
<file path=[Content_Types].xml><?xml version="1.0" encoding="utf-8"?>
<Types xmlns="http://schemas.openxmlformats.org/package/2006/content-types">
  <Default Extension="emf" ContentType="image/x-emf"/>
  <Default Extension="rels" ContentType="application/vnd.openxmlformats-package.relationships+xml"/>
  <Default Extension="xlsx" ContentType="application/vnd.openxmlformats-officedocument.spreadsheetml.sheet"/>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header5.xml" ContentType="application/vnd.openxmlformats-officedocument.wordprocessingml.header+xml"/>
  <Override PartName="/word/header6.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7.xml" ContentType="application/vnd.openxmlformats-officedocument.wordprocessingml.header+xml"/>
  <Override PartName="/word/footer6.xml" ContentType="application/vnd.openxmlformats-officedocument.wordprocessingml.footer+xml"/>
  <Override PartName="/word/header8.xml" ContentType="application/vnd.openxmlformats-officedocument.wordprocessingml.header+xml"/>
  <Override PartName="/word/header9.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header10.xml" ContentType="application/vnd.openxmlformats-officedocument.wordprocessingml.header+xml"/>
  <Override PartName="/word/footer9.xml" ContentType="application/vnd.openxmlformats-officedocument.wordprocessingml.footer+xml"/>
  <Override PartName="/word/header11.xml" ContentType="application/vnd.openxmlformats-officedocument.wordprocessingml.header+xml"/>
  <Override PartName="/word/header12.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header13.xml" ContentType="application/vnd.openxmlformats-officedocument.wordprocessingml.header+xml"/>
  <Override PartName="/word/footer12.xml" ContentType="application/vnd.openxmlformats-officedocument.wordprocessingml.footer+xml"/>
  <Override PartName="/word/header14.xml" ContentType="application/vnd.openxmlformats-officedocument.wordprocessingml.header+xml"/>
  <Override PartName="/word/header15.xml" ContentType="application/vnd.openxmlformats-officedocument.wordprocessingml.header+xml"/>
  <Override PartName="/word/footer13.xml" ContentType="application/vnd.openxmlformats-officedocument.wordprocessingml.footer+xml"/>
  <Override PartName="/word/footer14.xml" ContentType="application/vnd.openxmlformats-officedocument.wordprocessingml.footer+xml"/>
  <Override PartName="/word/header16.xml" ContentType="application/vnd.openxmlformats-officedocument.wordprocessingml.header+xml"/>
  <Override PartName="/word/footer15.xml" ContentType="application/vnd.openxmlformats-officedocument.wordprocessingml.footer+xml"/>
  <Override PartName="/word/header17.xml" ContentType="application/vnd.openxmlformats-officedocument.wordprocessingml.header+xml"/>
  <Override PartName="/word/header18.xml" ContentType="application/vnd.openxmlformats-officedocument.wordprocessingml.header+xml"/>
  <Override PartName="/word/footer16.xml" ContentType="application/vnd.openxmlformats-officedocument.wordprocessingml.footer+xml"/>
  <Override PartName="/word/footer17.xml" ContentType="application/vnd.openxmlformats-officedocument.wordprocessingml.footer+xml"/>
  <Override PartName="/word/header19.xml" ContentType="application/vnd.openxmlformats-officedocument.wordprocessingml.header+xml"/>
  <Override PartName="/word/footer18.xml" ContentType="application/vnd.openxmlformats-officedocument.wordprocessingml.footer+xml"/>
  <Override PartName="/word/header20.xml" ContentType="application/vnd.openxmlformats-officedocument.wordprocessingml.header+xml"/>
  <Override PartName="/word/header21.xml" ContentType="application/vnd.openxmlformats-officedocument.wordprocessingml.header+xml"/>
  <Override PartName="/word/footer19.xml" ContentType="application/vnd.openxmlformats-officedocument.wordprocessingml.footer+xml"/>
  <Override PartName="/word/footer20.xml" ContentType="application/vnd.openxmlformats-officedocument.wordprocessingml.footer+xml"/>
  <Override PartName="/word/header22.xml" ContentType="application/vnd.openxmlformats-officedocument.wordprocessingml.header+xml"/>
  <Override PartName="/word/footer21.xml" ContentType="application/vnd.openxmlformats-officedocument.wordprocessingml.footer+xml"/>
  <Override PartName="/word/header23.xml" ContentType="application/vnd.openxmlformats-officedocument.wordprocessingml.header+xml"/>
  <Override PartName="/word/header24.xml" ContentType="application/vnd.openxmlformats-officedocument.wordprocessingml.header+xml"/>
  <Override PartName="/word/footer22.xml" ContentType="application/vnd.openxmlformats-officedocument.wordprocessingml.footer+xml"/>
  <Override PartName="/word/footer23.xml" ContentType="application/vnd.openxmlformats-officedocument.wordprocessingml.footer+xml"/>
  <Override PartName="/word/header25.xml" ContentType="application/vnd.openxmlformats-officedocument.wordprocessingml.header+xml"/>
  <Override PartName="/word/footer24.xml" ContentType="application/vnd.openxmlformats-officedocument.wordprocessingml.footer+xml"/>
  <Override PartName="/word/header26.xml" ContentType="application/vnd.openxmlformats-officedocument.wordprocessingml.header+xml"/>
  <Override PartName="/word/header27.xml" ContentType="application/vnd.openxmlformats-officedocument.wordprocessingml.header+xml"/>
  <Override PartName="/word/footer25.xml" ContentType="application/vnd.openxmlformats-officedocument.wordprocessingml.footer+xml"/>
  <Override PartName="/word/footer26.xml" ContentType="application/vnd.openxmlformats-officedocument.wordprocessingml.footer+xml"/>
  <Override PartName="/word/header28.xml" ContentType="application/vnd.openxmlformats-officedocument.wordprocessingml.header+xml"/>
  <Override PartName="/word/footer27.xml" ContentType="application/vnd.openxmlformats-officedocument.wordprocessingml.footer+xml"/>
  <Override PartName="/word/header29.xml" ContentType="application/vnd.openxmlformats-officedocument.wordprocessingml.header+xml"/>
  <Override PartName="/word/header30.xml" ContentType="application/vnd.openxmlformats-officedocument.wordprocessingml.header+xml"/>
  <Override PartName="/word/footer28.xml" ContentType="application/vnd.openxmlformats-officedocument.wordprocessingml.footer+xml"/>
  <Override PartName="/word/footer29.xml" ContentType="application/vnd.openxmlformats-officedocument.wordprocessingml.footer+xml"/>
  <Override PartName="/word/header31.xml" ContentType="application/vnd.openxmlformats-officedocument.wordprocessingml.header+xml"/>
  <Override PartName="/word/footer30.xml" ContentType="application/vnd.openxmlformats-officedocument.wordprocessingml.footer+xml"/>
  <Override PartName="/word/header32.xml" ContentType="application/vnd.openxmlformats-officedocument.wordprocessingml.header+xml"/>
  <Override PartName="/word/header33.xml" ContentType="application/vnd.openxmlformats-officedocument.wordprocessingml.header+xml"/>
  <Override PartName="/word/footer31.xml" ContentType="application/vnd.openxmlformats-officedocument.wordprocessingml.footer+xml"/>
  <Override PartName="/word/footer32.xml" ContentType="application/vnd.openxmlformats-officedocument.wordprocessingml.footer+xml"/>
  <Override PartName="/word/header34.xml" ContentType="application/vnd.openxmlformats-officedocument.wordprocessingml.header+xml"/>
  <Override PartName="/word/footer33.xml" ContentType="application/vnd.openxmlformats-officedocument.wordprocessingml.footer+xml"/>
  <Override PartName="/word/header35.xml" ContentType="application/vnd.openxmlformats-officedocument.wordprocessingml.header+xml"/>
  <Override PartName="/word/header36.xml" ContentType="application/vnd.openxmlformats-officedocument.wordprocessingml.header+xml"/>
  <Override PartName="/word/footer34.xml" ContentType="application/vnd.openxmlformats-officedocument.wordprocessingml.footer+xml"/>
  <Override PartName="/word/footer35.xml" ContentType="application/vnd.openxmlformats-officedocument.wordprocessingml.footer+xml"/>
  <Override PartName="/word/header37.xml" ContentType="application/vnd.openxmlformats-officedocument.wordprocessingml.header+xml"/>
  <Override PartName="/word/footer36.xml" ContentType="application/vnd.openxmlformats-officedocument.wordprocessingml.footer+xml"/>
  <Override PartName="/word/header38.xml" ContentType="application/vnd.openxmlformats-officedocument.wordprocessingml.header+xml"/>
  <Override PartName="/word/header39.xml" ContentType="application/vnd.openxmlformats-officedocument.wordprocessingml.header+xml"/>
  <Override PartName="/word/footer37.xml" ContentType="application/vnd.openxmlformats-officedocument.wordprocessingml.footer+xml"/>
  <Override PartName="/word/footer38.xml" ContentType="application/vnd.openxmlformats-officedocument.wordprocessingml.footer+xml"/>
  <Override PartName="/word/header40.xml" ContentType="application/vnd.openxmlformats-officedocument.wordprocessingml.header+xml"/>
  <Override PartName="/word/footer39.xml" ContentType="application/vnd.openxmlformats-officedocument.wordprocessingml.footer+xml"/>
  <Override PartName="/word/header41.xml" ContentType="application/vnd.openxmlformats-officedocument.wordprocessingml.header+xml"/>
  <Override PartName="/word/header42.xml" ContentType="application/vnd.openxmlformats-officedocument.wordprocessingml.header+xml"/>
  <Override PartName="/word/footer40.xml" ContentType="application/vnd.openxmlformats-officedocument.wordprocessingml.footer+xml"/>
  <Override PartName="/word/footer41.xml" ContentType="application/vnd.openxmlformats-officedocument.wordprocessingml.footer+xml"/>
  <Override PartName="/word/header43.xml" ContentType="application/vnd.openxmlformats-officedocument.wordprocessingml.header+xml"/>
  <Override PartName="/word/footer42.xml" ContentType="application/vnd.openxmlformats-officedocument.wordprocessingml.footer+xml"/>
  <Override PartName="/word/header44.xml" ContentType="application/vnd.openxmlformats-officedocument.wordprocessingml.header+xml"/>
  <Override PartName="/word/header45.xml" ContentType="application/vnd.openxmlformats-officedocument.wordprocessingml.header+xml"/>
  <Override PartName="/word/footer43.xml" ContentType="application/vnd.openxmlformats-officedocument.wordprocessingml.footer+xml"/>
  <Override PartName="/word/footer44.xml" ContentType="application/vnd.openxmlformats-officedocument.wordprocessingml.footer+xml"/>
  <Override PartName="/word/header46.xml" ContentType="application/vnd.openxmlformats-officedocument.wordprocessingml.header+xml"/>
  <Override PartName="/word/footer45.xml" ContentType="application/vnd.openxmlformats-officedocument.wordprocessingml.footer+xml"/>
  <Override PartName="/word/header47.xml" ContentType="application/vnd.openxmlformats-officedocument.wordprocessingml.header+xml"/>
  <Override PartName="/word/header48.xml" ContentType="application/vnd.openxmlformats-officedocument.wordprocessingml.header+xml"/>
  <Override PartName="/word/footer46.xml" ContentType="application/vnd.openxmlformats-officedocument.wordprocessingml.footer+xml"/>
  <Override PartName="/word/footer47.xml" ContentType="application/vnd.openxmlformats-officedocument.wordprocessingml.footer+xml"/>
  <Override PartName="/word/header49.xml" ContentType="application/vnd.openxmlformats-officedocument.wordprocessingml.header+xml"/>
  <Override PartName="/word/footer48.xml" ContentType="application/vnd.openxmlformats-officedocument.wordprocessingml.footer+xml"/>
  <Override PartName="/word/charts/chart1.xml" ContentType="application/vnd.openxmlformats-officedocument.drawingml.chart+xml"/>
  <Override PartName="/word/charts/chart2.xml" ContentType="application/vnd.openxmlformats-officedocument.drawingml.chart+xml"/>
  <Override PartName="/word/header50.xml" ContentType="application/vnd.openxmlformats-officedocument.wordprocessingml.header+xml"/>
  <Override PartName="/word/header51.xml" ContentType="application/vnd.openxmlformats-officedocument.wordprocessingml.header+xml"/>
  <Override PartName="/word/footer49.xml" ContentType="application/vnd.openxmlformats-officedocument.wordprocessingml.footer+xml"/>
  <Override PartName="/word/footer50.xml" ContentType="application/vnd.openxmlformats-officedocument.wordprocessingml.footer+xml"/>
  <Override PartName="/word/header52.xml" ContentType="application/vnd.openxmlformats-officedocument.wordprocessingml.header+xml"/>
  <Override PartName="/word/footer51.xml" ContentType="application/vnd.openxmlformats-officedocument.wordprocessingml.footer+xml"/>
  <Override PartName="/word/header53.xml" ContentType="application/vnd.openxmlformats-officedocument.wordprocessingml.header+xml"/>
  <Override PartName="/word/header54.xml" ContentType="application/vnd.openxmlformats-officedocument.wordprocessingml.header+xml"/>
  <Override PartName="/word/footer52.xml" ContentType="application/vnd.openxmlformats-officedocument.wordprocessingml.footer+xml"/>
  <Override PartName="/word/footer53.xml" ContentType="application/vnd.openxmlformats-officedocument.wordprocessingml.footer+xml"/>
  <Override PartName="/word/header55.xml" ContentType="application/vnd.openxmlformats-officedocument.wordprocessingml.header+xml"/>
  <Override PartName="/word/footer54.xml" ContentType="application/vnd.openxmlformats-officedocument.wordprocessingml.footer+xml"/>
  <Override PartName="/word/header56.xml" ContentType="application/vnd.openxmlformats-officedocument.wordprocessingml.header+xml"/>
  <Override PartName="/word/header57.xml" ContentType="application/vnd.openxmlformats-officedocument.wordprocessingml.header+xml"/>
  <Override PartName="/word/footer55.xml" ContentType="application/vnd.openxmlformats-officedocument.wordprocessingml.footer+xml"/>
  <Override PartName="/word/footer56.xml" ContentType="application/vnd.openxmlformats-officedocument.wordprocessingml.footer+xml"/>
  <Override PartName="/word/header58.xml" ContentType="application/vnd.openxmlformats-officedocument.wordprocessingml.header+xml"/>
  <Override PartName="/word/footer57.xml" ContentType="application/vnd.openxmlformats-officedocument.wordprocessingml.footer+xml"/>
  <Override PartName="/word/header59.xml" ContentType="application/vnd.openxmlformats-officedocument.wordprocessingml.header+xml"/>
  <Override PartName="/word/header60.xml" ContentType="application/vnd.openxmlformats-officedocument.wordprocessingml.header+xml"/>
  <Override PartName="/word/footer58.xml" ContentType="application/vnd.openxmlformats-officedocument.wordprocessingml.footer+xml"/>
  <Override PartName="/word/footer59.xml" ContentType="application/vnd.openxmlformats-officedocument.wordprocessingml.footer+xml"/>
  <Override PartName="/word/header61.xml" ContentType="application/vnd.openxmlformats-officedocument.wordprocessingml.header+xml"/>
  <Override PartName="/word/footer60.xml" ContentType="application/vnd.openxmlformats-officedocument.wordprocessingml.footer+xml"/>
  <Override PartName="/word/header62.xml" ContentType="application/vnd.openxmlformats-officedocument.wordprocessingml.header+xml"/>
  <Override PartName="/word/header63.xml" ContentType="application/vnd.openxmlformats-officedocument.wordprocessingml.header+xml"/>
  <Override PartName="/word/footer61.xml" ContentType="application/vnd.openxmlformats-officedocument.wordprocessingml.footer+xml"/>
  <Override PartName="/word/footer62.xml" ContentType="application/vnd.openxmlformats-officedocument.wordprocessingml.footer+xml"/>
  <Override PartName="/word/header64.xml" ContentType="application/vnd.openxmlformats-officedocument.wordprocessingml.header+xml"/>
  <Override PartName="/word/footer63.xml" ContentType="application/vnd.openxmlformats-officedocument.wordprocessingml.footer+xml"/>
  <Override PartName="/word/header65.xml" ContentType="application/vnd.openxmlformats-officedocument.wordprocessingml.header+xml"/>
  <Override PartName="/word/header66.xml" ContentType="application/vnd.openxmlformats-officedocument.wordprocessingml.header+xml"/>
  <Override PartName="/word/footer64.xml" ContentType="application/vnd.openxmlformats-officedocument.wordprocessingml.footer+xml"/>
  <Override PartName="/word/footer65.xml" ContentType="application/vnd.openxmlformats-officedocument.wordprocessingml.footer+xml"/>
  <Override PartName="/word/header67.xml" ContentType="application/vnd.openxmlformats-officedocument.wordprocessingml.header+xml"/>
  <Override PartName="/word/footer66.xml" ContentType="application/vnd.openxmlformats-officedocument.wordprocessingml.footer+xml"/>
  <Override PartName="/word/header68.xml" ContentType="application/vnd.openxmlformats-officedocument.wordprocessingml.header+xml"/>
  <Override PartName="/word/header69.xml" ContentType="application/vnd.openxmlformats-officedocument.wordprocessingml.header+xml"/>
  <Override PartName="/word/footer67.xml" ContentType="application/vnd.openxmlformats-officedocument.wordprocessingml.footer+xml"/>
  <Override PartName="/word/footer68.xml" ContentType="application/vnd.openxmlformats-officedocument.wordprocessingml.footer+xml"/>
  <Override PartName="/word/header70.xml" ContentType="application/vnd.openxmlformats-officedocument.wordprocessingml.header+xml"/>
  <Override PartName="/word/footer69.xml" ContentType="application/vnd.openxmlformats-officedocument.wordprocessingml.footer+xml"/>
  <Override PartName="/word/header71.xml" ContentType="application/vnd.openxmlformats-officedocument.wordprocessingml.header+xml"/>
  <Override PartName="/word/header72.xml" ContentType="application/vnd.openxmlformats-officedocument.wordprocessingml.header+xml"/>
  <Override PartName="/word/footer70.xml" ContentType="application/vnd.openxmlformats-officedocument.wordprocessingml.footer+xml"/>
  <Override PartName="/word/footer71.xml" ContentType="application/vnd.openxmlformats-officedocument.wordprocessingml.footer+xml"/>
  <Override PartName="/word/header73.xml" ContentType="application/vnd.openxmlformats-officedocument.wordprocessingml.header+xml"/>
  <Override PartName="/word/footer72.xml" ContentType="application/vnd.openxmlformats-officedocument.wordprocessingml.footer+xml"/>
  <Override PartName="/word/header74.xml" ContentType="application/vnd.openxmlformats-officedocument.wordprocessingml.header+xml"/>
  <Override PartName="/word/header75.xml" ContentType="application/vnd.openxmlformats-officedocument.wordprocessingml.header+xml"/>
  <Override PartName="/word/footer73.xml" ContentType="application/vnd.openxmlformats-officedocument.wordprocessingml.footer+xml"/>
  <Override PartName="/word/footer74.xml" ContentType="application/vnd.openxmlformats-officedocument.wordprocessingml.footer+xml"/>
  <Override PartName="/word/header76.xml" ContentType="application/vnd.openxmlformats-officedocument.wordprocessingml.header+xml"/>
  <Override PartName="/word/footer75.xml" ContentType="application/vnd.openxmlformats-officedocument.wordprocessingml.footer+xml"/>
  <Override PartName="/word/header77.xml" ContentType="application/vnd.openxmlformats-officedocument.wordprocessingml.header+xml"/>
  <Override PartName="/word/header78.xml" ContentType="application/vnd.openxmlformats-officedocument.wordprocessingml.header+xml"/>
  <Override PartName="/word/footer76.xml" ContentType="application/vnd.openxmlformats-officedocument.wordprocessingml.footer+xml"/>
  <Override PartName="/word/footer77.xml" ContentType="application/vnd.openxmlformats-officedocument.wordprocessingml.footer+xml"/>
  <Override PartName="/word/header79.xml" ContentType="application/vnd.openxmlformats-officedocument.wordprocessingml.header+xml"/>
  <Override PartName="/word/footer78.xml" ContentType="application/vnd.openxmlformats-officedocument.wordprocessingml.footer+xml"/>
  <Override PartName="/word/header80.xml" ContentType="application/vnd.openxmlformats-officedocument.wordprocessingml.header+xml"/>
  <Override PartName="/word/header81.xml" ContentType="application/vnd.openxmlformats-officedocument.wordprocessingml.header+xml"/>
  <Override PartName="/word/footer79.xml" ContentType="application/vnd.openxmlformats-officedocument.wordprocessingml.footer+xml"/>
  <Override PartName="/word/footer80.xml" ContentType="application/vnd.openxmlformats-officedocument.wordprocessingml.footer+xml"/>
  <Override PartName="/word/header82.xml" ContentType="application/vnd.openxmlformats-officedocument.wordprocessingml.header+xml"/>
  <Override PartName="/word/footer81.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body>
    <w:bookmarkStart w:id="0" w:name="Start"/>
    <w:bookmarkEnd w:id="0"/>
    <w:p w14:paraId="5B1D9367" w14:textId="77777777" w:rsidR="00A23F7A" w:rsidRDefault="003122CF" w:rsidP="00B5765E">
      <w:pPr>
        <w:pStyle w:val="Prophuvudrubrik"/>
      </w:pPr>
      <w:sdt>
        <w:sdtPr>
          <w:alias w:val="Publikation"/>
          <w:tag w:val="Publikation"/>
          <w:id w:val="1242456591"/>
          <w:lock w:val="contentLocked"/>
          <w:text/>
        </w:sdtPr>
        <w:sdtContent>
          <w:r w:rsidR="00A23F7A">
            <w:t>Regeringens skrivelse</w:t>
          </w:r>
        </w:sdtContent>
      </w:sdt>
      <w:r w:rsidR="00A23F7A">
        <w:rPr>
          <w:noProof/>
          <w:lang w:eastAsia="sv-SE"/>
        </w:rPr>
        <mc:AlternateContent>
          <mc:Choice Requires="wps">
            <w:drawing>
              <wp:anchor distT="0" distB="0" distL="114300" distR="114300" simplePos="0" relativeHeight="251658240" behindDoc="1" locked="0" layoutInCell="1" allowOverlap="1" wp14:anchorId="012051A8" wp14:editId="4FE94A6F">
                <wp:simplePos x="0" y="0"/>
                <wp:positionH relativeFrom="column">
                  <wp:posOffset>3683000</wp:posOffset>
                </wp:positionH>
                <wp:positionV relativeFrom="paragraph">
                  <wp:posOffset>-277495</wp:posOffset>
                </wp:positionV>
                <wp:extent cx="716400" cy="1036800"/>
                <wp:effectExtent l="0" t="0" r="0" b="0"/>
                <wp:wrapNone/>
                <wp:docPr id="21" name="Textruta 13"/>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wps:cNvSpPr>
                      <wps:spPr>
                        <a:xfrm>
                          <a:off x="0" y="0"/>
                          <a:ext cx="716400" cy="1036800"/>
                        </a:xfrm>
                        <a:prstGeom prst="rect">
                          <a:avLst/>
                        </a:prstGeom>
                        <a:noFill/>
                        <a:ln w="6350">
                          <a:noFill/>
                        </a:ln>
                        <a:effectLst/>
                      </wps:spPr>
                      <wps:txbx>
                        <w:txbxContent>
                          <w:sdt>
                            <w:sdtPr>
                              <w:alias w:val="PropLogo"/>
                              <w:tag w:val="PropLogo"/>
                              <w:id w:val="-1910684807"/>
                              <w:dataBinding w:prefixMappings="xmlns:ns0='http://rkdhs/mallar/lagstiftning/Skr/Skr.xsd'" w:xpath="/ns0:dokumentvärden[1]/ns0:logos[1]/ns0:logo[@id='26']" w:storeItemID="{068625C3-B546-44A5-B525-B7CC092E5AD6}"/>
                              <w:picture/>
                            </w:sdtPr>
                            <w:sdtContent>
                              <w:p w14:paraId="45C58160" w14:textId="77777777" w:rsidR="003122CF" w:rsidRPr="00811BB8" w:rsidRDefault="003122CF" w:rsidP="00B5765E">
                                <w:pPr>
                                  <w:pStyle w:val="Brdtext"/>
                                </w:pPr>
                                <w:r>
                                  <w:rPr>
                                    <w:noProof/>
                                    <w:lang w:eastAsia="sv-SE"/>
                                  </w:rPr>
                                  <w:drawing>
                                    <wp:inline distT="0" distB="0" distL="0" distR="0" wp14:anchorId="4570B47B" wp14:editId="0FC8A808">
                                      <wp:extent cx="514155" cy="921598"/>
                                      <wp:effectExtent l="0" t="0" r="635" b="0"/>
                                      <wp:docPr id="25"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5">
                                                <a:extLst>
                                                  <a:ext uri="{28A0092B-C50C-407E-A947-70E740481C1C}">
                                                    <a14:useLocalDpi xmlns:a14="http://schemas.microsoft.com/office/drawing/2010/main" val="0"/>
                                                  </a:ext>
                                                </a:extLst>
                                              </a:blip>
                                              <a:stretch>
                                                <a:fillRect/>
                                              </a:stretch>
                                            </pic:blipFill>
                                            <pic:spPr bwMode="auto">
                                              <a:xfrm>
                                                <a:off x="0" y="0"/>
                                                <a:ext cx="514155" cy="921598"/>
                                              </a:xfrm>
                                              <a:prstGeom prst="rect">
                                                <a:avLst/>
                                              </a:prstGeom>
                                              <a:noFill/>
                                              <a:ln>
                                                <a:noFill/>
                                              </a:ln>
                                            </pic:spPr>
                                          </pic:pic>
                                        </a:graphicData>
                                      </a:graphic>
                                    </wp:inline>
                                  </w:drawing>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012051A8" id="_x0000_t202" coordsize="21600,21600" o:spt="202" path="m,l,21600r21600,l21600,xe">
                <v:stroke joinstyle="miter"/>
                <v:path gradientshapeok="t" o:connecttype="rect"/>
              </v:shapetype>
              <v:shape id="Textruta 13" o:spid="_x0000_s1026" type="#_x0000_t202" style="position:absolute;margin-left:290pt;margin-top:-21.85pt;width:56.4pt;height:81.65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5ZB1SQIAAI0EAAAOAAAAZHJzL2Uyb0RvYy54bWysVE1v2zAMvQ/YfxB0X20nadoZdYosRYcB&#10;QVugHXpWZDk2ZouapNTufv2e5CQNup2GXWRSpB4/Humr66Fr2YuyriFd8Ows5UxpSWWjtwX//nT7&#10;6ZIz54UuRUtaFfxVOX69+Pjhqje5mlBNbaksA4h2eW8KXntv8iRxsladcGdklIaxItsJD9Vuk9KK&#10;Huhdm0zSdJ70ZEtjSSrncHszGvki4leVkv6+qpzyrC04cvPxtPHchDNZXIl8a4WpG7lPQ/xDFp1o&#10;NIIeoW6EF2xnmz+gukZaclT5M0ldQlXVSBVrQDVZ+q6ax1oYFWtBc5w5tsn9P1h59/JgWVMWfJJx&#10;pkUHjp7U4O0OBWTT0J/euBxujwaOfvhCA3iOtTqzJvnDMU2rWuitWjqDfgcrXiUnz0YMB4DQoqGy&#10;XfiieAYssPJ6ZAKRmcTlRTafpbBImLJ0Or+EEkDfXhvr/FdFHQtCwS0ix6TEy9r50fXgEoJpum3a&#10;FvcibzXrCz6fnqfxwdEC8FYHBxXnZg8TyhgzD5IfNgNAgrih8hUdsTTOlDPytkEqa+H8g7AYIqSP&#10;xfD3OKqWEJL2Emc12V9/uw/+4BZWznoMZcHdz52wirP2mwbrn7PZLExxVGbnFxMo9tSyObXoXbci&#10;zD2IRXZRDP6+PYiVpe4Z+7MMUWESWiJ2wf1BXPlxVbB/Ui2X0Qlza4Rf60cjD4MQGv00PAtr9mx4&#10;8HhHh/EV+TtSRt+RluXOU9VExt66uh8fzHzkfL+fYalO9ej19hdZ/AYAAP//AwBQSwMEFAAGAAgA&#10;AAAhAK+IT+fjAAAACwEAAA8AAABkcnMvZG93bnJldi54bWxMj0FPg0AQhe8m/ofNmHhrl6JFiixN&#10;Q9KYGD209uJtYLdAZGeR3bbor3c86XEyL+99X76ebC/OZvSdIwWLeQTCUO10R42Cw9t2loLwAUlj&#10;78go+DIe1sX1VY6ZdhfamfM+NIJLyGeooA1hyKT0dWss+rkbDPHv6EaLgc+xkXrEC5fbXsZRlEiL&#10;HfFCi4MpW1N/7E9WwXO5fcVdFdv0uy+fXo6b4fPwvlTq9mbaPIIIZgp/YfjFZ3QomKlyJ9Je9AqW&#10;acQuQcHs/u4BBCeSVcwyFUcXqwRkkcv/DsUPAAAA//8DAFBLAQItABQABgAIAAAAIQC2gziS/gAA&#10;AOEBAAATAAAAAAAAAAAAAAAAAAAAAABbQ29udGVudF9UeXBlc10ueG1sUEsBAi0AFAAGAAgAAAAh&#10;ADj9If/WAAAAlAEAAAsAAAAAAAAAAAAAAAAALwEAAF9yZWxzLy5yZWxzUEsBAi0AFAAGAAgAAAAh&#10;AKflkHVJAgAAjQQAAA4AAAAAAAAAAAAAAAAALgIAAGRycy9lMm9Eb2MueG1sUEsBAi0AFAAGAAgA&#10;AAAhAK+IT+fjAAAACwEAAA8AAAAAAAAAAAAAAAAAowQAAGRycy9kb3ducmV2LnhtbFBLBQYAAAAA&#10;BAAEAPMAAACzBQAAAAA=&#10;" filled="f" stroked="f" strokeweight=".5pt">
                <o:lock v:ext="edit" aspectratio="t"/>
                <v:textbox>
                  <w:txbxContent>
                    <w:sdt>
                      <w:sdtPr>
                        <w:alias w:val="PropLogo"/>
                        <w:tag w:val="PropLogo"/>
                        <w:id w:val="-1910684807"/>
                        <w:dataBinding w:prefixMappings="xmlns:ns0='http://rkdhs/mallar/lagstiftning/Skr/Skr.xsd'" w:xpath="/ns0:dokumentvärden[1]/ns0:logos[1]/ns0:logo[@id='26']" w:storeItemID="{068625C3-B546-44A5-B525-B7CC092E5AD6}"/>
                        <w:picture/>
                      </w:sdtPr>
                      <w:sdtContent>
                        <w:p w14:paraId="45C58160" w14:textId="77777777" w:rsidR="003122CF" w:rsidRPr="00811BB8" w:rsidRDefault="003122CF" w:rsidP="00B5765E">
                          <w:pPr>
                            <w:pStyle w:val="Brdtext"/>
                          </w:pPr>
                          <w:r>
                            <w:rPr>
                              <w:noProof/>
                              <w:lang w:eastAsia="sv-SE"/>
                            </w:rPr>
                            <w:drawing>
                              <wp:inline distT="0" distB="0" distL="0" distR="0" wp14:anchorId="4570B47B" wp14:editId="0FC8A808">
                                <wp:extent cx="514155" cy="921598"/>
                                <wp:effectExtent l="0" t="0" r="635" b="0"/>
                                <wp:docPr id="25"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5">
                                          <a:extLst>
                                            <a:ext uri="{28A0092B-C50C-407E-A947-70E740481C1C}">
                                              <a14:useLocalDpi xmlns:a14="http://schemas.microsoft.com/office/drawing/2010/main" val="0"/>
                                            </a:ext>
                                          </a:extLst>
                                        </a:blip>
                                        <a:stretch>
                                          <a:fillRect/>
                                        </a:stretch>
                                      </pic:blipFill>
                                      <pic:spPr bwMode="auto">
                                        <a:xfrm>
                                          <a:off x="0" y="0"/>
                                          <a:ext cx="514155" cy="921598"/>
                                        </a:xfrm>
                                        <a:prstGeom prst="rect">
                                          <a:avLst/>
                                        </a:prstGeom>
                                        <a:noFill/>
                                        <a:ln>
                                          <a:noFill/>
                                        </a:ln>
                                      </pic:spPr>
                                    </pic:pic>
                                  </a:graphicData>
                                </a:graphic>
                              </wp:inline>
                            </w:drawing>
                          </w:r>
                        </w:p>
                      </w:sdtContent>
                    </w:sdt>
                  </w:txbxContent>
                </v:textbox>
              </v:shape>
            </w:pict>
          </mc:Fallback>
        </mc:AlternateContent>
      </w:r>
    </w:p>
    <w:sdt>
      <w:sdtPr>
        <w:alias w:val="Nummer"/>
        <w:tag w:val="Nummer"/>
        <w:id w:val="1006176933"/>
        <w:placeholder>
          <w:docPart w:val="91DD7F87509D4D149FA3B6E42A61CAB7"/>
        </w:placeholder>
        <w:dataBinding w:prefixMappings="xmlns:ns0='http://rkdhs/mallar/lagstiftning/Skr/Skr.xsd'" w:xpath="/ns0:dokumentvärden[1]/ns0:dokumentnummer[1]" w:storeItemID="{068625C3-B546-44A5-B525-B7CC092E5AD6}"/>
        <w:text/>
      </w:sdtPr>
      <w:sdtContent>
        <w:p w14:paraId="18ACBD39" w14:textId="2FB1B341" w:rsidR="00A23F7A" w:rsidRDefault="00B5765E" w:rsidP="00B5765E">
          <w:pPr>
            <w:pStyle w:val="Prophuvudrubrik"/>
          </w:pPr>
          <w:r>
            <w:t>2019/20:103</w:t>
          </w:r>
        </w:p>
      </w:sdtContent>
    </w:sdt>
    <w:p w14:paraId="35E3EF47" w14:textId="77777777" w:rsidR="00A23F7A" w:rsidRPr="000A62F8" w:rsidRDefault="00A23F7A" w:rsidP="00B5765E">
      <w:pPr>
        <w:pStyle w:val="Brdtext"/>
      </w:pPr>
    </w:p>
    <w:tbl>
      <w:tblPr>
        <w:tblW w:w="7513" w:type="dxa"/>
        <w:tblInd w:w="28" w:type="dxa"/>
        <w:tblBorders>
          <w:bottom w:val="single" w:sz="4" w:space="0" w:color="auto"/>
        </w:tblBorders>
        <w:tblCellMar>
          <w:left w:w="28" w:type="dxa"/>
          <w:right w:w="28" w:type="dxa"/>
        </w:tblCellMar>
        <w:tblLook w:val="0000" w:firstRow="0" w:lastRow="0" w:firstColumn="0" w:lastColumn="0" w:noHBand="0" w:noVBand="0"/>
      </w:tblPr>
      <w:tblGrid>
        <w:gridCol w:w="5940"/>
        <w:gridCol w:w="1573"/>
      </w:tblGrid>
      <w:tr w:rsidR="00A23F7A" w14:paraId="02A2D0ED" w14:textId="77777777" w:rsidTr="00B5765E">
        <w:tc>
          <w:tcPr>
            <w:tcW w:w="5965" w:type="dxa"/>
          </w:tcPr>
          <w:p w14:paraId="045F39C8" w14:textId="49968627" w:rsidR="00A23F7A" w:rsidRDefault="00A23F7A" w:rsidP="00021515">
            <w:pPr>
              <w:pStyle w:val="Proprubrik"/>
              <w:spacing w:after="20"/>
              <w:outlineLvl w:val="0"/>
            </w:pPr>
            <w:r>
              <w:t xml:space="preserve">Kommittéberättelse </w:t>
            </w:r>
            <w:r w:rsidR="00BA7192">
              <w:t xml:space="preserve">– kommittéernas verksamhet under </w:t>
            </w:r>
            <w:r w:rsidR="00B5765E">
              <w:t>2019</w:t>
            </w:r>
          </w:p>
        </w:tc>
        <w:tc>
          <w:tcPr>
            <w:tcW w:w="1571" w:type="dxa"/>
          </w:tcPr>
          <w:sdt>
            <w:sdtPr>
              <w:alias w:val="NummerEtikett"/>
              <w:tag w:val="NummerEtikett"/>
              <w:id w:val="301116508"/>
              <w:lock w:val="contentLocked"/>
              <w:dataBinding w:prefixMappings="xmlns:ns0='http://rkdhs/mallar/lagstiftning/Skr/Skr.xsd'" w:xpath="/ns0:dokumentvärden[1]/ns0:dokumentnummer[1]/@etikett" w:storeItemID="{068625C3-B546-44A5-B525-B7CC092E5AD6}"/>
              <w:text/>
            </w:sdtPr>
            <w:sdtContent>
              <w:p w14:paraId="54386FF8" w14:textId="77777777" w:rsidR="00A23F7A" w:rsidRDefault="00A23F7A" w:rsidP="00B5765E">
                <w:pPr>
                  <w:pStyle w:val="Proprubrik"/>
                </w:pPr>
                <w:r>
                  <w:t>Skr.</w:t>
                </w:r>
              </w:p>
            </w:sdtContent>
          </w:sdt>
          <w:sdt>
            <w:sdtPr>
              <w:rPr>
                <w:szCs w:val="26"/>
              </w:rPr>
              <w:alias w:val="Skr nr"/>
              <w:tag w:val="LawNummer"/>
              <w:id w:val="680626499"/>
              <w:placeholder>
                <w:docPart w:val="C9D3CFFD1CB344F1A45E1953476CF44F"/>
              </w:placeholder>
              <w:dataBinding w:prefixMappings="xmlns:ns0='http://schemas.microsoft.com/office/2006/metadata/properties' xmlns:ns1='http://www.w3.org/2001/XMLSchema-instance' xmlns:ns2='http://schemas.microsoft.com/office/infopath/2007/PartnerControls' xmlns:ns3='ea9b716a-8af0-4c08-91c2-9adb11475d88' xmlns:ns4='19c9fdce-957d-4438-ae57-332e99c57424' xmlns:ns5='http://schemas.microsoft.com/sharepoint/v3' " w:xpath="/ns0:properties[1]/documentManagement[1]/ns5:LawNummer[1]" w:storeItemID="{C6F4E430-32E3-44CF-92A6-7AD37DAB350C}"/>
              <w:text/>
            </w:sdtPr>
            <w:sdtContent>
              <w:p w14:paraId="142C4D6B" w14:textId="144460A3" w:rsidR="00A23F7A" w:rsidRPr="00141F91" w:rsidRDefault="00B5765E" w:rsidP="00B5765E">
                <w:pPr>
                  <w:pStyle w:val="Proprubrik"/>
                  <w:rPr>
                    <w:szCs w:val="26"/>
                  </w:rPr>
                </w:pPr>
                <w:r>
                  <w:rPr>
                    <w:szCs w:val="26"/>
                  </w:rPr>
                  <w:t>2019/20:103</w:t>
                </w:r>
              </w:p>
            </w:sdtContent>
          </w:sdt>
        </w:tc>
      </w:tr>
    </w:tbl>
    <w:p w14:paraId="3B35B96A" w14:textId="77777777" w:rsidR="00A23F7A" w:rsidRDefault="00A23F7A" w:rsidP="00B5765E">
      <w:pPr>
        <w:pStyle w:val="Brdtext"/>
        <w:spacing w:before="60"/>
      </w:pPr>
    </w:p>
    <w:p w14:paraId="1716DC86" w14:textId="77777777" w:rsidR="00A23F7A" w:rsidRDefault="00A23F7A" w:rsidP="00B5765E">
      <w:pPr>
        <w:pStyle w:val="Brdtext"/>
      </w:pPr>
      <w:r>
        <w:t>Regeringen överlämnar denna skrivelse till riksdagen.</w:t>
      </w:r>
    </w:p>
    <w:p w14:paraId="6316AFF5" w14:textId="77777777" w:rsidR="00A23F7A" w:rsidRDefault="00A23F7A" w:rsidP="00B5765E">
      <w:pPr>
        <w:pStyle w:val="Brdtext"/>
      </w:pPr>
    </w:p>
    <w:p w14:paraId="78693B71" w14:textId="6664781D" w:rsidR="00A23F7A" w:rsidRDefault="00A23F7A" w:rsidP="00B5765E">
      <w:pPr>
        <w:pStyle w:val="Brdtext"/>
      </w:pPr>
      <w:r>
        <w:t xml:space="preserve">Stockholm </w:t>
      </w:r>
      <w:sdt>
        <w:sdtPr>
          <w:alias w:val="Datum"/>
          <w:tag w:val="Datum"/>
          <w:id w:val="-786898984"/>
          <w:placeholder>
            <w:docPart w:val="BDC03F9EAE97472B84A1805905F8AE46"/>
          </w:placeholder>
          <w:date w:fullDate="2020-03-05T00:00:00Z">
            <w:dateFormat w:val="'den' d MMMM yyyy"/>
            <w:lid w:val="sv-SE"/>
            <w:storeMappedDataAs w:val="dateTime"/>
            <w:calendar w:val="gregorian"/>
          </w:date>
        </w:sdtPr>
        <w:sdtContent>
          <w:r w:rsidR="00025F74">
            <w:t>den 5 mars 2020</w:t>
          </w:r>
        </w:sdtContent>
      </w:sdt>
    </w:p>
    <w:p w14:paraId="781A5E66" w14:textId="77777777" w:rsidR="00A23F7A" w:rsidRDefault="00A23F7A" w:rsidP="00B5765E">
      <w:pPr>
        <w:pStyle w:val="Brdtextmedindrag"/>
      </w:pPr>
    </w:p>
    <w:sdt>
      <w:sdtPr>
        <w:alias w:val="Namnunderskrift1"/>
        <w:tag w:val="Namnunderskrift1"/>
        <w:id w:val="-1120452678"/>
        <w:placeholder>
          <w:docPart w:val="7629C19A751442D3A963A8C783352128"/>
        </w:placeholder>
        <w:dataBinding w:prefixMappings="xmlns:ns0='http://rkdhs/mallar/lagstiftning/Skr/Skr.xsd'" w:xpath="/ns0:dokumentvärden[1]/ns0:namnunderskrift1[1]" w:storeItemID="{068625C3-B546-44A5-B525-B7CC092E5AD6}"/>
        <w:text/>
      </w:sdtPr>
      <w:sdtContent>
        <w:p w14:paraId="26A4751A" w14:textId="506D8B60" w:rsidR="00A23F7A" w:rsidRDefault="00025F74" w:rsidP="00B5765E">
          <w:pPr>
            <w:pStyle w:val="Propnamnunderskrift1"/>
          </w:pPr>
          <w:r>
            <w:t xml:space="preserve">Stefan </w:t>
          </w:r>
          <w:proofErr w:type="spellStart"/>
          <w:r>
            <w:t>Löfven</w:t>
          </w:r>
          <w:proofErr w:type="spellEnd"/>
        </w:p>
      </w:sdtContent>
    </w:sdt>
    <w:p w14:paraId="0E2D3EA4" w14:textId="50F4F259" w:rsidR="00A23F7A" w:rsidRDefault="00A23F7A" w:rsidP="00B5765E">
      <w:pPr>
        <w:pStyle w:val="Propnamnunderskrift2"/>
        <w:tabs>
          <w:tab w:val="clear" w:pos="2693"/>
          <w:tab w:val="clear" w:pos="7474"/>
          <w:tab w:val="left" w:pos="2126"/>
        </w:tabs>
      </w:pPr>
      <w:r>
        <w:tab/>
      </w:r>
      <w:sdt>
        <w:sdtPr>
          <w:alias w:val="Namnunderskrift2"/>
          <w:tag w:val="Namnunderskrift2"/>
          <w:id w:val="520743730"/>
          <w:placeholder>
            <w:docPart w:val="C9546917B9BD43169D1286B9144F5005"/>
          </w:placeholder>
          <w:text/>
        </w:sdtPr>
        <w:sdtContent>
          <w:r w:rsidR="004E0A21">
            <w:t>Hans Dahlgren</w:t>
          </w:r>
        </w:sdtContent>
      </w:sdt>
    </w:p>
    <w:p w14:paraId="78C8C509" w14:textId="201B222C" w:rsidR="00B5765E" w:rsidRDefault="00A23F7A" w:rsidP="00B5765E">
      <w:pPr>
        <w:pStyle w:val="Propnamnunderskrift2"/>
        <w:tabs>
          <w:tab w:val="clear" w:pos="2693"/>
          <w:tab w:val="clear" w:pos="7474"/>
          <w:tab w:val="left" w:pos="2126"/>
        </w:tabs>
        <w:rPr>
          <w:i w:val="0"/>
        </w:rPr>
      </w:pPr>
      <w:r>
        <w:tab/>
      </w:r>
      <w:r w:rsidRPr="008624B2">
        <w:rPr>
          <w:i w:val="0"/>
        </w:rPr>
        <w:t>(</w:t>
      </w:r>
      <w:sdt>
        <w:sdtPr>
          <w:rPr>
            <w:i w:val="0"/>
          </w:rPr>
          <w:alias w:val="Departementsnamn"/>
          <w:tag w:val="Departementsnamn"/>
          <w:id w:val="1197732138"/>
          <w:lock w:val="contentLocked"/>
          <w:dataBinding w:prefixMappings="xmlns:ns0='http://rkdhs/mallar/lagstiftning/Skr/Skr.xsd'" w:xpath="/ns0:dokumentvärden[1]/ns0:departementsnamn[1]" w:storeItemID="{068625C3-B546-44A5-B525-B7CC092E5AD6}"/>
          <w:text/>
        </w:sdtPr>
        <w:sdtContent>
          <w:r>
            <w:rPr>
              <w:i w:val="0"/>
            </w:rPr>
            <w:t>Statsrådsberedningen</w:t>
          </w:r>
        </w:sdtContent>
      </w:sdt>
      <w:r w:rsidRPr="008624B2">
        <w:rPr>
          <w:i w:val="0"/>
        </w:rPr>
        <w:t>)</w:t>
      </w:r>
    </w:p>
    <w:p w14:paraId="64DD7D41" w14:textId="77777777" w:rsidR="00A23F7A" w:rsidRPr="008624B2" w:rsidRDefault="00A23F7A" w:rsidP="00B5765E">
      <w:pPr>
        <w:pStyle w:val="Propnamnunderskrift2"/>
        <w:tabs>
          <w:tab w:val="clear" w:pos="2693"/>
          <w:tab w:val="clear" w:pos="7474"/>
          <w:tab w:val="left" w:pos="2126"/>
        </w:tabs>
        <w:rPr>
          <w:i w:val="0"/>
        </w:rPr>
      </w:pPr>
    </w:p>
    <w:p w14:paraId="493BD198" w14:textId="77777777" w:rsidR="00A23F7A" w:rsidRDefault="00A23F7A" w:rsidP="00B5765E">
      <w:pPr>
        <w:pStyle w:val="Brdtextmedindrag"/>
      </w:pPr>
    </w:p>
    <w:p w14:paraId="16E4A0A5" w14:textId="77777777" w:rsidR="00A23F7A" w:rsidRDefault="00A23F7A" w:rsidP="00B5765E">
      <w:pPr>
        <w:pStyle w:val="Brdtextmedindrag"/>
      </w:pPr>
    </w:p>
    <w:p w14:paraId="67894DB0" w14:textId="77777777" w:rsidR="00A23F7A" w:rsidRDefault="00A23F7A" w:rsidP="00021515">
      <w:pPr>
        <w:pStyle w:val="Proprubrik"/>
        <w:spacing w:before="80" w:after="400"/>
        <w:outlineLvl w:val="0"/>
      </w:pPr>
      <w:r>
        <w:t>Skrivelsens huvudsakliga innehåll</w:t>
      </w:r>
    </w:p>
    <w:p w14:paraId="19763E05" w14:textId="77777777" w:rsidR="00A23F7A" w:rsidRDefault="00A23F7A" w:rsidP="00B5765E">
      <w:pPr>
        <w:pStyle w:val="Brdtext"/>
      </w:pPr>
      <w:r>
        <w:t>I skrivelsen lämnar regeringen en redogörelse för verksamheten i de kommittéer som har tillsatts efter beslut av regeringen.</w:t>
      </w:r>
    </w:p>
    <w:p w14:paraId="6835FA90" w14:textId="77777777" w:rsidR="00A23F7A" w:rsidRDefault="00A23F7A" w:rsidP="00D4380B">
      <w:pPr>
        <w:pStyle w:val="Brdtext"/>
      </w:pPr>
    </w:p>
    <w:p w14:paraId="79DA61B7" w14:textId="77777777" w:rsidR="00A23F7A" w:rsidRDefault="00A23F7A" w:rsidP="00D4380B">
      <w:pPr>
        <w:pStyle w:val="Brdtext"/>
        <w:sectPr w:rsidR="00A23F7A" w:rsidSect="00AB5A93">
          <w:headerReference w:type="even" r:id="rId16"/>
          <w:headerReference w:type="default" r:id="rId17"/>
          <w:footerReference w:type="even" r:id="rId18"/>
          <w:footerReference w:type="default" r:id="rId19"/>
          <w:footerReference w:type="first" r:id="rId20"/>
          <w:pgSz w:w="9356" w:h="13721" w:code="9"/>
          <w:pgMar w:top="1134" w:right="2438" w:bottom="1191" w:left="1021" w:header="567" w:footer="709" w:gutter="0"/>
          <w:cols w:space="708"/>
          <w:docGrid w:linePitch="360"/>
        </w:sectPr>
      </w:pPr>
    </w:p>
    <w:sdt>
      <w:sdtPr>
        <w:rPr>
          <w:rFonts w:eastAsiaTheme="minorHAnsi" w:cstheme="minorBidi"/>
          <w:noProof/>
          <w:sz w:val="20"/>
          <w:szCs w:val="22"/>
        </w:rPr>
        <w:id w:val="1656646890"/>
        <w:docPartObj>
          <w:docPartGallery w:val="Table of Contents"/>
          <w:docPartUnique/>
        </w:docPartObj>
      </w:sdtPr>
      <w:sdtEndPr>
        <w:rPr>
          <w:sz w:val="18"/>
          <w:szCs w:val="27"/>
        </w:rPr>
      </w:sdtEndPr>
      <w:sdtContent>
        <w:p w14:paraId="49E3AFE7" w14:textId="77777777" w:rsidR="00A23F7A" w:rsidRPr="00773619" w:rsidRDefault="00A23F7A" w:rsidP="005F3AEB">
          <w:pPr>
            <w:pStyle w:val="Innehllsfrteckning"/>
            <w:pageBreakBefore/>
            <w:rPr>
              <w:sz w:val="30"/>
              <w:szCs w:val="30"/>
            </w:rPr>
          </w:pPr>
          <w:r w:rsidRPr="00773619">
            <w:rPr>
              <w:rFonts w:eastAsiaTheme="minorHAnsi"/>
              <w:noProof/>
              <w:sz w:val="30"/>
              <w:szCs w:val="30"/>
            </w:rPr>
            <w:t>Innehållsförteckning</w:t>
          </w:r>
        </w:p>
        <w:p w14:paraId="5D6B30C8" w14:textId="45012A42" w:rsidR="00660C66" w:rsidRDefault="00A23F7A">
          <w:pPr>
            <w:pStyle w:val="Innehll1"/>
            <w:rPr>
              <w:rFonts w:asciiTheme="minorHAnsi" w:eastAsiaTheme="minorEastAsia" w:hAnsiTheme="minorHAnsi"/>
              <w:sz w:val="22"/>
              <w:szCs w:val="22"/>
              <w:lang w:eastAsia="sv-SE"/>
            </w:rPr>
          </w:pPr>
          <w:r w:rsidRPr="00B42712">
            <w:rPr>
              <w:b/>
              <w:sz w:val="25"/>
              <w:szCs w:val="25"/>
            </w:rPr>
            <w:fldChar w:fldCharType="begin"/>
          </w:r>
          <w:r w:rsidRPr="00B42712">
            <w:rPr>
              <w:b/>
              <w:sz w:val="25"/>
              <w:szCs w:val="25"/>
            </w:rPr>
            <w:instrText xml:space="preserve"> TOC \o "1-3" \z \t "</w:instrText>
          </w:r>
          <w:r>
            <w:rPr>
              <w:b/>
              <w:sz w:val="25"/>
              <w:szCs w:val="25"/>
            </w:rPr>
            <w:instrText>B</w:instrText>
          </w:r>
          <w:r w:rsidRPr="00B42712">
            <w:rPr>
              <w:b/>
              <w:sz w:val="25"/>
              <w:szCs w:val="25"/>
            </w:rPr>
            <w:instrText>ilaga</w:instrText>
          </w:r>
          <w:r>
            <w:rPr>
              <w:b/>
              <w:sz w:val="25"/>
              <w:szCs w:val="25"/>
            </w:rPr>
            <w:instrText xml:space="preserve"> rubrik</w:instrText>
          </w:r>
          <w:r w:rsidRPr="00B42712">
            <w:rPr>
              <w:b/>
              <w:sz w:val="25"/>
              <w:szCs w:val="25"/>
            </w:rPr>
            <w:instrText>;4;Prop. utdrag;5</w:instrText>
          </w:r>
          <w:r>
            <w:rPr>
              <w:b/>
              <w:sz w:val="25"/>
              <w:szCs w:val="25"/>
            </w:rPr>
            <w:instrText>;</w:instrText>
          </w:r>
          <w:r w:rsidRPr="00B42712">
            <w:rPr>
              <w:b/>
              <w:sz w:val="25"/>
              <w:szCs w:val="25"/>
            </w:rPr>
            <w:instrText xml:space="preserve">Prop. rdatablad;6" </w:instrText>
          </w:r>
          <w:r w:rsidRPr="00B42712">
            <w:rPr>
              <w:b/>
              <w:sz w:val="25"/>
              <w:szCs w:val="25"/>
            </w:rPr>
            <w:fldChar w:fldCharType="separate"/>
          </w:r>
          <w:r w:rsidR="00660C66">
            <w:t>Inledning</w:t>
          </w:r>
          <w:r w:rsidR="00660C66">
            <w:rPr>
              <w:webHidden/>
            </w:rPr>
            <w:tab/>
          </w:r>
          <w:r w:rsidR="00660C66">
            <w:rPr>
              <w:webHidden/>
            </w:rPr>
            <w:fldChar w:fldCharType="begin"/>
          </w:r>
          <w:r w:rsidR="00660C66">
            <w:rPr>
              <w:webHidden/>
            </w:rPr>
            <w:instrText xml:space="preserve"> PAGEREF _Toc34127935 \h </w:instrText>
          </w:r>
          <w:r w:rsidR="00660C66">
            <w:rPr>
              <w:webHidden/>
            </w:rPr>
          </w:r>
          <w:r w:rsidR="00660C66">
            <w:rPr>
              <w:webHidden/>
            </w:rPr>
            <w:fldChar w:fldCharType="separate"/>
          </w:r>
          <w:r w:rsidR="00660C66">
            <w:rPr>
              <w:webHidden/>
            </w:rPr>
            <w:t>9</w:t>
          </w:r>
          <w:r w:rsidR="00660C66">
            <w:rPr>
              <w:webHidden/>
            </w:rPr>
            <w:fldChar w:fldCharType="end"/>
          </w:r>
        </w:p>
        <w:p w14:paraId="743B5C0B" w14:textId="7508270E" w:rsidR="00660C66" w:rsidRDefault="00660C66">
          <w:pPr>
            <w:pStyle w:val="Innehll1"/>
            <w:rPr>
              <w:rFonts w:asciiTheme="minorHAnsi" w:eastAsiaTheme="minorEastAsia" w:hAnsiTheme="minorHAnsi"/>
              <w:sz w:val="22"/>
              <w:szCs w:val="22"/>
              <w:lang w:eastAsia="sv-SE"/>
            </w:rPr>
          </w:pPr>
          <w:r>
            <w:t>Antalet tillsatta respektive avslutade kommittéer och andra organ som redovisas i kommittéberättelsen under år 2019</w:t>
          </w:r>
          <w:r>
            <w:rPr>
              <w:webHidden/>
            </w:rPr>
            <w:tab/>
          </w:r>
          <w:r>
            <w:rPr>
              <w:webHidden/>
            </w:rPr>
            <w:fldChar w:fldCharType="begin"/>
          </w:r>
          <w:r>
            <w:rPr>
              <w:webHidden/>
            </w:rPr>
            <w:instrText xml:space="preserve"> PAGEREF _Toc34127936 \h </w:instrText>
          </w:r>
          <w:r>
            <w:rPr>
              <w:webHidden/>
            </w:rPr>
          </w:r>
          <w:r>
            <w:rPr>
              <w:webHidden/>
            </w:rPr>
            <w:fldChar w:fldCharType="separate"/>
          </w:r>
          <w:r>
            <w:rPr>
              <w:webHidden/>
            </w:rPr>
            <w:t>12</w:t>
          </w:r>
          <w:r>
            <w:rPr>
              <w:webHidden/>
            </w:rPr>
            <w:fldChar w:fldCharType="end"/>
          </w:r>
        </w:p>
        <w:p w14:paraId="244707B6" w14:textId="1A6F3A23" w:rsidR="00660C66" w:rsidRDefault="00660C66">
          <w:pPr>
            <w:pStyle w:val="Innehll1"/>
            <w:rPr>
              <w:rFonts w:asciiTheme="minorHAnsi" w:eastAsiaTheme="minorEastAsia" w:hAnsiTheme="minorHAnsi"/>
              <w:sz w:val="22"/>
              <w:szCs w:val="22"/>
              <w:lang w:eastAsia="sv-SE"/>
            </w:rPr>
          </w:pPr>
          <w:r>
            <w:t>1</w:t>
          </w:r>
          <w:r>
            <w:rPr>
              <w:rFonts w:asciiTheme="minorHAnsi" w:eastAsiaTheme="minorEastAsia" w:hAnsiTheme="minorHAnsi"/>
              <w:sz w:val="22"/>
              <w:szCs w:val="22"/>
              <w:lang w:eastAsia="sv-SE"/>
            </w:rPr>
            <w:tab/>
          </w:r>
          <w:r>
            <w:t>Statsrådsberedningen</w:t>
          </w:r>
          <w:r>
            <w:rPr>
              <w:webHidden/>
            </w:rPr>
            <w:tab/>
          </w:r>
          <w:r>
            <w:rPr>
              <w:webHidden/>
            </w:rPr>
            <w:fldChar w:fldCharType="begin"/>
          </w:r>
          <w:r>
            <w:rPr>
              <w:webHidden/>
            </w:rPr>
            <w:instrText xml:space="preserve"> PAGEREF _Toc34127937 \h </w:instrText>
          </w:r>
          <w:r>
            <w:rPr>
              <w:webHidden/>
            </w:rPr>
          </w:r>
          <w:r>
            <w:rPr>
              <w:webHidden/>
            </w:rPr>
            <w:fldChar w:fldCharType="separate"/>
          </w:r>
          <w:r>
            <w:rPr>
              <w:webHidden/>
            </w:rPr>
            <w:t>13</w:t>
          </w:r>
          <w:r>
            <w:rPr>
              <w:webHidden/>
            </w:rPr>
            <w:fldChar w:fldCharType="end"/>
          </w:r>
        </w:p>
        <w:p w14:paraId="53FF9261" w14:textId="789F5A70" w:rsidR="00660C66" w:rsidRDefault="00660C66">
          <w:pPr>
            <w:pStyle w:val="Innehll2"/>
            <w:rPr>
              <w:rFonts w:asciiTheme="minorHAnsi" w:eastAsiaTheme="minorEastAsia" w:hAnsiTheme="minorHAnsi" w:cstheme="minorBidi"/>
              <w:sz w:val="22"/>
              <w:szCs w:val="22"/>
              <w:lang w:eastAsia="sv-SE"/>
            </w:rPr>
          </w:pPr>
          <w:r>
            <w:t>1.1</w:t>
          </w:r>
          <w:r>
            <w:rPr>
              <w:rFonts w:asciiTheme="minorHAnsi" w:eastAsiaTheme="minorEastAsia" w:hAnsiTheme="minorHAnsi" w:cstheme="minorBidi"/>
              <w:sz w:val="22"/>
              <w:szCs w:val="22"/>
              <w:lang w:eastAsia="sv-SE"/>
            </w:rPr>
            <w:tab/>
          </w:r>
          <w:r>
            <w:t>Statsrådsberedningen har inga kommittéer</w:t>
          </w:r>
          <w:r>
            <w:rPr>
              <w:webHidden/>
            </w:rPr>
            <w:tab/>
          </w:r>
          <w:r>
            <w:rPr>
              <w:webHidden/>
            </w:rPr>
            <w:fldChar w:fldCharType="begin"/>
          </w:r>
          <w:r>
            <w:rPr>
              <w:webHidden/>
            </w:rPr>
            <w:instrText xml:space="preserve"> PAGEREF _Toc34127938 \h </w:instrText>
          </w:r>
          <w:r>
            <w:rPr>
              <w:webHidden/>
            </w:rPr>
          </w:r>
          <w:r>
            <w:rPr>
              <w:webHidden/>
            </w:rPr>
            <w:fldChar w:fldCharType="separate"/>
          </w:r>
          <w:r>
            <w:rPr>
              <w:webHidden/>
            </w:rPr>
            <w:t>13</w:t>
          </w:r>
          <w:r>
            <w:rPr>
              <w:webHidden/>
            </w:rPr>
            <w:fldChar w:fldCharType="end"/>
          </w:r>
        </w:p>
        <w:p w14:paraId="0E9F7519" w14:textId="04B7AF10" w:rsidR="00660C66" w:rsidRDefault="00660C66">
          <w:pPr>
            <w:pStyle w:val="Innehll1"/>
            <w:rPr>
              <w:rFonts w:asciiTheme="minorHAnsi" w:eastAsiaTheme="minorEastAsia" w:hAnsiTheme="minorHAnsi"/>
              <w:sz w:val="22"/>
              <w:szCs w:val="22"/>
              <w:lang w:eastAsia="sv-SE"/>
            </w:rPr>
          </w:pPr>
          <w:r>
            <w:t>2</w:t>
          </w:r>
          <w:r>
            <w:rPr>
              <w:rFonts w:asciiTheme="minorHAnsi" w:eastAsiaTheme="minorEastAsia" w:hAnsiTheme="minorHAnsi"/>
              <w:sz w:val="22"/>
              <w:szCs w:val="22"/>
              <w:lang w:eastAsia="sv-SE"/>
            </w:rPr>
            <w:tab/>
          </w:r>
          <w:r>
            <w:t>Justitiedepartementet</w:t>
          </w:r>
          <w:r>
            <w:rPr>
              <w:webHidden/>
            </w:rPr>
            <w:tab/>
          </w:r>
          <w:r>
            <w:rPr>
              <w:webHidden/>
            </w:rPr>
            <w:fldChar w:fldCharType="begin"/>
          </w:r>
          <w:r>
            <w:rPr>
              <w:webHidden/>
            </w:rPr>
            <w:instrText xml:space="preserve"> PAGEREF _Toc34127939 \h </w:instrText>
          </w:r>
          <w:r>
            <w:rPr>
              <w:webHidden/>
            </w:rPr>
          </w:r>
          <w:r>
            <w:rPr>
              <w:webHidden/>
            </w:rPr>
            <w:fldChar w:fldCharType="separate"/>
          </w:r>
          <w:r>
            <w:rPr>
              <w:webHidden/>
            </w:rPr>
            <w:t>14</w:t>
          </w:r>
          <w:r>
            <w:rPr>
              <w:webHidden/>
            </w:rPr>
            <w:fldChar w:fldCharType="end"/>
          </w:r>
        </w:p>
        <w:p w14:paraId="165BFC1A" w14:textId="10DAC5C4" w:rsidR="00660C66" w:rsidRDefault="00660C66">
          <w:pPr>
            <w:pStyle w:val="Innehll2"/>
            <w:rPr>
              <w:rFonts w:asciiTheme="minorHAnsi" w:eastAsiaTheme="minorEastAsia" w:hAnsiTheme="minorHAnsi" w:cstheme="minorBidi"/>
              <w:sz w:val="22"/>
              <w:szCs w:val="22"/>
              <w:lang w:eastAsia="sv-SE"/>
            </w:rPr>
          </w:pPr>
          <w:r>
            <w:t>2.1</w:t>
          </w:r>
          <w:r>
            <w:rPr>
              <w:rFonts w:asciiTheme="minorHAnsi" w:eastAsiaTheme="minorEastAsia" w:hAnsiTheme="minorHAnsi" w:cstheme="minorBidi"/>
              <w:sz w:val="22"/>
              <w:szCs w:val="22"/>
              <w:lang w:eastAsia="sv-SE"/>
            </w:rPr>
            <w:tab/>
          </w:r>
          <w:r>
            <w:t xml:space="preserve">Råd för migrations- och asylpolitiska barnfrågor </w:t>
          </w:r>
          <w:r w:rsidR="001E60E3">
            <w:br/>
          </w:r>
          <w:r>
            <w:t>(UD 2003:B)</w:t>
          </w:r>
          <w:r>
            <w:rPr>
              <w:webHidden/>
            </w:rPr>
            <w:tab/>
          </w:r>
          <w:r>
            <w:rPr>
              <w:webHidden/>
            </w:rPr>
            <w:fldChar w:fldCharType="begin"/>
          </w:r>
          <w:r>
            <w:rPr>
              <w:webHidden/>
            </w:rPr>
            <w:instrText xml:space="preserve"> PAGEREF _Toc34127940 \h </w:instrText>
          </w:r>
          <w:r>
            <w:rPr>
              <w:webHidden/>
            </w:rPr>
          </w:r>
          <w:r>
            <w:rPr>
              <w:webHidden/>
            </w:rPr>
            <w:fldChar w:fldCharType="separate"/>
          </w:r>
          <w:r>
            <w:rPr>
              <w:webHidden/>
            </w:rPr>
            <w:t>14</w:t>
          </w:r>
          <w:r>
            <w:rPr>
              <w:webHidden/>
            </w:rPr>
            <w:fldChar w:fldCharType="end"/>
          </w:r>
        </w:p>
        <w:p w14:paraId="61E337E0" w14:textId="79A40269" w:rsidR="00660C66" w:rsidRDefault="00660C66">
          <w:pPr>
            <w:pStyle w:val="Innehll2"/>
            <w:rPr>
              <w:rFonts w:asciiTheme="minorHAnsi" w:eastAsiaTheme="minorEastAsia" w:hAnsiTheme="minorHAnsi" w:cstheme="minorBidi"/>
              <w:sz w:val="22"/>
              <w:szCs w:val="22"/>
              <w:lang w:eastAsia="sv-SE"/>
            </w:rPr>
          </w:pPr>
          <w:r>
            <w:t>2.2</w:t>
          </w:r>
          <w:r>
            <w:rPr>
              <w:rFonts w:asciiTheme="minorHAnsi" w:eastAsiaTheme="minorEastAsia" w:hAnsiTheme="minorHAnsi" w:cstheme="minorBidi"/>
              <w:sz w:val="22"/>
              <w:szCs w:val="22"/>
              <w:lang w:eastAsia="sv-SE"/>
            </w:rPr>
            <w:tab/>
          </w:r>
          <w:r>
            <w:t>Delegationen för migrationsstudier  (Ju 2013:17)</w:t>
          </w:r>
          <w:r>
            <w:rPr>
              <w:webHidden/>
            </w:rPr>
            <w:tab/>
          </w:r>
          <w:r>
            <w:rPr>
              <w:webHidden/>
            </w:rPr>
            <w:fldChar w:fldCharType="begin"/>
          </w:r>
          <w:r>
            <w:rPr>
              <w:webHidden/>
            </w:rPr>
            <w:instrText xml:space="preserve"> PAGEREF _Toc34127941 \h </w:instrText>
          </w:r>
          <w:r>
            <w:rPr>
              <w:webHidden/>
            </w:rPr>
          </w:r>
          <w:r>
            <w:rPr>
              <w:webHidden/>
            </w:rPr>
            <w:fldChar w:fldCharType="separate"/>
          </w:r>
          <w:r>
            <w:rPr>
              <w:webHidden/>
            </w:rPr>
            <w:t>15</w:t>
          </w:r>
          <w:r>
            <w:rPr>
              <w:webHidden/>
            </w:rPr>
            <w:fldChar w:fldCharType="end"/>
          </w:r>
        </w:p>
        <w:p w14:paraId="64E382AF" w14:textId="76806D40" w:rsidR="00660C66" w:rsidRDefault="00660C66">
          <w:pPr>
            <w:pStyle w:val="Innehll2"/>
            <w:rPr>
              <w:rFonts w:asciiTheme="minorHAnsi" w:eastAsiaTheme="minorEastAsia" w:hAnsiTheme="minorHAnsi" w:cstheme="minorBidi"/>
              <w:sz w:val="22"/>
              <w:szCs w:val="22"/>
              <w:lang w:eastAsia="sv-SE"/>
            </w:rPr>
          </w:pPr>
          <w:r>
            <w:t>2.3</w:t>
          </w:r>
          <w:r>
            <w:rPr>
              <w:rFonts w:asciiTheme="minorHAnsi" w:eastAsiaTheme="minorEastAsia" w:hAnsiTheme="minorHAnsi" w:cstheme="minorBidi"/>
              <w:sz w:val="22"/>
              <w:szCs w:val="22"/>
              <w:lang w:eastAsia="sv-SE"/>
            </w:rPr>
            <w:tab/>
          </w:r>
          <w:r>
            <w:t xml:space="preserve">Utredningen om processrätt och stora brottmål </w:t>
          </w:r>
          <w:r w:rsidR="001E60E3">
            <w:br/>
          </w:r>
          <w:r>
            <w:t>(Ju 2016:10)</w:t>
          </w:r>
          <w:r>
            <w:rPr>
              <w:webHidden/>
            </w:rPr>
            <w:tab/>
          </w:r>
          <w:r>
            <w:rPr>
              <w:webHidden/>
            </w:rPr>
            <w:fldChar w:fldCharType="begin"/>
          </w:r>
          <w:r>
            <w:rPr>
              <w:webHidden/>
            </w:rPr>
            <w:instrText xml:space="preserve"> PAGEREF _Toc34127942 \h </w:instrText>
          </w:r>
          <w:r>
            <w:rPr>
              <w:webHidden/>
            </w:rPr>
          </w:r>
          <w:r>
            <w:rPr>
              <w:webHidden/>
            </w:rPr>
            <w:fldChar w:fldCharType="separate"/>
          </w:r>
          <w:r>
            <w:rPr>
              <w:webHidden/>
            </w:rPr>
            <w:t>19</w:t>
          </w:r>
          <w:r>
            <w:rPr>
              <w:webHidden/>
            </w:rPr>
            <w:fldChar w:fldCharType="end"/>
          </w:r>
        </w:p>
        <w:p w14:paraId="07196C83" w14:textId="0BF24B33" w:rsidR="00660C66" w:rsidRDefault="00660C66">
          <w:pPr>
            <w:pStyle w:val="Innehll2"/>
            <w:rPr>
              <w:rFonts w:asciiTheme="minorHAnsi" w:eastAsiaTheme="minorEastAsia" w:hAnsiTheme="minorHAnsi" w:cstheme="minorBidi"/>
              <w:sz w:val="22"/>
              <w:szCs w:val="22"/>
              <w:lang w:eastAsia="sv-SE"/>
            </w:rPr>
          </w:pPr>
          <w:r>
            <w:t>2.4</w:t>
          </w:r>
          <w:r>
            <w:rPr>
              <w:rFonts w:asciiTheme="minorHAnsi" w:eastAsiaTheme="minorEastAsia" w:hAnsiTheme="minorHAnsi" w:cstheme="minorBidi"/>
              <w:sz w:val="22"/>
              <w:szCs w:val="22"/>
              <w:lang w:eastAsia="sv-SE"/>
            </w:rPr>
            <w:tab/>
          </w:r>
          <w:r>
            <w:t>Terroristbrottsutredningen (Ju 2017:03)</w:t>
          </w:r>
          <w:r>
            <w:rPr>
              <w:webHidden/>
            </w:rPr>
            <w:tab/>
          </w:r>
          <w:r>
            <w:rPr>
              <w:webHidden/>
            </w:rPr>
            <w:fldChar w:fldCharType="begin"/>
          </w:r>
          <w:r>
            <w:rPr>
              <w:webHidden/>
            </w:rPr>
            <w:instrText xml:space="preserve"> PAGEREF _Toc34127943 \h </w:instrText>
          </w:r>
          <w:r>
            <w:rPr>
              <w:webHidden/>
            </w:rPr>
          </w:r>
          <w:r>
            <w:rPr>
              <w:webHidden/>
            </w:rPr>
            <w:fldChar w:fldCharType="separate"/>
          </w:r>
          <w:r>
            <w:rPr>
              <w:webHidden/>
            </w:rPr>
            <w:t>22</w:t>
          </w:r>
          <w:r>
            <w:rPr>
              <w:webHidden/>
            </w:rPr>
            <w:fldChar w:fldCharType="end"/>
          </w:r>
        </w:p>
        <w:p w14:paraId="75649782" w14:textId="0CD6B27A" w:rsidR="00660C66" w:rsidRDefault="00660C66">
          <w:pPr>
            <w:pStyle w:val="Innehll2"/>
            <w:rPr>
              <w:rFonts w:asciiTheme="minorHAnsi" w:eastAsiaTheme="minorEastAsia" w:hAnsiTheme="minorHAnsi" w:cstheme="minorBidi"/>
              <w:sz w:val="22"/>
              <w:szCs w:val="22"/>
              <w:lang w:eastAsia="sv-SE"/>
            </w:rPr>
          </w:pPr>
          <w:r>
            <w:t>2.5</w:t>
          </w:r>
          <w:r>
            <w:rPr>
              <w:rFonts w:asciiTheme="minorHAnsi" w:eastAsiaTheme="minorEastAsia" w:hAnsiTheme="minorHAnsi" w:cstheme="minorBidi"/>
              <w:sz w:val="22"/>
              <w:szCs w:val="22"/>
              <w:lang w:eastAsia="sv-SE"/>
            </w:rPr>
            <w:tab/>
          </w:r>
          <w:r>
            <w:t>2017 års ID-kortsutredning (Ju 2017:12)</w:t>
          </w:r>
          <w:r>
            <w:rPr>
              <w:webHidden/>
            </w:rPr>
            <w:tab/>
          </w:r>
          <w:r>
            <w:rPr>
              <w:webHidden/>
            </w:rPr>
            <w:fldChar w:fldCharType="begin"/>
          </w:r>
          <w:r>
            <w:rPr>
              <w:webHidden/>
            </w:rPr>
            <w:instrText xml:space="preserve"> PAGEREF _Toc34127944 \h </w:instrText>
          </w:r>
          <w:r>
            <w:rPr>
              <w:webHidden/>
            </w:rPr>
          </w:r>
          <w:r>
            <w:rPr>
              <w:webHidden/>
            </w:rPr>
            <w:fldChar w:fldCharType="separate"/>
          </w:r>
          <w:r>
            <w:rPr>
              <w:webHidden/>
            </w:rPr>
            <w:t>22</w:t>
          </w:r>
          <w:r>
            <w:rPr>
              <w:webHidden/>
            </w:rPr>
            <w:fldChar w:fldCharType="end"/>
          </w:r>
        </w:p>
        <w:p w14:paraId="2F153FBA" w14:textId="01C2A784" w:rsidR="00660C66" w:rsidRDefault="00660C66">
          <w:pPr>
            <w:pStyle w:val="Innehll2"/>
            <w:rPr>
              <w:rFonts w:asciiTheme="minorHAnsi" w:eastAsiaTheme="minorEastAsia" w:hAnsiTheme="minorHAnsi" w:cstheme="minorBidi"/>
              <w:sz w:val="22"/>
              <w:szCs w:val="22"/>
              <w:lang w:eastAsia="sv-SE"/>
            </w:rPr>
          </w:pPr>
          <w:r>
            <w:t>2.6</w:t>
          </w:r>
          <w:r>
            <w:rPr>
              <w:rFonts w:asciiTheme="minorHAnsi" w:eastAsiaTheme="minorEastAsia" w:hAnsiTheme="minorHAnsi" w:cstheme="minorBidi"/>
              <w:sz w:val="22"/>
              <w:szCs w:val="22"/>
              <w:lang w:eastAsia="sv-SE"/>
            </w:rPr>
            <w:tab/>
          </w:r>
          <w:r>
            <w:t>Aggressionsbrottsutredningen (Ju 2017:13)</w:t>
          </w:r>
          <w:r>
            <w:rPr>
              <w:webHidden/>
            </w:rPr>
            <w:tab/>
          </w:r>
          <w:r>
            <w:rPr>
              <w:webHidden/>
            </w:rPr>
            <w:fldChar w:fldCharType="begin"/>
          </w:r>
          <w:r>
            <w:rPr>
              <w:webHidden/>
            </w:rPr>
            <w:instrText xml:space="preserve"> PAGEREF _Toc34127945 \h </w:instrText>
          </w:r>
          <w:r>
            <w:rPr>
              <w:webHidden/>
            </w:rPr>
          </w:r>
          <w:r>
            <w:rPr>
              <w:webHidden/>
            </w:rPr>
            <w:fldChar w:fldCharType="separate"/>
          </w:r>
          <w:r>
            <w:rPr>
              <w:webHidden/>
            </w:rPr>
            <w:t>23</w:t>
          </w:r>
          <w:r>
            <w:rPr>
              <w:webHidden/>
            </w:rPr>
            <w:fldChar w:fldCharType="end"/>
          </w:r>
        </w:p>
        <w:p w14:paraId="5D3A92D1" w14:textId="2081B270" w:rsidR="00660C66" w:rsidRDefault="00660C66">
          <w:pPr>
            <w:pStyle w:val="Innehll2"/>
            <w:rPr>
              <w:rFonts w:asciiTheme="minorHAnsi" w:eastAsiaTheme="minorEastAsia" w:hAnsiTheme="minorHAnsi" w:cstheme="minorBidi"/>
              <w:sz w:val="22"/>
              <w:szCs w:val="22"/>
              <w:lang w:eastAsia="sv-SE"/>
            </w:rPr>
          </w:pPr>
          <w:r>
            <w:t>2.7</w:t>
          </w:r>
          <w:r>
            <w:rPr>
              <w:rFonts w:asciiTheme="minorHAnsi" w:eastAsiaTheme="minorEastAsia" w:hAnsiTheme="minorHAnsi" w:cstheme="minorBidi"/>
              <w:sz w:val="22"/>
              <w:szCs w:val="22"/>
              <w:lang w:eastAsia="sv-SE"/>
            </w:rPr>
            <w:tab/>
          </w:r>
          <w:r>
            <w:t>Kamerabevakningsutredningen (Ju 2017:14)</w:t>
          </w:r>
          <w:r>
            <w:rPr>
              <w:webHidden/>
            </w:rPr>
            <w:tab/>
          </w:r>
          <w:r>
            <w:rPr>
              <w:webHidden/>
            </w:rPr>
            <w:fldChar w:fldCharType="begin"/>
          </w:r>
          <w:r>
            <w:rPr>
              <w:webHidden/>
            </w:rPr>
            <w:instrText xml:space="preserve"> PAGEREF _Toc34127946 \h </w:instrText>
          </w:r>
          <w:r>
            <w:rPr>
              <w:webHidden/>
            </w:rPr>
          </w:r>
          <w:r>
            <w:rPr>
              <w:webHidden/>
            </w:rPr>
            <w:fldChar w:fldCharType="separate"/>
          </w:r>
          <w:r>
            <w:rPr>
              <w:webHidden/>
            </w:rPr>
            <w:t>24</w:t>
          </w:r>
          <w:r>
            <w:rPr>
              <w:webHidden/>
            </w:rPr>
            <w:fldChar w:fldCharType="end"/>
          </w:r>
        </w:p>
        <w:p w14:paraId="2B1F4A5F" w14:textId="3E31B8FC" w:rsidR="00660C66" w:rsidRDefault="00660C66">
          <w:pPr>
            <w:pStyle w:val="Innehll2"/>
            <w:rPr>
              <w:rFonts w:asciiTheme="minorHAnsi" w:eastAsiaTheme="minorEastAsia" w:hAnsiTheme="minorHAnsi" w:cstheme="minorBidi"/>
              <w:sz w:val="22"/>
              <w:szCs w:val="22"/>
              <w:lang w:eastAsia="sv-SE"/>
            </w:rPr>
          </w:pPr>
          <w:r>
            <w:t>2.8</w:t>
          </w:r>
          <w:r>
            <w:rPr>
              <w:rFonts w:asciiTheme="minorHAnsi" w:eastAsiaTheme="minorEastAsia" w:hAnsiTheme="minorHAnsi" w:cstheme="minorBidi"/>
              <w:sz w:val="22"/>
              <w:szCs w:val="22"/>
              <w:lang w:eastAsia="sv-SE"/>
            </w:rPr>
            <w:tab/>
          </w:r>
          <w:r>
            <w:t>2018 års tryck- och yttrandefrihetskommitté  (Ju 2018:01)</w:t>
          </w:r>
          <w:r>
            <w:rPr>
              <w:webHidden/>
            </w:rPr>
            <w:tab/>
          </w:r>
          <w:r>
            <w:rPr>
              <w:webHidden/>
            </w:rPr>
            <w:fldChar w:fldCharType="begin"/>
          </w:r>
          <w:r>
            <w:rPr>
              <w:webHidden/>
            </w:rPr>
            <w:instrText xml:space="preserve"> PAGEREF _Toc34127947 \h </w:instrText>
          </w:r>
          <w:r>
            <w:rPr>
              <w:webHidden/>
            </w:rPr>
          </w:r>
          <w:r>
            <w:rPr>
              <w:webHidden/>
            </w:rPr>
            <w:fldChar w:fldCharType="separate"/>
          </w:r>
          <w:r>
            <w:rPr>
              <w:webHidden/>
            </w:rPr>
            <w:t>24</w:t>
          </w:r>
          <w:r>
            <w:rPr>
              <w:webHidden/>
            </w:rPr>
            <w:fldChar w:fldCharType="end"/>
          </w:r>
        </w:p>
        <w:p w14:paraId="6A74EE4F" w14:textId="4C688B14" w:rsidR="00660C66" w:rsidRDefault="00660C66">
          <w:pPr>
            <w:pStyle w:val="Innehll2"/>
            <w:rPr>
              <w:rFonts w:asciiTheme="minorHAnsi" w:eastAsiaTheme="minorEastAsia" w:hAnsiTheme="minorHAnsi" w:cstheme="minorBidi"/>
              <w:sz w:val="22"/>
              <w:szCs w:val="22"/>
              <w:lang w:eastAsia="sv-SE"/>
            </w:rPr>
          </w:pPr>
          <w:r>
            <w:t>2.9</w:t>
          </w:r>
          <w:r>
            <w:rPr>
              <w:rFonts w:asciiTheme="minorHAnsi" w:eastAsiaTheme="minorEastAsia" w:hAnsiTheme="minorHAnsi" w:cstheme="minorBidi"/>
              <w:sz w:val="22"/>
              <w:szCs w:val="22"/>
              <w:lang w:eastAsia="sv-SE"/>
            </w:rPr>
            <w:tab/>
          </w:r>
          <w:r>
            <w:t>Utredningen om skydd för barn som bevittnar våld eller andra brottsliga handlingar och ansvar för uppmaning att begå självmord  (Ju 2018:02)</w:t>
          </w:r>
          <w:r>
            <w:rPr>
              <w:webHidden/>
            </w:rPr>
            <w:tab/>
          </w:r>
          <w:r>
            <w:rPr>
              <w:webHidden/>
            </w:rPr>
            <w:fldChar w:fldCharType="begin"/>
          </w:r>
          <w:r>
            <w:rPr>
              <w:webHidden/>
            </w:rPr>
            <w:instrText xml:space="preserve"> PAGEREF _Toc34127948 \h </w:instrText>
          </w:r>
          <w:r>
            <w:rPr>
              <w:webHidden/>
            </w:rPr>
          </w:r>
          <w:r>
            <w:rPr>
              <w:webHidden/>
            </w:rPr>
            <w:fldChar w:fldCharType="separate"/>
          </w:r>
          <w:r>
            <w:rPr>
              <w:webHidden/>
            </w:rPr>
            <w:t>26</w:t>
          </w:r>
          <w:r>
            <w:rPr>
              <w:webHidden/>
            </w:rPr>
            <w:fldChar w:fldCharType="end"/>
          </w:r>
        </w:p>
        <w:p w14:paraId="22E737B3" w14:textId="0C2A7260" w:rsidR="00660C66" w:rsidRDefault="00660C66">
          <w:pPr>
            <w:pStyle w:val="Innehll2"/>
            <w:rPr>
              <w:rFonts w:asciiTheme="minorHAnsi" w:eastAsiaTheme="minorEastAsia" w:hAnsiTheme="minorHAnsi" w:cstheme="minorBidi"/>
              <w:sz w:val="22"/>
              <w:szCs w:val="22"/>
              <w:lang w:eastAsia="sv-SE"/>
            </w:rPr>
          </w:pPr>
          <w:r>
            <w:t>2.10</w:t>
          </w:r>
          <w:r>
            <w:rPr>
              <w:rFonts w:asciiTheme="minorHAnsi" w:eastAsiaTheme="minorEastAsia" w:hAnsiTheme="minorHAnsi" w:cstheme="minorBidi"/>
              <w:sz w:val="22"/>
              <w:szCs w:val="22"/>
              <w:lang w:eastAsia="sv-SE"/>
            </w:rPr>
            <w:tab/>
          </w:r>
          <w:r>
            <w:t>Utredningen om rasistiska symboler  (Ju 2018:03)</w:t>
          </w:r>
          <w:r>
            <w:rPr>
              <w:webHidden/>
            </w:rPr>
            <w:tab/>
          </w:r>
          <w:r>
            <w:rPr>
              <w:webHidden/>
            </w:rPr>
            <w:fldChar w:fldCharType="begin"/>
          </w:r>
          <w:r>
            <w:rPr>
              <w:webHidden/>
            </w:rPr>
            <w:instrText xml:space="preserve"> PAGEREF _Toc34127949 \h </w:instrText>
          </w:r>
          <w:r>
            <w:rPr>
              <w:webHidden/>
            </w:rPr>
          </w:r>
          <w:r>
            <w:rPr>
              <w:webHidden/>
            </w:rPr>
            <w:fldChar w:fldCharType="separate"/>
          </w:r>
          <w:r>
            <w:rPr>
              <w:webHidden/>
            </w:rPr>
            <w:t>26</w:t>
          </w:r>
          <w:r>
            <w:rPr>
              <w:webHidden/>
            </w:rPr>
            <w:fldChar w:fldCharType="end"/>
          </w:r>
        </w:p>
        <w:p w14:paraId="1B509031" w14:textId="412496FA" w:rsidR="00660C66" w:rsidRDefault="00660C66">
          <w:pPr>
            <w:pStyle w:val="Innehll2"/>
            <w:rPr>
              <w:rFonts w:asciiTheme="minorHAnsi" w:eastAsiaTheme="minorEastAsia" w:hAnsiTheme="minorHAnsi" w:cstheme="minorBidi"/>
              <w:sz w:val="22"/>
              <w:szCs w:val="22"/>
              <w:lang w:eastAsia="sv-SE"/>
            </w:rPr>
          </w:pPr>
          <w:r>
            <w:t>2.11</w:t>
          </w:r>
          <w:r>
            <w:rPr>
              <w:rFonts w:asciiTheme="minorHAnsi" w:eastAsiaTheme="minorEastAsia" w:hAnsiTheme="minorHAnsi" w:cstheme="minorBidi"/>
              <w:sz w:val="22"/>
              <w:szCs w:val="22"/>
              <w:lang w:eastAsia="sv-SE"/>
            </w:rPr>
            <w:tab/>
          </w:r>
          <w:r>
            <w:t>Utredningen om strängare regler om utländska månggiften (Ju 2018:04)</w:t>
          </w:r>
          <w:r>
            <w:rPr>
              <w:webHidden/>
            </w:rPr>
            <w:tab/>
          </w:r>
          <w:r>
            <w:rPr>
              <w:webHidden/>
            </w:rPr>
            <w:fldChar w:fldCharType="begin"/>
          </w:r>
          <w:r>
            <w:rPr>
              <w:webHidden/>
            </w:rPr>
            <w:instrText xml:space="preserve"> PAGEREF _Toc34127950 \h </w:instrText>
          </w:r>
          <w:r>
            <w:rPr>
              <w:webHidden/>
            </w:rPr>
          </w:r>
          <w:r>
            <w:rPr>
              <w:webHidden/>
            </w:rPr>
            <w:fldChar w:fldCharType="separate"/>
          </w:r>
          <w:r>
            <w:rPr>
              <w:webHidden/>
            </w:rPr>
            <w:t>27</w:t>
          </w:r>
          <w:r>
            <w:rPr>
              <w:webHidden/>
            </w:rPr>
            <w:fldChar w:fldCharType="end"/>
          </w:r>
        </w:p>
        <w:p w14:paraId="7CB86A2F" w14:textId="3208F89A" w:rsidR="00660C66" w:rsidRDefault="00660C66">
          <w:pPr>
            <w:pStyle w:val="Innehll2"/>
            <w:rPr>
              <w:rFonts w:asciiTheme="minorHAnsi" w:eastAsiaTheme="minorEastAsia" w:hAnsiTheme="minorHAnsi" w:cstheme="minorBidi"/>
              <w:sz w:val="22"/>
              <w:szCs w:val="22"/>
              <w:lang w:eastAsia="sv-SE"/>
            </w:rPr>
          </w:pPr>
          <w:r>
            <w:t>2.12</w:t>
          </w:r>
          <w:r>
            <w:rPr>
              <w:rFonts w:asciiTheme="minorHAnsi" w:eastAsiaTheme="minorEastAsia" w:hAnsiTheme="minorHAnsi" w:cstheme="minorBidi"/>
              <w:sz w:val="22"/>
              <w:szCs w:val="22"/>
              <w:lang w:eastAsia="sv-SE"/>
            </w:rPr>
            <w:tab/>
          </w:r>
          <w:r>
            <w:t>Utredningen om civilt försvar (Ju 2018:05)</w:t>
          </w:r>
          <w:r>
            <w:rPr>
              <w:webHidden/>
            </w:rPr>
            <w:tab/>
          </w:r>
          <w:r>
            <w:rPr>
              <w:webHidden/>
            </w:rPr>
            <w:fldChar w:fldCharType="begin"/>
          </w:r>
          <w:r>
            <w:rPr>
              <w:webHidden/>
            </w:rPr>
            <w:instrText xml:space="preserve"> PAGEREF _Toc34127951 \h </w:instrText>
          </w:r>
          <w:r>
            <w:rPr>
              <w:webHidden/>
            </w:rPr>
          </w:r>
          <w:r>
            <w:rPr>
              <w:webHidden/>
            </w:rPr>
            <w:fldChar w:fldCharType="separate"/>
          </w:r>
          <w:r>
            <w:rPr>
              <w:webHidden/>
            </w:rPr>
            <w:t>28</w:t>
          </w:r>
          <w:r>
            <w:rPr>
              <w:webHidden/>
            </w:rPr>
            <w:fldChar w:fldCharType="end"/>
          </w:r>
        </w:p>
        <w:p w14:paraId="49CE8ABB" w14:textId="08CF8BCE" w:rsidR="00660C66" w:rsidRDefault="00660C66">
          <w:pPr>
            <w:pStyle w:val="Innehll2"/>
            <w:rPr>
              <w:rFonts w:asciiTheme="minorHAnsi" w:eastAsiaTheme="minorEastAsia" w:hAnsiTheme="minorHAnsi" w:cstheme="minorBidi"/>
              <w:sz w:val="22"/>
              <w:szCs w:val="22"/>
              <w:lang w:eastAsia="sv-SE"/>
            </w:rPr>
          </w:pPr>
          <w:r>
            <w:t>2.13</w:t>
          </w:r>
          <w:r>
            <w:rPr>
              <w:rFonts w:asciiTheme="minorHAnsi" w:eastAsiaTheme="minorEastAsia" w:hAnsiTheme="minorHAnsi" w:cstheme="minorBidi"/>
              <w:sz w:val="22"/>
              <w:szCs w:val="22"/>
              <w:lang w:eastAsia="sv-SE"/>
            </w:rPr>
            <w:tab/>
          </w:r>
          <w:r>
            <w:t>Psykförsvarsutredningen (Ju 2018:06)</w:t>
          </w:r>
          <w:r>
            <w:rPr>
              <w:webHidden/>
            </w:rPr>
            <w:tab/>
          </w:r>
          <w:r>
            <w:rPr>
              <w:webHidden/>
            </w:rPr>
            <w:fldChar w:fldCharType="begin"/>
          </w:r>
          <w:r>
            <w:rPr>
              <w:webHidden/>
            </w:rPr>
            <w:instrText xml:space="preserve"> PAGEREF _Toc34127952 \h </w:instrText>
          </w:r>
          <w:r>
            <w:rPr>
              <w:webHidden/>
            </w:rPr>
          </w:r>
          <w:r>
            <w:rPr>
              <w:webHidden/>
            </w:rPr>
            <w:fldChar w:fldCharType="separate"/>
          </w:r>
          <w:r>
            <w:rPr>
              <w:webHidden/>
            </w:rPr>
            <w:t>29</w:t>
          </w:r>
          <w:r>
            <w:rPr>
              <w:webHidden/>
            </w:rPr>
            <w:fldChar w:fldCharType="end"/>
          </w:r>
        </w:p>
        <w:p w14:paraId="13ACF2F1" w14:textId="5D676331" w:rsidR="00660C66" w:rsidRDefault="00660C66">
          <w:pPr>
            <w:pStyle w:val="Innehll2"/>
            <w:rPr>
              <w:rFonts w:asciiTheme="minorHAnsi" w:eastAsiaTheme="minorEastAsia" w:hAnsiTheme="minorHAnsi" w:cstheme="minorBidi"/>
              <w:sz w:val="22"/>
              <w:szCs w:val="22"/>
              <w:lang w:eastAsia="sv-SE"/>
            </w:rPr>
          </w:pPr>
          <w:r>
            <w:t>2.14</w:t>
          </w:r>
          <w:r>
            <w:rPr>
              <w:rFonts w:asciiTheme="minorHAnsi" w:eastAsiaTheme="minorEastAsia" w:hAnsiTheme="minorHAnsi" w:cstheme="minorBidi"/>
              <w:sz w:val="22"/>
              <w:szCs w:val="22"/>
              <w:lang w:eastAsia="sv-SE"/>
            </w:rPr>
            <w:tab/>
          </w:r>
          <w:r>
            <w:t>2018 års skogsbrandsutredning (Ju 2018:07)</w:t>
          </w:r>
          <w:r>
            <w:rPr>
              <w:webHidden/>
            </w:rPr>
            <w:tab/>
          </w:r>
          <w:r>
            <w:rPr>
              <w:webHidden/>
            </w:rPr>
            <w:fldChar w:fldCharType="begin"/>
          </w:r>
          <w:r>
            <w:rPr>
              <w:webHidden/>
            </w:rPr>
            <w:instrText xml:space="preserve"> PAGEREF _Toc34127953 \h </w:instrText>
          </w:r>
          <w:r>
            <w:rPr>
              <w:webHidden/>
            </w:rPr>
          </w:r>
          <w:r>
            <w:rPr>
              <w:webHidden/>
            </w:rPr>
            <w:fldChar w:fldCharType="separate"/>
          </w:r>
          <w:r>
            <w:rPr>
              <w:webHidden/>
            </w:rPr>
            <w:t>30</w:t>
          </w:r>
          <w:r>
            <w:rPr>
              <w:webHidden/>
            </w:rPr>
            <w:fldChar w:fldCharType="end"/>
          </w:r>
        </w:p>
        <w:p w14:paraId="6CF0B435" w14:textId="3AA38D19" w:rsidR="00660C66" w:rsidRDefault="00660C66">
          <w:pPr>
            <w:pStyle w:val="Innehll2"/>
            <w:rPr>
              <w:rFonts w:asciiTheme="minorHAnsi" w:eastAsiaTheme="minorEastAsia" w:hAnsiTheme="minorHAnsi" w:cstheme="minorBidi"/>
              <w:sz w:val="22"/>
              <w:szCs w:val="22"/>
              <w:lang w:eastAsia="sv-SE"/>
            </w:rPr>
          </w:pPr>
          <w:r>
            <w:t>2.15</w:t>
          </w:r>
          <w:r>
            <w:rPr>
              <w:rFonts w:asciiTheme="minorHAnsi" w:eastAsiaTheme="minorEastAsia" w:hAnsiTheme="minorHAnsi" w:cstheme="minorBidi"/>
              <w:sz w:val="22"/>
              <w:szCs w:val="22"/>
              <w:lang w:eastAsia="sv-SE"/>
            </w:rPr>
            <w:tab/>
          </w:r>
          <w:r>
            <w:t>Utredningen om utlänningsärenden med säkerhetsaspekter (Ju 2018:08)</w:t>
          </w:r>
          <w:r>
            <w:rPr>
              <w:webHidden/>
            </w:rPr>
            <w:tab/>
          </w:r>
          <w:r>
            <w:rPr>
              <w:webHidden/>
            </w:rPr>
            <w:fldChar w:fldCharType="begin"/>
          </w:r>
          <w:r>
            <w:rPr>
              <w:webHidden/>
            </w:rPr>
            <w:instrText xml:space="preserve"> PAGEREF _Toc34127954 \h </w:instrText>
          </w:r>
          <w:r>
            <w:rPr>
              <w:webHidden/>
            </w:rPr>
          </w:r>
          <w:r>
            <w:rPr>
              <w:webHidden/>
            </w:rPr>
            <w:fldChar w:fldCharType="separate"/>
          </w:r>
          <w:r>
            <w:rPr>
              <w:webHidden/>
            </w:rPr>
            <w:t>30</w:t>
          </w:r>
          <w:r>
            <w:rPr>
              <w:webHidden/>
            </w:rPr>
            <w:fldChar w:fldCharType="end"/>
          </w:r>
        </w:p>
        <w:p w14:paraId="693E38FB" w14:textId="2D309B2C" w:rsidR="00660C66" w:rsidRDefault="00660C66">
          <w:pPr>
            <w:pStyle w:val="Innehll2"/>
            <w:rPr>
              <w:rFonts w:asciiTheme="minorHAnsi" w:eastAsiaTheme="minorEastAsia" w:hAnsiTheme="minorHAnsi" w:cstheme="minorBidi"/>
              <w:sz w:val="22"/>
              <w:szCs w:val="22"/>
              <w:lang w:eastAsia="sv-SE"/>
            </w:rPr>
          </w:pPr>
          <w:r>
            <w:t>2.16</w:t>
          </w:r>
          <w:r>
            <w:rPr>
              <w:rFonts w:asciiTheme="minorHAnsi" w:eastAsiaTheme="minorEastAsia" w:hAnsiTheme="minorHAnsi" w:cstheme="minorBidi"/>
              <w:sz w:val="22"/>
              <w:szCs w:val="22"/>
              <w:lang w:eastAsia="sv-SE"/>
            </w:rPr>
            <w:tab/>
          </w:r>
          <w:r>
            <w:t>Kommittén om grundlagsskadestånd  (Ju 2018:09)</w:t>
          </w:r>
          <w:r>
            <w:rPr>
              <w:webHidden/>
            </w:rPr>
            <w:tab/>
          </w:r>
          <w:r>
            <w:rPr>
              <w:webHidden/>
            </w:rPr>
            <w:fldChar w:fldCharType="begin"/>
          </w:r>
          <w:r>
            <w:rPr>
              <w:webHidden/>
            </w:rPr>
            <w:instrText xml:space="preserve"> PAGEREF _Toc34127955 \h </w:instrText>
          </w:r>
          <w:r>
            <w:rPr>
              <w:webHidden/>
            </w:rPr>
          </w:r>
          <w:r>
            <w:rPr>
              <w:webHidden/>
            </w:rPr>
            <w:fldChar w:fldCharType="separate"/>
          </w:r>
          <w:r>
            <w:rPr>
              <w:webHidden/>
            </w:rPr>
            <w:t>31</w:t>
          </w:r>
          <w:r>
            <w:rPr>
              <w:webHidden/>
            </w:rPr>
            <w:fldChar w:fldCharType="end"/>
          </w:r>
        </w:p>
        <w:p w14:paraId="131CEC66" w14:textId="55F79C7D" w:rsidR="00660C66" w:rsidRDefault="00660C66">
          <w:pPr>
            <w:pStyle w:val="Innehll2"/>
            <w:rPr>
              <w:rFonts w:asciiTheme="minorHAnsi" w:eastAsiaTheme="minorEastAsia" w:hAnsiTheme="minorHAnsi" w:cstheme="minorBidi"/>
              <w:sz w:val="22"/>
              <w:szCs w:val="22"/>
              <w:lang w:eastAsia="sv-SE"/>
            </w:rPr>
          </w:pPr>
          <w:r>
            <w:t>2.17</w:t>
          </w:r>
          <w:r>
            <w:rPr>
              <w:rFonts w:asciiTheme="minorHAnsi" w:eastAsiaTheme="minorEastAsia" w:hAnsiTheme="minorHAnsi" w:cstheme="minorBidi"/>
              <w:sz w:val="22"/>
              <w:szCs w:val="22"/>
              <w:lang w:eastAsia="sv-SE"/>
            </w:rPr>
            <w:tab/>
          </w:r>
          <w:r>
            <w:t>Kommittén om den framtida svenska migrationspolitiken (Ju 2019:01)</w:t>
          </w:r>
          <w:r>
            <w:rPr>
              <w:webHidden/>
            </w:rPr>
            <w:tab/>
          </w:r>
          <w:r>
            <w:rPr>
              <w:webHidden/>
            </w:rPr>
            <w:fldChar w:fldCharType="begin"/>
          </w:r>
          <w:r>
            <w:rPr>
              <w:webHidden/>
            </w:rPr>
            <w:instrText xml:space="preserve"> PAGEREF _Toc34127956 \h </w:instrText>
          </w:r>
          <w:r>
            <w:rPr>
              <w:webHidden/>
            </w:rPr>
          </w:r>
          <w:r>
            <w:rPr>
              <w:webHidden/>
            </w:rPr>
            <w:fldChar w:fldCharType="separate"/>
          </w:r>
          <w:r>
            <w:rPr>
              <w:webHidden/>
            </w:rPr>
            <w:t>32</w:t>
          </w:r>
          <w:r>
            <w:rPr>
              <w:webHidden/>
            </w:rPr>
            <w:fldChar w:fldCharType="end"/>
          </w:r>
        </w:p>
        <w:p w14:paraId="57A5B828" w14:textId="41C01F4E" w:rsidR="00660C66" w:rsidRDefault="00660C66">
          <w:pPr>
            <w:pStyle w:val="Innehll2"/>
            <w:rPr>
              <w:rFonts w:asciiTheme="minorHAnsi" w:eastAsiaTheme="minorEastAsia" w:hAnsiTheme="minorHAnsi" w:cstheme="minorBidi"/>
              <w:sz w:val="22"/>
              <w:szCs w:val="22"/>
              <w:lang w:eastAsia="sv-SE"/>
            </w:rPr>
          </w:pPr>
          <w:r>
            <w:t>2.18</w:t>
          </w:r>
          <w:r>
            <w:rPr>
              <w:rFonts w:asciiTheme="minorHAnsi" w:eastAsiaTheme="minorEastAsia" w:hAnsiTheme="minorHAnsi" w:cstheme="minorBidi"/>
              <w:sz w:val="22"/>
              <w:szCs w:val="22"/>
              <w:lang w:eastAsia="sv-SE"/>
            </w:rPr>
            <w:tab/>
          </w:r>
          <w:r>
            <w:t xml:space="preserve">Kommittén om förbud mot rasistiska organisationer </w:t>
          </w:r>
          <w:r w:rsidR="001E60E3">
            <w:br/>
          </w:r>
          <w:r>
            <w:t>(Ju 2019:02)</w:t>
          </w:r>
          <w:r>
            <w:rPr>
              <w:webHidden/>
            </w:rPr>
            <w:tab/>
          </w:r>
          <w:r>
            <w:rPr>
              <w:webHidden/>
            </w:rPr>
            <w:fldChar w:fldCharType="begin"/>
          </w:r>
          <w:r>
            <w:rPr>
              <w:webHidden/>
            </w:rPr>
            <w:instrText xml:space="preserve"> PAGEREF _Toc34127957 \h </w:instrText>
          </w:r>
          <w:r>
            <w:rPr>
              <w:webHidden/>
            </w:rPr>
          </w:r>
          <w:r>
            <w:rPr>
              <w:webHidden/>
            </w:rPr>
            <w:fldChar w:fldCharType="separate"/>
          </w:r>
          <w:r>
            <w:rPr>
              <w:webHidden/>
            </w:rPr>
            <w:t>32</w:t>
          </w:r>
          <w:r>
            <w:rPr>
              <w:webHidden/>
            </w:rPr>
            <w:fldChar w:fldCharType="end"/>
          </w:r>
        </w:p>
        <w:p w14:paraId="0B96ABBA" w14:textId="122EEE77" w:rsidR="00660C66" w:rsidRDefault="00660C66">
          <w:pPr>
            <w:pStyle w:val="Innehll2"/>
            <w:rPr>
              <w:rFonts w:asciiTheme="minorHAnsi" w:eastAsiaTheme="minorEastAsia" w:hAnsiTheme="minorHAnsi" w:cstheme="minorBidi"/>
              <w:sz w:val="22"/>
              <w:szCs w:val="22"/>
              <w:lang w:eastAsia="sv-SE"/>
            </w:rPr>
          </w:pPr>
          <w:r>
            <w:t>2.19</w:t>
          </w:r>
          <w:r>
            <w:rPr>
              <w:rFonts w:asciiTheme="minorHAnsi" w:eastAsiaTheme="minorEastAsia" w:hAnsiTheme="minorHAnsi" w:cstheme="minorBidi"/>
              <w:sz w:val="22"/>
              <w:szCs w:val="22"/>
              <w:lang w:eastAsia="sv-SE"/>
            </w:rPr>
            <w:tab/>
          </w:r>
          <w:r>
            <w:t>Ställföreträdarutredningen (Ju 2019:03)</w:t>
          </w:r>
          <w:r>
            <w:rPr>
              <w:webHidden/>
            </w:rPr>
            <w:tab/>
          </w:r>
          <w:r>
            <w:rPr>
              <w:webHidden/>
            </w:rPr>
            <w:fldChar w:fldCharType="begin"/>
          </w:r>
          <w:r>
            <w:rPr>
              <w:webHidden/>
            </w:rPr>
            <w:instrText xml:space="preserve"> PAGEREF _Toc34127958 \h </w:instrText>
          </w:r>
          <w:r>
            <w:rPr>
              <w:webHidden/>
            </w:rPr>
          </w:r>
          <w:r>
            <w:rPr>
              <w:webHidden/>
            </w:rPr>
            <w:fldChar w:fldCharType="separate"/>
          </w:r>
          <w:r>
            <w:rPr>
              <w:webHidden/>
            </w:rPr>
            <w:t>33</w:t>
          </w:r>
          <w:r>
            <w:rPr>
              <w:webHidden/>
            </w:rPr>
            <w:fldChar w:fldCharType="end"/>
          </w:r>
        </w:p>
        <w:p w14:paraId="2E46C634" w14:textId="6AB92EAB" w:rsidR="00660C66" w:rsidRDefault="00660C66">
          <w:pPr>
            <w:pStyle w:val="Innehll2"/>
            <w:rPr>
              <w:rFonts w:asciiTheme="minorHAnsi" w:eastAsiaTheme="minorEastAsia" w:hAnsiTheme="minorHAnsi" w:cstheme="minorBidi"/>
              <w:sz w:val="22"/>
              <w:szCs w:val="22"/>
              <w:lang w:eastAsia="sv-SE"/>
            </w:rPr>
          </w:pPr>
          <w:r>
            <w:t>2.20</w:t>
          </w:r>
          <w:r>
            <w:rPr>
              <w:rFonts w:asciiTheme="minorHAnsi" w:eastAsiaTheme="minorEastAsia" w:hAnsiTheme="minorHAnsi" w:cstheme="minorBidi"/>
              <w:sz w:val="22"/>
              <w:szCs w:val="22"/>
              <w:lang w:eastAsia="sv-SE"/>
            </w:rPr>
            <w:tab/>
          </w:r>
          <w:r>
            <w:t>Utredningen om nya konsumentköpregler  (Ju 2019:04)</w:t>
          </w:r>
          <w:r>
            <w:rPr>
              <w:webHidden/>
            </w:rPr>
            <w:tab/>
          </w:r>
          <w:r>
            <w:rPr>
              <w:webHidden/>
            </w:rPr>
            <w:fldChar w:fldCharType="begin"/>
          </w:r>
          <w:r>
            <w:rPr>
              <w:webHidden/>
            </w:rPr>
            <w:instrText xml:space="preserve"> PAGEREF _Toc34127959 \h </w:instrText>
          </w:r>
          <w:r>
            <w:rPr>
              <w:webHidden/>
            </w:rPr>
          </w:r>
          <w:r>
            <w:rPr>
              <w:webHidden/>
            </w:rPr>
            <w:fldChar w:fldCharType="separate"/>
          </w:r>
          <w:r>
            <w:rPr>
              <w:webHidden/>
            </w:rPr>
            <w:t>34</w:t>
          </w:r>
          <w:r>
            <w:rPr>
              <w:webHidden/>
            </w:rPr>
            <w:fldChar w:fldCharType="end"/>
          </w:r>
        </w:p>
        <w:p w14:paraId="6C2E853D" w14:textId="72F0C750" w:rsidR="00660C66" w:rsidRDefault="00660C66">
          <w:pPr>
            <w:pStyle w:val="Innehll2"/>
            <w:rPr>
              <w:rFonts w:asciiTheme="minorHAnsi" w:eastAsiaTheme="minorEastAsia" w:hAnsiTheme="minorHAnsi" w:cstheme="minorBidi"/>
              <w:sz w:val="22"/>
              <w:szCs w:val="22"/>
              <w:lang w:eastAsia="sv-SE"/>
            </w:rPr>
          </w:pPr>
          <w:r>
            <w:t>2.21</w:t>
          </w:r>
          <w:r>
            <w:rPr>
              <w:rFonts w:asciiTheme="minorHAnsi" w:eastAsiaTheme="minorEastAsia" w:hAnsiTheme="minorHAnsi" w:cstheme="minorBidi"/>
              <w:sz w:val="22"/>
              <w:szCs w:val="22"/>
              <w:lang w:eastAsia="sv-SE"/>
            </w:rPr>
            <w:tab/>
          </w:r>
          <w:r>
            <w:t>Hedersbrottsutredningen (Ju 2019:05)</w:t>
          </w:r>
          <w:r>
            <w:rPr>
              <w:webHidden/>
            </w:rPr>
            <w:tab/>
          </w:r>
          <w:r>
            <w:rPr>
              <w:webHidden/>
            </w:rPr>
            <w:fldChar w:fldCharType="begin"/>
          </w:r>
          <w:r>
            <w:rPr>
              <w:webHidden/>
            </w:rPr>
            <w:instrText xml:space="preserve"> PAGEREF _Toc34127960 \h </w:instrText>
          </w:r>
          <w:r>
            <w:rPr>
              <w:webHidden/>
            </w:rPr>
          </w:r>
          <w:r>
            <w:rPr>
              <w:webHidden/>
            </w:rPr>
            <w:fldChar w:fldCharType="separate"/>
          </w:r>
          <w:r>
            <w:rPr>
              <w:webHidden/>
            </w:rPr>
            <w:t>35</w:t>
          </w:r>
          <w:r>
            <w:rPr>
              <w:webHidden/>
            </w:rPr>
            <w:fldChar w:fldCharType="end"/>
          </w:r>
        </w:p>
        <w:p w14:paraId="4FBA78E2" w14:textId="68128E5B" w:rsidR="00660C66" w:rsidRDefault="00660C66">
          <w:pPr>
            <w:pStyle w:val="Innehll2"/>
            <w:rPr>
              <w:rFonts w:asciiTheme="minorHAnsi" w:eastAsiaTheme="minorEastAsia" w:hAnsiTheme="minorHAnsi" w:cstheme="minorBidi"/>
              <w:sz w:val="22"/>
              <w:szCs w:val="22"/>
              <w:lang w:eastAsia="sv-SE"/>
            </w:rPr>
          </w:pPr>
          <w:r>
            <w:t>2.22</w:t>
          </w:r>
          <w:r>
            <w:rPr>
              <w:rFonts w:asciiTheme="minorHAnsi" w:eastAsiaTheme="minorEastAsia" w:hAnsiTheme="minorHAnsi" w:cstheme="minorBidi"/>
              <w:sz w:val="22"/>
              <w:szCs w:val="22"/>
              <w:lang w:eastAsia="sv-SE"/>
            </w:rPr>
            <w:tab/>
          </w:r>
          <w:r>
            <w:t>Direktinvesteringsutredningen (Ju 2019:06)</w:t>
          </w:r>
          <w:r>
            <w:rPr>
              <w:webHidden/>
            </w:rPr>
            <w:tab/>
          </w:r>
          <w:r>
            <w:rPr>
              <w:webHidden/>
            </w:rPr>
            <w:fldChar w:fldCharType="begin"/>
          </w:r>
          <w:r>
            <w:rPr>
              <w:webHidden/>
            </w:rPr>
            <w:instrText xml:space="preserve"> PAGEREF _Toc34127961 \h </w:instrText>
          </w:r>
          <w:r>
            <w:rPr>
              <w:webHidden/>
            </w:rPr>
          </w:r>
          <w:r>
            <w:rPr>
              <w:webHidden/>
            </w:rPr>
            <w:fldChar w:fldCharType="separate"/>
          </w:r>
          <w:r>
            <w:rPr>
              <w:webHidden/>
            </w:rPr>
            <w:t>35</w:t>
          </w:r>
          <w:r>
            <w:rPr>
              <w:webHidden/>
            </w:rPr>
            <w:fldChar w:fldCharType="end"/>
          </w:r>
        </w:p>
        <w:p w14:paraId="3FBC5C87" w14:textId="58E47E3E" w:rsidR="00660C66" w:rsidRDefault="00660C66">
          <w:pPr>
            <w:pStyle w:val="Innehll2"/>
            <w:rPr>
              <w:rFonts w:asciiTheme="minorHAnsi" w:eastAsiaTheme="minorEastAsia" w:hAnsiTheme="minorHAnsi" w:cstheme="minorBidi"/>
              <w:sz w:val="22"/>
              <w:szCs w:val="22"/>
              <w:lang w:eastAsia="sv-SE"/>
            </w:rPr>
          </w:pPr>
          <w:r>
            <w:t>2.23</w:t>
          </w:r>
          <w:r>
            <w:rPr>
              <w:rFonts w:asciiTheme="minorHAnsi" w:eastAsiaTheme="minorEastAsia" w:hAnsiTheme="minorHAnsi" w:cstheme="minorBidi"/>
              <w:sz w:val="22"/>
              <w:szCs w:val="22"/>
              <w:lang w:eastAsia="sv-SE"/>
            </w:rPr>
            <w:tab/>
          </w:r>
          <w:r>
            <w:t>Rekonstruktionsutredningen (Ju 2019:07)</w:t>
          </w:r>
          <w:r>
            <w:rPr>
              <w:webHidden/>
            </w:rPr>
            <w:tab/>
          </w:r>
          <w:r>
            <w:rPr>
              <w:webHidden/>
            </w:rPr>
            <w:fldChar w:fldCharType="begin"/>
          </w:r>
          <w:r>
            <w:rPr>
              <w:webHidden/>
            </w:rPr>
            <w:instrText xml:space="preserve"> PAGEREF _Toc34127962 \h </w:instrText>
          </w:r>
          <w:r>
            <w:rPr>
              <w:webHidden/>
            </w:rPr>
          </w:r>
          <w:r>
            <w:rPr>
              <w:webHidden/>
            </w:rPr>
            <w:fldChar w:fldCharType="separate"/>
          </w:r>
          <w:r>
            <w:rPr>
              <w:webHidden/>
            </w:rPr>
            <w:t>36</w:t>
          </w:r>
          <w:r>
            <w:rPr>
              <w:webHidden/>
            </w:rPr>
            <w:fldChar w:fldCharType="end"/>
          </w:r>
        </w:p>
        <w:p w14:paraId="38368C7F" w14:textId="607B9BC2" w:rsidR="00660C66" w:rsidRDefault="00660C66">
          <w:pPr>
            <w:pStyle w:val="Innehll2"/>
            <w:rPr>
              <w:rFonts w:asciiTheme="minorHAnsi" w:eastAsiaTheme="minorEastAsia" w:hAnsiTheme="minorHAnsi" w:cstheme="minorBidi"/>
              <w:sz w:val="22"/>
              <w:szCs w:val="22"/>
              <w:lang w:eastAsia="sv-SE"/>
            </w:rPr>
          </w:pPr>
          <w:r>
            <w:t>2.24</w:t>
          </w:r>
          <w:r>
            <w:rPr>
              <w:rFonts w:asciiTheme="minorHAnsi" w:eastAsiaTheme="minorEastAsia" w:hAnsiTheme="minorHAnsi" w:cstheme="minorBidi"/>
              <w:sz w:val="22"/>
              <w:szCs w:val="22"/>
              <w:lang w:eastAsia="sv-SE"/>
            </w:rPr>
            <w:tab/>
          </w:r>
          <w:r>
            <w:t>Utredningen om språk- och samhällskunskapskrav för svenskt medborgarskap och andra frågor om medborgarskap (Ju 2019:08)</w:t>
          </w:r>
          <w:r>
            <w:rPr>
              <w:webHidden/>
            </w:rPr>
            <w:tab/>
          </w:r>
          <w:r>
            <w:rPr>
              <w:webHidden/>
            </w:rPr>
            <w:fldChar w:fldCharType="begin"/>
          </w:r>
          <w:r>
            <w:rPr>
              <w:webHidden/>
            </w:rPr>
            <w:instrText xml:space="preserve"> PAGEREF _Toc34127963 \h </w:instrText>
          </w:r>
          <w:r>
            <w:rPr>
              <w:webHidden/>
            </w:rPr>
          </w:r>
          <w:r>
            <w:rPr>
              <w:webHidden/>
            </w:rPr>
            <w:fldChar w:fldCharType="separate"/>
          </w:r>
          <w:r>
            <w:rPr>
              <w:webHidden/>
            </w:rPr>
            <w:t>36</w:t>
          </w:r>
          <w:r>
            <w:rPr>
              <w:webHidden/>
            </w:rPr>
            <w:fldChar w:fldCharType="end"/>
          </w:r>
        </w:p>
        <w:p w14:paraId="1FB8BBBB" w14:textId="505DF5BB" w:rsidR="00660C66" w:rsidRDefault="00660C66">
          <w:pPr>
            <w:pStyle w:val="Innehll2"/>
            <w:rPr>
              <w:rFonts w:asciiTheme="minorHAnsi" w:eastAsiaTheme="minorEastAsia" w:hAnsiTheme="minorHAnsi" w:cstheme="minorBidi"/>
              <w:sz w:val="22"/>
              <w:szCs w:val="22"/>
              <w:lang w:eastAsia="sv-SE"/>
            </w:rPr>
          </w:pPr>
          <w:r>
            <w:t>2.25</w:t>
          </w:r>
          <w:r>
            <w:rPr>
              <w:rFonts w:asciiTheme="minorHAnsi" w:eastAsiaTheme="minorEastAsia" w:hAnsiTheme="minorHAnsi" w:cstheme="minorBidi"/>
              <w:sz w:val="22"/>
              <w:szCs w:val="22"/>
              <w:lang w:eastAsia="sv-SE"/>
            </w:rPr>
            <w:tab/>
          </w:r>
          <w:r>
            <w:t>Kommittén om det offentliga belöningssystemet, de allmänna flaggdagarna och utformningen av anslaget till hovet  (Ju 2019:09)</w:t>
          </w:r>
          <w:r>
            <w:rPr>
              <w:webHidden/>
            </w:rPr>
            <w:tab/>
          </w:r>
          <w:r>
            <w:rPr>
              <w:webHidden/>
            </w:rPr>
            <w:fldChar w:fldCharType="begin"/>
          </w:r>
          <w:r>
            <w:rPr>
              <w:webHidden/>
            </w:rPr>
            <w:instrText xml:space="preserve"> PAGEREF _Toc34127964 \h </w:instrText>
          </w:r>
          <w:r>
            <w:rPr>
              <w:webHidden/>
            </w:rPr>
          </w:r>
          <w:r>
            <w:rPr>
              <w:webHidden/>
            </w:rPr>
            <w:fldChar w:fldCharType="separate"/>
          </w:r>
          <w:r>
            <w:rPr>
              <w:webHidden/>
            </w:rPr>
            <w:t>37</w:t>
          </w:r>
          <w:r>
            <w:rPr>
              <w:webHidden/>
            </w:rPr>
            <w:fldChar w:fldCharType="end"/>
          </w:r>
        </w:p>
        <w:p w14:paraId="0D06B560" w14:textId="18F300CF" w:rsidR="00660C66" w:rsidRDefault="00660C66">
          <w:pPr>
            <w:pStyle w:val="Innehll2"/>
            <w:rPr>
              <w:rFonts w:asciiTheme="minorHAnsi" w:eastAsiaTheme="minorEastAsia" w:hAnsiTheme="minorHAnsi" w:cstheme="minorBidi"/>
              <w:sz w:val="22"/>
              <w:szCs w:val="22"/>
              <w:lang w:eastAsia="sv-SE"/>
            </w:rPr>
          </w:pPr>
          <w:r>
            <w:t>2.26</w:t>
          </w:r>
          <w:r>
            <w:rPr>
              <w:rFonts w:asciiTheme="minorHAnsi" w:eastAsiaTheme="minorEastAsia" w:hAnsiTheme="minorHAnsi" w:cstheme="minorBidi"/>
              <w:sz w:val="22"/>
              <w:szCs w:val="22"/>
              <w:lang w:eastAsia="sv-SE"/>
            </w:rPr>
            <w:tab/>
          </w:r>
          <w:r>
            <w:t>Utredningen om Europeiska åklagarmyndigheten (Eppo) – åtgärder för ett svenskt deltagande (Ju 2019:10)</w:t>
          </w:r>
          <w:r>
            <w:rPr>
              <w:webHidden/>
            </w:rPr>
            <w:tab/>
          </w:r>
          <w:r>
            <w:rPr>
              <w:webHidden/>
            </w:rPr>
            <w:fldChar w:fldCharType="begin"/>
          </w:r>
          <w:r>
            <w:rPr>
              <w:webHidden/>
            </w:rPr>
            <w:instrText xml:space="preserve"> PAGEREF _Toc34127965 \h </w:instrText>
          </w:r>
          <w:r>
            <w:rPr>
              <w:webHidden/>
            </w:rPr>
          </w:r>
          <w:r>
            <w:rPr>
              <w:webHidden/>
            </w:rPr>
            <w:fldChar w:fldCharType="separate"/>
          </w:r>
          <w:r>
            <w:rPr>
              <w:webHidden/>
            </w:rPr>
            <w:t>38</w:t>
          </w:r>
          <w:r>
            <w:rPr>
              <w:webHidden/>
            </w:rPr>
            <w:fldChar w:fldCharType="end"/>
          </w:r>
        </w:p>
        <w:p w14:paraId="5568DF71" w14:textId="53F11D00" w:rsidR="00660C66" w:rsidRDefault="00660C66">
          <w:pPr>
            <w:pStyle w:val="Innehll2"/>
            <w:rPr>
              <w:rFonts w:asciiTheme="minorHAnsi" w:eastAsiaTheme="minorEastAsia" w:hAnsiTheme="minorHAnsi" w:cstheme="minorBidi"/>
              <w:sz w:val="22"/>
              <w:szCs w:val="22"/>
              <w:lang w:eastAsia="sv-SE"/>
            </w:rPr>
          </w:pPr>
          <w:r>
            <w:t>2.27</w:t>
          </w:r>
          <w:r>
            <w:rPr>
              <w:rFonts w:asciiTheme="minorHAnsi" w:eastAsiaTheme="minorEastAsia" w:hAnsiTheme="minorHAnsi" w:cstheme="minorBidi"/>
              <w:sz w:val="22"/>
              <w:szCs w:val="22"/>
              <w:lang w:eastAsia="sv-SE"/>
            </w:rPr>
            <w:tab/>
          </w:r>
          <w:r>
            <w:t>Utredningen om en stärkt rättsprocess och en ökad lagföring (Ju 2019:11)</w:t>
          </w:r>
          <w:r>
            <w:rPr>
              <w:webHidden/>
            </w:rPr>
            <w:tab/>
          </w:r>
          <w:r>
            <w:rPr>
              <w:webHidden/>
            </w:rPr>
            <w:fldChar w:fldCharType="begin"/>
          </w:r>
          <w:r>
            <w:rPr>
              <w:webHidden/>
            </w:rPr>
            <w:instrText xml:space="preserve"> PAGEREF _Toc34127966 \h </w:instrText>
          </w:r>
          <w:r>
            <w:rPr>
              <w:webHidden/>
            </w:rPr>
          </w:r>
          <w:r>
            <w:rPr>
              <w:webHidden/>
            </w:rPr>
            <w:fldChar w:fldCharType="separate"/>
          </w:r>
          <w:r>
            <w:rPr>
              <w:webHidden/>
            </w:rPr>
            <w:t>38</w:t>
          </w:r>
          <w:r>
            <w:rPr>
              <w:webHidden/>
            </w:rPr>
            <w:fldChar w:fldCharType="end"/>
          </w:r>
        </w:p>
        <w:p w14:paraId="3350DB67" w14:textId="68D1C21D" w:rsidR="00660C66" w:rsidRDefault="00660C66">
          <w:pPr>
            <w:pStyle w:val="Innehll2"/>
            <w:rPr>
              <w:rFonts w:asciiTheme="minorHAnsi" w:eastAsiaTheme="minorEastAsia" w:hAnsiTheme="minorHAnsi" w:cstheme="minorBidi"/>
              <w:sz w:val="22"/>
              <w:szCs w:val="22"/>
              <w:lang w:eastAsia="sv-SE"/>
            </w:rPr>
          </w:pPr>
          <w:r>
            <w:t>2.28</w:t>
          </w:r>
          <w:r>
            <w:rPr>
              <w:rFonts w:asciiTheme="minorHAnsi" w:eastAsiaTheme="minorEastAsia" w:hAnsiTheme="minorHAnsi" w:cstheme="minorBidi"/>
              <w:sz w:val="22"/>
              <w:szCs w:val="22"/>
              <w:lang w:eastAsia="sv-SE"/>
            </w:rPr>
            <w:tab/>
          </w:r>
          <w:r>
            <w:t>Ordningsvaktsutredningen (Ju 2019:12)</w:t>
          </w:r>
          <w:r>
            <w:rPr>
              <w:webHidden/>
            </w:rPr>
            <w:tab/>
          </w:r>
          <w:r>
            <w:rPr>
              <w:webHidden/>
            </w:rPr>
            <w:fldChar w:fldCharType="begin"/>
          </w:r>
          <w:r>
            <w:rPr>
              <w:webHidden/>
            </w:rPr>
            <w:instrText xml:space="preserve"> PAGEREF _Toc34127967 \h </w:instrText>
          </w:r>
          <w:r>
            <w:rPr>
              <w:webHidden/>
            </w:rPr>
          </w:r>
          <w:r>
            <w:rPr>
              <w:webHidden/>
            </w:rPr>
            <w:fldChar w:fldCharType="separate"/>
          </w:r>
          <w:r>
            <w:rPr>
              <w:webHidden/>
            </w:rPr>
            <w:t>39</w:t>
          </w:r>
          <w:r>
            <w:rPr>
              <w:webHidden/>
            </w:rPr>
            <w:fldChar w:fldCharType="end"/>
          </w:r>
        </w:p>
        <w:p w14:paraId="3FFDC0BB" w14:textId="747A285F" w:rsidR="00660C66" w:rsidRDefault="00660C66">
          <w:pPr>
            <w:pStyle w:val="Innehll2"/>
            <w:rPr>
              <w:rFonts w:asciiTheme="minorHAnsi" w:eastAsiaTheme="minorEastAsia" w:hAnsiTheme="minorHAnsi" w:cstheme="minorBidi"/>
              <w:sz w:val="22"/>
              <w:szCs w:val="22"/>
              <w:lang w:eastAsia="sv-SE"/>
            </w:rPr>
          </w:pPr>
          <w:r>
            <w:lastRenderedPageBreak/>
            <w:t>2.29</w:t>
          </w:r>
          <w:r>
            <w:rPr>
              <w:rFonts w:asciiTheme="minorHAnsi" w:eastAsiaTheme="minorEastAsia" w:hAnsiTheme="minorHAnsi" w:cstheme="minorBidi"/>
              <w:sz w:val="22"/>
              <w:szCs w:val="22"/>
              <w:lang w:eastAsia="sv-SE"/>
            </w:rPr>
            <w:tab/>
          </w:r>
          <w:r>
            <w:t xml:space="preserve">Bolags gränsöverskridande rörlighet inom EU </w:t>
          </w:r>
          <w:r w:rsidR="001E60E3">
            <w:br/>
          </w:r>
          <w:r>
            <w:t>(Ju 2019:13)</w:t>
          </w:r>
          <w:r>
            <w:rPr>
              <w:webHidden/>
            </w:rPr>
            <w:tab/>
          </w:r>
          <w:r>
            <w:rPr>
              <w:webHidden/>
            </w:rPr>
            <w:fldChar w:fldCharType="begin"/>
          </w:r>
          <w:r>
            <w:rPr>
              <w:webHidden/>
            </w:rPr>
            <w:instrText xml:space="preserve"> PAGEREF _Toc34127968 \h </w:instrText>
          </w:r>
          <w:r>
            <w:rPr>
              <w:webHidden/>
            </w:rPr>
          </w:r>
          <w:r>
            <w:rPr>
              <w:webHidden/>
            </w:rPr>
            <w:fldChar w:fldCharType="separate"/>
          </w:r>
          <w:r>
            <w:rPr>
              <w:webHidden/>
            </w:rPr>
            <w:t>39</w:t>
          </w:r>
          <w:r>
            <w:rPr>
              <w:webHidden/>
            </w:rPr>
            <w:fldChar w:fldCharType="end"/>
          </w:r>
        </w:p>
        <w:p w14:paraId="04D79643" w14:textId="0D6BAC4A" w:rsidR="00660C66" w:rsidRDefault="00660C66">
          <w:pPr>
            <w:pStyle w:val="Innehll2"/>
            <w:rPr>
              <w:rFonts w:asciiTheme="minorHAnsi" w:eastAsiaTheme="minorEastAsia" w:hAnsiTheme="minorHAnsi" w:cstheme="minorBidi"/>
              <w:sz w:val="22"/>
              <w:szCs w:val="22"/>
              <w:lang w:eastAsia="sv-SE"/>
            </w:rPr>
          </w:pPr>
          <w:r>
            <w:t>2.30</w:t>
          </w:r>
          <w:r>
            <w:rPr>
              <w:rFonts w:asciiTheme="minorHAnsi" w:eastAsiaTheme="minorEastAsia" w:hAnsiTheme="minorHAnsi" w:cstheme="minorBidi"/>
              <w:sz w:val="22"/>
              <w:szCs w:val="22"/>
              <w:lang w:eastAsia="sv-SE"/>
            </w:rPr>
            <w:tab/>
          </w:r>
          <w:r>
            <w:t xml:space="preserve">Kommunernas ansvar för brottsförebyggande arbete </w:t>
          </w:r>
          <w:r w:rsidR="001E60E3">
            <w:br/>
          </w:r>
          <w:r>
            <w:t>(Ju 2019:14)</w:t>
          </w:r>
          <w:r>
            <w:rPr>
              <w:webHidden/>
            </w:rPr>
            <w:tab/>
          </w:r>
          <w:r>
            <w:rPr>
              <w:webHidden/>
            </w:rPr>
            <w:fldChar w:fldCharType="begin"/>
          </w:r>
          <w:r>
            <w:rPr>
              <w:webHidden/>
            </w:rPr>
            <w:instrText xml:space="preserve"> PAGEREF _Toc34127969 \h </w:instrText>
          </w:r>
          <w:r>
            <w:rPr>
              <w:webHidden/>
            </w:rPr>
          </w:r>
          <w:r>
            <w:rPr>
              <w:webHidden/>
            </w:rPr>
            <w:fldChar w:fldCharType="separate"/>
          </w:r>
          <w:r>
            <w:rPr>
              <w:webHidden/>
            </w:rPr>
            <w:t>39</w:t>
          </w:r>
          <w:r>
            <w:rPr>
              <w:webHidden/>
            </w:rPr>
            <w:fldChar w:fldCharType="end"/>
          </w:r>
        </w:p>
        <w:p w14:paraId="5DAC3106" w14:textId="76BD5C62" w:rsidR="00660C66" w:rsidRDefault="00660C66">
          <w:pPr>
            <w:pStyle w:val="Innehll2"/>
            <w:rPr>
              <w:rFonts w:asciiTheme="minorHAnsi" w:eastAsiaTheme="minorEastAsia" w:hAnsiTheme="minorHAnsi" w:cstheme="minorBidi"/>
              <w:sz w:val="22"/>
              <w:szCs w:val="22"/>
              <w:lang w:eastAsia="sv-SE"/>
            </w:rPr>
          </w:pPr>
          <w:r>
            <w:t>2.31</w:t>
          </w:r>
          <w:r>
            <w:rPr>
              <w:rFonts w:asciiTheme="minorHAnsi" w:eastAsiaTheme="minorEastAsia" w:hAnsiTheme="minorHAnsi" w:cstheme="minorBidi"/>
              <w:sz w:val="22"/>
              <w:szCs w:val="22"/>
              <w:lang w:eastAsia="sv-SE"/>
            </w:rPr>
            <w:tab/>
          </w:r>
          <w:r>
            <w:t xml:space="preserve">Förbättrade åtgärder när barn misstänks för brott </w:t>
          </w:r>
          <w:r w:rsidR="001E60E3">
            <w:br/>
          </w:r>
          <w:r>
            <w:t>(Ju 2019:15)</w:t>
          </w:r>
          <w:r>
            <w:rPr>
              <w:webHidden/>
            </w:rPr>
            <w:tab/>
          </w:r>
          <w:r>
            <w:rPr>
              <w:webHidden/>
            </w:rPr>
            <w:fldChar w:fldCharType="begin"/>
          </w:r>
          <w:r>
            <w:rPr>
              <w:webHidden/>
            </w:rPr>
            <w:instrText xml:space="preserve"> PAGEREF _Toc34127970 \h </w:instrText>
          </w:r>
          <w:r>
            <w:rPr>
              <w:webHidden/>
            </w:rPr>
          </w:r>
          <w:r>
            <w:rPr>
              <w:webHidden/>
            </w:rPr>
            <w:fldChar w:fldCharType="separate"/>
          </w:r>
          <w:r>
            <w:rPr>
              <w:webHidden/>
            </w:rPr>
            <w:t>40</w:t>
          </w:r>
          <w:r>
            <w:rPr>
              <w:webHidden/>
            </w:rPr>
            <w:fldChar w:fldCharType="end"/>
          </w:r>
        </w:p>
        <w:p w14:paraId="31E1A539" w14:textId="5991D2FC" w:rsidR="00660C66" w:rsidRDefault="00660C66">
          <w:pPr>
            <w:pStyle w:val="Innehll2"/>
            <w:rPr>
              <w:rFonts w:asciiTheme="minorHAnsi" w:eastAsiaTheme="minorEastAsia" w:hAnsiTheme="minorHAnsi" w:cstheme="minorBidi"/>
              <w:sz w:val="22"/>
              <w:szCs w:val="22"/>
              <w:lang w:eastAsia="sv-SE"/>
            </w:rPr>
          </w:pPr>
          <w:r>
            <w:t>2.32</w:t>
          </w:r>
          <w:r>
            <w:rPr>
              <w:rFonts w:asciiTheme="minorHAnsi" w:eastAsiaTheme="minorEastAsia" w:hAnsiTheme="minorHAnsi" w:cstheme="minorBidi"/>
              <w:sz w:val="22"/>
              <w:szCs w:val="22"/>
              <w:lang w:eastAsia="sv-SE"/>
            </w:rPr>
            <w:tab/>
          </w:r>
          <w:r>
            <w:t>Stärkt rätt till skadestånd för brottsoffer  (Ju 2019:16)</w:t>
          </w:r>
          <w:r>
            <w:rPr>
              <w:webHidden/>
            </w:rPr>
            <w:tab/>
          </w:r>
          <w:r>
            <w:rPr>
              <w:webHidden/>
            </w:rPr>
            <w:fldChar w:fldCharType="begin"/>
          </w:r>
          <w:r>
            <w:rPr>
              <w:webHidden/>
            </w:rPr>
            <w:instrText xml:space="preserve"> PAGEREF _Toc34127971 \h </w:instrText>
          </w:r>
          <w:r>
            <w:rPr>
              <w:webHidden/>
            </w:rPr>
          </w:r>
          <w:r>
            <w:rPr>
              <w:webHidden/>
            </w:rPr>
            <w:fldChar w:fldCharType="separate"/>
          </w:r>
          <w:r>
            <w:rPr>
              <w:webHidden/>
            </w:rPr>
            <w:t>40</w:t>
          </w:r>
          <w:r>
            <w:rPr>
              <w:webHidden/>
            </w:rPr>
            <w:fldChar w:fldCharType="end"/>
          </w:r>
        </w:p>
        <w:p w14:paraId="388C40B7" w14:textId="59FC6592" w:rsidR="00660C66" w:rsidRDefault="00660C66">
          <w:pPr>
            <w:pStyle w:val="Innehll1"/>
            <w:rPr>
              <w:rFonts w:asciiTheme="minorHAnsi" w:eastAsiaTheme="minorEastAsia" w:hAnsiTheme="minorHAnsi"/>
              <w:sz w:val="22"/>
              <w:szCs w:val="22"/>
              <w:lang w:eastAsia="sv-SE"/>
            </w:rPr>
          </w:pPr>
          <w:r>
            <w:t>3</w:t>
          </w:r>
          <w:r>
            <w:rPr>
              <w:rFonts w:asciiTheme="minorHAnsi" w:eastAsiaTheme="minorEastAsia" w:hAnsiTheme="minorHAnsi"/>
              <w:sz w:val="22"/>
              <w:szCs w:val="22"/>
              <w:lang w:eastAsia="sv-SE"/>
            </w:rPr>
            <w:tab/>
          </w:r>
          <w:r>
            <w:t>Utrikesdepartementet</w:t>
          </w:r>
          <w:r>
            <w:rPr>
              <w:webHidden/>
            </w:rPr>
            <w:tab/>
          </w:r>
          <w:r>
            <w:rPr>
              <w:webHidden/>
            </w:rPr>
            <w:fldChar w:fldCharType="begin"/>
          </w:r>
          <w:r>
            <w:rPr>
              <w:webHidden/>
            </w:rPr>
            <w:instrText xml:space="preserve"> PAGEREF _Toc34127972 \h </w:instrText>
          </w:r>
          <w:r>
            <w:rPr>
              <w:webHidden/>
            </w:rPr>
          </w:r>
          <w:r>
            <w:rPr>
              <w:webHidden/>
            </w:rPr>
            <w:fldChar w:fldCharType="separate"/>
          </w:r>
          <w:r>
            <w:rPr>
              <w:webHidden/>
            </w:rPr>
            <w:t>41</w:t>
          </w:r>
          <w:r>
            <w:rPr>
              <w:webHidden/>
            </w:rPr>
            <w:fldChar w:fldCharType="end"/>
          </w:r>
        </w:p>
        <w:p w14:paraId="779B917B" w14:textId="76327153" w:rsidR="00660C66" w:rsidRDefault="00660C66">
          <w:pPr>
            <w:pStyle w:val="Innehll2"/>
            <w:rPr>
              <w:rFonts w:asciiTheme="minorHAnsi" w:eastAsiaTheme="minorEastAsia" w:hAnsiTheme="minorHAnsi" w:cstheme="minorBidi"/>
              <w:sz w:val="22"/>
              <w:szCs w:val="22"/>
              <w:lang w:eastAsia="sv-SE"/>
            </w:rPr>
          </w:pPr>
          <w:r>
            <w:t>3.1</w:t>
          </w:r>
          <w:r>
            <w:rPr>
              <w:rFonts w:asciiTheme="minorHAnsi" w:eastAsiaTheme="minorEastAsia" w:hAnsiTheme="minorHAnsi" w:cstheme="minorBidi"/>
              <w:sz w:val="22"/>
              <w:szCs w:val="22"/>
              <w:lang w:eastAsia="sv-SE"/>
            </w:rPr>
            <w:tab/>
          </w:r>
          <w:r>
            <w:t>Expertgruppen för biståndsanalys  (UD 2013:01)</w:t>
          </w:r>
          <w:r>
            <w:rPr>
              <w:webHidden/>
            </w:rPr>
            <w:tab/>
          </w:r>
          <w:r>
            <w:rPr>
              <w:webHidden/>
            </w:rPr>
            <w:fldChar w:fldCharType="begin"/>
          </w:r>
          <w:r>
            <w:rPr>
              <w:webHidden/>
            </w:rPr>
            <w:instrText xml:space="preserve"> PAGEREF _Toc34127973 \h </w:instrText>
          </w:r>
          <w:r>
            <w:rPr>
              <w:webHidden/>
            </w:rPr>
          </w:r>
          <w:r>
            <w:rPr>
              <w:webHidden/>
            </w:rPr>
            <w:fldChar w:fldCharType="separate"/>
          </w:r>
          <w:r>
            <w:rPr>
              <w:webHidden/>
            </w:rPr>
            <w:t>41</w:t>
          </w:r>
          <w:r>
            <w:rPr>
              <w:webHidden/>
            </w:rPr>
            <w:fldChar w:fldCharType="end"/>
          </w:r>
        </w:p>
        <w:p w14:paraId="26291631" w14:textId="7B3B1622" w:rsidR="00660C66" w:rsidRDefault="00660C66">
          <w:pPr>
            <w:pStyle w:val="Innehll2"/>
            <w:rPr>
              <w:rFonts w:asciiTheme="minorHAnsi" w:eastAsiaTheme="minorEastAsia" w:hAnsiTheme="minorHAnsi" w:cstheme="minorBidi"/>
              <w:sz w:val="22"/>
              <w:szCs w:val="22"/>
              <w:lang w:eastAsia="sv-SE"/>
            </w:rPr>
          </w:pPr>
          <w:r>
            <w:t>3.2</w:t>
          </w:r>
          <w:r>
            <w:rPr>
              <w:rFonts w:asciiTheme="minorHAnsi" w:eastAsiaTheme="minorEastAsia" w:hAnsiTheme="minorHAnsi" w:cstheme="minorBidi"/>
              <w:sz w:val="22"/>
              <w:szCs w:val="22"/>
              <w:lang w:eastAsia="sv-SE"/>
            </w:rPr>
            <w:tab/>
          </w:r>
          <w:r>
            <w:t>Folkrätts- och nedrustningsdelegationen  (UD 2015:A)</w:t>
          </w:r>
          <w:r>
            <w:rPr>
              <w:webHidden/>
            </w:rPr>
            <w:tab/>
          </w:r>
          <w:r>
            <w:rPr>
              <w:webHidden/>
            </w:rPr>
            <w:fldChar w:fldCharType="begin"/>
          </w:r>
          <w:r>
            <w:rPr>
              <w:webHidden/>
            </w:rPr>
            <w:instrText xml:space="preserve"> PAGEREF _Toc34127974 \h </w:instrText>
          </w:r>
          <w:r>
            <w:rPr>
              <w:webHidden/>
            </w:rPr>
          </w:r>
          <w:r>
            <w:rPr>
              <w:webHidden/>
            </w:rPr>
            <w:fldChar w:fldCharType="separate"/>
          </w:r>
          <w:r>
            <w:rPr>
              <w:webHidden/>
            </w:rPr>
            <w:t>45</w:t>
          </w:r>
          <w:r>
            <w:rPr>
              <w:webHidden/>
            </w:rPr>
            <w:fldChar w:fldCharType="end"/>
          </w:r>
        </w:p>
        <w:p w14:paraId="11452F0B" w14:textId="626698E2" w:rsidR="00660C66" w:rsidRDefault="00660C66">
          <w:pPr>
            <w:pStyle w:val="Innehll2"/>
            <w:rPr>
              <w:rFonts w:asciiTheme="minorHAnsi" w:eastAsiaTheme="minorEastAsia" w:hAnsiTheme="minorHAnsi" w:cstheme="minorBidi"/>
              <w:sz w:val="22"/>
              <w:szCs w:val="22"/>
              <w:lang w:eastAsia="sv-SE"/>
            </w:rPr>
          </w:pPr>
          <w:r>
            <w:t>3.3</w:t>
          </w:r>
          <w:r>
            <w:rPr>
              <w:rFonts w:asciiTheme="minorHAnsi" w:eastAsiaTheme="minorEastAsia" w:hAnsiTheme="minorHAnsi" w:cstheme="minorBidi"/>
              <w:sz w:val="22"/>
              <w:szCs w:val="22"/>
              <w:lang w:eastAsia="sv-SE"/>
            </w:rPr>
            <w:tab/>
          </w:r>
          <w:r>
            <w:t>Kommittén för Sveriges deltagande i världsutställningen Expo 2020 i Dubai  (UD 2017:01)</w:t>
          </w:r>
          <w:r>
            <w:rPr>
              <w:webHidden/>
            </w:rPr>
            <w:tab/>
          </w:r>
          <w:r>
            <w:rPr>
              <w:webHidden/>
            </w:rPr>
            <w:fldChar w:fldCharType="begin"/>
          </w:r>
          <w:r>
            <w:rPr>
              <w:webHidden/>
            </w:rPr>
            <w:instrText xml:space="preserve"> PAGEREF _Toc34127975 \h </w:instrText>
          </w:r>
          <w:r>
            <w:rPr>
              <w:webHidden/>
            </w:rPr>
          </w:r>
          <w:r>
            <w:rPr>
              <w:webHidden/>
            </w:rPr>
            <w:fldChar w:fldCharType="separate"/>
          </w:r>
          <w:r>
            <w:rPr>
              <w:webHidden/>
            </w:rPr>
            <w:t>47</w:t>
          </w:r>
          <w:r>
            <w:rPr>
              <w:webHidden/>
            </w:rPr>
            <w:fldChar w:fldCharType="end"/>
          </w:r>
        </w:p>
        <w:p w14:paraId="262A7949" w14:textId="5C467C58" w:rsidR="00660C66" w:rsidRDefault="00660C66">
          <w:pPr>
            <w:pStyle w:val="Innehll2"/>
            <w:rPr>
              <w:rFonts w:asciiTheme="minorHAnsi" w:eastAsiaTheme="minorEastAsia" w:hAnsiTheme="minorHAnsi" w:cstheme="minorBidi"/>
              <w:sz w:val="22"/>
              <w:szCs w:val="22"/>
              <w:lang w:eastAsia="sv-SE"/>
            </w:rPr>
          </w:pPr>
          <w:r>
            <w:t>3.4</w:t>
          </w:r>
          <w:r>
            <w:rPr>
              <w:rFonts w:asciiTheme="minorHAnsi" w:eastAsiaTheme="minorEastAsia" w:hAnsiTheme="minorHAnsi" w:cstheme="minorBidi"/>
              <w:sz w:val="22"/>
              <w:szCs w:val="22"/>
              <w:lang w:eastAsia="sv-SE"/>
            </w:rPr>
            <w:tab/>
          </w:r>
          <w:r>
            <w:t>Utredningen för ett effektivt offentligt främjande av utländska investeringar  (UD 2018:01)</w:t>
          </w:r>
          <w:r>
            <w:rPr>
              <w:webHidden/>
            </w:rPr>
            <w:tab/>
          </w:r>
          <w:r>
            <w:rPr>
              <w:webHidden/>
            </w:rPr>
            <w:fldChar w:fldCharType="begin"/>
          </w:r>
          <w:r>
            <w:rPr>
              <w:webHidden/>
            </w:rPr>
            <w:instrText xml:space="preserve"> PAGEREF _Toc34127976 \h </w:instrText>
          </w:r>
          <w:r>
            <w:rPr>
              <w:webHidden/>
            </w:rPr>
          </w:r>
          <w:r>
            <w:rPr>
              <w:webHidden/>
            </w:rPr>
            <w:fldChar w:fldCharType="separate"/>
          </w:r>
          <w:r>
            <w:rPr>
              <w:webHidden/>
            </w:rPr>
            <w:t>48</w:t>
          </w:r>
          <w:r>
            <w:rPr>
              <w:webHidden/>
            </w:rPr>
            <w:fldChar w:fldCharType="end"/>
          </w:r>
        </w:p>
        <w:p w14:paraId="467BB984" w14:textId="036841A0" w:rsidR="00660C66" w:rsidRDefault="00660C66">
          <w:pPr>
            <w:pStyle w:val="Innehll2"/>
            <w:rPr>
              <w:rFonts w:asciiTheme="minorHAnsi" w:eastAsiaTheme="minorEastAsia" w:hAnsiTheme="minorHAnsi" w:cstheme="minorBidi"/>
              <w:sz w:val="22"/>
              <w:szCs w:val="22"/>
              <w:lang w:eastAsia="sv-SE"/>
            </w:rPr>
          </w:pPr>
          <w:r>
            <w:t>3.5</w:t>
          </w:r>
          <w:r>
            <w:rPr>
              <w:rFonts w:asciiTheme="minorHAnsi" w:eastAsiaTheme="minorEastAsia" w:hAnsiTheme="minorHAnsi" w:cstheme="minorBidi"/>
              <w:sz w:val="22"/>
              <w:szCs w:val="22"/>
              <w:lang w:eastAsia="sv-SE"/>
            </w:rPr>
            <w:tab/>
          </w:r>
          <w:r>
            <w:t>Utredningen om kompletterande bestämmelser till EU:s förordning om marknadskontroll och överensstämmelse för produkter  (UD 2019:01)</w:t>
          </w:r>
          <w:r>
            <w:rPr>
              <w:webHidden/>
            </w:rPr>
            <w:tab/>
          </w:r>
          <w:r>
            <w:rPr>
              <w:webHidden/>
            </w:rPr>
            <w:fldChar w:fldCharType="begin"/>
          </w:r>
          <w:r>
            <w:rPr>
              <w:webHidden/>
            </w:rPr>
            <w:instrText xml:space="preserve"> PAGEREF _Toc34127977 \h </w:instrText>
          </w:r>
          <w:r>
            <w:rPr>
              <w:webHidden/>
            </w:rPr>
          </w:r>
          <w:r>
            <w:rPr>
              <w:webHidden/>
            </w:rPr>
            <w:fldChar w:fldCharType="separate"/>
          </w:r>
          <w:r>
            <w:rPr>
              <w:webHidden/>
            </w:rPr>
            <w:t>49</w:t>
          </w:r>
          <w:r>
            <w:rPr>
              <w:webHidden/>
            </w:rPr>
            <w:fldChar w:fldCharType="end"/>
          </w:r>
        </w:p>
        <w:p w14:paraId="1388C82F" w14:textId="178F5FC2" w:rsidR="00660C66" w:rsidRDefault="00660C66">
          <w:pPr>
            <w:pStyle w:val="Innehll1"/>
            <w:rPr>
              <w:rFonts w:asciiTheme="minorHAnsi" w:eastAsiaTheme="minorEastAsia" w:hAnsiTheme="minorHAnsi"/>
              <w:sz w:val="22"/>
              <w:szCs w:val="22"/>
              <w:lang w:eastAsia="sv-SE"/>
            </w:rPr>
          </w:pPr>
          <w:r>
            <w:t>4</w:t>
          </w:r>
          <w:r>
            <w:rPr>
              <w:rFonts w:asciiTheme="minorHAnsi" w:eastAsiaTheme="minorEastAsia" w:hAnsiTheme="minorHAnsi"/>
              <w:sz w:val="22"/>
              <w:szCs w:val="22"/>
              <w:lang w:eastAsia="sv-SE"/>
            </w:rPr>
            <w:tab/>
          </w:r>
          <w:r>
            <w:t>Försvarsdepartementet</w:t>
          </w:r>
          <w:r>
            <w:rPr>
              <w:webHidden/>
            </w:rPr>
            <w:tab/>
          </w:r>
          <w:r>
            <w:rPr>
              <w:webHidden/>
            </w:rPr>
            <w:fldChar w:fldCharType="begin"/>
          </w:r>
          <w:r>
            <w:rPr>
              <w:webHidden/>
            </w:rPr>
            <w:instrText xml:space="preserve"> PAGEREF _Toc34127978 \h </w:instrText>
          </w:r>
          <w:r>
            <w:rPr>
              <w:webHidden/>
            </w:rPr>
          </w:r>
          <w:r>
            <w:rPr>
              <w:webHidden/>
            </w:rPr>
            <w:fldChar w:fldCharType="separate"/>
          </w:r>
          <w:r>
            <w:rPr>
              <w:webHidden/>
            </w:rPr>
            <w:t>50</w:t>
          </w:r>
          <w:r>
            <w:rPr>
              <w:webHidden/>
            </w:rPr>
            <w:fldChar w:fldCharType="end"/>
          </w:r>
        </w:p>
        <w:p w14:paraId="017474A4" w14:textId="3E476956" w:rsidR="00660C66" w:rsidRDefault="00660C66">
          <w:pPr>
            <w:pStyle w:val="Innehll2"/>
            <w:rPr>
              <w:rFonts w:asciiTheme="minorHAnsi" w:eastAsiaTheme="minorEastAsia" w:hAnsiTheme="minorHAnsi" w:cstheme="minorBidi"/>
              <w:sz w:val="22"/>
              <w:szCs w:val="22"/>
              <w:lang w:eastAsia="sv-SE"/>
            </w:rPr>
          </w:pPr>
          <w:r>
            <w:t>4.1</w:t>
          </w:r>
          <w:r>
            <w:rPr>
              <w:rFonts w:asciiTheme="minorHAnsi" w:eastAsiaTheme="minorEastAsia" w:hAnsiTheme="minorHAnsi" w:cstheme="minorBidi"/>
              <w:sz w:val="22"/>
              <w:szCs w:val="22"/>
              <w:lang w:eastAsia="sv-SE"/>
            </w:rPr>
            <w:tab/>
          </w:r>
          <w:r>
            <w:t>Totalförsvarets folkrättsråd (Fö 1991:A)</w:t>
          </w:r>
          <w:r>
            <w:rPr>
              <w:webHidden/>
            </w:rPr>
            <w:tab/>
          </w:r>
          <w:r>
            <w:rPr>
              <w:webHidden/>
            </w:rPr>
            <w:fldChar w:fldCharType="begin"/>
          </w:r>
          <w:r>
            <w:rPr>
              <w:webHidden/>
            </w:rPr>
            <w:instrText xml:space="preserve"> PAGEREF _Toc34127979 \h </w:instrText>
          </w:r>
          <w:r>
            <w:rPr>
              <w:webHidden/>
            </w:rPr>
          </w:r>
          <w:r>
            <w:rPr>
              <w:webHidden/>
            </w:rPr>
            <w:fldChar w:fldCharType="separate"/>
          </w:r>
          <w:r>
            <w:rPr>
              <w:webHidden/>
            </w:rPr>
            <w:t>50</w:t>
          </w:r>
          <w:r>
            <w:rPr>
              <w:webHidden/>
            </w:rPr>
            <w:fldChar w:fldCharType="end"/>
          </w:r>
        </w:p>
        <w:p w14:paraId="6BAB6894" w14:textId="5B63C71E" w:rsidR="00660C66" w:rsidRDefault="00660C66">
          <w:pPr>
            <w:pStyle w:val="Innehll2"/>
            <w:rPr>
              <w:rFonts w:asciiTheme="minorHAnsi" w:eastAsiaTheme="minorEastAsia" w:hAnsiTheme="minorHAnsi" w:cstheme="minorBidi"/>
              <w:sz w:val="22"/>
              <w:szCs w:val="22"/>
              <w:lang w:eastAsia="sv-SE"/>
            </w:rPr>
          </w:pPr>
          <w:r>
            <w:t>4.2</w:t>
          </w:r>
          <w:r>
            <w:rPr>
              <w:rFonts w:asciiTheme="minorHAnsi" w:eastAsiaTheme="minorEastAsia" w:hAnsiTheme="minorHAnsi" w:cstheme="minorBidi"/>
              <w:sz w:val="22"/>
              <w:szCs w:val="22"/>
              <w:lang w:eastAsia="sv-SE"/>
            </w:rPr>
            <w:tab/>
          </w:r>
          <w:r>
            <w:t>Försvarsberedningen (Fö 1992:B)</w:t>
          </w:r>
          <w:r>
            <w:rPr>
              <w:webHidden/>
            </w:rPr>
            <w:tab/>
          </w:r>
          <w:r>
            <w:rPr>
              <w:webHidden/>
            </w:rPr>
            <w:fldChar w:fldCharType="begin"/>
          </w:r>
          <w:r>
            <w:rPr>
              <w:webHidden/>
            </w:rPr>
            <w:instrText xml:space="preserve"> PAGEREF _Toc34127980 \h </w:instrText>
          </w:r>
          <w:r>
            <w:rPr>
              <w:webHidden/>
            </w:rPr>
          </w:r>
          <w:r>
            <w:rPr>
              <w:webHidden/>
            </w:rPr>
            <w:fldChar w:fldCharType="separate"/>
          </w:r>
          <w:r>
            <w:rPr>
              <w:webHidden/>
            </w:rPr>
            <w:t>52</w:t>
          </w:r>
          <w:r>
            <w:rPr>
              <w:webHidden/>
            </w:rPr>
            <w:fldChar w:fldCharType="end"/>
          </w:r>
        </w:p>
        <w:p w14:paraId="29D7EE07" w14:textId="7A8BF20D" w:rsidR="00660C66" w:rsidRDefault="00660C66">
          <w:pPr>
            <w:pStyle w:val="Innehll2"/>
            <w:rPr>
              <w:rFonts w:asciiTheme="minorHAnsi" w:eastAsiaTheme="minorEastAsia" w:hAnsiTheme="minorHAnsi" w:cstheme="minorBidi"/>
              <w:sz w:val="22"/>
              <w:szCs w:val="22"/>
              <w:lang w:eastAsia="sv-SE"/>
            </w:rPr>
          </w:pPr>
          <w:r>
            <w:t>4.3</w:t>
          </w:r>
          <w:r>
            <w:rPr>
              <w:rFonts w:asciiTheme="minorHAnsi" w:eastAsiaTheme="minorEastAsia" w:hAnsiTheme="minorHAnsi" w:cstheme="minorBidi"/>
              <w:sz w:val="22"/>
              <w:szCs w:val="22"/>
              <w:lang w:eastAsia="sv-SE"/>
            </w:rPr>
            <w:tab/>
          </w:r>
          <w:r>
            <w:t>Exekutivkommitté (Fö 2001:B) under ramavtalet mellan Frankrike, Italien, Spanien, Storbritannien, Sverige och Tyskland</w:t>
          </w:r>
          <w:r>
            <w:rPr>
              <w:webHidden/>
            </w:rPr>
            <w:tab/>
          </w:r>
          <w:r>
            <w:rPr>
              <w:webHidden/>
            </w:rPr>
            <w:fldChar w:fldCharType="begin"/>
          </w:r>
          <w:r>
            <w:rPr>
              <w:webHidden/>
            </w:rPr>
            <w:instrText xml:space="preserve"> PAGEREF _Toc34127981 \h </w:instrText>
          </w:r>
          <w:r>
            <w:rPr>
              <w:webHidden/>
            </w:rPr>
          </w:r>
          <w:r>
            <w:rPr>
              <w:webHidden/>
            </w:rPr>
            <w:fldChar w:fldCharType="separate"/>
          </w:r>
          <w:r>
            <w:rPr>
              <w:webHidden/>
            </w:rPr>
            <w:t>57</w:t>
          </w:r>
          <w:r>
            <w:rPr>
              <w:webHidden/>
            </w:rPr>
            <w:fldChar w:fldCharType="end"/>
          </w:r>
        </w:p>
        <w:p w14:paraId="5BD35616" w14:textId="1DFFB1E5" w:rsidR="00660C66" w:rsidRDefault="00660C66">
          <w:pPr>
            <w:pStyle w:val="Innehll2"/>
            <w:rPr>
              <w:rFonts w:asciiTheme="minorHAnsi" w:eastAsiaTheme="minorEastAsia" w:hAnsiTheme="minorHAnsi" w:cstheme="minorBidi"/>
              <w:sz w:val="22"/>
              <w:szCs w:val="22"/>
              <w:lang w:eastAsia="sv-SE"/>
            </w:rPr>
          </w:pPr>
          <w:r>
            <w:t>4.4</w:t>
          </w:r>
          <w:r>
            <w:rPr>
              <w:rFonts w:asciiTheme="minorHAnsi" w:eastAsiaTheme="minorEastAsia" w:hAnsiTheme="minorHAnsi" w:cstheme="minorBidi"/>
              <w:sz w:val="22"/>
              <w:szCs w:val="22"/>
              <w:lang w:eastAsia="sv-SE"/>
            </w:rPr>
            <w:tab/>
          </w:r>
          <w:r>
            <w:t>Kommittén för förbättrat skydd för totalförsvars</w:t>
          </w:r>
          <w:r w:rsidR="001E60E3">
            <w:softHyphen/>
          </w:r>
          <w:r>
            <w:t>verksamhet (Fö 2017:02)</w:t>
          </w:r>
          <w:r>
            <w:rPr>
              <w:webHidden/>
            </w:rPr>
            <w:tab/>
          </w:r>
          <w:r>
            <w:rPr>
              <w:webHidden/>
            </w:rPr>
            <w:fldChar w:fldCharType="begin"/>
          </w:r>
          <w:r>
            <w:rPr>
              <w:webHidden/>
            </w:rPr>
            <w:instrText xml:space="preserve"> PAGEREF _Toc34127982 \h </w:instrText>
          </w:r>
          <w:r>
            <w:rPr>
              <w:webHidden/>
            </w:rPr>
          </w:r>
          <w:r>
            <w:rPr>
              <w:webHidden/>
            </w:rPr>
            <w:fldChar w:fldCharType="separate"/>
          </w:r>
          <w:r>
            <w:rPr>
              <w:webHidden/>
            </w:rPr>
            <w:t>58</w:t>
          </w:r>
          <w:r>
            <w:rPr>
              <w:webHidden/>
            </w:rPr>
            <w:fldChar w:fldCharType="end"/>
          </w:r>
        </w:p>
        <w:p w14:paraId="559A7823" w14:textId="75585603" w:rsidR="00660C66" w:rsidRDefault="00660C66">
          <w:pPr>
            <w:pStyle w:val="Innehll2"/>
            <w:rPr>
              <w:rFonts w:asciiTheme="minorHAnsi" w:eastAsiaTheme="minorEastAsia" w:hAnsiTheme="minorHAnsi" w:cstheme="minorBidi"/>
              <w:sz w:val="22"/>
              <w:szCs w:val="22"/>
              <w:lang w:eastAsia="sv-SE"/>
            </w:rPr>
          </w:pPr>
          <w:r>
            <w:t>4.5</w:t>
          </w:r>
          <w:r>
            <w:rPr>
              <w:rFonts w:asciiTheme="minorHAnsi" w:eastAsiaTheme="minorEastAsia" w:hAnsiTheme="minorHAnsi" w:cstheme="minorBidi"/>
              <w:sz w:val="22"/>
              <w:szCs w:val="22"/>
              <w:lang w:eastAsia="sv-SE"/>
            </w:rPr>
            <w:tab/>
          </w:r>
          <w:r>
            <w:t>Näringslivets roll inom totalförsvaret samt försörjnings</w:t>
          </w:r>
          <w:r w:rsidR="001E60E3">
            <w:softHyphen/>
          </w:r>
          <w:r>
            <w:t>trygghet i fråga om försvarsmateriel (Fö 2018:01)</w:t>
          </w:r>
          <w:r>
            <w:rPr>
              <w:webHidden/>
            </w:rPr>
            <w:tab/>
          </w:r>
          <w:r>
            <w:rPr>
              <w:webHidden/>
            </w:rPr>
            <w:fldChar w:fldCharType="begin"/>
          </w:r>
          <w:r>
            <w:rPr>
              <w:webHidden/>
            </w:rPr>
            <w:instrText xml:space="preserve"> PAGEREF _Toc34127983 \h </w:instrText>
          </w:r>
          <w:r>
            <w:rPr>
              <w:webHidden/>
            </w:rPr>
          </w:r>
          <w:r>
            <w:rPr>
              <w:webHidden/>
            </w:rPr>
            <w:fldChar w:fldCharType="separate"/>
          </w:r>
          <w:r>
            <w:rPr>
              <w:webHidden/>
            </w:rPr>
            <w:t>60</w:t>
          </w:r>
          <w:r>
            <w:rPr>
              <w:webHidden/>
            </w:rPr>
            <w:fldChar w:fldCharType="end"/>
          </w:r>
        </w:p>
        <w:p w14:paraId="21FFB101" w14:textId="7CA92968" w:rsidR="00660C66" w:rsidRDefault="00660C66">
          <w:pPr>
            <w:pStyle w:val="Innehll2"/>
            <w:rPr>
              <w:rFonts w:asciiTheme="minorHAnsi" w:eastAsiaTheme="minorEastAsia" w:hAnsiTheme="minorHAnsi" w:cstheme="minorBidi"/>
              <w:sz w:val="22"/>
              <w:szCs w:val="22"/>
              <w:lang w:eastAsia="sv-SE"/>
            </w:rPr>
          </w:pPr>
          <w:r>
            <w:t>4.6</w:t>
          </w:r>
          <w:r>
            <w:rPr>
              <w:rFonts w:asciiTheme="minorHAnsi" w:eastAsiaTheme="minorEastAsia" w:hAnsiTheme="minorHAnsi" w:cstheme="minorBidi"/>
              <w:sz w:val="22"/>
              <w:szCs w:val="22"/>
              <w:lang w:eastAsia="sv-SE"/>
            </w:rPr>
            <w:tab/>
          </w:r>
          <w:r>
            <w:t>Cybersäkerhet – genomförandet av cybersäkerhetsakten och vissa åtgärder till skydd för säkerhetskänslig verksamhet (Fö 2019:01)</w:t>
          </w:r>
          <w:r>
            <w:rPr>
              <w:webHidden/>
            </w:rPr>
            <w:tab/>
          </w:r>
          <w:r>
            <w:rPr>
              <w:webHidden/>
            </w:rPr>
            <w:fldChar w:fldCharType="begin"/>
          </w:r>
          <w:r>
            <w:rPr>
              <w:webHidden/>
            </w:rPr>
            <w:instrText xml:space="preserve"> PAGEREF _Toc34127984 \h </w:instrText>
          </w:r>
          <w:r>
            <w:rPr>
              <w:webHidden/>
            </w:rPr>
          </w:r>
          <w:r>
            <w:rPr>
              <w:webHidden/>
            </w:rPr>
            <w:fldChar w:fldCharType="separate"/>
          </w:r>
          <w:r>
            <w:rPr>
              <w:webHidden/>
            </w:rPr>
            <w:t>62</w:t>
          </w:r>
          <w:r>
            <w:rPr>
              <w:webHidden/>
            </w:rPr>
            <w:fldChar w:fldCharType="end"/>
          </w:r>
        </w:p>
        <w:p w14:paraId="6936487B" w14:textId="349BB731" w:rsidR="00660C66" w:rsidRDefault="00660C66">
          <w:pPr>
            <w:pStyle w:val="Innehll1"/>
            <w:rPr>
              <w:rFonts w:asciiTheme="minorHAnsi" w:eastAsiaTheme="minorEastAsia" w:hAnsiTheme="minorHAnsi"/>
              <w:sz w:val="22"/>
              <w:szCs w:val="22"/>
              <w:lang w:eastAsia="sv-SE"/>
            </w:rPr>
          </w:pPr>
          <w:r>
            <w:t>5</w:t>
          </w:r>
          <w:r>
            <w:rPr>
              <w:rFonts w:asciiTheme="minorHAnsi" w:eastAsiaTheme="minorEastAsia" w:hAnsiTheme="minorHAnsi"/>
              <w:sz w:val="22"/>
              <w:szCs w:val="22"/>
              <w:lang w:eastAsia="sv-SE"/>
            </w:rPr>
            <w:tab/>
          </w:r>
          <w:r>
            <w:t>Socialdepartementet</w:t>
          </w:r>
          <w:r>
            <w:rPr>
              <w:webHidden/>
            </w:rPr>
            <w:tab/>
          </w:r>
          <w:r>
            <w:rPr>
              <w:webHidden/>
            </w:rPr>
            <w:fldChar w:fldCharType="begin"/>
          </w:r>
          <w:r>
            <w:rPr>
              <w:webHidden/>
            </w:rPr>
            <w:instrText xml:space="preserve"> PAGEREF _Toc34127985 \h </w:instrText>
          </w:r>
          <w:r>
            <w:rPr>
              <w:webHidden/>
            </w:rPr>
          </w:r>
          <w:r>
            <w:rPr>
              <w:webHidden/>
            </w:rPr>
            <w:fldChar w:fldCharType="separate"/>
          </w:r>
          <w:r>
            <w:rPr>
              <w:webHidden/>
            </w:rPr>
            <w:t>63</w:t>
          </w:r>
          <w:r>
            <w:rPr>
              <w:webHidden/>
            </w:rPr>
            <w:fldChar w:fldCharType="end"/>
          </w:r>
        </w:p>
        <w:p w14:paraId="62877DB5" w14:textId="5F05C7C1" w:rsidR="00660C66" w:rsidRDefault="00660C66">
          <w:pPr>
            <w:pStyle w:val="Innehll2"/>
            <w:rPr>
              <w:rFonts w:asciiTheme="minorHAnsi" w:eastAsiaTheme="minorEastAsia" w:hAnsiTheme="minorHAnsi" w:cstheme="minorBidi"/>
              <w:sz w:val="22"/>
              <w:szCs w:val="22"/>
              <w:lang w:eastAsia="sv-SE"/>
            </w:rPr>
          </w:pPr>
          <w:r>
            <w:t>5.1</w:t>
          </w:r>
          <w:r>
            <w:rPr>
              <w:rFonts w:asciiTheme="minorHAnsi" w:eastAsiaTheme="minorEastAsia" w:hAnsiTheme="minorHAnsi" w:cstheme="minorBidi"/>
              <w:sz w:val="22"/>
              <w:szCs w:val="22"/>
              <w:lang w:eastAsia="sv-SE"/>
            </w:rPr>
            <w:tab/>
          </w:r>
          <w:r>
            <w:t>Statens medicinsk-etiska råd (S 1985:A)</w:t>
          </w:r>
          <w:r>
            <w:rPr>
              <w:webHidden/>
            </w:rPr>
            <w:tab/>
          </w:r>
          <w:r>
            <w:rPr>
              <w:webHidden/>
            </w:rPr>
            <w:fldChar w:fldCharType="begin"/>
          </w:r>
          <w:r>
            <w:rPr>
              <w:webHidden/>
            </w:rPr>
            <w:instrText xml:space="preserve"> PAGEREF _Toc34127986 \h </w:instrText>
          </w:r>
          <w:r>
            <w:rPr>
              <w:webHidden/>
            </w:rPr>
          </w:r>
          <w:r>
            <w:rPr>
              <w:webHidden/>
            </w:rPr>
            <w:fldChar w:fldCharType="separate"/>
          </w:r>
          <w:r>
            <w:rPr>
              <w:webHidden/>
            </w:rPr>
            <w:t>63</w:t>
          </w:r>
          <w:r>
            <w:rPr>
              <w:webHidden/>
            </w:rPr>
            <w:fldChar w:fldCharType="end"/>
          </w:r>
        </w:p>
        <w:p w14:paraId="02EE7F98" w14:textId="5928C63D" w:rsidR="00660C66" w:rsidRDefault="00660C66">
          <w:pPr>
            <w:pStyle w:val="Innehll2"/>
            <w:rPr>
              <w:rFonts w:asciiTheme="minorHAnsi" w:eastAsiaTheme="minorEastAsia" w:hAnsiTheme="minorHAnsi" w:cstheme="minorBidi"/>
              <w:sz w:val="22"/>
              <w:szCs w:val="22"/>
              <w:lang w:eastAsia="sv-SE"/>
            </w:rPr>
          </w:pPr>
          <w:r>
            <w:t>5.2</w:t>
          </w:r>
          <w:r>
            <w:rPr>
              <w:rFonts w:asciiTheme="minorHAnsi" w:eastAsiaTheme="minorEastAsia" w:hAnsiTheme="minorHAnsi" w:cstheme="minorBidi"/>
              <w:sz w:val="22"/>
              <w:szCs w:val="22"/>
              <w:lang w:eastAsia="sv-SE"/>
            </w:rPr>
            <w:tab/>
          </w:r>
          <w:r>
            <w:t>Pensionärskommittén (S 1991:08)</w:t>
          </w:r>
          <w:r>
            <w:rPr>
              <w:webHidden/>
            </w:rPr>
            <w:tab/>
          </w:r>
          <w:r>
            <w:rPr>
              <w:webHidden/>
            </w:rPr>
            <w:fldChar w:fldCharType="begin"/>
          </w:r>
          <w:r>
            <w:rPr>
              <w:webHidden/>
            </w:rPr>
            <w:instrText xml:space="preserve"> PAGEREF _Toc34127987 \h </w:instrText>
          </w:r>
          <w:r>
            <w:rPr>
              <w:webHidden/>
            </w:rPr>
          </w:r>
          <w:r>
            <w:rPr>
              <w:webHidden/>
            </w:rPr>
            <w:fldChar w:fldCharType="separate"/>
          </w:r>
          <w:r>
            <w:rPr>
              <w:webHidden/>
            </w:rPr>
            <w:t>72</w:t>
          </w:r>
          <w:r>
            <w:rPr>
              <w:webHidden/>
            </w:rPr>
            <w:fldChar w:fldCharType="end"/>
          </w:r>
        </w:p>
        <w:p w14:paraId="12A1A0D8" w14:textId="506DD0BB" w:rsidR="00660C66" w:rsidRDefault="00660C66">
          <w:pPr>
            <w:pStyle w:val="Innehll2"/>
            <w:rPr>
              <w:rFonts w:asciiTheme="minorHAnsi" w:eastAsiaTheme="minorEastAsia" w:hAnsiTheme="minorHAnsi" w:cstheme="minorBidi"/>
              <w:sz w:val="22"/>
              <w:szCs w:val="22"/>
              <w:lang w:eastAsia="sv-SE"/>
            </w:rPr>
          </w:pPr>
          <w:r>
            <w:t>5.3</w:t>
          </w:r>
          <w:r>
            <w:rPr>
              <w:rFonts w:asciiTheme="minorHAnsi" w:eastAsiaTheme="minorEastAsia" w:hAnsiTheme="minorHAnsi" w:cstheme="minorBidi"/>
              <w:sz w:val="22"/>
              <w:szCs w:val="22"/>
              <w:lang w:eastAsia="sv-SE"/>
            </w:rPr>
            <w:tab/>
          </w:r>
          <w:r>
            <w:t>Funktionshindersdelegationen (S 1998:B)</w:t>
          </w:r>
          <w:r>
            <w:rPr>
              <w:webHidden/>
            </w:rPr>
            <w:tab/>
          </w:r>
          <w:r>
            <w:rPr>
              <w:webHidden/>
            </w:rPr>
            <w:fldChar w:fldCharType="begin"/>
          </w:r>
          <w:r>
            <w:rPr>
              <w:webHidden/>
            </w:rPr>
            <w:instrText xml:space="preserve"> PAGEREF _Toc34127988 \h </w:instrText>
          </w:r>
          <w:r>
            <w:rPr>
              <w:webHidden/>
            </w:rPr>
          </w:r>
          <w:r>
            <w:rPr>
              <w:webHidden/>
            </w:rPr>
            <w:fldChar w:fldCharType="separate"/>
          </w:r>
          <w:r>
            <w:rPr>
              <w:webHidden/>
            </w:rPr>
            <w:t>77</w:t>
          </w:r>
          <w:r>
            <w:rPr>
              <w:webHidden/>
            </w:rPr>
            <w:fldChar w:fldCharType="end"/>
          </w:r>
        </w:p>
        <w:p w14:paraId="5DA441E8" w14:textId="2050FF99" w:rsidR="00660C66" w:rsidRDefault="00660C66">
          <w:pPr>
            <w:pStyle w:val="Innehll2"/>
            <w:rPr>
              <w:rFonts w:asciiTheme="minorHAnsi" w:eastAsiaTheme="minorEastAsia" w:hAnsiTheme="minorHAnsi" w:cstheme="minorBidi"/>
              <w:sz w:val="22"/>
              <w:szCs w:val="22"/>
              <w:lang w:eastAsia="sv-SE"/>
            </w:rPr>
          </w:pPr>
          <w:r>
            <w:t>5.4</w:t>
          </w:r>
          <w:r>
            <w:rPr>
              <w:rFonts w:asciiTheme="minorHAnsi" w:eastAsiaTheme="minorEastAsia" w:hAnsiTheme="minorHAnsi" w:cstheme="minorBidi"/>
              <w:sz w:val="22"/>
              <w:szCs w:val="22"/>
              <w:lang w:eastAsia="sv-SE"/>
            </w:rPr>
            <w:tab/>
          </w:r>
          <w:r>
            <w:t>Utredningen om ett register för utövare av alternativ- eller komplementärmedicin  (S 2006:04)</w:t>
          </w:r>
          <w:r>
            <w:rPr>
              <w:webHidden/>
            </w:rPr>
            <w:tab/>
          </w:r>
          <w:r>
            <w:rPr>
              <w:webHidden/>
            </w:rPr>
            <w:fldChar w:fldCharType="begin"/>
          </w:r>
          <w:r>
            <w:rPr>
              <w:webHidden/>
            </w:rPr>
            <w:instrText xml:space="preserve"> PAGEREF _Toc34127989 \h </w:instrText>
          </w:r>
          <w:r>
            <w:rPr>
              <w:webHidden/>
            </w:rPr>
          </w:r>
          <w:r>
            <w:rPr>
              <w:webHidden/>
            </w:rPr>
            <w:fldChar w:fldCharType="separate"/>
          </w:r>
          <w:r>
            <w:rPr>
              <w:webHidden/>
            </w:rPr>
            <w:t>83</w:t>
          </w:r>
          <w:r>
            <w:rPr>
              <w:webHidden/>
            </w:rPr>
            <w:fldChar w:fldCharType="end"/>
          </w:r>
        </w:p>
        <w:p w14:paraId="01813E0C" w14:textId="71C37F49" w:rsidR="00660C66" w:rsidRDefault="00660C66">
          <w:pPr>
            <w:pStyle w:val="Innehll2"/>
            <w:rPr>
              <w:rFonts w:asciiTheme="minorHAnsi" w:eastAsiaTheme="minorEastAsia" w:hAnsiTheme="minorHAnsi" w:cstheme="minorBidi"/>
              <w:sz w:val="22"/>
              <w:szCs w:val="22"/>
              <w:lang w:eastAsia="sv-SE"/>
            </w:rPr>
          </w:pPr>
          <w:r>
            <w:t>5.5</w:t>
          </w:r>
          <w:r>
            <w:rPr>
              <w:rFonts w:asciiTheme="minorHAnsi" w:eastAsiaTheme="minorEastAsia" w:hAnsiTheme="minorHAnsi" w:cstheme="minorBidi"/>
              <w:sz w:val="22"/>
              <w:szCs w:val="22"/>
              <w:lang w:eastAsia="sv-SE"/>
            </w:rPr>
            <w:tab/>
          </w:r>
          <w:r>
            <w:t xml:space="preserve">Samordningsfunktion för regeringens alkohol-, narkotika-, dopnings- och tobaksförebyggande politik (SAMANT) </w:t>
          </w:r>
          <w:r w:rsidR="001E60E3">
            <w:br/>
          </w:r>
          <w:r>
            <w:t>(S 2007:E)</w:t>
          </w:r>
          <w:r>
            <w:rPr>
              <w:webHidden/>
            </w:rPr>
            <w:tab/>
          </w:r>
          <w:r>
            <w:rPr>
              <w:webHidden/>
            </w:rPr>
            <w:fldChar w:fldCharType="begin"/>
          </w:r>
          <w:r>
            <w:rPr>
              <w:webHidden/>
            </w:rPr>
            <w:instrText xml:space="preserve"> PAGEREF _Toc34127990 \h </w:instrText>
          </w:r>
          <w:r>
            <w:rPr>
              <w:webHidden/>
            </w:rPr>
          </w:r>
          <w:r>
            <w:rPr>
              <w:webHidden/>
            </w:rPr>
            <w:fldChar w:fldCharType="separate"/>
          </w:r>
          <w:r>
            <w:rPr>
              <w:webHidden/>
            </w:rPr>
            <w:t>84</w:t>
          </w:r>
          <w:r>
            <w:rPr>
              <w:webHidden/>
            </w:rPr>
            <w:fldChar w:fldCharType="end"/>
          </w:r>
        </w:p>
        <w:p w14:paraId="563600E4" w14:textId="6DB4352B" w:rsidR="00660C66" w:rsidRDefault="00660C66">
          <w:pPr>
            <w:pStyle w:val="Innehll2"/>
            <w:rPr>
              <w:rFonts w:asciiTheme="minorHAnsi" w:eastAsiaTheme="minorEastAsia" w:hAnsiTheme="minorHAnsi" w:cstheme="minorBidi"/>
              <w:sz w:val="22"/>
              <w:szCs w:val="22"/>
              <w:lang w:eastAsia="sv-SE"/>
            </w:rPr>
          </w:pPr>
          <w:r>
            <w:t>5.6</w:t>
          </w:r>
          <w:r>
            <w:rPr>
              <w:rFonts w:asciiTheme="minorHAnsi" w:eastAsiaTheme="minorEastAsia" w:hAnsiTheme="minorHAnsi" w:cstheme="minorBidi"/>
              <w:sz w:val="22"/>
              <w:szCs w:val="22"/>
              <w:lang w:eastAsia="sv-SE"/>
            </w:rPr>
            <w:tab/>
          </w:r>
          <w:r>
            <w:t>Arbetsgruppen för vårdande av pensionsöverens</w:t>
          </w:r>
          <w:r w:rsidR="001E60E3">
            <w:softHyphen/>
          </w:r>
          <w:r>
            <w:t xml:space="preserve">kommelsen (Pensionsgruppen)  </w:t>
          </w:r>
          <w:r w:rsidR="001E60E3">
            <w:br/>
          </w:r>
          <w:r>
            <w:t>(S 2007:F)</w:t>
          </w:r>
          <w:r>
            <w:rPr>
              <w:webHidden/>
            </w:rPr>
            <w:tab/>
          </w:r>
          <w:r>
            <w:rPr>
              <w:webHidden/>
            </w:rPr>
            <w:fldChar w:fldCharType="begin"/>
          </w:r>
          <w:r>
            <w:rPr>
              <w:webHidden/>
            </w:rPr>
            <w:instrText xml:space="preserve"> PAGEREF _Toc34127991 \h </w:instrText>
          </w:r>
          <w:r>
            <w:rPr>
              <w:webHidden/>
            </w:rPr>
          </w:r>
          <w:r>
            <w:rPr>
              <w:webHidden/>
            </w:rPr>
            <w:fldChar w:fldCharType="separate"/>
          </w:r>
          <w:r>
            <w:rPr>
              <w:webHidden/>
            </w:rPr>
            <w:t>85</w:t>
          </w:r>
          <w:r>
            <w:rPr>
              <w:webHidden/>
            </w:rPr>
            <w:fldChar w:fldCharType="end"/>
          </w:r>
        </w:p>
        <w:p w14:paraId="70CCFCF3" w14:textId="448E9910" w:rsidR="00660C66" w:rsidRDefault="00660C66">
          <w:pPr>
            <w:pStyle w:val="Innehll2"/>
            <w:rPr>
              <w:rFonts w:asciiTheme="minorHAnsi" w:eastAsiaTheme="minorEastAsia" w:hAnsiTheme="minorHAnsi" w:cstheme="minorBidi"/>
              <w:sz w:val="22"/>
              <w:szCs w:val="22"/>
              <w:lang w:eastAsia="sv-SE"/>
            </w:rPr>
          </w:pPr>
          <w:r>
            <w:t>5.7</w:t>
          </w:r>
          <w:r>
            <w:rPr>
              <w:rFonts w:asciiTheme="minorHAnsi" w:eastAsiaTheme="minorEastAsia" w:hAnsiTheme="minorHAnsi" w:cstheme="minorBidi"/>
              <w:sz w:val="22"/>
              <w:szCs w:val="22"/>
              <w:lang w:eastAsia="sv-SE"/>
            </w:rPr>
            <w:tab/>
          </w:r>
          <w:r>
            <w:t>LSS-utredningen (S 2016:03)</w:t>
          </w:r>
          <w:r>
            <w:rPr>
              <w:webHidden/>
            </w:rPr>
            <w:tab/>
          </w:r>
          <w:r>
            <w:rPr>
              <w:webHidden/>
            </w:rPr>
            <w:fldChar w:fldCharType="begin"/>
          </w:r>
          <w:r>
            <w:rPr>
              <w:webHidden/>
            </w:rPr>
            <w:instrText xml:space="preserve"> PAGEREF _Toc34127992 \h </w:instrText>
          </w:r>
          <w:r>
            <w:rPr>
              <w:webHidden/>
            </w:rPr>
          </w:r>
          <w:r>
            <w:rPr>
              <w:webHidden/>
            </w:rPr>
            <w:fldChar w:fldCharType="separate"/>
          </w:r>
          <w:r>
            <w:rPr>
              <w:webHidden/>
            </w:rPr>
            <w:t>86</w:t>
          </w:r>
          <w:r>
            <w:rPr>
              <w:webHidden/>
            </w:rPr>
            <w:fldChar w:fldCharType="end"/>
          </w:r>
        </w:p>
        <w:p w14:paraId="0310DE95" w14:textId="35962643" w:rsidR="00660C66" w:rsidRDefault="00660C66">
          <w:pPr>
            <w:pStyle w:val="Innehll2"/>
            <w:rPr>
              <w:rFonts w:asciiTheme="minorHAnsi" w:eastAsiaTheme="minorEastAsia" w:hAnsiTheme="minorHAnsi" w:cstheme="minorBidi"/>
              <w:sz w:val="22"/>
              <w:szCs w:val="22"/>
              <w:lang w:eastAsia="sv-SE"/>
            </w:rPr>
          </w:pPr>
          <w:r>
            <w:t>5.8</w:t>
          </w:r>
          <w:r>
            <w:rPr>
              <w:rFonts w:asciiTheme="minorHAnsi" w:eastAsiaTheme="minorEastAsia" w:hAnsiTheme="minorHAnsi" w:cstheme="minorBidi"/>
              <w:sz w:val="22"/>
              <w:szCs w:val="22"/>
              <w:lang w:eastAsia="sv-SE"/>
            </w:rPr>
            <w:tab/>
          </w:r>
          <w:r>
            <w:t>Samordnad utveckling för god och nära vård  (S 2017:01)</w:t>
          </w:r>
          <w:r>
            <w:rPr>
              <w:webHidden/>
            </w:rPr>
            <w:tab/>
          </w:r>
          <w:r>
            <w:rPr>
              <w:webHidden/>
            </w:rPr>
            <w:fldChar w:fldCharType="begin"/>
          </w:r>
          <w:r>
            <w:rPr>
              <w:webHidden/>
            </w:rPr>
            <w:instrText xml:space="preserve"> PAGEREF _Toc34127993 \h </w:instrText>
          </w:r>
          <w:r>
            <w:rPr>
              <w:webHidden/>
            </w:rPr>
          </w:r>
          <w:r>
            <w:rPr>
              <w:webHidden/>
            </w:rPr>
            <w:fldChar w:fldCharType="separate"/>
          </w:r>
          <w:r>
            <w:rPr>
              <w:webHidden/>
            </w:rPr>
            <w:t>88</w:t>
          </w:r>
          <w:r>
            <w:rPr>
              <w:webHidden/>
            </w:rPr>
            <w:fldChar w:fldCharType="end"/>
          </w:r>
        </w:p>
        <w:p w14:paraId="3937A79C" w14:textId="4180D40D" w:rsidR="00660C66" w:rsidRDefault="00660C66">
          <w:pPr>
            <w:pStyle w:val="Innehll2"/>
            <w:rPr>
              <w:rFonts w:asciiTheme="minorHAnsi" w:eastAsiaTheme="minorEastAsia" w:hAnsiTheme="minorHAnsi" w:cstheme="minorBidi"/>
              <w:sz w:val="22"/>
              <w:szCs w:val="22"/>
              <w:lang w:eastAsia="sv-SE"/>
            </w:rPr>
          </w:pPr>
          <w:r>
            <w:t>5.9</w:t>
          </w:r>
          <w:r>
            <w:rPr>
              <w:rFonts w:asciiTheme="minorHAnsi" w:eastAsiaTheme="minorEastAsia" w:hAnsiTheme="minorHAnsi" w:cstheme="minorBidi"/>
              <w:sz w:val="22"/>
              <w:szCs w:val="22"/>
              <w:lang w:eastAsia="sv-SE"/>
            </w:rPr>
            <w:tab/>
          </w:r>
          <w:r>
            <w:t>Framtidens socialtjänst (S 2017:03)</w:t>
          </w:r>
          <w:r>
            <w:rPr>
              <w:webHidden/>
            </w:rPr>
            <w:tab/>
          </w:r>
          <w:r>
            <w:rPr>
              <w:webHidden/>
            </w:rPr>
            <w:fldChar w:fldCharType="begin"/>
          </w:r>
          <w:r>
            <w:rPr>
              <w:webHidden/>
            </w:rPr>
            <w:instrText xml:space="preserve"> PAGEREF _Toc34127994 \h </w:instrText>
          </w:r>
          <w:r>
            <w:rPr>
              <w:webHidden/>
            </w:rPr>
          </w:r>
          <w:r>
            <w:rPr>
              <w:webHidden/>
            </w:rPr>
            <w:fldChar w:fldCharType="separate"/>
          </w:r>
          <w:r>
            <w:rPr>
              <w:webHidden/>
            </w:rPr>
            <w:t>89</w:t>
          </w:r>
          <w:r>
            <w:rPr>
              <w:webHidden/>
            </w:rPr>
            <w:fldChar w:fldCharType="end"/>
          </w:r>
        </w:p>
        <w:p w14:paraId="2725EF55" w14:textId="13BD6037" w:rsidR="00660C66" w:rsidRDefault="00660C66">
          <w:pPr>
            <w:pStyle w:val="Innehll2"/>
            <w:rPr>
              <w:rFonts w:asciiTheme="minorHAnsi" w:eastAsiaTheme="minorEastAsia" w:hAnsiTheme="minorHAnsi" w:cstheme="minorBidi"/>
              <w:sz w:val="22"/>
              <w:szCs w:val="22"/>
              <w:lang w:eastAsia="sv-SE"/>
            </w:rPr>
          </w:pPr>
          <w:r>
            <w:t>5.10</w:t>
          </w:r>
          <w:r>
            <w:rPr>
              <w:rFonts w:asciiTheme="minorHAnsi" w:eastAsiaTheme="minorEastAsia" w:hAnsiTheme="minorHAnsi" w:cstheme="minorBidi"/>
              <w:sz w:val="22"/>
              <w:szCs w:val="22"/>
              <w:lang w:eastAsia="sv-SE"/>
            </w:rPr>
            <w:tab/>
          </w:r>
          <w:r>
            <w:t>KAM-utredningen (S 2017:05)</w:t>
          </w:r>
          <w:r>
            <w:rPr>
              <w:webHidden/>
            </w:rPr>
            <w:tab/>
          </w:r>
          <w:r>
            <w:rPr>
              <w:webHidden/>
            </w:rPr>
            <w:fldChar w:fldCharType="begin"/>
          </w:r>
          <w:r>
            <w:rPr>
              <w:webHidden/>
            </w:rPr>
            <w:instrText xml:space="preserve"> PAGEREF _Toc34127995 \h </w:instrText>
          </w:r>
          <w:r>
            <w:rPr>
              <w:webHidden/>
            </w:rPr>
          </w:r>
          <w:r>
            <w:rPr>
              <w:webHidden/>
            </w:rPr>
            <w:fldChar w:fldCharType="separate"/>
          </w:r>
          <w:r>
            <w:rPr>
              <w:webHidden/>
            </w:rPr>
            <w:t>93</w:t>
          </w:r>
          <w:r>
            <w:rPr>
              <w:webHidden/>
            </w:rPr>
            <w:fldChar w:fldCharType="end"/>
          </w:r>
        </w:p>
        <w:p w14:paraId="755B4A52" w14:textId="75A2E660" w:rsidR="00660C66" w:rsidRDefault="00660C66">
          <w:pPr>
            <w:pStyle w:val="Innehll2"/>
            <w:rPr>
              <w:rFonts w:asciiTheme="minorHAnsi" w:eastAsiaTheme="minorEastAsia" w:hAnsiTheme="minorHAnsi" w:cstheme="minorBidi"/>
              <w:sz w:val="22"/>
              <w:szCs w:val="22"/>
              <w:lang w:eastAsia="sv-SE"/>
            </w:rPr>
          </w:pPr>
          <w:r>
            <w:t>5.11</w:t>
          </w:r>
          <w:r>
            <w:rPr>
              <w:rFonts w:asciiTheme="minorHAnsi" w:eastAsiaTheme="minorEastAsia" w:hAnsiTheme="minorHAnsi" w:cstheme="minorBidi"/>
              <w:sz w:val="22"/>
              <w:szCs w:val="22"/>
              <w:lang w:eastAsia="sv-SE"/>
            </w:rPr>
            <w:tab/>
          </w:r>
          <w:r>
            <w:t xml:space="preserve">Utredningen om reglering av yrket undersköterska </w:t>
          </w:r>
          <w:r w:rsidR="001E60E3">
            <w:br/>
          </w:r>
          <w:r>
            <w:t>(S 2017:07)</w:t>
          </w:r>
          <w:r>
            <w:rPr>
              <w:webHidden/>
            </w:rPr>
            <w:tab/>
          </w:r>
          <w:r>
            <w:rPr>
              <w:webHidden/>
            </w:rPr>
            <w:fldChar w:fldCharType="begin"/>
          </w:r>
          <w:r>
            <w:rPr>
              <w:webHidden/>
            </w:rPr>
            <w:instrText xml:space="preserve"> PAGEREF _Toc34127996 \h </w:instrText>
          </w:r>
          <w:r>
            <w:rPr>
              <w:webHidden/>
            </w:rPr>
          </w:r>
          <w:r>
            <w:rPr>
              <w:webHidden/>
            </w:rPr>
            <w:fldChar w:fldCharType="separate"/>
          </w:r>
          <w:r>
            <w:rPr>
              <w:webHidden/>
            </w:rPr>
            <w:t>93</w:t>
          </w:r>
          <w:r>
            <w:rPr>
              <w:webHidden/>
            </w:rPr>
            <w:fldChar w:fldCharType="end"/>
          </w:r>
        </w:p>
        <w:p w14:paraId="4A3F1FB4" w14:textId="27D282E1" w:rsidR="00660C66" w:rsidRDefault="00660C66">
          <w:pPr>
            <w:pStyle w:val="Innehll2"/>
            <w:rPr>
              <w:rFonts w:asciiTheme="minorHAnsi" w:eastAsiaTheme="minorEastAsia" w:hAnsiTheme="minorHAnsi" w:cstheme="minorBidi"/>
              <w:sz w:val="22"/>
              <w:szCs w:val="22"/>
              <w:lang w:eastAsia="sv-SE"/>
            </w:rPr>
          </w:pPr>
          <w:r>
            <w:t>5.12</w:t>
          </w:r>
          <w:r>
            <w:rPr>
              <w:rFonts w:asciiTheme="minorHAnsi" w:eastAsiaTheme="minorEastAsia" w:hAnsiTheme="minorHAnsi" w:cstheme="minorBidi"/>
              <w:sz w:val="22"/>
              <w:szCs w:val="22"/>
              <w:lang w:eastAsia="sv-SE"/>
            </w:rPr>
            <w:tab/>
          </w:r>
          <w:r>
            <w:t>Styrning för en mer jämlik vård (S 2017:08)</w:t>
          </w:r>
          <w:r>
            <w:rPr>
              <w:webHidden/>
            </w:rPr>
            <w:tab/>
          </w:r>
          <w:r>
            <w:rPr>
              <w:webHidden/>
            </w:rPr>
            <w:fldChar w:fldCharType="begin"/>
          </w:r>
          <w:r>
            <w:rPr>
              <w:webHidden/>
            </w:rPr>
            <w:instrText xml:space="preserve"> PAGEREF _Toc34127997 \h </w:instrText>
          </w:r>
          <w:r>
            <w:rPr>
              <w:webHidden/>
            </w:rPr>
          </w:r>
          <w:r>
            <w:rPr>
              <w:webHidden/>
            </w:rPr>
            <w:fldChar w:fldCharType="separate"/>
          </w:r>
          <w:r>
            <w:rPr>
              <w:webHidden/>
            </w:rPr>
            <w:t>94</w:t>
          </w:r>
          <w:r>
            <w:rPr>
              <w:webHidden/>
            </w:rPr>
            <w:fldChar w:fldCharType="end"/>
          </w:r>
        </w:p>
        <w:p w14:paraId="72B0163A" w14:textId="01FE7CF8" w:rsidR="00660C66" w:rsidRDefault="00660C66">
          <w:pPr>
            <w:pStyle w:val="Innehll2"/>
            <w:rPr>
              <w:rFonts w:asciiTheme="minorHAnsi" w:eastAsiaTheme="minorEastAsia" w:hAnsiTheme="minorHAnsi" w:cstheme="minorBidi"/>
              <w:sz w:val="22"/>
              <w:szCs w:val="22"/>
              <w:lang w:eastAsia="sv-SE"/>
            </w:rPr>
          </w:pPr>
          <w:r>
            <w:t>5.13</w:t>
          </w:r>
          <w:r>
            <w:rPr>
              <w:rFonts w:asciiTheme="minorHAnsi" w:eastAsiaTheme="minorEastAsia" w:hAnsiTheme="minorHAnsi" w:cstheme="minorBidi"/>
              <w:sz w:val="22"/>
              <w:szCs w:val="22"/>
              <w:lang w:eastAsia="sv-SE"/>
            </w:rPr>
            <w:tab/>
          </w:r>
          <w:r>
            <w:t xml:space="preserve">Styrutredningen för funktionshinderspolitiken  </w:t>
          </w:r>
          <w:r w:rsidR="001E60E3">
            <w:br/>
          </w:r>
          <w:r>
            <w:t>(S 2017:09)</w:t>
          </w:r>
          <w:r>
            <w:rPr>
              <w:webHidden/>
            </w:rPr>
            <w:tab/>
          </w:r>
          <w:r>
            <w:rPr>
              <w:webHidden/>
            </w:rPr>
            <w:fldChar w:fldCharType="begin"/>
          </w:r>
          <w:r>
            <w:rPr>
              <w:webHidden/>
            </w:rPr>
            <w:instrText xml:space="preserve"> PAGEREF _Toc34127998 \h </w:instrText>
          </w:r>
          <w:r>
            <w:rPr>
              <w:webHidden/>
            </w:rPr>
          </w:r>
          <w:r>
            <w:rPr>
              <w:webHidden/>
            </w:rPr>
            <w:fldChar w:fldCharType="separate"/>
          </w:r>
          <w:r>
            <w:rPr>
              <w:webHidden/>
            </w:rPr>
            <w:t>95</w:t>
          </w:r>
          <w:r>
            <w:rPr>
              <w:webHidden/>
            </w:rPr>
            <w:fldChar w:fldCharType="end"/>
          </w:r>
        </w:p>
        <w:p w14:paraId="6851A71A" w14:textId="4118AF29" w:rsidR="00660C66" w:rsidRDefault="00660C66">
          <w:pPr>
            <w:pStyle w:val="Innehll2"/>
            <w:rPr>
              <w:rFonts w:asciiTheme="minorHAnsi" w:eastAsiaTheme="minorEastAsia" w:hAnsiTheme="minorHAnsi" w:cstheme="minorBidi"/>
              <w:sz w:val="22"/>
              <w:szCs w:val="22"/>
              <w:lang w:eastAsia="sv-SE"/>
            </w:rPr>
          </w:pPr>
          <w:r>
            <w:t>5.14</w:t>
          </w:r>
          <w:r>
            <w:rPr>
              <w:rFonts w:asciiTheme="minorHAnsi" w:eastAsiaTheme="minorEastAsia" w:hAnsiTheme="minorHAnsi" w:cstheme="minorBidi"/>
              <w:sz w:val="22"/>
              <w:szCs w:val="22"/>
              <w:lang w:eastAsia="sv-SE"/>
            </w:rPr>
            <w:tab/>
          </w:r>
          <w:r>
            <w:t>OPS-utredningen (S 2018:01)</w:t>
          </w:r>
          <w:r>
            <w:rPr>
              <w:webHidden/>
            </w:rPr>
            <w:tab/>
          </w:r>
          <w:r>
            <w:rPr>
              <w:webHidden/>
            </w:rPr>
            <w:fldChar w:fldCharType="begin"/>
          </w:r>
          <w:r>
            <w:rPr>
              <w:webHidden/>
            </w:rPr>
            <w:instrText xml:space="preserve"> PAGEREF _Toc34127999 \h </w:instrText>
          </w:r>
          <w:r>
            <w:rPr>
              <w:webHidden/>
            </w:rPr>
          </w:r>
          <w:r>
            <w:rPr>
              <w:webHidden/>
            </w:rPr>
            <w:fldChar w:fldCharType="separate"/>
          </w:r>
          <w:r>
            <w:rPr>
              <w:webHidden/>
            </w:rPr>
            <w:t>96</w:t>
          </w:r>
          <w:r>
            <w:rPr>
              <w:webHidden/>
            </w:rPr>
            <w:fldChar w:fldCharType="end"/>
          </w:r>
        </w:p>
        <w:p w14:paraId="1F84905A" w14:textId="50F714D0" w:rsidR="00660C66" w:rsidRDefault="00660C66">
          <w:pPr>
            <w:pStyle w:val="Innehll2"/>
            <w:rPr>
              <w:rFonts w:asciiTheme="minorHAnsi" w:eastAsiaTheme="minorEastAsia" w:hAnsiTheme="minorHAnsi" w:cstheme="minorBidi"/>
              <w:sz w:val="22"/>
              <w:szCs w:val="22"/>
              <w:lang w:eastAsia="sv-SE"/>
            </w:rPr>
          </w:pPr>
          <w:r>
            <w:t>5.15</w:t>
          </w:r>
          <w:r>
            <w:rPr>
              <w:rFonts w:asciiTheme="minorHAnsi" w:eastAsiaTheme="minorEastAsia" w:hAnsiTheme="minorHAnsi" w:cstheme="minorBidi"/>
              <w:sz w:val="22"/>
              <w:szCs w:val="22"/>
              <w:lang w:eastAsia="sv-SE"/>
            </w:rPr>
            <w:tab/>
          </w:r>
          <w:r>
            <w:t>Utredningen om jämlik tandhälsa (S 2018:02)</w:t>
          </w:r>
          <w:r>
            <w:rPr>
              <w:webHidden/>
            </w:rPr>
            <w:tab/>
          </w:r>
          <w:r>
            <w:rPr>
              <w:webHidden/>
            </w:rPr>
            <w:fldChar w:fldCharType="begin"/>
          </w:r>
          <w:r>
            <w:rPr>
              <w:webHidden/>
            </w:rPr>
            <w:instrText xml:space="preserve"> PAGEREF _Toc34128000 \h </w:instrText>
          </w:r>
          <w:r>
            <w:rPr>
              <w:webHidden/>
            </w:rPr>
          </w:r>
          <w:r>
            <w:rPr>
              <w:webHidden/>
            </w:rPr>
            <w:fldChar w:fldCharType="separate"/>
          </w:r>
          <w:r>
            <w:rPr>
              <w:webHidden/>
            </w:rPr>
            <w:t>97</w:t>
          </w:r>
          <w:r>
            <w:rPr>
              <w:webHidden/>
            </w:rPr>
            <w:fldChar w:fldCharType="end"/>
          </w:r>
        </w:p>
        <w:p w14:paraId="3BA2827F" w14:textId="274E284B" w:rsidR="00660C66" w:rsidRDefault="00660C66">
          <w:pPr>
            <w:pStyle w:val="Innehll2"/>
            <w:rPr>
              <w:rFonts w:asciiTheme="minorHAnsi" w:eastAsiaTheme="minorEastAsia" w:hAnsiTheme="minorHAnsi" w:cstheme="minorBidi"/>
              <w:sz w:val="22"/>
              <w:szCs w:val="22"/>
              <w:lang w:eastAsia="sv-SE"/>
            </w:rPr>
          </w:pPr>
          <w:r>
            <w:lastRenderedPageBreak/>
            <w:t>5.16</w:t>
          </w:r>
          <w:r>
            <w:rPr>
              <w:rFonts w:asciiTheme="minorHAnsi" w:eastAsiaTheme="minorEastAsia" w:hAnsiTheme="minorHAnsi" w:cstheme="minorBidi"/>
              <w:sz w:val="22"/>
              <w:szCs w:val="22"/>
              <w:lang w:eastAsia="sv-SE"/>
            </w:rPr>
            <w:tab/>
          </w:r>
          <w:r>
            <w:t>2018 års donationsutredning (S 2018:04)</w:t>
          </w:r>
          <w:r>
            <w:rPr>
              <w:webHidden/>
            </w:rPr>
            <w:tab/>
          </w:r>
          <w:r>
            <w:rPr>
              <w:webHidden/>
            </w:rPr>
            <w:fldChar w:fldCharType="begin"/>
          </w:r>
          <w:r>
            <w:rPr>
              <w:webHidden/>
            </w:rPr>
            <w:instrText xml:space="preserve"> PAGEREF _Toc34128001 \h </w:instrText>
          </w:r>
          <w:r>
            <w:rPr>
              <w:webHidden/>
            </w:rPr>
          </w:r>
          <w:r>
            <w:rPr>
              <w:webHidden/>
            </w:rPr>
            <w:fldChar w:fldCharType="separate"/>
          </w:r>
          <w:r>
            <w:rPr>
              <w:webHidden/>
            </w:rPr>
            <w:t>98</w:t>
          </w:r>
          <w:r>
            <w:rPr>
              <w:webHidden/>
            </w:rPr>
            <w:fldChar w:fldCharType="end"/>
          </w:r>
        </w:p>
        <w:p w14:paraId="647505A5" w14:textId="4E783EFA" w:rsidR="00660C66" w:rsidRDefault="00660C66">
          <w:pPr>
            <w:pStyle w:val="Innehll2"/>
            <w:rPr>
              <w:rFonts w:asciiTheme="minorHAnsi" w:eastAsiaTheme="minorEastAsia" w:hAnsiTheme="minorHAnsi" w:cstheme="minorBidi"/>
              <w:sz w:val="22"/>
              <w:szCs w:val="22"/>
              <w:lang w:eastAsia="sv-SE"/>
            </w:rPr>
          </w:pPr>
          <w:r>
            <w:t>5.17</w:t>
          </w:r>
          <w:r>
            <w:rPr>
              <w:rFonts w:asciiTheme="minorHAnsi" w:eastAsiaTheme="minorEastAsia" w:hAnsiTheme="minorHAnsi" w:cstheme="minorBidi"/>
              <w:sz w:val="22"/>
              <w:szCs w:val="22"/>
              <w:lang w:eastAsia="sv-SE"/>
            </w:rPr>
            <w:tab/>
          </w:r>
          <w:r>
            <w:t>Utredningen om en trygg sjukförsäkring med människan i centrum (S 2018:05)</w:t>
          </w:r>
          <w:r>
            <w:rPr>
              <w:webHidden/>
            </w:rPr>
            <w:tab/>
          </w:r>
          <w:r>
            <w:rPr>
              <w:webHidden/>
            </w:rPr>
            <w:fldChar w:fldCharType="begin"/>
          </w:r>
          <w:r>
            <w:rPr>
              <w:webHidden/>
            </w:rPr>
            <w:instrText xml:space="preserve"> PAGEREF _Toc34128002 \h </w:instrText>
          </w:r>
          <w:r>
            <w:rPr>
              <w:webHidden/>
            </w:rPr>
          </w:r>
          <w:r>
            <w:rPr>
              <w:webHidden/>
            </w:rPr>
            <w:fldChar w:fldCharType="separate"/>
          </w:r>
          <w:r>
            <w:rPr>
              <w:webHidden/>
            </w:rPr>
            <w:t>99</w:t>
          </w:r>
          <w:r>
            <w:rPr>
              <w:webHidden/>
            </w:rPr>
            <w:fldChar w:fldCharType="end"/>
          </w:r>
        </w:p>
        <w:p w14:paraId="78667E07" w14:textId="25361A91" w:rsidR="00660C66" w:rsidRDefault="00660C66">
          <w:pPr>
            <w:pStyle w:val="Innehll2"/>
            <w:rPr>
              <w:rFonts w:asciiTheme="minorHAnsi" w:eastAsiaTheme="minorEastAsia" w:hAnsiTheme="minorHAnsi" w:cstheme="minorBidi"/>
              <w:sz w:val="22"/>
              <w:szCs w:val="22"/>
              <w:lang w:eastAsia="sv-SE"/>
            </w:rPr>
          </w:pPr>
          <w:r>
            <w:t>5.18</w:t>
          </w:r>
          <w:r>
            <w:rPr>
              <w:rFonts w:asciiTheme="minorHAnsi" w:eastAsiaTheme="minorEastAsia" w:hAnsiTheme="minorHAnsi" w:cstheme="minorBidi"/>
              <w:sz w:val="22"/>
              <w:szCs w:val="22"/>
              <w:lang w:eastAsia="sv-SE"/>
            </w:rPr>
            <w:tab/>
          </w:r>
          <w:r>
            <w:t>Nationell samordnare för en välfungerande sjukskriv</w:t>
          </w:r>
          <w:r w:rsidR="0018179F">
            <w:softHyphen/>
          </w:r>
          <w:r>
            <w:t>nings</w:t>
          </w:r>
          <w:r w:rsidR="0018179F">
            <w:softHyphen/>
          </w:r>
          <w:r>
            <w:t>process (S 2018:06)</w:t>
          </w:r>
          <w:r>
            <w:rPr>
              <w:webHidden/>
            </w:rPr>
            <w:tab/>
          </w:r>
          <w:r>
            <w:rPr>
              <w:webHidden/>
            </w:rPr>
            <w:fldChar w:fldCharType="begin"/>
          </w:r>
          <w:r>
            <w:rPr>
              <w:webHidden/>
            </w:rPr>
            <w:instrText xml:space="preserve"> PAGEREF _Toc34128003 \h </w:instrText>
          </w:r>
          <w:r>
            <w:rPr>
              <w:webHidden/>
            </w:rPr>
          </w:r>
          <w:r>
            <w:rPr>
              <w:webHidden/>
            </w:rPr>
            <w:fldChar w:fldCharType="separate"/>
          </w:r>
          <w:r>
            <w:rPr>
              <w:webHidden/>
            </w:rPr>
            <w:t>100</w:t>
          </w:r>
          <w:r>
            <w:rPr>
              <w:webHidden/>
            </w:rPr>
            <w:fldChar w:fldCharType="end"/>
          </w:r>
        </w:p>
        <w:p w14:paraId="0EFDD2C0" w14:textId="50B097B7" w:rsidR="00660C66" w:rsidRDefault="00660C66">
          <w:pPr>
            <w:pStyle w:val="Innehll2"/>
            <w:rPr>
              <w:rFonts w:asciiTheme="minorHAnsi" w:eastAsiaTheme="minorEastAsia" w:hAnsiTheme="minorHAnsi" w:cstheme="minorBidi"/>
              <w:sz w:val="22"/>
              <w:szCs w:val="22"/>
              <w:lang w:eastAsia="sv-SE"/>
            </w:rPr>
          </w:pPr>
          <w:r>
            <w:t>5.19</w:t>
          </w:r>
          <w:r>
            <w:rPr>
              <w:rFonts w:asciiTheme="minorHAnsi" w:eastAsiaTheme="minorEastAsia" w:hAnsiTheme="minorHAnsi" w:cstheme="minorBidi"/>
              <w:sz w:val="22"/>
              <w:szCs w:val="22"/>
              <w:lang w:eastAsia="sv-SE"/>
            </w:rPr>
            <w:tab/>
          </w:r>
          <w:r>
            <w:t>Utredningen om ett upphandlat fondtorg för premie</w:t>
          </w:r>
          <w:r w:rsidR="0018179F">
            <w:softHyphen/>
          </w:r>
          <w:r>
            <w:t>pension (Fi 2018:06)</w:t>
          </w:r>
          <w:r>
            <w:rPr>
              <w:webHidden/>
            </w:rPr>
            <w:tab/>
          </w:r>
          <w:r>
            <w:rPr>
              <w:webHidden/>
            </w:rPr>
            <w:fldChar w:fldCharType="begin"/>
          </w:r>
          <w:r>
            <w:rPr>
              <w:webHidden/>
            </w:rPr>
            <w:instrText xml:space="preserve"> PAGEREF _Toc34128004 \h </w:instrText>
          </w:r>
          <w:r>
            <w:rPr>
              <w:webHidden/>
            </w:rPr>
          </w:r>
          <w:r>
            <w:rPr>
              <w:webHidden/>
            </w:rPr>
            <w:fldChar w:fldCharType="separate"/>
          </w:r>
          <w:r>
            <w:rPr>
              <w:webHidden/>
            </w:rPr>
            <w:t>100</w:t>
          </w:r>
          <w:r>
            <w:rPr>
              <w:webHidden/>
            </w:rPr>
            <w:fldChar w:fldCharType="end"/>
          </w:r>
        </w:p>
        <w:p w14:paraId="3A8ABB22" w14:textId="025A13E6" w:rsidR="00660C66" w:rsidRDefault="00660C66">
          <w:pPr>
            <w:pStyle w:val="Innehll2"/>
            <w:rPr>
              <w:rFonts w:asciiTheme="minorHAnsi" w:eastAsiaTheme="minorEastAsia" w:hAnsiTheme="minorHAnsi" w:cstheme="minorBidi"/>
              <w:sz w:val="22"/>
              <w:szCs w:val="22"/>
              <w:lang w:eastAsia="sv-SE"/>
            </w:rPr>
          </w:pPr>
          <w:r>
            <w:t>5.20</w:t>
          </w:r>
          <w:r>
            <w:rPr>
              <w:rFonts w:asciiTheme="minorHAnsi" w:eastAsiaTheme="minorEastAsia" w:hAnsiTheme="minorHAnsi" w:cstheme="minorBidi"/>
              <w:sz w:val="22"/>
              <w:szCs w:val="22"/>
              <w:lang w:eastAsia="sv-SE"/>
            </w:rPr>
            <w:tab/>
          </w:r>
          <w:r>
            <w:t xml:space="preserve">Utredningen om översyn av yrket personlig assistent </w:t>
          </w:r>
          <w:r w:rsidR="0018179F">
            <w:br/>
          </w:r>
          <w:r>
            <w:t>(S 2018:08)</w:t>
          </w:r>
          <w:r>
            <w:rPr>
              <w:webHidden/>
            </w:rPr>
            <w:tab/>
          </w:r>
          <w:r>
            <w:rPr>
              <w:webHidden/>
            </w:rPr>
            <w:fldChar w:fldCharType="begin"/>
          </w:r>
          <w:r>
            <w:rPr>
              <w:webHidden/>
            </w:rPr>
            <w:instrText xml:space="preserve"> PAGEREF _Toc34128005 \h </w:instrText>
          </w:r>
          <w:r>
            <w:rPr>
              <w:webHidden/>
            </w:rPr>
          </w:r>
          <w:r>
            <w:rPr>
              <w:webHidden/>
            </w:rPr>
            <w:fldChar w:fldCharType="separate"/>
          </w:r>
          <w:r>
            <w:rPr>
              <w:webHidden/>
            </w:rPr>
            <w:t>101</w:t>
          </w:r>
          <w:r>
            <w:rPr>
              <w:webHidden/>
            </w:rPr>
            <w:fldChar w:fldCharType="end"/>
          </w:r>
        </w:p>
        <w:p w14:paraId="7739E7B5" w14:textId="54BA1FF7" w:rsidR="00660C66" w:rsidRDefault="00660C66">
          <w:pPr>
            <w:pStyle w:val="Innehll2"/>
            <w:rPr>
              <w:rFonts w:asciiTheme="minorHAnsi" w:eastAsiaTheme="minorEastAsia" w:hAnsiTheme="minorHAnsi" w:cstheme="minorBidi"/>
              <w:sz w:val="22"/>
              <w:szCs w:val="22"/>
              <w:lang w:eastAsia="sv-SE"/>
            </w:rPr>
          </w:pPr>
          <w:r>
            <w:t>5.21</w:t>
          </w:r>
          <w:r>
            <w:rPr>
              <w:rFonts w:asciiTheme="minorHAnsi" w:eastAsiaTheme="minorEastAsia" w:hAnsiTheme="minorHAnsi" w:cstheme="minorBidi"/>
              <w:sz w:val="22"/>
              <w:szCs w:val="22"/>
              <w:lang w:eastAsia="sv-SE"/>
            </w:rPr>
            <w:tab/>
          </w:r>
          <w:r>
            <w:t xml:space="preserve">Utredningen om hälso- och sjukvårdens beredskap </w:t>
          </w:r>
          <w:r w:rsidR="0018179F">
            <w:br/>
          </w:r>
          <w:r>
            <w:t>(S 2018:09)</w:t>
          </w:r>
          <w:r>
            <w:rPr>
              <w:webHidden/>
            </w:rPr>
            <w:tab/>
          </w:r>
          <w:r>
            <w:rPr>
              <w:webHidden/>
            </w:rPr>
            <w:fldChar w:fldCharType="begin"/>
          </w:r>
          <w:r>
            <w:rPr>
              <w:webHidden/>
            </w:rPr>
            <w:instrText xml:space="preserve"> PAGEREF _Toc34128006 \h </w:instrText>
          </w:r>
          <w:r>
            <w:rPr>
              <w:webHidden/>
            </w:rPr>
          </w:r>
          <w:r>
            <w:rPr>
              <w:webHidden/>
            </w:rPr>
            <w:fldChar w:fldCharType="separate"/>
          </w:r>
          <w:r>
            <w:rPr>
              <w:webHidden/>
            </w:rPr>
            <w:t>102</w:t>
          </w:r>
          <w:r>
            <w:rPr>
              <w:webHidden/>
            </w:rPr>
            <w:fldChar w:fldCharType="end"/>
          </w:r>
        </w:p>
        <w:p w14:paraId="037AFB3A" w14:textId="4B87F242" w:rsidR="00660C66" w:rsidRDefault="00660C66">
          <w:pPr>
            <w:pStyle w:val="Innehll2"/>
            <w:rPr>
              <w:rFonts w:asciiTheme="minorHAnsi" w:eastAsiaTheme="minorEastAsia" w:hAnsiTheme="minorHAnsi" w:cstheme="minorBidi"/>
              <w:sz w:val="22"/>
              <w:szCs w:val="22"/>
              <w:lang w:eastAsia="sv-SE"/>
            </w:rPr>
          </w:pPr>
          <w:r>
            <w:t>5.22</w:t>
          </w:r>
          <w:r>
            <w:rPr>
              <w:rFonts w:asciiTheme="minorHAnsi" w:eastAsiaTheme="minorEastAsia" w:hAnsiTheme="minorHAnsi" w:cstheme="minorBidi"/>
              <w:sz w:val="22"/>
              <w:szCs w:val="22"/>
              <w:lang w:eastAsia="sv-SE"/>
            </w:rPr>
            <w:tab/>
          </w:r>
          <w:r>
            <w:t>Delegationen för senior arbetskraft (S 2018:10)</w:t>
          </w:r>
          <w:r>
            <w:rPr>
              <w:webHidden/>
            </w:rPr>
            <w:tab/>
          </w:r>
          <w:r>
            <w:rPr>
              <w:webHidden/>
            </w:rPr>
            <w:fldChar w:fldCharType="begin"/>
          </w:r>
          <w:r>
            <w:rPr>
              <w:webHidden/>
            </w:rPr>
            <w:instrText xml:space="preserve"> PAGEREF _Toc34128007 \h </w:instrText>
          </w:r>
          <w:r>
            <w:rPr>
              <w:webHidden/>
            </w:rPr>
          </w:r>
          <w:r>
            <w:rPr>
              <w:webHidden/>
            </w:rPr>
            <w:fldChar w:fldCharType="separate"/>
          </w:r>
          <w:r>
            <w:rPr>
              <w:webHidden/>
            </w:rPr>
            <w:t>103</w:t>
          </w:r>
          <w:r>
            <w:rPr>
              <w:webHidden/>
            </w:rPr>
            <w:fldChar w:fldCharType="end"/>
          </w:r>
        </w:p>
        <w:p w14:paraId="200485E9" w14:textId="03693688" w:rsidR="00660C66" w:rsidRDefault="00660C66">
          <w:pPr>
            <w:pStyle w:val="Innehll2"/>
            <w:rPr>
              <w:rFonts w:asciiTheme="minorHAnsi" w:eastAsiaTheme="minorEastAsia" w:hAnsiTheme="minorHAnsi" w:cstheme="minorBidi"/>
              <w:sz w:val="22"/>
              <w:szCs w:val="22"/>
              <w:lang w:eastAsia="sv-SE"/>
            </w:rPr>
          </w:pPr>
          <w:r>
            <w:t>5.23</w:t>
          </w:r>
          <w:r>
            <w:rPr>
              <w:rFonts w:asciiTheme="minorHAnsi" w:eastAsiaTheme="minorEastAsia" w:hAnsiTheme="minorHAnsi" w:cstheme="minorBidi"/>
              <w:sz w:val="22"/>
              <w:szCs w:val="22"/>
              <w:lang w:eastAsia="sv-SE"/>
            </w:rPr>
            <w:tab/>
          </w:r>
          <w:r>
            <w:t xml:space="preserve">Utredningen om välfärdsteknik i äldreomsorgen  </w:t>
          </w:r>
          <w:r w:rsidR="0018179F">
            <w:br/>
          </w:r>
          <w:r>
            <w:t>(S 2018:11)</w:t>
          </w:r>
          <w:r>
            <w:rPr>
              <w:webHidden/>
            </w:rPr>
            <w:tab/>
          </w:r>
          <w:r>
            <w:rPr>
              <w:webHidden/>
            </w:rPr>
            <w:fldChar w:fldCharType="begin"/>
          </w:r>
          <w:r>
            <w:rPr>
              <w:webHidden/>
            </w:rPr>
            <w:instrText xml:space="preserve"> PAGEREF _Toc34128008 \h </w:instrText>
          </w:r>
          <w:r>
            <w:rPr>
              <w:webHidden/>
            </w:rPr>
          </w:r>
          <w:r>
            <w:rPr>
              <w:webHidden/>
            </w:rPr>
            <w:fldChar w:fldCharType="separate"/>
          </w:r>
          <w:r>
            <w:rPr>
              <w:webHidden/>
            </w:rPr>
            <w:t>104</w:t>
          </w:r>
          <w:r>
            <w:rPr>
              <w:webHidden/>
            </w:rPr>
            <w:fldChar w:fldCharType="end"/>
          </w:r>
        </w:p>
        <w:p w14:paraId="68920B11" w14:textId="4B23D330" w:rsidR="00660C66" w:rsidRDefault="00660C66">
          <w:pPr>
            <w:pStyle w:val="Innehll2"/>
            <w:rPr>
              <w:rFonts w:asciiTheme="minorHAnsi" w:eastAsiaTheme="minorEastAsia" w:hAnsiTheme="minorHAnsi" w:cstheme="minorBidi"/>
              <w:sz w:val="22"/>
              <w:szCs w:val="22"/>
              <w:lang w:eastAsia="sv-SE"/>
            </w:rPr>
          </w:pPr>
          <w:r>
            <w:t>5.24</w:t>
          </w:r>
          <w:r>
            <w:rPr>
              <w:rFonts w:asciiTheme="minorHAnsi" w:eastAsiaTheme="minorEastAsia" w:hAnsiTheme="minorHAnsi" w:cstheme="minorBidi"/>
              <w:sz w:val="22"/>
              <w:szCs w:val="22"/>
              <w:lang w:eastAsia="sv-SE"/>
            </w:rPr>
            <w:tab/>
          </w:r>
          <w:r>
            <w:t>Sammanhållen kunskapsstyrning (S 2018:12)</w:t>
          </w:r>
          <w:r>
            <w:rPr>
              <w:webHidden/>
            </w:rPr>
            <w:tab/>
          </w:r>
          <w:r>
            <w:rPr>
              <w:webHidden/>
            </w:rPr>
            <w:fldChar w:fldCharType="begin"/>
          </w:r>
          <w:r>
            <w:rPr>
              <w:webHidden/>
            </w:rPr>
            <w:instrText xml:space="preserve"> PAGEREF _Toc34128009 \h </w:instrText>
          </w:r>
          <w:r>
            <w:rPr>
              <w:webHidden/>
            </w:rPr>
          </w:r>
          <w:r>
            <w:rPr>
              <w:webHidden/>
            </w:rPr>
            <w:fldChar w:fldCharType="separate"/>
          </w:r>
          <w:r>
            <w:rPr>
              <w:webHidden/>
            </w:rPr>
            <w:t>105</w:t>
          </w:r>
          <w:r>
            <w:rPr>
              <w:webHidden/>
            </w:rPr>
            <w:fldChar w:fldCharType="end"/>
          </w:r>
        </w:p>
        <w:p w14:paraId="45BF79B2" w14:textId="765DA3D2" w:rsidR="00660C66" w:rsidRDefault="00660C66">
          <w:pPr>
            <w:pStyle w:val="Innehll2"/>
            <w:rPr>
              <w:rFonts w:asciiTheme="minorHAnsi" w:eastAsiaTheme="minorEastAsia" w:hAnsiTheme="minorHAnsi" w:cstheme="minorBidi"/>
              <w:sz w:val="22"/>
              <w:szCs w:val="22"/>
              <w:lang w:eastAsia="sv-SE"/>
            </w:rPr>
          </w:pPr>
          <w:r>
            <w:t>5.25</w:t>
          </w:r>
          <w:r>
            <w:rPr>
              <w:rFonts w:asciiTheme="minorHAnsi" w:eastAsiaTheme="minorEastAsia" w:hAnsiTheme="minorHAnsi" w:cstheme="minorBidi"/>
              <w:sz w:val="22"/>
              <w:szCs w:val="22"/>
              <w:lang w:eastAsia="sv-SE"/>
            </w:rPr>
            <w:tab/>
          </w:r>
          <w:r>
            <w:t xml:space="preserve">Utredningen om bostadsbidrag och underhållsstöd – minskad skuldsättning och ökad träffsäkerhet (BUMS) </w:t>
          </w:r>
          <w:r w:rsidR="0018179F">
            <w:br/>
          </w:r>
          <w:r>
            <w:t>(S 2018:13)</w:t>
          </w:r>
          <w:r>
            <w:rPr>
              <w:webHidden/>
            </w:rPr>
            <w:tab/>
          </w:r>
          <w:r>
            <w:rPr>
              <w:webHidden/>
            </w:rPr>
            <w:fldChar w:fldCharType="begin"/>
          </w:r>
          <w:r>
            <w:rPr>
              <w:webHidden/>
            </w:rPr>
            <w:instrText xml:space="preserve"> PAGEREF _Toc34128010 \h </w:instrText>
          </w:r>
          <w:r>
            <w:rPr>
              <w:webHidden/>
            </w:rPr>
          </w:r>
          <w:r>
            <w:rPr>
              <w:webHidden/>
            </w:rPr>
            <w:fldChar w:fldCharType="separate"/>
          </w:r>
          <w:r>
            <w:rPr>
              <w:webHidden/>
            </w:rPr>
            <w:t>106</w:t>
          </w:r>
          <w:r>
            <w:rPr>
              <w:webHidden/>
            </w:rPr>
            <w:fldChar w:fldCharType="end"/>
          </w:r>
        </w:p>
        <w:p w14:paraId="5DAC786E" w14:textId="2145A427" w:rsidR="00660C66" w:rsidRDefault="00660C66">
          <w:pPr>
            <w:pStyle w:val="Innehll2"/>
            <w:rPr>
              <w:rFonts w:asciiTheme="minorHAnsi" w:eastAsiaTheme="minorEastAsia" w:hAnsiTheme="minorHAnsi" w:cstheme="minorBidi"/>
              <w:sz w:val="22"/>
              <w:szCs w:val="22"/>
              <w:lang w:eastAsia="sv-SE"/>
            </w:rPr>
          </w:pPr>
          <w:r>
            <w:t>5.26</w:t>
          </w:r>
          <w:r>
            <w:rPr>
              <w:rFonts w:asciiTheme="minorHAnsi" w:eastAsiaTheme="minorEastAsia" w:hAnsiTheme="minorHAnsi" w:cstheme="minorBidi"/>
              <w:sz w:val="22"/>
              <w:szCs w:val="22"/>
              <w:lang w:eastAsia="sv-SE"/>
            </w:rPr>
            <w:tab/>
          </w:r>
          <w:r>
            <w:t>Garantipensionsutredningen (S 2018:14)</w:t>
          </w:r>
          <w:r>
            <w:rPr>
              <w:webHidden/>
            </w:rPr>
            <w:tab/>
          </w:r>
          <w:r>
            <w:rPr>
              <w:webHidden/>
            </w:rPr>
            <w:fldChar w:fldCharType="begin"/>
          </w:r>
          <w:r>
            <w:rPr>
              <w:webHidden/>
            </w:rPr>
            <w:instrText xml:space="preserve"> PAGEREF _Toc34128011 \h </w:instrText>
          </w:r>
          <w:r>
            <w:rPr>
              <w:webHidden/>
            </w:rPr>
          </w:r>
          <w:r>
            <w:rPr>
              <w:webHidden/>
            </w:rPr>
            <w:fldChar w:fldCharType="separate"/>
          </w:r>
          <w:r>
            <w:rPr>
              <w:webHidden/>
            </w:rPr>
            <w:t>106</w:t>
          </w:r>
          <w:r>
            <w:rPr>
              <w:webHidden/>
            </w:rPr>
            <w:fldChar w:fldCharType="end"/>
          </w:r>
        </w:p>
        <w:p w14:paraId="3C94FAD7" w14:textId="43E06EF7" w:rsidR="00660C66" w:rsidRDefault="00660C66">
          <w:pPr>
            <w:pStyle w:val="Innehll2"/>
            <w:rPr>
              <w:rFonts w:asciiTheme="minorHAnsi" w:eastAsiaTheme="minorEastAsia" w:hAnsiTheme="minorHAnsi" w:cstheme="minorBidi"/>
              <w:sz w:val="22"/>
              <w:szCs w:val="22"/>
              <w:lang w:eastAsia="sv-SE"/>
            </w:rPr>
          </w:pPr>
          <w:r>
            <w:t>5.27</w:t>
          </w:r>
          <w:r>
            <w:rPr>
              <w:rFonts w:asciiTheme="minorHAnsi" w:eastAsiaTheme="minorEastAsia" w:hAnsiTheme="minorHAnsi" w:cstheme="minorBidi"/>
              <w:sz w:val="22"/>
              <w:szCs w:val="22"/>
              <w:lang w:eastAsia="sv-SE"/>
            </w:rPr>
            <w:tab/>
          </w:r>
          <w:r>
            <w:t>Utredningen om översyn av vissa frågor som rör person</w:t>
          </w:r>
          <w:r w:rsidR="0018179F">
            <w:softHyphen/>
          </w:r>
          <w:r>
            <w:t>uppgifts</w:t>
          </w:r>
          <w:r w:rsidR="0018179F">
            <w:softHyphen/>
          </w:r>
          <w:r>
            <w:t>hantering i socialtjänst- och hälso- och sjukvårds</w:t>
          </w:r>
          <w:r w:rsidR="0018179F">
            <w:softHyphen/>
          </w:r>
          <w:r>
            <w:t>verksamhet (S 2019:01)</w:t>
          </w:r>
          <w:r>
            <w:rPr>
              <w:webHidden/>
            </w:rPr>
            <w:tab/>
          </w:r>
          <w:r>
            <w:rPr>
              <w:webHidden/>
            </w:rPr>
            <w:fldChar w:fldCharType="begin"/>
          </w:r>
          <w:r>
            <w:rPr>
              <w:webHidden/>
            </w:rPr>
            <w:instrText xml:space="preserve"> PAGEREF _Toc34128012 \h </w:instrText>
          </w:r>
          <w:r>
            <w:rPr>
              <w:webHidden/>
            </w:rPr>
          </w:r>
          <w:r>
            <w:rPr>
              <w:webHidden/>
            </w:rPr>
            <w:fldChar w:fldCharType="separate"/>
          </w:r>
          <w:r>
            <w:rPr>
              <w:webHidden/>
            </w:rPr>
            <w:t>107</w:t>
          </w:r>
          <w:r>
            <w:rPr>
              <w:webHidden/>
            </w:rPr>
            <w:fldChar w:fldCharType="end"/>
          </w:r>
        </w:p>
        <w:p w14:paraId="3A67CCA4" w14:textId="026BD43B" w:rsidR="00660C66" w:rsidRDefault="00660C66">
          <w:pPr>
            <w:pStyle w:val="Innehll2"/>
            <w:rPr>
              <w:rFonts w:asciiTheme="minorHAnsi" w:eastAsiaTheme="minorEastAsia" w:hAnsiTheme="minorHAnsi" w:cstheme="minorBidi"/>
              <w:sz w:val="22"/>
              <w:szCs w:val="22"/>
              <w:lang w:eastAsia="sv-SE"/>
            </w:rPr>
          </w:pPr>
          <w:r>
            <w:t>5.28</w:t>
          </w:r>
          <w:r>
            <w:rPr>
              <w:rFonts w:asciiTheme="minorHAnsi" w:eastAsiaTheme="minorEastAsia" w:hAnsiTheme="minorHAnsi" w:cstheme="minorBidi"/>
              <w:sz w:val="22"/>
              <w:szCs w:val="22"/>
              <w:lang w:eastAsia="sv-SE"/>
            </w:rPr>
            <w:tab/>
          </w:r>
          <w:r>
            <w:t>Fast omsorgskontakt i hemtjänsten  (S 2019:02)</w:t>
          </w:r>
          <w:r>
            <w:rPr>
              <w:webHidden/>
            </w:rPr>
            <w:tab/>
          </w:r>
          <w:r>
            <w:rPr>
              <w:webHidden/>
            </w:rPr>
            <w:fldChar w:fldCharType="begin"/>
          </w:r>
          <w:r>
            <w:rPr>
              <w:webHidden/>
            </w:rPr>
            <w:instrText xml:space="preserve"> PAGEREF _Toc34128013 \h </w:instrText>
          </w:r>
          <w:r>
            <w:rPr>
              <w:webHidden/>
            </w:rPr>
          </w:r>
          <w:r>
            <w:rPr>
              <w:webHidden/>
            </w:rPr>
            <w:fldChar w:fldCharType="separate"/>
          </w:r>
          <w:r>
            <w:rPr>
              <w:webHidden/>
            </w:rPr>
            <w:t>108</w:t>
          </w:r>
          <w:r>
            <w:rPr>
              <w:webHidden/>
            </w:rPr>
            <w:fldChar w:fldCharType="end"/>
          </w:r>
        </w:p>
        <w:p w14:paraId="3B2294CF" w14:textId="733D32DD" w:rsidR="00660C66" w:rsidRDefault="00660C66">
          <w:pPr>
            <w:pStyle w:val="Innehll2"/>
            <w:rPr>
              <w:rFonts w:asciiTheme="minorHAnsi" w:eastAsiaTheme="minorEastAsia" w:hAnsiTheme="minorHAnsi" w:cstheme="minorBidi"/>
              <w:sz w:val="22"/>
              <w:szCs w:val="22"/>
              <w:lang w:eastAsia="sv-SE"/>
            </w:rPr>
          </w:pPr>
          <w:r>
            <w:t>5.29</w:t>
          </w:r>
          <w:r>
            <w:rPr>
              <w:rFonts w:asciiTheme="minorHAnsi" w:eastAsiaTheme="minorEastAsia" w:hAnsiTheme="minorHAnsi" w:cstheme="minorBidi"/>
              <w:sz w:val="22"/>
              <w:szCs w:val="22"/>
              <w:lang w:eastAsia="sv-SE"/>
            </w:rPr>
            <w:tab/>
          </w:r>
          <w:r>
            <w:t xml:space="preserve">Utredningen om ökade förutsättningar för hållbara investeringsprojekt i framtidens hälso- och sjukvård </w:t>
          </w:r>
          <w:r w:rsidR="0018179F">
            <w:br/>
          </w:r>
          <w:r>
            <w:t>(S 2019:03)</w:t>
          </w:r>
          <w:r>
            <w:rPr>
              <w:webHidden/>
            </w:rPr>
            <w:tab/>
          </w:r>
          <w:r>
            <w:rPr>
              <w:webHidden/>
            </w:rPr>
            <w:fldChar w:fldCharType="begin"/>
          </w:r>
          <w:r>
            <w:rPr>
              <w:webHidden/>
            </w:rPr>
            <w:instrText xml:space="preserve"> PAGEREF _Toc34128014 \h </w:instrText>
          </w:r>
          <w:r>
            <w:rPr>
              <w:webHidden/>
            </w:rPr>
          </w:r>
          <w:r>
            <w:rPr>
              <w:webHidden/>
            </w:rPr>
            <w:fldChar w:fldCharType="separate"/>
          </w:r>
          <w:r>
            <w:rPr>
              <w:webHidden/>
            </w:rPr>
            <w:t>108</w:t>
          </w:r>
          <w:r>
            <w:rPr>
              <w:webHidden/>
            </w:rPr>
            <w:fldChar w:fldCharType="end"/>
          </w:r>
        </w:p>
        <w:p w14:paraId="38B38BE3" w14:textId="469453AD" w:rsidR="00660C66" w:rsidRDefault="00660C66">
          <w:pPr>
            <w:pStyle w:val="Innehll2"/>
            <w:rPr>
              <w:rFonts w:asciiTheme="minorHAnsi" w:eastAsiaTheme="minorEastAsia" w:hAnsiTheme="minorHAnsi" w:cstheme="minorBidi"/>
              <w:sz w:val="22"/>
              <w:szCs w:val="22"/>
              <w:lang w:eastAsia="sv-SE"/>
            </w:rPr>
          </w:pPr>
          <w:r>
            <w:t>5.30</w:t>
          </w:r>
          <w:r>
            <w:rPr>
              <w:rFonts w:asciiTheme="minorHAnsi" w:eastAsiaTheme="minorEastAsia" w:hAnsiTheme="minorHAnsi" w:cstheme="minorBidi"/>
              <w:sz w:val="22"/>
              <w:szCs w:val="22"/>
              <w:lang w:eastAsia="sv-SE"/>
            </w:rPr>
            <w:tab/>
          </w:r>
          <w:r>
            <w:t>Utredningen Nationell samordnare för en hållbar kompetens</w:t>
          </w:r>
          <w:r w:rsidR="0018179F">
            <w:softHyphen/>
          </w:r>
          <w:r>
            <w:t xml:space="preserve">försörjning i vård och omsorgen om äldre </w:t>
          </w:r>
          <w:r w:rsidR="0018179F">
            <w:br/>
          </w:r>
          <w:r>
            <w:t>(S 2019:04)</w:t>
          </w:r>
          <w:r>
            <w:rPr>
              <w:webHidden/>
            </w:rPr>
            <w:tab/>
          </w:r>
          <w:r>
            <w:rPr>
              <w:webHidden/>
            </w:rPr>
            <w:fldChar w:fldCharType="begin"/>
          </w:r>
          <w:r>
            <w:rPr>
              <w:webHidden/>
            </w:rPr>
            <w:instrText xml:space="preserve"> PAGEREF _Toc34128015 \h </w:instrText>
          </w:r>
          <w:r>
            <w:rPr>
              <w:webHidden/>
            </w:rPr>
          </w:r>
          <w:r>
            <w:rPr>
              <w:webHidden/>
            </w:rPr>
            <w:fldChar w:fldCharType="separate"/>
          </w:r>
          <w:r>
            <w:rPr>
              <w:webHidden/>
            </w:rPr>
            <w:t>109</w:t>
          </w:r>
          <w:r>
            <w:rPr>
              <w:webHidden/>
            </w:rPr>
            <w:fldChar w:fldCharType="end"/>
          </w:r>
        </w:p>
        <w:p w14:paraId="5B0A5044" w14:textId="5649BD06" w:rsidR="00660C66" w:rsidRDefault="00660C66">
          <w:pPr>
            <w:pStyle w:val="Innehll2"/>
            <w:rPr>
              <w:rFonts w:asciiTheme="minorHAnsi" w:eastAsiaTheme="minorEastAsia" w:hAnsiTheme="minorHAnsi" w:cstheme="minorBidi"/>
              <w:sz w:val="22"/>
              <w:szCs w:val="22"/>
              <w:lang w:eastAsia="sv-SE"/>
            </w:rPr>
          </w:pPr>
          <w:r>
            <w:t>5.31</w:t>
          </w:r>
          <w:r>
            <w:rPr>
              <w:rFonts w:asciiTheme="minorHAnsi" w:eastAsiaTheme="minorEastAsia" w:hAnsiTheme="minorHAnsi" w:cstheme="minorBidi"/>
              <w:sz w:val="22"/>
              <w:szCs w:val="22"/>
              <w:lang w:eastAsia="sv-SE"/>
            </w:rPr>
            <w:tab/>
          </w:r>
          <w:r>
            <w:t>Utredningen om en sammanhållen god och nära vård för barn och unga (S 2019:05)</w:t>
          </w:r>
          <w:r>
            <w:rPr>
              <w:webHidden/>
            </w:rPr>
            <w:tab/>
          </w:r>
          <w:r>
            <w:rPr>
              <w:webHidden/>
            </w:rPr>
            <w:fldChar w:fldCharType="begin"/>
          </w:r>
          <w:r>
            <w:rPr>
              <w:webHidden/>
            </w:rPr>
            <w:instrText xml:space="preserve"> PAGEREF _Toc34128016 \h </w:instrText>
          </w:r>
          <w:r>
            <w:rPr>
              <w:webHidden/>
            </w:rPr>
          </w:r>
          <w:r>
            <w:rPr>
              <w:webHidden/>
            </w:rPr>
            <w:fldChar w:fldCharType="separate"/>
          </w:r>
          <w:r>
            <w:rPr>
              <w:webHidden/>
            </w:rPr>
            <w:t>109</w:t>
          </w:r>
          <w:r>
            <w:rPr>
              <w:webHidden/>
            </w:rPr>
            <w:fldChar w:fldCharType="end"/>
          </w:r>
        </w:p>
        <w:p w14:paraId="35B62183" w14:textId="36C62976" w:rsidR="00660C66" w:rsidRDefault="00660C66">
          <w:pPr>
            <w:pStyle w:val="Innehll1"/>
            <w:rPr>
              <w:rFonts w:asciiTheme="minorHAnsi" w:eastAsiaTheme="minorEastAsia" w:hAnsiTheme="minorHAnsi"/>
              <w:sz w:val="22"/>
              <w:szCs w:val="22"/>
              <w:lang w:eastAsia="sv-SE"/>
            </w:rPr>
          </w:pPr>
          <w:r>
            <w:t>6</w:t>
          </w:r>
          <w:r>
            <w:rPr>
              <w:rFonts w:asciiTheme="minorHAnsi" w:eastAsiaTheme="minorEastAsia" w:hAnsiTheme="minorHAnsi"/>
              <w:sz w:val="22"/>
              <w:szCs w:val="22"/>
              <w:lang w:eastAsia="sv-SE"/>
            </w:rPr>
            <w:tab/>
          </w:r>
          <w:r>
            <w:t>Finansdepartementet</w:t>
          </w:r>
          <w:r>
            <w:rPr>
              <w:webHidden/>
            </w:rPr>
            <w:tab/>
          </w:r>
          <w:r>
            <w:rPr>
              <w:webHidden/>
            </w:rPr>
            <w:fldChar w:fldCharType="begin"/>
          </w:r>
          <w:r>
            <w:rPr>
              <w:webHidden/>
            </w:rPr>
            <w:instrText xml:space="preserve"> PAGEREF _Toc34128017 \h </w:instrText>
          </w:r>
          <w:r>
            <w:rPr>
              <w:webHidden/>
            </w:rPr>
          </w:r>
          <w:r>
            <w:rPr>
              <w:webHidden/>
            </w:rPr>
            <w:fldChar w:fldCharType="separate"/>
          </w:r>
          <w:r>
            <w:rPr>
              <w:webHidden/>
            </w:rPr>
            <w:t>110</w:t>
          </w:r>
          <w:r>
            <w:rPr>
              <w:webHidden/>
            </w:rPr>
            <w:fldChar w:fldCharType="end"/>
          </w:r>
        </w:p>
        <w:p w14:paraId="27306C24" w14:textId="7AEEEB92" w:rsidR="00660C66" w:rsidRDefault="00660C66">
          <w:pPr>
            <w:pStyle w:val="Innehll2"/>
            <w:rPr>
              <w:rFonts w:asciiTheme="minorHAnsi" w:eastAsiaTheme="minorEastAsia" w:hAnsiTheme="minorHAnsi" w:cstheme="minorBidi"/>
              <w:sz w:val="22"/>
              <w:szCs w:val="22"/>
              <w:lang w:eastAsia="sv-SE"/>
            </w:rPr>
          </w:pPr>
          <w:r>
            <w:t>6.1</w:t>
          </w:r>
          <w:r>
            <w:rPr>
              <w:rFonts w:asciiTheme="minorHAnsi" w:eastAsiaTheme="minorEastAsia" w:hAnsiTheme="minorHAnsi" w:cstheme="minorBidi"/>
              <w:sz w:val="22"/>
              <w:szCs w:val="22"/>
              <w:lang w:eastAsia="sv-SE"/>
            </w:rPr>
            <w:tab/>
          </w:r>
          <w:r>
            <w:t xml:space="preserve">Expertgruppen för studier i offentlig ekonomi, ESO </w:t>
          </w:r>
          <w:r w:rsidR="0018179F">
            <w:br/>
          </w:r>
          <w:r>
            <w:t>(Fi 2007:03)</w:t>
          </w:r>
          <w:r>
            <w:rPr>
              <w:webHidden/>
            </w:rPr>
            <w:tab/>
          </w:r>
          <w:r>
            <w:rPr>
              <w:webHidden/>
            </w:rPr>
            <w:fldChar w:fldCharType="begin"/>
          </w:r>
          <w:r>
            <w:rPr>
              <w:webHidden/>
            </w:rPr>
            <w:instrText xml:space="preserve"> PAGEREF _Toc34128018 \h </w:instrText>
          </w:r>
          <w:r>
            <w:rPr>
              <w:webHidden/>
            </w:rPr>
          </w:r>
          <w:r>
            <w:rPr>
              <w:webHidden/>
            </w:rPr>
            <w:fldChar w:fldCharType="separate"/>
          </w:r>
          <w:r>
            <w:rPr>
              <w:webHidden/>
            </w:rPr>
            <w:t>110</w:t>
          </w:r>
          <w:r>
            <w:rPr>
              <w:webHidden/>
            </w:rPr>
            <w:fldChar w:fldCharType="end"/>
          </w:r>
        </w:p>
        <w:p w14:paraId="07B17AD9" w14:textId="513CDC1B" w:rsidR="00660C66" w:rsidRDefault="00660C66">
          <w:pPr>
            <w:pStyle w:val="Innehll2"/>
            <w:rPr>
              <w:rFonts w:asciiTheme="minorHAnsi" w:eastAsiaTheme="minorEastAsia" w:hAnsiTheme="minorHAnsi" w:cstheme="minorBidi"/>
              <w:sz w:val="22"/>
              <w:szCs w:val="22"/>
              <w:lang w:eastAsia="sv-SE"/>
            </w:rPr>
          </w:pPr>
          <w:r>
            <w:t>6.2</w:t>
          </w:r>
          <w:r>
            <w:rPr>
              <w:rFonts w:asciiTheme="minorHAnsi" w:eastAsiaTheme="minorEastAsia" w:hAnsiTheme="minorHAnsi" w:cstheme="minorBidi"/>
              <w:sz w:val="22"/>
              <w:szCs w:val="22"/>
              <w:lang w:eastAsia="sv-SE"/>
            </w:rPr>
            <w:tab/>
          </w:r>
          <w:r>
            <w:t>Kommittén för finansiell stabilitet (Fi 2013:09)</w:t>
          </w:r>
          <w:r>
            <w:rPr>
              <w:webHidden/>
            </w:rPr>
            <w:tab/>
          </w:r>
          <w:r>
            <w:rPr>
              <w:webHidden/>
            </w:rPr>
            <w:fldChar w:fldCharType="begin"/>
          </w:r>
          <w:r>
            <w:rPr>
              <w:webHidden/>
            </w:rPr>
            <w:instrText xml:space="preserve"> PAGEREF _Toc34128019 \h </w:instrText>
          </w:r>
          <w:r>
            <w:rPr>
              <w:webHidden/>
            </w:rPr>
          </w:r>
          <w:r>
            <w:rPr>
              <w:webHidden/>
            </w:rPr>
            <w:fldChar w:fldCharType="separate"/>
          </w:r>
          <w:r>
            <w:rPr>
              <w:webHidden/>
            </w:rPr>
            <w:t>115</w:t>
          </w:r>
          <w:r>
            <w:rPr>
              <w:webHidden/>
            </w:rPr>
            <w:fldChar w:fldCharType="end"/>
          </w:r>
        </w:p>
        <w:p w14:paraId="3EC27B2C" w14:textId="2A0410F0" w:rsidR="00660C66" w:rsidRDefault="00660C66">
          <w:pPr>
            <w:pStyle w:val="Innehll2"/>
            <w:rPr>
              <w:rFonts w:asciiTheme="minorHAnsi" w:eastAsiaTheme="minorEastAsia" w:hAnsiTheme="minorHAnsi" w:cstheme="minorBidi"/>
              <w:sz w:val="22"/>
              <w:szCs w:val="22"/>
              <w:lang w:eastAsia="sv-SE"/>
            </w:rPr>
          </w:pPr>
          <w:r>
            <w:t>6.3</w:t>
          </w:r>
          <w:r>
            <w:rPr>
              <w:rFonts w:asciiTheme="minorHAnsi" w:eastAsiaTheme="minorEastAsia" w:hAnsiTheme="minorHAnsi" w:cstheme="minorBidi"/>
              <w:sz w:val="22"/>
              <w:szCs w:val="22"/>
              <w:lang w:eastAsia="sv-SE"/>
            </w:rPr>
            <w:tab/>
          </w:r>
          <w:r>
            <w:t>2030-delegationen (Fi 2016:01)</w:t>
          </w:r>
          <w:r>
            <w:rPr>
              <w:webHidden/>
            </w:rPr>
            <w:tab/>
          </w:r>
          <w:r>
            <w:rPr>
              <w:webHidden/>
            </w:rPr>
            <w:fldChar w:fldCharType="begin"/>
          </w:r>
          <w:r>
            <w:rPr>
              <w:webHidden/>
            </w:rPr>
            <w:instrText xml:space="preserve"> PAGEREF _Toc34128020 \h </w:instrText>
          </w:r>
          <w:r>
            <w:rPr>
              <w:webHidden/>
            </w:rPr>
          </w:r>
          <w:r>
            <w:rPr>
              <w:webHidden/>
            </w:rPr>
            <w:fldChar w:fldCharType="separate"/>
          </w:r>
          <w:r>
            <w:rPr>
              <w:webHidden/>
            </w:rPr>
            <w:t>115</w:t>
          </w:r>
          <w:r>
            <w:rPr>
              <w:webHidden/>
            </w:rPr>
            <w:fldChar w:fldCharType="end"/>
          </w:r>
        </w:p>
        <w:p w14:paraId="45FC247F" w14:textId="6E493EF9" w:rsidR="00660C66" w:rsidRDefault="00660C66">
          <w:pPr>
            <w:pStyle w:val="Innehll2"/>
            <w:rPr>
              <w:rFonts w:asciiTheme="minorHAnsi" w:eastAsiaTheme="minorEastAsia" w:hAnsiTheme="minorHAnsi" w:cstheme="minorBidi"/>
              <w:sz w:val="22"/>
              <w:szCs w:val="22"/>
              <w:lang w:eastAsia="sv-SE"/>
            </w:rPr>
          </w:pPr>
          <w:r>
            <w:t>6.4</w:t>
          </w:r>
          <w:r>
            <w:rPr>
              <w:rFonts w:asciiTheme="minorHAnsi" w:eastAsiaTheme="minorEastAsia" w:hAnsiTheme="minorHAnsi" w:cstheme="minorBidi"/>
              <w:sz w:val="22"/>
              <w:szCs w:val="22"/>
              <w:lang w:eastAsia="sv-SE"/>
            </w:rPr>
            <w:tab/>
          </w:r>
          <w:r>
            <w:t>Tillitsdelegationen (Fi 2016:03)</w:t>
          </w:r>
          <w:r>
            <w:rPr>
              <w:webHidden/>
            </w:rPr>
            <w:tab/>
          </w:r>
          <w:r>
            <w:rPr>
              <w:webHidden/>
            </w:rPr>
            <w:fldChar w:fldCharType="begin"/>
          </w:r>
          <w:r>
            <w:rPr>
              <w:webHidden/>
            </w:rPr>
            <w:instrText xml:space="preserve"> PAGEREF _Toc34128021 \h </w:instrText>
          </w:r>
          <w:r>
            <w:rPr>
              <w:webHidden/>
            </w:rPr>
          </w:r>
          <w:r>
            <w:rPr>
              <w:webHidden/>
            </w:rPr>
            <w:fldChar w:fldCharType="separate"/>
          </w:r>
          <w:r>
            <w:rPr>
              <w:webHidden/>
            </w:rPr>
            <w:t>117</w:t>
          </w:r>
          <w:r>
            <w:rPr>
              <w:webHidden/>
            </w:rPr>
            <w:fldChar w:fldCharType="end"/>
          </w:r>
        </w:p>
        <w:p w14:paraId="7510E9FC" w14:textId="7768669C" w:rsidR="00660C66" w:rsidRDefault="00660C66">
          <w:pPr>
            <w:pStyle w:val="Innehll2"/>
            <w:rPr>
              <w:rFonts w:asciiTheme="minorHAnsi" w:eastAsiaTheme="minorEastAsia" w:hAnsiTheme="minorHAnsi" w:cstheme="minorBidi"/>
              <w:sz w:val="22"/>
              <w:szCs w:val="22"/>
              <w:lang w:eastAsia="sv-SE"/>
            </w:rPr>
          </w:pPr>
          <w:r>
            <w:t>6.5</w:t>
          </w:r>
          <w:r>
            <w:rPr>
              <w:rFonts w:asciiTheme="minorHAnsi" w:eastAsiaTheme="minorEastAsia" w:hAnsiTheme="minorHAnsi" w:cstheme="minorBidi"/>
              <w:sz w:val="22"/>
              <w:szCs w:val="22"/>
              <w:lang w:eastAsia="sv-SE"/>
            </w:rPr>
            <w:tab/>
          </w:r>
          <w:r>
            <w:t>Utredningen om en strukturell översyn av mervärdes</w:t>
          </w:r>
          <w:r w:rsidR="0018179F">
            <w:softHyphen/>
          </w:r>
          <w:r>
            <w:t>skattelagen (Fi 2016:06)</w:t>
          </w:r>
          <w:r>
            <w:rPr>
              <w:webHidden/>
            </w:rPr>
            <w:tab/>
          </w:r>
          <w:r>
            <w:rPr>
              <w:webHidden/>
            </w:rPr>
            <w:fldChar w:fldCharType="begin"/>
          </w:r>
          <w:r>
            <w:rPr>
              <w:webHidden/>
            </w:rPr>
            <w:instrText xml:space="preserve"> PAGEREF _Toc34128022 \h </w:instrText>
          </w:r>
          <w:r>
            <w:rPr>
              <w:webHidden/>
            </w:rPr>
          </w:r>
          <w:r>
            <w:rPr>
              <w:webHidden/>
            </w:rPr>
            <w:fldChar w:fldCharType="separate"/>
          </w:r>
          <w:r>
            <w:rPr>
              <w:webHidden/>
            </w:rPr>
            <w:t>118</w:t>
          </w:r>
          <w:r>
            <w:rPr>
              <w:webHidden/>
            </w:rPr>
            <w:fldChar w:fldCharType="end"/>
          </w:r>
        </w:p>
        <w:p w14:paraId="24ED5E30" w14:textId="4FF5627F" w:rsidR="00660C66" w:rsidRDefault="00660C66">
          <w:pPr>
            <w:pStyle w:val="Innehll2"/>
            <w:rPr>
              <w:rFonts w:asciiTheme="minorHAnsi" w:eastAsiaTheme="minorEastAsia" w:hAnsiTheme="minorHAnsi" w:cstheme="minorBidi"/>
              <w:sz w:val="22"/>
              <w:szCs w:val="22"/>
              <w:lang w:eastAsia="sv-SE"/>
            </w:rPr>
          </w:pPr>
          <w:r>
            <w:t>6.6</w:t>
          </w:r>
          <w:r>
            <w:rPr>
              <w:rFonts w:asciiTheme="minorHAnsi" w:eastAsiaTheme="minorEastAsia" w:hAnsiTheme="minorHAnsi" w:cstheme="minorBidi"/>
              <w:sz w:val="22"/>
              <w:szCs w:val="22"/>
              <w:lang w:eastAsia="sv-SE"/>
            </w:rPr>
            <w:tab/>
          </w:r>
          <w:r>
            <w:t>Delegationen för korrekta utbetalningar i välfärdssystemen (Fi 2016:07)</w:t>
          </w:r>
          <w:r>
            <w:rPr>
              <w:webHidden/>
            </w:rPr>
            <w:tab/>
          </w:r>
          <w:r>
            <w:rPr>
              <w:webHidden/>
            </w:rPr>
            <w:fldChar w:fldCharType="begin"/>
          </w:r>
          <w:r>
            <w:rPr>
              <w:webHidden/>
            </w:rPr>
            <w:instrText xml:space="preserve"> PAGEREF _Toc34128023 \h </w:instrText>
          </w:r>
          <w:r>
            <w:rPr>
              <w:webHidden/>
            </w:rPr>
          </w:r>
          <w:r>
            <w:rPr>
              <w:webHidden/>
            </w:rPr>
            <w:fldChar w:fldCharType="separate"/>
          </w:r>
          <w:r>
            <w:rPr>
              <w:webHidden/>
            </w:rPr>
            <w:t>119</w:t>
          </w:r>
          <w:r>
            <w:rPr>
              <w:webHidden/>
            </w:rPr>
            <w:fldChar w:fldCharType="end"/>
          </w:r>
        </w:p>
        <w:p w14:paraId="414311CF" w14:textId="6C9401C9" w:rsidR="00660C66" w:rsidRDefault="00660C66">
          <w:pPr>
            <w:pStyle w:val="Innehll2"/>
            <w:rPr>
              <w:rFonts w:asciiTheme="minorHAnsi" w:eastAsiaTheme="minorEastAsia" w:hAnsiTheme="minorHAnsi" w:cstheme="minorBidi"/>
              <w:sz w:val="22"/>
              <w:szCs w:val="22"/>
              <w:lang w:eastAsia="sv-SE"/>
            </w:rPr>
          </w:pPr>
          <w:r>
            <w:t>6.7</w:t>
          </w:r>
          <w:r>
            <w:rPr>
              <w:rFonts w:asciiTheme="minorHAnsi" w:eastAsiaTheme="minorEastAsia" w:hAnsiTheme="minorHAnsi" w:cstheme="minorBidi"/>
              <w:sz w:val="22"/>
              <w:szCs w:val="22"/>
              <w:lang w:eastAsia="sv-SE"/>
            </w:rPr>
            <w:tab/>
          </w:r>
          <w:r>
            <w:t>Riksbankskommittén (Fi 2016:15)</w:t>
          </w:r>
          <w:r>
            <w:rPr>
              <w:webHidden/>
            </w:rPr>
            <w:tab/>
          </w:r>
          <w:r>
            <w:rPr>
              <w:webHidden/>
            </w:rPr>
            <w:fldChar w:fldCharType="begin"/>
          </w:r>
          <w:r>
            <w:rPr>
              <w:webHidden/>
            </w:rPr>
            <w:instrText xml:space="preserve"> PAGEREF _Toc34128024 \h </w:instrText>
          </w:r>
          <w:r>
            <w:rPr>
              <w:webHidden/>
            </w:rPr>
          </w:r>
          <w:r>
            <w:rPr>
              <w:webHidden/>
            </w:rPr>
            <w:fldChar w:fldCharType="separate"/>
          </w:r>
          <w:r>
            <w:rPr>
              <w:webHidden/>
            </w:rPr>
            <w:t>121</w:t>
          </w:r>
          <w:r>
            <w:rPr>
              <w:webHidden/>
            </w:rPr>
            <w:fldChar w:fldCharType="end"/>
          </w:r>
        </w:p>
        <w:p w14:paraId="450EF8C8" w14:textId="5E50C7B5" w:rsidR="00660C66" w:rsidRDefault="00660C66">
          <w:pPr>
            <w:pStyle w:val="Innehll2"/>
            <w:rPr>
              <w:rFonts w:asciiTheme="minorHAnsi" w:eastAsiaTheme="minorEastAsia" w:hAnsiTheme="minorHAnsi" w:cstheme="minorBidi"/>
              <w:sz w:val="22"/>
              <w:szCs w:val="22"/>
              <w:lang w:eastAsia="sv-SE"/>
            </w:rPr>
          </w:pPr>
          <w:r>
            <w:t>6.8</w:t>
          </w:r>
          <w:r>
            <w:rPr>
              <w:rFonts w:asciiTheme="minorHAnsi" w:eastAsiaTheme="minorEastAsia" w:hAnsiTheme="minorHAnsi" w:cstheme="minorBidi"/>
              <w:sz w:val="22"/>
              <w:szCs w:val="22"/>
              <w:lang w:eastAsia="sv-SE"/>
            </w:rPr>
            <w:tab/>
          </w:r>
          <w:r>
            <w:t>Kommunutredningen (Fi 2017:02)</w:t>
          </w:r>
          <w:r>
            <w:rPr>
              <w:webHidden/>
            </w:rPr>
            <w:tab/>
          </w:r>
          <w:r>
            <w:rPr>
              <w:webHidden/>
            </w:rPr>
            <w:fldChar w:fldCharType="begin"/>
          </w:r>
          <w:r>
            <w:rPr>
              <w:webHidden/>
            </w:rPr>
            <w:instrText xml:space="preserve"> PAGEREF _Toc34128025 \h </w:instrText>
          </w:r>
          <w:r>
            <w:rPr>
              <w:webHidden/>
            </w:rPr>
          </w:r>
          <w:r>
            <w:rPr>
              <w:webHidden/>
            </w:rPr>
            <w:fldChar w:fldCharType="separate"/>
          </w:r>
          <w:r>
            <w:rPr>
              <w:webHidden/>
            </w:rPr>
            <w:t>123</w:t>
          </w:r>
          <w:r>
            <w:rPr>
              <w:webHidden/>
            </w:rPr>
            <w:fldChar w:fldCharType="end"/>
          </w:r>
        </w:p>
        <w:p w14:paraId="6A6AEE8A" w14:textId="7B319490" w:rsidR="00660C66" w:rsidRDefault="00660C66">
          <w:pPr>
            <w:pStyle w:val="Innehll2"/>
            <w:rPr>
              <w:rFonts w:asciiTheme="minorHAnsi" w:eastAsiaTheme="minorEastAsia" w:hAnsiTheme="minorHAnsi" w:cstheme="minorBidi"/>
              <w:sz w:val="22"/>
              <w:szCs w:val="22"/>
              <w:lang w:eastAsia="sv-SE"/>
            </w:rPr>
          </w:pPr>
          <w:r>
            <w:t>6.9</w:t>
          </w:r>
          <w:r>
            <w:rPr>
              <w:rFonts w:asciiTheme="minorHAnsi" w:eastAsiaTheme="minorEastAsia" w:hAnsiTheme="minorHAnsi" w:cstheme="minorBidi"/>
              <w:sz w:val="22"/>
              <w:szCs w:val="22"/>
              <w:lang w:eastAsia="sv-SE"/>
            </w:rPr>
            <w:tab/>
          </w:r>
          <w:r>
            <w:t>Kommittén för modernare byggregler  (N 2017:05)</w:t>
          </w:r>
          <w:r>
            <w:rPr>
              <w:webHidden/>
            </w:rPr>
            <w:tab/>
          </w:r>
          <w:r>
            <w:rPr>
              <w:webHidden/>
            </w:rPr>
            <w:fldChar w:fldCharType="begin"/>
          </w:r>
          <w:r>
            <w:rPr>
              <w:webHidden/>
            </w:rPr>
            <w:instrText xml:space="preserve"> PAGEREF _Toc34128026 \h </w:instrText>
          </w:r>
          <w:r>
            <w:rPr>
              <w:webHidden/>
            </w:rPr>
          </w:r>
          <w:r>
            <w:rPr>
              <w:webHidden/>
            </w:rPr>
            <w:fldChar w:fldCharType="separate"/>
          </w:r>
          <w:r>
            <w:rPr>
              <w:webHidden/>
            </w:rPr>
            <w:t>124</w:t>
          </w:r>
          <w:r>
            <w:rPr>
              <w:webHidden/>
            </w:rPr>
            <w:fldChar w:fldCharType="end"/>
          </w:r>
        </w:p>
        <w:p w14:paraId="234E14D4" w14:textId="208920EB" w:rsidR="00660C66" w:rsidRDefault="00660C66">
          <w:pPr>
            <w:pStyle w:val="Innehll2"/>
            <w:rPr>
              <w:rFonts w:asciiTheme="minorHAnsi" w:eastAsiaTheme="minorEastAsia" w:hAnsiTheme="minorHAnsi" w:cstheme="minorBidi"/>
              <w:sz w:val="22"/>
              <w:szCs w:val="22"/>
              <w:lang w:eastAsia="sv-SE"/>
            </w:rPr>
          </w:pPr>
          <w:r>
            <w:t>6.10</w:t>
          </w:r>
          <w:r>
            <w:rPr>
              <w:rFonts w:asciiTheme="minorHAnsi" w:eastAsiaTheme="minorEastAsia" w:hAnsiTheme="minorHAnsi" w:cstheme="minorBidi"/>
              <w:sz w:val="22"/>
              <w:szCs w:val="22"/>
              <w:lang w:eastAsia="sv-SE"/>
            </w:rPr>
            <w:tab/>
          </w:r>
          <w:r>
            <w:t>F-skatteutredningen (Fi 2017:08)</w:t>
          </w:r>
          <w:r>
            <w:rPr>
              <w:webHidden/>
            </w:rPr>
            <w:tab/>
          </w:r>
          <w:r>
            <w:rPr>
              <w:webHidden/>
            </w:rPr>
            <w:fldChar w:fldCharType="begin"/>
          </w:r>
          <w:r>
            <w:rPr>
              <w:webHidden/>
            </w:rPr>
            <w:instrText xml:space="preserve"> PAGEREF _Toc34128027 \h </w:instrText>
          </w:r>
          <w:r>
            <w:rPr>
              <w:webHidden/>
            </w:rPr>
          </w:r>
          <w:r>
            <w:rPr>
              <w:webHidden/>
            </w:rPr>
            <w:fldChar w:fldCharType="separate"/>
          </w:r>
          <w:r>
            <w:rPr>
              <w:webHidden/>
            </w:rPr>
            <w:t>125</w:t>
          </w:r>
          <w:r>
            <w:rPr>
              <w:webHidden/>
            </w:rPr>
            <w:fldChar w:fldCharType="end"/>
          </w:r>
        </w:p>
        <w:p w14:paraId="0581C3B0" w14:textId="7D9ACC82" w:rsidR="00660C66" w:rsidRDefault="00660C66">
          <w:pPr>
            <w:pStyle w:val="Innehll2"/>
            <w:rPr>
              <w:rFonts w:asciiTheme="minorHAnsi" w:eastAsiaTheme="minorEastAsia" w:hAnsiTheme="minorHAnsi" w:cstheme="minorBidi"/>
              <w:sz w:val="22"/>
              <w:szCs w:val="22"/>
              <w:lang w:eastAsia="sv-SE"/>
            </w:rPr>
          </w:pPr>
          <w:r>
            <w:t>6.11</w:t>
          </w:r>
          <w:r>
            <w:rPr>
              <w:rFonts w:asciiTheme="minorHAnsi" w:eastAsiaTheme="minorEastAsia" w:hAnsiTheme="minorHAnsi" w:cstheme="minorBidi"/>
              <w:sz w:val="22"/>
              <w:szCs w:val="22"/>
              <w:lang w:eastAsia="sv-SE"/>
            </w:rPr>
            <w:tab/>
          </w:r>
          <w:r>
            <w:t xml:space="preserve">Utredningen om samordning för bostadsbyggande </w:t>
          </w:r>
          <w:r w:rsidR="0018179F">
            <w:br/>
          </w:r>
          <w:r>
            <w:t>(N 2017:08)</w:t>
          </w:r>
          <w:r>
            <w:rPr>
              <w:webHidden/>
            </w:rPr>
            <w:tab/>
          </w:r>
          <w:r>
            <w:rPr>
              <w:webHidden/>
            </w:rPr>
            <w:fldChar w:fldCharType="begin"/>
          </w:r>
          <w:r>
            <w:rPr>
              <w:webHidden/>
            </w:rPr>
            <w:instrText xml:space="preserve"> PAGEREF _Toc34128028 \h </w:instrText>
          </w:r>
          <w:r>
            <w:rPr>
              <w:webHidden/>
            </w:rPr>
          </w:r>
          <w:r>
            <w:rPr>
              <w:webHidden/>
            </w:rPr>
            <w:fldChar w:fldCharType="separate"/>
          </w:r>
          <w:r>
            <w:rPr>
              <w:webHidden/>
            </w:rPr>
            <w:t>126</w:t>
          </w:r>
          <w:r>
            <w:rPr>
              <w:webHidden/>
            </w:rPr>
            <w:fldChar w:fldCharType="end"/>
          </w:r>
        </w:p>
        <w:p w14:paraId="5E3CF307" w14:textId="282F5B1E" w:rsidR="00660C66" w:rsidRDefault="00660C66">
          <w:pPr>
            <w:pStyle w:val="Innehll2"/>
            <w:rPr>
              <w:rFonts w:asciiTheme="minorHAnsi" w:eastAsiaTheme="minorEastAsia" w:hAnsiTheme="minorHAnsi" w:cstheme="minorBidi"/>
              <w:sz w:val="22"/>
              <w:szCs w:val="22"/>
              <w:lang w:eastAsia="sv-SE"/>
            </w:rPr>
          </w:pPr>
          <w:r>
            <w:t>6.12</w:t>
          </w:r>
          <w:r>
            <w:rPr>
              <w:rFonts w:asciiTheme="minorHAnsi" w:eastAsiaTheme="minorEastAsia" w:hAnsiTheme="minorHAnsi" w:cstheme="minorBidi"/>
              <w:sz w:val="22"/>
              <w:szCs w:val="22"/>
              <w:lang w:eastAsia="sv-SE"/>
            </w:rPr>
            <w:tab/>
          </w:r>
          <w:r>
            <w:t>Utredningen om ett eventuellt svenskt deltagande i Europeiska bankunionen  (Fi 2017:10)</w:t>
          </w:r>
          <w:r>
            <w:rPr>
              <w:webHidden/>
            </w:rPr>
            <w:tab/>
          </w:r>
          <w:r>
            <w:rPr>
              <w:webHidden/>
            </w:rPr>
            <w:fldChar w:fldCharType="begin"/>
          </w:r>
          <w:r>
            <w:rPr>
              <w:webHidden/>
            </w:rPr>
            <w:instrText xml:space="preserve"> PAGEREF _Toc34128029 \h </w:instrText>
          </w:r>
          <w:r>
            <w:rPr>
              <w:webHidden/>
            </w:rPr>
          </w:r>
          <w:r>
            <w:rPr>
              <w:webHidden/>
            </w:rPr>
            <w:fldChar w:fldCharType="separate"/>
          </w:r>
          <w:r>
            <w:rPr>
              <w:webHidden/>
            </w:rPr>
            <w:t>127</w:t>
          </w:r>
          <w:r>
            <w:rPr>
              <w:webHidden/>
            </w:rPr>
            <w:fldChar w:fldCharType="end"/>
          </w:r>
        </w:p>
        <w:p w14:paraId="6344474E" w14:textId="51626D63" w:rsidR="00660C66" w:rsidRDefault="00660C66">
          <w:pPr>
            <w:pStyle w:val="Innehll2"/>
            <w:rPr>
              <w:rFonts w:asciiTheme="minorHAnsi" w:eastAsiaTheme="minorEastAsia" w:hAnsiTheme="minorHAnsi" w:cstheme="minorBidi"/>
              <w:sz w:val="22"/>
              <w:szCs w:val="22"/>
              <w:lang w:eastAsia="sv-SE"/>
            </w:rPr>
          </w:pPr>
          <w:r>
            <w:t>6.13</w:t>
          </w:r>
          <w:r>
            <w:rPr>
              <w:rFonts w:asciiTheme="minorHAnsi" w:eastAsiaTheme="minorEastAsia" w:hAnsiTheme="minorHAnsi" w:cstheme="minorBidi"/>
              <w:sz w:val="22"/>
              <w:szCs w:val="22"/>
              <w:lang w:eastAsia="sv-SE"/>
            </w:rPr>
            <w:tab/>
          </w:r>
          <w:r>
            <w:t>Reseavdragskommittén (Fi 2017:11)</w:t>
          </w:r>
          <w:r>
            <w:rPr>
              <w:webHidden/>
            </w:rPr>
            <w:tab/>
          </w:r>
          <w:r>
            <w:rPr>
              <w:webHidden/>
            </w:rPr>
            <w:fldChar w:fldCharType="begin"/>
          </w:r>
          <w:r>
            <w:rPr>
              <w:webHidden/>
            </w:rPr>
            <w:instrText xml:space="preserve"> PAGEREF _Toc34128030 \h </w:instrText>
          </w:r>
          <w:r>
            <w:rPr>
              <w:webHidden/>
            </w:rPr>
          </w:r>
          <w:r>
            <w:rPr>
              <w:webHidden/>
            </w:rPr>
            <w:fldChar w:fldCharType="separate"/>
          </w:r>
          <w:r>
            <w:rPr>
              <w:webHidden/>
            </w:rPr>
            <w:t>128</w:t>
          </w:r>
          <w:r>
            <w:rPr>
              <w:webHidden/>
            </w:rPr>
            <w:fldChar w:fldCharType="end"/>
          </w:r>
        </w:p>
        <w:p w14:paraId="4D706D87" w14:textId="1B1BB432" w:rsidR="00660C66" w:rsidRDefault="00660C66">
          <w:pPr>
            <w:pStyle w:val="Innehll2"/>
            <w:rPr>
              <w:rFonts w:asciiTheme="minorHAnsi" w:eastAsiaTheme="minorEastAsia" w:hAnsiTheme="minorHAnsi" w:cstheme="minorBidi"/>
              <w:sz w:val="22"/>
              <w:szCs w:val="22"/>
              <w:lang w:eastAsia="sv-SE"/>
            </w:rPr>
          </w:pPr>
          <w:r>
            <w:t>6.14</w:t>
          </w:r>
          <w:r>
            <w:rPr>
              <w:rFonts w:asciiTheme="minorHAnsi" w:eastAsiaTheme="minorEastAsia" w:hAnsiTheme="minorHAnsi" w:cstheme="minorBidi"/>
              <w:sz w:val="22"/>
              <w:szCs w:val="22"/>
              <w:lang w:eastAsia="sv-SE"/>
            </w:rPr>
            <w:tab/>
          </w:r>
          <w:r>
            <w:t>Utredningen om ett mer konkurrenskraftigt system för stöd vid korttidsarbete (Fi 2018:01)</w:t>
          </w:r>
          <w:r>
            <w:rPr>
              <w:webHidden/>
            </w:rPr>
            <w:tab/>
          </w:r>
          <w:r>
            <w:rPr>
              <w:webHidden/>
            </w:rPr>
            <w:fldChar w:fldCharType="begin"/>
          </w:r>
          <w:r>
            <w:rPr>
              <w:webHidden/>
            </w:rPr>
            <w:instrText xml:space="preserve"> PAGEREF _Toc34128031 \h </w:instrText>
          </w:r>
          <w:r>
            <w:rPr>
              <w:webHidden/>
            </w:rPr>
          </w:r>
          <w:r>
            <w:rPr>
              <w:webHidden/>
            </w:rPr>
            <w:fldChar w:fldCharType="separate"/>
          </w:r>
          <w:r>
            <w:rPr>
              <w:webHidden/>
            </w:rPr>
            <w:t>129</w:t>
          </w:r>
          <w:r>
            <w:rPr>
              <w:webHidden/>
            </w:rPr>
            <w:fldChar w:fldCharType="end"/>
          </w:r>
        </w:p>
        <w:p w14:paraId="6D26A6FC" w14:textId="2EA28C3A" w:rsidR="00660C66" w:rsidRDefault="00660C66">
          <w:pPr>
            <w:pStyle w:val="Innehll2"/>
            <w:rPr>
              <w:rFonts w:asciiTheme="minorHAnsi" w:eastAsiaTheme="minorEastAsia" w:hAnsiTheme="minorHAnsi" w:cstheme="minorBidi"/>
              <w:sz w:val="22"/>
              <w:szCs w:val="22"/>
              <w:lang w:eastAsia="sv-SE"/>
            </w:rPr>
          </w:pPr>
          <w:r>
            <w:t>6.15</w:t>
          </w:r>
          <w:r>
            <w:rPr>
              <w:rFonts w:asciiTheme="minorHAnsi" w:eastAsiaTheme="minorEastAsia" w:hAnsiTheme="minorHAnsi" w:cstheme="minorBidi"/>
              <w:sz w:val="22"/>
              <w:szCs w:val="22"/>
              <w:lang w:eastAsia="sv-SE"/>
            </w:rPr>
            <w:tab/>
          </w:r>
          <w:r>
            <w:t>Utredningen om EU:s förordning om konsument</w:t>
          </w:r>
          <w:r w:rsidR="00845878">
            <w:softHyphen/>
          </w:r>
          <w:r>
            <w:t>skyddssamarbete (Fi 2018:02)</w:t>
          </w:r>
          <w:r>
            <w:rPr>
              <w:webHidden/>
            </w:rPr>
            <w:tab/>
          </w:r>
          <w:r>
            <w:rPr>
              <w:webHidden/>
            </w:rPr>
            <w:fldChar w:fldCharType="begin"/>
          </w:r>
          <w:r>
            <w:rPr>
              <w:webHidden/>
            </w:rPr>
            <w:instrText xml:space="preserve"> PAGEREF _Toc34128032 \h </w:instrText>
          </w:r>
          <w:r>
            <w:rPr>
              <w:webHidden/>
            </w:rPr>
          </w:r>
          <w:r>
            <w:rPr>
              <w:webHidden/>
            </w:rPr>
            <w:fldChar w:fldCharType="separate"/>
          </w:r>
          <w:r>
            <w:rPr>
              <w:webHidden/>
            </w:rPr>
            <w:t>130</w:t>
          </w:r>
          <w:r>
            <w:rPr>
              <w:webHidden/>
            </w:rPr>
            <w:fldChar w:fldCharType="end"/>
          </w:r>
        </w:p>
        <w:p w14:paraId="7EE114AB" w14:textId="28C085FF" w:rsidR="00660C66" w:rsidRDefault="00660C66">
          <w:pPr>
            <w:pStyle w:val="Innehll2"/>
            <w:rPr>
              <w:rFonts w:asciiTheme="minorHAnsi" w:eastAsiaTheme="minorEastAsia" w:hAnsiTheme="minorHAnsi" w:cstheme="minorBidi"/>
              <w:sz w:val="22"/>
              <w:szCs w:val="22"/>
              <w:lang w:eastAsia="sv-SE"/>
            </w:rPr>
          </w:pPr>
          <w:r>
            <w:lastRenderedPageBreak/>
            <w:t>6.16</w:t>
          </w:r>
          <w:r>
            <w:rPr>
              <w:rFonts w:asciiTheme="minorHAnsi" w:eastAsiaTheme="minorEastAsia" w:hAnsiTheme="minorHAnsi" w:cstheme="minorBidi"/>
              <w:sz w:val="22"/>
              <w:szCs w:val="22"/>
              <w:lang w:eastAsia="sv-SE"/>
            </w:rPr>
            <w:tab/>
          </w:r>
          <w:r>
            <w:t>Spelmarknadsutredningen (Fi 2018:03)</w:t>
          </w:r>
          <w:r>
            <w:rPr>
              <w:webHidden/>
            </w:rPr>
            <w:tab/>
          </w:r>
          <w:r>
            <w:rPr>
              <w:webHidden/>
            </w:rPr>
            <w:fldChar w:fldCharType="begin"/>
          </w:r>
          <w:r>
            <w:rPr>
              <w:webHidden/>
            </w:rPr>
            <w:instrText xml:space="preserve"> PAGEREF _Toc34128033 \h </w:instrText>
          </w:r>
          <w:r>
            <w:rPr>
              <w:webHidden/>
            </w:rPr>
          </w:r>
          <w:r>
            <w:rPr>
              <w:webHidden/>
            </w:rPr>
            <w:fldChar w:fldCharType="separate"/>
          </w:r>
          <w:r>
            <w:rPr>
              <w:webHidden/>
            </w:rPr>
            <w:t>131</w:t>
          </w:r>
          <w:r>
            <w:rPr>
              <w:webHidden/>
            </w:rPr>
            <w:fldChar w:fldCharType="end"/>
          </w:r>
        </w:p>
        <w:p w14:paraId="1BE2DF88" w14:textId="372EDE85" w:rsidR="00660C66" w:rsidRDefault="00660C66">
          <w:pPr>
            <w:pStyle w:val="Innehll2"/>
            <w:rPr>
              <w:rFonts w:asciiTheme="minorHAnsi" w:eastAsiaTheme="minorEastAsia" w:hAnsiTheme="minorHAnsi" w:cstheme="minorBidi"/>
              <w:sz w:val="22"/>
              <w:szCs w:val="22"/>
              <w:lang w:eastAsia="sv-SE"/>
            </w:rPr>
          </w:pPr>
          <w:r>
            <w:t>6.17</w:t>
          </w:r>
          <w:r>
            <w:rPr>
              <w:rFonts w:asciiTheme="minorHAnsi" w:eastAsiaTheme="minorEastAsia" w:hAnsiTheme="minorHAnsi" w:cstheme="minorBidi"/>
              <w:sz w:val="22"/>
              <w:szCs w:val="22"/>
              <w:lang w:eastAsia="sv-SE"/>
            </w:rPr>
            <w:tab/>
          </w:r>
          <w:r>
            <w:t>Utredningen om en tydlig definition av idéburna aktörer i välfärden (Fi 2018:04)</w:t>
          </w:r>
          <w:r>
            <w:rPr>
              <w:webHidden/>
            </w:rPr>
            <w:tab/>
          </w:r>
          <w:r>
            <w:rPr>
              <w:webHidden/>
            </w:rPr>
            <w:fldChar w:fldCharType="begin"/>
          </w:r>
          <w:r>
            <w:rPr>
              <w:webHidden/>
            </w:rPr>
            <w:instrText xml:space="preserve"> PAGEREF _Toc34128034 \h </w:instrText>
          </w:r>
          <w:r>
            <w:rPr>
              <w:webHidden/>
            </w:rPr>
          </w:r>
          <w:r>
            <w:rPr>
              <w:webHidden/>
            </w:rPr>
            <w:fldChar w:fldCharType="separate"/>
          </w:r>
          <w:r>
            <w:rPr>
              <w:webHidden/>
            </w:rPr>
            <w:t>132</w:t>
          </w:r>
          <w:r>
            <w:rPr>
              <w:webHidden/>
            </w:rPr>
            <w:fldChar w:fldCharType="end"/>
          </w:r>
        </w:p>
        <w:p w14:paraId="69A61E2C" w14:textId="3ED19F0D" w:rsidR="00660C66" w:rsidRDefault="00660C66">
          <w:pPr>
            <w:pStyle w:val="Innehll2"/>
            <w:rPr>
              <w:rFonts w:asciiTheme="minorHAnsi" w:eastAsiaTheme="minorEastAsia" w:hAnsiTheme="minorHAnsi" w:cstheme="minorBidi"/>
              <w:sz w:val="22"/>
              <w:szCs w:val="22"/>
              <w:lang w:eastAsia="sv-SE"/>
            </w:rPr>
          </w:pPr>
          <w:r>
            <w:t>6.18</w:t>
          </w:r>
          <w:r>
            <w:rPr>
              <w:rFonts w:asciiTheme="minorHAnsi" w:eastAsiaTheme="minorEastAsia" w:hAnsiTheme="minorHAnsi" w:cstheme="minorBidi"/>
              <w:sz w:val="22"/>
              <w:szCs w:val="22"/>
              <w:lang w:eastAsia="sv-SE"/>
            </w:rPr>
            <w:tab/>
          </w:r>
          <w:r>
            <w:t>Utredningen om samordning av statliga utbetalningar från välfärdssystemen  (Fi 2018:05)</w:t>
          </w:r>
          <w:r>
            <w:rPr>
              <w:webHidden/>
            </w:rPr>
            <w:tab/>
          </w:r>
          <w:r>
            <w:rPr>
              <w:webHidden/>
            </w:rPr>
            <w:fldChar w:fldCharType="begin"/>
          </w:r>
          <w:r>
            <w:rPr>
              <w:webHidden/>
            </w:rPr>
            <w:instrText xml:space="preserve"> PAGEREF _Toc34128035 \h </w:instrText>
          </w:r>
          <w:r>
            <w:rPr>
              <w:webHidden/>
            </w:rPr>
          </w:r>
          <w:r>
            <w:rPr>
              <w:webHidden/>
            </w:rPr>
            <w:fldChar w:fldCharType="separate"/>
          </w:r>
          <w:r>
            <w:rPr>
              <w:webHidden/>
            </w:rPr>
            <w:t>134</w:t>
          </w:r>
          <w:r>
            <w:rPr>
              <w:webHidden/>
            </w:rPr>
            <w:fldChar w:fldCharType="end"/>
          </w:r>
        </w:p>
        <w:p w14:paraId="24E07FE9" w14:textId="472BEFB7" w:rsidR="00660C66" w:rsidRDefault="00660C66">
          <w:pPr>
            <w:pStyle w:val="Innehll2"/>
            <w:rPr>
              <w:rFonts w:asciiTheme="minorHAnsi" w:eastAsiaTheme="minorEastAsia" w:hAnsiTheme="minorHAnsi" w:cstheme="minorBidi"/>
              <w:sz w:val="22"/>
              <w:szCs w:val="22"/>
              <w:lang w:eastAsia="sv-SE"/>
            </w:rPr>
          </w:pPr>
          <w:r>
            <w:t>6.19</w:t>
          </w:r>
          <w:r>
            <w:rPr>
              <w:rFonts w:asciiTheme="minorHAnsi" w:eastAsiaTheme="minorEastAsia" w:hAnsiTheme="minorHAnsi" w:cstheme="minorBidi"/>
              <w:sz w:val="22"/>
              <w:szCs w:val="22"/>
              <w:lang w:eastAsia="sv-SE"/>
            </w:rPr>
            <w:tab/>
          </w:r>
          <w:r>
            <w:t>Jämlikhetskommissionen (Fi 2018:07)</w:t>
          </w:r>
          <w:r>
            <w:rPr>
              <w:webHidden/>
            </w:rPr>
            <w:tab/>
          </w:r>
          <w:r>
            <w:rPr>
              <w:webHidden/>
            </w:rPr>
            <w:fldChar w:fldCharType="begin"/>
          </w:r>
          <w:r>
            <w:rPr>
              <w:webHidden/>
            </w:rPr>
            <w:instrText xml:space="preserve"> PAGEREF _Toc34128036 \h </w:instrText>
          </w:r>
          <w:r>
            <w:rPr>
              <w:webHidden/>
            </w:rPr>
          </w:r>
          <w:r>
            <w:rPr>
              <w:webHidden/>
            </w:rPr>
            <w:fldChar w:fldCharType="separate"/>
          </w:r>
          <w:r>
            <w:rPr>
              <w:webHidden/>
            </w:rPr>
            <w:t>135</w:t>
          </w:r>
          <w:r>
            <w:rPr>
              <w:webHidden/>
            </w:rPr>
            <w:fldChar w:fldCharType="end"/>
          </w:r>
        </w:p>
        <w:p w14:paraId="5397E622" w14:textId="680D6931" w:rsidR="00660C66" w:rsidRDefault="00660C66">
          <w:pPr>
            <w:pStyle w:val="Innehll2"/>
            <w:rPr>
              <w:rFonts w:asciiTheme="minorHAnsi" w:eastAsiaTheme="minorEastAsia" w:hAnsiTheme="minorHAnsi" w:cstheme="minorBidi"/>
              <w:sz w:val="22"/>
              <w:szCs w:val="22"/>
              <w:lang w:eastAsia="sv-SE"/>
            </w:rPr>
          </w:pPr>
          <w:r>
            <w:t>6.20</w:t>
          </w:r>
          <w:r>
            <w:rPr>
              <w:rFonts w:asciiTheme="minorHAnsi" w:eastAsiaTheme="minorEastAsia" w:hAnsiTheme="minorHAnsi" w:cstheme="minorBidi"/>
              <w:sz w:val="22"/>
              <w:szCs w:val="22"/>
              <w:lang w:eastAsia="sv-SE"/>
            </w:rPr>
            <w:tab/>
          </w:r>
          <w:r>
            <w:t>Utredningen om grönt sparande (Fi 2018:08)</w:t>
          </w:r>
          <w:r>
            <w:rPr>
              <w:webHidden/>
            </w:rPr>
            <w:tab/>
          </w:r>
          <w:r>
            <w:rPr>
              <w:webHidden/>
            </w:rPr>
            <w:fldChar w:fldCharType="begin"/>
          </w:r>
          <w:r>
            <w:rPr>
              <w:webHidden/>
            </w:rPr>
            <w:instrText xml:space="preserve"> PAGEREF _Toc34128037 \h </w:instrText>
          </w:r>
          <w:r>
            <w:rPr>
              <w:webHidden/>
            </w:rPr>
          </w:r>
          <w:r>
            <w:rPr>
              <w:webHidden/>
            </w:rPr>
            <w:fldChar w:fldCharType="separate"/>
          </w:r>
          <w:r>
            <w:rPr>
              <w:webHidden/>
            </w:rPr>
            <w:t>135</w:t>
          </w:r>
          <w:r>
            <w:rPr>
              <w:webHidden/>
            </w:rPr>
            <w:fldChar w:fldCharType="end"/>
          </w:r>
        </w:p>
        <w:p w14:paraId="0564940D" w14:textId="519236B9" w:rsidR="00660C66" w:rsidRDefault="00660C66">
          <w:pPr>
            <w:pStyle w:val="Innehll2"/>
            <w:rPr>
              <w:rFonts w:asciiTheme="minorHAnsi" w:eastAsiaTheme="minorEastAsia" w:hAnsiTheme="minorHAnsi" w:cstheme="minorBidi"/>
              <w:sz w:val="22"/>
              <w:szCs w:val="22"/>
              <w:lang w:eastAsia="sv-SE"/>
            </w:rPr>
          </w:pPr>
          <w:r>
            <w:t>6.21</w:t>
          </w:r>
          <w:r>
            <w:rPr>
              <w:rFonts w:asciiTheme="minorHAnsi" w:eastAsiaTheme="minorEastAsia" w:hAnsiTheme="minorHAnsi" w:cstheme="minorBidi"/>
              <w:sz w:val="22"/>
              <w:szCs w:val="22"/>
              <w:lang w:eastAsia="sv-SE"/>
            </w:rPr>
            <w:tab/>
          </w:r>
          <w:r>
            <w:t>Bilpoolsutredningen (Fi 2018:09)</w:t>
          </w:r>
          <w:r>
            <w:rPr>
              <w:webHidden/>
            </w:rPr>
            <w:tab/>
          </w:r>
          <w:r>
            <w:rPr>
              <w:webHidden/>
            </w:rPr>
            <w:fldChar w:fldCharType="begin"/>
          </w:r>
          <w:r>
            <w:rPr>
              <w:webHidden/>
            </w:rPr>
            <w:instrText xml:space="preserve"> PAGEREF _Toc34128038 \h </w:instrText>
          </w:r>
          <w:r>
            <w:rPr>
              <w:webHidden/>
            </w:rPr>
          </w:r>
          <w:r>
            <w:rPr>
              <w:webHidden/>
            </w:rPr>
            <w:fldChar w:fldCharType="separate"/>
          </w:r>
          <w:r>
            <w:rPr>
              <w:webHidden/>
            </w:rPr>
            <w:t>136</w:t>
          </w:r>
          <w:r>
            <w:rPr>
              <w:webHidden/>
            </w:rPr>
            <w:fldChar w:fldCharType="end"/>
          </w:r>
        </w:p>
        <w:p w14:paraId="7E906733" w14:textId="70079276" w:rsidR="00660C66" w:rsidRDefault="00660C66">
          <w:pPr>
            <w:pStyle w:val="Innehll2"/>
            <w:rPr>
              <w:rFonts w:asciiTheme="minorHAnsi" w:eastAsiaTheme="minorEastAsia" w:hAnsiTheme="minorHAnsi" w:cstheme="minorBidi"/>
              <w:sz w:val="22"/>
              <w:szCs w:val="22"/>
              <w:lang w:eastAsia="sv-SE"/>
            </w:rPr>
          </w:pPr>
          <w:r>
            <w:t>6.22</w:t>
          </w:r>
          <w:r>
            <w:rPr>
              <w:rFonts w:asciiTheme="minorHAnsi" w:eastAsiaTheme="minorEastAsia" w:hAnsiTheme="minorHAnsi" w:cstheme="minorBidi"/>
              <w:sz w:val="22"/>
              <w:szCs w:val="22"/>
              <w:lang w:eastAsia="sv-SE"/>
            </w:rPr>
            <w:tab/>
          </w:r>
          <w:r>
            <w:t xml:space="preserve">Översyn av hyresmodell för vissa kulturfastigheter </w:t>
          </w:r>
          <w:r w:rsidR="00845878">
            <w:br/>
          </w:r>
          <w:r>
            <w:t>(Fi 2018:10)</w:t>
          </w:r>
          <w:r>
            <w:rPr>
              <w:webHidden/>
            </w:rPr>
            <w:tab/>
          </w:r>
          <w:r>
            <w:rPr>
              <w:webHidden/>
            </w:rPr>
            <w:fldChar w:fldCharType="begin"/>
          </w:r>
          <w:r>
            <w:rPr>
              <w:webHidden/>
            </w:rPr>
            <w:instrText xml:space="preserve"> PAGEREF _Toc34128039 \h </w:instrText>
          </w:r>
          <w:r>
            <w:rPr>
              <w:webHidden/>
            </w:rPr>
          </w:r>
          <w:r>
            <w:rPr>
              <w:webHidden/>
            </w:rPr>
            <w:fldChar w:fldCharType="separate"/>
          </w:r>
          <w:r>
            <w:rPr>
              <w:webHidden/>
            </w:rPr>
            <w:t>136</w:t>
          </w:r>
          <w:r>
            <w:rPr>
              <w:webHidden/>
            </w:rPr>
            <w:fldChar w:fldCharType="end"/>
          </w:r>
        </w:p>
        <w:p w14:paraId="04D3FD60" w14:textId="10796CD6" w:rsidR="00660C66" w:rsidRDefault="00660C66">
          <w:pPr>
            <w:pStyle w:val="Innehll2"/>
            <w:rPr>
              <w:rFonts w:asciiTheme="minorHAnsi" w:eastAsiaTheme="minorEastAsia" w:hAnsiTheme="minorHAnsi" w:cstheme="minorBidi"/>
              <w:sz w:val="22"/>
              <w:szCs w:val="22"/>
              <w:lang w:eastAsia="sv-SE"/>
            </w:rPr>
          </w:pPr>
          <w:r>
            <w:t>6.23</w:t>
          </w:r>
          <w:r>
            <w:rPr>
              <w:rFonts w:asciiTheme="minorHAnsi" w:eastAsiaTheme="minorEastAsia" w:hAnsiTheme="minorHAnsi" w:cstheme="minorBidi"/>
              <w:sz w:val="22"/>
              <w:szCs w:val="22"/>
              <w:lang w:eastAsia="sv-SE"/>
            </w:rPr>
            <w:tab/>
          </w:r>
          <w:r>
            <w:t xml:space="preserve">Utredningen om ökad statlig verksamhet i Härnösand </w:t>
          </w:r>
          <w:r w:rsidR="00845878">
            <w:br/>
          </w:r>
          <w:r>
            <w:t>(Fi 2018:11)</w:t>
          </w:r>
          <w:r>
            <w:rPr>
              <w:webHidden/>
            </w:rPr>
            <w:tab/>
          </w:r>
          <w:r>
            <w:rPr>
              <w:webHidden/>
            </w:rPr>
            <w:fldChar w:fldCharType="begin"/>
          </w:r>
          <w:r>
            <w:rPr>
              <w:webHidden/>
            </w:rPr>
            <w:instrText xml:space="preserve"> PAGEREF _Toc34128040 \h </w:instrText>
          </w:r>
          <w:r>
            <w:rPr>
              <w:webHidden/>
            </w:rPr>
          </w:r>
          <w:r>
            <w:rPr>
              <w:webHidden/>
            </w:rPr>
            <w:fldChar w:fldCharType="separate"/>
          </w:r>
          <w:r>
            <w:rPr>
              <w:webHidden/>
            </w:rPr>
            <w:t>137</w:t>
          </w:r>
          <w:r>
            <w:rPr>
              <w:webHidden/>
            </w:rPr>
            <w:fldChar w:fldCharType="end"/>
          </w:r>
        </w:p>
        <w:p w14:paraId="53AC0A70" w14:textId="201B78F2" w:rsidR="00660C66" w:rsidRDefault="00660C66">
          <w:pPr>
            <w:pStyle w:val="Innehll2"/>
            <w:rPr>
              <w:rFonts w:asciiTheme="minorHAnsi" w:eastAsiaTheme="minorEastAsia" w:hAnsiTheme="minorHAnsi" w:cstheme="minorBidi"/>
              <w:sz w:val="22"/>
              <w:szCs w:val="22"/>
              <w:lang w:eastAsia="sv-SE"/>
            </w:rPr>
          </w:pPr>
          <w:r>
            <w:t>6.24</w:t>
          </w:r>
          <w:r>
            <w:rPr>
              <w:rFonts w:asciiTheme="minorHAnsi" w:eastAsiaTheme="minorEastAsia" w:hAnsiTheme="minorHAnsi" w:cstheme="minorBidi"/>
              <w:sz w:val="22"/>
              <w:szCs w:val="22"/>
              <w:lang w:eastAsia="sv-SE"/>
            </w:rPr>
            <w:tab/>
          </w:r>
          <w:r>
            <w:t>Utredningen om EU:s bankpaket om riskreducerande åtgärder (Fi 2018:12)</w:t>
          </w:r>
          <w:r>
            <w:rPr>
              <w:webHidden/>
            </w:rPr>
            <w:tab/>
          </w:r>
          <w:r>
            <w:rPr>
              <w:webHidden/>
            </w:rPr>
            <w:fldChar w:fldCharType="begin"/>
          </w:r>
          <w:r>
            <w:rPr>
              <w:webHidden/>
            </w:rPr>
            <w:instrText xml:space="preserve"> PAGEREF _Toc34128041 \h </w:instrText>
          </w:r>
          <w:r>
            <w:rPr>
              <w:webHidden/>
            </w:rPr>
          </w:r>
          <w:r>
            <w:rPr>
              <w:webHidden/>
            </w:rPr>
            <w:fldChar w:fldCharType="separate"/>
          </w:r>
          <w:r>
            <w:rPr>
              <w:webHidden/>
            </w:rPr>
            <w:t>137</w:t>
          </w:r>
          <w:r>
            <w:rPr>
              <w:webHidden/>
            </w:rPr>
            <w:fldChar w:fldCharType="end"/>
          </w:r>
        </w:p>
        <w:p w14:paraId="0A195E3B" w14:textId="737D72E7" w:rsidR="00660C66" w:rsidRDefault="00660C66">
          <w:pPr>
            <w:pStyle w:val="Innehll2"/>
            <w:rPr>
              <w:rFonts w:asciiTheme="minorHAnsi" w:eastAsiaTheme="minorEastAsia" w:hAnsiTheme="minorHAnsi" w:cstheme="minorBidi"/>
              <w:sz w:val="22"/>
              <w:szCs w:val="22"/>
              <w:lang w:eastAsia="sv-SE"/>
            </w:rPr>
          </w:pPr>
          <w:r>
            <w:t>6.25</w:t>
          </w:r>
          <w:r>
            <w:rPr>
              <w:rFonts w:asciiTheme="minorHAnsi" w:eastAsiaTheme="minorEastAsia" w:hAnsiTheme="minorHAnsi" w:cstheme="minorBidi"/>
              <w:sz w:val="22"/>
              <w:szCs w:val="22"/>
              <w:lang w:eastAsia="sv-SE"/>
            </w:rPr>
            <w:tab/>
          </w:r>
          <w:r>
            <w:t>Utredningen om skatt på skadliga kemikalier i kläder och skor (Fi 2019:01)</w:t>
          </w:r>
          <w:r>
            <w:rPr>
              <w:webHidden/>
            </w:rPr>
            <w:tab/>
          </w:r>
          <w:r>
            <w:rPr>
              <w:webHidden/>
            </w:rPr>
            <w:fldChar w:fldCharType="begin"/>
          </w:r>
          <w:r>
            <w:rPr>
              <w:webHidden/>
            </w:rPr>
            <w:instrText xml:space="preserve"> PAGEREF _Toc34128042 \h </w:instrText>
          </w:r>
          <w:r>
            <w:rPr>
              <w:webHidden/>
            </w:rPr>
          </w:r>
          <w:r>
            <w:rPr>
              <w:webHidden/>
            </w:rPr>
            <w:fldChar w:fldCharType="separate"/>
          </w:r>
          <w:r>
            <w:rPr>
              <w:webHidden/>
            </w:rPr>
            <w:t>138</w:t>
          </w:r>
          <w:r>
            <w:rPr>
              <w:webHidden/>
            </w:rPr>
            <w:fldChar w:fldCharType="end"/>
          </w:r>
        </w:p>
        <w:p w14:paraId="0A40B45C" w14:textId="5458019B" w:rsidR="00660C66" w:rsidRDefault="00660C66">
          <w:pPr>
            <w:pStyle w:val="Innehll2"/>
            <w:rPr>
              <w:rFonts w:asciiTheme="minorHAnsi" w:eastAsiaTheme="minorEastAsia" w:hAnsiTheme="minorHAnsi" w:cstheme="minorBidi"/>
              <w:sz w:val="22"/>
              <w:szCs w:val="22"/>
              <w:lang w:eastAsia="sv-SE"/>
            </w:rPr>
          </w:pPr>
          <w:r>
            <w:t>6.26</w:t>
          </w:r>
          <w:r>
            <w:rPr>
              <w:rFonts w:asciiTheme="minorHAnsi" w:eastAsiaTheme="minorEastAsia" w:hAnsiTheme="minorHAnsi" w:cstheme="minorBidi"/>
              <w:sz w:val="22"/>
              <w:szCs w:val="22"/>
              <w:lang w:eastAsia="sv-SE"/>
            </w:rPr>
            <w:tab/>
          </w:r>
          <w:r>
            <w:t>Utredningen om ett nytt regelverk om kapitaltäckning för värdepappersbolag  (Fi 2019:02)</w:t>
          </w:r>
          <w:r>
            <w:rPr>
              <w:webHidden/>
            </w:rPr>
            <w:tab/>
          </w:r>
          <w:r>
            <w:rPr>
              <w:webHidden/>
            </w:rPr>
            <w:fldChar w:fldCharType="begin"/>
          </w:r>
          <w:r>
            <w:rPr>
              <w:webHidden/>
            </w:rPr>
            <w:instrText xml:space="preserve"> PAGEREF _Toc34128043 \h </w:instrText>
          </w:r>
          <w:r>
            <w:rPr>
              <w:webHidden/>
            </w:rPr>
          </w:r>
          <w:r>
            <w:rPr>
              <w:webHidden/>
            </w:rPr>
            <w:fldChar w:fldCharType="separate"/>
          </w:r>
          <w:r>
            <w:rPr>
              <w:webHidden/>
            </w:rPr>
            <w:t>138</w:t>
          </w:r>
          <w:r>
            <w:rPr>
              <w:webHidden/>
            </w:rPr>
            <w:fldChar w:fldCharType="end"/>
          </w:r>
        </w:p>
        <w:p w14:paraId="6F53E65D" w14:textId="71488455" w:rsidR="00660C66" w:rsidRDefault="00660C66">
          <w:pPr>
            <w:pStyle w:val="Innehll2"/>
            <w:rPr>
              <w:rFonts w:asciiTheme="minorHAnsi" w:eastAsiaTheme="minorEastAsia" w:hAnsiTheme="minorHAnsi" w:cstheme="minorBidi"/>
              <w:sz w:val="22"/>
              <w:szCs w:val="22"/>
              <w:lang w:eastAsia="sv-SE"/>
            </w:rPr>
          </w:pPr>
          <w:r>
            <w:t>6.27</w:t>
          </w:r>
          <w:r>
            <w:rPr>
              <w:rFonts w:asciiTheme="minorHAnsi" w:eastAsiaTheme="minorEastAsia" w:hAnsiTheme="minorHAnsi" w:cstheme="minorBidi"/>
              <w:sz w:val="22"/>
              <w:szCs w:val="22"/>
              <w:lang w:eastAsia="sv-SE"/>
            </w:rPr>
            <w:tab/>
          </w:r>
          <w:r>
            <w:t>Rut-utredningen (Fi 2019:03)</w:t>
          </w:r>
          <w:r>
            <w:rPr>
              <w:webHidden/>
            </w:rPr>
            <w:tab/>
          </w:r>
          <w:r>
            <w:rPr>
              <w:webHidden/>
            </w:rPr>
            <w:fldChar w:fldCharType="begin"/>
          </w:r>
          <w:r>
            <w:rPr>
              <w:webHidden/>
            </w:rPr>
            <w:instrText xml:space="preserve"> PAGEREF _Toc34128044 \h </w:instrText>
          </w:r>
          <w:r>
            <w:rPr>
              <w:webHidden/>
            </w:rPr>
          </w:r>
          <w:r>
            <w:rPr>
              <w:webHidden/>
            </w:rPr>
            <w:fldChar w:fldCharType="separate"/>
          </w:r>
          <w:r>
            <w:rPr>
              <w:webHidden/>
            </w:rPr>
            <w:t>139</w:t>
          </w:r>
          <w:r>
            <w:rPr>
              <w:webHidden/>
            </w:rPr>
            <w:fldChar w:fldCharType="end"/>
          </w:r>
        </w:p>
        <w:p w14:paraId="00B97FCA" w14:textId="6F05EFCA" w:rsidR="00660C66" w:rsidRDefault="00660C66">
          <w:pPr>
            <w:pStyle w:val="Innehll2"/>
            <w:rPr>
              <w:rFonts w:asciiTheme="minorHAnsi" w:eastAsiaTheme="minorEastAsia" w:hAnsiTheme="minorHAnsi" w:cstheme="minorBidi"/>
              <w:sz w:val="22"/>
              <w:szCs w:val="22"/>
              <w:lang w:eastAsia="sv-SE"/>
            </w:rPr>
          </w:pPr>
          <w:r>
            <w:t>6.28</w:t>
          </w:r>
          <w:r>
            <w:rPr>
              <w:rFonts w:asciiTheme="minorHAnsi" w:eastAsiaTheme="minorEastAsia" w:hAnsiTheme="minorHAnsi" w:cstheme="minorBidi"/>
              <w:sz w:val="22"/>
              <w:szCs w:val="22"/>
              <w:lang w:eastAsia="sv-SE"/>
            </w:rPr>
            <w:tab/>
          </w:r>
          <w:r>
            <w:t xml:space="preserve">Utredningen om bättre konkurrens i bostadsbyggandet </w:t>
          </w:r>
          <w:r w:rsidR="00845878">
            <w:br/>
          </w:r>
          <w:r>
            <w:t>(Fi 2019:04)</w:t>
          </w:r>
          <w:r>
            <w:rPr>
              <w:webHidden/>
            </w:rPr>
            <w:tab/>
          </w:r>
          <w:r>
            <w:rPr>
              <w:webHidden/>
            </w:rPr>
            <w:fldChar w:fldCharType="begin"/>
          </w:r>
          <w:r>
            <w:rPr>
              <w:webHidden/>
            </w:rPr>
            <w:instrText xml:space="preserve"> PAGEREF _Toc34128045 \h </w:instrText>
          </w:r>
          <w:r>
            <w:rPr>
              <w:webHidden/>
            </w:rPr>
          </w:r>
          <w:r>
            <w:rPr>
              <w:webHidden/>
            </w:rPr>
            <w:fldChar w:fldCharType="separate"/>
          </w:r>
          <w:r>
            <w:rPr>
              <w:webHidden/>
            </w:rPr>
            <w:t>140</w:t>
          </w:r>
          <w:r>
            <w:rPr>
              <w:webHidden/>
            </w:rPr>
            <w:fldChar w:fldCharType="end"/>
          </w:r>
        </w:p>
        <w:p w14:paraId="6768218D" w14:textId="7DCC722C" w:rsidR="00660C66" w:rsidRDefault="00660C66">
          <w:pPr>
            <w:pStyle w:val="Innehll2"/>
            <w:rPr>
              <w:rFonts w:asciiTheme="minorHAnsi" w:eastAsiaTheme="minorEastAsia" w:hAnsiTheme="minorHAnsi" w:cstheme="minorBidi"/>
              <w:sz w:val="22"/>
              <w:szCs w:val="22"/>
              <w:lang w:eastAsia="sv-SE"/>
            </w:rPr>
          </w:pPr>
          <w:r>
            <w:t>6.29</w:t>
          </w:r>
          <w:r>
            <w:rPr>
              <w:rFonts w:asciiTheme="minorHAnsi" w:eastAsiaTheme="minorEastAsia" w:hAnsiTheme="minorHAnsi" w:cstheme="minorBidi"/>
              <w:sz w:val="22"/>
              <w:szCs w:val="22"/>
              <w:lang w:eastAsia="sv-SE"/>
            </w:rPr>
            <w:tab/>
          </w:r>
          <w:r>
            <w:t>Utredningen om folkbokföring och samordningsnummer (Fi 2019:05)</w:t>
          </w:r>
          <w:r>
            <w:rPr>
              <w:webHidden/>
            </w:rPr>
            <w:tab/>
          </w:r>
          <w:r>
            <w:rPr>
              <w:webHidden/>
            </w:rPr>
            <w:fldChar w:fldCharType="begin"/>
          </w:r>
          <w:r>
            <w:rPr>
              <w:webHidden/>
            </w:rPr>
            <w:instrText xml:space="preserve"> PAGEREF _Toc34128046 \h </w:instrText>
          </w:r>
          <w:r>
            <w:rPr>
              <w:webHidden/>
            </w:rPr>
          </w:r>
          <w:r>
            <w:rPr>
              <w:webHidden/>
            </w:rPr>
            <w:fldChar w:fldCharType="separate"/>
          </w:r>
          <w:r>
            <w:rPr>
              <w:webHidden/>
            </w:rPr>
            <w:t>140</w:t>
          </w:r>
          <w:r>
            <w:rPr>
              <w:webHidden/>
            </w:rPr>
            <w:fldChar w:fldCharType="end"/>
          </w:r>
        </w:p>
        <w:p w14:paraId="20DC0EC5" w14:textId="455849FD" w:rsidR="00660C66" w:rsidRDefault="00660C66">
          <w:pPr>
            <w:pStyle w:val="Innehll2"/>
            <w:rPr>
              <w:rFonts w:asciiTheme="minorHAnsi" w:eastAsiaTheme="minorEastAsia" w:hAnsiTheme="minorHAnsi" w:cstheme="minorBidi"/>
              <w:sz w:val="22"/>
              <w:szCs w:val="22"/>
              <w:lang w:eastAsia="sv-SE"/>
            </w:rPr>
          </w:pPr>
          <w:r>
            <w:t>6.30</w:t>
          </w:r>
          <w:r>
            <w:rPr>
              <w:rFonts w:asciiTheme="minorHAnsi" w:eastAsiaTheme="minorEastAsia" w:hAnsiTheme="minorHAnsi" w:cstheme="minorBidi"/>
              <w:sz w:val="22"/>
              <w:szCs w:val="22"/>
              <w:lang w:eastAsia="sv-SE"/>
            </w:rPr>
            <w:tab/>
          </w:r>
          <w:r>
            <w:t>Engångsartikelutredningen (Fi 2019:06)</w:t>
          </w:r>
          <w:r>
            <w:rPr>
              <w:webHidden/>
            </w:rPr>
            <w:tab/>
          </w:r>
          <w:r>
            <w:rPr>
              <w:webHidden/>
            </w:rPr>
            <w:fldChar w:fldCharType="begin"/>
          </w:r>
          <w:r>
            <w:rPr>
              <w:webHidden/>
            </w:rPr>
            <w:instrText xml:space="preserve"> PAGEREF _Toc34128047 \h </w:instrText>
          </w:r>
          <w:r>
            <w:rPr>
              <w:webHidden/>
            </w:rPr>
          </w:r>
          <w:r>
            <w:rPr>
              <w:webHidden/>
            </w:rPr>
            <w:fldChar w:fldCharType="separate"/>
          </w:r>
          <w:r>
            <w:rPr>
              <w:webHidden/>
            </w:rPr>
            <w:t>141</w:t>
          </w:r>
          <w:r>
            <w:rPr>
              <w:webHidden/>
            </w:rPr>
            <w:fldChar w:fldCharType="end"/>
          </w:r>
        </w:p>
        <w:p w14:paraId="352F53C3" w14:textId="2A5E31EA" w:rsidR="00660C66" w:rsidRDefault="00660C66">
          <w:pPr>
            <w:pStyle w:val="Innehll2"/>
            <w:rPr>
              <w:rFonts w:asciiTheme="minorHAnsi" w:eastAsiaTheme="minorEastAsia" w:hAnsiTheme="minorHAnsi" w:cstheme="minorBidi"/>
              <w:sz w:val="22"/>
              <w:szCs w:val="22"/>
              <w:lang w:eastAsia="sv-SE"/>
            </w:rPr>
          </w:pPr>
          <w:r>
            <w:t>6.31</w:t>
          </w:r>
          <w:r>
            <w:rPr>
              <w:rFonts w:asciiTheme="minorHAnsi" w:eastAsiaTheme="minorEastAsia" w:hAnsiTheme="minorHAnsi" w:cstheme="minorBidi"/>
              <w:sz w:val="22"/>
              <w:szCs w:val="22"/>
              <w:lang w:eastAsia="sv-SE"/>
            </w:rPr>
            <w:tab/>
          </w:r>
          <w:r>
            <w:t xml:space="preserve">Utredningen om det skatterättsliga företrädaransvaret </w:t>
          </w:r>
          <w:r w:rsidR="00845878">
            <w:br/>
          </w:r>
          <w:r>
            <w:t>(Fi 2019:07)</w:t>
          </w:r>
          <w:r>
            <w:rPr>
              <w:webHidden/>
            </w:rPr>
            <w:tab/>
          </w:r>
          <w:r>
            <w:rPr>
              <w:webHidden/>
            </w:rPr>
            <w:fldChar w:fldCharType="begin"/>
          </w:r>
          <w:r>
            <w:rPr>
              <w:webHidden/>
            </w:rPr>
            <w:instrText xml:space="preserve"> PAGEREF _Toc34128048 \h </w:instrText>
          </w:r>
          <w:r>
            <w:rPr>
              <w:webHidden/>
            </w:rPr>
          </w:r>
          <w:r>
            <w:rPr>
              <w:webHidden/>
            </w:rPr>
            <w:fldChar w:fldCharType="separate"/>
          </w:r>
          <w:r>
            <w:rPr>
              <w:webHidden/>
            </w:rPr>
            <w:t>141</w:t>
          </w:r>
          <w:r>
            <w:rPr>
              <w:webHidden/>
            </w:rPr>
            <w:fldChar w:fldCharType="end"/>
          </w:r>
        </w:p>
        <w:p w14:paraId="73AD4284" w14:textId="6B0A029A" w:rsidR="00660C66" w:rsidRDefault="00660C66">
          <w:pPr>
            <w:pStyle w:val="Innehll2"/>
            <w:rPr>
              <w:rFonts w:asciiTheme="minorHAnsi" w:eastAsiaTheme="minorEastAsia" w:hAnsiTheme="minorHAnsi" w:cstheme="minorBidi"/>
              <w:sz w:val="22"/>
              <w:szCs w:val="22"/>
              <w:lang w:eastAsia="sv-SE"/>
            </w:rPr>
          </w:pPr>
          <w:r>
            <w:t>6.32</w:t>
          </w:r>
          <w:r>
            <w:rPr>
              <w:rFonts w:asciiTheme="minorHAnsi" w:eastAsiaTheme="minorEastAsia" w:hAnsiTheme="minorHAnsi" w:cstheme="minorBidi"/>
              <w:sz w:val="22"/>
              <w:szCs w:val="22"/>
              <w:lang w:eastAsia="sv-SE"/>
            </w:rPr>
            <w:tab/>
          </w:r>
          <w:r>
            <w:t>Utredningen om stärkta åtgärder mot penningtvätt och terrorism (Fi 2019:08)</w:t>
          </w:r>
          <w:r>
            <w:rPr>
              <w:webHidden/>
            </w:rPr>
            <w:tab/>
          </w:r>
          <w:r>
            <w:rPr>
              <w:webHidden/>
            </w:rPr>
            <w:fldChar w:fldCharType="begin"/>
          </w:r>
          <w:r>
            <w:rPr>
              <w:webHidden/>
            </w:rPr>
            <w:instrText xml:space="preserve"> PAGEREF _Toc34128049 \h </w:instrText>
          </w:r>
          <w:r>
            <w:rPr>
              <w:webHidden/>
            </w:rPr>
          </w:r>
          <w:r>
            <w:rPr>
              <w:webHidden/>
            </w:rPr>
            <w:fldChar w:fldCharType="separate"/>
          </w:r>
          <w:r>
            <w:rPr>
              <w:webHidden/>
            </w:rPr>
            <w:t>142</w:t>
          </w:r>
          <w:r>
            <w:rPr>
              <w:webHidden/>
            </w:rPr>
            <w:fldChar w:fldCharType="end"/>
          </w:r>
        </w:p>
        <w:p w14:paraId="58DDCA9F" w14:textId="4CBE89E6" w:rsidR="00660C66" w:rsidRDefault="00660C66">
          <w:pPr>
            <w:pStyle w:val="Innehll2"/>
            <w:rPr>
              <w:rFonts w:asciiTheme="minorHAnsi" w:eastAsiaTheme="minorEastAsia" w:hAnsiTheme="minorHAnsi" w:cstheme="minorBidi"/>
              <w:sz w:val="22"/>
              <w:szCs w:val="22"/>
              <w:lang w:eastAsia="sv-SE"/>
            </w:rPr>
          </w:pPr>
          <w:r>
            <w:t>6.33</w:t>
          </w:r>
          <w:r>
            <w:rPr>
              <w:rFonts w:asciiTheme="minorHAnsi" w:eastAsiaTheme="minorEastAsia" w:hAnsiTheme="minorHAnsi" w:cstheme="minorBidi"/>
              <w:sz w:val="22"/>
              <w:szCs w:val="22"/>
              <w:lang w:eastAsia="sv-SE"/>
            </w:rPr>
            <w:tab/>
          </w:r>
          <w:r>
            <w:t>Utredningen om förenklade skatteregler för att underlätta och främja egenföretagande  (Fi 2019:09)</w:t>
          </w:r>
          <w:r>
            <w:rPr>
              <w:webHidden/>
            </w:rPr>
            <w:tab/>
          </w:r>
          <w:r>
            <w:rPr>
              <w:webHidden/>
            </w:rPr>
            <w:fldChar w:fldCharType="begin"/>
          </w:r>
          <w:r>
            <w:rPr>
              <w:webHidden/>
            </w:rPr>
            <w:instrText xml:space="preserve"> PAGEREF _Toc34128050 \h </w:instrText>
          </w:r>
          <w:r>
            <w:rPr>
              <w:webHidden/>
            </w:rPr>
          </w:r>
          <w:r>
            <w:rPr>
              <w:webHidden/>
            </w:rPr>
            <w:fldChar w:fldCharType="separate"/>
          </w:r>
          <w:r>
            <w:rPr>
              <w:webHidden/>
            </w:rPr>
            <w:t>142</w:t>
          </w:r>
          <w:r>
            <w:rPr>
              <w:webHidden/>
            </w:rPr>
            <w:fldChar w:fldCharType="end"/>
          </w:r>
        </w:p>
        <w:p w14:paraId="4FB31B97" w14:textId="379BDE39" w:rsidR="00660C66" w:rsidRDefault="00660C66">
          <w:pPr>
            <w:pStyle w:val="Innehll2"/>
            <w:rPr>
              <w:rFonts w:asciiTheme="minorHAnsi" w:eastAsiaTheme="minorEastAsia" w:hAnsiTheme="minorHAnsi" w:cstheme="minorBidi"/>
              <w:sz w:val="22"/>
              <w:szCs w:val="22"/>
              <w:lang w:eastAsia="sv-SE"/>
            </w:rPr>
          </w:pPr>
          <w:r>
            <w:t>6.34</w:t>
          </w:r>
          <w:r>
            <w:rPr>
              <w:rFonts w:asciiTheme="minorHAnsi" w:eastAsiaTheme="minorEastAsia" w:hAnsiTheme="minorHAnsi" w:cstheme="minorBidi"/>
              <w:sz w:val="22"/>
              <w:szCs w:val="22"/>
              <w:lang w:eastAsia="sv-SE"/>
            </w:rPr>
            <w:tab/>
          </w:r>
          <w:r>
            <w:t>Utredningen om ett nytt regelverk om säkerställda obligationer  (Fi 2019:10)</w:t>
          </w:r>
          <w:r>
            <w:rPr>
              <w:webHidden/>
            </w:rPr>
            <w:tab/>
          </w:r>
          <w:r>
            <w:rPr>
              <w:webHidden/>
            </w:rPr>
            <w:fldChar w:fldCharType="begin"/>
          </w:r>
          <w:r>
            <w:rPr>
              <w:webHidden/>
            </w:rPr>
            <w:instrText xml:space="preserve"> PAGEREF _Toc34128051 \h </w:instrText>
          </w:r>
          <w:r>
            <w:rPr>
              <w:webHidden/>
            </w:rPr>
          </w:r>
          <w:r>
            <w:rPr>
              <w:webHidden/>
            </w:rPr>
            <w:fldChar w:fldCharType="separate"/>
          </w:r>
          <w:r>
            <w:rPr>
              <w:webHidden/>
            </w:rPr>
            <w:t>142</w:t>
          </w:r>
          <w:r>
            <w:rPr>
              <w:webHidden/>
            </w:rPr>
            <w:fldChar w:fldCharType="end"/>
          </w:r>
        </w:p>
        <w:p w14:paraId="253643ED" w14:textId="5D4AEB21" w:rsidR="00660C66" w:rsidRDefault="00660C66">
          <w:pPr>
            <w:pStyle w:val="Innehll1"/>
            <w:rPr>
              <w:rFonts w:asciiTheme="minorHAnsi" w:eastAsiaTheme="minorEastAsia" w:hAnsiTheme="minorHAnsi"/>
              <w:sz w:val="22"/>
              <w:szCs w:val="22"/>
              <w:lang w:eastAsia="sv-SE"/>
            </w:rPr>
          </w:pPr>
          <w:r>
            <w:t>7</w:t>
          </w:r>
          <w:r>
            <w:rPr>
              <w:rFonts w:asciiTheme="minorHAnsi" w:eastAsiaTheme="minorEastAsia" w:hAnsiTheme="minorHAnsi"/>
              <w:sz w:val="22"/>
              <w:szCs w:val="22"/>
              <w:lang w:eastAsia="sv-SE"/>
            </w:rPr>
            <w:tab/>
          </w:r>
          <w:r>
            <w:t>Utbildningsdepartementet</w:t>
          </w:r>
          <w:r>
            <w:rPr>
              <w:webHidden/>
            </w:rPr>
            <w:tab/>
          </w:r>
          <w:r>
            <w:rPr>
              <w:webHidden/>
            </w:rPr>
            <w:fldChar w:fldCharType="begin"/>
          </w:r>
          <w:r>
            <w:rPr>
              <w:webHidden/>
            </w:rPr>
            <w:instrText xml:space="preserve"> PAGEREF _Toc34128052 \h </w:instrText>
          </w:r>
          <w:r>
            <w:rPr>
              <w:webHidden/>
            </w:rPr>
          </w:r>
          <w:r>
            <w:rPr>
              <w:webHidden/>
            </w:rPr>
            <w:fldChar w:fldCharType="separate"/>
          </w:r>
          <w:r>
            <w:rPr>
              <w:webHidden/>
            </w:rPr>
            <w:t>143</w:t>
          </w:r>
          <w:r>
            <w:rPr>
              <w:webHidden/>
            </w:rPr>
            <w:fldChar w:fldCharType="end"/>
          </w:r>
        </w:p>
        <w:p w14:paraId="2DD8AD4C" w14:textId="3EA358C8" w:rsidR="00660C66" w:rsidRDefault="00660C66">
          <w:pPr>
            <w:pStyle w:val="Innehll2"/>
            <w:rPr>
              <w:rFonts w:asciiTheme="minorHAnsi" w:eastAsiaTheme="minorEastAsia" w:hAnsiTheme="minorHAnsi" w:cstheme="minorBidi"/>
              <w:sz w:val="22"/>
              <w:szCs w:val="22"/>
              <w:lang w:eastAsia="sv-SE"/>
            </w:rPr>
          </w:pPr>
          <w:r>
            <w:t>7.1</w:t>
          </w:r>
          <w:r>
            <w:rPr>
              <w:rFonts w:asciiTheme="minorHAnsi" w:eastAsiaTheme="minorEastAsia" w:hAnsiTheme="minorHAnsi" w:cstheme="minorBidi"/>
              <w:sz w:val="22"/>
              <w:szCs w:val="22"/>
              <w:lang w:eastAsia="sv-SE"/>
            </w:rPr>
            <w:tab/>
          </w:r>
          <w:r>
            <w:t>Svenska delegationen av finsk-svenska utbildningsrådet (U 1976:11)</w:t>
          </w:r>
          <w:r>
            <w:rPr>
              <w:webHidden/>
            </w:rPr>
            <w:tab/>
          </w:r>
          <w:r>
            <w:rPr>
              <w:webHidden/>
            </w:rPr>
            <w:fldChar w:fldCharType="begin"/>
          </w:r>
          <w:r>
            <w:rPr>
              <w:webHidden/>
            </w:rPr>
            <w:instrText xml:space="preserve"> PAGEREF _Toc34128053 \h </w:instrText>
          </w:r>
          <w:r>
            <w:rPr>
              <w:webHidden/>
            </w:rPr>
          </w:r>
          <w:r>
            <w:rPr>
              <w:webHidden/>
            </w:rPr>
            <w:fldChar w:fldCharType="separate"/>
          </w:r>
          <w:r>
            <w:rPr>
              <w:webHidden/>
            </w:rPr>
            <w:t>143</w:t>
          </w:r>
          <w:r>
            <w:rPr>
              <w:webHidden/>
            </w:rPr>
            <w:fldChar w:fldCharType="end"/>
          </w:r>
        </w:p>
        <w:p w14:paraId="6C7CFA0C" w14:textId="6E80BF9E" w:rsidR="00660C66" w:rsidRDefault="00660C66">
          <w:pPr>
            <w:pStyle w:val="Innehll2"/>
            <w:rPr>
              <w:rFonts w:asciiTheme="minorHAnsi" w:eastAsiaTheme="minorEastAsia" w:hAnsiTheme="minorHAnsi" w:cstheme="minorBidi"/>
              <w:sz w:val="22"/>
              <w:szCs w:val="22"/>
              <w:lang w:eastAsia="sv-SE"/>
            </w:rPr>
          </w:pPr>
          <w:r>
            <w:t>7.2</w:t>
          </w:r>
          <w:r>
            <w:rPr>
              <w:rFonts w:asciiTheme="minorHAnsi" w:eastAsiaTheme="minorEastAsia" w:hAnsiTheme="minorHAnsi" w:cstheme="minorBidi"/>
              <w:sz w:val="22"/>
              <w:szCs w:val="22"/>
              <w:lang w:eastAsia="sv-SE"/>
            </w:rPr>
            <w:tab/>
          </w:r>
          <w:r>
            <w:t>Forskningsberedningen (Ju 1983:B)</w:t>
          </w:r>
          <w:r>
            <w:rPr>
              <w:webHidden/>
            </w:rPr>
            <w:tab/>
          </w:r>
          <w:r>
            <w:rPr>
              <w:webHidden/>
            </w:rPr>
            <w:fldChar w:fldCharType="begin"/>
          </w:r>
          <w:r>
            <w:rPr>
              <w:webHidden/>
            </w:rPr>
            <w:instrText xml:space="preserve"> PAGEREF _Toc34128054 \h </w:instrText>
          </w:r>
          <w:r>
            <w:rPr>
              <w:webHidden/>
            </w:rPr>
          </w:r>
          <w:r>
            <w:rPr>
              <w:webHidden/>
            </w:rPr>
            <w:fldChar w:fldCharType="separate"/>
          </w:r>
          <w:r>
            <w:rPr>
              <w:webHidden/>
            </w:rPr>
            <w:t>144</w:t>
          </w:r>
          <w:r>
            <w:rPr>
              <w:webHidden/>
            </w:rPr>
            <w:fldChar w:fldCharType="end"/>
          </w:r>
        </w:p>
        <w:p w14:paraId="11919C78" w14:textId="6C9224A2" w:rsidR="00660C66" w:rsidRDefault="00660C66">
          <w:pPr>
            <w:pStyle w:val="Innehll2"/>
            <w:rPr>
              <w:rFonts w:asciiTheme="minorHAnsi" w:eastAsiaTheme="minorEastAsia" w:hAnsiTheme="minorHAnsi" w:cstheme="minorBidi"/>
              <w:sz w:val="22"/>
              <w:szCs w:val="22"/>
              <w:lang w:eastAsia="sv-SE"/>
            </w:rPr>
          </w:pPr>
          <w:r>
            <w:t>7.3</w:t>
          </w:r>
          <w:r>
            <w:rPr>
              <w:rFonts w:asciiTheme="minorHAnsi" w:eastAsiaTheme="minorEastAsia" w:hAnsiTheme="minorHAnsi" w:cstheme="minorBidi"/>
              <w:sz w:val="22"/>
              <w:szCs w:val="22"/>
              <w:lang w:eastAsia="sv-SE"/>
            </w:rPr>
            <w:tab/>
          </w:r>
          <w:r>
            <w:t>Kommittén Svenska Unescorådet (U 2012:01)</w:t>
          </w:r>
          <w:r>
            <w:rPr>
              <w:webHidden/>
            </w:rPr>
            <w:tab/>
          </w:r>
          <w:r>
            <w:rPr>
              <w:webHidden/>
            </w:rPr>
            <w:fldChar w:fldCharType="begin"/>
          </w:r>
          <w:r>
            <w:rPr>
              <w:webHidden/>
            </w:rPr>
            <w:instrText xml:space="preserve"> PAGEREF _Toc34128055 \h </w:instrText>
          </w:r>
          <w:r>
            <w:rPr>
              <w:webHidden/>
            </w:rPr>
          </w:r>
          <w:r>
            <w:rPr>
              <w:webHidden/>
            </w:rPr>
            <w:fldChar w:fldCharType="separate"/>
          </w:r>
          <w:r>
            <w:rPr>
              <w:webHidden/>
            </w:rPr>
            <w:t>147</w:t>
          </w:r>
          <w:r>
            <w:rPr>
              <w:webHidden/>
            </w:rPr>
            <w:fldChar w:fldCharType="end"/>
          </w:r>
        </w:p>
        <w:p w14:paraId="1A2C4FAF" w14:textId="5289FD44" w:rsidR="00660C66" w:rsidRDefault="00660C66">
          <w:pPr>
            <w:pStyle w:val="Innehll2"/>
            <w:rPr>
              <w:rFonts w:asciiTheme="minorHAnsi" w:eastAsiaTheme="minorEastAsia" w:hAnsiTheme="minorHAnsi" w:cstheme="minorBidi"/>
              <w:sz w:val="22"/>
              <w:szCs w:val="22"/>
              <w:lang w:eastAsia="sv-SE"/>
            </w:rPr>
          </w:pPr>
          <w:r>
            <w:t>7.4</w:t>
          </w:r>
          <w:r>
            <w:rPr>
              <w:rFonts w:asciiTheme="minorHAnsi" w:eastAsiaTheme="minorEastAsia" w:hAnsiTheme="minorHAnsi" w:cstheme="minorBidi"/>
              <w:sz w:val="22"/>
              <w:szCs w:val="22"/>
              <w:lang w:eastAsia="sv-SE"/>
            </w:rPr>
            <w:tab/>
          </w:r>
          <w:r>
            <w:t>Valideringsdelegationen 2015–2019  (U 2015:10)</w:t>
          </w:r>
          <w:r>
            <w:rPr>
              <w:webHidden/>
            </w:rPr>
            <w:tab/>
          </w:r>
          <w:r>
            <w:rPr>
              <w:webHidden/>
            </w:rPr>
            <w:fldChar w:fldCharType="begin"/>
          </w:r>
          <w:r>
            <w:rPr>
              <w:webHidden/>
            </w:rPr>
            <w:instrText xml:space="preserve"> PAGEREF _Toc34128056 \h </w:instrText>
          </w:r>
          <w:r>
            <w:rPr>
              <w:webHidden/>
            </w:rPr>
          </w:r>
          <w:r>
            <w:rPr>
              <w:webHidden/>
            </w:rPr>
            <w:fldChar w:fldCharType="separate"/>
          </w:r>
          <w:r>
            <w:rPr>
              <w:webHidden/>
            </w:rPr>
            <w:t>151</w:t>
          </w:r>
          <w:r>
            <w:rPr>
              <w:webHidden/>
            </w:rPr>
            <w:fldChar w:fldCharType="end"/>
          </w:r>
        </w:p>
        <w:p w14:paraId="30F9A6DF" w14:textId="3B8EFDA2" w:rsidR="00660C66" w:rsidRDefault="00660C66">
          <w:pPr>
            <w:pStyle w:val="Innehll2"/>
            <w:rPr>
              <w:rFonts w:asciiTheme="minorHAnsi" w:eastAsiaTheme="minorEastAsia" w:hAnsiTheme="minorHAnsi" w:cstheme="minorBidi"/>
              <w:sz w:val="22"/>
              <w:szCs w:val="22"/>
              <w:lang w:eastAsia="sv-SE"/>
            </w:rPr>
          </w:pPr>
          <w:r>
            <w:t>7.5</w:t>
          </w:r>
          <w:r>
            <w:rPr>
              <w:rFonts w:asciiTheme="minorHAnsi" w:eastAsiaTheme="minorEastAsia" w:hAnsiTheme="minorHAnsi" w:cstheme="minorBidi"/>
              <w:sz w:val="22"/>
              <w:szCs w:val="22"/>
              <w:lang w:eastAsia="sv-SE"/>
            </w:rPr>
            <w:tab/>
          </w:r>
          <w:r>
            <w:t>Styr- och resursutredningen (Strut) (U 2017:05)</w:t>
          </w:r>
          <w:r>
            <w:rPr>
              <w:webHidden/>
            </w:rPr>
            <w:tab/>
          </w:r>
          <w:r>
            <w:rPr>
              <w:webHidden/>
            </w:rPr>
            <w:fldChar w:fldCharType="begin"/>
          </w:r>
          <w:r>
            <w:rPr>
              <w:webHidden/>
            </w:rPr>
            <w:instrText xml:space="preserve"> PAGEREF _Toc34128057 \h </w:instrText>
          </w:r>
          <w:r>
            <w:rPr>
              <w:webHidden/>
            </w:rPr>
          </w:r>
          <w:r>
            <w:rPr>
              <w:webHidden/>
            </w:rPr>
            <w:fldChar w:fldCharType="separate"/>
          </w:r>
          <w:r>
            <w:rPr>
              <w:webHidden/>
            </w:rPr>
            <w:t>154</w:t>
          </w:r>
          <w:r>
            <w:rPr>
              <w:webHidden/>
            </w:rPr>
            <w:fldChar w:fldCharType="end"/>
          </w:r>
        </w:p>
        <w:p w14:paraId="7483789F" w14:textId="0DCB8100" w:rsidR="00660C66" w:rsidRDefault="00660C66">
          <w:pPr>
            <w:pStyle w:val="Innehll2"/>
            <w:rPr>
              <w:rFonts w:asciiTheme="minorHAnsi" w:eastAsiaTheme="minorEastAsia" w:hAnsiTheme="minorHAnsi" w:cstheme="minorBidi"/>
              <w:sz w:val="22"/>
              <w:szCs w:val="22"/>
              <w:lang w:eastAsia="sv-SE"/>
            </w:rPr>
          </w:pPr>
          <w:r>
            <w:t>7.6</w:t>
          </w:r>
          <w:r>
            <w:rPr>
              <w:rFonts w:asciiTheme="minorHAnsi" w:eastAsiaTheme="minorEastAsia" w:hAnsiTheme="minorHAnsi" w:cstheme="minorBidi"/>
              <w:sz w:val="22"/>
              <w:szCs w:val="22"/>
              <w:lang w:eastAsia="sv-SE"/>
            </w:rPr>
            <w:tab/>
          </w:r>
          <w:r>
            <w:t>Utredningen om elevers möjligheter att nå kunskapskraven (U 2017:07)</w:t>
          </w:r>
          <w:r>
            <w:rPr>
              <w:webHidden/>
            </w:rPr>
            <w:tab/>
          </w:r>
          <w:r>
            <w:rPr>
              <w:webHidden/>
            </w:rPr>
            <w:fldChar w:fldCharType="begin"/>
          </w:r>
          <w:r>
            <w:rPr>
              <w:webHidden/>
            </w:rPr>
            <w:instrText xml:space="preserve"> PAGEREF _Toc34128058 \h </w:instrText>
          </w:r>
          <w:r>
            <w:rPr>
              <w:webHidden/>
            </w:rPr>
          </w:r>
          <w:r>
            <w:rPr>
              <w:webHidden/>
            </w:rPr>
            <w:fldChar w:fldCharType="separate"/>
          </w:r>
          <w:r>
            <w:rPr>
              <w:webHidden/>
            </w:rPr>
            <w:t>155</w:t>
          </w:r>
          <w:r>
            <w:rPr>
              <w:webHidden/>
            </w:rPr>
            <w:fldChar w:fldCharType="end"/>
          </w:r>
        </w:p>
        <w:p w14:paraId="72B77421" w14:textId="65B688D6" w:rsidR="00660C66" w:rsidRDefault="00660C66">
          <w:pPr>
            <w:pStyle w:val="Innehll2"/>
            <w:rPr>
              <w:rFonts w:asciiTheme="minorHAnsi" w:eastAsiaTheme="minorEastAsia" w:hAnsiTheme="minorHAnsi" w:cstheme="minorBidi"/>
              <w:sz w:val="22"/>
              <w:szCs w:val="22"/>
              <w:lang w:eastAsia="sv-SE"/>
            </w:rPr>
          </w:pPr>
          <w:r>
            <w:t>7.7</w:t>
          </w:r>
          <w:r>
            <w:rPr>
              <w:rFonts w:asciiTheme="minorHAnsi" w:eastAsiaTheme="minorEastAsia" w:hAnsiTheme="minorHAnsi" w:cstheme="minorBidi"/>
              <w:sz w:val="22"/>
              <w:szCs w:val="22"/>
              <w:lang w:eastAsia="sv-SE"/>
            </w:rPr>
            <w:tab/>
          </w:r>
          <w:r>
            <w:t>Utredningen om en utvecklad studie- och yrkesvägledning (U 2017:10)</w:t>
          </w:r>
          <w:r>
            <w:rPr>
              <w:webHidden/>
            </w:rPr>
            <w:tab/>
          </w:r>
          <w:r>
            <w:rPr>
              <w:webHidden/>
            </w:rPr>
            <w:fldChar w:fldCharType="begin"/>
          </w:r>
          <w:r>
            <w:rPr>
              <w:webHidden/>
            </w:rPr>
            <w:instrText xml:space="preserve"> PAGEREF _Toc34128059 \h </w:instrText>
          </w:r>
          <w:r>
            <w:rPr>
              <w:webHidden/>
            </w:rPr>
          </w:r>
          <w:r>
            <w:rPr>
              <w:webHidden/>
            </w:rPr>
            <w:fldChar w:fldCharType="separate"/>
          </w:r>
          <w:r>
            <w:rPr>
              <w:webHidden/>
            </w:rPr>
            <w:t>157</w:t>
          </w:r>
          <w:r>
            <w:rPr>
              <w:webHidden/>
            </w:rPr>
            <w:fldChar w:fldCharType="end"/>
          </w:r>
        </w:p>
        <w:p w14:paraId="02EF064F" w14:textId="4F8273AD" w:rsidR="00660C66" w:rsidRDefault="00660C66">
          <w:pPr>
            <w:pStyle w:val="Innehll2"/>
            <w:rPr>
              <w:rFonts w:asciiTheme="minorHAnsi" w:eastAsiaTheme="minorEastAsia" w:hAnsiTheme="minorHAnsi" w:cstheme="minorBidi"/>
              <w:sz w:val="22"/>
              <w:szCs w:val="22"/>
              <w:lang w:eastAsia="sv-SE"/>
            </w:rPr>
          </w:pPr>
          <w:r>
            <w:t>7.8</w:t>
          </w:r>
          <w:r>
            <w:rPr>
              <w:rFonts w:asciiTheme="minorHAnsi" w:eastAsiaTheme="minorEastAsia" w:hAnsiTheme="minorHAnsi" w:cstheme="minorBidi"/>
              <w:sz w:val="22"/>
              <w:szCs w:val="22"/>
              <w:lang w:eastAsia="sv-SE"/>
            </w:rPr>
            <w:tab/>
          </w:r>
          <w:r>
            <w:t>Utredningen om planering och dimensionering av komvux och gymnasieskola (U 2018:01)</w:t>
          </w:r>
          <w:r>
            <w:rPr>
              <w:webHidden/>
            </w:rPr>
            <w:tab/>
          </w:r>
          <w:r>
            <w:rPr>
              <w:webHidden/>
            </w:rPr>
            <w:fldChar w:fldCharType="begin"/>
          </w:r>
          <w:r>
            <w:rPr>
              <w:webHidden/>
            </w:rPr>
            <w:instrText xml:space="preserve"> PAGEREF _Toc34128060 \h </w:instrText>
          </w:r>
          <w:r>
            <w:rPr>
              <w:webHidden/>
            </w:rPr>
          </w:r>
          <w:r>
            <w:rPr>
              <w:webHidden/>
            </w:rPr>
            <w:fldChar w:fldCharType="separate"/>
          </w:r>
          <w:r>
            <w:rPr>
              <w:webHidden/>
            </w:rPr>
            <w:t>158</w:t>
          </w:r>
          <w:r>
            <w:rPr>
              <w:webHidden/>
            </w:rPr>
            <w:fldChar w:fldCharType="end"/>
          </w:r>
        </w:p>
        <w:p w14:paraId="26D1C2F7" w14:textId="749929D8" w:rsidR="00660C66" w:rsidRDefault="00660C66">
          <w:pPr>
            <w:pStyle w:val="Innehll2"/>
            <w:rPr>
              <w:rFonts w:asciiTheme="minorHAnsi" w:eastAsiaTheme="minorEastAsia" w:hAnsiTheme="minorHAnsi" w:cstheme="minorBidi"/>
              <w:sz w:val="22"/>
              <w:szCs w:val="22"/>
              <w:lang w:eastAsia="sv-SE"/>
            </w:rPr>
          </w:pPr>
          <w:r>
            <w:t>7.9</w:t>
          </w:r>
          <w:r>
            <w:rPr>
              <w:rFonts w:asciiTheme="minorHAnsi" w:eastAsiaTheme="minorEastAsia" w:hAnsiTheme="minorHAnsi" w:cstheme="minorBidi"/>
              <w:sz w:val="22"/>
              <w:szCs w:val="22"/>
              <w:lang w:eastAsia="sv-SE"/>
            </w:rPr>
            <w:tab/>
          </w:r>
          <w:r>
            <w:t xml:space="preserve">Utredningen om konfessionella inslag i skolväsendet </w:t>
          </w:r>
          <w:r w:rsidR="00845878">
            <w:br/>
          </w:r>
          <w:r>
            <w:t>(U 2018:02)</w:t>
          </w:r>
          <w:r>
            <w:rPr>
              <w:webHidden/>
            </w:rPr>
            <w:tab/>
          </w:r>
          <w:r>
            <w:rPr>
              <w:webHidden/>
            </w:rPr>
            <w:fldChar w:fldCharType="begin"/>
          </w:r>
          <w:r>
            <w:rPr>
              <w:webHidden/>
            </w:rPr>
            <w:instrText xml:space="preserve"> PAGEREF _Toc34128061 \h </w:instrText>
          </w:r>
          <w:r>
            <w:rPr>
              <w:webHidden/>
            </w:rPr>
          </w:r>
          <w:r>
            <w:rPr>
              <w:webHidden/>
            </w:rPr>
            <w:fldChar w:fldCharType="separate"/>
          </w:r>
          <w:r>
            <w:rPr>
              <w:webHidden/>
            </w:rPr>
            <w:t>159</w:t>
          </w:r>
          <w:r>
            <w:rPr>
              <w:webHidden/>
            </w:rPr>
            <w:fldChar w:fldCharType="end"/>
          </w:r>
        </w:p>
        <w:p w14:paraId="58315566" w14:textId="28000117" w:rsidR="00660C66" w:rsidRDefault="00660C66">
          <w:pPr>
            <w:pStyle w:val="Innehll2"/>
            <w:rPr>
              <w:rFonts w:asciiTheme="minorHAnsi" w:eastAsiaTheme="minorEastAsia" w:hAnsiTheme="minorHAnsi" w:cstheme="minorBidi"/>
              <w:sz w:val="22"/>
              <w:szCs w:val="22"/>
              <w:lang w:eastAsia="sv-SE"/>
            </w:rPr>
          </w:pPr>
          <w:r>
            <w:t>7.10</w:t>
          </w:r>
          <w:r>
            <w:rPr>
              <w:rFonts w:asciiTheme="minorHAnsi" w:eastAsiaTheme="minorEastAsia" w:hAnsiTheme="minorHAnsi" w:cstheme="minorBidi"/>
              <w:sz w:val="22"/>
              <w:szCs w:val="22"/>
              <w:lang w:eastAsia="sv-SE"/>
            </w:rPr>
            <w:tab/>
          </w:r>
          <w:r>
            <w:t>Betygsutredningen 2018 (U 2018:03)</w:t>
          </w:r>
          <w:r>
            <w:rPr>
              <w:webHidden/>
            </w:rPr>
            <w:tab/>
          </w:r>
          <w:r>
            <w:rPr>
              <w:webHidden/>
            </w:rPr>
            <w:fldChar w:fldCharType="begin"/>
          </w:r>
          <w:r>
            <w:rPr>
              <w:webHidden/>
            </w:rPr>
            <w:instrText xml:space="preserve"> PAGEREF _Toc34128062 \h </w:instrText>
          </w:r>
          <w:r>
            <w:rPr>
              <w:webHidden/>
            </w:rPr>
          </w:r>
          <w:r>
            <w:rPr>
              <w:webHidden/>
            </w:rPr>
            <w:fldChar w:fldCharType="separate"/>
          </w:r>
          <w:r>
            <w:rPr>
              <w:webHidden/>
            </w:rPr>
            <w:t>160</w:t>
          </w:r>
          <w:r>
            <w:rPr>
              <w:webHidden/>
            </w:rPr>
            <w:fldChar w:fldCharType="end"/>
          </w:r>
        </w:p>
        <w:p w14:paraId="77A60876" w14:textId="4712B959" w:rsidR="00660C66" w:rsidRDefault="00660C66">
          <w:pPr>
            <w:pStyle w:val="Innehll2"/>
            <w:rPr>
              <w:rFonts w:asciiTheme="minorHAnsi" w:eastAsiaTheme="minorEastAsia" w:hAnsiTheme="minorHAnsi" w:cstheme="minorBidi"/>
              <w:sz w:val="22"/>
              <w:szCs w:val="22"/>
              <w:lang w:eastAsia="sv-SE"/>
            </w:rPr>
          </w:pPr>
          <w:r>
            <w:t>7.11</w:t>
          </w:r>
          <w:r>
            <w:rPr>
              <w:rFonts w:asciiTheme="minorHAnsi" w:eastAsiaTheme="minorEastAsia" w:hAnsiTheme="minorHAnsi" w:cstheme="minorBidi"/>
              <w:sz w:val="22"/>
              <w:szCs w:val="22"/>
              <w:lang w:eastAsia="sv-SE"/>
            </w:rPr>
            <w:tab/>
          </w:r>
          <w:r>
            <w:t>Modersmål och studiehandledning på modersmål i grund</w:t>
          </w:r>
          <w:r w:rsidR="00845878">
            <w:softHyphen/>
          </w:r>
          <w:r>
            <w:t>skolan och motsvarande skolformer (U 2018:04)</w:t>
          </w:r>
          <w:r>
            <w:rPr>
              <w:webHidden/>
            </w:rPr>
            <w:tab/>
          </w:r>
          <w:r>
            <w:rPr>
              <w:webHidden/>
            </w:rPr>
            <w:fldChar w:fldCharType="begin"/>
          </w:r>
          <w:r>
            <w:rPr>
              <w:webHidden/>
            </w:rPr>
            <w:instrText xml:space="preserve"> PAGEREF _Toc34128063 \h </w:instrText>
          </w:r>
          <w:r>
            <w:rPr>
              <w:webHidden/>
            </w:rPr>
          </w:r>
          <w:r>
            <w:rPr>
              <w:webHidden/>
            </w:rPr>
            <w:fldChar w:fldCharType="separate"/>
          </w:r>
          <w:r>
            <w:rPr>
              <w:webHidden/>
            </w:rPr>
            <w:t>161</w:t>
          </w:r>
          <w:r>
            <w:rPr>
              <w:webHidden/>
            </w:rPr>
            <w:fldChar w:fldCharType="end"/>
          </w:r>
        </w:p>
        <w:p w14:paraId="379F91FA" w14:textId="20B20C83" w:rsidR="00660C66" w:rsidRDefault="00660C66">
          <w:pPr>
            <w:pStyle w:val="Innehll2"/>
            <w:rPr>
              <w:rFonts w:asciiTheme="minorHAnsi" w:eastAsiaTheme="minorEastAsia" w:hAnsiTheme="minorHAnsi" w:cstheme="minorBidi"/>
              <w:sz w:val="22"/>
              <w:szCs w:val="22"/>
              <w:lang w:eastAsia="sv-SE"/>
            </w:rPr>
          </w:pPr>
          <w:r>
            <w:t>7.12</w:t>
          </w:r>
          <w:r>
            <w:rPr>
              <w:rFonts w:asciiTheme="minorHAnsi" w:eastAsiaTheme="minorEastAsia" w:hAnsiTheme="minorHAnsi" w:cstheme="minorBidi"/>
              <w:sz w:val="22"/>
              <w:szCs w:val="22"/>
              <w:lang w:eastAsia="sv-SE"/>
            </w:rPr>
            <w:tab/>
          </w:r>
          <w:r>
            <w:t>Utredningen om en mer likvärdig skola  (U 2018:05)</w:t>
          </w:r>
          <w:r>
            <w:rPr>
              <w:webHidden/>
            </w:rPr>
            <w:tab/>
          </w:r>
          <w:r>
            <w:rPr>
              <w:webHidden/>
            </w:rPr>
            <w:fldChar w:fldCharType="begin"/>
          </w:r>
          <w:r>
            <w:rPr>
              <w:webHidden/>
            </w:rPr>
            <w:instrText xml:space="preserve"> PAGEREF _Toc34128064 \h </w:instrText>
          </w:r>
          <w:r>
            <w:rPr>
              <w:webHidden/>
            </w:rPr>
          </w:r>
          <w:r>
            <w:rPr>
              <w:webHidden/>
            </w:rPr>
            <w:fldChar w:fldCharType="separate"/>
          </w:r>
          <w:r>
            <w:rPr>
              <w:webHidden/>
            </w:rPr>
            <w:t>162</w:t>
          </w:r>
          <w:r>
            <w:rPr>
              <w:webHidden/>
            </w:rPr>
            <w:fldChar w:fldCharType="end"/>
          </w:r>
        </w:p>
        <w:p w14:paraId="7FAFE814" w14:textId="15EE31AD" w:rsidR="00660C66" w:rsidRDefault="00660C66">
          <w:pPr>
            <w:pStyle w:val="Innehll2"/>
            <w:rPr>
              <w:rFonts w:asciiTheme="minorHAnsi" w:eastAsiaTheme="minorEastAsia" w:hAnsiTheme="minorHAnsi" w:cstheme="minorBidi"/>
              <w:sz w:val="22"/>
              <w:szCs w:val="22"/>
              <w:lang w:eastAsia="sv-SE"/>
            </w:rPr>
          </w:pPr>
          <w:r>
            <w:t>7.13</w:t>
          </w:r>
          <w:r>
            <w:rPr>
              <w:rFonts w:asciiTheme="minorHAnsi" w:eastAsiaTheme="minorEastAsia" w:hAnsiTheme="minorHAnsi" w:cstheme="minorBidi"/>
              <w:sz w:val="22"/>
              <w:szCs w:val="22"/>
              <w:lang w:eastAsia="sv-SE"/>
            </w:rPr>
            <w:tab/>
          </w:r>
          <w:r>
            <w:t>Stärkt kvalitet och likvärdighet inom komvux för elever med svenska som andraspråk (KLIVA) (U 2018:06)</w:t>
          </w:r>
          <w:r>
            <w:rPr>
              <w:webHidden/>
            </w:rPr>
            <w:tab/>
          </w:r>
          <w:r>
            <w:rPr>
              <w:webHidden/>
            </w:rPr>
            <w:fldChar w:fldCharType="begin"/>
          </w:r>
          <w:r>
            <w:rPr>
              <w:webHidden/>
            </w:rPr>
            <w:instrText xml:space="preserve"> PAGEREF _Toc34128065 \h </w:instrText>
          </w:r>
          <w:r>
            <w:rPr>
              <w:webHidden/>
            </w:rPr>
          </w:r>
          <w:r>
            <w:rPr>
              <w:webHidden/>
            </w:rPr>
            <w:fldChar w:fldCharType="separate"/>
          </w:r>
          <w:r>
            <w:rPr>
              <w:webHidden/>
            </w:rPr>
            <w:t>163</w:t>
          </w:r>
          <w:r>
            <w:rPr>
              <w:webHidden/>
            </w:rPr>
            <w:fldChar w:fldCharType="end"/>
          </w:r>
        </w:p>
        <w:p w14:paraId="1A673351" w14:textId="5C73AC46" w:rsidR="00660C66" w:rsidRDefault="00660C66">
          <w:pPr>
            <w:pStyle w:val="Innehll2"/>
            <w:rPr>
              <w:rFonts w:asciiTheme="minorHAnsi" w:eastAsiaTheme="minorEastAsia" w:hAnsiTheme="minorHAnsi" w:cstheme="minorBidi"/>
              <w:sz w:val="22"/>
              <w:szCs w:val="22"/>
              <w:lang w:eastAsia="sv-SE"/>
            </w:rPr>
          </w:pPr>
          <w:r>
            <w:t>7.14</w:t>
          </w:r>
          <w:r>
            <w:rPr>
              <w:rFonts w:asciiTheme="minorHAnsi" w:eastAsiaTheme="minorEastAsia" w:hAnsiTheme="minorHAnsi" w:cstheme="minorBidi"/>
              <w:sz w:val="22"/>
              <w:szCs w:val="22"/>
              <w:lang w:eastAsia="sv-SE"/>
            </w:rPr>
            <w:tab/>
          </w:r>
          <w:r>
            <w:t>Utredningen om fusk vid högskoleprovet  (U 2018:07)</w:t>
          </w:r>
          <w:r>
            <w:rPr>
              <w:webHidden/>
            </w:rPr>
            <w:tab/>
          </w:r>
          <w:r>
            <w:rPr>
              <w:webHidden/>
            </w:rPr>
            <w:fldChar w:fldCharType="begin"/>
          </w:r>
          <w:r>
            <w:rPr>
              <w:webHidden/>
            </w:rPr>
            <w:instrText xml:space="preserve"> PAGEREF _Toc34128066 \h </w:instrText>
          </w:r>
          <w:r>
            <w:rPr>
              <w:webHidden/>
            </w:rPr>
          </w:r>
          <w:r>
            <w:rPr>
              <w:webHidden/>
            </w:rPr>
            <w:fldChar w:fldCharType="separate"/>
          </w:r>
          <w:r>
            <w:rPr>
              <w:webHidden/>
            </w:rPr>
            <w:t>163</w:t>
          </w:r>
          <w:r>
            <w:rPr>
              <w:webHidden/>
            </w:rPr>
            <w:fldChar w:fldCharType="end"/>
          </w:r>
        </w:p>
        <w:p w14:paraId="04285B35" w14:textId="3EA2D84F" w:rsidR="00660C66" w:rsidRDefault="00660C66">
          <w:pPr>
            <w:pStyle w:val="Innehll2"/>
            <w:rPr>
              <w:rFonts w:asciiTheme="minorHAnsi" w:eastAsiaTheme="minorEastAsia" w:hAnsiTheme="minorHAnsi" w:cstheme="minorBidi"/>
              <w:sz w:val="22"/>
              <w:szCs w:val="22"/>
              <w:lang w:eastAsia="sv-SE"/>
            </w:rPr>
          </w:pPr>
          <w:r>
            <w:lastRenderedPageBreak/>
            <w:t>7.15</w:t>
          </w:r>
          <w:r>
            <w:rPr>
              <w:rFonts w:asciiTheme="minorHAnsi" w:eastAsiaTheme="minorEastAsia" w:hAnsiTheme="minorHAnsi" w:cstheme="minorBidi"/>
              <w:sz w:val="22"/>
              <w:szCs w:val="22"/>
              <w:lang w:eastAsia="sv-SE"/>
            </w:rPr>
            <w:tab/>
          </w:r>
          <w:r>
            <w:t xml:space="preserve">Utredningen om fritidshem och pedagogisk omsorg </w:t>
          </w:r>
          <w:r w:rsidR="00845878">
            <w:br/>
          </w:r>
          <w:r>
            <w:t>(U 2018:08)</w:t>
          </w:r>
          <w:r>
            <w:rPr>
              <w:webHidden/>
            </w:rPr>
            <w:tab/>
          </w:r>
          <w:r>
            <w:rPr>
              <w:webHidden/>
            </w:rPr>
            <w:fldChar w:fldCharType="begin"/>
          </w:r>
          <w:r>
            <w:rPr>
              <w:webHidden/>
            </w:rPr>
            <w:instrText xml:space="preserve"> PAGEREF _Toc34128067 \h </w:instrText>
          </w:r>
          <w:r>
            <w:rPr>
              <w:webHidden/>
            </w:rPr>
          </w:r>
          <w:r>
            <w:rPr>
              <w:webHidden/>
            </w:rPr>
            <w:fldChar w:fldCharType="separate"/>
          </w:r>
          <w:r>
            <w:rPr>
              <w:webHidden/>
            </w:rPr>
            <w:t>164</w:t>
          </w:r>
          <w:r>
            <w:rPr>
              <w:webHidden/>
            </w:rPr>
            <w:fldChar w:fldCharType="end"/>
          </w:r>
        </w:p>
        <w:p w14:paraId="1B3FBD40" w14:textId="176FE923" w:rsidR="00660C66" w:rsidRDefault="00660C66">
          <w:pPr>
            <w:pStyle w:val="Innehll2"/>
            <w:rPr>
              <w:rFonts w:asciiTheme="minorHAnsi" w:eastAsiaTheme="minorEastAsia" w:hAnsiTheme="minorHAnsi" w:cstheme="minorBidi"/>
              <w:sz w:val="22"/>
              <w:szCs w:val="22"/>
              <w:lang w:eastAsia="sv-SE"/>
            </w:rPr>
          </w:pPr>
          <w:r>
            <w:t>7.16</w:t>
          </w:r>
          <w:r>
            <w:rPr>
              <w:rFonts w:asciiTheme="minorHAnsi" w:eastAsiaTheme="minorEastAsia" w:hAnsiTheme="minorHAnsi" w:cstheme="minorBidi"/>
              <w:sz w:val="22"/>
              <w:szCs w:val="22"/>
              <w:lang w:eastAsia="sv-SE"/>
            </w:rPr>
            <w:tab/>
          </w:r>
          <w:r>
            <w:t>Utredningen om fler barn i förskolan för bättre språk</w:t>
          </w:r>
          <w:r w:rsidR="00845878">
            <w:softHyphen/>
          </w:r>
          <w:r>
            <w:t>utveckling i svenska (U 2019:01)</w:t>
          </w:r>
          <w:r>
            <w:rPr>
              <w:webHidden/>
            </w:rPr>
            <w:tab/>
          </w:r>
          <w:r>
            <w:rPr>
              <w:webHidden/>
            </w:rPr>
            <w:fldChar w:fldCharType="begin"/>
          </w:r>
          <w:r>
            <w:rPr>
              <w:webHidden/>
            </w:rPr>
            <w:instrText xml:space="preserve"> PAGEREF _Toc34128068 \h </w:instrText>
          </w:r>
          <w:r>
            <w:rPr>
              <w:webHidden/>
            </w:rPr>
          </w:r>
          <w:r>
            <w:rPr>
              <w:webHidden/>
            </w:rPr>
            <w:fldChar w:fldCharType="separate"/>
          </w:r>
          <w:r>
            <w:rPr>
              <w:webHidden/>
            </w:rPr>
            <w:t>165</w:t>
          </w:r>
          <w:r>
            <w:rPr>
              <w:webHidden/>
            </w:rPr>
            <w:fldChar w:fldCharType="end"/>
          </w:r>
        </w:p>
        <w:p w14:paraId="774BEE2E" w14:textId="696B708B" w:rsidR="00660C66" w:rsidRDefault="00660C66">
          <w:pPr>
            <w:pStyle w:val="Innehll2"/>
            <w:rPr>
              <w:rFonts w:asciiTheme="minorHAnsi" w:eastAsiaTheme="minorEastAsia" w:hAnsiTheme="minorHAnsi" w:cstheme="minorBidi"/>
              <w:sz w:val="22"/>
              <w:szCs w:val="22"/>
              <w:lang w:eastAsia="sv-SE"/>
            </w:rPr>
          </w:pPr>
          <w:r>
            <w:t>7.17</w:t>
          </w:r>
          <w:r>
            <w:rPr>
              <w:rFonts w:asciiTheme="minorHAnsi" w:eastAsiaTheme="minorEastAsia" w:hAnsiTheme="minorHAnsi" w:cstheme="minorBidi"/>
              <w:sz w:val="22"/>
              <w:szCs w:val="22"/>
              <w:lang w:eastAsia="sv-SE"/>
            </w:rPr>
            <w:tab/>
          </w:r>
          <w:r>
            <w:t>Utredningen om ett utvecklat innovationsstöd vid universitet och högskolor (U 2019:02)</w:t>
          </w:r>
          <w:r>
            <w:rPr>
              <w:webHidden/>
            </w:rPr>
            <w:tab/>
          </w:r>
          <w:r>
            <w:rPr>
              <w:webHidden/>
            </w:rPr>
            <w:fldChar w:fldCharType="begin"/>
          </w:r>
          <w:r>
            <w:rPr>
              <w:webHidden/>
            </w:rPr>
            <w:instrText xml:space="preserve"> PAGEREF _Toc34128069 \h </w:instrText>
          </w:r>
          <w:r>
            <w:rPr>
              <w:webHidden/>
            </w:rPr>
          </w:r>
          <w:r>
            <w:rPr>
              <w:webHidden/>
            </w:rPr>
            <w:fldChar w:fldCharType="separate"/>
          </w:r>
          <w:r>
            <w:rPr>
              <w:webHidden/>
            </w:rPr>
            <w:t>166</w:t>
          </w:r>
          <w:r>
            <w:rPr>
              <w:webHidden/>
            </w:rPr>
            <w:fldChar w:fldCharType="end"/>
          </w:r>
        </w:p>
        <w:p w14:paraId="36FD41D0" w14:textId="6C234FE4" w:rsidR="00660C66" w:rsidRDefault="00660C66">
          <w:pPr>
            <w:pStyle w:val="Innehll2"/>
            <w:rPr>
              <w:rFonts w:asciiTheme="minorHAnsi" w:eastAsiaTheme="minorEastAsia" w:hAnsiTheme="minorHAnsi" w:cstheme="minorBidi"/>
              <w:sz w:val="22"/>
              <w:szCs w:val="22"/>
              <w:lang w:eastAsia="sv-SE"/>
            </w:rPr>
          </w:pPr>
          <w:r>
            <w:t>7.18</w:t>
          </w:r>
          <w:r>
            <w:rPr>
              <w:rFonts w:asciiTheme="minorHAnsi" w:eastAsiaTheme="minorEastAsia" w:hAnsiTheme="minorHAnsi" w:cstheme="minorBidi"/>
              <w:sz w:val="22"/>
              <w:szCs w:val="22"/>
              <w:lang w:eastAsia="sv-SE"/>
            </w:rPr>
            <w:tab/>
          </w:r>
          <w:r>
            <w:t xml:space="preserve">Utredningen om översyn av regelverket för pliktleverans och hantering av annat material vid Kungl. biblioteket </w:t>
          </w:r>
          <w:r w:rsidR="00845878">
            <w:br/>
          </w:r>
          <w:r>
            <w:t>(U 2019:03)</w:t>
          </w:r>
          <w:r>
            <w:rPr>
              <w:webHidden/>
            </w:rPr>
            <w:tab/>
          </w:r>
          <w:r>
            <w:rPr>
              <w:webHidden/>
            </w:rPr>
            <w:fldChar w:fldCharType="begin"/>
          </w:r>
          <w:r>
            <w:rPr>
              <w:webHidden/>
            </w:rPr>
            <w:instrText xml:space="preserve"> PAGEREF _Toc34128070 \h </w:instrText>
          </w:r>
          <w:r>
            <w:rPr>
              <w:webHidden/>
            </w:rPr>
          </w:r>
          <w:r>
            <w:rPr>
              <w:webHidden/>
            </w:rPr>
            <w:fldChar w:fldCharType="separate"/>
          </w:r>
          <w:r>
            <w:rPr>
              <w:webHidden/>
            </w:rPr>
            <w:t>166</w:t>
          </w:r>
          <w:r>
            <w:rPr>
              <w:webHidden/>
            </w:rPr>
            <w:fldChar w:fldCharType="end"/>
          </w:r>
        </w:p>
        <w:p w14:paraId="2CD2A001" w14:textId="6EBEE38A" w:rsidR="00660C66" w:rsidRDefault="00660C66">
          <w:pPr>
            <w:pStyle w:val="Innehll2"/>
            <w:rPr>
              <w:rFonts w:asciiTheme="minorHAnsi" w:eastAsiaTheme="minorEastAsia" w:hAnsiTheme="minorHAnsi" w:cstheme="minorBidi"/>
              <w:sz w:val="22"/>
              <w:szCs w:val="22"/>
              <w:lang w:eastAsia="sv-SE"/>
            </w:rPr>
          </w:pPr>
          <w:r>
            <w:t>7.19</w:t>
          </w:r>
          <w:r>
            <w:rPr>
              <w:rFonts w:asciiTheme="minorHAnsi" w:eastAsiaTheme="minorEastAsia" w:hAnsiTheme="minorHAnsi" w:cstheme="minorBidi"/>
              <w:sz w:val="22"/>
              <w:szCs w:val="22"/>
              <w:lang w:eastAsia="sv-SE"/>
            </w:rPr>
            <w:tab/>
          </w:r>
          <w:r>
            <w:t xml:space="preserve">Utredningen om stärkta skolbibliotek och läromedel </w:t>
          </w:r>
          <w:r w:rsidR="00845878">
            <w:br/>
          </w:r>
          <w:r>
            <w:t>(U 2019:04)</w:t>
          </w:r>
          <w:r>
            <w:rPr>
              <w:webHidden/>
            </w:rPr>
            <w:tab/>
          </w:r>
          <w:r>
            <w:rPr>
              <w:webHidden/>
            </w:rPr>
            <w:fldChar w:fldCharType="begin"/>
          </w:r>
          <w:r>
            <w:rPr>
              <w:webHidden/>
            </w:rPr>
            <w:instrText xml:space="preserve"> PAGEREF _Toc34128071 \h </w:instrText>
          </w:r>
          <w:r>
            <w:rPr>
              <w:webHidden/>
            </w:rPr>
          </w:r>
          <w:r>
            <w:rPr>
              <w:webHidden/>
            </w:rPr>
            <w:fldChar w:fldCharType="separate"/>
          </w:r>
          <w:r>
            <w:rPr>
              <w:webHidden/>
            </w:rPr>
            <w:t>167</w:t>
          </w:r>
          <w:r>
            <w:rPr>
              <w:webHidden/>
            </w:rPr>
            <w:fldChar w:fldCharType="end"/>
          </w:r>
        </w:p>
        <w:p w14:paraId="27511F3B" w14:textId="026B5C06" w:rsidR="00660C66" w:rsidRDefault="00660C66">
          <w:pPr>
            <w:pStyle w:val="Innehll1"/>
            <w:rPr>
              <w:rFonts w:asciiTheme="minorHAnsi" w:eastAsiaTheme="minorEastAsia" w:hAnsiTheme="minorHAnsi"/>
              <w:sz w:val="22"/>
              <w:szCs w:val="22"/>
              <w:lang w:eastAsia="sv-SE"/>
            </w:rPr>
          </w:pPr>
          <w:r>
            <w:t>8</w:t>
          </w:r>
          <w:r>
            <w:rPr>
              <w:rFonts w:asciiTheme="minorHAnsi" w:eastAsiaTheme="minorEastAsia" w:hAnsiTheme="minorHAnsi"/>
              <w:sz w:val="22"/>
              <w:szCs w:val="22"/>
              <w:lang w:eastAsia="sv-SE"/>
            </w:rPr>
            <w:tab/>
          </w:r>
          <w:r>
            <w:t>Miljödepartementet</w:t>
          </w:r>
          <w:r>
            <w:rPr>
              <w:webHidden/>
            </w:rPr>
            <w:tab/>
          </w:r>
          <w:r>
            <w:rPr>
              <w:webHidden/>
            </w:rPr>
            <w:fldChar w:fldCharType="begin"/>
          </w:r>
          <w:r>
            <w:rPr>
              <w:webHidden/>
            </w:rPr>
            <w:instrText xml:space="preserve"> PAGEREF _Toc34128072 \h </w:instrText>
          </w:r>
          <w:r>
            <w:rPr>
              <w:webHidden/>
            </w:rPr>
          </w:r>
          <w:r>
            <w:rPr>
              <w:webHidden/>
            </w:rPr>
            <w:fldChar w:fldCharType="separate"/>
          </w:r>
          <w:r>
            <w:rPr>
              <w:webHidden/>
            </w:rPr>
            <w:t>168</w:t>
          </w:r>
          <w:r>
            <w:rPr>
              <w:webHidden/>
            </w:rPr>
            <w:fldChar w:fldCharType="end"/>
          </w:r>
        </w:p>
        <w:p w14:paraId="6E27DE3E" w14:textId="6DD6661B" w:rsidR="00660C66" w:rsidRDefault="00660C66">
          <w:pPr>
            <w:pStyle w:val="Innehll2"/>
            <w:rPr>
              <w:rFonts w:asciiTheme="minorHAnsi" w:eastAsiaTheme="minorEastAsia" w:hAnsiTheme="minorHAnsi" w:cstheme="minorBidi"/>
              <w:sz w:val="22"/>
              <w:szCs w:val="22"/>
              <w:lang w:eastAsia="sv-SE"/>
            </w:rPr>
          </w:pPr>
          <w:r>
            <w:t>8.1</w:t>
          </w:r>
          <w:r>
            <w:rPr>
              <w:rFonts w:asciiTheme="minorHAnsi" w:eastAsiaTheme="minorEastAsia" w:hAnsiTheme="minorHAnsi" w:cstheme="minorBidi"/>
              <w:sz w:val="22"/>
              <w:szCs w:val="22"/>
              <w:lang w:eastAsia="sv-SE"/>
            </w:rPr>
            <w:tab/>
          </w:r>
          <w:r>
            <w:t>Miljövårdsberedningen (Jo 1968:A)</w:t>
          </w:r>
          <w:r>
            <w:rPr>
              <w:webHidden/>
            </w:rPr>
            <w:tab/>
          </w:r>
          <w:r>
            <w:rPr>
              <w:webHidden/>
            </w:rPr>
            <w:fldChar w:fldCharType="begin"/>
          </w:r>
          <w:r>
            <w:rPr>
              <w:webHidden/>
            </w:rPr>
            <w:instrText xml:space="preserve"> PAGEREF _Toc34128073 \h </w:instrText>
          </w:r>
          <w:r>
            <w:rPr>
              <w:webHidden/>
            </w:rPr>
          </w:r>
          <w:r>
            <w:rPr>
              <w:webHidden/>
            </w:rPr>
            <w:fldChar w:fldCharType="separate"/>
          </w:r>
          <w:r>
            <w:rPr>
              <w:webHidden/>
            </w:rPr>
            <w:t>168</w:t>
          </w:r>
          <w:r>
            <w:rPr>
              <w:webHidden/>
            </w:rPr>
            <w:fldChar w:fldCharType="end"/>
          </w:r>
        </w:p>
        <w:p w14:paraId="0A85D920" w14:textId="42F73D0E" w:rsidR="00660C66" w:rsidRDefault="00660C66">
          <w:pPr>
            <w:pStyle w:val="Innehll2"/>
            <w:rPr>
              <w:rFonts w:asciiTheme="minorHAnsi" w:eastAsiaTheme="minorEastAsia" w:hAnsiTheme="minorHAnsi" w:cstheme="minorBidi"/>
              <w:sz w:val="22"/>
              <w:szCs w:val="22"/>
              <w:lang w:eastAsia="sv-SE"/>
            </w:rPr>
          </w:pPr>
          <w:r>
            <w:t>8.2</w:t>
          </w:r>
          <w:r>
            <w:rPr>
              <w:rFonts w:asciiTheme="minorHAnsi" w:eastAsiaTheme="minorEastAsia" w:hAnsiTheme="minorHAnsi" w:cstheme="minorBidi"/>
              <w:sz w:val="22"/>
              <w:szCs w:val="22"/>
              <w:lang w:eastAsia="sv-SE"/>
            </w:rPr>
            <w:tab/>
          </w:r>
          <w:r>
            <w:t>Kärnavfallsrådet (M 1992:A)</w:t>
          </w:r>
          <w:r>
            <w:rPr>
              <w:webHidden/>
            </w:rPr>
            <w:tab/>
          </w:r>
          <w:r>
            <w:rPr>
              <w:webHidden/>
            </w:rPr>
            <w:fldChar w:fldCharType="begin"/>
          </w:r>
          <w:r>
            <w:rPr>
              <w:webHidden/>
            </w:rPr>
            <w:instrText xml:space="preserve"> PAGEREF _Toc34128074 \h </w:instrText>
          </w:r>
          <w:r>
            <w:rPr>
              <w:webHidden/>
            </w:rPr>
          </w:r>
          <w:r>
            <w:rPr>
              <w:webHidden/>
            </w:rPr>
            <w:fldChar w:fldCharType="separate"/>
          </w:r>
          <w:r>
            <w:rPr>
              <w:webHidden/>
            </w:rPr>
            <w:t>175</w:t>
          </w:r>
          <w:r>
            <w:rPr>
              <w:webHidden/>
            </w:rPr>
            <w:fldChar w:fldCharType="end"/>
          </w:r>
        </w:p>
        <w:p w14:paraId="4BE769FB" w14:textId="49445E0B" w:rsidR="00660C66" w:rsidRDefault="00660C66">
          <w:pPr>
            <w:pStyle w:val="Innehll2"/>
            <w:rPr>
              <w:rFonts w:asciiTheme="minorHAnsi" w:eastAsiaTheme="minorEastAsia" w:hAnsiTheme="minorHAnsi" w:cstheme="minorBidi"/>
              <w:sz w:val="22"/>
              <w:szCs w:val="22"/>
              <w:lang w:eastAsia="sv-SE"/>
            </w:rPr>
          </w:pPr>
          <w:r>
            <w:t>8.3</w:t>
          </w:r>
          <w:r>
            <w:rPr>
              <w:rFonts w:asciiTheme="minorHAnsi" w:eastAsiaTheme="minorEastAsia" w:hAnsiTheme="minorHAnsi" w:cstheme="minorBidi"/>
              <w:sz w:val="22"/>
              <w:szCs w:val="22"/>
              <w:lang w:eastAsia="sv-SE"/>
            </w:rPr>
            <w:tab/>
          </w:r>
          <w:r>
            <w:t>Miljömålsberedningen (M 2010:04)</w:t>
          </w:r>
          <w:r>
            <w:rPr>
              <w:webHidden/>
            </w:rPr>
            <w:tab/>
          </w:r>
          <w:r>
            <w:rPr>
              <w:webHidden/>
            </w:rPr>
            <w:fldChar w:fldCharType="begin"/>
          </w:r>
          <w:r>
            <w:rPr>
              <w:webHidden/>
            </w:rPr>
            <w:instrText xml:space="preserve"> PAGEREF _Toc34128075 \h </w:instrText>
          </w:r>
          <w:r>
            <w:rPr>
              <w:webHidden/>
            </w:rPr>
          </w:r>
          <w:r>
            <w:rPr>
              <w:webHidden/>
            </w:rPr>
            <w:fldChar w:fldCharType="separate"/>
          </w:r>
          <w:r>
            <w:rPr>
              <w:webHidden/>
            </w:rPr>
            <w:t>180</w:t>
          </w:r>
          <w:r>
            <w:rPr>
              <w:webHidden/>
            </w:rPr>
            <w:fldChar w:fldCharType="end"/>
          </w:r>
        </w:p>
        <w:p w14:paraId="07D9955C" w14:textId="4443CA53" w:rsidR="00660C66" w:rsidRDefault="00660C66">
          <w:pPr>
            <w:pStyle w:val="Innehll2"/>
            <w:rPr>
              <w:rFonts w:asciiTheme="minorHAnsi" w:eastAsiaTheme="minorEastAsia" w:hAnsiTheme="minorHAnsi" w:cstheme="minorBidi"/>
              <w:sz w:val="22"/>
              <w:szCs w:val="22"/>
              <w:lang w:eastAsia="sv-SE"/>
            </w:rPr>
          </w:pPr>
          <w:r>
            <w:t>8.4</w:t>
          </w:r>
          <w:r>
            <w:rPr>
              <w:rFonts w:asciiTheme="minorHAnsi" w:eastAsiaTheme="minorEastAsia" w:hAnsiTheme="minorHAnsi" w:cstheme="minorBidi"/>
              <w:sz w:val="22"/>
              <w:szCs w:val="22"/>
              <w:lang w:eastAsia="sv-SE"/>
            </w:rPr>
            <w:tab/>
          </w:r>
          <w:r>
            <w:t>Utredningen Fossilfritt Sverige (M 2016:05)</w:t>
          </w:r>
          <w:r>
            <w:rPr>
              <w:webHidden/>
            </w:rPr>
            <w:tab/>
          </w:r>
          <w:r>
            <w:rPr>
              <w:webHidden/>
            </w:rPr>
            <w:fldChar w:fldCharType="begin"/>
          </w:r>
          <w:r>
            <w:rPr>
              <w:webHidden/>
            </w:rPr>
            <w:instrText xml:space="preserve"> PAGEREF _Toc34128076 \h </w:instrText>
          </w:r>
          <w:r>
            <w:rPr>
              <w:webHidden/>
            </w:rPr>
          </w:r>
          <w:r>
            <w:rPr>
              <w:webHidden/>
            </w:rPr>
            <w:fldChar w:fldCharType="separate"/>
          </w:r>
          <w:r>
            <w:rPr>
              <w:webHidden/>
            </w:rPr>
            <w:t>187</w:t>
          </w:r>
          <w:r>
            <w:rPr>
              <w:webHidden/>
            </w:rPr>
            <w:fldChar w:fldCharType="end"/>
          </w:r>
        </w:p>
        <w:p w14:paraId="41438F5D" w14:textId="7A6CF4B2" w:rsidR="00660C66" w:rsidRDefault="00660C66">
          <w:pPr>
            <w:pStyle w:val="Innehll2"/>
            <w:rPr>
              <w:rFonts w:asciiTheme="minorHAnsi" w:eastAsiaTheme="minorEastAsia" w:hAnsiTheme="minorHAnsi" w:cstheme="minorBidi"/>
              <w:sz w:val="22"/>
              <w:szCs w:val="22"/>
              <w:lang w:eastAsia="sv-SE"/>
            </w:rPr>
          </w:pPr>
          <w:r>
            <w:t>8.5</w:t>
          </w:r>
          <w:r>
            <w:rPr>
              <w:rFonts w:asciiTheme="minorHAnsi" w:eastAsiaTheme="minorEastAsia" w:hAnsiTheme="minorHAnsi" w:cstheme="minorBidi"/>
              <w:sz w:val="22"/>
              <w:szCs w:val="22"/>
              <w:lang w:eastAsia="sv-SE"/>
            </w:rPr>
            <w:tab/>
          </w:r>
          <w:r>
            <w:t xml:space="preserve">Utredningen om översyn av miljöövervakningen </w:t>
          </w:r>
          <w:r w:rsidR="00845878">
            <w:br/>
          </w:r>
          <w:r>
            <w:t>(M 2017:03)</w:t>
          </w:r>
          <w:r>
            <w:rPr>
              <w:webHidden/>
            </w:rPr>
            <w:tab/>
          </w:r>
          <w:r>
            <w:rPr>
              <w:webHidden/>
            </w:rPr>
            <w:fldChar w:fldCharType="begin"/>
          </w:r>
          <w:r>
            <w:rPr>
              <w:webHidden/>
            </w:rPr>
            <w:instrText xml:space="preserve"> PAGEREF _Toc34128077 \h </w:instrText>
          </w:r>
          <w:r>
            <w:rPr>
              <w:webHidden/>
            </w:rPr>
          </w:r>
          <w:r>
            <w:rPr>
              <w:webHidden/>
            </w:rPr>
            <w:fldChar w:fldCharType="separate"/>
          </w:r>
          <w:r>
            <w:rPr>
              <w:webHidden/>
            </w:rPr>
            <w:t>188</w:t>
          </w:r>
          <w:r>
            <w:rPr>
              <w:webHidden/>
            </w:rPr>
            <w:fldChar w:fldCharType="end"/>
          </w:r>
        </w:p>
        <w:p w14:paraId="57DFAB51" w14:textId="0E694AD7" w:rsidR="00660C66" w:rsidRDefault="00660C66">
          <w:pPr>
            <w:pStyle w:val="Innehll2"/>
            <w:rPr>
              <w:rFonts w:asciiTheme="minorHAnsi" w:eastAsiaTheme="minorEastAsia" w:hAnsiTheme="minorHAnsi" w:cstheme="minorBidi"/>
              <w:sz w:val="22"/>
              <w:szCs w:val="22"/>
              <w:lang w:eastAsia="sv-SE"/>
            </w:rPr>
          </w:pPr>
          <w:r>
            <w:t>8.6</w:t>
          </w:r>
          <w:r>
            <w:rPr>
              <w:rFonts w:asciiTheme="minorHAnsi" w:eastAsiaTheme="minorEastAsia" w:hAnsiTheme="minorHAnsi" w:cstheme="minorBidi"/>
              <w:sz w:val="22"/>
              <w:szCs w:val="22"/>
              <w:lang w:eastAsia="sv-SE"/>
            </w:rPr>
            <w:tab/>
          </w:r>
          <w:r>
            <w:t xml:space="preserve">Översyn av lagen om kärnteknisk verksamhet </w:t>
          </w:r>
          <w:r w:rsidR="00845878">
            <w:br/>
          </w:r>
          <w:r>
            <w:t>(M 2017:05)</w:t>
          </w:r>
          <w:r>
            <w:rPr>
              <w:webHidden/>
            </w:rPr>
            <w:tab/>
          </w:r>
          <w:r>
            <w:rPr>
              <w:webHidden/>
            </w:rPr>
            <w:fldChar w:fldCharType="begin"/>
          </w:r>
          <w:r>
            <w:rPr>
              <w:webHidden/>
            </w:rPr>
            <w:instrText xml:space="preserve"> PAGEREF _Toc34128078 \h </w:instrText>
          </w:r>
          <w:r>
            <w:rPr>
              <w:webHidden/>
            </w:rPr>
          </w:r>
          <w:r>
            <w:rPr>
              <w:webHidden/>
            </w:rPr>
            <w:fldChar w:fldCharType="separate"/>
          </w:r>
          <w:r>
            <w:rPr>
              <w:webHidden/>
            </w:rPr>
            <w:t>189</w:t>
          </w:r>
          <w:r>
            <w:rPr>
              <w:webHidden/>
            </w:rPr>
            <w:fldChar w:fldCharType="end"/>
          </w:r>
        </w:p>
        <w:p w14:paraId="3ABC15AC" w14:textId="43E02395" w:rsidR="00660C66" w:rsidRDefault="00660C66">
          <w:pPr>
            <w:pStyle w:val="Innehll2"/>
            <w:rPr>
              <w:rFonts w:asciiTheme="minorHAnsi" w:eastAsiaTheme="minorEastAsia" w:hAnsiTheme="minorHAnsi" w:cstheme="minorBidi"/>
              <w:sz w:val="22"/>
              <w:szCs w:val="22"/>
              <w:lang w:eastAsia="sv-SE"/>
            </w:rPr>
          </w:pPr>
          <w:r>
            <w:t>8.7</w:t>
          </w:r>
          <w:r>
            <w:rPr>
              <w:rFonts w:asciiTheme="minorHAnsi" w:eastAsiaTheme="minorEastAsia" w:hAnsiTheme="minorHAnsi" w:cstheme="minorBidi"/>
              <w:sz w:val="22"/>
              <w:szCs w:val="22"/>
              <w:lang w:eastAsia="sv-SE"/>
            </w:rPr>
            <w:tab/>
          </w:r>
          <w:r>
            <w:t>Vattenförvaltningsutredningen (M 2017:07)</w:t>
          </w:r>
          <w:r>
            <w:rPr>
              <w:webHidden/>
            </w:rPr>
            <w:tab/>
          </w:r>
          <w:r>
            <w:rPr>
              <w:webHidden/>
            </w:rPr>
            <w:fldChar w:fldCharType="begin"/>
          </w:r>
          <w:r>
            <w:rPr>
              <w:webHidden/>
            </w:rPr>
            <w:instrText xml:space="preserve"> PAGEREF _Toc34128079 \h </w:instrText>
          </w:r>
          <w:r>
            <w:rPr>
              <w:webHidden/>
            </w:rPr>
          </w:r>
          <w:r>
            <w:rPr>
              <w:webHidden/>
            </w:rPr>
            <w:fldChar w:fldCharType="separate"/>
          </w:r>
          <w:r>
            <w:rPr>
              <w:webHidden/>
            </w:rPr>
            <w:t>190</w:t>
          </w:r>
          <w:r>
            <w:rPr>
              <w:webHidden/>
            </w:rPr>
            <w:fldChar w:fldCharType="end"/>
          </w:r>
        </w:p>
        <w:p w14:paraId="5C9839C1" w14:textId="4424F738" w:rsidR="00660C66" w:rsidRDefault="00660C66">
          <w:pPr>
            <w:pStyle w:val="Innehll2"/>
            <w:rPr>
              <w:rFonts w:asciiTheme="minorHAnsi" w:eastAsiaTheme="minorEastAsia" w:hAnsiTheme="minorHAnsi" w:cstheme="minorBidi"/>
              <w:sz w:val="22"/>
              <w:szCs w:val="22"/>
              <w:lang w:eastAsia="sv-SE"/>
            </w:rPr>
          </w:pPr>
          <w:r>
            <w:t>8.8</w:t>
          </w:r>
          <w:r>
            <w:rPr>
              <w:rFonts w:asciiTheme="minorHAnsi" w:eastAsiaTheme="minorEastAsia" w:hAnsiTheme="minorHAnsi" w:cstheme="minorBidi"/>
              <w:sz w:val="22"/>
              <w:szCs w:val="22"/>
              <w:lang w:eastAsia="sv-SE"/>
            </w:rPr>
            <w:tab/>
          </w:r>
          <w:r>
            <w:t>Utredningen om styrmedel för att främja användning av biobränsle för flyget  (M 2018:01)</w:t>
          </w:r>
          <w:r>
            <w:rPr>
              <w:webHidden/>
            </w:rPr>
            <w:tab/>
          </w:r>
          <w:r>
            <w:rPr>
              <w:webHidden/>
            </w:rPr>
            <w:fldChar w:fldCharType="begin"/>
          </w:r>
          <w:r>
            <w:rPr>
              <w:webHidden/>
            </w:rPr>
            <w:instrText xml:space="preserve"> PAGEREF _Toc34128080 \h </w:instrText>
          </w:r>
          <w:r>
            <w:rPr>
              <w:webHidden/>
            </w:rPr>
          </w:r>
          <w:r>
            <w:rPr>
              <w:webHidden/>
            </w:rPr>
            <w:fldChar w:fldCharType="separate"/>
          </w:r>
          <w:r>
            <w:rPr>
              <w:webHidden/>
            </w:rPr>
            <w:t>191</w:t>
          </w:r>
          <w:r>
            <w:rPr>
              <w:webHidden/>
            </w:rPr>
            <w:fldChar w:fldCharType="end"/>
          </w:r>
        </w:p>
        <w:p w14:paraId="56EC8BE3" w14:textId="458D82DB" w:rsidR="00660C66" w:rsidRDefault="00660C66">
          <w:pPr>
            <w:pStyle w:val="Innehll2"/>
            <w:rPr>
              <w:rFonts w:asciiTheme="minorHAnsi" w:eastAsiaTheme="minorEastAsia" w:hAnsiTheme="minorHAnsi" w:cstheme="minorBidi"/>
              <w:sz w:val="22"/>
              <w:szCs w:val="22"/>
              <w:lang w:eastAsia="sv-SE"/>
            </w:rPr>
          </w:pPr>
          <w:r>
            <w:t>8.9</w:t>
          </w:r>
          <w:r>
            <w:rPr>
              <w:rFonts w:asciiTheme="minorHAnsi" w:eastAsiaTheme="minorEastAsia" w:hAnsiTheme="minorHAnsi" w:cstheme="minorBidi"/>
              <w:sz w:val="22"/>
              <w:szCs w:val="22"/>
              <w:lang w:eastAsia="sv-SE"/>
            </w:rPr>
            <w:tab/>
          </w:r>
          <w:r>
            <w:t>Utredningen om minskad övergödning genom stärkt lokalt åtgärdsarbete (M 2018:02)</w:t>
          </w:r>
          <w:r>
            <w:rPr>
              <w:webHidden/>
            </w:rPr>
            <w:tab/>
          </w:r>
          <w:r>
            <w:rPr>
              <w:webHidden/>
            </w:rPr>
            <w:fldChar w:fldCharType="begin"/>
          </w:r>
          <w:r>
            <w:rPr>
              <w:webHidden/>
            </w:rPr>
            <w:instrText xml:space="preserve"> PAGEREF _Toc34128081 \h </w:instrText>
          </w:r>
          <w:r>
            <w:rPr>
              <w:webHidden/>
            </w:rPr>
          </w:r>
          <w:r>
            <w:rPr>
              <w:webHidden/>
            </w:rPr>
            <w:fldChar w:fldCharType="separate"/>
          </w:r>
          <w:r>
            <w:rPr>
              <w:webHidden/>
            </w:rPr>
            <w:t>192</w:t>
          </w:r>
          <w:r>
            <w:rPr>
              <w:webHidden/>
            </w:rPr>
            <w:fldChar w:fldCharType="end"/>
          </w:r>
        </w:p>
        <w:p w14:paraId="4BBF5716" w14:textId="79E8EC4E" w:rsidR="00660C66" w:rsidRDefault="00660C66">
          <w:pPr>
            <w:pStyle w:val="Innehll2"/>
            <w:rPr>
              <w:rFonts w:asciiTheme="minorHAnsi" w:eastAsiaTheme="minorEastAsia" w:hAnsiTheme="minorHAnsi" w:cstheme="minorBidi"/>
              <w:sz w:val="22"/>
              <w:szCs w:val="22"/>
              <w:lang w:eastAsia="sv-SE"/>
            </w:rPr>
          </w:pPr>
          <w:r>
            <w:t>8.10</w:t>
          </w:r>
          <w:r>
            <w:rPr>
              <w:rFonts w:asciiTheme="minorHAnsi" w:eastAsiaTheme="minorEastAsia" w:hAnsiTheme="minorHAnsi" w:cstheme="minorBidi"/>
              <w:sz w:val="22"/>
              <w:szCs w:val="22"/>
              <w:lang w:eastAsia="sv-SE"/>
            </w:rPr>
            <w:tab/>
          </w:r>
          <w:r>
            <w:t>Utredningen om kombinationseffekter och gruppvis hantering av ämnen (M 2018:04)</w:t>
          </w:r>
          <w:r>
            <w:rPr>
              <w:webHidden/>
            </w:rPr>
            <w:tab/>
          </w:r>
          <w:r>
            <w:rPr>
              <w:webHidden/>
            </w:rPr>
            <w:fldChar w:fldCharType="begin"/>
          </w:r>
          <w:r>
            <w:rPr>
              <w:webHidden/>
            </w:rPr>
            <w:instrText xml:space="preserve"> PAGEREF _Toc34128082 \h </w:instrText>
          </w:r>
          <w:r>
            <w:rPr>
              <w:webHidden/>
            </w:rPr>
          </w:r>
          <w:r>
            <w:rPr>
              <w:webHidden/>
            </w:rPr>
            <w:fldChar w:fldCharType="separate"/>
          </w:r>
          <w:r>
            <w:rPr>
              <w:webHidden/>
            </w:rPr>
            <w:t>193</w:t>
          </w:r>
          <w:r>
            <w:rPr>
              <w:webHidden/>
            </w:rPr>
            <w:fldChar w:fldCharType="end"/>
          </w:r>
        </w:p>
        <w:p w14:paraId="067CB5BF" w14:textId="104447B4" w:rsidR="00660C66" w:rsidRDefault="00660C66">
          <w:pPr>
            <w:pStyle w:val="Innehll2"/>
            <w:rPr>
              <w:rFonts w:asciiTheme="minorHAnsi" w:eastAsiaTheme="minorEastAsia" w:hAnsiTheme="minorHAnsi" w:cstheme="minorBidi"/>
              <w:sz w:val="22"/>
              <w:szCs w:val="22"/>
              <w:lang w:eastAsia="sv-SE"/>
            </w:rPr>
          </w:pPr>
          <w:r>
            <w:t>8.11</w:t>
          </w:r>
          <w:r>
            <w:rPr>
              <w:rFonts w:asciiTheme="minorHAnsi" w:eastAsiaTheme="minorEastAsia" w:hAnsiTheme="minorHAnsi" w:cstheme="minorBidi"/>
              <w:sz w:val="22"/>
              <w:szCs w:val="22"/>
              <w:lang w:eastAsia="sv-SE"/>
            </w:rPr>
            <w:tab/>
          </w:r>
          <w:r>
            <w:t>Utredningen om hållbar terrängkörning  (M 2018:05)</w:t>
          </w:r>
          <w:r>
            <w:rPr>
              <w:webHidden/>
            </w:rPr>
            <w:tab/>
          </w:r>
          <w:r>
            <w:rPr>
              <w:webHidden/>
            </w:rPr>
            <w:fldChar w:fldCharType="begin"/>
          </w:r>
          <w:r>
            <w:rPr>
              <w:webHidden/>
            </w:rPr>
            <w:instrText xml:space="preserve"> PAGEREF _Toc34128083 \h </w:instrText>
          </w:r>
          <w:r>
            <w:rPr>
              <w:webHidden/>
            </w:rPr>
          </w:r>
          <w:r>
            <w:rPr>
              <w:webHidden/>
            </w:rPr>
            <w:fldChar w:fldCharType="separate"/>
          </w:r>
          <w:r>
            <w:rPr>
              <w:webHidden/>
            </w:rPr>
            <w:t>193</w:t>
          </w:r>
          <w:r>
            <w:rPr>
              <w:webHidden/>
            </w:rPr>
            <w:fldChar w:fldCharType="end"/>
          </w:r>
        </w:p>
        <w:p w14:paraId="79551030" w14:textId="4A14EE5C" w:rsidR="00660C66" w:rsidRDefault="00660C66">
          <w:pPr>
            <w:pStyle w:val="Innehll2"/>
            <w:rPr>
              <w:rFonts w:asciiTheme="minorHAnsi" w:eastAsiaTheme="minorEastAsia" w:hAnsiTheme="minorHAnsi" w:cstheme="minorBidi"/>
              <w:sz w:val="22"/>
              <w:szCs w:val="22"/>
              <w:lang w:eastAsia="sv-SE"/>
            </w:rPr>
          </w:pPr>
          <w:r>
            <w:t>8.12</w:t>
          </w:r>
          <w:r>
            <w:rPr>
              <w:rFonts w:asciiTheme="minorHAnsi" w:eastAsiaTheme="minorEastAsia" w:hAnsiTheme="minorHAnsi" w:cstheme="minorBidi"/>
              <w:sz w:val="22"/>
              <w:szCs w:val="22"/>
              <w:lang w:eastAsia="sv-SE"/>
            </w:rPr>
            <w:tab/>
          </w:r>
          <w:r>
            <w:t>Klimatpolitiska vägvalsutredningen  (M 2018:07)</w:t>
          </w:r>
          <w:r>
            <w:rPr>
              <w:webHidden/>
            </w:rPr>
            <w:tab/>
          </w:r>
          <w:r>
            <w:rPr>
              <w:webHidden/>
            </w:rPr>
            <w:fldChar w:fldCharType="begin"/>
          </w:r>
          <w:r>
            <w:rPr>
              <w:webHidden/>
            </w:rPr>
            <w:instrText xml:space="preserve"> PAGEREF _Toc34128084 \h </w:instrText>
          </w:r>
          <w:r>
            <w:rPr>
              <w:webHidden/>
            </w:rPr>
          </w:r>
          <w:r>
            <w:rPr>
              <w:webHidden/>
            </w:rPr>
            <w:fldChar w:fldCharType="separate"/>
          </w:r>
          <w:r>
            <w:rPr>
              <w:webHidden/>
            </w:rPr>
            <w:t>194</w:t>
          </w:r>
          <w:r>
            <w:rPr>
              <w:webHidden/>
            </w:rPr>
            <w:fldChar w:fldCharType="end"/>
          </w:r>
        </w:p>
        <w:p w14:paraId="4F5AFD4B" w14:textId="4087034D" w:rsidR="00660C66" w:rsidRDefault="00660C66">
          <w:pPr>
            <w:pStyle w:val="Innehll2"/>
            <w:rPr>
              <w:rFonts w:asciiTheme="minorHAnsi" w:eastAsiaTheme="minorEastAsia" w:hAnsiTheme="minorHAnsi" w:cstheme="minorBidi"/>
              <w:sz w:val="22"/>
              <w:szCs w:val="22"/>
              <w:lang w:eastAsia="sv-SE"/>
            </w:rPr>
          </w:pPr>
          <w:r>
            <w:t>8.13</w:t>
          </w:r>
          <w:r>
            <w:rPr>
              <w:rFonts w:asciiTheme="minorHAnsi" w:eastAsiaTheme="minorEastAsia" w:hAnsiTheme="minorHAnsi" w:cstheme="minorBidi"/>
              <w:sz w:val="22"/>
              <w:szCs w:val="22"/>
              <w:lang w:eastAsia="sv-SE"/>
            </w:rPr>
            <w:tab/>
          </w:r>
          <w:r>
            <w:t>Utredningen om en giftfri och cirkulär återföring av fosfor från avloppsslam  (M 2018:08)</w:t>
          </w:r>
          <w:r>
            <w:rPr>
              <w:webHidden/>
            </w:rPr>
            <w:tab/>
          </w:r>
          <w:r>
            <w:rPr>
              <w:webHidden/>
            </w:rPr>
            <w:fldChar w:fldCharType="begin"/>
          </w:r>
          <w:r>
            <w:rPr>
              <w:webHidden/>
            </w:rPr>
            <w:instrText xml:space="preserve"> PAGEREF _Toc34128085 \h </w:instrText>
          </w:r>
          <w:r>
            <w:rPr>
              <w:webHidden/>
            </w:rPr>
          </w:r>
          <w:r>
            <w:rPr>
              <w:webHidden/>
            </w:rPr>
            <w:fldChar w:fldCharType="separate"/>
          </w:r>
          <w:r>
            <w:rPr>
              <w:webHidden/>
            </w:rPr>
            <w:t>195</w:t>
          </w:r>
          <w:r>
            <w:rPr>
              <w:webHidden/>
            </w:rPr>
            <w:fldChar w:fldCharType="end"/>
          </w:r>
        </w:p>
        <w:p w14:paraId="70B409D3" w14:textId="711FAE35" w:rsidR="00660C66" w:rsidRDefault="00660C66">
          <w:pPr>
            <w:pStyle w:val="Innehll2"/>
            <w:rPr>
              <w:rFonts w:asciiTheme="minorHAnsi" w:eastAsiaTheme="minorEastAsia" w:hAnsiTheme="minorHAnsi" w:cstheme="minorBidi"/>
              <w:sz w:val="22"/>
              <w:szCs w:val="22"/>
              <w:lang w:eastAsia="sv-SE"/>
            </w:rPr>
          </w:pPr>
          <w:r>
            <w:t>8.14</w:t>
          </w:r>
          <w:r>
            <w:rPr>
              <w:rFonts w:asciiTheme="minorHAnsi" w:eastAsiaTheme="minorEastAsia" w:hAnsiTheme="minorHAnsi" w:cstheme="minorBidi"/>
              <w:sz w:val="22"/>
              <w:szCs w:val="22"/>
              <w:lang w:eastAsia="sv-SE"/>
            </w:rPr>
            <w:tab/>
          </w:r>
          <w:r>
            <w:t>Utredningen om översyn av strandskyddet  (M 2019:01)</w:t>
          </w:r>
          <w:r>
            <w:rPr>
              <w:webHidden/>
            </w:rPr>
            <w:tab/>
          </w:r>
          <w:r>
            <w:rPr>
              <w:webHidden/>
            </w:rPr>
            <w:fldChar w:fldCharType="begin"/>
          </w:r>
          <w:r>
            <w:rPr>
              <w:webHidden/>
            </w:rPr>
            <w:instrText xml:space="preserve"> PAGEREF _Toc34128086 \h </w:instrText>
          </w:r>
          <w:r>
            <w:rPr>
              <w:webHidden/>
            </w:rPr>
          </w:r>
          <w:r>
            <w:rPr>
              <w:webHidden/>
            </w:rPr>
            <w:fldChar w:fldCharType="separate"/>
          </w:r>
          <w:r>
            <w:rPr>
              <w:webHidden/>
            </w:rPr>
            <w:t>196</w:t>
          </w:r>
          <w:r>
            <w:rPr>
              <w:webHidden/>
            </w:rPr>
            <w:fldChar w:fldCharType="end"/>
          </w:r>
        </w:p>
        <w:p w14:paraId="45E9CCDA" w14:textId="6A89CFA1" w:rsidR="00660C66" w:rsidRDefault="00660C66">
          <w:pPr>
            <w:pStyle w:val="Innehll2"/>
            <w:rPr>
              <w:rFonts w:asciiTheme="minorHAnsi" w:eastAsiaTheme="minorEastAsia" w:hAnsiTheme="minorHAnsi" w:cstheme="minorBidi"/>
              <w:sz w:val="22"/>
              <w:szCs w:val="22"/>
              <w:lang w:eastAsia="sv-SE"/>
            </w:rPr>
          </w:pPr>
          <w:r>
            <w:t>8.15</w:t>
          </w:r>
          <w:r>
            <w:rPr>
              <w:rFonts w:asciiTheme="minorHAnsi" w:eastAsiaTheme="minorEastAsia" w:hAnsiTheme="minorHAnsi" w:cstheme="minorBidi"/>
              <w:sz w:val="22"/>
              <w:szCs w:val="22"/>
              <w:lang w:eastAsia="sv-SE"/>
            </w:rPr>
            <w:tab/>
          </w:r>
          <w:r>
            <w:t>Skogsutredningen 2019 (M 2019:02)</w:t>
          </w:r>
          <w:r>
            <w:rPr>
              <w:webHidden/>
            </w:rPr>
            <w:tab/>
          </w:r>
          <w:r>
            <w:rPr>
              <w:webHidden/>
            </w:rPr>
            <w:fldChar w:fldCharType="begin"/>
          </w:r>
          <w:r>
            <w:rPr>
              <w:webHidden/>
            </w:rPr>
            <w:instrText xml:space="preserve"> PAGEREF _Toc34128087 \h </w:instrText>
          </w:r>
          <w:r>
            <w:rPr>
              <w:webHidden/>
            </w:rPr>
          </w:r>
          <w:r>
            <w:rPr>
              <w:webHidden/>
            </w:rPr>
            <w:fldChar w:fldCharType="separate"/>
          </w:r>
          <w:r>
            <w:rPr>
              <w:webHidden/>
            </w:rPr>
            <w:t>197</w:t>
          </w:r>
          <w:r>
            <w:rPr>
              <w:webHidden/>
            </w:rPr>
            <w:fldChar w:fldCharType="end"/>
          </w:r>
        </w:p>
        <w:p w14:paraId="3564A1EF" w14:textId="242EC5F9" w:rsidR="00660C66" w:rsidRDefault="00660C66">
          <w:pPr>
            <w:pStyle w:val="Innehll2"/>
            <w:rPr>
              <w:rFonts w:asciiTheme="minorHAnsi" w:eastAsiaTheme="minorEastAsia" w:hAnsiTheme="minorHAnsi" w:cstheme="minorBidi"/>
              <w:sz w:val="22"/>
              <w:szCs w:val="22"/>
              <w:lang w:eastAsia="sv-SE"/>
            </w:rPr>
          </w:pPr>
          <w:r>
            <w:t>8.16</w:t>
          </w:r>
          <w:r>
            <w:rPr>
              <w:rFonts w:asciiTheme="minorHAnsi" w:eastAsiaTheme="minorEastAsia" w:hAnsiTheme="minorHAnsi" w:cstheme="minorBidi"/>
              <w:sz w:val="22"/>
              <w:szCs w:val="22"/>
              <w:lang w:eastAsia="sv-SE"/>
            </w:rPr>
            <w:tab/>
          </w:r>
          <w:r>
            <w:t>Utredningen om producentansvar för textil  (M 2019:03)</w:t>
          </w:r>
          <w:r>
            <w:rPr>
              <w:webHidden/>
            </w:rPr>
            <w:tab/>
          </w:r>
          <w:r>
            <w:rPr>
              <w:webHidden/>
            </w:rPr>
            <w:fldChar w:fldCharType="begin"/>
          </w:r>
          <w:r>
            <w:rPr>
              <w:webHidden/>
            </w:rPr>
            <w:instrText xml:space="preserve"> PAGEREF _Toc34128088 \h </w:instrText>
          </w:r>
          <w:r>
            <w:rPr>
              <w:webHidden/>
            </w:rPr>
          </w:r>
          <w:r>
            <w:rPr>
              <w:webHidden/>
            </w:rPr>
            <w:fldChar w:fldCharType="separate"/>
          </w:r>
          <w:r>
            <w:rPr>
              <w:webHidden/>
            </w:rPr>
            <w:t>198</w:t>
          </w:r>
          <w:r>
            <w:rPr>
              <w:webHidden/>
            </w:rPr>
            <w:fldChar w:fldCharType="end"/>
          </w:r>
        </w:p>
        <w:p w14:paraId="70A52663" w14:textId="38C959EC" w:rsidR="00660C66" w:rsidRDefault="00660C66">
          <w:pPr>
            <w:pStyle w:val="Innehll2"/>
            <w:rPr>
              <w:rFonts w:asciiTheme="minorHAnsi" w:eastAsiaTheme="minorEastAsia" w:hAnsiTheme="minorHAnsi" w:cstheme="minorBidi"/>
              <w:sz w:val="22"/>
              <w:szCs w:val="22"/>
              <w:lang w:eastAsia="sv-SE"/>
            </w:rPr>
          </w:pPr>
          <w:r>
            <w:t>8.17</w:t>
          </w:r>
          <w:r>
            <w:rPr>
              <w:rFonts w:asciiTheme="minorHAnsi" w:eastAsiaTheme="minorEastAsia" w:hAnsiTheme="minorHAnsi" w:cstheme="minorBidi"/>
              <w:sz w:val="22"/>
              <w:szCs w:val="22"/>
              <w:lang w:eastAsia="sv-SE"/>
            </w:rPr>
            <w:tab/>
          </w:r>
          <w:r>
            <w:t xml:space="preserve">Utredningen om utfasning av fossila drivmedel och förbud mot försäljning av nya bensin- och dieseldrivna bilar </w:t>
          </w:r>
          <w:r w:rsidR="00845878">
            <w:br/>
          </w:r>
          <w:r>
            <w:t>(M 2019:04)</w:t>
          </w:r>
          <w:r>
            <w:rPr>
              <w:webHidden/>
            </w:rPr>
            <w:tab/>
          </w:r>
          <w:r>
            <w:rPr>
              <w:webHidden/>
            </w:rPr>
            <w:fldChar w:fldCharType="begin"/>
          </w:r>
          <w:r>
            <w:rPr>
              <w:webHidden/>
            </w:rPr>
            <w:instrText xml:space="preserve"> PAGEREF _Toc34128089 \h </w:instrText>
          </w:r>
          <w:r>
            <w:rPr>
              <w:webHidden/>
            </w:rPr>
          </w:r>
          <w:r>
            <w:rPr>
              <w:webHidden/>
            </w:rPr>
            <w:fldChar w:fldCharType="separate"/>
          </w:r>
          <w:r>
            <w:rPr>
              <w:webHidden/>
            </w:rPr>
            <w:t>198</w:t>
          </w:r>
          <w:r>
            <w:rPr>
              <w:webHidden/>
            </w:rPr>
            <w:fldChar w:fldCharType="end"/>
          </w:r>
        </w:p>
        <w:p w14:paraId="0ABE98A2" w14:textId="49628873" w:rsidR="00660C66" w:rsidRDefault="00660C66">
          <w:pPr>
            <w:pStyle w:val="Innehll2"/>
            <w:rPr>
              <w:rFonts w:asciiTheme="minorHAnsi" w:eastAsiaTheme="minorEastAsia" w:hAnsiTheme="minorHAnsi" w:cstheme="minorBidi"/>
              <w:sz w:val="22"/>
              <w:szCs w:val="22"/>
              <w:lang w:eastAsia="sv-SE"/>
            </w:rPr>
          </w:pPr>
          <w:r>
            <w:t>8.18</w:t>
          </w:r>
          <w:r>
            <w:rPr>
              <w:rFonts w:asciiTheme="minorHAnsi" w:eastAsiaTheme="minorEastAsia" w:hAnsiTheme="minorHAnsi" w:cstheme="minorBidi"/>
              <w:sz w:val="22"/>
              <w:szCs w:val="22"/>
              <w:lang w:eastAsia="sv-SE"/>
            </w:rPr>
            <w:tab/>
          </w:r>
          <w:r>
            <w:t>Utredningen om översyn av relevant lagstiftning för att uppnå Sveriges klimatmål (M 2019:05)</w:t>
          </w:r>
          <w:r>
            <w:rPr>
              <w:webHidden/>
            </w:rPr>
            <w:tab/>
          </w:r>
          <w:r>
            <w:rPr>
              <w:webHidden/>
            </w:rPr>
            <w:fldChar w:fldCharType="begin"/>
          </w:r>
          <w:r>
            <w:rPr>
              <w:webHidden/>
            </w:rPr>
            <w:instrText xml:space="preserve"> PAGEREF _Toc34128090 \h </w:instrText>
          </w:r>
          <w:r>
            <w:rPr>
              <w:webHidden/>
            </w:rPr>
          </w:r>
          <w:r>
            <w:rPr>
              <w:webHidden/>
            </w:rPr>
            <w:fldChar w:fldCharType="separate"/>
          </w:r>
          <w:r>
            <w:rPr>
              <w:webHidden/>
            </w:rPr>
            <w:t>198</w:t>
          </w:r>
          <w:r>
            <w:rPr>
              <w:webHidden/>
            </w:rPr>
            <w:fldChar w:fldCharType="end"/>
          </w:r>
        </w:p>
        <w:p w14:paraId="4CF22B49" w14:textId="7EE35C18" w:rsidR="00660C66" w:rsidRDefault="00660C66">
          <w:pPr>
            <w:pStyle w:val="Innehll1"/>
            <w:rPr>
              <w:rFonts w:asciiTheme="minorHAnsi" w:eastAsiaTheme="minorEastAsia" w:hAnsiTheme="minorHAnsi"/>
              <w:sz w:val="22"/>
              <w:szCs w:val="22"/>
              <w:lang w:eastAsia="sv-SE"/>
            </w:rPr>
          </w:pPr>
          <w:r>
            <w:t>9</w:t>
          </w:r>
          <w:r>
            <w:rPr>
              <w:rFonts w:asciiTheme="minorHAnsi" w:eastAsiaTheme="minorEastAsia" w:hAnsiTheme="minorHAnsi"/>
              <w:sz w:val="22"/>
              <w:szCs w:val="22"/>
              <w:lang w:eastAsia="sv-SE"/>
            </w:rPr>
            <w:tab/>
          </w:r>
          <w:r>
            <w:t>Näringsdepartementet</w:t>
          </w:r>
          <w:r>
            <w:rPr>
              <w:webHidden/>
            </w:rPr>
            <w:tab/>
          </w:r>
          <w:r>
            <w:rPr>
              <w:webHidden/>
            </w:rPr>
            <w:fldChar w:fldCharType="begin"/>
          </w:r>
          <w:r>
            <w:rPr>
              <w:webHidden/>
            </w:rPr>
            <w:instrText xml:space="preserve"> PAGEREF _Toc34128091 \h </w:instrText>
          </w:r>
          <w:r>
            <w:rPr>
              <w:webHidden/>
            </w:rPr>
          </w:r>
          <w:r>
            <w:rPr>
              <w:webHidden/>
            </w:rPr>
            <w:fldChar w:fldCharType="separate"/>
          </w:r>
          <w:r>
            <w:rPr>
              <w:webHidden/>
            </w:rPr>
            <w:t>199</w:t>
          </w:r>
          <w:r>
            <w:rPr>
              <w:webHidden/>
            </w:rPr>
            <w:fldChar w:fldCharType="end"/>
          </w:r>
        </w:p>
        <w:p w14:paraId="01735E59" w14:textId="7375D9EC" w:rsidR="00660C66" w:rsidRDefault="00660C66">
          <w:pPr>
            <w:pStyle w:val="Innehll2"/>
            <w:rPr>
              <w:rFonts w:asciiTheme="minorHAnsi" w:eastAsiaTheme="minorEastAsia" w:hAnsiTheme="minorHAnsi" w:cstheme="minorBidi"/>
              <w:sz w:val="22"/>
              <w:szCs w:val="22"/>
              <w:lang w:eastAsia="sv-SE"/>
            </w:rPr>
          </w:pPr>
          <w:r>
            <w:t>9.1</w:t>
          </w:r>
          <w:r>
            <w:rPr>
              <w:rFonts w:asciiTheme="minorHAnsi" w:eastAsiaTheme="minorEastAsia" w:hAnsiTheme="minorHAnsi" w:cstheme="minorBidi"/>
              <w:sz w:val="22"/>
              <w:szCs w:val="22"/>
              <w:lang w:eastAsia="sv-SE"/>
            </w:rPr>
            <w:tab/>
          </w:r>
          <w:r>
            <w:t>Översiktsplaneutredningen (N 2017:02)</w:t>
          </w:r>
          <w:r>
            <w:rPr>
              <w:webHidden/>
            </w:rPr>
            <w:tab/>
          </w:r>
          <w:r>
            <w:rPr>
              <w:webHidden/>
            </w:rPr>
            <w:fldChar w:fldCharType="begin"/>
          </w:r>
          <w:r>
            <w:rPr>
              <w:webHidden/>
            </w:rPr>
            <w:instrText xml:space="preserve"> PAGEREF _Toc34128092 \h </w:instrText>
          </w:r>
          <w:r>
            <w:rPr>
              <w:webHidden/>
            </w:rPr>
          </w:r>
          <w:r>
            <w:rPr>
              <w:webHidden/>
            </w:rPr>
            <w:fldChar w:fldCharType="separate"/>
          </w:r>
          <w:r>
            <w:rPr>
              <w:webHidden/>
            </w:rPr>
            <w:t>199</w:t>
          </w:r>
          <w:r>
            <w:rPr>
              <w:webHidden/>
            </w:rPr>
            <w:fldChar w:fldCharType="end"/>
          </w:r>
        </w:p>
        <w:p w14:paraId="41F7331B" w14:textId="0908DA7B" w:rsidR="00660C66" w:rsidRDefault="00660C66">
          <w:pPr>
            <w:pStyle w:val="Innehll2"/>
            <w:rPr>
              <w:rFonts w:asciiTheme="minorHAnsi" w:eastAsiaTheme="minorEastAsia" w:hAnsiTheme="minorHAnsi" w:cstheme="minorBidi"/>
              <w:sz w:val="22"/>
              <w:szCs w:val="22"/>
              <w:lang w:eastAsia="sv-SE"/>
            </w:rPr>
          </w:pPr>
          <w:r>
            <w:t>9.2</w:t>
          </w:r>
          <w:r>
            <w:rPr>
              <w:rFonts w:asciiTheme="minorHAnsi" w:eastAsiaTheme="minorEastAsia" w:hAnsiTheme="minorHAnsi" w:cstheme="minorBidi"/>
              <w:sz w:val="22"/>
              <w:szCs w:val="22"/>
              <w:lang w:eastAsia="sv-SE"/>
            </w:rPr>
            <w:tab/>
          </w:r>
          <w:r>
            <w:t xml:space="preserve">Utredningen om radiospektrumanvändning i framtiden </w:t>
          </w:r>
          <w:r w:rsidR="00845878">
            <w:br/>
          </w:r>
          <w:r>
            <w:t>(N 2017:07)</w:t>
          </w:r>
          <w:r>
            <w:rPr>
              <w:webHidden/>
            </w:rPr>
            <w:tab/>
          </w:r>
          <w:r>
            <w:rPr>
              <w:webHidden/>
            </w:rPr>
            <w:fldChar w:fldCharType="begin"/>
          </w:r>
          <w:r>
            <w:rPr>
              <w:webHidden/>
            </w:rPr>
            <w:instrText xml:space="preserve"> PAGEREF _Toc34128093 \h </w:instrText>
          </w:r>
          <w:r>
            <w:rPr>
              <w:webHidden/>
            </w:rPr>
          </w:r>
          <w:r>
            <w:rPr>
              <w:webHidden/>
            </w:rPr>
            <w:fldChar w:fldCharType="separate"/>
          </w:r>
          <w:r>
            <w:rPr>
              <w:webHidden/>
            </w:rPr>
            <w:t>201</w:t>
          </w:r>
          <w:r>
            <w:rPr>
              <w:webHidden/>
            </w:rPr>
            <w:fldChar w:fldCharType="end"/>
          </w:r>
        </w:p>
        <w:p w14:paraId="4370642F" w14:textId="26672680" w:rsidR="00660C66" w:rsidRDefault="00660C66">
          <w:pPr>
            <w:pStyle w:val="Innehll2"/>
            <w:rPr>
              <w:rFonts w:asciiTheme="minorHAnsi" w:eastAsiaTheme="minorEastAsia" w:hAnsiTheme="minorHAnsi" w:cstheme="minorBidi"/>
              <w:sz w:val="22"/>
              <w:szCs w:val="22"/>
              <w:lang w:eastAsia="sv-SE"/>
            </w:rPr>
          </w:pPr>
          <w:r>
            <w:t>9.3</w:t>
          </w:r>
          <w:r>
            <w:rPr>
              <w:rFonts w:asciiTheme="minorHAnsi" w:eastAsiaTheme="minorEastAsia" w:hAnsiTheme="minorHAnsi" w:cstheme="minorBidi"/>
              <w:sz w:val="22"/>
              <w:szCs w:val="22"/>
              <w:lang w:eastAsia="sv-SE"/>
            </w:rPr>
            <w:tab/>
          </w:r>
          <w:r>
            <w:t>EU-straffstadgandeutredningen (N 2018:02)</w:t>
          </w:r>
          <w:r>
            <w:rPr>
              <w:webHidden/>
            </w:rPr>
            <w:tab/>
          </w:r>
          <w:r>
            <w:rPr>
              <w:webHidden/>
            </w:rPr>
            <w:fldChar w:fldCharType="begin"/>
          </w:r>
          <w:r>
            <w:rPr>
              <w:webHidden/>
            </w:rPr>
            <w:instrText xml:space="preserve"> PAGEREF _Toc34128094 \h </w:instrText>
          </w:r>
          <w:r>
            <w:rPr>
              <w:webHidden/>
            </w:rPr>
          </w:r>
          <w:r>
            <w:rPr>
              <w:webHidden/>
            </w:rPr>
            <w:fldChar w:fldCharType="separate"/>
          </w:r>
          <w:r>
            <w:rPr>
              <w:webHidden/>
            </w:rPr>
            <w:t>202</w:t>
          </w:r>
          <w:r>
            <w:rPr>
              <w:webHidden/>
            </w:rPr>
            <w:fldChar w:fldCharType="end"/>
          </w:r>
        </w:p>
        <w:p w14:paraId="49C0280E" w14:textId="450C7E86" w:rsidR="00660C66" w:rsidRDefault="00660C66">
          <w:pPr>
            <w:pStyle w:val="Innehll2"/>
            <w:rPr>
              <w:rFonts w:asciiTheme="minorHAnsi" w:eastAsiaTheme="minorEastAsia" w:hAnsiTheme="minorHAnsi" w:cstheme="minorBidi"/>
              <w:sz w:val="22"/>
              <w:szCs w:val="22"/>
              <w:lang w:eastAsia="sv-SE"/>
            </w:rPr>
          </w:pPr>
          <w:r>
            <w:t>9.4</w:t>
          </w:r>
          <w:r>
            <w:rPr>
              <w:rFonts w:asciiTheme="minorHAnsi" w:eastAsiaTheme="minorEastAsia" w:hAnsiTheme="minorHAnsi" w:cstheme="minorBidi"/>
              <w:sz w:val="22"/>
              <w:szCs w:val="22"/>
              <w:lang w:eastAsia="sv-SE"/>
            </w:rPr>
            <w:tab/>
          </w:r>
          <w:r>
            <w:t>Utredningen om ett tryggare företagande i ett förändrat arbetsliv – för tillväxt och innovation (N 2018:03)</w:t>
          </w:r>
          <w:r>
            <w:rPr>
              <w:webHidden/>
            </w:rPr>
            <w:tab/>
          </w:r>
          <w:r>
            <w:rPr>
              <w:webHidden/>
            </w:rPr>
            <w:fldChar w:fldCharType="begin"/>
          </w:r>
          <w:r>
            <w:rPr>
              <w:webHidden/>
            </w:rPr>
            <w:instrText xml:space="preserve"> PAGEREF _Toc34128095 \h </w:instrText>
          </w:r>
          <w:r>
            <w:rPr>
              <w:webHidden/>
            </w:rPr>
          </w:r>
          <w:r>
            <w:rPr>
              <w:webHidden/>
            </w:rPr>
            <w:fldChar w:fldCharType="separate"/>
          </w:r>
          <w:r>
            <w:rPr>
              <w:webHidden/>
            </w:rPr>
            <w:t>202</w:t>
          </w:r>
          <w:r>
            <w:rPr>
              <w:webHidden/>
            </w:rPr>
            <w:fldChar w:fldCharType="end"/>
          </w:r>
        </w:p>
        <w:p w14:paraId="6BCD77C7" w14:textId="7AD0D850" w:rsidR="00660C66" w:rsidRDefault="00660C66">
          <w:pPr>
            <w:pStyle w:val="Innehll2"/>
            <w:rPr>
              <w:rFonts w:asciiTheme="minorHAnsi" w:eastAsiaTheme="minorEastAsia" w:hAnsiTheme="minorHAnsi" w:cstheme="minorBidi"/>
              <w:sz w:val="22"/>
              <w:szCs w:val="22"/>
              <w:lang w:eastAsia="sv-SE"/>
            </w:rPr>
          </w:pPr>
          <w:r>
            <w:t>9.5</w:t>
          </w:r>
          <w:r>
            <w:rPr>
              <w:rFonts w:asciiTheme="minorHAnsi" w:eastAsiaTheme="minorEastAsia" w:hAnsiTheme="minorHAnsi" w:cstheme="minorBidi"/>
              <w:sz w:val="22"/>
              <w:szCs w:val="22"/>
              <w:lang w:eastAsia="sv-SE"/>
            </w:rPr>
            <w:tab/>
          </w:r>
          <w:r>
            <w:t xml:space="preserve">Kommittén för teknologisk innovation och etik </w:t>
          </w:r>
          <w:r w:rsidR="00845878">
            <w:br/>
          </w:r>
          <w:r>
            <w:t>(N 2018:04)</w:t>
          </w:r>
          <w:r>
            <w:rPr>
              <w:webHidden/>
            </w:rPr>
            <w:tab/>
          </w:r>
          <w:r>
            <w:rPr>
              <w:webHidden/>
            </w:rPr>
            <w:fldChar w:fldCharType="begin"/>
          </w:r>
          <w:r>
            <w:rPr>
              <w:webHidden/>
            </w:rPr>
            <w:instrText xml:space="preserve"> PAGEREF _Toc34128096 \h </w:instrText>
          </w:r>
          <w:r>
            <w:rPr>
              <w:webHidden/>
            </w:rPr>
          </w:r>
          <w:r>
            <w:rPr>
              <w:webHidden/>
            </w:rPr>
            <w:fldChar w:fldCharType="separate"/>
          </w:r>
          <w:r>
            <w:rPr>
              <w:webHidden/>
            </w:rPr>
            <w:t>203</w:t>
          </w:r>
          <w:r>
            <w:rPr>
              <w:webHidden/>
            </w:rPr>
            <w:fldChar w:fldCharType="end"/>
          </w:r>
        </w:p>
        <w:p w14:paraId="4478ED34" w14:textId="480BE31F" w:rsidR="00660C66" w:rsidRDefault="00660C66">
          <w:pPr>
            <w:pStyle w:val="Innehll2"/>
            <w:rPr>
              <w:rFonts w:asciiTheme="minorHAnsi" w:eastAsiaTheme="minorEastAsia" w:hAnsiTheme="minorHAnsi" w:cstheme="minorBidi"/>
              <w:sz w:val="22"/>
              <w:szCs w:val="22"/>
              <w:lang w:eastAsia="sv-SE"/>
            </w:rPr>
          </w:pPr>
          <w:r>
            <w:t>9.6</w:t>
          </w:r>
          <w:r>
            <w:rPr>
              <w:rFonts w:asciiTheme="minorHAnsi" w:eastAsiaTheme="minorEastAsia" w:hAnsiTheme="minorHAnsi" w:cstheme="minorBidi"/>
              <w:sz w:val="22"/>
              <w:szCs w:val="22"/>
              <w:lang w:eastAsia="sv-SE"/>
            </w:rPr>
            <w:tab/>
          </w:r>
          <w:r>
            <w:t>Utredningen om sanktioner vid brott mot djur (N 2018:05)</w:t>
          </w:r>
          <w:r>
            <w:rPr>
              <w:webHidden/>
            </w:rPr>
            <w:tab/>
          </w:r>
          <w:r>
            <w:rPr>
              <w:webHidden/>
            </w:rPr>
            <w:fldChar w:fldCharType="begin"/>
          </w:r>
          <w:r>
            <w:rPr>
              <w:webHidden/>
            </w:rPr>
            <w:instrText xml:space="preserve"> PAGEREF _Toc34128097 \h </w:instrText>
          </w:r>
          <w:r>
            <w:rPr>
              <w:webHidden/>
            </w:rPr>
          </w:r>
          <w:r>
            <w:rPr>
              <w:webHidden/>
            </w:rPr>
            <w:fldChar w:fldCharType="separate"/>
          </w:r>
          <w:r>
            <w:rPr>
              <w:webHidden/>
            </w:rPr>
            <w:t>204</w:t>
          </w:r>
          <w:r>
            <w:rPr>
              <w:webHidden/>
            </w:rPr>
            <w:fldChar w:fldCharType="end"/>
          </w:r>
        </w:p>
        <w:p w14:paraId="6E30AA8C" w14:textId="403E966C" w:rsidR="00660C66" w:rsidRDefault="00660C66">
          <w:pPr>
            <w:pStyle w:val="Innehll2"/>
            <w:rPr>
              <w:rFonts w:asciiTheme="minorHAnsi" w:eastAsiaTheme="minorEastAsia" w:hAnsiTheme="minorHAnsi" w:cstheme="minorBidi"/>
              <w:sz w:val="22"/>
              <w:szCs w:val="22"/>
              <w:lang w:eastAsia="sv-SE"/>
            </w:rPr>
          </w:pPr>
          <w:r>
            <w:t>9.7</w:t>
          </w:r>
          <w:r>
            <w:rPr>
              <w:rFonts w:asciiTheme="minorHAnsi" w:eastAsiaTheme="minorEastAsia" w:hAnsiTheme="minorHAnsi" w:cstheme="minorBidi"/>
              <w:sz w:val="22"/>
              <w:szCs w:val="22"/>
              <w:lang w:eastAsia="sv-SE"/>
            </w:rPr>
            <w:tab/>
          </w:r>
          <w:r>
            <w:t>Djurhälsolagsutredningen (N 2018:06)</w:t>
          </w:r>
          <w:r>
            <w:rPr>
              <w:webHidden/>
            </w:rPr>
            <w:tab/>
          </w:r>
          <w:r>
            <w:rPr>
              <w:webHidden/>
            </w:rPr>
            <w:fldChar w:fldCharType="begin"/>
          </w:r>
          <w:r>
            <w:rPr>
              <w:webHidden/>
            </w:rPr>
            <w:instrText xml:space="preserve"> PAGEREF _Toc34128098 \h </w:instrText>
          </w:r>
          <w:r>
            <w:rPr>
              <w:webHidden/>
            </w:rPr>
          </w:r>
          <w:r>
            <w:rPr>
              <w:webHidden/>
            </w:rPr>
            <w:fldChar w:fldCharType="separate"/>
          </w:r>
          <w:r>
            <w:rPr>
              <w:webHidden/>
            </w:rPr>
            <w:t>205</w:t>
          </w:r>
          <w:r>
            <w:rPr>
              <w:webHidden/>
            </w:rPr>
            <w:fldChar w:fldCharType="end"/>
          </w:r>
        </w:p>
        <w:p w14:paraId="5C0BA1B6" w14:textId="66432672" w:rsidR="00660C66" w:rsidRDefault="00660C66">
          <w:pPr>
            <w:pStyle w:val="Innehll2"/>
            <w:rPr>
              <w:rFonts w:asciiTheme="minorHAnsi" w:eastAsiaTheme="minorEastAsia" w:hAnsiTheme="minorHAnsi" w:cstheme="minorBidi"/>
              <w:sz w:val="22"/>
              <w:szCs w:val="22"/>
              <w:lang w:eastAsia="sv-SE"/>
            </w:rPr>
          </w:pPr>
          <w:r>
            <w:t>9.8</w:t>
          </w:r>
          <w:r>
            <w:rPr>
              <w:rFonts w:asciiTheme="minorHAnsi" w:eastAsiaTheme="minorEastAsia" w:hAnsiTheme="minorHAnsi" w:cstheme="minorBidi"/>
              <w:sz w:val="22"/>
              <w:szCs w:val="22"/>
              <w:lang w:eastAsia="sv-SE"/>
            </w:rPr>
            <w:tab/>
          </w:r>
          <w:r>
            <w:t>Utredningen om en EU-anpassad lagstiftning om läkemedel för djur (N 2019:01)</w:t>
          </w:r>
          <w:r>
            <w:rPr>
              <w:webHidden/>
            </w:rPr>
            <w:tab/>
          </w:r>
          <w:r>
            <w:rPr>
              <w:webHidden/>
            </w:rPr>
            <w:fldChar w:fldCharType="begin"/>
          </w:r>
          <w:r>
            <w:rPr>
              <w:webHidden/>
            </w:rPr>
            <w:instrText xml:space="preserve"> PAGEREF _Toc34128099 \h </w:instrText>
          </w:r>
          <w:r>
            <w:rPr>
              <w:webHidden/>
            </w:rPr>
          </w:r>
          <w:r>
            <w:rPr>
              <w:webHidden/>
            </w:rPr>
            <w:fldChar w:fldCharType="separate"/>
          </w:r>
          <w:r>
            <w:rPr>
              <w:webHidden/>
            </w:rPr>
            <w:t>205</w:t>
          </w:r>
          <w:r>
            <w:rPr>
              <w:webHidden/>
            </w:rPr>
            <w:fldChar w:fldCharType="end"/>
          </w:r>
        </w:p>
        <w:p w14:paraId="2CB8B7EA" w14:textId="77777777" w:rsidR="00720CB8" w:rsidRDefault="00720CB8">
          <w:pPr>
            <w:pStyle w:val="Innehll1"/>
          </w:pPr>
        </w:p>
        <w:p w14:paraId="4547AFD7" w14:textId="2E2DC3AE" w:rsidR="00660C66" w:rsidRDefault="00660C66">
          <w:pPr>
            <w:pStyle w:val="Innehll1"/>
            <w:rPr>
              <w:rFonts w:asciiTheme="minorHAnsi" w:eastAsiaTheme="minorEastAsia" w:hAnsiTheme="minorHAnsi"/>
              <w:sz w:val="22"/>
              <w:szCs w:val="22"/>
              <w:lang w:eastAsia="sv-SE"/>
            </w:rPr>
          </w:pPr>
          <w:r>
            <w:lastRenderedPageBreak/>
            <w:t>10</w:t>
          </w:r>
          <w:r>
            <w:rPr>
              <w:rFonts w:asciiTheme="minorHAnsi" w:eastAsiaTheme="minorEastAsia" w:hAnsiTheme="minorHAnsi"/>
              <w:sz w:val="22"/>
              <w:szCs w:val="22"/>
              <w:lang w:eastAsia="sv-SE"/>
            </w:rPr>
            <w:tab/>
          </w:r>
          <w:r>
            <w:t>Kulturdepartementet</w:t>
          </w:r>
          <w:r>
            <w:rPr>
              <w:webHidden/>
            </w:rPr>
            <w:tab/>
          </w:r>
          <w:r>
            <w:rPr>
              <w:webHidden/>
            </w:rPr>
            <w:fldChar w:fldCharType="begin"/>
          </w:r>
          <w:r>
            <w:rPr>
              <w:webHidden/>
            </w:rPr>
            <w:instrText xml:space="preserve"> PAGEREF _Toc34128100 \h </w:instrText>
          </w:r>
          <w:r>
            <w:rPr>
              <w:webHidden/>
            </w:rPr>
          </w:r>
          <w:r>
            <w:rPr>
              <w:webHidden/>
            </w:rPr>
            <w:fldChar w:fldCharType="separate"/>
          </w:r>
          <w:r>
            <w:rPr>
              <w:webHidden/>
            </w:rPr>
            <w:t>207</w:t>
          </w:r>
          <w:r>
            <w:rPr>
              <w:webHidden/>
            </w:rPr>
            <w:fldChar w:fldCharType="end"/>
          </w:r>
        </w:p>
        <w:p w14:paraId="6A319415" w14:textId="57025CBC" w:rsidR="00660C66" w:rsidRDefault="00660C66">
          <w:pPr>
            <w:pStyle w:val="Innehll2"/>
            <w:rPr>
              <w:rFonts w:asciiTheme="minorHAnsi" w:eastAsiaTheme="minorEastAsia" w:hAnsiTheme="minorHAnsi" w:cstheme="minorBidi"/>
              <w:sz w:val="22"/>
              <w:szCs w:val="22"/>
              <w:lang w:eastAsia="sv-SE"/>
            </w:rPr>
          </w:pPr>
          <w:r>
            <w:t>10.1</w:t>
          </w:r>
          <w:r>
            <w:rPr>
              <w:rFonts w:asciiTheme="minorHAnsi" w:eastAsiaTheme="minorEastAsia" w:hAnsiTheme="minorHAnsi" w:cstheme="minorBidi"/>
              <w:sz w:val="22"/>
              <w:szCs w:val="22"/>
              <w:lang w:eastAsia="sv-SE"/>
            </w:rPr>
            <w:tab/>
          </w:r>
          <w:r>
            <w:t>Arkivutredningen (Ku 2017:02)</w:t>
          </w:r>
          <w:r>
            <w:rPr>
              <w:webHidden/>
            </w:rPr>
            <w:tab/>
          </w:r>
          <w:r>
            <w:rPr>
              <w:webHidden/>
            </w:rPr>
            <w:fldChar w:fldCharType="begin"/>
          </w:r>
          <w:r>
            <w:rPr>
              <w:webHidden/>
            </w:rPr>
            <w:instrText xml:space="preserve"> PAGEREF _Toc34128101 \h </w:instrText>
          </w:r>
          <w:r>
            <w:rPr>
              <w:webHidden/>
            </w:rPr>
          </w:r>
          <w:r>
            <w:rPr>
              <w:webHidden/>
            </w:rPr>
            <w:fldChar w:fldCharType="separate"/>
          </w:r>
          <w:r>
            <w:rPr>
              <w:webHidden/>
            </w:rPr>
            <w:t>207</w:t>
          </w:r>
          <w:r>
            <w:rPr>
              <w:webHidden/>
            </w:rPr>
            <w:fldChar w:fldCharType="end"/>
          </w:r>
        </w:p>
        <w:p w14:paraId="0B0AE6B0" w14:textId="5EF1CA99" w:rsidR="00660C66" w:rsidRDefault="00660C66">
          <w:pPr>
            <w:pStyle w:val="Innehll2"/>
            <w:rPr>
              <w:rFonts w:asciiTheme="minorHAnsi" w:eastAsiaTheme="minorEastAsia" w:hAnsiTheme="minorHAnsi" w:cstheme="minorBidi"/>
              <w:sz w:val="22"/>
              <w:szCs w:val="22"/>
              <w:lang w:eastAsia="sv-SE"/>
            </w:rPr>
          </w:pPr>
          <w:r>
            <w:t>10.2</w:t>
          </w:r>
          <w:r>
            <w:rPr>
              <w:rFonts w:asciiTheme="minorHAnsi" w:eastAsiaTheme="minorEastAsia" w:hAnsiTheme="minorHAnsi" w:cstheme="minorBidi"/>
              <w:sz w:val="22"/>
              <w:szCs w:val="22"/>
              <w:lang w:eastAsia="sv-SE"/>
            </w:rPr>
            <w:tab/>
          </w:r>
          <w:r>
            <w:t>Demokrativillkorsutredning (Ku 2018:01)</w:t>
          </w:r>
          <w:r>
            <w:rPr>
              <w:webHidden/>
            </w:rPr>
            <w:tab/>
          </w:r>
          <w:r>
            <w:rPr>
              <w:webHidden/>
            </w:rPr>
            <w:fldChar w:fldCharType="begin"/>
          </w:r>
          <w:r>
            <w:rPr>
              <w:webHidden/>
            </w:rPr>
            <w:instrText xml:space="preserve"> PAGEREF _Toc34128102 \h </w:instrText>
          </w:r>
          <w:r>
            <w:rPr>
              <w:webHidden/>
            </w:rPr>
          </w:r>
          <w:r>
            <w:rPr>
              <w:webHidden/>
            </w:rPr>
            <w:fldChar w:fldCharType="separate"/>
          </w:r>
          <w:r>
            <w:rPr>
              <w:webHidden/>
            </w:rPr>
            <w:t>208</w:t>
          </w:r>
          <w:r>
            <w:rPr>
              <w:webHidden/>
            </w:rPr>
            <w:fldChar w:fldCharType="end"/>
          </w:r>
        </w:p>
        <w:p w14:paraId="3C40A77C" w14:textId="48AC0FF3" w:rsidR="00660C66" w:rsidRDefault="00660C66">
          <w:pPr>
            <w:pStyle w:val="Innehll2"/>
            <w:rPr>
              <w:rFonts w:asciiTheme="minorHAnsi" w:eastAsiaTheme="minorEastAsia" w:hAnsiTheme="minorHAnsi" w:cstheme="minorBidi"/>
              <w:sz w:val="22"/>
              <w:szCs w:val="22"/>
              <w:lang w:eastAsia="sv-SE"/>
            </w:rPr>
          </w:pPr>
          <w:r>
            <w:t>10.3</w:t>
          </w:r>
          <w:r>
            <w:rPr>
              <w:rFonts w:asciiTheme="minorHAnsi" w:eastAsiaTheme="minorEastAsia" w:hAnsiTheme="minorHAnsi" w:cstheme="minorBidi"/>
              <w:sz w:val="22"/>
              <w:szCs w:val="22"/>
              <w:lang w:eastAsia="sv-SE"/>
            </w:rPr>
            <w:tab/>
          </w:r>
          <w:r>
            <w:t>Kommittén Demokratin 100 år – samling för en stark demokrati (Ku 2018:02)</w:t>
          </w:r>
          <w:r>
            <w:rPr>
              <w:webHidden/>
            </w:rPr>
            <w:tab/>
          </w:r>
          <w:r>
            <w:rPr>
              <w:webHidden/>
            </w:rPr>
            <w:fldChar w:fldCharType="begin"/>
          </w:r>
          <w:r>
            <w:rPr>
              <w:webHidden/>
            </w:rPr>
            <w:instrText xml:space="preserve"> PAGEREF _Toc34128103 \h </w:instrText>
          </w:r>
          <w:r>
            <w:rPr>
              <w:webHidden/>
            </w:rPr>
          </w:r>
          <w:r>
            <w:rPr>
              <w:webHidden/>
            </w:rPr>
            <w:fldChar w:fldCharType="separate"/>
          </w:r>
          <w:r>
            <w:rPr>
              <w:webHidden/>
            </w:rPr>
            <w:t>209</w:t>
          </w:r>
          <w:r>
            <w:rPr>
              <w:webHidden/>
            </w:rPr>
            <w:fldChar w:fldCharType="end"/>
          </w:r>
        </w:p>
        <w:p w14:paraId="176606B5" w14:textId="63FFC9AB" w:rsidR="00660C66" w:rsidRDefault="00660C66">
          <w:pPr>
            <w:pStyle w:val="Innehll2"/>
            <w:rPr>
              <w:rFonts w:asciiTheme="minorHAnsi" w:eastAsiaTheme="minorEastAsia" w:hAnsiTheme="minorHAnsi" w:cstheme="minorBidi"/>
              <w:sz w:val="22"/>
              <w:szCs w:val="22"/>
              <w:lang w:eastAsia="sv-SE"/>
            </w:rPr>
          </w:pPr>
          <w:r>
            <w:t>10.4</w:t>
          </w:r>
          <w:r>
            <w:rPr>
              <w:rFonts w:asciiTheme="minorHAnsi" w:eastAsiaTheme="minorEastAsia" w:hAnsiTheme="minorHAnsi" w:cstheme="minorBidi"/>
              <w:sz w:val="22"/>
              <w:szCs w:val="22"/>
              <w:lang w:eastAsia="sv-SE"/>
            </w:rPr>
            <w:tab/>
          </w:r>
          <w:r>
            <w:t>2018 års AV-utredning (Ku 2018:03)</w:t>
          </w:r>
          <w:r>
            <w:rPr>
              <w:webHidden/>
            </w:rPr>
            <w:tab/>
          </w:r>
          <w:r>
            <w:rPr>
              <w:webHidden/>
            </w:rPr>
            <w:fldChar w:fldCharType="begin"/>
          </w:r>
          <w:r>
            <w:rPr>
              <w:webHidden/>
            </w:rPr>
            <w:instrText xml:space="preserve"> PAGEREF _Toc34128104 \h </w:instrText>
          </w:r>
          <w:r>
            <w:rPr>
              <w:webHidden/>
            </w:rPr>
          </w:r>
          <w:r>
            <w:rPr>
              <w:webHidden/>
            </w:rPr>
            <w:fldChar w:fldCharType="separate"/>
          </w:r>
          <w:r>
            <w:rPr>
              <w:webHidden/>
            </w:rPr>
            <w:t>209</w:t>
          </w:r>
          <w:r>
            <w:rPr>
              <w:webHidden/>
            </w:rPr>
            <w:fldChar w:fldCharType="end"/>
          </w:r>
        </w:p>
        <w:p w14:paraId="401C0C3F" w14:textId="5EED6428" w:rsidR="00660C66" w:rsidRDefault="00660C66">
          <w:pPr>
            <w:pStyle w:val="Innehll2"/>
            <w:rPr>
              <w:rFonts w:asciiTheme="minorHAnsi" w:eastAsiaTheme="minorEastAsia" w:hAnsiTheme="minorHAnsi" w:cstheme="minorBidi"/>
              <w:sz w:val="22"/>
              <w:szCs w:val="22"/>
              <w:lang w:eastAsia="sv-SE"/>
            </w:rPr>
          </w:pPr>
          <w:r>
            <w:t>10.5</w:t>
          </w:r>
          <w:r>
            <w:rPr>
              <w:rFonts w:asciiTheme="minorHAnsi" w:eastAsiaTheme="minorEastAsia" w:hAnsiTheme="minorHAnsi" w:cstheme="minorBidi"/>
              <w:sz w:val="22"/>
              <w:szCs w:val="22"/>
              <w:lang w:eastAsia="sv-SE"/>
            </w:rPr>
            <w:tab/>
          </w:r>
          <w:r>
            <w:t>En nationell satsning på medie- och informations</w:t>
          </w:r>
          <w:r w:rsidR="000228AE">
            <w:softHyphen/>
          </w:r>
          <w:r>
            <w:t>kunnighet (Ku 2018:04)</w:t>
          </w:r>
          <w:r>
            <w:rPr>
              <w:webHidden/>
            </w:rPr>
            <w:tab/>
          </w:r>
          <w:r>
            <w:rPr>
              <w:webHidden/>
            </w:rPr>
            <w:fldChar w:fldCharType="begin"/>
          </w:r>
          <w:r>
            <w:rPr>
              <w:webHidden/>
            </w:rPr>
            <w:instrText xml:space="preserve"> PAGEREF _Toc34128105 \h </w:instrText>
          </w:r>
          <w:r>
            <w:rPr>
              <w:webHidden/>
            </w:rPr>
          </w:r>
          <w:r>
            <w:rPr>
              <w:webHidden/>
            </w:rPr>
            <w:fldChar w:fldCharType="separate"/>
          </w:r>
          <w:r>
            <w:rPr>
              <w:webHidden/>
            </w:rPr>
            <w:t>210</w:t>
          </w:r>
          <w:r>
            <w:rPr>
              <w:webHidden/>
            </w:rPr>
            <w:fldChar w:fldCharType="end"/>
          </w:r>
        </w:p>
        <w:p w14:paraId="0F0E9319" w14:textId="640FE00F" w:rsidR="00660C66" w:rsidRDefault="00660C66">
          <w:pPr>
            <w:pStyle w:val="Innehll2"/>
            <w:rPr>
              <w:rFonts w:asciiTheme="minorHAnsi" w:eastAsiaTheme="minorEastAsia" w:hAnsiTheme="minorHAnsi" w:cstheme="minorBidi"/>
              <w:sz w:val="22"/>
              <w:szCs w:val="22"/>
              <w:lang w:eastAsia="sv-SE"/>
            </w:rPr>
          </w:pPr>
          <w:r>
            <w:t>10.6</w:t>
          </w:r>
          <w:r>
            <w:rPr>
              <w:rFonts w:asciiTheme="minorHAnsi" w:eastAsiaTheme="minorEastAsia" w:hAnsiTheme="minorHAnsi" w:cstheme="minorBidi"/>
              <w:sz w:val="22"/>
              <w:szCs w:val="22"/>
              <w:lang w:eastAsia="sv-SE"/>
            </w:rPr>
            <w:tab/>
          </w:r>
          <w:r>
            <w:t>Uppföljning av minoritetspolitiken  (Ku 2018:05)</w:t>
          </w:r>
          <w:r>
            <w:rPr>
              <w:webHidden/>
            </w:rPr>
            <w:tab/>
          </w:r>
          <w:r>
            <w:rPr>
              <w:webHidden/>
            </w:rPr>
            <w:fldChar w:fldCharType="begin"/>
          </w:r>
          <w:r>
            <w:rPr>
              <w:webHidden/>
            </w:rPr>
            <w:instrText xml:space="preserve"> PAGEREF _Toc34128106 \h </w:instrText>
          </w:r>
          <w:r>
            <w:rPr>
              <w:webHidden/>
            </w:rPr>
          </w:r>
          <w:r>
            <w:rPr>
              <w:webHidden/>
            </w:rPr>
            <w:fldChar w:fldCharType="separate"/>
          </w:r>
          <w:r>
            <w:rPr>
              <w:webHidden/>
            </w:rPr>
            <w:t>210</w:t>
          </w:r>
          <w:r>
            <w:rPr>
              <w:webHidden/>
            </w:rPr>
            <w:fldChar w:fldCharType="end"/>
          </w:r>
        </w:p>
        <w:p w14:paraId="3D2DE120" w14:textId="75EE9AD2" w:rsidR="00660C66" w:rsidRDefault="00660C66">
          <w:pPr>
            <w:pStyle w:val="Innehll2"/>
            <w:rPr>
              <w:rFonts w:asciiTheme="minorHAnsi" w:eastAsiaTheme="minorEastAsia" w:hAnsiTheme="minorHAnsi" w:cstheme="minorBidi"/>
              <w:sz w:val="22"/>
              <w:szCs w:val="22"/>
              <w:lang w:eastAsia="sv-SE"/>
            </w:rPr>
          </w:pPr>
          <w:r>
            <w:t>10.7</w:t>
          </w:r>
          <w:r>
            <w:rPr>
              <w:rFonts w:asciiTheme="minorHAnsi" w:eastAsiaTheme="minorEastAsia" w:hAnsiTheme="minorHAnsi" w:cstheme="minorBidi"/>
              <w:sz w:val="22"/>
              <w:szCs w:val="22"/>
              <w:lang w:eastAsia="sv-SE"/>
            </w:rPr>
            <w:tab/>
          </w:r>
          <w:r>
            <w:t>Utredningen om antidopning och dataskydd  (S 2018:07)</w:t>
          </w:r>
          <w:r>
            <w:rPr>
              <w:webHidden/>
            </w:rPr>
            <w:tab/>
          </w:r>
          <w:r>
            <w:rPr>
              <w:webHidden/>
            </w:rPr>
            <w:fldChar w:fldCharType="begin"/>
          </w:r>
          <w:r>
            <w:rPr>
              <w:webHidden/>
            </w:rPr>
            <w:instrText xml:space="preserve"> PAGEREF _Toc34128107 \h </w:instrText>
          </w:r>
          <w:r>
            <w:rPr>
              <w:webHidden/>
            </w:rPr>
          </w:r>
          <w:r>
            <w:rPr>
              <w:webHidden/>
            </w:rPr>
            <w:fldChar w:fldCharType="separate"/>
          </w:r>
          <w:r>
            <w:rPr>
              <w:webHidden/>
            </w:rPr>
            <w:t>211</w:t>
          </w:r>
          <w:r>
            <w:rPr>
              <w:webHidden/>
            </w:rPr>
            <w:fldChar w:fldCharType="end"/>
          </w:r>
        </w:p>
        <w:p w14:paraId="24226790" w14:textId="5F85FEB6" w:rsidR="00660C66" w:rsidRDefault="00660C66">
          <w:pPr>
            <w:pStyle w:val="Innehll2"/>
            <w:rPr>
              <w:rFonts w:asciiTheme="minorHAnsi" w:eastAsiaTheme="minorEastAsia" w:hAnsiTheme="minorHAnsi" w:cstheme="minorBidi"/>
              <w:sz w:val="22"/>
              <w:szCs w:val="22"/>
              <w:lang w:eastAsia="sv-SE"/>
            </w:rPr>
          </w:pPr>
          <w:r>
            <w:t>10.8</w:t>
          </w:r>
          <w:r>
            <w:rPr>
              <w:rFonts w:asciiTheme="minorHAnsi" w:eastAsiaTheme="minorEastAsia" w:hAnsiTheme="minorHAnsi" w:cstheme="minorBidi"/>
              <w:sz w:val="22"/>
              <w:szCs w:val="22"/>
              <w:lang w:eastAsia="sv-SE"/>
            </w:rPr>
            <w:tab/>
          </w:r>
          <w:r>
            <w:t>Ett museum om Förintelsen (Ku 2019:01)</w:t>
          </w:r>
          <w:r>
            <w:rPr>
              <w:webHidden/>
            </w:rPr>
            <w:tab/>
          </w:r>
          <w:r>
            <w:rPr>
              <w:webHidden/>
            </w:rPr>
            <w:fldChar w:fldCharType="begin"/>
          </w:r>
          <w:r>
            <w:rPr>
              <w:webHidden/>
            </w:rPr>
            <w:instrText xml:space="preserve"> PAGEREF _Toc34128108 \h </w:instrText>
          </w:r>
          <w:r>
            <w:rPr>
              <w:webHidden/>
            </w:rPr>
          </w:r>
          <w:r>
            <w:rPr>
              <w:webHidden/>
            </w:rPr>
            <w:fldChar w:fldCharType="separate"/>
          </w:r>
          <w:r>
            <w:rPr>
              <w:webHidden/>
            </w:rPr>
            <w:t>212</w:t>
          </w:r>
          <w:r>
            <w:rPr>
              <w:webHidden/>
            </w:rPr>
            <w:fldChar w:fldCharType="end"/>
          </w:r>
        </w:p>
        <w:p w14:paraId="56EBB81B" w14:textId="1B9FBA15" w:rsidR="00660C66" w:rsidRDefault="00660C66">
          <w:pPr>
            <w:pStyle w:val="Innehll2"/>
            <w:rPr>
              <w:rFonts w:asciiTheme="minorHAnsi" w:eastAsiaTheme="minorEastAsia" w:hAnsiTheme="minorHAnsi" w:cstheme="minorBidi"/>
              <w:sz w:val="22"/>
              <w:szCs w:val="22"/>
              <w:lang w:eastAsia="sv-SE"/>
            </w:rPr>
          </w:pPr>
          <w:r>
            <w:t>10.9</w:t>
          </w:r>
          <w:r>
            <w:rPr>
              <w:rFonts w:asciiTheme="minorHAnsi" w:eastAsiaTheme="minorEastAsia" w:hAnsiTheme="minorHAnsi" w:cstheme="minorBidi"/>
              <w:sz w:val="22"/>
              <w:szCs w:val="22"/>
              <w:lang w:eastAsia="sv-SE"/>
            </w:rPr>
            <w:tab/>
          </w:r>
          <w:r>
            <w:t>Utredningen om skydd mot processuella åtgärder för inlånade kulturföremål  (Ku 2019:02)</w:t>
          </w:r>
          <w:r>
            <w:rPr>
              <w:webHidden/>
            </w:rPr>
            <w:tab/>
          </w:r>
          <w:r>
            <w:rPr>
              <w:webHidden/>
            </w:rPr>
            <w:fldChar w:fldCharType="begin"/>
          </w:r>
          <w:r>
            <w:rPr>
              <w:webHidden/>
            </w:rPr>
            <w:instrText xml:space="preserve"> PAGEREF _Toc34128109 \h </w:instrText>
          </w:r>
          <w:r>
            <w:rPr>
              <w:webHidden/>
            </w:rPr>
          </w:r>
          <w:r>
            <w:rPr>
              <w:webHidden/>
            </w:rPr>
            <w:fldChar w:fldCharType="separate"/>
          </w:r>
          <w:r>
            <w:rPr>
              <w:webHidden/>
            </w:rPr>
            <w:t>212</w:t>
          </w:r>
          <w:r>
            <w:rPr>
              <w:webHidden/>
            </w:rPr>
            <w:fldChar w:fldCharType="end"/>
          </w:r>
        </w:p>
        <w:p w14:paraId="2C02D7E0" w14:textId="34927941" w:rsidR="00660C66" w:rsidRDefault="00660C66">
          <w:pPr>
            <w:pStyle w:val="Innehll1"/>
            <w:rPr>
              <w:rFonts w:asciiTheme="minorHAnsi" w:eastAsiaTheme="minorEastAsia" w:hAnsiTheme="minorHAnsi"/>
              <w:sz w:val="22"/>
              <w:szCs w:val="22"/>
              <w:lang w:eastAsia="sv-SE"/>
            </w:rPr>
          </w:pPr>
          <w:r>
            <w:t>11</w:t>
          </w:r>
          <w:r>
            <w:rPr>
              <w:rFonts w:asciiTheme="minorHAnsi" w:eastAsiaTheme="minorEastAsia" w:hAnsiTheme="minorHAnsi"/>
              <w:sz w:val="22"/>
              <w:szCs w:val="22"/>
              <w:lang w:eastAsia="sv-SE"/>
            </w:rPr>
            <w:tab/>
          </w:r>
          <w:r>
            <w:t>Arbetsmarknadsdepartementet</w:t>
          </w:r>
          <w:r>
            <w:rPr>
              <w:webHidden/>
            </w:rPr>
            <w:tab/>
          </w:r>
          <w:r>
            <w:rPr>
              <w:webHidden/>
            </w:rPr>
            <w:fldChar w:fldCharType="begin"/>
          </w:r>
          <w:r>
            <w:rPr>
              <w:webHidden/>
            </w:rPr>
            <w:instrText xml:space="preserve"> PAGEREF _Toc34128110 \h </w:instrText>
          </w:r>
          <w:r>
            <w:rPr>
              <w:webHidden/>
            </w:rPr>
          </w:r>
          <w:r>
            <w:rPr>
              <w:webHidden/>
            </w:rPr>
            <w:fldChar w:fldCharType="separate"/>
          </w:r>
          <w:r>
            <w:rPr>
              <w:webHidden/>
            </w:rPr>
            <w:t>213</w:t>
          </w:r>
          <w:r>
            <w:rPr>
              <w:webHidden/>
            </w:rPr>
            <w:fldChar w:fldCharType="end"/>
          </w:r>
        </w:p>
        <w:p w14:paraId="04206DB7" w14:textId="5247525A" w:rsidR="00660C66" w:rsidRDefault="00660C66">
          <w:pPr>
            <w:pStyle w:val="Innehll2"/>
            <w:rPr>
              <w:rFonts w:asciiTheme="minorHAnsi" w:eastAsiaTheme="minorEastAsia" w:hAnsiTheme="minorHAnsi" w:cstheme="minorBidi"/>
              <w:sz w:val="22"/>
              <w:szCs w:val="22"/>
              <w:lang w:eastAsia="sv-SE"/>
            </w:rPr>
          </w:pPr>
          <w:r>
            <w:t>11.1</w:t>
          </w:r>
          <w:r>
            <w:rPr>
              <w:rFonts w:asciiTheme="minorHAnsi" w:eastAsiaTheme="minorEastAsia" w:hAnsiTheme="minorHAnsi" w:cstheme="minorBidi"/>
              <w:sz w:val="22"/>
              <w:szCs w:val="22"/>
              <w:lang w:eastAsia="sv-SE"/>
            </w:rPr>
            <w:tab/>
          </w:r>
          <w:r>
            <w:t xml:space="preserve">Delegationen för unga och nyanlända till arbete </w:t>
          </w:r>
          <w:r w:rsidR="008E3166">
            <w:br/>
          </w:r>
          <w:r>
            <w:t>(A 2014:06)</w:t>
          </w:r>
          <w:r>
            <w:rPr>
              <w:webHidden/>
            </w:rPr>
            <w:tab/>
          </w:r>
          <w:r>
            <w:rPr>
              <w:webHidden/>
            </w:rPr>
            <w:fldChar w:fldCharType="begin"/>
          </w:r>
          <w:r>
            <w:rPr>
              <w:webHidden/>
            </w:rPr>
            <w:instrText xml:space="preserve"> PAGEREF _Toc34128111 \h </w:instrText>
          </w:r>
          <w:r>
            <w:rPr>
              <w:webHidden/>
            </w:rPr>
          </w:r>
          <w:r>
            <w:rPr>
              <w:webHidden/>
            </w:rPr>
            <w:fldChar w:fldCharType="separate"/>
          </w:r>
          <w:r>
            <w:rPr>
              <w:webHidden/>
            </w:rPr>
            <w:t>213</w:t>
          </w:r>
          <w:r>
            <w:rPr>
              <w:webHidden/>
            </w:rPr>
            <w:fldChar w:fldCharType="end"/>
          </w:r>
        </w:p>
        <w:p w14:paraId="6B1DC7F1" w14:textId="7240B6CE" w:rsidR="00660C66" w:rsidRDefault="00660C66">
          <w:pPr>
            <w:pStyle w:val="Innehll2"/>
            <w:rPr>
              <w:rFonts w:asciiTheme="minorHAnsi" w:eastAsiaTheme="minorEastAsia" w:hAnsiTheme="minorHAnsi" w:cstheme="minorBidi"/>
              <w:sz w:val="22"/>
              <w:szCs w:val="22"/>
              <w:lang w:eastAsia="sv-SE"/>
            </w:rPr>
          </w:pPr>
          <w:r>
            <w:t>11.2</w:t>
          </w:r>
          <w:r>
            <w:rPr>
              <w:rFonts w:asciiTheme="minorHAnsi" w:eastAsiaTheme="minorEastAsia" w:hAnsiTheme="minorHAnsi" w:cstheme="minorBidi"/>
              <w:sz w:val="22"/>
              <w:szCs w:val="22"/>
              <w:lang w:eastAsia="sv-SE"/>
            </w:rPr>
            <w:tab/>
          </w:r>
          <w:r>
            <w:t>Arbetsmarknadsutredningen (A 2016:03)</w:t>
          </w:r>
          <w:r>
            <w:rPr>
              <w:webHidden/>
            </w:rPr>
            <w:tab/>
          </w:r>
          <w:r>
            <w:rPr>
              <w:webHidden/>
            </w:rPr>
            <w:fldChar w:fldCharType="begin"/>
          </w:r>
          <w:r>
            <w:rPr>
              <w:webHidden/>
            </w:rPr>
            <w:instrText xml:space="preserve"> PAGEREF _Toc34128112 \h </w:instrText>
          </w:r>
          <w:r>
            <w:rPr>
              <w:webHidden/>
            </w:rPr>
          </w:r>
          <w:r>
            <w:rPr>
              <w:webHidden/>
            </w:rPr>
            <w:fldChar w:fldCharType="separate"/>
          </w:r>
          <w:r>
            <w:rPr>
              <w:webHidden/>
            </w:rPr>
            <w:t>215</w:t>
          </w:r>
          <w:r>
            <w:rPr>
              <w:webHidden/>
            </w:rPr>
            <w:fldChar w:fldCharType="end"/>
          </w:r>
        </w:p>
        <w:p w14:paraId="708C46CF" w14:textId="5F533D7D" w:rsidR="00660C66" w:rsidRDefault="00660C66">
          <w:pPr>
            <w:pStyle w:val="Innehll2"/>
            <w:rPr>
              <w:rFonts w:asciiTheme="minorHAnsi" w:eastAsiaTheme="minorEastAsia" w:hAnsiTheme="minorHAnsi" w:cstheme="minorBidi"/>
              <w:sz w:val="22"/>
              <w:szCs w:val="22"/>
              <w:lang w:eastAsia="sv-SE"/>
            </w:rPr>
          </w:pPr>
          <w:r>
            <w:t>11.3</w:t>
          </w:r>
          <w:r>
            <w:rPr>
              <w:rFonts w:asciiTheme="minorHAnsi" w:eastAsiaTheme="minorEastAsia" w:hAnsiTheme="minorHAnsi" w:cstheme="minorBidi"/>
              <w:sz w:val="22"/>
              <w:szCs w:val="22"/>
              <w:lang w:eastAsia="sv-SE"/>
            </w:rPr>
            <w:tab/>
          </w:r>
          <w:r>
            <w:t>Utredningen för hållbart arbetsliv över tid  (A 2017:02)</w:t>
          </w:r>
          <w:r>
            <w:rPr>
              <w:webHidden/>
            </w:rPr>
            <w:tab/>
          </w:r>
          <w:r>
            <w:rPr>
              <w:webHidden/>
            </w:rPr>
            <w:fldChar w:fldCharType="begin"/>
          </w:r>
          <w:r>
            <w:rPr>
              <w:webHidden/>
            </w:rPr>
            <w:instrText xml:space="preserve"> PAGEREF _Toc34128113 \h </w:instrText>
          </w:r>
          <w:r>
            <w:rPr>
              <w:webHidden/>
            </w:rPr>
          </w:r>
          <w:r>
            <w:rPr>
              <w:webHidden/>
            </w:rPr>
            <w:fldChar w:fldCharType="separate"/>
          </w:r>
          <w:r>
            <w:rPr>
              <w:webHidden/>
            </w:rPr>
            <w:t>217</w:t>
          </w:r>
          <w:r>
            <w:rPr>
              <w:webHidden/>
            </w:rPr>
            <w:fldChar w:fldCharType="end"/>
          </w:r>
        </w:p>
        <w:p w14:paraId="50856085" w14:textId="156600E8" w:rsidR="00660C66" w:rsidRDefault="00660C66">
          <w:pPr>
            <w:pStyle w:val="Innehll2"/>
            <w:rPr>
              <w:rFonts w:asciiTheme="minorHAnsi" w:eastAsiaTheme="minorEastAsia" w:hAnsiTheme="minorHAnsi" w:cstheme="minorBidi"/>
              <w:sz w:val="22"/>
              <w:szCs w:val="22"/>
              <w:lang w:eastAsia="sv-SE"/>
            </w:rPr>
          </w:pPr>
          <w:r>
            <w:t>11.4</w:t>
          </w:r>
          <w:r>
            <w:rPr>
              <w:rFonts w:asciiTheme="minorHAnsi" w:eastAsiaTheme="minorEastAsia" w:hAnsiTheme="minorHAnsi" w:cstheme="minorBidi"/>
              <w:sz w:val="22"/>
              <w:szCs w:val="22"/>
              <w:lang w:eastAsia="sv-SE"/>
            </w:rPr>
            <w:tab/>
          </w:r>
          <w:r>
            <w:t>Utredningen om en ny arbetslöshetsförsäkring för fler, grundad på inkomster (A 2018:01)</w:t>
          </w:r>
          <w:r>
            <w:rPr>
              <w:webHidden/>
            </w:rPr>
            <w:tab/>
          </w:r>
          <w:r>
            <w:rPr>
              <w:webHidden/>
            </w:rPr>
            <w:fldChar w:fldCharType="begin"/>
          </w:r>
          <w:r>
            <w:rPr>
              <w:webHidden/>
            </w:rPr>
            <w:instrText xml:space="preserve"> PAGEREF _Toc34128114 \h </w:instrText>
          </w:r>
          <w:r>
            <w:rPr>
              <w:webHidden/>
            </w:rPr>
          </w:r>
          <w:r>
            <w:rPr>
              <w:webHidden/>
            </w:rPr>
            <w:fldChar w:fldCharType="separate"/>
          </w:r>
          <w:r>
            <w:rPr>
              <w:webHidden/>
            </w:rPr>
            <w:t>217</w:t>
          </w:r>
          <w:r>
            <w:rPr>
              <w:webHidden/>
            </w:rPr>
            <w:fldChar w:fldCharType="end"/>
          </w:r>
        </w:p>
        <w:p w14:paraId="27D4A8C2" w14:textId="7D7805F4" w:rsidR="00660C66" w:rsidRDefault="00660C66">
          <w:pPr>
            <w:pStyle w:val="Innehll2"/>
            <w:rPr>
              <w:rFonts w:asciiTheme="minorHAnsi" w:eastAsiaTheme="minorEastAsia" w:hAnsiTheme="minorHAnsi" w:cstheme="minorBidi"/>
              <w:sz w:val="22"/>
              <w:szCs w:val="22"/>
              <w:lang w:eastAsia="sv-SE"/>
            </w:rPr>
          </w:pPr>
          <w:r>
            <w:t>11.5</w:t>
          </w:r>
          <w:r>
            <w:rPr>
              <w:rFonts w:asciiTheme="minorHAnsi" w:eastAsiaTheme="minorEastAsia" w:hAnsiTheme="minorHAnsi" w:cstheme="minorBidi"/>
              <w:sz w:val="22"/>
              <w:szCs w:val="22"/>
              <w:lang w:eastAsia="sv-SE"/>
            </w:rPr>
            <w:tab/>
          </w:r>
          <w:r>
            <w:t>Utredningen om behovet av ett utökat författningsstöd för registerkontroller i arbetslivet (A 2018:02)</w:t>
          </w:r>
          <w:r>
            <w:rPr>
              <w:webHidden/>
            </w:rPr>
            <w:tab/>
          </w:r>
          <w:r>
            <w:rPr>
              <w:webHidden/>
            </w:rPr>
            <w:fldChar w:fldCharType="begin"/>
          </w:r>
          <w:r>
            <w:rPr>
              <w:webHidden/>
            </w:rPr>
            <w:instrText xml:space="preserve"> PAGEREF _Toc34128115 \h </w:instrText>
          </w:r>
          <w:r>
            <w:rPr>
              <w:webHidden/>
            </w:rPr>
          </w:r>
          <w:r>
            <w:rPr>
              <w:webHidden/>
            </w:rPr>
            <w:fldChar w:fldCharType="separate"/>
          </w:r>
          <w:r>
            <w:rPr>
              <w:webHidden/>
            </w:rPr>
            <w:t>218</w:t>
          </w:r>
          <w:r>
            <w:rPr>
              <w:webHidden/>
            </w:rPr>
            <w:fldChar w:fldCharType="end"/>
          </w:r>
        </w:p>
        <w:p w14:paraId="245AD72C" w14:textId="1612792E" w:rsidR="00660C66" w:rsidRDefault="00660C66">
          <w:pPr>
            <w:pStyle w:val="Innehll2"/>
            <w:rPr>
              <w:rFonts w:asciiTheme="minorHAnsi" w:eastAsiaTheme="minorEastAsia" w:hAnsiTheme="minorHAnsi" w:cstheme="minorBidi"/>
              <w:sz w:val="22"/>
              <w:szCs w:val="22"/>
              <w:lang w:eastAsia="sv-SE"/>
            </w:rPr>
          </w:pPr>
          <w:r>
            <w:t>11.6</w:t>
          </w:r>
          <w:r>
            <w:rPr>
              <w:rFonts w:asciiTheme="minorHAnsi" w:eastAsiaTheme="minorEastAsia" w:hAnsiTheme="minorHAnsi" w:cstheme="minorBidi"/>
              <w:sz w:val="22"/>
              <w:szCs w:val="22"/>
              <w:lang w:eastAsia="sv-SE"/>
            </w:rPr>
            <w:tab/>
          </w:r>
          <w:r>
            <w:t>2018 års utstationeringsutredning (A 2018:03)</w:t>
          </w:r>
          <w:r>
            <w:rPr>
              <w:webHidden/>
            </w:rPr>
            <w:tab/>
          </w:r>
          <w:r>
            <w:rPr>
              <w:webHidden/>
            </w:rPr>
            <w:fldChar w:fldCharType="begin"/>
          </w:r>
          <w:r>
            <w:rPr>
              <w:webHidden/>
            </w:rPr>
            <w:instrText xml:space="preserve"> PAGEREF _Toc34128116 \h </w:instrText>
          </w:r>
          <w:r>
            <w:rPr>
              <w:webHidden/>
            </w:rPr>
          </w:r>
          <w:r>
            <w:rPr>
              <w:webHidden/>
            </w:rPr>
            <w:fldChar w:fldCharType="separate"/>
          </w:r>
          <w:r>
            <w:rPr>
              <w:webHidden/>
            </w:rPr>
            <w:t>219</w:t>
          </w:r>
          <w:r>
            <w:rPr>
              <w:webHidden/>
            </w:rPr>
            <w:fldChar w:fldCharType="end"/>
          </w:r>
        </w:p>
        <w:p w14:paraId="4BFD6B68" w14:textId="5BF39936" w:rsidR="00660C66" w:rsidRDefault="00660C66">
          <w:pPr>
            <w:pStyle w:val="Innehll2"/>
            <w:rPr>
              <w:rFonts w:asciiTheme="minorHAnsi" w:eastAsiaTheme="minorEastAsia" w:hAnsiTheme="minorHAnsi" w:cstheme="minorBidi"/>
              <w:sz w:val="22"/>
              <w:szCs w:val="22"/>
              <w:lang w:eastAsia="sv-SE"/>
            </w:rPr>
          </w:pPr>
          <w:r>
            <w:t>11.7</w:t>
          </w:r>
          <w:r>
            <w:rPr>
              <w:rFonts w:asciiTheme="minorHAnsi" w:eastAsiaTheme="minorEastAsia" w:hAnsiTheme="minorHAnsi" w:cstheme="minorBidi"/>
              <w:sz w:val="22"/>
              <w:szCs w:val="22"/>
              <w:lang w:eastAsia="sv-SE"/>
            </w:rPr>
            <w:tab/>
          </w:r>
          <w:r>
            <w:t>Barnkonventionsutredningen (S 2018:03)</w:t>
          </w:r>
          <w:r>
            <w:rPr>
              <w:webHidden/>
            </w:rPr>
            <w:tab/>
          </w:r>
          <w:r>
            <w:rPr>
              <w:webHidden/>
            </w:rPr>
            <w:fldChar w:fldCharType="begin"/>
          </w:r>
          <w:r>
            <w:rPr>
              <w:webHidden/>
            </w:rPr>
            <w:instrText xml:space="preserve"> PAGEREF _Toc34128117 \h </w:instrText>
          </w:r>
          <w:r>
            <w:rPr>
              <w:webHidden/>
            </w:rPr>
          </w:r>
          <w:r>
            <w:rPr>
              <w:webHidden/>
            </w:rPr>
            <w:fldChar w:fldCharType="separate"/>
          </w:r>
          <w:r>
            <w:rPr>
              <w:webHidden/>
            </w:rPr>
            <w:t>220</w:t>
          </w:r>
          <w:r>
            <w:rPr>
              <w:webHidden/>
            </w:rPr>
            <w:fldChar w:fldCharType="end"/>
          </w:r>
        </w:p>
        <w:p w14:paraId="540E4601" w14:textId="46542D2B" w:rsidR="00660C66" w:rsidRDefault="00660C66">
          <w:pPr>
            <w:pStyle w:val="Innehll2"/>
            <w:rPr>
              <w:rFonts w:asciiTheme="minorHAnsi" w:eastAsiaTheme="minorEastAsia" w:hAnsiTheme="minorHAnsi" w:cstheme="minorBidi"/>
              <w:sz w:val="22"/>
              <w:szCs w:val="22"/>
              <w:lang w:eastAsia="sv-SE"/>
            </w:rPr>
          </w:pPr>
          <w:r>
            <w:t>11.8</w:t>
          </w:r>
          <w:r>
            <w:rPr>
              <w:rFonts w:asciiTheme="minorHAnsi" w:eastAsiaTheme="minorEastAsia" w:hAnsiTheme="minorHAnsi" w:cstheme="minorBidi"/>
              <w:sz w:val="22"/>
              <w:szCs w:val="22"/>
              <w:lang w:eastAsia="sv-SE"/>
            </w:rPr>
            <w:tab/>
          </w:r>
          <w:r>
            <w:t>En effektiv och ändamålsenlig tillsyn över diskrimine</w:t>
          </w:r>
          <w:r w:rsidR="008E3166">
            <w:softHyphen/>
          </w:r>
          <w:r>
            <w:t>ringslagen (Ku 2018:06)</w:t>
          </w:r>
          <w:r>
            <w:rPr>
              <w:webHidden/>
            </w:rPr>
            <w:tab/>
          </w:r>
          <w:r>
            <w:rPr>
              <w:webHidden/>
            </w:rPr>
            <w:fldChar w:fldCharType="begin"/>
          </w:r>
          <w:r>
            <w:rPr>
              <w:webHidden/>
            </w:rPr>
            <w:instrText xml:space="preserve"> PAGEREF _Toc34128118 \h </w:instrText>
          </w:r>
          <w:r>
            <w:rPr>
              <w:webHidden/>
            </w:rPr>
          </w:r>
          <w:r>
            <w:rPr>
              <w:webHidden/>
            </w:rPr>
            <w:fldChar w:fldCharType="separate"/>
          </w:r>
          <w:r>
            <w:rPr>
              <w:webHidden/>
            </w:rPr>
            <w:t>220</w:t>
          </w:r>
          <w:r>
            <w:rPr>
              <w:webHidden/>
            </w:rPr>
            <w:fldChar w:fldCharType="end"/>
          </w:r>
        </w:p>
        <w:p w14:paraId="42A06A4E" w14:textId="32CA7DBC" w:rsidR="00660C66" w:rsidRDefault="00660C66">
          <w:pPr>
            <w:pStyle w:val="Innehll2"/>
            <w:rPr>
              <w:rFonts w:asciiTheme="minorHAnsi" w:eastAsiaTheme="minorEastAsia" w:hAnsiTheme="minorHAnsi" w:cstheme="minorBidi"/>
              <w:sz w:val="22"/>
              <w:szCs w:val="22"/>
              <w:lang w:eastAsia="sv-SE"/>
            </w:rPr>
          </w:pPr>
          <w:r>
            <w:t>11.9</w:t>
          </w:r>
          <w:r>
            <w:rPr>
              <w:rFonts w:asciiTheme="minorHAnsi" w:eastAsiaTheme="minorEastAsia" w:hAnsiTheme="minorHAnsi" w:cstheme="minorBidi"/>
              <w:sz w:val="22"/>
              <w:szCs w:val="22"/>
              <w:lang w:eastAsia="sv-SE"/>
            </w:rPr>
            <w:tab/>
          </w:r>
          <w:r>
            <w:t>Utredningen om en moderniserad arbetsrätt  (A 2019:01)</w:t>
          </w:r>
          <w:r>
            <w:rPr>
              <w:webHidden/>
            </w:rPr>
            <w:tab/>
          </w:r>
          <w:r>
            <w:rPr>
              <w:webHidden/>
            </w:rPr>
            <w:fldChar w:fldCharType="begin"/>
          </w:r>
          <w:r>
            <w:rPr>
              <w:webHidden/>
            </w:rPr>
            <w:instrText xml:space="preserve"> PAGEREF _Toc34128119 \h </w:instrText>
          </w:r>
          <w:r>
            <w:rPr>
              <w:webHidden/>
            </w:rPr>
          </w:r>
          <w:r>
            <w:rPr>
              <w:webHidden/>
            </w:rPr>
            <w:fldChar w:fldCharType="separate"/>
          </w:r>
          <w:r>
            <w:rPr>
              <w:webHidden/>
            </w:rPr>
            <w:t>221</w:t>
          </w:r>
          <w:r>
            <w:rPr>
              <w:webHidden/>
            </w:rPr>
            <w:fldChar w:fldCharType="end"/>
          </w:r>
        </w:p>
        <w:p w14:paraId="1F1B194A" w14:textId="5B2DA1C7" w:rsidR="00660C66" w:rsidRDefault="00660C66">
          <w:pPr>
            <w:pStyle w:val="Innehll2"/>
            <w:rPr>
              <w:rFonts w:asciiTheme="minorHAnsi" w:eastAsiaTheme="minorEastAsia" w:hAnsiTheme="minorHAnsi" w:cstheme="minorBidi"/>
              <w:sz w:val="22"/>
              <w:szCs w:val="22"/>
              <w:lang w:eastAsia="sv-SE"/>
            </w:rPr>
          </w:pPr>
          <w:r>
            <w:t>11.10</w:t>
          </w:r>
          <w:r>
            <w:rPr>
              <w:rFonts w:asciiTheme="minorHAnsi" w:eastAsiaTheme="minorEastAsia" w:hAnsiTheme="minorHAnsi" w:cstheme="minorBidi"/>
              <w:sz w:val="22"/>
              <w:szCs w:val="22"/>
              <w:lang w:eastAsia="sv-SE"/>
            </w:rPr>
            <w:tab/>
          </w:r>
          <w:r>
            <w:t>Utredningen om genomförande av visselblåsardirektivet (A 2019:02)</w:t>
          </w:r>
          <w:r>
            <w:rPr>
              <w:webHidden/>
            </w:rPr>
            <w:tab/>
          </w:r>
          <w:r>
            <w:rPr>
              <w:webHidden/>
            </w:rPr>
            <w:fldChar w:fldCharType="begin"/>
          </w:r>
          <w:r>
            <w:rPr>
              <w:webHidden/>
            </w:rPr>
            <w:instrText xml:space="preserve"> PAGEREF _Toc34128120 \h </w:instrText>
          </w:r>
          <w:r>
            <w:rPr>
              <w:webHidden/>
            </w:rPr>
          </w:r>
          <w:r>
            <w:rPr>
              <w:webHidden/>
            </w:rPr>
            <w:fldChar w:fldCharType="separate"/>
          </w:r>
          <w:r>
            <w:rPr>
              <w:webHidden/>
            </w:rPr>
            <w:t>222</w:t>
          </w:r>
          <w:r>
            <w:rPr>
              <w:webHidden/>
            </w:rPr>
            <w:fldChar w:fldCharType="end"/>
          </w:r>
        </w:p>
        <w:p w14:paraId="6DA5F563" w14:textId="7C8BDEB8" w:rsidR="00660C66" w:rsidRDefault="00660C66">
          <w:pPr>
            <w:pStyle w:val="Innehll2"/>
            <w:rPr>
              <w:rFonts w:asciiTheme="minorHAnsi" w:eastAsiaTheme="minorEastAsia" w:hAnsiTheme="minorHAnsi" w:cstheme="minorBidi"/>
              <w:sz w:val="22"/>
              <w:szCs w:val="22"/>
              <w:lang w:eastAsia="sv-SE"/>
            </w:rPr>
          </w:pPr>
          <w:r>
            <w:t>11.11</w:t>
          </w:r>
          <w:r>
            <w:rPr>
              <w:rFonts w:asciiTheme="minorHAnsi" w:eastAsiaTheme="minorEastAsia" w:hAnsiTheme="minorHAnsi" w:cstheme="minorBidi"/>
              <w:sz w:val="22"/>
              <w:szCs w:val="22"/>
              <w:lang w:eastAsia="sv-SE"/>
            </w:rPr>
            <w:tab/>
          </w:r>
          <w:r>
            <w:t>Utredningen om en effektiv och ändamålsenlig tillsyn över diskrimineringslagen (A 2019:03)</w:t>
          </w:r>
          <w:r>
            <w:rPr>
              <w:webHidden/>
            </w:rPr>
            <w:tab/>
          </w:r>
          <w:r>
            <w:rPr>
              <w:webHidden/>
            </w:rPr>
            <w:fldChar w:fldCharType="begin"/>
          </w:r>
          <w:r>
            <w:rPr>
              <w:webHidden/>
            </w:rPr>
            <w:instrText xml:space="preserve"> PAGEREF _Toc34128121 \h </w:instrText>
          </w:r>
          <w:r>
            <w:rPr>
              <w:webHidden/>
            </w:rPr>
          </w:r>
          <w:r>
            <w:rPr>
              <w:webHidden/>
            </w:rPr>
            <w:fldChar w:fldCharType="separate"/>
          </w:r>
          <w:r>
            <w:rPr>
              <w:webHidden/>
            </w:rPr>
            <w:t>222</w:t>
          </w:r>
          <w:r>
            <w:rPr>
              <w:webHidden/>
            </w:rPr>
            <w:fldChar w:fldCharType="end"/>
          </w:r>
        </w:p>
        <w:p w14:paraId="12C3B813" w14:textId="21447985" w:rsidR="00660C66" w:rsidRDefault="00660C66">
          <w:pPr>
            <w:pStyle w:val="Innehll2"/>
            <w:rPr>
              <w:rFonts w:asciiTheme="minorHAnsi" w:eastAsiaTheme="minorEastAsia" w:hAnsiTheme="minorHAnsi" w:cstheme="minorBidi"/>
              <w:sz w:val="22"/>
              <w:szCs w:val="22"/>
              <w:lang w:eastAsia="sv-SE"/>
            </w:rPr>
          </w:pPr>
          <w:r>
            <w:t>11.12</w:t>
          </w:r>
          <w:r>
            <w:rPr>
              <w:rFonts w:asciiTheme="minorHAnsi" w:eastAsiaTheme="minorEastAsia" w:hAnsiTheme="minorHAnsi" w:cstheme="minorBidi"/>
              <w:sz w:val="22"/>
              <w:szCs w:val="22"/>
              <w:lang w:eastAsia="sv-SE"/>
            </w:rPr>
            <w:tab/>
          </w:r>
          <w:r>
            <w:t>Kommuners medverkan i den statliga arbetsmarknads</w:t>
          </w:r>
          <w:r w:rsidR="008E3166">
            <w:softHyphen/>
          </w:r>
          <w:r>
            <w:t>politiken (A 2019:04)</w:t>
          </w:r>
          <w:r>
            <w:rPr>
              <w:webHidden/>
            </w:rPr>
            <w:tab/>
          </w:r>
          <w:r>
            <w:rPr>
              <w:webHidden/>
            </w:rPr>
            <w:fldChar w:fldCharType="begin"/>
          </w:r>
          <w:r>
            <w:rPr>
              <w:webHidden/>
            </w:rPr>
            <w:instrText xml:space="preserve"> PAGEREF _Toc34128122 \h </w:instrText>
          </w:r>
          <w:r>
            <w:rPr>
              <w:webHidden/>
            </w:rPr>
          </w:r>
          <w:r>
            <w:rPr>
              <w:webHidden/>
            </w:rPr>
            <w:fldChar w:fldCharType="separate"/>
          </w:r>
          <w:r>
            <w:rPr>
              <w:webHidden/>
            </w:rPr>
            <w:t>223</w:t>
          </w:r>
          <w:r>
            <w:rPr>
              <w:webHidden/>
            </w:rPr>
            <w:fldChar w:fldCharType="end"/>
          </w:r>
        </w:p>
        <w:p w14:paraId="797973F6" w14:textId="1C583E5F" w:rsidR="00660C66" w:rsidRDefault="00660C66">
          <w:pPr>
            <w:pStyle w:val="Innehll2"/>
            <w:rPr>
              <w:rFonts w:asciiTheme="minorHAnsi" w:eastAsiaTheme="minorEastAsia" w:hAnsiTheme="minorHAnsi" w:cstheme="minorBidi"/>
              <w:sz w:val="22"/>
              <w:szCs w:val="22"/>
              <w:lang w:eastAsia="sv-SE"/>
            </w:rPr>
          </w:pPr>
          <w:r>
            <w:t>11.13</w:t>
          </w:r>
          <w:r>
            <w:rPr>
              <w:rFonts w:asciiTheme="minorHAnsi" w:eastAsiaTheme="minorEastAsia" w:hAnsiTheme="minorHAnsi" w:cstheme="minorBidi"/>
              <w:sz w:val="22"/>
              <w:szCs w:val="22"/>
              <w:lang w:eastAsia="sv-SE"/>
            </w:rPr>
            <w:tab/>
          </w:r>
          <w:r>
            <w:t>Utredningen om genomförande av direktivet om balans mellan arbete och privatliv för föräldrar och anhörig</w:t>
          </w:r>
          <w:r w:rsidR="008E3166">
            <w:softHyphen/>
          </w:r>
          <w:r>
            <w:t>vårdare (A 2019:05)</w:t>
          </w:r>
          <w:r>
            <w:rPr>
              <w:webHidden/>
            </w:rPr>
            <w:tab/>
          </w:r>
          <w:r>
            <w:rPr>
              <w:webHidden/>
            </w:rPr>
            <w:fldChar w:fldCharType="begin"/>
          </w:r>
          <w:r>
            <w:rPr>
              <w:webHidden/>
            </w:rPr>
            <w:instrText xml:space="preserve"> PAGEREF _Toc34128123 \h </w:instrText>
          </w:r>
          <w:r>
            <w:rPr>
              <w:webHidden/>
            </w:rPr>
          </w:r>
          <w:r>
            <w:rPr>
              <w:webHidden/>
            </w:rPr>
            <w:fldChar w:fldCharType="separate"/>
          </w:r>
          <w:r>
            <w:rPr>
              <w:webHidden/>
            </w:rPr>
            <w:t>223</w:t>
          </w:r>
          <w:r>
            <w:rPr>
              <w:webHidden/>
            </w:rPr>
            <w:fldChar w:fldCharType="end"/>
          </w:r>
        </w:p>
        <w:p w14:paraId="43629403" w14:textId="5740D3CB" w:rsidR="00660C66" w:rsidRDefault="00660C66">
          <w:pPr>
            <w:pStyle w:val="Innehll1"/>
            <w:rPr>
              <w:rFonts w:asciiTheme="minorHAnsi" w:eastAsiaTheme="minorEastAsia" w:hAnsiTheme="minorHAnsi"/>
              <w:sz w:val="22"/>
              <w:szCs w:val="22"/>
              <w:lang w:eastAsia="sv-SE"/>
            </w:rPr>
          </w:pPr>
          <w:r>
            <w:t>12</w:t>
          </w:r>
          <w:r>
            <w:rPr>
              <w:rFonts w:asciiTheme="minorHAnsi" w:eastAsiaTheme="minorEastAsia" w:hAnsiTheme="minorHAnsi"/>
              <w:sz w:val="22"/>
              <w:szCs w:val="22"/>
              <w:lang w:eastAsia="sv-SE"/>
            </w:rPr>
            <w:tab/>
          </w:r>
          <w:r>
            <w:t>Infrastrukturdepartementet</w:t>
          </w:r>
          <w:r>
            <w:rPr>
              <w:webHidden/>
            </w:rPr>
            <w:tab/>
          </w:r>
          <w:r>
            <w:rPr>
              <w:webHidden/>
            </w:rPr>
            <w:fldChar w:fldCharType="begin"/>
          </w:r>
          <w:r>
            <w:rPr>
              <w:webHidden/>
            </w:rPr>
            <w:instrText xml:space="preserve"> PAGEREF _Toc34128124 \h </w:instrText>
          </w:r>
          <w:r>
            <w:rPr>
              <w:webHidden/>
            </w:rPr>
          </w:r>
          <w:r>
            <w:rPr>
              <w:webHidden/>
            </w:rPr>
            <w:fldChar w:fldCharType="separate"/>
          </w:r>
          <w:r>
            <w:rPr>
              <w:webHidden/>
            </w:rPr>
            <w:t>224</w:t>
          </w:r>
          <w:r>
            <w:rPr>
              <w:webHidden/>
            </w:rPr>
            <w:fldChar w:fldCharType="end"/>
          </w:r>
        </w:p>
        <w:p w14:paraId="37D50371" w14:textId="0A5576CA" w:rsidR="00660C66" w:rsidRDefault="00660C66">
          <w:pPr>
            <w:pStyle w:val="Innehll2"/>
            <w:rPr>
              <w:rFonts w:asciiTheme="minorHAnsi" w:eastAsiaTheme="minorEastAsia" w:hAnsiTheme="minorHAnsi" w:cstheme="minorBidi"/>
              <w:sz w:val="22"/>
              <w:szCs w:val="22"/>
              <w:lang w:eastAsia="sv-SE"/>
            </w:rPr>
          </w:pPr>
          <w:r>
            <w:t>12.1</w:t>
          </w:r>
          <w:r>
            <w:rPr>
              <w:rFonts w:asciiTheme="minorHAnsi" w:eastAsiaTheme="minorEastAsia" w:hAnsiTheme="minorHAnsi" w:cstheme="minorBidi"/>
              <w:sz w:val="22"/>
              <w:szCs w:val="22"/>
              <w:lang w:eastAsia="sv-SE"/>
            </w:rPr>
            <w:tab/>
          </w:r>
          <w:r>
            <w:t xml:space="preserve">Utredningen om framtidens järnvägsunderhåll </w:t>
          </w:r>
          <w:r w:rsidR="008E3166">
            <w:br/>
          </w:r>
          <w:r>
            <w:t>(N 2018:01)</w:t>
          </w:r>
          <w:r>
            <w:rPr>
              <w:webHidden/>
            </w:rPr>
            <w:tab/>
          </w:r>
          <w:r>
            <w:rPr>
              <w:webHidden/>
            </w:rPr>
            <w:fldChar w:fldCharType="begin"/>
          </w:r>
          <w:r>
            <w:rPr>
              <w:webHidden/>
            </w:rPr>
            <w:instrText xml:space="preserve"> PAGEREF _Toc34128125 \h </w:instrText>
          </w:r>
          <w:r>
            <w:rPr>
              <w:webHidden/>
            </w:rPr>
          </w:r>
          <w:r>
            <w:rPr>
              <w:webHidden/>
            </w:rPr>
            <w:fldChar w:fldCharType="separate"/>
          </w:r>
          <w:r>
            <w:rPr>
              <w:webHidden/>
            </w:rPr>
            <w:t>224</w:t>
          </w:r>
          <w:r>
            <w:rPr>
              <w:webHidden/>
            </w:rPr>
            <w:fldChar w:fldCharType="end"/>
          </w:r>
        </w:p>
        <w:p w14:paraId="01F1E36A" w14:textId="25758FA5" w:rsidR="00660C66" w:rsidRDefault="00660C66">
          <w:pPr>
            <w:pStyle w:val="Innehll2"/>
            <w:rPr>
              <w:rFonts w:asciiTheme="minorHAnsi" w:eastAsiaTheme="minorEastAsia" w:hAnsiTheme="minorHAnsi" w:cstheme="minorBidi"/>
              <w:sz w:val="22"/>
              <w:szCs w:val="22"/>
              <w:lang w:eastAsia="sv-SE"/>
            </w:rPr>
          </w:pPr>
          <w:r>
            <w:t>12.2</w:t>
          </w:r>
          <w:r>
            <w:rPr>
              <w:rFonts w:asciiTheme="minorHAnsi" w:eastAsiaTheme="minorEastAsia" w:hAnsiTheme="minorHAnsi" w:cstheme="minorBidi"/>
              <w:sz w:val="22"/>
              <w:szCs w:val="22"/>
              <w:lang w:eastAsia="sv-SE"/>
            </w:rPr>
            <w:tab/>
          </w:r>
          <w:r>
            <w:t>Nätkoncessionsutredningen (M 2018:03)</w:t>
          </w:r>
          <w:r>
            <w:rPr>
              <w:webHidden/>
            </w:rPr>
            <w:tab/>
          </w:r>
          <w:r>
            <w:rPr>
              <w:webHidden/>
            </w:rPr>
            <w:fldChar w:fldCharType="begin"/>
          </w:r>
          <w:r>
            <w:rPr>
              <w:webHidden/>
            </w:rPr>
            <w:instrText xml:space="preserve"> PAGEREF _Toc34128126 \h </w:instrText>
          </w:r>
          <w:r>
            <w:rPr>
              <w:webHidden/>
            </w:rPr>
          </w:r>
          <w:r>
            <w:rPr>
              <w:webHidden/>
            </w:rPr>
            <w:fldChar w:fldCharType="separate"/>
          </w:r>
          <w:r>
            <w:rPr>
              <w:webHidden/>
            </w:rPr>
            <w:t>224</w:t>
          </w:r>
          <w:r>
            <w:rPr>
              <w:webHidden/>
            </w:rPr>
            <w:fldChar w:fldCharType="end"/>
          </w:r>
        </w:p>
        <w:p w14:paraId="37AE196C" w14:textId="2FEBE500" w:rsidR="00660C66" w:rsidRDefault="00660C66">
          <w:pPr>
            <w:pStyle w:val="Innehll2"/>
            <w:rPr>
              <w:rFonts w:asciiTheme="minorHAnsi" w:eastAsiaTheme="minorEastAsia" w:hAnsiTheme="minorHAnsi" w:cstheme="minorBidi"/>
              <w:sz w:val="22"/>
              <w:szCs w:val="22"/>
              <w:lang w:eastAsia="sv-SE"/>
            </w:rPr>
          </w:pPr>
          <w:r>
            <w:t>12.3</w:t>
          </w:r>
          <w:r>
            <w:rPr>
              <w:rFonts w:asciiTheme="minorHAnsi" w:eastAsiaTheme="minorEastAsia" w:hAnsiTheme="minorHAnsi" w:cstheme="minorBidi"/>
              <w:sz w:val="22"/>
              <w:szCs w:val="22"/>
              <w:lang w:eastAsia="sv-SE"/>
            </w:rPr>
            <w:tab/>
          </w:r>
          <w:r>
            <w:t>Biogasmarknadsutredningen (M 2018:06)</w:t>
          </w:r>
          <w:r>
            <w:rPr>
              <w:webHidden/>
            </w:rPr>
            <w:tab/>
          </w:r>
          <w:r>
            <w:rPr>
              <w:webHidden/>
            </w:rPr>
            <w:fldChar w:fldCharType="begin"/>
          </w:r>
          <w:r>
            <w:rPr>
              <w:webHidden/>
            </w:rPr>
            <w:instrText xml:space="preserve"> PAGEREF _Toc34128127 \h </w:instrText>
          </w:r>
          <w:r>
            <w:rPr>
              <w:webHidden/>
            </w:rPr>
          </w:r>
          <w:r>
            <w:rPr>
              <w:webHidden/>
            </w:rPr>
            <w:fldChar w:fldCharType="separate"/>
          </w:r>
          <w:r>
            <w:rPr>
              <w:webHidden/>
            </w:rPr>
            <w:t>225</w:t>
          </w:r>
          <w:r>
            <w:rPr>
              <w:webHidden/>
            </w:rPr>
            <w:fldChar w:fldCharType="end"/>
          </w:r>
        </w:p>
        <w:p w14:paraId="2D121BC1" w14:textId="638F68FC" w:rsidR="00660C66" w:rsidRDefault="00660C66">
          <w:pPr>
            <w:pStyle w:val="Innehll2"/>
            <w:rPr>
              <w:rFonts w:asciiTheme="minorHAnsi" w:eastAsiaTheme="minorEastAsia" w:hAnsiTheme="minorHAnsi" w:cstheme="minorBidi"/>
              <w:sz w:val="22"/>
              <w:szCs w:val="22"/>
              <w:lang w:eastAsia="sv-SE"/>
            </w:rPr>
          </w:pPr>
          <w:r>
            <w:t>12.4</w:t>
          </w:r>
          <w:r>
            <w:rPr>
              <w:rFonts w:asciiTheme="minorHAnsi" w:eastAsiaTheme="minorEastAsia" w:hAnsiTheme="minorHAnsi" w:cstheme="minorBidi"/>
              <w:sz w:val="22"/>
              <w:szCs w:val="22"/>
              <w:lang w:eastAsia="sv-SE"/>
            </w:rPr>
            <w:tab/>
          </w:r>
          <w:r>
            <w:t>Öppna data-utredningen (I 2019:01)</w:t>
          </w:r>
          <w:r>
            <w:rPr>
              <w:webHidden/>
            </w:rPr>
            <w:tab/>
          </w:r>
          <w:r>
            <w:rPr>
              <w:webHidden/>
            </w:rPr>
            <w:fldChar w:fldCharType="begin"/>
          </w:r>
          <w:r>
            <w:rPr>
              <w:webHidden/>
            </w:rPr>
            <w:instrText xml:space="preserve"> PAGEREF _Toc34128128 \h </w:instrText>
          </w:r>
          <w:r>
            <w:rPr>
              <w:webHidden/>
            </w:rPr>
          </w:r>
          <w:r>
            <w:rPr>
              <w:webHidden/>
            </w:rPr>
            <w:fldChar w:fldCharType="separate"/>
          </w:r>
          <w:r>
            <w:rPr>
              <w:webHidden/>
            </w:rPr>
            <w:t>226</w:t>
          </w:r>
          <w:r>
            <w:rPr>
              <w:webHidden/>
            </w:rPr>
            <w:fldChar w:fldCharType="end"/>
          </w:r>
        </w:p>
        <w:p w14:paraId="2ABF8B97" w14:textId="76719E07" w:rsidR="00660C66" w:rsidRDefault="00660C66">
          <w:pPr>
            <w:pStyle w:val="Innehll2"/>
            <w:rPr>
              <w:rFonts w:asciiTheme="minorHAnsi" w:eastAsiaTheme="minorEastAsia" w:hAnsiTheme="minorHAnsi" w:cstheme="minorBidi"/>
              <w:sz w:val="22"/>
              <w:szCs w:val="22"/>
              <w:lang w:eastAsia="sv-SE"/>
            </w:rPr>
          </w:pPr>
          <w:r>
            <w:t>12.5</w:t>
          </w:r>
          <w:r>
            <w:rPr>
              <w:rFonts w:asciiTheme="minorHAnsi" w:eastAsiaTheme="minorEastAsia" w:hAnsiTheme="minorHAnsi" w:cstheme="minorBidi"/>
              <w:sz w:val="22"/>
              <w:szCs w:val="22"/>
              <w:lang w:eastAsia="sv-SE"/>
            </w:rPr>
            <w:tab/>
          </w:r>
          <w:r>
            <w:t>Utredningen om ett nationellt biljettsystem för all kollektivtrafik i hela Sverige (I 2019:02)</w:t>
          </w:r>
          <w:r>
            <w:rPr>
              <w:webHidden/>
            </w:rPr>
            <w:tab/>
          </w:r>
          <w:r>
            <w:rPr>
              <w:webHidden/>
            </w:rPr>
            <w:fldChar w:fldCharType="begin"/>
          </w:r>
          <w:r>
            <w:rPr>
              <w:webHidden/>
            </w:rPr>
            <w:instrText xml:space="preserve"> PAGEREF _Toc34128129 \h </w:instrText>
          </w:r>
          <w:r>
            <w:rPr>
              <w:webHidden/>
            </w:rPr>
          </w:r>
          <w:r>
            <w:rPr>
              <w:webHidden/>
            </w:rPr>
            <w:fldChar w:fldCharType="separate"/>
          </w:r>
          <w:r>
            <w:rPr>
              <w:webHidden/>
            </w:rPr>
            <w:t>227</w:t>
          </w:r>
          <w:r>
            <w:rPr>
              <w:webHidden/>
            </w:rPr>
            <w:fldChar w:fldCharType="end"/>
          </w:r>
        </w:p>
        <w:p w14:paraId="115AD67B" w14:textId="793221C9" w:rsidR="00660C66" w:rsidRDefault="00660C66">
          <w:pPr>
            <w:pStyle w:val="Innehll2"/>
            <w:rPr>
              <w:rFonts w:asciiTheme="minorHAnsi" w:eastAsiaTheme="minorEastAsia" w:hAnsiTheme="minorHAnsi" w:cstheme="minorBidi"/>
              <w:sz w:val="22"/>
              <w:szCs w:val="22"/>
              <w:lang w:eastAsia="sv-SE"/>
            </w:rPr>
          </w:pPr>
          <w:r>
            <w:t>12.6</w:t>
          </w:r>
          <w:r>
            <w:rPr>
              <w:rFonts w:asciiTheme="minorHAnsi" w:eastAsiaTheme="minorEastAsia" w:hAnsiTheme="minorHAnsi" w:cstheme="minorBidi"/>
              <w:sz w:val="22"/>
              <w:szCs w:val="22"/>
              <w:lang w:eastAsia="sv-SE"/>
            </w:rPr>
            <w:tab/>
          </w:r>
          <w:r>
            <w:t>Säker och kostnadseffektiv it-drift för den offentliga förvaltningen (I 2019:03)</w:t>
          </w:r>
          <w:r>
            <w:rPr>
              <w:webHidden/>
            </w:rPr>
            <w:tab/>
          </w:r>
          <w:r>
            <w:rPr>
              <w:webHidden/>
            </w:rPr>
            <w:fldChar w:fldCharType="begin"/>
          </w:r>
          <w:r>
            <w:rPr>
              <w:webHidden/>
            </w:rPr>
            <w:instrText xml:space="preserve"> PAGEREF _Toc34128130 \h </w:instrText>
          </w:r>
          <w:r>
            <w:rPr>
              <w:webHidden/>
            </w:rPr>
          </w:r>
          <w:r>
            <w:rPr>
              <w:webHidden/>
            </w:rPr>
            <w:fldChar w:fldCharType="separate"/>
          </w:r>
          <w:r>
            <w:rPr>
              <w:webHidden/>
            </w:rPr>
            <w:t>227</w:t>
          </w:r>
          <w:r>
            <w:rPr>
              <w:webHidden/>
            </w:rPr>
            <w:fldChar w:fldCharType="end"/>
          </w:r>
        </w:p>
        <w:p w14:paraId="64E2F01E" w14:textId="203BE25F" w:rsidR="00660C66" w:rsidRDefault="00660C66">
          <w:pPr>
            <w:pStyle w:val="Innehll2"/>
            <w:rPr>
              <w:rFonts w:asciiTheme="minorHAnsi" w:eastAsiaTheme="minorEastAsia" w:hAnsiTheme="minorHAnsi" w:cstheme="minorBidi"/>
              <w:sz w:val="22"/>
              <w:szCs w:val="22"/>
              <w:lang w:eastAsia="sv-SE"/>
            </w:rPr>
          </w:pPr>
          <w:r>
            <w:t>12.7</w:t>
          </w:r>
          <w:r>
            <w:rPr>
              <w:rFonts w:asciiTheme="minorHAnsi" w:eastAsiaTheme="minorEastAsia" w:hAnsiTheme="minorHAnsi" w:cstheme="minorBidi"/>
              <w:sz w:val="22"/>
              <w:szCs w:val="22"/>
              <w:lang w:eastAsia="sv-SE"/>
            </w:rPr>
            <w:tab/>
          </w:r>
          <w:r>
            <w:t>Utredningen om effektivare kontroller av yrkestrafik på väg (I 2019:04)</w:t>
          </w:r>
          <w:r>
            <w:rPr>
              <w:webHidden/>
            </w:rPr>
            <w:tab/>
          </w:r>
          <w:r>
            <w:rPr>
              <w:webHidden/>
            </w:rPr>
            <w:fldChar w:fldCharType="begin"/>
          </w:r>
          <w:r>
            <w:rPr>
              <w:webHidden/>
            </w:rPr>
            <w:instrText xml:space="preserve"> PAGEREF _Toc34128131 \h </w:instrText>
          </w:r>
          <w:r>
            <w:rPr>
              <w:webHidden/>
            </w:rPr>
          </w:r>
          <w:r>
            <w:rPr>
              <w:webHidden/>
            </w:rPr>
            <w:fldChar w:fldCharType="separate"/>
          </w:r>
          <w:r>
            <w:rPr>
              <w:webHidden/>
            </w:rPr>
            <w:t>228</w:t>
          </w:r>
          <w:r>
            <w:rPr>
              <w:webHidden/>
            </w:rPr>
            <w:fldChar w:fldCharType="end"/>
          </w:r>
        </w:p>
        <w:p w14:paraId="38EBA9DB" w14:textId="77777777" w:rsidR="00660C66" w:rsidRDefault="00660C66">
          <w:pPr>
            <w:pStyle w:val="Innehll1"/>
          </w:pPr>
        </w:p>
        <w:p w14:paraId="1A50DF96" w14:textId="789AAE63" w:rsidR="00660C66" w:rsidRDefault="00660C66">
          <w:pPr>
            <w:pStyle w:val="Innehll1"/>
          </w:pPr>
        </w:p>
        <w:p w14:paraId="61210772" w14:textId="76CD0AA3" w:rsidR="008E3166" w:rsidRDefault="008E3166" w:rsidP="008E3166">
          <w:pPr>
            <w:pStyle w:val="Brdtext"/>
          </w:pPr>
        </w:p>
        <w:p w14:paraId="331DF378" w14:textId="77777777" w:rsidR="008E3166" w:rsidRPr="008E3166" w:rsidRDefault="008E3166" w:rsidP="008E3166">
          <w:pPr>
            <w:pStyle w:val="Brdtextmedindrag"/>
          </w:pPr>
        </w:p>
        <w:p w14:paraId="71229B04" w14:textId="06418325" w:rsidR="00660C66" w:rsidRDefault="00660C66">
          <w:pPr>
            <w:pStyle w:val="Innehll1"/>
            <w:rPr>
              <w:rFonts w:asciiTheme="minorHAnsi" w:eastAsiaTheme="minorEastAsia" w:hAnsiTheme="minorHAnsi"/>
              <w:sz w:val="22"/>
              <w:szCs w:val="22"/>
              <w:lang w:eastAsia="sv-SE"/>
            </w:rPr>
          </w:pPr>
          <w:r>
            <w:lastRenderedPageBreak/>
            <w:t>Bilaga 1 Kommittékostnader</w:t>
          </w:r>
          <w:r>
            <w:rPr>
              <w:webHidden/>
            </w:rPr>
            <w:tab/>
          </w:r>
          <w:r>
            <w:rPr>
              <w:webHidden/>
            </w:rPr>
            <w:fldChar w:fldCharType="begin"/>
          </w:r>
          <w:r>
            <w:rPr>
              <w:webHidden/>
            </w:rPr>
            <w:instrText xml:space="preserve"> PAGEREF _Toc34128132 \h </w:instrText>
          </w:r>
          <w:r>
            <w:rPr>
              <w:webHidden/>
            </w:rPr>
          </w:r>
          <w:r>
            <w:rPr>
              <w:webHidden/>
            </w:rPr>
            <w:fldChar w:fldCharType="separate"/>
          </w:r>
          <w:r>
            <w:rPr>
              <w:webHidden/>
            </w:rPr>
            <w:t>230</w:t>
          </w:r>
          <w:r>
            <w:rPr>
              <w:webHidden/>
            </w:rPr>
            <w:fldChar w:fldCharType="end"/>
          </w:r>
        </w:p>
        <w:p w14:paraId="7A055FBD" w14:textId="3451073B" w:rsidR="00660C66" w:rsidRDefault="00660C66" w:rsidP="00660C66">
          <w:pPr>
            <w:pStyle w:val="Innehll1"/>
            <w:rPr>
              <w:rFonts w:asciiTheme="minorHAnsi" w:eastAsiaTheme="minorEastAsia" w:hAnsiTheme="minorHAnsi"/>
              <w:sz w:val="22"/>
              <w:szCs w:val="22"/>
              <w:lang w:eastAsia="sv-SE"/>
            </w:rPr>
          </w:pPr>
          <w:r>
            <w:t>Bilaga 2 Kommittékostnadernas utveckling</w:t>
          </w:r>
          <w:r>
            <w:rPr>
              <w:webHidden/>
            </w:rPr>
            <w:tab/>
          </w:r>
          <w:r>
            <w:rPr>
              <w:webHidden/>
            </w:rPr>
            <w:fldChar w:fldCharType="begin"/>
          </w:r>
          <w:r>
            <w:rPr>
              <w:webHidden/>
            </w:rPr>
            <w:instrText xml:space="preserve"> PAGEREF _Toc34128133 \h </w:instrText>
          </w:r>
          <w:r>
            <w:rPr>
              <w:webHidden/>
            </w:rPr>
          </w:r>
          <w:r>
            <w:rPr>
              <w:webHidden/>
            </w:rPr>
            <w:fldChar w:fldCharType="separate"/>
          </w:r>
          <w:r>
            <w:rPr>
              <w:webHidden/>
            </w:rPr>
            <w:t>262</w:t>
          </w:r>
          <w:r>
            <w:rPr>
              <w:webHidden/>
            </w:rPr>
            <w:fldChar w:fldCharType="end"/>
          </w:r>
        </w:p>
        <w:p w14:paraId="3B36C082" w14:textId="3B7BF1F5" w:rsidR="00660C66" w:rsidRDefault="00660C66">
          <w:pPr>
            <w:pStyle w:val="Innehll1"/>
            <w:rPr>
              <w:rFonts w:asciiTheme="minorHAnsi" w:eastAsiaTheme="minorEastAsia" w:hAnsiTheme="minorHAnsi"/>
              <w:sz w:val="22"/>
              <w:szCs w:val="22"/>
              <w:lang w:eastAsia="sv-SE"/>
            </w:rPr>
          </w:pPr>
          <w:r>
            <w:t>Bilaga 3 Könsfördelning i statliga kommittéer</w:t>
          </w:r>
          <w:r>
            <w:rPr>
              <w:webHidden/>
            </w:rPr>
            <w:tab/>
          </w:r>
          <w:r>
            <w:rPr>
              <w:webHidden/>
            </w:rPr>
            <w:fldChar w:fldCharType="begin"/>
          </w:r>
          <w:r>
            <w:rPr>
              <w:webHidden/>
            </w:rPr>
            <w:instrText xml:space="preserve"> PAGEREF _Toc34128135 \h </w:instrText>
          </w:r>
          <w:r>
            <w:rPr>
              <w:webHidden/>
            </w:rPr>
          </w:r>
          <w:r>
            <w:rPr>
              <w:webHidden/>
            </w:rPr>
            <w:fldChar w:fldCharType="separate"/>
          </w:r>
          <w:r>
            <w:rPr>
              <w:webHidden/>
            </w:rPr>
            <w:t>263</w:t>
          </w:r>
          <w:r>
            <w:rPr>
              <w:webHidden/>
            </w:rPr>
            <w:fldChar w:fldCharType="end"/>
          </w:r>
        </w:p>
        <w:p w14:paraId="3E8415F7" w14:textId="063D7CC9" w:rsidR="00660C66" w:rsidRDefault="00660C66">
          <w:pPr>
            <w:pStyle w:val="Innehll1"/>
            <w:rPr>
              <w:rFonts w:asciiTheme="minorHAnsi" w:eastAsiaTheme="minorEastAsia" w:hAnsiTheme="minorHAnsi"/>
              <w:sz w:val="22"/>
              <w:szCs w:val="22"/>
              <w:lang w:eastAsia="sv-SE"/>
            </w:rPr>
          </w:pPr>
          <w:r>
            <w:t>Bilaga 3 Könsfördelning i statliga kommittéer – tabell</w:t>
          </w:r>
          <w:r>
            <w:rPr>
              <w:webHidden/>
            </w:rPr>
            <w:tab/>
          </w:r>
          <w:r>
            <w:rPr>
              <w:webHidden/>
            </w:rPr>
            <w:fldChar w:fldCharType="begin"/>
          </w:r>
          <w:r>
            <w:rPr>
              <w:webHidden/>
            </w:rPr>
            <w:instrText xml:space="preserve"> PAGEREF _Toc34128136 \h </w:instrText>
          </w:r>
          <w:r>
            <w:rPr>
              <w:webHidden/>
            </w:rPr>
          </w:r>
          <w:r>
            <w:rPr>
              <w:webHidden/>
            </w:rPr>
            <w:fldChar w:fldCharType="separate"/>
          </w:r>
          <w:r>
            <w:rPr>
              <w:webHidden/>
            </w:rPr>
            <w:t>265</w:t>
          </w:r>
          <w:r>
            <w:rPr>
              <w:webHidden/>
            </w:rPr>
            <w:fldChar w:fldCharType="end"/>
          </w:r>
        </w:p>
        <w:p w14:paraId="6C4B7D4B" w14:textId="0E8D132D" w:rsidR="00660C66" w:rsidRDefault="00660C66">
          <w:pPr>
            <w:pStyle w:val="Innehll1"/>
            <w:rPr>
              <w:rFonts w:asciiTheme="minorHAnsi" w:eastAsiaTheme="minorEastAsia" w:hAnsiTheme="minorHAnsi"/>
              <w:sz w:val="22"/>
              <w:szCs w:val="22"/>
              <w:lang w:eastAsia="sv-SE"/>
            </w:rPr>
          </w:pPr>
          <w:r>
            <w:t>Statens offentliga utredningar 2019 – kronologisk</w:t>
          </w:r>
          <w:r>
            <w:rPr>
              <w:webHidden/>
            </w:rPr>
            <w:tab/>
          </w:r>
          <w:r>
            <w:rPr>
              <w:webHidden/>
            </w:rPr>
            <w:fldChar w:fldCharType="begin"/>
          </w:r>
          <w:r>
            <w:rPr>
              <w:webHidden/>
            </w:rPr>
            <w:instrText xml:space="preserve"> PAGEREF _Toc34128137 \h </w:instrText>
          </w:r>
          <w:r>
            <w:rPr>
              <w:webHidden/>
            </w:rPr>
          </w:r>
          <w:r>
            <w:rPr>
              <w:webHidden/>
            </w:rPr>
            <w:fldChar w:fldCharType="separate"/>
          </w:r>
          <w:r>
            <w:rPr>
              <w:webHidden/>
            </w:rPr>
            <w:t>269</w:t>
          </w:r>
          <w:r>
            <w:rPr>
              <w:webHidden/>
            </w:rPr>
            <w:fldChar w:fldCharType="end"/>
          </w:r>
        </w:p>
        <w:p w14:paraId="27129AE9" w14:textId="7A1353E5" w:rsidR="00660C66" w:rsidRDefault="00660C66">
          <w:pPr>
            <w:pStyle w:val="Innehll1"/>
            <w:rPr>
              <w:rFonts w:asciiTheme="minorHAnsi" w:eastAsiaTheme="minorEastAsia" w:hAnsiTheme="minorHAnsi"/>
              <w:sz w:val="22"/>
              <w:szCs w:val="22"/>
              <w:lang w:eastAsia="sv-SE"/>
            </w:rPr>
          </w:pPr>
          <w:r>
            <w:t>Statens offentliga utredningar 2019 – systematisk</w:t>
          </w:r>
          <w:r>
            <w:rPr>
              <w:webHidden/>
            </w:rPr>
            <w:tab/>
          </w:r>
          <w:r>
            <w:rPr>
              <w:webHidden/>
            </w:rPr>
            <w:fldChar w:fldCharType="begin"/>
          </w:r>
          <w:r>
            <w:rPr>
              <w:webHidden/>
            </w:rPr>
            <w:instrText xml:space="preserve"> PAGEREF _Toc34128138 \h </w:instrText>
          </w:r>
          <w:r>
            <w:rPr>
              <w:webHidden/>
            </w:rPr>
          </w:r>
          <w:r>
            <w:rPr>
              <w:webHidden/>
            </w:rPr>
            <w:fldChar w:fldCharType="separate"/>
          </w:r>
          <w:r>
            <w:rPr>
              <w:webHidden/>
            </w:rPr>
            <w:t>271</w:t>
          </w:r>
          <w:r>
            <w:rPr>
              <w:webHidden/>
            </w:rPr>
            <w:fldChar w:fldCharType="end"/>
          </w:r>
        </w:p>
        <w:p w14:paraId="0FCDAF72" w14:textId="1B737BCA" w:rsidR="00660C66" w:rsidRDefault="00660C66">
          <w:pPr>
            <w:pStyle w:val="Innehll1"/>
            <w:rPr>
              <w:rFonts w:asciiTheme="minorHAnsi" w:eastAsiaTheme="minorEastAsia" w:hAnsiTheme="minorHAnsi"/>
              <w:sz w:val="22"/>
              <w:szCs w:val="22"/>
              <w:lang w:eastAsia="sv-SE"/>
            </w:rPr>
          </w:pPr>
          <w:r>
            <w:t>Departementsserien 2019 – kronologisk</w:t>
          </w:r>
          <w:r>
            <w:rPr>
              <w:webHidden/>
            </w:rPr>
            <w:tab/>
          </w:r>
          <w:r>
            <w:rPr>
              <w:webHidden/>
            </w:rPr>
            <w:fldChar w:fldCharType="begin"/>
          </w:r>
          <w:r>
            <w:rPr>
              <w:webHidden/>
            </w:rPr>
            <w:instrText xml:space="preserve"> PAGEREF _Toc34128139 \h </w:instrText>
          </w:r>
          <w:r>
            <w:rPr>
              <w:webHidden/>
            </w:rPr>
          </w:r>
          <w:r>
            <w:rPr>
              <w:webHidden/>
            </w:rPr>
            <w:fldChar w:fldCharType="separate"/>
          </w:r>
          <w:r>
            <w:rPr>
              <w:webHidden/>
            </w:rPr>
            <w:t>273</w:t>
          </w:r>
          <w:r>
            <w:rPr>
              <w:webHidden/>
            </w:rPr>
            <w:fldChar w:fldCharType="end"/>
          </w:r>
        </w:p>
        <w:p w14:paraId="60D050E0" w14:textId="31741157" w:rsidR="00660C66" w:rsidRDefault="00660C66">
          <w:pPr>
            <w:pStyle w:val="Innehll1"/>
            <w:rPr>
              <w:rFonts w:asciiTheme="minorHAnsi" w:eastAsiaTheme="minorEastAsia" w:hAnsiTheme="minorHAnsi"/>
              <w:sz w:val="22"/>
              <w:szCs w:val="22"/>
              <w:lang w:eastAsia="sv-SE"/>
            </w:rPr>
          </w:pPr>
          <w:r>
            <w:t>Departementsserien 2019 – systematisk</w:t>
          </w:r>
          <w:r>
            <w:rPr>
              <w:webHidden/>
            </w:rPr>
            <w:tab/>
          </w:r>
          <w:r>
            <w:rPr>
              <w:webHidden/>
            </w:rPr>
            <w:fldChar w:fldCharType="begin"/>
          </w:r>
          <w:r>
            <w:rPr>
              <w:webHidden/>
            </w:rPr>
            <w:instrText xml:space="preserve"> PAGEREF _Toc34128140 \h </w:instrText>
          </w:r>
          <w:r>
            <w:rPr>
              <w:webHidden/>
            </w:rPr>
          </w:r>
          <w:r>
            <w:rPr>
              <w:webHidden/>
            </w:rPr>
            <w:fldChar w:fldCharType="separate"/>
          </w:r>
          <w:r>
            <w:rPr>
              <w:webHidden/>
            </w:rPr>
            <w:t>274</w:t>
          </w:r>
          <w:r>
            <w:rPr>
              <w:webHidden/>
            </w:rPr>
            <w:fldChar w:fldCharType="end"/>
          </w:r>
        </w:p>
        <w:p w14:paraId="32BB7E83" w14:textId="29946ADA" w:rsidR="00660C66" w:rsidRDefault="00660C66" w:rsidP="00660C66">
          <w:pPr>
            <w:pStyle w:val="Innehll4"/>
            <w:numPr>
              <w:ilvl w:val="0"/>
              <w:numId w:val="0"/>
            </w:numPr>
            <w:ind w:left="1134" w:hanging="1134"/>
            <w:rPr>
              <w:rFonts w:asciiTheme="minorHAnsi" w:eastAsiaTheme="minorEastAsia" w:hAnsiTheme="minorHAnsi"/>
              <w:noProof/>
              <w:sz w:val="22"/>
              <w:szCs w:val="22"/>
              <w:lang w:eastAsia="sv-SE"/>
            </w:rPr>
          </w:pPr>
          <w:r>
            <w:rPr>
              <w:noProof/>
            </w:rPr>
            <w:t>Direktivregister</w:t>
          </w:r>
          <w:r w:rsidR="008E3166">
            <w:rPr>
              <w:noProof/>
            </w:rPr>
            <w:t xml:space="preserve"> – </w:t>
          </w:r>
          <w:r>
            <w:rPr>
              <w:noProof/>
            </w:rPr>
            <w:t>kronologisk</w:t>
          </w:r>
          <w:r>
            <w:rPr>
              <w:noProof/>
              <w:webHidden/>
            </w:rPr>
            <w:tab/>
          </w:r>
          <w:r>
            <w:rPr>
              <w:noProof/>
              <w:webHidden/>
            </w:rPr>
            <w:fldChar w:fldCharType="begin"/>
          </w:r>
          <w:r>
            <w:rPr>
              <w:noProof/>
              <w:webHidden/>
            </w:rPr>
            <w:instrText xml:space="preserve"> PAGEREF _Toc34128141 \h </w:instrText>
          </w:r>
          <w:r>
            <w:rPr>
              <w:noProof/>
              <w:webHidden/>
            </w:rPr>
          </w:r>
          <w:r>
            <w:rPr>
              <w:noProof/>
              <w:webHidden/>
            </w:rPr>
            <w:fldChar w:fldCharType="separate"/>
          </w:r>
          <w:r>
            <w:rPr>
              <w:noProof/>
              <w:webHidden/>
            </w:rPr>
            <w:t>276</w:t>
          </w:r>
          <w:r>
            <w:rPr>
              <w:noProof/>
              <w:webHidden/>
            </w:rPr>
            <w:fldChar w:fldCharType="end"/>
          </w:r>
        </w:p>
        <w:p w14:paraId="5DF138F6" w14:textId="4F2BFAC9" w:rsidR="00660C66" w:rsidRDefault="00660C66" w:rsidP="00660C66">
          <w:pPr>
            <w:pStyle w:val="Innehll4"/>
            <w:numPr>
              <w:ilvl w:val="0"/>
              <w:numId w:val="0"/>
            </w:numPr>
            <w:ind w:left="1134" w:hanging="1134"/>
            <w:rPr>
              <w:rFonts w:asciiTheme="minorHAnsi" w:eastAsiaTheme="minorEastAsia" w:hAnsiTheme="minorHAnsi"/>
              <w:noProof/>
              <w:sz w:val="22"/>
              <w:szCs w:val="22"/>
              <w:lang w:eastAsia="sv-SE"/>
            </w:rPr>
          </w:pPr>
          <w:r>
            <w:rPr>
              <w:noProof/>
            </w:rPr>
            <w:t>Direktivregister</w:t>
          </w:r>
          <w:r w:rsidR="008E3166">
            <w:rPr>
              <w:noProof/>
            </w:rPr>
            <w:t xml:space="preserve"> – </w:t>
          </w:r>
          <w:r>
            <w:rPr>
              <w:noProof/>
            </w:rPr>
            <w:t>systematisk</w:t>
          </w:r>
          <w:r>
            <w:rPr>
              <w:noProof/>
              <w:webHidden/>
            </w:rPr>
            <w:tab/>
          </w:r>
          <w:r>
            <w:rPr>
              <w:noProof/>
              <w:webHidden/>
            </w:rPr>
            <w:fldChar w:fldCharType="begin"/>
          </w:r>
          <w:r>
            <w:rPr>
              <w:noProof/>
              <w:webHidden/>
            </w:rPr>
            <w:instrText xml:space="preserve"> PAGEREF _Toc34128142 \h </w:instrText>
          </w:r>
          <w:r>
            <w:rPr>
              <w:noProof/>
              <w:webHidden/>
            </w:rPr>
          </w:r>
          <w:r>
            <w:rPr>
              <w:noProof/>
              <w:webHidden/>
            </w:rPr>
            <w:fldChar w:fldCharType="separate"/>
          </w:r>
          <w:r>
            <w:rPr>
              <w:noProof/>
              <w:webHidden/>
            </w:rPr>
            <w:t>284</w:t>
          </w:r>
          <w:r>
            <w:rPr>
              <w:noProof/>
              <w:webHidden/>
            </w:rPr>
            <w:fldChar w:fldCharType="end"/>
          </w:r>
        </w:p>
        <w:p w14:paraId="0A231940" w14:textId="46AE2B97" w:rsidR="00660C66" w:rsidRDefault="00660C66">
          <w:pPr>
            <w:pStyle w:val="Innehll1"/>
            <w:rPr>
              <w:rFonts w:asciiTheme="minorHAnsi" w:eastAsiaTheme="minorEastAsia" w:hAnsiTheme="minorHAnsi"/>
              <w:sz w:val="22"/>
              <w:szCs w:val="22"/>
              <w:lang w:eastAsia="sv-SE"/>
            </w:rPr>
          </w:pPr>
          <w:r>
            <w:t>Sakregister till kommittéer</w:t>
          </w:r>
          <w:r>
            <w:rPr>
              <w:webHidden/>
            </w:rPr>
            <w:tab/>
          </w:r>
          <w:r>
            <w:rPr>
              <w:webHidden/>
            </w:rPr>
            <w:fldChar w:fldCharType="begin"/>
          </w:r>
          <w:r>
            <w:rPr>
              <w:webHidden/>
            </w:rPr>
            <w:instrText xml:space="preserve"> PAGEREF _Toc34128143 \h </w:instrText>
          </w:r>
          <w:r>
            <w:rPr>
              <w:webHidden/>
            </w:rPr>
          </w:r>
          <w:r>
            <w:rPr>
              <w:webHidden/>
            </w:rPr>
            <w:fldChar w:fldCharType="separate"/>
          </w:r>
          <w:r>
            <w:rPr>
              <w:webHidden/>
            </w:rPr>
            <w:t>293</w:t>
          </w:r>
          <w:r>
            <w:rPr>
              <w:webHidden/>
            </w:rPr>
            <w:fldChar w:fldCharType="end"/>
          </w:r>
        </w:p>
        <w:p w14:paraId="7F8C6498" w14:textId="1979D923" w:rsidR="00660C66" w:rsidRDefault="00660C66">
          <w:pPr>
            <w:pStyle w:val="Innehll1"/>
            <w:rPr>
              <w:rFonts w:asciiTheme="minorHAnsi" w:eastAsiaTheme="minorEastAsia" w:hAnsiTheme="minorHAnsi"/>
              <w:sz w:val="22"/>
              <w:szCs w:val="22"/>
              <w:lang w:eastAsia="sv-SE"/>
            </w:rPr>
          </w:pPr>
          <w:r>
            <w:t>Personregister</w:t>
          </w:r>
          <w:r>
            <w:rPr>
              <w:webHidden/>
            </w:rPr>
            <w:tab/>
          </w:r>
          <w:r>
            <w:rPr>
              <w:webHidden/>
            </w:rPr>
            <w:fldChar w:fldCharType="begin"/>
          </w:r>
          <w:r>
            <w:rPr>
              <w:webHidden/>
            </w:rPr>
            <w:instrText xml:space="preserve"> PAGEREF _Toc34128144 \h </w:instrText>
          </w:r>
          <w:r>
            <w:rPr>
              <w:webHidden/>
            </w:rPr>
          </w:r>
          <w:r>
            <w:rPr>
              <w:webHidden/>
            </w:rPr>
            <w:fldChar w:fldCharType="separate"/>
          </w:r>
          <w:r>
            <w:rPr>
              <w:webHidden/>
            </w:rPr>
            <w:t>304</w:t>
          </w:r>
          <w:r>
            <w:rPr>
              <w:webHidden/>
            </w:rPr>
            <w:fldChar w:fldCharType="end"/>
          </w:r>
        </w:p>
        <w:p w14:paraId="47FC0BD6" w14:textId="09968DE4" w:rsidR="00660C66" w:rsidRDefault="00660C66">
          <w:pPr>
            <w:pStyle w:val="Innehll5"/>
            <w:rPr>
              <w:rFonts w:asciiTheme="minorHAnsi" w:eastAsiaTheme="minorEastAsia" w:hAnsiTheme="minorHAnsi"/>
              <w:noProof/>
              <w:sz w:val="22"/>
              <w:szCs w:val="22"/>
              <w:lang w:eastAsia="sv-SE"/>
            </w:rPr>
          </w:pPr>
          <w:r>
            <w:rPr>
              <w:noProof/>
            </w:rPr>
            <w:t>Utdrag ur protokoll vid regeringssammanträde den 5 mars 2020</w:t>
          </w:r>
          <w:r>
            <w:rPr>
              <w:noProof/>
              <w:webHidden/>
            </w:rPr>
            <w:tab/>
          </w:r>
          <w:r>
            <w:rPr>
              <w:noProof/>
              <w:webHidden/>
            </w:rPr>
            <w:fldChar w:fldCharType="begin"/>
          </w:r>
          <w:r>
            <w:rPr>
              <w:noProof/>
              <w:webHidden/>
            </w:rPr>
            <w:instrText xml:space="preserve"> PAGEREF _Toc34128145 \h </w:instrText>
          </w:r>
          <w:r>
            <w:rPr>
              <w:noProof/>
              <w:webHidden/>
            </w:rPr>
          </w:r>
          <w:r>
            <w:rPr>
              <w:noProof/>
              <w:webHidden/>
            </w:rPr>
            <w:fldChar w:fldCharType="separate"/>
          </w:r>
          <w:r>
            <w:rPr>
              <w:noProof/>
              <w:webHidden/>
            </w:rPr>
            <w:t>349</w:t>
          </w:r>
          <w:r>
            <w:rPr>
              <w:noProof/>
              <w:webHidden/>
            </w:rPr>
            <w:fldChar w:fldCharType="end"/>
          </w:r>
        </w:p>
        <w:p w14:paraId="715E9CF7" w14:textId="51E1C5B9" w:rsidR="00A23F7A" w:rsidRPr="009A4FDE" w:rsidRDefault="00A23F7A" w:rsidP="005F3AEB">
          <w:pPr>
            <w:pStyle w:val="Innehll1"/>
            <w:spacing w:after="280"/>
            <w:rPr>
              <w:sz w:val="27"/>
              <w:szCs w:val="27"/>
            </w:rPr>
          </w:pPr>
          <w:r w:rsidRPr="00B42712">
            <w:rPr>
              <w:b/>
              <w:sz w:val="25"/>
              <w:szCs w:val="25"/>
            </w:rPr>
            <w:fldChar w:fldCharType="end"/>
          </w:r>
        </w:p>
      </w:sdtContent>
    </w:sdt>
    <w:p w14:paraId="4AC5FE0E" w14:textId="77777777" w:rsidR="00A23F7A" w:rsidRDefault="00A23F7A" w:rsidP="004C021F">
      <w:pPr>
        <w:pStyle w:val="Brdtextmedindrag"/>
        <w:sectPr w:rsidR="00A23F7A" w:rsidSect="00AB5A93">
          <w:headerReference w:type="even" r:id="rId21"/>
          <w:headerReference w:type="default" r:id="rId22"/>
          <w:pgSz w:w="9356" w:h="13721" w:code="9"/>
          <w:pgMar w:top="1134" w:right="2438" w:bottom="1191" w:left="1021" w:header="567" w:footer="709" w:gutter="0"/>
          <w:cols w:space="708"/>
          <w:docGrid w:linePitch="360"/>
        </w:sectPr>
      </w:pPr>
    </w:p>
    <w:p w14:paraId="28B02D50" w14:textId="77777777" w:rsidR="00A23F7A" w:rsidRDefault="00A23F7A" w:rsidP="00B5765E">
      <w:pPr>
        <w:pStyle w:val="Rubrik1utannumrering"/>
        <w:spacing w:before="0"/>
      </w:pPr>
      <w:bookmarkStart w:id="1" w:name="BookStart"/>
      <w:bookmarkStart w:id="2" w:name="_Toc34127935"/>
      <w:bookmarkEnd w:id="1"/>
      <w:r>
        <w:lastRenderedPageBreak/>
        <w:t>Inledning</w:t>
      </w:r>
      <w:bookmarkEnd w:id="2"/>
    </w:p>
    <w:p w14:paraId="09C721D2" w14:textId="67631CF8" w:rsidR="00A23F7A" w:rsidRPr="0081664D" w:rsidRDefault="00A23F7A" w:rsidP="00B5765E">
      <w:pPr>
        <w:pStyle w:val="Brdtext"/>
      </w:pPr>
      <w:r w:rsidRPr="0081664D">
        <w:t xml:space="preserve">Regeringen ska </w:t>
      </w:r>
      <w:r w:rsidR="008877C9">
        <w:t>varje år</w:t>
      </w:r>
      <w:r w:rsidRPr="0081664D">
        <w:t xml:space="preserve"> lämna en redovisning till riksdagen för verksam</w:t>
      </w:r>
      <w:r w:rsidR="009D0DEF">
        <w:softHyphen/>
      </w:r>
      <w:r w:rsidRPr="0081664D">
        <w:t xml:space="preserve">heten inom de kommittéer som har tillsatts </w:t>
      </w:r>
      <w:r>
        <w:t xml:space="preserve">efter </w:t>
      </w:r>
      <w:r w:rsidRPr="0081664D">
        <w:t xml:space="preserve">regeringens beslut (9 kap. 9 § riksdagsordningen). </w:t>
      </w:r>
    </w:p>
    <w:p w14:paraId="37691AE7" w14:textId="77777777" w:rsidR="00A23F7A" w:rsidRDefault="00A23F7A" w:rsidP="00B5765E">
      <w:pPr>
        <w:pStyle w:val="Rubrik4utannumrering"/>
      </w:pPr>
      <w:r>
        <w:t>Principer för redovisningen</w:t>
      </w:r>
    </w:p>
    <w:p w14:paraId="5639F0CD" w14:textId="77777777" w:rsidR="00A23F7A" w:rsidRDefault="00A23F7A" w:rsidP="00B5765E">
      <w:pPr>
        <w:pStyle w:val="Brdtext"/>
      </w:pPr>
      <w:r w:rsidRPr="0081664D">
        <w:t xml:space="preserve">I årets kommittéberättelse används samma principer för redovisningen som i </w:t>
      </w:r>
      <w:r>
        <w:t xml:space="preserve">tidigare </w:t>
      </w:r>
      <w:r w:rsidRPr="0081664D">
        <w:t xml:space="preserve">kommittéberättelser (se </w:t>
      </w:r>
      <w:proofErr w:type="spellStart"/>
      <w:r w:rsidRPr="0081664D">
        <w:t>skr</w:t>
      </w:r>
      <w:proofErr w:type="spellEnd"/>
      <w:r w:rsidRPr="0081664D">
        <w:t>. 1997/98:103 s. 3).</w:t>
      </w:r>
    </w:p>
    <w:p w14:paraId="07D7BCFF" w14:textId="5358A271" w:rsidR="00A23F7A" w:rsidRPr="0081664D" w:rsidRDefault="00A23F7A" w:rsidP="00B5765E">
      <w:pPr>
        <w:pStyle w:val="Brdtextmedfrstaindrag"/>
        <w:jc w:val="both"/>
      </w:pPr>
      <w:r w:rsidRPr="0081664D">
        <w:t xml:space="preserve">De tillfälliga organ som är tillsatta </w:t>
      </w:r>
      <w:r w:rsidR="008877C9">
        <w:t>efter</w:t>
      </w:r>
      <w:r w:rsidRPr="0081664D">
        <w:t xml:space="preserve"> regeringens beslut redovisas i kommittéberättelsen, såväl kommittéer som organ som har </w:t>
      </w:r>
      <w:r w:rsidR="008877C9">
        <w:t>fått</w:t>
      </w:r>
      <w:r w:rsidRPr="0081664D">
        <w:t xml:space="preserve"> en bokstavsbeteckning, oavsett om de är organ inom Regeringskansliet eller inte. </w:t>
      </w:r>
      <w:r>
        <w:t xml:space="preserve">Under 2019 är alla organ med en bokstavsbeteckning organ inom Regeringskansliet. Med kommittéer avses även särskilda utredare. Särskilda utredare beskrivs närmare i avsnittet om rollfördelning inom kommittéerna. </w:t>
      </w:r>
    </w:p>
    <w:p w14:paraId="7A7A31EA" w14:textId="363E267A" w:rsidR="00A23F7A" w:rsidRPr="0081664D" w:rsidRDefault="00A23F7A" w:rsidP="00B5765E">
      <w:pPr>
        <w:pStyle w:val="Brdtextmedfrstaindrag"/>
        <w:jc w:val="both"/>
      </w:pPr>
      <w:r w:rsidRPr="0081664D">
        <w:t>En särskild redovisning av antalet tillsatta respektive avslutade kommittéer under 201</w:t>
      </w:r>
      <w:r>
        <w:t>9</w:t>
      </w:r>
      <w:r w:rsidRPr="0081664D">
        <w:t xml:space="preserve"> finns också (s. </w:t>
      </w:r>
      <w:r w:rsidR="00B5765E" w:rsidRPr="00402D76">
        <w:t>1</w:t>
      </w:r>
      <w:r w:rsidR="00402D76" w:rsidRPr="00402D76">
        <w:t>2</w:t>
      </w:r>
      <w:r w:rsidRPr="0081664D">
        <w:t xml:space="preserve">). Där ingår även </w:t>
      </w:r>
      <w:r>
        <w:t xml:space="preserve">de </w:t>
      </w:r>
      <w:r w:rsidRPr="0081664D">
        <w:t>andra tillfälliga organ som redovisas i kommittéberättelsen</w:t>
      </w:r>
      <w:r>
        <w:t>.</w:t>
      </w:r>
      <w:r w:rsidRPr="0081664D" w:rsidDel="00CE5942">
        <w:t xml:space="preserve"> </w:t>
      </w:r>
    </w:p>
    <w:p w14:paraId="3CD9CF73" w14:textId="013D4FA6" w:rsidR="00A23F7A" w:rsidRPr="0081664D" w:rsidRDefault="00A23F7A" w:rsidP="00B5765E">
      <w:pPr>
        <w:pStyle w:val="Brdtextmedfrstaindrag"/>
        <w:jc w:val="both"/>
      </w:pPr>
      <w:r>
        <w:t xml:space="preserve">Konstitutionsutskottet har under 2018 granskat kommittéväsendet (bet. 2017/18:KU10) och bl.a. pekat på att det i kommittéberättelsen ibland saknas titlar på de </w:t>
      </w:r>
      <w:r w:rsidR="008877C9">
        <w:t xml:space="preserve">personer </w:t>
      </w:r>
      <w:r>
        <w:t>som i olika roller medverkar och att redovisningen varierar mellan departementen. Enligt utskottet ligger det ett värde i att redovisningen är enhetlig och transparent</w:t>
      </w:r>
      <w:r w:rsidR="008877C9">
        <w:t xml:space="preserve"> och därför har man inom </w:t>
      </w:r>
      <w:r>
        <w:t xml:space="preserve">Regeringskansliet </w:t>
      </w:r>
      <w:r w:rsidR="008877C9">
        <w:t xml:space="preserve">när det gäller de </w:t>
      </w:r>
      <w:r>
        <w:t xml:space="preserve">kommittéer som tillsatts fr.o.m. 2018 </w:t>
      </w:r>
      <w:r w:rsidR="008877C9">
        <w:t xml:space="preserve">arbetat med de </w:t>
      </w:r>
      <w:r>
        <w:t>anpassningar som utskottet efterfrågar.</w:t>
      </w:r>
    </w:p>
    <w:p w14:paraId="0AF848EB" w14:textId="77777777" w:rsidR="00A23F7A" w:rsidRPr="0081664D" w:rsidRDefault="00A23F7A" w:rsidP="00B5765E">
      <w:pPr>
        <w:pStyle w:val="Rubrik4utannumrering"/>
      </w:pPr>
      <w:r>
        <w:t>K</w:t>
      </w:r>
      <w:r w:rsidRPr="0081664D">
        <w:t>ommittéberättelsens innehåll</w:t>
      </w:r>
    </w:p>
    <w:p w14:paraId="7212268D" w14:textId="77777777" w:rsidR="00A23F7A" w:rsidRPr="0081664D" w:rsidRDefault="00A23F7A" w:rsidP="00B5765E">
      <w:pPr>
        <w:pStyle w:val="Brdtext"/>
      </w:pPr>
      <w:r w:rsidRPr="0081664D">
        <w:t xml:space="preserve">En kommitté </w:t>
      </w:r>
      <w:r>
        <w:t xml:space="preserve">eller ett annat tillfälligt organ som tillsatts av regeringen </w:t>
      </w:r>
      <w:r w:rsidRPr="0081664D">
        <w:t>är alltid knute</w:t>
      </w:r>
      <w:r>
        <w:t>t</w:t>
      </w:r>
      <w:r w:rsidRPr="0081664D">
        <w:t xml:space="preserve"> till ett departement (eller till Statsrådsberedningen). Detta återspeglas i kommittéberättelsen genom att </w:t>
      </w:r>
      <w:r>
        <w:t xml:space="preserve">de </w:t>
      </w:r>
      <w:r w:rsidRPr="0081664D">
        <w:t>redovisas departementsvis.</w:t>
      </w:r>
    </w:p>
    <w:p w14:paraId="3D5DDE7E" w14:textId="77777777" w:rsidR="00A23F7A" w:rsidRPr="0081664D" w:rsidRDefault="00A23F7A" w:rsidP="00B5765E">
      <w:pPr>
        <w:tabs>
          <w:tab w:val="left" w:pos="2268"/>
        </w:tabs>
        <w:jc w:val="both"/>
      </w:pPr>
    </w:p>
    <w:p w14:paraId="552D5792" w14:textId="77777777" w:rsidR="00A23F7A" w:rsidRPr="0081664D" w:rsidRDefault="00A23F7A" w:rsidP="00B5765E">
      <w:pPr>
        <w:pStyle w:val="Brdtext"/>
      </w:pPr>
      <w:r w:rsidRPr="0081664D">
        <w:t>Kommittéberättelsen innehåller</w:t>
      </w:r>
    </w:p>
    <w:p w14:paraId="47856709" w14:textId="77777777" w:rsidR="00A23F7A" w:rsidRPr="0081664D" w:rsidRDefault="00A23F7A" w:rsidP="00C32ED4">
      <w:pPr>
        <w:pStyle w:val="Strecklista"/>
        <w:numPr>
          <w:ilvl w:val="0"/>
          <w:numId w:val="16"/>
        </w:numPr>
        <w:tabs>
          <w:tab w:val="clear" w:pos="2268"/>
        </w:tabs>
        <w:overflowPunct/>
        <w:autoSpaceDE/>
        <w:autoSpaceDN/>
        <w:adjustRightInd/>
        <w:spacing w:after="100" w:line="276" w:lineRule="auto"/>
        <w:textAlignment w:val="auto"/>
      </w:pPr>
      <w:r w:rsidRPr="0081664D">
        <w:t>uppgifter om sammansättning, adresser och telefonnummer,</w:t>
      </w:r>
    </w:p>
    <w:p w14:paraId="63CEACCB" w14:textId="77777777" w:rsidR="00A23F7A" w:rsidRPr="0081664D" w:rsidRDefault="00A23F7A" w:rsidP="00C32ED4">
      <w:pPr>
        <w:pStyle w:val="Strecklista"/>
        <w:numPr>
          <w:ilvl w:val="0"/>
          <w:numId w:val="16"/>
        </w:numPr>
        <w:tabs>
          <w:tab w:val="clear" w:pos="2268"/>
        </w:tabs>
        <w:overflowPunct/>
        <w:autoSpaceDE/>
        <w:autoSpaceDN/>
        <w:adjustRightInd/>
        <w:spacing w:after="100" w:line="276" w:lineRule="auto"/>
        <w:textAlignment w:val="auto"/>
      </w:pPr>
      <w:r w:rsidRPr="0081664D">
        <w:t>redogörelser för arbete</w:t>
      </w:r>
      <w:r>
        <w:t>t</w:t>
      </w:r>
      <w:r w:rsidRPr="0081664D">
        <w:t xml:space="preserve"> under det år berättelsen avser,</w:t>
      </w:r>
    </w:p>
    <w:p w14:paraId="0AC7D080" w14:textId="77777777" w:rsidR="00A23F7A" w:rsidRPr="0081664D" w:rsidRDefault="00A23F7A" w:rsidP="00C32ED4">
      <w:pPr>
        <w:pStyle w:val="Strecklista"/>
        <w:numPr>
          <w:ilvl w:val="0"/>
          <w:numId w:val="16"/>
        </w:numPr>
        <w:tabs>
          <w:tab w:val="clear" w:pos="2268"/>
        </w:tabs>
        <w:overflowPunct/>
        <w:autoSpaceDE/>
        <w:autoSpaceDN/>
        <w:adjustRightInd/>
        <w:spacing w:after="100" w:line="276" w:lineRule="auto"/>
        <w:textAlignment w:val="auto"/>
      </w:pPr>
      <w:r w:rsidRPr="0081664D">
        <w:t xml:space="preserve">uppgifter om kostnaderna, </w:t>
      </w:r>
    </w:p>
    <w:p w14:paraId="2E966F6E" w14:textId="58BC5161" w:rsidR="00A23F7A" w:rsidRPr="0081664D" w:rsidRDefault="00A23F7A" w:rsidP="00C32ED4">
      <w:pPr>
        <w:pStyle w:val="Strecklista"/>
        <w:numPr>
          <w:ilvl w:val="0"/>
          <w:numId w:val="16"/>
        </w:numPr>
        <w:tabs>
          <w:tab w:val="clear" w:pos="2268"/>
        </w:tabs>
        <w:overflowPunct/>
        <w:autoSpaceDE/>
        <w:autoSpaceDN/>
        <w:adjustRightInd/>
        <w:spacing w:after="100" w:line="276" w:lineRule="auto"/>
        <w:textAlignment w:val="auto"/>
      </w:pPr>
      <w:r w:rsidRPr="0081664D">
        <w:t>fördelningen mellan kvinnor och män</w:t>
      </w:r>
      <w:r>
        <w:t>, med undantag för de personer som deltagit i parlamentariska referensgrupper utan att vara förord</w:t>
      </w:r>
      <w:r w:rsidR="008F6E0D">
        <w:softHyphen/>
      </w:r>
      <w:r>
        <w:t>nade av statsråd och de personer som deltagit i annat parlamentariskt samråd utan att vara förordnade av statsråd</w:t>
      </w:r>
      <w:r w:rsidRPr="0081664D">
        <w:t xml:space="preserve">, </w:t>
      </w:r>
      <w:r w:rsidR="004B1220">
        <w:t>och</w:t>
      </w:r>
    </w:p>
    <w:p w14:paraId="5C3D99E3" w14:textId="77777777" w:rsidR="00A23F7A" w:rsidRPr="0081664D" w:rsidRDefault="00A23F7A" w:rsidP="00C32ED4">
      <w:pPr>
        <w:pStyle w:val="Strecklista"/>
        <w:numPr>
          <w:ilvl w:val="0"/>
          <w:numId w:val="16"/>
        </w:numPr>
        <w:tabs>
          <w:tab w:val="clear" w:pos="2268"/>
        </w:tabs>
        <w:overflowPunct/>
        <w:autoSpaceDE/>
        <w:autoSpaceDN/>
        <w:adjustRightInd/>
        <w:spacing w:after="100" w:line="276" w:lineRule="auto"/>
        <w:textAlignment w:val="auto"/>
      </w:pPr>
      <w:r w:rsidRPr="0081664D">
        <w:t>register.</w:t>
      </w:r>
    </w:p>
    <w:p w14:paraId="42458BE1" w14:textId="77777777" w:rsidR="00A23F7A" w:rsidRDefault="00A23F7A" w:rsidP="00B5765E">
      <w:pPr>
        <w:pStyle w:val="Rubrik4utannumrering"/>
      </w:pPr>
      <w:r>
        <w:t xml:space="preserve">Sättet att beteckna en utredning </w:t>
      </w:r>
    </w:p>
    <w:p w14:paraId="01141E98" w14:textId="77777777" w:rsidR="00A23F7A" w:rsidRPr="0081664D" w:rsidRDefault="00A23F7A" w:rsidP="00B5765E">
      <w:pPr>
        <w:pStyle w:val="Brdtext"/>
      </w:pPr>
      <w:r w:rsidRPr="0081664D">
        <w:t xml:space="preserve">När en kommitté </w:t>
      </w:r>
      <w:r>
        <w:t xml:space="preserve">eller ett annat tillfälligt organ </w:t>
      </w:r>
      <w:r w:rsidRPr="0081664D">
        <w:t>tillsätts får de</w:t>
      </w:r>
      <w:r>
        <w:t>t</w:t>
      </w:r>
      <w:r w:rsidRPr="0081664D">
        <w:t xml:space="preserve"> en beteckning. Denna består i regel av</w:t>
      </w:r>
    </w:p>
    <w:p w14:paraId="7BE65740" w14:textId="77777777" w:rsidR="00A23F7A" w:rsidRPr="00E60246" w:rsidRDefault="00A23F7A" w:rsidP="00C32ED4">
      <w:pPr>
        <w:pStyle w:val="Strecklista"/>
        <w:numPr>
          <w:ilvl w:val="0"/>
          <w:numId w:val="16"/>
        </w:numPr>
        <w:tabs>
          <w:tab w:val="clear" w:pos="2268"/>
        </w:tabs>
        <w:overflowPunct/>
        <w:autoSpaceDE/>
        <w:autoSpaceDN/>
        <w:adjustRightInd/>
        <w:spacing w:after="100" w:line="276" w:lineRule="auto"/>
        <w:jc w:val="left"/>
        <w:textAlignment w:val="auto"/>
      </w:pPr>
      <w:r>
        <w:lastRenderedPageBreak/>
        <w:t xml:space="preserve">en </w:t>
      </w:r>
      <w:r w:rsidRPr="00E60246">
        <w:t xml:space="preserve">förkortning </w:t>
      </w:r>
      <w:r>
        <w:t xml:space="preserve">av </w:t>
      </w:r>
      <w:r w:rsidRPr="00E60246">
        <w:t>departementets namn,</w:t>
      </w:r>
    </w:p>
    <w:p w14:paraId="4EAE2EA2" w14:textId="77777777" w:rsidR="00A23F7A" w:rsidRPr="00E60246" w:rsidRDefault="00A23F7A" w:rsidP="00C32ED4">
      <w:pPr>
        <w:pStyle w:val="Strecklista"/>
        <w:numPr>
          <w:ilvl w:val="0"/>
          <w:numId w:val="16"/>
        </w:numPr>
        <w:tabs>
          <w:tab w:val="clear" w:pos="2268"/>
        </w:tabs>
        <w:overflowPunct/>
        <w:autoSpaceDE/>
        <w:autoSpaceDN/>
        <w:adjustRightInd/>
        <w:spacing w:after="100" w:line="276" w:lineRule="auto"/>
        <w:jc w:val="left"/>
        <w:textAlignment w:val="auto"/>
      </w:pPr>
      <w:r>
        <w:t xml:space="preserve">ett </w:t>
      </w:r>
      <w:r w:rsidRPr="00E60246">
        <w:t>årtal som visar när kommittén tillsatts,</w:t>
      </w:r>
    </w:p>
    <w:p w14:paraId="0B3FCFF3" w14:textId="77777777" w:rsidR="00A23F7A" w:rsidRDefault="00A23F7A" w:rsidP="00C32ED4">
      <w:pPr>
        <w:pStyle w:val="Strecklista"/>
        <w:numPr>
          <w:ilvl w:val="0"/>
          <w:numId w:val="16"/>
        </w:numPr>
        <w:tabs>
          <w:tab w:val="clear" w:pos="2268"/>
        </w:tabs>
        <w:overflowPunct/>
        <w:autoSpaceDE/>
        <w:autoSpaceDN/>
        <w:adjustRightInd/>
        <w:spacing w:line="276" w:lineRule="auto"/>
        <w:jc w:val="left"/>
        <w:textAlignment w:val="auto"/>
      </w:pPr>
      <w:r>
        <w:t xml:space="preserve">ett </w:t>
      </w:r>
      <w:r w:rsidRPr="00E60246">
        <w:t>kolon och två siffror eller en bokstav som ingår i en årsvis löpande serie för varje departement</w:t>
      </w:r>
      <w:r>
        <w:t>.</w:t>
      </w:r>
    </w:p>
    <w:p w14:paraId="2A19619D" w14:textId="72FFC88E" w:rsidR="00A23F7A" w:rsidRPr="0081664D" w:rsidRDefault="00A23F7A" w:rsidP="00B5765E">
      <w:pPr>
        <w:pStyle w:val="Brdtext"/>
      </w:pPr>
      <w:r w:rsidRPr="0081664D">
        <w:t xml:space="preserve">Exempelvis avser beteckningen </w:t>
      </w:r>
      <w:r w:rsidRPr="000D7E5E">
        <w:t>Ju 201</w:t>
      </w:r>
      <w:r>
        <w:t>9</w:t>
      </w:r>
      <w:r w:rsidRPr="000D7E5E">
        <w:t>:01</w:t>
      </w:r>
      <w:r w:rsidRPr="0081664D">
        <w:t xml:space="preserve"> den första kommitté som till</w:t>
      </w:r>
      <w:r w:rsidR="00580753">
        <w:softHyphen/>
      </w:r>
      <w:r w:rsidRPr="0081664D">
        <w:t>sattes inom Justitiedepartementets verksamhetsområde</w:t>
      </w:r>
      <w:r>
        <w:t xml:space="preserve"> 2019</w:t>
      </w:r>
      <w:r w:rsidRPr="0081664D">
        <w:t>. Kommittén behåller beteckningen under hela sin verksamhetstid, även om den flyttas till ett annat departements verksamhetsområde.</w:t>
      </w:r>
    </w:p>
    <w:p w14:paraId="2AC290B0" w14:textId="278D10C0" w:rsidR="00A23F7A" w:rsidRDefault="00A23F7A" w:rsidP="00B5765E">
      <w:pPr>
        <w:pStyle w:val="Rubrik4utannumrering"/>
      </w:pPr>
      <w:r>
        <w:t xml:space="preserve">Rollfördelning </w:t>
      </w:r>
    </w:p>
    <w:p w14:paraId="053582D0" w14:textId="25611E06" w:rsidR="00A23F7A" w:rsidRPr="0081664D" w:rsidRDefault="00A23F7A" w:rsidP="00B5765E">
      <w:pPr>
        <w:pStyle w:val="Brdtext"/>
      </w:pPr>
      <w:r w:rsidRPr="0081664D">
        <w:t>En kommitté som har ett utredningsuppdrag består enligt 2 § kommitté</w:t>
      </w:r>
      <w:r w:rsidR="005E4D41">
        <w:softHyphen/>
      </w:r>
      <w:r w:rsidRPr="0081664D">
        <w:t>förordningen (1998:1474) av en ordförande och en eller flera andra ledamöter. Kommittén kan biträdas av bl.a. sakkunniga, experter och sekre</w:t>
      </w:r>
      <w:r w:rsidR="00511071">
        <w:softHyphen/>
      </w:r>
      <w:r w:rsidRPr="0081664D">
        <w:t>terare. Kommittéförordningen innehåller föreskrifter om de med</w:t>
      </w:r>
      <w:r w:rsidR="00511071">
        <w:softHyphen/>
      </w:r>
      <w:r w:rsidRPr="0081664D">
        <w:t>verkandes uppgifter och befogenheter. Det förekommer också att ett utred</w:t>
      </w:r>
      <w:r w:rsidR="00511071">
        <w:softHyphen/>
      </w:r>
      <w:r w:rsidRPr="0081664D">
        <w:t>nings</w:t>
      </w:r>
      <w:r w:rsidR="00511071">
        <w:softHyphen/>
      </w:r>
      <w:r w:rsidRPr="0081664D">
        <w:t xml:space="preserve">uppdrag lämnas till en enda person som arbetar under samma </w:t>
      </w:r>
      <w:r w:rsidR="000323BE">
        <w:t>förut</w:t>
      </w:r>
      <w:r w:rsidR="00511071">
        <w:softHyphen/>
      </w:r>
      <w:r w:rsidR="000323BE">
        <w:t>sättningar</w:t>
      </w:r>
      <w:r w:rsidRPr="0081664D">
        <w:t xml:space="preserve"> som kommittéerna</w:t>
      </w:r>
      <w:r>
        <w:t xml:space="preserve">. En sådan särskild utredare </w:t>
      </w:r>
      <w:r w:rsidRPr="0081664D">
        <w:t>har samma ställning som ordföranden och andra ledamöter i en kommitté.</w:t>
      </w:r>
    </w:p>
    <w:p w14:paraId="70E814FD" w14:textId="77777777" w:rsidR="00A23F7A" w:rsidRDefault="00A23F7A" w:rsidP="00B5765E">
      <w:pPr>
        <w:pStyle w:val="Rubrik4utannumrering"/>
      </w:pPr>
      <w:r>
        <w:t>Fördelningen mellan kvinnor och män</w:t>
      </w:r>
    </w:p>
    <w:p w14:paraId="127A2D4B" w14:textId="38986E2F" w:rsidR="00A23F7A" w:rsidRDefault="00A23F7A" w:rsidP="00B5765E">
      <w:pPr>
        <w:pStyle w:val="Brdtext"/>
      </w:pPr>
      <w:r w:rsidRPr="0081664D">
        <w:t xml:space="preserve">Fördelningen mellan kvinnor och män i kommittéerna redovisas i bilaga 3. Uppgifterna lämnas för varje departements </w:t>
      </w:r>
      <w:r>
        <w:t>ansvars</w:t>
      </w:r>
      <w:r w:rsidRPr="0081664D">
        <w:t>område och totalt för kommittéväsendet. Uppgifterna avser fyra grupper</w:t>
      </w:r>
      <w:r>
        <w:t xml:space="preserve">, nämligen </w:t>
      </w:r>
      <w:r w:rsidRPr="0081664D">
        <w:t>ordförande</w:t>
      </w:r>
      <w:r>
        <w:t xml:space="preserve"> m.m</w:t>
      </w:r>
      <w:r w:rsidR="004E0A21">
        <w:t>.</w:t>
      </w:r>
      <w:r>
        <w:t xml:space="preserve">, </w:t>
      </w:r>
      <w:r w:rsidRPr="0081664D">
        <w:t xml:space="preserve">ledamöter, sakkunniga m.m. samt sekreterare och övriga. Statistiken omfattar bara dem som under redovisat år varit förordnade i en pågående kommitté. </w:t>
      </w:r>
      <w:r w:rsidR="009D0DEF">
        <w:t xml:space="preserve">Statistiken kan </w:t>
      </w:r>
      <w:r>
        <w:t xml:space="preserve">jämföras med den sammanställning av statistik </w:t>
      </w:r>
      <w:r w:rsidR="005D3660">
        <w:t xml:space="preserve">över könsfördelningen i </w:t>
      </w:r>
      <w:r>
        <w:t xml:space="preserve">statliga myndigheters styrelser och insynsråd m.m. som </w:t>
      </w:r>
      <w:r w:rsidR="009D0DEF">
        <w:t>publiceras på regeringen.se vartannat år och som även samman</w:t>
      </w:r>
      <w:r w:rsidR="00580753">
        <w:softHyphen/>
      </w:r>
      <w:r w:rsidR="009D0DEF">
        <w:t xml:space="preserve">fattas och </w:t>
      </w:r>
      <w:r>
        <w:t xml:space="preserve">lämnas till riksdagen i </w:t>
      </w:r>
      <w:r w:rsidR="005D3660">
        <w:t>budgetpropositionen</w:t>
      </w:r>
      <w:r>
        <w:t xml:space="preserve">. </w:t>
      </w:r>
      <w:r w:rsidRPr="008250A4">
        <w:t>Som fram</w:t>
      </w:r>
      <w:r w:rsidR="00580753">
        <w:softHyphen/>
      </w:r>
      <w:r w:rsidRPr="008250A4">
        <w:t>går av bilagan är andelen kvinnor och män bland kommitté</w:t>
      </w:r>
      <w:r w:rsidR="00B5765E">
        <w:softHyphen/>
      </w:r>
      <w:r w:rsidRPr="008250A4">
        <w:t>ordförandena</w:t>
      </w:r>
      <w:r>
        <w:t xml:space="preserve"> m.m.</w:t>
      </w:r>
      <w:r w:rsidRPr="008250A4">
        <w:t xml:space="preserve"> </w:t>
      </w:r>
      <w:r>
        <w:t>52 </w:t>
      </w:r>
      <w:r w:rsidRPr="008250A4">
        <w:t xml:space="preserve">respektive </w:t>
      </w:r>
      <w:r>
        <w:t>48</w:t>
      </w:r>
      <w:r w:rsidR="009D0DEF">
        <w:t> </w:t>
      </w:r>
      <w:r w:rsidRPr="008250A4">
        <w:t>procent</w:t>
      </w:r>
      <w:r>
        <w:t>.</w:t>
      </w:r>
      <w:r w:rsidRPr="008250A4">
        <w:t xml:space="preserve"> </w:t>
      </w:r>
      <w:r>
        <w:t>B</w:t>
      </w:r>
      <w:r w:rsidRPr="008250A4">
        <w:t>land kommitté</w:t>
      </w:r>
      <w:r w:rsidR="00B5765E">
        <w:softHyphen/>
      </w:r>
      <w:r w:rsidRPr="008250A4">
        <w:t>ernas leda</w:t>
      </w:r>
      <w:r w:rsidR="00580753">
        <w:softHyphen/>
      </w:r>
      <w:r w:rsidRPr="008250A4">
        <w:t xml:space="preserve">möter </w:t>
      </w:r>
      <w:r>
        <w:t>är fördel</w:t>
      </w:r>
      <w:r w:rsidR="00580753">
        <w:softHyphen/>
      </w:r>
      <w:r>
        <w:t>ningen 50 procent för både kvinnor och män.</w:t>
      </w:r>
      <w:r w:rsidRPr="008250A4">
        <w:t xml:space="preserve"> </w:t>
      </w:r>
    </w:p>
    <w:p w14:paraId="742841A0" w14:textId="77777777" w:rsidR="00A23F7A" w:rsidRDefault="00A23F7A" w:rsidP="00B5765E">
      <w:pPr>
        <w:pStyle w:val="Rubrik4utannumrering"/>
      </w:pPr>
      <w:r>
        <w:t xml:space="preserve">Jämställdhetsaspekter </w:t>
      </w:r>
    </w:p>
    <w:p w14:paraId="476A9DD9" w14:textId="5C95AE51" w:rsidR="00A23F7A" w:rsidRDefault="00A23F7A" w:rsidP="00B5765E">
      <w:pPr>
        <w:pStyle w:val="Brdtext"/>
      </w:pPr>
      <w:r>
        <w:t>Enligt 15 § kommittéförordningen ska konsekvenserna av sådana förslag som har betydelse bl.a. för jämställdheten mellan kvinnor och män anges i varje betänkande. Enligt 15 a § kommittéförordningen ska konsekvens</w:t>
      </w:r>
      <w:r w:rsidR="00B5765E">
        <w:softHyphen/>
      </w:r>
      <w:r>
        <w:t xml:space="preserve">utredningen utformas på ett sätt som framgår av 6 och 7 §§ förordningen (2007:1244) om konsekvensutredning vid regelgivning. </w:t>
      </w:r>
    </w:p>
    <w:p w14:paraId="60365816" w14:textId="0B6D3A3F" w:rsidR="00A23F7A" w:rsidRPr="000035FD" w:rsidRDefault="00A23F7A" w:rsidP="00B5765E">
      <w:pPr>
        <w:pStyle w:val="Brdtextmedfrstaindrag"/>
        <w:jc w:val="both"/>
      </w:pPr>
      <w:r>
        <w:t>En uppföljning av arbetet med jämställdhetsintegrering i Regerings</w:t>
      </w:r>
      <w:r w:rsidR="00B5765E">
        <w:softHyphen/>
      </w:r>
      <w:r>
        <w:t>kansliet genomförs årligen av Statistiska centralbyrån (SCB). Uppfölj</w:t>
      </w:r>
      <w:r w:rsidR="00F20AC7">
        <w:softHyphen/>
      </w:r>
      <w:r>
        <w:t xml:space="preserve">ningen för 2018 visar bl.a. att av de beslutade kommittédirektiv där jämställdhetsperspektivet bedömdes vara relevant, innehöll 82 procent en text om jämställdhet, vilket är en förbättring jämfört med föregående år. Tilläggsdirektiv som endast avsåg förlängd utredningstid omfattas inte av kartläggningen. Av betänkanden under 2018, där en text om jämställdhet </w:t>
      </w:r>
      <w:r>
        <w:lastRenderedPageBreak/>
        <w:t>var relevant, innehöll 95 procent en sådan text, vilket är fyra procent</w:t>
      </w:r>
      <w:r w:rsidR="00B5765E">
        <w:softHyphen/>
      </w:r>
      <w:r>
        <w:t>enheter lägre än föregående år. SCB:s uppföljning av arbetet under 2019 kommer att redovisas till Regeringskansliet i april 2020.</w:t>
      </w:r>
    </w:p>
    <w:p w14:paraId="1FDE1E0F" w14:textId="77777777" w:rsidR="00A23F7A" w:rsidRDefault="00A23F7A" w:rsidP="00B5765E">
      <w:pPr>
        <w:pStyle w:val="Rubrik4utannumrering"/>
      </w:pPr>
      <w:r>
        <w:t xml:space="preserve">Ålderssammansättningen </w:t>
      </w:r>
    </w:p>
    <w:p w14:paraId="2733E5AA" w14:textId="66658FCE" w:rsidR="00A23F7A" w:rsidRDefault="00A23F7A" w:rsidP="00B5765E">
      <w:pPr>
        <w:pStyle w:val="Brdtext"/>
      </w:pPr>
      <w:r w:rsidRPr="007B1C1F">
        <w:t>En uppföljning av ålderssammansättningen i kommittéväsendet genom</w:t>
      </w:r>
      <w:r w:rsidR="00B5765E">
        <w:softHyphen/>
      </w:r>
      <w:r w:rsidRPr="007B1C1F">
        <w:t xml:space="preserve">fördes under 2019. Uppföljningen </w:t>
      </w:r>
      <w:r>
        <w:t xml:space="preserve">av utredningar med kommittédirektiv </w:t>
      </w:r>
      <w:r w:rsidRPr="007B1C1F">
        <w:t xml:space="preserve">visar att </w:t>
      </w:r>
      <w:r>
        <w:t xml:space="preserve">andelen unga är lägre än andelen unga i befolkningen </w:t>
      </w:r>
      <w:r w:rsidRPr="007B1C1F">
        <w:t>och att det inte skett några större förändringar jämfört med tidigare års kartlägg</w:t>
      </w:r>
      <w:r w:rsidR="00B5765E">
        <w:softHyphen/>
      </w:r>
      <w:r w:rsidRPr="007B1C1F">
        <w:t xml:space="preserve">ningar. </w:t>
      </w:r>
      <w:r w:rsidR="00F20AC7">
        <w:t>G</w:t>
      </w:r>
      <w:r w:rsidRPr="007B1C1F">
        <w:t>enomsnitt</w:t>
      </w:r>
      <w:r w:rsidR="00F20AC7">
        <w:t>s</w:t>
      </w:r>
      <w:r w:rsidRPr="007B1C1F">
        <w:t>åldern i utredningar med kommitté</w:t>
      </w:r>
      <w:r w:rsidR="00B5765E">
        <w:softHyphen/>
      </w:r>
      <w:r w:rsidRPr="007B1C1F">
        <w:t>direktiv är 50,3 år. För ordförande</w:t>
      </w:r>
      <w:r>
        <w:t xml:space="preserve"> och </w:t>
      </w:r>
      <w:r w:rsidRPr="007B1C1F">
        <w:t>särskilda utredare är medelåldern 58,5 år, för leda</w:t>
      </w:r>
      <w:r w:rsidR="00BF68D1">
        <w:softHyphen/>
      </w:r>
      <w:r w:rsidRPr="007B1C1F">
        <w:t xml:space="preserve">möter 53,6 år och för experter och sakkunniga 49 år. Antalet förordnade under 30 år </w:t>
      </w:r>
      <w:r>
        <w:t xml:space="preserve">är </w:t>
      </w:r>
      <w:r w:rsidRPr="007B1C1F">
        <w:t>25 personer</w:t>
      </w:r>
      <w:r>
        <w:t xml:space="preserve">. </w:t>
      </w:r>
    </w:p>
    <w:p w14:paraId="0CFE77CA" w14:textId="77777777" w:rsidR="00A23F7A" w:rsidRDefault="00A23F7A" w:rsidP="00B5765E">
      <w:pPr>
        <w:pStyle w:val="Rubrik4utannumrering"/>
      </w:pPr>
      <w:r>
        <w:t>Kostnaderna</w:t>
      </w:r>
    </w:p>
    <w:p w14:paraId="1946295F" w14:textId="20FA2CE1" w:rsidR="00A23F7A" w:rsidRDefault="00A23F7A" w:rsidP="00B5765E">
      <w:pPr>
        <w:pStyle w:val="Brdtext"/>
      </w:pPr>
      <w:r>
        <w:t>Kommittékostnaderna redovisas i bilaga 1. Utvecklingen under senare år redovisas i form av två diagram i bilaga 2. Det första visar hur kostnaderna för samtliga kommittéer har utvecklats under de sex senaste budgetåren. Det andra diagrammet åskådliggör konsultkostnadernas del av kommitté</w:t>
      </w:r>
      <w:r w:rsidR="00B5765E">
        <w:softHyphen/>
      </w:r>
      <w:r>
        <w:t>kostnaderna under samma tid och i samma prisläge. Kostnaderna för Regeringskansliets kommittéservice redovisas separat under rubriken Förvaltningsavdelningen.</w:t>
      </w:r>
    </w:p>
    <w:p w14:paraId="33ADE2B3" w14:textId="77777777" w:rsidR="00A23F7A" w:rsidRDefault="00A23F7A" w:rsidP="00B5765E">
      <w:pPr>
        <w:pStyle w:val="Rubrik4utannumrering"/>
      </w:pPr>
      <w:r>
        <w:t>Uppgifter om vissa andra organ</w:t>
      </w:r>
    </w:p>
    <w:p w14:paraId="30DEC7EB" w14:textId="7A8BBC76" w:rsidR="00A23F7A" w:rsidRDefault="00A23F7A" w:rsidP="00B5765E">
      <w:pPr>
        <w:pStyle w:val="Brdtext"/>
      </w:pPr>
      <w:r w:rsidRPr="0081664D">
        <w:t xml:space="preserve">Utöver de utredningar som redovisas i kommittéberättelsen finns ett antal mindre, eller under kortare tid verksamma, utredningar och andra organ som tillsatts enligt ett beslut i Regeringskansliet och som </w:t>
      </w:r>
      <w:r>
        <w:t>finansieras från</w:t>
      </w:r>
      <w:r w:rsidRPr="0081664D">
        <w:t xml:space="preserve"> anslag</w:t>
      </w:r>
      <w:r>
        <w:t>et 4:1 Regeringskansliet m.m. under utgiftsområde 1.</w:t>
      </w:r>
      <w:r w:rsidRPr="0081664D">
        <w:t xml:space="preserve"> Dessa utred</w:t>
      </w:r>
      <w:r w:rsidR="005E4D41">
        <w:softHyphen/>
      </w:r>
      <w:r w:rsidRPr="0081664D">
        <w:t>ningar och organ fanns t.o.m. 1997 års berättelse med bland de</w:t>
      </w:r>
      <w:r w:rsidR="008877C9">
        <w:t>m</w:t>
      </w:r>
      <w:r w:rsidRPr="0081664D">
        <w:t xml:space="preserve"> som redovisades i dåvarande bilaga 4</w:t>
      </w:r>
      <w:r w:rsidR="008877C9">
        <w:t xml:space="preserve"> men som </w:t>
      </w:r>
      <w:r w:rsidRPr="0081664D">
        <w:t xml:space="preserve">numera enbart </w:t>
      </w:r>
      <w:r w:rsidR="008877C9">
        <w:t xml:space="preserve">är </w:t>
      </w:r>
      <w:r w:rsidRPr="0081664D">
        <w:t>registrerade i kommittéregistret i Regeringskansliets databas över kommittéer som finns tillgänglig via</w:t>
      </w:r>
      <w:r w:rsidR="008877C9">
        <w:t xml:space="preserve"> </w:t>
      </w:r>
      <w:r w:rsidRPr="0081664D">
        <w:t xml:space="preserve">lagrummet.se och regeringen.se. Dessa organ finns inte heller med i den särskilda redovisningen på s. </w:t>
      </w:r>
      <w:r w:rsidR="00E8008E">
        <w:t>12</w:t>
      </w:r>
      <w:r w:rsidRPr="0081664D">
        <w:t>. Kostnaderna för dessa organ ingår dock i kommittékostnaderna som redovisas i bilaga 1.</w:t>
      </w:r>
    </w:p>
    <w:p w14:paraId="6DA84282" w14:textId="2065254C" w:rsidR="00A23F7A" w:rsidRDefault="00A23F7A" w:rsidP="00B5765E">
      <w:pPr>
        <w:pStyle w:val="Rubrik4utannumrering"/>
      </w:pPr>
      <w:r>
        <w:t>Uppgifter under löpande år</w:t>
      </w:r>
    </w:p>
    <w:p w14:paraId="6B0C61A5" w14:textId="4348832B" w:rsidR="00A23F7A" w:rsidRPr="008D3B3B" w:rsidRDefault="00A23F7A" w:rsidP="00B5765E">
      <w:pPr>
        <w:pStyle w:val="Brdtext"/>
      </w:pPr>
      <w:r w:rsidRPr="00013609">
        <w:t>Uppgifter som ingår i berättelsen</w:t>
      </w:r>
      <w:r w:rsidRPr="0081664D">
        <w:t xml:space="preserve"> registreras fortlöpande i Regerings</w:t>
      </w:r>
      <w:r w:rsidR="00B5765E">
        <w:softHyphen/>
      </w:r>
      <w:r w:rsidRPr="0081664D">
        <w:t xml:space="preserve">kansliets databas över kommittéer. Bestämmelser om databasen finns i rättsinformationsförordningen (1999:175). Databasen finns tillgänglig via regeringen.se. Databasen </w:t>
      </w:r>
      <w:r>
        <w:t xml:space="preserve">är </w:t>
      </w:r>
      <w:r w:rsidRPr="0081664D">
        <w:t>en del av det offentliga rättsinforma</w:t>
      </w:r>
      <w:r w:rsidR="00B5765E">
        <w:softHyphen/>
      </w:r>
      <w:r w:rsidRPr="0081664D">
        <w:t>tions</w:t>
      </w:r>
      <w:r w:rsidR="00E8008E">
        <w:softHyphen/>
      </w:r>
      <w:r w:rsidRPr="0081664D">
        <w:t>systemet (lagrummet.se).</w:t>
      </w:r>
    </w:p>
    <w:p w14:paraId="550AF0D9" w14:textId="77777777" w:rsidR="00A23F7A" w:rsidRDefault="00A23F7A" w:rsidP="00B5765E">
      <w:pPr>
        <w:pStyle w:val="Rubrik4utannumrering"/>
      </w:pPr>
      <w:r>
        <w:t>Uppgifter om kommittédirektiv</w:t>
      </w:r>
    </w:p>
    <w:p w14:paraId="4B3AD17C" w14:textId="45AFBBB5" w:rsidR="00A23F7A" w:rsidRDefault="00A23F7A" w:rsidP="008877C9">
      <w:pPr>
        <w:pStyle w:val="Brdtext"/>
      </w:pPr>
      <w:r w:rsidRPr="0081664D">
        <w:t xml:space="preserve">Kommittédirektiven ges ut löpande i en särskild serie. Fram till 2009 gavs också en särskild årsbok med direktiven ut. Kommittédirektiv finns sedan 2006 tillgängliga i </w:t>
      </w:r>
      <w:proofErr w:type="spellStart"/>
      <w:r w:rsidRPr="0081664D">
        <w:t>pdf-format</w:t>
      </w:r>
      <w:proofErr w:type="spellEnd"/>
      <w:r w:rsidRPr="0081664D">
        <w:t xml:space="preserve"> via lagrummet.se och regeringen.se. </w:t>
      </w:r>
    </w:p>
    <w:p w14:paraId="2A8370CB" w14:textId="77777777" w:rsidR="00A23F7A" w:rsidRDefault="00A23F7A" w:rsidP="009F5569">
      <w:pPr>
        <w:pStyle w:val="Brdtextvnster"/>
        <w:sectPr w:rsidR="00A23F7A" w:rsidSect="00A23F7A">
          <w:headerReference w:type="even" r:id="rId23"/>
          <w:headerReference w:type="default" r:id="rId24"/>
          <w:footerReference w:type="even" r:id="rId25"/>
          <w:footerReference w:type="default" r:id="rId26"/>
          <w:headerReference w:type="first" r:id="rId27"/>
          <w:footerReference w:type="first" r:id="rId28"/>
          <w:pgSz w:w="9356" w:h="13721" w:code="9"/>
          <w:pgMar w:top="1134" w:right="2438" w:bottom="1191" w:left="1021" w:header="567" w:footer="709" w:gutter="0"/>
          <w:cols w:space="708"/>
          <w:docGrid w:linePitch="360"/>
        </w:sectPr>
      </w:pPr>
    </w:p>
    <w:p w14:paraId="0F8AE10F" w14:textId="77777777" w:rsidR="00A23F7A" w:rsidRDefault="00A23F7A" w:rsidP="00B5765E">
      <w:pPr>
        <w:pStyle w:val="Rubrik1utannumrering"/>
        <w:spacing w:before="0"/>
      </w:pPr>
      <w:bookmarkStart w:id="3" w:name="AntalTillsatta"/>
      <w:bookmarkStart w:id="4" w:name="_Toc34127936"/>
      <w:bookmarkEnd w:id="3"/>
      <w:r>
        <w:lastRenderedPageBreak/>
        <w:t xml:space="preserve">Antalet tillsatta respektive avslutade kommittéer </w:t>
      </w:r>
      <w:bookmarkStart w:id="5" w:name="Tabell"/>
      <w:bookmarkEnd w:id="5"/>
      <w:r>
        <w:t>och andra organ som redovisas i kommitté</w:t>
      </w:r>
      <w:r>
        <w:softHyphen/>
        <w:t>berättelsen under år 2019</w:t>
      </w:r>
      <w:bookmarkEnd w:id="4"/>
    </w:p>
    <w:tbl>
      <w:tblPr>
        <w:tblStyle w:val="Tabellrutnt"/>
        <w:tblW w:w="0" w:type="auto"/>
        <w:tblLook w:val="04A0" w:firstRow="1" w:lastRow="0" w:firstColumn="1" w:lastColumn="0" w:noHBand="0" w:noVBand="1"/>
        <w:tblCaption w:val="Antal kom"/>
      </w:tblPr>
      <w:tblGrid>
        <w:gridCol w:w="3521"/>
        <w:gridCol w:w="1183"/>
        <w:gridCol w:w="1183"/>
      </w:tblGrid>
      <w:tr w:rsidR="00A23F7A" w:rsidRPr="00AE59DB" w14:paraId="2F2FA50E" w14:textId="77777777" w:rsidTr="00B5765E">
        <w:tc>
          <w:tcPr>
            <w:tcW w:w="3521" w:type="dxa"/>
            <w:shd w:val="clear" w:color="auto" w:fill="F2F2F2" w:themeFill="background1" w:themeFillShade="F2"/>
          </w:tcPr>
          <w:p w14:paraId="5DE8B099" w14:textId="77777777" w:rsidR="00A23F7A" w:rsidRPr="00AE59DB" w:rsidRDefault="00A23F7A" w:rsidP="00A23EBF">
            <w:pPr>
              <w:pStyle w:val="Brdtext"/>
              <w:rPr>
                <w:rFonts w:ascii="Arial" w:hAnsi="Arial" w:cs="Arial"/>
                <w:b/>
              </w:rPr>
            </w:pPr>
          </w:p>
        </w:tc>
        <w:tc>
          <w:tcPr>
            <w:tcW w:w="1183" w:type="dxa"/>
            <w:shd w:val="clear" w:color="auto" w:fill="F2F2F2" w:themeFill="background1" w:themeFillShade="F2"/>
          </w:tcPr>
          <w:p w14:paraId="42CBC79B" w14:textId="77777777" w:rsidR="00A23F7A" w:rsidRPr="00AE59DB" w:rsidRDefault="00A23F7A" w:rsidP="00A23EBF">
            <w:pPr>
              <w:pStyle w:val="Brdtext"/>
              <w:rPr>
                <w:rFonts w:ascii="Arial" w:hAnsi="Arial" w:cs="Arial"/>
                <w:b/>
              </w:rPr>
            </w:pPr>
            <w:r w:rsidRPr="00AE59DB">
              <w:rPr>
                <w:rFonts w:ascii="Arial" w:hAnsi="Arial" w:cs="Arial"/>
                <w:b/>
              </w:rPr>
              <w:t>Tillsatta</w:t>
            </w:r>
          </w:p>
        </w:tc>
        <w:tc>
          <w:tcPr>
            <w:tcW w:w="1183" w:type="dxa"/>
            <w:shd w:val="clear" w:color="auto" w:fill="F2F2F2" w:themeFill="background1" w:themeFillShade="F2"/>
          </w:tcPr>
          <w:p w14:paraId="1EB55FF9" w14:textId="77777777" w:rsidR="00A23F7A" w:rsidRPr="00AE59DB" w:rsidRDefault="00A23F7A" w:rsidP="00A23EBF">
            <w:pPr>
              <w:pStyle w:val="Brdtext"/>
              <w:rPr>
                <w:rFonts w:ascii="Arial" w:hAnsi="Arial" w:cs="Arial"/>
                <w:b/>
              </w:rPr>
            </w:pPr>
            <w:r w:rsidRPr="00AE59DB">
              <w:rPr>
                <w:rFonts w:ascii="Arial" w:hAnsi="Arial" w:cs="Arial"/>
                <w:b/>
              </w:rPr>
              <w:t>Avslutade</w:t>
            </w:r>
          </w:p>
        </w:tc>
      </w:tr>
      <w:tr w:rsidR="00A23F7A" w14:paraId="6B5DD34D" w14:textId="77777777" w:rsidTr="00B5765E">
        <w:trPr>
          <w:trHeight w:val="397"/>
        </w:trPr>
        <w:tc>
          <w:tcPr>
            <w:tcW w:w="3521" w:type="dxa"/>
            <w:vAlign w:val="center"/>
          </w:tcPr>
          <w:p w14:paraId="51DBDC82" w14:textId="77777777" w:rsidR="00A23F7A" w:rsidRDefault="00A23F7A" w:rsidP="00B5765E">
            <w:pPr>
              <w:pStyle w:val="Brdtext"/>
              <w:jc w:val="left"/>
            </w:pPr>
            <w:r>
              <w:t>Statsrådsberedningen</w:t>
            </w:r>
          </w:p>
        </w:tc>
        <w:tc>
          <w:tcPr>
            <w:tcW w:w="1183" w:type="dxa"/>
            <w:vAlign w:val="center"/>
          </w:tcPr>
          <w:p w14:paraId="7AA73992" w14:textId="77777777" w:rsidR="00A23F7A" w:rsidRDefault="00A23F7A" w:rsidP="00B5765E">
            <w:pPr>
              <w:pStyle w:val="Brdtext"/>
              <w:jc w:val="center"/>
            </w:pPr>
            <w:r>
              <w:t xml:space="preserve">  0</w:t>
            </w:r>
          </w:p>
        </w:tc>
        <w:tc>
          <w:tcPr>
            <w:tcW w:w="1183" w:type="dxa"/>
            <w:vAlign w:val="center"/>
          </w:tcPr>
          <w:p w14:paraId="7C5887C7" w14:textId="77777777" w:rsidR="00A23F7A" w:rsidRDefault="00A23F7A" w:rsidP="00B5765E">
            <w:pPr>
              <w:pStyle w:val="Brdtext"/>
              <w:jc w:val="center"/>
            </w:pPr>
            <w:r>
              <w:t>0</w:t>
            </w:r>
          </w:p>
        </w:tc>
      </w:tr>
      <w:tr w:rsidR="00A23F7A" w14:paraId="4F948C4A" w14:textId="77777777" w:rsidTr="00B5765E">
        <w:trPr>
          <w:trHeight w:val="397"/>
        </w:trPr>
        <w:tc>
          <w:tcPr>
            <w:tcW w:w="3521" w:type="dxa"/>
            <w:vAlign w:val="center"/>
          </w:tcPr>
          <w:p w14:paraId="0980347A" w14:textId="77777777" w:rsidR="00A23F7A" w:rsidRDefault="00A23F7A" w:rsidP="00B5765E">
            <w:pPr>
              <w:pStyle w:val="Brdtext"/>
              <w:jc w:val="left"/>
            </w:pPr>
            <w:r>
              <w:t>Justitiedepartementet</w:t>
            </w:r>
          </w:p>
        </w:tc>
        <w:tc>
          <w:tcPr>
            <w:tcW w:w="1183" w:type="dxa"/>
            <w:vAlign w:val="center"/>
          </w:tcPr>
          <w:p w14:paraId="1669D768" w14:textId="77777777" w:rsidR="00A23F7A" w:rsidRDefault="00A23F7A" w:rsidP="00B5765E">
            <w:pPr>
              <w:pStyle w:val="Brdtext"/>
              <w:jc w:val="center"/>
            </w:pPr>
            <w:r>
              <w:t>16</w:t>
            </w:r>
          </w:p>
        </w:tc>
        <w:tc>
          <w:tcPr>
            <w:tcW w:w="1183" w:type="dxa"/>
            <w:vAlign w:val="center"/>
          </w:tcPr>
          <w:p w14:paraId="75797543" w14:textId="77777777" w:rsidR="00A23F7A" w:rsidRDefault="00A23F7A" w:rsidP="00B5765E">
            <w:pPr>
              <w:pStyle w:val="Brdtext"/>
              <w:jc w:val="center"/>
            </w:pPr>
            <w:r>
              <w:t>8</w:t>
            </w:r>
          </w:p>
        </w:tc>
      </w:tr>
      <w:tr w:rsidR="00A23F7A" w14:paraId="6133E212" w14:textId="77777777" w:rsidTr="00B5765E">
        <w:trPr>
          <w:trHeight w:val="397"/>
        </w:trPr>
        <w:tc>
          <w:tcPr>
            <w:tcW w:w="3521" w:type="dxa"/>
            <w:vAlign w:val="center"/>
          </w:tcPr>
          <w:p w14:paraId="10D6E3F4" w14:textId="77777777" w:rsidR="00A23F7A" w:rsidRDefault="00A23F7A" w:rsidP="00B5765E">
            <w:pPr>
              <w:pStyle w:val="Brdtext"/>
              <w:jc w:val="left"/>
            </w:pPr>
            <w:r>
              <w:t>Utrikesdepartementet</w:t>
            </w:r>
          </w:p>
        </w:tc>
        <w:tc>
          <w:tcPr>
            <w:tcW w:w="1183" w:type="dxa"/>
            <w:vAlign w:val="center"/>
          </w:tcPr>
          <w:p w14:paraId="1EF3BECA" w14:textId="0AF64E13" w:rsidR="00A23F7A" w:rsidRDefault="00E11FB1" w:rsidP="00B5765E">
            <w:pPr>
              <w:pStyle w:val="Brdtext"/>
              <w:jc w:val="center"/>
            </w:pPr>
            <w:r>
              <w:t>1</w:t>
            </w:r>
          </w:p>
        </w:tc>
        <w:tc>
          <w:tcPr>
            <w:tcW w:w="1183" w:type="dxa"/>
            <w:vAlign w:val="center"/>
          </w:tcPr>
          <w:p w14:paraId="07EB193D" w14:textId="77777777" w:rsidR="00A23F7A" w:rsidRDefault="00A23F7A" w:rsidP="00B5765E">
            <w:pPr>
              <w:pStyle w:val="Brdtext"/>
              <w:jc w:val="center"/>
            </w:pPr>
            <w:r>
              <w:t>1</w:t>
            </w:r>
          </w:p>
        </w:tc>
      </w:tr>
      <w:tr w:rsidR="00A23F7A" w14:paraId="673775D1" w14:textId="77777777" w:rsidTr="00B5765E">
        <w:trPr>
          <w:trHeight w:val="397"/>
        </w:trPr>
        <w:tc>
          <w:tcPr>
            <w:tcW w:w="3521" w:type="dxa"/>
            <w:vAlign w:val="center"/>
          </w:tcPr>
          <w:p w14:paraId="1E74AD20" w14:textId="77777777" w:rsidR="00A23F7A" w:rsidRDefault="00A23F7A" w:rsidP="00B5765E">
            <w:pPr>
              <w:pStyle w:val="Brdtext"/>
              <w:jc w:val="left"/>
            </w:pPr>
            <w:r>
              <w:t>Försvarsdepartementet</w:t>
            </w:r>
          </w:p>
        </w:tc>
        <w:tc>
          <w:tcPr>
            <w:tcW w:w="1183" w:type="dxa"/>
            <w:vAlign w:val="center"/>
          </w:tcPr>
          <w:p w14:paraId="7D225D44" w14:textId="77777777" w:rsidR="00A23F7A" w:rsidRDefault="00A23F7A" w:rsidP="00B5765E">
            <w:pPr>
              <w:pStyle w:val="Brdtext"/>
              <w:jc w:val="center"/>
            </w:pPr>
            <w:r>
              <w:t>1</w:t>
            </w:r>
          </w:p>
        </w:tc>
        <w:tc>
          <w:tcPr>
            <w:tcW w:w="1183" w:type="dxa"/>
            <w:vAlign w:val="center"/>
          </w:tcPr>
          <w:p w14:paraId="2A610632" w14:textId="77777777" w:rsidR="00A23F7A" w:rsidRDefault="00A23F7A" w:rsidP="00B5765E">
            <w:pPr>
              <w:pStyle w:val="Brdtext"/>
              <w:jc w:val="center"/>
            </w:pPr>
            <w:r>
              <w:t>2</w:t>
            </w:r>
          </w:p>
        </w:tc>
      </w:tr>
      <w:tr w:rsidR="00A23F7A" w14:paraId="7C7D64CF" w14:textId="77777777" w:rsidTr="00B5765E">
        <w:trPr>
          <w:trHeight w:val="397"/>
        </w:trPr>
        <w:tc>
          <w:tcPr>
            <w:tcW w:w="3521" w:type="dxa"/>
            <w:vAlign w:val="center"/>
          </w:tcPr>
          <w:p w14:paraId="55AFC1F8" w14:textId="77777777" w:rsidR="00A23F7A" w:rsidRDefault="00A23F7A" w:rsidP="00B5765E">
            <w:pPr>
              <w:pStyle w:val="Brdtext"/>
              <w:jc w:val="left"/>
            </w:pPr>
            <w:r>
              <w:t>Socialdepartementet</w:t>
            </w:r>
          </w:p>
        </w:tc>
        <w:tc>
          <w:tcPr>
            <w:tcW w:w="1183" w:type="dxa"/>
            <w:vAlign w:val="center"/>
          </w:tcPr>
          <w:p w14:paraId="52B12846" w14:textId="77777777" w:rsidR="00A23F7A" w:rsidRDefault="00A23F7A" w:rsidP="00B5765E">
            <w:pPr>
              <w:pStyle w:val="Brdtext"/>
              <w:jc w:val="center"/>
            </w:pPr>
            <w:r>
              <w:t>5</w:t>
            </w:r>
          </w:p>
        </w:tc>
        <w:tc>
          <w:tcPr>
            <w:tcW w:w="1183" w:type="dxa"/>
            <w:vAlign w:val="center"/>
          </w:tcPr>
          <w:p w14:paraId="7162F5D2" w14:textId="77777777" w:rsidR="00A23F7A" w:rsidRDefault="00A23F7A" w:rsidP="00B5765E">
            <w:pPr>
              <w:pStyle w:val="Brdtext"/>
              <w:jc w:val="center"/>
            </w:pPr>
            <w:r>
              <w:t>7</w:t>
            </w:r>
          </w:p>
        </w:tc>
      </w:tr>
      <w:tr w:rsidR="00A23F7A" w14:paraId="499398C3" w14:textId="77777777" w:rsidTr="00B5765E">
        <w:trPr>
          <w:trHeight w:val="397"/>
        </w:trPr>
        <w:tc>
          <w:tcPr>
            <w:tcW w:w="3521" w:type="dxa"/>
            <w:vAlign w:val="center"/>
          </w:tcPr>
          <w:p w14:paraId="71914C36" w14:textId="77777777" w:rsidR="00A23F7A" w:rsidRDefault="00A23F7A" w:rsidP="00B5765E">
            <w:pPr>
              <w:pStyle w:val="Brdtext"/>
              <w:jc w:val="left"/>
            </w:pPr>
            <w:r>
              <w:t>Finansdepartementet</w:t>
            </w:r>
          </w:p>
        </w:tc>
        <w:tc>
          <w:tcPr>
            <w:tcW w:w="1183" w:type="dxa"/>
            <w:vAlign w:val="center"/>
          </w:tcPr>
          <w:p w14:paraId="6E25ACEC" w14:textId="77777777" w:rsidR="00A23F7A" w:rsidRDefault="00A23F7A" w:rsidP="00B5765E">
            <w:pPr>
              <w:pStyle w:val="Brdtext"/>
              <w:jc w:val="center"/>
            </w:pPr>
            <w:r>
              <w:t>10</w:t>
            </w:r>
          </w:p>
        </w:tc>
        <w:tc>
          <w:tcPr>
            <w:tcW w:w="1183" w:type="dxa"/>
            <w:vAlign w:val="center"/>
          </w:tcPr>
          <w:p w14:paraId="3667DCEF" w14:textId="77777777" w:rsidR="00A23F7A" w:rsidRDefault="00A23F7A" w:rsidP="00B5765E">
            <w:pPr>
              <w:pStyle w:val="Brdtext"/>
              <w:jc w:val="center"/>
            </w:pPr>
            <w:r>
              <w:t>10</w:t>
            </w:r>
          </w:p>
        </w:tc>
      </w:tr>
      <w:tr w:rsidR="00A23F7A" w14:paraId="674843D1" w14:textId="77777777" w:rsidTr="00B5765E">
        <w:trPr>
          <w:trHeight w:val="397"/>
        </w:trPr>
        <w:tc>
          <w:tcPr>
            <w:tcW w:w="3521" w:type="dxa"/>
            <w:vAlign w:val="center"/>
          </w:tcPr>
          <w:p w14:paraId="3E5845CF" w14:textId="77777777" w:rsidR="00A23F7A" w:rsidRDefault="00A23F7A" w:rsidP="00B5765E">
            <w:pPr>
              <w:pStyle w:val="Brdtext"/>
              <w:jc w:val="left"/>
            </w:pPr>
            <w:r>
              <w:t>Utbildningsdepartementet</w:t>
            </w:r>
          </w:p>
        </w:tc>
        <w:tc>
          <w:tcPr>
            <w:tcW w:w="1183" w:type="dxa"/>
            <w:vAlign w:val="center"/>
          </w:tcPr>
          <w:p w14:paraId="5B7AEF4A" w14:textId="77777777" w:rsidR="00A23F7A" w:rsidRDefault="00A23F7A" w:rsidP="00B5765E">
            <w:pPr>
              <w:pStyle w:val="Brdtext"/>
              <w:jc w:val="center"/>
            </w:pPr>
            <w:r>
              <w:t>4</w:t>
            </w:r>
          </w:p>
        </w:tc>
        <w:tc>
          <w:tcPr>
            <w:tcW w:w="1183" w:type="dxa"/>
            <w:vAlign w:val="center"/>
          </w:tcPr>
          <w:p w14:paraId="163AC29A" w14:textId="77777777" w:rsidR="00A23F7A" w:rsidRDefault="00A23F7A" w:rsidP="00B5765E">
            <w:pPr>
              <w:pStyle w:val="Brdtext"/>
              <w:jc w:val="center"/>
            </w:pPr>
            <w:r>
              <w:t>6</w:t>
            </w:r>
          </w:p>
        </w:tc>
      </w:tr>
      <w:tr w:rsidR="00A23F7A" w14:paraId="5C3F17AD" w14:textId="77777777" w:rsidTr="00B5765E">
        <w:trPr>
          <w:trHeight w:val="397"/>
        </w:trPr>
        <w:tc>
          <w:tcPr>
            <w:tcW w:w="3521" w:type="dxa"/>
            <w:vAlign w:val="center"/>
          </w:tcPr>
          <w:p w14:paraId="5A5E99C4" w14:textId="77777777" w:rsidR="00A23F7A" w:rsidRDefault="00A23F7A" w:rsidP="00B5765E">
            <w:pPr>
              <w:pStyle w:val="Brdtext"/>
              <w:jc w:val="left"/>
            </w:pPr>
            <w:r>
              <w:t>Miljödepartementet</w:t>
            </w:r>
          </w:p>
        </w:tc>
        <w:tc>
          <w:tcPr>
            <w:tcW w:w="1183" w:type="dxa"/>
            <w:vAlign w:val="center"/>
          </w:tcPr>
          <w:p w14:paraId="7A3DE32B" w14:textId="7B0D9526" w:rsidR="00A23F7A" w:rsidRDefault="003F67F1" w:rsidP="00B5765E">
            <w:pPr>
              <w:pStyle w:val="Brdtext"/>
              <w:jc w:val="center"/>
            </w:pPr>
            <w:r>
              <w:t>5</w:t>
            </w:r>
          </w:p>
        </w:tc>
        <w:tc>
          <w:tcPr>
            <w:tcW w:w="1183" w:type="dxa"/>
            <w:vAlign w:val="center"/>
          </w:tcPr>
          <w:p w14:paraId="3340E933" w14:textId="7E60EFA4" w:rsidR="00A23F7A" w:rsidRDefault="00490D35" w:rsidP="00B5765E">
            <w:pPr>
              <w:pStyle w:val="Brdtext"/>
              <w:jc w:val="center"/>
            </w:pPr>
            <w:r>
              <w:t>6</w:t>
            </w:r>
          </w:p>
        </w:tc>
      </w:tr>
      <w:tr w:rsidR="00A23F7A" w14:paraId="37DAA2C0" w14:textId="77777777" w:rsidTr="00B5765E">
        <w:trPr>
          <w:trHeight w:val="397"/>
        </w:trPr>
        <w:tc>
          <w:tcPr>
            <w:tcW w:w="3521" w:type="dxa"/>
            <w:vAlign w:val="center"/>
          </w:tcPr>
          <w:p w14:paraId="7B7C32FE" w14:textId="77777777" w:rsidR="00A23F7A" w:rsidRDefault="00A23F7A" w:rsidP="00B5765E">
            <w:pPr>
              <w:pStyle w:val="Brdtext"/>
              <w:jc w:val="left"/>
            </w:pPr>
            <w:r>
              <w:t>Näringsdepartementet</w:t>
            </w:r>
          </w:p>
        </w:tc>
        <w:tc>
          <w:tcPr>
            <w:tcW w:w="1183" w:type="dxa"/>
            <w:vAlign w:val="center"/>
          </w:tcPr>
          <w:p w14:paraId="66BD30BC" w14:textId="77777777" w:rsidR="00A23F7A" w:rsidRDefault="00A23F7A" w:rsidP="00B5765E">
            <w:pPr>
              <w:pStyle w:val="Brdtext"/>
              <w:jc w:val="center"/>
            </w:pPr>
            <w:r>
              <w:t>1</w:t>
            </w:r>
          </w:p>
        </w:tc>
        <w:tc>
          <w:tcPr>
            <w:tcW w:w="1183" w:type="dxa"/>
            <w:vAlign w:val="center"/>
          </w:tcPr>
          <w:p w14:paraId="03037CE2" w14:textId="77777777" w:rsidR="00A23F7A" w:rsidRDefault="00A23F7A" w:rsidP="00B5765E">
            <w:pPr>
              <w:pStyle w:val="Brdtext"/>
              <w:jc w:val="center"/>
            </w:pPr>
            <w:r>
              <w:t>3</w:t>
            </w:r>
          </w:p>
        </w:tc>
      </w:tr>
      <w:tr w:rsidR="00A23F7A" w14:paraId="1380896C" w14:textId="77777777" w:rsidTr="00B5765E">
        <w:trPr>
          <w:trHeight w:val="397"/>
        </w:trPr>
        <w:tc>
          <w:tcPr>
            <w:tcW w:w="3521" w:type="dxa"/>
            <w:vAlign w:val="center"/>
          </w:tcPr>
          <w:p w14:paraId="59A25F84" w14:textId="77777777" w:rsidR="00A23F7A" w:rsidRDefault="00A23F7A" w:rsidP="00B5765E">
            <w:pPr>
              <w:pStyle w:val="Brdtext"/>
              <w:jc w:val="left"/>
            </w:pPr>
            <w:r>
              <w:t>Kulturdepartementet</w:t>
            </w:r>
          </w:p>
        </w:tc>
        <w:tc>
          <w:tcPr>
            <w:tcW w:w="1183" w:type="dxa"/>
            <w:vAlign w:val="center"/>
          </w:tcPr>
          <w:p w14:paraId="45372B89" w14:textId="77777777" w:rsidR="00A23F7A" w:rsidRDefault="00A23F7A" w:rsidP="00B5765E">
            <w:pPr>
              <w:pStyle w:val="Brdtext"/>
              <w:jc w:val="center"/>
            </w:pPr>
            <w:r>
              <w:t>2</w:t>
            </w:r>
          </w:p>
        </w:tc>
        <w:tc>
          <w:tcPr>
            <w:tcW w:w="1183" w:type="dxa"/>
            <w:vAlign w:val="center"/>
          </w:tcPr>
          <w:p w14:paraId="708E05C7" w14:textId="77777777" w:rsidR="00A23F7A" w:rsidRDefault="00A23F7A" w:rsidP="00B5765E">
            <w:pPr>
              <w:pStyle w:val="Brdtext"/>
              <w:jc w:val="center"/>
            </w:pPr>
            <w:r>
              <w:t>4</w:t>
            </w:r>
          </w:p>
        </w:tc>
      </w:tr>
      <w:tr w:rsidR="00A23F7A" w14:paraId="66296E2C" w14:textId="77777777" w:rsidTr="00B5765E">
        <w:trPr>
          <w:trHeight w:val="397"/>
        </w:trPr>
        <w:tc>
          <w:tcPr>
            <w:tcW w:w="3521" w:type="dxa"/>
            <w:vAlign w:val="center"/>
          </w:tcPr>
          <w:p w14:paraId="4524BDE4" w14:textId="77777777" w:rsidR="00A23F7A" w:rsidRDefault="00A23F7A" w:rsidP="00B5765E">
            <w:pPr>
              <w:pStyle w:val="Brdtext"/>
              <w:jc w:val="left"/>
            </w:pPr>
            <w:r>
              <w:t>Arbetsmarknadsdepartementet</w:t>
            </w:r>
          </w:p>
        </w:tc>
        <w:tc>
          <w:tcPr>
            <w:tcW w:w="1183" w:type="dxa"/>
            <w:vAlign w:val="center"/>
          </w:tcPr>
          <w:p w14:paraId="2D959C83" w14:textId="77777777" w:rsidR="00A23F7A" w:rsidRDefault="00A23F7A" w:rsidP="00B5765E">
            <w:pPr>
              <w:pStyle w:val="Brdtext"/>
              <w:jc w:val="center"/>
            </w:pPr>
            <w:r>
              <w:t>5</w:t>
            </w:r>
          </w:p>
        </w:tc>
        <w:tc>
          <w:tcPr>
            <w:tcW w:w="1183" w:type="dxa"/>
            <w:vAlign w:val="center"/>
          </w:tcPr>
          <w:p w14:paraId="5FA20868" w14:textId="46A83BCE" w:rsidR="00A23F7A" w:rsidRDefault="00EC2EEF" w:rsidP="00B5765E">
            <w:pPr>
              <w:pStyle w:val="Brdtext"/>
              <w:jc w:val="center"/>
            </w:pPr>
            <w:r>
              <w:t>5</w:t>
            </w:r>
          </w:p>
        </w:tc>
      </w:tr>
      <w:tr w:rsidR="00A23F7A" w14:paraId="20D30A94" w14:textId="77777777" w:rsidTr="00B5765E">
        <w:trPr>
          <w:trHeight w:val="397"/>
        </w:trPr>
        <w:tc>
          <w:tcPr>
            <w:tcW w:w="3521" w:type="dxa"/>
            <w:vAlign w:val="center"/>
          </w:tcPr>
          <w:p w14:paraId="5E747981" w14:textId="77777777" w:rsidR="00A23F7A" w:rsidRDefault="00A23F7A" w:rsidP="00B5765E">
            <w:pPr>
              <w:pStyle w:val="Brdtext"/>
              <w:jc w:val="left"/>
            </w:pPr>
            <w:r>
              <w:t>Infrastrukturdepartementet</w:t>
            </w:r>
          </w:p>
        </w:tc>
        <w:tc>
          <w:tcPr>
            <w:tcW w:w="1183" w:type="dxa"/>
            <w:vAlign w:val="center"/>
          </w:tcPr>
          <w:p w14:paraId="35663CCE" w14:textId="77777777" w:rsidR="00A23F7A" w:rsidRDefault="00A23F7A" w:rsidP="00B5765E">
            <w:pPr>
              <w:pStyle w:val="Brdtext"/>
              <w:jc w:val="center"/>
            </w:pPr>
            <w:r>
              <w:t>4</w:t>
            </w:r>
          </w:p>
        </w:tc>
        <w:tc>
          <w:tcPr>
            <w:tcW w:w="1183" w:type="dxa"/>
            <w:vAlign w:val="center"/>
          </w:tcPr>
          <w:p w14:paraId="2E3776BD" w14:textId="77777777" w:rsidR="00A23F7A" w:rsidRDefault="00A23F7A" w:rsidP="00B5765E">
            <w:pPr>
              <w:pStyle w:val="Brdtext"/>
              <w:jc w:val="center"/>
            </w:pPr>
            <w:r>
              <w:t>2</w:t>
            </w:r>
          </w:p>
        </w:tc>
      </w:tr>
    </w:tbl>
    <w:p w14:paraId="2FFF1043" w14:textId="14B8DACF" w:rsidR="00A23F7A" w:rsidRDefault="00A23F7A" w:rsidP="009F5569">
      <w:pPr>
        <w:pStyle w:val="Brdtextvnster"/>
      </w:pPr>
    </w:p>
    <w:p w14:paraId="12AF055A" w14:textId="77777777" w:rsidR="009B5933" w:rsidRDefault="009B5933" w:rsidP="009F5569">
      <w:pPr>
        <w:pStyle w:val="Brdtextvnster"/>
      </w:pPr>
    </w:p>
    <w:p w14:paraId="671FA7BD" w14:textId="77777777" w:rsidR="00A23F7A" w:rsidRDefault="00A23F7A" w:rsidP="009F5569">
      <w:pPr>
        <w:pStyle w:val="Brdtextvnster"/>
        <w:sectPr w:rsidR="00A23F7A" w:rsidSect="00A23F7A">
          <w:headerReference w:type="even" r:id="rId29"/>
          <w:headerReference w:type="default" r:id="rId30"/>
          <w:footerReference w:type="even" r:id="rId31"/>
          <w:footerReference w:type="default" r:id="rId32"/>
          <w:headerReference w:type="first" r:id="rId33"/>
          <w:footerReference w:type="first" r:id="rId34"/>
          <w:pgSz w:w="9356" w:h="13721" w:code="9"/>
          <w:pgMar w:top="1134" w:right="2438" w:bottom="1191" w:left="1021" w:header="567" w:footer="709" w:gutter="0"/>
          <w:cols w:space="708"/>
          <w:docGrid w:linePitch="360"/>
        </w:sectPr>
      </w:pPr>
    </w:p>
    <w:p w14:paraId="4472EFDA" w14:textId="77777777" w:rsidR="00A23F7A" w:rsidRDefault="00A23F7A" w:rsidP="00E870F7">
      <w:pPr>
        <w:pStyle w:val="Rubrik1"/>
        <w:spacing w:before="0"/>
      </w:pPr>
      <w:bookmarkStart w:id="6" w:name="_Toc34127937"/>
      <w:r>
        <w:lastRenderedPageBreak/>
        <w:t>Statsrådsberedningen</w:t>
      </w:r>
      <w:bookmarkEnd w:id="6"/>
    </w:p>
    <w:p w14:paraId="08685125" w14:textId="77777777" w:rsidR="00A23F7A" w:rsidRDefault="00A23F7A" w:rsidP="00B5765E">
      <w:pPr>
        <w:pStyle w:val="Rubrik2"/>
      </w:pPr>
      <w:bookmarkStart w:id="7" w:name="_Toc34127938"/>
      <w:r>
        <w:t>Statsrådsberedningen har inga kommittéer</w:t>
      </w:r>
      <w:bookmarkEnd w:id="7"/>
      <w:r>
        <w:t xml:space="preserve"> </w:t>
      </w:r>
    </w:p>
    <w:p w14:paraId="24FDAED7" w14:textId="77777777" w:rsidR="00A23F7A" w:rsidRDefault="00A23F7A">
      <w:bookmarkStart w:id="8" w:name="bKommittelista"/>
      <w:bookmarkEnd w:id="8"/>
    </w:p>
    <w:p w14:paraId="62B2777B" w14:textId="77777777" w:rsidR="007C2D60" w:rsidRDefault="007C2D60" w:rsidP="00A23F7A"/>
    <w:p w14:paraId="739E94AE" w14:textId="77777777" w:rsidR="00A23F7A" w:rsidRDefault="00A23F7A" w:rsidP="00A23F7A">
      <w:pPr>
        <w:sectPr w:rsidR="00A23F7A" w:rsidSect="00A23F7A">
          <w:headerReference w:type="even" r:id="rId35"/>
          <w:headerReference w:type="default" r:id="rId36"/>
          <w:footerReference w:type="even" r:id="rId37"/>
          <w:footerReference w:type="default" r:id="rId38"/>
          <w:headerReference w:type="first" r:id="rId39"/>
          <w:footerReference w:type="first" r:id="rId40"/>
          <w:pgSz w:w="9356" w:h="13721" w:code="9"/>
          <w:pgMar w:top="1134" w:right="2438" w:bottom="1191" w:left="1021" w:header="567" w:footer="709" w:gutter="0"/>
          <w:cols w:space="708"/>
          <w:docGrid w:linePitch="360"/>
        </w:sectPr>
      </w:pPr>
    </w:p>
    <w:p w14:paraId="25BABFBD" w14:textId="77777777" w:rsidR="00A23F7A" w:rsidRDefault="00A23F7A" w:rsidP="00E870F7">
      <w:pPr>
        <w:pStyle w:val="Rubrik1"/>
        <w:spacing w:before="0"/>
      </w:pPr>
      <w:bookmarkStart w:id="9" w:name="_Toc34127939"/>
      <w:r>
        <w:lastRenderedPageBreak/>
        <w:t>Justitiedepartementet</w:t>
      </w:r>
      <w:bookmarkEnd w:id="9"/>
    </w:p>
    <w:p w14:paraId="085A7820" w14:textId="32A4D81D" w:rsidR="00A23F7A" w:rsidRDefault="00A23F7A" w:rsidP="00B5765E">
      <w:pPr>
        <w:pStyle w:val="Brdtextupprkning"/>
      </w:pPr>
      <w:r>
        <w:t xml:space="preserve">Inom detta avsnitt har följande kommittéer avslutat sin verksamhet sedan redovisningen </w:t>
      </w:r>
      <w:r w:rsidR="00500834">
        <w:t xml:space="preserve">i 2018 års kommittéberättelse: </w:t>
      </w:r>
      <w:r>
        <w:t>3, 4, 5, 6, 7, 9, 10</w:t>
      </w:r>
      <w:r w:rsidR="00500834">
        <w:t xml:space="preserve"> och</w:t>
      </w:r>
      <w:r>
        <w:t xml:space="preserve"> 14.</w:t>
      </w:r>
    </w:p>
    <w:p w14:paraId="11BF1B86" w14:textId="77777777" w:rsidR="00A23F7A" w:rsidRDefault="00A23F7A" w:rsidP="00B5765E">
      <w:pPr>
        <w:pStyle w:val="Rubrik2"/>
      </w:pPr>
      <w:bookmarkStart w:id="10" w:name="_Toc34127940"/>
      <w:r>
        <w:t>Råd för migrations- och asylpolitiska barnfrågor (UD 2003:B)</w:t>
      </w:r>
      <w:bookmarkEnd w:id="10"/>
    </w:p>
    <w:p w14:paraId="6B8FAA7C" w14:textId="77777777" w:rsidR="00A23F7A" w:rsidRDefault="00A23F7A" w:rsidP="00B5765E">
      <w:pPr>
        <w:pStyle w:val="Brdtextupprkning"/>
      </w:pPr>
      <w:r>
        <w:t>Organ inom Regeringskansliet</w:t>
      </w:r>
    </w:p>
    <w:p w14:paraId="018C49D7" w14:textId="77777777" w:rsidR="00A23F7A" w:rsidRDefault="00A23F7A" w:rsidP="00B5765E">
      <w:pPr>
        <w:pStyle w:val="Brdtextupprkning"/>
      </w:pPr>
      <w:r>
        <w:t>Tillkallad enligt regeringens bemyndigande 2003-11-13</w:t>
      </w:r>
    </w:p>
    <w:p w14:paraId="7DF97B11" w14:textId="77777777" w:rsidR="00A23F7A" w:rsidRDefault="00A23F7A" w:rsidP="00B5765E">
      <w:pPr>
        <w:pStyle w:val="Brdtexthllihop"/>
      </w:pPr>
      <w:r>
        <w:t>Ledamöter:</w:t>
      </w:r>
    </w:p>
    <w:p w14:paraId="66F343B2" w14:textId="77777777" w:rsidR="00A23F7A" w:rsidRDefault="00A23F7A" w:rsidP="00B5765E">
      <w:pPr>
        <w:pStyle w:val="Brdtextmedindragvnster"/>
      </w:pPr>
      <w:proofErr w:type="spellStart"/>
      <w:r>
        <w:t>Atler</w:t>
      </w:r>
      <w:proofErr w:type="spellEnd"/>
      <w:r>
        <w:t>, Sandra, jurist (fr.o.m. 2008</w:t>
      </w:r>
      <w:r>
        <w:noBreakHyphen/>
        <w:t>12</w:t>
      </w:r>
      <w:r>
        <w:noBreakHyphen/>
        <w:t>01 t.o.m. 2009</w:t>
      </w:r>
      <w:r>
        <w:noBreakHyphen/>
        <w:t>08</w:t>
      </w:r>
      <w:r>
        <w:noBreakHyphen/>
        <w:t>31)</w:t>
      </w:r>
    </w:p>
    <w:p w14:paraId="1D78E719" w14:textId="77777777" w:rsidR="00A23F7A" w:rsidRDefault="00A23F7A" w:rsidP="00B5765E">
      <w:pPr>
        <w:pStyle w:val="Brdtextmedindragvnster"/>
      </w:pPr>
      <w:r>
        <w:t>Björn, Åke, överläkare (fr.o.m. 2003</w:t>
      </w:r>
      <w:r>
        <w:noBreakHyphen/>
        <w:t>11</w:t>
      </w:r>
      <w:r>
        <w:noBreakHyphen/>
        <w:t>20 t.o.m. 2008</w:t>
      </w:r>
      <w:r>
        <w:noBreakHyphen/>
        <w:t>06</w:t>
      </w:r>
      <w:r>
        <w:noBreakHyphen/>
        <w:t>30)</w:t>
      </w:r>
    </w:p>
    <w:p w14:paraId="42465EFB" w14:textId="77777777" w:rsidR="00A23F7A" w:rsidRDefault="00A23F7A" w:rsidP="00B5765E">
      <w:pPr>
        <w:pStyle w:val="Brdtextmedindragvnster"/>
      </w:pPr>
      <w:r>
        <w:t>Björn, Åke, överläkare (fr.o.m. 2008</w:t>
      </w:r>
      <w:r>
        <w:noBreakHyphen/>
        <w:t>12</w:t>
      </w:r>
      <w:r>
        <w:noBreakHyphen/>
        <w:t>01 t.o.m. 2009</w:t>
      </w:r>
      <w:r>
        <w:noBreakHyphen/>
        <w:t>08</w:t>
      </w:r>
      <w:r>
        <w:noBreakHyphen/>
        <w:t>31)</w:t>
      </w:r>
    </w:p>
    <w:p w14:paraId="20B6A62B" w14:textId="77777777" w:rsidR="00A23F7A" w:rsidRDefault="00A23F7A" w:rsidP="00B5765E">
      <w:pPr>
        <w:pStyle w:val="Brdtextmedindragvnster"/>
      </w:pPr>
      <w:r>
        <w:t>Bellander, Eva, handläggare (fr.o.m. 2005</w:t>
      </w:r>
      <w:r>
        <w:noBreakHyphen/>
        <w:t>06</w:t>
      </w:r>
      <w:r>
        <w:noBreakHyphen/>
        <w:t>01 t.o.m. 2006</w:t>
      </w:r>
      <w:r>
        <w:noBreakHyphen/>
        <w:t>01</w:t>
      </w:r>
      <w:r>
        <w:noBreakHyphen/>
        <w:t>16)</w:t>
      </w:r>
    </w:p>
    <w:p w14:paraId="1A117114" w14:textId="77777777" w:rsidR="00A23F7A" w:rsidRDefault="00A23F7A" w:rsidP="00B5765E">
      <w:pPr>
        <w:pStyle w:val="Brdtextmedindragvnster"/>
      </w:pPr>
      <w:r>
        <w:t>Carlsson, Anki, programsamordnare (fr.o.m. 2008</w:t>
      </w:r>
      <w:r>
        <w:noBreakHyphen/>
        <w:t>12</w:t>
      </w:r>
      <w:r>
        <w:noBreakHyphen/>
        <w:t>01 t.o.m. 2009</w:t>
      </w:r>
      <w:r>
        <w:noBreakHyphen/>
        <w:t>08</w:t>
      </w:r>
      <w:r>
        <w:noBreakHyphen/>
        <w:t>31)</w:t>
      </w:r>
    </w:p>
    <w:p w14:paraId="2A2BBB3F" w14:textId="77777777" w:rsidR="00A23F7A" w:rsidRDefault="00A23F7A" w:rsidP="00B5765E">
      <w:pPr>
        <w:pStyle w:val="Brdtextmedindragvnster"/>
      </w:pPr>
      <w:proofErr w:type="spellStart"/>
      <w:r>
        <w:t>Clomén</w:t>
      </w:r>
      <w:proofErr w:type="spellEnd"/>
      <w:r>
        <w:t>, Dick, programsamordnare (fr.o.m. 2003</w:t>
      </w:r>
      <w:r>
        <w:noBreakHyphen/>
        <w:t>11</w:t>
      </w:r>
      <w:r>
        <w:noBreakHyphen/>
        <w:t>20 t.o.m. 2008</w:t>
      </w:r>
      <w:r>
        <w:noBreakHyphen/>
        <w:t>06</w:t>
      </w:r>
      <w:r>
        <w:noBreakHyphen/>
        <w:t>30)</w:t>
      </w:r>
    </w:p>
    <w:p w14:paraId="6ABB3574" w14:textId="77777777" w:rsidR="00A23F7A" w:rsidRDefault="00A23F7A" w:rsidP="00B5765E">
      <w:pPr>
        <w:pStyle w:val="Brdtextmedindragvnster"/>
      </w:pPr>
      <w:r>
        <w:t>Danielsson, Torgny, psykolog (fr.o.m. 2003</w:t>
      </w:r>
      <w:r>
        <w:noBreakHyphen/>
        <w:t>11</w:t>
      </w:r>
      <w:r>
        <w:noBreakHyphen/>
        <w:t>20 t.o.m. 2004</w:t>
      </w:r>
      <w:r>
        <w:noBreakHyphen/>
        <w:t>08</w:t>
      </w:r>
      <w:r>
        <w:noBreakHyphen/>
        <w:t>31)</w:t>
      </w:r>
    </w:p>
    <w:p w14:paraId="2AFE8D9E" w14:textId="77777777" w:rsidR="00A23F7A" w:rsidRDefault="00A23F7A" w:rsidP="00B5765E">
      <w:pPr>
        <w:pStyle w:val="Brdtextmedindragvnster"/>
      </w:pPr>
      <w:proofErr w:type="spellStart"/>
      <w:r>
        <w:t>Ginsburg</w:t>
      </w:r>
      <w:proofErr w:type="spellEnd"/>
      <w:r>
        <w:t>, Bengt-Erik, överläkare (fr.o.m. 2003</w:t>
      </w:r>
      <w:r>
        <w:noBreakHyphen/>
        <w:t>11</w:t>
      </w:r>
      <w:r>
        <w:noBreakHyphen/>
        <w:t>20 t.o.m. 2005</w:t>
      </w:r>
      <w:r>
        <w:noBreakHyphen/>
        <w:t>05</w:t>
      </w:r>
      <w:r>
        <w:noBreakHyphen/>
        <w:t>31)</w:t>
      </w:r>
    </w:p>
    <w:p w14:paraId="028B9E26" w14:textId="77777777" w:rsidR="00A23F7A" w:rsidRDefault="00A23F7A" w:rsidP="00B5765E">
      <w:pPr>
        <w:pStyle w:val="Brdtextmedindragvnster"/>
      </w:pPr>
      <w:r>
        <w:t>Gustavsson, Torgny, chefsöverläkare (fr.o.m. 2004</w:t>
      </w:r>
      <w:r>
        <w:noBreakHyphen/>
        <w:t>02</w:t>
      </w:r>
      <w:r>
        <w:noBreakHyphen/>
        <w:t>10 t.o.m. 2008</w:t>
      </w:r>
      <w:r>
        <w:noBreakHyphen/>
        <w:t>06</w:t>
      </w:r>
      <w:r>
        <w:noBreakHyphen/>
        <w:t>30)</w:t>
      </w:r>
    </w:p>
    <w:p w14:paraId="413ED0AD" w14:textId="77777777" w:rsidR="00A23F7A" w:rsidRDefault="00A23F7A" w:rsidP="00B5765E">
      <w:pPr>
        <w:pStyle w:val="Brdtextmedindragvnster"/>
      </w:pPr>
      <w:r>
        <w:t>Gustavsson, Torgny, chefsöverläkare (fr.o.m. 2008</w:t>
      </w:r>
      <w:r>
        <w:noBreakHyphen/>
        <w:t>12</w:t>
      </w:r>
      <w:r>
        <w:noBreakHyphen/>
        <w:t>01 t.o.m. 2009</w:t>
      </w:r>
      <w:r>
        <w:noBreakHyphen/>
        <w:t>08</w:t>
      </w:r>
      <w:r>
        <w:noBreakHyphen/>
        <w:t>31)</w:t>
      </w:r>
    </w:p>
    <w:p w14:paraId="21D85185" w14:textId="77777777" w:rsidR="00A23F7A" w:rsidRDefault="00A23F7A" w:rsidP="00B5765E">
      <w:pPr>
        <w:pStyle w:val="Brdtextmedindragvnster"/>
      </w:pPr>
      <w:proofErr w:type="spellStart"/>
      <w:r>
        <w:t>Heilborn</w:t>
      </w:r>
      <w:proofErr w:type="spellEnd"/>
      <w:r>
        <w:t>, Christina, barnrättsjurist (fr.o.m. 2006</w:t>
      </w:r>
      <w:r>
        <w:noBreakHyphen/>
        <w:t>01</w:t>
      </w:r>
      <w:r>
        <w:noBreakHyphen/>
        <w:t>31 t.o.m. 2008</w:t>
      </w:r>
      <w:r>
        <w:noBreakHyphen/>
        <w:t>06</w:t>
      </w:r>
      <w:r>
        <w:noBreakHyphen/>
        <w:t>30)</w:t>
      </w:r>
    </w:p>
    <w:p w14:paraId="02BC2F8A" w14:textId="77777777" w:rsidR="00A23F7A" w:rsidRDefault="00A23F7A" w:rsidP="00B5765E">
      <w:pPr>
        <w:pStyle w:val="Brdtextmedindragvnster"/>
      </w:pPr>
      <w:proofErr w:type="spellStart"/>
      <w:r>
        <w:t>Heilborn</w:t>
      </w:r>
      <w:proofErr w:type="spellEnd"/>
      <w:r>
        <w:t>, Christina, barnrättsjurist (fr.o.m. 2008</w:t>
      </w:r>
      <w:r>
        <w:noBreakHyphen/>
        <w:t>12</w:t>
      </w:r>
      <w:r>
        <w:noBreakHyphen/>
        <w:t>01 t.o.m. 2009</w:t>
      </w:r>
      <w:r>
        <w:noBreakHyphen/>
        <w:t>08</w:t>
      </w:r>
      <w:r>
        <w:noBreakHyphen/>
        <w:t>31)</w:t>
      </w:r>
    </w:p>
    <w:p w14:paraId="08787AE8" w14:textId="77777777" w:rsidR="00A23F7A" w:rsidRDefault="00A23F7A" w:rsidP="00B5765E">
      <w:pPr>
        <w:pStyle w:val="Brdtextmedindragvnster"/>
      </w:pPr>
      <w:proofErr w:type="spellStart"/>
      <w:r>
        <w:t>Hessle</w:t>
      </w:r>
      <w:proofErr w:type="spellEnd"/>
      <w:r>
        <w:t>, Marie, psykolog (fr.o.m. 2003</w:t>
      </w:r>
      <w:r>
        <w:noBreakHyphen/>
        <w:t>11</w:t>
      </w:r>
      <w:r>
        <w:noBreakHyphen/>
        <w:t>20 t.o.m. 2006</w:t>
      </w:r>
      <w:r>
        <w:noBreakHyphen/>
        <w:t>12</w:t>
      </w:r>
      <w:r>
        <w:noBreakHyphen/>
        <w:t>31)</w:t>
      </w:r>
    </w:p>
    <w:p w14:paraId="110FCB7C" w14:textId="77777777" w:rsidR="00A23F7A" w:rsidRPr="00EF4AC8" w:rsidRDefault="00A23F7A" w:rsidP="00B5765E">
      <w:pPr>
        <w:pStyle w:val="Brdtextmedindragvnster"/>
        <w:rPr>
          <w:lang w:val="en-US"/>
        </w:rPr>
      </w:pPr>
      <w:proofErr w:type="spellStart"/>
      <w:r w:rsidRPr="00EF4AC8">
        <w:rPr>
          <w:lang w:val="en-US"/>
        </w:rPr>
        <w:t>Hülphers</w:t>
      </w:r>
      <w:proofErr w:type="spellEnd"/>
      <w:r w:rsidRPr="00EF4AC8">
        <w:rPr>
          <w:lang w:val="en-US"/>
        </w:rPr>
        <w:t>, Olof, jurist (</w:t>
      </w:r>
      <w:proofErr w:type="spellStart"/>
      <w:r w:rsidRPr="00EF4AC8">
        <w:rPr>
          <w:lang w:val="en-US"/>
        </w:rPr>
        <w:t>fr.o.m</w:t>
      </w:r>
      <w:proofErr w:type="spellEnd"/>
      <w:r w:rsidRPr="00EF4AC8">
        <w:rPr>
          <w:lang w:val="en-US"/>
        </w:rPr>
        <w:t>. 2003</w:t>
      </w:r>
      <w:r w:rsidRPr="00EF4AC8">
        <w:rPr>
          <w:lang w:val="en-US"/>
        </w:rPr>
        <w:noBreakHyphen/>
        <w:t>11</w:t>
      </w:r>
      <w:r w:rsidRPr="00EF4AC8">
        <w:rPr>
          <w:lang w:val="en-US"/>
        </w:rPr>
        <w:noBreakHyphen/>
        <w:t xml:space="preserve">20 </w:t>
      </w:r>
      <w:proofErr w:type="spellStart"/>
      <w:r w:rsidRPr="00EF4AC8">
        <w:rPr>
          <w:lang w:val="en-US"/>
        </w:rPr>
        <w:t>t.o.m</w:t>
      </w:r>
      <w:proofErr w:type="spellEnd"/>
      <w:r w:rsidRPr="00EF4AC8">
        <w:rPr>
          <w:lang w:val="en-US"/>
        </w:rPr>
        <w:t>. 2008</w:t>
      </w:r>
      <w:r w:rsidRPr="00EF4AC8">
        <w:rPr>
          <w:lang w:val="en-US"/>
        </w:rPr>
        <w:noBreakHyphen/>
        <w:t>06</w:t>
      </w:r>
      <w:r w:rsidRPr="00EF4AC8">
        <w:rPr>
          <w:lang w:val="en-US"/>
        </w:rPr>
        <w:noBreakHyphen/>
        <w:t>30)</w:t>
      </w:r>
    </w:p>
    <w:p w14:paraId="25FE1D2B" w14:textId="77777777" w:rsidR="00A23F7A" w:rsidRPr="00EF4AC8" w:rsidRDefault="00A23F7A" w:rsidP="00B5765E">
      <w:pPr>
        <w:pStyle w:val="Brdtextmedindragvnster"/>
        <w:rPr>
          <w:lang w:val="en-US"/>
        </w:rPr>
      </w:pPr>
      <w:proofErr w:type="spellStart"/>
      <w:r w:rsidRPr="00A50856">
        <w:rPr>
          <w:lang w:val="en-US"/>
        </w:rPr>
        <w:t>Hülphers</w:t>
      </w:r>
      <w:proofErr w:type="spellEnd"/>
      <w:r w:rsidRPr="00EF4AC8">
        <w:rPr>
          <w:lang w:val="en-US"/>
        </w:rPr>
        <w:t>, Olof, jurist (</w:t>
      </w:r>
      <w:proofErr w:type="spellStart"/>
      <w:r w:rsidRPr="00EF4AC8">
        <w:rPr>
          <w:lang w:val="en-US"/>
        </w:rPr>
        <w:t>fr.o.m</w:t>
      </w:r>
      <w:proofErr w:type="spellEnd"/>
      <w:r w:rsidRPr="00EF4AC8">
        <w:rPr>
          <w:lang w:val="en-US"/>
        </w:rPr>
        <w:t>. 2008</w:t>
      </w:r>
      <w:r w:rsidRPr="00EF4AC8">
        <w:rPr>
          <w:lang w:val="en-US"/>
        </w:rPr>
        <w:noBreakHyphen/>
        <w:t>12</w:t>
      </w:r>
      <w:r w:rsidRPr="00EF4AC8">
        <w:rPr>
          <w:lang w:val="en-US"/>
        </w:rPr>
        <w:noBreakHyphen/>
        <w:t xml:space="preserve">01 </w:t>
      </w:r>
      <w:proofErr w:type="spellStart"/>
      <w:r w:rsidRPr="00EF4AC8">
        <w:rPr>
          <w:lang w:val="en-US"/>
        </w:rPr>
        <w:t>t.o.m</w:t>
      </w:r>
      <w:proofErr w:type="spellEnd"/>
      <w:r w:rsidRPr="00EF4AC8">
        <w:rPr>
          <w:lang w:val="en-US"/>
        </w:rPr>
        <w:t>. 2009</w:t>
      </w:r>
      <w:r w:rsidRPr="00EF4AC8">
        <w:rPr>
          <w:lang w:val="en-US"/>
        </w:rPr>
        <w:noBreakHyphen/>
        <w:t>08</w:t>
      </w:r>
      <w:r w:rsidRPr="00EF4AC8">
        <w:rPr>
          <w:lang w:val="en-US"/>
        </w:rPr>
        <w:noBreakHyphen/>
        <w:t>31)</w:t>
      </w:r>
    </w:p>
    <w:p w14:paraId="20B1D001" w14:textId="77777777" w:rsidR="00A23F7A" w:rsidRDefault="00A23F7A" w:rsidP="00B5765E">
      <w:pPr>
        <w:pStyle w:val="Brdtextmedindragvnster"/>
      </w:pPr>
      <w:r>
        <w:t>Jacobson, Monica, jurist (fr.o.m. 2008</w:t>
      </w:r>
      <w:r>
        <w:noBreakHyphen/>
        <w:t>12</w:t>
      </w:r>
      <w:r>
        <w:noBreakHyphen/>
        <w:t>01 t.o.m. 2009</w:t>
      </w:r>
      <w:r>
        <w:noBreakHyphen/>
        <w:t>08</w:t>
      </w:r>
      <w:r>
        <w:noBreakHyphen/>
        <w:t>31)</w:t>
      </w:r>
    </w:p>
    <w:p w14:paraId="60857C3B" w14:textId="77777777" w:rsidR="00A23F7A" w:rsidRDefault="00A23F7A" w:rsidP="00B5765E">
      <w:pPr>
        <w:pStyle w:val="Brdtextmedindragvnster"/>
      </w:pPr>
      <w:r>
        <w:t>Larsson Bellander, Eva, handläggare (fr.o.m. 2003</w:t>
      </w:r>
      <w:r>
        <w:noBreakHyphen/>
        <w:t>11</w:t>
      </w:r>
      <w:r>
        <w:noBreakHyphen/>
        <w:t>20 t.o.m. 2005</w:t>
      </w:r>
      <w:r>
        <w:noBreakHyphen/>
        <w:t>05</w:t>
      </w:r>
      <w:r>
        <w:noBreakHyphen/>
        <w:t>31)</w:t>
      </w:r>
    </w:p>
    <w:p w14:paraId="7BFBDF06" w14:textId="77777777" w:rsidR="00A23F7A" w:rsidRDefault="00A23F7A" w:rsidP="00B5765E">
      <w:pPr>
        <w:pStyle w:val="Brdtextmedindragvnster"/>
      </w:pPr>
      <w:r>
        <w:t>Lennartsson, Maria, beslutsfattare (fr.o.m. 2003</w:t>
      </w:r>
      <w:r>
        <w:noBreakHyphen/>
        <w:t>11</w:t>
      </w:r>
      <w:r>
        <w:noBreakHyphen/>
        <w:t>20 t.o.m. 2008</w:t>
      </w:r>
      <w:r>
        <w:noBreakHyphen/>
        <w:t>06</w:t>
      </w:r>
      <w:r>
        <w:noBreakHyphen/>
        <w:t>30)</w:t>
      </w:r>
    </w:p>
    <w:p w14:paraId="08A7EDCE" w14:textId="77777777" w:rsidR="00A23F7A" w:rsidRDefault="00A23F7A" w:rsidP="00B5765E">
      <w:pPr>
        <w:pStyle w:val="Brdtextmedindragvnster"/>
      </w:pPr>
      <w:r>
        <w:t>Lennartsson, Maria, beslutsfattare (fr.o.m. 2008</w:t>
      </w:r>
      <w:r>
        <w:noBreakHyphen/>
        <w:t>12</w:t>
      </w:r>
      <w:r>
        <w:noBreakHyphen/>
        <w:t>01 t.o.m. 2009</w:t>
      </w:r>
      <w:r>
        <w:noBreakHyphen/>
        <w:t>08</w:t>
      </w:r>
      <w:r>
        <w:noBreakHyphen/>
        <w:t>31)</w:t>
      </w:r>
    </w:p>
    <w:p w14:paraId="2D5ABECB" w14:textId="77777777" w:rsidR="00A23F7A" w:rsidRDefault="00A23F7A" w:rsidP="00B5765E">
      <w:pPr>
        <w:pStyle w:val="Brdtextmedindragvnster"/>
      </w:pPr>
      <w:r>
        <w:t>Lindberg, Tor, barnläkare (fr.o.m. 2003</w:t>
      </w:r>
      <w:r>
        <w:noBreakHyphen/>
        <w:t>11</w:t>
      </w:r>
      <w:r>
        <w:noBreakHyphen/>
        <w:t>20 t.o.m. 2008</w:t>
      </w:r>
      <w:r>
        <w:noBreakHyphen/>
        <w:t>06</w:t>
      </w:r>
      <w:r>
        <w:noBreakHyphen/>
        <w:t>30)</w:t>
      </w:r>
    </w:p>
    <w:p w14:paraId="0D564C1D" w14:textId="77777777" w:rsidR="00A23F7A" w:rsidRDefault="00A23F7A" w:rsidP="00B5765E">
      <w:pPr>
        <w:pStyle w:val="Brdtextmedindragvnster"/>
      </w:pPr>
      <w:r>
        <w:t>Lindberg, Tor, barnläkare (fr.o.m. 2008</w:t>
      </w:r>
      <w:r>
        <w:noBreakHyphen/>
        <w:t>12</w:t>
      </w:r>
      <w:r>
        <w:noBreakHyphen/>
        <w:t>01 t.o.m. 2009</w:t>
      </w:r>
      <w:r>
        <w:noBreakHyphen/>
        <w:t>08</w:t>
      </w:r>
      <w:r>
        <w:noBreakHyphen/>
        <w:t>31)</w:t>
      </w:r>
    </w:p>
    <w:p w14:paraId="42B2AA42" w14:textId="77777777" w:rsidR="00A23F7A" w:rsidRDefault="00A23F7A" w:rsidP="00B5765E">
      <w:pPr>
        <w:pStyle w:val="Brdtextmedindragvnster"/>
      </w:pPr>
      <w:r>
        <w:t>Lundin, Björn, överläkare (fr.o.m. 2003</w:t>
      </w:r>
      <w:r>
        <w:noBreakHyphen/>
        <w:t>11</w:t>
      </w:r>
      <w:r>
        <w:noBreakHyphen/>
        <w:t>20 t.o.m. 2004</w:t>
      </w:r>
      <w:r>
        <w:noBreakHyphen/>
        <w:t>02</w:t>
      </w:r>
      <w:r>
        <w:noBreakHyphen/>
        <w:t>09)</w:t>
      </w:r>
    </w:p>
    <w:p w14:paraId="5B3A88E1" w14:textId="77777777" w:rsidR="00A23F7A" w:rsidRDefault="00A23F7A" w:rsidP="00B5765E">
      <w:pPr>
        <w:pStyle w:val="Brdtextmedindragvnster"/>
      </w:pPr>
      <w:r>
        <w:t>Malmberg, Fredrik, barnombudsmannen (fr.o.m. 2008</w:t>
      </w:r>
      <w:r>
        <w:noBreakHyphen/>
        <w:t>12</w:t>
      </w:r>
      <w:r>
        <w:noBreakHyphen/>
        <w:t>01 t.o.m. 2009</w:t>
      </w:r>
      <w:r>
        <w:noBreakHyphen/>
        <w:t>08</w:t>
      </w:r>
      <w:r>
        <w:noBreakHyphen/>
        <w:t>31)</w:t>
      </w:r>
    </w:p>
    <w:p w14:paraId="6FA216F2" w14:textId="77777777" w:rsidR="00A23F7A" w:rsidRDefault="00A23F7A" w:rsidP="00B5765E">
      <w:pPr>
        <w:pStyle w:val="Brdtextmedindragvnster"/>
      </w:pPr>
      <w:r>
        <w:lastRenderedPageBreak/>
        <w:t>Nyberg, Lena, barnombudsman (fr.o.m. 2003</w:t>
      </w:r>
      <w:r>
        <w:noBreakHyphen/>
        <w:t>11</w:t>
      </w:r>
      <w:r>
        <w:noBreakHyphen/>
        <w:t>20 t.o.m. 2008</w:t>
      </w:r>
      <w:r>
        <w:noBreakHyphen/>
        <w:t>06</w:t>
      </w:r>
      <w:r>
        <w:noBreakHyphen/>
        <w:t>30)</w:t>
      </w:r>
    </w:p>
    <w:p w14:paraId="385741BE" w14:textId="77777777" w:rsidR="00A23F7A" w:rsidRDefault="00A23F7A" w:rsidP="00B5765E">
      <w:pPr>
        <w:pStyle w:val="Brdtextmedindragvnster"/>
      </w:pPr>
      <w:r>
        <w:t>Olsson, Lars, handläggare (fr.o.m. 2006</w:t>
      </w:r>
      <w:r>
        <w:noBreakHyphen/>
        <w:t>01</w:t>
      </w:r>
      <w:r>
        <w:noBreakHyphen/>
        <w:t>17 t.o.m. 2008</w:t>
      </w:r>
      <w:r>
        <w:noBreakHyphen/>
        <w:t>06</w:t>
      </w:r>
      <w:r>
        <w:noBreakHyphen/>
        <w:t>30)</w:t>
      </w:r>
    </w:p>
    <w:p w14:paraId="0681EB5F" w14:textId="77777777" w:rsidR="00A23F7A" w:rsidRDefault="00A23F7A" w:rsidP="00B5765E">
      <w:pPr>
        <w:pStyle w:val="Brdtextmedindragvnster"/>
      </w:pPr>
      <w:r>
        <w:t>Palmér, Ingela, leg. psykolog (fr.o.m. 2004</w:t>
      </w:r>
      <w:r>
        <w:noBreakHyphen/>
        <w:t>09</w:t>
      </w:r>
      <w:r>
        <w:noBreakHyphen/>
        <w:t>01 t.o.m. 2008</w:t>
      </w:r>
      <w:r>
        <w:noBreakHyphen/>
        <w:t>06</w:t>
      </w:r>
      <w:r>
        <w:noBreakHyphen/>
        <w:t>30)</w:t>
      </w:r>
    </w:p>
    <w:p w14:paraId="412F4AB8" w14:textId="77777777" w:rsidR="00A23F7A" w:rsidRDefault="00A23F7A" w:rsidP="00B5765E">
      <w:pPr>
        <w:pStyle w:val="Brdtextmedindragvnster"/>
      </w:pPr>
      <w:r>
        <w:t>Palmér, Ingela, leg. psykolog (fr.o.m. 2008</w:t>
      </w:r>
      <w:r>
        <w:noBreakHyphen/>
        <w:t>12</w:t>
      </w:r>
      <w:r>
        <w:noBreakHyphen/>
        <w:t>01 t.o.m. 2009</w:t>
      </w:r>
      <w:r>
        <w:noBreakHyphen/>
        <w:t>08</w:t>
      </w:r>
      <w:r>
        <w:noBreakHyphen/>
        <w:t>31)</w:t>
      </w:r>
    </w:p>
    <w:p w14:paraId="4E5238F4" w14:textId="77777777" w:rsidR="00A23F7A" w:rsidRDefault="00A23F7A" w:rsidP="00B5765E">
      <w:pPr>
        <w:pStyle w:val="Brdtextmedindragvnster"/>
      </w:pPr>
      <w:r>
        <w:t>Sandesjö, Håkan, generaldirektör (fr.o.m. 2003</w:t>
      </w:r>
      <w:r>
        <w:noBreakHyphen/>
        <w:t>11</w:t>
      </w:r>
      <w:r>
        <w:noBreakHyphen/>
        <w:t>20 t.o.m. 2006</w:t>
      </w:r>
      <w:r>
        <w:noBreakHyphen/>
        <w:t>06</w:t>
      </w:r>
      <w:r>
        <w:noBreakHyphen/>
        <w:t>05)</w:t>
      </w:r>
    </w:p>
    <w:p w14:paraId="435FC6C0" w14:textId="77777777" w:rsidR="00A23F7A" w:rsidRDefault="00A23F7A" w:rsidP="00B5765E">
      <w:pPr>
        <w:pStyle w:val="Brdtextmedindragvnster"/>
      </w:pPr>
      <w:r>
        <w:t>Wessel, Anna, enhetschef (fr.o.m. 2003</w:t>
      </w:r>
      <w:r>
        <w:noBreakHyphen/>
        <w:t>11</w:t>
      </w:r>
      <w:r>
        <w:noBreakHyphen/>
        <w:t>20 t.o.m. 2008</w:t>
      </w:r>
      <w:r>
        <w:noBreakHyphen/>
        <w:t>06</w:t>
      </w:r>
      <w:r>
        <w:noBreakHyphen/>
        <w:t>30)</w:t>
      </w:r>
    </w:p>
    <w:p w14:paraId="4C5892FC" w14:textId="77777777" w:rsidR="00A23F7A" w:rsidRDefault="00A23F7A" w:rsidP="00B5765E">
      <w:pPr>
        <w:pStyle w:val="Brdtextmedindragvnster"/>
      </w:pPr>
      <w:r>
        <w:t>Wessel, Anna, enhetschef (fr.o.m. 2008</w:t>
      </w:r>
      <w:r>
        <w:noBreakHyphen/>
        <w:t>12</w:t>
      </w:r>
      <w:r>
        <w:noBreakHyphen/>
        <w:t>01 t.o.m. 2009</w:t>
      </w:r>
      <w:r>
        <w:noBreakHyphen/>
        <w:t>08</w:t>
      </w:r>
      <w:r>
        <w:noBreakHyphen/>
        <w:t>31)</w:t>
      </w:r>
    </w:p>
    <w:p w14:paraId="7D0BA236" w14:textId="77777777" w:rsidR="00A23F7A" w:rsidRDefault="00A23F7A" w:rsidP="00B5765E">
      <w:pPr>
        <w:pStyle w:val="Brdtexthllihop"/>
      </w:pPr>
      <w:r>
        <w:t>Sekreterare:</w:t>
      </w:r>
    </w:p>
    <w:p w14:paraId="425AFB8F" w14:textId="77777777" w:rsidR="00A23F7A" w:rsidRDefault="00A23F7A" w:rsidP="00B5765E">
      <w:pPr>
        <w:pStyle w:val="Brdtextmedindragvnster"/>
      </w:pPr>
      <w:r>
        <w:t>Edlund, Jennie, ämnessakkunnig (fr.o.m. 2005</w:t>
      </w:r>
      <w:r>
        <w:noBreakHyphen/>
        <w:t>06</w:t>
      </w:r>
      <w:r>
        <w:noBreakHyphen/>
        <w:t>01 t.o.m. 2006</w:t>
      </w:r>
      <w:r>
        <w:noBreakHyphen/>
        <w:t>12</w:t>
      </w:r>
      <w:r>
        <w:noBreakHyphen/>
        <w:t>31)</w:t>
      </w:r>
    </w:p>
    <w:p w14:paraId="37718639" w14:textId="77777777" w:rsidR="00A23F7A" w:rsidRDefault="00A23F7A" w:rsidP="00B5765E">
      <w:pPr>
        <w:pStyle w:val="Brdtextmedindragvnster"/>
      </w:pPr>
      <w:r>
        <w:t>Ekfeldt Nyman, Sofia, departementssekreterare (fr.o.m. 2007</w:t>
      </w:r>
      <w:r>
        <w:noBreakHyphen/>
        <w:t>11</w:t>
      </w:r>
      <w:r>
        <w:noBreakHyphen/>
        <w:t>12)</w:t>
      </w:r>
    </w:p>
    <w:p w14:paraId="19371A6B" w14:textId="77777777" w:rsidR="00A23F7A" w:rsidRDefault="00A23F7A" w:rsidP="00B5765E">
      <w:pPr>
        <w:pStyle w:val="Brdtextmedindragvnster"/>
      </w:pPr>
      <w:proofErr w:type="spellStart"/>
      <w:r>
        <w:t>Heilborn</w:t>
      </w:r>
      <w:proofErr w:type="spellEnd"/>
      <w:r>
        <w:t>, Christina, ämnessakkunnig (fr.o.m. 2003</w:t>
      </w:r>
      <w:r>
        <w:noBreakHyphen/>
        <w:t>11</w:t>
      </w:r>
      <w:r>
        <w:noBreakHyphen/>
        <w:t>20 t.o.m. 2004</w:t>
      </w:r>
      <w:r>
        <w:noBreakHyphen/>
        <w:t>02</w:t>
      </w:r>
      <w:r>
        <w:noBreakHyphen/>
        <w:t>08)</w:t>
      </w:r>
    </w:p>
    <w:p w14:paraId="71FD28F3" w14:textId="77777777" w:rsidR="00A23F7A" w:rsidRDefault="00A23F7A" w:rsidP="00B5765E">
      <w:pPr>
        <w:pStyle w:val="Brdtextmedindragvnster"/>
      </w:pPr>
      <w:proofErr w:type="spellStart"/>
      <w:r>
        <w:t>Neiglick</w:t>
      </w:r>
      <w:proofErr w:type="spellEnd"/>
      <w:r>
        <w:t>, Erica, departementssekreterare (fr.o.m. 2007</w:t>
      </w:r>
      <w:r>
        <w:noBreakHyphen/>
        <w:t>01</w:t>
      </w:r>
      <w:r>
        <w:noBreakHyphen/>
        <w:t>01 t.o.m. 2007</w:t>
      </w:r>
      <w:r>
        <w:noBreakHyphen/>
        <w:t>09</w:t>
      </w:r>
      <w:r>
        <w:noBreakHyphen/>
        <w:t>30)</w:t>
      </w:r>
    </w:p>
    <w:p w14:paraId="1818E751" w14:textId="77777777" w:rsidR="00A23F7A" w:rsidRDefault="00A23F7A" w:rsidP="00B5765E">
      <w:pPr>
        <w:pStyle w:val="Brdtextmedindragvnster"/>
      </w:pPr>
      <w:r>
        <w:t>Nordin Skult, Maria, departementssekreterare (fr.o.m. 2008</w:t>
      </w:r>
      <w:r>
        <w:noBreakHyphen/>
        <w:t>12</w:t>
      </w:r>
      <w:r>
        <w:noBreakHyphen/>
        <w:t>01 t.o.m. 2009</w:t>
      </w:r>
      <w:r>
        <w:noBreakHyphen/>
        <w:t>08</w:t>
      </w:r>
      <w:r>
        <w:noBreakHyphen/>
        <w:t>31)</w:t>
      </w:r>
    </w:p>
    <w:p w14:paraId="0E6EDDC7" w14:textId="77777777" w:rsidR="00A23F7A" w:rsidRDefault="00A23F7A" w:rsidP="00B5765E">
      <w:pPr>
        <w:pStyle w:val="Brdtextmedindragvnster"/>
      </w:pPr>
      <w:r>
        <w:t>Stenström, Erik, departementssekreterare (fr.o.m. 2004</w:t>
      </w:r>
      <w:r>
        <w:noBreakHyphen/>
        <w:t>03</w:t>
      </w:r>
      <w:r>
        <w:noBreakHyphen/>
        <w:t>15 t.o.m. 2005</w:t>
      </w:r>
      <w:r>
        <w:noBreakHyphen/>
        <w:t>05</w:t>
      </w:r>
      <w:r>
        <w:noBreakHyphen/>
        <w:t>31)</w:t>
      </w:r>
    </w:p>
    <w:p w14:paraId="4E3EDC7B" w14:textId="2775C26B" w:rsidR="00A23F7A" w:rsidRDefault="00A23F7A" w:rsidP="00B5765E">
      <w:pPr>
        <w:pStyle w:val="Brdtextupprkning"/>
      </w:pPr>
      <w:r>
        <w:t xml:space="preserve">Lokal: Malmtorgsgatan 3, 103 39 </w:t>
      </w:r>
      <w:r w:rsidR="008F6E0D">
        <w:t>Stockholm</w:t>
      </w:r>
    </w:p>
    <w:p w14:paraId="5C9D3592" w14:textId="77777777" w:rsidR="00A23F7A" w:rsidRDefault="00A23F7A" w:rsidP="00B5765E">
      <w:pPr>
        <w:pStyle w:val="Brdtextupprkning"/>
      </w:pPr>
      <w:r>
        <w:t>Rådets arbete är inte tidsbegränsat.</w:t>
      </w:r>
    </w:p>
    <w:p w14:paraId="161D088B" w14:textId="77777777" w:rsidR="00A23F7A" w:rsidRDefault="00A23F7A" w:rsidP="00B5765E">
      <w:pPr>
        <w:pStyle w:val="Rubrik2"/>
      </w:pPr>
      <w:bookmarkStart w:id="11" w:name="_Toc34127941"/>
      <w:r>
        <w:t xml:space="preserve">Delegationen för migrationsstudier </w:t>
      </w:r>
      <w:r>
        <w:br/>
        <w:t>(Ju 2013:17)</w:t>
      </w:r>
      <w:bookmarkEnd w:id="11"/>
    </w:p>
    <w:p w14:paraId="72DD828D" w14:textId="77777777" w:rsidR="00A23F7A" w:rsidRDefault="00A23F7A" w:rsidP="00B5765E">
      <w:pPr>
        <w:pStyle w:val="Brdtextupprkning"/>
      </w:pPr>
      <w:r>
        <w:t>Tillkallad enligt regeringens bemyndigande 2013-11-21</w:t>
      </w:r>
    </w:p>
    <w:p w14:paraId="36E6550F" w14:textId="77777777" w:rsidR="00A23F7A" w:rsidRDefault="00A23F7A" w:rsidP="00B5765E">
      <w:pPr>
        <w:pStyle w:val="Brdtexthllihop"/>
      </w:pPr>
      <w:r>
        <w:t>Ordförande:</w:t>
      </w:r>
    </w:p>
    <w:p w14:paraId="3D59E16A" w14:textId="77777777" w:rsidR="00A23F7A" w:rsidRDefault="00A23F7A" w:rsidP="00B5765E">
      <w:pPr>
        <w:pStyle w:val="Brdtextmedindragvnster"/>
      </w:pPr>
      <w:r>
        <w:t>Palme, Joakim, professor (fr.o.m. 2013</w:t>
      </w:r>
      <w:r>
        <w:noBreakHyphen/>
        <w:t>11</w:t>
      </w:r>
      <w:r>
        <w:noBreakHyphen/>
        <w:t>21)</w:t>
      </w:r>
    </w:p>
    <w:p w14:paraId="3C29657E" w14:textId="77777777" w:rsidR="00A23F7A" w:rsidRDefault="00A23F7A" w:rsidP="00B5765E">
      <w:pPr>
        <w:pStyle w:val="Brdtexthllihop"/>
      </w:pPr>
      <w:r>
        <w:t>Ledamöter:</w:t>
      </w:r>
    </w:p>
    <w:p w14:paraId="1B275F47" w14:textId="77777777" w:rsidR="00A23F7A" w:rsidRDefault="00A23F7A" w:rsidP="00B5765E">
      <w:pPr>
        <w:pStyle w:val="Brdtextmedindragvnster"/>
      </w:pPr>
      <w:proofErr w:type="spellStart"/>
      <w:r>
        <w:t>Bevelander</w:t>
      </w:r>
      <w:proofErr w:type="spellEnd"/>
      <w:r>
        <w:t>, Pieter, professor (fr.o.m. 2014</w:t>
      </w:r>
      <w:r>
        <w:noBreakHyphen/>
        <w:t>02</w:t>
      </w:r>
      <w:r>
        <w:noBreakHyphen/>
        <w:t>27)</w:t>
      </w:r>
    </w:p>
    <w:p w14:paraId="507EEBBA" w14:textId="77777777" w:rsidR="00A23F7A" w:rsidRPr="00EF4AC8" w:rsidRDefault="00A23F7A" w:rsidP="00B5765E">
      <w:pPr>
        <w:pStyle w:val="Brdtextmedindragvnster"/>
        <w:rPr>
          <w:lang w:val="de-DE"/>
        </w:rPr>
      </w:pPr>
      <w:r w:rsidRPr="00EF4AC8">
        <w:rPr>
          <w:lang w:val="de-DE"/>
        </w:rPr>
        <w:t xml:space="preserve">Brunnberg, Kerstin, </w:t>
      </w:r>
      <w:proofErr w:type="spellStart"/>
      <w:r w:rsidRPr="00A50856">
        <w:rPr>
          <w:lang w:val="de-DE"/>
        </w:rPr>
        <w:t>journalist</w:t>
      </w:r>
      <w:proofErr w:type="spellEnd"/>
      <w:r w:rsidRPr="00EF4AC8">
        <w:rPr>
          <w:lang w:val="de-DE"/>
        </w:rPr>
        <w:t xml:space="preserve"> (</w:t>
      </w:r>
      <w:proofErr w:type="spellStart"/>
      <w:r w:rsidRPr="00A50856">
        <w:rPr>
          <w:lang w:val="de-DE"/>
        </w:rPr>
        <w:t>fr.o.m</w:t>
      </w:r>
      <w:proofErr w:type="spellEnd"/>
      <w:r w:rsidRPr="00EF4AC8">
        <w:rPr>
          <w:lang w:val="de-DE"/>
        </w:rPr>
        <w:t>. 2014</w:t>
      </w:r>
      <w:r w:rsidRPr="00EF4AC8">
        <w:rPr>
          <w:lang w:val="de-DE"/>
        </w:rPr>
        <w:noBreakHyphen/>
        <w:t>02</w:t>
      </w:r>
      <w:r w:rsidRPr="00EF4AC8">
        <w:rPr>
          <w:lang w:val="de-DE"/>
        </w:rPr>
        <w:noBreakHyphen/>
        <w:t>27)</w:t>
      </w:r>
    </w:p>
    <w:p w14:paraId="30261C9B" w14:textId="77777777" w:rsidR="00A23F7A" w:rsidRDefault="00A23F7A" w:rsidP="00B5765E">
      <w:pPr>
        <w:pStyle w:val="Brdtextmedindragvnster"/>
      </w:pPr>
      <w:r>
        <w:t>Carlander Hemingway, Åsa, jurist och enhetschef (fr.o.m. 2018</w:t>
      </w:r>
      <w:r>
        <w:noBreakHyphen/>
        <w:t>08</w:t>
      </w:r>
      <w:r>
        <w:noBreakHyphen/>
        <w:t>30)</w:t>
      </w:r>
    </w:p>
    <w:p w14:paraId="41243E93" w14:textId="77777777" w:rsidR="00A23F7A" w:rsidRDefault="00A23F7A" w:rsidP="00B5765E">
      <w:pPr>
        <w:pStyle w:val="Brdtextmedindragvnster"/>
      </w:pPr>
      <w:r>
        <w:t>Sundén, Annika, analysdirektör (fr.o.m. 2014</w:t>
      </w:r>
      <w:r>
        <w:noBreakHyphen/>
        <w:t>02</w:t>
      </w:r>
      <w:r>
        <w:noBreakHyphen/>
        <w:t>27)</w:t>
      </w:r>
    </w:p>
    <w:p w14:paraId="26816632" w14:textId="77777777" w:rsidR="00A23F7A" w:rsidRDefault="00A23F7A" w:rsidP="00B5765E">
      <w:pPr>
        <w:pStyle w:val="Brdtextmedindragvnster"/>
      </w:pPr>
      <w:r>
        <w:t xml:space="preserve">Wilton </w:t>
      </w:r>
      <w:proofErr w:type="spellStart"/>
      <w:r>
        <w:t>Wahren</w:t>
      </w:r>
      <w:proofErr w:type="spellEnd"/>
      <w:r>
        <w:t>, Alexandra, departementsråd (fr.o.m. 2014</w:t>
      </w:r>
      <w:r>
        <w:noBreakHyphen/>
        <w:t>02</w:t>
      </w:r>
      <w:r>
        <w:noBreakHyphen/>
        <w:t>27 t.o.m. 2018</w:t>
      </w:r>
      <w:r>
        <w:noBreakHyphen/>
        <w:t>08</w:t>
      </w:r>
      <w:r>
        <w:noBreakHyphen/>
        <w:t>29)</w:t>
      </w:r>
    </w:p>
    <w:p w14:paraId="4D3A4901" w14:textId="77777777" w:rsidR="00A23F7A" w:rsidRDefault="00A23F7A" w:rsidP="00B5765E">
      <w:pPr>
        <w:pStyle w:val="Brdtextmedindragvnster"/>
      </w:pPr>
      <w:r>
        <w:t>Åslund, Olof, professor (fr.o.m. 2014</w:t>
      </w:r>
      <w:r>
        <w:noBreakHyphen/>
        <w:t>02</w:t>
      </w:r>
      <w:r>
        <w:noBreakHyphen/>
        <w:t>27)</w:t>
      </w:r>
    </w:p>
    <w:p w14:paraId="500F9815" w14:textId="77777777" w:rsidR="00A23F7A" w:rsidRDefault="00A23F7A" w:rsidP="00B5765E">
      <w:pPr>
        <w:pStyle w:val="Brdtexthllihop"/>
      </w:pPr>
      <w:r>
        <w:t>Kanslichef:</w:t>
      </w:r>
    </w:p>
    <w:p w14:paraId="014A4CFA" w14:textId="027E8DC0" w:rsidR="00A23F7A" w:rsidRDefault="00A23F7A" w:rsidP="00B5765E">
      <w:pPr>
        <w:pStyle w:val="Brdtextmedindragvnster"/>
      </w:pPr>
      <w:r>
        <w:t xml:space="preserve">Tamas, </w:t>
      </w:r>
      <w:proofErr w:type="spellStart"/>
      <w:r>
        <w:t>Kristof</w:t>
      </w:r>
      <w:proofErr w:type="spellEnd"/>
      <w:r>
        <w:t>, ämnessakkunnig (fr.o.m. 2014</w:t>
      </w:r>
      <w:r>
        <w:noBreakHyphen/>
        <w:t>01</w:t>
      </w:r>
      <w:r>
        <w:noBreakHyphen/>
        <w:t>01)</w:t>
      </w:r>
    </w:p>
    <w:p w14:paraId="1A77C327" w14:textId="77777777" w:rsidR="00A23F7A" w:rsidRDefault="00A23F7A" w:rsidP="00B5765E">
      <w:pPr>
        <w:pStyle w:val="Brdtexthllihop"/>
      </w:pPr>
      <w:r>
        <w:t>T.f. kanslichef:</w:t>
      </w:r>
    </w:p>
    <w:p w14:paraId="7F8668B6" w14:textId="77777777" w:rsidR="00A23F7A" w:rsidRDefault="00A23F7A" w:rsidP="00B5765E">
      <w:pPr>
        <w:pStyle w:val="Brdtextmedindragvnster"/>
      </w:pPr>
      <w:proofErr w:type="spellStart"/>
      <w:r>
        <w:t>Tovatt</w:t>
      </w:r>
      <w:proofErr w:type="spellEnd"/>
      <w:r>
        <w:t xml:space="preserve">, Caroline, </w:t>
      </w:r>
      <w:proofErr w:type="spellStart"/>
      <w:r>
        <w:t>fil.dr</w:t>
      </w:r>
      <w:proofErr w:type="spellEnd"/>
      <w:r>
        <w:t xml:space="preserve"> (fr.o.m. 2018</w:t>
      </w:r>
      <w:r>
        <w:noBreakHyphen/>
        <w:t>12</w:t>
      </w:r>
      <w:r>
        <w:noBreakHyphen/>
        <w:t>15 t.o.m. 2019</w:t>
      </w:r>
      <w:r>
        <w:noBreakHyphen/>
        <w:t>08</w:t>
      </w:r>
      <w:r>
        <w:noBreakHyphen/>
        <w:t>31)</w:t>
      </w:r>
    </w:p>
    <w:p w14:paraId="626C06A3" w14:textId="77777777" w:rsidR="00A23F7A" w:rsidRDefault="00A23F7A" w:rsidP="00B5765E">
      <w:pPr>
        <w:pStyle w:val="Brdtexthllihop"/>
      </w:pPr>
      <w:r>
        <w:lastRenderedPageBreak/>
        <w:t>Bitr. kanslichef:</w:t>
      </w:r>
    </w:p>
    <w:p w14:paraId="65478ED4" w14:textId="77777777" w:rsidR="00A23F7A" w:rsidRDefault="00A23F7A" w:rsidP="00B5765E">
      <w:pPr>
        <w:pStyle w:val="Brdtextmedindragvnster"/>
      </w:pPr>
      <w:proofErr w:type="spellStart"/>
      <w:r>
        <w:t>Tovatt</w:t>
      </w:r>
      <w:proofErr w:type="spellEnd"/>
      <w:r>
        <w:t xml:space="preserve">, Caroline, </w:t>
      </w:r>
      <w:proofErr w:type="spellStart"/>
      <w:r>
        <w:t>fil.dr</w:t>
      </w:r>
      <w:proofErr w:type="spellEnd"/>
      <w:r>
        <w:t xml:space="preserve"> (fr.o.m. 2018</w:t>
      </w:r>
      <w:r>
        <w:noBreakHyphen/>
        <w:t>08</w:t>
      </w:r>
      <w:r>
        <w:noBreakHyphen/>
        <w:t>01 t.o.m. 2018</w:t>
      </w:r>
      <w:r>
        <w:noBreakHyphen/>
        <w:t>12</w:t>
      </w:r>
      <w:r>
        <w:noBreakHyphen/>
        <w:t>14)</w:t>
      </w:r>
    </w:p>
    <w:p w14:paraId="053F3F46" w14:textId="77777777" w:rsidR="00A23F7A" w:rsidRDefault="00A23F7A" w:rsidP="00B5765E">
      <w:pPr>
        <w:pStyle w:val="Brdtextmedindragvnster"/>
      </w:pPr>
      <w:proofErr w:type="spellStart"/>
      <w:r>
        <w:t>Tovatt</w:t>
      </w:r>
      <w:proofErr w:type="spellEnd"/>
      <w:r>
        <w:t xml:space="preserve">, Caroline, </w:t>
      </w:r>
      <w:proofErr w:type="spellStart"/>
      <w:r>
        <w:t>fil.dr</w:t>
      </w:r>
      <w:proofErr w:type="spellEnd"/>
      <w:r>
        <w:t xml:space="preserve"> (fr.o.m. 2019</w:t>
      </w:r>
      <w:r>
        <w:noBreakHyphen/>
        <w:t>09</w:t>
      </w:r>
      <w:r>
        <w:noBreakHyphen/>
        <w:t>01)</w:t>
      </w:r>
    </w:p>
    <w:p w14:paraId="666B1541" w14:textId="77777777" w:rsidR="00A23F7A" w:rsidRDefault="00A23F7A" w:rsidP="00B5765E">
      <w:pPr>
        <w:pStyle w:val="Brdtexthllihop"/>
      </w:pPr>
      <w:r>
        <w:t>Sekreterare:</w:t>
      </w:r>
    </w:p>
    <w:p w14:paraId="351B3AA0" w14:textId="77777777" w:rsidR="00A23F7A" w:rsidRDefault="00A23F7A" w:rsidP="00B5765E">
      <w:pPr>
        <w:pStyle w:val="Brdtextmedindragvnster"/>
      </w:pPr>
      <w:r>
        <w:t xml:space="preserve">Asplund, André, </w:t>
      </w:r>
      <w:proofErr w:type="spellStart"/>
      <w:r>
        <w:t>fil.dr</w:t>
      </w:r>
      <w:proofErr w:type="spellEnd"/>
      <w:r>
        <w:t xml:space="preserve"> (fr.o.m. 2018</w:t>
      </w:r>
      <w:r>
        <w:noBreakHyphen/>
        <w:t>08</w:t>
      </w:r>
      <w:r>
        <w:noBreakHyphen/>
        <w:t>20)</w:t>
      </w:r>
    </w:p>
    <w:p w14:paraId="70A4E80F" w14:textId="77777777" w:rsidR="00A23F7A" w:rsidRDefault="00A23F7A" w:rsidP="00B5765E">
      <w:pPr>
        <w:pStyle w:val="Brdtextmedindragvnster"/>
      </w:pPr>
      <w:r>
        <w:t>Bodin, Pierre, projektekonom (fr.o.m. 2019</w:t>
      </w:r>
      <w:r>
        <w:noBreakHyphen/>
        <w:t>11</w:t>
      </w:r>
      <w:r>
        <w:noBreakHyphen/>
        <w:t>11 t.o.m. 2020</w:t>
      </w:r>
      <w:r>
        <w:noBreakHyphen/>
        <w:t>01</w:t>
      </w:r>
      <w:r>
        <w:noBreakHyphen/>
        <w:t>31)</w:t>
      </w:r>
    </w:p>
    <w:p w14:paraId="016782C9" w14:textId="77777777" w:rsidR="00A23F7A" w:rsidRDefault="00A23F7A" w:rsidP="00B5765E">
      <w:pPr>
        <w:pStyle w:val="Brdtextmedindragvnster"/>
      </w:pPr>
      <w:proofErr w:type="spellStart"/>
      <w:r>
        <w:t>Galli</w:t>
      </w:r>
      <w:proofErr w:type="spellEnd"/>
      <w:r>
        <w:t xml:space="preserve">, Raoul, </w:t>
      </w:r>
      <w:proofErr w:type="spellStart"/>
      <w:r>
        <w:t>fil.dr</w:t>
      </w:r>
      <w:proofErr w:type="spellEnd"/>
      <w:r>
        <w:t xml:space="preserve"> (fr.o.m. 2019</w:t>
      </w:r>
      <w:r>
        <w:noBreakHyphen/>
        <w:t>11</w:t>
      </w:r>
      <w:r>
        <w:noBreakHyphen/>
        <w:t>11 t.o.m. 2020</w:t>
      </w:r>
      <w:r>
        <w:noBreakHyphen/>
        <w:t>12</w:t>
      </w:r>
      <w:r>
        <w:noBreakHyphen/>
        <w:t>20)</w:t>
      </w:r>
    </w:p>
    <w:p w14:paraId="7B110BE4" w14:textId="77777777" w:rsidR="00A23F7A" w:rsidRDefault="00A23F7A" w:rsidP="00B5765E">
      <w:pPr>
        <w:pStyle w:val="Brdtextmedindragvnster"/>
      </w:pPr>
      <w:proofErr w:type="spellStart"/>
      <w:r>
        <w:t>Galli</w:t>
      </w:r>
      <w:proofErr w:type="spellEnd"/>
      <w:r>
        <w:t xml:space="preserve">, Raoul, </w:t>
      </w:r>
      <w:proofErr w:type="spellStart"/>
      <w:r>
        <w:t>fil.dr</w:t>
      </w:r>
      <w:proofErr w:type="spellEnd"/>
      <w:r>
        <w:t xml:space="preserve"> (fr.o.m. 2020</w:t>
      </w:r>
      <w:r>
        <w:noBreakHyphen/>
        <w:t>01</w:t>
      </w:r>
      <w:r>
        <w:noBreakHyphen/>
        <w:t>02 t.o.m. 2020</w:t>
      </w:r>
      <w:r>
        <w:noBreakHyphen/>
        <w:t>12</w:t>
      </w:r>
      <w:r>
        <w:noBreakHyphen/>
        <w:t>31)</w:t>
      </w:r>
    </w:p>
    <w:p w14:paraId="580236D8" w14:textId="77777777" w:rsidR="00A23F7A" w:rsidRDefault="00A23F7A" w:rsidP="00B5765E">
      <w:pPr>
        <w:pStyle w:val="Brdtextmedindragvnster"/>
      </w:pPr>
      <w:r>
        <w:t>Hedberg, Charlotta, docent (fr.o.m. 2015</w:t>
      </w:r>
      <w:r>
        <w:noBreakHyphen/>
        <w:t>01</w:t>
      </w:r>
      <w:r>
        <w:noBreakHyphen/>
        <w:t>19 t.o.m. 2015</w:t>
      </w:r>
      <w:r>
        <w:noBreakHyphen/>
        <w:t>12</w:t>
      </w:r>
      <w:r>
        <w:noBreakHyphen/>
        <w:t>31)</w:t>
      </w:r>
    </w:p>
    <w:p w14:paraId="67FEDC00" w14:textId="77777777" w:rsidR="00A23F7A" w:rsidRDefault="00A23F7A" w:rsidP="00B5765E">
      <w:pPr>
        <w:pStyle w:val="Brdtextmedindragvnster"/>
      </w:pPr>
      <w:r>
        <w:t>Larsson, Jakob, fil.mag. (fr.o.m. 2014</w:t>
      </w:r>
      <w:r>
        <w:noBreakHyphen/>
        <w:t>03</w:t>
      </w:r>
      <w:r>
        <w:noBreakHyphen/>
        <w:t>17 t.o.m. 2014</w:t>
      </w:r>
      <w:r>
        <w:noBreakHyphen/>
        <w:t>10</w:t>
      </w:r>
      <w:r>
        <w:noBreakHyphen/>
        <w:t>12)</w:t>
      </w:r>
    </w:p>
    <w:p w14:paraId="374ADC8B" w14:textId="77777777" w:rsidR="00A23F7A" w:rsidRDefault="00A23F7A" w:rsidP="00B5765E">
      <w:pPr>
        <w:pStyle w:val="Brdtextmedindragvnster"/>
      </w:pPr>
      <w:r>
        <w:t>Liljeberg, Linus, utredare (fr.o.m. 2015</w:t>
      </w:r>
      <w:r>
        <w:noBreakHyphen/>
        <w:t>09</w:t>
      </w:r>
      <w:r>
        <w:noBreakHyphen/>
        <w:t>01)</w:t>
      </w:r>
    </w:p>
    <w:p w14:paraId="4DFB9397" w14:textId="77777777" w:rsidR="00A23F7A" w:rsidRDefault="00A23F7A" w:rsidP="00B5765E">
      <w:pPr>
        <w:pStyle w:val="Brdtextmedindragvnster"/>
      </w:pPr>
      <w:r>
        <w:t xml:space="preserve">Lundberg, Erik, </w:t>
      </w:r>
      <w:proofErr w:type="spellStart"/>
      <w:r>
        <w:t>fil.dr</w:t>
      </w:r>
      <w:proofErr w:type="spellEnd"/>
      <w:r>
        <w:t xml:space="preserve"> (fr.o.m. 2018</w:t>
      </w:r>
      <w:r>
        <w:noBreakHyphen/>
        <w:t>01</w:t>
      </w:r>
      <w:r>
        <w:noBreakHyphen/>
        <w:t>15 t.o.m. 2018</w:t>
      </w:r>
      <w:r>
        <w:noBreakHyphen/>
        <w:t>07</w:t>
      </w:r>
      <w:r>
        <w:noBreakHyphen/>
        <w:t>14)</w:t>
      </w:r>
    </w:p>
    <w:p w14:paraId="4759F28E" w14:textId="77777777" w:rsidR="00A23F7A" w:rsidRDefault="00A23F7A" w:rsidP="00B5765E">
      <w:pPr>
        <w:pStyle w:val="Brdtextmedindragvnster"/>
      </w:pPr>
      <w:r>
        <w:t>Luthman, Iris (fr.o.m. 2019</w:t>
      </w:r>
      <w:r>
        <w:noBreakHyphen/>
        <w:t>01</w:t>
      </w:r>
      <w:r>
        <w:noBreakHyphen/>
        <w:t>01)</w:t>
      </w:r>
    </w:p>
    <w:p w14:paraId="60BAFE3C" w14:textId="77777777" w:rsidR="00A23F7A" w:rsidRDefault="00A23F7A" w:rsidP="00B5765E">
      <w:pPr>
        <w:pStyle w:val="Brdtextmedindragvnster"/>
      </w:pPr>
      <w:proofErr w:type="spellStart"/>
      <w:r>
        <w:t>Parusel</w:t>
      </w:r>
      <w:proofErr w:type="spellEnd"/>
      <w:r>
        <w:t xml:space="preserve">, Bernd, </w:t>
      </w:r>
      <w:proofErr w:type="spellStart"/>
      <w:r>
        <w:t>fil.dr</w:t>
      </w:r>
      <w:proofErr w:type="spellEnd"/>
      <w:r>
        <w:t xml:space="preserve"> (fr.o.m. 2015</w:t>
      </w:r>
      <w:r>
        <w:noBreakHyphen/>
        <w:t>01</w:t>
      </w:r>
      <w:r>
        <w:noBreakHyphen/>
        <w:t>19 t.o.m. 2016</w:t>
      </w:r>
      <w:r>
        <w:noBreakHyphen/>
        <w:t>04</w:t>
      </w:r>
      <w:r>
        <w:noBreakHyphen/>
        <w:t>30)</w:t>
      </w:r>
    </w:p>
    <w:p w14:paraId="00B83D09" w14:textId="77777777" w:rsidR="00A23F7A" w:rsidRPr="00EF4AC8" w:rsidRDefault="00A23F7A" w:rsidP="00B5765E">
      <w:pPr>
        <w:pStyle w:val="Brdtextmedindragvnster"/>
        <w:rPr>
          <w:lang w:val="de-DE"/>
        </w:rPr>
      </w:pPr>
      <w:r w:rsidRPr="00EF4AC8">
        <w:rPr>
          <w:lang w:val="de-DE"/>
        </w:rPr>
        <w:t xml:space="preserve">Silberstein, Daniel, </w:t>
      </w:r>
      <w:proofErr w:type="spellStart"/>
      <w:r w:rsidRPr="00EF4AC8">
        <w:rPr>
          <w:lang w:val="de-DE"/>
        </w:rPr>
        <w:t>doktorand</w:t>
      </w:r>
      <w:proofErr w:type="spellEnd"/>
      <w:r w:rsidRPr="00EF4AC8">
        <w:rPr>
          <w:lang w:val="de-DE"/>
        </w:rPr>
        <w:t xml:space="preserve"> (</w:t>
      </w:r>
      <w:proofErr w:type="spellStart"/>
      <w:r w:rsidRPr="00EF4AC8">
        <w:rPr>
          <w:lang w:val="de-DE"/>
        </w:rPr>
        <w:t>fr.o.m</w:t>
      </w:r>
      <w:proofErr w:type="spellEnd"/>
      <w:r w:rsidRPr="00EF4AC8">
        <w:rPr>
          <w:lang w:val="de-DE"/>
        </w:rPr>
        <w:t>. 2020</w:t>
      </w:r>
      <w:r w:rsidRPr="00EF4AC8">
        <w:rPr>
          <w:lang w:val="de-DE"/>
        </w:rPr>
        <w:noBreakHyphen/>
        <w:t>01</w:t>
      </w:r>
      <w:r w:rsidRPr="00EF4AC8">
        <w:rPr>
          <w:lang w:val="de-DE"/>
        </w:rPr>
        <w:noBreakHyphen/>
        <w:t xml:space="preserve">07 </w:t>
      </w:r>
      <w:proofErr w:type="spellStart"/>
      <w:r w:rsidRPr="00EF4AC8">
        <w:rPr>
          <w:lang w:val="de-DE"/>
        </w:rPr>
        <w:t>t.o.m</w:t>
      </w:r>
      <w:proofErr w:type="spellEnd"/>
      <w:r w:rsidRPr="00EF4AC8">
        <w:rPr>
          <w:lang w:val="de-DE"/>
        </w:rPr>
        <w:t>. 2020</w:t>
      </w:r>
      <w:r w:rsidRPr="00EF4AC8">
        <w:rPr>
          <w:lang w:val="de-DE"/>
        </w:rPr>
        <w:noBreakHyphen/>
        <w:t>07</w:t>
      </w:r>
      <w:r w:rsidRPr="00EF4AC8">
        <w:rPr>
          <w:lang w:val="de-DE"/>
        </w:rPr>
        <w:noBreakHyphen/>
        <w:t>06)</w:t>
      </w:r>
    </w:p>
    <w:p w14:paraId="370A31B3" w14:textId="77777777" w:rsidR="00A23F7A" w:rsidRDefault="00A23F7A" w:rsidP="00B5765E">
      <w:pPr>
        <w:pStyle w:val="Brdtextmedindragvnster"/>
      </w:pPr>
      <w:proofErr w:type="spellStart"/>
      <w:r>
        <w:t>Solomin</w:t>
      </w:r>
      <w:proofErr w:type="spellEnd"/>
      <w:r>
        <w:t>, Nina, kommunikationsansvarig (fr.o.m. 2016</w:t>
      </w:r>
      <w:r>
        <w:noBreakHyphen/>
        <w:t>05</w:t>
      </w:r>
      <w:r>
        <w:noBreakHyphen/>
        <w:t>15 t.o.m. 2017</w:t>
      </w:r>
      <w:r>
        <w:noBreakHyphen/>
        <w:t>01</w:t>
      </w:r>
      <w:r>
        <w:noBreakHyphen/>
        <w:t>31)</w:t>
      </w:r>
    </w:p>
    <w:p w14:paraId="1D21790C" w14:textId="77777777" w:rsidR="00A23F7A" w:rsidRDefault="00A23F7A" w:rsidP="00B5765E">
      <w:pPr>
        <w:pStyle w:val="Brdtextmedindragvnster"/>
      </w:pPr>
      <w:r>
        <w:t xml:space="preserve">Svantesson, Monica, </w:t>
      </w:r>
      <w:proofErr w:type="spellStart"/>
      <w:r>
        <w:t>fil.dr</w:t>
      </w:r>
      <w:proofErr w:type="spellEnd"/>
      <w:r>
        <w:t xml:space="preserve"> (fr.o.m. 2014</w:t>
      </w:r>
      <w:r>
        <w:noBreakHyphen/>
        <w:t>03</w:t>
      </w:r>
      <w:r>
        <w:noBreakHyphen/>
        <w:t>24 t.o.m. 2017</w:t>
      </w:r>
      <w:r>
        <w:noBreakHyphen/>
        <w:t>09</w:t>
      </w:r>
      <w:r>
        <w:noBreakHyphen/>
        <w:t>05)</w:t>
      </w:r>
    </w:p>
    <w:p w14:paraId="282D7835" w14:textId="77777777" w:rsidR="00A23F7A" w:rsidRDefault="00A23F7A" w:rsidP="00B5765E">
      <w:pPr>
        <w:pStyle w:val="Brdtextmedindragvnster"/>
      </w:pPr>
      <w:proofErr w:type="spellStart"/>
      <w:r>
        <w:t>Thalberg</w:t>
      </w:r>
      <w:proofErr w:type="spellEnd"/>
      <w:r>
        <w:t>, Sara, fil.dr. (fr.o.m. 2016</w:t>
      </w:r>
      <w:r>
        <w:noBreakHyphen/>
        <w:t>01</w:t>
      </w:r>
      <w:r>
        <w:noBreakHyphen/>
        <w:t>01)</w:t>
      </w:r>
    </w:p>
    <w:p w14:paraId="73696197" w14:textId="35A754A1" w:rsidR="00A23F7A" w:rsidRDefault="00A23F7A" w:rsidP="00B5765E">
      <w:pPr>
        <w:pStyle w:val="Brdtextmedindragvnster"/>
      </w:pPr>
      <w:proofErr w:type="spellStart"/>
      <w:r>
        <w:t>Tovatt</w:t>
      </w:r>
      <w:proofErr w:type="spellEnd"/>
      <w:r>
        <w:t xml:space="preserve">, Caroline, </w:t>
      </w:r>
      <w:proofErr w:type="spellStart"/>
      <w:r>
        <w:t>fil.dr</w:t>
      </w:r>
      <w:proofErr w:type="spellEnd"/>
      <w:r>
        <w:t xml:space="preserve"> (fr.o.m. 2014</w:t>
      </w:r>
      <w:r>
        <w:noBreakHyphen/>
        <w:t>11</w:t>
      </w:r>
      <w:r>
        <w:noBreakHyphen/>
        <w:t>10 t.o.m. 2018</w:t>
      </w:r>
      <w:r>
        <w:noBreakHyphen/>
        <w:t>07</w:t>
      </w:r>
      <w:r>
        <w:noBreakHyphen/>
        <w:t>31)</w:t>
      </w:r>
    </w:p>
    <w:p w14:paraId="2CD1E3FB" w14:textId="77777777" w:rsidR="00A23F7A" w:rsidRDefault="00A23F7A" w:rsidP="00B5765E">
      <w:pPr>
        <w:pStyle w:val="Brdtextmedindragvnster"/>
      </w:pPr>
      <w:r>
        <w:t>Malm Lindberg, Henrik, docent (fr.o.m. 2016</w:t>
      </w:r>
      <w:r>
        <w:noBreakHyphen/>
        <w:t>06</w:t>
      </w:r>
      <w:r>
        <w:noBreakHyphen/>
        <w:t>27)</w:t>
      </w:r>
    </w:p>
    <w:p w14:paraId="0B23CD0F" w14:textId="77777777" w:rsidR="00A23F7A" w:rsidRPr="00EF4AC8" w:rsidRDefault="00A23F7A" w:rsidP="00B5765E">
      <w:pPr>
        <w:pStyle w:val="Brdtextmedindragvnster"/>
        <w:rPr>
          <w:lang w:val="es-ES"/>
        </w:rPr>
      </w:pPr>
      <w:r w:rsidRPr="00EF4AC8">
        <w:rPr>
          <w:lang w:val="es-ES"/>
        </w:rPr>
        <w:t xml:space="preserve">Vera-Larrucea, Constanza, </w:t>
      </w:r>
      <w:proofErr w:type="spellStart"/>
      <w:r w:rsidRPr="00EF4AC8">
        <w:rPr>
          <w:lang w:val="es-ES"/>
        </w:rPr>
        <w:t>fil.dr</w:t>
      </w:r>
      <w:proofErr w:type="spellEnd"/>
      <w:r w:rsidRPr="00EF4AC8">
        <w:rPr>
          <w:lang w:val="es-ES"/>
        </w:rPr>
        <w:t xml:space="preserve"> (</w:t>
      </w:r>
      <w:proofErr w:type="spellStart"/>
      <w:r w:rsidRPr="00EF4AC8">
        <w:rPr>
          <w:lang w:val="es-ES"/>
        </w:rPr>
        <w:t>fr.o.m</w:t>
      </w:r>
      <w:proofErr w:type="spellEnd"/>
      <w:r w:rsidRPr="00EF4AC8">
        <w:rPr>
          <w:lang w:val="es-ES"/>
        </w:rPr>
        <w:t>. 2017</w:t>
      </w:r>
      <w:r w:rsidRPr="00EF4AC8">
        <w:rPr>
          <w:lang w:val="es-ES"/>
        </w:rPr>
        <w:noBreakHyphen/>
        <w:t>04</w:t>
      </w:r>
      <w:r w:rsidRPr="00EF4AC8">
        <w:rPr>
          <w:lang w:val="es-ES"/>
        </w:rPr>
        <w:noBreakHyphen/>
        <w:t>01)</w:t>
      </w:r>
    </w:p>
    <w:p w14:paraId="777E66C0" w14:textId="77777777" w:rsidR="00A23F7A" w:rsidRDefault="00A23F7A" w:rsidP="00B5765E">
      <w:pPr>
        <w:pStyle w:val="Brdtexthllihop"/>
      </w:pPr>
      <w:r>
        <w:t>Biträdande sekreterare:</w:t>
      </w:r>
    </w:p>
    <w:p w14:paraId="4738DDB1" w14:textId="77777777" w:rsidR="00A23F7A" w:rsidRDefault="00A23F7A" w:rsidP="00B5765E">
      <w:pPr>
        <w:pStyle w:val="Brdtextmedindragvnster"/>
      </w:pPr>
      <w:r>
        <w:t>Ahlén, Anton, departementssekreterare (fr.o.m. 2015</w:t>
      </w:r>
      <w:r>
        <w:noBreakHyphen/>
        <w:t>09</w:t>
      </w:r>
      <w:r>
        <w:noBreakHyphen/>
        <w:t>01 t.o.m. 2017</w:t>
      </w:r>
      <w:r>
        <w:noBreakHyphen/>
        <w:t>08</w:t>
      </w:r>
      <w:r>
        <w:noBreakHyphen/>
        <w:t>24)</w:t>
      </w:r>
    </w:p>
    <w:p w14:paraId="6B9DB893" w14:textId="77777777" w:rsidR="00A23F7A" w:rsidRDefault="00A23F7A" w:rsidP="00B5765E">
      <w:pPr>
        <w:pStyle w:val="Brdtextmedindragvnster"/>
      </w:pPr>
      <w:proofErr w:type="spellStart"/>
      <w:r>
        <w:t>Djekane</w:t>
      </w:r>
      <w:proofErr w:type="spellEnd"/>
      <w:r>
        <w:t>, Miriam, kanslisekreterare (fr.o.m. 2016</w:t>
      </w:r>
      <w:r>
        <w:noBreakHyphen/>
        <w:t>10</w:t>
      </w:r>
      <w:r>
        <w:noBreakHyphen/>
        <w:t>24 t.o.m. 2017</w:t>
      </w:r>
      <w:r>
        <w:noBreakHyphen/>
        <w:t>01</w:t>
      </w:r>
      <w:r>
        <w:noBreakHyphen/>
        <w:t>15)</w:t>
      </w:r>
    </w:p>
    <w:p w14:paraId="1CBEC11C" w14:textId="77777777" w:rsidR="00A23F7A" w:rsidRDefault="00A23F7A" w:rsidP="00B5765E">
      <w:pPr>
        <w:pStyle w:val="Brdtextmedindragvnster"/>
      </w:pPr>
      <w:r>
        <w:t>Holmquist, Åsa (fr.o.m. 2017</w:t>
      </w:r>
      <w:r>
        <w:noBreakHyphen/>
        <w:t>02</w:t>
      </w:r>
      <w:r>
        <w:noBreakHyphen/>
        <w:t>01)</w:t>
      </w:r>
    </w:p>
    <w:p w14:paraId="5D03239D" w14:textId="77777777" w:rsidR="00A23F7A" w:rsidRDefault="00A23F7A" w:rsidP="00B5765E">
      <w:pPr>
        <w:pStyle w:val="Brdtextmedindragvnster"/>
      </w:pPr>
      <w:r>
        <w:t>Larsson, Camilla, kanslisekreterare (fr.o.m. 2014</w:t>
      </w:r>
      <w:r>
        <w:noBreakHyphen/>
        <w:t>04</w:t>
      </w:r>
      <w:r>
        <w:noBreakHyphen/>
        <w:t>01 t.o.m. 2016</w:t>
      </w:r>
      <w:r>
        <w:noBreakHyphen/>
        <w:t>10</w:t>
      </w:r>
      <w:r>
        <w:noBreakHyphen/>
        <w:t>23)</w:t>
      </w:r>
    </w:p>
    <w:p w14:paraId="5C7A3312" w14:textId="77777777" w:rsidR="00A23F7A" w:rsidRDefault="00A23F7A" w:rsidP="00B5765E">
      <w:pPr>
        <w:pStyle w:val="Brdtextmedindragvnster"/>
      </w:pPr>
      <w:r>
        <w:t>Luthman, Iris (fr.o.m. 2017</w:t>
      </w:r>
      <w:r>
        <w:noBreakHyphen/>
        <w:t>06</w:t>
      </w:r>
      <w:r>
        <w:noBreakHyphen/>
        <w:t>19 t.o.m. 2018</w:t>
      </w:r>
      <w:r>
        <w:noBreakHyphen/>
        <w:t>02</w:t>
      </w:r>
      <w:r>
        <w:noBreakHyphen/>
        <w:t>09)</w:t>
      </w:r>
    </w:p>
    <w:p w14:paraId="57062F1A" w14:textId="77777777" w:rsidR="00A23F7A" w:rsidRDefault="00A23F7A" w:rsidP="00B5765E">
      <w:pPr>
        <w:pStyle w:val="Brdtextmedindragvnster"/>
      </w:pPr>
      <w:proofErr w:type="spellStart"/>
      <w:r>
        <w:t>Sarbast</w:t>
      </w:r>
      <w:proofErr w:type="spellEnd"/>
      <w:r>
        <w:t>, Diana, praktikant (fr.o.m. 2020</w:t>
      </w:r>
      <w:r>
        <w:noBreakHyphen/>
        <w:t>01</w:t>
      </w:r>
      <w:r>
        <w:noBreakHyphen/>
        <w:t>13 t.o.m. 2020</w:t>
      </w:r>
      <w:r>
        <w:noBreakHyphen/>
        <w:t>04</w:t>
      </w:r>
      <w:r>
        <w:noBreakHyphen/>
        <w:t>12)</w:t>
      </w:r>
    </w:p>
    <w:p w14:paraId="2349D210" w14:textId="77777777" w:rsidR="00A23F7A" w:rsidRPr="00EF4AC8" w:rsidRDefault="00A23F7A" w:rsidP="00B5765E">
      <w:pPr>
        <w:pStyle w:val="Brdtextmedindragvnster"/>
        <w:rPr>
          <w:lang w:val="de-DE"/>
        </w:rPr>
      </w:pPr>
      <w:proofErr w:type="spellStart"/>
      <w:r w:rsidRPr="00EF4AC8">
        <w:rPr>
          <w:lang w:val="de-DE"/>
        </w:rPr>
        <w:t>Wenzer</w:t>
      </w:r>
      <w:proofErr w:type="spellEnd"/>
      <w:r w:rsidRPr="00EF4AC8">
        <w:rPr>
          <w:lang w:val="de-DE"/>
        </w:rPr>
        <w:t>, Amanda (</w:t>
      </w:r>
      <w:proofErr w:type="spellStart"/>
      <w:r w:rsidRPr="00EF4AC8">
        <w:rPr>
          <w:lang w:val="de-DE"/>
        </w:rPr>
        <w:t>fr.o.m</w:t>
      </w:r>
      <w:proofErr w:type="spellEnd"/>
      <w:r w:rsidRPr="00EF4AC8">
        <w:rPr>
          <w:lang w:val="de-DE"/>
        </w:rPr>
        <w:t>. 2018</w:t>
      </w:r>
      <w:r w:rsidRPr="00EF4AC8">
        <w:rPr>
          <w:lang w:val="de-DE"/>
        </w:rPr>
        <w:noBreakHyphen/>
        <w:t>11</w:t>
      </w:r>
      <w:r w:rsidRPr="00EF4AC8">
        <w:rPr>
          <w:lang w:val="de-DE"/>
        </w:rPr>
        <w:noBreakHyphen/>
        <w:t xml:space="preserve">12 </w:t>
      </w:r>
      <w:proofErr w:type="spellStart"/>
      <w:r w:rsidRPr="00EF4AC8">
        <w:rPr>
          <w:lang w:val="de-DE"/>
        </w:rPr>
        <w:t>t.o.m</w:t>
      </w:r>
      <w:proofErr w:type="spellEnd"/>
      <w:r w:rsidRPr="00EF4AC8">
        <w:rPr>
          <w:lang w:val="de-DE"/>
        </w:rPr>
        <w:t>. 2018</w:t>
      </w:r>
      <w:r w:rsidRPr="00EF4AC8">
        <w:rPr>
          <w:lang w:val="de-DE"/>
        </w:rPr>
        <w:noBreakHyphen/>
        <w:t>12</w:t>
      </w:r>
      <w:r w:rsidRPr="00EF4AC8">
        <w:rPr>
          <w:lang w:val="de-DE"/>
        </w:rPr>
        <w:noBreakHyphen/>
        <w:t>31)</w:t>
      </w:r>
    </w:p>
    <w:p w14:paraId="620C6C94" w14:textId="77777777" w:rsidR="00A23F7A" w:rsidRDefault="00A23F7A" w:rsidP="00B5765E">
      <w:pPr>
        <w:pStyle w:val="Brdtextupprkning"/>
      </w:pPr>
      <w:r>
        <w:t>Lokal: Garnisonen, Karlavägen 100, 103 33 Stockholm</w:t>
      </w:r>
    </w:p>
    <w:p w14:paraId="11AE4F85" w14:textId="77777777" w:rsidR="00A23F7A" w:rsidRDefault="00A23F7A" w:rsidP="00B5765E">
      <w:pPr>
        <w:pStyle w:val="Brdtextupprkning"/>
      </w:pPr>
      <w:r>
        <w:t>Direktiv för delegationen, se dir. 2013:102 och dir. 2017:5</w:t>
      </w:r>
    </w:p>
    <w:p w14:paraId="672D6E6A" w14:textId="77777777" w:rsidR="00A23F7A" w:rsidRDefault="00A23F7A" w:rsidP="00B5765E">
      <w:pPr>
        <w:pStyle w:val="Brdtexthllihop"/>
      </w:pPr>
      <w:r>
        <w:t>Kommittén har avgett</w:t>
      </w:r>
    </w:p>
    <w:p w14:paraId="54F1D530" w14:textId="77777777" w:rsidR="00A23F7A" w:rsidRDefault="00A23F7A" w:rsidP="005E4D41">
      <w:pPr>
        <w:pStyle w:val="Brdtextmedindragvnster"/>
        <w:ind w:left="284" w:hanging="114"/>
      </w:pPr>
      <w:r>
        <w:t xml:space="preserve">Rapport och Policy </w:t>
      </w:r>
      <w:proofErr w:type="spellStart"/>
      <w:r>
        <w:t>Brief</w:t>
      </w:r>
      <w:proofErr w:type="spellEnd"/>
      <w:r>
        <w:t xml:space="preserve"> 2014:1 Radikala högerpartier och attityder till invandring i Europa, av Mikael </w:t>
      </w:r>
      <w:proofErr w:type="spellStart"/>
      <w:r>
        <w:t>Hjerm</w:t>
      </w:r>
      <w:proofErr w:type="spellEnd"/>
      <w:r>
        <w:t xml:space="preserve"> och Andrea Bohman</w:t>
      </w:r>
    </w:p>
    <w:p w14:paraId="5C8C75DE" w14:textId="77777777" w:rsidR="00A23F7A" w:rsidRDefault="00A23F7A" w:rsidP="005E4D41">
      <w:pPr>
        <w:pStyle w:val="Brdtextmedindragvnster"/>
        <w:ind w:left="284" w:hanging="114"/>
      </w:pPr>
      <w:r>
        <w:t xml:space="preserve">Rapport och Policy </w:t>
      </w:r>
      <w:proofErr w:type="spellStart"/>
      <w:r>
        <w:t>Brief</w:t>
      </w:r>
      <w:proofErr w:type="spellEnd"/>
      <w:r>
        <w:t xml:space="preserve"> 2015:1 Internationell migration och remitteringar i Etiopien, av Lisa Andersson</w:t>
      </w:r>
    </w:p>
    <w:p w14:paraId="1392A0EA" w14:textId="77777777" w:rsidR="00A23F7A" w:rsidRDefault="00A23F7A" w:rsidP="005E4D41">
      <w:pPr>
        <w:pStyle w:val="Brdtextmedindragvnster"/>
        <w:ind w:left="284" w:hanging="114"/>
      </w:pPr>
      <w:r>
        <w:t xml:space="preserve">Kunskapsöversikt 2015:2 Politiska remitteringar, av Emma Lundgren </w:t>
      </w:r>
      <w:proofErr w:type="spellStart"/>
      <w:r>
        <w:t>Jörum</w:t>
      </w:r>
      <w:proofErr w:type="spellEnd"/>
      <w:r>
        <w:t xml:space="preserve"> och Åsa Lundgren</w:t>
      </w:r>
    </w:p>
    <w:p w14:paraId="7B33ED9F" w14:textId="77777777" w:rsidR="00A23F7A" w:rsidRDefault="00A23F7A" w:rsidP="005E4D41">
      <w:pPr>
        <w:pStyle w:val="Brdtextmedindragvnster"/>
        <w:ind w:left="284" w:hanging="114"/>
      </w:pPr>
      <w:r>
        <w:t>Kunskapsöversikt 2015:3 Integrationspolitik och arbetsmarknad, av Patrick Joyce</w:t>
      </w:r>
    </w:p>
    <w:p w14:paraId="122FEAF2" w14:textId="5516EA35" w:rsidR="00A23F7A" w:rsidRDefault="00A23F7A" w:rsidP="005E4D41">
      <w:pPr>
        <w:pStyle w:val="Brdtextmedindragvnster"/>
        <w:ind w:left="284" w:hanging="114"/>
      </w:pPr>
      <w:r>
        <w:t>Kunskapsöversikt 2015:4 Migration och företagens internationa</w:t>
      </w:r>
      <w:r>
        <w:softHyphen/>
        <w:t>lise</w:t>
      </w:r>
      <w:r w:rsidR="005E4D41">
        <w:softHyphen/>
      </w:r>
      <w:r>
        <w:t xml:space="preserve">ring, av Andreas </w:t>
      </w:r>
      <w:proofErr w:type="spellStart"/>
      <w:r>
        <w:t>Hatzigeorgiou</w:t>
      </w:r>
      <w:proofErr w:type="spellEnd"/>
      <w:r>
        <w:t xml:space="preserve"> och Magnus </w:t>
      </w:r>
      <w:proofErr w:type="spellStart"/>
      <w:r>
        <w:t>Lodefalk</w:t>
      </w:r>
      <w:proofErr w:type="spellEnd"/>
    </w:p>
    <w:p w14:paraId="5354F4E5" w14:textId="77777777" w:rsidR="00A23F7A" w:rsidRDefault="00A23F7A" w:rsidP="005E4D41">
      <w:pPr>
        <w:pStyle w:val="Brdtextmedindragvnster"/>
        <w:ind w:left="284" w:hanging="114"/>
      </w:pPr>
      <w:r>
        <w:lastRenderedPageBreak/>
        <w:t xml:space="preserve">Rapport och Policy </w:t>
      </w:r>
      <w:proofErr w:type="spellStart"/>
      <w:r>
        <w:t>Brief</w:t>
      </w:r>
      <w:proofErr w:type="spellEnd"/>
      <w:r>
        <w:t xml:space="preserve"> 2015:5 Svenskt medborgarskap: reglering och förändring i ett skandinaviskt perspektiv, av Mikael Spång</w:t>
      </w:r>
    </w:p>
    <w:p w14:paraId="7D43CAC2" w14:textId="77777777" w:rsidR="00A23F7A" w:rsidRDefault="00A23F7A" w:rsidP="005E4D41">
      <w:pPr>
        <w:pStyle w:val="Brdtextmedindragvnster"/>
        <w:ind w:left="284" w:hanging="114"/>
      </w:pPr>
      <w:r>
        <w:t xml:space="preserve">Rapport och Policy </w:t>
      </w:r>
      <w:proofErr w:type="spellStart"/>
      <w:r>
        <w:t>Brief</w:t>
      </w:r>
      <w:proofErr w:type="spellEnd"/>
      <w:r>
        <w:t xml:space="preserve"> 2015:6 Vem blir medborgare och vad händer sen? Naturalisering i Danmark, Norge och Sverige, av Pieter </w:t>
      </w:r>
      <w:proofErr w:type="spellStart"/>
      <w:r>
        <w:t>Bevelander</w:t>
      </w:r>
      <w:proofErr w:type="spellEnd"/>
      <w:r>
        <w:t xml:space="preserve">, Jonas </w:t>
      </w:r>
      <w:proofErr w:type="spellStart"/>
      <w:r>
        <w:t>Helgertz</w:t>
      </w:r>
      <w:proofErr w:type="spellEnd"/>
      <w:r>
        <w:t xml:space="preserve">, Bernt </w:t>
      </w:r>
      <w:proofErr w:type="spellStart"/>
      <w:r>
        <w:t>Bratsberg</w:t>
      </w:r>
      <w:proofErr w:type="spellEnd"/>
      <w:r>
        <w:t xml:space="preserve"> och Anna </w:t>
      </w:r>
      <w:proofErr w:type="spellStart"/>
      <w:r>
        <w:t>Tegunimataka</w:t>
      </w:r>
      <w:proofErr w:type="spellEnd"/>
    </w:p>
    <w:p w14:paraId="2CC65EF3" w14:textId="77777777" w:rsidR="00A23F7A" w:rsidRDefault="00A23F7A" w:rsidP="005E4D41">
      <w:pPr>
        <w:pStyle w:val="Brdtextmedindragvnster"/>
        <w:ind w:left="284" w:hanging="114"/>
      </w:pPr>
      <w:r>
        <w:t>Kunskapsöversikt 2015:7 Kategoriernas dilemman, av Per Strömblad och Gunnar Myrberg</w:t>
      </w:r>
    </w:p>
    <w:p w14:paraId="51356E76" w14:textId="77777777" w:rsidR="00A23F7A" w:rsidRDefault="00A23F7A" w:rsidP="005E4D41">
      <w:pPr>
        <w:pStyle w:val="Brdtextmedindragvnster"/>
        <w:ind w:left="284" w:hanging="114"/>
      </w:pPr>
      <w:r>
        <w:t xml:space="preserve">Rapport och Policy </w:t>
      </w:r>
      <w:proofErr w:type="spellStart"/>
      <w:r>
        <w:t>Brief</w:t>
      </w:r>
      <w:proofErr w:type="spellEnd"/>
      <w:r>
        <w:t xml:space="preserve"> 2015:8 Valet och Vägen: Syriska flyktingar i Sverige, av Emma </w:t>
      </w:r>
      <w:proofErr w:type="spellStart"/>
      <w:r>
        <w:t>Jörum</w:t>
      </w:r>
      <w:proofErr w:type="spellEnd"/>
      <w:r>
        <w:t xml:space="preserve"> Lundgren</w:t>
      </w:r>
    </w:p>
    <w:p w14:paraId="09DB8B13" w14:textId="77777777" w:rsidR="00A23F7A" w:rsidRDefault="00A23F7A" w:rsidP="005E4D41">
      <w:pPr>
        <w:pStyle w:val="Brdtextmedindragvnster"/>
        <w:ind w:left="284" w:hanging="114"/>
      </w:pPr>
      <w:r>
        <w:t xml:space="preserve">Rapport och Policy </w:t>
      </w:r>
      <w:proofErr w:type="spellStart"/>
      <w:r>
        <w:t>Brief</w:t>
      </w:r>
      <w:proofErr w:type="spellEnd"/>
      <w:r>
        <w:t xml:space="preserve"> 2015:9 Arbetskraftsinvandring efter 2008 års reform, av Catharina Calleman (red.) och Petra </w:t>
      </w:r>
      <w:proofErr w:type="spellStart"/>
      <w:r>
        <w:t>Herzfeld</w:t>
      </w:r>
      <w:proofErr w:type="spellEnd"/>
      <w:r>
        <w:t xml:space="preserve"> Olsson (red.)</w:t>
      </w:r>
    </w:p>
    <w:p w14:paraId="46730216" w14:textId="77777777" w:rsidR="00A23F7A" w:rsidRDefault="00A23F7A" w:rsidP="005E4D41">
      <w:pPr>
        <w:pStyle w:val="Brdtextmedindragvnster"/>
        <w:ind w:left="284" w:hanging="114"/>
      </w:pPr>
      <w:r>
        <w:t>Kunskapsöversikt 2016:1 Alla tiders migration!, av Dick Harrisson</w:t>
      </w:r>
    </w:p>
    <w:p w14:paraId="4523E9F2" w14:textId="77777777" w:rsidR="00A23F7A" w:rsidRDefault="00A23F7A" w:rsidP="005E4D41">
      <w:pPr>
        <w:pStyle w:val="Brdtextmedindragvnster"/>
        <w:ind w:left="284" w:hanging="114"/>
      </w:pPr>
      <w:r>
        <w:t xml:space="preserve">Rapport och Policy </w:t>
      </w:r>
      <w:proofErr w:type="spellStart"/>
      <w:r>
        <w:t>Brief</w:t>
      </w:r>
      <w:proofErr w:type="spellEnd"/>
      <w:r>
        <w:t xml:space="preserve"> 2016:2 Invandringens arbetsmarknads</w:t>
      </w:r>
      <w:r>
        <w:softHyphen/>
        <w:t>effekter, av Mattias Engdahl</w:t>
      </w:r>
    </w:p>
    <w:p w14:paraId="0DD2CE98" w14:textId="77777777" w:rsidR="00A23F7A" w:rsidRDefault="00A23F7A" w:rsidP="005E4D41">
      <w:pPr>
        <w:pStyle w:val="Brdtextmedindragvnster"/>
        <w:ind w:left="284" w:hanging="114"/>
      </w:pPr>
      <w:r>
        <w:t xml:space="preserve">Rapport och Policy </w:t>
      </w:r>
      <w:proofErr w:type="spellStart"/>
      <w:r>
        <w:t>Brief</w:t>
      </w:r>
      <w:proofErr w:type="spellEnd"/>
      <w:r>
        <w:t xml:space="preserve"> 2016:3 Irreguljär migration och Europas gränskontroller, av Ruben Andersson</w:t>
      </w:r>
    </w:p>
    <w:p w14:paraId="6B4C6359" w14:textId="77777777" w:rsidR="00A23F7A" w:rsidRDefault="00A23F7A" w:rsidP="005E4D41">
      <w:pPr>
        <w:pStyle w:val="Brdtextmedindragvnster"/>
        <w:ind w:left="284" w:hanging="114"/>
      </w:pPr>
      <w:r>
        <w:t>Kunskapsöversikt 2016:4 Diaspora – ett begrepp i utveckling, av Erik Olsson</w:t>
      </w:r>
    </w:p>
    <w:p w14:paraId="6C8C4E22" w14:textId="77777777" w:rsidR="00A23F7A" w:rsidRDefault="00A23F7A" w:rsidP="005E4D41">
      <w:pPr>
        <w:pStyle w:val="Brdtextmedindragvnster"/>
        <w:ind w:left="284" w:hanging="114"/>
      </w:pPr>
      <w:r>
        <w:t xml:space="preserve">Kunskapsöversikt 2016:5 Migration </w:t>
      </w:r>
      <w:proofErr w:type="spellStart"/>
      <w:r>
        <w:t>within</w:t>
      </w:r>
      <w:proofErr w:type="spellEnd"/>
      <w:r>
        <w:t xml:space="preserve"> and from </w:t>
      </w:r>
      <w:proofErr w:type="spellStart"/>
      <w:r>
        <w:t>Africa</w:t>
      </w:r>
      <w:proofErr w:type="spellEnd"/>
      <w:r>
        <w:t xml:space="preserve">, av </w:t>
      </w:r>
      <w:proofErr w:type="spellStart"/>
      <w:r>
        <w:t>Aderanti</w:t>
      </w:r>
      <w:proofErr w:type="spellEnd"/>
      <w:r>
        <w:t xml:space="preserve"> </w:t>
      </w:r>
      <w:proofErr w:type="spellStart"/>
      <w:r>
        <w:t>Adepoju</w:t>
      </w:r>
      <w:proofErr w:type="spellEnd"/>
    </w:p>
    <w:p w14:paraId="5D9E517B" w14:textId="77777777" w:rsidR="00A23F7A" w:rsidRDefault="00A23F7A" w:rsidP="005E4D41">
      <w:pPr>
        <w:pStyle w:val="Brdtextmedindragvnster"/>
        <w:ind w:left="284" w:hanging="114"/>
      </w:pPr>
      <w:r>
        <w:t xml:space="preserve">Rapport och Policy </w:t>
      </w:r>
      <w:proofErr w:type="spellStart"/>
      <w:r>
        <w:t>Brief</w:t>
      </w:r>
      <w:proofErr w:type="spellEnd"/>
      <w:r>
        <w:t xml:space="preserve"> 2016:6 Invandring, mediebilder och radikala högerpopulistiska partier i Norden, av Anders Hellström och Anna-Lena </w:t>
      </w:r>
      <w:proofErr w:type="spellStart"/>
      <w:r>
        <w:t>Lodenius</w:t>
      </w:r>
      <w:proofErr w:type="spellEnd"/>
    </w:p>
    <w:p w14:paraId="1DA8C183" w14:textId="77777777" w:rsidR="00A23F7A" w:rsidRDefault="00A23F7A" w:rsidP="005E4D41">
      <w:pPr>
        <w:pStyle w:val="Brdtextmedindragvnster"/>
        <w:ind w:left="284" w:hanging="114"/>
      </w:pPr>
      <w:r>
        <w:t xml:space="preserve">Kunskapsöversikt 2016:7 Invandring och företagande, av Martin Klinthäll, Craig Mitchell, Tobias Schölin, Zoran </w:t>
      </w:r>
      <w:proofErr w:type="spellStart"/>
      <w:r>
        <w:t>Slavnic</w:t>
      </w:r>
      <w:proofErr w:type="spellEnd"/>
      <w:r>
        <w:t xml:space="preserve"> och Susanne Urban</w:t>
      </w:r>
    </w:p>
    <w:p w14:paraId="6E1492A8" w14:textId="77777777" w:rsidR="00A23F7A" w:rsidRDefault="00A23F7A" w:rsidP="005E4D41">
      <w:pPr>
        <w:pStyle w:val="Brdtextmedindragvnster"/>
        <w:ind w:left="284" w:hanging="114"/>
      </w:pPr>
      <w:r>
        <w:t xml:space="preserve">Rapport och Policy </w:t>
      </w:r>
      <w:proofErr w:type="spellStart"/>
      <w:r>
        <w:t>Brief</w:t>
      </w:r>
      <w:proofErr w:type="spellEnd"/>
      <w:r>
        <w:t xml:space="preserve"> 2016:8 Invandringens effekter på Sveriges ekonomiska utveckling, av Bo Malmberg, Thomas Wimark, Jani Turunen och Linn Axelsson</w:t>
      </w:r>
    </w:p>
    <w:p w14:paraId="264B2F98" w14:textId="77777777" w:rsidR="00A23F7A" w:rsidRDefault="00A23F7A" w:rsidP="005E4D41">
      <w:pPr>
        <w:pStyle w:val="Brdtextmedindragvnster"/>
        <w:ind w:left="284" w:hanging="114"/>
      </w:pPr>
      <w:r>
        <w:t xml:space="preserve">Kunskapsöversikt 2017:1 De invandringskritiska partiernas politiska inflytande i Europa, av Maria </w:t>
      </w:r>
      <w:proofErr w:type="spellStart"/>
      <w:r>
        <w:t>Tyrberg</w:t>
      </w:r>
      <w:proofErr w:type="spellEnd"/>
      <w:r>
        <w:t xml:space="preserve"> och Carl Dahlström</w:t>
      </w:r>
    </w:p>
    <w:p w14:paraId="2D6D97BD" w14:textId="1881EA75" w:rsidR="00A23F7A" w:rsidRDefault="00A23F7A" w:rsidP="005E4D41">
      <w:pPr>
        <w:pStyle w:val="Brdtextmedindragvnster"/>
        <w:ind w:left="284" w:hanging="114"/>
      </w:pPr>
      <w:r>
        <w:t>Kunskapsöversikt 2017:2 Hatbrott med främlingsfientliga och rasis</w:t>
      </w:r>
      <w:r w:rsidR="005E4D41">
        <w:softHyphen/>
      </w:r>
      <w:r>
        <w:t xml:space="preserve">tiska motiv, av Berit </w:t>
      </w:r>
      <w:proofErr w:type="spellStart"/>
      <w:r>
        <w:t>Wigerfelt</w:t>
      </w:r>
      <w:proofErr w:type="spellEnd"/>
      <w:r>
        <w:t xml:space="preserve"> och Anders S </w:t>
      </w:r>
      <w:proofErr w:type="spellStart"/>
      <w:r>
        <w:t>Wigerfelt</w:t>
      </w:r>
      <w:proofErr w:type="spellEnd"/>
    </w:p>
    <w:p w14:paraId="6062E601" w14:textId="77777777" w:rsidR="00A23F7A" w:rsidRDefault="00A23F7A" w:rsidP="005E4D41">
      <w:pPr>
        <w:pStyle w:val="Brdtextmedindragvnster"/>
        <w:ind w:left="284" w:hanging="114"/>
      </w:pPr>
      <w:r>
        <w:t xml:space="preserve">Avhandlingsnytt 2017:3 Vägen till arbete. Utlandsföddas möte med den svenska arbetsmarknaden, av Moa </w:t>
      </w:r>
      <w:proofErr w:type="spellStart"/>
      <w:r>
        <w:t>Bursell</w:t>
      </w:r>
      <w:proofErr w:type="spellEnd"/>
      <w:r>
        <w:t xml:space="preserve">, Mikael Hellström, Jennie K Larsson, Melissa Kelly, Martin Qvist och Caroline </w:t>
      </w:r>
      <w:proofErr w:type="spellStart"/>
      <w:r>
        <w:t>Tovatt</w:t>
      </w:r>
      <w:proofErr w:type="spellEnd"/>
    </w:p>
    <w:p w14:paraId="4D1EA4FB" w14:textId="77777777" w:rsidR="00A23F7A" w:rsidRDefault="00A23F7A" w:rsidP="005E4D41">
      <w:pPr>
        <w:pStyle w:val="Brdtextmedindragvnster"/>
        <w:ind w:left="284" w:hanging="114"/>
      </w:pPr>
      <w:r>
        <w:t xml:space="preserve">Policy </w:t>
      </w:r>
      <w:proofErr w:type="spellStart"/>
      <w:r>
        <w:t>Brief</w:t>
      </w:r>
      <w:proofErr w:type="spellEnd"/>
      <w:r>
        <w:t xml:space="preserve"> 2017:4 Integration och tillit – långsiktiga konsekvenser av den stora invandringen till Norge, av Grete </w:t>
      </w:r>
      <w:proofErr w:type="spellStart"/>
      <w:r>
        <w:t>Brochmann</w:t>
      </w:r>
      <w:proofErr w:type="spellEnd"/>
    </w:p>
    <w:p w14:paraId="2BAC0B40" w14:textId="77777777" w:rsidR="00A23F7A" w:rsidRDefault="00A23F7A" w:rsidP="005E4D41">
      <w:pPr>
        <w:pStyle w:val="Brdtextmedindragvnster"/>
        <w:ind w:left="284" w:hanging="114"/>
      </w:pPr>
      <w:r>
        <w:t xml:space="preserve">Kunskapsöversikt 2017:5 Invandringens historia – från ”folkhemmet” till dagens Sverige, av Mikael Byström och Pär </w:t>
      </w:r>
      <w:proofErr w:type="spellStart"/>
      <w:r>
        <w:t>Frohnert</w:t>
      </w:r>
      <w:proofErr w:type="spellEnd"/>
    </w:p>
    <w:p w14:paraId="02385678" w14:textId="02BE8E63" w:rsidR="00A23F7A" w:rsidRDefault="00A23F7A" w:rsidP="005E4D41">
      <w:pPr>
        <w:pStyle w:val="Brdtextmedindragvnster"/>
        <w:ind w:left="284" w:hanging="114"/>
      </w:pPr>
      <w:r>
        <w:t xml:space="preserve">Rapport och Policy </w:t>
      </w:r>
      <w:proofErr w:type="spellStart"/>
      <w:r>
        <w:t>Brief</w:t>
      </w:r>
      <w:proofErr w:type="spellEnd"/>
      <w:r>
        <w:t xml:space="preserve"> 2017:6 Invandring i medierna – Hur rapporterade svenska tidningar åren 2010–2015, av Jesper Strömbäck, Felicia Andersson och Evelina </w:t>
      </w:r>
      <w:proofErr w:type="spellStart"/>
      <w:r>
        <w:t>Nedlund</w:t>
      </w:r>
      <w:proofErr w:type="spellEnd"/>
    </w:p>
    <w:p w14:paraId="4659E042" w14:textId="77777777" w:rsidR="00A23F7A" w:rsidRDefault="00A23F7A" w:rsidP="005E4D41">
      <w:pPr>
        <w:pStyle w:val="Brdtextmedindragvnster"/>
        <w:ind w:left="284" w:hanging="114"/>
      </w:pPr>
      <w:r>
        <w:t xml:space="preserve">Rapport och Policy </w:t>
      </w:r>
      <w:proofErr w:type="spellStart"/>
      <w:r>
        <w:t>Brief</w:t>
      </w:r>
      <w:proofErr w:type="spellEnd"/>
      <w:r>
        <w:t xml:space="preserve"> 2017:7 Valdeltagande och representation – Om invandring och politisk integration i Sverige, av Pieter </w:t>
      </w:r>
      <w:proofErr w:type="spellStart"/>
      <w:r>
        <w:t>Bevelander</w:t>
      </w:r>
      <w:proofErr w:type="spellEnd"/>
      <w:r>
        <w:t xml:space="preserve"> (red.) och Mikael Spång (red.)</w:t>
      </w:r>
    </w:p>
    <w:p w14:paraId="00FD1355" w14:textId="77777777" w:rsidR="00A23F7A" w:rsidRPr="00EF4AC8" w:rsidRDefault="00A23F7A" w:rsidP="005E4D41">
      <w:pPr>
        <w:pStyle w:val="Brdtextmedindragvnster"/>
        <w:ind w:left="284" w:hanging="114"/>
        <w:rPr>
          <w:lang w:val="en-US"/>
        </w:rPr>
      </w:pPr>
      <w:r w:rsidRPr="00EF4AC8">
        <w:rPr>
          <w:lang w:val="en-US"/>
        </w:rPr>
        <w:t xml:space="preserve">Rapport </w:t>
      </w:r>
      <w:proofErr w:type="spellStart"/>
      <w:r w:rsidRPr="00F1105E">
        <w:rPr>
          <w:lang w:val="en-US"/>
        </w:rPr>
        <w:t>och</w:t>
      </w:r>
      <w:proofErr w:type="spellEnd"/>
      <w:r w:rsidRPr="00EF4AC8">
        <w:rPr>
          <w:lang w:val="en-US"/>
        </w:rPr>
        <w:t xml:space="preserve"> Policy Brief 2017:8 Responsibility Sharing for Refugees in the Middle East and North Africa, av Susan Martin</w:t>
      </w:r>
    </w:p>
    <w:p w14:paraId="07DB55B6" w14:textId="77777777" w:rsidR="00A23F7A" w:rsidRPr="00EF4AC8" w:rsidRDefault="00A23F7A" w:rsidP="005E4D41">
      <w:pPr>
        <w:pStyle w:val="Brdtextmedindragvnster"/>
        <w:ind w:left="284" w:hanging="114"/>
        <w:rPr>
          <w:lang w:val="en-US"/>
        </w:rPr>
      </w:pPr>
      <w:r w:rsidRPr="00EF4AC8">
        <w:rPr>
          <w:lang w:val="en-US"/>
        </w:rPr>
        <w:lastRenderedPageBreak/>
        <w:t xml:space="preserve">Rapport </w:t>
      </w:r>
      <w:proofErr w:type="spellStart"/>
      <w:r w:rsidRPr="00F1105E">
        <w:rPr>
          <w:lang w:val="en-US"/>
        </w:rPr>
        <w:t>och</w:t>
      </w:r>
      <w:proofErr w:type="spellEnd"/>
      <w:r w:rsidRPr="00EF4AC8">
        <w:rPr>
          <w:lang w:val="en-US"/>
        </w:rPr>
        <w:t xml:space="preserve"> Policy Brief 2017:9 Reforming the Common European Asylum System, av Bernd </w:t>
      </w:r>
      <w:proofErr w:type="spellStart"/>
      <w:r w:rsidRPr="00EF4AC8">
        <w:rPr>
          <w:lang w:val="en-US"/>
        </w:rPr>
        <w:t>Parusel</w:t>
      </w:r>
      <w:proofErr w:type="spellEnd"/>
      <w:r w:rsidRPr="00EF4AC8">
        <w:rPr>
          <w:lang w:val="en-US"/>
        </w:rPr>
        <w:t xml:space="preserve"> </w:t>
      </w:r>
      <w:proofErr w:type="spellStart"/>
      <w:r w:rsidRPr="00F1105E">
        <w:rPr>
          <w:lang w:val="en-US"/>
        </w:rPr>
        <w:t>och</w:t>
      </w:r>
      <w:proofErr w:type="spellEnd"/>
      <w:r w:rsidRPr="00EF4AC8">
        <w:rPr>
          <w:lang w:val="en-US"/>
        </w:rPr>
        <w:t xml:space="preserve"> Jan Schneider</w:t>
      </w:r>
    </w:p>
    <w:p w14:paraId="0473D295" w14:textId="77777777" w:rsidR="00A23F7A" w:rsidRPr="00EF4AC8" w:rsidRDefault="00A23F7A" w:rsidP="005E4D41">
      <w:pPr>
        <w:pStyle w:val="Brdtextmedindragvnster"/>
        <w:ind w:left="284" w:hanging="114"/>
        <w:rPr>
          <w:lang w:val="en-US"/>
        </w:rPr>
      </w:pPr>
      <w:r w:rsidRPr="00EF4AC8">
        <w:rPr>
          <w:lang w:val="en-US"/>
        </w:rPr>
        <w:t xml:space="preserve">Rapport </w:t>
      </w:r>
      <w:proofErr w:type="spellStart"/>
      <w:r w:rsidRPr="00F1105E">
        <w:rPr>
          <w:lang w:val="en-US"/>
        </w:rPr>
        <w:t>och</w:t>
      </w:r>
      <w:proofErr w:type="spellEnd"/>
      <w:r w:rsidRPr="00EF4AC8">
        <w:rPr>
          <w:lang w:val="en-US"/>
        </w:rPr>
        <w:t xml:space="preserve"> Policy Brief 2017:10 A Fair Share: Refugees and Responsibility-Sharing, Alexander Betts, Cathryn Costello </w:t>
      </w:r>
      <w:proofErr w:type="spellStart"/>
      <w:r w:rsidRPr="00F1105E">
        <w:rPr>
          <w:lang w:val="en-US"/>
        </w:rPr>
        <w:t>och</w:t>
      </w:r>
      <w:proofErr w:type="spellEnd"/>
      <w:r w:rsidRPr="00EF4AC8">
        <w:rPr>
          <w:lang w:val="en-US"/>
        </w:rPr>
        <w:t xml:space="preserve"> Natascha </w:t>
      </w:r>
      <w:proofErr w:type="spellStart"/>
      <w:r w:rsidRPr="00EF4AC8">
        <w:rPr>
          <w:lang w:val="en-US"/>
        </w:rPr>
        <w:t>Zaun</w:t>
      </w:r>
      <w:proofErr w:type="spellEnd"/>
    </w:p>
    <w:p w14:paraId="6A62443A" w14:textId="77777777" w:rsidR="00A23F7A" w:rsidRDefault="00A23F7A" w:rsidP="005E4D41">
      <w:pPr>
        <w:pStyle w:val="Brdtextmedindragvnster"/>
        <w:ind w:left="284" w:hanging="114"/>
      </w:pPr>
      <w:r>
        <w:t xml:space="preserve">Rapport och Policy </w:t>
      </w:r>
      <w:proofErr w:type="spellStart"/>
      <w:r>
        <w:t>Brief</w:t>
      </w:r>
      <w:proofErr w:type="spellEnd"/>
      <w:r>
        <w:t xml:space="preserve"> 2018:1 Den svensksomaliska diasporans engagemang i utvecklingsarbete och katastrofhjälp i Somalia</w:t>
      </w:r>
    </w:p>
    <w:p w14:paraId="56E06010" w14:textId="77777777" w:rsidR="00A23F7A" w:rsidRDefault="00A23F7A" w:rsidP="005E4D41">
      <w:pPr>
        <w:pStyle w:val="Brdtextmedindragvnster"/>
        <w:ind w:left="284" w:hanging="114"/>
      </w:pPr>
      <w:r>
        <w:t xml:space="preserve">Rapport och Policy </w:t>
      </w:r>
      <w:proofErr w:type="spellStart"/>
      <w:r>
        <w:t>Brief</w:t>
      </w:r>
      <w:proofErr w:type="spellEnd"/>
      <w:r>
        <w:t xml:space="preserve"> 2018:2 Akademiskt utbyte och internationell migration – En studie av stipendiater inom Svenska institutets Visbyprogram 1997–2015, av Andreas Åkerlund, Astrid </w:t>
      </w:r>
      <w:proofErr w:type="spellStart"/>
      <w:r>
        <w:t>Collsjöö</w:t>
      </w:r>
      <w:proofErr w:type="spellEnd"/>
      <w:r>
        <w:t xml:space="preserve"> och Mikael Börjesson</w:t>
      </w:r>
    </w:p>
    <w:p w14:paraId="78D2390D" w14:textId="77777777" w:rsidR="00A23F7A" w:rsidRDefault="00A23F7A" w:rsidP="005E4D41">
      <w:pPr>
        <w:pStyle w:val="Brdtextmedindragvnster"/>
        <w:ind w:left="284" w:hanging="114"/>
      </w:pPr>
      <w:r>
        <w:t xml:space="preserve">Rapport och Policy </w:t>
      </w:r>
      <w:proofErr w:type="spellStart"/>
      <w:r>
        <w:t>Brief</w:t>
      </w:r>
      <w:proofErr w:type="spellEnd"/>
      <w:r>
        <w:t xml:space="preserve"> 2018:3 Ensamkommande barns och ungas väg in i det svenska samhället, av Eskil Wadensjö och </w:t>
      </w:r>
      <w:proofErr w:type="spellStart"/>
      <w:r>
        <w:t>Aycan</w:t>
      </w:r>
      <w:proofErr w:type="spellEnd"/>
      <w:r>
        <w:t xml:space="preserve"> </w:t>
      </w:r>
      <w:proofErr w:type="spellStart"/>
      <w:r>
        <w:t>Celikaksoy</w:t>
      </w:r>
      <w:proofErr w:type="spellEnd"/>
    </w:p>
    <w:p w14:paraId="33E38F80" w14:textId="77777777" w:rsidR="00A23F7A" w:rsidRDefault="00A23F7A" w:rsidP="005E4D41">
      <w:pPr>
        <w:pStyle w:val="Brdtextmedindragvnster"/>
        <w:ind w:left="284" w:hanging="114"/>
      </w:pPr>
      <w:r>
        <w:t xml:space="preserve">Rapport och Policy </w:t>
      </w:r>
      <w:proofErr w:type="spellStart"/>
      <w:r>
        <w:t>Brief</w:t>
      </w:r>
      <w:proofErr w:type="spellEnd"/>
      <w:r>
        <w:t xml:space="preserve"> 2018:4 Attityder till invandring – en analys av förändringar och medieeffekter i Sverige 2014–2016, av Jesper Strömbäck och Nora Theorin</w:t>
      </w:r>
    </w:p>
    <w:p w14:paraId="3C04EB01" w14:textId="77777777" w:rsidR="00A23F7A" w:rsidRDefault="00A23F7A" w:rsidP="005E4D41">
      <w:pPr>
        <w:pStyle w:val="Brdtextmedindragvnster"/>
        <w:ind w:left="284" w:hanging="114"/>
      </w:pPr>
      <w:r>
        <w:t xml:space="preserve">Rapport och Policy </w:t>
      </w:r>
      <w:proofErr w:type="spellStart"/>
      <w:r>
        <w:t>Brief</w:t>
      </w:r>
      <w:proofErr w:type="spellEnd"/>
      <w:r>
        <w:t xml:space="preserve"> 2018:5 Familj, medborgarskap, migration – Sveriges politik för anhöriginvandring i ett jämförande perspektiv, av Karin </w:t>
      </w:r>
      <w:proofErr w:type="spellStart"/>
      <w:r>
        <w:t>Borevi</w:t>
      </w:r>
      <w:proofErr w:type="spellEnd"/>
    </w:p>
    <w:p w14:paraId="23B86679" w14:textId="77777777" w:rsidR="00A23F7A" w:rsidRDefault="00A23F7A" w:rsidP="005E4D41">
      <w:pPr>
        <w:pStyle w:val="Brdtextmedindragvnster"/>
        <w:ind w:left="284" w:hanging="114"/>
      </w:pPr>
      <w:r>
        <w:t xml:space="preserve">Rapport och Policy </w:t>
      </w:r>
      <w:proofErr w:type="spellStart"/>
      <w:r>
        <w:t>Brief</w:t>
      </w:r>
      <w:proofErr w:type="spellEnd"/>
      <w:r>
        <w:t xml:space="preserve"> 2018:6 Barn och migration, av </w:t>
      </w:r>
      <w:proofErr w:type="spellStart"/>
      <w:r>
        <w:t>Mehek</w:t>
      </w:r>
      <w:proofErr w:type="spellEnd"/>
      <w:r>
        <w:t xml:space="preserve"> </w:t>
      </w:r>
      <w:proofErr w:type="spellStart"/>
      <w:r>
        <w:t>Muftee</w:t>
      </w:r>
      <w:proofErr w:type="spellEnd"/>
      <w:r>
        <w:t xml:space="preserve">, Lisa Ottosson, Gunilla </w:t>
      </w:r>
      <w:proofErr w:type="spellStart"/>
      <w:r>
        <w:t>Jarkman</w:t>
      </w:r>
      <w:proofErr w:type="spellEnd"/>
      <w:r>
        <w:t xml:space="preserve"> Björn, Anna Åhlund, Eva </w:t>
      </w:r>
      <w:proofErr w:type="spellStart"/>
      <w:r>
        <w:t>Skowronski</w:t>
      </w:r>
      <w:proofErr w:type="spellEnd"/>
      <w:r>
        <w:t xml:space="preserve"> och Michael Lindblad</w:t>
      </w:r>
    </w:p>
    <w:p w14:paraId="743FF304" w14:textId="77777777" w:rsidR="00A23F7A" w:rsidRDefault="00A23F7A" w:rsidP="005E4D41">
      <w:pPr>
        <w:pStyle w:val="Brdtextmedindragvnster"/>
        <w:ind w:left="284" w:hanging="114"/>
      </w:pPr>
      <w:r>
        <w:t xml:space="preserve">Rapport och Policy </w:t>
      </w:r>
      <w:proofErr w:type="spellStart"/>
      <w:r>
        <w:t>Brief</w:t>
      </w:r>
      <w:proofErr w:type="spellEnd"/>
      <w:r>
        <w:t xml:space="preserve"> 2018:7 Människohandel och människo</w:t>
      </w:r>
      <w:r>
        <w:softHyphen/>
        <w:t xml:space="preserve">smuggling i den irreguljära migrationen, </w:t>
      </w:r>
      <w:proofErr w:type="spellStart"/>
      <w:r>
        <w:t>Ryszard</w:t>
      </w:r>
      <w:proofErr w:type="spellEnd"/>
      <w:r>
        <w:t xml:space="preserve"> </w:t>
      </w:r>
      <w:proofErr w:type="spellStart"/>
      <w:r>
        <w:t>Piotrowicz</w:t>
      </w:r>
      <w:proofErr w:type="spellEnd"/>
    </w:p>
    <w:p w14:paraId="545AD018" w14:textId="77777777" w:rsidR="00A23F7A" w:rsidRDefault="00A23F7A" w:rsidP="005E4D41">
      <w:pPr>
        <w:pStyle w:val="Brdtextmedindragvnster"/>
        <w:ind w:left="284" w:hanging="114"/>
      </w:pPr>
      <w:r>
        <w:t xml:space="preserve">Rapport och Policy </w:t>
      </w:r>
      <w:proofErr w:type="spellStart"/>
      <w:r>
        <w:t>Brief</w:t>
      </w:r>
      <w:proofErr w:type="spellEnd"/>
      <w:r>
        <w:t xml:space="preserve"> 2018:8 Asylsökandes möte med Sverige – Lärdomar från en panelundersökning, av Peter </w:t>
      </w:r>
      <w:proofErr w:type="spellStart"/>
      <w:r>
        <w:t>Esiasson</w:t>
      </w:r>
      <w:proofErr w:type="spellEnd"/>
      <w:r>
        <w:t xml:space="preserve"> och Jacob Sohlberg</w:t>
      </w:r>
    </w:p>
    <w:p w14:paraId="3AEE1B6F" w14:textId="77777777" w:rsidR="00A23F7A" w:rsidRDefault="00A23F7A" w:rsidP="005E4D41">
      <w:pPr>
        <w:pStyle w:val="Brdtextmedindragvnster"/>
        <w:ind w:left="284" w:hanging="114"/>
      </w:pPr>
      <w:r>
        <w:t xml:space="preserve">Policy </w:t>
      </w:r>
      <w:proofErr w:type="spellStart"/>
      <w:r>
        <w:t>Brief</w:t>
      </w:r>
      <w:proofErr w:type="spellEnd"/>
      <w:r>
        <w:t xml:space="preserve"> 2018:9 Medborgarskapslagar – en global jämförelse, Rainer </w:t>
      </w:r>
      <w:proofErr w:type="spellStart"/>
      <w:r>
        <w:t>Bauböck</w:t>
      </w:r>
      <w:proofErr w:type="spellEnd"/>
    </w:p>
    <w:p w14:paraId="5B9F4EAF" w14:textId="27B7B006" w:rsidR="00A23F7A" w:rsidRPr="00EF4AC8" w:rsidRDefault="00A23F7A" w:rsidP="005E4D41">
      <w:pPr>
        <w:pStyle w:val="Brdtextmedindragvnster"/>
        <w:ind w:left="284" w:hanging="114"/>
        <w:rPr>
          <w:lang w:val="en-US"/>
        </w:rPr>
      </w:pPr>
      <w:r w:rsidRPr="00EF4AC8">
        <w:rPr>
          <w:lang w:val="en-US"/>
        </w:rPr>
        <w:t xml:space="preserve">Rapport </w:t>
      </w:r>
      <w:proofErr w:type="spellStart"/>
      <w:r w:rsidRPr="00F1105E">
        <w:rPr>
          <w:lang w:val="en-US"/>
        </w:rPr>
        <w:t>och</w:t>
      </w:r>
      <w:proofErr w:type="spellEnd"/>
      <w:r w:rsidRPr="00EF4AC8">
        <w:rPr>
          <w:lang w:val="en-US"/>
        </w:rPr>
        <w:t xml:space="preserve"> Policy Brief 2019:01 Bridging the Gaps – Linking Research to Public Debates and Policy-making on Migration and integration Martin </w:t>
      </w:r>
      <w:proofErr w:type="spellStart"/>
      <w:r w:rsidRPr="00EF4AC8">
        <w:rPr>
          <w:lang w:val="en-US"/>
        </w:rPr>
        <w:t>Ruhs</w:t>
      </w:r>
      <w:proofErr w:type="spellEnd"/>
      <w:r w:rsidRPr="00EF4AC8">
        <w:rPr>
          <w:lang w:val="en-US"/>
        </w:rPr>
        <w:t xml:space="preserve">, Kristof Tamas </w:t>
      </w:r>
      <w:proofErr w:type="spellStart"/>
      <w:r w:rsidRPr="00F1105E">
        <w:rPr>
          <w:lang w:val="en-US"/>
        </w:rPr>
        <w:t>och</w:t>
      </w:r>
      <w:proofErr w:type="spellEnd"/>
      <w:r w:rsidRPr="00EF4AC8">
        <w:rPr>
          <w:lang w:val="en-US"/>
        </w:rPr>
        <w:t xml:space="preserve"> </w:t>
      </w:r>
      <w:proofErr w:type="spellStart"/>
      <w:r w:rsidRPr="00EF4AC8">
        <w:rPr>
          <w:lang w:val="en-US"/>
        </w:rPr>
        <w:t>Joakim</w:t>
      </w:r>
      <w:proofErr w:type="spellEnd"/>
      <w:r w:rsidRPr="00EF4AC8">
        <w:rPr>
          <w:lang w:val="en-US"/>
        </w:rPr>
        <w:t xml:space="preserve"> Palme</w:t>
      </w:r>
    </w:p>
    <w:p w14:paraId="099A75DB" w14:textId="77777777" w:rsidR="00A23F7A" w:rsidRDefault="00A23F7A" w:rsidP="005E4D41">
      <w:pPr>
        <w:pStyle w:val="Brdtextmedindragvnster"/>
        <w:ind w:left="284" w:hanging="114"/>
      </w:pPr>
      <w:r>
        <w:t xml:space="preserve">Rapport och Policy </w:t>
      </w:r>
      <w:proofErr w:type="spellStart"/>
      <w:r>
        <w:t>Brief</w:t>
      </w:r>
      <w:proofErr w:type="spellEnd"/>
      <w:r>
        <w:t xml:space="preserve"> 2019:2 Från Afrikas horn till Sverige: Smuggling, informella nätverk och diasporans engagemang, </w:t>
      </w:r>
      <w:proofErr w:type="spellStart"/>
      <w:r>
        <w:t>Tekalign</w:t>
      </w:r>
      <w:proofErr w:type="spellEnd"/>
      <w:r>
        <w:t xml:space="preserve"> </w:t>
      </w:r>
      <w:proofErr w:type="spellStart"/>
      <w:r>
        <w:t>Ayalew</w:t>
      </w:r>
      <w:proofErr w:type="spellEnd"/>
      <w:r>
        <w:t xml:space="preserve"> </w:t>
      </w:r>
      <w:proofErr w:type="spellStart"/>
      <w:r>
        <w:t>Mengiste</w:t>
      </w:r>
      <w:proofErr w:type="spellEnd"/>
      <w:r>
        <w:t xml:space="preserve"> och Erik Olsson</w:t>
      </w:r>
    </w:p>
    <w:p w14:paraId="05A803B7" w14:textId="77777777" w:rsidR="00A23F7A" w:rsidRPr="00EF4AC8" w:rsidRDefault="00A23F7A" w:rsidP="005E4D41">
      <w:pPr>
        <w:pStyle w:val="Brdtextmedindragvnster"/>
        <w:ind w:left="284" w:hanging="114"/>
        <w:rPr>
          <w:lang w:val="en-US"/>
        </w:rPr>
      </w:pPr>
      <w:r w:rsidRPr="00EF4AC8">
        <w:rPr>
          <w:lang w:val="en-US"/>
        </w:rPr>
        <w:t xml:space="preserve">Rapport </w:t>
      </w:r>
      <w:proofErr w:type="spellStart"/>
      <w:r w:rsidRPr="00F1105E">
        <w:rPr>
          <w:lang w:val="en-US"/>
        </w:rPr>
        <w:t>och</w:t>
      </w:r>
      <w:proofErr w:type="spellEnd"/>
      <w:r w:rsidRPr="00EF4AC8">
        <w:rPr>
          <w:lang w:val="en-US"/>
        </w:rPr>
        <w:t xml:space="preserve"> Policy Brief 2019:3 Thai berry pickers in Sweden – A migration corridor to a low-wage sector, </w:t>
      </w:r>
      <w:proofErr w:type="spellStart"/>
      <w:r w:rsidRPr="00EF4AC8">
        <w:rPr>
          <w:lang w:val="en-US"/>
        </w:rPr>
        <w:t>Charlotta</w:t>
      </w:r>
      <w:proofErr w:type="spellEnd"/>
      <w:r w:rsidRPr="00EF4AC8">
        <w:rPr>
          <w:lang w:val="en-US"/>
        </w:rPr>
        <w:t xml:space="preserve"> Hedberg, Linn </w:t>
      </w:r>
      <w:proofErr w:type="spellStart"/>
      <w:r w:rsidRPr="00EF4AC8">
        <w:rPr>
          <w:lang w:val="en-US"/>
        </w:rPr>
        <w:t>Axelsson</w:t>
      </w:r>
      <w:proofErr w:type="spellEnd"/>
      <w:r w:rsidRPr="00EF4AC8">
        <w:rPr>
          <w:lang w:val="en-US"/>
        </w:rPr>
        <w:t xml:space="preserve"> and Manolo </w:t>
      </w:r>
      <w:proofErr w:type="spellStart"/>
      <w:r w:rsidRPr="00EF4AC8">
        <w:rPr>
          <w:lang w:val="en-US"/>
        </w:rPr>
        <w:t>Abella</w:t>
      </w:r>
      <w:proofErr w:type="spellEnd"/>
    </w:p>
    <w:p w14:paraId="19A33CF4" w14:textId="77777777" w:rsidR="00A23F7A" w:rsidRDefault="00A23F7A" w:rsidP="005E4D41">
      <w:pPr>
        <w:pStyle w:val="Brdtextmedindragvnster"/>
        <w:ind w:left="284" w:hanging="114"/>
      </w:pPr>
      <w:r>
        <w:t xml:space="preserve">Rapport och Policy </w:t>
      </w:r>
      <w:proofErr w:type="spellStart"/>
      <w:r>
        <w:t>Brief</w:t>
      </w:r>
      <w:proofErr w:type="spellEnd"/>
      <w:r>
        <w:t xml:space="preserve"> 2019:4 Internationella studenter i Sverige – Avgiftsreformens påverkan på inflödet av studenter, André Bryntesson och Mikael Börjesson</w:t>
      </w:r>
    </w:p>
    <w:p w14:paraId="26661C55" w14:textId="77777777" w:rsidR="00A23F7A" w:rsidRDefault="00A23F7A" w:rsidP="005E4D41">
      <w:pPr>
        <w:pStyle w:val="Brdtextmedindragvnster"/>
        <w:ind w:left="284" w:hanging="114"/>
      </w:pPr>
      <w:r>
        <w:t xml:space="preserve">Kunskapsöversikt och Policy </w:t>
      </w:r>
      <w:proofErr w:type="spellStart"/>
      <w:r>
        <w:t>Brief</w:t>
      </w:r>
      <w:proofErr w:type="spellEnd"/>
      <w:r>
        <w:t xml:space="preserve"> 2019:5 Migration och utveckling: biståndets roll, Robert E.B. Lucas</w:t>
      </w:r>
    </w:p>
    <w:p w14:paraId="3659AB7E" w14:textId="77777777" w:rsidR="00A23F7A" w:rsidRDefault="00A23F7A" w:rsidP="005E4D41">
      <w:pPr>
        <w:pStyle w:val="Brdtextmedindragvnster"/>
        <w:ind w:left="284" w:hanging="114"/>
      </w:pPr>
      <w:r>
        <w:t xml:space="preserve">Policy </w:t>
      </w:r>
      <w:proofErr w:type="spellStart"/>
      <w:r>
        <w:t>Brief</w:t>
      </w:r>
      <w:proofErr w:type="spellEnd"/>
      <w:r>
        <w:t xml:space="preserve"> 2019:6 Åter till grunderna – Läsförmåga, immigration och arbetsmarknadsutfall i Sverige, Jon Kristian </w:t>
      </w:r>
      <w:proofErr w:type="spellStart"/>
      <w:r>
        <w:t>Pareliussen</w:t>
      </w:r>
      <w:proofErr w:type="spellEnd"/>
    </w:p>
    <w:p w14:paraId="2914C69C" w14:textId="77777777" w:rsidR="00A23F7A" w:rsidRDefault="00A23F7A" w:rsidP="005E4D41">
      <w:pPr>
        <w:pStyle w:val="Brdtextmedindragvnster"/>
        <w:ind w:left="284" w:hanging="114"/>
      </w:pPr>
      <w:r>
        <w:t xml:space="preserve">Policy </w:t>
      </w:r>
      <w:proofErr w:type="spellStart"/>
      <w:r>
        <w:t>Brief</w:t>
      </w:r>
      <w:proofErr w:type="spellEnd"/>
      <w:r>
        <w:t xml:space="preserve"> 2019:7 Ålder vid invandring och arbetsmarknads</w:t>
      </w:r>
      <w:r>
        <w:softHyphen/>
        <w:t>integration – det svenska exemplet, Torun Österberg</w:t>
      </w:r>
    </w:p>
    <w:p w14:paraId="1D140D3D" w14:textId="77777777" w:rsidR="00A23F7A" w:rsidRDefault="00A23F7A" w:rsidP="005E4D41">
      <w:pPr>
        <w:pStyle w:val="Brdtextmedindragvnster"/>
        <w:ind w:left="284" w:hanging="114"/>
      </w:pPr>
      <w:r>
        <w:lastRenderedPageBreak/>
        <w:t xml:space="preserve">Policy </w:t>
      </w:r>
      <w:proofErr w:type="spellStart"/>
      <w:r>
        <w:t>Brief</w:t>
      </w:r>
      <w:proofErr w:type="spellEnd"/>
      <w:r>
        <w:t xml:space="preserve"> 2019:8 Barn med posttraumatisk stress – utvärdering av en gruppintervention för ensamkommande flyktingbarn med symptom på posttraumatisk stress, Anna </w:t>
      </w:r>
      <w:proofErr w:type="spellStart"/>
      <w:r>
        <w:t>Sarkadi</w:t>
      </w:r>
      <w:proofErr w:type="spellEnd"/>
    </w:p>
    <w:p w14:paraId="254CAA57" w14:textId="77777777" w:rsidR="00A23F7A" w:rsidRDefault="00A23F7A" w:rsidP="005E4D41">
      <w:pPr>
        <w:pStyle w:val="Brdtextmedindragvnster"/>
        <w:ind w:left="284" w:hanging="114"/>
      </w:pPr>
      <w:r>
        <w:t xml:space="preserve">Policy </w:t>
      </w:r>
      <w:proofErr w:type="spellStart"/>
      <w:r>
        <w:t>Brief</w:t>
      </w:r>
      <w:proofErr w:type="spellEnd"/>
      <w:r>
        <w:t xml:space="preserve"> 2019:9 Suicidalt beteende och vård – skillnader mellan flyktingar, andra migranter och personer födda i Sverige, Ellenor </w:t>
      </w:r>
      <w:proofErr w:type="spellStart"/>
      <w:r>
        <w:t>Mittendorfer-Rutz</w:t>
      </w:r>
      <w:proofErr w:type="spellEnd"/>
      <w:r>
        <w:t xml:space="preserve"> </w:t>
      </w:r>
    </w:p>
    <w:p w14:paraId="092F8288" w14:textId="77777777" w:rsidR="00A23F7A" w:rsidRDefault="00A23F7A" w:rsidP="005E4D41">
      <w:pPr>
        <w:pStyle w:val="Brdtextmedindragvnster"/>
        <w:ind w:left="284" w:hanging="114"/>
      </w:pPr>
      <w:r>
        <w:t xml:space="preserve">Policy </w:t>
      </w:r>
      <w:proofErr w:type="spellStart"/>
      <w:r>
        <w:t>Brief</w:t>
      </w:r>
      <w:proofErr w:type="spellEnd"/>
      <w:r>
        <w:t xml:space="preserve"> 2019:10 Fri rörlighet för arbetstagare i EU och dess effekter på statsfinanserna, Marcus Österman, Joakim Palme och Martin </w:t>
      </w:r>
      <w:proofErr w:type="spellStart"/>
      <w:r>
        <w:t>Ruhs</w:t>
      </w:r>
      <w:proofErr w:type="spellEnd"/>
    </w:p>
    <w:p w14:paraId="7EAF5459" w14:textId="77777777" w:rsidR="00A23F7A" w:rsidRDefault="00A23F7A" w:rsidP="00B5765E">
      <w:pPr>
        <w:pStyle w:val="Brdtextupprkning"/>
      </w:pPr>
      <w:r>
        <w:t>Utredningstiden förlängs. Regeringen avser att senast under 2020 ta ställning till hur arbetet ska bedrivas i fortsättningen.</w:t>
      </w:r>
    </w:p>
    <w:p w14:paraId="2743DC56" w14:textId="77777777" w:rsidR="00A23F7A" w:rsidRDefault="00A23F7A" w:rsidP="00B5765E">
      <w:pPr>
        <w:pStyle w:val="Rubrik2"/>
      </w:pPr>
      <w:bookmarkStart w:id="12" w:name="_Toc34127942"/>
      <w:r>
        <w:t>Utredningen om processrätt och stora brottmål (Ju 2016:10)</w:t>
      </w:r>
      <w:bookmarkEnd w:id="12"/>
    </w:p>
    <w:p w14:paraId="71688869" w14:textId="77777777" w:rsidR="00A23F7A" w:rsidRDefault="00A23F7A" w:rsidP="00B5765E">
      <w:pPr>
        <w:pStyle w:val="Brdtextupprkning"/>
      </w:pPr>
      <w:r>
        <w:t>Tillkallad enligt regeringens bemyndigande 2016-04-07</w:t>
      </w:r>
    </w:p>
    <w:p w14:paraId="524614B0" w14:textId="77777777" w:rsidR="00A23F7A" w:rsidRDefault="00A23F7A" w:rsidP="00B5765E">
      <w:pPr>
        <w:pStyle w:val="Brdtexthllihop"/>
      </w:pPr>
      <w:r>
        <w:t>Särskild utredare:</w:t>
      </w:r>
    </w:p>
    <w:p w14:paraId="6594772E" w14:textId="4279463A" w:rsidR="00A23F7A" w:rsidRDefault="00A23F7A" w:rsidP="00B5765E">
      <w:pPr>
        <w:pStyle w:val="Brdtextmedindragvnster"/>
      </w:pPr>
      <w:proofErr w:type="spellStart"/>
      <w:r>
        <w:t>Wersäll</w:t>
      </w:r>
      <w:proofErr w:type="spellEnd"/>
      <w:r>
        <w:t>, Fredrik, riksmarskalk (fr.o.m. 2016</w:t>
      </w:r>
      <w:r>
        <w:noBreakHyphen/>
        <w:t>04</w:t>
      </w:r>
      <w:r>
        <w:noBreakHyphen/>
        <w:t>07 t.o.m. 2019</w:t>
      </w:r>
      <w:r>
        <w:noBreakHyphen/>
        <w:t>07</w:t>
      </w:r>
      <w:r>
        <w:noBreakHyphen/>
        <w:t>09)</w:t>
      </w:r>
    </w:p>
    <w:p w14:paraId="0BAD1859" w14:textId="77777777" w:rsidR="00A23F7A" w:rsidRDefault="00A23F7A" w:rsidP="00B5765E">
      <w:pPr>
        <w:pStyle w:val="Brdtexthllihop"/>
      </w:pPr>
      <w:r>
        <w:t>Ledamöter:</w:t>
      </w:r>
    </w:p>
    <w:p w14:paraId="0A8BD2BF" w14:textId="77777777" w:rsidR="00A23F7A" w:rsidRDefault="00A23F7A" w:rsidP="00B5765E">
      <w:pPr>
        <w:pStyle w:val="Brdtextmedindragvnster"/>
      </w:pPr>
      <w:r>
        <w:t>Almström, Jonas, chefsåklagare (fr.o.m. 2018</w:t>
      </w:r>
      <w:r>
        <w:noBreakHyphen/>
        <w:t>04</w:t>
      </w:r>
      <w:r>
        <w:noBreakHyphen/>
        <w:t>19 t.o.m. 2019</w:t>
      </w:r>
      <w:r>
        <w:noBreakHyphen/>
        <w:t>07</w:t>
      </w:r>
      <w:r>
        <w:noBreakHyphen/>
        <w:t>09)</w:t>
      </w:r>
    </w:p>
    <w:p w14:paraId="312096A5" w14:textId="77777777" w:rsidR="00A23F7A" w:rsidRDefault="00A23F7A" w:rsidP="00B5765E">
      <w:pPr>
        <w:pStyle w:val="Brdtextmedindragvnster"/>
      </w:pPr>
      <w:proofErr w:type="spellStart"/>
      <w:r>
        <w:t>Angbo</w:t>
      </w:r>
      <w:proofErr w:type="spellEnd"/>
      <w:r>
        <w:t>, Sören, förundersökningsledare (fr.o.m. 2018</w:t>
      </w:r>
      <w:r>
        <w:noBreakHyphen/>
        <w:t>04</w:t>
      </w:r>
      <w:r>
        <w:noBreakHyphen/>
        <w:t>19 t.o.m. 2019</w:t>
      </w:r>
      <w:r>
        <w:noBreakHyphen/>
        <w:t>07</w:t>
      </w:r>
      <w:r>
        <w:noBreakHyphen/>
        <w:t>09)</w:t>
      </w:r>
    </w:p>
    <w:p w14:paraId="4A4006B1" w14:textId="77777777" w:rsidR="00A23F7A" w:rsidRDefault="00A23F7A" w:rsidP="00B5765E">
      <w:pPr>
        <w:pStyle w:val="Brdtextmedindragvnster"/>
      </w:pPr>
      <w:r>
        <w:t>Asplund, Jerker, kammaråklagare (fr.o.m. 2019</w:t>
      </w:r>
      <w:r>
        <w:noBreakHyphen/>
        <w:t>01</w:t>
      </w:r>
      <w:r>
        <w:noBreakHyphen/>
        <w:t>15 t.o.m. 2019</w:t>
      </w:r>
      <w:r>
        <w:noBreakHyphen/>
        <w:t>07</w:t>
      </w:r>
      <w:r>
        <w:noBreakHyphen/>
        <w:t>09)</w:t>
      </w:r>
    </w:p>
    <w:p w14:paraId="154D8A79" w14:textId="77777777" w:rsidR="00A23F7A" w:rsidRDefault="00A23F7A" w:rsidP="00B5765E">
      <w:pPr>
        <w:pStyle w:val="Brdtextmedindragvnster"/>
      </w:pPr>
      <w:proofErr w:type="spellStart"/>
      <w:r>
        <w:t>Barketorp</w:t>
      </w:r>
      <w:proofErr w:type="spellEnd"/>
      <w:r>
        <w:t>, Catarina, lagman (fr.o.m. 2018</w:t>
      </w:r>
      <w:r>
        <w:noBreakHyphen/>
        <w:t>04</w:t>
      </w:r>
      <w:r>
        <w:noBreakHyphen/>
        <w:t>19 t.o.m. 2019</w:t>
      </w:r>
      <w:r>
        <w:noBreakHyphen/>
        <w:t>07</w:t>
      </w:r>
      <w:r>
        <w:noBreakHyphen/>
        <w:t>09)</w:t>
      </w:r>
    </w:p>
    <w:p w14:paraId="5AC5F316" w14:textId="77777777" w:rsidR="00A23F7A" w:rsidRDefault="00A23F7A" w:rsidP="00B5765E">
      <w:pPr>
        <w:pStyle w:val="Brdtextmedindragvnster"/>
      </w:pPr>
      <w:r>
        <w:t>Birgerson, Bo, kammaråklagare (fr.o.m. 2018</w:t>
      </w:r>
      <w:r>
        <w:noBreakHyphen/>
        <w:t>04</w:t>
      </w:r>
      <w:r>
        <w:noBreakHyphen/>
        <w:t>19 t.o.m. 2019</w:t>
      </w:r>
      <w:r>
        <w:noBreakHyphen/>
        <w:t>07</w:t>
      </w:r>
      <w:r>
        <w:noBreakHyphen/>
        <w:t>09)</w:t>
      </w:r>
    </w:p>
    <w:p w14:paraId="770B767E" w14:textId="77777777" w:rsidR="00A23F7A" w:rsidRDefault="00A23F7A" w:rsidP="00B5765E">
      <w:pPr>
        <w:pStyle w:val="Brdtextmedindragvnster"/>
      </w:pPr>
      <w:proofErr w:type="spellStart"/>
      <w:r>
        <w:t>Boija</w:t>
      </w:r>
      <w:proofErr w:type="spellEnd"/>
      <w:r>
        <w:t>, Dan, kommissarie (fr.o.m. 2018</w:t>
      </w:r>
      <w:r>
        <w:noBreakHyphen/>
        <w:t>04</w:t>
      </w:r>
      <w:r>
        <w:noBreakHyphen/>
        <w:t>19 t.o.m. 2019</w:t>
      </w:r>
      <w:r>
        <w:noBreakHyphen/>
        <w:t>07</w:t>
      </w:r>
      <w:r>
        <w:noBreakHyphen/>
        <w:t>09)</w:t>
      </w:r>
    </w:p>
    <w:p w14:paraId="0DCDC85F" w14:textId="77777777" w:rsidR="00A23F7A" w:rsidRDefault="00A23F7A" w:rsidP="00B5765E">
      <w:pPr>
        <w:pStyle w:val="Brdtextmedindragvnster"/>
      </w:pPr>
      <w:r>
        <w:t>Eriksson, Johan, advokat (fr.o.m. 2018</w:t>
      </w:r>
      <w:r>
        <w:noBreakHyphen/>
        <w:t>04</w:t>
      </w:r>
      <w:r>
        <w:noBreakHyphen/>
        <w:t>19 t.o.m. 2019</w:t>
      </w:r>
      <w:r>
        <w:noBreakHyphen/>
        <w:t>07</w:t>
      </w:r>
      <w:r>
        <w:noBreakHyphen/>
        <w:t>09)</w:t>
      </w:r>
    </w:p>
    <w:p w14:paraId="2A8C9D16" w14:textId="77777777" w:rsidR="00A23F7A" w:rsidRDefault="00A23F7A" w:rsidP="00B5765E">
      <w:pPr>
        <w:pStyle w:val="Brdtextmedindragvnster"/>
      </w:pPr>
      <w:r>
        <w:t>Freij, Emilia, jurist (fr.o.m. 2018</w:t>
      </w:r>
      <w:r>
        <w:noBreakHyphen/>
        <w:t>04</w:t>
      </w:r>
      <w:r>
        <w:noBreakHyphen/>
        <w:t>19 t.o.m. 2019</w:t>
      </w:r>
      <w:r>
        <w:noBreakHyphen/>
        <w:t>07</w:t>
      </w:r>
      <w:r>
        <w:noBreakHyphen/>
        <w:t>09)</w:t>
      </w:r>
    </w:p>
    <w:p w14:paraId="6F730DC9" w14:textId="77777777" w:rsidR="00A23F7A" w:rsidRDefault="00A23F7A" w:rsidP="00B5765E">
      <w:pPr>
        <w:pStyle w:val="Brdtextmedindragvnster"/>
      </w:pPr>
      <w:proofErr w:type="spellStart"/>
      <w:r>
        <w:t>Grandestedt</w:t>
      </w:r>
      <w:proofErr w:type="spellEnd"/>
      <w:r>
        <w:t>, Eva, kammaråklagare (fr.o.m. 2018</w:t>
      </w:r>
      <w:r>
        <w:noBreakHyphen/>
        <w:t>04</w:t>
      </w:r>
      <w:r>
        <w:noBreakHyphen/>
        <w:t>19 t.o.m. 2019</w:t>
      </w:r>
      <w:r>
        <w:noBreakHyphen/>
        <w:t>01</w:t>
      </w:r>
      <w:r>
        <w:noBreakHyphen/>
        <w:t>14)</w:t>
      </w:r>
    </w:p>
    <w:p w14:paraId="2BE4CC16" w14:textId="77777777" w:rsidR="00A23F7A" w:rsidRDefault="00A23F7A" w:rsidP="00B5765E">
      <w:pPr>
        <w:pStyle w:val="Brdtextmedindragvnster"/>
      </w:pPr>
      <w:r>
        <w:t>Gustafson, Leif, advokat (fr.o.m. 2018</w:t>
      </w:r>
      <w:r>
        <w:noBreakHyphen/>
        <w:t>04</w:t>
      </w:r>
      <w:r>
        <w:noBreakHyphen/>
        <w:t>19 t.o.m. 2019</w:t>
      </w:r>
      <w:r>
        <w:noBreakHyphen/>
        <w:t>07</w:t>
      </w:r>
      <w:r>
        <w:noBreakHyphen/>
        <w:t>09)</w:t>
      </w:r>
    </w:p>
    <w:p w14:paraId="03762969" w14:textId="77777777" w:rsidR="00A23F7A" w:rsidRDefault="00A23F7A" w:rsidP="00B5765E">
      <w:pPr>
        <w:pStyle w:val="Brdtextmedindragvnster"/>
      </w:pPr>
      <w:r>
        <w:t>Karlberg, Nils, hovrättsråd (fr.o.m. 2018</w:t>
      </w:r>
      <w:r>
        <w:noBreakHyphen/>
        <w:t>04</w:t>
      </w:r>
      <w:r>
        <w:noBreakHyphen/>
        <w:t>19 t.o.m. 2019</w:t>
      </w:r>
      <w:r>
        <w:noBreakHyphen/>
        <w:t>07</w:t>
      </w:r>
      <w:r>
        <w:noBreakHyphen/>
        <w:t>09)</w:t>
      </w:r>
    </w:p>
    <w:p w14:paraId="671F4435" w14:textId="77777777" w:rsidR="00A23F7A" w:rsidRDefault="00A23F7A" w:rsidP="00B5765E">
      <w:pPr>
        <w:pStyle w:val="Brdtextmedindragvnster"/>
      </w:pPr>
      <w:r>
        <w:t>Karlbrink, Ulla, kammaråklagare (fr.o.m. 2018</w:t>
      </w:r>
      <w:r>
        <w:noBreakHyphen/>
        <w:t>04</w:t>
      </w:r>
      <w:r>
        <w:noBreakHyphen/>
        <w:t>19 t.o.m. 2019</w:t>
      </w:r>
      <w:r>
        <w:noBreakHyphen/>
        <w:t>07</w:t>
      </w:r>
      <w:r>
        <w:noBreakHyphen/>
        <w:t>09)</w:t>
      </w:r>
    </w:p>
    <w:p w14:paraId="3588A5C2" w14:textId="77777777" w:rsidR="00A23F7A" w:rsidRDefault="00A23F7A" w:rsidP="00B5765E">
      <w:pPr>
        <w:pStyle w:val="Brdtextmedindragvnster"/>
      </w:pPr>
      <w:r>
        <w:t>Lindman, Lars, kammaråklagare (fr.o.m. 2018</w:t>
      </w:r>
      <w:r>
        <w:noBreakHyphen/>
        <w:t>04</w:t>
      </w:r>
      <w:r>
        <w:noBreakHyphen/>
        <w:t>19 t.o.m. 2019</w:t>
      </w:r>
      <w:r>
        <w:noBreakHyphen/>
        <w:t>07</w:t>
      </w:r>
      <w:r>
        <w:noBreakHyphen/>
        <w:t>09)</w:t>
      </w:r>
    </w:p>
    <w:p w14:paraId="564BCAA8" w14:textId="77777777" w:rsidR="00A23F7A" w:rsidRDefault="00A23F7A" w:rsidP="00B5765E">
      <w:pPr>
        <w:pStyle w:val="Brdtextmedindragvnster"/>
      </w:pPr>
      <w:r>
        <w:t>Lundqvist, Bo, förundersökningsledare (fr.o.m. 2018</w:t>
      </w:r>
      <w:r>
        <w:noBreakHyphen/>
        <w:t>04</w:t>
      </w:r>
      <w:r>
        <w:noBreakHyphen/>
        <w:t>19 t.o.m. 2019</w:t>
      </w:r>
      <w:r>
        <w:noBreakHyphen/>
        <w:t>07</w:t>
      </w:r>
      <w:r>
        <w:noBreakHyphen/>
        <w:t>09)</w:t>
      </w:r>
    </w:p>
    <w:p w14:paraId="34AA7E4D" w14:textId="77777777" w:rsidR="00A23F7A" w:rsidRDefault="00A23F7A" w:rsidP="00B5765E">
      <w:pPr>
        <w:pStyle w:val="Brdtextmedindragvnster"/>
      </w:pPr>
      <w:r>
        <w:t>Mellberg, Carl, vice chefsåklagare (fr.o.m. 2018</w:t>
      </w:r>
      <w:r>
        <w:noBreakHyphen/>
        <w:t>04</w:t>
      </w:r>
      <w:r>
        <w:noBreakHyphen/>
        <w:t>19 t.o.m. 2019</w:t>
      </w:r>
      <w:r>
        <w:noBreakHyphen/>
        <w:t>07</w:t>
      </w:r>
      <w:r>
        <w:noBreakHyphen/>
        <w:t>09)</w:t>
      </w:r>
    </w:p>
    <w:p w14:paraId="0BBC1FB3" w14:textId="77777777" w:rsidR="00A23F7A" w:rsidRDefault="00A23F7A" w:rsidP="00B5765E">
      <w:pPr>
        <w:pStyle w:val="Brdtextmedindragvnster"/>
      </w:pPr>
      <w:r>
        <w:t>Murelius, Ted, kammaråklagare (fr.o.m. 2018</w:t>
      </w:r>
      <w:r>
        <w:noBreakHyphen/>
        <w:t>04</w:t>
      </w:r>
      <w:r>
        <w:noBreakHyphen/>
        <w:t>19 t.o.m. 2019</w:t>
      </w:r>
      <w:r>
        <w:noBreakHyphen/>
        <w:t>07</w:t>
      </w:r>
      <w:r>
        <w:noBreakHyphen/>
        <w:t>09)</w:t>
      </w:r>
    </w:p>
    <w:p w14:paraId="4B18D3B1" w14:textId="77777777" w:rsidR="00A23F7A" w:rsidRDefault="00A23F7A" w:rsidP="00B5765E">
      <w:pPr>
        <w:pStyle w:val="Brdtextmedindragvnster"/>
      </w:pPr>
      <w:r>
        <w:lastRenderedPageBreak/>
        <w:t>Nilsson Hjorth, Bob, hovrättsråd (fr.o.m. 2018</w:t>
      </w:r>
      <w:r>
        <w:noBreakHyphen/>
        <w:t>04</w:t>
      </w:r>
      <w:r>
        <w:noBreakHyphen/>
        <w:t>19 t.o.m. 2019</w:t>
      </w:r>
      <w:r>
        <w:noBreakHyphen/>
        <w:t>07</w:t>
      </w:r>
      <w:r>
        <w:noBreakHyphen/>
        <w:t>09)</w:t>
      </w:r>
    </w:p>
    <w:p w14:paraId="127E19F3" w14:textId="77777777" w:rsidR="00A23F7A" w:rsidRPr="00EF4AC8" w:rsidRDefault="00A23F7A" w:rsidP="00B5765E">
      <w:pPr>
        <w:pStyle w:val="Brdtextmedindragvnster"/>
        <w:rPr>
          <w:lang w:val="fr-FR"/>
        </w:rPr>
      </w:pPr>
      <w:proofErr w:type="spellStart"/>
      <w:r w:rsidRPr="00EF4AC8">
        <w:rPr>
          <w:lang w:val="fr-FR"/>
        </w:rPr>
        <w:t>Ollén</w:t>
      </w:r>
      <w:proofErr w:type="spellEnd"/>
      <w:r w:rsidRPr="00EF4AC8">
        <w:rPr>
          <w:lang w:val="fr-FR"/>
        </w:rPr>
        <w:t xml:space="preserve">, Marie-Louise, </w:t>
      </w:r>
      <w:proofErr w:type="spellStart"/>
      <w:r w:rsidRPr="00F1105E">
        <w:rPr>
          <w:lang w:val="fr-FR"/>
        </w:rPr>
        <w:t>chefsrådman</w:t>
      </w:r>
      <w:proofErr w:type="spellEnd"/>
      <w:r w:rsidRPr="003E6567">
        <w:rPr>
          <w:lang w:val="fr-FR"/>
        </w:rPr>
        <w:t xml:space="preserve"> (</w:t>
      </w:r>
      <w:proofErr w:type="spellStart"/>
      <w:r w:rsidRPr="003E6567">
        <w:rPr>
          <w:lang w:val="fr-FR"/>
        </w:rPr>
        <w:t>fr.o.m</w:t>
      </w:r>
      <w:proofErr w:type="spellEnd"/>
      <w:r w:rsidRPr="003E6567">
        <w:rPr>
          <w:lang w:val="fr-FR"/>
        </w:rPr>
        <w:t>.</w:t>
      </w:r>
      <w:r w:rsidRPr="00EF4AC8">
        <w:rPr>
          <w:lang w:val="fr-FR"/>
        </w:rPr>
        <w:t xml:space="preserve"> 2018</w:t>
      </w:r>
      <w:r w:rsidRPr="00EF4AC8">
        <w:rPr>
          <w:lang w:val="fr-FR"/>
        </w:rPr>
        <w:noBreakHyphen/>
        <w:t>04</w:t>
      </w:r>
      <w:r w:rsidRPr="00EF4AC8">
        <w:rPr>
          <w:lang w:val="fr-FR"/>
        </w:rPr>
        <w:noBreakHyphen/>
        <w:t xml:space="preserve">19 </w:t>
      </w:r>
      <w:proofErr w:type="spellStart"/>
      <w:r w:rsidRPr="00EF4AC8">
        <w:rPr>
          <w:lang w:val="fr-FR"/>
        </w:rPr>
        <w:t>t.o.m</w:t>
      </w:r>
      <w:proofErr w:type="spellEnd"/>
      <w:r w:rsidRPr="00EF4AC8">
        <w:rPr>
          <w:lang w:val="fr-FR"/>
        </w:rPr>
        <w:t>. 2019</w:t>
      </w:r>
      <w:r w:rsidRPr="00EF4AC8">
        <w:rPr>
          <w:lang w:val="fr-FR"/>
        </w:rPr>
        <w:noBreakHyphen/>
        <w:t>03</w:t>
      </w:r>
      <w:r w:rsidRPr="00EF4AC8">
        <w:rPr>
          <w:lang w:val="fr-FR"/>
        </w:rPr>
        <w:noBreakHyphen/>
        <w:t>05)</w:t>
      </w:r>
    </w:p>
    <w:p w14:paraId="0AB6414B" w14:textId="77777777" w:rsidR="00A23F7A" w:rsidRDefault="00A23F7A" w:rsidP="00B5765E">
      <w:pPr>
        <w:pStyle w:val="Brdtextmedindragvnster"/>
      </w:pPr>
      <w:r>
        <w:t>Olovsson, Jenny, kammaråklagare (fr.o.m. 2018</w:t>
      </w:r>
      <w:r>
        <w:noBreakHyphen/>
        <w:t>04</w:t>
      </w:r>
      <w:r>
        <w:noBreakHyphen/>
        <w:t>19 t.o.m. 2019</w:t>
      </w:r>
      <w:r>
        <w:noBreakHyphen/>
        <w:t>07</w:t>
      </w:r>
      <w:r>
        <w:noBreakHyphen/>
        <w:t>09)</w:t>
      </w:r>
    </w:p>
    <w:p w14:paraId="0CF38EB3" w14:textId="77777777" w:rsidR="00A23F7A" w:rsidRPr="00EF4AC8" w:rsidRDefault="00A23F7A" w:rsidP="00B5765E">
      <w:pPr>
        <w:pStyle w:val="Brdtextmedindragvnster"/>
        <w:rPr>
          <w:lang w:val="en-US"/>
        </w:rPr>
      </w:pPr>
      <w:r w:rsidRPr="00EF4AC8">
        <w:rPr>
          <w:lang w:val="en-US"/>
        </w:rPr>
        <w:t xml:space="preserve">Olsson, Thomas, </w:t>
      </w:r>
      <w:proofErr w:type="spellStart"/>
      <w:r w:rsidRPr="00F1105E">
        <w:rPr>
          <w:lang w:val="en-US"/>
        </w:rPr>
        <w:t>advokat</w:t>
      </w:r>
      <w:proofErr w:type="spellEnd"/>
      <w:r w:rsidRPr="00EF4AC8">
        <w:rPr>
          <w:lang w:val="en-US"/>
        </w:rPr>
        <w:t xml:space="preserve"> (</w:t>
      </w:r>
      <w:proofErr w:type="spellStart"/>
      <w:r w:rsidRPr="00F1105E">
        <w:rPr>
          <w:lang w:val="en-US"/>
        </w:rPr>
        <w:t>fr.o.m</w:t>
      </w:r>
      <w:proofErr w:type="spellEnd"/>
      <w:r w:rsidRPr="00EF4AC8">
        <w:rPr>
          <w:lang w:val="en-US"/>
        </w:rPr>
        <w:t>. 2018</w:t>
      </w:r>
      <w:r w:rsidRPr="00EF4AC8">
        <w:rPr>
          <w:lang w:val="en-US"/>
        </w:rPr>
        <w:noBreakHyphen/>
        <w:t>05</w:t>
      </w:r>
      <w:r w:rsidRPr="00EF4AC8">
        <w:rPr>
          <w:lang w:val="en-US"/>
        </w:rPr>
        <w:noBreakHyphen/>
        <w:t xml:space="preserve">09 </w:t>
      </w:r>
      <w:proofErr w:type="spellStart"/>
      <w:r w:rsidRPr="00EF4AC8">
        <w:rPr>
          <w:lang w:val="en-US"/>
        </w:rPr>
        <w:t>t.o.m</w:t>
      </w:r>
      <w:proofErr w:type="spellEnd"/>
      <w:r w:rsidRPr="00EF4AC8">
        <w:rPr>
          <w:lang w:val="en-US"/>
        </w:rPr>
        <w:t>. 2019</w:t>
      </w:r>
      <w:r w:rsidRPr="00EF4AC8">
        <w:rPr>
          <w:lang w:val="en-US"/>
        </w:rPr>
        <w:noBreakHyphen/>
        <w:t>07</w:t>
      </w:r>
      <w:r w:rsidRPr="00EF4AC8">
        <w:rPr>
          <w:lang w:val="en-US"/>
        </w:rPr>
        <w:noBreakHyphen/>
        <w:t>09)</w:t>
      </w:r>
    </w:p>
    <w:p w14:paraId="76B62232" w14:textId="77777777" w:rsidR="00A23F7A" w:rsidRDefault="00A23F7A" w:rsidP="00B5765E">
      <w:pPr>
        <w:pStyle w:val="Brdtextmedindragvnster"/>
      </w:pPr>
      <w:r>
        <w:t>Pettersson, Magnus, kammaråklagare (fr.o.m. 2018</w:t>
      </w:r>
      <w:r>
        <w:noBreakHyphen/>
        <w:t>04</w:t>
      </w:r>
      <w:r>
        <w:noBreakHyphen/>
        <w:t>19 t.o.m. 2019</w:t>
      </w:r>
      <w:r>
        <w:noBreakHyphen/>
        <w:t>07</w:t>
      </w:r>
      <w:r>
        <w:noBreakHyphen/>
        <w:t>09)</w:t>
      </w:r>
    </w:p>
    <w:p w14:paraId="444AC8B5" w14:textId="77777777" w:rsidR="00A23F7A" w:rsidRDefault="00A23F7A" w:rsidP="00B5765E">
      <w:pPr>
        <w:pStyle w:val="Brdtextmedindragvnster"/>
      </w:pPr>
      <w:r>
        <w:t>Sandahl, Karin, kanslichef (fr.o.m. 2018</w:t>
      </w:r>
      <w:r>
        <w:noBreakHyphen/>
        <w:t>04</w:t>
      </w:r>
      <w:r>
        <w:noBreakHyphen/>
        <w:t>19 t.o.m. 2019</w:t>
      </w:r>
      <w:r>
        <w:noBreakHyphen/>
        <w:t>07</w:t>
      </w:r>
      <w:r>
        <w:noBreakHyphen/>
        <w:t>09)</w:t>
      </w:r>
    </w:p>
    <w:p w14:paraId="04029B01" w14:textId="77777777" w:rsidR="00A23F7A" w:rsidRDefault="00A23F7A" w:rsidP="00B5765E">
      <w:pPr>
        <w:pStyle w:val="Brdtextmedindragvnster"/>
      </w:pPr>
      <w:r>
        <w:t>Sjöblom, Anne, kammaråklagare (fr.o.m. 2018</w:t>
      </w:r>
      <w:r>
        <w:noBreakHyphen/>
        <w:t>04</w:t>
      </w:r>
      <w:r>
        <w:noBreakHyphen/>
        <w:t>19 t.o.m. 2019</w:t>
      </w:r>
      <w:r>
        <w:noBreakHyphen/>
        <w:t>07</w:t>
      </w:r>
      <w:r>
        <w:noBreakHyphen/>
        <w:t>09)</w:t>
      </w:r>
    </w:p>
    <w:p w14:paraId="73012145" w14:textId="77777777" w:rsidR="00A23F7A" w:rsidRDefault="00A23F7A" w:rsidP="00B5765E">
      <w:pPr>
        <w:pStyle w:val="Brdtextmedindragvnster"/>
      </w:pPr>
      <w:r>
        <w:t>Strandberg, Hans, advokat (fr.o.m. 2018</w:t>
      </w:r>
      <w:r>
        <w:noBreakHyphen/>
        <w:t>04</w:t>
      </w:r>
      <w:r>
        <w:noBreakHyphen/>
        <w:t>19 t.o.m. 2019</w:t>
      </w:r>
      <w:r>
        <w:noBreakHyphen/>
        <w:t>07</w:t>
      </w:r>
      <w:r>
        <w:noBreakHyphen/>
        <w:t>09)</w:t>
      </w:r>
    </w:p>
    <w:p w14:paraId="0D663ED8" w14:textId="77777777" w:rsidR="00A23F7A" w:rsidRDefault="00A23F7A" w:rsidP="00B5765E">
      <w:pPr>
        <w:pStyle w:val="Brdtextmedindragvnster"/>
      </w:pPr>
      <w:proofErr w:type="spellStart"/>
      <w:r>
        <w:t>Strinäs</w:t>
      </w:r>
      <w:proofErr w:type="spellEnd"/>
      <w:r>
        <w:t>, Lennart, chefsrådman (fr.o.m. 2018</w:t>
      </w:r>
      <w:r>
        <w:noBreakHyphen/>
        <w:t>04</w:t>
      </w:r>
      <w:r>
        <w:noBreakHyphen/>
        <w:t>19 t.o.m. 2019</w:t>
      </w:r>
      <w:r>
        <w:noBreakHyphen/>
        <w:t>07</w:t>
      </w:r>
      <w:r>
        <w:noBreakHyphen/>
        <w:t>09)</w:t>
      </w:r>
    </w:p>
    <w:p w14:paraId="268591CD" w14:textId="77777777" w:rsidR="00A23F7A" w:rsidRDefault="00A23F7A" w:rsidP="00B5765E">
      <w:pPr>
        <w:pStyle w:val="Brdtextmedindragvnster"/>
      </w:pPr>
      <w:r>
        <w:t>Sundström, Lotta, kammaråklagare (fr.o.m. 2018</w:t>
      </w:r>
      <w:r>
        <w:noBreakHyphen/>
        <w:t>04</w:t>
      </w:r>
      <w:r>
        <w:noBreakHyphen/>
        <w:t>19 t.o.m. 2019</w:t>
      </w:r>
      <w:r>
        <w:noBreakHyphen/>
        <w:t>07</w:t>
      </w:r>
      <w:r>
        <w:noBreakHyphen/>
        <w:t>09)</w:t>
      </w:r>
    </w:p>
    <w:p w14:paraId="6D373B30" w14:textId="77777777" w:rsidR="00A23F7A" w:rsidRDefault="00A23F7A" w:rsidP="00B5765E">
      <w:pPr>
        <w:pStyle w:val="Brdtextmedindragvnster"/>
      </w:pPr>
      <w:proofErr w:type="spellStart"/>
      <w:r>
        <w:t>Tidén</w:t>
      </w:r>
      <w:proofErr w:type="spellEnd"/>
      <w:r>
        <w:t>, Martin, chefsåklagare (fr.o.m. 2018</w:t>
      </w:r>
      <w:r>
        <w:noBreakHyphen/>
        <w:t>04</w:t>
      </w:r>
      <w:r>
        <w:noBreakHyphen/>
        <w:t>19 t.o.m. 2019</w:t>
      </w:r>
      <w:r>
        <w:noBreakHyphen/>
        <w:t>01</w:t>
      </w:r>
      <w:r>
        <w:noBreakHyphen/>
        <w:t>14)</w:t>
      </w:r>
    </w:p>
    <w:p w14:paraId="7AE698D8" w14:textId="77777777" w:rsidR="00A23F7A" w:rsidRDefault="00A23F7A" w:rsidP="00B5765E">
      <w:pPr>
        <w:pStyle w:val="Brdtextmedindragvnster"/>
      </w:pPr>
      <w:r>
        <w:t>Tjäder, Marie, kommissarie (fr.o.m. 2018</w:t>
      </w:r>
      <w:r>
        <w:noBreakHyphen/>
        <w:t>04</w:t>
      </w:r>
      <w:r>
        <w:noBreakHyphen/>
        <w:t>19 t.o.m. 2019</w:t>
      </w:r>
      <w:r>
        <w:noBreakHyphen/>
        <w:t>07</w:t>
      </w:r>
      <w:r>
        <w:noBreakHyphen/>
        <w:t>09)</w:t>
      </w:r>
    </w:p>
    <w:p w14:paraId="7B8292C5" w14:textId="77777777" w:rsidR="00A23F7A" w:rsidRDefault="00A23F7A" w:rsidP="00B5765E">
      <w:pPr>
        <w:pStyle w:val="Brdtextmedindragvnster"/>
      </w:pPr>
      <w:proofErr w:type="spellStart"/>
      <w:r>
        <w:t>Wass</w:t>
      </w:r>
      <w:proofErr w:type="spellEnd"/>
      <w:r>
        <w:t>, Maria, inspektör (fr.o.m. 2018</w:t>
      </w:r>
      <w:r>
        <w:noBreakHyphen/>
        <w:t>12</w:t>
      </w:r>
      <w:r>
        <w:noBreakHyphen/>
        <w:t>04 t.o.m. 2018</w:t>
      </w:r>
      <w:r>
        <w:noBreakHyphen/>
        <w:t>12</w:t>
      </w:r>
      <w:r>
        <w:noBreakHyphen/>
        <w:t>04)</w:t>
      </w:r>
    </w:p>
    <w:p w14:paraId="5B459CF4" w14:textId="77777777" w:rsidR="00A23F7A" w:rsidRDefault="00A23F7A" w:rsidP="00B5765E">
      <w:pPr>
        <w:pStyle w:val="Brdtextmedindragvnster"/>
      </w:pPr>
      <w:r>
        <w:t>Westman, Stina, kammaråklagare (fr.o.m. 2018</w:t>
      </w:r>
      <w:r>
        <w:noBreakHyphen/>
        <w:t>04</w:t>
      </w:r>
      <w:r>
        <w:noBreakHyphen/>
        <w:t>19 t.o.m. 2019</w:t>
      </w:r>
      <w:r>
        <w:noBreakHyphen/>
        <w:t>07</w:t>
      </w:r>
      <w:r>
        <w:noBreakHyphen/>
        <w:t>09)</w:t>
      </w:r>
    </w:p>
    <w:p w14:paraId="18A3338E" w14:textId="77777777" w:rsidR="00A23F7A" w:rsidRDefault="00A23F7A" w:rsidP="00B5765E">
      <w:pPr>
        <w:pStyle w:val="Brdtexthllihop"/>
      </w:pPr>
      <w:r w:rsidRPr="003122CF">
        <w:t>Experter</w:t>
      </w:r>
      <w:r>
        <w:t>:</w:t>
      </w:r>
    </w:p>
    <w:p w14:paraId="47FD8C2D" w14:textId="77777777" w:rsidR="00A23F7A" w:rsidRDefault="00A23F7A" w:rsidP="00B5765E">
      <w:pPr>
        <w:pStyle w:val="Brdtextmedindragvnster"/>
      </w:pPr>
      <w:proofErr w:type="spellStart"/>
      <w:r>
        <w:t>Billung</w:t>
      </w:r>
      <w:proofErr w:type="spellEnd"/>
      <w:r>
        <w:t>, Linda, kansliråd (fr.o.m. 2017</w:t>
      </w:r>
      <w:r>
        <w:noBreakHyphen/>
        <w:t>12</w:t>
      </w:r>
      <w:r>
        <w:noBreakHyphen/>
        <w:t>06 t.o.m. 2019</w:t>
      </w:r>
      <w:r>
        <w:noBreakHyphen/>
        <w:t>07</w:t>
      </w:r>
      <w:r>
        <w:noBreakHyphen/>
        <w:t>09)</w:t>
      </w:r>
    </w:p>
    <w:p w14:paraId="64F78006" w14:textId="77777777" w:rsidR="00A23F7A" w:rsidRDefault="00A23F7A" w:rsidP="00B5765E">
      <w:pPr>
        <w:pStyle w:val="Brdtextmedindragvnster"/>
      </w:pPr>
      <w:r>
        <w:t xml:space="preserve">Broman </w:t>
      </w:r>
      <w:proofErr w:type="spellStart"/>
      <w:r>
        <w:t>Olasdotter</w:t>
      </w:r>
      <w:proofErr w:type="spellEnd"/>
      <w:r>
        <w:t>, Anna, kammaråklagare (fr.o.m. 2016</w:t>
      </w:r>
      <w:r>
        <w:noBreakHyphen/>
        <w:t>04</w:t>
      </w:r>
      <w:r>
        <w:noBreakHyphen/>
        <w:t>07 t.o.m. 2017</w:t>
      </w:r>
      <w:r>
        <w:noBreakHyphen/>
        <w:t>01</w:t>
      </w:r>
      <w:r>
        <w:noBreakHyphen/>
        <w:t>15)</w:t>
      </w:r>
    </w:p>
    <w:p w14:paraId="05F752AE" w14:textId="77777777" w:rsidR="00A23F7A" w:rsidRDefault="00A23F7A" w:rsidP="00B5765E">
      <w:pPr>
        <w:pStyle w:val="Brdtextmedindragvnster"/>
      </w:pPr>
      <w:r>
        <w:t>Johansson Welin, Katarina, överåklagare (fr.o.m. 2017</w:t>
      </w:r>
      <w:r>
        <w:noBreakHyphen/>
        <w:t>12</w:t>
      </w:r>
      <w:r>
        <w:noBreakHyphen/>
        <w:t>06 t.o.m. 2019</w:t>
      </w:r>
      <w:r>
        <w:noBreakHyphen/>
        <w:t>07</w:t>
      </w:r>
      <w:r>
        <w:noBreakHyphen/>
        <w:t>09)</w:t>
      </w:r>
    </w:p>
    <w:p w14:paraId="7C2B9148" w14:textId="77777777" w:rsidR="00A23F7A" w:rsidRDefault="00A23F7A" w:rsidP="00B5765E">
      <w:pPr>
        <w:pStyle w:val="Brdtextmedindragvnster"/>
      </w:pPr>
      <w:r>
        <w:t>Holst, Tora, chefsåklagare (fr.o.m. 2016</w:t>
      </w:r>
      <w:r>
        <w:noBreakHyphen/>
        <w:t>04</w:t>
      </w:r>
      <w:r>
        <w:noBreakHyphen/>
        <w:t>07 t.o.m. 2017</w:t>
      </w:r>
      <w:r>
        <w:noBreakHyphen/>
        <w:t>12</w:t>
      </w:r>
      <w:r>
        <w:noBreakHyphen/>
        <w:t>07)</w:t>
      </w:r>
    </w:p>
    <w:p w14:paraId="2E718093" w14:textId="77777777" w:rsidR="00A23F7A" w:rsidRDefault="00A23F7A" w:rsidP="00B5765E">
      <w:pPr>
        <w:pStyle w:val="Brdtextmedindragvnster"/>
      </w:pPr>
      <w:proofErr w:type="spellStart"/>
      <w:r>
        <w:t>Kezovska</w:t>
      </w:r>
      <w:proofErr w:type="spellEnd"/>
      <w:r>
        <w:t>, Gina, vice chefsåklagare (fr.o.m. 2017</w:t>
      </w:r>
      <w:r>
        <w:noBreakHyphen/>
        <w:t>01</w:t>
      </w:r>
      <w:r>
        <w:noBreakHyphen/>
        <w:t>16 t.o.m. 2019</w:t>
      </w:r>
      <w:r>
        <w:noBreakHyphen/>
        <w:t>07</w:t>
      </w:r>
      <w:r>
        <w:noBreakHyphen/>
        <w:t>09)</w:t>
      </w:r>
    </w:p>
    <w:p w14:paraId="535E6656" w14:textId="77777777" w:rsidR="00A23F7A" w:rsidRDefault="00A23F7A" w:rsidP="00B5765E">
      <w:pPr>
        <w:pStyle w:val="Brdtextmedindragvnster"/>
      </w:pPr>
      <w:r>
        <w:t>Lundin, Sofie, kansliråd (fr.o.m. 2016</w:t>
      </w:r>
      <w:r>
        <w:noBreakHyphen/>
        <w:t>04</w:t>
      </w:r>
      <w:r>
        <w:noBreakHyphen/>
        <w:t>07 t.o.m. 2019</w:t>
      </w:r>
      <w:r>
        <w:noBreakHyphen/>
        <w:t>07</w:t>
      </w:r>
      <w:r>
        <w:noBreakHyphen/>
        <w:t>09)</w:t>
      </w:r>
    </w:p>
    <w:p w14:paraId="6788D066" w14:textId="77777777" w:rsidR="00A23F7A" w:rsidRDefault="00A23F7A" w:rsidP="00B5765E">
      <w:pPr>
        <w:pStyle w:val="Brdtextmedindragvnster"/>
      </w:pPr>
      <w:r>
        <w:t>Nilsson, Tomas, advokat (fr.o.m. 2016</w:t>
      </w:r>
      <w:r>
        <w:noBreakHyphen/>
        <w:t>04</w:t>
      </w:r>
      <w:r>
        <w:noBreakHyphen/>
        <w:t>07 t.o.m. 2017</w:t>
      </w:r>
      <w:r>
        <w:noBreakHyphen/>
        <w:t>12</w:t>
      </w:r>
      <w:r>
        <w:noBreakHyphen/>
        <w:t>20)</w:t>
      </w:r>
    </w:p>
    <w:p w14:paraId="06AFCD1F" w14:textId="77777777" w:rsidR="00A23F7A" w:rsidRDefault="00A23F7A" w:rsidP="00B5765E">
      <w:pPr>
        <w:pStyle w:val="Brdtextmedindragvnster"/>
      </w:pPr>
      <w:r>
        <w:t>Norling Jönsson, Ylva, lagman (fr.o.m. 2016</w:t>
      </w:r>
      <w:r>
        <w:noBreakHyphen/>
        <w:t>04</w:t>
      </w:r>
      <w:r>
        <w:noBreakHyphen/>
        <w:t>07 t.o.m. 2019</w:t>
      </w:r>
      <w:r>
        <w:noBreakHyphen/>
        <w:t>07</w:t>
      </w:r>
      <w:r>
        <w:noBreakHyphen/>
        <w:t>09)</w:t>
      </w:r>
    </w:p>
    <w:p w14:paraId="215CDF9A" w14:textId="77777777" w:rsidR="00A23F7A" w:rsidRDefault="00A23F7A" w:rsidP="00B5765E">
      <w:pPr>
        <w:pStyle w:val="Brdtextmedindragvnster"/>
      </w:pPr>
      <w:r>
        <w:t>Rojas Wiberg, Annika, enhetschef (fr.o.m. 2016</w:t>
      </w:r>
      <w:r>
        <w:noBreakHyphen/>
        <w:t>04</w:t>
      </w:r>
      <w:r>
        <w:noBreakHyphen/>
        <w:t>26 t.o.m. 2019</w:t>
      </w:r>
      <w:r>
        <w:noBreakHyphen/>
        <w:t>07</w:t>
      </w:r>
      <w:r>
        <w:noBreakHyphen/>
        <w:t>09)</w:t>
      </w:r>
    </w:p>
    <w:p w14:paraId="02FAD969" w14:textId="77777777" w:rsidR="00A23F7A" w:rsidRDefault="00A23F7A" w:rsidP="00B5765E">
      <w:pPr>
        <w:pStyle w:val="Brdtextmedindragvnster"/>
      </w:pPr>
      <w:r>
        <w:t>Shannon, David, enhetsråd (fr.o.m. 2016</w:t>
      </w:r>
      <w:r>
        <w:noBreakHyphen/>
        <w:t>04</w:t>
      </w:r>
      <w:r>
        <w:noBreakHyphen/>
        <w:t>07 t.o.m. 2019</w:t>
      </w:r>
      <w:r>
        <w:noBreakHyphen/>
        <w:t>07</w:t>
      </w:r>
      <w:r>
        <w:noBreakHyphen/>
        <w:t>09)</w:t>
      </w:r>
    </w:p>
    <w:p w14:paraId="6C73490A" w14:textId="77777777" w:rsidR="00A23F7A" w:rsidRDefault="00A23F7A" w:rsidP="00B5765E">
      <w:pPr>
        <w:pStyle w:val="Brdtextmedindragvnster"/>
      </w:pPr>
      <w:r>
        <w:t>Stoltz, Ola, sektionschef (fr.o.m. 2016</w:t>
      </w:r>
      <w:r>
        <w:noBreakHyphen/>
        <w:t>04</w:t>
      </w:r>
      <w:r>
        <w:noBreakHyphen/>
        <w:t>07 t.o.m. 2019</w:t>
      </w:r>
      <w:r>
        <w:noBreakHyphen/>
        <w:t>07</w:t>
      </w:r>
      <w:r>
        <w:noBreakHyphen/>
        <w:t>09)</w:t>
      </w:r>
    </w:p>
    <w:p w14:paraId="1DC5F1CF" w14:textId="77777777" w:rsidR="00A23F7A" w:rsidRDefault="00A23F7A" w:rsidP="00B5765E">
      <w:pPr>
        <w:pStyle w:val="Brdtextmedindragvnster"/>
      </w:pPr>
      <w:r>
        <w:t>Ungerfält, Fredrik, advokat (fr.o.m. 2017</w:t>
      </w:r>
      <w:r>
        <w:noBreakHyphen/>
        <w:t>12</w:t>
      </w:r>
      <w:r>
        <w:noBreakHyphen/>
        <w:t>20 t.o.m. 2019</w:t>
      </w:r>
      <w:r>
        <w:noBreakHyphen/>
        <w:t>07</w:t>
      </w:r>
      <w:r>
        <w:noBreakHyphen/>
        <w:t>09)</w:t>
      </w:r>
    </w:p>
    <w:p w14:paraId="4DDA4F44" w14:textId="77777777" w:rsidR="00A23F7A" w:rsidRDefault="00A23F7A" w:rsidP="00B5765E">
      <w:pPr>
        <w:pStyle w:val="Brdtextmedindragvnster"/>
      </w:pPr>
      <w:proofErr w:type="spellStart"/>
      <w:r>
        <w:t>Wågnert</w:t>
      </w:r>
      <w:proofErr w:type="spellEnd"/>
      <w:r>
        <w:t>, Niklas, hovrättsråd (fr.o.m. 2016</w:t>
      </w:r>
      <w:r>
        <w:noBreakHyphen/>
        <w:t>04</w:t>
      </w:r>
      <w:r>
        <w:noBreakHyphen/>
        <w:t>07 t.o.m. 2019</w:t>
      </w:r>
      <w:r>
        <w:noBreakHyphen/>
        <w:t>07</w:t>
      </w:r>
      <w:r>
        <w:noBreakHyphen/>
        <w:t>09)</w:t>
      </w:r>
    </w:p>
    <w:p w14:paraId="4B1FBEF7" w14:textId="77777777" w:rsidR="00A23F7A" w:rsidRDefault="00A23F7A" w:rsidP="00B5765E">
      <w:pPr>
        <w:pStyle w:val="Brdtexthllihop"/>
      </w:pPr>
      <w:r>
        <w:t>Referensgrupp:</w:t>
      </w:r>
    </w:p>
    <w:p w14:paraId="1BEDECB7" w14:textId="77777777" w:rsidR="00A23F7A" w:rsidRDefault="00A23F7A" w:rsidP="00B5765E">
      <w:pPr>
        <w:pStyle w:val="Brdtextmedindragvnster"/>
      </w:pPr>
      <w:proofErr w:type="spellStart"/>
      <w:r>
        <w:t>Angbo</w:t>
      </w:r>
      <w:proofErr w:type="spellEnd"/>
      <w:r>
        <w:t>, Sören, förundersökningsledare (fr.o.m. 2016</w:t>
      </w:r>
      <w:r>
        <w:noBreakHyphen/>
        <w:t>04</w:t>
      </w:r>
      <w:r>
        <w:noBreakHyphen/>
        <w:t>07 t.o.m. 2017</w:t>
      </w:r>
      <w:r>
        <w:noBreakHyphen/>
        <w:t>02</w:t>
      </w:r>
      <w:r>
        <w:noBreakHyphen/>
        <w:t>20)</w:t>
      </w:r>
    </w:p>
    <w:p w14:paraId="119ED9F0" w14:textId="77777777" w:rsidR="00A23F7A" w:rsidRDefault="00A23F7A" w:rsidP="00B5765E">
      <w:pPr>
        <w:pStyle w:val="Brdtextmedindragvnster"/>
      </w:pPr>
      <w:proofErr w:type="spellStart"/>
      <w:r>
        <w:t>Barketorp</w:t>
      </w:r>
      <w:proofErr w:type="spellEnd"/>
      <w:r>
        <w:t>, Catarina, lagman (fr.o.m. 2016</w:t>
      </w:r>
      <w:r>
        <w:noBreakHyphen/>
        <w:t>04</w:t>
      </w:r>
      <w:r>
        <w:noBreakHyphen/>
        <w:t>07 t.o.m. 2017</w:t>
      </w:r>
      <w:r>
        <w:noBreakHyphen/>
        <w:t>02</w:t>
      </w:r>
      <w:r>
        <w:noBreakHyphen/>
        <w:t>20)</w:t>
      </w:r>
    </w:p>
    <w:p w14:paraId="161B7B2C" w14:textId="77777777" w:rsidR="00A23F7A" w:rsidRDefault="00A23F7A" w:rsidP="00B5765E">
      <w:pPr>
        <w:pStyle w:val="Brdtextmedindragvnster"/>
      </w:pPr>
      <w:r>
        <w:t>Birgersson, Bo, kammaråklagare (fr.o.m. 2016</w:t>
      </w:r>
      <w:r>
        <w:noBreakHyphen/>
        <w:t>04</w:t>
      </w:r>
      <w:r>
        <w:noBreakHyphen/>
        <w:t>07 t.o.m. 2017</w:t>
      </w:r>
      <w:r>
        <w:noBreakHyphen/>
        <w:t>02</w:t>
      </w:r>
      <w:r>
        <w:noBreakHyphen/>
        <w:t>20)</w:t>
      </w:r>
    </w:p>
    <w:p w14:paraId="3750F631" w14:textId="77777777" w:rsidR="00A23F7A" w:rsidRDefault="00A23F7A" w:rsidP="00B5765E">
      <w:pPr>
        <w:pStyle w:val="Brdtextmedindragvnster"/>
      </w:pPr>
      <w:proofErr w:type="spellStart"/>
      <w:r>
        <w:t>Boija</w:t>
      </w:r>
      <w:proofErr w:type="spellEnd"/>
      <w:r>
        <w:t>, Dan, kommissarie (fr.o.m. 2016</w:t>
      </w:r>
      <w:r>
        <w:noBreakHyphen/>
        <w:t>04</w:t>
      </w:r>
      <w:r>
        <w:noBreakHyphen/>
        <w:t>07 t.o.m. 2017</w:t>
      </w:r>
      <w:r>
        <w:noBreakHyphen/>
        <w:t>02</w:t>
      </w:r>
      <w:r>
        <w:noBreakHyphen/>
        <w:t>20)</w:t>
      </w:r>
    </w:p>
    <w:p w14:paraId="380179E9" w14:textId="77777777" w:rsidR="00A23F7A" w:rsidRDefault="00A23F7A" w:rsidP="00B5765E">
      <w:pPr>
        <w:pStyle w:val="Brdtextmedindragvnster"/>
      </w:pPr>
      <w:r>
        <w:t>Freij, Emilia, jurist (fr.o.m. 2016</w:t>
      </w:r>
      <w:r>
        <w:noBreakHyphen/>
        <w:t>04</w:t>
      </w:r>
      <w:r>
        <w:noBreakHyphen/>
        <w:t>07 t.o.m. 2017</w:t>
      </w:r>
      <w:r>
        <w:noBreakHyphen/>
        <w:t>02</w:t>
      </w:r>
      <w:r>
        <w:noBreakHyphen/>
        <w:t>20)</w:t>
      </w:r>
    </w:p>
    <w:p w14:paraId="2BAEBDC2" w14:textId="77777777" w:rsidR="00A23F7A" w:rsidRDefault="00A23F7A" w:rsidP="00B5765E">
      <w:pPr>
        <w:pStyle w:val="Brdtextmedindragvnster"/>
      </w:pPr>
      <w:r>
        <w:lastRenderedPageBreak/>
        <w:t>Frithiof, Björn, kammaråklagare (fr.o.m. 2016</w:t>
      </w:r>
      <w:r>
        <w:noBreakHyphen/>
        <w:t>04</w:t>
      </w:r>
      <w:r>
        <w:noBreakHyphen/>
        <w:t>07 t.o.m. 2017</w:t>
      </w:r>
      <w:r>
        <w:noBreakHyphen/>
        <w:t>02</w:t>
      </w:r>
      <w:r>
        <w:noBreakHyphen/>
        <w:t>20)</w:t>
      </w:r>
    </w:p>
    <w:p w14:paraId="69B27458" w14:textId="77777777" w:rsidR="00A23F7A" w:rsidRDefault="00A23F7A" w:rsidP="00B5765E">
      <w:pPr>
        <w:pStyle w:val="Brdtextmedindragvnster"/>
      </w:pPr>
      <w:proofErr w:type="spellStart"/>
      <w:r>
        <w:t>Gollard</w:t>
      </w:r>
      <w:proofErr w:type="spellEnd"/>
      <w:r>
        <w:t>, Lennart, kammaråklagare (fr.o.m. 2016</w:t>
      </w:r>
      <w:r>
        <w:noBreakHyphen/>
        <w:t>04</w:t>
      </w:r>
      <w:r>
        <w:noBreakHyphen/>
        <w:t>07 t.o.m. 2017</w:t>
      </w:r>
      <w:r>
        <w:noBreakHyphen/>
        <w:t>02</w:t>
      </w:r>
      <w:r>
        <w:noBreakHyphen/>
        <w:t>20)</w:t>
      </w:r>
    </w:p>
    <w:p w14:paraId="7E264EFF" w14:textId="77777777" w:rsidR="00A23F7A" w:rsidRDefault="00A23F7A" w:rsidP="00B5765E">
      <w:pPr>
        <w:pStyle w:val="Brdtextmedindragvnster"/>
      </w:pPr>
      <w:r>
        <w:t>Granstedt-Kinell, Eva, kammaråklagare (fr.o.m. 2016</w:t>
      </w:r>
      <w:r>
        <w:noBreakHyphen/>
        <w:t>04</w:t>
      </w:r>
      <w:r>
        <w:noBreakHyphen/>
        <w:t>07 t.o.m. 2017</w:t>
      </w:r>
      <w:r>
        <w:noBreakHyphen/>
        <w:t>02</w:t>
      </w:r>
      <w:r>
        <w:noBreakHyphen/>
        <w:t>20)</w:t>
      </w:r>
    </w:p>
    <w:p w14:paraId="1EB19695" w14:textId="77777777" w:rsidR="00A23F7A" w:rsidRDefault="00A23F7A" w:rsidP="00B5765E">
      <w:pPr>
        <w:pStyle w:val="Brdtextmedindragvnster"/>
      </w:pPr>
      <w:r>
        <w:t>Karlberg, Nils, rådman (fr.o.m. 2016</w:t>
      </w:r>
      <w:r>
        <w:noBreakHyphen/>
        <w:t>04</w:t>
      </w:r>
      <w:r>
        <w:noBreakHyphen/>
        <w:t>07 t.o.m. 2017</w:t>
      </w:r>
      <w:r>
        <w:noBreakHyphen/>
        <w:t>02</w:t>
      </w:r>
      <w:r>
        <w:noBreakHyphen/>
        <w:t>20)</w:t>
      </w:r>
    </w:p>
    <w:p w14:paraId="1DEA950B" w14:textId="77777777" w:rsidR="00A23F7A" w:rsidRDefault="00A23F7A" w:rsidP="00B5765E">
      <w:pPr>
        <w:pStyle w:val="Brdtextmedindragvnster"/>
      </w:pPr>
      <w:proofErr w:type="spellStart"/>
      <w:r>
        <w:t>Lidehäll</w:t>
      </w:r>
      <w:proofErr w:type="spellEnd"/>
      <w:r>
        <w:t>, Per, kommissarie (fr.o.m. 2016</w:t>
      </w:r>
      <w:r>
        <w:noBreakHyphen/>
        <w:t>04</w:t>
      </w:r>
      <w:r>
        <w:noBreakHyphen/>
        <w:t>07 t.o.m. 2017</w:t>
      </w:r>
      <w:r>
        <w:noBreakHyphen/>
        <w:t>02</w:t>
      </w:r>
      <w:r>
        <w:noBreakHyphen/>
        <w:t>20)</w:t>
      </w:r>
    </w:p>
    <w:p w14:paraId="4B648257" w14:textId="77777777" w:rsidR="00A23F7A" w:rsidRDefault="00A23F7A" w:rsidP="00B5765E">
      <w:pPr>
        <w:pStyle w:val="Brdtextmedindragvnster"/>
      </w:pPr>
      <w:r>
        <w:t>Lindman, Lars, kammaråklagare (fr.o.m. 2016</w:t>
      </w:r>
      <w:r>
        <w:noBreakHyphen/>
        <w:t>04</w:t>
      </w:r>
      <w:r>
        <w:noBreakHyphen/>
        <w:t>07 t.o.m. 2017</w:t>
      </w:r>
      <w:r>
        <w:noBreakHyphen/>
        <w:t>02</w:t>
      </w:r>
      <w:r>
        <w:noBreakHyphen/>
        <w:t>20)</w:t>
      </w:r>
    </w:p>
    <w:p w14:paraId="69E9180C" w14:textId="77777777" w:rsidR="00A23F7A" w:rsidRDefault="00A23F7A" w:rsidP="00B5765E">
      <w:pPr>
        <w:pStyle w:val="Brdtextmedindragvnster"/>
      </w:pPr>
      <w:r>
        <w:t>Lindsö, Ulrika, kammaråklagare (fr.o.m. 2016</w:t>
      </w:r>
      <w:r>
        <w:noBreakHyphen/>
        <w:t>04</w:t>
      </w:r>
      <w:r>
        <w:noBreakHyphen/>
        <w:t>07 t.o.m. 2017</w:t>
      </w:r>
      <w:r>
        <w:noBreakHyphen/>
        <w:t>02</w:t>
      </w:r>
      <w:r>
        <w:noBreakHyphen/>
        <w:t>20)</w:t>
      </w:r>
    </w:p>
    <w:p w14:paraId="2E4C7966" w14:textId="77777777" w:rsidR="00A23F7A" w:rsidRDefault="00A23F7A" w:rsidP="00B5765E">
      <w:pPr>
        <w:pStyle w:val="Brdtextmedindragvnster"/>
      </w:pPr>
      <w:r>
        <w:t>Mellberg, Carl, kammaråklagare (fr.o.m. 2016</w:t>
      </w:r>
      <w:r>
        <w:noBreakHyphen/>
        <w:t>04</w:t>
      </w:r>
      <w:r>
        <w:noBreakHyphen/>
        <w:t>07 t.o.m. 2017</w:t>
      </w:r>
      <w:r>
        <w:noBreakHyphen/>
        <w:t>02</w:t>
      </w:r>
      <w:r>
        <w:noBreakHyphen/>
        <w:t>20)</w:t>
      </w:r>
    </w:p>
    <w:p w14:paraId="46DA0D41" w14:textId="5882AF86" w:rsidR="00A23F7A" w:rsidRDefault="00A23F7A" w:rsidP="00B5765E">
      <w:pPr>
        <w:pStyle w:val="Brdtextmedindragvnster"/>
      </w:pPr>
      <w:r>
        <w:t>Nilsson Hjort</w:t>
      </w:r>
      <w:r w:rsidR="00300C7B">
        <w:t>h</w:t>
      </w:r>
      <w:r>
        <w:t>, Bob, vice ordförande (fr.o.m. 2016</w:t>
      </w:r>
      <w:r>
        <w:noBreakHyphen/>
        <w:t>04</w:t>
      </w:r>
      <w:r>
        <w:noBreakHyphen/>
        <w:t>07 t.o.m. 2017</w:t>
      </w:r>
      <w:r>
        <w:noBreakHyphen/>
        <w:t>02</w:t>
      </w:r>
      <w:r>
        <w:noBreakHyphen/>
        <w:t>20)</w:t>
      </w:r>
    </w:p>
    <w:p w14:paraId="363B503A" w14:textId="77777777" w:rsidR="00A23F7A" w:rsidRPr="00EF4AC8" w:rsidRDefault="00A23F7A" w:rsidP="00B5765E">
      <w:pPr>
        <w:pStyle w:val="Brdtextmedindragvnster"/>
        <w:rPr>
          <w:lang w:val="fr-FR"/>
        </w:rPr>
      </w:pPr>
      <w:proofErr w:type="spellStart"/>
      <w:r w:rsidRPr="00EF4AC8">
        <w:rPr>
          <w:lang w:val="fr-FR"/>
        </w:rPr>
        <w:t>Ollén</w:t>
      </w:r>
      <w:proofErr w:type="spellEnd"/>
      <w:r w:rsidRPr="00EF4AC8">
        <w:rPr>
          <w:lang w:val="fr-FR"/>
        </w:rPr>
        <w:t xml:space="preserve">, Marie-Louise, </w:t>
      </w:r>
      <w:proofErr w:type="spellStart"/>
      <w:r w:rsidRPr="00F1105E">
        <w:rPr>
          <w:lang w:val="fr-FR"/>
        </w:rPr>
        <w:t>chefsrådman</w:t>
      </w:r>
      <w:proofErr w:type="spellEnd"/>
      <w:r w:rsidRPr="00EF4AC8">
        <w:rPr>
          <w:lang w:val="fr-FR"/>
        </w:rPr>
        <w:t xml:space="preserve"> (</w:t>
      </w:r>
      <w:proofErr w:type="spellStart"/>
      <w:r w:rsidRPr="00EF4AC8">
        <w:rPr>
          <w:lang w:val="fr-FR"/>
        </w:rPr>
        <w:t>fr.o.m</w:t>
      </w:r>
      <w:proofErr w:type="spellEnd"/>
      <w:r w:rsidRPr="00EF4AC8">
        <w:rPr>
          <w:lang w:val="fr-FR"/>
        </w:rPr>
        <w:t>. 2016</w:t>
      </w:r>
      <w:r w:rsidRPr="00EF4AC8">
        <w:rPr>
          <w:lang w:val="fr-FR"/>
        </w:rPr>
        <w:noBreakHyphen/>
        <w:t>04</w:t>
      </w:r>
      <w:r w:rsidRPr="00EF4AC8">
        <w:rPr>
          <w:lang w:val="fr-FR"/>
        </w:rPr>
        <w:noBreakHyphen/>
        <w:t xml:space="preserve">07 </w:t>
      </w:r>
      <w:proofErr w:type="spellStart"/>
      <w:r w:rsidRPr="00EF4AC8">
        <w:rPr>
          <w:lang w:val="fr-FR"/>
        </w:rPr>
        <w:t>t.o.m</w:t>
      </w:r>
      <w:proofErr w:type="spellEnd"/>
      <w:r w:rsidRPr="00EF4AC8">
        <w:rPr>
          <w:lang w:val="fr-FR"/>
        </w:rPr>
        <w:t>. 2017</w:t>
      </w:r>
      <w:r w:rsidRPr="00EF4AC8">
        <w:rPr>
          <w:lang w:val="fr-FR"/>
        </w:rPr>
        <w:noBreakHyphen/>
        <w:t>02</w:t>
      </w:r>
      <w:r w:rsidRPr="00EF4AC8">
        <w:rPr>
          <w:lang w:val="fr-FR"/>
        </w:rPr>
        <w:noBreakHyphen/>
        <w:t>20)</w:t>
      </w:r>
    </w:p>
    <w:p w14:paraId="1C81A434" w14:textId="77777777" w:rsidR="00A23F7A" w:rsidRDefault="00A23F7A" w:rsidP="00B5765E">
      <w:pPr>
        <w:pStyle w:val="Brdtextmedindragvnster"/>
      </w:pPr>
      <w:r>
        <w:t>Olovsson, Jenny, kammaråklagare (fr.o.m. 2016</w:t>
      </w:r>
      <w:r>
        <w:noBreakHyphen/>
        <w:t>04</w:t>
      </w:r>
      <w:r>
        <w:noBreakHyphen/>
        <w:t>07 t.o.m. 2017</w:t>
      </w:r>
      <w:r>
        <w:noBreakHyphen/>
        <w:t>02</w:t>
      </w:r>
      <w:r>
        <w:noBreakHyphen/>
        <w:t>20)</w:t>
      </w:r>
    </w:p>
    <w:p w14:paraId="34851E48" w14:textId="77777777" w:rsidR="00A23F7A" w:rsidRDefault="00A23F7A" w:rsidP="00B5765E">
      <w:pPr>
        <w:pStyle w:val="Brdtextmedindragvnster"/>
      </w:pPr>
      <w:r>
        <w:t>Pettersson, Magnus, kammaråklagare (fr.o.m. 2016</w:t>
      </w:r>
      <w:r>
        <w:noBreakHyphen/>
        <w:t>04</w:t>
      </w:r>
      <w:r>
        <w:noBreakHyphen/>
        <w:t>07 t.o.m. 2017</w:t>
      </w:r>
      <w:r>
        <w:noBreakHyphen/>
        <w:t>02</w:t>
      </w:r>
      <w:r>
        <w:noBreakHyphen/>
        <w:t>20)</w:t>
      </w:r>
    </w:p>
    <w:p w14:paraId="71E77D41" w14:textId="77777777" w:rsidR="00A23F7A" w:rsidRDefault="00A23F7A" w:rsidP="00B5765E">
      <w:pPr>
        <w:pStyle w:val="Brdtextmedindragvnster"/>
      </w:pPr>
      <w:r>
        <w:t>Sandahl, Karin, rådman (fr.o.m. 2016</w:t>
      </w:r>
      <w:r>
        <w:noBreakHyphen/>
        <w:t>04</w:t>
      </w:r>
      <w:r>
        <w:noBreakHyphen/>
        <w:t>07 t.o.m. 2017</w:t>
      </w:r>
      <w:r>
        <w:noBreakHyphen/>
        <w:t>02</w:t>
      </w:r>
      <w:r>
        <w:noBreakHyphen/>
        <w:t>20)</w:t>
      </w:r>
    </w:p>
    <w:p w14:paraId="58BD234B" w14:textId="77777777" w:rsidR="00A23F7A" w:rsidRDefault="00A23F7A" w:rsidP="00B5765E">
      <w:pPr>
        <w:pStyle w:val="Brdtextmedindragvnster"/>
      </w:pPr>
      <w:r>
        <w:t>Sjöblom, Anne, kammaråklagare (fr.o.m. 2016</w:t>
      </w:r>
      <w:r>
        <w:noBreakHyphen/>
        <w:t>04</w:t>
      </w:r>
      <w:r>
        <w:noBreakHyphen/>
        <w:t>07 t.o.m. 2017</w:t>
      </w:r>
      <w:r>
        <w:noBreakHyphen/>
        <w:t>02</w:t>
      </w:r>
      <w:r>
        <w:noBreakHyphen/>
        <w:t>20)</w:t>
      </w:r>
    </w:p>
    <w:p w14:paraId="6AFFD7AC" w14:textId="77777777" w:rsidR="00A23F7A" w:rsidRDefault="00A23F7A" w:rsidP="00B5765E">
      <w:pPr>
        <w:pStyle w:val="Brdtextmedindragvnster"/>
      </w:pPr>
      <w:proofErr w:type="spellStart"/>
      <w:r>
        <w:t>Strinäs</w:t>
      </w:r>
      <w:proofErr w:type="spellEnd"/>
      <w:r>
        <w:t>, Lennart, chefsrådman (fr.o.m. 2016</w:t>
      </w:r>
      <w:r>
        <w:noBreakHyphen/>
        <w:t>04</w:t>
      </w:r>
      <w:r>
        <w:noBreakHyphen/>
        <w:t>07 t.o.m. 2017</w:t>
      </w:r>
      <w:r>
        <w:noBreakHyphen/>
        <w:t>02</w:t>
      </w:r>
      <w:r>
        <w:noBreakHyphen/>
        <w:t>20)</w:t>
      </w:r>
    </w:p>
    <w:p w14:paraId="7401E31C" w14:textId="77777777" w:rsidR="00A23F7A" w:rsidRDefault="00A23F7A" w:rsidP="00B5765E">
      <w:pPr>
        <w:pStyle w:val="Brdtextmedindragvnster"/>
      </w:pPr>
      <w:r>
        <w:t>Sundström, Lotta, kammaråklagare (fr.o.m. 2016</w:t>
      </w:r>
      <w:r>
        <w:noBreakHyphen/>
        <w:t>04</w:t>
      </w:r>
      <w:r>
        <w:noBreakHyphen/>
        <w:t>07 t.o.m. 2017</w:t>
      </w:r>
      <w:r>
        <w:noBreakHyphen/>
        <w:t>02</w:t>
      </w:r>
      <w:r>
        <w:noBreakHyphen/>
        <w:t>20)</w:t>
      </w:r>
    </w:p>
    <w:p w14:paraId="07728C4E" w14:textId="77777777" w:rsidR="00A23F7A" w:rsidRDefault="00A23F7A" w:rsidP="00B5765E">
      <w:pPr>
        <w:pStyle w:val="Brdtextmedindragvnster"/>
      </w:pPr>
      <w:proofErr w:type="spellStart"/>
      <w:r>
        <w:t>Tidén</w:t>
      </w:r>
      <w:proofErr w:type="spellEnd"/>
      <w:r>
        <w:t>, Martin, kammaråklagare (fr.o.m. 2016</w:t>
      </w:r>
      <w:r>
        <w:noBreakHyphen/>
        <w:t>04</w:t>
      </w:r>
      <w:r>
        <w:noBreakHyphen/>
        <w:t>07 t.o.m. 2017</w:t>
      </w:r>
      <w:r>
        <w:noBreakHyphen/>
        <w:t>02</w:t>
      </w:r>
      <w:r>
        <w:noBreakHyphen/>
        <w:t>20)</w:t>
      </w:r>
    </w:p>
    <w:p w14:paraId="507D4BCD" w14:textId="77777777" w:rsidR="00A23F7A" w:rsidRDefault="00A23F7A" w:rsidP="00B5765E">
      <w:pPr>
        <w:pStyle w:val="Brdtextmedindragvnster"/>
      </w:pPr>
      <w:r>
        <w:t>Tjäder, Marie, kommissarie (fr.o.m. 2016</w:t>
      </w:r>
      <w:r>
        <w:noBreakHyphen/>
        <w:t>04</w:t>
      </w:r>
      <w:r>
        <w:noBreakHyphen/>
        <w:t>07 t.o.m. 2017</w:t>
      </w:r>
      <w:r>
        <w:noBreakHyphen/>
        <w:t>02</w:t>
      </w:r>
      <w:r>
        <w:noBreakHyphen/>
        <w:t>20)</w:t>
      </w:r>
    </w:p>
    <w:p w14:paraId="71D1CB8A" w14:textId="77777777" w:rsidR="00A23F7A" w:rsidRDefault="00A23F7A" w:rsidP="00B5765E">
      <w:pPr>
        <w:pStyle w:val="Brdtextmedindragvnster"/>
      </w:pPr>
      <w:proofErr w:type="spellStart"/>
      <w:r>
        <w:t>Wass</w:t>
      </w:r>
      <w:proofErr w:type="spellEnd"/>
      <w:r>
        <w:t>, Maria, gruppchef (fr.o.m. 2016</w:t>
      </w:r>
      <w:r>
        <w:noBreakHyphen/>
        <w:t>04</w:t>
      </w:r>
      <w:r>
        <w:noBreakHyphen/>
        <w:t>07 t.o.m. 2017</w:t>
      </w:r>
      <w:r>
        <w:noBreakHyphen/>
        <w:t>02</w:t>
      </w:r>
      <w:r>
        <w:noBreakHyphen/>
        <w:t>20)</w:t>
      </w:r>
    </w:p>
    <w:p w14:paraId="187A65B2" w14:textId="77777777" w:rsidR="00A23F7A" w:rsidRDefault="00A23F7A" w:rsidP="00B5765E">
      <w:pPr>
        <w:pStyle w:val="Brdtextmedindragvnster"/>
      </w:pPr>
      <w:r>
        <w:t>Westman, Stina, kammaråklagare (fr.o.m. 2016</w:t>
      </w:r>
      <w:r>
        <w:noBreakHyphen/>
        <w:t>04</w:t>
      </w:r>
      <w:r>
        <w:noBreakHyphen/>
        <w:t>07 t.o.m. 2017</w:t>
      </w:r>
      <w:r>
        <w:noBreakHyphen/>
        <w:t>02</w:t>
      </w:r>
      <w:r>
        <w:noBreakHyphen/>
        <w:t>20)</w:t>
      </w:r>
    </w:p>
    <w:p w14:paraId="2A9C1B2F" w14:textId="77777777" w:rsidR="00A23F7A" w:rsidRDefault="00A23F7A" w:rsidP="00B5765E">
      <w:pPr>
        <w:pStyle w:val="Brdtexthllihop"/>
      </w:pPr>
      <w:r>
        <w:t>Sekreterare:</w:t>
      </w:r>
    </w:p>
    <w:p w14:paraId="41CB926C" w14:textId="77777777" w:rsidR="00A23F7A" w:rsidRDefault="00A23F7A" w:rsidP="00B5765E">
      <w:pPr>
        <w:pStyle w:val="Brdtextmedindragvnster"/>
      </w:pPr>
      <w:r>
        <w:t>Bloch, Eva, kansliråd (fr.o.m. 2016</w:t>
      </w:r>
      <w:r>
        <w:noBreakHyphen/>
        <w:t>04</w:t>
      </w:r>
      <w:r>
        <w:noBreakHyphen/>
        <w:t>11 t.o.m. 2019</w:t>
      </w:r>
      <w:r>
        <w:noBreakHyphen/>
        <w:t>08</w:t>
      </w:r>
      <w:r>
        <w:noBreakHyphen/>
        <w:t>31)</w:t>
      </w:r>
    </w:p>
    <w:p w14:paraId="39BD037D" w14:textId="77777777" w:rsidR="00A23F7A" w:rsidRDefault="00A23F7A" w:rsidP="00B5765E">
      <w:pPr>
        <w:pStyle w:val="Brdtextupprkning"/>
      </w:pPr>
      <w:r>
        <w:t>Direktiv för utredningen, se dir. 2016:31, dir. 2017:109 och dir. 2019:16</w:t>
      </w:r>
    </w:p>
    <w:p w14:paraId="233BAC7A" w14:textId="77777777" w:rsidR="00A23F7A" w:rsidRDefault="00A23F7A" w:rsidP="00B5765E">
      <w:pPr>
        <w:pStyle w:val="Brdtexthllihop"/>
      </w:pPr>
      <w:r>
        <w:t>Kommittén har avgett</w:t>
      </w:r>
    </w:p>
    <w:p w14:paraId="43548489" w14:textId="77777777" w:rsidR="00A23F7A" w:rsidRDefault="00A23F7A" w:rsidP="00B5765E">
      <w:pPr>
        <w:pStyle w:val="Brdtextmedindragvnster"/>
      </w:pPr>
      <w:r>
        <w:t>SOU 2017:7 Straffprocessens ramar och domstolens beslutsunderlag i brottmål – en bättre hantering av stora mål</w:t>
      </w:r>
    </w:p>
    <w:p w14:paraId="1C6D48CC" w14:textId="77777777" w:rsidR="00A23F7A" w:rsidRDefault="00A23F7A" w:rsidP="00B5765E">
      <w:pPr>
        <w:pStyle w:val="Brdtextmedindragvnster"/>
      </w:pPr>
      <w:r>
        <w:t>SOU 2017:98 Tidiga förhör - nya bevisregler i brottmål</w:t>
      </w:r>
    </w:p>
    <w:p w14:paraId="278E8976" w14:textId="77777777" w:rsidR="00A23F7A" w:rsidRDefault="00A23F7A" w:rsidP="00B5765E">
      <w:pPr>
        <w:pStyle w:val="Brdtextmedindragvnster"/>
      </w:pPr>
      <w:r>
        <w:t>SOU 2019:38 Stora brottmål - nya processrättsliga verktyg</w:t>
      </w:r>
    </w:p>
    <w:p w14:paraId="223C350F" w14:textId="77777777" w:rsidR="00A23F7A" w:rsidRDefault="00A23F7A" w:rsidP="00B5765E">
      <w:pPr>
        <w:pStyle w:val="Brdtextupprkning"/>
      </w:pPr>
      <w:r>
        <w:t>Uppdraget är därmed slutfört.</w:t>
      </w:r>
    </w:p>
    <w:p w14:paraId="7ACC34F8" w14:textId="77777777" w:rsidR="00A23F7A" w:rsidRDefault="00A23F7A" w:rsidP="00B5765E">
      <w:pPr>
        <w:pStyle w:val="Rubrik2"/>
      </w:pPr>
      <w:bookmarkStart w:id="13" w:name="_Toc34127943"/>
      <w:r>
        <w:lastRenderedPageBreak/>
        <w:t>Terroristbrottsutredningen (Ju 2017:03)</w:t>
      </w:r>
      <w:bookmarkEnd w:id="13"/>
    </w:p>
    <w:p w14:paraId="07191AF6" w14:textId="77777777" w:rsidR="00A23F7A" w:rsidRDefault="00A23F7A" w:rsidP="00B5765E">
      <w:pPr>
        <w:pStyle w:val="Brdtextupprkning"/>
      </w:pPr>
      <w:r>
        <w:t>Tillkallad enligt regeringens bemyndigande 2017-02-09</w:t>
      </w:r>
    </w:p>
    <w:p w14:paraId="692C156C" w14:textId="77777777" w:rsidR="00A23F7A" w:rsidRDefault="00A23F7A" w:rsidP="00B5765E">
      <w:pPr>
        <w:pStyle w:val="Brdtexthllihop"/>
      </w:pPr>
      <w:r>
        <w:t>Särskild utredare:</w:t>
      </w:r>
    </w:p>
    <w:p w14:paraId="5B3ECA11" w14:textId="77777777" w:rsidR="00A23F7A" w:rsidRDefault="00A23F7A" w:rsidP="00B5765E">
      <w:pPr>
        <w:pStyle w:val="Brdtextmedindragvnster"/>
      </w:pPr>
      <w:r>
        <w:t>Kelt, Maria, departementsråd (fr.o.m. 2017</w:t>
      </w:r>
      <w:r>
        <w:noBreakHyphen/>
        <w:t>02</w:t>
      </w:r>
      <w:r>
        <w:noBreakHyphen/>
        <w:t>09 t.o.m. 2019</w:t>
      </w:r>
      <w:r>
        <w:noBreakHyphen/>
        <w:t>11</w:t>
      </w:r>
      <w:r>
        <w:noBreakHyphen/>
        <w:t>27)</w:t>
      </w:r>
    </w:p>
    <w:p w14:paraId="12DAD55B" w14:textId="77777777" w:rsidR="00A23F7A" w:rsidRDefault="00A23F7A" w:rsidP="00B5765E">
      <w:pPr>
        <w:pStyle w:val="Brdtexthllihop"/>
      </w:pPr>
      <w:r>
        <w:t>Experter:</w:t>
      </w:r>
    </w:p>
    <w:p w14:paraId="7037BC1A" w14:textId="77777777" w:rsidR="00A23F7A" w:rsidRDefault="00A23F7A" w:rsidP="00B5765E">
      <w:pPr>
        <w:pStyle w:val="Brdtextmedindragvnster"/>
      </w:pPr>
      <w:r>
        <w:t>Hallström, Fredrik, biträdande enhetschef (fr.o.m. 2017</w:t>
      </w:r>
      <w:r>
        <w:noBreakHyphen/>
        <w:t>04</w:t>
      </w:r>
      <w:r>
        <w:noBreakHyphen/>
        <w:t>26 t.o.m. 2019</w:t>
      </w:r>
      <w:r>
        <w:noBreakHyphen/>
        <w:t>11</w:t>
      </w:r>
      <w:r>
        <w:noBreakHyphen/>
        <w:t>27)</w:t>
      </w:r>
    </w:p>
    <w:p w14:paraId="25382C8E" w14:textId="77777777" w:rsidR="00A23F7A" w:rsidRDefault="00A23F7A" w:rsidP="00B5765E">
      <w:pPr>
        <w:pStyle w:val="Brdtextmedindragvnster"/>
      </w:pPr>
      <w:r>
        <w:t>Hellstrand, Eva Marie, ämnesråd (fr.o.m. 2017</w:t>
      </w:r>
      <w:r>
        <w:noBreakHyphen/>
        <w:t>04</w:t>
      </w:r>
      <w:r>
        <w:noBreakHyphen/>
        <w:t>26 t.o.m. 2019</w:t>
      </w:r>
      <w:r>
        <w:noBreakHyphen/>
        <w:t>11</w:t>
      </w:r>
      <w:r>
        <w:noBreakHyphen/>
        <w:t>27)</w:t>
      </w:r>
    </w:p>
    <w:p w14:paraId="771207D8" w14:textId="77777777" w:rsidR="00A23F7A" w:rsidRDefault="00A23F7A" w:rsidP="00B5765E">
      <w:pPr>
        <w:pStyle w:val="Brdtextmedindragvnster"/>
      </w:pPr>
      <w:r>
        <w:t>Hilding Qvarnström, Agnetha, chefsåklagare (fr.o.m. 2017</w:t>
      </w:r>
      <w:r>
        <w:noBreakHyphen/>
        <w:t>04</w:t>
      </w:r>
      <w:r>
        <w:noBreakHyphen/>
        <w:t>26 t.o.m. 2019</w:t>
      </w:r>
      <w:r>
        <w:noBreakHyphen/>
        <w:t>11</w:t>
      </w:r>
      <w:r>
        <w:noBreakHyphen/>
        <w:t>27)</w:t>
      </w:r>
    </w:p>
    <w:p w14:paraId="09C3D585" w14:textId="77777777" w:rsidR="00A23F7A" w:rsidRPr="00EF4AC8" w:rsidRDefault="00A23F7A" w:rsidP="00B5765E">
      <w:pPr>
        <w:pStyle w:val="Brdtextmedindragvnster"/>
        <w:rPr>
          <w:lang w:val="de-DE"/>
        </w:rPr>
      </w:pPr>
      <w:proofErr w:type="spellStart"/>
      <w:r w:rsidRPr="00F1105E">
        <w:rPr>
          <w:lang w:val="de-DE"/>
        </w:rPr>
        <w:t>Klahr</w:t>
      </w:r>
      <w:proofErr w:type="spellEnd"/>
      <w:r w:rsidRPr="00EF4AC8">
        <w:rPr>
          <w:lang w:val="de-DE"/>
        </w:rPr>
        <w:t xml:space="preserve">, Sofie, </w:t>
      </w:r>
      <w:proofErr w:type="spellStart"/>
      <w:r w:rsidRPr="00F1105E">
        <w:rPr>
          <w:lang w:val="de-DE"/>
        </w:rPr>
        <w:t>verksjurist</w:t>
      </w:r>
      <w:proofErr w:type="spellEnd"/>
      <w:r w:rsidRPr="00EF4AC8">
        <w:rPr>
          <w:lang w:val="de-DE"/>
        </w:rPr>
        <w:t xml:space="preserve"> (</w:t>
      </w:r>
      <w:proofErr w:type="spellStart"/>
      <w:r w:rsidRPr="00EF4AC8">
        <w:rPr>
          <w:lang w:val="de-DE"/>
        </w:rPr>
        <w:t>fr.o.m</w:t>
      </w:r>
      <w:proofErr w:type="spellEnd"/>
      <w:r w:rsidRPr="00EF4AC8">
        <w:rPr>
          <w:lang w:val="de-DE"/>
        </w:rPr>
        <w:t>. 2017</w:t>
      </w:r>
      <w:r w:rsidRPr="00EF4AC8">
        <w:rPr>
          <w:lang w:val="de-DE"/>
        </w:rPr>
        <w:noBreakHyphen/>
        <w:t>04</w:t>
      </w:r>
      <w:r w:rsidRPr="00EF4AC8">
        <w:rPr>
          <w:lang w:val="de-DE"/>
        </w:rPr>
        <w:noBreakHyphen/>
        <w:t xml:space="preserve">26 </w:t>
      </w:r>
      <w:proofErr w:type="spellStart"/>
      <w:r w:rsidRPr="00EF4AC8">
        <w:rPr>
          <w:lang w:val="de-DE"/>
        </w:rPr>
        <w:t>t.o.m</w:t>
      </w:r>
      <w:proofErr w:type="spellEnd"/>
      <w:r w:rsidRPr="00EF4AC8">
        <w:rPr>
          <w:lang w:val="de-DE"/>
        </w:rPr>
        <w:t>. 2019</w:t>
      </w:r>
      <w:r w:rsidRPr="00EF4AC8">
        <w:rPr>
          <w:lang w:val="de-DE"/>
        </w:rPr>
        <w:noBreakHyphen/>
        <w:t>11</w:t>
      </w:r>
      <w:r w:rsidRPr="00EF4AC8">
        <w:rPr>
          <w:lang w:val="de-DE"/>
        </w:rPr>
        <w:noBreakHyphen/>
        <w:t>27)</w:t>
      </w:r>
    </w:p>
    <w:p w14:paraId="38E30018" w14:textId="77777777" w:rsidR="00A23F7A" w:rsidRPr="00EF4AC8" w:rsidRDefault="00A23F7A" w:rsidP="00B5765E">
      <w:pPr>
        <w:pStyle w:val="Brdtextmedindragvnster"/>
        <w:rPr>
          <w:lang w:val="en-US"/>
        </w:rPr>
      </w:pPr>
      <w:r w:rsidRPr="00EF4AC8">
        <w:rPr>
          <w:lang w:val="en-US"/>
        </w:rPr>
        <w:t xml:space="preserve">Olsson, Thomas, </w:t>
      </w:r>
      <w:proofErr w:type="spellStart"/>
      <w:r w:rsidRPr="00F1105E">
        <w:rPr>
          <w:lang w:val="en-US"/>
        </w:rPr>
        <w:t>advokat</w:t>
      </w:r>
      <w:proofErr w:type="spellEnd"/>
      <w:r w:rsidRPr="00EF4AC8">
        <w:rPr>
          <w:lang w:val="en-US"/>
        </w:rPr>
        <w:t xml:space="preserve"> (</w:t>
      </w:r>
      <w:proofErr w:type="spellStart"/>
      <w:r w:rsidRPr="00EF4AC8">
        <w:rPr>
          <w:lang w:val="en-US"/>
        </w:rPr>
        <w:t>fr.o.m</w:t>
      </w:r>
      <w:proofErr w:type="spellEnd"/>
      <w:r w:rsidRPr="00EF4AC8">
        <w:rPr>
          <w:lang w:val="en-US"/>
        </w:rPr>
        <w:t>. 2017</w:t>
      </w:r>
      <w:r w:rsidRPr="00EF4AC8">
        <w:rPr>
          <w:lang w:val="en-US"/>
        </w:rPr>
        <w:noBreakHyphen/>
        <w:t>04</w:t>
      </w:r>
      <w:r w:rsidRPr="00EF4AC8">
        <w:rPr>
          <w:lang w:val="en-US"/>
        </w:rPr>
        <w:noBreakHyphen/>
        <w:t xml:space="preserve">26 </w:t>
      </w:r>
      <w:proofErr w:type="spellStart"/>
      <w:r w:rsidRPr="00EF4AC8">
        <w:rPr>
          <w:lang w:val="en-US"/>
        </w:rPr>
        <w:t>t.o.m</w:t>
      </w:r>
      <w:proofErr w:type="spellEnd"/>
      <w:r w:rsidRPr="00EF4AC8">
        <w:rPr>
          <w:lang w:val="en-US"/>
        </w:rPr>
        <w:t>. 2019</w:t>
      </w:r>
      <w:r w:rsidRPr="00EF4AC8">
        <w:rPr>
          <w:lang w:val="en-US"/>
        </w:rPr>
        <w:noBreakHyphen/>
        <w:t>11</w:t>
      </w:r>
      <w:r w:rsidRPr="00EF4AC8">
        <w:rPr>
          <w:lang w:val="en-US"/>
        </w:rPr>
        <w:noBreakHyphen/>
        <w:t>27)</w:t>
      </w:r>
    </w:p>
    <w:p w14:paraId="77877C12" w14:textId="77777777" w:rsidR="00A23F7A" w:rsidRDefault="00A23F7A" w:rsidP="00B5765E">
      <w:pPr>
        <w:pStyle w:val="Brdtextmedindragvnster"/>
      </w:pPr>
      <w:proofErr w:type="spellStart"/>
      <w:r>
        <w:t>Palmenäs</w:t>
      </w:r>
      <w:proofErr w:type="spellEnd"/>
      <w:r>
        <w:t>, Linda, rådman (fr.o.m. 2017</w:t>
      </w:r>
      <w:r>
        <w:noBreakHyphen/>
        <w:t>04</w:t>
      </w:r>
      <w:r>
        <w:noBreakHyphen/>
        <w:t>26 t.o.m. 2019</w:t>
      </w:r>
      <w:r>
        <w:noBreakHyphen/>
        <w:t>11</w:t>
      </w:r>
      <w:r>
        <w:noBreakHyphen/>
        <w:t>27)</w:t>
      </w:r>
    </w:p>
    <w:p w14:paraId="23AFB933" w14:textId="77777777" w:rsidR="00A23F7A" w:rsidRDefault="00A23F7A" w:rsidP="00B5765E">
      <w:pPr>
        <w:pStyle w:val="Brdtextmedindragvnster"/>
      </w:pPr>
      <w:proofErr w:type="spellStart"/>
      <w:r>
        <w:t>Ulväng</w:t>
      </w:r>
      <w:proofErr w:type="spellEnd"/>
      <w:r>
        <w:t>, Magnus, professor (fr.o.m. 2017</w:t>
      </w:r>
      <w:r>
        <w:noBreakHyphen/>
        <w:t>04</w:t>
      </w:r>
      <w:r>
        <w:noBreakHyphen/>
        <w:t>26 t.o.m. 2019</w:t>
      </w:r>
      <w:r>
        <w:noBreakHyphen/>
        <w:t>11</w:t>
      </w:r>
      <w:r>
        <w:noBreakHyphen/>
        <w:t>27)</w:t>
      </w:r>
    </w:p>
    <w:p w14:paraId="27609A58" w14:textId="77777777" w:rsidR="00A23F7A" w:rsidRDefault="00A23F7A" w:rsidP="00B5765E">
      <w:pPr>
        <w:pStyle w:val="Brdtexthllihop"/>
      </w:pPr>
      <w:r>
        <w:t>Sekreterare:</w:t>
      </w:r>
    </w:p>
    <w:p w14:paraId="400DDA04" w14:textId="77777777" w:rsidR="00A23F7A" w:rsidRDefault="00A23F7A" w:rsidP="00B5765E">
      <w:pPr>
        <w:pStyle w:val="Brdtextmedindragvnster"/>
      </w:pPr>
      <w:r>
        <w:t>Rhodin, Martin, kansliråd (fr.o.m. 2017</w:t>
      </w:r>
      <w:r>
        <w:noBreakHyphen/>
        <w:t>03</w:t>
      </w:r>
      <w:r>
        <w:noBreakHyphen/>
        <w:t>01 t.o.m. 2019</w:t>
      </w:r>
      <w:r>
        <w:noBreakHyphen/>
        <w:t>11</w:t>
      </w:r>
      <w:r>
        <w:noBreakHyphen/>
        <w:t>27)</w:t>
      </w:r>
    </w:p>
    <w:p w14:paraId="6E71A032" w14:textId="7D680953" w:rsidR="00A23F7A" w:rsidRDefault="00A23F7A" w:rsidP="00B5765E">
      <w:pPr>
        <w:pStyle w:val="Brdtextupprkning"/>
      </w:pPr>
      <w:r>
        <w:t xml:space="preserve">Direktiv för utredningen, se dir. 2017:14, dir. 2018:21, dir. 2019:1, </w:t>
      </w:r>
      <w:r>
        <w:br/>
        <w:t xml:space="preserve">dir. 2019:8 och </w:t>
      </w:r>
      <w:r w:rsidR="00BC4987">
        <w:t xml:space="preserve">dir. </w:t>
      </w:r>
      <w:r>
        <w:t>2019:33</w:t>
      </w:r>
    </w:p>
    <w:p w14:paraId="181B88B7" w14:textId="77777777" w:rsidR="00A23F7A" w:rsidRDefault="00A23F7A" w:rsidP="00B5765E">
      <w:pPr>
        <w:pStyle w:val="Brdtexthllihop"/>
      </w:pPr>
      <w:r>
        <w:t>Kommittén har avgett</w:t>
      </w:r>
    </w:p>
    <w:p w14:paraId="73589358" w14:textId="77777777" w:rsidR="00A23F7A" w:rsidRDefault="00A23F7A" w:rsidP="00B5765E">
      <w:pPr>
        <w:pStyle w:val="Brdtextmedindragvnster"/>
      </w:pPr>
      <w:r>
        <w:t>SOU 2019:49 En ny terroristbrottslag</w:t>
      </w:r>
    </w:p>
    <w:p w14:paraId="28198005" w14:textId="77777777" w:rsidR="00A23F7A" w:rsidRDefault="00A23F7A" w:rsidP="00B5765E">
      <w:pPr>
        <w:pStyle w:val="Brdtextupprkning"/>
      </w:pPr>
      <w:r>
        <w:t>Uppdraget är därmed slutfört.</w:t>
      </w:r>
    </w:p>
    <w:p w14:paraId="75510CC4" w14:textId="77777777" w:rsidR="00A23F7A" w:rsidRDefault="00A23F7A" w:rsidP="00B5765E">
      <w:pPr>
        <w:pStyle w:val="Rubrik2"/>
      </w:pPr>
      <w:bookmarkStart w:id="14" w:name="_Toc34127944"/>
      <w:r>
        <w:t>2017 års ID-</w:t>
      </w:r>
      <w:proofErr w:type="spellStart"/>
      <w:r>
        <w:t>kortsutredning</w:t>
      </w:r>
      <w:proofErr w:type="spellEnd"/>
      <w:r>
        <w:t xml:space="preserve"> (Ju 2017:12)</w:t>
      </w:r>
      <w:bookmarkEnd w:id="14"/>
    </w:p>
    <w:p w14:paraId="4163A9F3" w14:textId="77777777" w:rsidR="00A23F7A" w:rsidRDefault="00A23F7A" w:rsidP="00B5765E">
      <w:pPr>
        <w:pStyle w:val="Brdtextupprkning"/>
      </w:pPr>
      <w:r>
        <w:t>Tillkallad enligt regeringens bemyndigande 2017-08-17</w:t>
      </w:r>
    </w:p>
    <w:p w14:paraId="277B94BD" w14:textId="77777777" w:rsidR="00A23F7A" w:rsidRDefault="00A23F7A" w:rsidP="00B5765E">
      <w:pPr>
        <w:pStyle w:val="Brdtexthllihop"/>
      </w:pPr>
      <w:r>
        <w:t>Särskild utredare:</w:t>
      </w:r>
    </w:p>
    <w:p w14:paraId="4B05D8BF" w14:textId="77777777" w:rsidR="00A23F7A" w:rsidRDefault="00A23F7A" w:rsidP="00B5765E">
      <w:pPr>
        <w:pStyle w:val="Brdtextmedindragvnster"/>
      </w:pPr>
      <w:proofErr w:type="spellStart"/>
      <w:r>
        <w:t>Askersjö</w:t>
      </w:r>
      <w:proofErr w:type="spellEnd"/>
      <w:r>
        <w:t>, Inga-Lill, justitieråd (fr.o.m. 2017</w:t>
      </w:r>
      <w:r>
        <w:noBreakHyphen/>
        <w:t>10</w:t>
      </w:r>
      <w:r>
        <w:noBreakHyphen/>
        <w:t>01 t.o.m. 2019</w:t>
      </w:r>
      <w:r>
        <w:noBreakHyphen/>
        <w:t>03</w:t>
      </w:r>
      <w:r>
        <w:noBreakHyphen/>
        <w:t>27)</w:t>
      </w:r>
    </w:p>
    <w:p w14:paraId="3A58F92B" w14:textId="77777777" w:rsidR="00A23F7A" w:rsidRDefault="00A23F7A" w:rsidP="00B5765E">
      <w:pPr>
        <w:pStyle w:val="Brdtexthllihop"/>
      </w:pPr>
      <w:r>
        <w:t>Sakkunniga:</w:t>
      </w:r>
    </w:p>
    <w:p w14:paraId="025BC20A" w14:textId="77777777" w:rsidR="00A23F7A" w:rsidRDefault="00A23F7A" w:rsidP="00B5765E">
      <w:pPr>
        <w:pStyle w:val="Brdtextmedindragvnster"/>
      </w:pPr>
      <w:proofErr w:type="spellStart"/>
      <w:r>
        <w:t>Ghiselli</w:t>
      </w:r>
      <w:proofErr w:type="spellEnd"/>
      <w:r>
        <w:t>, Roger, kansliråd (fr.o.m. 2017</w:t>
      </w:r>
      <w:r>
        <w:noBreakHyphen/>
        <w:t>10</w:t>
      </w:r>
      <w:r>
        <w:noBreakHyphen/>
        <w:t>01 t.o.m. 2018</w:t>
      </w:r>
      <w:r>
        <w:noBreakHyphen/>
        <w:t>04</w:t>
      </w:r>
      <w:r>
        <w:noBreakHyphen/>
        <w:t>22)</w:t>
      </w:r>
    </w:p>
    <w:p w14:paraId="152F9DD3" w14:textId="77777777" w:rsidR="00A23F7A" w:rsidRDefault="00A23F7A" w:rsidP="00B5765E">
      <w:pPr>
        <w:pStyle w:val="Brdtextmedindragvnster"/>
      </w:pPr>
      <w:r>
        <w:t>Stenström, Ulrika, rättssakkunnig (fr.o.m. 2017</w:t>
      </w:r>
      <w:r>
        <w:noBreakHyphen/>
        <w:t>10</w:t>
      </w:r>
      <w:r>
        <w:noBreakHyphen/>
        <w:t>01 t.o.m. 2019</w:t>
      </w:r>
      <w:r>
        <w:noBreakHyphen/>
        <w:t>03</w:t>
      </w:r>
      <w:r>
        <w:noBreakHyphen/>
        <w:t>27)</w:t>
      </w:r>
    </w:p>
    <w:p w14:paraId="5EC6773A" w14:textId="77777777" w:rsidR="00A23F7A" w:rsidRDefault="00A23F7A" w:rsidP="00B5765E">
      <w:pPr>
        <w:pStyle w:val="Brdtextmedindragvnster"/>
      </w:pPr>
      <w:r>
        <w:t>Svedberg, Annica, rättssakkunnig (fr.o.m. 2017</w:t>
      </w:r>
      <w:r>
        <w:noBreakHyphen/>
        <w:t>10</w:t>
      </w:r>
      <w:r>
        <w:noBreakHyphen/>
        <w:t>01 t.o.m. 2019</w:t>
      </w:r>
      <w:r>
        <w:noBreakHyphen/>
        <w:t>03</w:t>
      </w:r>
      <w:r>
        <w:noBreakHyphen/>
        <w:t>27)</w:t>
      </w:r>
    </w:p>
    <w:p w14:paraId="7ED8D92A" w14:textId="77777777" w:rsidR="00A23F7A" w:rsidRDefault="00A23F7A" w:rsidP="00B5765E">
      <w:pPr>
        <w:pStyle w:val="Brdtexthllihop"/>
      </w:pPr>
      <w:r>
        <w:t>Experter:</w:t>
      </w:r>
    </w:p>
    <w:p w14:paraId="60100C14" w14:textId="77777777" w:rsidR="00A23F7A" w:rsidRDefault="00A23F7A" w:rsidP="00B5765E">
      <w:pPr>
        <w:pStyle w:val="Brdtextmedindragvnster"/>
      </w:pPr>
      <w:proofErr w:type="spellStart"/>
      <w:r>
        <w:t>Fjelkegård</w:t>
      </w:r>
      <w:proofErr w:type="spellEnd"/>
      <w:r>
        <w:t>, Nils, departementssekreterare (fr.o.m. 2018</w:t>
      </w:r>
      <w:r>
        <w:noBreakHyphen/>
        <w:t>04</w:t>
      </w:r>
      <w:r>
        <w:noBreakHyphen/>
        <w:t>23 t.o.m. 2019</w:t>
      </w:r>
      <w:r>
        <w:noBreakHyphen/>
        <w:t>03</w:t>
      </w:r>
      <w:r>
        <w:noBreakHyphen/>
        <w:t>27)</w:t>
      </w:r>
    </w:p>
    <w:p w14:paraId="62AC43CA" w14:textId="77777777" w:rsidR="00A23F7A" w:rsidRDefault="00A23F7A" w:rsidP="00B5765E">
      <w:pPr>
        <w:pStyle w:val="Brdtextmedindragvnster"/>
      </w:pPr>
      <w:r>
        <w:t>Forsanäs, Fredrik, jurist (fr.o.m. 2017</w:t>
      </w:r>
      <w:r>
        <w:noBreakHyphen/>
        <w:t>10</w:t>
      </w:r>
      <w:r>
        <w:noBreakHyphen/>
        <w:t>01 t.o.m. 2019</w:t>
      </w:r>
      <w:r>
        <w:noBreakHyphen/>
        <w:t>03</w:t>
      </w:r>
      <w:r>
        <w:noBreakHyphen/>
        <w:t>27)</w:t>
      </w:r>
    </w:p>
    <w:p w14:paraId="05B18523" w14:textId="77777777" w:rsidR="00A23F7A" w:rsidRDefault="00A23F7A" w:rsidP="00B5765E">
      <w:pPr>
        <w:pStyle w:val="Brdtextmedindragvnster"/>
      </w:pPr>
      <w:proofErr w:type="spellStart"/>
      <w:r>
        <w:t>Grenryd</w:t>
      </w:r>
      <w:proofErr w:type="spellEnd"/>
      <w:r>
        <w:t>, Håkan, rättslig expert (fr.o.m. 2017</w:t>
      </w:r>
      <w:r>
        <w:noBreakHyphen/>
        <w:t>10</w:t>
      </w:r>
      <w:r>
        <w:noBreakHyphen/>
        <w:t>01 t.o.m. 2019</w:t>
      </w:r>
      <w:r>
        <w:noBreakHyphen/>
        <w:t>03</w:t>
      </w:r>
      <w:r>
        <w:noBreakHyphen/>
        <w:t>27)</w:t>
      </w:r>
    </w:p>
    <w:p w14:paraId="064D40A6" w14:textId="77777777" w:rsidR="00A23F7A" w:rsidRDefault="00A23F7A" w:rsidP="00B5765E">
      <w:pPr>
        <w:pStyle w:val="Brdtextmedindragvnster"/>
      </w:pPr>
      <w:r>
        <w:t>Göransson, Peter, ekonom (fr.o.m. 2017</w:t>
      </w:r>
      <w:r>
        <w:noBreakHyphen/>
        <w:t>10</w:t>
      </w:r>
      <w:r>
        <w:noBreakHyphen/>
        <w:t>01 t.o.m. 2019</w:t>
      </w:r>
      <w:r>
        <w:noBreakHyphen/>
        <w:t>03</w:t>
      </w:r>
      <w:r>
        <w:noBreakHyphen/>
        <w:t>27)</w:t>
      </w:r>
    </w:p>
    <w:p w14:paraId="5CB5C4DE" w14:textId="77777777" w:rsidR="00A23F7A" w:rsidRDefault="00A23F7A" w:rsidP="00B5765E">
      <w:pPr>
        <w:pStyle w:val="Brdtextmedindragvnster"/>
      </w:pPr>
      <w:r>
        <w:t>Melin, Sandra, rättssakkunnig (fr.o.m. 2018</w:t>
      </w:r>
      <w:r>
        <w:noBreakHyphen/>
        <w:t>04</w:t>
      </w:r>
      <w:r>
        <w:noBreakHyphen/>
        <w:t>23 t.o.m. 2019</w:t>
      </w:r>
      <w:r>
        <w:noBreakHyphen/>
        <w:t>03</w:t>
      </w:r>
      <w:r>
        <w:noBreakHyphen/>
        <w:t>27)</w:t>
      </w:r>
    </w:p>
    <w:p w14:paraId="444E6B10" w14:textId="77777777" w:rsidR="00A23F7A" w:rsidRDefault="00A23F7A" w:rsidP="00B5765E">
      <w:pPr>
        <w:pStyle w:val="Brdtextmedindragvnster"/>
      </w:pPr>
      <w:r>
        <w:lastRenderedPageBreak/>
        <w:t>Månsson Nylén, Anna, verksjurist (fr.o.m. 2017</w:t>
      </w:r>
      <w:r>
        <w:noBreakHyphen/>
        <w:t>10</w:t>
      </w:r>
      <w:r>
        <w:noBreakHyphen/>
        <w:t>01 t.o.m. 2018</w:t>
      </w:r>
      <w:r>
        <w:noBreakHyphen/>
        <w:t>04</w:t>
      </w:r>
      <w:r>
        <w:noBreakHyphen/>
        <w:t>22)</w:t>
      </w:r>
    </w:p>
    <w:p w14:paraId="0F6E2CAB" w14:textId="77777777" w:rsidR="00A23F7A" w:rsidRDefault="00A23F7A" w:rsidP="00B5765E">
      <w:pPr>
        <w:pStyle w:val="Brdtextmedindragvnster"/>
      </w:pPr>
      <w:r>
        <w:t>Owens, Anna, jurist (fr.o.m. 2017</w:t>
      </w:r>
      <w:r>
        <w:noBreakHyphen/>
        <w:t>10</w:t>
      </w:r>
      <w:r>
        <w:noBreakHyphen/>
        <w:t>01 t.o.m. 2019</w:t>
      </w:r>
      <w:r>
        <w:noBreakHyphen/>
        <w:t>03</w:t>
      </w:r>
      <w:r>
        <w:noBreakHyphen/>
        <w:t>27)</w:t>
      </w:r>
    </w:p>
    <w:p w14:paraId="10B44629" w14:textId="77777777" w:rsidR="00A23F7A" w:rsidRDefault="00A23F7A" w:rsidP="00B5765E">
      <w:pPr>
        <w:pStyle w:val="Brdtexthllihop"/>
      </w:pPr>
      <w:r>
        <w:t>Sekreterare:</w:t>
      </w:r>
    </w:p>
    <w:p w14:paraId="6EF4428C" w14:textId="77777777" w:rsidR="00A23F7A" w:rsidRDefault="00A23F7A" w:rsidP="00B5765E">
      <w:pPr>
        <w:pStyle w:val="Brdtextmedindragvnster"/>
      </w:pPr>
      <w:r>
        <w:t>Månsson, Karin, hovrättsassessor (fr.o.m. 2017</w:t>
      </w:r>
      <w:r>
        <w:noBreakHyphen/>
        <w:t>10</w:t>
      </w:r>
      <w:r>
        <w:noBreakHyphen/>
        <w:t>01 t.o.m. 2017</w:t>
      </w:r>
      <w:r>
        <w:noBreakHyphen/>
        <w:t>12</w:t>
      </w:r>
      <w:r>
        <w:noBreakHyphen/>
        <w:t>31)</w:t>
      </w:r>
    </w:p>
    <w:p w14:paraId="2BA9E2C8" w14:textId="77777777" w:rsidR="00A23F7A" w:rsidRDefault="00A23F7A" w:rsidP="00B5765E">
      <w:pPr>
        <w:pStyle w:val="Brdtextmedindragvnster"/>
      </w:pPr>
      <w:proofErr w:type="spellStart"/>
      <w:r>
        <w:t>Wiborn</w:t>
      </w:r>
      <w:proofErr w:type="spellEnd"/>
      <w:r>
        <w:t>, Jonna, hovrättsassessor (fr.o.m. 2018</w:t>
      </w:r>
      <w:r>
        <w:noBreakHyphen/>
        <w:t>01</w:t>
      </w:r>
      <w:r>
        <w:noBreakHyphen/>
        <w:t>16 t.o.m. 2019</w:t>
      </w:r>
      <w:r>
        <w:noBreakHyphen/>
        <w:t>04</w:t>
      </w:r>
      <w:r>
        <w:noBreakHyphen/>
        <w:t>05)</w:t>
      </w:r>
    </w:p>
    <w:p w14:paraId="2F6DD81E" w14:textId="77777777" w:rsidR="00A23F7A" w:rsidRDefault="00A23F7A" w:rsidP="00B5765E">
      <w:pPr>
        <w:pStyle w:val="Brdtextupprkning"/>
      </w:pPr>
      <w:r>
        <w:t>Direktiv för utredningen, se dir. 2017:90</w:t>
      </w:r>
    </w:p>
    <w:p w14:paraId="2408B8FD" w14:textId="77777777" w:rsidR="00A23F7A" w:rsidRDefault="00A23F7A" w:rsidP="00B5765E">
      <w:pPr>
        <w:pStyle w:val="Brdtexthllihop"/>
      </w:pPr>
      <w:r>
        <w:t>Kommittén har avgett</w:t>
      </w:r>
    </w:p>
    <w:p w14:paraId="7DAD7D53" w14:textId="77777777" w:rsidR="00A23F7A" w:rsidRDefault="00A23F7A" w:rsidP="00B5765E">
      <w:pPr>
        <w:pStyle w:val="Brdtextmedindragvnster"/>
      </w:pPr>
      <w:r>
        <w:t xml:space="preserve"> SOU 2019:14 Ett säkert statligt ID-kort – med e-legitimation</w:t>
      </w:r>
    </w:p>
    <w:p w14:paraId="03ADDAEF" w14:textId="77777777" w:rsidR="00A23F7A" w:rsidRDefault="00A23F7A" w:rsidP="00B5765E">
      <w:pPr>
        <w:pStyle w:val="Brdtextupprkning"/>
      </w:pPr>
      <w:r>
        <w:t>Uppdraget är därmed slutfört.</w:t>
      </w:r>
    </w:p>
    <w:p w14:paraId="3FB4A704" w14:textId="77777777" w:rsidR="00A23F7A" w:rsidRDefault="00A23F7A" w:rsidP="00B5765E">
      <w:pPr>
        <w:pStyle w:val="Rubrik2"/>
      </w:pPr>
      <w:bookmarkStart w:id="15" w:name="_Toc34127945"/>
      <w:r>
        <w:t>Aggressionsbrottsutredningen (Ju 2017:13)</w:t>
      </w:r>
      <w:bookmarkEnd w:id="15"/>
    </w:p>
    <w:p w14:paraId="10781408" w14:textId="77777777" w:rsidR="00A23F7A" w:rsidRDefault="00A23F7A" w:rsidP="00B5765E">
      <w:pPr>
        <w:pStyle w:val="Brdtextupprkning"/>
      </w:pPr>
      <w:r>
        <w:t>Tillkallad enligt regeringens bemyndigande 2017-10-26</w:t>
      </w:r>
    </w:p>
    <w:p w14:paraId="69A526A2" w14:textId="77777777" w:rsidR="00A23F7A" w:rsidRDefault="00A23F7A" w:rsidP="00B5765E">
      <w:pPr>
        <w:pStyle w:val="Brdtexthllihop"/>
      </w:pPr>
      <w:r>
        <w:t>Särskild utredare:</w:t>
      </w:r>
    </w:p>
    <w:p w14:paraId="7FC809BC" w14:textId="77777777" w:rsidR="00A23F7A" w:rsidRDefault="00A23F7A" w:rsidP="00B5765E">
      <w:pPr>
        <w:pStyle w:val="Brdtextmedindragvnster"/>
      </w:pPr>
      <w:r>
        <w:t>Ehrenkrona, Carl Henrik, f.d. ambassadör (fr.o.m. 2017</w:t>
      </w:r>
      <w:r>
        <w:noBreakHyphen/>
        <w:t>10</w:t>
      </w:r>
      <w:r>
        <w:noBreakHyphen/>
        <w:t>26 t.o.m. 2019</w:t>
      </w:r>
      <w:r>
        <w:noBreakHyphen/>
        <w:t>01</w:t>
      </w:r>
      <w:r>
        <w:noBreakHyphen/>
        <w:t>10)</w:t>
      </w:r>
    </w:p>
    <w:p w14:paraId="382A7F49" w14:textId="77777777" w:rsidR="00A23F7A" w:rsidRDefault="00A23F7A" w:rsidP="00B5765E">
      <w:pPr>
        <w:pStyle w:val="Brdtexthllihop"/>
      </w:pPr>
      <w:r>
        <w:t>Experter:</w:t>
      </w:r>
    </w:p>
    <w:p w14:paraId="5161F573" w14:textId="77777777" w:rsidR="00A23F7A" w:rsidRDefault="00A23F7A" w:rsidP="00B5765E">
      <w:pPr>
        <w:pStyle w:val="Brdtextmedindragvnster"/>
      </w:pPr>
      <w:proofErr w:type="spellStart"/>
      <w:r>
        <w:t>Brunson</w:t>
      </w:r>
      <w:proofErr w:type="spellEnd"/>
      <w:r>
        <w:t>, Daniel, rättssakkunnig (fr.o.m. 2017</w:t>
      </w:r>
      <w:r>
        <w:noBreakHyphen/>
        <w:t>11</w:t>
      </w:r>
      <w:r>
        <w:noBreakHyphen/>
        <w:t>14 t.o.m. 2019</w:t>
      </w:r>
      <w:r>
        <w:noBreakHyphen/>
        <w:t>01</w:t>
      </w:r>
      <w:r>
        <w:noBreakHyphen/>
        <w:t>10)</w:t>
      </w:r>
    </w:p>
    <w:p w14:paraId="36122621" w14:textId="77777777" w:rsidR="00A23F7A" w:rsidRDefault="00A23F7A" w:rsidP="00B5765E">
      <w:pPr>
        <w:pStyle w:val="Brdtextmedindragvnster"/>
      </w:pPr>
      <w:r>
        <w:t>Engdahl, Ola, specialrådgivare (fr.o.m. 2017</w:t>
      </w:r>
      <w:r>
        <w:noBreakHyphen/>
        <w:t>11</w:t>
      </w:r>
      <w:r>
        <w:noBreakHyphen/>
        <w:t>14 t.o.m. 2019</w:t>
      </w:r>
      <w:r>
        <w:noBreakHyphen/>
        <w:t>01</w:t>
      </w:r>
      <w:r>
        <w:noBreakHyphen/>
        <w:t>10)</w:t>
      </w:r>
    </w:p>
    <w:p w14:paraId="714D824C" w14:textId="77777777" w:rsidR="00A23F7A" w:rsidRDefault="00A23F7A" w:rsidP="00B5765E">
      <w:pPr>
        <w:pStyle w:val="Brdtextmedindragvnster"/>
      </w:pPr>
      <w:proofErr w:type="spellStart"/>
      <w:r>
        <w:t>Feinsilber</w:t>
      </w:r>
      <w:proofErr w:type="spellEnd"/>
      <w:r>
        <w:t>, Susanne, advokat (fr.o.m. 2017</w:t>
      </w:r>
      <w:r>
        <w:noBreakHyphen/>
        <w:t>11</w:t>
      </w:r>
      <w:r>
        <w:noBreakHyphen/>
        <w:t>14 t.o.m. 2019</w:t>
      </w:r>
      <w:r>
        <w:noBreakHyphen/>
        <w:t>01</w:t>
      </w:r>
      <w:r>
        <w:noBreakHyphen/>
        <w:t>10)</w:t>
      </w:r>
    </w:p>
    <w:p w14:paraId="458C944C" w14:textId="77777777" w:rsidR="00A23F7A" w:rsidRDefault="00A23F7A" w:rsidP="00B5765E">
      <w:pPr>
        <w:pStyle w:val="Brdtextmedindragvnster"/>
      </w:pPr>
      <w:r>
        <w:t>Jönson, Sven, hovrättsråd och vice ordförande (fr.o.m. 2017</w:t>
      </w:r>
      <w:r>
        <w:noBreakHyphen/>
        <w:t>11</w:t>
      </w:r>
      <w:r>
        <w:noBreakHyphen/>
        <w:t>14 t.o.m. 2019</w:t>
      </w:r>
      <w:r>
        <w:noBreakHyphen/>
        <w:t>01</w:t>
      </w:r>
      <w:r>
        <w:noBreakHyphen/>
        <w:t>10)</w:t>
      </w:r>
    </w:p>
    <w:p w14:paraId="3D21F6A9" w14:textId="77777777" w:rsidR="00A23F7A" w:rsidRDefault="00A23F7A" w:rsidP="00B5765E">
      <w:pPr>
        <w:pStyle w:val="Brdtextmedindragvnster"/>
      </w:pPr>
      <w:r>
        <w:t>Kelt, Maria, särskild utredare (fr.o.m. 2017</w:t>
      </w:r>
      <w:r>
        <w:noBreakHyphen/>
        <w:t>11</w:t>
      </w:r>
      <w:r>
        <w:noBreakHyphen/>
        <w:t>14 t.o.m. 2019</w:t>
      </w:r>
      <w:r>
        <w:noBreakHyphen/>
        <w:t>01</w:t>
      </w:r>
      <w:r>
        <w:noBreakHyphen/>
        <w:t>10)</w:t>
      </w:r>
    </w:p>
    <w:p w14:paraId="5B007D12" w14:textId="77777777" w:rsidR="00A23F7A" w:rsidRDefault="00A23F7A" w:rsidP="00B5765E">
      <w:pPr>
        <w:pStyle w:val="Brdtextmedindragvnster"/>
      </w:pPr>
      <w:proofErr w:type="spellStart"/>
      <w:r>
        <w:t>Lemoine</w:t>
      </w:r>
      <w:proofErr w:type="spellEnd"/>
      <w:r>
        <w:t>, Hanna, kammaråklagare (fr.o.m. 2017</w:t>
      </w:r>
      <w:r>
        <w:noBreakHyphen/>
        <w:t>11</w:t>
      </w:r>
      <w:r>
        <w:noBreakHyphen/>
        <w:t>14 t.o.m. 2019</w:t>
      </w:r>
      <w:r>
        <w:noBreakHyphen/>
        <w:t>01</w:t>
      </w:r>
      <w:r>
        <w:noBreakHyphen/>
        <w:t>10)</w:t>
      </w:r>
    </w:p>
    <w:p w14:paraId="3CCB06E9" w14:textId="77777777" w:rsidR="00A23F7A" w:rsidRDefault="00A23F7A" w:rsidP="00B5765E">
      <w:pPr>
        <w:pStyle w:val="Brdtextmedindragvnster"/>
      </w:pPr>
      <w:r>
        <w:t>Wrange, Pål, professor (fr.o.m. 2017</w:t>
      </w:r>
      <w:r>
        <w:noBreakHyphen/>
        <w:t>11</w:t>
      </w:r>
      <w:r>
        <w:noBreakHyphen/>
        <w:t>14 t.o.m. 2019</w:t>
      </w:r>
      <w:r>
        <w:noBreakHyphen/>
        <w:t>01</w:t>
      </w:r>
      <w:r>
        <w:noBreakHyphen/>
        <w:t>10)</w:t>
      </w:r>
    </w:p>
    <w:p w14:paraId="53D4FDA6" w14:textId="77777777" w:rsidR="00A23F7A" w:rsidRDefault="00A23F7A" w:rsidP="00B5765E">
      <w:pPr>
        <w:pStyle w:val="Brdtexthllihop"/>
      </w:pPr>
      <w:r>
        <w:t>Sekreterare:</w:t>
      </w:r>
    </w:p>
    <w:p w14:paraId="2D139D73" w14:textId="77777777" w:rsidR="00A23F7A" w:rsidRDefault="00A23F7A" w:rsidP="00B5765E">
      <w:pPr>
        <w:pStyle w:val="Brdtextmedindragvnster"/>
      </w:pPr>
      <w:r>
        <w:t>Dieden, Anna, hovrättsassessor (fr.o.m. 2017</w:t>
      </w:r>
      <w:r>
        <w:noBreakHyphen/>
        <w:t>10</w:t>
      </w:r>
      <w:r>
        <w:noBreakHyphen/>
        <w:t>26 t.o.m. 2019</w:t>
      </w:r>
      <w:r>
        <w:noBreakHyphen/>
        <w:t>01</w:t>
      </w:r>
      <w:r>
        <w:noBreakHyphen/>
        <w:t>17)</w:t>
      </w:r>
    </w:p>
    <w:p w14:paraId="648C1DF1" w14:textId="77777777" w:rsidR="00A23F7A" w:rsidRDefault="00A23F7A" w:rsidP="00B5765E">
      <w:pPr>
        <w:pStyle w:val="Brdtextupprkning"/>
      </w:pPr>
      <w:r>
        <w:t>Direktiv för utredningen, se dir. 2017:105 och dir. 2018:87</w:t>
      </w:r>
    </w:p>
    <w:p w14:paraId="6E65863B" w14:textId="77777777" w:rsidR="00A23F7A" w:rsidRDefault="00A23F7A" w:rsidP="00B5765E">
      <w:pPr>
        <w:pStyle w:val="Brdtexthllihop"/>
      </w:pPr>
      <w:r>
        <w:t>Kommittén har avgett</w:t>
      </w:r>
    </w:p>
    <w:p w14:paraId="47DB83EA" w14:textId="77777777" w:rsidR="00A23F7A" w:rsidRDefault="00A23F7A" w:rsidP="00B5765E">
      <w:pPr>
        <w:pStyle w:val="Brdtextmedindragvnster"/>
      </w:pPr>
      <w:r>
        <w:t>SOU 2018:33 Aggressionsbrottet och ändringar i Romstadgan</w:t>
      </w:r>
    </w:p>
    <w:p w14:paraId="4B6072DC" w14:textId="77777777" w:rsidR="00A23F7A" w:rsidRDefault="00A23F7A" w:rsidP="00B5765E">
      <w:pPr>
        <w:pStyle w:val="Brdtextmedindragvnster"/>
      </w:pPr>
      <w:r>
        <w:t>SOU 2018:87 Aggressionsbrottet i svensk rätt och svensk straffrättslig domsrätt</w:t>
      </w:r>
    </w:p>
    <w:p w14:paraId="4E234D5E" w14:textId="77777777" w:rsidR="00A23F7A" w:rsidRDefault="00A23F7A" w:rsidP="00B5765E">
      <w:pPr>
        <w:pStyle w:val="Brdtextupprkning"/>
      </w:pPr>
      <w:r>
        <w:t>Uppdraget är därmed slutfört.</w:t>
      </w:r>
    </w:p>
    <w:p w14:paraId="3B5BFB1F" w14:textId="77777777" w:rsidR="00A23F7A" w:rsidRPr="00A94C21" w:rsidRDefault="00A23F7A" w:rsidP="00B5765E">
      <w:pPr>
        <w:pStyle w:val="Brdtextmedindrag"/>
      </w:pPr>
    </w:p>
    <w:p w14:paraId="52BDA449" w14:textId="77777777" w:rsidR="00A23F7A" w:rsidRDefault="00A23F7A" w:rsidP="00B5765E">
      <w:pPr>
        <w:pStyle w:val="Rubrik2"/>
      </w:pPr>
      <w:bookmarkStart w:id="16" w:name="_Toc34127946"/>
      <w:r>
        <w:lastRenderedPageBreak/>
        <w:t>Kamerabevakningsutredningen (Ju 2017:14)</w:t>
      </w:r>
      <w:bookmarkEnd w:id="16"/>
    </w:p>
    <w:p w14:paraId="50545E0F" w14:textId="77777777" w:rsidR="00A23F7A" w:rsidRDefault="00A23F7A" w:rsidP="00B5765E">
      <w:pPr>
        <w:pStyle w:val="Brdtextupprkning"/>
      </w:pPr>
      <w:r>
        <w:t>Tillkallad enligt regeringens bemyndigande 2017-12-13</w:t>
      </w:r>
    </w:p>
    <w:p w14:paraId="4FA9419C" w14:textId="77777777" w:rsidR="00A23F7A" w:rsidRDefault="00A23F7A" w:rsidP="00B5765E">
      <w:pPr>
        <w:pStyle w:val="Brdtexthllihop"/>
      </w:pPr>
      <w:r>
        <w:t>Särskild utredare:</w:t>
      </w:r>
    </w:p>
    <w:p w14:paraId="2B46E78C" w14:textId="77777777" w:rsidR="00A23F7A" w:rsidRDefault="00A23F7A" w:rsidP="00B5765E">
      <w:pPr>
        <w:pStyle w:val="Brdtextmedindragvnster"/>
      </w:pPr>
      <w:r>
        <w:t>Sjöö, Johan, hovrättslagman (fr.o.m. 2017</w:t>
      </w:r>
      <w:r>
        <w:noBreakHyphen/>
        <w:t>12</w:t>
      </w:r>
      <w:r>
        <w:noBreakHyphen/>
        <w:t>13 t.o.m. 2019</w:t>
      </w:r>
      <w:r>
        <w:noBreakHyphen/>
        <w:t>02</w:t>
      </w:r>
      <w:r>
        <w:noBreakHyphen/>
        <w:t>15)</w:t>
      </w:r>
    </w:p>
    <w:p w14:paraId="5A2DB296" w14:textId="77777777" w:rsidR="00A23F7A" w:rsidRDefault="00A23F7A" w:rsidP="00B5765E">
      <w:pPr>
        <w:pStyle w:val="Brdtexthllihop"/>
      </w:pPr>
      <w:r>
        <w:t>Sakkunnig:</w:t>
      </w:r>
    </w:p>
    <w:p w14:paraId="2628FE55" w14:textId="77777777" w:rsidR="00A23F7A" w:rsidRDefault="00A23F7A" w:rsidP="00B5765E">
      <w:pPr>
        <w:pStyle w:val="Brdtextmedindragvnster"/>
      </w:pPr>
      <w:r>
        <w:t>Westin, Anna, kansliråd (fr.o.m. 2017</w:t>
      </w:r>
      <w:r>
        <w:noBreakHyphen/>
        <w:t>12</w:t>
      </w:r>
      <w:r>
        <w:noBreakHyphen/>
        <w:t>13 t.o.m. 2019</w:t>
      </w:r>
      <w:r>
        <w:noBreakHyphen/>
        <w:t>02</w:t>
      </w:r>
      <w:r>
        <w:noBreakHyphen/>
        <w:t>15)</w:t>
      </w:r>
    </w:p>
    <w:p w14:paraId="0DB1D48E" w14:textId="77777777" w:rsidR="00A23F7A" w:rsidRDefault="00A23F7A" w:rsidP="00B5765E">
      <w:pPr>
        <w:pStyle w:val="Brdtexthllihop"/>
      </w:pPr>
      <w:r>
        <w:t>Experter:</w:t>
      </w:r>
    </w:p>
    <w:p w14:paraId="7A33FE9C" w14:textId="77777777" w:rsidR="00A23F7A" w:rsidRDefault="00A23F7A" w:rsidP="00B5765E">
      <w:pPr>
        <w:pStyle w:val="Brdtextmedindragvnster"/>
      </w:pPr>
      <w:r>
        <w:t>Andersson, Mattias, utredare (fr.o.m. 2018</w:t>
      </w:r>
      <w:r>
        <w:noBreakHyphen/>
        <w:t>08</w:t>
      </w:r>
      <w:r>
        <w:noBreakHyphen/>
        <w:t>16 t.o.m. 2019</w:t>
      </w:r>
      <w:r>
        <w:noBreakHyphen/>
        <w:t>02</w:t>
      </w:r>
      <w:r>
        <w:noBreakHyphen/>
        <w:t>15)</w:t>
      </w:r>
    </w:p>
    <w:p w14:paraId="37BB9B43" w14:textId="77777777" w:rsidR="00A23F7A" w:rsidRDefault="00A23F7A" w:rsidP="00B5765E">
      <w:pPr>
        <w:pStyle w:val="Brdtextmedindragvnster"/>
      </w:pPr>
      <w:r>
        <w:t>Bård, Jenny, jurist (fr.o.m. 2018</w:t>
      </w:r>
      <w:r>
        <w:noBreakHyphen/>
        <w:t>04</w:t>
      </w:r>
      <w:r>
        <w:noBreakHyphen/>
        <w:t>01 t.o.m. 2019</w:t>
      </w:r>
      <w:r>
        <w:noBreakHyphen/>
        <w:t>02</w:t>
      </w:r>
      <w:r>
        <w:noBreakHyphen/>
        <w:t>15)</w:t>
      </w:r>
    </w:p>
    <w:p w14:paraId="33402518" w14:textId="77777777" w:rsidR="00A23F7A" w:rsidRDefault="00A23F7A" w:rsidP="00B5765E">
      <w:pPr>
        <w:pStyle w:val="Brdtextmedindragvnster"/>
      </w:pPr>
      <w:r>
        <w:t>Engstrand, Karin, verksjurist (fr.o.m. 2017</w:t>
      </w:r>
      <w:r>
        <w:noBreakHyphen/>
        <w:t>12</w:t>
      </w:r>
      <w:r>
        <w:noBreakHyphen/>
        <w:t>13 t.o.m. 2018</w:t>
      </w:r>
      <w:r>
        <w:noBreakHyphen/>
        <w:t>08</w:t>
      </w:r>
      <w:r>
        <w:noBreakHyphen/>
        <w:t>15)</w:t>
      </w:r>
    </w:p>
    <w:p w14:paraId="3EDBD5B2" w14:textId="77777777" w:rsidR="00A23F7A" w:rsidRDefault="00A23F7A" w:rsidP="00B5765E">
      <w:pPr>
        <w:pStyle w:val="Brdtextmedindragvnster"/>
      </w:pPr>
      <w:r>
        <w:t>Hamberg, Martin, jurist (fr.o.m. 2017</w:t>
      </w:r>
      <w:r>
        <w:noBreakHyphen/>
        <w:t>12</w:t>
      </w:r>
      <w:r>
        <w:noBreakHyphen/>
        <w:t>13 t.o.m. 2018</w:t>
      </w:r>
      <w:r>
        <w:noBreakHyphen/>
        <w:t>03</w:t>
      </w:r>
      <w:r>
        <w:noBreakHyphen/>
        <w:t>31)</w:t>
      </w:r>
    </w:p>
    <w:p w14:paraId="12A1EE8D" w14:textId="77777777" w:rsidR="00A23F7A" w:rsidRDefault="00A23F7A" w:rsidP="00B5765E">
      <w:pPr>
        <w:pStyle w:val="Brdtextmedindragvnster"/>
      </w:pPr>
      <w:r>
        <w:t>Höglund, Karin, jurist (fr.o.m. 2017</w:t>
      </w:r>
      <w:r>
        <w:noBreakHyphen/>
        <w:t>12</w:t>
      </w:r>
      <w:r>
        <w:noBreakHyphen/>
        <w:t>13 t.o.m. 2019</w:t>
      </w:r>
      <w:r>
        <w:noBreakHyphen/>
        <w:t>02</w:t>
      </w:r>
      <w:r>
        <w:noBreakHyphen/>
        <w:t>15)</w:t>
      </w:r>
    </w:p>
    <w:p w14:paraId="69494560" w14:textId="77777777" w:rsidR="00A23F7A" w:rsidRDefault="00A23F7A" w:rsidP="00B5765E">
      <w:pPr>
        <w:pStyle w:val="Brdtextmedindragvnster"/>
      </w:pPr>
      <w:r>
        <w:t>Mellberg, Petra, verksjurist (fr.o.m. 2017</w:t>
      </w:r>
      <w:r>
        <w:noBreakHyphen/>
        <w:t>12</w:t>
      </w:r>
      <w:r>
        <w:noBreakHyphen/>
        <w:t>13 t.o.m. 2018</w:t>
      </w:r>
      <w:r>
        <w:noBreakHyphen/>
        <w:t>08</w:t>
      </w:r>
      <w:r>
        <w:noBreakHyphen/>
        <w:t>15)</w:t>
      </w:r>
    </w:p>
    <w:p w14:paraId="3AF76FE2" w14:textId="77777777" w:rsidR="00A23F7A" w:rsidRDefault="00A23F7A" w:rsidP="00B5765E">
      <w:pPr>
        <w:pStyle w:val="Brdtextmedindragvnster"/>
      </w:pPr>
      <w:r>
        <w:t>Åkesson, Peter, chefsjurist (fr.o.m. 2017</w:t>
      </w:r>
      <w:r>
        <w:noBreakHyphen/>
        <w:t>12</w:t>
      </w:r>
      <w:r>
        <w:noBreakHyphen/>
        <w:t>13 t.o.m. 2018</w:t>
      </w:r>
      <w:r>
        <w:noBreakHyphen/>
        <w:t>08</w:t>
      </w:r>
      <w:r>
        <w:noBreakHyphen/>
        <w:t>15)</w:t>
      </w:r>
    </w:p>
    <w:p w14:paraId="418BFC2E" w14:textId="77777777" w:rsidR="00A23F7A" w:rsidRDefault="00A23F7A" w:rsidP="00B5765E">
      <w:pPr>
        <w:pStyle w:val="Brdtextmedindragvnster"/>
      </w:pPr>
      <w:r>
        <w:t>Rosenberg, Peter, verksjurist (fr.o.m. 2018</w:t>
      </w:r>
      <w:r>
        <w:noBreakHyphen/>
        <w:t>08</w:t>
      </w:r>
      <w:r>
        <w:noBreakHyphen/>
        <w:t>16 t.o.m. 2019</w:t>
      </w:r>
      <w:r>
        <w:noBreakHyphen/>
        <w:t>02</w:t>
      </w:r>
      <w:r>
        <w:noBreakHyphen/>
        <w:t>15)</w:t>
      </w:r>
    </w:p>
    <w:p w14:paraId="32564AB3" w14:textId="77777777" w:rsidR="00A23F7A" w:rsidRDefault="00A23F7A" w:rsidP="00B5765E">
      <w:pPr>
        <w:pStyle w:val="Brdtexthllihop"/>
      </w:pPr>
      <w:r>
        <w:t>Sekreterare:</w:t>
      </w:r>
    </w:p>
    <w:p w14:paraId="337C94A3" w14:textId="77777777" w:rsidR="00A23F7A" w:rsidRDefault="00A23F7A" w:rsidP="00B5765E">
      <w:pPr>
        <w:pStyle w:val="Brdtextmedindragvnster"/>
      </w:pPr>
      <w:r>
        <w:t xml:space="preserve">Magnusson, </w:t>
      </w:r>
      <w:proofErr w:type="spellStart"/>
      <w:r>
        <w:t>Karoline</w:t>
      </w:r>
      <w:proofErr w:type="spellEnd"/>
      <w:r>
        <w:t>, hovrättsassessor (fr.o.m. 2017</w:t>
      </w:r>
      <w:r>
        <w:noBreakHyphen/>
        <w:t>12</w:t>
      </w:r>
      <w:r>
        <w:noBreakHyphen/>
        <w:t>30 t.o.m. 2019</w:t>
      </w:r>
      <w:r>
        <w:noBreakHyphen/>
        <w:t>02</w:t>
      </w:r>
      <w:r>
        <w:noBreakHyphen/>
        <w:t>15)</w:t>
      </w:r>
    </w:p>
    <w:p w14:paraId="4D5F025D" w14:textId="77777777" w:rsidR="00A23F7A" w:rsidRDefault="00A23F7A" w:rsidP="00B5765E">
      <w:pPr>
        <w:pStyle w:val="Brdtextmedindragvnster"/>
      </w:pPr>
      <w:r>
        <w:t>Stierna, Nina, kammarrättsassessor (fr.o.m. 2017</w:t>
      </w:r>
      <w:r>
        <w:noBreakHyphen/>
        <w:t>12</w:t>
      </w:r>
      <w:r>
        <w:noBreakHyphen/>
        <w:t>14 t.o.m. 2019</w:t>
      </w:r>
      <w:r>
        <w:noBreakHyphen/>
        <w:t>02</w:t>
      </w:r>
      <w:r>
        <w:noBreakHyphen/>
        <w:t>15)</w:t>
      </w:r>
    </w:p>
    <w:p w14:paraId="50EA78C2" w14:textId="77777777" w:rsidR="00A23F7A" w:rsidRDefault="00A23F7A" w:rsidP="00B5765E">
      <w:pPr>
        <w:pStyle w:val="Brdtextupprkning"/>
      </w:pPr>
      <w:r>
        <w:t>Direktiv för utredningen, se dir. 2017:124</w:t>
      </w:r>
    </w:p>
    <w:p w14:paraId="4E27958C" w14:textId="77777777" w:rsidR="00A23F7A" w:rsidRDefault="00A23F7A" w:rsidP="00B5765E">
      <w:pPr>
        <w:pStyle w:val="Brdtexthllihop"/>
      </w:pPr>
      <w:r>
        <w:t>Kommittén har avgett</w:t>
      </w:r>
    </w:p>
    <w:p w14:paraId="5FA10B5A" w14:textId="77777777" w:rsidR="00A23F7A" w:rsidRDefault="00A23F7A" w:rsidP="00B5765E">
      <w:pPr>
        <w:pStyle w:val="Brdtextmedindragvnster"/>
      </w:pPr>
      <w:r>
        <w:t>SOU 2018:62 Kamerabevakning i brottsbekämpningen – ett enklare förfarande</w:t>
      </w:r>
    </w:p>
    <w:p w14:paraId="403D6053" w14:textId="77777777" w:rsidR="00A23F7A" w:rsidRDefault="00A23F7A" w:rsidP="00B5765E">
      <w:pPr>
        <w:pStyle w:val="Brdtextmedindragvnster"/>
      </w:pPr>
      <w:r>
        <w:t>SOU 2019:8 Kamerabevakning i kollektivtrafiken – ett enklare förfarande</w:t>
      </w:r>
    </w:p>
    <w:p w14:paraId="0DA527D2" w14:textId="77777777" w:rsidR="00A23F7A" w:rsidRDefault="00A23F7A" w:rsidP="00B5765E">
      <w:pPr>
        <w:pStyle w:val="Brdtextupprkning"/>
      </w:pPr>
      <w:r>
        <w:t>Uppdraget är därmed slutfört.</w:t>
      </w:r>
    </w:p>
    <w:p w14:paraId="13F56AB3" w14:textId="77777777" w:rsidR="00A23F7A" w:rsidRDefault="00A23F7A" w:rsidP="00B5765E">
      <w:pPr>
        <w:pStyle w:val="Rubrik2"/>
      </w:pPr>
      <w:bookmarkStart w:id="17" w:name="_Toc34127947"/>
      <w:r>
        <w:t xml:space="preserve">2018 års tryck- och yttrandefrihetskommitté </w:t>
      </w:r>
      <w:r>
        <w:br/>
        <w:t>(Ju 2018:01)</w:t>
      </w:r>
      <w:bookmarkEnd w:id="17"/>
    </w:p>
    <w:p w14:paraId="490B0C79" w14:textId="77777777" w:rsidR="00A23F7A" w:rsidRDefault="00A23F7A" w:rsidP="00B5765E">
      <w:pPr>
        <w:pStyle w:val="Brdtextupprkning"/>
      </w:pPr>
      <w:r>
        <w:t>Tillkallad enligt regeringens bemyndigande 2018-06-14</w:t>
      </w:r>
    </w:p>
    <w:p w14:paraId="47EA67AE" w14:textId="77777777" w:rsidR="00A23F7A" w:rsidRDefault="00A23F7A" w:rsidP="00B5765E">
      <w:pPr>
        <w:pStyle w:val="Brdtexthllihop"/>
      </w:pPr>
      <w:r>
        <w:t>Ordförande:</w:t>
      </w:r>
    </w:p>
    <w:p w14:paraId="0698635E" w14:textId="77777777" w:rsidR="00A23F7A" w:rsidRDefault="00A23F7A" w:rsidP="00B5765E">
      <w:pPr>
        <w:pStyle w:val="Brdtextmedindragvnster"/>
      </w:pPr>
      <w:proofErr w:type="spellStart"/>
      <w:r>
        <w:t>Jermsten</w:t>
      </w:r>
      <w:proofErr w:type="spellEnd"/>
      <w:r>
        <w:t>, Henrik, justitieråd (fr.o.m. 2018</w:t>
      </w:r>
      <w:r>
        <w:noBreakHyphen/>
        <w:t>06</w:t>
      </w:r>
      <w:r>
        <w:noBreakHyphen/>
        <w:t>14)</w:t>
      </w:r>
    </w:p>
    <w:p w14:paraId="1F28C8DE" w14:textId="77777777" w:rsidR="00A23F7A" w:rsidRDefault="00A23F7A" w:rsidP="00B5765E">
      <w:pPr>
        <w:pStyle w:val="Brdtexthllihop"/>
      </w:pPr>
      <w:r>
        <w:t>Ledamöter:</w:t>
      </w:r>
    </w:p>
    <w:p w14:paraId="7AAEBD91" w14:textId="77777777" w:rsidR="00A23F7A" w:rsidRDefault="00A23F7A" w:rsidP="00B5765E">
      <w:pPr>
        <w:pStyle w:val="Brdtextmedindragvnster"/>
      </w:pPr>
      <w:r>
        <w:t>Acketoft, Tina, riksdagsledamoten (fr.o.m. 2019</w:t>
      </w:r>
      <w:r>
        <w:noBreakHyphen/>
        <w:t>11</w:t>
      </w:r>
      <w:r>
        <w:noBreakHyphen/>
        <w:t>14)</w:t>
      </w:r>
    </w:p>
    <w:p w14:paraId="1CAB6A79" w14:textId="77777777" w:rsidR="00A23F7A" w:rsidRDefault="00A23F7A" w:rsidP="00B5765E">
      <w:pPr>
        <w:pStyle w:val="Brdtextmedindragvnster"/>
      </w:pPr>
      <w:r>
        <w:t>Bengtsson, Angelika, led. av riksdagen (fr.o.m. 2018</w:t>
      </w:r>
      <w:r>
        <w:noBreakHyphen/>
        <w:t>10</w:t>
      </w:r>
      <w:r>
        <w:noBreakHyphen/>
        <w:t>11)</w:t>
      </w:r>
    </w:p>
    <w:p w14:paraId="7720751A" w14:textId="77777777" w:rsidR="00A23F7A" w:rsidRDefault="00A23F7A" w:rsidP="00B5765E">
      <w:pPr>
        <w:pStyle w:val="Brdtextmedindragvnster"/>
      </w:pPr>
      <w:r>
        <w:t>Bengtsson, Jesper, chefredaktör (fr.o.m. 2018</w:t>
      </w:r>
      <w:r>
        <w:noBreakHyphen/>
        <w:t>09</w:t>
      </w:r>
      <w:r>
        <w:noBreakHyphen/>
        <w:t>06 t.o.m. 2018</w:t>
      </w:r>
      <w:r>
        <w:noBreakHyphen/>
        <w:t>10</w:t>
      </w:r>
      <w:r>
        <w:noBreakHyphen/>
        <w:t>31)</w:t>
      </w:r>
    </w:p>
    <w:p w14:paraId="33395BC9" w14:textId="77777777" w:rsidR="00A23F7A" w:rsidRDefault="00A23F7A" w:rsidP="00B5765E">
      <w:pPr>
        <w:pStyle w:val="Brdtextmedindragvnster"/>
      </w:pPr>
      <w:r>
        <w:t>Eliasson, Bengt, led. av riksdagen (fr.o.m. 2019</w:t>
      </w:r>
      <w:r>
        <w:noBreakHyphen/>
        <w:t>01</w:t>
      </w:r>
      <w:r>
        <w:noBreakHyphen/>
        <w:t>24 t.o.m. 2019</w:t>
      </w:r>
      <w:r>
        <w:noBreakHyphen/>
        <w:t>11</w:t>
      </w:r>
      <w:r>
        <w:noBreakHyphen/>
        <w:t>13)</w:t>
      </w:r>
    </w:p>
    <w:p w14:paraId="3A82F2E1" w14:textId="77777777" w:rsidR="00A23F7A" w:rsidRDefault="00A23F7A" w:rsidP="00B5765E">
      <w:pPr>
        <w:pStyle w:val="Brdtextmedindragvnster"/>
      </w:pPr>
      <w:r>
        <w:t>Engqvist, Lars, f.d. statsråd (fr.o.m. 2018</w:t>
      </w:r>
      <w:r>
        <w:noBreakHyphen/>
        <w:t>11</w:t>
      </w:r>
      <w:r>
        <w:noBreakHyphen/>
        <w:t>01)</w:t>
      </w:r>
    </w:p>
    <w:p w14:paraId="4CAC78CE" w14:textId="77777777" w:rsidR="00A23F7A" w:rsidRDefault="00A23F7A" w:rsidP="00B5765E">
      <w:pPr>
        <w:pStyle w:val="Brdtextmedindragvnster"/>
      </w:pPr>
      <w:r>
        <w:lastRenderedPageBreak/>
        <w:t>Hallberg, Leif, förbundsordförande (fr.o.m. 2018</w:t>
      </w:r>
      <w:r>
        <w:noBreakHyphen/>
        <w:t>10</w:t>
      </w:r>
      <w:r>
        <w:noBreakHyphen/>
        <w:t>11 t.o.m. 2019</w:t>
      </w:r>
      <w:r>
        <w:noBreakHyphen/>
        <w:t>08</w:t>
      </w:r>
      <w:r>
        <w:noBreakHyphen/>
        <w:t>19)</w:t>
      </w:r>
    </w:p>
    <w:p w14:paraId="0FA3533A" w14:textId="77777777" w:rsidR="00A23F7A" w:rsidRDefault="00A23F7A" w:rsidP="00B5765E">
      <w:pPr>
        <w:pStyle w:val="Brdtextmedindragvnster"/>
      </w:pPr>
      <w:r>
        <w:t>Johnsson, Per-Ingvar, f.d. led. av riksdagen (fr.o.m. 2018</w:t>
      </w:r>
      <w:r>
        <w:noBreakHyphen/>
        <w:t>09</w:t>
      </w:r>
      <w:r>
        <w:noBreakHyphen/>
        <w:t>06)</w:t>
      </w:r>
    </w:p>
    <w:p w14:paraId="07BC8A20" w14:textId="73428BF7" w:rsidR="00A23F7A" w:rsidRDefault="00266F36" w:rsidP="00B5765E">
      <w:pPr>
        <w:pStyle w:val="Brdtextmedindragvnster"/>
      </w:pPr>
      <w:proofErr w:type="spellStart"/>
      <w:r w:rsidRPr="00266F36">
        <w:t>Karkiainen</w:t>
      </w:r>
      <w:proofErr w:type="spellEnd"/>
      <w:r w:rsidR="00A23F7A">
        <w:t>, Ida, led. av riksdagen (fr.o.m. 2018</w:t>
      </w:r>
      <w:r w:rsidR="00A23F7A">
        <w:noBreakHyphen/>
        <w:t>09</w:t>
      </w:r>
      <w:r w:rsidR="00A23F7A">
        <w:noBreakHyphen/>
        <w:t>06)</w:t>
      </w:r>
    </w:p>
    <w:p w14:paraId="670BADFD" w14:textId="77777777" w:rsidR="00A23F7A" w:rsidRDefault="00A23F7A" w:rsidP="00B5765E">
      <w:pPr>
        <w:pStyle w:val="Brdtextmedindragvnster"/>
      </w:pPr>
      <w:r>
        <w:t>Malmberg, Niclas, f.d. led. av riksdagen (fr.o.m. 2018</w:t>
      </w:r>
      <w:r>
        <w:noBreakHyphen/>
        <w:t>09</w:t>
      </w:r>
      <w:r>
        <w:noBreakHyphen/>
        <w:t>06)</w:t>
      </w:r>
    </w:p>
    <w:p w14:paraId="461E9DE0" w14:textId="77777777" w:rsidR="00A23F7A" w:rsidRDefault="00A23F7A" w:rsidP="00B5765E">
      <w:pPr>
        <w:pStyle w:val="Brdtextmedindragvnster"/>
      </w:pPr>
      <w:r>
        <w:t xml:space="preserve">Malmer </w:t>
      </w:r>
      <w:proofErr w:type="spellStart"/>
      <w:r>
        <w:t>Stenergard</w:t>
      </w:r>
      <w:proofErr w:type="spellEnd"/>
      <w:r>
        <w:t>, Maria, led. av riksdagen (fr.o.m. 2018</w:t>
      </w:r>
      <w:r>
        <w:noBreakHyphen/>
        <w:t>10</w:t>
      </w:r>
      <w:r>
        <w:noBreakHyphen/>
        <w:t>16 t.o.m. 2019</w:t>
      </w:r>
      <w:r>
        <w:noBreakHyphen/>
        <w:t>10</w:t>
      </w:r>
      <w:r>
        <w:noBreakHyphen/>
        <w:t>02)</w:t>
      </w:r>
    </w:p>
    <w:p w14:paraId="1F9B617C" w14:textId="77777777" w:rsidR="00A23F7A" w:rsidRDefault="00A23F7A" w:rsidP="00B5765E">
      <w:pPr>
        <w:pStyle w:val="Brdtextmedindragvnster"/>
      </w:pPr>
      <w:proofErr w:type="spellStart"/>
      <w:r>
        <w:t>Millard</w:t>
      </w:r>
      <w:proofErr w:type="spellEnd"/>
      <w:r>
        <w:t>, Jonas, led. av riksdagen (fr.o.m. 2018</w:t>
      </w:r>
      <w:r>
        <w:noBreakHyphen/>
        <w:t>09</w:t>
      </w:r>
      <w:r>
        <w:noBreakHyphen/>
        <w:t>06 t.o.m. 2018</w:t>
      </w:r>
      <w:r>
        <w:noBreakHyphen/>
        <w:t>10</w:t>
      </w:r>
      <w:r>
        <w:noBreakHyphen/>
        <w:t>10)</w:t>
      </w:r>
    </w:p>
    <w:p w14:paraId="26F793FC" w14:textId="7568897C" w:rsidR="00A23F7A" w:rsidRDefault="00A23F7A" w:rsidP="00B5765E">
      <w:pPr>
        <w:pStyle w:val="Brdtextmedindragvnster"/>
      </w:pPr>
      <w:r>
        <w:t>Norl</w:t>
      </w:r>
      <w:r w:rsidR="000D3031">
        <w:t>é</w:t>
      </w:r>
      <w:r>
        <w:t>n, Andreas, led. av riksdagen (fr.o.m. 2018</w:t>
      </w:r>
      <w:r>
        <w:noBreakHyphen/>
        <w:t>09</w:t>
      </w:r>
      <w:r>
        <w:noBreakHyphen/>
        <w:t>06 t.o.m. 2018</w:t>
      </w:r>
      <w:r>
        <w:noBreakHyphen/>
        <w:t>10</w:t>
      </w:r>
      <w:r>
        <w:noBreakHyphen/>
        <w:t>15)</w:t>
      </w:r>
    </w:p>
    <w:p w14:paraId="02F4FE65" w14:textId="77777777" w:rsidR="00A23F7A" w:rsidRDefault="00A23F7A" w:rsidP="00B5765E">
      <w:pPr>
        <w:pStyle w:val="Brdtextmedindragvnster"/>
      </w:pPr>
      <w:r>
        <w:t>Nylander, Christer, led. av riksdagen (fr.o.m. 2018</w:t>
      </w:r>
      <w:r>
        <w:noBreakHyphen/>
        <w:t>09</w:t>
      </w:r>
      <w:r>
        <w:noBreakHyphen/>
        <w:t>06 t.o.m. 2019</w:t>
      </w:r>
      <w:r>
        <w:noBreakHyphen/>
        <w:t>01</w:t>
      </w:r>
      <w:r>
        <w:noBreakHyphen/>
        <w:t>23)</w:t>
      </w:r>
    </w:p>
    <w:p w14:paraId="0BD025FC" w14:textId="77777777" w:rsidR="00A23F7A" w:rsidRDefault="00A23F7A" w:rsidP="00B5765E">
      <w:pPr>
        <w:pStyle w:val="Brdtextmedindragvnster"/>
      </w:pPr>
      <w:proofErr w:type="spellStart"/>
      <w:r>
        <w:t>Obminska</w:t>
      </w:r>
      <w:proofErr w:type="spellEnd"/>
      <w:r>
        <w:t>, Marta, led. av riksdagen (fr.o.m. 2018</w:t>
      </w:r>
      <w:r>
        <w:noBreakHyphen/>
        <w:t>09</w:t>
      </w:r>
      <w:r>
        <w:noBreakHyphen/>
        <w:t>06)</w:t>
      </w:r>
    </w:p>
    <w:p w14:paraId="4B4DFE5A" w14:textId="65587C3A" w:rsidR="00A23F7A" w:rsidRDefault="00A23F7A" w:rsidP="00B5765E">
      <w:pPr>
        <w:pStyle w:val="Brdtextmedindragvnster"/>
      </w:pPr>
      <w:r>
        <w:t>Ottoson, Erik, led. av riksdagen (fr.o.m. 2019</w:t>
      </w:r>
      <w:r>
        <w:noBreakHyphen/>
        <w:t>10</w:t>
      </w:r>
      <w:r>
        <w:noBreakHyphen/>
        <w:t>03)</w:t>
      </w:r>
    </w:p>
    <w:p w14:paraId="0A23B04F" w14:textId="77777777" w:rsidR="00A23F7A" w:rsidRDefault="00A23F7A" w:rsidP="00B5765E">
      <w:pPr>
        <w:pStyle w:val="Brdtextmedindragvnster"/>
      </w:pPr>
      <w:r>
        <w:t>Petersson, Helene, f.d. led. av riksdagen (fr.o.m. 2018</w:t>
      </w:r>
      <w:r>
        <w:noBreakHyphen/>
        <w:t>09</w:t>
      </w:r>
      <w:r>
        <w:noBreakHyphen/>
        <w:t>06)</w:t>
      </w:r>
    </w:p>
    <w:p w14:paraId="162F874A" w14:textId="77777777" w:rsidR="00A23F7A" w:rsidRDefault="00A23F7A" w:rsidP="00B5765E">
      <w:pPr>
        <w:pStyle w:val="Brdtextmedindragvnster"/>
      </w:pPr>
      <w:r>
        <w:t>Skånberg, Tuve, riksdagsledamot (fr.o.m. 2019</w:t>
      </w:r>
      <w:r>
        <w:noBreakHyphen/>
        <w:t>08</w:t>
      </w:r>
      <w:r>
        <w:noBreakHyphen/>
        <w:t>20)</w:t>
      </w:r>
    </w:p>
    <w:p w14:paraId="3865EB63" w14:textId="77777777" w:rsidR="00A23F7A" w:rsidRDefault="00A23F7A" w:rsidP="00B5765E">
      <w:pPr>
        <w:pStyle w:val="Brdtextmedindragvnster"/>
      </w:pPr>
      <w:r>
        <w:t>Sydow Mölleby, Mia, led. av riksdagen (fr.o.m. 2018</w:t>
      </w:r>
      <w:r>
        <w:noBreakHyphen/>
        <w:t>09</w:t>
      </w:r>
      <w:r>
        <w:noBreakHyphen/>
        <w:t>06)</w:t>
      </w:r>
    </w:p>
    <w:p w14:paraId="39041613" w14:textId="77777777" w:rsidR="00A23F7A" w:rsidRDefault="00A23F7A" w:rsidP="00B5765E">
      <w:pPr>
        <w:pStyle w:val="Brdtextmedindragvnster"/>
      </w:pPr>
      <w:proofErr w:type="spellStart"/>
      <w:r>
        <w:t>Szyber</w:t>
      </w:r>
      <w:proofErr w:type="spellEnd"/>
      <w:r>
        <w:t>, Caroline, led. av riksdagen (fr.o.m. 2018</w:t>
      </w:r>
      <w:r>
        <w:noBreakHyphen/>
        <w:t>09</w:t>
      </w:r>
      <w:r>
        <w:noBreakHyphen/>
        <w:t>06 t.o.m. 2018</w:t>
      </w:r>
      <w:r>
        <w:noBreakHyphen/>
        <w:t>10</w:t>
      </w:r>
      <w:r>
        <w:noBreakHyphen/>
        <w:t>10)</w:t>
      </w:r>
    </w:p>
    <w:p w14:paraId="6CCF99F6" w14:textId="77777777" w:rsidR="00A23F7A" w:rsidRDefault="00A23F7A" w:rsidP="00B5765E">
      <w:pPr>
        <w:pStyle w:val="Brdtextmedindragvnster"/>
      </w:pPr>
      <w:proofErr w:type="spellStart"/>
      <w:r>
        <w:t>Wessinger</w:t>
      </w:r>
      <w:proofErr w:type="spellEnd"/>
      <w:r>
        <w:t>, Brita, distriktsordförande (fr.o.m. 2018</w:t>
      </w:r>
      <w:r>
        <w:noBreakHyphen/>
        <w:t>09</w:t>
      </w:r>
      <w:r>
        <w:noBreakHyphen/>
        <w:t>06)</w:t>
      </w:r>
    </w:p>
    <w:p w14:paraId="73526202" w14:textId="77777777" w:rsidR="00A23F7A" w:rsidRDefault="00A23F7A" w:rsidP="00B5765E">
      <w:pPr>
        <w:pStyle w:val="Brdtexthllihop"/>
      </w:pPr>
      <w:r>
        <w:t>Sakkunniga:</w:t>
      </w:r>
    </w:p>
    <w:p w14:paraId="3A86D971" w14:textId="77777777" w:rsidR="00A23F7A" w:rsidRDefault="00A23F7A" w:rsidP="00B5765E">
      <w:pPr>
        <w:pStyle w:val="Brdtextmedindragvnster"/>
      </w:pPr>
      <w:r>
        <w:t>Friberg, Karin, rättssakkunnig (fr.o.m. 2018</w:t>
      </w:r>
      <w:r>
        <w:noBreakHyphen/>
        <w:t>09</w:t>
      </w:r>
      <w:r>
        <w:noBreakHyphen/>
        <w:t>06 t.o.m. 2019</w:t>
      </w:r>
      <w:r>
        <w:noBreakHyphen/>
        <w:t>01</w:t>
      </w:r>
      <w:r>
        <w:noBreakHyphen/>
        <w:t>16)</w:t>
      </w:r>
    </w:p>
    <w:p w14:paraId="6250A17C" w14:textId="77777777" w:rsidR="00A23F7A" w:rsidRDefault="00A23F7A" w:rsidP="00B5765E">
      <w:pPr>
        <w:pStyle w:val="Brdtextmedindragvnster"/>
      </w:pPr>
      <w:proofErr w:type="spellStart"/>
      <w:r>
        <w:t>Tuco</w:t>
      </w:r>
      <w:proofErr w:type="spellEnd"/>
      <w:r>
        <w:t xml:space="preserve">, </w:t>
      </w:r>
      <w:proofErr w:type="spellStart"/>
      <w:r>
        <w:t>Zlata</w:t>
      </w:r>
      <w:proofErr w:type="spellEnd"/>
      <w:r>
        <w:t>, rättssakkunnig (fr.o.m. 2019</w:t>
      </w:r>
      <w:r>
        <w:noBreakHyphen/>
        <w:t>01</w:t>
      </w:r>
      <w:r>
        <w:noBreakHyphen/>
        <w:t>17)</w:t>
      </w:r>
    </w:p>
    <w:p w14:paraId="4A4FFF4B" w14:textId="77777777" w:rsidR="00A23F7A" w:rsidRDefault="00A23F7A" w:rsidP="00B5765E">
      <w:pPr>
        <w:pStyle w:val="Brdtexthllihop"/>
      </w:pPr>
      <w:r>
        <w:t>Experter:</w:t>
      </w:r>
    </w:p>
    <w:p w14:paraId="7A01B3A3" w14:textId="77777777" w:rsidR="00A23F7A" w:rsidRDefault="00A23F7A" w:rsidP="00B5765E">
      <w:pPr>
        <w:pStyle w:val="Brdtextmedindragvnster"/>
      </w:pPr>
      <w:r>
        <w:t>Alskog, Emma, kansliråd (fr.o.m. 2018</w:t>
      </w:r>
      <w:r>
        <w:noBreakHyphen/>
        <w:t>09</w:t>
      </w:r>
      <w:r>
        <w:noBreakHyphen/>
        <w:t>06)</w:t>
      </w:r>
    </w:p>
    <w:p w14:paraId="2E557ACA" w14:textId="77777777" w:rsidR="00A23F7A" w:rsidRPr="00EF4AC8" w:rsidRDefault="00A23F7A" w:rsidP="00B5765E">
      <w:pPr>
        <w:pStyle w:val="Brdtextmedindragvnster"/>
        <w:rPr>
          <w:lang w:val="de-DE"/>
        </w:rPr>
      </w:pPr>
      <w:proofErr w:type="spellStart"/>
      <w:r w:rsidRPr="00EF4AC8">
        <w:rPr>
          <w:lang w:val="de-DE"/>
        </w:rPr>
        <w:t>Bröms</w:t>
      </w:r>
      <w:proofErr w:type="spellEnd"/>
      <w:r w:rsidRPr="00EF4AC8">
        <w:rPr>
          <w:lang w:val="de-DE"/>
        </w:rPr>
        <w:t xml:space="preserve"> </w:t>
      </w:r>
      <w:proofErr w:type="spellStart"/>
      <w:r w:rsidRPr="00EF4AC8">
        <w:rPr>
          <w:lang w:val="de-DE"/>
        </w:rPr>
        <w:t>Lumpus</w:t>
      </w:r>
      <w:proofErr w:type="spellEnd"/>
      <w:r w:rsidRPr="00EF4AC8">
        <w:rPr>
          <w:lang w:val="de-DE"/>
        </w:rPr>
        <w:t xml:space="preserve">, Kerstin, </w:t>
      </w:r>
      <w:proofErr w:type="spellStart"/>
      <w:r w:rsidRPr="00F1105E">
        <w:rPr>
          <w:lang w:val="de-DE"/>
        </w:rPr>
        <w:t>chefsjurist</w:t>
      </w:r>
      <w:proofErr w:type="spellEnd"/>
      <w:r w:rsidRPr="00EF4AC8">
        <w:rPr>
          <w:lang w:val="de-DE"/>
        </w:rPr>
        <w:t xml:space="preserve"> (</w:t>
      </w:r>
      <w:proofErr w:type="spellStart"/>
      <w:r w:rsidRPr="00EF4AC8">
        <w:rPr>
          <w:lang w:val="de-DE"/>
        </w:rPr>
        <w:t>fr.o.m</w:t>
      </w:r>
      <w:proofErr w:type="spellEnd"/>
      <w:r w:rsidRPr="00EF4AC8">
        <w:rPr>
          <w:lang w:val="de-DE"/>
        </w:rPr>
        <w:t>. 2018</w:t>
      </w:r>
      <w:r w:rsidRPr="00EF4AC8">
        <w:rPr>
          <w:lang w:val="de-DE"/>
        </w:rPr>
        <w:noBreakHyphen/>
        <w:t>09</w:t>
      </w:r>
      <w:r w:rsidRPr="00EF4AC8">
        <w:rPr>
          <w:lang w:val="de-DE"/>
        </w:rPr>
        <w:noBreakHyphen/>
        <w:t>06)</w:t>
      </w:r>
    </w:p>
    <w:p w14:paraId="2054538D" w14:textId="77777777" w:rsidR="00A23F7A" w:rsidRPr="00EF4AC8" w:rsidRDefault="00A23F7A" w:rsidP="00B5765E">
      <w:pPr>
        <w:pStyle w:val="Brdtextmedindragvnster"/>
        <w:rPr>
          <w:lang w:val="de-DE"/>
        </w:rPr>
      </w:pPr>
      <w:proofErr w:type="spellStart"/>
      <w:r w:rsidRPr="00EF4AC8">
        <w:rPr>
          <w:lang w:val="de-DE"/>
        </w:rPr>
        <w:t>Grinbaum</w:t>
      </w:r>
      <w:proofErr w:type="spellEnd"/>
      <w:r w:rsidRPr="00EF4AC8">
        <w:rPr>
          <w:lang w:val="de-DE"/>
        </w:rPr>
        <w:t xml:space="preserve">, Henrik, </w:t>
      </w:r>
      <w:proofErr w:type="spellStart"/>
      <w:r w:rsidRPr="00F1105E">
        <w:rPr>
          <w:lang w:val="de-DE"/>
        </w:rPr>
        <w:t>chefsjurist</w:t>
      </w:r>
      <w:proofErr w:type="spellEnd"/>
      <w:r w:rsidRPr="00EF4AC8">
        <w:rPr>
          <w:lang w:val="de-DE"/>
        </w:rPr>
        <w:t xml:space="preserve"> (</w:t>
      </w:r>
      <w:proofErr w:type="spellStart"/>
      <w:r w:rsidRPr="00EF4AC8">
        <w:rPr>
          <w:lang w:val="de-DE"/>
        </w:rPr>
        <w:t>fr.o.m</w:t>
      </w:r>
      <w:proofErr w:type="spellEnd"/>
      <w:r w:rsidRPr="00EF4AC8">
        <w:rPr>
          <w:lang w:val="de-DE"/>
        </w:rPr>
        <w:t>. 2018</w:t>
      </w:r>
      <w:r w:rsidRPr="00EF4AC8">
        <w:rPr>
          <w:lang w:val="de-DE"/>
        </w:rPr>
        <w:noBreakHyphen/>
        <w:t>09</w:t>
      </w:r>
      <w:r w:rsidRPr="00EF4AC8">
        <w:rPr>
          <w:lang w:val="de-DE"/>
        </w:rPr>
        <w:noBreakHyphen/>
        <w:t>06)</w:t>
      </w:r>
    </w:p>
    <w:p w14:paraId="5E161C97" w14:textId="77777777" w:rsidR="00A23F7A" w:rsidRDefault="00A23F7A" w:rsidP="00B5765E">
      <w:pPr>
        <w:pStyle w:val="Brdtextmedindragvnster"/>
      </w:pPr>
      <w:r>
        <w:t>Gustafsdotter, Jeanette, vd (fr.o.m. 2018</w:t>
      </w:r>
      <w:r>
        <w:noBreakHyphen/>
        <w:t>10</w:t>
      </w:r>
      <w:r>
        <w:noBreakHyphen/>
        <w:t>04)</w:t>
      </w:r>
    </w:p>
    <w:p w14:paraId="1153BAEE" w14:textId="77777777" w:rsidR="00A23F7A" w:rsidRDefault="00A23F7A" w:rsidP="00B5765E">
      <w:pPr>
        <w:pStyle w:val="Brdtextmedindragvnster"/>
      </w:pPr>
      <w:r>
        <w:t>Gustavsson, Daniel, hovrättsråd och vice ordförande (fr.o.m. 2019</w:t>
      </w:r>
      <w:r>
        <w:noBreakHyphen/>
        <w:t>03</w:t>
      </w:r>
      <w:r>
        <w:noBreakHyphen/>
        <w:t>11)</w:t>
      </w:r>
    </w:p>
    <w:p w14:paraId="5436E96B" w14:textId="77777777" w:rsidR="00A23F7A" w:rsidRDefault="00A23F7A" w:rsidP="00B5765E">
      <w:pPr>
        <w:pStyle w:val="Brdtextmedindragvnster"/>
      </w:pPr>
      <w:r>
        <w:t>Hadenius, Patrik, vd (fr.o.m. 2018</w:t>
      </w:r>
      <w:r>
        <w:noBreakHyphen/>
        <w:t>09</w:t>
      </w:r>
      <w:r>
        <w:noBreakHyphen/>
        <w:t>06)</w:t>
      </w:r>
    </w:p>
    <w:p w14:paraId="59A5871C" w14:textId="77777777" w:rsidR="00A23F7A" w:rsidRDefault="00A23F7A" w:rsidP="00B5765E">
      <w:pPr>
        <w:pStyle w:val="Brdtextmedindragvnster"/>
      </w:pPr>
      <w:r>
        <w:t>Hultengård, Per, chefsjurist (fr.o.m. 2018</w:t>
      </w:r>
      <w:r>
        <w:noBreakHyphen/>
        <w:t>09</w:t>
      </w:r>
      <w:r>
        <w:noBreakHyphen/>
        <w:t>06 t.o.m. 2018</w:t>
      </w:r>
      <w:r>
        <w:noBreakHyphen/>
        <w:t>10</w:t>
      </w:r>
      <w:r>
        <w:noBreakHyphen/>
        <w:t>03)</w:t>
      </w:r>
    </w:p>
    <w:p w14:paraId="3E3D23D3" w14:textId="77777777" w:rsidR="00A23F7A" w:rsidRPr="00EF4AC8" w:rsidRDefault="00A23F7A" w:rsidP="00B5765E">
      <w:pPr>
        <w:pStyle w:val="Brdtextmedindragvnster"/>
        <w:rPr>
          <w:lang w:val="de-DE"/>
        </w:rPr>
      </w:pPr>
      <w:proofErr w:type="spellStart"/>
      <w:r w:rsidRPr="00EF4AC8">
        <w:rPr>
          <w:lang w:val="de-DE"/>
        </w:rPr>
        <w:t>Kjellgren</w:t>
      </w:r>
      <w:proofErr w:type="spellEnd"/>
      <w:r w:rsidRPr="00EF4AC8">
        <w:rPr>
          <w:lang w:val="de-DE"/>
        </w:rPr>
        <w:t xml:space="preserve">, Daniel, </w:t>
      </w:r>
      <w:proofErr w:type="spellStart"/>
      <w:r w:rsidRPr="00F1105E">
        <w:rPr>
          <w:lang w:val="de-DE"/>
        </w:rPr>
        <w:t>byråchef</w:t>
      </w:r>
      <w:proofErr w:type="spellEnd"/>
      <w:r w:rsidRPr="00EF4AC8">
        <w:rPr>
          <w:lang w:val="de-DE"/>
        </w:rPr>
        <w:t xml:space="preserve"> (</w:t>
      </w:r>
      <w:proofErr w:type="spellStart"/>
      <w:r w:rsidRPr="00EF4AC8">
        <w:rPr>
          <w:lang w:val="de-DE"/>
        </w:rPr>
        <w:t>fr.o.m</w:t>
      </w:r>
      <w:proofErr w:type="spellEnd"/>
      <w:r w:rsidRPr="00EF4AC8">
        <w:rPr>
          <w:lang w:val="de-DE"/>
        </w:rPr>
        <w:t>. 2018</w:t>
      </w:r>
      <w:r w:rsidRPr="00EF4AC8">
        <w:rPr>
          <w:lang w:val="de-DE"/>
        </w:rPr>
        <w:noBreakHyphen/>
        <w:t>09</w:t>
      </w:r>
      <w:r w:rsidRPr="00EF4AC8">
        <w:rPr>
          <w:lang w:val="de-DE"/>
        </w:rPr>
        <w:noBreakHyphen/>
        <w:t>06)</w:t>
      </w:r>
    </w:p>
    <w:p w14:paraId="4A9429A6" w14:textId="77777777" w:rsidR="00A23F7A" w:rsidRDefault="00A23F7A" w:rsidP="00B5765E">
      <w:pPr>
        <w:pStyle w:val="Brdtextmedindragvnster"/>
      </w:pPr>
      <w:proofErr w:type="spellStart"/>
      <w:r>
        <w:t>Kärnlöf</w:t>
      </w:r>
      <w:proofErr w:type="spellEnd"/>
      <w:r>
        <w:t>, Hans, avdelningsdirektör (fr.o.m. 2019</w:t>
      </w:r>
      <w:r>
        <w:noBreakHyphen/>
        <w:t>09</w:t>
      </w:r>
      <w:r>
        <w:noBreakHyphen/>
        <w:t>19)</w:t>
      </w:r>
    </w:p>
    <w:p w14:paraId="310E9089" w14:textId="77777777" w:rsidR="00A23F7A" w:rsidRDefault="00A23F7A" w:rsidP="00B5765E">
      <w:pPr>
        <w:pStyle w:val="Brdtextmedindragvnster"/>
      </w:pPr>
      <w:r>
        <w:t>Strand, Lena, stabschef/bolagsjurist (fr.o.m. 2018</w:t>
      </w:r>
      <w:r>
        <w:noBreakHyphen/>
        <w:t>09</w:t>
      </w:r>
      <w:r>
        <w:noBreakHyphen/>
        <w:t>06)</w:t>
      </w:r>
    </w:p>
    <w:p w14:paraId="16CB9956" w14:textId="77777777" w:rsidR="00A23F7A" w:rsidRDefault="00A23F7A" w:rsidP="00B5765E">
      <w:pPr>
        <w:pStyle w:val="Brdtextmedindragvnster"/>
      </w:pPr>
      <w:proofErr w:type="spellStart"/>
      <w:r>
        <w:t>Sööder</w:t>
      </w:r>
      <w:proofErr w:type="spellEnd"/>
      <w:r>
        <w:t>, Anna, departementssekreterare (fr.o.m. 2018</w:t>
      </w:r>
      <w:r>
        <w:noBreakHyphen/>
        <w:t>09</w:t>
      </w:r>
      <w:r>
        <w:noBreakHyphen/>
        <w:t>06)</w:t>
      </w:r>
    </w:p>
    <w:p w14:paraId="1BC6293F" w14:textId="77777777" w:rsidR="00A23F7A" w:rsidRDefault="00A23F7A" w:rsidP="00B5765E">
      <w:pPr>
        <w:pStyle w:val="Brdtextmedindragvnster"/>
      </w:pPr>
      <w:r>
        <w:t>Wieslander, Mia, kansliråd (fr.o.m. 2018</w:t>
      </w:r>
      <w:r>
        <w:noBreakHyphen/>
        <w:t>09</w:t>
      </w:r>
      <w:r>
        <w:noBreakHyphen/>
        <w:t>06)</w:t>
      </w:r>
    </w:p>
    <w:p w14:paraId="1C2927C9" w14:textId="77777777" w:rsidR="00A23F7A" w:rsidRDefault="00A23F7A" w:rsidP="00B5765E">
      <w:pPr>
        <w:pStyle w:val="Brdtextmedindragvnster"/>
      </w:pPr>
      <w:proofErr w:type="spellStart"/>
      <w:r>
        <w:t>Vigström</w:t>
      </w:r>
      <w:proofErr w:type="spellEnd"/>
      <w:r>
        <w:t>, Ola, jurist (fr.o.m. 2018</w:t>
      </w:r>
      <w:r>
        <w:noBreakHyphen/>
        <w:t>09</w:t>
      </w:r>
      <w:r>
        <w:noBreakHyphen/>
        <w:t>06)</w:t>
      </w:r>
    </w:p>
    <w:p w14:paraId="71E811F3" w14:textId="77777777" w:rsidR="00A23F7A" w:rsidRDefault="00A23F7A" w:rsidP="00B5765E">
      <w:pPr>
        <w:pStyle w:val="Brdtextmedindragvnster"/>
      </w:pPr>
      <w:proofErr w:type="spellStart"/>
      <w:r>
        <w:t>Wilöf</w:t>
      </w:r>
      <w:proofErr w:type="spellEnd"/>
      <w:r>
        <w:t>, Olle, förbundsjurist (fr.o.m. 2018</w:t>
      </w:r>
      <w:r>
        <w:noBreakHyphen/>
        <w:t>09</w:t>
      </w:r>
      <w:r>
        <w:noBreakHyphen/>
        <w:t>06)</w:t>
      </w:r>
    </w:p>
    <w:p w14:paraId="6F057F80" w14:textId="77777777" w:rsidR="00A23F7A" w:rsidRDefault="00A23F7A" w:rsidP="00B5765E">
      <w:pPr>
        <w:pStyle w:val="Brdtextmedindragvnster"/>
      </w:pPr>
      <w:proofErr w:type="spellStart"/>
      <w:r>
        <w:t>Zabdrodsky</w:t>
      </w:r>
      <w:proofErr w:type="spellEnd"/>
      <w:r>
        <w:t>, Mikaela, jurist (fr.o.m. 2018</w:t>
      </w:r>
      <w:r>
        <w:noBreakHyphen/>
        <w:t>09</w:t>
      </w:r>
      <w:r>
        <w:noBreakHyphen/>
        <w:t>06)</w:t>
      </w:r>
    </w:p>
    <w:p w14:paraId="40F944D1" w14:textId="77777777" w:rsidR="00A23F7A" w:rsidRDefault="00A23F7A" w:rsidP="00B5765E">
      <w:pPr>
        <w:pStyle w:val="Brdtexthllihop"/>
      </w:pPr>
      <w:r>
        <w:t>Sekreterare:</w:t>
      </w:r>
    </w:p>
    <w:p w14:paraId="35D1CE62" w14:textId="77777777" w:rsidR="00A23F7A" w:rsidRDefault="00A23F7A" w:rsidP="00B5765E">
      <w:pPr>
        <w:pStyle w:val="Brdtextmedindragvnster"/>
      </w:pPr>
      <w:r>
        <w:t xml:space="preserve">Berglund </w:t>
      </w:r>
      <w:proofErr w:type="spellStart"/>
      <w:r>
        <w:t>Siegbahn</w:t>
      </w:r>
      <w:proofErr w:type="spellEnd"/>
      <w:r>
        <w:t>, Katarina, hyresråd (fr.o.m. 2018</w:t>
      </w:r>
      <w:r>
        <w:noBreakHyphen/>
        <w:t>08</w:t>
      </w:r>
      <w:r>
        <w:noBreakHyphen/>
        <w:t>20)</w:t>
      </w:r>
    </w:p>
    <w:p w14:paraId="4CE751E1" w14:textId="77777777" w:rsidR="00A23F7A" w:rsidRDefault="00A23F7A" w:rsidP="00B5765E">
      <w:pPr>
        <w:pStyle w:val="Brdtextmedindragvnster"/>
      </w:pPr>
      <w:r>
        <w:t>Englund Krafft, Lisa, kansliråd (fr.o.m. 2018</w:t>
      </w:r>
      <w:r>
        <w:noBreakHyphen/>
        <w:t>06</w:t>
      </w:r>
      <w:r>
        <w:noBreakHyphen/>
        <w:t>25)</w:t>
      </w:r>
    </w:p>
    <w:p w14:paraId="613CFB21" w14:textId="77777777" w:rsidR="00A23F7A" w:rsidRDefault="00A23F7A" w:rsidP="00B5765E">
      <w:pPr>
        <w:pStyle w:val="Brdtextmedindragvnster"/>
      </w:pPr>
      <w:proofErr w:type="spellStart"/>
      <w:r>
        <w:t>Wållander</w:t>
      </w:r>
      <w:proofErr w:type="spellEnd"/>
      <w:r>
        <w:t>, Daniel, justitiesekreterare (fr.o.m. 2019</w:t>
      </w:r>
      <w:r>
        <w:noBreakHyphen/>
        <w:t>08</w:t>
      </w:r>
      <w:r>
        <w:noBreakHyphen/>
        <w:t>19)</w:t>
      </w:r>
    </w:p>
    <w:p w14:paraId="7B7B0B62" w14:textId="5CB12E18" w:rsidR="00A23F7A" w:rsidRDefault="00A23F7A" w:rsidP="00B5765E">
      <w:pPr>
        <w:pStyle w:val="Brdtextupprkning"/>
      </w:pPr>
      <w:r>
        <w:t>Direktiv för kommittén, se dir. 2018:51</w:t>
      </w:r>
      <w:r w:rsidR="00B27EB3">
        <w:t xml:space="preserve"> och dir. </w:t>
      </w:r>
      <w:r>
        <w:t>2019:29</w:t>
      </w:r>
    </w:p>
    <w:p w14:paraId="3A70AC1B" w14:textId="77777777" w:rsidR="00A23F7A" w:rsidRDefault="00A23F7A" w:rsidP="00B5765E">
      <w:pPr>
        <w:pStyle w:val="Brdtextupprkning"/>
      </w:pPr>
      <w:r>
        <w:lastRenderedPageBreak/>
        <w:t>Utredningen beräknas avsluta sitt arbete senast 26 augusti 2020.</w:t>
      </w:r>
    </w:p>
    <w:p w14:paraId="0F876B3E" w14:textId="77777777" w:rsidR="00A23F7A" w:rsidRDefault="00A23F7A" w:rsidP="00B5765E">
      <w:pPr>
        <w:pStyle w:val="Rubrik2"/>
      </w:pPr>
      <w:bookmarkStart w:id="18" w:name="_Toc34127948"/>
      <w:r>
        <w:t xml:space="preserve">Utredningen om skydd för barn som bevittnar våld eller andra brottsliga handlingar och ansvar för uppmaning att begå självmord </w:t>
      </w:r>
      <w:r>
        <w:br/>
        <w:t>(Ju 2018:02)</w:t>
      </w:r>
      <w:bookmarkEnd w:id="18"/>
    </w:p>
    <w:p w14:paraId="5929DE6C" w14:textId="77777777" w:rsidR="00A23F7A" w:rsidRDefault="00A23F7A" w:rsidP="00B5765E">
      <w:pPr>
        <w:pStyle w:val="Brdtextupprkning"/>
      </w:pPr>
      <w:r>
        <w:t>Tillkallad enligt regeringens bemyndigande 2018-06-14</w:t>
      </w:r>
    </w:p>
    <w:p w14:paraId="3646B837" w14:textId="77777777" w:rsidR="00A23F7A" w:rsidRDefault="00A23F7A" w:rsidP="00B5765E">
      <w:pPr>
        <w:pStyle w:val="Brdtexthllihop"/>
      </w:pPr>
      <w:r>
        <w:t>Särskild utredare:</w:t>
      </w:r>
    </w:p>
    <w:p w14:paraId="5215EDCC" w14:textId="77777777" w:rsidR="00A23F7A" w:rsidRDefault="00A23F7A" w:rsidP="00B5765E">
      <w:pPr>
        <w:pStyle w:val="Brdtextmedindragvnster"/>
      </w:pPr>
      <w:r>
        <w:t>Pantzar, Linn, rådman (fr.o.m. 2018</w:t>
      </w:r>
      <w:r>
        <w:noBreakHyphen/>
        <w:t>06</w:t>
      </w:r>
      <w:r>
        <w:noBreakHyphen/>
        <w:t>14 t.o.m. 2019</w:t>
      </w:r>
      <w:r>
        <w:noBreakHyphen/>
        <w:t>06</w:t>
      </w:r>
      <w:r>
        <w:noBreakHyphen/>
        <w:t>12)</w:t>
      </w:r>
    </w:p>
    <w:p w14:paraId="2E508074" w14:textId="77777777" w:rsidR="00A23F7A" w:rsidRDefault="00A23F7A" w:rsidP="00B5765E">
      <w:pPr>
        <w:pStyle w:val="Brdtexthllihop"/>
      </w:pPr>
      <w:r>
        <w:t>Experter:</w:t>
      </w:r>
    </w:p>
    <w:p w14:paraId="615CB7B5" w14:textId="77777777" w:rsidR="00A23F7A" w:rsidRDefault="00A23F7A" w:rsidP="00B5765E">
      <w:pPr>
        <w:pStyle w:val="Brdtextmedindragvnster"/>
      </w:pPr>
      <w:proofErr w:type="spellStart"/>
      <w:r>
        <w:t>Bertilsdotter</w:t>
      </w:r>
      <w:proofErr w:type="spellEnd"/>
      <w:r>
        <w:t xml:space="preserve"> Nilsson, Amanda, vikarierande juridik- och utredningschef (fr.o.m. 2018</w:t>
      </w:r>
      <w:r>
        <w:noBreakHyphen/>
        <w:t>07</w:t>
      </w:r>
      <w:r>
        <w:noBreakHyphen/>
        <w:t>19 t.o.m. 2019</w:t>
      </w:r>
      <w:r>
        <w:noBreakHyphen/>
        <w:t>06</w:t>
      </w:r>
      <w:r>
        <w:noBreakHyphen/>
        <w:t>12)</w:t>
      </w:r>
    </w:p>
    <w:p w14:paraId="3D00853A" w14:textId="77777777" w:rsidR="00A23F7A" w:rsidRDefault="00A23F7A" w:rsidP="00B5765E">
      <w:pPr>
        <w:pStyle w:val="Brdtextmedindragvnster"/>
      </w:pPr>
      <w:proofErr w:type="spellStart"/>
      <w:r>
        <w:t>Eneman</w:t>
      </w:r>
      <w:proofErr w:type="spellEnd"/>
      <w:r>
        <w:t>, Cecilia, rättssakkunnig (fr.o.m. 2018</w:t>
      </w:r>
      <w:r>
        <w:noBreakHyphen/>
        <w:t>07</w:t>
      </w:r>
      <w:r>
        <w:noBreakHyphen/>
        <w:t>19 t.o.m. 2019</w:t>
      </w:r>
      <w:r>
        <w:noBreakHyphen/>
        <w:t>06</w:t>
      </w:r>
      <w:r>
        <w:noBreakHyphen/>
        <w:t>12)</w:t>
      </w:r>
    </w:p>
    <w:p w14:paraId="5803E02E" w14:textId="77777777" w:rsidR="00A23F7A" w:rsidRDefault="00A23F7A" w:rsidP="00B5765E">
      <w:pPr>
        <w:pStyle w:val="Brdtextmedindragvnster"/>
      </w:pPr>
      <w:r>
        <w:t>Glantz, Ylva, jurist (fr.o.m. 2018</w:t>
      </w:r>
      <w:r>
        <w:noBreakHyphen/>
        <w:t>07</w:t>
      </w:r>
      <w:r>
        <w:noBreakHyphen/>
        <w:t>19 t.o.m. 2019</w:t>
      </w:r>
      <w:r>
        <w:noBreakHyphen/>
        <w:t>06</w:t>
      </w:r>
      <w:r>
        <w:noBreakHyphen/>
        <w:t>12)</w:t>
      </w:r>
    </w:p>
    <w:p w14:paraId="27BC23F2" w14:textId="77777777" w:rsidR="00A23F7A" w:rsidRDefault="00A23F7A" w:rsidP="00B5765E">
      <w:pPr>
        <w:pStyle w:val="Brdtextmedindragvnster"/>
      </w:pPr>
      <w:proofErr w:type="spellStart"/>
      <w:r>
        <w:t>Hirsh</w:t>
      </w:r>
      <w:proofErr w:type="spellEnd"/>
      <w:r>
        <w:t>, Anders, vice chefsåklagare, t.f. kammarchef (fr.o.m. 2018</w:t>
      </w:r>
      <w:r>
        <w:noBreakHyphen/>
        <w:t>07</w:t>
      </w:r>
      <w:r>
        <w:noBreakHyphen/>
        <w:t>19 t.o.m. 2019</w:t>
      </w:r>
      <w:r>
        <w:noBreakHyphen/>
        <w:t>06</w:t>
      </w:r>
      <w:r>
        <w:noBreakHyphen/>
        <w:t>12)</w:t>
      </w:r>
    </w:p>
    <w:p w14:paraId="77BBCF94" w14:textId="77777777" w:rsidR="00A23F7A" w:rsidRDefault="00A23F7A" w:rsidP="00B5765E">
      <w:pPr>
        <w:pStyle w:val="Brdtextmedindragvnster"/>
      </w:pPr>
      <w:proofErr w:type="spellStart"/>
      <w:r>
        <w:t>Lagh</w:t>
      </w:r>
      <w:proofErr w:type="spellEnd"/>
      <w:r>
        <w:t>, Rebecca, advokat (fr.o.m. 2018</w:t>
      </w:r>
      <w:r>
        <w:noBreakHyphen/>
        <w:t>07</w:t>
      </w:r>
      <w:r>
        <w:noBreakHyphen/>
        <w:t>19 t.o.m. 2019</w:t>
      </w:r>
      <w:r>
        <w:noBreakHyphen/>
        <w:t>06</w:t>
      </w:r>
      <w:r>
        <w:noBreakHyphen/>
        <w:t>12)</w:t>
      </w:r>
    </w:p>
    <w:p w14:paraId="7B176AB5" w14:textId="77777777" w:rsidR="00A23F7A" w:rsidRDefault="00A23F7A" w:rsidP="00B5765E">
      <w:pPr>
        <w:pStyle w:val="Brdtextmedindragvnster"/>
      </w:pPr>
      <w:r>
        <w:t>Sundqvist, Johan, verksamhetsexpert (fr.o.m. 2018</w:t>
      </w:r>
      <w:r>
        <w:noBreakHyphen/>
        <w:t>07</w:t>
      </w:r>
      <w:r>
        <w:noBreakHyphen/>
        <w:t>19 t.o.m. 2019</w:t>
      </w:r>
      <w:r>
        <w:noBreakHyphen/>
        <w:t>06</w:t>
      </w:r>
      <w:r>
        <w:noBreakHyphen/>
        <w:t>12)</w:t>
      </w:r>
    </w:p>
    <w:p w14:paraId="4C658B07" w14:textId="77777777" w:rsidR="00A23F7A" w:rsidRDefault="00A23F7A" w:rsidP="00B5765E">
      <w:pPr>
        <w:pStyle w:val="Brdtextmedindragvnster"/>
      </w:pPr>
      <w:r>
        <w:t>Tingberg, Björn, universitetslektor (fr.o.m. 2018</w:t>
      </w:r>
      <w:r>
        <w:noBreakHyphen/>
        <w:t>07</w:t>
      </w:r>
      <w:r>
        <w:noBreakHyphen/>
        <w:t>19 t.o.m. 2019</w:t>
      </w:r>
      <w:r>
        <w:noBreakHyphen/>
        <w:t>06</w:t>
      </w:r>
      <w:r>
        <w:noBreakHyphen/>
        <w:t>12)</w:t>
      </w:r>
    </w:p>
    <w:p w14:paraId="6E936D52" w14:textId="77777777" w:rsidR="00A23F7A" w:rsidRDefault="00A23F7A" w:rsidP="00B5765E">
      <w:pPr>
        <w:pStyle w:val="Brdtextmedindragvnster"/>
      </w:pPr>
      <w:r>
        <w:t>Öster, Annika, generaldirektör (fr.o.m. 2018</w:t>
      </w:r>
      <w:r>
        <w:noBreakHyphen/>
        <w:t>07</w:t>
      </w:r>
      <w:r>
        <w:noBreakHyphen/>
        <w:t>19 t.o.m. 2019</w:t>
      </w:r>
      <w:r>
        <w:noBreakHyphen/>
        <w:t>06</w:t>
      </w:r>
      <w:r>
        <w:noBreakHyphen/>
        <w:t>12)</w:t>
      </w:r>
    </w:p>
    <w:p w14:paraId="28D5E491" w14:textId="77777777" w:rsidR="00A23F7A" w:rsidRDefault="00A23F7A" w:rsidP="00B5765E">
      <w:pPr>
        <w:pStyle w:val="Brdtextmedindragvnster"/>
      </w:pPr>
      <w:r>
        <w:t>Österlund, Jonas, rådman (fr.o.m. 2018</w:t>
      </w:r>
      <w:r>
        <w:noBreakHyphen/>
        <w:t>07</w:t>
      </w:r>
      <w:r>
        <w:noBreakHyphen/>
        <w:t>19 t.o.m. 2019</w:t>
      </w:r>
      <w:r>
        <w:noBreakHyphen/>
        <w:t>06</w:t>
      </w:r>
      <w:r>
        <w:noBreakHyphen/>
        <w:t>12)</w:t>
      </w:r>
    </w:p>
    <w:p w14:paraId="30AE593B" w14:textId="77777777" w:rsidR="00A23F7A" w:rsidRDefault="00A23F7A" w:rsidP="00B5765E">
      <w:pPr>
        <w:pStyle w:val="Brdtexthllihop"/>
      </w:pPr>
      <w:r>
        <w:t>Sekreterare:</w:t>
      </w:r>
    </w:p>
    <w:p w14:paraId="2BA1FC02" w14:textId="77777777" w:rsidR="00A23F7A" w:rsidRDefault="00A23F7A" w:rsidP="00B5765E">
      <w:pPr>
        <w:pStyle w:val="Brdtextmedindragvnster"/>
      </w:pPr>
      <w:r>
        <w:t xml:space="preserve">Eklund </w:t>
      </w:r>
      <w:proofErr w:type="spellStart"/>
      <w:r>
        <w:t>Rimsten</w:t>
      </w:r>
      <w:proofErr w:type="spellEnd"/>
      <w:r>
        <w:t>, Charlotte, hovrättsassessor (fr.o.m. 2018</w:t>
      </w:r>
      <w:r>
        <w:noBreakHyphen/>
        <w:t>06</w:t>
      </w:r>
      <w:r>
        <w:noBreakHyphen/>
        <w:t>14 t.o.m. 2019</w:t>
      </w:r>
      <w:r>
        <w:noBreakHyphen/>
        <w:t>06</w:t>
      </w:r>
      <w:r>
        <w:noBreakHyphen/>
        <w:t>30)</w:t>
      </w:r>
    </w:p>
    <w:p w14:paraId="004DAED3" w14:textId="77777777" w:rsidR="00A23F7A" w:rsidRDefault="00A23F7A" w:rsidP="00B5765E">
      <w:pPr>
        <w:pStyle w:val="Brdtextupprkning"/>
      </w:pPr>
      <w:r>
        <w:t>Direktiv för utredningen, se dir. 2018:48</w:t>
      </w:r>
    </w:p>
    <w:p w14:paraId="3F387CD0" w14:textId="77777777" w:rsidR="00A23F7A" w:rsidRDefault="00A23F7A" w:rsidP="00B5765E">
      <w:pPr>
        <w:pStyle w:val="Brdtexthllihop"/>
      </w:pPr>
      <w:r>
        <w:t>Kommittén har avgett</w:t>
      </w:r>
    </w:p>
    <w:p w14:paraId="75191F30" w14:textId="77777777" w:rsidR="00A23F7A" w:rsidRDefault="00A23F7A" w:rsidP="00B5765E">
      <w:pPr>
        <w:pStyle w:val="Brdtextmedindragvnster"/>
      </w:pPr>
      <w:r>
        <w:t>SOU 2019:32 Straffrättsligt skydd för barn som bevittnar brott mellan närstående samt mot uppmaning och annan psykisk påverkan att begå självmord</w:t>
      </w:r>
    </w:p>
    <w:p w14:paraId="5FCE64AE" w14:textId="77777777" w:rsidR="00A23F7A" w:rsidRDefault="00A23F7A" w:rsidP="00B5765E">
      <w:pPr>
        <w:pStyle w:val="Brdtextupprkning"/>
      </w:pPr>
      <w:r>
        <w:t>Uppdraget är därmed slutfört.</w:t>
      </w:r>
    </w:p>
    <w:p w14:paraId="0BF944F3" w14:textId="77777777" w:rsidR="00A23F7A" w:rsidRDefault="00A23F7A" w:rsidP="00B5765E">
      <w:pPr>
        <w:pStyle w:val="Rubrik2"/>
      </w:pPr>
      <w:bookmarkStart w:id="19" w:name="_Toc34127949"/>
      <w:r>
        <w:t xml:space="preserve">Utredningen om rasistiska symboler </w:t>
      </w:r>
      <w:r>
        <w:br/>
        <w:t>(Ju 2018:03)</w:t>
      </w:r>
      <w:bookmarkEnd w:id="19"/>
    </w:p>
    <w:p w14:paraId="74D6DAAB" w14:textId="77777777" w:rsidR="00A23F7A" w:rsidRDefault="00A23F7A" w:rsidP="00B5765E">
      <w:pPr>
        <w:pStyle w:val="Brdtextupprkning"/>
      </w:pPr>
      <w:r>
        <w:t>Tillkallad enligt regeringens bemyndigande 2018-07-05</w:t>
      </w:r>
    </w:p>
    <w:p w14:paraId="718FBB65" w14:textId="77777777" w:rsidR="00A23F7A" w:rsidRDefault="00A23F7A" w:rsidP="00B5765E">
      <w:pPr>
        <w:pStyle w:val="Brdtexthllihop"/>
      </w:pPr>
      <w:r>
        <w:t>Särskild utredare:</w:t>
      </w:r>
    </w:p>
    <w:p w14:paraId="3214F379" w14:textId="77777777" w:rsidR="00A23F7A" w:rsidRDefault="00A23F7A" w:rsidP="00B5765E">
      <w:pPr>
        <w:pStyle w:val="Brdtextmedindragvnster"/>
      </w:pPr>
      <w:proofErr w:type="spellStart"/>
      <w:r>
        <w:t>Brokelind</w:t>
      </w:r>
      <w:proofErr w:type="spellEnd"/>
      <w:r>
        <w:t>, Charlotte, hovrättspresident (fr.o.m. 2018</w:t>
      </w:r>
      <w:r>
        <w:noBreakHyphen/>
        <w:t>09</w:t>
      </w:r>
      <w:r>
        <w:noBreakHyphen/>
        <w:t>01 t.o.m. 2019</w:t>
      </w:r>
      <w:r>
        <w:noBreakHyphen/>
        <w:t>05</w:t>
      </w:r>
      <w:r>
        <w:noBreakHyphen/>
        <w:t>29)</w:t>
      </w:r>
    </w:p>
    <w:p w14:paraId="68CD4471" w14:textId="77777777" w:rsidR="00A23F7A" w:rsidRDefault="00A23F7A" w:rsidP="00B5765E">
      <w:pPr>
        <w:pStyle w:val="Brdtexthllihop"/>
      </w:pPr>
      <w:r>
        <w:lastRenderedPageBreak/>
        <w:t>Experter:</w:t>
      </w:r>
    </w:p>
    <w:p w14:paraId="25C79AF0" w14:textId="77777777" w:rsidR="00A23F7A" w:rsidRDefault="00A23F7A" w:rsidP="00B5765E">
      <w:pPr>
        <w:pStyle w:val="Brdtextmedindragvnster"/>
      </w:pPr>
      <w:r>
        <w:t>Boman O J, Benjamin, jur.kand. (fr.o.m. 2018</w:t>
      </w:r>
      <w:r>
        <w:noBreakHyphen/>
        <w:t>10</w:t>
      </w:r>
      <w:r>
        <w:noBreakHyphen/>
        <w:t>03 t.o.m. 2019</w:t>
      </w:r>
      <w:r>
        <w:noBreakHyphen/>
        <w:t>05</w:t>
      </w:r>
      <w:r>
        <w:noBreakHyphen/>
        <w:t>29)</w:t>
      </w:r>
    </w:p>
    <w:p w14:paraId="758FB4A3" w14:textId="77777777" w:rsidR="00A23F7A" w:rsidRDefault="00A23F7A" w:rsidP="00B5765E">
      <w:pPr>
        <w:pStyle w:val="Brdtextmedindragvnster"/>
      </w:pPr>
      <w:r>
        <w:t>Bratt, Percy, advokat (fr.o.m. 2018</w:t>
      </w:r>
      <w:r>
        <w:noBreakHyphen/>
        <w:t>10</w:t>
      </w:r>
      <w:r>
        <w:noBreakHyphen/>
        <w:t>03 t.o.m. 2019</w:t>
      </w:r>
      <w:r>
        <w:noBreakHyphen/>
        <w:t>05</w:t>
      </w:r>
      <w:r>
        <w:noBreakHyphen/>
        <w:t>29)</w:t>
      </w:r>
    </w:p>
    <w:p w14:paraId="2511CE0C" w14:textId="77777777" w:rsidR="00A23F7A" w:rsidRDefault="00A23F7A" w:rsidP="00B5765E">
      <w:pPr>
        <w:pStyle w:val="Brdtextmedindragvnster"/>
      </w:pPr>
      <w:r>
        <w:t>Gustafsson, Johanna, rättssakkunnig (fr.o.m. 2018</w:t>
      </w:r>
      <w:r>
        <w:noBreakHyphen/>
        <w:t>10</w:t>
      </w:r>
      <w:r>
        <w:noBreakHyphen/>
        <w:t>03 t.o.m. 2019</w:t>
      </w:r>
      <w:r>
        <w:noBreakHyphen/>
        <w:t>05</w:t>
      </w:r>
      <w:r>
        <w:noBreakHyphen/>
        <w:t>29)</w:t>
      </w:r>
    </w:p>
    <w:p w14:paraId="371A6D83" w14:textId="77777777" w:rsidR="00A23F7A" w:rsidRDefault="00A23F7A" w:rsidP="00B5765E">
      <w:pPr>
        <w:pStyle w:val="Brdtextmedindragvnster"/>
      </w:pPr>
      <w:proofErr w:type="spellStart"/>
      <w:r>
        <w:t>Hvitfeldt</w:t>
      </w:r>
      <w:proofErr w:type="spellEnd"/>
      <w:r>
        <w:t>, Thomas, enhetschef (fr.o.m. 2018</w:t>
      </w:r>
      <w:r>
        <w:noBreakHyphen/>
        <w:t>10</w:t>
      </w:r>
      <w:r>
        <w:noBreakHyphen/>
        <w:t>03 t.o.m. 2019</w:t>
      </w:r>
      <w:r>
        <w:noBreakHyphen/>
        <w:t>05</w:t>
      </w:r>
      <w:r>
        <w:noBreakHyphen/>
        <w:t>29)</w:t>
      </w:r>
    </w:p>
    <w:p w14:paraId="0BE81B8D" w14:textId="77777777" w:rsidR="00A23F7A" w:rsidRDefault="00A23F7A" w:rsidP="00B5765E">
      <w:pPr>
        <w:pStyle w:val="Brdtextmedindragvnster"/>
      </w:pPr>
      <w:r>
        <w:t>Johansson, Magnus, kammaråklagare (fr.o.m. 2018</w:t>
      </w:r>
      <w:r>
        <w:noBreakHyphen/>
        <w:t>10</w:t>
      </w:r>
      <w:r>
        <w:noBreakHyphen/>
        <w:t>03 t.o.m. 2019</w:t>
      </w:r>
      <w:r>
        <w:noBreakHyphen/>
        <w:t>05</w:t>
      </w:r>
      <w:r>
        <w:noBreakHyphen/>
        <w:t>29)</w:t>
      </w:r>
    </w:p>
    <w:p w14:paraId="6275A558" w14:textId="77777777" w:rsidR="00A23F7A" w:rsidRDefault="00A23F7A" w:rsidP="00B5765E">
      <w:pPr>
        <w:pStyle w:val="Brdtextmedindragvnster"/>
      </w:pPr>
      <w:proofErr w:type="spellStart"/>
      <w:r>
        <w:t>Kaati</w:t>
      </w:r>
      <w:proofErr w:type="spellEnd"/>
      <w:r>
        <w:t>, Lisa, forskare (fr.o.m. 2018</w:t>
      </w:r>
      <w:r>
        <w:noBreakHyphen/>
        <w:t>10</w:t>
      </w:r>
      <w:r>
        <w:noBreakHyphen/>
        <w:t>03 t.o.m. 2019</w:t>
      </w:r>
      <w:r>
        <w:noBreakHyphen/>
        <w:t>05</w:t>
      </w:r>
      <w:r>
        <w:noBreakHyphen/>
        <w:t>29)</w:t>
      </w:r>
    </w:p>
    <w:p w14:paraId="565518DA" w14:textId="77777777" w:rsidR="00A23F7A" w:rsidRDefault="00A23F7A" w:rsidP="00B5765E">
      <w:pPr>
        <w:pStyle w:val="Brdtextmedindragvnster"/>
      </w:pPr>
      <w:proofErr w:type="spellStart"/>
      <w:r>
        <w:t>Mellbin</w:t>
      </w:r>
      <w:proofErr w:type="spellEnd"/>
      <w:r>
        <w:t>, Jennie, chefsrådman (fr.o.m. 2018</w:t>
      </w:r>
      <w:r>
        <w:noBreakHyphen/>
        <w:t>10</w:t>
      </w:r>
      <w:r>
        <w:noBreakHyphen/>
        <w:t>03 t.o.m. 2019</w:t>
      </w:r>
      <w:r>
        <w:noBreakHyphen/>
        <w:t>05</w:t>
      </w:r>
      <w:r>
        <w:noBreakHyphen/>
        <w:t>29)</w:t>
      </w:r>
    </w:p>
    <w:p w14:paraId="19A75504" w14:textId="77777777" w:rsidR="00A23F7A" w:rsidRDefault="00A23F7A" w:rsidP="00B5765E">
      <w:pPr>
        <w:pStyle w:val="Brdtextmedindragvnster"/>
      </w:pPr>
      <w:r>
        <w:t>Råbe, Mattias, jurist (fr.o.m. 2018</w:t>
      </w:r>
      <w:r>
        <w:noBreakHyphen/>
        <w:t>10</w:t>
      </w:r>
      <w:r>
        <w:noBreakHyphen/>
        <w:t>03 t.o.m. 2019</w:t>
      </w:r>
      <w:r>
        <w:noBreakHyphen/>
        <w:t>05</w:t>
      </w:r>
      <w:r>
        <w:noBreakHyphen/>
        <w:t>29)</w:t>
      </w:r>
    </w:p>
    <w:p w14:paraId="43752A8F" w14:textId="77777777" w:rsidR="00A23F7A" w:rsidRDefault="00A23F7A" w:rsidP="00B5765E">
      <w:pPr>
        <w:pStyle w:val="Brdtextmedindragvnster"/>
      </w:pPr>
      <w:proofErr w:type="spellStart"/>
      <w:r>
        <w:t>Ziobro</w:t>
      </w:r>
      <w:proofErr w:type="spellEnd"/>
      <w:r>
        <w:t>, Helen, föredragande (fr.o.m. 2018</w:t>
      </w:r>
      <w:r>
        <w:noBreakHyphen/>
        <w:t>10</w:t>
      </w:r>
      <w:r>
        <w:noBreakHyphen/>
        <w:t>03 t.o.m. 2019</w:t>
      </w:r>
      <w:r>
        <w:noBreakHyphen/>
        <w:t>05</w:t>
      </w:r>
      <w:r>
        <w:noBreakHyphen/>
        <w:t>29)</w:t>
      </w:r>
    </w:p>
    <w:p w14:paraId="00EE7AF5" w14:textId="77777777" w:rsidR="00A23F7A" w:rsidRDefault="00A23F7A" w:rsidP="00B5765E">
      <w:pPr>
        <w:pStyle w:val="Brdtexthllihop"/>
      </w:pPr>
      <w:r>
        <w:t>Sekreterare:</w:t>
      </w:r>
    </w:p>
    <w:p w14:paraId="57EFB5A9" w14:textId="77777777" w:rsidR="00A23F7A" w:rsidRDefault="00A23F7A" w:rsidP="00B5765E">
      <w:pPr>
        <w:pStyle w:val="Brdtextmedindragvnster"/>
      </w:pPr>
      <w:r>
        <w:t>Fredriksson, Karl, hovrättsassessor (fr.o.m. 2018</w:t>
      </w:r>
      <w:r>
        <w:noBreakHyphen/>
        <w:t>09</w:t>
      </w:r>
      <w:r>
        <w:noBreakHyphen/>
        <w:t>01 t.o.m. 2019</w:t>
      </w:r>
      <w:r>
        <w:noBreakHyphen/>
        <w:t>06</w:t>
      </w:r>
      <w:r>
        <w:noBreakHyphen/>
        <w:t>12)</w:t>
      </w:r>
    </w:p>
    <w:p w14:paraId="2218F821" w14:textId="77777777" w:rsidR="00A23F7A" w:rsidRDefault="00A23F7A" w:rsidP="00B5765E">
      <w:pPr>
        <w:pStyle w:val="Brdtextupprkning"/>
      </w:pPr>
      <w:r>
        <w:t>Direktiv för utredningen, se dir. 2018:61</w:t>
      </w:r>
    </w:p>
    <w:p w14:paraId="32F3BFDD" w14:textId="77777777" w:rsidR="00A23F7A" w:rsidRDefault="00A23F7A" w:rsidP="00B5765E">
      <w:pPr>
        <w:pStyle w:val="Brdtexthllihop"/>
      </w:pPr>
      <w:r>
        <w:t>Kommittén har avgett</w:t>
      </w:r>
    </w:p>
    <w:p w14:paraId="4C144BC3" w14:textId="77777777" w:rsidR="00A23F7A" w:rsidRDefault="00A23F7A" w:rsidP="00B5765E">
      <w:pPr>
        <w:pStyle w:val="Brdtextmedindragvnster"/>
      </w:pPr>
      <w:r>
        <w:t>SOU 2019:27 Rasistiska symboler – Praxisgenomgång och analys</w:t>
      </w:r>
    </w:p>
    <w:p w14:paraId="41AB66CF" w14:textId="77777777" w:rsidR="00A23F7A" w:rsidRDefault="00A23F7A" w:rsidP="00B5765E">
      <w:pPr>
        <w:pStyle w:val="Brdtextupprkning"/>
      </w:pPr>
      <w:r>
        <w:t>Uppdraget är därmed slutfört.</w:t>
      </w:r>
    </w:p>
    <w:p w14:paraId="6793ED69" w14:textId="77777777" w:rsidR="00A23F7A" w:rsidRDefault="00A23F7A" w:rsidP="00B5765E">
      <w:pPr>
        <w:pStyle w:val="Rubrik2"/>
      </w:pPr>
      <w:bookmarkStart w:id="20" w:name="_Toc34127950"/>
      <w:r>
        <w:t>Utredningen om strängare regler om utländska månggiften (Ju 2018:04)</w:t>
      </w:r>
      <w:bookmarkEnd w:id="20"/>
    </w:p>
    <w:p w14:paraId="3107C9A9" w14:textId="77777777" w:rsidR="00A23F7A" w:rsidRDefault="00A23F7A" w:rsidP="00B5765E">
      <w:pPr>
        <w:pStyle w:val="Brdtextupprkning"/>
      </w:pPr>
      <w:r>
        <w:t>Tillkallad enligt regeringens bemyndigande 2018-07-01</w:t>
      </w:r>
    </w:p>
    <w:p w14:paraId="12D01D2F" w14:textId="77777777" w:rsidR="00A23F7A" w:rsidRDefault="00A23F7A" w:rsidP="00B5765E">
      <w:pPr>
        <w:pStyle w:val="Brdtexthllihop"/>
      </w:pPr>
      <w:r>
        <w:t>Särskild utredare:</w:t>
      </w:r>
    </w:p>
    <w:p w14:paraId="54FC3DCF" w14:textId="77777777" w:rsidR="00A23F7A" w:rsidRDefault="00A23F7A" w:rsidP="00B5765E">
      <w:pPr>
        <w:pStyle w:val="Brdtextmedindragvnster"/>
      </w:pPr>
      <w:proofErr w:type="spellStart"/>
      <w:r>
        <w:t>Kuttenkeuler</w:t>
      </w:r>
      <w:proofErr w:type="spellEnd"/>
      <w:r>
        <w:t>, Anne, hovrättsråd (fr.o.m. 2018</w:t>
      </w:r>
      <w:r>
        <w:noBreakHyphen/>
        <w:t>07</w:t>
      </w:r>
      <w:r>
        <w:noBreakHyphen/>
        <w:t>19)</w:t>
      </w:r>
    </w:p>
    <w:p w14:paraId="6BDC0EB4" w14:textId="77777777" w:rsidR="00A23F7A" w:rsidRDefault="00A23F7A" w:rsidP="00B5765E">
      <w:pPr>
        <w:pStyle w:val="Brdtexthllihop"/>
      </w:pPr>
      <w:r>
        <w:t>Ledamöter:</w:t>
      </w:r>
    </w:p>
    <w:p w14:paraId="742D0DCB" w14:textId="77777777" w:rsidR="00A23F7A" w:rsidRDefault="00A23F7A" w:rsidP="00B5765E">
      <w:pPr>
        <w:pStyle w:val="Brdtextmedindragvnster"/>
      </w:pPr>
      <w:proofErr w:type="spellStart"/>
      <w:r>
        <w:t>Akhondi</w:t>
      </w:r>
      <w:proofErr w:type="spellEnd"/>
      <w:r>
        <w:t>, Alireza, led. av riksdagen (fr.o.m. 2018</w:t>
      </w:r>
      <w:r>
        <w:noBreakHyphen/>
        <w:t>11</w:t>
      </w:r>
      <w:r>
        <w:noBreakHyphen/>
        <w:t>30)</w:t>
      </w:r>
    </w:p>
    <w:p w14:paraId="7F770F11" w14:textId="77777777" w:rsidR="00A23F7A" w:rsidRDefault="00A23F7A" w:rsidP="00B5765E">
      <w:pPr>
        <w:pStyle w:val="Brdtextmedindragvnster"/>
      </w:pPr>
      <w:r>
        <w:t>Blom, Juno, led. av riksdagen (fr.o.m. 2018</w:t>
      </w:r>
      <w:r>
        <w:noBreakHyphen/>
        <w:t>11</w:t>
      </w:r>
      <w:r>
        <w:noBreakHyphen/>
        <w:t>30)</w:t>
      </w:r>
    </w:p>
    <w:p w14:paraId="1589F5CA" w14:textId="77777777" w:rsidR="00A23F7A" w:rsidRDefault="00A23F7A" w:rsidP="00B5765E">
      <w:pPr>
        <w:pStyle w:val="Brdtextmedindragvnster"/>
      </w:pPr>
      <w:r>
        <w:t>Eklind, Hans, led. av riksdagen (fr.o.m. 2018</w:t>
      </w:r>
      <w:r>
        <w:noBreakHyphen/>
        <w:t>11</w:t>
      </w:r>
      <w:r>
        <w:noBreakHyphen/>
        <w:t>30)</w:t>
      </w:r>
    </w:p>
    <w:p w14:paraId="68A70E89" w14:textId="77777777" w:rsidR="00A23F7A" w:rsidRDefault="00A23F7A" w:rsidP="00B5765E">
      <w:pPr>
        <w:pStyle w:val="Brdtextmedindragvnster"/>
      </w:pPr>
      <w:proofErr w:type="spellStart"/>
      <w:r>
        <w:t>Eskilandersson</w:t>
      </w:r>
      <w:proofErr w:type="spellEnd"/>
      <w:r>
        <w:t>, Mikael, led. av riksdagen (fr.o.m. 2018</w:t>
      </w:r>
      <w:r>
        <w:noBreakHyphen/>
        <w:t>11</w:t>
      </w:r>
      <w:r>
        <w:noBreakHyphen/>
        <w:t>30)</w:t>
      </w:r>
    </w:p>
    <w:p w14:paraId="6BE59AE6" w14:textId="77777777" w:rsidR="00A23F7A" w:rsidRDefault="00A23F7A" w:rsidP="00B5765E">
      <w:pPr>
        <w:pStyle w:val="Brdtextmedindragvnster"/>
      </w:pPr>
      <w:r>
        <w:t>Lundgren, Elin, led. av riksdagen (fr.o.m. 2018</w:t>
      </w:r>
      <w:r>
        <w:noBreakHyphen/>
        <w:t>11</w:t>
      </w:r>
      <w:r>
        <w:noBreakHyphen/>
        <w:t>30)</w:t>
      </w:r>
    </w:p>
    <w:p w14:paraId="6274506E" w14:textId="77777777" w:rsidR="00A23F7A" w:rsidRDefault="00A23F7A" w:rsidP="00B5765E">
      <w:pPr>
        <w:pStyle w:val="Brdtextmedindragvnster"/>
      </w:pPr>
      <w:proofErr w:type="spellStart"/>
      <w:r>
        <w:t>Stockhaus</w:t>
      </w:r>
      <w:proofErr w:type="spellEnd"/>
      <w:r>
        <w:t>, Maria, led. av riksdagen (fr.o.m. 2018</w:t>
      </w:r>
      <w:r>
        <w:noBreakHyphen/>
        <w:t>11</w:t>
      </w:r>
      <w:r>
        <w:noBreakHyphen/>
        <w:t>30)</w:t>
      </w:r>
    </w:p>
    <w:p w14:paraId="233E74F0" w14:textId="77777777" w:rsidR="00A23F7A" w:rsidRDefault="00A23F7A" w:rsidP="00B5765E">
      <w:pPr>
        <w:pStyle w:val="Brdtextmedindragvnster"/>
      </w:pPr>
      <w:r>
        <w:t>Thorbjörnson, Jon, led. av riksdagen (fr.o.m. 2018</w:t>
      </w:r>
      <w:r>
        <w:noBreakHyphen/>
        <w:t>11</w:t>
      </w:r>
      <w:r>
        <w:noBreakHyphen/>
        <w:t>30)</w:t>
      </w:r>
    </w:p>
    <w:p w14:paraId="2E18E106" w14:textId="77777777" w:rsidR="00A23F7A" w:rsidRDefault="00A23F7A" w:rsidP="00B5765E">
      <w:pPr>
        <w:pStyle w:val="Brdtextmedindragvnster"/>
      </w:pPr>
      <w:proofErr w:type="spellStart"/>
      <w:r>
        <w:t>Valtola</w:t>
      </w:r>
      <w:proofErr w:type="spellEnd"/>
      <w:r>
        <w:t xml:space="preserve"> Sjöberg, </w:t>
      </w:r>
      <w:proofErr w:type="spellStart"/>
      <w:r>
        <w:t>Kukkamariia</w:t>
      </w:r>
      <w:proofErr w:type="spellEnd"/>
      <w:r>
        <w:t>, sammankallande (fr.o.m. 2018</w:t>
      </w:r>
      <w:r>
        <w:noBreakHyphen/>
        <w:t>11</w:t>
      </w:r>
      <w:r>
        <w:noBreakHyphen/>
        <w:t>30)</w:t>
      </w:r>
    </w:p>
    <w:p w14:paraId="0B7D61C0" w14:textId="77777777" w:rsidR="00A23F7A" w:rsidRDefault="00A23F7A" w:rsidP="00B5765E">
      <w:pPr>
        <w:pStyle w:val="Brdtexthllihop"/>
      </w:pPr>
      <w:r>
        <w:t>Sakkunnig:</w:t>
      </w:r>
    </w:p>
    <w:p w14:paraId="641BA990" w14:textId="77777777" w:rsidR="00A23F7A" w:rsidRDefault="00A23F7A" w:rsidP="00B5765E">
      <w:pPr>
        <w:pStyle w:val="Brdtextmedindragvnster"/>
      </w:pPr>
      <w:proofErr w:type="spellStart"/>
      <w:r>
        <w:t>Hovmöller</w:t>
      </w:r>
      <w:proofErr w:type="spellEnd"/>
      <w:r>
        <w:t>, Elisabeth, kansliråd (fr.o.m. 2018</w:t>
      </w:r>
      <w:r>
        <w:noBreakHyphen/>
        <w:t>09</w:t>
      </w:r>
      <w:r>
        <w:noBreakHyphen/>
        <w:t>06)</w:t>
      </w:r>
    </w:p>
    <w:p w14:paraId="1444D69A" w14:textId="77777777" w:rsidR="00A23F7A" w:rsidRDefault="00A23F7A" w:rsidP="00B5765E">
      <w:pPr>
        <w:pStyle w:val="Brdtexthllihop"/>
      </w:pPr>
      <w:r>
        <w:t>Experter:</w:t>
      </w:r>
    </w:p>
    <w:p w14:paraId="2FE98AE4" w14:textId="77777777" w:rsidR="00A23F7A" w:rsidRDefault="00A23F7A" w:rsidP="00B5765E">
      <w:pPr>
        <w:pStyle w:val="Brdtextmedindragvnster"/>
      </w:pPr>
      <w:r>
        <w:t>Bergquist, Ulf, advokat (fr.o.m. 2018</w:t>
      </w:r>
      <w:r>
        <w:noBreakHyphen/>
        <w:t>09</w:t>
      </w:r>
      <w:r>
        <w:noBreakHyphen/>
        <w:t>06)</w:t>
      </w:r>
    </w:p>
    <w:p w14:paraId="2D822878" w14:textId="1B693AB6" w:rsidR="00A23F7A" w:rsidRDefault="00A23F7A" w:rsidP="00B5765E">
      <w:pPr>
        <w:pStyle w:val="Brdtextmedindragvnster"/>
      </w:pPr>
      <w:r>
        <w:t>Eriksson, Annika</w:t>
      </w:r>
      <w:r w:rsidR="008F6E0D">
        <w:t xml:space="preserve"> M</w:t>
      </w:r>
      <w:r>
        <w:t>, rättslig expert (fr.o.m. 2018</w:t>
      </w:r>
      <w:r>
        <w:noBreakHyphen/>
        <w:t>09</w:t>
      </w:r>
      <w:r>
        <w:noBreakHyphen/>
        <w:t>06)</w:t>
      </w:r>
    </w:p>
    <w:p w14:paraId="75573CB0" w14:textId="77777777" w:rsidR="00A23F7A" w:rsidRDefault="00A23F7A" w:rsidP="00B5765E">
      <w:pPr>
        <w:pStyle w:val="Brdtextmedindragvnster"/>
      </w:pPr>
      <w:r>
        <w:t>Ljungberg, Anna, rättslig expert (fr.o.m. 2018</w:t>
      </w:r>
      <w:r>
        <w:noBreakHyphen/>
        <w:t>09</w:t>
      </w:r>
      <w:r>
        <w:noBreakHyphen/>
        <w:t>06)</w:t>
      </w:r>
    </w:p>
    <w:p w14:paraId="2EC01583" w14:textId="77777777" w:rsidR="00A23F7A" w:rsidRDefault="00A23F7A" w:rsidP="00B5765E">
      <w:pPr>
        <w:pStyle w:val="Brdtextmedindragvnster"/>
      </w:pPr>
      <w:r>
        <w:t>Mattsson, Charlotte, rådman (fr.o.m. 2018</w:t>
      </w:r>
      <w:r>
        <w:noBreakHyphen/>
        <w:t>09</w:t>
      </w:r>
      <w:r>
        <w:noBreakHyphen/>
        <w:t>06)</w:t>
      </w:r>
    </w:p>
    <w:p w14:paraId="1A0619E2" w14:textId="77777777" w:rsidR="00A23F7A" w:rsidRDefault="00A23F7A" w:rsidP="00B5765E">
      <w:pPr>
        <w:pStyle w:val="Brdtextmedindragvnster"/>
      </w:pPr>
      <w:r>
        <w:lastRenderedPageBreak/>
        <w:t>Sayed, Mosa, docent (fr.o.m. 2018</w:t>
      </w:r>
      <w:r>
        <w:noBreakHyphen/>
        <w:t>09</w:t>
      </w:r>
      <w:r>
        <w:noBreakHyphen/>
        <w:t>06)</w:t>
      </w:r>
    </w:p>
    <w:p w14:paraId="771BBE07" w14:textId="77777777" w:rsidR="00A23F7A" w:rsidRDefault="00A23F7A" w:rsidP="00B5765E">
      <w:pPr>
        <w:pStyle w:val="Brdtexthllihop"/>
      </w:pPr>
      <w:r>
        <w:t>Sekreterare:</w:t>
      </w:r>
    </w:p>
    <w:p w14:paraId="7E5604F4" w14:textId="77777777" w:rsidR="00A23F7A" w:rsidRDefault="00A23F7A" w:rsidP="00B5765E">
      <w:pPr>
        <w:pStyle w:val="Brdtextmedindragvnster"/>
      </w:pPr>
      <w:r>
        <w:t>Swedenborg, Lars, hovrättsassessor (fr.o.m. 2018</w:t>
      </w:r>
      <w:r>
        <w:noBreakHyphen/>
        <w:t>09</w:t>
      </w:r>
      <w:r>
        <w:noBreakHyphen/>
        <w:t>17)</w:t>
      </w:r>
    </w:p>
    <w:p w14:paraId="450912EE" w14:textId="77777777" w:rsidR="00A23F7A" w:rsidRDefault="00A23F7A" w:rsidP="00B5765E">
      <w:pPr>
        <w:pStyle w:val="Brdtextupprkning"/>
      </w:pPr>
      <w:r>
        <w:t>Direktiv för utredningen, se dir. 2018:68</w:t>
      </w:r>
    </w:p>
    <w:p w14:paraId="08280BE8" w14:textId="77777777" w:rsidR="00A23F7A" w:rsidRDefault="00A23F7A" w:rsidP="00B5765E">
      <w:pPr>
        <w:pStyle w:val="Brdtextupprkning"/>
      </w:pPr>
      <w:r>
        <w:t>Utredningen beräknas avsluta sitt arbete senast 20 januari 2020.</w:t>
      </w:r>
    </w:p>
    <w:p w14:paraId="035D75C9" w14:textId="77777777" w:rsidR="00A23F7A" w:rsidRDefault="00A23F7A" w:rsidP="00B5765E">
      <w:pPr>
        <w:pStyle w:val="Rubrik2"/>
      </w:pPr>
      <w:bookmarkStart w:id="21" w:name="_Toc34127951"/>
      <w:r>
        <w:t>Utredningen om civilt försvar (Ju 2018:05)</w:t>
      </w:r>
      <w:bookmarkEnd w:id="21"/>
    </w:p>
    <w:p w14:paraId="337C63D5" w14:textId="77777777" w:rsidR="00A23F7A" w:rsidRDefault="00A23F7A" w:rsidP="00B5765E">
      <w:pPr>
        <w:pStyle w:val="Brdtextupprkning"/>
      </w:pPr>
      <w:r>
        <w:t>Tillkallad enligt regeringens bemyndigande 2018-08-16</w:t>
      </w:r>
    </w:p>
    <w:p w14:paraId="460EA49E" w14:textId="77777777" w:rsidR="00A23F7A" w:rsidRDefault="00A23F7A" w:rsidP="00B5765E">
      <w:pPr>
        <w:pStyle w:val="Brdtexthllihop"/>
      </w:pPr>
      <w:r>
        <w:t>Särskild utredare:</w:t>
      </w:r>
    </w:p>
    <w:p w14:paraId="3ACE0AC1" w14:textId="77777777" w:rsidR="00A23F7A" w:rsidRDefault="00A23F7A" w:rsidP="00B5765E">
      <w:pPr>
        <w:pStyle w:val="Brdtextmedindragvnster"/>
      </w:pPr>
      <w:r>
        <w:t>Holmberg, Barbro, f.d. landshövding (fr.o.m. 2019</w:t>
      </w:r>
      <w:r>
        <w:noBreakHyphen/>
        <w:t>05</w:t>
      </w:r>
      <w:r>
        <w:noBreakHyphen/>
        <w:t>06)</w:t>
      </w:r>
    </w:p>
    <w:p w14:paraId="0D7F6149" w14:textId="2A815372" w:rsidR="00A23F7A" w:rsidRDefault="00AB16A2" w:rsidP="00B5765E">
      <w:pPr>
        <w:pStyle w:val="Brdtexthllihop"/>
      </w:pPr>
      <w:r>
        <w:t>Referensgrupp</w:t>
      </w:r>
      <w:r w:rsidR="00A23F7A">
        <w:t>:</w:t>
      </w:r>
    </w:p>
    <w:p w14:paraId="6AC3F8D2" w14:textId="77777777" w:rsidR="00A23F7A" w:rsidRDefault="00A23F7A" w:rsidP="00B5765E">
      <w:pPr>
        <w:pStyle w:val="Brdtextmedindragvnster"/>
      </w:pPr>
      <w:r>
        <w:t xml:space="preserve">Alexandersson, </w:t>
      </w:r>
      <w:proofErr w:type="spellStart"/>
      <w:r>
        <w:t>Taha</w:t>
      </w:r>
      <w:proofErr w:type="spellEnd"/>
      <w:r>
        <w:t>, stf. krisberedskapschef (fr.o.m. 2019</w:t>
      </w:r>
      <w:r>
        <w:noBreakHyphen/>
        <w:t>09</w:t>
      </w:r>
      <w:r>
        <w:noBreakHyphen/>
        <w:t>10)</w:t>
      </w:r>
    </w:p>
    <w:p w14:paraId="7B2D7F2E" w14:textId="77777777" w:rsidR="00A23F7A" w:rsidRDefault="00A23F7A" w:rsidP="00B5765E">
      <w:pPr>
        <w:pStyle w:val="Brdtextmedindragvnster"/>
      </w:pPr>
      <w:r>
        <w:t>Evertson, Joakim, enhetschef (fr.o.m. 2019</w:t>
      </w:r>
      <w:r>
        <w:noBreakHyphen/>
        <w:t>09</w:t>
      </w:r>
      <w:r>
        <w:noBreakHyphen/>
        <w:t>10)</w:t>
      </w:r>
    </w:p>
    <w:p w14:paraId="1B750152" w14:textId="77777777" w:rsidR="00A23F7A" w:rsidRDefault="00A23F7A" w:rsidP="00B5765E">
      <w:pPr>
        <w:pStyle w:val="Brdtextmedindragvnster"/>
      </w:pPr>
      <w:r>
        <w:t>Hector, Stefan, enhetschef (fr.o.m. 2019</w:t>
      </w:r>
      <w:r>
        <w:noBreakHyphen/>
        <w:t>11</w:t>
      </w:r>
      <w:r>
        <w:noBreakHyphen/>
        <w:t>07)</w:t>
      </w:r>
    </w:p>
    <w:p w14:paraId="72C07922" w14:textId="77777777" w:rsidR="00A23F7A" w:rsidRDefault="00A23F7A" w:rsidP="00B5765E">
      <w:pPr>
        <w:pStyle w:val="Brdtextmedindragvnster"/>
      </w:pPr>
      <w:r>
        <w:t>Holmer, Mikael, avdelningschef (fr.o.m. 2019</w:t>
      </w:r>
      <w:r>
        <w:noBreakHyphen/>
        <w:t>09</w:t>
      </w:r>
      <w:r>
        <w:noBreakHyphen/>
        <w:t>10)</w:t>
      </w:r>
    </w:p>
    <w:p w14:paraId="5CF3FF17" w14:textId="77777777" w:rsidR="00A23F7A" w:rsidRDefault="00A23F7A" w:rsidP="00B5765E">
      <w:pPr>
        <w:pStyle w:val="Brdtextmedindragvnster"/>
      </w:pPr>
      <w:r>
        <w:t>Lundin, Martin, kommissarie (fr.o.m. 2019</w:t>
      </w:r>
      <w:r>
        <w:noBreakHyphen/>
        <w:t>09</w:t>
      </w:r>
      <w:r>
        <w:noBreakHyphen/>
        <w:t>10 t.o.m. 2019</w:t>
      </w:r>
      <w:r>
        <w:noBreakHyphen/>
        <w:t>11</w:t>
      </w:r>
      <w:r>
        <w:noBreakHyphen/>
        <w:t>06)</w:t>
      </w:r>
    </w:p>
    <w:p w14:paraId="178E0B5F" w14:textId="77777777" w:rsidR="00A23F7A" w:rsidRDefault="00A23F7A" w:rsidP="00B5765E">
      <w:pPr>
        <w:pStyle w:val="Brdtextmedindragvnster"/>
      </w:pPr>
      <w:r>
        <w:t>Molander, Catrin, enhetschef (fr.o.m. 2019</w:t>
      </w:r>
      <w:r>
        <w:noBreakHyphen/>
        <w:t>09</w:t>
      </w:r>
      <w:r>
        <w:noBreakHyphen/>
        <w:t>10)</w:t>
      </w:r>
    </w:p>
    <w:p w14:paraId="3F56F236" w14:textId="77777777" w:rsidR="00A23F7A" w:rsidRDefault="00A23F7A" w:rsidP="00B5765E">
      <w:pPr>
        <w:pStyle w:val="Brdtextmedindragvnster"/>
      </w:pPr>
      <w:r>
        <w:t>Nyqvist, Göran, kommissarie (fr.o.m. 2019</w:t>
      </w:r>
      <w:r>
        <w:noBreakHyphen/>
        <w:t>09</w:t>
      </w:r>
      <w:r>
        <w:noBreakHyphen/>
        <w:t>10)</w:t>
      </w:r>
    </w:p>
    <w:p w14:paraId="0596CC06" w14:textId="77777777" w:rsidR="00A23F7A" w:rsidRDefault="00A23F7A" w:rsidP="00B5765E">
      <w:pPr>
        <w:pStyle w:val="Brdtextmedindragvnster"/>
      </w:pPr>
      <w:r>
        <w:t>Nyström, Per-Erik, nationell dricksvattensamordnare (fr.o.m. 2019</w:t>
      </w:r>
      <w:r>
        <w:noBreakHyphen/>
        <w:t>09</w:t>
      </w:r>
      <w:r>
        <w:noBreakHyphen/>
        <w:t>10)</w:t>
      </w:r>
    </w:p>
    <w:p w14:paraId="051DC3D2" w14:textId="77777777" w:rsidR="00A23F7A" w:rsidRDefault="00A23F7A" w:rsidP="00B5765E">
      <w:pPr>
        <w:pStyle w:val="Brdtextmedindragvnster"/>
      </w:pPr>
      <w:r>
        <w:t>Sandell, Christer, tf. avdelningschef (fr.o.m. 2019</w:t>
      </w:r>
      <w:r>
        <w:noBreakHyphen/>
        <w:t>09</w:t>
      </w:r>
      <w:r>
        <w:noBreakHyphen/>
        <w:t>10)</w:t>
      </w:r>
    </w:p>
    <w:p w14:paraId="61EE0742" w14:textId="77777777" w:rsidR="00A23F7A" w:rsidRDefault="00A23F7A" w:rsidP="00B5765E">
      <w:pPr>
        <w:pStyle w:val="Brdtextmedindragvnster"/>
      </w:pPr>
      <w:r>
        <w:t>Wibom, Anna, projektledare (fr.o.m. 2019</w:t>
      </w:r>
      <w:r>
        <w:noBreakHyphen/>
        <w:t>09</w:t>
      </w:r>
      <w:r>
        <w:noBreakHyphen/>
        <w:t>10)</w:t>
      </w:r>
    </w:p>
    <w:p w14:paraId="0399631F" w14:textId="77777777" w:rsidR="00A23F7A" w:rsidRDefault="00A23F7A" w:rsidP="00B5765E">
      <w:pPr>
        <w:pStyle w:val="Brdtextmedindragvnster"/>
      </w:pPr>
      <w:r>
        <w:t>Åhlén Hagman, Åsa, handläggare (fr.o.m. 2019</w:t>
      </w:r>
      <w:r>
        <w:noBreakHyphen/>
        <w:t>09</w:t>
      </w:r>
      <w:r>
        <w:noBreakHyphen/>
        <w:t>10)</w:t>
      </w:r>
    </w:p>
    <w:p w14:paraId="2E7C3E35" w14:textId="77777777" w:rsidR="00A23F7A" w:rsidRDefault="00A23F7A" w:rsidP="00B5765E">
      <w:pPr>
        <w:pStyle w:val="Brdtexthllihop"/>
      </w:pPr>
      <w:r>
        <w:t>Sakkunniga:</w:t>
      </w:r>
    </w:p>
    <w:p w14:paraId="6F6B3597" w14:textId="77777777" w:rsidR="00A23F7A" w:rsidRDefault="00A23F7A" w:rsidP="00B5765E">
      <w:pPr>
        <w:pStyle w:val="Brdtextmedindragvnster"/>
      </w:pPr>
      <w:r>
        <w:t>Bergvall, Daniel, kansliråd (fr.o.m. 2019</w:t>
      </w:r>
      <w:r>
        <w:noBreakHyphen/>
        <w:t>09</w:t>
      </w:r>
      <w:r>
        <w:noBreakHyphen/>
        <w:t>10)</w:t>
      </w:r>
    </w:p>
    <w:p w14:paraId="7EF3E6DA" w14:textId="77777777" w:rsidR="00A23F7A" w:rsidRDefault="00A23F7A" w:rsidP="00B5765E">
      <w:pPr>
        <w:pStyle w:val="Brdtextmedindragvnster"/>
      </w:pPr>
      <w:proofErr w:type="spellStart"/>
      <w:r>
        <w:t>Coyet</w:t>
      </w:r>
      <w:proofErr w:type="spellEnd"/>
      <w:r>
        <w:t xml:space="preserve"> Folke, Adrienne, kansliråd (fr.o.m. 2019</w:t>
      </w:r>
      <w:r>
        <w:noBreakHyphen/>
        <w:t>09</w:t>
      </w:r>
      <w:r>
        <w:noBreakHyphen/>
        <w:t>10)</w:t>
      </w:r>
    </w:p>
    <w:p w14:paraId="6DEC22EB" w14:textId="77777777" w:rsidR="00A23F7A" w:rsidRDefault="00A23F7A" w:rsidP="00B5765E">
      <w:pPr>
        <w:pStyle w:val="Brdtextmedindragvnster"/>
      </w:pPr>
      <w:r>
        <w:t>Engvall, Henrik, kansliråd (fr.o.m. 2019</w:t>
      </w:r>
      <w:r>
        <w:noBreakHyphen/>
        <w:t>09</w:t>
      </w:r>
      <w:r>
        <w:noBreakHyphen/>
        <w:t>10)</w:t>
      </w:r>
    </w:p>
    <w:p w14:paraId="1704769A" w14:textId="77777777" w:rsidR="00A23F7A" w:rsidRDefault="00A23F7A" w:rsidP="00B5765E">
      <w:pPr>
        <w:pStyle w:val="Brdtextmedindragvnster"/>
      </w:pPr>
      <w:r>
        <w:t>Eriksson, Håkan, kansliråd (fr.o.m. 2019</w:t>
      </w:r>
      <w:r>
        <w:noBreakHyphen/>
        <w:t>09</w:t>
      </w:r>
      <w:r>
        <w:noBreakHyphen/>
        <w:t>27)</w:t>
      </w:r>
    </w:p>
    <w:p w14:paraId="2146B4B5" w14:textId="77777777" w:rsidR="00A23F7A" w:rsidRDefault="00A23F7A" w:rsidP="00B5765E">
      <w:pPr>
        <w:pStyle w:val="Brdtextmedindragvnster"/>
      </w:pPr>
      <w:r>
        <w:t>Friberg, Fredrik, kansliråd (fr.o.m. 2019</w:t>
      </w:r>
      <w:r>
        <w:noBreakHyphen/>
        <w:t>09</w:t>
      </w:r>
      <w:r>
        <w:noBreakHyphen/>
        <w:t>10)</w:t>
      </w:r>
    </w:p>
    <w:p w14:paraId="308F5786" w14:textId="77777777" w:rsidR="00A23F7A" w:rsidRDefault="00A23F7A" w:rsidP="00B5765E">
      <w:pPr>
        <w:pStyle w:val="Brdtextmedindragvnster"/>
      </w:pPr>
      <w:proofErr w:type="spellStart"/>
      <w:r>
        <w:t>Jendi</w:t>
      </w:r>
      <w:proofErr w:type="spellEnd"/>
      <w:r>
        <w:t xml:space="preserve"> Linder, Sara, ämnesråd (fr.o.m. 2019</w:t>
      </w:r>
      <w:r>
        <w:noBreakHyphen/>
        <w:t>09</w:t>
      </w:r>
      <w:r>
        <w:noBreakHyphen/>
        <w:t>10)</w:t>
      </w:r>
    </w:p>
    <w:p w14:paraId="061D8C5F" w14:textId="77777777" w:rsidR="00A23F7A" w:rsidRDefault="00A23F7A" w:rsidP="00B5765E">
      <w:pPr>
        <w:pStyle w:val="Brdtextmedindragvnster"/>
      </w:pPr>
      <w:r>
        <w:t>Karlsson, Stefan, ämnesråd (fr.o.m. 2019</w:t>
      </w:r>
      <w:r>
        <w:noBreakHyphen/>
        <w:t>09</w:t>
      </w:r>
      <w:r>
        <w:noBreakHyphen/>
        <w:t>10)</w:t>
      </w:r>
    </w:p>
    <w:p w14:paraId="369EC013" w14:textId="77777777" w:rsidR="00A23F7A" w:rsidRDefault="00A23F7A" w:rsidP="00B5765E">
      <w:pPr>
        <w:pStyle w:val="Brdtextmedindragvnster"/>
      </w:pPr>
      <w:r>
        <w:t>Knapp, Sofia, kansliråd (fr.o.m. 2019</w:t>
      </w:r>
      <w:r>
        <w:noBreakHyphen/>
        <w:t>09</w:t>
      </w:r>
      <w:r>
        <w:noBreakHyphen/>
        <w:t>10)</w:t>
      </w:r>
    </w:p>
    <w:p w14:paraId="033B6F26" w14:textId="77777777" w:rsidR="00A23F7A" w:rsidRDefault="00A23F7A" w:rsidP="00B5765E">
      <w:pPr>
        <w:pStyle w:val="Brdtextmedindragvnster"/>
      </w:pPr>
      <w:proofErr w:type="spellStart"/>
      <w:r>
        <w:t>Lemoine</w:t>
      </w:r>
      <w:proofErr w:type="spellEnd"/>
      <w:r>
        <w:t>, Karolina, kansliråd (fr.o.m. 2019</w:t>
      </w:r>
      <w:r>
        <w:noBreakHyphen/>
        <w:t>09</w:t>
      </w:r>
      <w:r>
        <w:noBreakHyphen/>
        <w:t>10)</w:t>
      </w:r>
    </w:p>
    <w:p w14:paraId="1A23BAE8" w14:textId="77777777" w:rsidR="00A23F7A" w:rsidRDefault="00A23F7A" w:rsidP="00B5765E">
      <w:pPr>
        <w:pStyle w:val="Brdtextmedindragvnster"/>
      </w:pPr>
      <w:proofErr w:type="spellStart"/>
      <w:r>
        <w:t>Lenntorp</w:t>
      </w:r>
      <w:proofErr w:type="spellEnd"/>
      <w:r>
        <w:t>, Erik, kansliråd (fr.o.m. 2019</w:t>
      </w:r>
      <w:r>
        <w:noBreakHyphen/>
        <w:t>09</w:t>
      </w:r>
      <w:r>
        <w:noBreakHyphen/>
        <w:t>10)</w:t>
      </w:r>
    </w:p>
    <w:p w14:paraId="67C60F4D" w14:textId="77777777" w:rsidR="00A23F7A" w:rsidRDefault="00A23F7A" w:rsidP="00B5765E">
      <w:pPr>
        <w:pStyle w:val="Brdtextmedindragvnster"/>
      </w:pPr>
      <w:r>
        <w:t>Persson, Åsa, departementssekreterare (fr.o.m. 2019</w:t>
      </w:r>
      <w:r>
        <w:noBreakHyphen/>
        <w:t>09</w:t>
      </w:r>
      <w:r>
        <w:noBreakHyphen/>
        <w:t>10)</w:t>
      </w:r>
    </w:p>
    <w:p w14:paraId="3445F695" w14:textId="77777777" w:rsidR="00A23F7A" w:rsidRDefault="00A23F7A" w:rsidP="00B5765E">
      <w:pPr>
        <w:pStyle w:val="Brdtextmedindragvnster"/>
      </w:pPr>
      <w:r>
        <w:t xml:space="preserve">Petersson </w:t>
      </w:r>
      <w:proofErr w:type="spellStart"/>
      <w:r>
        <w:t>Grawé</w:t>
      </w:r>
      <w:proofErr w:type="spellEnd"/>
      <w:r>
        <w:t xml:space="preserve">, </w:t>
      </w:r>
      <w:proofErr w:type="spellStart"/>
      <w:r>
        <w:t>Kierstin</w:t>
      </w:r>
      <w:proofErr w:type="spellEnd"/>
      <w:r>
        <w:t>, ämnesråd (fr.o.m. 2019</w:t>
      </w:r>
      <w:r>
        <w:noBreakHyphen/>
        <w:t>09</w:t>
      </w:r>
      <w:r>
        <w:noBreakHyphen/>
        <w:t>10)</w:t>
      </w:r>
    </w:p>
    <w:p w14:paraId="7B118466" w14:textId="77777777" w:rsidR="00A23F7A" w:rsidRDefault="00A23F7A" w:rsidP="00B5765E">
      <w:pPr>
        <w:pStyle w:val="Brdtextmedindragvnster"/>
      </w:pPr>
      <w:r>
        <w:t xml:space="preserve">Wetterlöf </w:t>
      </w:r>
      <w:proofErr w:type="spellStart"/>
      <w:r>
        <w:t>Ajaxon</w:t>
      </w:r>
      <w:proofErr w:type="spellEnd"/>
      <w:r>
        <w:t>, Anita, ämnesråd (fr.o.m. 2019</w:t>
      </w:r>
      <w:r>
        <w:noBreakHyphen/>
        <w:t>11</w:t>
      </w:r>
      <w:r>
        <w:noBreakHyphen/>
        <w:t>06)</w:t>
      </w:r>
    </w:p>
    <w:p w14:paraId="6A1127D3" w14:textId="77777777" w:rsidR="00A23F7A" w:rsidRDefault="00A23F7A" w:rsidP="00B5765E">
      <w:pPr>
        <w:pStyle w:val="Brdtexthllihop"/>
      </w:pPr>
      <w:r>
        <w:t>Experter:</w:t>
      </w:r>
    </w:p>
    <w:p w14:paraId="2F31C3B6" w14:textId="77777777" w:rsidR="00A23F7A" w:rsidRDefault="00A23F7A" w:rsidP="00B5765E">
      <w:pPr>
        <w:pStyle w:val="Brdtextmedindragvnster"/>
      </w:pPr>
      <w:r>
        <w:t>Asp, Camilla, avdelningschef (fr.o.m. 2019</w:t>
      </w:r>
      <w:r>
        <w:noBreakHyphen/>
        <w:t>09</w:t>
      </w:r>
      <w:r>
        <w:noBreakHyphen/>
        <w:t>10)</w:t>
      </w:r>
    </w:p>
    <w:p w14:paraId="232DF2D6" w14:textId="77777777" w:rsidR="00A23F7A" w:rsidRPr="00EF4AC8" w:rsidRDefault="00A23F7A" w:rsidP="00B5765E">
      <w:pPr>
        <w:pStyle w:val="Brdtextmedindragvnster"/>
        <w:rPr>
          <w:lang w:val="de-DE"/>
        </w:rPr>
      </w:pPr>
      <w:r w:rsidRPr="00EF4AC8">
        <w:rPr>
          <w:lang w:val="de-DE"/>
        </w:rPr>
        <w:t xml:space="preserve">Eriksson, Ann-Sofie, </w:t>
      </w:r>
      <w:proofErr w:type="spellStart"/>
      <w:r w:rsidRPr="003E6567">
        <w:rPr>
          <w:lang w:val="de-DE"/>
        </w:rPr>
        <w:t>sektionschef</w:t>
      </w:r>
      <w:proofErr w:type="spellEnd"/>
      <w:r w:rsidRPr="00EF4AC8">
        <w:rPr>
          <w:lang w:val="de-DE"/>
        </w:rPr>
        <w:t xml:space="preserve"> (</w:t>
      </w:r>
      <w:proofErr w:type="spellStart"/>
      <w:r w:rsidRPr="00EF4AC8">
        <w:rPr>
          <w:lang w:val="de-DE"/>
        </w:rPr>
        <w:t>fr.o.m</w:t>
      </w:r>
      <w:proofErr w:type="spellEnd"/>
      <w:r w:rsidRPr="00EF4AC8">
        <w:rPr>
          <w:lang w:val="de-DE"/>
        </w:rPr>
        <w:t>. 2019</w:t>
      </w:r>
      <w:r w:rsidRPr="00EF4AC8">
        <w:rPr>
          <w:lang w:val="de-DE"/>
        </w:rPr>
        <w:noBreakHyphen/>
        <w:t>09</w:t>
      </w:r>
      <w:r w:rsidRPr="00EF4AC8">
        <w:rPr>
          <w:lang w:val="de-DE"/>
        </w:rPr>
        <w:noBreakHyphen/>
        <w:t>10)</w:t>
      </w:r>
    </w:p>
    <w:p w14:paraId="34C9CDCA" w14:textId="77777777" w:rsidR="00A23F7A" w:rsidRDefault="00A23F7A" w:rsidP="00B5765E">
      <w:pPr>
        <w:pStyle w:val="Brdtextmedindragvnster"/>
      </w:pPr>
      <w:r>
        <w:t>Graf, Carl Fredrik, landshövding (fr.o.m. 2019</w:t>
      </w:r>
      <w:r>
        <w:noBreakHyphen/>
        <w:t>09</w:t>
      </w:r>
      <w:r>
        <w:noBreakHyphen/>
        <w:t>10)</w:t>
      </w:r>
    </w:p>
    <w:p w14:paraId="3CE89440" w14:textId="77777777" w:rsidR="00A23F7A" w:rsidRDefault="00A23F7A" w:rsidP="00B5765E">
      <w:pPr>
        <w:pStyle w:val="Brdtextmedindragvnster"/>
      </w:pPr>
      <w:r>
        <w:t>Nagy, Gabor, avdelningschef (fr.o.m. 2019</w:t>
      </w:r>
      <w:r>
        <w:noBreakHyphen/>
        <w:t>09</w:t>
      </w:r>
      <w:r>
        <w:noBreakHyphen/>
        <w:t>10)</w:t>
      </w:r>
    </w:p>
    <w:p w14:paraId="418C3B3C" w14:textId="77777777" w:rsidR="00A23F7A" w:rsidRDefault="00A23F7A" w:rsidP="00B5765E">
      <w:pPr>
        <w:pStyle w:val="Brdtexthllihop"/>
      </w:pPr>
      <w:r>
        <w:lastRenderedPageBreak/>
        <w:t>Sekreterare:</w:t>
      </w:r>
    </w:p>
    <w:p w14:paraId="3BC93A6C" w14:textId="77777777" w:rsidR="00A23F7A" w:rsidRDefault="00A23F7A" w:rsidP="00B5765E">
      <w:pPr>
        <w:pStyle w:val="Brdtextmedindragvnster"/>
      </w:pPr>
      <w:r>
        <w:t>Dyberg-Ek, Magnus, samordningsansvarig (fr.o.m. 2019</w:t>
      </w:r>
      <w:r>
        <w:noBreakHyphen/>
        <w:t>05</w:t>
      </w:r>
      <w:r>
        <w:noBreakHyphen/>
        <w:t>06)</w:t>
      </w:r>
    </w:p>
    <w:p w14:paraId="31D321F8" w14:textId="77777777" w:rsidR="00A23F7A" w:rsidRDefault="00A23F7A" w:rsidP="00B5765E">
      <w:pPr>
        <w:pStyle w:val="Brdtextmedindragvnster"/>
      </w:pPr>
      <w:r>
        <w:t>Hammargren, Liv, utvärderare (fr.o.m. 2019</w:t>
      </w:r>
      <w:r>
        <w:noBreakHyphen/>
        <w:t>08</w:t>
      </w:r>
      <w:r>
        <w:noBreakHyphen/>
        <w:t>12)</w:t>
      </w:r>
    </w:p>
    <w:p w14:paraId="0BCAEDAE" w14:textId="77777777" w:rsidR="00A23F7A" w:rsidRDefault="00A23F7A" w:rsidP="00B5765E">
      <w:pPr>
        <w:pStyle w:val="Brdtextmedindragvnster"/>
      </w:pPr>
      <w:r>
        <w:t>Kaiser, Maria, föredragande (fr.o.m. 2019</w:t>
      </w:r>
      <w:r>
        <w:noBreakHyphen/>
        <w:t>08</w:t>
      </w:r>
      <w:r>
        <w:noBreakHyphen/>
        <w:t>12)</w:t>
      </w:r>
    </w:p>
    <w:p w14:paraId="030CE3BD" w14:textId="77777777" w:rsidR="00A23F7A" w:rsidRDefault="00A23F7A" w:rsidP="00B5765E">
      <w:pPr>
        <w:pStyle w:val="Brdtextupprkning"/>
      </w:pPr>
      <w:r>
        <w:t>Direktiv för utredningen, se dir. 2018:79, 2019:98</w:t>
      </w:r>
    </w:p>
    <w:p w14:paraId="20896DA1" w14:textId="77777777" w:rsidR="00A23F7A" w:rsidRPr="00F62DB3" w:rsidRDefault="00A23F7A" w:rsidP="00B5765E">
      <w:pPr>
        <w:pStyle w:val="Brdtextupprkning"/>
      </w:pPr>
      <w:r>
        <w:t>Utredningen beräknas avsluta sitt arbete senast 31 mars 2020.</w:t>
      </w:r>
    </w:p>
    <w:p w14:paraId="533F7429" w14:textId="2CDB5A64" w:rsidR="00A23F7A" w:rsidRDefault="00C5439E" w:rsidP="00B5765E">
      <w:pPr>
        <w:pStyle w:val="Rubrik2"/>
      </w:pPr>
      <w:bookmarkStart w:id="22" w:name="_Toc34127952"/>
      <w:r>
        <w:t>P</w:t>
      </w:r>
      <w:r w:rsidR="00A23F7A">
        <w:t>sykförsvar</w:t>
      </w:r>
      <w:r>
        <w:t xml:space="preserve">sutredningen </w:t>
      </w:r>
      <w:r w:rsidR="00A23F7A">
        <w:t>(Ju 2018:06)</w:t>
      </w:r>
      <w:bookmarkEnd w:id="22"/>
    </w:p>
    <w:p w14:paraId="44581BFD" w14:textId="77777777" w:rsidR="00A23F7A" w:rsidRDefault="00A23F7A" w:rsidP="00B5765E">
      <w:pPr>
        <w:pStyle w:val="Brdtextupprkning"/>
      </w:pPr>
      <w:r>
        <w:t>Tillkallad enligt regeringens bemyndigande 2018-08-16</w:t>
      </w:r>
    </w:p>
    <w:p w14:paraId="0336A39D" w14:textId="77777777" w:rsidR="00A23F7A" w:rsidRDefault="00A23F7A" w:rsidP="00B5765E">
      <w:pPr>
        <w:pStyle w:val="Brdtexthllihop"/>
      </w:pPr>
      <w:r>
        <w:t>Särskild utredare:</w:t>
      </w:r>
    </w:p>
    <w:p w14:paraId="622F6452" w14:textId="77777777" w:rsidR="00A23F7A" w:rsidRDefault="00A23F7A" w:rsidP="00B5765E">
      <w:pPr>
        <w:pStyle w:val="Brdtextmedindragvnster"/>
      </w:pPr>
      <w:r>
        <w:t>Danielsson, Anders, landshövding (fr.o.m. 2019</w:t>
      </w:r>
      <w:r>
        <w:noBreakHyphen/>
        <w:t>05</w:t>
      </w:r>
      <w:r>
        <w:noBreakHyphen/>
        <w:t>21)</w:t>
      </w:r>
    </w:p>
    <w:p w14:paraId="4F289706" w14:textId="77777777" w:rsidR="00A23F7A" w:rsidRDefault="00A23F7A" w:rsidP="00B5765E">
      <w:pPr>
        <w:pStyle w:val="Brdtexthllihop"/>
      </w:pPr>
      <w:r>
        <w:t>Sakkunniga:</w:t>
      </w:r>
    </w:p>
    <w:p w14:paraId="6336ADF9" w14:textId="77777777" w:rsidR="00A23F7A" w:rsidRDefault="00A23F7A" w:rsidP="00B5765E">
      <w:pPr>
        <w:pStyle w:val="Brdtextmedindragvnster"/>
      </w:pPr>
      <w:proofErr w:type="spellStart"/>
      <w:r>
        <w:t>Arvas</w:t>
      </w:r>
      <w:proofErr w:type="spellEnd"/>
      <w:r>
        <w:t xml:space="preserve"> Olsson, Filippa, ämnesråd (fr.o.m. 2019</w:t>
      </w:r>
      <w:r>
        <w:noBreakHyphen/>
        <w:t>10</w:t>
      </w:r>
      <w:r>
        <w:noBreakHyphen/>
        <w:t>10)</w:t>
      </w:r>
    </w:p>
    <w:p w14:paraId="43BD1FC5" w14:textId="77777777" w:rsidR="00A23F7A" w:rsidRDefault="00A23F7A" w:rsidP="00B5765E">
      <w:pPr>
        <w:pStyle w:val="Brdtextmedindragvnster"/>
      </w:pPr>
      <w:proofErr w:type="spellStart"/>
      <w:r>
        <w:t>Hartoft</w:t>
      </w:r>
      <w:proofErr w:type="spellEnd"/>
      <w:r>
        <w:t>, Percy, ämnesråd (fr.o.m. 2019</w:t>
      </w:r>
      <w:r>
        <w:noBreakHyphen/>
        <w:t>10</w:t>
      </w:r>
      <w:r>
        <w:noBreakHyphen/>
        <w:t>10)</w:t>
      </w:r>
    </w:p>
    <w:p w14:paraId="49789B23" w14:textId="77777777" w:rsidR="00A23F7A" w:rsidRDefault="00A23F7A" w:rsidP="00B5765E">
      <w:pPr>
        <w:pStyle w:val="Brdtextmedindragvnster"/>
      </w:pPr>
      <w:r>
        <w:t>Lindholm, Ingvar, departementssekreterare (fr.o.m. 2019</w:t>
      </w:r>
      <w:r>
        <w:noBreakHyphen/>
        <w:t>10</w:t>
      </w:r>
      <w:r>
        <w:noBreakHyphen/>
        <w:t>10)</w:t>
      </w:r>
    </w:p>
    <w:p w14:paraId="32E46E00" w14:textId="77777777" w:rsidR="00A23F7A" w:rsidRDefault="00A23F7A" w:rsidP="00B5765E">
      <w:pPr>
        <w:pStyle w:val="Brdtextmedindragvnster"/>
      </w:pPr>
      <w:r>
        <w:t>Lärke, Petra, departementsråd och biträdande enhetschef (fr.o.m. 2019</w:t>
      </w:r>
      <w:r>
        <w:noBreakHyphen/>
        <w:t>10</w:t>
      </w:r>
      <w:r>
        <w:noBreakHyphen/>
        <w:t>10)</w:t>
      </w:r>
    </w:p>
    <w:p w14:paraId="005CB924" w14:textId="77777777" w:rsidR="00A23F7A" w:rsidRDefault="00A23F7A" w:rsidP="00B5765E">
      <w:pPr>
        <w:pStyle w:val="Brdtexthllihop"/>
      </w:pPr>
      <w:r>
        <w:t>Experter:</w:t>
      </w:r>
    </w:p>
    <w:p w14:paraId="003743F8" w14:textId="77777777" w:rsidR="00A23F7A" w:rsidRDefault="00A23F7A" w:rsidP="00B5765E">
      <w:pPr>
        <w:pStyle w:val="Brdtextmedindragvnster"/>
      </w:pPr>
      <w:proofErr w:type="spellStart"/>
      <w:r>
        <w:t>Bynander</w:t>
      </w:r>
      <w:proofErr w:type="spellEnd"/>
      <w:r>
        <w:t>, Kerstin, ställföreträdande chefsjurist (fr.o.m. 2019</w:t>
      </w:r>
      <w:r>
        <w:noBreakHyphen/>
        <w:t>10</w:t>
      </w:r>
      <w:r>
        <w:noBreakHyphen/>
        <w:t>10)</w:t>
      </w:r>
    </w:p>
    <w:p w14:paraId="633722D0" w14:textId="77777777" w:rsidR="00A23F7A" w:rsidRDefault="00A23F7A" w:rsidP="00B5765E">
      <w:pPr>
        <w:pStyle w:val="Brdtextmedindragvnster"/>
      </w:pPr>
      <w:r>
        <w:t>Lian, Stefan, publiceringschef (fr.o.m. 2019</w:t>
      </w:r>
      <w:r>
        <w:noBreakHyphen/>
        <w:t>10</w:t>
      </w:r>
      <w:r>
        <w:noBreakHyphen/>
        <w:t>10)</w:t>
      </w:r>
    </w:p>
    <w:p w14:paraId="553F63BC" w14:textId="77777777" w:rsidR="00A23F7A" w:rsidRDefault="00A23F7A" w:rsidP="00B5765E">
      <w:pPr>
        <w:pStyle w:val="Brdtextmedindragvnster"/>
      </w:pPr>
      <w:r>
        <w:t xml:space="preserve">Simonsson </w:t>
      </w:r>
      <w:proofErr w:type="spellStart"/>
      <w:r>
        <w:t>Claréus</w:t>
      </w:r>
      <w:proofErr w:type="spellEnd"/>
      <w:r>
        <w:t>, Lisa, biträdande enhetschef (fr.o.m. 2019</w:t>
      </w:r>
      <w:r>
        <w:noBreakHyphen/>
        <w:t>10</w:t>
      </w:r>
      <w:r>
        <w:noBreakHyphen/>
        <w:t>10)</w:t>
      </w:r>
    </w:p>
    <w:p w14:paraId="7BE203E0" w14:textId="7B248E17" w:rsidR="00A23F7A" w:rsidRDefault="00A23F7A" w:rsidP="00B5765E">
      <w:pPr>
        <w:pStyle w:val="Brdtextmedindragvnster"/>
      </w:pPr>
      <w:proofErr w:type="spellStart"/>
      <w:r>
        <w:t>Rotermund</w:t>
      </w:r>
      <w:proofErr w:type="spellEnd"/>
      <w:r>
        <w:t xml:space="preserve">, Thomas, </w:t>
      </w:r>
      <w:r w:rsidR="00DF6A2F">
        <w:t>säkerhetschef</w:t>
      </w:r>
      <w:r>
        <w:t xml:space="preserve"> (fr.o.m. 2019</w:t>
      </w:r>
      <w:r>
        <w:noBreakHyphen/>
        <w:t>10</w:t>
      </w:r>
      <w:r>
        <w:noBreakHyphen/>
        <w:t>10)</w:t>
      </w:r>
    </w:p>
    <w:p w14:paraId="28BBADC0" w14:textId="77777777" w:rsidR="00A23F7A" w:rsidRDefault="00A23F7A" w:rsidP="00B5765E">
      <w:pPr>
        <w:pStyle w:val="Brdtextmedindragvnster"/>
      </w:pPr>
      <w:proofErr w:type="spellStart"/>
      <w:r>
        <w:t>Tofvesson</w:t>
      </w:r>
      <w:proofErr w:type="spellEnd"/>
      <w:r>
        <w:t>, Mikael, enhetschef (fr.o.m. 2019</w:t>
      </w:r>
      <w:r>
        <w:noBreakHyphen/>
        <w:t>10</w:t>
      </w:r>
      <w:r>
        <w:noBreakHyphen/>
        <w:t>10)</w:t>
      </w:r>
    </w:p>
    <w:p w14:paraId="43055E84" w14:textId="77777777" w:rsidR="00A23F7A" w:rsidRDefault="00A23F7A" w:rsidP="00B5765E">
      <w:pPr>
        <w:pStyle w:val="Brdtextmedindragvnster"/>
      </w:pPr>
      <w:proofErr w:type="spellStart"/>
      <w:r>
        <w:t>Yngman</w:t>
      </w:r>
      <w:proofErr w:type="spellEnd"/>
      <w:r>
        <w:t>, Anna, ställföreträdande kommunikationsdirektör (fr.o.m. 2019</w:t>
      </w:r>
      <w:r>
        <w:noBreakHyphen/>
        <w:t>10</w:t>
      </w:r>
      <w:r>
        <w:noBreakHyphen/>
        <w:t>10)</w:t>
      </w:r>
    </w:p>
    <w:p w14:paraId="4007B788" w14:textId="77777777" w:rsidR="00A23F7A" w:rsidRDefault="00A23F7A" w:rsidP="00B5765E">
      <w:pPr>
        <w:pStyle w:val="Brdtexthllihop"/>
      </w:pPr>
      <w:r>
        <w:t>Sekreterare:</w:t>
      </w:r>
    </w:p>
    <w:p w14:paraId="0318C47C" w14:textId="74265E1F" w:rsidR="00A23F7A" w:rsidRDefault="00A23F7A" w:rsidP="00B5765E">
      <w:pPr>
        <w:pStyle w:val="Brdtextmedindragvnster"/>
      </w:pPr>
      <w:r>
        <w:t xml:space="preserve">Hjort, Magnus, </w:t>
      </w:r>
      <w:r w:rsidR="00DF6A2F">
        <w:t xml:space="preserve">bitr. </w:t>
      </w:r>
      <w:r>
        <w:t>stabschef (fr.o.m. 2019</w:t>
      </w:r>
      <w:r>
        <w:noBreakHyphen/>
        <w:t>05</w:t>
      </w:r>
      <w:r>
        <w:noBreakHyphen/>
        <w:t>27)</w:t>
      </w:r>
    </w:p>
    <w:p w14:paraId="683687FC" w14:textId="77777777" w:rsidR="00A23F7A" w:rsidRDefault="00A23F7A" w:rsidP="00B5765E">
      <w:pPr>
        <w:pStyle w:val="Brdtextmedindragvnster"/>
      </w:pPr>
      <w:r>
        <w:t>Wessling, Stina, kommunikationskonsult (fr.o.m. 2019</w:t>
      </w:r>
      <w:r>
        <w:noBreakHyphen/>
        <w:t>11</w:t>
      </w:r>
      <w:r>
        <w:noBreakHyphen/>
        <w:t>01)</w:t>
      </w:r>
    </w:p>
    <w:p w14:paraId="0F0BBE92" w14:textId="77777777" w:rsidR="00A23F7A" w:rsidRDefault="00A23F7A" w:rsidP="00B5765E">
      <w:pPr>
        <w:pStyle w:val="Brdtexthllihop"/>
      </w:pPr>
      <w:r>
        <w:t>Referensgrupp:</w:t>
      </w:r>
    </w:p>
    <w:p w14:paraId="509AA05C" w14:textId="77777777" w:rsidR="00A23F7A" w:rsidRDefault="00A23F7A" w:rsidP="00B5765E">
      <w:pPr>
        <w:pStyle w:val="Brdtextmedindragvnster"/>
      </w:pPr>
      <w:proofErr w:type="spellStart"/>
      <w:r>
        <w:t>Deverell</w:t>
      </w:r>
      <w:proofErr w:type="spellEnd"/>
      <w:r>
        <w:t>, Edvard, filosofie doktor (fr.o.m. 2019</w:t>
      </w:r>
      <w:r>
        <w:noBreakHyphen/>
        <w:t>11</w:t>
      </w:r>
      <w:r>
        <w:noBreakHyphen/>
        <w:t>29)</w:t>
      </w:r>
    </w:p>
    <w:p w14:paraId="5706C189" w14:textId="77777777" w:rsidR="00A23F7A" w:rsidRDefault="00A23F7A" w:rsidP="00B5765E">
      <w:pPr>
        <w:pStyle w:val="Brdtextmedindragvnster"/>
      </w:pPr>
      <w:r>
        <w:t>Falkheimer, Jesper, professor (fr.o.m. 2019</w:t>
      </w:r>
      <w:r>
        <w:noBreakHyphen/>
        <w:t>11</w:t>
      </w:r>
      <w:r>
        <w:noBreakHyphen/>
        <w:t>29)</w:t>
      </w:r>
    </w:p>
    <w:p w14:paraId="393B95FD" w14:textId="77777777" w:rsidR="00A23F7A" w:rsidRDefault="00A23F7A" w:rsidP="00B5765E">
      <w:pPr>
        <w:pStyle w:val="Brdtextmedindragvnster"/>
      </w:pPr>
      <w:proofErr w:type="spellStart"/>
      <w:r>
        <w:t>Hedling</w:t>
      </w:r>
      <w:proofErr w:type="spellEnd"/>
      <w:r>
        <w:t>, Elsa, filosofie doktor (fr.o.m. 2019</w:t>
      </w:r>
      <w:r>
        <w:noBreakHyphen/>
        <w:t>11</w:t>
      </w:r>
      <w:r>
        <w:noBreakHyphen/>
        <w:t>29)</w:t>
      </w:r>
    </w:p>
    <w:p w14:paraId="3DF5CFFF" w14:textId="77777777" w:rsidR="00A23F7A" w:rsidRDefault="00A23F7A" w:rsidP="00B5765E">
      <w:pPr>
        <w:pStyle w:val="Brdtextmedindragvnster"/>
      </w:pPr>
      <w:proofErr w:type="spellStart"/>
      <w:r>
        <w:t>Mral</w:t>
      </w:r>
      <w:proofErr w:type="spellEnd"/>
      <w:r>
        <w:t xml:space="preserve">, Brigitte, professor </w:t>
      </w:r>
      <w:proofErr w:type="spellStart"/>
      <w:r>
        <w:t>emerita</w:t>
      </w:r>
      <w:proofErr w:type="spellEnd"/>
      <w:r>
        <w:t xml:space="preserve"> (fr.o.m. 2019</w:t>
      </w:r>
      <w:r>
        <w:noBreakHyphen/>
        <w:t>11</w:t>
      </w:r>
      <w:r>
        <w:noBreakHyphen/>
        <w:t>29)</w:t>
      </w:r>
    </w:p>
    <w:p w14:paraId="1A392F3F" w14:textId="77777777" w:rsidR="00A23F7A" w:rsidRDefault="00A23F7A" w:rsidP="00B5765E">
      <w:pPr>
        <w:pStyle w:val="Brdtextmedindragvnster"/>
      </w:pPr>
      <w:r>
        <w:t>Persson, Gudrun, docent (fr.o.m. 2019</w:t>
      </w:r>
      <w:r>
        <w:noBreakHyphen/>
        <w:t>11</w:t>
      </w:r>
      <w:r>
        <w:noBreakHyphen/>
        <w:t>29)</w:t>
      </w:r>
    </w:p>
    <w:p w14:paraId="1ED653EA" w14:textId="77777777" w:rsidR="00A23F7A" w:rsidRDefault="00A23F7A" w:rsidP="00B5765E">
      <w:pPr>
        <w:pStyle w:val="Brdtextmedindragvnster"/>
      </w:pPr>
      <w:r>
        <w:t>Petersson, Olof, professor emeritus (fr.o.m. 2019</w:t>
      </w:r>
      <w:r>
        <w:noBreakHyphen/>
        <w:t>11</w:t>
      </w:r>
      <w:r>
        <w:noBreakHyphen/>
        <w:t>29)</w:t>
      </w:r>
    </w:p>
    <w:p w14:paraId="1F5DEB30" w14:textId="77777777" w:rsidR="00A23F7A" w:rsidRDefault="00A23F7A" w:rsidP="00B5765E">
      <w:pPr>
        <w:pStyle w:val="Brdtextmedindragvnster"/>
      </w:pPr>
      <w:proofErr w:type="spellStart"/>
      <w:r>
        <w:t>Rossbach</w:t>
      </w:r>
      <w:proofErr w:type="spellEnd"/>
      <w:r>
        <w:t>, Niklas, filosofie doktor (fr.o.m. 2019</w:t>
      </w:r>
      <w:r>
        <w:noBreakHyphen/>
        <w:t>11</w:t>
      </w:r>
      <w:r>
        <w:noBreakHyphen/>
        <w:t>29)</w:t>
      </w:r>
    </w:p>
    <w:p w14:paraId="7114463C" w14:textId="77777777" w:rsidR="00A23F7A" w:rsidRDefault="00A23F7A" w:rsidP="00B5765E">
      <w:pPr>
        <w:pStyle w:val="Brdtextmedindragvnster"/>
      </w:pPr>
      <w:r>
        <w:t>Smith, Hanna, filosofie doktor (fr.o.m. 2019</w:t>
      </w:r>
      <w:r>
        <w:noBreakHyphen/>
        <w:t>11</w:t>
      </w:r>
      <w:r>
        <w:noBreakHyphen/>
        <w:t>29)</w:t>
      </w:r>
    </w:p>
    <w:p w14:paraId="31D755AC" w14:textId="35169C85" w:rsidR="00A23F7A" w:rsidRDefault="00A23F7A" w:rsidP="00B5765E">
      <w:pPr>
        <w:pStyle w:val="Brdtextupprkning"/>
      </w:pPr>
      <w:r>
        <w:t>Direktiv för utredningen, se dir. 2018:80, dir. 2019:42</w:t>
      </w:r>
      <w:r w:rsidR="00FF75EE">
        <w:t xml:space="preserve"> och </w:t>
      </w:r>
      <w:r>
        <w:t>dir. 2019:62</w:t>
      </w:r>
    </w:p>
    <w:p w14:paraId="2CFE744A" w14:textId="77777777" w:rsidR="00A23F7A" w:rsidRDefault="00A23F7A" w:rsidP="00B5765E">
      <w:pPr>
        <w:pStyle w:val="Brdtextupprkning"/>
      </w:pPr>
      <w:r>
        <w:t>Uppdraget ska redovisas senast den 31 maj 2020.</w:t>
      </w:r>
    </w:p>
    <w:p w14:paraId="38BFF554" w14:textId="77777777" w:rsidR="00A23F7A" w:rsidRDefault="00A23F7A" w:rsidP="00B5765E">
      <w:pPr>
        <w:pStyle w:val="Rubrik2"/>
      </w:pPr>
      <w:bookmarkStart w:id="23" w:name="_Toc34127953"/>
      <w:r>
        <w:lastRenderedPageBreak/>
        <w:t>2018 års skogsbrandsutredning (Ju 2018:07)</w:t>
      </w:r>
      <w:bookmarkEnd w:id="23"/>
    </w:p>
    <w:p w14:paraId="37336511" w14:textId="77777777" w:rsidR="00A23F7A" w:rsidRDefault="00A23F7A" w:rsidP="00B5765E">
      <w:pPr>
        <w:pStyle w:val="Brdtextupprkning"/>
      </w:pPr>
      <w:r>
        <w:t>Tillkallad enligt regeringens bemyndigande 2018-08-16</w:t>
      </w:r>
    </w:p>
    <w:p w14:paraId="49B916F1" w14:textId="77777777" w:rsidR="00A23F7A" w:rsidRDefault="00A23F7A" w:rsidP="00B5765E">
      <w:pPr>
        <w:pStyle w:val="Brdtexthllihop"/>
      </w:pPr>
      <w:r>
        <w:t>Särskild utredare:</w:t>
      </w:r>
    </w:p>
    <w:p w14:paraId="5CB1E641" w14:textId="77777777" w:rsidR="00A23F7A" w:rsidRDefault="00A23F7A" w:rsidP="00B5765E">
      <w:pPr>
        <w:pStyle w:val="Brdtextmedindragvnster"/>
      </w:pPr>
      <w:r>
        <w:t>Björklund, Jan-Åke (fr.o.m. 2018</w:t>
      </w:r>
      <w:r>
        <w:noBreakHyphen/>
        <w:t>08</w:t>
      </w:r>
      <w:r>
        <w:noBreakHyphen/>
        <w:t>20 t.o.m. 2019</w:t>
      </w:r>
      <w:r>
        <w:noBreakHyphen/>
        <w:t>02</w:t>
      </w:r>
      <w:r>
        <w:noBreakHyphen/>
        <w:t>14)</w:t>
      </w:r>
    </w:p>
    <w:p w14:paraId="2FDB2920" w14:textId="77777777" w:rsidR="00A23F7A" w:rsidRDefault="00A23F7A" w:rsidP="00B5765E">
      <w:pPr>
        <w:pStyle w:val="Brdtexthllihop"/>
      </w:pPr>
      <w:r>
        <w:t>Sakkunnig:</w:t>
      </w:r>
    </w:p>
    <w:p w14:paraId="05C57E7B" w14:textId="77777777" w:rsidR="00A23F7A" w:rsidRDefault="00A23F7A" w:rsidP="00B5765E">
      <w:pPr>
        <w:pStyle w:val="Brdtextmedindragvnster"/>
      </w:pPr>
      <w:r>
        <w:t>Ekelund, Keijo, departementssekreterare (fr.o.m. 2018</w:t>
      </w:r>
      <w:r>
        <w:noBreakHyphen/>
        <w:t>09</w:t>
      </w:r>
      <w:r>
        <w:noBreakHyphen/>
        <w:t>04 t.o.m. 2019</w:t>
      </w:r>
      <w:r>
        <w:noBreakHyphen/>
        <w:t>01</w:t>
      </w:r>
      <w:r>
        <w:noBreakHyphen/>
        <w:t>31)</w:t>
      </w:r>
    </w:p>
    <w:p w14:paraId="0491DD99" w14:textId="77777777" w:rsidR="00A23F7A" w:rsidRDefault="00A23F7A" w:rsidP="00B5765E">
      <w:pPr>
        <w:pStyle w:val="Brdtexthllihop"/>
      </w:pPr>
      <w:r>
        <w:t>Experter:</w:t>
      </w:r>
    </w:p>
    <w:p w14:paraId="6AEEF0CD" w14:textId="77777777" w:rsidR="00A23F7A" w:rsidRDefault="00A23F7A" w:rsidP="00B5765E">
      <w:pPr>
        <w:pStyle w:val="Brdtextmedindragvnster"/>
      </w:pPr>
      <w:r>
        <w:t>Henningsson, Anna, räddningschef (fr.o.m. 2018</w:t>
      </w:r>
      <w:r>
        <w:noBreakHyphen/>
        <w:t>09</w:t>
      </w:r>
      <w:r>
        <w:noBreakHyphen/>
        <w:t>04 t.o.m. 2019</w:t>
      </w:r>
      <w:r>
        <w:noBreakHyphen/>
        <w:t>01</w:t>
      </w:r>
      <w:r>
        <w:noBreakHyphen/>
        <w:t>31)</w:t>
      </w:r>
    </w:p>
    <w:p w14:paraId="6B98C77B" w14:textId="77777777" w:rsidR="00A23F7A" w:rsidRDefault="00A23F7A" w:rsidP="00B5765E">
      <w:pPr>
        <w:pStyle w:val="Brdtextmedindragvnster"/>
      </w:pPr>
      <w:proofErr w:type="spellStart"/>
      <w:r>
        <w:t>Perers</w:t>
      </w:r>
      <w:proofErr w:type="spellEnd"/>
      <w:r>
        <w:t>, Karin, styrelseordförande (fr.o.m. 2018</w:t>
      </w:r>
      <w:r>
        <w:noBreakHyphen/>
        <w:t>09</w:t>
      </w:r>
      <w:r>
        <w:noBreakHyphen/>
        <w:t>04 t.o.m. 2019</w:t>
      </w:r>
      <w:r>
        <w:noBreakHyphen/>
        <w:t>01</w:t>
      </w:r>
      <w:r>
        <w:noBreakHyphen/>
        <w:t>31)</w:t>
      </w:r>
    </w:p>
    <w:p w14:paraId="5F299FCF" w14:textId="77777777" w:rsidR="00A23F7A" w:rsidRDefault="00A23F7A" w:rsidP="00B5765E">
      <w:pPr>
        <w:pStyle w:val="Brdtextmedindragvnster"/>
      </w:pPr>
      <w:r>
        <w:t>Peters, Jörgen, länsråd (fr.o.m. 2018</w:t>
      </w:r>
      <w:r>
        <w:noBreakHyphen/>
        <w:t>09</w:t>
      </w:r>
      <w:r>
        <w:noBreakHyphen/>
        <w:t>04 t.o.m. 2019</w:t>
      </w:r>
      <w:r>
        <w:noBreakHyphen/>
        <w:t>01</w:t>
      </w:r>
      <w:r>
        <w:noBreakHyphen/>
        <w:t>31)</w:t>
      </w:r>
    </w:p>
    <w:p w14:paraId="5AE4B837" w14:textId="77777777" w:rsidR="00A23F7A" w:rsidRDefault="00A23F7A" w:rsidP="00B5765E">
      <w:pPr>
        <w:pStyle w:val="Brdtextmedindragvnster"/>
      </w:pPr>
      <w:proofErr w:type="spellStart"/>
      <w:r>
        <w:t>Siverstig</w:t>
      </w:r>
      <w:proofErr w:type="spellEnd"/>
      <w:r>
        <w:t>, Anna, överste (fr.o.m. 2018</w:t>
      </w:r>
      <w:r>
        <w:noBreakHyphen/>
        <w:t>09</w:t>
      </w:r>
      <w:r>
        <w:noBreakHyphen/>
        <w:t>04 t.o.m. 2019</w:t>
      </w:r>
      <w:r>
        <w:noBreakHyphen/>
        <w:t>01</w:t>
      </w:r>
      <w:r>
        <w:noBreakHyphen/>
        <w:t>31)</w:t>
      </w:r>
    </w:p>
    <w:p w14:paraId="137C0507" w14:textId="77777777" w:rsidR="00A23F7A" w:rsidRDefault="00A23F7A" w:rsidP="00B5765E">
      <w:pPr>
        <w:pStyle w:val="Brdtextmedindragvnster"/>
      </w:pPr>
      <w:proofErr w:type="spellStart"/>
      <w:r>
        <w:t>Uddholm</w:t>
      </w:r>
      <w:proofErr w:type="spellEnd"/>
      <w:r>
        <w:t>, Lars-Göran, brandchef (fr.o.m. 2018</w:t>
      </w:r>
      <w:r>
        <w:noBreakHyphen/>
        <w:t>09</w:t>
      </w:r>
      <w:r>
        <w:noBreakHyphen/>
        <w:t>04 t.o.m. 2019</w:t>
      </w:r>
      <w:r>
        <w:noBreakHyphen/>
        <w:t>01</w:t>
      </w:r>
      <w:r>
        <w:noBreakHyphen/>
        <w:t>31)</w:t>
      </w:r>
    </w:p>
    <w:p w14:paraId="17D9985D" w14:textId="77777777" w:rsidR="00A23F7A" w:rsidRDefault="00A23F7A" w:rsidP="00B5765E">
      <w:pPr>
        <w:pStyle w:val="Brdtextmedindragvnster"/>
      </w:pPr>
      <w:proofErr w:type="spellStart"/>
      <w:r>
        <w:t>Wisén</w:t>
      </w:r>
      <w:proofErr w:type="spellEnd"/>
      <w:r>
        <w:t>, Jan, bitr. avdelningschef (fr.o.m. 2018</w:t>
      </w:r>
      <w:r>
        <w:noBreakHyphen/>
        <w:t>09</w:t>
      </w:r>
      <w:r>
        <w:noBreakHyphen/>
        <w:t>04 t.o.m. 2019</w:t>
      </w:r>
      <w:r>
        <w:noBreakHyphen/>
        <w:t>01</w:t>
      </w:r>
      <w:r>
        <w:noBreakHyphen/>
        <w:t>31)</w:t>
      </w:r>
    </w:p>
    <w:p w14:paraId="11B6F1D1" w14:textId="77777777" w:rsidR="00A23F7A" w:rsidRDefault="00A23F7A" w:rsidP="00B5765E">
      <w:pPr>
        <w:pStyle w:val="Brdtexthllihop"/>
      </w:pPr>
      <w:r>
        <w:t>Sekreterare:</w:t>
      </w:r>
    </w:p>
    <w:p w14:paraId="3267A416" w14:textId="77777777" w:rsidR="00A23F7A" w:rsidRDefault="00A23F7A" w:rsidP="00B5765E">
      <w:pPr>
        <w:pStyle w:val="Brdtextmedindragvnster"/>
      </w:pPr>
      <w:r>
        <w:t>Kaiser, Maria, departementssekreterare (fr.o.m. 2018</w:t>
      </w:r>
      <w:r>
        <w:noBreakHyphen/>
        <w:t>08</w:t>
      </w:r>
      <w:r>
        <w:noBreakHyphen/>
        <w:t>20 t.o.m. 2019</w:t>
      </w:r>
      <w:r>
        <w:noBreakHyphen/>
        <w:t>01</w:t>
      </w:r>
      <w:r>
        <w:noBreakHyphen/>
        <w:t>31)</w:t>
      </w:r>
    </w:p>
    <w:p w14:paraId="4D0EAC92" w14:textId="77777777" w:rsidR="00A23F7A" w:rsidRDefault="00A23F7A" w:rsidP="00B5765E">
      <w:pPr>
        <w:pStyle w:val="Brdtextupprkning"/>
      </w:pPr>
      <w:r>
        <w:t>Direktiv för utredningen, se dir. 2018:81</w:t>
      </w:r>
    </w:p>
    <w:p w14:paraId="46FF28F1" w14:textId="77777777" w:rsidR="00A23F7A" w:rsidRDefault="00A23F7A" w:rsidP="00B5765E">
      <w:pPr>
        <w:pStyle w:val="Brdtexthllihop"/>
      </w:pPr>
      <w:r>
        <w:t>Kommittén har avgett</w:t>
      </w:r>
    </w:p>
    <w:p w14:paraId="45D27F77" w14:textId="77777777" w:rsidR="00A23F7A" w:rsidRDefault="00A23F7A" w:rsidP="00B5765E">
      <w:pPr>
        <w:pStyle w:val="Brdtextmedindragvnster"/>
      </w:pPr>
      <w:r>
        <w:t>SOU 2019:7 Skogsbränderna sommaren 2018</w:t>
      </w:r>
    </w:p>
    <w:p w14:paraId="3770D0DF" w14:textId="77777777" w:rsidR="00A23F7A" w:rsidRDefault="00A23F7A" w:rsidP="00B5765E">
      <w:pPr>
        <w:pStyle w:val="Brdtextupprkning"/>
      </w:pPr>
      <w:r>
        <w:t>Uppdraget är därmed slutfört.</w:t>
      </w:r>
    </w:p>
    <w:p w14:paraId="7E09D047" w14:textId="77777777" w:rsidR="00A23F7A" w:rsidRDefault="00A23F7A" w:rsidP="00B5765E">
      <w:pPr>
        <w:pStyle w:val="Rubrik2"/>
      </w:pPr>
      <w:bookmarkStart w:id="24" w:name="_Toc34127954"/>
      <w:r>
        <w:t>Utredningen om utlänningsärenden med säkerhetsaspekter (Ju 2018:08)</w:t>
      </w:r>
      <w:bookmarkEnd w:id="24"/>
    </w:p>
    <w:p w14:paraId="598828C1" w14:textId="77777777" w:rsidR="00A23F7A" w:rsidRDefault="00A23F7A" w:rsidP="00B5765E">
      <w:pPr>
        <w:pStyle w:val="Brdtextupprkning"/>
      </w:pPr>
      <w:r>
        <w:t>Tillkallad enligt regeringens bemyndigande 2018-08-23</w:t>
      </w:r>
    </w:p>
    <w:p w14:paraId="579062C8" w14:textId="77777777" w:rsidR="00A23F7A" w:rsidRDefault="00A23F7A" w:rsidP="00B5765E">
      <w:pPr>
        <w:pStyle w:val="Brdtexthllihop"/>
      </w:pPr>
      <w:r>
        <w:t>Särskild utredare:</w:t>
      </w:r>
    </w:p>
    <w:p w14:paraId="592A775C" w14:textId="77777777" w:rsidR="00A23F7A" w:rsidRDefault="00A23F7A" w:rsidP="00B5765E">
      <w:pPr>
        <w:pStyle w:val="Brdtextmedindragvnster"/>
      </w:pPr>
      <w:r>
        <w:t>Lindberg, Gunnel, ordförande (fr.o.m. 2018</w:t>
      </w:r>
      <w:r>
        <w:noBreakHyphen/>
        <w:t>08</w:t>
      </w:r>
      <w:r>
        <w:noBreakHyphen/>
        <w:t>23)</w:t>
      </w:r>
    </w:p>
    <w:p w14:paraId="4D31E30E" w14:textId="77777777" w:rsidR="00A23F7A" w:rsidRDefault="00A23F7A" w:rsidP="00B5765E">
      <w:pPr>
        <w:pStyle w:val="Brdtexthllihop"/>
      </w:pPr>
      <w:r>
        <w:t>Sakkunniga:</w:t>
      </w:r>
    </w:p>
    <w:p w14:paraId="0DE079BD" w14:textId="77777777" w:rsidR="00A23F7A" w:rsidRDefault="00A23F7A" w:rsidP="00B5765E">
      <w:pPr>
        <w:pStyle w:val="Brdtextmedindragvnster"/>
      </w:pPr>
      <w:r>
        <w:t>Westling, Anna, rättssakkunnig (fr.o.m. 2018</w:t>
      </w:r>
      <w:r>
        <w:noBreakHyphen/>
        <w:t>10</w:t>
      </w:r>
      <w:r>
        <w:noBreakHyphen/>
        <w:t>24)</w:t>
      </w:r>
    </w:p>
    <w:p w14:paraId="77AAFF7B" w14:textId="77777777" w:rsidR="00A23F7A" w:rsidRDefault="00A23F7A" w:rsidP="00B5765E">
      <w:pPr>
        <w:pStyle w:val="Brdtextmedindragvnster"/>
      </w:pPr>
      <w:proofErr w:type="spellStart"/>
      <w:r>
        <w:t>Wildenstam</w:t>
      </w:r>
      <w:proofErr w:type="spellEnd"/>
      <w:r>
        <w:t>, Ronja, rättssakkunnig (fr.o.m. 2018</w:t>
      </w:r>
      <w:r>
        <w:noBreakHyphen/>
        <w:t>10</w:t>
      </w:r>
      <w:r>
        <w:noBreakHyphen/>
        <w:t>24)</w:t>
      </w:r>
    </w:p>
    <w:p w14:paraId="7617F7E2" w14:textId="77777777" w:rsidR="00A23F7A" w:rsidRDefault="00A23F7A" w:rsidP="00B5765E">
      <w:pPr>
        <w:pStyle w:val="Brdtexthllihop"/>
      </w:pPr>
      <w:r>
        <w:t>Experter:</w:t>
      </w:r>
    </w:p>
    <w:p w14:paraId="108D9004" w14:textId="77777777" w:rsidR="00A23F7A" w:rsidRDefault="00A23F7A" w:rsidP="00B5765E">
      <w:pPr>
        <w:pStyle w:val="Brdtextmedindragvnster"/>
      </w:pPr>
      <w:r>
        <w:t>Dock Collin, Marie-Louise, verksjurist (fr.o.m. 2018</w:t>
      </w:r>
      <w:r>
        <w:noBreakHyphen/>
        <w:t>10</w:t>
      </w:r>
      <w:r>
        <w:noBreakHyphen/>
        <w:t>24)</w:t>
      </w:r>
    </w:p>
    <w:p w14:paraId="21DAA71F" w14:textId="77777777" w:rsidR="00A23F7A" w:rsidRDefault="00A23F7A" w:rsidP="00B5765E">
      <w:pPr>
        <w:pStyle w:val="Brdtextmedindragvnster"/>
      </w:pPr>
      <w:r>
        <w:t>Fries, Fredrik, kammarrättsråd (fr.o.m. 2018</w:t>
      </w:r>
      <w:r>
        <w:noBreakHyphen/>
        <w:t>10</w:t>
      </w:r>
      <w:r>
        <w:noBreakHyphen/>
        <w:t>24)</w:t>
      </w:r>
    </w:p>
    <w:p w14:paraId="5C4A168B" w14:textId="77777777" w:rsidR="00A23F7A" w:rsidRDefault="00A23F7A" w:rsidP="00B5765E">
      <w:pPr>
        <w:pStyle w:val="Brdtextmedindragvnster"/>
      </w:pPr>
      <w:r>
        <w:t>Lindgren, Maria, jurist (fr.o.m. 2018</w:t>
      </w:r>
      <w:r>
        <w:noBreakHyphen/>
        <w:t>10</w:t>
      </w:r>
      <w:r>
        <w:noBreakHyphen/>
        <w:t>24)</w:t>
      </w:r>
    </w:p>
    <w:p w14:paraId="214FBAE0" w14:textId="77777777" w:rsidR="00A23F7A" w:rsidRDefault="00A23F7A" w:rsidP="00B5765E">
      <w:pPr>
        <w:pStyle w:val="Brdtextmedindragvnster"/>
      </w:pPr>
      <w:r>
        <w:t>Lindqvist, Per, chefsåklagare (fr.o.m. 2018</w:t>
      </w:r>
      <w:r>
        <w:noBreakHyphen/>
        <w:t>10</w:t>
      </w:r>
      <w:r>
        <w:noBreakHyphen/>
        <w:t>24)</w:t>
      </w:r>
    </w:p>
    <w:p w14:paraId="0AC0D7D4" w14:textId="77777777" w:rsidR="00A23F7A" w:rsidRDefault="00A23F7A" w:rsidP="00B5765E">
      <w:pPr>
        <w:pStyle w:val="Brdtextmedindragvnster"/>
      </w:pPr>
      <w:r>
        <w:t>Olsson Lilja, Henrik, advokat (fr.o.m. 2018</w:t>
      </w:r>
      <w:r>
        <w:noBreakHyphen/>
        <w:t>11</w:t>
      </w:r>
      <w:r>
        <w:noBreakHyphen/>
        <w:t>01)</w:t>
      </w:r>
    </w:p>
    <w:p w14:paraId="23249930" w14:textId="77777777" w:rsidR="00A23F7A" w:rsidRPr="00EF4AC8" w:rsidRDefault="00A23F7A" w:rsidP="00B5765E">
      <w:pPr>
        <w:pStyle w:val="Brdtextmedindragvnster"/>
        <w:rPr>
          <w:lang w:val="de-DE"/>
        </w:rPr>
      </w:pPr>
      <w:r w:rsidRPr="00EF4AC8">
        <w:rPr>
          <w:lang w:val="de-DE"/>
        </w:rPr>
        <w:lastRenderedPageBreak/>
        <w:t>Rosenberg, Magnus, expert (</w:t>
      </w:r>
      <w:proofErr w:type="spellStart"/>
      <w:r w:rsidRPr="00EF4AC8">
        <w:rPr>
          <w:lang w:val="de-DE"/>
        </w:rPr>
        <w:t>fr.o.m</w:t>
      </w:r>
      <w:proofErr w:type="spellEnd"/>
      <w:r w:rsidRPr="00EF4AC8">
        <w:rPr>
          <w:lang w:val="de-DE"/>
        </w:rPr>
        <w:t>. 2018</w:t>
      </w:r>
      <w:r w:rsidRPr="00EF4AC8">
        <w:rPr>
          <w:lang w:val="de-DE"/>
        </w:rPr>
        <w:noBreakHyphen/>
        <w:t>10</w:t>
      </w:r>
      <w:r w:rsidRPr="00EF4AC8">
        <w:rPr>
          <w:lang w:val="de-DE"/>
        </w:rPr>
        <w:noBreakHyphen/>
        <w:t>24)</w:t>
      </w:r>
    </w:p>
    <w:p w14:paraId="4E15909E" w14:textId="77777777" w:rsidR="00A23F7A" w:rsidRDefault="00A23F7A" w:rsidP="00B5765E">
      <w:pPr>
        <w:pStyle w:val="Brdtextmedindragvnster"/>
      </w:pPr>
      <w:proofErr w:type="spellStart"/>
      <w:r>
        <w:t>Tunander</w:t>
      </w:r>
      <w:proofErr w:type="spellEnd"/>
      <w:r>
        <w:t>, Kristoffer, handläggare (fr.o.m. 2018</w:t>
      </w:r>
      <w:r>
        <w:noBreakHyphen/>
        <w:t>10</w:t>
      </w:r>
      <w:r>
        <w:noBreakHyphen/>
        <w:t>24)</w:t>
      </w:r>
    </w:p>
    <w:p w14:paraId="2C59D07F" w14:textId="77777777" w:rsidR="00A23F7A" w:rsidRDefault="00A23F7A" w:rsidP="00B5765E">
      <w:pPr>
        <w:pStyle w:val="Brdtexthllihop"/>
      </w:pPr>
      <w:r>
        <w:t>Sekreterare:</w:t>
      </w:r>
    </w:p>
    <w:p w14:paraId="0CA05C7A" w14:textId="77777777" w:rsidR="00A23F7A" w:rsidRDefault="00A23F7A" w:rsidP="00B5765E">
      <w:pPr>
        <w:pStyle w:val="Brdtextmedindragvnster"/>
      </w:pPr>
      <w:proofErr w:type="spellStart"/>
      <w:r>
        <w:t>Brandqvist</w:t>
      </w:r>
      <w:proofErr w:type="spellEnd"/>
      <w:r>
        <w:t xml:space="preserve"> Sundblad, Karin, hovrättsassessor (fr.o.m. 2018</w:t>
      </w:r>
      <w:r>
        <w:noBreakHyphen/>
        <w:t>08</w:t>
      </w:r>
      <w:r>
        <w:noBreakHyphen/>
        <w:t>23)</w:t>
      </w:r>
    </w:p>
    <w:p w14:paraId="7F085A9B" w14:textId="77777777" w:rsidR="00A23F7A" w:rsidRDefault="00A23F7A" w:rsidP="00B5765E">
      <w:pPr>
        <w:pStyle w:val="Brdtextupprkning"/>
      </w:pPr>
      <w:r>
        <w:t>Direktiv för utredningen, se dir. 2018:89 och dir. 2018:114</w:t>
      </w:r>
    </w:p>
    <w:p w14:paraId="7E88E58A" w14:textId="77777777" w:rsidR="00A23F7A" w:rsidRDefault="00A23F7A" w:rsidP="00B5765E">
      <w:pPr>
        <w:pStyle w:val="Brdtextupprkning"/>
      </w:pPr>
      <w:r>
        <w:t>Utredningen beräknas avsluta sitt arbete senast 31 mars 2020.</w:t>
      </w:r>
    </w:p>
    <w:p w14:paraId="64DADB70" w14:textId="77777777" w:rsidR="00A23F7A" w:rsidRDefault="00A23F7A" w:rsidP="00B5765E">
      <w:pPr>
        <w:pStyle w:val="Rubrik2"/>
      </w:pPr>
      <w:bookmarkStart w:id="25" w:name="_Toc34127955"/>
      <w:r>
        <w:t xml:space="preserve">Kommittén om grundlagsskadestånd </w:t>
      </w:r>
      <w:r>
        <w:br/>
        <w:t>(Ju 2018:09)</w:t>
      </w:r>
      <w:bookmarkEnd w:id="25"/>
    </w:p>
    <w:p w14:paraId="3B213EB7" w14:textId="77777777" w:rsidR="00A23F7A" w:rsidRDefault="00A23F7A" w:rsidP="00B5765E">
      <w:pPr>
        <w:pStyle w:val="Brdtextupprkning"/>
      </w:pPr>
      <w:r>
        <w:t>Tillkallad enligt regeringens bemyndigande 2018-08-30</w:t>
      </w:r>
    </w:p>
    <w:p w14:paraId="056FC2F5" w14:textId="77777777" w:rsidR="00A23F7A" w:rsidRDefault="00A23F7A" w:rsidP="00B5765E">
      <w:pPr>
        <w:pStyle w:val="Brdtexthllihop"/>
      </w:pPr>
      <w:r>
        <w:t>Ordförande:</w:t>
      </w:r>
    </w:p>
    <w:p w14:paraId="2B96E7A1" w14:textId="77777777" w:rsidR="00A23F7A" w:rsidRDefault="00A23F7A" w:rsidP="00B5765E">
      <w:pPr>
        <w:pStyle w:val="Brdtextmedindragvnster"/>
      </w:pPr>
      <w:r>
        <w:t>Eka, Anders, justitieråd (fr.o.m. 2018</w:t>
      </w:r>
      <w:r>
        <w:noBreakHyphen/>
        <w:t>08</w:t>
      </w:r>
      <w:r>
        <w:noBreakHyphen/>
        <w:t>30)</w:t>
      </w:r>
    </w:p>
    <w:p w14:paraId="5740CEEC" w14:textId="77777777" w:rsidR="00A23F7A" w:rsidRDefault="00A23F7A" w:rsidP="00B5765E">
      <w:pPr>
        <w:pStyle w:val="Brdtexthllihop"/>
      </w:pPr>
      <w:r>
        <w:t>Ledamöter:</w:t>
      </w:r>
    </w:p>
    <w:p w14:paraId="6C4F1FDB" w14:textId="77777777" w:rsidR="00A23F7A" w:rsidRDefault="00A23F7A" w:rsidP="00B5765E">
      <w:pPr>
        <w:pStyle w:val="Brdtextmedindragvnster"/>
      </w:pPr>
      <w:proofErr w:type="spellStart"/>
      <w:r>
        <w:t>Avsan</w:t>
      </w:r>
      <w:proofErr w:type="spellEnd"/>
      <w:r>
        <w:t>, Anti, f.d. led. av riksdagen (fr.o.m. 2019</w:t>
      </w:r>
      <w:r>
        <w:noBreakHyphen/>
        <w:t>03</w:t>
      </w:r>
      <w:r>
        <w:noBreakHyphen/>
        <w:t>19)</w:t>
      </w:r>
    </w:p>
    <w:p w14:paraId="3285F285" w14:textId="77777777" w:rsidR="00A23F7A" w:rsidRDefault="00A23F7A" w:rsidP="00B5765E">
      <w:pPr>
        <w:pStyle w:val="Brdtextmedindragvnster"/>
      </w:pPr>
      <w:r>
        <w:t>Börjesson, Agneta, f.d. led. av riksdagen (fr.o.m. 2019</w:t>
      </w:r>
      <w:r>
        <w:noBreakHyphen/>
        <w:t>03</w:t>
      </w:r>
      <w:r>
        <w:noBreakHyphen/>
        <w:t>19)</w:t>
      </w:r>
    </w:p>
    <w:p w14:paraId="57B5A9C3" w14:textId="77777777" w:rsidR="00A23F7A" w:rsidRDefault="00A23F7A" w:rsidP="00B5765E">
      <w:pPr>
        <w:pStyle w:val="Brdtextmedindragvnster"/>
      </w:pPr>
      <w:proofErr w:type="spellStart"/>
      <w:r>
        <w:t>Gerdes</w:t>
      </w:r>
      <w:proofErr w:type="spellEnd"/>
      <w:r>
        <w:t>, Hanna, folkrätts- och människorättsjurist (fr.o.m. 2019</w:t>
      </w:r>
      <w:r>
        <w:noBreakHyphen/>
        <w:t>05</w:t>
      </w:r>
      <w:r>
        <w:noBreakHyphen/>
        <w:t>21)</w:t>
      </w:r>
    </w:p>
    <w:p w14:paraId="6F3E88AF" w14:textId="77777777" w:rsidR="00A23F7A" w:rsidRDefault="00A23F7A" w:rsidP="00B5765E">
      <w:pPr>
        <w:pStyle w:val="Brdtextmedindragvnster"/>
      </w:pPr>
      <w:r>
        <w:t>Gunnarsson, Jonas, f.d. led. av riksdagen (fr.o.m. 2019</w:t>
      </w:r>
      <w:r>
        <w:noBreakHyphen/>
        <w:t>03</w:t>
      </w:r>
      <w:r>
        <w:noBreakHyphen/>
        <w:t>19)</w:t>
      </w:r>
    </w:p>
    <w:p w14:paraId="4D0EA286" w14:textId="77777777" w:rsidR="00A23F7A" w:rsidRDefault="00A23F7A" w:rsidP="00B5765E">
      <w:pPr>
        <w:pStyle w:val="Brdtextmedindragvnster"/>
      </w:pPr>
      <w:r>
        <w:t>Karlfeldt, Jon, f.d. partistyrelsesammankallande (fr.o.m. 2019</w:t>
      </w:r>
      <w:r>
        <w:noBreakHyphen/>
        <w:t>03</w:t>
      </w:r>
      <w:r>
        <w:noBreakHyphen/>
        <w:t>19)</w:t>
      </w:r>
    </w:p>
    <w:p w14:paraId="457DDFBF" w14:textId="77777777" w:rsidR="00A23F7A" w:rsidRDefault="00A23F7A" w:rsidP="00B5765E">
      <w:pPr>
        <w:pStyle w:val="Brdtextmedindragvnster"/>
      </w:pPr>
      <w:r>
        <w:t>Kihlström, Ingemar, f.d. led. av riksdagen (fr.o.m. 2019</w:t>
      </w:r>
      <w:r>
        <w:noBreakHyphen/>
        <w:t>03</w:t>
      </w:r>
      <w:r>
        <w:noBreakHyphen/>
        <w:t>19)</w:t>
      </w:r>
    </w:p>
    <w:p w14:paraId="08FD7FE7" w14:textId="77777777" w:rsidR="00A23F7A" w:rsidRDefault="00A23F7A" w:rsidP="00B5765E">
      <w:pPr>
        <w:pStyle w:val="Brdtextmedindragvnster"/>
      </w:pPr>
      <w:r>
        <w:t>Lennström, Sanne, led. av riksdagen (fr.o.m. 2019</w:t>
      </w:r>
      <w:r>
        <w:noBreakHyphen/>
        <w:t>03</w:t>
      </w:r>
      <w:r>
        <w:noBreakHyphen/>
        <w:t>19)</w:t>
      </w:r>
    </w:p>
    <w:p w14:paraId="00206869" w14:textId="77777777" w:rsidR="00A23F7A" w:rsidRDefault="00A23F7A" w:rsidP="00B5765E">
      <w:pPr>
        <w:pStyle w:val="Brdtextmedindragvnster"/>
      </w:pPr>
      <w:r>
        <w:t>Meijer, Louise, led. av riksdagen (fr.o.m. 2019</w:t>
      </w:r>
      <w:r>
        <w:noBreakHyphen/>
        <w:t>03</w:t>
      </w:r>
      <w:r>
        <w:noBreakHyphen/>
        <w:t>19)</w:t>
      </w:r>
    </w:p>
    <w:p w14:paraId="76522D0D" w14:textId="77777777" w:rsidR="00A23F7A" w:rsidRDefault="00A23F7A" w:rsidP="00B5765E">
      <w:pPr>
        <w:pStyle w:val="Brdtextmedindragvnster"/>
      </w:pPr>
      <w:proofErr w:type="spellStart"/>
      <w:r>
        <w:t>Naraghi</w:t>
      </w:r>
      <w:proofErr w:type="spellEnd"/>
      <w:r>
        <w:t>, Laila, led. av riksdagen (fr.o.m. 2019</w:t>
      </w:r>
      <w:r>
        <w:noBreakHyphen/>
        <w:t>03</w:t>
      </w:r>
      <w:r>
        <w:noBreakHyphen/>
        <w:t>19)</w:t>
      </w:r>
    </w:p>
    <w:p w14:paraId="499752AB" w14:textId="77777777" w:rsidR="00A23F7A" w:rsidRDefault="00A23F7A" w:rsidP="00B5765E">
      <w:pPr>
        <w:pStyle w:val="Brdtextmedindragvnster"/>
      </w:pPr>
      <w:r>
        <w:t>Sjöstedt, Madeleine, f.d. borgarråd (fr.o.m. 2019</w:t>
      </w:r>
      <w:r>
        <w:noBreakHyphen/>
        <w:t>03</w:t>
      </w:r>
      <w:r>
        <w:noBreakHyphen/>
        <w:t>19 t.o.m. 2019</w:t>
      </w:r>
      <w:r>
        <w:noBreakHyphen/>
        <w:t>05</w:t>
      </w:r>
      <w:r>
        <w:noBreakHyphen/>
        <w:t>20)</w:t>
      </w:r>
    </w:p>
    <w:p w14:paraId="4D4B5797" w14:textId="77777777" w:rsidR="00A23F7A" w:rsidRDefault="00A23F7A" w:rsidP="00B5765E">
      <w:pPr>
        <w:pStyle w:val="Brdtextmedindragvnster"/>
      </w:pPr>
      <w:r>
        <w:t>Söderlund, Per, led. av riksdagen (fr.o.m. 2019</w:t>
      </w:r>
      <w:r>
        <w:noBreakHyphen/>
        <w:t>03</w:t>
      </w:r>
      <w:r>
        <w:noBreakHyphen/>
        <w:t>19)</w:t>
      </w:r>
    </w:p>
    <w:p w14:paraId="5E6C2427" w14:textId="77777777" w:rsidR="00A23F7A" w:rsidRDefault="00A23F7A" w:rsidP="00B5765E">
      <w:pPr>
        <w:pStyle w:val="Brdtextmedindragvnster"/>
      </w:pPr>
      <w:r>
        <w:t>Wetterling, Jessica, led. av riksdagen (fr.o.m. 2019</w:t>
      </w:r>
      <w:r>
        <w:noBreakHyphen/>
        <w:t>03</w:t>
      </w:r>
      <w:r>
        <w:noBreakHyphen/>
        <w:t>19)</w:t>
      </w:r>
    </w:p>
    <w:p w14:paraId="75B3E660" w14:textId="77777777" w:rsidR="00A23F7A" w:rsidRDefault="00A23F7A" w:rsidP="00B5765E">
      <w:pPr>
        <w:pStyle w:val="Brdtextmedindragvnster"/>
      </w:pPr>
      <w:proofErr w:type="spellStart"/>
      <w:r>
        <w:t>Ylivainio</w:t>
      </w:r>
      <w:proofErr w:type="spellEnd"/>
      <w:r>
        <w:t>, Linda, led. av riksdagen (fr.o.m. 2019</w:t>
      </w:r>
      <w:r>
        <w:noBreakHyphen/>
        <w:t>03</w:t>
      </w:r>
      <w:r>
        <w:noBreakHyphen/>
        <w:t>19)</w:t>
      </w:r>
    </w:p>
    <w:p w14:paraId="1199D488" w14:textId="77777777" w:rsidR="00A23F7A" w:rsidRDefault="00A23F7A" w:rsidP="00B5765E">
      <w:pPr>
        <w:pStyle w:val="Brdtexthllihop"/>
      </w:pPr>
      <w:r>
        <w:t>Sakkunniga:</w:t>
      </w:r>
    </w:p>
    <w:p w14:paraId="557B2F5C" w14:textId="77777777" w:rsidR="00A23F7A" w:rsidRDefault="00A23F7A" w:rsidP="00B5765E">
      <w:pPr>
        <w:pStyle w:val="Brdtextmedindragvnster"/>
      </w:pPr>
      <w:r>
        <w:t>Heimer, Manne, rättssakkunnig (fr.o.m. 2018</w:t>
      </w:r>
      <w:r>
        <w:noBreakHyphen/>
        <w:t>11</w:t>
      </w:r>
      <w:r>
        <w:noBreakHyphen/>
        <w:t>01)</w:t>
      </w:r>
    </w:p>
    <w:p w14:paraId="71D4C0F9" w14:textId="77777777" w:rsidR="00A23F7A" w:rsidRDefault="00A23F7A" w:rsidP="00B5765E">
      <w:pPr>
        <w:pStyle w:val="Brdtextmedindragvnster"/>
      </w:pPr>
      <w:r>
        <w:t>Holmqvist, Mats, ämnesråd (fr.o.m. 2018</w:t>
      </w:r>
      <w:r>
        <w:noBreakHyphen/>
        <w:t>11</w:t>
      </w:r>
      <w:r>
        <w:noBreakHyphen/>
        <w:t>01)</w:t>
      </w:r>
    </w:p>
    <w:p w14:paraId="09FC0786" w14:textId="77777777" w:rsidR="00A23F7A" w:rsidRDefault="00A23F7A" w:rsidP="00B5765E">
      <w:pPr>
        <w:pStyle w:val="Brdtexthllihop"/>
      </w:pPr>
      <w:r>
        <w:t>Experter:</w:t>
      </w:r>
    </w:p>
    <w:p w14:paraId="24B944EC" w14:textId="77777777" w:rsidR="00A23F7A" w:rsidRDefault="00A23F7A" w:rsidP="00B5765E">
      <w:pPr>
        <w:pStyle w:val="Brdtextmedindragvnster"/>
      </w:pPr>
      <w:r>
        <w:t>Bengtsson, Bertil, professor (fr.o.m. 2018</w:t>
      </w:r>
      <w:r>
        <w:noBreakHyphen/>
        <w:t>11</w:t>
      </w:r>
      <w:r>
        <w:noBreakHyphen/>
        <w:t>01)</w:t>
      </w:r>
    </w:p>
    <w:p w14:paraId="7295CFC6" w14:textId="77777777" w:rsidR="00A23F7A" w:rsidRDefault="00A23F7A" w:rsidP="00B5765E">
      <w:pPr>
        <w:pStyle w:val="Brdtextmedindragvnster"/>
      </w:pPr>
      <w:r>
        <w:t>Erman, Anna, byråchef (fr.o.m. 2018</w:t>
      </w:r>
      <w:r>
        <w:noBreakHyphen/>
        <w:t>11</w:t>
      </w:r>
      <w:r>
        <w:noBreakHyphen/>
        <w:t>01)</w:t>
      </w:r>
    </w:p>
    <w:p w14:paraId="7850C80D" w14:textId="77777777" w:rsidR="00A23F7A" w:rsidRDefault="00A23F7A" w:rsidP="00B5765E">
      <w:pPr>
        <w:pStyle w:val="Brdtextmedindragvnster"/>
      </w:pPr>
      <w:r>
        <w:t>Lind, Anna-Sara, professor (fr.o.m. 2018</w:t>
      </w:r>
      <w:r>
        <w:noBreakHyphen/>
        <w:t>11</w:t>
      </w:r>
      <w:r>
        <w:noBreakHyphen/>
        <w:t>01)</w:t>
      </w:r>
    </w:p>
    <w:p w14:paraId="4E1794EE" w14:textId="77777777" w:rsidR="00A23F7A" w:rsidRDefault="00A23F7A" w:rsidP="00B5765E">
      <w:pPr>
        <w:pStyle w:val="Brdtextmedindragvnster"/>
      </w:pPr>
      <w:r>
        <w:t>Wiklund, Ola, advokat (fr.o.m. 2018</w:t>
      </w:r>
      <w:r>
        <w:noBreakHyphen/>
        <w:t>11</w:t>
      </w:r>
      <w:r>
        <w:noBreakHyphen/>
        <w:t>01)</w:t>
      </w:r>
    </w:p>
    <w:p w14:paraId="79B95230" w14:textId="77777777" w:rsidR="00A23F7A" w:rsidRDefault="00A23F7A" w:rsidP="00B5765E">
      <w:pPr>
        <w:pStyle w:val="Brdtexthllihop"/>
      </w:pPr>
      <w:r>
        <w:t>Sekreterare:</w:t>
      </w:r>
    </w:p>
    <w:p w14:paraId="5592F293" w14:textId="77777777" w:rsidR="00A23F7A" w:rsidRDefault="00A23F7A" w:rsidP="00B5765E">
      <w:pPr>
        <w:pStyle w:val="Brdtextmedindragvnster"/>
      </w:pPr>
      <w:r>
        <w:t>Aspegren, Jacob, ämnesråd (fr.o.m. 2018</w:t>
      </w:r>
      <w:r>
        <w:noBreakHyphen/>
        <w:t>10</w:t>
      </w:r>
      <w:r>
        <w:noBreakHyphen/>
        <w:t>01 t.o.m. 2020</w:t>
      </w:r>
      <w:r>
        <w:noBreakHyphen/>
        <w:t>07</w:t>
      </w:r>
      <w:r>
        <w:noBreakHyphen/>
        <w:t>31)</w:t>
      </w:r>
    </w:p>
    <w:p w14:paraId="0170C40D" w14:textId="6AA980F4" w:rsidR="00A23F7A" w:rsidRDefault="00A23F7A" w:rsidP="00B5765E">
      <w:pPr>
        <w:pStyle w:val="Brdtextupprkning"/>
      </w:pPr>
      <w:r>
        <w:t>Direktiv för kommittén, se dir. 2018:92</w:t>
      </w:r>
      <w:r w:rsidR="00FF75EE">
        <w:t xml:space="preserve"> och </w:t>
      </w:r>
      <w:r>
        <w:t>dir. 2019:59</w:t>
      </w:r>
    </w:p>
    <w:p w14:paraId="5E1DE79C" w14:textId="77777777" w:rsidR="00A23F7A" w:rsidRDefault="00A23F7A" w:rsidP="00B5765E">
      <w:pPr>
        <w:pStyle w:val="Brdtextupprkning"/>
      </w:pPr>
      <w:r>
        <w:t>Kommittén beräknas avsluta sitt arbete senast 31 juli 2020.</w:t>
      </w:r>
    </w:p>
    <w:p w14:paraId="3C4B310D" w14:textId="77777777" w:rsidR="00A23F7A" w:rsidRDefault="00A23F7A" w:rsidP="00B5765E">
      <w:pPr>
        <w:pStyle w:val="Rubrik2"/>
      </w:pPr>
      <w:bookmarkStart w:id="26" w:name="_Toc34127956"/>
      <w:r>
        <w:lastRenderedPageBreak/>
        <w:t>Kommittén om den framtida svenska migrationspolitiken (Ju 2019:01)</w:t>
      </w:r>
      <w:bookmarkEnd w:id="26"/>
    </w:p>
    <w:p w14:paraId="2BA59BD0" w14:textId="77777777" w:rsidR="00A23F7A" w:rsidRDefault="00A23F7A" w:rsidP="00B5765E">
      <w:pPr>
        <w:pStyle w:val="Brdtextupprkning"/>
      </w:pPr>
      <w:r>
        <w:t>Tillkallad enligt regeringens bemyndigande 2019-06-14</w:t>
      </w:r>
    </w:p>
    <w:p w14:paraId="0B57371C" w14:textId="77777777" w:rsidR="00A23F7A" w:rsidRDefault="00A23F7A" w:rsidP="00B5765E">
      <w:pPr>
        <w:pStyle w:val="Brdtexthllihop"/>
      </w:pPr>
      <w:r>
        <w:t>Ordförande:</w:t>
      </w:r>
    </w:p>
    <w:p w14:paraId="2BE9D7A8" w14:textId="77777777" w:rsidR="00A23F7A" w:rsidRDefault="00A23F7A" w:rsidP="00B5765E">
      <w:pPr>
        <w:pStyle w:val="Brdtextmedindragvnster"/>
      </w:pPr>
      <w:proofErr w:type="spellStart"/>
      <w:r>
        <w:t>Rolén</w:t>
      </w:r>
      <w:proofErr w:type="spellEnd"/>
      <w:r>
        <w:t>, Thomas, kammarrättspresident (fr.o.m. 2019</w:t>
      </w:r>
      <w:r>
        <w:noBreakHyphen/>
        <w:t>07</w:t>
      </w:r>
      <w:r>
        <w:noBreakHyphen/>
        <w:t>01)</w:t>
      </w:r>
    </w:p>
    <w:p w14:paraId="4503217F" w14:textId="77777777" w:rsidR="00A23F7A" w:rsidRDefault="00A23F7A" w:rsidP="00B5765E">
      <w:pPr>
        <w:pStyle w:val="Brdtexthllihop"/>
      </w:pPr>
      <w:r>
        <w:t>Ledamöter:</w:t>
      </w:r>
    </w:p>
    <w:p w14:paraId="2428DA55" w14:textId="77777777" w:rsidR="00A23F7A" w:rsidRDefault="00A23F7A" w:rsidP="00B5765E">
      <w:pPr>
        <w:pStyle w:val="Brdtextmedindragvnster"/>
      </w:pPr>
      <w:proofErr w:type="spellStart"/>
      <w:r>
        <w:t>Bieler</w:t>
      </w:r>
      <w:proofErr w:type="spellEnd"/>
      <w:r>
        <w:t>, Paula, riksdagsledamot (fr.o.m. 2019</w:t>
      </w:r>
      <w:r>
        <w:noBreakHyphen/>
        <w:t>07</w:t>
      </w:r>
      <w:r>
        <w:noBreakHyphen/>
        <w:t>24)</w:t>
      </w:r>
    </w:p>
    <w:p w14:paraId="4E4CB683" w14:textId="77777777" w:rsidR="00A23F7A" w:rsidRDefault="00A23F7A" w:rsidP="00B5765E">
      <w:pPr>
        <w:pStyle w:val="Brdtextmedindragvnster"/>
      </w:pPr>
      <w:r>
        <w:t>Billström, Tobias, riksdagsledamot (fr.o.m. 2019</w:t>
      </w:r>
      <w:r>
        <w:noBreakHyphen/>
        <w:t>07</w:t>
      </w:r>
      <w:r>
        <w:noBreakHyphen/>
        <w:t>24)</w:t>
      </w:r>
    </w:p>
    <w:p w14:paraId="70028BF0" w14:textId="77777777" w:rsidR="00A23F7A" w:rsidRDefault="00A23F7A" w:rsidP="00B5765E">
      <w:pPr>
        <w:pStyle w:val="Brdtextmedindragvnster"/>
      </w:pPr>
      <w:r>
        <w:t>Cato, Jonny, riksdagsledamot (fr.o.m. 2019</w:t>
      </w:r>
      <w:r>
        <w:noBreakHyphen/>
        <w:t>10</w:t>
      </w:r>
      <w:r>
        <w:noBreakHyphen/>
        <w:t>24)</w:t>
      </w:r>
    </w:p>
    <w:p w14:paraId="2CBF79EA" w14:textId="77777777" w:rsidR="00A23F7A" w:rsidRDefault="00A23F7A" w:rsidP="00B5765E">
      <w:pPr>
        <w:pStyle w:val="Brdtextmedindragvnster"/>
      </w:pPr>
      <w:r>
        <w:t>Eklind, Hans, riksdagsledamot (fr.o.m. 2019</w:t>
      </w:r>
      <w:r>
        <w:noBreakHyphen/>
        <w:t>07</w:t>
      </w:r>
      <w:r>
        <w:noBreakHyphen/>
        <w:t>24)</w:t>
      </w:r>
    </w:p>
    <w:p w14:paraId="48B4C612" w14:textId="77777777" w:rsidR="00A23F7A" w:rsidRDefault="00A23F7A" w:rsidP="00B5765E">
      <w:pPr>
        <w:pStyle w:val="Brdtextmedindragvnster"/>
      </w:pPr>
      <w:r>
        <w:t>Höj Larsen, Christina, riksdagsledamot (fr.o.m. 2019</w:t>
      </w:r>
      <w:r>
        <w:noBreakHyphen/>
        <w:t>07</w:t>
      </w:r>
      <w:r>
        <w:noBreakHyphen/>
        <w:t>24)</w:t>
      </w:r>
    </w:p>
    <w:p w14:paraId="5A1F85FE" w14:textId="77777777" w:rsidR="00A23F7A" w:rsidRDefault="00A23F7A" w:rsidP="00B5765E">
      <w:pPr>
        <w:pStyle w:val="Brdtextmedindragvnster"/>
      </w:pPr>
      <w:r>
        <w:t>Jönsson, Johanna, riksdagsledamot (fr.o.m. 2019</w:t>
      </w:r>
      <w:r>
        <w:noBreakHyphen/>
        <w:t>07</w:t>
      </w:r>
      <w:r>
        <w:noBreakHyphen/>
        <w:t>24 t.o.m. 2019</w:t>
      </w:r>
      <w:r>
        <w:noBreakHyphen/>
        <w:t>10</w:t>
      </w:r>
      <w:r>
        <w:noBreakHyphen/>
        <w:t>23)</w:t>
      </w:r>
    </w:p>
    <w:p w14:paraId="066438DE" w14:textId="77777777" w:rsidR="00A23F7A" w:rsidRDefault="00A23F7A" w:rsidP="00B5765E">
      <w:pPr>
        <w:pStyle w:val="Brdtextmedindragvnster"/>
      </w:pPr>
      <w:r>
        <w:t>Larsson, Rikard, riksdagsledamot (fr.o.m. 2019</w:t>
      </w:r>
      <w:r>
        <w:noBreakHyphen/>
        <w:t>07</w:t>
      </w:r>
      <w:r>
        <w:noBreakHyphen/>
        <w:t>24)</w:t>
      </w:r>
    </w:p>
    <w:p w14:paraId="4DE65D16" w14:textId="77777777" w:rsidR="00A23F7A" w:rsidRDefault="00A23F7A" w:rsidP="00B5765E">
      <w:pPr>
        <w:pStyle w:val="Brdtextmedindragvnster"/>
      </w:pPr>
      <w:r>
        <w:t>Ling, Rasmus, riksdagsledamot (fr.o.m. 2019</w:t>
      </w:r>
      <w:r>
        <w:noBreakHyphen/>
        <w:t>07</w:t>
      </w:r>
      <w:r>
        <w:noBreakHyphen/>
        <w:t>24)</w:t>
      </w:r>
    </w:p>
    <w:p w14:paraId="198DF6ED" w14:textId="77777777" w:rsidR="00A23F7A" w:rsidRDefault="00A23F7A" w:rsidP="00B5765E">
      <w:pPr>
        <w:pStyle w:val="Brdtextmedindragvnster"/>
      </w:pPr>
      <w:r>
        <w:t>Malm, Fredrik, riksdagsledamot (fr.o.m. 2019</w:t>
      </w:r>
      <w:r>
        <w:noBreakHyphen/>
        <w:t>07</w:t>
      </w:r>
      <w:r>
        <w:noBreakHyphen/>
        <w:t>24)</w:t>
      </w:r>
    </w:p>
    <w:p w14:paraId="7646A515" w14:textId="77777777" w:rsidR="00A23F7A" w:rsidRDefault="00A23F7A" w:rsidP="00B5765E">
      <w:pPr>
        <w:pStyle w:val="Brdtextmedindragvnster"/>
      </w:pPr>
      <w:r>
        <w:t xml:space="preserve">Malmer </w:t>
      </w:r>
      <w:proofErr w:type="spellStart"/>
      <w:r>
        <w:t>Stenergard</w:t>
      </w:r>
      <w:proofErr w:type="spellEnd"/>
      <w:r>
        <w:t>, Maria, riksdagsledamot (fr.o.m. 2019</w:t>
      </w:r>
      <w:r>
        <w:noBreakHyphen/>
        <w:t>07</w:t>
      </w:r>
      <w:r>
        <w:noBreakHyphen/>
        <w:t>24)</w:t>
      </w:r>
    </w:p>
    <w:p w14:paraId="0F37FF4F" w14:textId="77777777" w:rsidR="00A23F7A" w:rsidRDefault="00A23F7A" w:rsidP="00B5765E">
      <w:pPr>
        <w:pStyle w:val="Brdtextmedindragvnster"/>
      </w:pPr>
      <w:r>
        <w:t>Ohlsson, Carina, riksdagsledamot (fr.o.m. 2019</w:t>
      </w:r>
      <w:r>
        <w:noBreakHyphen/>
        <w:t>07</w:t>
      </w:r>
      <w:r>
        <w:noBreakHyphen/>
        <w:t>24)</w:t>
      </w:r>
    </w:p>
    <w:p w14:paraId="724A23BB" w14:textId="77777777" w:rsidR="00A23F7A" w:rsidRDefault="00A23F7A" w:rsidP="00B5765E">
      <w:pPr>
        <w:pStyle w:val="Brdtextmedindragvnster"/>
      </w:pPr>
      <w:r>
        <w:t>Åkesson, Jimmie, riksdagsledamot (fr.o.m. 2019</w:t>
      </w:r>
      <w:r>
        <w:noBreakHyphen/>
        <w:t>07</w:t>
      </w:r>
      <w:r>
        <w:noBreakHyphen/>
        <w:t>24)</w:t>
      </w:r>
    </w:p>
    <w:p w14:paraId="2149B951" w14:textId="77777777" w:rsidR="00A23F7A" w:rsidRDefault="00A23F7A" w:rsidP="00B5765E">
      <w:pPr>
        <w:pStyle w:val="Brdtextmedindragvnster"/>
      </w:pPr>
      <w:r>
        <w:t>Östlin, Ebba, kommunstyrelsens ordförande (fr.o.m. 2019</w:t>
      </w:r>
      <w:r>
        <w:noBreakHyphen/>
        <w:t>07</w:t>
      </w:r>
      <w:r>
        <w:noBreakHyphen/>
        <w:t>24)</w:t>
      </w:r>
    </w:p>
    <w:p w14:paraId="24571FFC" w14:textId="77777777" w:rsidR="00A23F7A" w:rsidRDefault="00A23F7A" w:rsidP="00B5765E">
      <w:pPr>
        <w:pStyle w:val="Brdtexthllihop"/>
      </w:pPr>
      <w:r>
        <w:t>Experter:</w:t>
      </w:r>
    </w:p>
    <w:p w14:paraId="3D72CBEE" w14:textId="77777777" w:rsidR="00A23F7A" w:rsidRDefault="00A23F7A" w:rsidP="00B5765E">
      <w:pPr>
        <w:pStyle w:val="Brdtextmedindragvnster"/>
      </w:pPr>
      <w:proofErr w:type="spellStart"/>
      <w:r>
        <w:t>Aasheim</w:t>
      </w:r>
      <w:proofErr w:type="spellEnd"/>
      <w:r>
        <w:t>, Petter, advokat (fr.o.m. 2019</w:t>
      </w:r>
      <w:r>
        <w:noBreakHyphen/>
        <w:t>07</w:t>
      </w:r>
      <w:r>
        <w:noBreakHyphen/>
        <w:t>24)</w:t>
      </w:r>
    </w:p>
    <w:p w14:paraId="78064AF1" w14:textId="77777777" w:rsidR="00A23F7A" w:rsidRDefault="00A23F7A" w:rsidP="00B5765E">
      <w:pPr>
        <w:pStyle w:val="Brdtextmedindragvnster"/>
      </w:pPr>
      <w:r>
        <w:t>Beijer, Fredrik, rättschef (fr.o.m. 2019</w:t>
      </w:r>
      <w:r>
        <w:noBreakHyphen/>
        <w:t>07</w:t>
      </w:r>
      <w:r>
        <w:noBreakHyphen/>
        <w:t>24)</w:t>
      </w:r>
    </w:p>
    <w:p w14:paraId="2475E575" w14:textId="77777777" w:rsidR="00A23F7A" w:rsidRDefault="00A23F7A" w:rsidP="00B5765E">
      <w:pPr>
        <w:pStyle w:val="Brdtextmedindragvnster"/>
      </w:pPr>
      <w:r>
        <w:t>Frid, Magnus, kansliråd (fr.o.m. 2019</w:t>
      </w:r>
      <w:r>
        <w:noBreakHyphen/>
        <w:t>07</w:t>
      </w:r>
      <w:r>
        <w:noBreakHyphen/>
        <w:t>24)</w:t>
      </w:r>
    </w:p>
    <w:p w14:paraId="59F06E2D" w14:textId="77777777" w:rsidR="00A23F7A" w:rsidRDefault="00A23F7A" w:rsidP="00B5765E">
      <w:pPr>
        <w:pStyle w:val="Brdtextmedindragvnster"/>
      </w:pPr>
      <w:r>
        <w:t>Johnsson, Helena, ämnesråd (fr.o.m. 2019</w:t>
      </w:r>
      <w:r>
        <w:noBreakHyphen/>
        <w:t>10</w:t>
      </w:r>
      <w:r>
        <w:noBreakHyphen/>
        <w:t>24)</w:t>
      </w:r>
    </w:p>
    <w:p w14:paraId="77BFA8C8" w14:textId="77777777" w:rsidR="00A23F7A" w:rsidRDefault="00A23F7A" w:rsidP="00B5765E">
      <w:pPr>
        <w:pStyle w:val="Brdtextmedindragvnster"/>
      </w:pPr>
      <w:proofErr w:type="spellStart"/>
      <w:r>
        <w:t>Larsaeus</w:t>
      </w:r>
      <w:proofErr w:type="spellEnd"/>
      <w:r>
        <w:t>, Nina, kansliråd (fr.o.m. 2019</w:t>
      </w:r>
      <w:r>
        <w:noBreakHyphen/>
        <w:t>07</w:t>
      </w:r>
      <w:r>
        <w:noBreakHyphen/>
        <w:t>24)</w:t>
      </w:r>
    </w:p>
    <w:p w14:paraId="0EBB0B34" w14:textId="77777777" w:rsidR="00A23F7A" w:rsidRDefault="00A23F7A" w:rsidP="00B5765E">
      <w:pPr>
        <w:pStyle w:val="Brdtextmedindragvnster"/>
      </w:pPr>
      <w:r>
        <w:t>Lund, Helena, departementssekreterare (fr.o.m. 2019</w:t>
      </w:r>
      <w:r>
        <w:noBreakHyphen/>
        <w:t>07</w:t>
      </w:r>
      <w:r>
        <w:noBreakHyphen/>
        <w:t>24)</w:t>
      </w:r>
    </w:p>
    <w:p w14:paraId="38A977D3" w14:textId="77777777" w:rsidR="00A23F7A" w:rsidRDefault="00A23F7A" w:rsidP="00B5765E">
      <w:pPr>
        <w:pStyle w:val="Brdtextmedindragvnster"/>
      </w:pPr>
      <w:proofErr w:type="spellStart"/>
      <w:r>
        <w:t>Lyrestam</w:t>
      </w:r>
      <w:proofErr w:type="spellEnd"/>
      <w:r>
        <w:t xml:space="preserve">, </w:t>
      </w:r>
      <w:proofErr w:type="spellStart"/>
      <w:r>
        <w:t>Christiana</w:t>
      </w:r>
      <w:proofErr w:type="spellEnd"/>
      <w:r>
        <w:t>, kansliråd (fr.o.m. 2019</w:t>
      </w:r>
      <w:r>
        <w:noBreakHyphen/>
        <w:t>07</w:t>
      </w:r>
      <w:r>
        <w:noBreakHyphen/>
        <w:t>24)</w:t>
      </w:r>
    </w:p>
    <w:p w14:paraId="58669A64" w14:textId="77777777" w:rsidR="00A23F7A" w:rsidRDefault="00A23F7A" w:rsidP="00B5765E">
      <w:pPr>
        <w:pStyle w:val="Brdtextmedindragvnster"/>
      </w:pPr>
      <w:proofErr w:type="spellStart"/>
      <w:r>
        <w:t>Malkan</w:t>
      </w:r>
      <w:proofErr w:type="spellEnd"/>
      <w:r>
        <w:t>, Johan, kansliråd (fr.o.m. 2019</w:t>
      </w:r>
      <w:r>
        <w:noBreakHyphen/>
        <w:t>07</w:t>
      </w:r>
      <w:r>
        <w:noBreakHyphen/>
        <w:t>24)</w:t>
      </w:r>
    </w:p>
    <w:p w14:paraId="733DC5C4" w14:textId="77777777" w:rsidR="00A23F7A" w:rsidRDefault="00A23F7A" w:rsidP="00B5765E">
      <w:pPr>
        <w:pStyle w:val="Brdtexthllihop"/>
      </w:pPr>
      <w:r>
        <w:t>Sekreterare:</w:t>
      </w:r>
    </w:p>
    <w:p w14:paraId="23D8EF6F" w14:textId="77777777" w:rsidR="00A23F7A" w:rsidRDefault="00A23F7A" w:rsidP="00B5765E">
      <w:pPr>
        <w:pStyle w:val="Brdtextmedindragvnster"/>
      </w:pPr>
      <w:r>
        <w:t>Hjulström, Erik, kammarrättsråd (fr.o.m. 2019</w:t>
      </w:r>
      <w:r>
        <w:noBreakHyphen/>
        <w:t>08</w:t>
      </w:r>
      <w:r>
        <w:noBreakHyphen/>
        <w:t>15)</w:t>
      </w:r>
    </w:p>
    <w:p w14:paraId="54663949" w14:textId="77777777" w:rsidR="00A23F7A" w:rsidRDefault="00A23F7A" w:rsidP="00B5765E">
      <w:pPr>
        <w:pStyle w:val="Brdtextmedindragvnster"/>
      </w:pPr>
      <w:r>
        <w:t>Kristiansson, Hanna, kammarrättsråd (fr.o.m. 2019</w:t>
      </w:r>
      <w:r>
        <w:noBreakHyphen/>
        <w:t>08</w:t>
      </w:r>
      <w:r>
        <w:noBreakHyphen/>
        <w:t>19)</w:t>
      </w:r>
    </w:p>
    <w:p w14:paraId="70B075B1" w14:textId="77777777" w:rsidR="00A23F7A" w:rsidRPr="00EF4AC8" w:rsidRDefault="00A23F7A" w:rsidP="00B5765E">
      <w:pPr>
        <w:pStyle w:val="Brdtextmedindragvnster"/>
        <w:rPr>
          <w:lang w:val="de-DE"/>
        </w:rPr>
      </w:pPr>
      <w:proofErr w:type="spellStart"/>
      <w:r w:rsidRPr="00EF4AC8">
        <w:rPr>
          <w:lang w:val="de-DE"/>
        </w:rPr>
        <w:t>Parusel</w:t>
      </w:r>
      <w:proofErr w:type="spellEnd"/>
      <w:r w:rsidRPr="00EF4AC8">
        <w:rPr>
          <w:lang w:val="de-DE"/>
        </w:rPr>
        <w:t>, Bernd, expert (</w:t>
      </w:r>
      <w:proofErr w:type="spellStart"/>
      <w:r w:rsidRPr="00EF4AC8">
        <w:rPr>
          <w:lang w:val="de-DE"/>
        </w:rPr>
        <w:t>fr.o.m</w:t>
      </w:r>
      <w:proofErr w:type="spellEnd"/>
      <w:r w:rsidRPr="00EF4AC8">
        <w:rPr>
          <w:lang w:val="de-DE"/>
        </w:rPr>
        <w:t>. 2019</w:t>
      </w:r>
      <w:r w:rsidRPr="00EF4AC8">
        <w:rPr>
          <w:lang w:val="de-DE"/>
        </w:rPr>
        <w:noBreakHyphen/>
        <w:t>08</w:t>
      </w:r>
      <w:r w:rsidRPr="00EF4AC8">
        <w:rPr>
          <w:lang w:val="de-DE"/>
        </w:rPr>
        <w:noBreakHyphen/>
        <w:t>05)</w:t>
      </w:r>
    </w:p>
    <w:p w14:paraId="3C9FEEC7" w14:textId="77777777" w:rsidR="00A23F7A" w:rsidRDefault="00A23F7A" w:rsidP="00B5765E">
      <w:pPr>
        <w:pStyle w:val="Brdtextupprkning"/>
      </w:pPr>
      <w:r>
        <w:t>Direktiv för kommittén, se dir. 2019:32</w:t>
      </w:r>
    </w:p>
    <w:p w14:paraId="5E981C49" w14:textId="77777777" w:rsidR="00A23F7A" w:rsidRDefault="00A23F7A" w:rsidP="00B5765E">
      <w:pPr>
        <w:pStyle w:val="Brdtextupprkning"/>
      </w:pPr>
      <w:r>
        <w:t>Kommittén beräknas avsluta sitt arbete senast 15 augusti 2020.</w:t>
      </w:r>
    </w:p>
    <w:p w14:paraId="0C820E1D" w14:textId="77777777" w:rsidR="00A23F7A" w:rsidRDefault="00A23F7A" w:rsidP="00B5765E">
      <w:pPr>
        <w:pStyle w:val="Rubrik2"/>
      </w:pPr>
      <w:bookmarkStart w:id="27" w:name="_Toc34127957"/>
      <w:r>
        <w:t>Kommittén om förbud mot rasistiska organisationer (Ju 2019:02)</w:t>
      </w:r>
      <w:bookmarkEnd w:id="27"/>
    </w:p>
    <w:p w14:paraId="74643018" w14:textId="77777777" w:rsidR="00A23F7A" w:rsidRDefault="00A23F7A" w:rsidP="00B5765E">
      <w:pPr>
        <w:pStyle w:val="Brdtextupprkning"/>
      </w:pPr>
      <w:r>
        <w:t>Tillkallad enligt regeringens bemyndigande 2019-07-04</w:t>
      </w:r>
    </w:p>
    <w:p w14:paraId="42960673" w14:textId="77777777" w:rsidR="00A23F7A" w:rsidRDefault="00A23F7A" w:rsidP="00B5765E">
      <w:pPr>
        <w:pStyle w:val="Brdtexthllihop"/>
      </w:pPr>
      <w:r>
        <w:t>Ordförande:</w:t>
      </w:r>
    </w:p>
    <w:p w14:paraId="10823BD4" w14:textId="67ECDBD0" w:rsidR="00A23F7A" w:rsidRDefault="00A23F7A" w:rsidP="00B5765E">
      <w:pPr>
        <w:pStyle w:val="Brdtextmedindragvnster"/>
      </w:pPr>
      <w:r>
        <w:t>Matt</w:t>
      </w:r>
      <w:r w:rsidR="008467A6">
        <w:t>s</w:t>
      </w:r>
      <w:r>
        <w:t>son, Dag, justitieråd (fr.o.m. 2019</w:t>
      </w:r>
      <w:r>
        <w:noBreakHyphen/>
        <w:t>09</w:t>
      </w:r>
      <w:r>
        <w:noBreakHyphen/>
        <w:t>01)</w:t>
      </w:r>
    </w:p>
    <w:p w14:paraId="6F3DE385" w14:textId="77777777" w:rsidR="00A23F7A" w:rsidRDefault="00A23F7A" w:rsidP="00B5765E">
      <w:pPr>
        <w:pStyle w:val="Brdtexthllihop"/>
      </w:pPr>
      <w:r>
        <w:lastRenderedPageBreak/>
        <w:t>Ledamöter:</w:t>
      </w:r>
    </w:p>
    <w:p w14:paraId="344E454D" w14:textId="77777777" w:rsidR="00A23F7A" w:rsidRDefault="00A23F7A" w:rsidP="00B5765E">
      <w:pPr>
        <w:pStyle w:val="Brdtextmedindragvnster"/>
      </w:pPr>
      <w:r>
        <w:t>Cato, Jonny, riksdagsledamot (fr.o.m. 2019</w:t>
      </w:r>
      <w:r>
        <w:noBreakHyphen/>
        <w:t>09</w:t>
      </w:r>
      <w:r>
        <w:noBreakHyphen/>
        <w:t>26)</w:t>
      </w:r>
    </w:p>
    <w:p w14:paraId="39C568AD" w14:textId="77777777" w:rsidR="00A23F7A" w:rsidRDefault="00A23F7A" w:rsidP="00B5765E">
      <w:pPr>
        <w:pStyle w:val="Brdtextmedindragvnster"/>
      </w:pPr>
      <w:r>
        <w:t>Ekström, Hans, riksdagsledamot (fr.o.m. 2019</w:t>
      </w:r>
      <w:r>
        <w:noBreakHyphen/>
        <w:t>09</w:t>
      </w:r>
      <w:r>
        <w:noBreakHyphen/>
        <w:t>26)</w:t>
      </w:r>
    </w:p>
    <w:p w14:paraId="654D762F" w14:textId="77777777" w:rsidR="00A23F7A" w:rsidRDefault="00A23F7A" w:rsidP="00B5765E">
      <w:pPr>
        <w:pStyle w:val="Brdtextmedindragvnster"/>
      </w:pPr>
      <w:proofErr w:type="spellStart"/>
      <w:r>
        <w:t>Karkiainen</w:t>
      </w:r>
      <w:proofErr w:type="spellEnd"/>
      <w:r>
        <w:t>, Ida, riksdagsledamot (fr.o.m. 2019</w:t>
      </w:r>
      <w:r>
        <w:noBreakHyphen/>
        <w:t>09</w:t>
      </w:r>
      <w:r>
        <w:noBreakHyphen/>
        <w:t>26)</w:t>
      </w:r>
    </w:p>
    <w:p w14:paraId="67BBD1E6" w14:textId="77777777" w:rsidR="00A23F7A" w:rsidRDefault="00A23F7A" w:rsidP="00B5765E">
      <w:pPr>
        <w:pStyle w:val="Brdtextmedindragvnster"/>
      </w:pPr>
      <w:r>
        <w:t>Karlfeldt, Jon, f.d. partistyrelsesammankallande (fr.o.m. 2019</w:t>
      </w:r>
      <w:r>
        <w:noBreakHyphen/>
        <w:t>09</w:t>
      </w:r>
      <w:r>
        <w:noBreakHyphen/>
        <w:t>26)</w:t>
      </w:r>
    </w:p>
    <w:p w14:paraId="2B7042D1" w14:textId="77777777" w:rsidR="00A23F7A" w:rsidRDefault="00A23F7A" w:rsidP="00B5765E">
      <w:pPr>
        <w:pStyle w:val="Brdtextmedindragvnster"/>
      </w:pPr>
      <w:r>
        <w:t>Kihlström, Ingemar, riksdagsledamot (fr.o.m. 2019</w:t>
      </w:r>
      <w:r>
        <w:noBreakHyphen/>
        <w:t>09</w:t>
      </w:r>
      <w:r>
        <w:noBreakHyphen/>
        <w:t>26)</w:t>
      </w:r>
    </w:p>
    <w:p w14:paraId="0CC012BD" w14:textId="77777777" w:rsidR="00A23F7A" w:rsidRDefault="00A23F7A" w:rsidP="00B5765E">
      <w:pPr>
        <w:pStyle w:val="Brdtextmedindragvnster"/>
      </w:pPr>
      <w:r>
        <w:t>Kinnunen, Martin, riksdagsledamot (fr.o.m. 2019</w:t>
      </w:r>
      <w:r>
        <w:noBreakHyphen/>
        <w:t>09</w:t>
      </w:r>
      <w:r>
        <w:noBreakHyphen/>
        <w:t>26)</w:t>
      </w:r>
    </w:p>
    <w:p w14:paraId="3F9B82B9" w14:textId="77777777" w:rsidR="00A23F7A" w:rsidRDefault="00A23F7A" w:rsidP="00B5765E">
      <w:pPr>
        <w:pStyle w:val="Brdtextmedindragvnster"/>
      </w:pPr>
      <w:r>
        <w:t>Meijer, Louise, riksdagsledamot (fr.o.m. 2019</w:t>
      </w:r>
      <w:r>
        <w:noBreakHyphen/>
        <w:t>09</w:t>
      </w:r>
      <w:r>
        <w:noBreakHyphen/>
        <w:t>26)</w:t>
      </w:r>
    </w:p>
    <w:p w14:paraId="4BF2D789" w14:textId="77777777" w:rsidR="00A23F7A" w:rsidRDefault="00A23F7A" w:rsidP="00B5765E">
      <w:pPr>
        <w:pStyle w:val="Brdtextmedindragvnster"/>
      </w:pPr>
      <w:proofErr w:type="spellStart"/>
      <w:r>
        <w:t>Obminska</w:t>
      </w:r>
      <w:proofErr w:type="spellEnd"/>
      <w:r>
        <w:t>, Marta, riksdagsledamot (fr.o.m. 2019</w:t>
      </w:r>
      <w:r>
        <w:noBreakHyphen/>
        <w:t>09</w:t>
      </w:r>
      <w:r>
        <w:noBreakHyphen/>
        <w:t>26)</w:t>
      </w:r>
    </w:p>
    <w:p w14:paraId="3E4384ED" w14:textId="77777777" w:rsidR="00A23F7A" w:rsidRDefault="00A23F7A" w:rsidP="00B5765E">
      <w:pPr>
        <w:pStyle w:val="Brdtextmedindragvnster"/>
      </w:pPr>
      <w:proofErr w:type="spellStart"/>
      <w:r>
        <w:t>Strömkvist</w:t>
      </w:r>
      <w:proofErr w:type="spellEnd"/>
      <w:r>
        <w:t>, Maria, riksdagsledamot (fr.o.m. 2019</w:t>
      </w:r>
      <w:r>
        <w:noBreakHyphen/>
        <w:t>09</w:t>
      </w:r>
      <w:r>
        <w:noBreakHyphen/>
        <w:t>26)</w:t>
      </w:r>
    </w:p>
    <w:p w14:paraId="3F4F4FFD" w14:textId="77777777" w:rsidR="00A23F7A" w:rsidRDefault="00A23F7A" w:rsidP="00B5765E">
      <w:pPr>
        <w:pStyle w:val="Brdtextmedindragvnster"/>
      </w:pPr>
      <w:r>
        <w:t>Söderlund, Per, riksdagsledamot (fr.o.m. 2019</w:t>
      </w:r>
      <w:r>
        <w:noBreakHyphen/>
        <w:t>09</w:t>
      </w:r>
      <w:r>
        <w:noBreakHyphen/>
        <w:t>26)</w:t>
      </w:r>
    </w:p>
    <w:p w14:paraId="60BC7938" w14:textId="77777777" w:rsidR="00A23F7A" w:rsidRDefault="00A23F7A" w:rsidP="00B5765E">
      <w:pPr>
        <w:pStyle w:val="Brdtextmedindragvnster"/>
      </w:pPr>
      <w:r>
        <w:t>Wassén, Erik, advokat (fr.o.m. 2019</w:t>
      </w:r>
      <w:r>
        <w:noBreakHyphen/>
        <w:t>09</w:t>
      </w:r>
      <w:r>
        <w:noBreakHyphen/>
        <w:t>26)</w:t>
      </w:r>
    </w:p>
    <w:p w14:paraId="39835128" w14:textId="77777777" w:rsidR="00A23F7A" w:rsidRDefault="00A23F7A" w:rsidP="00B5765E">
      <w:pPr>
        <w:pStyle w:val="Brdtextmedindragvnster"/>
      </w:pPr>
      <w:r>
        <w:t xml:space="preserve">Westerlund </w:t>
      </w:r>
      <w:proofErr w:type="spellStart"/>
      <w:r>
        <w:t>Snecker</w:t>
      </w:r>
      <w:proofErr w:type="spellEnd"/>
      <w:r>
        <w:t>, Linda, riksdagsledamot (fr.o.m. 2019</w:t>
      </w:r>
      <w:r>
        <w:noBreakHyphen/>
        <w:t>09</w:t>
      </w:r>
      <w:r>
        <w:noBreakHyphen/>
        <w:t>26)</w:t>
      </w:r>
    </w:p>
    <w:p w14:paraId="7DCD3003" w14:textId="77777777" w:rsidR="00A23F7A" w:rsidRDefault="00A23F7A" w:rsidP="00B5765E">
      <w:pPr>
        <w:pStyle w:val="Brdtexthllihop"/>
      </w:pPr>
      <w:r>
        <w:t>Sakkunniga:</w:t>
      </w:r>
    </w:p>
    <w:p w14:paraId="43B7E40B" w14:textId="77777777" w:rsidR="00A23F7A" w:rsidRDefault="00A23F7A" w:rsidP="00B5765E">
      <w:pPr>
        <w:pStyle w:val="Brdtextmedindragvnster"/>
      </w:pPr>
      <w:r>
        <w:t>Gustafsson, Johanna, kansliråd (fr.o.m. 2019</w:t>
      </w:r>
      <w:r>
        <w:noBreakHyphen/>
        <w:t>09</w:t>
      </w:r>
      <w:r>
        <w:noBreakHyphen/>
        <w:t>26)</w:t>
      </w:r>
    </w:p>
    <w:p w14:paraId="00B444B4" w14:textId="0EEEFAA3" w:rsidR="00A23F7A" w:rsidRDefault="00A23F7A" w:rsidP="00B5765E">
      <w:pPr>
        <w:pStyle w:val="Brdtextmedindragvnster"/>
      </w:pPr>
      <w:r>
        <w:t>Lind, Norah, rättssakkunnig (fr.o.m. 20</w:t>
      </w:r>
      <w:r w:rsidR="008F6E0D">
        <w:t>19</w:t>
      </w:r>
      <w:r>
        <w:noBreakHyphen/>
        <w:t>09</w:t>
      </w:r>
      <w:r>
        <w:noBreakHyphen/>
        <w:t>26)</w:t>
      </w:r>
    </w:p>
    <w:p w14:paraId="1EBC648A" w14:textId="77777777" w:rsidR="00A23F7A" w:rsidRDefault="00A23F7A" w:rsidP="00B5765E">
      <w:pPr>
        <w:pStyle w:val="Brdtexthllihop"/>
      </w:pPr>
      <w:r>
        <w:t>Experter:</w:t>
      </w:r>
    </w:p>
    <w:p w14:paraId="3C69CFFC" w14:textId="77777777" w:rsidR="00A23F7A" w:rsidRDefault="00A23F7A" w:rsidP="00B5765E">
      <w:pPr>
        <w:pStyle w:val="Brdtextmedindragvnster"/>
      </w:pPr>
      <w:r>
        <w:t>Bratt, Percy, advokat (fr.o.m. 2019</w:t>
      </w:r>
      <w:r>
        <w:noBreakHyphen/>
        <w:t>09</w:t>
      </w:r>
      <w:r>
        <w:noBreakHyphen/>
        <w:t>26)</w:t>
      </w:r>
    </w:p>
    <w:p w14:paraId="425CD153" w14:textId="77777777" w:rsidR="00A23F7A" w:rsidRDefault="00A23F7A" w:rsidP="00B5765E">
      <w:pPr>
        <w:pStyle w:val="Brdtextmedindragvnster"/>
      </w:pPr>
      <w:proofErr w:type="spellStart"/>
      <w:r>
        <w:t>Godman</w:t>
      </w:r>
      <w:proofErr w:type="spellEnd"/>
      <w:r>
        <w:t>, Daniel, verksamhetsutvecklare (fr.o.m. 2019</w:t>
      </w:r>
      <w:r>
        <w:noBreakHyphen/>
        <w:t>10</w:t>
      </w:r>
      <w:r>
        <w:noBreakHyphen/>
        <w:t>03)</w:t>
      </w:r>
    </w:p>
    <w:p w14:paraId="7DD725FB" w14:textId="77777777" w:rsidR="00A23F7A" w:rsidRDefault="00A23F7A" w:rsidP="00B5765E">
      <w:pPr>
        <w:pStyle w:val="Brdtextmedindragvnster"/>
      </w:pPr>
      <w:r>
        <w:t>Hallström, Fredrik, biträdande enhetschef (fr.o.m. 2019</w:t>
      </w:r>
      <w:r>
        <w:noBreakHyphen/>
        <w:t>09</w:t>
      </w:r>
      <w:r>
        <w:noBreakHyphen/>
        <w:t>26)</w:t>
      </w:r>
    </w:p>
    <w:p w14:paraId="41D8FD4D" w14:textId="77777777" w:rsidR="00A23F7A" w:rsidRDefault="00A23F7A" w:rsidP="00B5765E">
      <w:pPr>
        <w:pStyle w:val="Brdtextmedindragvnster"/>
      </w:pPr>
      <w:r>
        <w:t>Johansson, Magnus, vice överåklagare (fr.o.m. 2019</w:t>
      </w:r>
      <w:r>
        <w:noBreakHyphen/>
        <w:t>09</w:t>
      </w:r>
      <w:r>
        <w:noBreakHyphen/>
        <w:t>26)</w:t>
      </w:r>
    </w:p>
    <w:p w14:paraId="3C7A5B33" w14:textId="77777777" w:rsidR="00A23F7A" w:rsidRDefault="00A23F7A" w:rsidP="00B5765E">
      <w:pPr>
        <w:pStyle w:val="Brdtextmedindragvnster"/>
      </w:pPr>
      <w:r>
        <w:t>Lind, Anna-Sara, professor (fr.o.m. 2019</w:t>
      </w:r>
      <w:r>
        <w:noBreakHyphen/>
        <w:t>09</w:t>
      </w:r>
      <w:r>
        <w:noBreakHyphen/>
        <w:t>26)</w:t>
      </w:r>
    </w:p>
    <w:p w14:paraId="3D098067" w14:textId="77777777" w:rsidR="00A23F7A" w:rsidRDefault="00A23F7A" w:rsidP="00B5765E">
      <w:pPr>
        <w:pStyle w:val="Brdtextmedindragvnster"/>
      </w:pPr>
      <w:r>
        <w:t>Lycke, Henrik, verksamhetsexpert (fr.o.m. 2019</w:t>
      </w:r>
      <w:r>
        <w:noBreakHyphen/>
        <w:t>09</w:t>
      </w:r>
      <w:r>
        <w:noBreakHyphen/>
        <w:t>26 t.o.m. 2019</w:t>
      </w:r>
      <w:r>
        <w:noBreakHyphen/>
        <w:t>10</w:t>
      </w:r>
      <w:r>
        <w:noBreakHyphen/>
        <w:t>02)</w:t>
      </w:r>
    </w:p>
    <w:p w14:paraId="308FD732" w14:textId="77777777" w:rsidR="00A23F7A" w:rsidRDefault="00A23F7A" w:rsidP="00B5765E">
      <w:pPr>
        <w:pStyle w:val="Brdtextmedindragvnster"/>
      </w:pPr>
      <w:r>
        <w:t>Lööw, Heléne, docent (fr.o.m. 2019</w:t>
      </w:r>
      <w:r>
        <w:noBreakHyphen/>
        <w:t>09</w:t>
      </w:r>
      <w:r>
        <w:noBreakHyphen/>
        <w:t>26)</w:t>
      </w:r>
    </w:p>
    <w:p w14:paraId="193F6299" w14:textId="77777777" w:rsidR="00A23F7A" w:rsidRDefault="00A23F7A" w:rsidP="00B5765E">
      <w:pPr>
        <w:pStyle w:val="Brdtextmedindragvnster"/>
      </w:pPr>
      <w:r>
        <w:t>Norling Jönsson, Ylva, lagman (fr.o.m. 2019</w:t>
      </w:r>
      <w:r>
        <w:noBreakHyphen/>
        <w:t>09</w:t>
      </w:r>
      <w:r>
        <w:noBreakHyphen/>
        <w:t>26)</w:t>
      </w:r>
    </w:p>
    <w:p w14:paraId="2FB63B5C" w14:textId="77777777" w:rsidR="00A23F7A" w:rsidRDefault="00A23F7A" w:rsidP="00B5765E">
      <w:pPr>
        <w:pStyle w:val="Brdtexthllihop"/>
      </w:pPr>
      <w:r>
        <w:t>Sekreterare:</w:t>
      </w:r>
    </w:p>
    <w:p w14:paraId="7D0FFF9A" w14:textId="77777777" w:rsidR="00A23F7A" w:rsidRDefault="00A23F7A" w:rsidP="00B5765E">
      <w:pPr>
        <w:pStyle w:val="Brdtextmedindragvnster"/>
      </w:pPr>
      <w:r>
        <w:t>Löfberg, Lisa, hovrättsassessor (fr.o.m. 2019</w:t>
      </w:r>
      <w:r>
        <w:noBreakHyphen/>
        <w:t>11</w:t>
      </w:r>
      <w:r>
        <w:noBreakHyphen/>
        <w:t>11)</w:t>
      </w:r>
    </w:p>
    <w:p w14:paraId="69CDA636" w14:textId="77777777" w:rsidR="00A23F7A" w:rsidRDefault="00A23F7A" w:rsidP="00B5765E">
      <w:pPr>
        <w:pStyle w:val="Brdtextupprkning"/>
      </w:pPr>
      <w:r>
        <w:t>Direktiv för kommittén, se dir. 2019:39</w:t>
      </w:r>
    </w:p>
    <w:p w14:paraId="116E5BC8" w14:textId="77777777" w:rsidR="00A23F7A" w:rsidRDefault="00A23F7A" w:rsidP="00B5765E">
      <w:pPr>
        <w:pStyle w:val="Brdtextupprkning"/>
      </w:pPr>
      <w:r>
        <w:t>Uppdraget ska redovisas senast den 28 februari 2021.</w:t>
      </w:r>
    </w:p>
    <w:p w14:paraId="51C3CC4A" w14:textId="77777777" w:rsidR="00A23F7A" w:rsidRDefault="00A23F7A" w:rsidP="00B5765E">
      <w:pPr>
        <w:pStyle w:val="Rubrik2"/>
      </w:pPr>
      <w:bookmarkStart w:id="28" w:name="_Toc34127958"/>
      <w:r>
        <w:t>Ställföreträdarutredningen (Ju 2019:03)</w:t>
      </w:r>
      <w:bookmarkEnd w:id="28"/>
    </w:p>
    <w:p w14:paraId="5F811B68" w14:textId="77777777" w:rsidR="00A23F7A" w:rsidRDefault="00A23F7A" w:rsidP="00B5765E">
      <w:pPr>
        <w:pStyle w:val="Brdtextupprkning"/>
      </w:pPr>
      <w:r>
        <w:t>Tillkallad enligt regeringens bemyndigande 2019-07-18</w:t>
      </w:r>
    </w:p>
    <w:p w14:paraId="77054D87" w14:textId="77777777" w:rsidR="00A23F7A" w:rsidRDefault="00A23F7A" w:rsidP="00B5765E">
      <w:pPr>
        <w:pStyle w:val="Brdtexthllihop"/>
      </w:pPr>
      <w:r>
        <w:t>Särskild utredare:</w:t>
      </w:r>
    </w:p>
    <w:p w14:paraId="217C31B3" w14:textId="77777777" w:rsidR="00A23F7A" w:rsidRDefault="00A23F7A" w:rsidP="00B5765E">
      <w:pPr>
        <w:pStyle w:val="Brdtextmedindragvnster"/>
      </w:pPr>
      <w:proofErr w:type="spellStart"/>
      <w:r>
        <w:t>Flossing</w:t>
      </w:r>
      <w:proofErr w:type="spellEnd"/>
      <w:r>
        <w:t>, Kathrin, riksdagsdirektör (fr.o.m. 2019</w:t>
      </w:r>
      <w:r>
        <w:noBreakHyphen/>
        <w:t>07</w:t>
      </w:r>
      <w:r>
        <w:noBreakHyphen/>
        <w:t>18)</w:t>
      </w:r>
    </w:p>
    <w:p w14:paraId="348B6B08" w14:textId="77777777" w:rsidR="00A23F7A" w:rsidRDefault="00A23F7A" w:rsidP="00B5765E">
      <w:pPr>
        <w:pStyle w:val="Brdtexthllihop"/>
      </w:pPr>
      <w:r>
        <w:t>Ledamöter:</w:t>
      </w:r>
    </w:p>
    <w:p w14:paraId="6395E4ED" w14:textId="77777777" w:rsidR="00A23F7A" w:rsidRDefault="00A23F7A" w:rsidP="00B5765E">
      <w:pPr>
        <w:pStyle w:val="Brdtextmedindragvnster"/>
      </w:pPr>
      <w:r>
        <w:t>Bucht, Göran, professor em. (fr.o.m. 2019</w:t>
      </w:r>
      <w:r>
        <w:noBreakHyphen/>
        <w:t>10</w:t>
      </w:r>
      <w:r>
        <w:noBreakHyphen/>
        <w:t>10)</w:t>
      </w:r>
    </w:p>
    <w:p w14:paraId="087C3BD5" w14:textId="77777777" w:rsidR="00A23F7A" w:rsidRDefault="00A23F7A" w:rsidP="00B5765E">
      <w:pPr>
        <w:pStyle w:val="Brdtextmedindragvnster"/>
      </w:pPr>
      <w:proofErr w:type="spellStart"/>
      <w:r>
        <w:t>Gutemyr</w:t>
      </w:r>
      <w:proofErr w:type="spellEnd"/>
      <w:r>
        <w:t>, Ingrid, förbundskassör (fr.o.m. 2019</w:t>
      </w:r>
      <w:r>
        <w:noBreakHyphen/>
        <w:t>10</w:t>
      </w:r>
      <w:r>
        <w:noBreakHyphen/>
        <w:t>10)</w:t>
      </w:r>
    </w:p>
    <w:p w14:paraId="211004CA" w14:textId="77777777" w:rsidR="00A23F7A" w:rsidRDefault="00A23F7A" w:rsidP="00B5765E">
      <w:pPr>
        <w:pStyle w:val="Brdtextmedindragvnster"/>
      </w:pPr>
      <w:r>
        <w:t>Henriksson, Julia, förbundsjurist (fr.o.m. 2019</w:t>
      </w:r>
      <w:r>
        <w:noBreakHyphen/>
        <w:t>11</w:t>
      </w:r>
      <w:r>
        <w:noBreakHyphen/>
        <w:t>19)</w:t>
      </w:r>
    </w:p>
    <w:p w14:paraId="7E948BE0" w14:textId="77777777" w:rsidR="00A23F7A" w:rsidRDefault="00A23F7A" w:rsidP="00B5765E">
      <w:pPr>
        <w:pStyle w:val="Brdtextmedindragvnster"/>
      </w:pPr>
      <w:r>
        <w:t>Molander, Elin, ombudsman (fr.o.m. 2019</w:t>
      </w:r>
      <w:r>
        <w:noBreakHyphen/>
        <w:t>10</w:t>
      </w:r>
      <w:r>
        <w:noBreakHyphen/>
        <w:t>10)</w:t>
      </w:r>
    </w:p>
    <w:p w14:paraId="23C7100E" w14:textId="77777777" w:rsidR="00A23F7A" w:rsidRDefault="00A23F7A" w:rsidP="00B5765E">
      <w:pPr>
        <w:pStyle w:val="Brdtextmedindragvnster"/>
      </w:pPr>
      <w:r>
        <w:t>Nilsson, Åke, förbundskassör (fr.o.m. 2019</w:t>
      </w:r>
      <w:r>
        <w:noBreakHyphen/>
        <w:t>12</w:t>
      </w:r>
      <w:r>
        <w:noBreakHyphen/>
        <w:t>19)</w:t>
      </w:r>
    </w:p>
    <w:p w14:paraId="26BFB058" w14:textId="77777777" w:rsidR="00A23F7A" w:rsidRDefault="00A23F7A" w:rsidP="00B5765E">
      <w:pPr>
        <w:pStyle w:val="Brdtextmedindragvnster"/>
      </w:pPr>
      <w:r>
        <w:t>Nygren, Per-Olof, vice ordförande (fr.o.m. 2019</w:t>
      </w:r>
      <w:r>
        <w:noBreakHyphen/>
        <w:t>10</w:t>
      </w:r>
      <w:r>
        <w:noBreakHyphen/>
        <w:t>10)</w:t>
      </w:r>
    </w:p>
    <w:p w14:paraId="22DCEFD8" w14:textId="77777777" w:rsidR="00A23F7A" w:rsidRDefault="00A23F7A" w:rsidP="00B5765E">
      <w:pPr>
        <w:pStyle w:val="Brdtextmedindragvnster"/>
      </w:pPr>
      <w:r>
        <w:t>Wallenius, Elisabeth, ordförande (fr.o.m. 2019</w:t>
      </w:r>
      <w:r>
        <w:noBreakHyphen/>
        <w:t>10</w:t>
      </w:r>
      <w:r>
        <w:noBreakHyphen/>
        <w:t>10)</w:t>
      </w:r>
    </w:p>
    <w:p w14:paraId="10E9FD13" w14:textId="77777777" w:rsidR="00A23F7A" w:rsidRDefault="00A23F7A" w:rsidP="00B5765E">
      <w:pPr>
        <w:pStyle w:val="Brdtexthllihop"/>
      </w:pPr>
      <w:r>
        <w:lastRenderedPageBreak/>
        <w:t>Sakkunniga:</w:t>
      </w:r>
    </w:p>
    <w:p w14:paraId="7B9E7FF1" w14:textId="77777777" w:rsidR="00A23F7A" w:rsidRDefault="00A23F7A" w:rsidP="00B5765E">
      <w:pPr>
        <w:pStyle w:val="Brdtextmedindragvnster"/>
      </w:pPr>
      <w:r>
        <w:t>Eriksson, Håkan, kansliråd (fr.o.m. 2019</w:t>
      </w:r>
      <w:r>
        <w:noBreakHyphen/>
        <w:t>09</w:t>
      </w:r>
      <w:r>
        <w:noBreakHyphen/>
        <w:t>25)</w:t>
      </w:r>
    </w:p>
    <w:p w14:paraId="0A9F29AE" w14:textId="77777777" w:rsidR="00A23F7A" w:rsidRDefault="00A23F7A" w:rsidP="00B5765E">
      <w:pPr>
        <w:pStyle w:val="Brdtextmedindragvnster"/>
      </w:pPr>
      <w:r>
        <w:t>Högström, Klara, rättssakkunnig (fr.o.m. 2019</w:t>
      </w:r>
      <w:r>
        <w:noBreakHyphen/>
        <w:t>09</w:t>
      </w:r>
      <w:r>
        <w:noBreakHyphen/>
        <w:t>25)</w:t>
      </w:r>
    </w:p>
    <w:p w14:paraId="170EA5B2" w14:textId="77777777" w:rsidR="00A23F7A" w:rsidRDefault="00A23F7A" w:rsidP="00B5765E">
      <w:pPr>
        <w:pStyle w:val="Brdtexthllihop"/>
      </w:pPr>
      <w:r>
        <w:t>Experter:</w:t>
      </w:r>
    </w:p>
    <w:p w14:paraId="27F75AF5" w14:textId="77777777" w:rsidR="00A23F7A" w:rsidRDefault="00A23F7A" w:rsidP="00B5765E">
      <w:pPr>
        <w:pStyle w:val="Brdtextmedindragvnster"/>
      </w:pPr>
      <w:r>
        <w:t>Antonsson, Daniel, chef för digital arkitektur (fr.o.m. 2019</w:t>
      </w:r>
      <w:r>
        <w:noBreakHyphen/>
        <w:t>09</w:t>
      </w:r>
      <w:r>
        <w:noBreakHyphen/>
        <w:t>25)</w:t>
      </w:r>
    </w:p>
    <w:p w14:paraId="576932CF" w14:textId="05C6EB87" w:rsidR="00A23F7A" w:rsidRDefault="00A23F7A" w:rsidP="00B5765E">
      <w:pPr>
        <w:pStyle w:val="Brdtextmedindragvnster"/>
      </w:pPr>
      <w:r>
        <w:t xml:space="preserve">Hansson, Ulrika, senior legal </w:t>
      </w:r>
      <w:proofErr w:type="spellStart"/>
      <w:r>
        <w:t>adviser</w:t>
      </w:r>
      <w:proofErr w:type="spellEnd"/>
      <w:r>
        <w:t xml:space="preserve"> (fr.o.m. 2019</w:t>
      </w:r>
      <w:r>
        <w:noBreakHyphen/>
        <w:t>09</w:t>
      </w:r>
      <w:r>
        <w:noBreakHyphen/>
        <w:t>25</w:t>
      </w:r>
      <w:r w:rsidR="008467A6">
        <w:t xml:space="preserve"> t.o.m. </w:t>
      </w:r>
      <w:r w:rsidR="008467A6">
        <w:br/>
        <w:t>2020-01-15</w:t>
      </w:r>
      <w:r>
        <w:t>)</w:t>
      </w:r>
    </w:p>
    <w:p w14:paraId="79CF05D0" w14:textId="77777777" w:rsidR="00A23F7A" w:rsidRDefault="00A23F7A" w:rsidP="00B5765E">
      <w:pPr>
        <w:pStyle w:val="Brdtextmedindragvnster"/>
      </w:pPr>
      <w:r>
        <w:t>Holmgård, Lars, lagman (fr.o.m. 2019</w:t>
      </w:r>
      <w:r>
        <w:noBreakHyphen/>
        <w:t>09</w:t>
      </w:r>
      <w:r>
        <w:noBreakHyphen/>
        <w:t>25)</w:t>
      </w:r>
    </w:p>
    <w:p w14:paraId="161EFBDE" w14:textId="77777777" w:rsidR="00A23F7A" w:rsidRDefault="00A23F7A" w:rsidP="00B5765E">
      <w:pPr>
        <w:pStyle w:val="Brdtextmedindragvnster"/>
      </w:pPr>
      <w:r>
        <w:t>Larsson, Kalle, förbundsjurist (fr.o.m. 2019</w:t>
      </w:r>
      <w:r>
        <w:noBreakHyphen/>
        <w:t>09</w:t>
      </w:r>
      <w:r>
        <w:noBreakHyphen/>
        <w:t>25)</w:t>
      </w:r>
    </w:p>
    <w:p w14:paraId="3DB13E81" w14:textId="77777777" w:rsidR="00A23F7A" w:rsidRDefault="00A23F7A" w:rsidP="00B5765E">
      <w:pPr>
        <w:pStyle w:val="Brdtextmedindragvnster"/>
      </w:pPr>
      <w:r>
        <w:t>Reimers, Lotta, jurist (fr.o.m. 2019</w:t>
      </w:r>
      <w:r>
        <w:noBreakHyphen/>
        <w:t>09</w:t>
      </w:r>
      <w:r>
        <w:noBreakHyphen/>
        <w:t>25)</w:t>
      </w:r>
    </w:p>
    <w:p w14:paraId="53B79FF2" w14:textId="77777777" w:rsidR="00A23F7A" w:rsidRDefault="00A23F7A" w:rsidP="00B5765E">
      <w:pPr>
        <w:pStyle w:val="Brdtextmedindragvnster"/>
      </w:pPr>
      <w:r>
        <w:t>Westman, Per, advokat (fr.o.m. 2019</w:t>
      </w:r>
      <w:r>
        <w:noBreakHyphen/>
        <w:t>09</w:t>
      </w:r>
      <w:r>
        <w:noBreakHyphen/>
        <w:t>25)</w:t>
      </w:r>
    </w:p>
    <w:p w14:paraId="467FF2E3" w14:textId="77777777" w:rsidR="00A23F7A" w:rsidRDefault="00A23F7A" w:rsidP="00B5765E">
      <w:pPr>
        <w:pStyle w:val="Brdtextmedindragvnster"/>
      </w:pPr>
      <w:r>
        <w:t xml:space="preserve">Wirén </w:t>
      </w:r>
      <w:proofErr w:type="spellStart"/>
      <w:r>
        <w:t>Konstantis</w:t>
      </w:r>
      <w:proofErr w:type="spellEnd"/>
      <w:r>
        <w:t>, Anita, vice ordförande (fr.o.m. 2019</w:t>
      </w:r>
      <w:r>
        <w:noBreakHyphen/>
        <w:t>09</w:t>
      </w:r>
      <w:r>
        <w:noBreakHyphen/>
        <w:t>25)</w:t>
      </w:r>
    </w:p>
    <w:p w14:paraId="3595BE7D" w14:textId="77777777" w:rsidR="00A23F7A" w:rsidRDefault="00A23F7A" w:rsidP="00B5765E">
      <w:pPr>
        <w:pStyle w:val="Brdtexthllihop"/>
      </w:pPr>
      <w:r>
        <w:t>Sekreterare:</w:t>
      </w:r>
    </w:p>
    <w:p w14:paraId="4CB99AF3" w14:textId="77777777" w:rsidR="00A23F7A" w:rsidRDefault="00A23F7A" w:rsidP="00B5765E">
      <w:pPr>
        <w:pStyle w:val="Brdtextmedindragvnster"/>
      </w:pPr>
      <w:r>
        <w:t xml:space="preserve">Skytte </w:t>
      </w:r>
      <w:proofErr w:type="spellStart"/>
      <w:r>
        <w:t>Spånberg</w:t>
      </w:r>
      <w:proofErr w:type="spellEnd"/>
      <w:r>
        <w:t>, Anna, t.f. rådman (fr.o.m. 2019</w:t>
      </w:r>
      <w:r>
        <w:noBreakHyphen/>
        <w:t>10</w:t>
      </w:r>
      <w:r>
        <w:noBreakHyphen/>
        <w:t>01)</w:t>
      </w:r>
    </w:p>
    <w:p w14:paraId="077A3871" w14:textId="77777777" w:rsidR="00A23F7A" w:rsidRDefault="00A23F7A" w:rsidP="00B5765E">
      <w:pPr>
        <w:pStyle w:val="Brdtextupprkning"/>
      </w:pPr>
      <w:r>
        <w:t>Direktiv för utredningen, se dir. 2019:44</w:t>
      </w:r>
    </w:p>
    <w:p w14:paraId="76D40A8F" w14:textId="77777777" w:rsidR="00A23F7A" w:rsidRDefault="00A23F7A" w:rsidP="00B5765E">
      <w:pPr>
        <w:pStyle w:val="Brdtextupprkning"/>
      </w:pPr>
      <w:r>
        <w:t>Utredningen ska redovisas senast den 24 februari 2021.</w:t>
      </w:r>
    </w:p>
    <w:p w14:paraId="3FA6030A" w14:textId="77777777" w:rsidR="00A23F7A" w:rsidRDefault="00A23F7A" w:rsidP="00B5765E">
      <w:pPr>
        <w:pStyle w:val="Rubrik2"/>
      </w:pPr>
      <w:bookmarkStart w:id="29" w:name="_Toc34127959"/>
      <w:r>
        <w:t xml:space="preserve">Utredningen om nya konsumentköpregler </w:t>
      </w:r>
      <w:r>
        <w:br/>
        <w:t>(Ju 2019:04)</w:t>
      </w:r>
      <w:bookmarkEnd w:id="29"/>
    </w:p>
    <w:p w14:paraId="5ECF7078" w14:textId="77777777" w:rsidR="00A23F7A" w:rsidRDefault="00A23F7A" w:rsidP="00B5765E">
      <w:pPr>
        <w:pStyle w:val="Brdtextupprkning"/>
      </w:pPr>
      <w:r>
        <w:t>Tillkallad enligt regeringens bemyndigande 2019-07-18</w:t>
      </w:r>
    </w:p>
    <w:p w14:paraId="571AA3A1" w14:textId="77777777" w:rsidR="00A23F7A" w:rsidRDefault="00A23F7A" w:rsidP="00B5765E">
      <w:pPr>
        <w:pStyle w:val="Brdtexthllihop"/>
      </w:pPr>
      <w:r>
        <w:t>Särskild utredare:</w:t>
      </w:r>
    </w:p>
    <w:p w14:paraId="340430E1" w14:textId="77777777" w:rsidR="00A23F7A" w:rsidRDefault="00A23F7A" w:rsidP="00B5765E">
      <w:pPr>
        <w:pStyle w:val="Brdtextmedindragvnster"/>
      </w:pPr>
      <w:proofErr w:type="spellStart"/>
      <w:r>
        <w:t>Bonthron</w:t>
      </w:r>
      <w:proofErr w:type="spellEnd"/>
      <w:r>
        <w:t>, Malin, justitieråd (fr.o.m. 2019</w:t>
      </w:r>
      <w:r>
        <w:noBreakHyphen/>
        <w:t>07</w:t>
      </w:r>
      <w:r>
        <w:noBreakHyphen/>
        <w:t>18)</w:t>
      </w:r>
    </w:p>
    <w:p w14:paraId="1FD3F5F7" w14:textId="77777777" w:rsidR="00A23F7A" w:rsidRDefault="00A23F7A" w:rsidP="00B5765E">
      <w:pPr>
        <w:pStyle w:val="Brdtexthllihop"/>
      </w:pPr>
      <w:r>
        <w:t>Sakkunniga:</w:t>
      </w:r>
    </w:p>
    <w:p w14:paraId="218FD07C" w14:textId="77777777" w:rsidR="00A23F7A" w:rsidRDefault="00A23F7A" w:rsidP="00B5765E">
      <w:pPr>
        <w:pStyle w:val="Brdtextmedindragvnster"/>
      </w:pPr>
      <w:r>
        <w:t>Holmberg, Henrik, kansliråd (fr.o.m. 2019</w:t>
      </w:r>
      <w:r>
        <w:noBreakHyphen/>
        <w:t>09</w:t>
      </w:r>
      <w:r>
        <w:noBreakHyphen/>
        <w:t>25)</w:t>
      </w:r>
    </w:p>
    <w:p w14:paraId="253DF107" w14:textId="77777777" w:rsidR="00A23F7A" w:rsidRDefault="00A23F7A" w:rsidP="00B5765E">
      <w:pPr>
        <w:pStyle w:val="Brdtextmedindragvnster"/>
      </w:pPr>
      <w:r>
        <w:t>Sigfrid, Nils, departementssekreterare (fr.o.m. 2019</w:t>
      </w:r>
      <w:r>
        <w:noBreakHyphen/>
        <w:t>09</w:t>
      </w:r>
      <w:r>
        <w:noBreakHyphen/>
        <w:t>25)</w:t>
      </w:r>
    </w:p>
    <w:p w14:paraId="54545410" w14:textId="77777777" w:rsidR="00A23F7A" w:rsidRDefault="00A23F7A" w:rsidP="00B5765E">
      <w:pPr>
        <w:pStyle w:val="Brdtexthllihop"/>
      </w:pPr>
      <w:r>
        <w:t>Experter:</w:t>
      </w:r>
    </w:p>
    <w:p w14:paraId="4229BE55" w14:textId="77777777" w:rsidR="00A23F7A" w:rsidRDefault="00A23F7A" w:rsidP="00B5765E">
      <w:pPr>
        <w:pStyle w:val="Brdtextmedindragvnster"/>
      </w:pPr>
      <w:proofErr w:type="spellStart"/>
      <w:r>
        <w:t>Girzl</w:t>
      </w:r>
      <w:proofErr w:type="spellEnd"/>
      <w:r>
        <w:t>, Jolanda, näringspolitisk expert (fr.o.m. 2019</w:t>
      </w:r>
      <w:r>
        <w:noBreakHyphen/>
        <w:t>10</w:t>
      </w:r>
      <w:r>
        <w:noBreakHyphen/>
        <w:t>16)</w:t>
      </w:r>
    </w:p>
    <w:p w14:paraId="56779885" w14:textId="77777777" w:rsidR="00A23F7A" w:rsidRDefault="00A23F7A" w:rsidP="00B5765E">
      <w:pPr>
        <w:pStyle w:val="Brdtextmedindragvnster"/>
      </w:pPr>
      <w:r>
        <w:t>Gyberg, Jesper, näringspolitisk expert (fr.o.m. 2019</w:t>
      </w:r>
      <w:r>
        <w:noBreakHyphen/>
        <w:t>09</w:t>
      </w:r>
      <w:r>
        <w:noBreakHyphen/>
        <w:t>25 t.o.m. 2019</w:t>
      </w:r>
      <w:r>
        <w:noBreakHyphen/>
        <w:t>10</w:t>
      </w:r>
      <w:r>
        <w:noBreakHyphen/>
        <w:t>15)</w:t>
      </w:r>
    </w:p>
    <w:p w14:paraId="452317C2" w14:textId="77777777" w:rsidR="00A23F7A" w:rsidRDefault="00A23F7A" w:rsidP="00B5765E">
      <w:pPr>
        <w:pStyle w:val="Brdtextmedindragvnster"/>
      </w:pPr>
      <w:r>
        <w:t>Mossberg Karlström, Linda, enhetschef (fr.o.m. 2019</w:t>
      </w:r>
      <w:r>
        <w:noBreakHyphen/>
        <w:t>09</w:t>
      </w:r>
      <w:r>
        <w:noBreakHyphen/>
        <w:t>25)</w:t>
      </w:r>
    </w:p>
    <w:p w14:paraId="6E534777" w14:textId="77777777" w:rsidR="00A23F7A" w:rsidRDefault="00A23F7A" w:rsidP="00B5765E">
      <w:pPr>
        <w:pStyle w:val="Brdtextmedindragvnster"/>
      </w:pPr>
      <w:proofErr w:type="spellStart"/>
      <w:r>
        <w:t>Munukka</w:t>
      </w:r>
      <w:proofErr w:type="spellEnd"/>
      <w:r>
        <w:t>, Jori, professor (fr.o.m. 2019</w:t>
      </w:r>
      <w:r>
        <w:noBreakHyphen/>
        <w:t>09</w:t>
      </w:r>
      <w:r>
        <w:noBreakHyphen/>
        <w:t>25)</w:t>
      </w:r>
    </w:p>
    <w:p w14:paraId="0BE97FD8" w14:textId="77777777" w:rsidR="00A23F7A" w:rsidRDefault="00A23F7A" w:rsidP="00B5765E">
      <w:pPr>
        <w:pStyle w:val="Brdtextmedindragvnster"/>
      </w:pPr>
      <w:proofErr w:type="spellStart"/>
      <w:r>
        <w:t>Mörman</w:t>
      </w:r>
      <w:proofErr w:type="spellEnd"/>
      <w:r>
        <w:t>, Martin, näringspolitisk expert (fr.o.m. 2019</w:t>
      </w:r>
      <w:r>
        <w:noBreakHyphen/>
        <w:t>09</w:t>
      </w:r>
      <w:r>
        <w:noBreakHyphen/>
        <w:t>25)</w:t>
      </w:r>
    </w:p>
    <w:p w14:paraId="17DA2C41" w14:textId="77777777" w:rsidR="00A23F7A" w:rsidRDefault="00A23F7A" w:rsidP="00B5765E">
      <w:pPr>
        <w:pStyle w:val="Brdtextmedindragvnster"/>
      </w:pPr>
      <w:r>
        <w:t>Norlander, Cecilia, jurist (fr.o.m. 2019</w:t>
      </w:r>
      <w:r>
        <w:noBreakHyphen/>
        <w:t>09</w:t>
      </w:r>
      <w:r>
        <w:noBreakHyphen/>
        <w:t>25)</w:t>
      </w:r>
    </w:p>
    <w:p w14:paraId="27E08897" w14:textId="77777777" w:rsidR="00A23F7A" w:rsidRDefault="00A23F7A" w:rsidP="00B5765E">
      <w:pPr>
        <w:pStyle w:val="Brdtextmedindragvnster"/>
      </w:pPr>
      <w:r>
        <w:t>Nylander, Johanna, ansvarig samhällsfrågor (fr.o.m. 2019</w:t>
      </w:r>
      <w:r>
        <w:noBreakHyphen/>
        <w:t>09</w:t>
      </w:r>
      <w:r>
        <w:noBreakHyphen/>
        <w:t>25)</w:t>
      </w:r>
    </w:p>
    <w:p w14:paraId="6BE4CD90" w14:textId="6AEF0892" w:rsidR="00A23F7A" w:rsidRDefault="00A23F7A" w:rsidP="00B5765E">
      <w:pPr>
        <w:pStyle w:val="Brdtextmedindragvnster"/>
      </w:pPr>
      <w:proofErr w:type="spellStart"/>
      <w:r>
        <w:t>Wiezell</w:t>
      </w:r>
      <w:proofErr w:type="spellEnd"/>
      <w:r>
        <w:t xml:space="preserve">, Maria, </w:t>
      </w:r>
      <w:r w:rsidR="00402D76">
        <w:t>konsumentvägledare</w:t>
      </w:r>
      <w:r>
        <w:t xml:space="preserve"> (fr.o.m. 2019</w:t>
      </w:r>
      <w:r>
        <w:noBreakHyphen/>
        <w:t>09</w:t>
      </w:r>
      <w:r>
        <w:noBreakHyphen/>
        <w:t>25)</w:t>
      </w:r>
    </w:p>
    <w:p w14:paraId="43AEFCCE" w14:textId="77777777" w:rsidR="00A23F7A" w:rsidRDefault="00A23F7A" w:rsidP="00B5765E">
      <w:pPr>
        <w:pStyle w:val="Brdtexthllihop"/>
      </w:pPr>
      <w:r>
        <w:t>Sekreterare:</w:t>
      </w:r>
    </w:p>
    <w:p w14:paraId="2B254F77" w14:textId="77777777" w:rsidR="00A23F7A" w:rsidRDefault="00A23F7A" w:rsidP="00B5765E">
      <w:pPr>
        <w:pStyle w:val="Brdtextmedindragvnster"/>
      </w:pPr>
      <w:r>
        <w:t xml:space="preserve">Nilsson </w:t>
      </w:r>
      <w:proofErr w:type="spellStart"/>
      <w:r>
        <w:t>Taari</w:t>
      </w:r>
      <w:proofErr w:type="spellEnd"/>
      <w:r>
        <w:t>, Pia, justitiesekreterare (fr.o.m. 2019</w:t>
      </w:r>
      <w:r>
        <w:noBreakHyphen/>
        <w:t>09</w:t>
      </w:r>
      <w:r>
        <w:noBreakHyphen/>
        <w:t>07)</w:t>
      </w:r>
    </w:p>
    <w:p w14:paraId="51665FE5" w14:textId="77777777" w:rsidR="00A23F7A" w:rsidRDefault="00A23F7A" w:rsidP="00B5765E">
      <w:pPr>
        <w:pStyle w:val="Brdtextupprkning"/>
      </w:pPr>
      <w:r>
        <w:t>Direktiv för utredningen, se dir. 2019:45</w:t>
      </w:r>
    </w:p>
    <w:p w14:paraId="5F79C1F6" w14:textId="77777777" w:rsidR="00A23F7A" w:rsidRDefault="00A23F7A" w:rsidP="00B5765E">
      <w:pPr>
        <w:pStyle w:val="Brdtextupprkning"/>
      </w:pPr>
      <w:r>
        <w:t>Utredningen ska redovisas senast den 1 september 2020.</w:t>
      </w:r>
    </w:p>
    <w:p w14:paraId="5D12D82D" w14:textId="77777777" w:rsidR="00A23F7A" w:rsidRDefault="00A23F7A" w:rsidP="00B5765E">
      <w:pPr>
        <w:pStyle w:val="Rubrik2"/>
      </w:pPr>
      <w:bookmarkStart w:id="30" w:name="_Toc34127960"/>
      <w:r>
        <w:lastRenderedPageBreak/>
        <w:t>Hedersbrottsutredningen (Ju 2019:05)</w:t>
      </w:r>
      <w:bookmarkEnd w:id="30"/>
    </w:p>
    <w:p w14:paraId="36FC2013" w14:textId="77777777" w:rsidR="00A23F7A" w:rsidRDefault="00A23F7A" w:rsidP="00B5765E">
      <w:pPr>
        <w:pStyle w:val="Brdtextupprkning"/>
      </w:pPr>
      <w:r>
        <w:t>Tillkallad enligt regeringens bemyndigande 2019-07-18</w:t>
      </w:r>
    </w:p>
    <w:p w14:paraId="016737B2" w14:textId="77777777" w:rsidR="00A23F7A" w:rsidRDefault="00A23F7A" w:rsidP="00B5765E">
      <w:pPr>
        <w:pStyle w:val="Brdtexthllihop"/>
      </w:pPr>
      <w:r>
        <w:t>Särskild utredare:</w:t>
      </w:r>
    </w:p>
    <w:p w14:paraId="6FD06361" w14:textId="77777777" w:rsidR="00A23F7A" w:rsidRDefault="00A23F7A" w:rsidP="00B5765E">
      <w:pPr>
        <w:pStyle w:val="Brdtextmedindragvnster"/>
      </w:pPr>
      <w:r>
        <w:t>Lundh, Petra, riksåklagare (fr.o.m. 2019</w:t>
      </w:r>
      <w:r>
        <w:noBreakHyphen/>
        <w:t>07</w:t>
      </w:r>
      <w:r>
        <w:noBreakHyphen/>
        <w:t>18)</w:t>
      </w:r>
    </w:p>
    <w:p w14:paraId="28817787" w14:textId="77777777" w:rsidR="00A23F7A" w:rsidRDefault="00A23F7A" w:rsidP="00B5765E">
      <w:pPr>
        <w:pStyle w:val="Brdtexthllihop"/>
      </w:pPr>
      <w:r>
        <w:t>Experter:</w:t>
      </w:r>
    </w:p>
    <w:p w14:paraId="09D33BA8" w14:textId="77777777" w:rsidR="00A23F7A" w:rsidRDefault="00A23F7A" w:rsidP="00B5765E">
      <w:pPr>
        <w:pStyle w:val="Brdtextmedindragvnster"/>
      </w:pPr>
      <w:r>
        <w:t>Bergquist, Ulf, advokat (fr.o.m. 2019</w:t>
      </w:r>
      <w:r>
        <w:noBreakHyphen/>
        <w:t>08</w:t>
      </w:r>
      <w:r>
        <w:noBreakHyphen/>
        <w:t>20)</w:t>
      </w:r>
    </w:p>
    <w:p w14:paraId="07A445B2" w14:textId="77777777" w:rsidR="00A23F7A" w:rsidRDefault="00A23F7A" w:rsidP="00B5765E">
      <w:pPr>
        <w:pStyle w:val="Brdtextmedindragvnster"/>
      </w:pPr>
      <w:r>
        <w:t>Edin, Jenny, kommissarie (fr.o.m. 2019</w:t>
      </w:r>
      <w:r>
        <w:noBreakHyphen/>
        <w:t>08</w:t>
      </w:r>
      <w:r>
        <w:noBreakHyphen/>
        <w:t>20)</w:t>
      </w:r>
    </w:p>
    <w:p w14:paraId="441270D7" w14:textId="77777777" w:rsidR="00A23F7A" w:rsidRDefault="00A23F7A" w:rsidP="00B5765E">
      <w:pPr>
        <w:pStyle w:val="Brdtextmedindragvnster"/>
      </w:pPr>
      <w:proofErr w:type="spellStart"/>
      <w:r>
        <w:t>Eneman</w:t>
      </w:r>
      <w:proofErr w:type="spellEnd"/>
      <w:r>
        <w:t>, Cecilia, rättssakkunnig (fr.o.m. 2019</w:t>
      </w:r>
      <w:r>
        <w:noBreakHyphen/>
        <w:t>08</w:t>
      </w:r>
      <w:r>
        <w:noBreakHyphen/>
        <w:t>20)</w:t>
      </w:r>
    </w:p>
    <w:p w14:paraId="127FC445" w14:textId="77777777" w:rsidR="00A23F7A" w:rsidRDefault="00A23F7A" w:rsidP="00B5765E">
      <w:pPr>
        <w:pStyle w:val="Brdtextmedindragvnster"/>
      </w:pPr>
      <w:proofErr w:type="spellStart"/>
      <w:r>
        <w:t>Ghadimi</w:t>
      </w:r>
      <w:proofErr w:type="spellEnd"/>
      <w:r>
        <w:t xml:space="preserve">, </w:t>
      </w:r>
      <w:proofErr w:type="spellStart"/>
      <w:r>
        <w:t>Mariet</w:t>
      </w:r>
      <w:proofErr w:type="spellEnd"/>
      <w:r>
        <w:t>, doktorand (fr.o.m. 2019</w:t>
      </w:r>
      <w:r>
        <w:noBreakHyphen/>
        <w:t>08</w:t>
      </w:r>
      <w:r>
        <w:noBreakHyphen/>
        <w:t>20)</w:t>
      </w:r>
    </w:p>
    <w:p w14:paraId="4A994E94" w14:textId="77777777" w:rsidR="00A23F7A" w:rsidRDefault="00A23F7A" w:rsidP="00B5765E">
      <w:pPr>
        <w:pStyle w:val="Brdtextmedindragvnster"/>
      </w:pPr>
      <w:r>
        <w:t>Josefson, Tord, expert och ämnesansvarig i juridik (fr.o.m. 2019</w:t>
      </w:r>
      <w:r>
        <w:noBreakHyphen/>
        <w:t>08</w:t>
      </w:r>
      <w:r>
        <w:noBreakHyphen/>
        <w:t>20)</w:t>
      </w:r>
    </w:p>
    <w:p w14:paraId="7668507D" w14:textId="77777777" w:rsidR="00A23F7A" w:rsidRDefault="00A23F7A" w:rsidP="00B5765E">
      <w:pPr>
        <w:pStyle w:val="Brdtextmedindragvnster"/>
      </w:pPr>
      <w:r>
        <w:t>Peterson, Axel, chefsrådman (fr.o.m. 2019</w:t>
      </w:r>
      <w:r>
        <w:noBreakHyphen/>
        <w:t>08</w:t>
      </w:r>
      <w:r>
        <w:noBreakHyphen/>
        <w:t>20)</w:t>
      </w:r>
    </w:p>
    <w:p w14:paraId="1AE4CB9D" w14:textId="77777777" w:rsidR="00A23F7A" w:rsidRDefault="00A23F7A" w:rsidP="00B5765E">
      <w:pPr>
        <w:pStyle w:val="Brdtextmedindragvnster"/>
      </w:pPr>
      <w:proofErr w:type="spellStart"/>
      <w:r>
        <w:t>Rexvid</w:t>
      </w:r>
      <w:proofErr w:type="spellEnd"/>
      <w:r>
        <w:t xml:space="preserve">, </w:t>
      </w:r>
      <w:proofErr w:type="spellStart"/>
      <w:r>
        <w:t>Devin</w:t>
      </w:r>
      <w:proofErr w:type="spellEnd"/>
      <w:r>
        <w:t>, universitetslektor (fr.o.m. 2019</w:t>
      </w:r>
      <w:r>
        <w:noBreakHyphen/>
        <w:t>08</w:t>
      </w:r>
      <w:r>
        <w:noBreakHyphen/>
        <w:t>20)</w:t>
      </w:r>
    </w:p>
    <w:p w14:paraId="566417C8" w14:textId="77777777" w:rsidR="00A23F7A" w:rsidRDefault="00A23F7A" w:rsidP="00B5765E">
      <w:pPr>
        <w:pStyle w:val="Brdtextmedindragvnster"/>
      </w:pPr>
      <w:r>
        <w:t>Törnqvist, Nina, utredare (fr.o.m. 2019</w:t>
      </w:r>
      <w:r>
        <w:noBreakHyphen/>
        <w:t>08</w:t>
      </w:r>
      <w:r>
        <w:noBreakHyphen/>
        <w:t>20)</w:t>
      </w:r>
    </w:p>
    <w:p w14:paraId="58F13403" w14:textId="77777777" w:rsidR="00A23F7A" w:rsidRDefault="00A23F7A" w:rsidP="00B5765E">
      <w:pPr>
        <w:pStyle w:val="Brdtextmedindragvnster"/>
      </w:pPr>
      <w:proofErr w:type="spellStart"/>
      <w:r>
        <w:t>Wenna</w:t>
      </w:r>
      <w:proofErr w:type="spellEnd"/>
      <w:r>
        <w:t>, Jessica, vice chefsåklagare (fr.o.m. 2019</w:t>
      </w:r>
      <w:r>
        <w:noBreakHyphen/>
        <w:t>08</w:t>
      </w:r>
      <w:r>
        <w:noBreakHyphen/>
        <w:t>20)</w:t>
      </w:r>
    </w:p>
    <w:p w14:paraId="3865478F" w14:textId="77777777" w:rsidR="00A23F7A" w:rsidRDefault="00A23F7A" w:rsidP="00B5765E">
      <w:pPr>
        <w:pStyle w:val="Brdtexthllihop"/>
      </w:pPr>
      <w:r>
        <w:t>Sekreterare:</w:t>
      </w:r>
    </w:p>
    <w:p w14:paraId="20770514" w14:textId="77777777" w:rsidR="00A23F7A" w:rsidRDefault="00A23F7A" w:rsidP="00B5765E">
      <w:pPr>
        <w:pStyle w:val="Brdtextmedindragvnster"/>
      </w:pPr>
      <w:r>
        <w:t>Pettersson, Thomas, hovrättsassessor (fr.o.m. 2019</w:t>
      </w:r>
      <w:r>
        <w:noBreakHyphen/>
        <w:t>07</w:t>
      </w:r>
      <w:r>
        <w:noBreakHyphen/>
        <w:t>18)</w:t>
      </w:r>
    </w:p>
    <w:p w14:paraId="110A98B9" w14:textId="77777777" w:rsidR="00A23F7A" w:rsidRDefault="00A23F7A" w:rsidP="00B5765E">
      <w:pPr>
        <w:pStyle w:val="Brdtextupprkning"/>
      </w:pPr>
      <w:r>
        <w:t>Direktiv för utredningen, se dir. 2019:43</w:t>
      </w:r>
    </w:p>
    <w:p w14:paraId="5E91BD7C" w14:textId="77777777" w:rsidR="00A23F7A" w:rsidRDefault="00A23F7A" w:rsidP="00B5765E">
      <w:pPr>
        <w:pStyle w:val="Brdtextupprkning"/>
      </w:pPr>
      <w:r>
        <w:t>Utredningen ska redovisas senast den 30 september 2020.</w:t>
      </w:r>
    </w:p>
    <w:p w14:paraId="181F1471" w14:textId="77777777" w:rsidR="00A23F7A" w:rsidRDefault="00A23F7A" w:rsidP="00B5765E">
      <w:pPr>
        <w:pStyle w:val="Rubrik2"/>
      </w:pPr>
      <w:bookmarkStart w:id="31" w:name="_Toc34127961"/>
      <w:r>
        <w:t>Direktinvesteringsutredningen (Ju 2019:06)</w:t>
      </w:r>
      <w:bookmarkEnd w:id="31"/>
    </w:p>
    <w:p w14:paraId="7B5FF715" w14:textId="77777777" w:rsidR="00A23F7A" w:rsidRDefault="00A23F7A" w:rsidP="00B5765E">
      <w:pPr>
        <w:pStyle w:val="Brdtextupprkning"/>
      </w:pPr>
      <w:r>
        <w:t>Tillkallad enligt regeringens bemyndigande 2019-08-22</w:t>
      </w:r>
    </w:p>
    <w:p w14:paraId="2B96DE23" w14:textId="77777777" w:rsidR="00A23F7A" w:rsidRDefault="00A23F7A" w:rsidP="00B5765E">
      <w:pPr>
        <w:pStyle w:val="Brdtexthllihop"/>
      </w:pPr>
      <w:r>
        <w:t>Särskild utredare:</w:t>
      </w:r>
    </w:p>
    <w:p w14:paraId="55D4A1C8" w14:textId="21C089F5" w:rsidR="00A23F7A" w:rsidRDefault="00A23F7A" w:rsidP="00B5765E">
      <w:pPr>
        <w:pStyle w:val="Brdtextmedindragvnster"/>
      </w:pPr>
      <w:r>
        <w:t>Heckscher, Sten, f.d. ordförande</w:t>
      </w:r>
      <w:r w:rsidR="008467A6">
        <w:t xml:space="preserve"> i Högsta förvaltningsdomstolen</w:t>
      </w:r>
      <w:r>
        <w:t xml:space="preserve"> (fr.o.m. 2019</w:t>
      </w:r>
      <w:r>
        <w:noBreakHyphen/>
        <w:t>08</w:t>
      </w:r>
      <w:r>
        <w:noBreakHyphen/>
        <w:t>22)</w:t>
      </w:r>
    </w:p>
    <w:p w14:paraId="594F50EB" w14:textId="77777777" w:rsidR="00A23F7A" w:rsidRDefault="00A23F7A" w:rsidP="00B5765E">
      <w:pPr>
        <w:pStyle w:val="Brdtexthllihop"/>
      </w:pPr>
      <w:r>
        <w:t>Sakkunniga:</w:t>
      </w:r>
    </w:p>
    <w:p w14:paraId="52E02A5A" w14:textId="77777777" w:rsidR="00A23F7A" w:rsidRDefault="00A23F7A" w:rsidP="00B5765E">
      <w:pPr>
        <w:pStyle w:val="Brdtextmedindragvnster"/>
      </w:pPr>
      <w:r>
        <w:t>Andersson, Mari, justitieråd (fr.o.m. 2019</w:t>
      </w:r>
      <w:r>
        <w:noBreakHyphen/>
        <w:t>09</w:t>
      </w:r>
      <w:r>
        <w:noBreakHyphen/>
        <w:t>19)</w:t>
      </w:r>
    </w:p>
    <w:p w14:paraId="7CC59682" w14:textId="77777777" w:rsidR="00A23F7A" w:rsidRDefault="00A23F7A" w:rsidP="00B5765E">
      <w:pPr>
        <w:pStyle w:val="Brdtextmedindragvnster"/>
      </w:pPr>
      <w:r>
        <w:t>Billinger, Nils Gunnar, f.d. generaldirektör (fr.o.m. 2019</w:t>
      </w:r>
      <w:r>
        <w:noBreakHyphen/>
        <w:t>09</w:t>
      </w:r>
      <w:r>
        <w:noBreakHyphen/>
        <w:t>19)</w:t>
      </w:r>
    </w:p>
    <w:p w14:paraId="432BF4EF" w14:textId="77777777" w:rsidR="00A23F7A" w:rsidRDefault="00A23F7A" w:rsidP="00B5765E">
      <w:pPr>
        <w:pStyle w:val="Brdtexthllihop"/>
      </w:pPr>
      <w:r>
        <w:t>Experter:</w:t>
      </w:r>
    </w:p>
    <w:p w14:paraId="08604A79" w14:textId="77777777" w:rsidR="00A23F7A" w:rsidRDefault="00A23F7A" w:rsidP="00B5765E">
      <w:pPr>
        <w:pStyle w:val="Brdtextmedindragvnster"/>
      </w:pPr>
      <w:r>
        <w:t>Ahlfors, Viktoria, jurist (fr.o.m. 2019</w:t>
      </w:r>
      <w:r>
        <w:noBreakHyphen/>
        <w:t>10</w:t>
      </w:r>
      <w:r>
        <w:noBreakHyphen/>
        <w:t>24)</w:t>
      </w:r>
    </w:p>
    <w:p w14:paraId="7115A8AB" w14:textId="77777777" w:rsidR="00A23F7A" w:rsidRDefault="00A23F7A" w:rsidP="00B5765E">
      <w:pPr>
        <w:pStyle w:val="Brdtextmedindragvnster"/>
      </w:pPr>
      <w:proofErr w:type="spellStart"/>
      <w:r>
        <w:t>Behseta</w:t>
      </w:r>
      <w:proofErr w:type="spellEnd"/>
      <w:r>
        <w:t xml:space="preserve"> Sundell, </w:t>
      </w:r>
      <w:proofErr w:type="spellStart"/>
      <w:r>
        <w:t>Pegah</w:t>
      </w:r>
      <w:proofErr w:type="spellEnd"/>
      <w:r>
        <w:t>, departementssekreterare (fr.o.m. 2019</w:t>
      </w:r>
      <w:r>
        <w:noBreakHyphen/>
        <w:t>10</w:t>
      </w:r>
      <w:r>
        <w:noBreakHyphen/>
        <w:t>24)</w:t>
      </w:r>
    </w:p>
    <w:p w14:paraId="66F4A879" w14:textId="77777777" w:rsidR="00A23F7A" w:rsidRDefault="00A23F7A" w:rsidP="00B5765E">
      <w:pPr>
        <w:pStyle w:val="Brdtextmedindragvnster"/>
      </w:pPr>
      <w:r>
        <w:t>Bergkvist, Tobias, tf. chefsjurist (fr.o.m. 2019</w:t>
      </w:r>
      <w:r>
        <w:noBreakHyphen/>
        <w:t>10</w:t>
      </w:r>
      <w:r>
        <w:noBreakHyphen/>
        <w:t>24)</w:t>
      </w:r>
    </w:p>
    <w:p w14:paraId="52F009A4" w14:textId="77777777" w:rsidR="00A23F7A" w:rsidRDefault="00A23F7A" w:rsidP="00B5765E">
      <w:pPr>
        <w:pStyle w:val="Brdtextmedindragvnster"/>
      </w:pPr>
      <w:r>
        <w:t>Boman, Philippa, affärsutvecklare (fr.o.m. 2019</w:t>
      </w:r>
      <w:r>
        <w:noBreakHyphen/>
        <w:t>10</w:t>
      </w:r>
      <w:r>
        <w:noBreakHyphen/>
        <w:t>24)</w:t>
      </w:r>
    </w:p>
    <w:p w14:paraId="5DAEB0B1" w14:textId="77777777" w:rsidR="00A23F7A" w:rsidRDefault="00A23F7A" w:rsidP="00B5765E">
      <w:pPr>
        <w:pStyle w:val="Brdtextmedindragvnster"/>
      </w:pPr>
      <w:proofErr w:type="spellStart"/>
      <w:r>
        <w:t>Bozzo</w:t>
      </w:r>
      <w:proofErr w:type="spellEnd"/>
      <w:r>
        <w:t>, Martina, rättssakkunnig (fr.o.m. 2019</w:t>
      </w:r>
      <w:r>
        <w:noBreakHyphen/>
        <w:t>10</w:t>
      </w:r>
      <w:r>
        <w:noBreakHyphen/>
        <w:t>24)</w:t>
      </w:r>
    </w:p>
    <w:p w14:paraId="11BD6785" w14:textId="77777777" w:rsidR="00A23F7A" w:rsidRDefault="00A23F7A" w:rsidP="00B5765E">
      <w:pPr>
        <w:pStyle w:val="Brdtextmedindragvnster"/>
      </w:pPr>
      <w:proofErr w:type="spellStart"/>
      <w:r>
        <w:t>Elfvin</w:t>
      </w:r>
      <w:proofErr w:type="spellEnd"/>
      <w:r>
        <w:t>, Lars, kansliråd (fr.o.m. 2019</w:t>
      </w:r>
      <w:r>
        <w:noBreakHyphen/>
        <w:t>10</w:t>
      </w:r>
      <w:r>
        <w:noBreakHyphen/>
        <w:t>24)</w:t>
      </w:r>
    </w:p>
    <w:p w14:paraId="2A391E67" w14:textId="77777777" w:rsidR="00A23F7A" w:rsidRDefault="00A23F7A" w:rsidP="00B5765E">
      <w:pPr>
        <w:pStyle w:val="Brdtextmedindragvnster"/>
      </w:pPr>
      <w:r>
        <w:t>Hallberg, Jonas, utredare (fr.o.m. 2019</w:t>
      </w:r>
      <w:r>
        <w:noBreakHyphen/>
        <w:t>10</w:t>
      </w:r>
      <w:r>
        <w:noBreakHyphen/>
        <w:t>24)</w:t>
      </w:r>
    </w:p>
    <w:p w14:paraId="6C501B06" w14:textId="77777777" w:rsidR="00A23F7A" w:rsidRDefault="00A23F7A" w:rsidP="00B5765E">
      <w:pPr>
        <w:pStyle w:val="Brdtextmedindragvnster"/>
      </w:pPr>
      <w:r>
        <w:t xml:space="preserve">Hammarberg, Anna, Investment </w:t>
      </w:r>
      <w:proofErr w:type="spellStart"/>
      <w:r>
        <w:t>Cooperation</w:t>
      </w:r>
      <w:proofErr w:type="spellEnd"/>
      <w:r>
        <w:t xml:space="preserve"> Manager (fr.o.m. 2019</w:t>
      </w:r>
      <w:r>
        <w:noBreakHyphen/>
        <w:t>10</w:t>
      </w:r>
      <w:r>
        <w:noBreakHyphen/>
        <w:t>24)</w:t>
      </w:r>
    </w:p>
    <w:p w14:paraId="5829AB91" w14:textId="77777777" w:rsidR="00A23F7A" w:rsidRDefault="00A23F7A" w:rsidP="00B5765E">
      <w:pPr>
        <w:pStyle w:val="Brdtextmedindragvnster"/>
      </w:pPr>
      <w:r>
        <w:t>Kinnander, Jan, kommendör (fr.o.m. 2019</w:t>
      </w:r>
      <w:r>
        <w:noBreakHyphen/>
        <w:t>10</w:t>
      </w:r>
      <w:r>
        <w:noBreakHyphen/>
        <w:t>24)</w:t>
      </w:r>
    </w:p>
    <w:p w14:paraId="51A7B337" w14:textId="77777777" w:rsidR="00A23F7A" w:rsidRDefault="00A23F7A" w:rsidP="00B5765E">
      <w:pPr>
        <w:pStyle w:val="Brdtextmedindragvnster"/>
      </w:pPr>
      <w:proofErr w:type="spellStart"/>
      <w:r>
        <w:t>Leeman</w:t>
      </w:r>
      <w:proofErr w:type="spellEnd"/>
      <w:r>
        <w:t>, Dan, kansliråd (fr.o.m. 2019</w:t>
      </w:r>
      <w:r>
        <w:noBreakHyphen/>
        <w:t>10</w:t>
      </w:r>
      <w:r>
        <w:noBreakHyphen/>
        <w:t>24)</w:t>
      </w:r>
    </w:p>
    <w:p w14:paraId="29932125" w14:textId="77777777" w:rsidR="00A23F7A" w:rsidRDefault="00A23F7A" w:rsidP="00B5765E">
      <w:pPr>
        <w:pStyle w:val="Brdtextmedindragvnster"/>
      </w:pPr>
      <w:proofErr w:type="spellStart"/>
      <w:r>
        <w:t>Ljungbert</w:t>
      </w:r>
      <w:proofErr w:type="spellEnd"/>
      <w:r>
        <w:t>, Eva, kansliråd (fr.o.m. 2019</w:t>
      </w:r>
      <w:r>
        <w:noBreakHyphen/>
        <w:t>10</w:t>
      </w:r>
      <w:r>
        <w:noBreakHyphen/>
        <w:t>24)</w:t>
      </w:r>
    </w:p>
    <w:p w14:paraId="0C6B4BF5" w14:textId="77777777" w:rsidR="00A23F7A" w:rsidRDefault="00A23F7A" w:rsidP="00B5765E">
      <w:pPr>
        <w:pStyle w:val="Brdtextmedindragvnster"/>
      </w:pPr>
      <w:r>
        <w:t>Sundström, Karl, byrådirektör (fr.o.m. 2019</w:t>
      </w:r>
      <w:r>
        <w:noBreakHyphen/>
        <w:t>10</w:t>
      </w:r>
      <w:r>
        <w:noBreakHyphen/>
        <w:t>24)</w:t>
      </w:r>
    </w:p>
    <w:p w14:paraId="0B4D9C5F" w14:textId="77777777" w:rsidR="00A23F7A" w:rsidRDefault="00A23F7A" w:rsidP="00B5765E">
      <w:pPr>
        <w:pStyle w:val="Brdtextmedindragvnster"/>
      </w:pPr>
      <w:proofErr w:type="spellStart"/>
      <w:r>
        <w:lastRenderedPageBreak/>
        <w:t>Ulfvensjö</w:t>
      </w:r>
      <w:proofErr w:type="spellEnd"/>
      <w:r>
        <w:t>-Baltatzis, Maria, konkurrensråd (fr.o.m. 2019</w:t>
      </w:r>
      <w:r>
        <w:noBreakHyphen/>
        <w:t>10</w:t>
      </w:r>
      <w:r>
        <w:noBreakHyphen/>
        <w:t>24)</w:t>
      </w:r>
    </w:p>
    <w:p w14:paraId="3B749BFD" w14:textId="77777777" w:rsidR="00A23F7A" w:rsidRDefault="00A23F7A" w:rsidP="00B5765E">
      <w:pPr>
        <w:pStyle w:val="Brdtexthllihop"/>
      </w:pPr>
      <w:r>
        <w:t>Sekreterare:</w:t>
      </w:r>
    </w:p>
    <w:p w14:paraId="03910A96" w14:textId="77777777" w:rsidR="00A23F7A" w:rsidRDefault="00A23F7A" w:rsidP="00B5765E">
      <w:pPr>
        <w:pStyle w:val="Brdtextmedindragvnster"/>
      </w:pPr>
      <w:r>
        <w:t>Höök, Johan, rådman (fr.o.m. 2019</w:t>
      </w:r>
      <w:r>
        <w:noBreakHyphen/>
        <w:t>09</w:t>
      </w:r>
      <w:r>
        <w:noBreakHyphen/>
        <w:t>01)</w:t>
      </w:r>
    </w:p>
    <w:p w14:paraId="6E4FCF84" w14:textId="77777777" w:rsidR="00A23F7A" w:rsidRDefault="00A23F7A" w:rsidP="00B5765E">
      <w:pPr>
        <w:pStyle w:val="Brdtextmedindragvnster"/>
      </w:pPr>
      <w:proofErr w:type="spellStart"/>
      <w:r>
        <w:t>Stensbäck</w:t>
      </w:r>
      <w:proofErr w:type="spellEnd"/>
      <w:r>
        <w:t>, Malin, rådman (fr.o.m. 2019</w:t>
      </w:r>
      <w:r>
        <w:noBreakHyphen/>
        <w:t>09</w:t>
      </w:r>
      <w:r>
        <w:noBreakHyphen/>
        <w:t>01)</w:t>
      </w:r>
    </w:p>
    <w:p w14:paraId="06D8EF8C" w14:textId="77777777" w:rsidR="00A23F7A" w:rsidRDefault="00A23F7A" w:rsidP="00B5765E">
      <w:pPr>
        <w:pStyle w:val="Brdtextupprkning"/>
      </w:pPr>
      <w:r>
        <w:t>Direktiv för utredningen, se dir. 2019:50</w:t>
      </w:r>
    </w:p>
    <w:p w14:paraId="4B6A7340" w14:textId="77777777" w:rsidR="00A23F7A" w:rsidRDefault="00A23F7A" w:rsidP="00B5765E">
      <w:pPr>
        <w:pStyle w:val="Brdtextupprkning"/>
      </w:pPr>
      <w:r>
        <w:t>Utredningen beräknas avsluta sitt arbete senast 2 november 2021.</w:t>
      </w:r>
    </w:p>
    <w:p w14:paraId="4DD42A3A" w14:textId="25B33BE1" w:rsidR="00A23F7A" w:rsidRDefault="006F19F9" w:rsidP="00B5765E">
      <w:pPr>
        <w:pStyle w:val="Rubrik2"/>
      </w:pPr>
      <w:bookmarkStart w:id="32" w:name="_Toc34127962"/>
      <w:r>
        <w:t>Rekonstruktionsu</w:t>
      </w:r>
      <w:r w:rsidR="00A23F7A">
        <w:t>tredningen (Ju 2019:07)</w:t>
      </w:r>
      <w:bookmarkEnd w:id="32"/>
    </w:p>
    <w:p w14:paraId="5F64D3F3" w14:textId="77777777" w:rsidR="00A23F7A" w:rsidRDefault="00A23F7A" w:rsidP="00B5765E">
      <w:pPr>
        <w:pStyle w:val="Brdtextupprkning"/>
      </w:pPr>
      <w:r>
        <w:t>Tillkallad enligt regeringens bemyndigande 2019-09-19</w:t>
      </w:r>
    </w:p>
    <w:p w14:paraId="3A240C29" w14:textId="77777777" w:rsidR="00A23F7A" w:rsidRDefault="00A23F7A" w:rsidP="00B5765E">
      <w:pPr>
        <w:pStyle w:val="Brdtexthllihop"/>
      </w:pPr>
      <w:r>
        <w:t>Särskild utredare:</w:t>
      </w:r>
    </w:p>
    <w:p w14:paraId="13F3568A" w14:textId="77777777" w:rsidR="00A23F7A" w:rsidRDefault="00A23F7A" w:rsidP="00B5765E">
      <w:pPr>
        <w:pStyle w:val="Brdtextmedindragvnster"/>
      </w:pPr>
      <w:r>
        <w:t>Norling Jönsson, Ylva, lagman (fr.o.m. 2019</w:t>
      </w:r>
      <w:r>
        <w:noBreakHyphen/>
        <w:t>09</w:t>
      </w:r>
      <w:r>
        <w:noBreakHyphen/>
        <w:t>19)</w:t>
      </w:r>
    </w:p>
    <w:p w14:paraId="794BB735" w14:textId="77777777" w:rsidR="00A23F7A" w:rsidRDefault="00A23F7A" w:rsidP="00B5765E">
      <w:pPr>
        <w:pStyle w:val="Brdtexthllihop"/>
      </w:pPr>
      <w:r>
        <w:t>Sakkunniga:</w:t>
      </w:r>
    </w:p>
    <w:p w14:paraId="68C06C9B" w14:textId="77777777" w:rsidR="00A23F7A" w:rsidRDefault="00A23F7A" w:rsidP="00B5765E">
      <w:pPr>
        <w:pStyle w:val="Brdtextmedindragvnster"/>
      </w:pPr>
      <w:proofErr w:type="spellStart"/>
      <w:r>
        <w:t>Klefbäck</w:t>
      </w:r>
      <w:proofErr w:type="spellEnd"/>
      <w:r>
        <w:t>, Johan, kansliråd (fr.o.m. 2019</w:t>
      </w:r>
      <w:r>
        <w:noBreakHyphen/>
        <w:t>10</w:t>
      </w:r>
      <w:r>
        <w:noBreakHyphen/>
        <w:t>24)</w:t>
      </w:r>
    </w:p>
    <w:p w14:paraId="391355FE" w14:textId="77777777" w:rsidR="00A23F7A" w:rsidRDefault="00A23F7A" w:rsidP="00B5765E">
      <w:pPr>
        <w:pStyle w:val="Brdtextmedindragvnster"/>
      </w:pPr>
      <w:r>
        <w:t>Lind, Norah, rättssakkunnig (fr.o.m. 2019</w:t>
      </w:r>
      <w:r>
        <w:noBreakHyphen/>
        <w:t>10</w:t>
      </w:r>
      <w:r>
        <w:noBreakHyphen/>
        <w:t>24)</w:t>
      </w:r>
    </w:p>
    <w:p w14:paraId="35D6C964" w14:textId="77777777" w:rsidR="00A23F7A" w:rsidRDefault="00A23F7A" w:rsidP="00B5765E">
      <w:pPr>
        <w:pStyle w:val="Brdtexthllihop"/>
      </w:pPr>
      <w:r>
        <w:t>Experter:</w:t>
      </w:r>
    </w:p>
    <w:p w14:paraId="0BF8CC2F" w14:textId="77777777" w:rsidR="00A23F7A" w:rsidRDefault="00A23F7A" w:rsidP="00B5765E">
      <w:pPr>
        <w:pStyle w:val="Brdtextmedindragvnster"/>
      </w:pPr>
      <w:r>
        <w:t>Andersson, Hans, advokat (fr.o.m. 2019</w:t>
      </w:r>
      <w:r>
        <w:noBreakHyphen/>
        <w:t>10</w:t>
      </w:r>
      <w:r>
        <w:noBreakHyphen/>
        <w:t>24)</w:t>
      </w:r>
    </w:p>
    <w:p w14:paraId="62BDEC28" w14:textId="77777777" w:rsidR="00A23F7A" w:rsidRDefault="00A23F7A" w:rsidP="00B5765E">
      <w:pPr>
        <w:pStyle w:val="Brdtextmedindragvnster"/>
      </w:pPr>
      <w:r>
        <w:t>Möller, Mikael, professor emeritus (fr.o.m. 2019</w:t>
      </w:r>
      <w:r>
        <w:noBreakHyphen/>
        <w:t>10</w:t>
      </w:r>
      <w:r>
        <w:noBreakHyphen/>
        <w:t>24)</w:t>
      </w:r>
    </w:p>
    <w:p w14:paraId="2B19A681" w14:textId="77777777" w:rsidR="00A23F7A" w:rsidRPr="00EF4AC8" w:rsidRDefault="00A23F7A" w:rsidP="00B5765E">
      <w:pPr>
        <w:pStyle w:val="Brdtextmedindragvnster"/>
        <w:rPr>
          <w:lang w:val="fr-FR"/>
        </w:rPr>
      </w:pPr>
      <w:proofErr w:type="spellStart"/>
      <w:r w:rsidRPr="00EF4AC8">
        <w:rPr>
          <w:lang w:val="fr-FR"/>
        </w:rPr>
        <w:t>Sjödahl</w:t>
      </w:r>
      <w:proofErr w:type="spellEnd"/>
      <w:r w:rsidRPr="00EF4AC8">
        <w:rPr>
          <w:lang w:val="fr-FR"/>
        </w:rPr>
        <w:t xml:space="preserve">, Louise, </w:t>
      </w:r>
      <w:proofErr w:type="spellStart"/>
      <w:r w:rsidRPr="00A50856">
        <w:rPr>
          <w:lang w:val="fr-FR"/>
        </w:rPr>
        <w:t>jurist</w:t>
      </w:r>
      <w:proofErr w:type="spellEnd"/>
      <w:r w:rsidRPr="00EF4AC8">
        <w:rPr>
          <w:lang w:val="fr-FR"/>
        </w:rPr>
        <w:t xml:space="preserve"> (</w:t>
      </w:r>
      <w:proofErr w:type="spellStart"/>
      <w:r w:rsidRPr="00EF4AC8">
        <w:rPr>
          <w:lang w:val="fr-FR"/>
        </w:rPr>
        <w:t>fr.o.m</w:t>
      </w:r>
      <w:proofErr w:type="spellEnd"/>
      <w:r w:rsidRPr="00EF4AC8">
        <w:rPr>
          <w:lang w:val="fr-FR"/>
        </w:rPr>
        <w:t>. 2019</w:t>
      </w:r>
      <w:r w:rsidRPr="00EF4AC8">
        <w:rPr>
          <w:lang w:val="fr-FR"/>
        </w:rPr>
        <w:noBreakHyphen/>
        <w:t>10</w:t>
      </w:r>
      <w:r w:rsidRPr="00EF4AC8">
        <w:rPr>
          <w:lang w:val="fr-FR"/>
        </w:rPr>
        <w:noBreakHyphen/>
        <w:t>24)</w:t>
      </w:r>
    </w:p>
    <w:p w14:paraId="121572E4" w14:textId="77777777" w:rsidR="00A23F7A" w:rsidRDefault="00A23F7A" w:rsidP="00B5765E">
      <w:pPr>
        <w:pStyle w:val="Brdtextmedindragvnster"/>
      </w:pPr>
      <w:r>
        <w:t>Sundblad, Christina, enhetschef (fr.o.m. 2019</w:t>
      </w:r>
      <w:r>
        <w:noBreakHyphen/>
        <w:t>10</w:t>
      </w:r>
      <w:r>
        <w:noBreakHyphen/>
        <w:t>24)</w:t>
      </w:r>
    </w:p>
    <w:p w14:paraId="5BE54801" w14:textId="77777777" w:rsidR="00A23F7A" w:rsidRDefault="00A23F7A" w:rsidP="00B5765E">
      <w:pPr>
        <w:pStyle w:val="Brdtextmedindragvnster"/>
      </w:pPr>
      <w:r>
        <w:t>Wedberg, Eva, obeståndsansvarig (fr.o.m. 2019</w:t>
      </w:r>
      <w:r>
        <w:noBreakHyphen/>
        <w:t>10</w:t>
      </w:r>
      <w:r>
        <w:noBreakHyphen/>
        <w:t>24)</w:t>
      </w:r>
    </w:p>
    <w:p w14:paraId="06082A87" w14:textId="77777777" w:rsidR="00A23F7A" w:rsidRDefault="00A23F7A" w:rsidP="00B5765E">
      <w:pPr>
        <w:pStyle w:val="Brdtextmedindragvnster"/>
      </w:pPr>
      <w:r>
        <w:t>Zingmark, Micael, rättslig expert (fr.o.m. 2019</w:t>
      </w:r>
      <w:r>
        <w:noBreakHyphen/>
        <w:t>10</w:t>
      </w:r>
      <w:r>
        <w:noBreakHyphen/>
        <w:t>24)</w:t>
      </w:r>
    </w:p>
    <w:p w14:paraId="0254408F" w14:textId="77777777" w:rsidR="00A23F7A" w:rsidRDefault="00A23F7A" w:rsidP="00B5765E">
      <w:pPr>
        <w:pStyle w:val="Brdtextmedindragvnster"/>
      </w:pPr>
      <w:r>
        <w:t>Östlund, Christer, jurist (fr.o.m. 2019</w:t>
      </w:r>
      <w:r>
        <w:noBreakHyphen/>
        <w:t>10</w:t>
      </w:r>
      <w:r>
        <w:noBreakHyphen/>
        <w:t>24)</w:t>
      </w:r>
    </w:p>
    <w:p w14:paraId="753D544F" w14:textId="77777777" w:rsidR="00A23F7A" w:rsidRDefault="00A23F7A" w:rsidP="00B5765E">
      <w:pPr>
        <w:pStyle w:val="Brdtexthllihop"/>
      </w:pPr>
      <w:r>
        <w:t>Sekreterare:</w:t>
      </w:r>
    </w:p>
    <w:p w14:paraId="4CD85AE7" w14:textId="19DC592D" w:rsidR="00A23F7A" w:rsidRPr="004B1220" w:rsidRDefault="00A23F7A" w:rsidP="00B5765E">
      <w:pPr>
        <w:pStyle w:val="Brdtextmedindragvnster"/>
      </w:pPr>
      <w:r w:rsidRPr="004B1220">
        <w:t xml:space="preserve">Gustafsson, Andreas, </w:t>
      </w:r>
      <w:r w:rsidR="006F19F9" w:rsidRPr="004B1220">
        <w:t>hovrättsassessor</w:t>
      </w:r>
      <w:r w:rsidRPr="004B1220">
        <w:t xml:space="preserve"> (fr.o.m. 2019</w:t>
      </w:r>
      <w:r w:rsidRPr="004B1220">
        <w:noBreakHyphen/>
        <w:t>10</w:t>
      </w:r>
      <w:r w:rsidRPr="004B1220">
        <w:noBreakHyphen/>
        <w:t>01)</w:t>
      </w:r>
    </w:p>
    <w:p w14:paraId="23243898" w14:textId="77777777" w:rsidR="00A23F7A" w:rsidRDefault="00A23F7A" w:rsidP="00B5765E">
      <w:pPr>
        <w:pStyle w:val="Brdtextupprkning"/>
      </w:pPr>
      <w:r>
        <w:t>Direktiv för utredningen, se dir. 2019:60</w:t>
      </w:r>
    </w:p>
    <w:p w14:paraId="3F9BEF8B" w14:textId="77777777" w:rsidR="00A23F7A" w:rsidRDefault="00A23F7A" w:rsidP="00B5765E">
      <w:pPr>
        <w:pStyle w:val="Brdtextupprkning"/>
      </w:pPr>
      <w:r>
        <w:t>Utredningen beräknas avsluta sitt arbete senast 26 februari 2021.</w:t>
      </w:r>
    </w:p>
    <w:p w14:paraId="5C41768B" w14:textId="77777777" w:rsidR="00A23F7A" w:rsidRDefault="00A23F7A" w:rsidP="00B5765E">
      <w:pPr>
        <w:pStyle w:val="Rubrik2"/>
      </w:pPr>
      <w:bookmarkStart w:id="33" w:name="_Toc34127963"/>
      <w:r>
        <w:t>Utredningen om språk- och samhällskunskapskrav för svenskt medborgarskap och andra frågor om medborgarskap (Ju 2019:08)</w:t>
      </w:r>
      <w:bookmarkEnd w:id="33"/>
    </w:p>
    <w:p w14:paraId="566DA489" w14:textId="77777777" w:rsidR="00A23F7A" w:rsidRDefault="00A23F7A" w:rsidP="00B5765E">
      <w:pPr>
        <w:pStyle w:val="Brdtextupprkning"/>
      </w:pPr>
      <w:r>
        <w:t>Tillkallad enligt regeringens bemyndigande 2019-10-24</w:t>
      </w:r>
    </w:p>
    <w:p w14:paraId="474E0724" w14:textId="77777777" w:rsidR="00A23F7A" w:rsidRDefault="00A23F7A" w:rsidP="00B5765E">
      <w:pPr>
        <w:pStyle w:val="Brdtexthllihop"/>
      </w:pPr>
      <w:r>
        <w:t>Särskild utredare:</w:t>
      </w:r>
    </w:p>
    <w:p w14:paraId="1774D516" w14:textId="77777777" w:rsidR="00A23F7A" w:rsidRDefault="00A23F7A" w:rsidP="00B5765E">
      <w:pPr>
        <w:pStyle w:val="Brdtextmedindragvnster"/>
      </w:pPr>
      <w:r>
        <w:t>Andersson, Mari, justitieråd (fr.o.m. 2019</w:t>
      </w:r>
      <w:r>
        <w:noBreakHyphen/>
        <w:t>10</w:t>
      </w:r>
      <w:r>
        <w:noBreakHyphen/>
        <w:t>24)</w:t>
      </w:r>
    </w:p>
    <w:p w14:paraId="781F5AC5" w14:textId="77777777" w:rsidR="00A23F7A" w:rsidRDefault="00A23F7A" w:rsidP="00B5765E">
      <w:pPr>
        <w:pStyle w:val="Brdtexthllihop"/>
      </w:pPr>
      <w:r>
        <w:t>Sakkunniga:</w:t>
      </w:r>
    </w:p>
    <w:p w14:paraId="65EA3718" w14:textId="77777777" w:rsidR="00A23F7A" w:rsidRDefault="00A23F7A" w:rsidP="00B5765E">
      <w:pPr>
        <w:pStyle w:val="Brdtextmedindragvnster"/>
      </w:pPr>
      <w:r>
        <w:t>Thorén, Emelie, samordnare (fr.o.m. 2019</w:t>
      </w:r>
      <w:r>
        <w:noBreakHyphen/>
        <w:t>12</w:t>
      </w:r>
      <w:r>
        <w:noBreakHyphen/>
        <w:t>19)</w:t>
      </w:r>
    </w:p>
    <w:p w14:paraId="6550738D" w14:textId="77777777" w:rsidR="00A23F7A" w:rsidRDefault="00A23F7A" w:rsidP="00B5765E">
      <w:pPr>
        <w:pStyle w:val="Brdtextmedindragvnster"/>
      </w:pPr>
      <w:proofErr w:type="spellStart"/>
      <w:r>
        <w:t>Weiner</w:t>
      </w:r>
      <w:proofErr w:type="spellEnd"/>
      <w:r>
        <w:t>, Tove, rättssakkunnig (fr.o.m. 2019</w:t>
      </w:r>
      <w:r>
        <w:noBreakHyphen/>
        <w:t>12</w:t>
      </w:r>
      <w:r>
        <w:noBreakHyphen/>
        <w:t>19)</w:t>
      </w:r>
    </w:p>
    <w:p w14:paraId="5A6DCE46" w14:textId="77777777" w:rsidR="00A23F7A" w:rsidRDefault="00A23F7A" w:rsidP="00B5765E">
      <w:pPr>
        <w:pStyle w:val="Brdtextmedindragvnster"/>
      </w:pPr>
      <w:r>
        <w:t>Ölander, Jens, kansliråd (fr.o.m. 2019</w:t>
      </w:r>
      <w:r>
        <w:noBreakHyphen/>
        <w:t>12</w:t>
      </w:r>
      <w:r>
        <w:noBreakHyphen/>
        <w:t>19)</w:t>
      </w:r>
    </w:p>
    <w:p w14:paraId="418F3C68" w14:textId="77777777" w:rsidR="00A23F7A" w:rsidRDefault="00A23F7A" w:rsidP="00B5765E">
      <w:pPr>
        <w:pStyle w:val="Brdtexthllihop"/>
      </w:pPr>
      <w:r>
        <w:lastRenderedPageBreak/>
        <w:t>Experter:</w:t>
      </w:r>
    </w:p>
    <w:p w14:paraId="2F0D279E" w14:textId="77777777" w:rsidR="00A23F7A" w:rsidRDefault="00A23F7A" w:rsidP="00B5765E">
      <w:pPr>
        <w:pStyle w:val="Brdtextmedindragvnster"/>
      </w:pPr>
      <w:proofErr w:type="spellStart"/>
      <w:r>
        <w:t>Bevelander</w:t>
      </w:r>
      <w:proofErr w:type="spellEnd"/>
      <w:r>
        <w:t>, Pieter, professor (fr.o.m. 2019</w:t>
      </w:r>
      <w:r>
        <w:noBreakHyphen/>
        <w:t>12</w:t>
      </w:r>
      <w:r>
        <w:noBreakHyphen/>
        <w:t>19)</w:t>
      </w:r>
    </w:p>
    <w:p w14:paraId="26B596F7" w14:textId="77777777" w:rsidR="00A23F7A" w:rsidRDefault="00A23F7A" w:rsidP="00B5765E">
      <w:pPr>
        <w:pStyle w:val="Brdtextmedindragvnster"/>
      </w:pPr>
      <w:r>
        <w:t>Carlstedt, Anita, departementssekreterare (fr.o.m. 2019</w:t>
      </w:r>
      <w:r>
        <w:noBreakHyphen/>
        <w:t>12</w:t>
      </w:r>
      <w:r>
        <w:noBreakHyphen/>
        <w:t>19)</w:t>
      </w:r>
    </w:p>
    <w:p w14:paraId="1F6D4EE9" w14:textId="77777777" w:rsidR="00A23F7A" w:rsidRDefault="00A23F7A" w:rsidP="00B5765E">
      <w:pPr>
        <w:pStyle w:val="Brdtextmedindragvnster"/>
      </w:pPr>
      <w:r>
        <w:t>Holmgren, Ida, departementssekreterare (fr.o.m. 2019</w:t>
      </w:r>
      <w:r>
        <w:noBreakHyphen/>
        <w:t>12</w:t>
      </w:r>
      <w:r>
        <w:noBreakHyphen/>
        <w:t>19)</w:t>
      </w:r>
    </w:p>
    <w:p w14:paraId="3F78F791" w14:textId="77777777" w:rsidR="00A23F7A" w:rsidRDefault="00A23F7A" w:rsidP="00B5765E">
      <w:pPr>
        <w:pStyle w:val="Brdtextmedindragvnster"/>
      </w:pPr>
      <w:proofErr w:type="spellStart"/>
      <w:r>
        <w:t>Skoglöf</w:t>
      </w:r>
      <w:proofErr w:type="spellEnd"/>
      <w:r>
        <w:t>, Maria, undervisningsråd (fr.o.m. 2019</w:t>
      </w:r>
      <w:r>
        <w:noBreakHyphen/>
        <w:t>12</w:t>
      </w:r>
      <w:r>
        <w:noBreakHyphen/>
        <w:t>19)</w:t>
      </w:r>
    </w:p>
    <w:p w14:paraId="1EBE54FD" w14:textId="77777777" w:rsidR="00A23F7A" w:rsidRDefault="00A23F7A" w:rsidP="00B5765E">
      <w:pPr>
        <w:pStyle w:val="Brdtextmedindragvnster"/>
      </w:pPr>
      <w:proofErr w:type="spellStart"/>
      <w:r>
        <w:t>Tingsell</w:t>
      </w:r>
      <w:proofErr w:type="spellEnd"/>
      <w:r>
        <w:t>, Sofia, språkvårdare (fr.o.m. 2019</w:t>
      </w:r>
      <w:r>
        <w:noBreakHyphen/>
        <w:t>12</w:t>
      </w:r>
      <w:r>
        <w:noBreakHyphen/>
        <w:t>19)</w:t>
      </w:r>
    </w:p>
    <w:p w14:paraId="06CF2330" w14:textId="77777777" w:rsidR="00A23F7A" w:rsidRDefault="00A23F7A" w:rsidP="00B5765E">
      <w:pPr>
        <w:pStyle w:val="Brdtexthllihop"/>
      </w:pPr>
      <w:r>
        <w:t>Sekreterare:</w:t>
      </w:r>
    </w:p>
    <w:p w14:paraId="5385A188" w14:textId="77777777" w:rsidR="00A23F7A" w:rsidRDefault="00A23F7A" w:rsidP="00B5765E">
      <w:pPr>
        <w:pStyle w:val="Brdtextmedindragvnster"/>
      </w:pPr>
      <w:r>
        <w:t>Olofsson, Jessica, rättssakkunnig (fr.o.m. 2019</w:t>
      </w:r>
      <w:r>
        <w:noBreakHyphen/>
        <w:t>12</w:t>
      </w:r>
      <w:r>
        <w:noBreakHyphen/>
        <w:t>01)</w:t>
      </w:r>
    </w:p>
    <w:p w14:paraId="4892C7FB" w14:textId="77777777" w:rsidR="00A23F7A" w:rsidRDefault="00A23F7A" w:rsidP="00B5765E">
      <w:pPr>
        <w:pStyle w:val="Brdtextupprkning"/>
      </w:pPr>
      <w:r>
        <w:t>Direktiv för utredningen, se dir. 2019:70</w:t>
      </w:r>
    </w:p>
    <w:p w14:paraId="420EBF66" w14:textId="77777777" w:rsidR="00A23F7A" w:rsidRDefault="00A23F7A" w:rsidP="00B5765E">
      <w:pPr>
        <w:pStyle w:val="Brdtextupprkning"/>
      </w:pPr>
      <w:r>
        <w:t>Utredningen beräknas avsluta sitt arbete senast 1 maj 2021.</w:t>
      </w:r>
    </w:p>
    <w:p w14:paraId="4AD19661" w14:textId="77777777" w:rsidR="00A23F7A" w:rsidRDefault="00A23F7A" w:rsidP="00B5765E">
      <w:pPr>
        <w:pStyle w:val="Rubrik2"/>
      </w:pPr>
      <w:bookmarkStart w:id="34" w:name="_Toc34127964"/>
      <w:r>
        <w:t xml:space="preserve">Kommittén om det offentliga belöningssystemet, de allmänna flaggdagarna och utformningen av anslaget till hovet </w:t>
      </w:r>
      <w:r>
        <w:br/>
        <w:t>(Ju 2019:09)</w:t>
      </w:r>
      <w:bookmarkEnd w:id="34"/>
    </w:p>
    <w:p w14:paraId="6582D769" w14:textId="77777777" w:rsidR="00A23F7A" w:rsidRDefault="00A23F7A" w:rsidP="00B5765E">
      <w:pPr>
        <w:pStyle w:val="Brdtextupprkning"/>
      </w:pPr>
      <w:r>
        <w:t>Tillkallad enligt regeringens bemyndigande 2019-11-07</w:t>
      </w:r>
    </w:p>
    <w:p w14:paraId="678EBE9E" w14:textId="77777777" w:rsidR="00A23F7A" w:rsidRDefault="00A23F7A" w:rsidP="00B5765E">
      <w:pPr>
        <w:pStyle w:val="Brdtexthllihop"/>
      </w:pPr>
      <w:r>
        <w:t>Ordförande:</w:t>
      </w:r>
    </w:p>
    <w:p w14:paraId="6A33ADAE" w14:textId="77777777" w:rsidR="00A23F7A" w:rsidRDefault="00A23F7A" w:rsidP="00B5765E">
      <w:pPr>
        <w:pStyle w:val="Brdtextmedindragvnster"/>
      </w:pPr>
      <w:r>
        <w:t>von Sydow, Björn, förutvarande talman (fr.o.m. 2019</w:t>
      </w:r>
      <w:r>
        <w:noBreakHyphen/>
        <w:t>11</w:t>
      </w:r>
      <w:r>
        <w:noBreakHyphen/>
        <w:t>07)</w:t>
      </w:r>
    </w:p>
    <w:p w14:paraId="5B9AD6D5" w14:textId="77777777" w:rsidR="00A23F7A" w:rsidRDefault="00A23F7A" w:rsidP="00B5765E">
      <w:pPr>
        <w:pStyle w:val="Brdtexthllihop"/>
      </w:pPr>
      <w:r>
        <w:t>Ledamöter:</w:t>
      </w:r>
    </w:p>
    <w:p w14:paraId="5E30956D" w14:textId="77777777" w:rsidR="00A23F7A" w:rsidRDefault="00A23F7A" w:rsidP="00B5765E">
      <w:pPr>
        <w:pStyle w:val="Brdtextmedindragvnster"/>
      </w:pPr>
      <w:r>
        <w:t>Billström, Tobias, riksdagsledamot (fr.o.m. 2019</w:t>
      </w:r>
      <w:r>
        <w:noBreakHyphen/>
        <w:t>12</w:t>
      </w:r>
      <w:r>
        <w:noBreakHyphen/>
        <w:t>19)</w:t>
      </w:r>
    </w:p>
    <w:p w14:paraId="08E14D98" w14:textId="77777777" w:rsidR="00A23F7A" w:rsidRDefault="00A23F7A" w:rsidP="00B5765E">
      <w:pPr>
        <w:pStyle w:val="Brdtextmedindragvnster"/>
      </w:pPr>
      <w:r>
        <w:t>Ekström, Hans, riksdagsledamot (fr.o.m. 2019</w:t>
      </w:r>
      <w:r>
        <w:noBreakHyphen/>
        <w:t>12</w:t>
      </w:r>
      <w:r>
        <w:noBreakHyphen/>
        <w:t>19)</w:t>
      </w:r>
    </w:p>
    <w:p w14:paraId="466A6F46" w14:textId="77777777" w:rsidR="00A23F7A" w:rsidRDefault="00A23F7A" w:rsidP="00B5765E">
      <w:pPr>
        <w:pStyle w:val="Brdtextmedindragvnster"/>
      </w:pPr>
      <w:r>
        <w:t>Enström, Karin, riksdagsledamot (fr.o.m. 2019</w:t>
      </w:r>
      <w:r>
        <w:noBreakHyphen/>
        <w:t>12</w:t>
      </w:r>
      <w:r>
        <w:noBreakHyphen/>
        <w:t>19)</w:t>
      </w:r>
    </w:p>
    <w:p w14:paraId="7C3BACF6" w14:textId="77777777" w:rsidR="00A23F7A" w:rsidRDefault="00A23F7A" w:rsidP="00B5765E">
      <w:pPr>
        <w:pStyle w:val="Brdtextmedindragvnster"/>
      </w:pPr>
      <w:r>
        <w:t>Eriksson, Jonas, f.d. riksdagsledamot (fr.o.m. 2019</w:t>
      </w:r>
      <w:r>
        <w:noBreakHyphen/>
        <w:t>12</w:t>
      </w:r>
      <w:r>
        <w:noBreakHyphen/>
        <w:t>19)</w:t>
      </w:r>
    </w:p>
    <w:p w14:paraId="18676616" w14:textId="77777777" w:rsidR="00A23F7A" w:rsidRDefault="00A23F7A" w:rsidP="00B5765E">
      <w:pPr>
        <w:pStyle w:val="Brdtextmedindragvnster"/>
      </w:pPr>
      <w:proofErr w:type="spellStart"/>
      <w:r>
        <w:t>Karkiainen</w:t>
      </w:r>
      <w:proofErr w:type="spellEnd"/>
      <w:r>
        <w:t>, Ida, riksdagsledamot (fr.o.m. 2019</w:t>
      </w:r>
      <w:r>
        <w:noBreakHyphen/>
        <w:t>12</w:t>
      </w:r>
      <w:r>
        <w:noBreakHyphen/>
        <w:t>19)</w:t>
      </w:r>
    </w:p>
    <w:p w14:paraId="51C41243" w14:textId="2D26A569" w:rsidR="00A23F7A" w:rsidRDefault="00A23F7A" w:rsidP="00B5765E">
      <w:pPr>
        <w:pStyle w:val="Brdtextmedindragvnster"/>
      </w:pPr>
      <w:r>
        <w:t>Löfblad, Kristoffer, pol. sak. (fr.o.m. 2019</w:t>
      </w:r>
      <w:r>
        <w:noBreakHyphen/>
        <w:t>12</w:t>
      </w:r>
      <w:r>
        <w:noBreakHyphen/>
        <w:t>19)</w:t>
      </w:r>
    </w:p>
    <w:p w14:paraId="69FD7DFD" w14:textId="77777777" w:rsidR="00A23F7A" w:rsidRDefault="00A23F7A" w:rsidP="00B5765E">
      <w:pPr>
        <w:pStyle w:val="Brdtextmedindragvnster"/>
      </w:pPr>
      <w:proofErr w:type="spellStart"/>
      <w:r>
        <w:t>Nordengrip</w:t>
      </w:r>
      <w:proofErr w:type="spellEnd"/>
      <w:r>
        <w:t>, Caroline, riksdagsledamot (fr.o.m. 2019</w:t>
      </w:r>
      <w:r>
        <w:noBreakHyphen/>
        <w:t>12</w:t>
      </w:r>
      <w:r>
        <w:noBreakHyphen/>
        <w:t>19)</w:t>
      </w:r>
    </w:p>
    <w:p w14:paraId="3CD73118" w14:textId="77777777" w:rsidR="00A23F7A" w:rsidRDefault="00A23F7A" w:rsidP="00B5765E">
      <w:pPr>
        <w:pStyle w:val="Brdtextmedindragvnster"/>
      </w:pPr>
      <w:r>
        <w:t>Skånberg, Tuve, riksdagsledamot (fr.o.m. 2019</w:t>
      </w:r>
      <w:r>
        <w:noBreakHyphen/>
        <w:t>12</w:t>
      </w:r>
      <w:r>
        <w:noBreakHyphen/>
        <w:t>19)</w:t>
      </w:r>
    </w:p>
    <w:p w14:paraId="26834BEC" w14:textId="77777777" w:rsidR="00A23F7A" w:rsidRDefault="00A23F7A" w:rsidP="00B5765E">
      <w:pPr>
        <w:pStyle w:val="Brdtextmedindragvnster"/>
      </w:pPr>
      <w:r>
        <w:t>Vilhelmsson, Helena, riksdagsledamot (fr.o.m. 2019</w:t>
      </w:r>
      <w:r>
        <w:noBreakHyphen/>
        <w:t>12</w:t>
      </w:r>
      <w:r>
        <w:noBreakHyphen/>
        <w:t>19)</w:t>
      </w:r>
    </w:p>
    <w:p w14:paraId="16046D49" w14:textId="77777777" w:rsidR="00A23F7A" w:rsidRDefault="00A23F7A" w:rsidP="00B5765E">
      <w:pPr>
        <w:pStyle w:val="Brdtextmedindragvnster"/>
      </w:pPr>
      <w:r>
        <w:t>Wetterling, Jessica, riksdagsledamot (fr.o.m. 2019</w:t>
      </w:r>
      <w:r>
        <w:noBreakHyphen/>
        <w:t>12</w:t>
      </w:r>
      <w:r>
        <w:noBreakHyphen/>
        <w:t>19)</w:t>
      </w:r>
    </w:p>
    <w:p w14:paraId="42E1471C" w14:textId="77777777" w:rsidR="00A23F7A" w:rsidRDefault="00A23F7A" w:rsidP="00B5765E">
      <w:pPr>
        <w:pStyle w:val="Brdtextmedindragvnster"/>
      </w:pPr>
      <w:r>
        <w:t>Widman, Allan, riksdagsledamot (fr.o.m. 2019</w:t>
      </w:r>
      <w:r>
        <w:noBreakHyphen/>
        <w:t>12</w:t>
      </w:r>
      <w:r>
        <w:noBreakHyphen/>
        <w:t>19)</w:t>
      </w:r>
    </w:p>
    <w:p w14:paraId="5771E2D9" w14:textId="77777777" w:rsidR="00A23F7A" w:rsidRDefault="00A23F7A" w:rsidP="00B5765E">
      <w:pPr>
        <w:pStyle w:val="Brdtexthllihop"/>
      </w:pPr>
      <w:r>
        <w:t>Sakkunniga:</w:t>
      </w:r>
    </w:p>
    <w:p w14:paraId="47188B54" w14:textId="77777777" w:rsidR="00A23F7A" w:rsidRDefault="00A23F7A" w:rsidP="00B5765E">
      <w:pPr>
        <w:pStyle w:val="Brdtextmedindragvnster"/>
      </w:pPr>
      <w:r>
        <w:t>Axelsson, Tove, rättssakkunnig (fr.o.m. 2019</w:t>
      </w:r>
      <w:r>
        <w:noBreakHyphen/>
        <w:t>12</w:t>
      </w:r>
      <w:r>
        <w:noBreakHyphen/>
        <w:t>19)</w:t>
      </w:r>
    </w:p>
    <w:p w14:paraId="13A5EFF5" w14:textId="77777777" w:rsidR="00A23F7A" w:rsidRDefault="00A23F7A" w:rsidP="00B5765E">
      <w:pPr>
        <w:pStyle w:val="Brdtextmedindragvnster"/>
      </w:pPr>
      <w:r>
        <w:t>Åström, Anna, departementssekreterare (fr.o.m. 2019</w:t>
      </w:r>
      <w:r>
        <w:noBreakHyphen/>
        <w:t>12</w:t>
      </w:r>
      <w:r>
        <w:noBreakHyphen/>
        <w:t>19)</w:t>
      </w:r>
    </w:p>
    <w:p w14:paraId="5FF346B2" w14:textId="77777777" w:rsidR="00A23F7A" w:rsidRDefault="00A23F7A" w:rsidP="00B5765E">
      <w:pPr>
        <w:pStyle w:val="Brdtextupprkning"/>
      </w:pPr>
      <w:r>
        <w:t>Direktiv för kommittén, se dir. 2019:76</w:t>
      </w:r>
    </w:p>
    <w:p w14:paraId="12EBF974" w14:textId="77777777" w:rsidR="00A23F7A" w:rsidRDefault="00A23F7A" w:rsidP="00B5765E">
      <w:pPr>
        <w:pStyle w:val="Brdtextupprkning"/>
      </w:pPr>
      <w:r>
        <w:t>Kommittén beräknas avsluta sitt arbete senast 15 juni 2021.</w:t>
      </w:r>
    </w:p>
    <w:p w14:paraId="01CD8201" w14:textId="77777777" w:rsidR="00A23F7A" w:rsidRDefault="00A23F7A" w:rsidP="00B5765E">
      <w:pPr>
        <w:pStyle w:val="Rubrik2"/>
      </w:pPr>
      <w:bookmarkStart w:id="35" w:name="_Toc34127965"/>
      <w:r>
        <w:lastRenderedPageBreak/>
        <w:t>Utredningen om Europeiska åklagarmyndigheten (</w:t>
      </w:r>
      <w:proofErr w:type="spellStart"/>
      <w:r>
        <w:t>Eppo</w:t>
      </w:r>
      <w:proofErr w:type="spellEnd"/>
      <w:r>
        <w:t>) – åtgärder för ett svenskt deltagande (Ju 2019:10)</w:t>
      </w:r>
      <w:bookmarkEnd w:id="35"/>
    </w:p>
    <w:p w14:paraId="44010FF1" w14:textId="77777777" w:rsidR="00A23F7A" w:rsidRDefault="00A23F7A" w:rsidP="00B5765E">
      <w:pPr>
        <w:pStyle w:val="Brdtextupprkning"/>
      </w:pPr>
      <w:r>
        <w:t>Tillkallad enligt regeringens bemyndigande 2019-11-14</w:t>
      </w:r>
    </w:p>
    <w:p w14:paraId="77CD7780" w14:textId="77777777" w:rsidR="00A23F7A" w:rsidRDefault="00A23F7A" w:rsidP="00B5765E">
      <w:pPr>
        <w:pStyle w:val="Brdtexthllihop"/>
      </w:pPr>
      <w:r>
        <w:t>Särskild utredare:</w:t>
      </w:r>
    </w:p>
    <w:p w14:paraId="206E7060" w14:textId="77777777" w:rsidR="00A23F7A" w:rsidRDefault="00A23F7A" w:rsidP="00B5765E">
      <w:pPr>
        <w:pStyle w:val="Brdtextmedindragvnster"/>
      </w:pPr>
      <w:r>
        <w:t>Lindberg, Gunnel, ordförande (fr.o.m. 2019</w:t>
      </w:r>
      <w:r>
        <w:noBreakHyphen/>
        <w:t>11</w:t>
      </w:r>
      <w:r>
        <w:noBreakHyphen/>
        <w:t>14)</w:t>
      </w:r>
    </w:p>
    <w:p w14:paraId="47D9C48D" w14:textId="77777777" w:rsidR="00A23F7A" w:rsidRDefault="00A23F7A" w:rsidP="00B5765E">
      <w:pPr>
        <w:pStyle w:val="Brdtexthllihop"/>
      </w:pPr>
      <w:r>
        <w:t>Sekreterare:</w:t>
      </w:r>
    </w:p>
    <w:p w14:paraId="08563F7A" w14:textId="77777777" w:rsidR="00A23F7A" w:rsidRDefault="00A23F7A" w:rsidP="00B5765E">
      <w:pPr>
        <w:pStyle w:val="Brdtextmedindragvnster"/>
      </w:pPr>
      <w:proofErr w:type="spellStart"/>
      <w:r>
        <w:t>Caldevik</w:t>
      </w:r>
      <w:proofErr w:type="spellEnd"/>
      <w:r>
        <w:t>, David, tf. hovrättsråd (fr.o.m. 2019</w:t>
      </w:r>
      <w:r>
        <w:noBreakHyphen/>
        <w:t>12</w:t>
      </w:r>
      <w:r>
        <w:noBreakHyphen/>
        <w:t>11)</w:t>
      </w:r>
    </w:p>
    <w:p w14:paraId="6FCDCE29" w14:textId="77777777" w:rsidR="00A23F7A" w:rsidRDefault="00A23F7A" w:rsidP="00B5765E">
      <w:pPr>
        <w:pStyle w:val="Brdtextupprkning"/>
      </w:pPr>
      <w:r>
        <w:t>Direktiv för utredningen, se dir. 2019:82</w:t>
      </w:r>
    </w:p>
    <w:p w14:paraId="456AE67E" w14:textId="77777777" w:rsidR="00A23F7A" w:rsidRDefault="00A23F7A" w:rsidP="00B5765E">
      <w:pPr>
        <w:pStyle w:val="Brdtextupprkning"/>
      </w:pPr>
      <w:r>
        <w:t>Utredningen beräknas avsluta sitt arbete senast 14 december 2020.</w:t>
      </w:r>
    </w:p>
    <w:p w14:paraId="31194352" w14:textId="77777777" w:rsidR="00A23F7A" w:rsidRDefault="00A23F7A" w:rsidP="00B5765E">
      <w:pPr>
        <w:pStyle w:val="Rubrik2"/>
      </w:pPr>
      <w:bookmarkStart w:id="36" w:name="_Toc34127966"/>
      <w:r>
        <w:t>Utredningen om en stärkt rättsprocess och en ökad lagföring (Ju 2019:11)</w:t>
      </w:r>
      <w:bookmarkEnd w:id="36"/>
    </w:p>
    <w:p w14:paraId="31386892" w14:textId="77777777" w:rsidR="00A23F7A" w:rsidRDefault="00A23F7A" w:rsidP="00B5765E">
      <w:pPr>
        <w:pStyle w:val="Brdtextupprkning"/>
      </w:pPr>
      <w:r>
        <w:t>Tillkallad enligt regeringens bemyndigande 2019-11-21</w:t>
      </w:r>
    </w:p>
    <w:p w14:paraId="5C108354" w14:textId="77777777" w:rsidR="00A23F7A" w:rsidRDefault="00A23F7A" w:rsidP="00B5765E">
      <w:pPr>
        <w:pStyle w:val="Brdtexthllihop"/>
      </w:pPr>
      <w:r>
        <w:t>Särskild utredare:</w:t>
      </w:r>
    </w:p>
    <w:p w14:paraId="008B02A3" w14:textId="77777777" w:rsidR="00A23F7A" w:rsidRDefault="00A23F7A" w:rsidP="00B5765E">
      <w:pPr>
        <w:pStyle w:val="Brdtextmedindragvnster"/>
      </w:pPr>
      <w:r>
        <w:t>Johansson, Stefan, justitieråd (fr.o.m. 2019</w:t>
      </w:r>
      <w:r>
        <w:noBreakHyphen/>
        <w:t>11</w:t>
      </w:r>
      <w:r>
        <w:noBreakHyphen/>
        <w:t>21)</w:t>
      </w:r>
    </w:p>
    <w:p w14:paraId="6FF0E7E0" w14:textId="77777777" w:rsidR="00A23F7A" w:rsidRDefault="00A23F7A" w:rsidP="00B5765E">
      <w:pPr>
        <w:pStyle w:val="Brdtexthllihop"/>
      </w:pPr>
      <w:r>
        <w:t>Sakkunniga:</w:t>
      </w:r>
    </w:p>
    <w:p w14:paraId="07FC7337" w14:textId="77777777" w:rsidR="00A23F7A" w:rsidRDefault="00A23F7A" w:rsidP="00B5765E">
      <w:pPr>
        <w:pStyle w:val="Brdtextmedindragvnster"/>
      </w:pPr>
      <w:r>
        <w:t>Blomberg, Christina, rättssakkunnig (fr.o.m. 2019</w:t>
      </w:r>
      <w:r>
        <w:noBreakHyphen/>
        <w:t>11</w:t>
      </w:r>
      <w:r>
        <w:noBreakHyphen/>
        <w:t>21)</w:t>
      </w:r>
    </w:p>
    <w:p w14:paraId="7ADCC724" w14:textId="77777777" w:rsidR="00A23F7A" w:rsidRDefault="00A23F7A" w:rsidP="00B5765E">
      <w:pPr>
        <w:pStyle w:val="Brdtextmedindragvnster"/>
      </w:pPr>
      <w:r>
        <w:t>Sandgren, Evelina, rättssakkunnig (fr.o.m. 2019</w:t>
      </w:r>
      <w:r>
        <w:noBreakHyphen/>
        <w:t>11</w:t>
      </w:r>
      <w:r>
        <w:noBreakHyphen/>
        <w:t>21)</w:t>
      </w:r>
    </w:p>
    <w:p w14:paraId="02D098D5" w14:textId="77777777" w:rsidR="00A23F7A" w:rsidRDefault="00A23F7A" w:rsidP="00B5765E">
      <w:pPr>
        <w:pStyle w:val="Brdtexthllihop"/>
      </w:pPr>
      <w:r>
        <w:t>Experter:</w:t>
      </w:r>
    </w:p>
    <w:p w14:paraId="1783D476" w14:textId="77777777" w:rsidR="00A23F7A" w:rsidRDefault="00A23F7A" w:rsidP="00B5765E">
      <w:pPr>
        <w:pStyle w:val="Brdtextmedindragvnster"/>
      </w:pPr>
      <w:proofErr w:type="spellStart"/>
      <w:r>
        <w:t>Bergenstråle</w:t>
      </w:r>
      <w:proofErr w:type="spellEnd"/>
      <w:r>
        <w:t>, Lena, polisintendent (fr.o.m. 2019</w:t>
      </w:r>
      <w:r>
        <w:noBreakHyphen/>
        <w:t>11</w:t>
      </w:r>
      <w:r>
        <w:noBreakHyphen/>
        <w:t>21)</w:t>
      </w:r>
    </w:p>
    <w:p w14:paraId="377A655F" w14:textId="77777777" w:rsidR="00A23F7A" w:rsidRDefault="00A23F7A" w:rsidP="00B5765E">
      <w:pPr>
        <w:pStyle w:val="Brdtextmedindragvnster"/>
      </w:pPr>
      <w:r>
        <w:t>Driving, Charlotte, chefsjurist (fr.o.m. 2019</w:t>
      </w:r>
      <w:r>
        <w:noBreakHyphen/>
        <w:t>11</w:t>
      </w:r>
      <w:r>
        <w:noBreakHyphen/>
        <w:t>21)</w:t>
      </w:r>
    </w:p>
    <w:p w14:paraId="6D8FC853" w14:textId="77777777" w:rsidR="00A23F7A" w:rsidRDefault="00A23F7A" w:rsidP="00B5765E">
      <w:pPr>
        <w:pStyle w:val="Brdtextmedindragvnster"/>
      </w:pPr>
      <w:r>
        <w:t>Holmström, Henrik, verksjurist (fr.o.m. 2019</w:t>
      </w:r>
      <w:r>
        <w:noBreakHyphen/>
        <w:t>11</w:t>
      </w:r>
      <w:r>
        <w:noBreakHyphen/>
        <w:t>21)</w:t>
      </w:r>
    </w:p>
    <w:p w14:paraId="4004F7B0" w14:textId="77777777" w:rsidR="00A23F7A" w:rsidRDefault="00A23F7A" w:rsidP="00B5765E">
      <w:pPr>
        <w:pStyle w:val="Brdtextmedindragvnster"/>
      </w:pPr>
      <w:r>
        <w:t>Ivarsson, Bengt, advokat (fr.o.m. 2019</w:t>
      </w:r>
      <w:r>
        <w:noBreakHyphen/>
        <w:t>11</w:t>
      </w:r>
      <w:r>
        <w:noBreakHyphen/>
        <w:t>21)</w:t>
      </w:r>
    </w:p>
    <w:p w14:paraId="199EE532" w14:textId="77777777" w:rsidR="00A23F7A" w:rsidRDefault="00A23F7A" w:rsidP="00B5765E">
      <w:pPr>
        <w:pStyle w:val="Brdtextmedindragvnster"/>
      </w:pPr>
      <w:r>
        <w:t>Johansson Welin, Katarina, vice riksåklagare (fr.o.m. 2019</w:t>
      </w:r>
      <w:r>
        <w:noBreakHyphen/>
        <w:t>11</w:t>
      </w:r>
      <w:r>
        <w:noBreakHyphen/>
        <w:t>21)</w:t>
      </w:r>
    </w:p>
    <w:p w14:paraId="7FCB62DC" w14:textId="77777777" w:rsidR="00A23F7A" w:rsidRDefault="00A23F7A" w:rsidP="00B5765E">
      <w:pPr>
        <w:pStyle w:val="Brdtextmedindragvnster"/>
      </w:pPr>
      <w:r>
        <w:t>Kronlund, Olof, vice överåklagare (fr.o.m. 2019</w:t>
      </w:r>
      <w:r>
        <w:noBreakHyphen/>
        <w:t>11</w:t>
      </w:r>
      <w:r>
        <w:noBreakHyphen/>
        <w:t>21)</w:t>
      </w:r>
    </w:p>
    <w:p w14:paraId="389C9EDD" w14:textId="77777777" w:rsidR="00A23F7A" w:rsidRDefault="00A23F7A" w:rsidP="00B5765E">
      <w:pPr>
        <w:pStyle w:val="Brdtextmedindragvnster"/>
      </w:pPr>
      <w:r>
        <w:t>Mellqvist, Fredrik, generalsekreterare (fr.o.m. 2019</w:t>
      </w:r>
      <w:r>
        <w:noBreakHyphen/>
        <w:t>11</w:t>
      </w:r>
      <w:r>
        <w:noBreakHyphen/>
        <w:t>21)</w:t>
      </w:r>
    </w:p>
    <w:p w14:paraId="6B875162" w14:textId="77777777" w:rsidR="00A23F7A" w:rsidRDefault="00A23F7A" w:rsidP="00B5765E">
      <w:pPr>
        <w:pStyle w:val="Brdtextmedindragvnster"/>
      </w:pPr>
      <w:r>
        <w:t>Selin, Fredrik, jurist (fr.o.m. 2019</w:t>
      </w:r>
      <w:r>
        <w:noBreakHyphen/>
        <w:t>11</w:t>
      </w:r>
      <w:r>
        <w:noBreakHyphen/>
        <w:t>21)</w:t>
      </w:r>
    </w:p>
    <w:p w14:paraId="414A1948" w14:textId="77777777" w:rsidR="00A23F7A" w:rsidRDefault="00A23F7A" w:rsidP="00B5765E">
      <w:pPr>
        <w:pStyle w:val="Brdtextmedindragvnster"/>
      </w:pPr>
      <w:r>
        <w:t>Skinnari, Johanna, biträdande enhetschef (fr.o.m. 2019</w:t>
      </w:r>
      <w:r>
        <w:noBreakHyphen/>
        <w:t>11</w:t>
      </w:r>
      <w:r>
        <w:noBreakHyphen/>
        <w:t>21)</w:t>
      </w:r>
    </w:p>
    <w:p w14:paraId="52B8C296" w14:textId="77777777" w:rsidR="00A23F7A" w:rsidRDefault="00A23F7A" w:rsidP="00B5765E">
      <w:pPr>
        <w:pStyle w:val="Brdtextmedindragvnster"/>
      </w:pPr>
      <w:proofErr w:type="spellStart"/>
      <w:r>
        <w:t>Thimfors</w:t>
      </w:r>
      <w:proofErr w:type="spellEnd"/>
      <w:r>
        <w:t>, Åke, lagman (fr.o.m. 2019</w:t>
      </w:r>
      <w:r>
        <w:noBreakHyphen/>
        <w:t>11</w:t>
      </w:r>
      <w:r>
        <w:noBreakHyphen/>
        <w:t>21)</w:t>
      </w:r>
    </w:p>
    <w:p w14:paraId="150DCFC2" w14:textId="77777777" w:rsidR="00A23F7A" w:rsidRDefault="00A23F7A" w:rsidP="00B5765E">
      <w:pPr>
        <w:pStyle w:val="Brdtexthllihop"/>
      </w:pPr>
      <w:r>
        <w:t>Sekreterare:</w:t>
      </w:r>
    </w:p>
    <w:p w14:paraId="4DE80218" w14:textId="77777777" w:rsidR="00A23F7A" w:rsidRDefault="00A23F7A" w:rsidP="00B5765E">
      <w:pPr>
        <w:pStyle w:val="Brdtextmedindragvnster"/>
      </w:pPr>
      <w:r>
        <w:t>Johansson, Erik, hovrättsassessor (fr.o.m. 2019</w:t>
      </w:r>
      <w:r>
        <w:noBreakHyphen/>
        <w:t>11</w:t>
      </w:r>
      <w:r>
        <w:noBreakHyphen/>
        <w:t>21)</w:t>
      </w:r>
    </w:p>
    <w:p w14:paraId="58A52A89" w14:textId="77777777" w:rsidR="00A23F7A" w:rsidRDefault="00A23F7A" w:rsidP="00B5765E">
      <w:pPr>
        <w:pStyle w:val="Brdtextupprkning"/>
      </w:pPr>
      <w:r>
        <w:t>Direktiv för utredningen, se dir. 2019:85</w:t>
      </w:r>
    </w:p>
    <w:p w14:paraId="535D9F1D" w14:textId="77777777" w:rsidR="00A23F7A" w:rsidRDefault="00A23F7A" w:rsidP="00B5765E">
      <w:pPr>
        <w:pStyle w:val="Brdtextupprkning"/>
      </w:pPr>
      <w:r>
        <w:t>Utredningen beräknas avsluta sitt arbete senast 21 maj 2021.</w:t>
      </w:r>
    </w:p>
    <w:p w14:paraId="49ADF11A" w14:textId="77777777" w:rsidR="00A23F7A" w:rsidRDefault="00A23F7A" w:rsidP="00B5765E">
      <w:pPr>
        <w:pStyle w:val="Brdtextmedindrag"/>
      </w:pPr>
    </w:p>
    <w:p w14:paraId="31075CEB" w14:textId="77777777" w:rsidR="00A23F7A" w:rsidRPr="00656266" w:rsidRDefault="00A23F7A" w:rsidP="00B5765E">
      <w:pPr>
        <w:pStyle w:val="Brdtextmedindrag"/>
      </w:pPr>
    </w:p>
    <w:p w14:paraId="0284817C" w14:textId="77777777" w:rsidR="00A23F7A" w:rsidRDefault="00A23F7A" w:rsidP="00B5765E">
      <w:pPr>
        <w:pStyle w:val="Rubrik2"/>
      </w:pPr>
      <w:bookmarkStart w:id="37" w:name="_Toc34127967"/>
      <w:r>
        <w:lastRenderedPageBreak/>
        <w:t>Ordningsvaktsutredningen (Ju 2019:12)</w:t>
      </w:r>
      <w:bookmarkEnd w:id="37"/>
    </w:p>
    <w:p w14:paraId="30682AEB" w14:textId="77777777" w:rsidR="00A23F7A" w:rsidRDefault="00A23F7A" w:rsidP="00B5765E">
      <w:pPr>
        <w:pStyle w:val="Brdtextupprkning"/>
      </w:pPr>
      <w:r>
        <w:t>Tillkallad enligt regeringens bemyndigande 2019-11-21</w:t>
      </w:r>
    </w:p>
    <w:p w14:paraId="27434E0B" w14:textId="77777777" w:rsidR="00A23F7A" w:rsidRDefault="00A23F7A" w:rsidP="00B5765E">
      <w:pPr>
        <w:pStyle w:val="Brdtexthllihop"/>
      </w:pPr>
      <w:r>
        <w:t>Särskild utredare:</w:t>
      </w:r>
    </w:p>
    <w:p w14:paraId="5C15D037" w14:textId="77777777" w:rsidR="00A23F7A" w:rsidRDefault="00A23F7A" w:rsidP="00B5765E">
      <w:pPr>
        <w:pStyle w:val="Brdtextmedindragvnster"/>
      </w:pPr>
      <w:r>
        <w:t>Bäcklund, Agneta, justitieråd (fr.o.m. 2019</w:t>
      </w:r>
      <w:r>
        <w:noBreakHyphen/>
        <w:t>11</w:t>
      </w:r>
      <w:r>
        <w:noBreakHyphen/>
        <w:t>21)</w:t>
      </w:r>
    </w:p>
    <w:p w14:paraId="4BE1AE1D" w14:textId="77777777" w:rsidR="00A23F7A" w:rsidRDefault="00A23F7A" w:rsidP="00B5765E">
      <w:pPr>
        <w:pStyle w:val="Brdtexthllihop"/>
      </w:pPr>
      <w:r>
        <w:t>Sekreterare:</w:t>
      </w:r>
    </w:p>
    <w:p w14:paraId="2BE16A19" w14:textId="77777777" w:rsidR="00A23F7A" w:rsidRDefault="00A23F7A" w:rsidP="00B5765E">
      <w:pPr>
        <w:pStyle w:val="Brdtextmedindragvnster"/>
      </w:pPr>
      <w:proofErr w:type="spellStart"/>
      <w:r>
        <w:t>Ekbäck</w:t>
      </w:r>
      <w:proofErr w:type="spellEnd"/>
      <w:r>
        <w:t>, Johanna, rådman (fr.o.m. 2019</w:t>
      </w:r>
      <w:r>
        <w:noBreakHyphen/>
        <w:t>12</w:t>
      </w:r>
      <w:r>
        <w:noBreakHyphen/>
        <w:t>01)</w:t>
      </w:r>
    </w:p>
    <w:p w14:paraId="01B01994" w14:textId="77777777" w:rsidR="00A23F7A" w:rsidRDefault="00A23F7A" w:rsidP="00B5765E">
      <w:pPr>
        <w:pStyle w:val="Brdtextupprkning"/>
      </w:pPr>
      <w:r>
        <w:t>Direktiv för utredningen, se dir. 2019:89</w:t>
      </w:r>
    </w:p>
    <w:p w14:paraId="5BD1E3BC" w14:textId="77777777" w:rsidR="00A23F7A" w:rsidRDefault="00A23F7A" w:rsidP="00B5765E">
      <w:pPr>
        <w:pStyle w:val="Brdtextupprkning"/>
      </w:pPr>
      <w:r>
        <w:t>Utredningen beräknas avsluta sitt arbete senast 21 maj 2021.</w:t>
      </w:r>
    </w:p>
    <w:p w14:paraId="1E1A7A25" w14:textId="77777777" w:rsidR="00A23F7A" w:rsidRDefault="00A23F7A" w:rsidP="00B5765E">
      <w:pPr>
        <w:pStyle w:val="Rubrik2"/>
      </w:pPr>
      <w:bookmarkStart w:id="38" w:name="_Toc34127968"/>
      <w:r>
        <w:t>Bolags gränsöverskridande rörlighet inom EU (Ju 2019:13)</w:t>
      </w:r>
      <w:bookmarkEnd w:id="38"/>
    </w:p>
    <w:p w14:paraId="78CC958F" w14:textId="77777777" w:rsidR="00A23F7A" w:rsidRDefault="00A23F7A" w:rsidP="00B5765E">
      <w:pPr>
        <w:pStyle w:val="Brdtextupprkning"/>
      </w:pPr>
      <w:r>
        <w:t>Tillkallad enligt regeringens bemyndigande 2019-12-05</w:t>
      </w:r>
    </w:p>
    <w:p w14:paraId="5B929106" w14:textId="77777777" w:rsidR="00A23F7A" w:rsidRDefault="00A23F7A" w:rsidP="00B5765E">
      <w:pPr>
        <w:pStyle w:val="Brdtexthllihop"/>
      </w:pPr>
      <w:r>
        <w:t>Särskild utredare:</w:t>
      </w:r>
    </w:p>
    <w:p w14:paraId="20D2799C" w14:textId="77777777" w:rsidR="00A23F7A" w:rsidRDefault="00A23F7A" w:rsidP="00B5765E">
      <w:pPr>
        <w:pStyle w:val="Brdtextmedindragvnster"/>
      </w:pPr>
      <w:r>
        <w:t>Andersson, Sten, justitieråd (fr.o.m. 2019</w:t>
      </w:r>
      <w:r>
        <w:noBreakHyphen/>
        <w:t>12</w:t>
      </w:r>
      <w:r>
        <w:noBreakHyphen/>
        <w:t>05)</w:t>
      </w:r>
    </w:p>
    <w:p w14:paraId="459014C3" w14:textId="77777777" w:rsidR="00A23F7A" w:rsidRDefault="00A23F7A" w:rsidP="00B5765E">
      <w:pPr>
        <w:pStyle w:val="Brdtexthllihop"/>
      </w:pPr>
      <w:r>
        <w:t>Sekreterare:</w:t>
      </w:r>
    </w:p>
    <w:p w14:paraId="4379546E" w14:textId="77777777" w:rsidR="00A23F7A" w:rsidRDefault="00A23F7A" w:rsidP="00B5765E">
      <w:pPr>
        <w:pStyle w:val="Brdtextmedindragvnster"/>
      </w:pPr>
      <w:r>
        <w:t>Berglund, Anna, hovrättsassessorn (fr.o.m. 2020</w:t>
      </w:r>
      <w:r>
        <w:noBreakHyphen/>
        <w:t>01</w:t>
      </w:r>
      <w:r>
        <w:noBreakHyphen/>
        <w:t>08)</w:t>
      </w:r>
    </w:p>
    <w:p w14:paraId="20A8E6C4" w14:textId="77777777" w:rsidR="00A23F7A" w:rsidRDefault="00A23F7A" w:rsidP="00B5765E">
      <w:pPr>
        <w:pStyle w:val="Brdtextupprkning"/>
      </w:pPr>
      <w:r>
        <w:t>Direktiv för utredningen, se dir. 2019:95</w:t>
      </w:r>
    </w:p>
    <w:p w14:paraId="0AA9A8C6" w14:textId="77777777" w:rsidR="00A23F7A" w:rsidRDefault="00A23F7A" w:rsidP="00B5765E">
      <w:pPr>
        <w:pStyle w:val="Brdtextupprkning"/>
      </w:pPr>
      <w:r>
        <w:t>Utredningen beräknas avsluta sitt arbete senast 31 mars 2021.</w:t>
      </w:r>
    </w:p>
    <w:p w14:paraId="29BC76EB" w14:textId="77777777" w:rsidR="00A23F7A" w:rsidRDefault="00A23F7A" w:rsidP="00B5765E">
      <w:pPr>
        <w:pStyle w:val="Rubrik2"/>
      </w:pPr>
      <w:bookmarkStart w:id="39" w:name="_Toc34127969"/>
      <w:r>
        <w:t>Kommunernas ansvar för brottsförebyggande arbete (Ju 2019:14)</w:t>
      </w:r>
      <w:bookmarkEnd w:id="39"/>
    </w:p>
    <w:p w14:paraId="3E2AD7AF" w14:textId="77777777" w:rsidR="00A23F7A" w:rsidRDefault="00A23F7A" w:rsidP="00B5765E">
      <w:pPr>
        <w:pStyle w:val="Brdtextupprkning"/>
      </w:pPr>
      <w:r>
        <w:t>Tillkallad enligt regeringens bemyndigande 2019-11-28</w:t>
      </w:r>
    </w:p>
    <w:p w14:paraId="0CA124E7" w14:textId="77777777" w:rsidR="00A23F7A" w:rsidRDefault="00A23F7A" w:rsidP="00B5765E">
      <w:pPr>
        <w:pStyle w:val="Brdtexthllihop"/>
      </w:pPr>
      <w:r>
        <w:t>Särskild utredare:</w:t>
      </w:r>
    </w:p>
    <w:p w14:paraId="1D115A9B" w14:textId="77777777" w:rsidR="00A23F7A" w:rsidRDefault="00A23F7A" w:rsidP="00B5765E">
      <w:pPr>
        <w:pStyle w:val="Brdtextmedindragvnster"/>
      </w:pPr>
      <w:r>
        <w:t>Hermansson, Ann-Sofie, f.d. kommunstyrelsens ordförande, lastbilschaufför (fr.o.m. 2019</w:t>
      </w:r>
      <w:r>
        <w:noBreakHyphen/>
        <w:t>12</w:t>
      </w:r>
      <w:r>
        <w:noBreakHyphen/>
        <w:t>12)</w:t>
      </w:r>
    </w:p>
    <w:p w14:paraId="3DCDB7FD" w14:textId="77777777" w:rsidR="00A23F7A" w:rsidRDefault="00A23F7A" w:rsidP="00B5765E">
      <w:pPr>
        <w:pStyle w:val="Brdtexthllihop"/>
      </w:pPr>
      <w:r>
        <w:t>Huvudsekreterare:</w:t>
      </w:r>
    </w:p>
    <w:p w14:paraId="181829EC" w14:textId="77777777" w:rsidR="00A23F7A" w:rsidRDefault="00A23F7A" w:rsidP="00B5765E">
      <w:pPr>
        <w:pStyle w:val="Brdtextmedindragvnster"/>
      </w:pPr>
      <w:proofErr w:type="spellStart"/>
      <w:r>
        <w:t>Gulati</w:t>
      </w:r>
      <w:proofErr w:type="spellEnd"/>
      <w:r>
        <w:t>, Anne, generaldirektör (fr.o.m. 2020</w:t>
      </w:r>
      <w:r>
        <w:noBreakHyphen/>
        <w:t>01</w:t>
      </w:r>
      <w:r>
        <w:noBreakHyphen/>
        <w:t>07 t.o.m. 2020</w:t>
      </w:r>
      <w:r>
        <w:noBreakHyphen/>
        <w:t>04</w:t>
      </w:r>
      <w:r>
        <w:noBreakHyphen/>
        <w:t>30)</w:t>
      </w:r>
    </w:p>
    <w:p w14:paraId="720D015F" w14:textId="77777777" w:rsidR="00A23F7A" w:rsidRDefault="00A23F7A" w:rsidP="00B5765E">
      <w:pPr>
        <w:pStyle w:val="Brdtextupprkning"/>
      </w:pPr>
      <w:r>
        <w:t>Direktiv för utredningen, se dir. 2019:94</w:t>
      </w:r>
    </w:p>
    <w:p w14:paraId="77FA9404" w14:textId="77777777" w:rsidR="00A23F7A" w:rsidRDefault="00A23F7A" w:rsidP="00B5765E">
      <w:pPr>
        <w:pStyle w:val="Brdtextupprkning"/>
      </w:pPr>
      <w:r>
        <w:t>Utredningen beräknas avsluta sitt arbete senast 15 juni 2021.</w:t>
      </w:r>
    </w:p>
    <w:p w14:paraId="630D5D0E" w14:textId="77777777" w:rsidR="00A23F7A" w:rsidRPr="003E6567" w:rsidRDefault="00A23F7A" w:rsidP="00B5765E">
      <w:pPr>
        <w:pStyle w:val="Brdtextmedindrag"/>
      </w:pPr>
    </w:p>
    <w:p w14:paraId="12B7C8D1" w14:textId="77777777" w:rsidR="00A23F7A" w:rsidRDefault="00A23F7A" w:rsidP="00B5765E">
      <w:pPr>
        <w:pStyle w:val="Brdtextmedindrag"/>
      </w:pPr>
    </w:p>
    <w:p w14:paraId="2F9FAE87" w14:textId="77777777" w:rsidR="00A23F7A" w:rsidRPr="00656266" w:rsidRDefault="00A23F7A" w:rsidP="00B5765E">
      <w:pPr>
        <w:pStyle w:val="Brdtextmedindrag"/>
      </w:pPr>
    </w:p>
    <w:p w14:paraId="1BF73827" w14:textId="77777777" w:rsidR="00A23F7A" w:rsidRDefault="00A23F7A" w:rsidP="00B5765E">
      <w:pPr>
        <w:pStyle w:val="Rubrik2"/>
      </w:pPr>
      <w:bookmarkStart w:id="40" w:name="_Toc34127970"/>
      <w:r>
        <w:lastRenderedPageBreak/>
        <w:t>Förbättrade åtgärder när barn misstänks för brott (Ju 2019:15)</w:t>
      </w:r>
      <w:bookmarkEnd w:id="40"/>
    </w:p>
    <w:p w14:paraId="7631F21A" w14:textId="77777777" w:rsidR="00A23F7A" w:rsidRDefault="00A23F7A" w:rsidP="00B5765E">
      <w:pPr>
        <w:pStyle w:val="Brdtextupprkning"/>
      </w:pPr>
      <w:r>
        <w:t>Tillkallad enligt regeringens bemyndigande 2019-12-19</w:t>
      </w:r>
    </w:p>
    <w:p w14:paraId="7521C9A7" w14:textId="77777777" w:rsidR="00A23F7A" w:rsidRDefault="00A23F7A" w:rsidP="00B5765E">
      <w:pPr>
        <w:pStyle w:val="Brdtexthllihop"/>
      </w:pPr>
      <w:r>
        <w:t>Särskild utredare:</w:t>
      </w:r>
    </w:p>
    <w:p w14:paraId="2C41EF66" w14:textId="77777777" w:rsidR="00A23F7A" w:rsidRDefault="00A23F7A" w:rsidP="00B5765E">
      <w:pPr>
        <w:pStyle w:val="Brdtextmedindragvnster"/>
      </w:pPr>
      <w:r>
        <w:t>Wendel Rosberg, Eva, lagman (fr.o.m. 2019</w:t>
      </w:r>
      <w:r>
        <w:noBreakHyphen/>
        <w:t>12</w:t>
      </w:r>
      <w:r>
        <w:noBreakHyphen/>
        <w:t>19)</w:t>
      </w:r>
    </w:p>
    <w:p w14:paraId="7889ECE6" w14:textId="77777777" w:rsidR="00A23F7A" w:rsidRDefault="00A23F7A" w:rsidP="00B5765E">
      <w:pPr>
        <w:pStyle w:val="Brdtexthllihop"/>
      </w:pPr>
      <w:r>
        <w:t>Sekreterare:</w:t>
      </w:r>
    </w:p>
    <w:p w14:paraId="5E523361" w14:textId="77777777" w:rsidR="00A23F7A" w:rsidRDefault="00A23F7A" w:rsidP="00B5765E">
      <w:pPr>
        <w:pStyle w:val="Brdtextmedindragvnster"/>
      </w:pPr>
      <w:r>
        <w:t>Dieden, Anna, hovrättsassessor (fr.o.m. 2020</w:t>
      </w:r>
      <w:r>
        <w:noBreakHyphen/>
        <w:t>01</w:t>
      </w:r>
      <w:r>
        <w:noBreakHyphen/>
        <w:t>17)</w:t>
      </w:r>
    </w:p>
    <w:p w14:paraId="128A0BF3" w14:textId="77777777" w:rsidR="00A23F7A" w:rsidRDefault="00A23F7A" w:rsidP="00B5765E">
      <w:pPr>
        <w:pStyle w:val="Brdtextupprkning"/>
      </w:pPr>
      <w:r>
        <w:t>Direktiv för utredningen, se dir. 2019:103</w:t>
      </w:r>
    </w:p>
    <w:p w14:paraId="54F9187B" w14:textId="77777777" w:rsidR="00A23F7A" w:rsidRDefault="00A23F7A" w:rsidP="00B5765E">
      <w:pPr>
        <w:pStyle w:val="Brdtextupprkning"/>
      </w:pPr>
      <w:r>
        <w:t>Utredningen beräknas avsluta sitt arbete senast den 21 juni 2021.</w:t>
      </w:r>
    </w:p>
    <w:p w14:paraId="732D1127" w14:textId="77777777" w:rsidR="00A23F7A" w:rsidRDefault="00A23F7A" w:rsidP="00B5765E">
      <w:pPr>
        <w:pStyle w:val="Rubrik2"/>
      </w:pPr>
      <w:bookmarkStart w:id="41" w:name="_Toc34127971"/>
      <w:r>
        <w:t xml:space="preserve">Stärkt rätt till skadestånd för brottsoffer </w:t>
      </w:r>
      <w:r>
        <w:br/>
        <w:t>(Ju 2019:16)</w:t>
      </w:r>
      <w:bookmarkEnd w:id="41"/>
    </w:p>
    <w:p w14:paraId="22F809A5" w14:textId="77777777" w:rsidR="00A23F7A" w:rsidRDefault="00A23F7A" w:rsidP="00B5765E">
      <w:pPr>
        <w:pStyle w:val="Brdtextupprkning"/>
      </w:pPr>
      <w:r>
        <w:t>Tillkallad enligt regeringens bemyndigande 2019-12-19</w:t>
      </w:r>
    </w:p>
    <w:p w14:paraId="2096B7D0" w14:textId="77777777" w:rsidR="00A23F7A" w:rsidRDefault="00A23F7A" w:rsidP="00B5765E">
      <w:pPr>
        <w:pStyle w:val="Brdtexthllihop"/>
      </w:pPr>
      <w:r>
        <w:t>Särskild utredare:</w:t>
      </w:r>
    </w:p>
    <w:p w14:paraId="51167B3B" w14:textId="77777777" w:rsidR="00A23F7A" w:rsidRDefault="00A23F7A" w:rsidP="00B5765E">
      <w:pPr>
        <w:pStyle w:val="Brdtextmedindragvnster"/>
      </w:pPr>
      <w:r>
        <w:t>Forsgren, Mikael, chefsrådman (fr.o.m. 2019</w:t>
      </w:r>
      <w:r>
        <w:noBreakHyphen/>
        <w:t>12</w:t>
      </w:r>
      <w:r>
        <w:noBreakHyphen/>
        <w:t>19)</w:t>
      </w:r>
    </w:p>
    <w:p w14:paraId="66826A03" w14:textId="77777777" w:rsidR="00A23F7A" w:rsidRDefault="00A23F7A" w:rsidP="00B5765E">
      <w:pPr>
        <w:pStyle w:val="Brdtextupprkning"/>
      </w:pPr>
      <w:r>
        <w:t>Direktiv för utredningen, se dir. 2019:104</w:t>
      </w:r>
    </w:p>
    <w:p w14:paraId="3429DE4A" w14:textId="77777777" w:rsidR="00A23F7A" w:rsidRDefault="00A23F7A" w:rsidP="00B5765E">
      <w:pPr>
        <w:pStyle w:val="Brdtextupprkning"/>
      </w:pPr>
      <w:r>
        <w:t>Utredningen beräknas avsluta sitt arbete senast 30 juni 2021.</w:t>
      </w:r>
    </w:p>
    <w:p w14:paraId="4541979F" w14:textId="77777777" w:rsidR="00A23F7A" w:rsidRDefault="00A23F7A" w:rsidP="00B5765E">
      <w:pPr>
        <w:pStyle w:val="Brdtextupprkning"/>
      </w:pPr>
    </w:p>
    <w:p w14:paraId="00628755" w14:textId="77777777" w:rsidR="00A23F7A" w:rsidRDefault="00A23F7A"/>
    <w:p w14:paraId="5EEE6FD0" w14:textId="77777777" w:rsidR="00A23F7A" w:rsidRDefault="00A23F7A"/>
    <w:p w14:paraId="7C4477A5" w14:textId="77777777" w:rsidR="00A23F7A" w:rsidRDefault="00A23F7A"/>
    <w:p w14:paraId="69AEF18C" w14:textId="77777777" w:rsidR="00A23F7A" w:rsidRDefault="00A23F7A"/>
    <w:p w14:paraId="77756465" w14:textId="77777777" w:rsidR="00A23F7A" w:rsidRDefault="00A23F7A"/>
    <w:p w14:paraId="6D995D0A" w14:textId="77777777" w:rsidR="00A23F7A" w:rsidRDefault="00A23F7A"/>
    <w:p w14:paraId="2F934DA2" w14:textId="77777777" w:rsidR="00A23F7A" w:rsidRDefault="00A23F7A"/>
    <w:p w14:paraId="41160336" w14:textId="77777777" w:rsidR="00A23F7A" w:rsidRPr="00EF4AC8" w:rsidRDefault="00A23F7A" w:rsidP="00B5765E"/>
    <w:p w14:paraId="048613C6" w14:textId="77777777" w:rsidR="00A23F7A" w:rsidRDefault="00A23F7A" w:rsidP="00A23F7A"/>
    <w:p w14:paraId="26B14EA6" w14:textId="77777777" w:rsidR="00A23F7A" w:rsidRDefault="00A23F7A" w:rsidP="00A23F7A"/>
    <w:p w14:paraId="7B230739" w14:textId="77777777" w:rsidR="00A23F7A" w:rsidRDefault="00A23F7A" w:rsidP="00A23F7A">
      <w:pPr>
        <w:sectPr w:rsidR="00A23F7A" w:rsidSect="00A23F7A">
          <w:headerReference w:type="even" r:id="rId41"/>
          <w:headerReference w:type="default" r:id="rId42"/>
          <w:footerReference w:type="even" r:id="rId43"/>
          <w:footerReference w:type="default" r:id="rId44"/>
          <w:headerReference w:type="first" r:id="rId45"/>
          <w:footerReference w:type="first" r:id="rId46"/>
          <w:pgSz w:w="9356" w:h="13721" w:code="9"/>
          <w:pgMar w:top="1134" w:right="2438" w:bottom="1191" w:left="1021" w:header="567" w:footer="709" w:gutter="0"/>
          <w:cols w:space="708"/>
          <w:docGrid w:linePitch="360"/>
        </w:sectPr>
      </w:pPr>
    </w:p>
    <w:p w14:paraId="09D91C82" w14:textId="77777777" w:rsidR="00A23F7A" w:rsidRDefault="00A23F7A" w:rsidP="00EE69EA">
      <w:pPr>
        <w:pStyle w:val="Rubrik1"/>
        <w:spacing w:before="0"/>
      </w:pPr>
      <w:bookmarkStart w:id="42" w:name="_Toc34127972"/>
      <w:r>
        <w:lastRenderedPageBreak/>
        <w:t>Utrikesdepartementet</w:t>
      </w:r>
      <w:bookmarkEnd w:id="42"/>
    </w:p>
    <w:p w14:paraId="69275202" w14:textId="7CBBA35F" w:rsidR="00A23F7A" w:rsidRDefault="00A23F7A" w:rsidP="00B5765E">
      <w:pPr>
        <w:pStyle w:val="Brdtextupprkning"/>
      </w:pPr>
      <w:r>
        <w:t>Inom detta avsnitt har följande kommittéer avslutat sin verksamhet sedan redovisningen</w:t>
      </w:r>
      <w:r w:rsidR="00246DBC">
        <w:t xml:space="preserve"> i 2018 års kommittéberättelse</w:t>
      </w:r>
      <w:r>
        <w:t>: 4.</w:t>
      </w:r>
    </w:p>
    <w:p w14:paraId="24820C11" w14:textId="77777777" w:rsidR="00A23F7A" w:rsidRDefault="00A23F7A" w:rsidP="00B5765E">
      <w:pPr>
        <w:pStyle w:val="Rubrik2"/>
      </w:pPr>
      <w:bookmarkStart w:id="43" w:name="_Toc34127973"/>
      <w:r>
        <w:t xml:space="preserve">Expertgruppen för biståndsanalys </w:t>
      </w:r>
      <w:r>
        <w:br/>
        <w:t>(UD 2013:01)</w:t>
      </w:r>
      <w:bookmarkEnd w:id="43"/>
    </w:p>
    <w:p w14:paraId="2C15ACE3" w14:textId="77777777" w:rsidR="00A23F7A" w:rsidRDefault="00A23F7A" w:rsidP="00B5765E">
      <w:pPr>
        <w:pStyle w:val="Brdtextupprkning"/>
      </w:pPr>
      <w:r>
        <w:t>Tillkallad enligt regeringens bemyndigande 2013-01-31</w:t>
      </w:r>
    </w:p>
    <w:p w14:paraId="56964998" w14:textId="77777777" w:rsidR="00A23F7A" w:rsidRDefault="00A23F7A" w:rsidP="00B5765E">
      <w:pPr>
        <w:pStyle w:val="Brdtexthllihop"/>
      </w:pPr>
      <w:r>
        <w:t>Ordförande:</w:t>
      </w:r>
    </w:p>
    <w:p w14:paraId="5E9230D9" w14:textId="77777777" w:rsidR="00A23F7A" w:rsidRDefault="00A23F7A" w:rsidP="00B5765E">
      <w:pPr>
        <w:pStyle w:val="Brdtextmedindragvnster"/>
      </w:pPr>
      <w:r>
        <w:t xml:space="preserve">Heikensten, Lars, </w:t>
      </w:r>
      <w:proofErr w:type="spellStart"/>
      <w:r>
        <w:t>verkst</w:t>
      </w:r>
      <w:proofErr w:type="spellEnd"/>
      <w:r>
        <w:t>. direktör (fr.o.m. 2013</w:t>
      </w:r>
      <w:r>
        <w:noBreakHyphen/>
        <w:t>01</w:t>
      </w:r>
      <w:r>
        <w:noBreakHyphen/>
        <w:t>31 t.o.m. 2017</w:t>
      </w:r>
      <w:r>
        <w:noBreakHyphen/>
        <w:t>03</w:t>
      </w:r>
      <w:r>
        <w:noBreakHyphen/>
        <w:t>31)</w:t>
      </w:r>
    </w:p>
    <w:p w14:paraId="2968CC80" w14:textId="77777777" w:rsidR="00A23F7A" w:rsidRDefault="00A23F7A" w:rsidP="00B5765E">
      <w:pPr>
        <w:pStyle w:val="Brdtextmedindragvnster"/>
      </w:pPr>
      <w:r>
        <w:t>Lindholm Schultz, Helena (fr.o.m. 2017</w:t>
      </w:r>
      <w:r>
        <w:noBreakHyphen/>
        <w:t>06</w:t>
      </w:r>
      <w:r>
        <w:noBreakHyphen/>
        <w:t>01 t.o.m. 2022</w:t>
      </w:r>
      <w:r>
        <w:noBreakHyphen/>
        <w:t>12</w:t>
      </w:r>
      <w:r>
        <w:noBreakHyphen/>
        <w:t>31)</w:t>
      </w:r>
    </w:p>
    <w:p w14:paraId="347A11E8" w14:textId="77777777" w:rsidR="00A23F7A" w:rsidRDefault="00A23F7A" w:rsidP="00B5765E">
      <w:pPr>
        <w:pStyle w:val="Brdtexthllihop"/>
      </w:pPr>
      <w:r>
        <w:t>Vice ordförande:</w:t>
      </w:r>
    </w:p>
    <w:p w14:paraId="4A0DCF17" w14:textId="77777777" w:rsidR="00A23F7A" w:rsidRDefault="00A23F7A" w:rsidP="00B5765E">
      <w:pPr>
        <w:pStyle w:val="Brdtextmedindragvnster"/>
      </w:pPr>
      <w:r>
        <w:t>Andersson, Gun-Britt, sakkunnig (fr.o.m. 2015</w:t>
      </w:r>
      <w:r>
        <w:noBreakHyphen/>
        <w:t>06</w:t>
      </w:r>
      <w:r>
        <w:noBreakHyphen/>
        <w:t>08 t.o.m. 2018</w:t>
      </w:r>
      <w:r>
        <w:noBreakHyphen/>
        <w:t>12</w:t>
      </w:r>
      <w:r>
        <w:noBreakHyphen/>
        <w:t>31)</w:t>
      </w:r>
    </w:p>
    <w:p w14:paraId="0ECE8F15" w14:textId="77777777" w:rsidR="00A23F7A" w:rsidRDefault="00A23F7A" w:rsidP="00B5765E">
      <w:pPr>
        <w:pStyle w:val="Brdtextmedindragvnster"/>
      </w:pPr>
      <w:r>
        <w:t>Lindström, Eva, f.d. riksrevisor (fr.o.m. 2013</w:t>
      </w:r>
      <w:r>
        <w:noBreakHyphen/>
        <w:t>01</w:t>
      </w:r>
      <w:r>
        <w:noBreakHyphen/>
        <w:t>31 t.o.m. 2014</w:t>
      </w:r>
      <w:r>
        <w:noBreakHyphen/>
        <w:t>10</w:t>
      </w:r>
      <w:r>
        <w:noBreakHyphen/>
        <w:t>13)</w:t>
      </w:r>
    </w:p>
    <w:p w14:paraId="2553D76C" w14:textId="77777777" w:rsidR="00A23F7A" w:rsidRDefault="00A23F7A" w:rsidP="00B5765E">
      <w:pPr>
        <w:pStyle w:val="Brdtextmedindragvnster"/>
      </w:pPr>
      <w:proofErr w:type="spellStart"/>
      <w:r>
        <w:t>Schaar</w:t>
      </w:r>
      <w:proofErr w:type="spellEnd"/>
      <w:r>
        <w:t>, Johan (fr.o.m. 2019</w:t>
      </w:r>
      <w:r>
        <w:noBreakHyphen/>
        <w:t>01</w:t>
      </w:r>
      <w:r>
        <w:noBreakHyphen/>
        <w:t>01 t.o.m. 2022</w:t>
      </w:r>
      <w:r>
        <w:noBreakHyphen/>
        <w:t>12</w:t>
      </w:r>
      <w:r>
        <w:noBreakHyphen/>
        <w:t>31)</w:t>
      </w:r>
    </w:p>
    <w:p w14:paraId="1C7C05F4" w14:textId="77777777" w:rsidR="00A23F7A" w:rsidRDefault="00A23F7A" w:rsidP="00B5765E">
      <w:pPr>
        <w:pStyle w:val="Brdtexthllihop"/>
      </w:pPr>
      <w:r>
        <w:t>Ledamöter:</w:t>
      </w:r>
    </w:p>
    <w:p w14:paraId="5CFD3290" w14:textId="77777777" w:rsidR="00A23F7A" w:rsidRDefault="00A23F7A" w:rsidP="00B5765E">
      <w:pPr>
        <w:pStyle w:val="Brdtextmedindragvnster"/>
      </w:pPr>
      <w:proofErr w:type="spellStart"/>
      <w:r>
        <w:t>Bigsten</w:t>
      </w:r>
      <w:proofErr w:type="spellEnd"/>
      <w:r>
        <w:t>, Arne, professor (fr.o.m. 2016</w:t>
      </w:r>
      <w:r>
        <w:noBreakHyphen/>
        <w:t>02</w:t>
      </w:r>
      <w:r>
        <w:noBreakHyphen/>
        <w:t>04 t.o.m. 2018</w:t>
      </w:r>
      <w:r>
        <w:noBreakHyphen/>
        <w:t>12</w:t>
      </w:r>
      <w:r>
        <w:noBreakHyphen/>
        <w:t>31)</w:t>
      </w:r>
    </w:p>
    <w:p w14:paraId="78899EBE" w14:textId="77777777" w:rsidR="00A23F7A" w:rsidRDefault="00A23F7A" w:rsidP="00B5765E">
      <w:pPr>
        <w:pStyle w:val="Brdtextmedindragvnster"/>
      </w:pPr>
      <w:r>
        <w:t xml:space="preserve">Forss, Kim, </w:t>
      </w:r>
      <w:proofErr w:type="spellStart"/>
      <w:r>
        <w:t>verkst</w:t>
      </w:r>
      <w:proofErr w:type="spellEnd"/>
      <w:r>
        <w:t>. direktör/konsult (fr.o.m. 2013</w:t>
      </w:r>
      <w:r>
        <w:noBreakHyphen/>
        <w:t>01</w:t>
      </w:r>
      <w:r>
        <w:noBreakHyphen/>
        <w:t>31 t.o.m. 2020</w:t>
      </w:r>
      <w:r>
        <w:noBreakHyphen/>
        <w:t>12</w:t>
      </w:r>
      <w:r>
        <w:noBreakHyphen/>
        <w:t>31)</w:t>
      </w:r>
    </w:p>
    <w:p w14:paraId="529BD675" w14:textId="77777777" w:rsidR="00A23F7A" w:rsidRDefault="00A23F7A" w:rsidP="00B5765E">
      <w:pPr>
        <w:pStyle w:val="Brdtextmedindragvnster"/>
      </w:pPr>
      <w:r>
        <w:t>Goldbeck-</w:t>
      </w:r>
      <w:proofErr w:type="spellStart"/>
      <w:r>
        <w:t>Löwe</w:t>
      </w:r>
      <w:proofErr w:type="spellEnd"/>
      <w:r>
        <w:t>, Camilla (fr.o.m. 2017</w:t>
      </w:r>
      <w:r>
        <w:noBreakHyphen/>
        <w:t>12</w:t>
      </w:r>
      <w:r>
        <w:noBreakHyphen/>
        <w:t>01 t.o.m. 2018</w:t>
      </w:r>
      <w:r>
        <w:noBreakHyphen/>
        <w:t>12</w:t>
      </w:r>
      <w:r>
        <w:noBreakHyphen/>
        <w:t>31)</w:t>
      </w:r>
    </w:p>
    <w:p w14:paraId="3F7F3506" w14:textId="77777777" w:rsidR="00A23F7A" w:rsidRDefault="00A23F7A" w:rsidP="00B5765E">
      <w:pPr>
        <w:pStyle w:val="Brdtextmedindragvnster"/>
      </w:pPr>
      <w:r>
        <w:t>Gustavson, Maria, doktor (fr.o.m. 2013</w:t>
      </w:r>
      <w:r>
        <w:noBreakHyphen/>
        <w:t>01</w:t>
      </w:r>
      <w:r>
        <w:noBreakHyphen/>
        <w:t>31 t.o.m. 2015</w:t>
      </w:r>
      <w:r>
        <w:noBreakHyphen/>
        <w:t>01</w:t>
      </w:r>
      <w:r>
        <w:noBreakHyphen/>
        <w:t>19)</w:t>
      </w:r>
    </w:p>
    <w:p w14:paraId="0E21FDF3" w14:textId="77777777" w:rsidR="00A23F7A" w:rsidRDefault="00A23F7A" w:rsidP="00B5765E">
      <w:pPr>
        <w:pStyle w:val="Brdtextmedindragvnster"/>
      </w:pPr>
      <w:r>
        <w:t>Holmgren, Torgny, ambassadör (fr.o.m. 2013</w:t>
      </w:r>
      <w:r>
        <w:noBreakHyphen/>
        <w:t>01</w:t>
      </w:r>
      <w:r>
        <w:noBreakHyphen/>
        <w:t>31 t.o.m. 2020</w:t>
      </w:r>
      <w:r>
        <w:noBreakHyphen/>
        <w:t>12</w:t>
      </w:r>
      <w:r>
        <w:noBreakHyphen/>
        <w:t>31)</w:t>
      </w:r>
    </w:p>
    <w:p w14:paraId="491813CA" w14:textId="77777777" w:rsidR="00A23F7A" w:rsidRDefault="00A23F7A" w:rsidP="00B5765E">
      <w:pPr>
        <w:pStyle w:val="Brdtextmedindragvnster"/>
      </w:pPr>
      <w:r>
        <w:t>Johansson de Silva, Sara, konsult (fr.o.m. 2019</w:t>
      </w:r>
      <w:r>
        <w:noBreakHyphen/>
        <w:t>01</w:t>
      </w:r>
      <w:r>
        <w:noBreakHyphen/>
        <w:t>01 t.o.m. 2022</w:t>
      </w:r>
      <w:r>
        <w:noBreakHyphen/>
        <w:t>12</w:t>
      </w:r>
      <w:r>
        <w:noBreakHyphen/>
        <w:t>31)</w:t>
      </w:r>
    </w:p>
    <w:p w14:paraId="3BBC1548" w14:textId="77777777" w:rsidR="00A23F7A" w:rsidRDefault="00A23F7A" w:rsidP="00B5765E">
      <w:pPr>
        <w:pStyle w:val="Brdtextmedindragvnster"/>
      </w:pPr>
      <w:r>
        <w:t>Lindell, Magnus, civilekonom (fr.o.m. 2019</w:t>
      </w:r>
      <w:r>
        <w:noBreakHyphen/>
        <w:t>01</w:t>
      </w:r>
      <w:r>
        <w:noBreakHyphen/>
        <w:t>01 t.o.m. 2022</w:t>
      </w:r>
      <w:r>
        <w:noBreakHyphen/>
        <w:t>12</w:t>
      </w:r>
      <w:r>
        <w:noBreakHyphen/>
        <w:t>31)</w:t>
      </w:r>
    </w:p>
    <w:p w14:paraId="39895063" w14:textId="77777777" w:rsidR="00A23F7A" w:rsidRDefault="00A23F7A" w:rsidP="00B5765E">
      <w:pPr>
        <w:pStyle w:val="Brdtextmedindragvnster"/>
      </w:pPr>
      <w:r>
        <w:t>Lindberg, Staffan I. (fr.o.m. 2019</w:t>
      </w:r>
      <w:r>
        <w:noBreakHyphen/>
        <w:t>09</w:t>
      </w:r>
      <w:r>
        <w:noBreakHyphen/>
        <w:t>01 t.o.m. 2021</w:t>
      </w:r>
      <w:r>
        <w:noBreakHyphen/>
        <w:t>12</w:t>
      </w:r>
      <w:r>
        <w:noBreakHyphen/>
        <w:t>31)</w:t>
      </w:r>
    </w:p>
    <w:p w14:paraId="63DDA8A6" w14:textId="77777777" w:rsidR="00A23F7A" w:rsidRDefault="00A23F7A" w:rsidP="00B5765E">
      <w:pPr>
        <w:pStyle w:val="Brdtextmedindragvnster"/>
      </w:pPr>
      <w:proofErr w:type="spellStart"/>
      <w:r>
        <w:t>Lithman</w:t>
      </w:r>
      <w:proofErr w:type="spellEnd"/>
      <w:r>
        <w:t>, Eva, konsult/sakkunnig (fr.o.m. 2013</w:t>
      </w:r>
      <w:r>
        <w:noBreakHyphen/>
        <w:t>01</w:t>
      </w:r>
      <w:r>
        <w:noBreakHyphen/>
        <w:t>31 t.o.m. 2019</w:t>
      </w:r>
      <w:r>
        <w:noBreakHyphen/>
        <w:t>12</w:t>
      </w:r>
      <w:r>
        <w:noBreakHyphen/>
        <w:t>31)</w:t>
      </w:r>
    </w:p>
    <w:p w14:paraId="499BDB78" w14:textId="77777777" w:rsidR="00A23F7A" w:rsidRDefault="00A23F7A" w:rsidP="00B5765E">
      <w:pPr>
        <w:pStyle w:val="Brdtextmedindragvnster"/>
      </w:pPr>
      <w:proofErr w:type="spellStart"/>
      <w:r>
        <w:t>Mobjörk</w:t>
      </w:r>
      <w:proofErr w:type="spellEnd"/>
      <w:r>
        <w:t>, Malin, doktor (fr.o.m. 2015</w:t>
      </w:r>
      <w:r>
        <w:noBreakHyphen/>
        <w:t>06</w:t>
      </w:r>
      <w:r>
        <w:noBreakHyphen/>
        <w:t>08 t.o.m. 2017</w:t>
      </w:r>
      <w:r>
        <w:noBreakHyphen/>
        <w:t>11</w:t>
      </w:r>
      <w:r>
        <w:noBreakHyphen/>
        <w:t>30)</w:t>
      </w:r>
    </w:p>
    <w:p w14:paraId="7B3F6B66" w14:textId="77777777" w:rsidR="00A23F7A" w:rsidRDefault="00A23F7A" w:rsidP="00B5765E">
      <w:pPr>
        <w:pStyle w:val="Brdtextmedindragvnster"/>
      </w:pPr>
      <w:r>
        <w:t>Molander, Joakim (fr.o.m. 2020</w:t>
      </w:r>
      <w:r>
        <w:noBreakHyphen/>
        <w:t>01</w:t>
      </w:r>
      <w:r>
        <w:noBreakHyphen/>
        <w:t>01 t.o.m. 2022</w:t>
      </w:r>
      <w:r>
        <w:noBreakHyphen/>
        <w:t>12</w:t>
      </w:r>
      <w:r>
        <w:noBreakHyphen/>
        <w:t>31)</w:t>
      </w:r>
    </w:p>
    <w:p w14:paraId="4B081BF8" w14:textId="77777777" w:rsidR="00A23F7A" w:rsidRDefault="00A23F7A" w:rsidP="00B5765E">
      <w:pPr>
        <w:pStyle w:val="Brdtextmedindragvnster"/>
      </w:pPr>
      <w:r>
        <w:t xml:space="preserve">Nilsdotter, Anna, vice </w:t>
      </w:r>
      <w:proofErr w:type="spellStart"/>
      <w:r>
        <w:t>verkst</w:t>
      </w:r>
      <w:proofErr w:type="spellEnd"/>
      <w:r>
        <w:t>. direktör/konsult (fr.o.m. 2013</w:t>
      </w:r>
      <w:r>
        <w:noBreakHyphen/>
        <w:t>01</w:t>
      </w:r>
      <w:r>
        <w:noBreakHyphen/>
        <w:t>31 t.o.m. 2016</w:t>
      </w:r>
      <w:r>
        <w:noBreakHyphen/>
        <w:t>12</w:t>
      </w:r>
      <w:r>
        <w:noBreakHyphen/>
        <w:t>31)</w:t>
      </w:r>
    </w:p>
    <w:p w14:paraId="1125D2F0" w14:textId="77777777" w:rsidR="00A23F7A" w:rsidRDefault="00A23F7A" w:rsidP="00B5765E">
      <w:pPr>
        <w:pStyle w:val="Brdtextmedindragvnster"/>
      </w:pPr>
      <w:r>
        <w:t>Rosling, Hans, professor (fr.o.m. 2013</w:t>
      </w:r>
      <w:r>
        <w:noBreakHyphen/>
        <w:t>01</w:t>
      </w:r>
      <w:r>
        <w:noBreakHyphen/>
        <w:t>31 t.o.m. 2016</w:t>
      </w:r>
      <w:r>
        <w:noBreakHyphen/>
        <w:t>12</w:t>
      </w:r>
      <w:r>
        <w:noBreakHyphen/>
        <w:t>31)</w:t>
      </w:r>
    </w:p>
    <w:p w14:paraId="7319EC7E" w14:textId="77777777" w:rsidR="00A23F7A" w:rsidRDefault="00A23F7A" w:rsidP="00B5765E">
      <w:pPr>
        <w:pStyle w:val="Brdtextmedindragvnster"/>
      </w:pPr>
      <w:proofErr w:type="spellStart"/>
      <w:r>
        <w:t>Schaar</w:t>
      </w:r>
      <w:proofErr w:type="spellEnd"/>
      <w:r>
        <w:t>, Johan, sakkunnig (fr.o.m. 2017</w:t>
      </w:r>
      <w:r>
        <w:noBreakHyphen/>
        <w:t>06</w:t>
      </w:r>
      <w:r>
        <w:noBreakHyphen/>
        <w:t>01 t.o.m. 2018</w:t>
      </w:r>
      <w:r>
        <w:noBreakHyphen/>
        <w:t>12</w:t>
      </w:r>
      <w:r>
        <w:noBreakHyphen/>
        <w:t>31)</w:t>
      </w:r>
    </w:p>
    <w:p w14:paraId="44929D87" w14:textId="77777777" w:rsidR="00A23F7A" w:rsidRDefault="00A23F7A" w:rsidP="00B5765E">
      <w:pPr>
        <w:pStyle w:val="Brdtextmedindragvnster"/>
      </w:pPr>
      <w:r>
        <w:t>Schalk, Julia, sakkunnig (fr.o.m. 2013</w:t>
      </w:r>
      <w:r>
        <w:noBreakHyphen/>
        <w:t>01</w:t>
      </w:r>
      <w:r>
        <w:noBreakHyphen/>
        <w:t>31 t.o.m. 2020</w:t>
      </w:r>
      <w:r>
        <w:noBreakHyphen/>
        <w:t>12</w:t>
      </w:r>
      <w:r>
        <w:noBreakHyphen/>
        <w:t>31)</w:t>
      </w:r>
    </w:p>
    <w:p w14:paraId="47B21258" w14:textId="77777777" w:rsidR="00A23F7A" w:rsidRDefault="00A23F7A" w:rsidP="00B5765E">
      <w:pPr>
        <w:pStyle w:val="Brdtextmedindragvnster"/>
      </w:pPr>
      <w:r>
        <w:t>Svensson, Jakob, professor (fr.o.m. 2013</w:t>
      </w:r>
      <w:r>
        <w:noBreakHyphen/>
        <w:t>01</w:t>
      </w:r>
      <w:r>
        <w:noBreakHyphen/>
        <w:t>31 t.o.m. 2016</w:t>
      </w:r>
      <w:r>
        <w:noBreakHyphen/>
        <w:t>02</w:t>
      </w:r>
      <w:r>
        <w:noBreakHyphen/>
        <w:t>03)</w:t>
      </w:r>
    </w:p>
    <w:p w14:paraId="15768CB1" w14:textId="77777777" w:rsidR="00A23F7A" w:rsidRDefault="00A23F7A" w:rsidP="00B5765E">
      <w:pPr>
        <w:pStyle w:val="Brdtextmedindragvnster"/>
      </w:pPr>
      <w:r>
        <w:t>Uggla, Fredrik, professor (fr.o.m. 2017</w:t>
      </w:r>
      <w:r>
        <w:noBreakHyphen/>
        <w:t>06</w:t>
      </w:r>
      <w:r>
        <w:noBreakHyphen/>
        <w:t>01 t.o.m. 2019</w:t>
      </w:r>
      <w:r>
        <w:noBreakHyphen/>
        <w:t>07</w:t>
      </w:r>
      <w:r>
        <w:noBreakHyphen/>
        <w:t>31)</w:t>
      </w:r>
    </w:p>
    <w:p w14:paraId="6D0F0886" w14:textId="0D7B075A" w:rsidR="00A74327" w:rsidRDefault="00A23F7A" w:rsidP="00A74327">
      <w:pPr>
        <w:pStyle w:val="Brdtextmedindragvnster"/>
      </w:pPr>
      <w:proofErr w:type="spellStart"/>
      <w:r>
        <w:t>Vähämäki</w:t>
      </w:r>
      <w:proofErr w:type="spellEnd"/>
      <w:r>
        <w:t>, Janet, ekon. dr. (fr.o.m. 2019</w:t>
      </w:r>
      <w:r>
        <w:noBreakHyphen/>
        <w:t>01</w:t>
      </w:r>
      <w:r>
        <w:noBreakHyphen/>
        <w:t>01 t.o.m. 2022</w:t>
      </w:r>
      <w:r>
        <w:noBreakHyphen/>
        <w:t>12</w:t>
      </w:r>
      <w:r>
        <w:noBreakHyphen/>
        <w:t>31)</w:t>
      </w:r>
    </w:p>
    <w:p w14:paraId="010D74DC" w14:textId="77777777" w:rsidR="00A74327" w:rsidRDefault="00A74327">
      <w:pPr>
        <w:rPr>
          <w:rFonts w:eastAsia="Times New Roman" w:cs="Times New Roman"/>
        </w:rPr>
      </w:pPr>
      <w:r>
        <w:br w:type="page"/>
      </w:r>
    </w:p>
    <w:p w14:paraId="215E21CA" w14:textId="0EBCEE45" w:rsidR="00A23F7A" w:rsidRDefault="00A23F7A" w:rsidP="00B5765E">
      <w:pPr>
        <w:pStyle w:val="Brdtexthllihop"/>
      </w:pPr>
      <w:r>
        <w:lastRenderedPageBreak/>
        <w:t>Experter:</w:t>
      </w:r>
    </w:p>
    <w:p w14:paraId="33431362" w14:textId="77777777" w:rsidR="00A23F7A" w:rsidRDefault="00A23F7A" w:rsidP="00B5765E">
      <w:pPr>
        <w:pStyle w:val="Brdtextmedindragvnster"/>
      </w:pPr>
      <w:r>
        <w:t>Peck, Lennart, kansliråd (fr.o.m. 2016</w:t>
      </w:r>
      <w:r>
        <w:noBreakHyphen/>
        <w:t>02</w:t>
      </w:r>
      <w:r>
        <w:noBreakHyphen/>
        <w:t>04 t.o.m. 2019</w:t>
      </w:r>
      <w:r>
        <w:noBreakHyphen/>
        <w:t>04</w:t>
      </w:r>
      <w:r>
        <w:noBreakHyphen/>
        <w:t>30)</w:t>
      </w:r>
    </w:p>
    <w:p w14:paraId="2F4B656D" w14:textId="77777777" w:rsidR="00A23F7A" w:rsidRDefault="00A23F7A" w:rsidP="00B5765E">
      <w:pPr>
        <w:pStyle w:val="Brdtextmedindragvnster"/>
      </w:pPr>
      <w:proofErr w:type="spellStart"/>
      <w:r>
        <w:t>Stålö</w:t>
      </w:r>
      <w:proofErr w:type="spellEnd"/>
      <w:r>
        <w:t>, Johanna, departementssekreterare (fr.o.m. 2013</w:t>
      </w:r>
      <w:r>
        <w:noBreakHyphen/>
        <w:t>09</w:t>
      </w:r>
      <w:r>
        <w:noBreakHyphen/>
        <w:t>02 t.o.m. 2015</w:t>
      </w:r>
      <w:r>
        <w:noBreakHyphen/>
        <w:t>10</w:t>
      </w:r>
      <w:r>
        <w:noBreakHyphen/>
        <w:t>21)</w:t>
      </w:r>
    </w:p>
    <w:p w14:paraId="7A7EE3BB" w14:textId="77777777" w:rsidR="00A23F7A" w:rsidRDefault="00A23F7A" w:rsidP="00B5765E">
      <w:pPr>
        <w:pStyle w:val="Brdtextmedindragvnster"/>
      </w:pPr>
      <w:proofErr w:type="spellStart"/>
      <w:r>
        <w:t>Trojenborg</w:t>
      </w:r>
      <w:proofErr w:type="spellEnd"/>
      <w:r>
        <w:t>, Anders, ämnesråd (fr.o.m. 2019</w:t>
      </w:r>
      <w:r>
        <w:noBreakHyphen/>
        <w:t>07</w:t>
      </w:r>
      <w:r>
        <w:noBreakHyphen/>
        <w:t>01 t.o.m. 2020</w:t>
      </w:r>
      <w:r>
        <w:noBreakHyphen/>
        <w:t>12</w:t>
      </w:r>
      <w:r>
        <w:noBreakHyphen/>
        <w:t>31)</w:t>
      </w:r>
    </w:p>
    <w:p w14:paraId="70F374AB" w14:textId="77777777" w:rsidR="00A23F7A" w:rsidRDefault="00A23F7A" w:rsidP="00B5765E">
      <w:pPr>
        <w:pStyle w:val="Brdtexthllihop"/>
      </w:pPr>
      <w:r>
        <w:t>Kanslichef:</w:t>
      </w:r>
    </w:p>
    <w:p w14:paraId="46CFA826" w14:textId="77777777" w:rsidR="00A23F7A" w:rsidRDefault="00A23F7A" w:rsidP="00B5765E">
      <w:pPr>
        <w:pStyle w:val="Brdtextmedindragvnster"/>
      </w:pPr>
      <w:proofErr w:type="spellStart"/>
      <w:r>
        <w:t>Daltung</w:t>
      </w:r>
      <w:proofErr w:type="spellEnd"/>
      <w:r>
        <w:t>, Sonja, departementsråd (fr.o.m. 2013</w:t>
      </w:r>
      <w:r>
        <w:noBreakHyphen/>
        <w:t>05</w:t>
      </w:r>
      <w:r>
        <w:noBreakHyphen/>
        <w:t>15 t.o.m. 2016</w:t>
      </w:r>
      <w:r>
        <w:noBreakHyphen/>
        <w:t>12</w:t>
      </w:r>
      <w:r>
        <w:noBreakHyphen/>
        <w:t>31)</w:t>
      </w:r>
    </w:p>
    <w:p w14:paraId="2772A687" w14:textId="77777777" w:rsidR="00A23F7A" w:rsidRPr="00C856CE" w:rsidRDefault="00A23F7A" w:rsidP="00B5765E">
      <w:pPr>
        <w:pStyle w:val="Brdtextmedindragvnster"/>
        <w:rPr>
          <w:lang w:val="en-US"/>
        </w:rPr>
      </w:pPr>
      <w:proofErr w:type="spellStart"/>
      <w:r w:rsidRPr="00C856CE">
        <w:rPr>
          <w:lang w:val="en-US"/>
        </w:rPr>
        <w:t>Pettersson</w:t>
      </w:r>
      <w:proofErr w:type="spellEnd"/>
      <w:r w:rsidRPr="00C856CE">
        <w:rPr>
          <w:lang w:val="en-US"/>
        </w:rPr>
        <w:t>, Jan (</w:t>
      </w:r>
      <w:proofErr w:type="spellStart"/>
      <w:r w:rsidRPr="00C856CE">
        <w:rPr>
          <w:lang w:val="en-US"/>
        </w:rPr>
        <w:t>fr.o.m</w:t>
      </w:r>
      <w:proofErr w:type="spellEnd"/>
      <w:r w:rsidRPr="00C856CE">
        <w:rPr>
          <w:lang w:val="en-US"/>
        </w:rPr>
        <w:t>. 2017</w:t>
      </w:r>
      <w:r w:rsidRPr="00C856CE">
        <w:rPr>
          <w:lang w:val="en-US"/>
        </w:rPr>
        <w:noBreakHyphen/>
        <w:t>05</w:t>
      </w:r>
      <w:r w:rsidRPr="00C856CE">
        <w:rPr>
          <w:lang w:val="en-US"/>
        </w:rPr>
        <w:noBreakHyphen/>
        <w:t xml:space="preserve">01 </w:t>
      </w:r>
      <w:proofErr w:type="spellStart"/>
      <w:r w:rsidRPr="00C856CE">
        <w:rPr>
          <w:lang w:val="en-US"/>
        </w:rPr>
        <w:t>t.o.m</w:t>
      </w:r>
      <w:proofErr w:type="spellEnd"/>
      <w:r w:rsidRPr="00C856CE">
        <w:rPr>
          <w:lang w:val="en-US"/>
        </w:rPr>
        <w:t>. 202</w:t>
      </w:r>
      <w:r>
        <w:rPr>
          <w:lang w:val="en-US"/>
        </w:rPr>
        <w:t>0</w:t>
      </w:r>
      <w:r w:rsidRPr="00C856CE">
        <w:rPr>
          <w:lang w:val="en-US"/>
        </w:rPr>
        <w:noBreakHyphen/>
        <w:t>12</w:t>
      </w:r>
      <w:r w:rsidRPr="00C856CE">
        <w:rPr>
          <w:lang w:val="en-US"/>
        </w:rPr>
        <w:noBreakHyphen/>
        <w:t>31)</w:t>
      </w:r>
    </w:p>
    <w:p w14:paraId="746B5205" w14:textId="77777777" w:rsidR="00A23F7A" w:rsidRDefault="00A23F7A" w:rsidP="00B5765E">
      <w:pPr>
        <w:pStyle w:val="Brdtexthllihop"/>
      </w:pPr>
      <w:r>
        <w:t>Sekreterare:</w:t>
      </w:r>
    </w:p>
    <w:p w14:paraId="543686DF" w14:textId="77777777" w:rsidR="00A23F7A" w:rsidRDefault="00A23F7A" w:rsidP="00B5765E">
      <w:pPr>
        <w:pStyle w:val="Brdtextmedindragvnster"/>
      </w:pPr>
      <w:r>
        <w:t>Burman, Markus (fr.o.m. 2014</w:t>
      </w:r>
      <w:r>
        <w:noBreakHyphen/>
        <w:t>01</w:t>
      </w:r>
      <w:r>
        <w:noBreakHyphen/>
        <w:t>07 t.o.m. 2024</w:t>
      </w:r>
      <w:r>
        <w:noBreakHyphen/>
        <w:t>01</w:t>
      </w:r>
      <w:r>
        <w:noBreakHyphen/>
        <w:t>06)</w:t>
      </w:r>
    </w:p>
    <w:p w14:paraId="4AE0F8FF" w14:textId="77777777" w:rsidR="00A23F7A" w:rsidRDefault="00A23F7A" w:rsidP="00B5765E">
      <w:pPr>
        <w:pStyle w:val="Brdtextmedindragvnster"/>
      </w:pPr>
      <w:r>
        <w:t>Hjelm, Lisa (fr.o.m. 2019</w:t>
      </w:r>
      <w:r>
        <w:noBreakHyphen/>
        <w:t>03</w:t>
      </w:r>
      <w:r>
        <w:noBreakHyphen/>
        <w:t>25 t.o.m. 2020</w:t>
      </w:r>
      <w:r>
        <w:noBreakHyphen/>
        <w:t>12</w:t>
      </w:r>
      <w:r>
        <w:noBreakHyphen/>
        <w:t>31)</w:t>
      </w:r>
    </w:p>
    <w:p w14:paraId="33BD1C43" w14:textId="77777777" w:rsidR="00A23F7A" w:rsidRDefault="00A23F7A" w:rsidP="00B5765E">
      <w:pPr>
        <w:pStyle w:val="Brdtextmedindragvnster"/>
      </w:pPr>
      <w:proofErr w:type="spellStart"/>
      <w:r>
        <w:t>Hårsmar</w:t>
      </w:r>
      <w:proofErr w:type="spellEnd"/>
      <w:r>
        <w:t>, Mats, ämnesråd (fr.o.m. 2013</w:t>
      </w:r>
      <w:r>
        <w:noBreakHyphen/>
        <w:t>09</w:t>
      </w:r>
      <w:r>
        <w:noBreakHyphen/>
        <w:t>01 t.o.m. 2015</w:t>
      </w:r>
      <w:r>
        <w:noBreakHyphen/>
        <w:t>10</w:t>
      </w:r>
      <w:r>
        <w:noBreakHyphen/>
        <w:t>11)</w:t>
      </w:r>
    </w:p>
    <w:p w14:paraId="78F21712" w14:textId="77777777" w:rsidR="00A23F7A" w:rsidRDefault="00A23F7A" w:rsidP="00B5765E">
      <w:pPr>
        <w:pStyle w:val="Brdtextmedindragvnster"/>
      </w:pPr>
      <w:proofErr w:type="spellStart"/>
      <w:r>
        <w:t>Hårsmar</w:t>
      </w:r>
      <w:proofErr w:type="spellEnd"/>
      <w:r>
        <w:t>, Mats (fr.o.m. 2018</w:t>
      </w:r>
      <w:r>
        <w:noBreakHyphen/>
        <w:t>08</w:t>
      </w:r>
      <w:r>
        <w:noBreakHyphen/>
        <w:t>15 t.o.m. 2020</w:t>
      </w:r>
      <w:r>
        <w:noBreakHyphen/>
        <w:t>12</w:t>
      </w:r>
      <w:r>
        <w:noBreakHyphen/>
        <w:t>31)</w:t>
      </w:r>
    </w:p>
    <w:p w14:paraId="7A6BFA7B" w14:textId="77777777" w:rsidR="00A23F7A" w:rsidRPr="00C856CE" w:rsidRDefault="00A23F7A" w:rsidP="00B5765E">
      <w:pPr>
        <w:pStyle w:val="Brdtextmedindragvnster"/>
        <w:rPr>
          <w:lang w:val="fr-FR"/>
        </w:rPr>
      </w:pPr>
      <w:r w:rsidRPr="00C856CE">
        <w:rPr>
          <w:lang w:val="fr-FR"/>
        </w:rPr>
        <w:t>Johansson de Château, Lena (</w:t>
      </w:r>
      <w:proofErr w:type="spellStart"/>
      <w:r w:rsidRPr="00C856CE">
        <w:rPr>
          <w:lang w:val="fr-FR"/>
        </w:rPr>
        <w:t>fr.o.m</w:t>
      </w:r>
      <w:proofErr w:type="spellEnd"/>
      <w:r w:rsidRPr="00C856CE">
        <w:rPr>
          <w:lang w:val="fr-FR"/>
        </w:rPr>
        <w:t>. 2017</w:t>
      </w:r>
      <w:r w:rsidRPr="00C856CE">
        <w:rPr>
          <w:lang w:val="fr-FR"/>
        </w:rPr>
        <w:noBreakHyphen/>
        <w:t>09</w:t>
      </w:r>
      <w:r w:rsidRPr="00C856CE">
        <w:rPr>
          <w:lang w:val="fr-FR"/>
        </w:rPr>
        <w:noBreakHyphen/>
        <w:t xml:space="preserve">11 </w:t>
      </w:r>
      <w:proofErr w:type="spellStart"/>
      <w:r w:rsidRPr="00C856CE">
        <w:rPr>
          <w:lang w:val="fr-FR"/>
        </w:rPr>
        <w:t>t.o.m</w:t>
      </w:r>
      <w:proofErr w:type="spellEnd"/>
      <w:r w:rsidRPr="00C856CE">
        <w:rPr>
          <w:lang w:val="fr-FR"/>
        </w:rPr>
        <w:t>. 2020</w:t>
      </w:r>
      <w:r w:rsidRPr="00C856CE">
        <w:rPr>
          <w:lang w:val="fr-FR"/>
        </w:rPr>
        <w:noBreakHyphen/>
        <w:t>12</w:t>
      </w:r>
      <w:r w:rsidRPr="00C856CE">
        <w:rPr>
          <w:lang w:val="fr-FR"/>
        </w:rPr>
        <w:noBreakHyphen/>
        <w:t>31)</w:t>
      </w:r>
    </w:p>
    <w:p w14:paraId="1B754516" w14:textId="77777777" w:rsidR="00A23F7A" w:rsidRPr="00C856CE" w:rsidRDefault="00A23F7A" w:rsidP="00B5765E">
      <w:pPr>
        <w:pStyle w:val="Brdtextmedindragvnster"/>
        <w:rPr>
          <w:lang w:val="fr-FR"/>
        </w:rPr>
      </w:pPr>
      <w:r w:rsidRPr="00C856CE">
        <w:rPr>
          <w:lang w:val="fr-FR"/>
        </w:rPr>
        <w:t>Mineur, Eva (</w:t>
      </w:r>
      <w:proofErr w:type="spellStart"/>
      <w:r w:rsidRPr="00C856CE">
        <w:rPr>
          <w:lang w:val="fr-FR"/>
        </w:rPr>
        <w:t>fr.o.m</w:t>
      </w:r>
      <w:proofErr w:type="spellEnd"/>
      <w:r w:rsidRPr="00C856CE">
        <w:rPr>
          <w:lang w:val="fr-FR"/>
        </w:rPr>
        <w:t>. 2015</w:t>
      </w:r>
      <w:r w:rsidRPr="00C856CE">
        <w:rPr>
          <w:lang w:val="fr-FR"/>
        </w:rPr>
        <w:noBreakHyphen/>
        <w:t>08</w:t>
      </w:r>
      <w:r w:rsidRPr="00C856CE">
        <w:rPr>
          <w:lang w:val="fr-FR"/>
        </w:rPr>
        <w:noBreakHyphen/>
        <w:t xml:space="preserve">17 </w:t>
      </w:r>
      <w:proofErr w:type="spellStart"/>
      <w:r w:rsidRPr="00C856CE">
        <w:rPr>
          <w:lang w:val="fr-FR"/>
        </w:rPr>
        <w:t>t.o.m</w:t>
      </w:r>
      <w:proofErr w:type="spellEnd"/>
      <w:r w:rsidRPr="00C856CE">
        <w:rPr>
          <w:lang w:val="fr-FR"/>
        </w:rPr>
        <w:t>. 2019</w:t>
      </w:r>
      <w:r w:rsidRPr="00C856CE">
        <w:rPr>
          <w:lang w:val="fr-FR"/>
        </w:rPr>
        <w:noBreakHyphen/>
        <w:t>10</w:t>
      </w:r>
      <w:r w:rsidRPr="00C856CE">
        <w:rPr>
          <w:lang w:val="fr-FR"/>
        </w:rPr>
        <w:noBreakHyphen/>
        <w:t>19)</w:t>
      </w:r>
    </w:p>
    <w:p w14:paraId="7CE80EF7" w14:textId="77777777" w:rsidR="00A23F7A" w:rsidRPr="00C856CE" w:rsidRDefault="00A23F7A" w:rsidP="00B5765E">
      <w:pPr>
        <w:pStyle w:val="Brdtextmedindragvnster"/>
        <w:rPr>
          <w:lang w:val="fr-FR"/>
        </w:rPr>
      </w:pPr>
      <w:proofErr w:type="spellStart"/>
      <w:r w:rsidRPr="00C856CE">
        <w:rPr>
          <w:lang w:val="fr-FR"/>
        </w:rPr>
        <w:t>Petterson</w:t>
      </w:r>
      <w:proofErr w:type="spellEnd"/>
      <w:r w:rsidRPr="00C856CE">
        <w:rPr>
          <w:lang w:val="fr-FR"/>
        </w:rPr>
        <w:t>, Jan (</w:t>
      </w:r>
      <w:proofErr w:type="spellStart"/>
      <w:r w:rsidRPr="00C856CE">
        <w:rPr>
          <w:lang w:val="fr-FR"/>
        </w:rPr>
        <w:t>fr.o.m</w:t>
      </w:r>
      <w:proofErr w:type="spellEnd"/>
      <w:r w:rsidRPr="00C856CE">
        <w:rPr>
          <w:lang w:val="fr-FR"/>
        </w:rPr>
        <w:t>. 2013</w:t>
      </w:r>
      <w:r w:rsidRPr="00C856CE">
        <w:rPr>
          <w:lang w:val="fr-FR"/>
        </w:rPr>
        <w:noBreakHyphen/>
        <w:t>12</w:t>
      </w:r>
      <w:r w:rsidRPr="00C856CE">
        <w:rPr>
          <w:lang w:val="fr-FR"/>
        </w:rPr>
        <w:noBreakHyphen/>
        <w:t xml:space="preserve">18 </w:t>
      </w:r>
      <w:proofErr w:type="spellStart"/>
      <w:r w:rsidRPr="00C856CE">
        <w:rPr>
          <w:lang w:val="fr-FR"/>
        </w:rPr>
        <w:t>t.o.m</w:t>
      </w:r>
      <w:proofErr w:type="spellEnd"/>
      <w:r w:rsidRPr="00C856CE">
        <w:rPr>
          <w:lang w:val="fr-FR"/>
        </w:rPr>
        <w:t>. 2017</w:t>
      </w:r>
      <w:r w:rsidRPr="00C856CE">
        <w:rPr>
          <w:lang w:val="fr-FR"/>
        </w:rPr>
        <w:noBreakHyphen/>
        <w:t>04</w:t>
      </w:r>
      <w:r w:rsidRPr="00C856CE">
        <w:rPr>
          <w:lang w:val="fr-FR"/>
        </w:rPr>
        <w:noBreakHyphen/>
        <w:t>30)</w:t>
      </w:r>
    </w:p>
    <w:p w14:paraId="6D931FDA" w14:textId="77777777" w:rsidR="00A23F7A" w:rsidRPr="00C856CE" w:rsidRDefault="00A23F7A" w:rsidP="00B5765E">
      <w:pPr>
        <w:pStyle w:val="Brdtextmedindragvnster"/>
        <w:rPr>
          <w:lang w:val="fr-FR"/>
        </w:rPr>
      </w:pPr>
      <w:proofErr w:type="spellStart"/>
      <w:r w:rsidRPr="00C856CE">
        <w:rPr>
          <w:lang w:val="fr-FR"/>
        </w:rPr>
        <w:t>Rådström</w:t>
      </w:r>
      <w:proofErr w:type="spellEnd"/>
      <w:r w:rsidRPr="00C856CE">
        <w:rPr>
          <w:lang w:val="fr-FR"/>
        </w:rPr>
        <w:t xml:space="preserve">, </w:t>
      </w:r>
      <w:proofErr w:type="spellStart"/>
      <w:r w:rsidRPr="00C856CE">
        <w:rPr>
          <w:lang w:val="fr-FR"/>
        </w:rPr>
        <w:t>Joakim</w:t>
      </w:r>
      <w:proofErr w:type="spellEnd"/>
      <w:r w:rsidRPr="00C856CE">
        <w:rPr>
          <w:lang w:val="fr-FR"/>
        </w:rPr>
        <w:t xml:space="preserve"> (</w:t>
      </w:r>
      <w:proofErr w:type="spellStart"/>
      <w:r w:rsidRPr="00C856CE">
        <w:rPr>
          <w:lang w:val="fr-FR"/>
        </w:rPr>
        <w:t>fr.o.m</w:t>
      </w:r>
      <w:proofErr w:type="spellEnd"/>
      <w:r w:rsidRPr="00C856CE">
        <w:rPr>
          <w:lang w:val="fr-FR"/>
        </w:rPr>
        <w:t>. 2013</w:t>
      </w:r>
      <w:r w:rsidRPr="00C856CE">
        <w:rPr>
          <w:lang w:val="fr-FR"/>
        </w:rPr>
        <w:noBreakHyphen/>
        <w:t>09</w:t>
      </w:r>
      <w:r w:rsidRPr="00C856CE">
        <w:rPr>
          <w:lang w:val="fr-FR"/>
        </w:rPr>
        <w:noBreakHyphen/>
        <w:t xml:space="preserve">15 </w:t>
      </w:r>
      <w:proofErr w:type="spellStart"/>
      <w:r w:rsidRPr="00C856CE">
        <w:rPr>
          <w:lang w:val="fr-FR"/>
        </w:rPr>
        <w:t>t.o.m</w:t>
      </w:r>
      <w:proofErr w:type="spellEnd"/>
      <w:r w:rsidRPr="00C856CE">
        <w:rPr>
          <w:lang w:val="fr-FR"/>
        </w:rPr>
        <w:t>. 2014</w:t>
      </w:r>
      <w:r w:rsidRPr="00C856CE">
        <w:rPr>
          <w:lang w:val="fr-FR"/>
        </w:rPr>
        <w:noBreakHyphen/>
        <w:t>05</w:t>
      </w:r>
      <w:r w:rsidRPr="00C856CE">
        <w:rPr>
          <w:lang w:val="fr-FR"/>
        </w:rPr>
        <w:noBreakHyphen/>
        <w:t>31)</w:t>
      </w:r>
    </w:p>
    <w:p w14:paraId="4039CD6E" w14:textId="77777777" w:rsidR="00A23F7A" w:rsidRPr="00C856CE" w:rsidRDefault="00A23F7A" w:rsidP="00B5765E">
      <w:pPr>
        <w:pStyle w:val="Brdtextmedindragvnster"/>
        <w:rPr>
          <w:lang w:val="de-DE"/>
        </w:rPr>
      </w:pPr>
      <w:proofErr w:type="spellStart"/>
      <w:r w:rsidRPr="00C856CE">
        <w:rPr>
          <w:lang w:val="de-DE"/>
        </w:rPr>
        <w:t>Sannerholm</w:t>
      </w:r>
      <w:proofErr w:type="spellEnd"/>
      <w:r w:rsidRPr="00C856CE">
        <w:rPr>
          <w:lang w:val="de-DE"/>
        </w:rPr>
        <w:t>, Richard (</w:t>
      </w:r>
      <w:proofErr w:type="spellStart"/>
      <w:r w:rsidRPr="00C856CE">
        <w:rPr>
          <w:lang w:val="de-DE"/>
        </w:rPr>
        <w:t>fr.o.m</w:t>
      </w:r>
      <w:proofErr w:type="spellEnd"/>
      <w:r w:rsidRPr="00C856CE">
        <w:rPr>
          <w:lang w:val="de-DE"/>
        </w:rPr>
        <w:t>. 2017</w:t>
      </w:r>
      <w:r w:rsidRPr="00C856CE">
        <w:rPr>
          <w:lang w:val="de-DE"/>
        </w:rPr>
        <w:noBreakHyphen/>
        <w:t>03</w:t>
      </w:r>
      <w:r w:rsidRPr="00C856CE">
        <w:rPr>
          <w:lang w:val="de-DE"/>
        </w:rPr>
        <w:noBreakHyphen/>
        <w:t xml:space="preserve">31 </w:t>
      </w:r>
      <w:proofErr w:type="spellStart"/>
      <w:r w:rsidRPr="00C856CE">
        <w:rPr>
          <w:lang w:val="de-DE"/>
        </w:rPr>
        <w:t>t.o.m</w:t>
      </w:r>
      <w:proofErr w:type="spellEnd"/>
      <w:r w:rsidRPr="00C856CE">
        <w:rPr>
          <w:lang w:val="de-DE"/>
        </w:rPr>
        <w:t>. 2018</w:t>
      </w:r>
      <w:r w:rsidRPr="00C856CE">
        <w:rPr>
          <w:lang w:val="de-DE"/>
        </w:rPr>
        <w:noBreakHyphen/>
        <w:t>02</w:t>
      </w:r>
      <w:r w:rsidRPr="00C856CE">
        <w:rPr>
          <w:lang w:val="de-DE"/>
        </w:rPr>
        <w:noBreakHyphen/>
        <w:t>28)</w:t>
      </w:r>
    </w:p>
    <w:p w14:paraId="048AC9B5" w14:textId="77777777" w:rsidR="00A23F7A" w:rsidRPr="00C856CE" w:rsidRDefault="00A23F7A" w:rsidP="00B5765E">
      <w:pPr>
        <w:pStyle w:val="Brdtextmedindragvnster"/>
        <w:rPr>
          <w:lang w:val="de-DE"/>
        </w:rPr>
      </w:pPr>
      <w:proofErr w:type="spellStart"/>
      <w:r w:rsidRPr="00C856CE">
        <w:rPr>
          <w:lang w:val="de-DE"/>
        </w:rPr>
        <w:t>Solomin</w:t>
      </w:r>
      <w:proofErr w:type="spellEnd"/>
      <w:r w:rsidRPr="00C856CE">
        <w:rPr>
          <w:lang w:val="de-DE"/>
        </w:rPr>
        <w:t>, Nina (</w:t>
      </w:r>
      <w:proofErr w:type="spellStart"/>
      <w:r w:rsidRPr="00C856CE">
        <w:rPr>
          <w:lang w:val="de-DE"/>
        </w:rPr>
        <w:t>fr.o.m</w:t>
      </w:r>
      <w:proofErr w:type="spellEnd"/>
      <w:r w:rsidRPr="00C856CE">
        <w:rPr>
          <w:lang w:val="de-DE"/>
        </w:rPr>
        <w:t>. 2018</w:t>
      </w:r>
      <w:r w:rsidRPr="00C856CE">
        <w:rPr>
          <w:lang w:val="de-DE"/>
        </w:rPr>
        <w:noBreakHyphen/>
        <w:t>04</w:t>
      </w:r>
      <w:r w:rsidRPr="00C856CE">
        <w:rPr>
          <w:lang w:val="de-DE"/>
        </w:rPr>
        <w:noBreakHyphen/>
        <w:t xml:space="preserve">26 </w:t>
      </w:r>
      <w:proofErr w:type="spellStart"/>
      <w:r w:rsidRPr="00C856CE">
        <w:rPr>
          <w:lang w:val="de-DE"/>
        </w:rPr>
        <w:t>t.o.m</w:t>
      </w:r>
      <w:proofErr w:type="spellEnd"/>
      <w:r w:rsidRPr="00C856CE">
        <w:rPr>
          <w:lang w:val="de-DE"/>
        </w:rPr>
        <w:t>. 2020</w:t>
      </w:r>
      <w:r w:rsidRPr="00C856CE">
        <w:rPr>
          <w:lang w:val="de-DE"/>
        </w:rPr>
        <w:noBreakHyphen/>
        <w:t>12</w:t>
      </w:r>
      <w:r w:rsidRPr="00C856CE">
        <w:rPr>
          <w:lang w:val="de-DE"/>
        </w:rPr>
        <w:noBreakHyphen/>
        <w:t>31)</w:t>
      </w:r>
    </w:p>
    <w:p w14:paraId="5B68E8F0" w14:textId="77777777" w:rsidR="00A23F7A" w:rsidRPr="00C856CE" w:rsidRDefault="00A23F7A" w:rsidP="00B5765E">
      <w:pPr>
        <w:pStyle w:val="Brdtextmedindragvnster"/>
        <w:rPr>
          <w:lang w:val="de-DE"/>
        </w:rPr>
      </w:pPr>
      <w:proofErr w:type="spellStart"/>
      <w:r w:rsidRPr="00C856CE">
        <w:rPr>
          <w:lang w:val="de-DE"/>
        </w:rPr>
        <w:t>Sundewall</w:t>
      </w:r>
      <w:proofErr w:type="spellEnd"/>
      <w:r w:rsidRPr="00C856CE">
        <w:rPr>
          <w:lang w:val="de-DE"/>
        </w:rPr>
        <w:t>, Jesper (</w:t>
      </w:r>
      <w:proofErr w:type="spellStart"/>
      <w:r w:rsidRPr="00C856CE">
        <w:rPr>
          <w:lang w:val="de-DE"/>
        </w:rPr>
        <w:t>fr.o.m</w:t>
      </w:r>
      <w:proofErr w:type="spellEnd"/>
      <w:r w:rsidRPr="00C856CE">
        <w:rPr>
          <w:lang w:val="de-DE"/>
        </w:rPr>
        <w:t>. 2013</w:t>
      </w:r>
      <w:r w:rsidRPr="00C856CE">
        <w:rPr>
          <w:lang w:val="de-DE"/>
        </w:rPr>
        <w:noBreakHyphen/>
        <w:t>11</w:t>
      </w:r>
      <w:r w:rsidRPr="00C856CE">
        <w:rPr>
          <w:lang w:val="de-DE"/>
        </w:rPr>
        <w:noBreakHyphen/>
        <w:t xml:space="preserve">20 </w:t>
      </w:r>
      <w:proofErr w:type="spellStart"/>
      <w:r w:rsidRPr="00C856CE">
        <w:rPr>
          <w:lang w:val="de-DE"/>
        </w:rPr>
        <w:t>t.o.m</w:t>
      </w:r>
      <w:proofErr w:type="spellEnd"/>
      <w:r w:rsidRPr="00C856CE">
        <w:rPr>
          <w:lang w:val="de-DE"/>
        </w:rPr>
        <w:t>. 2016</w:t>
      </w:r>
      <w:r w:rsidRPr="00C856CE">
        <w:rPr>
          <w:lang w:val="de-DE"/>
        </w:rPr>
        <w:noBreakHyphen/>
        <w:t>12</w:t>
      </w:r>
      <w:r w:rsidRPr="00C856CE">
        <w:rPr>
          <w:lang w:val="de-DE"/>
        </w:rPr>
        <w:noBreakHyphen/>
        <w:t>31)</w:t>
      </w:r>
    </w:p>
    <w:p w14:paraId="62BD2444" w14:textId="77777777" w:rsidR="00A23F7A" w:rsidRDefault="00A23F7A" w:rsidP="00B5765E">
      <w:pPr>
        <w:pStyle w:val="Brdtextmedindragvnster"/>
      </w:pPr>
      <w:r>
        <w:t>Trulsson, Per (fr.o.m. 2016</w:t>
      </w:r>
      <w:r>
        <w:noBreakHyphen/>
        <w:t>01</w:t>
      </w:r>
      <w:r>
        <w:noBreakHyphen/>
        <w:t>01 t.o.m. 2018</w:t>
      </w:r>
      <w:r>
        <w:noBreakHyphen/>
        <w:t>08</w:t>
      </w:r>
      <w:r>
        <w:noBreakHyphen/>
        <w:t>31)</w:t>
      </w:r>
    </w:p>
    <w:p w14:paraId="0D251FD2" w14:textId="77777777" w:rsidR="00A23F7A" w:rsidRDefault="00A23F7A" w:rsidP="00B5765E">
      <w:pPr>
        <w:pStyle w:val="Brdtextmedindragvnster"/>
      </w:pPr>
      <w:proofErr w:type="spellStart"/>
      <w:r>
        <w:t>Öståker</w:t>
      </w:r>
      <w:proofErr w:type="spellEnd"/>
      <w:r>
        <w:t>, Emma (fr.o.m. 2013</w:t>
      </w:r>
      <w:r>
        <w:noBreakHyphen/>
        <w:t>09</w:t>
      </w:r>
      <w:r>
        <w:noBreakHyphen/>
        <w:t>16 t.o.m. 2016</w:t>
      </w:r>
      <w:r>
        <w:noBreakHyphen/>
        <w:t>12</w:t>
      </w:r>
      <w:r>
        <w:noBreakHyphen/>
        <w:t>31)</w:t>
      </w:r>
    </w:p>
    <w:p w14:paraId="644269F8" w14:textId="77777777" w:rsidR="00A23F7A" w:rsidRDefault="00A23F7A" w:rsidP="00B5765E">
      <w:pPr>
        <w:pStyle w:val="Brdtexthllihop"/>
      </w:pPr>
      <w:r>
        <w:t>Biträdande sekreterare:</w:t>
      </w:r>
    </w:p>
    <w:p w14:paraId="62E82F26" w14:textId="77777777" w:rsidR="00A23F7A" w:rsidRDefault="00A23F7A" w:rsidP="00B5765E">
      <w:pPr>
        <w:pStyle w:val="Brdtextmedindragvnster"/>
      </w:pPr>
      <w:r>
        <w:t>Bucht, Tove (fr.o.m. 2014</w:t>
      </w:r>
      <w:r>
        <w:noBreakHyphen/>
        <w:t>02</w:t>
      </w:r>
      <w:r>
        <w:noBreakHyphen/>
        <w:t>10 t.o.m. 2015</w:t>
      </w:r>
      <w:r>
        <w:noBreakHyphen/>
        <w:t>10</w:t>
      </w:r>
      <w:r>
        <w:noBreakHyphen/>
        <w:t>18)</w:t>
      </w:r>
    </w:p>
    <w:p w14:paraId="0065BFC4" w14:textId="77777777" w:rsidR="00A23F7A" w:rsidRDefault="00A23F7A" w:rsidP="00B5765E">
      <w:pPr>
        <w:pStyle w:val="Brdtextmedindragvnster"/>
      </w:pPr>
      <w:r>
        <w:t>Bäckman, Anna (fr.o.m. 2015</w:t>
      </w:r>
      <w:r>
        <w:noBreakHyphen/>
        <w:t>11</w:t>
      </w:r>
      <w:r>
        <w:noBreakHyphen/>
        <w:t>02 t.o.m. 2020</w:t>
      </w:r>
      <w:r>
        <w:noBreakHyphen/>
        <w:t>11</w:t>
      </w:r>
      <w:r>
        <w:noBreakHyphen/>
        <w:t>01)</w:t>
      </w:r>
    </w:p>
    <w:p w14:paraId="5A7A7873" w14:textId="77777777" w:rsidR="00A23F7A" w:rsidRDefault="00A23F7A" w:rsidP="00B5765E">
      <w:pPr>
        <w:pStyle w:val="Brdtextmedindragvnster"/>
      </w:pPr>
      <w:r>
        <w:t>Holmberg, Sara (fr.o.m. 2017</w:t>
      </w:r>
      <w:r>
        <w:noBreakHyphen/>
        <w:t>06</w:t>
      </w:r>
      <w:r>
        <w:noBreakHyphen/>
        <w:t>09 t.o.m. 2017</w:t>
      </w:r>
      <w:r>
        <w:noBreakHyphen/>
        <w:t>11</w:t>
      </w:r>
      <w:r>
        <w:noBreakHyphen/>
        <w:t>30)</w:t>
      </w:r>
    </w:p>
    <w:p w14:paraId="276BC11A" w14:textId="77777777" w:rsidR="00A23F7A" w:rsidRDefault="00A23F7A" w:rsidP="00B5765E">
      <w:pPr>
        <w:pStyle w:val="Brdtextmedindragvnster"/>
      </w:pPr>
      <w:r>
        <w:t>Luthman, Iris (fr.o.m. 2018</w:t>
      </w:r>
      <w:r>
        <w:noBreakHyphen/>
        <w:t>03</w:t>
      </w:r>
      <w:r>
        <w:noBreakHyphen/>
        <w:t>15 t.o.m. 2019</w:t>
      </w:r>
      <w:r>
        <w:noBreakHyphen/>
        <w:t>04</w:t>
      </w:r>
      <w:r>
        <w:noBreakHyphen/>
        <w:t>30)</w:t>
      </w:r>
    </w:p>
    <w:p w14:paraId="6BDBC4D4" w14:textId="77777777" w:rsidR="00A23F7A" w:rsidRDefault="00A23F7A" w:rsidP="00B5765E">
      <w:pPr>
        <w:pStyle w:val="Brdtextupprkning"/>
      </w:pPr>
      <w:r>
        <w:t>Lokal: Karlavägen 100 A, plan 9, Garnisonen, 103 33 Stockholm</w:t>
      </w:r>
    </w:p>
    <w:p w14:paraId="691AF6AB" w14:textId="77777777" w:rsidR="00A23F7A" w:rsidRDefault="00A23F7A" w:rsidP="00B5765E">
      <w:pPr>
        <w:pStyle w:val="Brdtextupprkning"/>
      </w:pPr>
      <w:r>
        <w:t>Direktiv för expertgruppen, se dir. 2013:11 och dir. 2016:71</w:t>
      </w:r>
    </w:p>
    <w:p w14:paraId="4A75EF7D" w14:textId="77777777" w:rsidR="00A23F7A" w:rsidRPr="00C856CE" w:rsidRDefault="00A23F7A" w:rsidP="00B5765E">
      <w:pPr>
        <w:pStyle w:val="Brdtexthllihop"/>
        <w:rPr>
          <w:lang w:val="en-US"/>
        </w:rPr>
      </w:pPr>
      <w:proofErr w:type="spellStart"/>
      <w:r w:rsidRPr="00A50856">
        <w:rPr>
          <w:lang w:val="en-US"/>
        </w:rPr>
        <w:t>Kommittén</w:t>
      </w:r>
      <w:proofErr w:type="spellEnd"/>
      <w:r w:rsidRPr="00C856CE">
        <w:rPr>
          <w:lang w:val="en-US"/>
        </w:rPr>
        <w:t xml:space="preserve"> har </w:t>
      </w:r>
      <w:proofErr w:type="spellStart"/>
      <w:r w:rsidRPr="00A50856">
        <w:rPr>
          <w:lang w:val="en-US"/>
        </w:rPr>
        <w:t>avgett</w:t>
      </w:r>
      <w:proofErr w:type="spellEnd"/>
    </w:p>
    <w:p w14:paraId="2971616F" w14:textId="77777777" w:rsidR="00A23F7A" w:rsidRPr="00595B7F" w:rsidRDefault="00A23F7A" w:rsidP="00A74327">
      <w:pPr>
        <w:pStyle w:val="Brdtextmedindragvnster"/>
        <w:ind w:left="284" w:hanging="114"/>
        <w:rPr>
          <w:lang w:val="en-US"/>
        </w:rPr>
      </w:pPr>
      <w:r w:rsidRPr="00595B7F">
        <w:rPr>
          <w:lang w:val="en-US"/>
        </w:rPr>
        <w:t xml:space="preserve">2019:09 Democracy in African Governance: Seeing and Doing it Differently, </w:t>
      </w:r>
      <w:proofErr w:type="spellStart"/>
      <w:r w:rsidRPr="00595B7F">
        <w:rPr>
          <w:lang w:val="en-US"/>
        </w:rPr>
        <w:t>Göran</w:t>
      </w:r>
      <w:proofErr w:type="spellEnd"/>
      <w:r w:rsidRPr="00595B7F">
        <w:rPr>
          <w:lang w:val="en-US"/>
        </w:rPr>
        <w:t xml:space="preserve"> </w:t>
      </w:r>
      <w:proofErr w:type="spellStart"/>
      <w:r w:rsidRPr="00595B7F">
        <w:rPr>
          <w:lang w:val="en-US"/>
        </w:rPr>
        <w:t>Hydén</w:t>
      </w:r>
      <w:proofErr w:type="spellEnd"/>
      <w:r w:rsidRPr="00595B7F">
        <w:rPr>
          <w:lang w:val="en-US"/>
        </w:rPr>
        <w:t xml:space="preserve"> with assistance from Maria Buch Kristensen</w:t>
      </w:r>
    </w:p>
    <w:p w14:paraId="7DB39CB0" w14:textId="48541C4F" w:rsidR="00A23F7A" w:rsidRPr="00595B7F" w:rsidRDefault="00A23F7A" w:rsidP="00A74327">
      <w:pPr>
        <w:pStyle w:val="Brdtextmedindragvnster"/>
        <w:ind w:left="284" w:hanging="114"/>
        <w:rPr>
          <w:lang w:val="en-US"/>
        </w:rPr>
      </w:pPr>
      <w:r w:rsidRPr="00595B7F">
        <w:rPr>
          <w:lang w:val="en-US"/>
        </w:rPr>
        <w:t xml:space="preserve">2019:08 Fishing Aid </w:t>
      </w:r>
      <w:r w:rsidR="008F6E0D">
        <w:rPr>
          <w:lang w:val="en-US"/>
        </w:rPr>
        <w:t>–</w:t>
      </w:r>
      <w:r w:rsidRPr="00595B7F">
        <w:rPr>
          <w:lang w:val="en-US"/>
        </w:rPr>
        <w:t xml:space="preserve"> Mapping and </w:t>
      </w:r>
      <w:proofErr w:type="spellStart"/>
      <w:r w:rsidRPr="00595B7F">
        <w:rPr>
          <w:lang w:val="en-US"/>
        </w:rPr>
        <w:t>Synthesising</w:t>
      </w:r>
      <w:proofErr w:type="spellEnd"/>
      <w:r w:rsidRPr="00595B7F">
        <w:rPr>
          <w:lang w:val="en-US"/>
        </w:rPr>
        <w:t xml:space="preserve"> Evidence in Support of SDG 14 Fisheries Targets, </w:t>
      </w:r>
      <w:proofErr w:type="spellStart"/>
      <w:r w:rsidRPr="00595B7F">
        <w:rPr>
          <w:lang w:val="en-US"/>
        </w:rPr>
        <w:t>Gonçalo</w:t>
      </w:r>
      <w:proofErr w:type="spellEnd"/>
      <w:r w:rsidRPr="00595B7F">
        <w:rPr>
          <w:lang w:val="en-US"/>
        </w:rPr>
        <w:t xml:space="preserve"> Carneiro, </w:t>
      </w:r>
      <w:proofErr w:type="spellStart"/>
      <w:r w:rsidRPr="00595B7F">
        <w:rPr>
          <w:lang w:val="en-US"/>
        </w:rPr>
        <w:t>Raphaëlle</w:t>
      </w:r>
      <w:proofErr w:type="spellEnd"/>
      <w:r w:rsidRPr="00595B7F">
        <w:rPr>
          <w:lang w:val="en-US"/>
        </w:rPr>
        <w:t xml:space="preserve"> </w:t>
      </w:r>
      <w:proofErr w:type="spellStart"/>
      <w:r w:rsidRPr="00595B7F">
        <w:rPr>
          <w:lang w:val="en-US"/>
        </w:rPr>
        <w:t>Bisiaux</w:t>
      </w:r>
      <w:proofErr w:type="spellEnd"/>
      <w:r w:rsidRPr="00595B7F">
        <w:rPr>
          <w:lang w:val="en-US"/>
        </w:rPr>
        <w:t xml:space="preserve">, Mary Frances Davidson, Tumi </w:t>
      </w:r>
      <w:proofErr w:type="spellStart"/>
      <w:r w:rsidRPr="00595B7F">
        <w:rPr>
          <w:lang w:val="en-US"/>
        </w:rPr>
        <w:t>Tómasson</w:t>
      </w:r>
      <w:proofErr w:type="spellEnd"/>
      <w:r w:rsidRPr="00595B7F">
        <w:rPr>
          <w:lang w:val="en-US"/>
        </w:rPr>
        <w:t xml:space="preserve"> with Jonas </w:t>
      </w:r>
      <w:proofErr w:type="spellStart"/>
      <w:r w:rsidRPr="00595B7F">
        <w:rPr>
          <w:lang w:val="en-US"/>
        </w:rPr>
        <w:t>Bjärnstedt</w:t>
      </w:r>
      <w:proofErr w:type="spellEnd"/>
    </w:p>
    <w:p w14:paraId="6E8F0312" w14:textId="77777777" w:rsidR="00A23F7A" w:rsidRPr="00595B7F" w:rsidRDefault="00A23F7A" w:rsidP="00A74327">
      <w:pPr>
        <w:pStyle w:val="Brdtextmedindragvnster"/>
        <w:ind w:left="284" w:hanging="114"/>
        <w:rPr>
          <w:lang w:val="en-US"/>
        </w:rPr>
      </w:pPr>
      <w:r w:rsidRPr="00595B7F">
        <w:rPr>
          <w:lang w:val="en-US"/>
        </w:rPr>
        <w:t xml:space="preserve">2019:07 Applying a Masculinities Lens to the Gendered Impacts of Social Safety Nets, Meagan Dooley, Abby Fried, </w:t>
      </w:r>
      <w:proofErr w:type="spellStart"/>
      <w:r w:rsidRPr="00595B7F">
        <w:rPr>
          <w:lang w:val="en-US"/>
        </w:rPr>
        <w:t>Ruti</w:t>
      </w:r>
      <w:proofErr w:type="spellEnd"/>
      <w:r w:rsidRPr="00595B7F">
        <w:rPr>
          <w:lang w:val="en-US"/>
        </w:rPr>
        <w:t xml:space="preserve"> </w:t>
      </w:r>
      <w:proofErr w:type="spellStart"/>
      <w:r w:rsidRPr="00595B7F">
        <w:rPr>
          <w:lang w:val="en-US"/>
        </w:rPr>
        <w:t>Levtov</w:t>
      </w:r>
      <w:proofErr w:type="spellEnd"/>
      <w:r w:rsidRPr="00595B7F">
        <w:rPr>
          <w:lang w:val="en-US"/>
        </w:rPr>
        <w:t>, Kate Doyle, Jeni Klugman and Gary Barker</w:t>
      </w:r>
    </w:p>
    <w:p w14:paraId="7F75C28B" w14:textId="77777777" w:rsidR="00A23F7A" w:rsidRPr="00595B7F" w:rsidRDefault="00A23F7A" w:rsidP="00A74327">
      <w:pPr>
        <w:pStyle w:val="Brdtextmedindragvnster"/>
        <w:ind w:left="284" w:hanging="114"/>
        <w:rPr>
          <w:lang w:val="en-US"/>
        </w:rPr>
      </w:pPr>
      <w:r w:rsidRPr="00595B7F">
        <w:rPr>
          <w:lang w:val="en-US"/>
        </w:rPr>
        <w:t xml:space="preserve">2019:06 Joint Nordic </w:t>
      </w:r>
      <w:proofErr w:type="spellStart"/>
      <w:r w:rsidRPr="00595B7F">
        <w:rPr>
          <w:lang w:val="en-US"/>
        </w:rPr>
        <w:t>Organisational</w:t>
      </w:r>
      <w:proofErr w:type="spellEnd"/>
      <w:r w:rsidRPr="00595B7F">
        <w:rPr>
          <w:lang w:val="en-US"/>
        </w:rPr>
        <w:t xml:space="preserve"> Assessment of the Nordic Development Fund (NDF), Stephen Spratt, </w:t>
      </w:r>
      <w:proofErr w:type="spellStart"/>
      <w:r w:rsidRPr="00595B7F">
        <w:rPr>
          <w:lang w:val="en-US"/>
        </w:rPr>
        <w:t>Eilís</w:t>
      </w:r>
      <w:proofErr w:type="spellEnd"/>
      <w:r w:rsidRPr="00595B7F">
        <w:rPr>
          <w:lang w:val="en-US"/>
        </w:rPr>
        <w:t xml:space="preserve"> Lawlor, Kris </w:t>
      </w:r>
      <w:proofErr w:type="spellStart"/>
      <w:r w:rsidRPr="00595B7F">
        <w:rPr>
          <w:lang w:val="en-US"/>
        </w:rPr>
        <w:t>Prasada</w:t>
      </w:r>
      <w:proofErr w:type="spellEnd"/>
      <w:r w:rsidRPr="00595B7F">
        <w:rPr>
          <w:lang w:val="en-US"/>
        </w:rPr>
        <w:t xml:space="preserve"> Rao and Mira Berger</w:t>
      </w:r>
    </w:p>
    <w:p w14:paraId="63B55C2F" w14:textId="77777777" w:rsidR="00A23F7A" w:rsidRPr="00595B7F" w:rsidRDefault="00A23F7A" w:rsidP="00A74327">
      <w:pPr>
        <w:pStyle w:val="Brdtextmedindragvnster"/>
        <w:ind w:left="284" w:hanging="114"/>
        <w:rPr>
          <w:lang w:val="en-US"/>
        </w:rPr>
      </w:pPr>
      <w:r w:rsidRPr="00595B7F">
        <w:rPr>
          <w:lang w:val="en-US"/>
        </w:rPr>
        <w:t>2019:05 Impact of Civil Society Anti-Discrimination Initiatives: A Rapid Review, Rachel Marcus, Dhruva Mathur and Andrew Shepherd</w:t>
      </w:r>
    </w:p>
    <w:p w14:paraId="3F9E637F" w14:textId="4A9A0E93" w:rsidR="00A23F7A" w:rsidRPr="00595B7F" w:rsidRDefault="00A23F7A" w:rsidP="00A74327">
      <w:pPr>
        <w:pStyle w:val="Brdtextmedindragvnster"/>
        <w:ind w:left="284" w:hanging="114"/>
        <w:rPr>
          <w:lang w:val="en-US"/>
        </w:rPr>
      </w:pPr>
      <w:r w:rsidRPr="00595B7F">
        <w:rPr>
          <w:lang w:val="en-US"/>
        </w:rPr>
        <w:lastRenderedPageBreak/>
        <w:t>2019:</w:t>
      </w:r>
      <w:r w:rsidR="00402D76">
        <w:rPr>
          <w:lang w:val="en-US"/>
        </w:rPr>
        <w:t>August</w:t>
      </w:r>
      <w:r w:rsidRPr="00595B7F">
        <w:rPr>
          <w:lang w:val="en-US"/>
        </w:rPr>
        <w:t xml:space="preserve"> Migration and Development: the Role for Development Aid, Robert E.B. Lucas (joint with the Migration Studies Delegation, </w:t>
      </w:r>
      <w:proofErr w:type="spellStart"/>
      <w:r w:rsidRPr="00595B7F">
        <w:rPr>
          <w:lang w:val="en-US"/>
        </w:rPr>
        <w:t>Delmi</w:t>
      </w:r>
      <w:proofErr w:type="spellEnd"/>
      <w:r w:rsidRPr="00595B7F">
        <w:rPr>
          <w:lang w:val="en-US"/>
        </w:rPr>
        <w:t xml:space="preserve">, published as </w:t>
      </w:r>
      <w:proofErr w:type="spellStart"/>
      <w:r w:rsidRPr="00595B7F">
        <w:rPr>
          <w:lang w:val="en-US"/>
        </w:rPr>
        <w:t>Delmi</w:t>
      </w:r>
      <w:proofErr w:type="spellEnd"/>
      <w:r w:rsidRPr="00595B7F">
        <w:rPr>
          <w:lang w:val="en-US"/>
        </w:rPr>
        <w:t xml:space="preserve"> Research overview 2019:5)</w:t>
      </w:r>
    </w:p>
    <w:p w14:paraId="3A5BD29C" w14:textId="1D8C5816" w:rsidR="00A23F7A" w:rsidRPr="00595B7F" w:rsidRDefault="00A23F7A" w:rsidP="00A74327">
      <w:pPr>
        <w:pStyle w:val="Brdtextmedindragvnster"/>
        <w:ind w:left="284" w:hanging="114"/>
        <w:rPr>
          <w:lang w:val="en-US"/>
        </w:rPr>
      </w:pPr>
      <w:r w:rsidRPr="00595B7F">
        <w:rPr>
          <w:lang w:val="en-US"/>
        </w:rPr>
        <w:t xml:space="preserve">2019:04 Building on a Foundation Stone: </w:t>
      </w:r>
      <w:r w:rsidR="00402D76">
        <w:rPr>
          <w:lang w:val="en-US"/>
        </w:rPr>
        <w:t>T</w:t>
      </w:r>
      <w:r w:rsidRPr="00595B7F">
        <w:rPr>
          <w:lang w:val="en-US"/>
        </w:rPr>
        <w:t xml:space="preserve">he Long-Term Impacts of a Local Infrastructure and Governance Program in Cambodia, Ariel </w:t>
      </w:r>
      <w:proofErr w:type="spellStart"/>
      <w:r w:rsidRPr="00595B7F">
        <w:rPr>
          <w:lang w:val="en-US"/>
        </w:rPr>
        <w:t>BenYishay</w:t>
      </w:r>
      <w:proofErr w:type="spellEnd"/>
      <w:r w:rsidRPr="00595B7F">
        <w:rPr>
          <w:lang w:val="en-US"/>
        </w:rPr>
        <w:t xml:space="preserve">, Brad Parks, Rachel </w:t>
      </w:r>
      <w:proofErr w:type="spellStart"/>
      <w:r w:rsidRPr="00595B7F">
        <w:rPr>
          <w:lang w:val="en-US"/>
        </w:rPr>
        <w:t>Trichler</w:t>
      </w:r>
      <w:proofErr w:type="spellEnd"/>
      <w:r w:rsidRPr="00595B7F">
        <w:rPr>
          <w:lang w:val="en-US"/>
        </w:rPr>
        <w:t xml:space="preserve">, Christian </w:t>
      </w:r>
      <w:proofErr w:type="spellStart"/>
      <w:r w:rsidRPr="00595B7F">
        <w:rPr>
          <w:lang w:val="en-US"/>
        </w:rPr>
        <w:t>Baehr</w:t>
      </w:r>
      <w:proofErr w:type="spellEnd"/>
      <w:r w:rsidRPr="00595B7F">
        <w:rPr>
          <w:lang w:val="en-US"/>
        </w:rPr>
        <w:t xml:space="preserve">, Daniel Aboagye and </w:t>
      </w:r>
      <w:proofErr w:type="spellStart"/>
      <w:r w:rsidRPr="00595B7F">
        <w:rPr>
          <w:lang w:val="en-US"/>
        </w:rPr>
        <w:t>Punwath</w:t>
      </w:r>
      <w:proofErr w:type="spellEnd"/>
      <w:r w:rsidRPr="00595B7F">
        <w:rPr>
          <w:lang w:val="en-US"/>
        </w:rPr>
        <w:t xml:space="preserve"> </w:t>
      </w:r>
      <w:proofErr w:type="spellStart"/>
      <w:r w:rsidRPr="00595B7F">
        <w:rPr>
          <w:lang w:val="en-US"/>
        </w:rPr>
        <w:t>Prum</w:t>
      </w:r>
      <w:proofErr w:type="spellEnd"/>
    </w:p>
    <w:p w14:paraId="6FAB6B7B" w14:textId="77777777" w:rsidR="00A23F7A" w:rsidRPr="00595B7F" w:rsidRDefault="00A23F7A" w:rsidP="00A74327">
      <w:pPr>
        <w:pStyle w:val="Brdtextmedindragvnster"/>
        <w:ind w:left="284" w:hanging="114"/>
        <w:rPr>
          <w:lang w:val="en-US"/>
        </w:rPr>
      </w:pPr>
      <w:r w:rsidRPr="00595B7F">
        <w:rPr>
          <w:lang w:val="en-US"/>
        </w:rPr>
        <w:t xml:space="preserve">2019:03 Supporting State Building for </w:t>
      </w:r>
      <w:proofErr w:type="spellStart"/>
      <w:r w:rsidRPr="00595B7F">
        <w:rPr>
          <w:lang w:val="en-US"/>
        </w:rPr>
        <w:t>Democratisation</w:t>
      </w:r>
      <w:proofErr w:type="spellEnd"/>
      <w:r w:rsidRPr="00595B7F">
        <w:rPr>
          <w:lang w:val="en-US"/>
        </w:rPr>
        <w:t xml:space="preserve">? A Study of 20 years of Swedish Democracy Aid to Cambodia, Henny Andersen, Karl-Anders Larsson </w:t>
      </w:r>
      <w:proofErr w:type="spellStart"/>
      <w:r w:rsidRPr="00595B7F">
        <w:rPr>
          <w:lang w:val="en-US"/>
        </w:rPr>
        <w:t>och</w:t>
      </w:r>
      <w:proofErr w:type="spellEnd"/>
      <w:r w:rsidRPr="00595B7F">
        <w:rPr>
          <w:lang w:val="en-US"/>
        </w:rPr>
        <w:t xml:space="preserve"> </w:t>
      </w:r>
      <w:proofErr w:type="spellStart"/>
      <w:r w:rsidRPr="00595B7F">
        <w:rPr>
          <w:lang w:val="en-US"/>
        </w:rPr>
        <w:t>Joakim</w:t>
      </w:r>
      <w:proofErr w:type="spellEnd"/>
      <w:r w:rsidRPr="00595B7F">
        <w:rPr>
          <w:lang w:val="en-US"/>
        </w:rPr>
        <w:t xml:space="preserve"> </w:t>
      </w:r>
      <w:proofErr w:type="spellStart"/>
      <w:r w:rsidRPr="00595B7F">
        <w:rPr>
          <w:lang w:val="en-US"/>
        </w:rPr>
        <w:t>Öjendal</w:t>
      </w:r>
      <w:proofErr w:type="spellEnd"/>
    </w:p>
    <w:p w14:paraId="1E475275" w14:textId="77777777" w:rsidR="00A23F7A" w:rsidRPr="00595B7F" w:rsidRDefault="00A23F7A" w:rsidP="00A74327">
      <w:pPr>
        <w:pStyle w:val="Brdtextmedindragvnster"/>
        <w:ind w:left="284" w:hanging="114"/>
        <w:rPr>
          <w:lang w:val="en-US"/>
        </w:rPr>
      </w:pPr>
      <w:r w:rsidRPr="00595B7F">
        <w:rPr>
          <w:lang w:val="en-US"/>
        </w:rPr>
        <w:t xml:space="preserve">2019:02 Fit for Fragility? An Exploration of Risk Stakeholders and Systems Inside </w:t>
      </w:r>
      <w:proofErr w:type="spellStart"/>
      <w:r w:rsidRPr="00595B7F">
        <w:rPr>
          <w:lang w:val="en-US"/>
        </w:rPr>
        <w:t>Sida</w:t>
      </w:r>
      <w:proofErr w:type="spellEnd"/>
      <w:r w:rsidRPr="00595B7F">
        <w:rPr>
          <w:lang w:val="en-US"/>
        </w:rPr>
        <w:t xml:space="preserve">, </w:t>
      </w:r>
      <w:proofErr w:type="spellStart"/>
      <w:r w:rsidRPr="00595B7F">
        <w:rPr>
          <w:lang w:val="en-US"/>
        </w:rPr>
        <w:t>Nilima</w:t>
      </w:r>
      <w:proofErr w:type="spellEnd"/>
      <w:r w:rsidRPr="00595B7F">
        <w:rPr>
          <w:lang w:val="en-US"/>
        </w:rPr>
        <w:t xml:space="preserve"> </w:t>
      </w:r>
      <w:proofErr w:type="spellStart"/>
      <w:r w:rsidRPr="00595B7F">
        <w:rPr>
          <w:lang w:val="en-US"/>
        </w:rPr>
        <w:t>Gulrajani</w:t>
      </w:r>
      <w:proofErr w:type="spellEnd"/>
      <w:r w:rsidRPr="00595B7F">
        <w:rPr>
          <w:lang w:val="en-US"/>
        </w:rPr>
        <w:t xml:space="preserve"> and Linnea Mills</w:t>
      </w:r>
    </w:p>
    <w:p w14:paraId="31332740" w14:textId="31349DC4" w:rsidR="00A23F7A" w:rsidRPr="00C856CE" w:rsidRDefault="00A23F7A" w:rsidP="00A74327">
      <w:pPr>
        <w:pStyle w:val="Brdtextmedindragvnster"/>
        <w:ind w:left="284" w:hanging="114"/>
        <w:rPr>
          <w:lang w:val="en-US"/>
        </w:rPr>
      </w:pPr>
      <w:r w:rsidRPr="00E11FB1">
        <w:rPr>
          <w:lang w:val="en-US"/>
        </w:rPr>
        <w:t xml:space="preserve">2019:01 </w:t>
      </w:r>
      <w:proofErr w:type="spellStart"/>
      <w:r w:rsidRPr="00E11FB1">
        <w:rPr>
          <w:lang w:val="en-US"/>
        </w:rPr>
        <w:t>Skandaler</w:t>
      </w:r>
      <w:proofErr w:type="spellEnd"/>
      <w:r w:rsidRPr="00E11FB1">
        <w:rPr>
          <w:lang w:val="en-US"/>
        </w:rPr>
        <w:t xml:space="preserve">, </w:t>
      </w:r>
      <w:proofErr w:type="spellStart"/>
      <w:r w:rsidRPr="00E11FB1">
        <w:rPr>
          <w:lang w:val="en-US"/>
        </w:rPr>
        <w:t>opinioner</w:t>
      </w:r>
      <w:proofErr w:type="spellEnd"/>
      <w:r w:rsidRPr="00E11FB1">
        <w:rPr>
          <w:lang w:val="en-US"/>
        </w:rPr>
        <w:t xml:space="preserve"> </w:t>
      </w:r>
      <w:proofErr w:type="spellStart"/>
      <w:r w:rsidRPr="00E11FB1">
        <w:rPr>
          <w:lang w:val="en-US"/>
        </w:rPr>
        <w:t>och</w:t>
      </w:r>
      <w:proofErr w:type="spellEnd"/>
      <w:r w:rsidRPr="00E11FB1">
        <w:rPr>
          <w:lang w:val="en-US"/>
        </w:rPr>
        <w:t xml:space="preserve"> </w:t>
      </w:r>
      <w:proofErr w:type="spellStart"/>
      <w:r w:rsidRPr="00E11FB1">
        <w:rPr>
          <w:lang w:val="en-US"/>
        </w:rPr>
        <w:t>anseende</w:t>
      </w:r>
      <w:proofErr w:type="spellEnd"/>
      <w:r w:rsidRPr="00E11FB1">
        <w:rPr>
          <w:lang w:val="en-US"/>
        </w:rPr>
        <w:t xml:space="preserve">: </w:t>
      </w:r>
      <w:proofErr w:type="spellStart"/>
      <w:r w:rsidRPr="00E11FB1">
        <w:rPr>
          <w:lang w:val="en-US"/>
        </w:rPr>
        <w:t>Biståndet</w:t>
      </w:r>
      <w:proofErr w:type="spellEnd"/>
      <w:r w:rsidRPr="00E11FB1">
        <w:rPr>
          <w:lang w:val="en-US"/>
        </w:rPr>
        <w:t xml:space="preserve"> </w:t>
      </w:r>
      <w:proofErr w:type="spellStart"/>
      <w:r w:rsidRPr="00E11FB1">
        <w:rPr>
          <w:lang w:val="en-US"/>
        </w:rPr>
        <w:t>i</w:t>
      </w:r>
      <w:proofErr w:type="spellEnd"/>
      <w:r w:rsidRPr="00E11FB1">
        <w:rPr>
          <w:lang w:val="en-US"/>
        </w:rPr>
        <w:t xml:space="preserve"> </w:t>
      </w:r>
      <w:proofErr w:type="spellStart"/>
      <w:r w:rsidRPr="00E11FB1">
        <w:rPr>
          <w:lang w:val="en-US"/>
        </w:rPr>
        <w:t>ett</w:t>
      </w:r>
      <w:proofErr w:type="spellEnd"/>
      <w:r w:rsidRPr="00E11FB1">
        <w:rPr>
          <w:lang w:val="en-US"/>
        </w:rPr>
        <w:t xml:space="preserve"> </w:t>
      </w:r>
      <w:proofErr w:type="spellStart"/>
      <w:r w:rsidRPr="00E11FB1">
        <w:rPr>
          <w:lang w:val="en-US"/>
        </w:rPr>
        <w:t>medialiserat</w:t>
      </w:r>
      <w:proofErr w:type="spellEnd"/>
      <w:r w:rsidRPr="00E11FB1">
        <w:rPr>
          <w:lang w:val="en-US"/>
        </w:rPr>
        <w:t xml:space="preserve"> </w:t>
      </w:r>
      <w:proofErr w:type="spellStart"/>
      <w:r w:rsidRPr="00E11FB1">
        <w:rPr>
          <w:lang w:val="en-US"/>
        </w:rPr>
        <w:t>samhälle</w:t>
      </w:r>
      <w:proofErr w:type="spellEnd"/>
      <w:r w:rsidRPr="00E11FB1">
        <w:rPr>
          <w:lang w:val="en-US"/>
        </w:rPr>
        <w:t xml:space="preserve">, Maria </w:t>
      </w:r>
      <w:proofErr w:type="spellStart"/>
      <w:r w:rsidRPr="00E11FB1">
        <w:rPr>
          <w:lang w:val="en-US"/>
        </w:rPr>
        <w:t>Grafström</w:t>
      </w:r>
      <w:proofErr w:type="spellEnd"/>
      <w:r w:rsidRPr="00E11FB1">
        <w:rPr>
          <w:lang w:val="en-US"/>
        </w:rPr>
        <w:t xml:space="preserve"> </w:t>
      </w:r>
      <w:proofErr w:type="spellStart"/>
      <w:r w:rsidRPr="00E11FB1">
        <w:rPr>
          <w:lang w:val="en-US"/>
        </w:rPr>
        <w:t>och</w:t>
      </w:r>
      <w:proofErr w:type="spellEnd"/>
      <w:r w:rsidRPr="00E11FB1">
        <w:rPr>
          <w:lang w:val="en-US"/>
        </w:rPr>
        <w:t xml:space="preserve"> Karolina Windell2018:10</w:t>
      </w:r>
      <w:r w:rsidRPr="00C856CE">
        <w:rPr>
          <w:lang w:val="en-US"/>
        </w:rPr>
        <w:t xml:space="preserve"> Nation Building in a Fractured Country </w:t>
      </w:r>
      <w:r w:rsidR="008F6E0D">
        <w:rPr>
          <w:lang w:val="en-US"/>
        </w:rPr>
        <w:t>–</w:t>
      </w:r>
      <w:r w:rsidRPr="00C856CE">
        <w:rPr>
          <w:lang w:val="en-US"/>
        </w:rPr>
        <w:t xml:space="preserve"> An evaluation of the Swedish cooperation in economic development with Bosnia &amp; Herzegovina 1995</w:t>
      </w:r>
      <w:r w:rsidR="00E11FB1">
        <w:rPr>
          <w:lang w:val="en-US"/>
        </w:rPr>
        <w:t>–</w:t>
      </w:r>
      <w:r w:rsidRPr="00C856CE">
        <w:rPr>
          <w:lang w:val="en-US"/>
        </w:rPr>
        <w:t xml:space="preserve">2018, </w:t>
      </w:r>
      <w:proofErr w:type="spellStart"/>
      <w:r w:rsidRPr="00C856CE">
        <w:rPr>
          <w:lang w:val="en-US"/>
        </w:rPr>
        <w:t>Claes</w:t>
      </w:r>
      <w:proofErr w:type="spellEnd"/>
      <w:r w:rsidRPr="00C856CE">
        <w:rPr>
          <w:lang w:val="en-US"/>
        </w:rPr>
        <w:t xml:space="preserve"> Lindahl, Julie Lindahl, Mikael </w:t>
      </w:r>
      <w:proofErr w:type="spellStart"/>
      <w:r w:rsidRPr="00C856CE">
        <w:rPr>
          <w:lang w:val="en-US"/>
        </w:rPr>
        <w:t>Söderbäck</w:t>
      </w:r>
      <w:proofErr w:type="spellEnd"/>
      <w:r w:rsidRPr="00C856CE">
        <w:rPr>
          <w:lang w:val="en-US"/>
        </w:rPr>
        <w:t xml:space="preserve"> and Tamara </w:t>
      </w:r>
      <w:proofErr w:type="spellStart"/>
      <w:r w:rsidRPr="00C856CE">
        <w:rPr>
          <w:lang w:val="en-US"/>
        </w:rPr>
        <w:t>Ivankovic</w:t>
      </w:r>
      <w:proofErr w:type="spellEnd"/>
      <w:r w:rsidRPr="00C856CE">
        <w:rPr>
          <w:lang w:val="en-US"/>
        </w:rPr>
        <w:t xml:space="preserve"> </w:t>
      </w:r>
    </w:p>
    <w:p w14:paraId="12758670" w14:textId="77777777" w:rsidR="00A23F7A" w:rsidRPr="00C856CE" w:rsidRDefault="00A23F7A" w:rsidP="00A74327">
      <w:pPr>
        <w:pStyle w:val="Brdtextmedindragvnster"/>
        <w:ind w:left="284" w:hanging="114"/>
        <w:rPr>
          <w:lang w:val="en-US"/>
        </w:rPr>
      </w:pPr>
      <w:r w:rsidRPr="00C856CE">
        <w:rPr>
          <w:lang w:val="en-US"/>
        </w:rPr>
        <w:t xml:space="preserve">2018:09 Underfunded Appeals: Understanding the Consequences, Improving the System, Sophia </w:t>
      </w:r>
      <w:proofErr w:type="spellStart"/>
      <w:r w:rsidRPr="00C856CE">
        <w:rPr>
          <w:lang w:val="en-US"/>
        </w:rPr>
        <w:t>Swithern</w:t>
      </w:r>
      <w:proofErr w:type="spellEnd"/>
      <w:r w:rsidRPr="00C856CE">
        <w:rPr>
          <w:lang w:val="en-US"/>
        </w:rPr>
        <w:t xml:space="preserve"> </w:t>
      </w:r>
    </w:p>
    <w:p w14:paraId="41B33567" w14:textId="77777777" w:rsidR="00A23F7A" w:rsidRPr="00C856CE" w:rsidRDefault="00A23F7A" w:rsidP="00A74327">
      <w:pPr>
        <w:pStyle w:val="Brdtextmedindragvnster"/>
        <w:ind w:left="284" w:hanging="114"/>
        <w:rPr>
          <w:lang w:val="en-US"/>
        </w:rPr>
      </w:pPr>
      <w:r w:rsidRPr="00C856CE">
        <w:rPr>
          <w:lang w:val="en-US"/>
        </w:rPr>
        <w:t xml:space="preserve">2018:08 Seeking Balanced Ownership in Changing Development Cooperation Relationships, Nils </w:t>
      </w:r>
      <w:proofErr w:type="spellStart"/>
      <w:r w:rsidRPr="00C856CE">
        <w:rPr>
          <w:lang w:val="en-US"/>
        </w:rPr>
        <w:t>Keijzer</w:t>
      </w:r>
      <w:proofErr w:type="spellEnd"/>
      <w:r w:rsidRPr="00C856CE">
        <w:rPr>
          <w:lang w:val="en-US"/>
        </w:rPr>
        <w:t xml:space="preserve">, Stephan </w:t>
      </w:r>
      <w:proofErr w:type="spellStart"/>
      <w:r w:rsidRPr="00C856CE">
        <w:rPr>
          <w:lang w:val="en-US"/>
        </w:rPr>
        <w:t>Klingebiel</w:t>
      </w:r>
      <w:proofErr w:type="spellEnd"/>
      <w:r w:rsidRPr="00C856CE">
        <w:rPr>
          <w:lang w:val="en-US"/>
        </w:rPr>
        <w:t xml:space="preserve">, Charlotte </w:t>
      </w:r>
      <w:proofErr w:type="spellStart"/>
      <w:r w:rsidRPr="00C856CE">
        <w:rPr>
          <w:lang w:val="en-US"/>
        </w:rPr>
        <w:t>Örnemark</w:t>
      </w:r>
      <w:proofErr w:type="spellEnd"/>
      <w:r w:rsidRPr="00C856CE">
        <w:rPr>
          <w:lang w:val="en-US"/>
        </w:rPr>
        <w:t xml:space="preserve">, Fabian </w:t>
      </w:r>
      <w:proofErr w:type="spellStart"/>
      <w:r w:rsidRPr="00C856CE">
        <w:rPr>
          <w:lang w:val="en-US"/>
        </w:rPr>
        <w:t>Scholtes</w:t>
      </w:r>
      <w:proofErr w:type="spellEnd"/>
    </w:p>
    <w:p w14:paraId="13148B89" w14:textId="77777777" w:rsidR="00A23F7A" w:rsidRPr="00C856CE" w:rsidRDefault="00A23F7A" w:rsidP="00A74327">
      <w:pPr>
        <w:pStyle w:val="Brdtextmedindragvnster"/>
        <w:ind w:left="284" w:hanging="114"/>
        <w:rPr>
          <w:lang w:val="en-US"/>
        </w:rPr>
      </w:pPr>
      <w:r w:rsidRPr="00C856CE">
        <w:rPr>
          <w:lang w:val="en-US"/>
        </w:rPr>
        <w:t xml:space="preserve">2018:07 Putting Priority into Practice: </w:t>
      </w:r>
      <w:proofErr w:type="spellStart"/>
      <w:r w:rsidRPr="00C856CE">
        <w:rPr>
          <w:lang w:val="en-US"/>
        </w:rPr>
        <w:t>Sida’s</w:t>
      </w:r>
      <w:proofErr w:type="spellEnd"/>
      <w:r w:rsidRPr="00C856CE">
        <w:rPr>
          <w:lang w:val="en-US"/>
        </w:rPr>
        <w:t xml:space="preserve"> Implementation of its Plan for Gender Integration, Elin </w:t>
      </w:r>
      <w:proofErr w:type="spellStart"/>
      <w:r w:rsidRPr="00C856CE">
        <w:rPr>
          <w:lang w:val="en-US"/>
        </w:rPr>
        <w:t>Bjarnegård</w:t>
      </w:r>
      <w:proofErr w:type="spellEnd"/>
      <w:r w:rsidRPr="00C856CE">
        <w:rPr>
          <w:lang w:val="en-US"/>
        </w:rPr>
        <w:t>, Fredrik Uggla</w:t>
      </w:r>
    </w:p>
    <w:p w14:paraId="1639B574" w14:textId="77777777" w:rsidR="00A23F7A" w:rsidRPr="00C856CE" w:rsidRDefault="00A23F7A" w:rsidP="00A74327">
      <w:pPr>
        <w:pStyle w:val="Brdtextmedindragvnster"/>
        <w:ind w:left="284" w:hanging="114"/>
        <w:rPr>
          <w:lang w:val="en-US"/>
        </w:rPr>
      </w:pPr>
      <w:r w:rsidRPr="00C856CE">
        <w:rPr>
          <w:lang w:val="en-US"/>
        </w:rPr>
        <w:t xml:space="preserve">2018:06 Swedish Aid in the Era of Shrinking Space – the Case of Turkey, Åsa </w:t>
      </w:r>
      <w:proofErr w:type="spellStart"/>
      <w:r w:rsidRPr="00C856CE">
        <w:rPr>
          <w:lang w:val="en-US"/>
        </w:rPr>
        <w:t>Eldén</w:t>
      </w:r>
      <w:proofErr w:type="spellEnd"/>
      <w:r w:rsidRPr="00C856CE">
        <w:rPr>
          <w:lang w:val="en-US"/>
        </w:rPr>
        <w:t>, Paul T. Levin</w:t>
      </w:r>
    </w:p>
    <w:p w14:paraId="3EF2DCD6" w14:textId="77777777" w:rsidR="00A23F7A" w:rsidRPr="00C856CE" w:rsidRDefault="00A23F7A" w:rsidP="00A74327">
      <w:pPr>
        <w:pStyle w:val="Brdtextmedindragvnster"/>
        <w:ind w:left="284" w:hanging="114"/>
        <w:rPr>
          <w:lang w:val="en-US"/>
        </w:rPr>
      </w:pPr>
      <w:r w:rsidRPr="00C856CE">
        <w:rPr>
          <w:lang w:val="en-US"/>
        </w:rPr>
        <w:t xml:space="preserve">2018:05 Who Makes the Decisions on Swedish Aid Funding? An Overview, </w:t>
      </w:r>
      <w:proofErr w:type="spellStart"/>
      <w:r w:rsidRPr="00F1105E">
        <w:rPr>
          <w:lang w:val="en-US"/>
        </w:rPr>
        <w:t>Expertgruppen</w:t>
      </w:r>
      <w:proofErr w:type="spellEnd"/>
      <w:r w:rsidRPr="00F1105E">
        <w:rPr>
          <w:lang w:val="en-US"/>
        </w:rPr>
        <w:t xml:space="preserve"> </w:t>
      </w:r>
      <w:proofErr w:type="spellStart"/>
      <w:r w:rsidRPr="00F1105E">
        <w:rPr>
          <w:lang w:val="en-US"/>
        </w:rPr>
        <w:t>för</w:t>
      </w:r>
      <w:proofErr w:type="spellEnd"/>
      <w:r w:rsidRPr="00F1105E">
        <w:rPr>
          <w:lang w:val="en-US"/>
        </w:rPr>
        <w:t xml:space="preserve"> </w:t>
      </w:r>
      <w:proofErr w:type="spellStart"/>
      <w:r w:rsidRPr="00F1105E">
        <w:rPr>
          <w:lang w:val="en-US"/>
        </w:rPr>
        <w:t>biståndsanalys</w:t>
      </w:r>
      <w:proofErr w:type="spellEnd"/>
    </w:p>
    <w:p w14:paraId="060ED257" w14:textId="77777777" w:rsidR="00A23F7A" w:rsidRPr="00C856CE" w:rsidRDefault="00A23F7A" w:rsidP="00A74327">
      <w:pPr>
        <w:pStyle w:val="Brdtextmedindragvnster"/>
        <w:ind w:left="284" w:hanging="114"/>
        <w:rPr>
          <w:lang w:val="en-US"/>
        </w:rPr>
      </w:pPr>
      <w:r w:rsidRPr="00C856CE">
        <w:rPr>
          <w:lang w:val="en-US"/>
        </w:rPr>
        <w:t xml:space="preserve">2018:04 Budget Support, Poverty and Corruption: A Review of the Evidence, </w:t>
      </w:r>
      <w:proofErr w:type="spellStart"/>
      <w:r w:rsidRPr="00C856CE">
        <w:rPr>
          <w:lang w:val="en-US"/>
        </w:rPr>
        <w:t>Geske</w:t>
      </w:r>
      <w:proofErr w:type="spellEnd"/>
      <w:r w:rsidRPr="00C856CE">
        <w:rPr>
          <w:lang w:val="en-US"/>
        </w:rPr>
        <w:t xml:space="preserve"> Dijkstra</w:t>
      </w:r>
    </w:p>
    <w:p w14:paraId="01A809DC" w14:textId="77777777" w:rsidR="00A23F7A" w:rsidRPr="00C856CE" w:rsidRDefault="00A23F7A" w:rsidP="00A74327">
      <w:pPr>
        <w:pStyle w:val="Brdtextmedindragvnster"/>
        <w:ind w:left="284" w:hanging="114"/>
        <w:rPr>
          <w:lang w:val="en-US"/>
        </w:rPr>
      </w:pPr>
      <w:r w:rsidRPr="00C856CE">
        <w:rPr>
          <w:lang w:val="en-US"/>
        </w:rPr>
        <w:t xml:space="preserve">2018:03 How predictable is Swedish aid? A study of exchange rate volatility, </w:t>
      </w:r>
      <w:proofErr w:type="spellStart"/>
      <w:r w:rsidRPr="00C856CE">
        <w:rPr>
          <w:lang w:val="en-US"/>
        </w:rPr>
        <w:t>Númi</w:t>
      </w:r>
      <w:proofErr w:type="spellEnd"/>
      <w:r w:rsidRPr="00C856CE">
        <w:rPr>
          <w:lang w:val="en-US"/>
        </w:rPr>
        <w:t xml:space="preserve"> </w:t>
      </w:r>
      <w:proofErr w:type="spellStart"/>
      <w:r w:rsidRPr="00C856CE">
        <w:rPr>
          <w:lang w:val="en-US"/>
        </w:rPr>
        <w:t>Östlund</w:t>
      </w:r>
      <w:proofErr w:type="spellEnd"/>
    </w:p>
    <w:p w14:paraId="268EDD84" w14:textId="77777777" w:rsidR="00A23F7A" w:rsidRPr="00C856CE" w:rsidRDefault="00A23F7A" w:rsidP="00A74327">
      <w:pPr>
        <w:pStyle w:val="Brdtextmedindragvnster"/>
        <w:ind w:left="284" w:hanging="114"/>
        <w:rPr>
          <w:lang w:val="en-US"/>
        </w:rPr>
      </w:pPr>
      <w:r w:rsidRPr="00C856CE">
        <w:rPr>
          <w:lang w:val="en-US"/>
        </w:rPr>
        <w:t xml:space="preserve">2018:02 Building Bridges Between International Humanitarian and Development Responses to Forced Migration, Alexander </w:t>
      </w:r>
      <w:proofErr w:type="spellStart"/>
      <w:r w:rsidRPr="00C856CE">
        <w:rPr>
          <w:lang w:val="en-US"/>
        </w:rPr>
        <w:t>Kocks</w:t>
      </w:r>
      <w:proofErr w:type="spellEnd"/>
      <w:r w:rsidRPr="00C856CE">
        <w:rPr>
          <w:lang w:val="en-US"/>
        </w:rPr>
        <w:t xml:space="preserve">, Ruben Wedel, Hanne </w:t>
      </w:r>
      <w:proofErr w:type="spellStart"/>
      <w:r w:rsidRPr="00C856CE">
        <w:rPr>
          <w:lang w:val="en-US"/>
        </w:rPr>
        <w:t>Roggemann</w:t>
      </w:r>
      <w:proofErr w:type="spellEnd"/>
      <w:r w:rsidRPr="00C856CE">
        <w:rPr>
          <w:lang w:val="en-US"/>
        </w:rPr>
        <w:t xml:space="preserve">, Helge </w:t>
      </w:r>
      <w:proofErr w:type="spellStart"/>
      <w:r w:rsidRPr="00C856CE">
        <w:rPr>
          <w:lang w:val="en-US"/>
        </w:rPr>
        <w:t>Roxin</w:t>
      </w:r>
      <w:proofErr w:type="spellEnd"/>
    </w:p>
    <w:p w14:paraId="51D4EB51" w14:textId="77777777" w:rsidR="00A23F7A" w:rsidRPr="00C856CE" w:rsidRDefault="00A23F7A" w:rsidP="00A74327">
      <w:pPr>
        <w:pStyle w:val="Brdtextmedindragvnster"/>
        <w:ind w:left="284" w:hanging="114"/>
        <w:rPr>
          <w:lang w:val="en-US"/>
        </w:rPr>
      </w:pPr>
      <w:r w:rsidRPr="00C856CE">
        <w:rPr>
          <w:lang w:val="en-US"/>
        </w:rPr>
        <w:t xml:space="preserve">2018:01 DFIs and Development Impact: an evaluation of </w:t>
      </w:r>
      <w:proofErr w:type="spellStart"/>
      <w:r w:rsidRPr="00C856CE">
        <w:rPr>
          <w:lang w:val="en-US"/>
        </w:rPr>
        <w:t>Swedfund</w:t>
      </w:r>
      <w:proofErr w:type="spellEnd"/>
      <w:r w:rsidRPr="00C856CE">
        <w:rPr>
          <w:lang w:val="en-US"/>
        </w:rPr>
        <w:t xml:space="preserve">, Stephen Spratt, Peter </w:t>
      </w:r>
      <w:proofErr w:type="spellStart"/>
      <w:r w:rsidRPr="00C856CE">
        <w:rPr>
          <w:lang w:val="en-US"/>
        </w:rPr>
        <w:t>O’Flynn</w:t>
      </w:r>
      <w:proofErr w:type="spellEnd"/>
      <w:r w:rsidRPr="00C856CE">
        <w:rPr>
          <w:lang w:val="en-US"/>
        </w:rPr>
        <w:t>, Justin Flynn</w:t>
      </w:r>
    </w:p>
    <w:p w14:paraId="70546A03" w14:textId="77777777" w:rsidR="00A23F7A" w:rsidRPr="00C856CE" w:rsidRDefault="00A23F7A" w:rsidP="00A74327">
      <w:pPr>
        <w:pStyle w:val="Brdtextmedindragvnster"/>
        <w:ind w:left="284" w:hanging="114"/>
        <w:rPr>
          <w:lang w:val="en-US"/>
        </w:rPr>
      </w:pPr>
      <w:r>
        <w:t xml:space="preserve">2017:12 Livslängd och livskraft: Vad säger utvärderingar om svenska biståndsinsatsers hållbarhet? </w:t>
      </w:r>
      <w:proofErr w:type="spellStart"/>
      <w:r w:rsidRPr="00F1105E">
        <w:rPr>
          <w:lang w:val="en-US"/>
        </w:rPr>
        <w:t>Expertgruppen</w:t>
      </w:r>
      <w:proofErr w:type="spellEnd"/>
      <w:r w:rsidRPr="00F1105E">
        <w:rPr>
          <w:lang w:val="en-US"/>
        </w:rPr>
        <w:t xml:space="preserve"> </w:t>
      </w:r>
      <w:proofErr w:type="spellStart"/>
      <w:r w:rsidRPr="00F1105E">
        <w:rPr>
          <w:lang w:val="en-US"/>
        </w:rPr>
        <w:t>för</w:t>
      </w:r>
      <w:proofErr w:type="spellEnd"/>
      <w:r w:rsidRPr="00F1105E">
        <w:rPr>
          <w:lang w:val="en-US"/>
        </w:rPr>
        <w:t xml:space="preserve"> </w:t>
      </w:r>
      <w:proofErr w:type="spellStart"/>
      <w:r w:rsidRPr="00F1105E">
        <w:rPr>
          <w:lang w:val="en-US"/>
        </w:rPr>
        <w:t>biståndsanalys</w:t>
      </w:r>
      <w:proofErr w:type="spellEnd"/>
    </w:p>
    <w:p w14:paraId="7173E6AE" w14:textId="77777777" w:rsidR="00A23F7A" w:rsidRPr="00C856CE" w:rsidRDefault="00A23F7A" w:rsidP="00A74327">
      <w:pPr>
        <w:pStyle w:val="Brdtextmedindragvnster"/>
        <w:ind w:left="284" w:hanging="114"/>
        <w:rPr>
          <w:lang w:val="en-US"/>
        </w:rPr>
      </w:pPr>
      <w:r w:rsidRPr="00C856CE">
        <w:rPr>
          <w:lang w:val="en-US"/>
        </w:rPr>
        <w:t xml:space="preserve">2017:11 Sweden’s Financing of UN Funds and </w:t>
      </w:r>
      <w:proofErr w:type="spellStart"/>
      <w:r w:rsidRPr="00C856CE">
        <w:rPr>
          <w:lang w:val="en-US"/>
        </w:rPr>
        <w:t>Programmes</w:t>
      </w:r>
      <w:proofErr w:type="spellEnd"/>
      <w:r w:rsidRPr="00C856CE">
        <w:rPr>
          <w:lang w:val="en-US"/>
        </w:rPr>
        <w:t>: Analyzing the Past, Looking to the Future, Stephen Browne, Nina Connelly, Thomas G. Weiss</w:t>
      </w:r>
    </w:p>
    <w:p w14:paraId="06658924" w14:textId="77777777" w:rsidR="00A23F7A" w:rsidRPr="00C856CE" w:rsidRDefault="00A23F7A" w:rsidP="00A74327">
      <w:pPr>
        <w:pStyle w:val="Brdtextmedindragvnster"/>
        <w:ind w:left="284" w:hanging="114"/>
        <w:rPr>
          <w:lang w:val="en-US"/>
        </w:rPr>
      </w:pPr>
      <w:r w:rsidRPr="00C856CE">
        <w:rPr>
          <w:lang w:val="en-US"/>
        </w:rPr>
        <w:t xml:space="preserve">2017:10 Seven Steps to Evidence-Based Anticorruption: A Roadmap, Alina </w:t>
      </w:r>
      <w:proofErr w:type="spellStart"/>
      <w:r w:rsidRPr="00C856CE">
        <w:rPr>
          <w:lang w:val="en-US"/>
        </w:rPr>
        <w:t>Mungiu-Pippidi</w:t>
      </w:r>
      <w:proofErr w:type="spellEnd"/>
    </w:p>
    <w:p w14:paraId="004ADB29" w14:textId="77777777" w:rsidR="00A23F7A" w:rsidRPr="00C856CE" w:rsidRDefault="00A23F7A" w:rsidP="00A74327">
      <w:pPr>
        <w:pStyle w:val="Brdtextmedindragvnster"/>
        <w:ind w:left="284" w:hanging="114"/>
        <w:rPr>
          <w:lang w:val="en-US"/>
        </w:rPr>
      </w:pPr>
      <w:r w:rsidRPr="00C856CE">
        <w:rPr>
          <w:lang w:val="en-US"/>
        </w:rPr>
        <w:t>2017:09 Geospatial analysis of aid: A new approach to aid evaluation, Ann-Sofie Isaksson</w:t>
      </w:r>
    </w:p>
    <w:p w14:paraId="52C66665" w14:textId="77777777" w:rsidR="00A23F7A" w:rsidRPr="00C856CE" w:rsidRDefault="00A23F7A" w:rsidP="00A74327">
      <w:pPr>
        <w:pStyle w:val="Brdtextmedindragvnster"/>
        <w:ind w:left="284" w:hanging="114"/>
        <w:rPr>
          <w:lang w:val="en-US"/>
        </w:rPr>
      </w:pPr>
      <w:r w:rsidRPr="00C856CE">
        <w:rPr>
          <w:lang w:val="en-US"/>
        </w:rPr>
        <w:t xml:space="preserve">2017:08 Research capacity in the new global development agenda, </w:t>
      </w:r>
      <w:proofErr w:type="spellStart"/>
      <w:r w:rsidRPr="00C856CE">
        <w:rPr>
          <w:lang w:val="en-US"/>
        </w:rPr>
        <w:t>Måns</w:t>
      </w:r>
      <w:proofErr w:type="spellEnd"/>
      <w:r w:rsidRPr="00C856CE">
        <w:rPr>
          <w:lang w:val="en-US"/>
        </w:rPr>
        <w:t xml:space="preserve"> </w:t>
      </w:r>
      <w:proofErr w:type="spellStart"/>
      <w:r w:rsidRPr="00C856CE">
        <w:rPr>
          <w:lang w:val="en-US"/>
        </w:rPr>
        <w:t>Fellesson</w:t>
      </w:r>
      <w:proofErr w:type="spellEnd"/>
    </w:p>
    <w:p w14:paraId="20531ADE" w14:textId="77777777" w:rsidR="00A23F7A" w:rsidRPr="00C856CE" w:rsidRDefault="00A23F7A" w:rsidP="00A74327">
      <w:pPr>
        <w:pStyle w:val="Brdtextmedindragvnster"/>
        <w:ind w:left="284" w:hanging="114"/>
        <w:rPr>
          <w:lang w:val="en-US"/>
        </w:rPr>
      </w:pPr>
      <w:r w:rsidRPr="00C856CE">
        <w:rPr>
          <w:lang w:val="en-US"/>
        </w:rPr>
        <w:lastRenderedPageBreak/>
        <w:t xml:space="preserve">2017:07 Research Aid Revisited – a historically grounded analysis of future prospects and policy options, David Nilsson, Sverker </w:t>
      </w:r>
      <w:proofErr w:type="spellStart"/>
      <w:r w:rsidRPr="00C856CE">
        <w:rPr>
          <w:lang w:val="en-US"/>
        </w:rPr>
        <w:t>Sörlin</w:t>
      </w:r>
      <w:proofErr w:type="spellEnd"/>
    </w:p>
    <w:p w14:paraId="2F3A8746" w14:textId="77777777" w:rsidR="00A23F7A" w:rsidRPr="00C856CE" w:rsidRDefault="00A23F7A" w:rsidP="00A74327">
      <w:pPr>
        <w:pStyle w:val="Brdtextmedindragvnster"/>
        <w:ind w:left="284" w:hanging="114"/>
        <w:rPr>
          <w:lang w:val="en-US"/>
        </w:rPr>
      </w:pPr>
      <w:r w:rsidRPr="00C856CE">
        <w:rPr>
          <w:lang w:val="en-US"/>
        </w:rPr>
        <w:t xml:space="preserve">2017:06 Confronting the Contradiction – An exploration into the dual purpose of accountability and learning in aid evaluation, Hilde </w:t>
      </w:r>
      <w:proofErr w:type="spellStart"/>
      <w:r w:rsidRPr="00C856CE">
        <w:rPr>
          <w:lang w:val="en-US"/>
        </w:rPr>
        <w:t>Reinertsen</w:t>
      </w:r>
      <w:proofErr w:type="spellEnd"/>
      <w:r w:rsidRPr="00C856CE">
        <w:rPr>
          <w:lang w:val="en-US"/>
        </w:rPr>
        <w:t xml:space="preserve">, Kristian </w:t>
      </w:r>
      <w:proofErr w:type="spellStart"/>
      <w:r w:rsidRPr="00C856CE">
        <w:rPr>
          <w:lang w:val="en-US"/>
        </w:rPr>
        <w:t>Bjørkdahl</w:t>
      </w:r>
      <w:proofErr w:type="spellEnd"/>
      <w:r w:rsidRPr="00C856CE">
        <w:rPr>
          <w:lang w:val="en-US"/>
        </w:rPr>
        <w:t>, Desmond McNeill</w:t>
      </w:r>
    </w:p>
    <w:p w14:paraId="73644CFC" w14:textId="77777777" w:rsidR="00A23F7A" w:rsidRPr="00C856CE" w:rsidRDefault="00A23F7A" w:rsidP="00A74327">
      <w:pPr>
        <w:pStyle w:val="Brdtextmedindragvnster"/>
        <w:ind w:left="284" w:hanging="114"/>
        <w:rPr>
          <w:lang w:val="en-US"/>
        </w:rPr>
      </w:pPr>
      <w:r w:rsidRPr="00C856CE">
        <w:rPr>
          <w:lang w:val="en-US"/>
        </w:rPr>
        <w:t xml:space="preserve">2017:05 Local peacebuilding – challenges and opportunities, </w:t>
      </w:r>
      <w:proofErr w:type="spellStart"/>
      <w:r w:rsidRPr="00C856CE">
        <w:rPr>
          <w:lang w:val="en-US"/>
        </w:rPr>
        <w:t>Joakim</w:t>
      </w:r>
      <w:proofErr w:type="spellEnd"/>
      <w:r w:rsidRPr="00C856CE">
        <w:rPr>
          <w:lang w:val="en-US"/>
        </w:rPr>
        <w:t xml:space="preserve"> </w:t>
      </w:r>
      <w:proofErr w:type="spellStart"/>
      <w:r w:rsidRPr="00C856CE">
        <w:rPr>
          <w:lang w:val="en-US"/>
        </w:rPr>
        <w:t>Öjendal</w:t>
      </w:r>
      <w:proofErr w:type="spellEnd"/>
      <w:r w:rsidRPr="00C856CE">
        <w:rPr>
          <w:lang w:val="en-US"/>
        </w:rPr>
        <w:t xml:space="preserve">, Hanna </w:t>
      </w:r>
      <w:proofErr w:type="spellStart"/>
      <w:r w:rsidRPr="00C856CE">
        <w:rPr>
          <w:lang w:val="en-US"/>
        </w:rPr>
        <w:t>Leonardsson</w:t>
      </w:r>
      <w:proofErr w:type="spellEnd"/>
      <w:r w:rsidRPr="00C856CE">
        <w:rPr>
          <w:lang w:val="en-US"/>
        </w:rPr>
        <w:t>, Martin Lundqvist</w:t>
      </w:r>
    </w:p>
    <w:p w14:paraId="69EA6777" w14:textId="77777777" w:rsidR="00A23F7A" w:rsidRDefault="00A23F7A" w:rsidP="00A74327">
      <w:pPr>
        <w:pStyle w:val="Brdtextmedindragvnster"/>
        <w:ind w:left="284" w:hanging="114"/>
      </w:pPr>
      <w:r>
        <w:t xml:space="preserve">2017:04 Enprocentmålet – en kritisk essä, Lars </w:t>
      </w:r>
      <w:proofErr w:type="spellStart"/>
      <w:r>
        <w:t>Anell</w:t>
      </w:r>
      <w:proofErr w:type="spellEnd"/>
    </w:p>
    <w:p w14:paraId="60902D40" w14:textId="77777777" w:rsidR="00A23F7A" w:rsidRPr="00C856CE" w:rsidRDefault="00A23F7A" w:rsidP="00A74327">
      <w:pPr>
        <w:pStyle w:val="Brdtextmedindragvnster"/>
        <w:ind w:left="284" w:hanging="114"/>
        <w:rPr>
          <w:lang w:val="en-US"/>
        </w:rPr>
      </w:pPr>
      <w:r w:rsidRPr="00C856CE">
        <w:rPr>
          <w:lang w:val="en-US"/>
        </w:rPr>
        <w:t xml:space="preserve">2017:03 Animal health in development – it’s role for poverty reduction and human welfare, Jonathan Rushton, </w:t>
      </w:r>
      <w:proofErr w:type="spellStart"/>
      <w:r w:rsidRPr="00C856CE">
        <w:rPr>
          <w:lang w:val="en-US"/>
        </w:rPr>
        <w:t>Arvid</w:t>
      </w:r>
      <w:proofErr w:type="spellEnd"/>
      <w:r w:rsidRPr="00C856CE">
        <w:rPr>
          <w:lang w:val="en-US"/>
        </w:rPr>
        <w:t xml:space="preserve"> Uggla, Ulf Magnusson</w:t>
      </w:r>
    </w:p>
    <w:p w14:paraId="1624D51B" w14:textId="77777777" w:rsidR="00A23F7A" w:rsidRPr="00C856CE" w:rsidRDefault="00A23F7A" w:rsidP="00A74327">
      <w:pPr>
        <w:pStyle w:val="Brdtextmedindragvnster"/>
        <w:ind w:left="284" w:hanging="114"/>
        <w:rPr>
          <w:lang w:val="en-US"/>
        </w:rPr>
      </w:pPr>
      <w:r w:rsidRPr="00C856CE">
        <w:rPr>
          <w:lang w:val="en-US"/>
        </w:rPr>
        <w:t xml:space="preserve">2017:02 Do Anti-Discrimination Measures Reduce Poverty Among </w:t>
      </w:r>
      <w:proofErr w:type="spellStart"/>
      <w:r w:rsidRPr="00C856CE">
        <w:rPr>
          <w:lang w:val="en-US"/>
        </w:rPr>
        <w:t>Marginalised</w:t>
      </w:r>
      <w:proofErr w:type="spellEnd"/>
      <w:r w:rsidRPr="00C856CE">
        <w:rPr>
          <w:lang w:val="en-US"/>
        </w:rPr>
        <w:t xml:space="preserve"> Social Groups? Rachel Marcus, Anna </w:t>
      </w:r>
      <w:proofErr w:type="spellStart"/>
      <w:r w:rsidRPr="00C856CE">
        <w:rPr>
          <w:lang w:val="en-US"/>
        </w:rPr>
        <w:t>Mdee</w:t>
      </w:r>
      <w:proofErr w:type="spellEnd"/>
      <w:r w:rsidRPr="00C856CE">
        <w:rPr>
          <w:lang w:val="en-US"/>
        </w:rPr>
        <w:t>, Ella Page</w:t>
      </w:r>
    </w:p>
    <w:p w14:paraId="1E103305" w14:textId="77777777" w:rsidR="00A23F7A" w:rsidRPr="00C856CE" w:rsidRDefault="00A23F7A" w:rsidP="00A74327">
      <w:pPr>
        <w:pStyle w:val="Brdtextmedindragvnster"/>
        <w:ind w:left="284" w:hanging="114"/>
        <w:rPr>
          <w:lang w:val="en-US"/>
        </w:rPr>
      </w:pPr>
      <w:r w:rsidRPr="00C856CE">
        <w:rPr>
          <w:lang w:val="en-US"/>
        </w:rPr>
        <w:t>2017:01 Making Waves: Implications of the irregular migration and refugee situation on Official Development Assistance spending and practices in Europe, Anna Knoll, Andrew Sherriff</w:t>
      </w:r>
    </w:p>
    <w:p w14:paraId="6E8201DB" w14:textId="77777777" w:rsidR="00A23F7A" w:rsidRPr="00C856CE" w:rsidRDefault="00A23F7A" w:rsidP="00A74327">
      <w:pPr>
        <w:pStyle w:val="Brdtextmedindragvnster"/>
        <w:ind w:left="284" w:hanging="114"/>
        <w:rPr>
          <w:lang w:val="en-US"/>
        </w:rPr>
      </w:pPr>
      <w:r w:rsidRPr="00C856CE">
        <w:rPr>
          <w:lang w:val="en-US"/>
        </w:rPr>
        <w:t xml:space="preserve">2016:11 </w:t>
      </w:r>
      <w:proofErr w:type="spellStart"/>
      <w:r w:rsidRPr="00C856CE">
        <w:rPr>
          <w:lang w:val="en-US"/>
        </w:rPr>
        <w:t>Revitalising</w:t>
      </w:r>
      <w:proofErr w:type="spellEnd"/>
      <w:r w:rsidRPr="00C856CE">
        <w:rPr>
          <w:lang w:val="en-US"/>
        </w:rPr>
        <w:t xml:space="preserve"> the policy for global development, Per </w:t>
      </w:r>
      <w:proofErr w:type="spellStart"/>
      <w:r w:rsidRPr="00C856CE">
        <w:rPr>
          <w:lang w:val="en-US"/>
        </w:rPr>
        <w:t>Molander</w:t>
      </w:r>
      <w:proofErr w:type="spellEnd"/>
    </w:p>
    <w:p w14:paraId="0C8E33DC" w14:textId="77777777" w:rsidR="00A23F7A" w:rsidRPr="00C856CE" w:rsidRDefault="00A23F7A" w:rsidP="00A74327">
      <w:pPr>
        <w:pStyle w:val="Brdtextmedindragvnster"/>
        <w:ind w:left="284" w:hanging="114"/>
        <w:rPr>
          <w:lang w:val="en-US"/>
        </w:rPr>
      </w:pPr>
      <w:r w:rsidRPr="00C856CE">
        <w:rPr>
          <w:lang w:val="en-US"/>
        </w:rPr>
        <w:t xml:space="preserve">2016:10 Swedish Development Cooperation with Tanzania – Has It Helped the Poor? Mark McGillivray, David Carpenter, Oliver Morrissey, Julie </w:t>
      </w:r>
      <w:proofErr w:type="spellStart"/>
      <w:r w:rsidRPr="00C856CE">
        <w:rPr>
          <w:lang w:val="en-US"/>
        </w:rPr>
        <w:t>Thaarup</w:t>
      </w:r>
      <w:proofErr w:type="spellEnd"/>
    </w:p>
    <w:p w14:paraId="466837CB" w14:textId="77777777" w:rsidR="00A23F7A" w:rsidRPr="00C856CE" w:rsidRDefault="00A23F7A" w:rsidP="00A74327">
      <w:pPr>
        <w:pStyle w:val="Brdtextmedindragvnster"/>
        <w:ind w:left="284" w:hanging="114"/>
        <w:rPr>
          <w:lang w:val="en-US"/>
        </w:rPr>
      </w:pPr>
      <w:r w:rsidRPr="00C856CE">
        <w:rPr>
          <w:lang w:val="en-US"/>
        </w:rPr>
        <w:t>2016:09 Exploring Donorship – Internal Factors in Swedish Aid to Uganda, Stein-Erik Kruse</w:t>
      </w:r>
    </w:p>
    <w:p w14:paraId="27313B6B" w14:textId="77777777" w:rsidR="00A23F7A" w:rsidRPr="00C856CE" w:rsidRDefault="00A23F7A" w:rsidP="00A74327">
      <w:pPr>
        <w:pStyle w:val="Brdtextmedindragvnster"/>
        <w:ind w:left="284" w:hanging="114"/>
        <w:rPr>
          <w:lang w:val="en-US"/>
        </w:rPr>
      </w:pPr>
      <w:r w:rsidRPr="00C856CE">
        <w:rPr>
          <w:lang w:val="en-US"/>
        </w:rPr>
        <w:t xml:space="preserve">2016:08 Sustaining a development policy: results and responsibility for the Swedish policy for global development </w:t>
      </w:r>
      <w:proofErr w:type="spellStart"/>
      <w:r w:rsidRPr="00C856CE">
        <w:rPr>
          <w:lang w:val="en-US"/>
        </w:rPr>
        <w:t>Måns</w:t>
      </w:r>
      <w:proofErr w:type="spellEnd"/>
      <w:r w:rsidRPr="00C856CE">
        <w:rPr>
          <w:lang w:val="en-US"/>
        </w:rPr>
        <w:t xml:space="preserve"> </w:t>
      </w:r>
      <w:proofErr w:type="spellStart"/>
      <w:r w:rsidRPr="00C856CE">
        <w:rPr>
          <w:lang w:val="en-US"/>
        </w:rPr>
        <w:t>Fellesson</w:t>
      </w:r>
      <w:proofErr w:type="spellEnd"/>
      <w:r w:rsidRPr="00C856CE">
        <w:rPr>
          <w:lang w:val="en-US"/>
        </w:rPr>
        <w:t>, Lisa Román</w:t>
      </w:r>
    </w:p>
    <w:p w14:paraId="26C13517" w14:textId="77777777" w:rsidR="00A23F7A" w:rsidRDefault="00A23F7A" w:rsidP="00A74327">
      <w:pPr>
        <w:pStyle w:val="Brdtextmedindragvnster"/>
        <w:ind w:left="284" w:hanging="114"/>
      </w:pPr>
      <w:r w:rsidRPr="00C856CE">
        <w:rPr>
          <w:lang w:val="en-US"/>
        </w:rPr>
        <w:t xml:space="preserve">2016:07 Towards an Alternative Development Management Paradigm? </w:t>
      </w:r>
      <w:r>
        <w:t xml:space="preserve">Cathy </w:t>
      </w:r>
      <w:proofErr w:type="spellStart"/>
      <w:r>
        <w:t>Shutt</w:t>
      </w:r>
      <w:proofErr w:type="spellEnd"/>
    </w:p>
    <w:p w14:paraId="5D1E7631" w14:textId="77777777" w:rsidR="00A23F7A" w:rsidRDefault="00A23F7A" w:rsidP="00A74327">
      <w:pPr>
        <w:pStyle w:val="Brdtextmedindragvnster"/>
        <w:ind w:left="284" w:hanging="114"/>
      </w:pPr>
      <w:r>
        <w:t>2016:06 Vem beslutar om svenska biståndsmedel? En översikt, Expertgruppen för biståndsanalys</w:t>
      </w:r>
    </w:p>
    <w:p w14:paraId="74A91089" w14:textId="77777777" w:rsidR="00A23F7A" w:rsidRPr="00F1105E" w:rsidRDefault="00A23F7A" w:rsidP="00A74327">
      <w:pPr>
        <w:pStyle w:val="Brdtextmedindragvnster"/>
        <w:ind w:left="284" w:hanging="114"/>
      </w:pPr>
      <w:r w:rsidRPr="00F1105E">
        <w:t xml:space="preserve">2016:05 </w:t>
      </w:r>
      <w:proofErr w:type="spellStart"/>
      <w:r w:rsidRPr="00F1105E">
        <w:t>Pathways</w:t>
      </w:r>
      <w:proofErr w:type="spellEnd"/>
      <w:r w:rsidRPr="00F1105E">
        <w:t xml:space="preserve"> to </w:t>
      </w:r>
      <w:proofErr w:type="spellStart"/>
      <w:r w:rsidRPr="00F1105E">
        <w:t>change</w:t>
      </w:r>
      <w:proofErr w:type="spellEnd"/>
      <w:r w:rsidRPr="00F1105E">
        <w:t xml:space="preserve">: </w:t>
      </w:r>
      <w:proofErr w:type="spellStart"/>
      <w:r w:rsidRPr="00F1105E">
        <w:t>Evaluating</w:t>
      </w:r>
      <w:proofErr w:type="spellEnd"/>
      <w:r w:rsidRPr="00F1105E">
        <w:t xml:space="preserve"> </w:t>
      </w:r>
      <w:proofErr w:type="spellStart"/>
      <w:r w:rsidRPr="00F1105E">
        <w:t>development</w:t>
      </w:r>
      <w:proofErr w:type="spellEnd"/>
      <w:r w:rsidRPr="00F1105E">
        <w:t xml:space="preserve"> interventions </w:t>
      </w:r>
      <w:proofErr w:type="spellStart"/>
      <w:r w:rsidRPr="00F1105E">
        <w:t>with</w:t>
      </w:r>
      <w:proofErr w:type="spellEnd"/>
      <w:r w:rsidRPr="00F1105E">
        <w:t xml:space="preserve"> </w:t>
      </w:r>
      <w:proofErr w:type="spellStart"/>
      <w:r w:rsidRPr="00F1105E">
        <w:t>Qualitative</w:t>
      </w:r>
      <w:proofErr w:type="spellEnd"/>
      <w:r w:rsidRPr="00F1105E">
        <w:t xml:space="preserve"> </w:t>
      </w:r>
      <w:proofErr w:type="spellStart"/>
      <w:r w:rsidRPr="00F1105E">
        <w:t>Comparative</w:t>
      </w:r>
      <w:proofErr w:type="spellEnd"/>
      <w:r w:rsidRPr="00F1105E">
        <w:t xml:space="preserve"> </w:t>
      </w:r>
      <w:proofErr w:type="spellStart"/>
      <w:r w:rsidRPr="00F1105E">
        <w:t>Analysis</w:t>
      </w:r>
      <w:proofErr w:type="spellEnd"/>
      <w:r w:rsidRPr="00F1105E">
        <w:t xml:space="preserve"> (QCA), Barbara </w:t>
      </w:r>
      <w:proofErr w:type="spellStart"/>
      <w:r w:rsidRPr="00F1105E">
        <w:t>Befani</w:t>
      </w:r>
      <w:proofErr w:type="spellEnd"/>
    </w:p>
    <w:p w14:paraId="14EC56B3" w14:textId="77777777" w:rsidR="00A23F7A" w:rsidRPr="00F1105E" w:rsidRDefault="00A23F7A" w:rsidP="00A74327">
      <w:pPr>
        <w:pStyle w:val="Brdtextmedindragvnster"/>
        <w:ind w:left="284" w:hanging="114"/>
      </w:pPr>
      <w:r w:rsidRPr="00F1105E">
        <w:t xml:space="preserve">2016:04 Swedish </w:t>
      </w:r>
      <w:proofErr w:type="spellStart"/>
      <w:r w:rsidRPr="00F1105E">
        <w:t>responsibility</w:t>
      </w:r>
      <w:proofErr w:type="spellEnd"/>
      <w:r w:rsidRPr="00F1105E">
        <w:t xml:space="preserve"> and the United Nations </w:t>
      </w:r>
      <w:proofErr w:type="spellStart"/>
      <w:r w:rsidRPr="00F1105E">
        <w:t>Sustainable</w:t>
      </w:r>
      <w:proofErr w:type="spellEnd"/>
      <w:r w:rsidRPr="00F1105E">
        <w:t xml:space="preserve"> </w:t>
      </w:r>
      <w:proofErr w:type="spellStart"/>
      <w:r w:rsidRPr="00F1105E">
        <w:t>Development</w:t>
      </w:r>
      <w:proofErr w:type="spellEnd"/>
      <w:r w:rsidRPr="00F1105E">
        <w:t xml:space="preserve"> </w:t>
      </w:r>
      <w:proofErr w:type="spellStart"/>
      <w:r w:rsidRPr="00F1105E">
        <w:t>Goals</w:t>
      </w:r>
      <w:proofErr w:type="spellEnd"/>
      <w:r w:rsidRPr="00F1105E">
        <w:t>, Magdalena Bexell, Kristina Jönsson</w:t>
      </w:r>
    </w:p>
    <w:p w14:paraId="49C6DF7A" w14:textId="77777777" w:rsidR="00A23F7A" w:rsidRPr="00C856CE" w:rsidRDefault="00A23F7A" w:rsidP="00A74327">
      <w:pPr>
        <w:pStyle w:val="Brdtextmedindragvnster"/>
        <w:ind w:left="284" w:hanging="114"/>
        <w:rPr>
          <w:lang w:val="en-US"/>
        </w:rPr>
      </w:pPr>
      <w:r w:rsidRPr="00C856CE">
        <w:rPr>
          <w:lang w:val="en-US"/>
        </w:rPr>
        <w:t xml:space="preserve">2016:03 Capturing complexity and context: evaluating aid to education, Joel </w:t>
      </w:r>
      <w:proofErr w:type="spellStart"/>
      <w:r w:rsidRPr="00C856CE">
        <w:rPr>
          <w:lang w:val="en-US"/>
        </w:rPr>
        <w:t>Samoff</w:t>
      </w:r>
      <w:proofErr w:type="spellEnd"/>
      <w:r w:rsidRPr="00C856CE">
        <w:rPr>
          <w:lang w:val="en-US"/>
        </w:rPr>
        <w:t>, Jane Leer, Michelle Reddy</w:t>
      </w:r>
    </w:p>
    <w:p w14:paraId="6D782BFA" w14:textId="77777777" w:rsidR="00A23F7A" w:rsidRPr="00C856CE" w:rsidRDefault="00A23F7A" w:rsidP="00A74327">
      <w:pPr>
        <w:pStyle w:val="Brdtextmedindragvnster"/>
        <w:ind w:left="284" w:hanging="114"/>
        <w:rPr>
          <w:lang w:val="en-US"/>
        </w:rPr>
      </w:pPr>
      <w:r w:rsidRPr="00C856CE">
        <w:rPr>
          <w:lang w:val="en-US"/>
        </w:rPr>
        <w:t xml:space="preserve">2016:02 Education in developing countries what policies and </w:t>
      </w:r>
      <w:proofErr w:type="spellStart"/>
      <w:r w:rsidRPr="00C856CE">
        <w:rPr>
          <w:lang w:val="en-US"/>
        </w:rPr>
        <w:t>programmes</w:t>
      </w:r>
      <w:proofErr w:type="spellEnd"/>
      <w:r w:rsidRPr="00C856CE">
        <w:rPr>
          <w:lang w:val="en-US"/>
        </w:rPr>
        <w:t xml:space="preserve"> affect learning and time in school? Amy Damon, Paul </w:t>
      </w:r>
      <w:proofErr w:type="spellStart"/>
      <w:r w:rsidRPr="00C856CE">
        <w:rPr>
          <w:lang w:val="en-US"/>
        </w:rPr>
        <w:t>Glewwe</w:t>
      </w:r>
      <w:proofErr w:type="spellEnd"/>
      <w:r w:rsidRPr="00C856CE">
        <w:rPr>
          <w:lang w:val="en-US"/>
        </w:rPr>
        <w:t xml:space="preserve">, Suzanne Wisniewski, </w:t>
      </w:r>
      <w:proofErr w:type="spellStart"/>
      <w:r w:rsidRPr="00C856CE">
        <w:rPr>
          <w:lang w:val="en-US"/>
        </w:rPr>
        <w:t>Bixuan</w:t>
      </w:r>
      <w:proofErr w:type="spellEnd"/>
      <w:r w:rsidRPr="00C856CE">
        <w:rPr>
          <w:lang w:val="en-US"/>
        </w:rPr>
        <w:t xml:space="preserve"> Sun</w:t>
      </w:r>
    </w:p>
    <w:p w14:paraId="363BFBCC" w14:textId="77777777" w:rsidR="00A23F7A" w:rsidRPr="00C856CE" w:rsidRDefault="00A23F7A" w:rsidP="00A74327">
      <w:pPr>
        <w:pStyle w:val="Brdtextmedindragvnster"/>
        <w:ind w:left="284" w:hanging="114"/>
        <w:rPr>
          <w:lang w:val="en-US"/>
        </w:rPr>
      </w:pPr>
      <w:r w:rsidRPr="00C856CE">
        <w:rPr>
          <w:lang w:val="en-US"/>
        </w:rPr>
        <w:t xml:space="preserve">2016:01 Support to regional cooperation and integration in Africa – what works and why? Fredrik </w:t>
      </w:r>
      <w:proofErr w:type="spellStart"/>
      <w:r w:rsidRPr="00C856CE">
        <w:rPr>
          <w:lang w:val="en-US"/>
        </w:rPr>
        <w:t>Söderbaum</w:t>
      </w:r>
      <w:proofErr w:type="spellEnd"/>
      <w:r w:rsidRPr="00C856CE">
        <w:rPr>
          <w:lang w:val="en-US"/>
        </w:rPr>
        <w:t>, Therese Brolin</w:t>
      </w:r>
    </w:p>
    <w:p w14:paraId="3637A331" w14:textId="77777777" w:rsidR="00A23F7A" w:rsidRPr="00C856CE" w:rsidRDefault="00A23F7A" w:rsidP="00A74327">
      <w:pPr>
        <w:pStyle w:val="Brdtextmedindragvnster"/>
        <w:ind w:left="284" w:hanging="114"/>
        <w:rPr>
          <w:lang w:val="en-US"/>
        </w:rPr>
      </w:pPr>
      <w:r w:rsidRPr="00C856CE">
        <w:rPr>
          <w:lang w:val="en-US"/>
        </w:rPr>
        <w:t xml:space="preserve">2015:09 In search of double dividends from climate change interventions evidence from forest conservation and household energy transitions, G. </w:t>
      </w:r>
      <w:proofErr w:type="spellStart"/>
      <w:r w:rsidRPr="00C856CE">
        <w:rPr>
          <w:lang w:val="en-US"/>
        </w:rPr>
        <w:t>Köhlin</w:t>
      </w:r>
      <w:proofErr w:type="spellEnd"/>
      <w:r w:rsidRPr="00C856CE">
        <w:rPr>
          <w:lang w:val="en-US"/>
        </w:rPr>
        <w:t xml:space="preserve">, S.K. </w:t>
      </w:r>
      <w:proofErr w:type="spellStart"/>
      <w:r w:rsidRPr="00C856CE">
        <w:rPr>
          <w:lang w:val="en-US"/>
        </w:rPr>
        <w:t>Pattanayak</w:t>
      </w:r>
      <w:proofErr w:type="spellEnd"/>
      <w:r w:rsidRPr="00C856CE">
        <w:rPr>
          <w:lang w:val="en-US"/>
        </w:rPr>
        <w:t xml:space="preserve">, E. Sills, E. </w:t>
      </w:r>
      <w:proofErr w:type="spellStart"/>
      <w:r w:rsidRPr="00C856CE">
        <w:rPr>
          <w:lang w:val="en-US"/>
        </w:rPr>
        <w:t>Mattsson</w:t>
      </w:r>
      <w:proofErr w:type="spellEnd"/>
      <w:r w:rsidRPr="00C856CE">
        <w:rPr>
          <w:lang w:val="en-US"/>
        </w:rPr>
        <w:t xml:space="preserve">, M. Ostwald, A. Salas, D. </w:t>
      </w:r>
      <w:proofErr w:type="spellStart"/>
      <w:r w:rsidRPr="00C856CE">
        <w:rPr>
          <w:lang w:val="en-US"/>
        </w:rPr>
        <w:t>Ternald</w:t>
      </w:r>
      <w:proofErr w:type="spellEnd"/>
    </w:p>
    <w:p w14:paraId="0F7C5FBA" w14:textId="77777777" w:rsidR="00A23F7A" w:rsidRPr="00C856CE" w:rsidRDefault="00A23F7A" w:rsidP="00A74327">
      <w:pPr>
        <w:pStyle w:val="Brdtextmedindragvnster"/>
        <w:ind w:left="284" w:hanging="114"/>
        <w:rPr>
          <w:lang w:val="en-US"/>
        </w:rPr>
      </w:pPr>
      <w:r w:rsidRPr="00C856CE">
        <w:rPr>
          <w:lang w:val="en-US"/>
        </w:rPr>
        <w:t xml:space="preserve">2015:08 Business and human rights in development cooperation – has Sweden incorporated the UN guiding principles? Rasmus </w:t>
      </w:r>
      <w:proofErr w:type="spellStart"/>
      <w:r w:rsidRPr="00C856CE">
        <w:rPr>
          <w:lang w:val="en-US"/>
        </w:rPr>
        <w:t>Klocker</w:t>
      </w:r>
      <w:proofErr w:type="spellEnd"/>
      <w:r w:rsidRPr="00C856CE">
        <w:rPr>
          <w:lang w:val="en-US"/>
        </w:rPr>
        <w:t xml:space="preserve"> Larsen, Sandra </w:t>
      </w:r>
      <w:proofErr w:type="spellStart"/>
      <w:r w:rsidRPr="00C856CE">
        <w:rPr>
          <w:lang w:val="en-US"/>
        </w:rPr>
        <w:t>Atler</w:t>
      </w:r>
      <w:proofErr w:type="spellEnd"/>
    </w:p>
    <w:p w14:paraId="31711CA4" w14:textId="77777777" w:rsidR="00A23F7A" w:rsidRPr="00C856CE" w:rsidRDefault="00A23F7A" w:rsidP="00A74327">
      <w:pPr>
        <w:pStyle w:val="Brdtextmedindragvnster"/>
        <w:ind w:left="284" w:hanging="114"/>
        <w:rPr>
          <w:lang w:val="en-US"/>
        </w:rPr>
      </w:pPr>
      <w:r w:rsidRPr="00C856CE">
        <w:rPr>
          <w:lang w:val="en-US"/>
        </w:rPr>
        <w:t>2015:07 Making development work: the quality of government approach, Bo Rothstein and Marcus Tannenberg</w:t>
      </w:r>
    </w:p>
    <w:p w14:paraId="5B6490A6" w14:textId="77777777" w:rsidR="00A23F7A" w:rsidRPr="00C856CE" w:rsidRDefault="00A23F7A" w:rsidP="00A74327">
      <w:pPr>
        <w:pStyle w:val="Brdtextmedindragvnster"/>
        <w:ind w:left="284" w:hanging="114"/>
        <w:rPr>
          <w:lang w:val="en-US"/>
        </w:rPr>
      </w:pPr>
      <w:r w:rsidRPr="00C856CE">
        <w:rPr>
          <w:lang w:val="en-US"/>
        </w:rPr>
        <w:lastRenderedPageBreak/>
        <w:t xml:space="preserve">2015:06 Now open for business: joint development initiatives between the private and public sectors in development cooperation, Sara Johansson de Silva, Ari </w:t>
      </w:r>
      <w:proofErr w:type="spellStart"/>
      <w:r w:rsidRPr="00C856CE">
        <w:rPr>
          <w:lang w:val="en-US"/>
        </w:rPr>
        <w:t>Kokko</w:t>
      </w:r>
      <w:proofErr w:type="spellEnd"/>
      <w:r w:rsidRPr="00C856CE">
        <w:rPr>
          <w:lang w:val="en-US"/>
        </w:rPr>
        <w:t xml:space="preserve"> and Hanna Norberg</w:t>
      </w:r>
    </w:p>
    <w:p w14:paraId="3C0E1EAD" w14:textId="77777777" w:rsidR="00A23F7A" w:rsidRPr="00C856CE" w:rsidRDefault="00A23F7A" w:rsidP="00A74327">
      <w:pPr>
        <w:pStyle w:val="Brdtextmedindragvnster"/>
        <w:ind w:left="284" w:hanging="114"/>
        <w:rPr>
          <w:lang w:val="en-US"/>
        </w:rPr>
      </w:pPr>
      <w:r w:rsidRPr="00C856CE">
        <w:rPr>
          <w:lang w:val="en-US"/>
        </w:rPr>
        <w:t>2015:05 Has Sweden injected realism into public financial management reforms in partner countries? Matt Andrews</w:t>
      </w:r>
    </w:p>
    <w:p w14:paraId="04BB9BAF" w14:textId="77777777" w:rsidR="00A23F7A" w:rsidRPr="00C856CE" w:rsidRDefault="00A23F7A" w:rsidP="00A74327">
      <w:pPr>
        <w:pStyle w:val="Brdtextmedindragvnster"/>
        <w:ind w:left="284" w:hanging="114"/>
        <w:rPr>
          <w:lang w:val="en-US"/>
        </w:rPr>
      </w:pPr>
      <w:r w:rsidRPr="00C856CE">
        <w:rPr>
          <w:lang w:val="en-US"/>
        </w:rPr>
        <w:t xml:space="preserve">2015:04 Youth, entrepreneurship and development, </w:t>
      </w:r>
      <w:proofErr w:type="spellStart"/>
      <w:r w:rsidRPr="00C856CE">
        <w:rPr>
          <w:lang w:val="en-US"/>
        </w:rPr>
        <w:t>Kjetil</w:t>
      </w:r>
      <w:proofErr w:type="spellEnd"/>
      <w:r w:rsidRPr="00C856CE">
        <w:rPr>
          <w:lang w:val="en-US"/>
        </w:rPr>
        <w:t xml:space="preserve"> </w:t>
      </w:r>
      <w:proofErr w:type="spellStart"/>
      <w:r w:rsidRPr="00C856CE">
        <w:rPr>
          <w:lang w:val="en-US"/>
        </w:rPr>
        <w:t>Bjorvatn</w:t>
      </w:r>
      <w:proofErr w:type="spellEnd"/>
    </w:p>
    <w:p w14:paraId="2C502AF8" w14:textId="77777777" w:rsidR="00A23F7A" w:rsidRPr="00C856CE" w:rsidRDefault="00A23F7A" w:rsidP="00A74327">
      <w:pPr>
        <w:pStyle w:val="Brdtextmedindragvnster"/>
        <w:ind w:left="284" w:hanging="114"/>
        <w:rPr>
          <w:lang w:val="en-US"/>
        </w:rPr>
      </w:pPr>
      <w:r w:rsidRPr="00C856CE">
        <w:rPr>
          <w:lang w:val="en-US"/>
        </w:rPr>
        <w:t>2015:03 Concentration difficulties? An analysis of Swedish aid proliferation, Rune Jansen Hagen</w:t>
      </w:r>
    </w:p>
    <w:p w14:paraId="1A8D2DE2" w14:textId="77777777" w:rsidR="00A23F7A" w:rsidRDefault="00A23F7A" w:rsidP="00A74327">
      <w:pPr>
        <w:pStyle w:val="Brdtextmedindragvnster"/>
        <w:ind w:left="284" w:hanging="114"/>
      </w:pPr>
      <w:r>
        <w:t xml:space="preserve">2015:02 Utvärdering av svenskt bistånd – en kartläggning, Expertgruppen för biståndsanalys </w:t>
      </w:r>
    </w:p>
    <w:p w14:paraId="3525FD03" w14:textId="77777777" w:rsidR="00A23F7A" w:rsidRPr="00C856CE" w:rsidRDefault="00A23F7A" w:rsidP="00A74327">
      <w:pPr>
        <w:pStyle w:val="Brdtextmedindragvnster"/>
        <w:ind w:left="284" w:hanging="114"/>
        <w:rPr>
          <w:lang w:val="en-US"/>
        </w:rPr>
      </w:pPr>
      <w:r w:rsidRPr="00C856CE">
        <w:rPr>
          <w:lang w:val="en-US"/>
        </w:rPr>
        <w:t xml:space="preserve">2015:01 Rethinking Civil Society and Support for Democracy, Richard Youngs </w:t>
      </w:r>
    </w:p>
    <w:p w14:paraId="0D6821A0" w14:textId="77777777" w:rsidR="00A23F7A" w:rsidRDefault="00A23F7A" w:rsidP="00A74327">
      <w:pPr>
        <w:pStyle w:val="Brdtextmedindragvnster"/>
        <w:ind w:left="284" w:hanging="114"/>
      </w:pPr>
      <w:r>
        <w:t xml:space="preserve">2014:05 Svenskt statligt internationellt bistånd i Sverige: en översikt, Expertgruppen för biståndsanalys </w:t>
      </w:r>
    </w:p>
    <w:p w14:paraId="6EDEC02D" w14:textId="77777777" w:rsidR="00A23F7A" w:rsidRPr="00C856CE" w:rsidRDefault="00A23F7A" w:rsidP="00A74327">
      <w:pPr>
        <w:pStyle w:val="Brdtextmedindragvnster"/>
        <w:ind w:left="284" w:hanging="114"/>
        <w:rPr>
          <w:lang w:val="en-US"/>
        </w:rPr>
      </w:pPr>
      <w:r w:rsidRPr="00C856CE">
        <w:rPr>
          <w:lang w:val="en-US"/>
        </w:rPr>
        <w:t xml:space="preserve">2014:04 The African Development Bank: ready to face the challenges of a changing Africa? Christopher Humphrey </w:t>
      </w:r>
    </w:p>
    <w:p w14:paraId="727F825E" w14:textId="77777777" w:rsidR="00A23F7A" w:rsidRPr="00C856CE" w:rsidRDefault="00A23F7A" w:rsidP="00A74327">
      <w:pPr>
        <w:pStyle w:val="Brdtextmedindragvnster"/>
        <w:ind w:left="284" w:hanging="114"/>
        <w:rPr>
          <w:lang w:val="en-US"/>
        </w:rPr>
      </w:pPr>
      <w:r w:rsidRPr="00C856CE">
        <w:rPr>
          <w:lang w:val="en-US"/>
        </w:rPr>
        <w:t xml:space="preserve">2014:03 International party assistance – what do we know about the effects? Lars </w:t>
      </w:r>
      <w:proofErr w:type="spellStart"/>
      <w:r w:rsidRPr="00C856CE">
        <w:rPr>
          <w:lang w:val="en-US"/>
        </w:rPr>
        <w:t>Svåsand</w:t>
      </w:r>
      <w:proofErr w:type="spellEnd"/>
      <w:r w:rsidRPr="00C856CE">
        <w:rPr>
          <w:lang w:val="en-US"/>
        </w:rPr>
        <w:t xml:space="preserve"> </w:t>
      </w:r>
    </w:p>
    <w:p w14:paraId="20B95273" w14:textId="77777777" w:rsidR="00A23F7A" w:rsidRPr="00C856CE" w:rsidRDefault="00A23F7A" w:rsidP="00A74327">
      <w:pPr>
        <w:pStyle w:val="Brdtextmedindragvnster"/>
        <w:ind w:left="284" w:hanging="114"/>
        <w:rPr>
          <w:lang w:val="en-US"/>
        </w:rPr>
      </w:pPr>
      <w:r w:rsidRPr="00C856CE">
        <w:rPr>
          <w:lang w:val="en-US"/>
        </w:rPr>
        <w:t xml:space="preserve">2014:02 Sweden´s development assistance for health – policy options to support the global health 2035 goals, Gavin </w:t>
      </w:r>
      <w:proofErr w:type="spellStart"/>
      <w:r w:rsidRPr="00C856CE">
        <w:rPr>
          <w:lang w:val="en-US"/>
        </w:rPr>
        <w:t>Yamey</w:t>
      </w:r>
      <w:proofErr w:type="spellEnd"/>
      <w:r w:rsidRPr="00C856CE">
        <w:rPr>
          <w:lang w:val="en-US"/>
        </w:rPr>
        <w:t xml:space="preserve">, Helen </w:t>
      </w:r>
      <w:proofErr w:type="spellStart"/>
      <w:r w:rsidRPr="00C856CE">
        <w:rPr>
          <w:lang w:val="en-US"/>
        </w:rPr>
        <w:t>Saxenian</w:t>
      </w:r>
      <w:proofErr w:type="spellEnd"/>
      <w:r w:rsidRPr="00C856CE">
        <w:rPr>
          <w:lang w:val="en-US"/>
        </w:rPr>
        <w:t xml:space="preserve">, Robert Hecht, Jesper </w:t>
      </w:r>
      <w:proofErr w:type="spellStart"/>
      <w:r w:rsidRPr="00C856CE">
        <w:rPr>
          <w:lang w:val="en-US"/>
        </w:rPr>
        <w:t>Sundewall</w:t>
      </w:r>
      <w:proofErr w:type="spellEnd"/>
      <w:r w:rsidRPr="00C856CE">
        <w:rPr>
          <w:lang w:val="en-US"/>
        </w:rPr>
        <w:t xml:space="preserve"> and Dean Jamison </w:t>
      </w:r>
    </w:p>
    <w:p w14:paraId="009CDAD3" w14:textId="77777777" w:rsidR="00A23F7A" w:rsidRDefault="00A23F7A" w:rsidP="00A74327">
      <w:pPr>
        <w:pStyle w:val="Brdtextmedindragvnster"/>
        <w:ind w:left="284" w:hanging="114"/>
        <w:rPr>
          <w:lang w:val="en-US"/>
        </w:rPr>
      </w:pPr>
      <w:r w:rsidRPr="00C856CE">
        <w:rPr>
          <w:lang w:val="en-US"/>
        </w:rPr>
        <w:t xml:space="preserve">2014:01 Randomized controlled trials: strengths, weaknesses and policy relevance, Anders </w:t>
      </w:r>
      <w:proofErr w:type="spellStart"/>
      <w:r w:rsidRPr="00C856CE">
        <w:rPr>
          <w:lang w:val="en-US"/>
        </w:rPr>
        <w:t>Olofsgård</w:t>
      </w:r>
      <w:proofErr w:type="spellEnd"/>
    </w:p>
    <w:p w14:paraId="1C838A5A" w14:textId="77777777" w:rsidR="00A23F7A" w:rsidRDefault="00A23F7A" w:rsidP="00B5765E">
      <w:pPr>
        <w:pStyle w:val="Rubrik2"/>
      </w:pPr>
      <w:bookmarkStart w:id="44" w:name="_Toc34127974"/>
      <w:r>
        <w:t xml:space="preserve">Folkrätts- och nedrustningsdelegationen </w:t>
      </w:r>
      <w:r>
        <w:br/>
        <w:t>(UD 2015:A)</w:t>
      </w:r>
      <w:bookmarkEnd w:id="44"/>
      <w:r>
        <w:t xml:space="preserve"> </w:t>
      </w:r>
    </w:p>
    <w:p w14:paraId="7D5F4CEC" w14:textId="77777777" w:rsidR="00A23F7A" w:rsidRDefault="00A23F7A" w:rsidP="00B5765E">
      <w:pPr>
        <w:pStyle w:val="Brdtextupprkning"/>
      </w:pPr>
      <w:r>
        <w:t>Organ inom Regeringskansliet</w:t>
      </w:r>
    </w:p>
    <w:p w14:paraId="4C170836" w14:textId="77777777" w:rsidR="00A23F7A" w:rsidRDefault="00A23F7A" w:rsidP="00B5765E">
      <w:pPr>
        <w:pStyle w:val="Brdtextupprkning"/>
      </w:pPr>
      <w:r>
        <w:t>Tillkallad enligt regeringens bemyndigande 2015-12-17</w:t>
      </w:r>
    </w:p>
    <w:p w14:paraId="2AA2D543" w14:textId="77777777" w:rsidR="00A23F7A" w:rsidRDefault="00A23F7A" w:rsidP="00B5765E">
      <w:pPr>
        <w:pStyle w:val="Brdtexthllihop"/>
      </w:pPr>
      <w:r>
        <w:t>Ordförande:</w:t>
      </w:r>
    </w:p>
    <w:p w14:paraId="43DC366B" w14:textId="77777777" w:rsidR="00A23F7A" w:rsidRDefault="00A23F7A" w:rsidP="00B5765E">
      <w:pPr>
        <w:pStyle w:val="Brdtextmedindragvnster"/>
      </w:pPr>
      <w:r>
        <w:t>Linde, Ann, utrikesminister (fr.o.m. 2019-09-10)</w:t>
      </w:r>
    </w:p>
    <w:p w14:paraId="722080DB" w14:textId="77777777" w:rsidR="00A23F7A" w:rsidRDefault="00A23F7A" w:rsidP="00B5765E">
      <w:pPr>
        <w:pStyle w:val="Brdtextmedindragvnster"/>
      </w:pPr>
      <w:r>
        <w:t>Wallström, Margot</w:t>
      </w:r>
    </w:p>
    <w:p w14:paraId="63FC5787" w14:textId="77777777" w:rsidR="00A23F7A" w:rsidRDefault="00A23F7A" w:rsidP="00B5765E">
      <w:pPr>
        <w:pStyle w:val="Brdtexthllihop"/>
      </w:pPr>
      <w:r>
        <w:t>Vice ordförande:</w:t>
      </w:r>
    </w:p>
    <w:p w14:paraId="62B6CD8D" w14:textId="77777777" w:rsidR="00A23F7A" w:rsidRDefault="00A23F7A" w:rsidP="00B5765E">
      <w:pPr>
        <w:pStyle w:val="Brdtextmedindragvnster"/>
      </w:pPr>
      <w:r>
        <w:t xml:space="preserve">Rydberg, Robert kabinettsekreterare </w:t>
      </w:r>
    </w:p>
    <w:p w14:paraId="19F88F90" w14:textId="6FEEFC1D" w:rsidR="00A23F7A" w:rsidRDefault="00A23F7A" w:rsidP="00B5765E">
      <w:pPr>
        <w:pStyle w:val="Brdtextmedindragvnster"/>
      </w:pPr>
      <w:r>
        <w:t xml:space="preserve">Söder, Annika, kabinettsekreterare (fr.om. 2016-03-01 </w:t>
      </w:r>
      <w:r w:rsidR="00E11FB1">
        <w:br/>
      </w:r>
      <w:r>
        <w:t>t.o.m. 2019-02-28</w:t>
      </w:r>
      <w:r w:rsidR="00E11FB1">
        <w:t>)</w:t>
      </w:r>
    </w:p>
    <w:p w14:paraId="26794B50" w14:textId="354B9BD1" w:rsidR="00A23F7A" w:rsidRDefault="00A23F7A" w:rsidP="00E11FB1">
      <w:pPr>
        <w:pStyle w:val="Brdtexthllihop"/>
      </w:pPr>
      <w:r>
        <w:t>Ledamöter:</w:t>
      </w:r>
    </w:p>
    <w:p w14:paraId="164AFA55" w14:textId="77777777" w:rsidR="00A23F7A" w:rsidRDefault="00A23F7A" w:rsidP="00B5765E">
      <w:pPr>
        <w:pStyle w:val="Brdtextmedindragvnster"/>
      </w:pPr>
      <w:r>
        <w:t>Ahlström, Christer, direktör, Utrikespolitiska institutet (fr.o.m. 2019-06-12 t.o.m. 2022-12-31)</w:t>
      </w:r>
    </w:p>
    <w:p w14:paraId="5572402E" w14:textId="77777777" w:rsidR="00A23F7A" w:rsidRDefault="00A23F7A" w:rsidP="00B5765E">
      <w:pPr>
        <w:pStyle w:val="Brdtextmedindragvnster"/>
      </w:pPr>
      <w:r>
        <w:t>Ask, Beatrice, ordföranden i försvarsutskottet (fr.o.m. 2019-06-12 t.o.m. 2022-12-31)</w:t>
      </w:r>
    </w:p>
    <w:p w14:paraId="1B15127C" w14:textId="77777777" w:rsidR="00A23F7A" w:rsidRDefault="00A23F7A" w:rsidP="00B5765E">
      <w:pPr>
        <w:pStyle w:val="Brdtextmedindragvnster"/>
      </w:pPr>
      <w:proofErr w:type="spellStart"/>
      <w:r>
        <w:t>Bydén</w:t>
      </w:r>
      <w:proofErr w:type="spellEnd"/>
      <w:r>
        <w:t>, Micael, överbefälhavare, Försvarsmakten (fr.o.m. 2016</w:t>
      </w:r>
      <w:r>
        <w:noBreakHyphen/>
        <w:t>03</w:t>
      </w:r>
      <w:r>
        <w:noBreakHyphen/>
        <w:t>01 t.o.m. 2019</w:t>
      </w:r>
      <w:r>
        <w:noBreakHyphen/>
        <w:t>02</w:t>
      </w:r>
      <w:r>
        <w:noBreakHyphen/>
        <w:t>28)</w:t>
      </w:r>
    </w:p>
    <w:p w14:paraId="1272D67F" w14:textId="77777777" w:rsidR="00A23F7A" w:rsidRDefault="00A23F7A" w:rsidP="00B5765E">
      <w:pPr>
        <w:pStyle w:val="Brdtextmedindragvnster"/>
      </w:pPr>
      <w:proofErr w:type="spellStart"/>
      <w:r>
        <w:t>Bydén</w:t>
      </w:r>
      <w:proofErr w:type="spellEnd"/>
      <w:r>
        <w:t>, Micael, överbefälhavare, Försvarsmakten (fr.o.m. 2019-06-12 t.o.m. 2022-12-31)</w:t>
      </w:r>
    </w:p>
    <w:p w14:paraId="5A9B897F" w14:textId="77777777" w:rsidR="00A23F7A" w:rsidRDefault="00A23F7A" w:rsidP="00B5765E">
      <w:pPr>
        <w:pStyle w:val="Brdtextmedindragvnster"/>
      </w:pPr>
      <w:r>
        <w:lastRenderedPageBreak/>
        <w:t>Danielsson, Anders, Svenska Röda Korset (fr.o.m. 2017</w:t>
      </w:r>
      <w:r>
        <w:noBreakHyphen/>
        <w:t>03</w:t>
      </w:r>
      <w:r>
        <w:noBreakHyphen/>
        <w:t>22 t.o.m. 2019</w:t>
      </w:r>
      <w:r>
        <w:noBreakHyphen/>
        <w:t>02</w:t>
      </w:r>
      <w:r>
        <w:noBreakHyphen/>
        <w:t>28)</w:t>
      </w:r>
    </w:p>
    <w:p w14:paraId="1BF6B24B" w14:textId="77777777" w:rsidR="00A23F7A" w:rsidRDefault="00A23F7A" w:rsidP="00B5765E">
      <w:pPr>
        <w:pStyle w:val="Brdtextmedindragvnster"/>
      </w:pPr>
      <w:r>
        <w:t>Egnell, Robert, rektor, Försvarshögskolan (fr.o.m. 2019-06-12 t.o.m. 2022-12-31)</w:t>
      </w:r>
    </w:p>
    <w:p w14:paraId="6222A2F6" w14:textId="77777777" w:rsidR="00A23F7A" w:rsidRDefault="00A23F7A" w:rsidP="00B5765E">
      <w:pPr>
        <w:pStyle w:val="Brdtextmedindragvnster"/>
      </w:pPr>
      <w:r>
        <w:t>Engdahl, Ola, docent, Försvarshögskolan (fr.o.m. 2016</w:t>
      </w:r>
      <w:r>
        <w:noBreakHyphen/>
        <w:t>03</w:t>
      </w:r>
      <w:r>
        <w:noBreakHyphen/>
        <w:t>01 t.o.m. 2017</w:t>
      </w:r>
      <w:r>
        <w:noBreakHyphen/>
        <w:t>03</w:t>
      </w:r>
      <w:r>
        <w:noBreakHyphen/>
        <w:t>22)</w:t>
      </w:r>
    </w:p>
    <w:p w14:paraId="65D2AEA7" w14:textId="77777777" w:rsidR="00A23F7A" w:rsidRDefault="00A23F7A" w:rsidP="00B5765E">
      <w:pPr>
        <w:pStyle w:val="Brdtextmedindragvnster"/>
      </w:pPr>
      <w:r>
        <w:t>Forslund, Kenneth G, ordföranden i utrikesutskottet (fr.o.m. 2016</w:t>
      </w:r>
      <w:r>
        <w:noBreakHyphen/>
        <w:t>03</w:t>
      </w:r>
      <w:r>
        <w:noBreakHyphen/>
        <w:t>01 t.o.m. 2019</w:t>
      </w:r>
      <w:r>
        <w:noBreakHyphen/>
        <w:t>02</w:t>
      </w:r>
      <w:r>
        <w:noBreakHyphen/>
        <w:t>28)</w:t>
      </w:r>
    </w:p>
    <w:p w14:paraId="5E831D19" w14:textId="2A92DF6F" w:rsidR="00A23F7A" w:rsidRDefault="00A23F7A" w:rsidP="00B5765E">
      <w:pPr>
        <w:pStyle w:val="Brdtextmedindragvnster"/>
      </w:pPr>
      <w:r>
        <w:t xml:space="preserve">Forslund, Kenneth G, ordföranden i utrikesutskottet (fr.o.m. </w:t>
      </w:r>
      <w:r w:rsidR="008F6E0D">
        <w:br/>
      </w:r>
      <w:r>
        <w:t>2019-06-12 t.o.m. 2022-12-31)</w:t>
      </w:r>
    </w:p>
    <w:p w14:paraId="67003F84" w14:textId="77777777" w:rsidR="00A23F7A" w:rsidRDefault="00A23F7A" w:rsidP="00B5765E">
      <w:pPr>
        <w:pStyle w:val="Brdtextmedindragvnster"/>
      </w:pPr>
      <w:r>
        <w:t xml:space="preserve">Hallgren, Jakob, bitr. direktör, Stockholms International Peace Research </w:t>
      </w:r>
      <w:proofErr w:type="spellStart"/>
      <w:r>
        <w:t>Institute</w:t>
      </w:r>
      <w:proofErr w:type="spellEnd"/>
      <w:r>
        <w:t xml:space="preserve"> SIPRI (fr.o.m. 2016</w:t>
      </w:r>
      <w:r>
        <w:noBreakHyphen/>
        <w:t>03</w:t>
      </w:r>
      <w:r>
        <w:noBreakHyphen/>
        <w:t>01 t.o.m. 2019</w:t>
      </w:r>
      <w:r>
        <w:noBreakHyphen/>
        <w:t>02</w:t>
      </w:r>
      <w:r>
        <w:noBreakHyphen/>
        <w:t>28)</w:t>
      </w:r>
    </w:p>
    <w:p w14:paraId="0F919953" w14:textId="77777777" w:rsidR="00A23F7A" w:rsidRDefault="00A23F7A" w:rsidP="00B5765E">
      <w:pPr>
        <w:pStyle w:val="Brdtextmedindragvnster"/>
      </w:pPr>
      <w:r>
        <w:t>Jacobsson, Marie, folkrättsrådgivare, UD (fr.o.m. 2016</w:t>
      </w:r>
      <w:r>
        <w:noBreakHyphen/>
        <w:t>03</w:t>
      </w:r>
      <w:r>
        <w:noBreakHyphen/>
        <w:t>01 t.o.m. 2019</w:t>
      </w:r>
      <w:r>
        <w:noBreakHyphen/>
        <w:t>02</w:t>
      </w:r>
      <w:r>
        <w:noBreakHyphen/>
        <w:t>28)</w:t>
      </w:r>
    </w:p>
    <w:p w14:paraId="5FB3CDFB" w14:textId="77777777" w:rsidR="00A23F7A" w:rsidRDefault="00A23F7A" w:rsidP="00B5765E">
      <w:pPr>
        <w:pStyle w:val="Brdtextmedindragvnster"/>
      </w:pPr>
      <w:r>
        <w:t>Jacobsson, Marie, folkrättsrådgivare, Utrikesdepartementet (fr.o.m. 2019-06-12 t.o.m. 2022-12-31)</w:t>
      </w:r>
    </w:p>
    <w:p w14:paraId="0FF2054E" w14:textId="77777777" w:rsidR="00A23F7A" w:rsidRDefault="00A23F7A" w:rsidP="00B5765E">
      <w:pPr>
        <w:pStyle w:val="Brdtextmedindragvnster"/>
      </w:pPr>
      <w:proofErr w:type="spellStart"/>
      <w:r>
        <w:t>Jonter</w:t>
      </w:r>
      <w:proofErr w:type="spellEnd"/>
      <w:r>
        <w:t>, Thomas, professor, Ekonomisk-historiska institutionen, Stockholms universitet (fr.o.m. 2016</w:t>
      </w:r>
      <w:r>
        <w:noBreakHyphen/>
        <w:t>03</w:t>
      </w:r>
      <w:r>
        <w:noBreakHyphen/>
        <w:t>01 t.o.m. 2019</w:t>
      </w:r>
      <w:r>
        <w:noBreakHyphen/>
        <w:t>02</w:t>
      </w:r>
      <w:r>
        <w:noBreakHyphen/>
        <w:t>28)</w:t>
      </w:r>
    </w:p>
    <w:p w14:paraId="52C2431F" w14:textId="77777777" w:rsidR="00A23F7A" w:rsidRDefault="00A23F7A" w:rsidP="00B5765E">
      <w:pPr>
        <w:pStyle w:val="Brdtextmedindragvnster"/>
      </w:pPr>
      <w:proofErr w:type="spellStart"/>
      <w:r>
        <w:t>Jonter</w:t>
      </w:r>
      <w:proofErr w:type="spellEnd"/>
      <w:r>
        <w:t>, Thomas, professor, Ekonomisk-historiska institutionen, Stockholms universitet (fr.o.m. 2019-06-12 t.o.m. 2022-12-31)</w:t>
      </w:r>
    </w:p>
    <w:p w14:paraId="0195E88A" w14:textId="77777777" w:rsidR="00A23F7A" w:rsidRDefault="00A23F7A" w:rsidP="00B5765E">
      <w:pPr>
        <w:pStyle w:val="Brdtextmedindragvnster"/>
      </w:pPr>
      <w:proofErr w:type="spellStart"/>
      <w:r>
        <w:t>Kisswani</w:t>
      </w:r>
      <w:proofErr w:type="spellEnd"/>
      <w:r>
        <w:t>, Katrin, ordförande, Läkare utan gränser, (fr.o.m. 2019-06-12 t.o.m. 2022-12-31)</w:t>
      </w:r>
    </w:p>
    <w:p w14:paraId="6F06954D" w14:textId="77777777" w:rsidR="00A23F7A" w:rsidRDefault="00A23F7A" w:rsidP="00B5765E">
      <w:pPr>
        <w:pStyle w:val="Brdtextmedindragvnster"/>
      </w:pPr>
      <w:r>
        <w:t>Klackenberg, Dag, suppleant i försvarsutskottet (fr.o.m. 2016</w:t>
      </w:r>
      <w:r>
        <w:noBreakHyphen/>
        <w:t>03</w:t>
      </w:r>
      <w:r>
        <w:noBreakHyphen/>
        <w:t>01 t.o.m. 2019</w:t>
      </w:r>
      <w:r>
        <w:noBreakHyphen/>
        <w:t>02</w:t>
      </w:r>
      <w:r>
        <w:noBreakHyphen/>
        <w:t>28)</w:t>
      </w:r>
    </w:p>
    <w:p w14:paraId="6A9A9A64" w14:textId="6D6C09C9" w:rsidR="00A23F7A" w:rsidRDefault="00A23F7A" w:rsidP="00B5765E">
      <w:pPr>
        <w:pStyle w:val="Brdtextmedindragvnster"/>
      </w:pPr>
      <w:r>
        <w:t xml:space="preserve">Lind, Jan-Olof, statssekreterare, Försvarsdepartementet (fr.o.m. </w:t>
      </w:r>
      <w:r w:rsidR="008F6E0D">
        <w:br/>
      </w:r>
      <w:r>
        <w:t>2019-06-12 t.o.m. 2022-12-31)</w:t>
      </w:r>
    </w:p>
    <w:p w14:paraId="4821D79A" w14:textId="77777777" w:rsidR="00A23F7A" w:rsidRDefault="00A23F7A" w:rsidP="00B5765E">
      <w:pPr>
        <w:pStyle w:val="Brdtextmedindragvnster"/>
      </w:pPr>
      <w:proofErr w:type="spellStart"/>
      <w:r>
        <w:t>Mörth</w:t>
      </w:r>
      <w:proofErr w:type="spellEnd"/>
      <w:r>
        <w:t>, Mari, generalsekreterare, Läkare utan gränser (fr.o.m. 2016</w:t>
      </w:r>
      <w:r>
        <w:noBreakHyphen/>
        <w:t>03</w:t>
      </w:r>
      <w:r>
        <w:noBreakHyphen/>
        <w:t>01 t.o.m. 2019</w:t>
      </w:r>
      <w:r>
        <w:noBreakHyphen/>
        <w:t>02</w:t>
      </w:r>
      <w:r>
        <w:noBreakHyphen/>
        <w:t>28)</w:t>
      </w:r>
    </w:p>
    <w:p w14:paraId="555910A7" w14:textId="77777777" w:rsidR="00A23F7A" w:rsidRDefault="00A23F7A" w:rsidP="00B5765E">
      <w:pPr>
        <w:pStyle w:val="Brdtextmedindragvnster"/>
      </w:pPr>
      <w:r>
        <w:t>Nilsson, Malin, generalsekreterare, Internationella kvinnoförbundet för fred och frihet IKFF (fr.o.m. 2016</w:t>
      </w:r>
      <w:r>
        <w:noBreakHyphen/>
        <w:t>03</w:t>
      </w:r>
      <w:r>
        <w:noBreakHyphen/>
        <w:t>01 t.o.m. 2019</w:t>
      </w:r>
      <w:r>
        <w:noBreakHyphen/>
        <w:t>02</w:t>
      </w:r>
      <w:r>
        <w:noBreakHyphen/>
        <w:t>28)</w:t>
      </w:r>
    </w:p>
    <w:p w14:paraId="54E0AB1C" w14:textId="77777777" w:rsidR="00A23F7A" w:rsidRDefault="00A23F7A" w:rsidP="00B5765E">
      <w:pPr>
        <w:pStyle w:val="Brdtextmedindragvnster"/>
      </w:pPr>
      <w:r>
        <w:t>Nilsson, Malin, generalsekreterare, Internationella kvinnoförbundet för fred och frihet IKFF (fr.o.m. 2019-06-12 t.o.m. 2022-12-31)</w:t>
      </w:r>
    </w:p>
    <w:p w14:paraId="4A114636" w14:textId="77777777" w:rsidR="00A23F7A" w:rsidRDefault="00A23F7A" w:rsidP="00B5765E">
      <w:pPr>
        <w:pStyle w:val="Brdtextmedindragvnster"/>
      </w:pPr>
      <w:proofErr w:type="spellStart"/>
      <w:r>
        <w:t>Nystuen</w:t>
      </w:r>
      <w:proofErr w:type="spellEnd"/>
      <w:r>
        <w:t>, Gro, docent (fr.o.m. 2016</w:t>
      </w:r>
      <w:r>
        <w:noBreakHyphen/>
        <w:t>03</w:t>
      </w:r>
      <w:r>
        <w:noBreakHyphen/>
        <w:t>01 t.o.m. 2019</w:t>
      </w:r>
      <w:r>
        <w:noBreakHyphen/>
        <w:t>02</w:t>
      </w:r>
      <w:r>
        <w:noBreakHyphen/>
        <w:t>28)</w:t>
      </w:r>
    </w:p>
    <w:p w14:paraId="13BF54D2" w14:textId="77777777" w:rsidR="00A23F7A" w:rsidRDefault="00A23F7A" w:rsidP="00B5765E">
      <w:pPr>
        <w:pStyle w:val="Brdtextmedindragvnster"/>
      </w:pPr>
      <w:proofErr w:type="spellStart"/>
      <w:r>
        <w:t>Rawet</w:t>
      </w:r>
      <w:proofErr w:type="spellEnd"/>
      <w:r>
        <w:t xml:space="preserve">, Sigrun, biträdande direktör, Stockholm International Peace Research </w:t>
      </w:r>
      <w:proofErr w:type="spellStart"/>
      <w:r>
        <w:t>Institute</w:t>
      </w:r>
      <w:proofErr w:type="spellEnd"/>
      <w:r>
        <w:t xml:space="preserve"> SIPRI (fr.o.m. 2019-06-12 t.o.m. 2022-12-31)</w:t>
      </w:r>
    </w:p>
    <w:p w14:paraId="2E25AF8B" w14:textId="77777777" w:rsidR="00A23F7A" w:rsidRDefault="00A23F7A" w:rsidP="00B5765E">
      <w:pPr>
        <w:pStyle w:val="Brdtextmedindragvnster"/>
      </w:pPr>
      <w:r>
        <w:t>Salander, Henrik, f.d. ambassadör (fr.o.m. 2016</w:t>
      </w:r>
      <w:r>
        <w:noBreakHyphen/>
        <w:t>03</w:t>
      </w:r>
      <w:r>
        <w:noBreakHyphen/>
        <w:t>01 t.o.m. 2019</w:t>
      </w:r>
      <w:r>
        <w:noBreakHyphen/>
        <w:t>02</w:t>
      </w:r>
      <w:r>
        <w:noBreakHyphen/>
        <w:t>28)</w:t>
      </w:r>
    </w:p>
    <w:p w14:paraId="76CC2443" w14:textId="77777777" w:rsidR="00A23F7A" w:rsidRDefault="00A23F7A" w:rsidP="00B5765E">
      <w:pPr>
        <w:pStyle w:val="Brdtextmedindragvnster"/>
      </w:pPr>
      <w:proofErr w:type="spellStart"/>
      <w:r>
        <w:t>Salestrand</w:t>
      </w:r>
      <w:proofErr w:type="spellEnd"/>
      <w:r>
        <w:t>, Jan, statssekreterare (fr.o.m. 2016</w:t>
      </w:r>
      <w:r>
        <w:noBreakHyphen/>
        <w:t>03</w:t>
      </w:r>
      <w:r>
        <w:noBreakHyphen/>
        <w:t>01 t.o.m. 2019</w:t>
      </w:r>
      <w:r>
        <w:noBreakHyphen/>
        <w:t>02</w:t>
      </w:r>
      <w:r>
        <w:noBreakHyphen/>
        <w:t>28)</w:t>
      </w:r>
    </w:p>
    <w:p w14:paraId="10980418" w14:textId="77777777" w:rsidR="00A23F7A" w:rsidRDefault="00A23F7A" w:rsidP="00B5765E">
      <w:pPr>
        <w:pStyle w:val="Brdtextmedindragvnster"/>
      </w:pPr>
      <w:proofErr w:type="spellStart"/>
      <w:r>
        <w:t>Wirstam</w:t>
      </w:r>
      <w:proofErr w:type="spellEnd"/>
      <w:r>
        <w:t>, Jens, forskningsledare, Totalförsvarets forskningsinstitut FOI (fr.o.m. 2019-06-12 t.o.m. 2022-12-31)</w:t>
      </w:r>
    </w:p>
    <w:p w14:paraId="32E1D9F9" w14:textId="77777777" w:rsidR="00A23F7A" w:rsidRDefault="00A23F7A" w:rsidP="00B5765E">
      <w:pPr>
        <w:pStyle w:val="Brdtextmedindragvnster"/>
      </w:pPr>
      <w:r>
        <w:t>Wrange, Pål, professor, Juridiska fakulteten, Stockholms universitet (fr.o.m. 2016</w:t>
      </w:r>
      <w:r>
        <w:noBreakHyphen/>
        <w:t>03</w:t>
      </w:r>
      <w:r>
        <w:noBreakHyphen/>
        <w:t>01 t.o.m. 2019</w:t>
      </w:r>
      <w:r>
        <w:noBreakHyphen/>
        <w:t>02</w:t>
      </w:r>
      <w:r>
        <w:noBreakHyphen/>
        <w:t>28)</w:t>
      </w:r>
    </w:p>
    <w:p w14:paraId="1D73E35A" w14:textId="77777777" w:rsidR="00A23F7A" w:rsidRDefault="00A23F7A" w:rsidP="00B5765E">
      <w:pPr>
        <w:pStyle w:val="Brdtextmedindragvnster"/>
      </w:pPr>
      <w:r>
        <w:t>Wrange, Pål, professor, Juridiska fakulteten, Stockholms universitet (fr.o.m. 2019-06-12 t.o.m. 2022-12-31)</w:t>
      </w:r>
    </w:p>
    <w:p w14:paraId="01E5A886" w14:textId="77777777" w:rsidR="00A23F7A" w:rsidRDefault="00A23F7A" w:rsidP="00B5765E">
      <w:pPr>
        <w:pStyle w:val="Brdtextmedindragvnster"/>
      </w:pPr>
      <w:proofErr w:type="spellStart"/>
      <w:r>
        <w:t>Årehed</w:t>
      </w:r>
      <w:proofErr w:type="spellEnd"/>
      <w:r>
        <w:t xml:space="preserve"> </w:t>
      </w:r>
      <w:proofErr w:type="spellStart"/>
      <w:r>
        <w:t>Kågeström</w:t>
      </w:r>
      <w:proofErr w:type="spellEnd"/>
      <w:r>
        <w:t>, Ulrika, generalsekreterare, Svenska Röda Korset (fr.o.m. 2016</w:t>
      </w:r>
      <w:r>
        <w:noBreakHyphen/>
        <w:t>03</w:t>
      </w:r>
      <w:r>
        <w:noBreakHyphen/>
        <w:t>01 t.o.m. 2017</w:t>
      </w:r>
      <w:r>
        <w:noBreakHyphen/>
        <w:t>03</w:t>
      </w:r>
      <w:r>
        <w:noBreakHyphen/>
        <w:t>22)</w:t>
      </w:r>
    </w:p>
    <w:p w14:paraId="627ED254" w14:textId="748BEFDB" w:rsidR="00A23F7A" w:rsidRDefault="00A23F7A" w:rsidP="00B5765E">
      <w:pPr>
        <w:pStyle w:val="Brdtextmedindragvnster"/>
      </w:pPr>
      <w:proofErr w:type="spellStart"/>
      <w:r>
        <w:t>Ärnlöv</w:t>
      </w:r>
      <w:proofErr w:type="spellEnd"/>
      <w:r>
        <w:t xml:space="preserve">, Martin, generalsekreterare Svenska Röda Korset (fr.o.m. </w:t>
      </w:r>
      <w:r w:rsidR="00FC60F5">
        <w:br/>
      </w:r>
      <w:r>
        <w:t>2019-06-12 t.o.m. 2022-12-31)</w:t>
      </w:r>
    </w:p>
    <w:p w14:paraId="3657BC75" w14:textId="77777777" w:rsidR="00A23F7A" w:rsidRDefault="00A23F7A" w:rsidP="00B5765E">
      <w:pPr>
        <w:pStyle w:val="Brdtextmedindragvnster"/>
      </w:pPr>
      <w:r>
        <w:lastRenderedPageBreak/>
        <w:t>Österdahl, Inger, professor, Juridiska fakulteten, Uppsala universitet (fr.o.m. 2016</w:t>
      </w:r>
      <w:r>
        <w:noBreakHyphen/>
        <w:t>03</w:t>
      </w:r>
      <w:r>
        <w:noBreakHyphen/>
        <w:t>01 t.o.m. 2019</w:t>
      </w:r>
      <w:r>
        <w:noBreakHyphen/>
        <w:t>02</w:t>
      </w:r>
      <w:r>
        <w:noBreakHyphen/>
        <w:t>28)</w:t>
      </w:r>
    </w:p>
    <w:p w14:paraId="5EE59A1C" w14:textId="77777777" w:rsidR="00A23F7A" w:rsidRDefault="00A23F7A" w:rsidP="00B5765E">
      <w:pPr>
        <w:pStyle w:val="Brdtextmedindragvnster"/>
      </w:pPr>
      <w:r>
        <w:t>Österdahl, Inger, professor, Juridiska fakulteten, Uppsala universitet (fr.o.m. 2019-06-12 t.o.m. 2022-12-31)</w:t>
      </w:r>
    </w:p>
    <w:p w14:paraId="29561A8F" w14:textId="77777777" w:rsidR="00A23F7A" w:rsidRDefault="00A23F7A" w:rsidP="00B5765E">
      <w:pPr>
        <w:pStyle w:val="Brdtextmedindragvnster"/>
      </w:pPr>
    </w:p>
    <w:p w14:paraId="6745B97D" w14:textId="1C843AC7" w:rsidR="00A23F7A" w:rsidRDefault="00A23F7A" w:rsidP="00B5765E">
      <w:pPr>
        <w:pStyle w:val="Brdtextmedindragvnster"/>
      </w:pPr>
      <w:r>
        <w:t>Regeringskansliet har den 12 juni 2019 beslutat att rättschefen i Utrikesdepartementet, expeditions- och rättschefen i Försvars</w:t>
      </w:r>
      <w:r w:rsidR="00EE69EA">
        <w:softHyphen/>
      </w:r>
      <w:r>
        <w:t>departementet, chefen för enheten för folkrätt, mänskliga rättigheter och traktaträtt, chefen och biträdande chefen för enheten för nedrust</w:t>
      </w:r>
      <w:r w:rsidR="00EE69EA">
        <w:softHyphen/>
      </w:r>
      <w:r>
        <w:t>ning och icke-spridning, ambassadören för nedrustning och icke-spridning, chefen för folkrättsgruppen vid enheten för folkrätt, mänsk</w:t>
      </w:r>
      <w:r w:rsidR="00EE69EA">
        <w:softHyphen/>
      </w:r>
      <w:r>
        <w:t>liga rättigheter och traktaträtt samt specialrådgivaren i folkrätt ska biträda delegationen som adjungerande ledamöter.</w:t>
      </w:r>
    </w:p>
    <w:p w14:paraId="78E9CC92" w14:textId="77777777" w:rsidR="00A23F7A" w:rsidRDefault="00A23F7A" w:rsidP="00B5765E">
      <w:pPr>
        <w:pStyle w:val="Brdtextmedindragvnster"/>
      </w:pPr>
    </w:p>
    <w:p w14:paraId="3C59E6EA" w14:textId="77777777" w:rsidR="00A23F7A" w:rsidRDefault="00A23F7A" w:rsidP="00B5765E">
      <w:pPr>
        <w:pStyle w:val="Brdtextmedindragvnster"/>
      </w:pPr>
      <w:r>
        <w:t xml:space="preserve">Enheten för folkrätt, mänskliga rättigheter och traktaträtt ska lämna administrativt stöd till delegationen med bistånd av enheten för nedrustning och icke-spridning. </w:t>
      </w:r>
    </w:p>
    <w:p w14:paraId="5FFC6BCF" w14:textId="77777777" w:rsidR="00A23F7A" w:rsidRDefault="00A23F7A" w:rsidP="00B5765E">
      <w:pPr>
        <w:pStyle w:val="Rubrik2"/>
      </w:pPr>
      <w:bookmarkStart w:id="45" w:name="_Toc34127975"/>
      <w:r>
        <w:t xml:space="preserve">Kommittén för Sveriges deltagande i världsutställningen Expo 2020 i Dubai </w:t>
      </w:r>
      <w:r>
        <w:br/>
        <w:t>(UD 2017:01)</w:t>
      </w:r>
      <w:bookmarkEnd w:id="45"/>
    </w:p>
    <w:p w14:paraId="71C0C501" w14:textId="77777777" w:rsidR="00A23F7A" w:rsidRDefault="00A23F7A" w:rsidP="00B5765E">
      <w:pPr>
        <w:pStyle w:val="Brdtextupprkning"/>
      </w:pPr>
      <w:r>
        <w:t>Tillkallad enligt regeringens bemyndigande 2017-12-18</w:t>
      </w:r>
    </w:p>
    <w:p w14:paraId="0B52AB48" w14:textId="77777777" w:rsidR="00A23F7A" w:rsidRDefault="00A23F7A" w:rsidP="00B5765E">
      <w:pPr>
        <w:pStyle w:val="Brdtexthllihop"/>
      </w:pPr>
      <w:r>
        <w:t>Ordförande:</w:t>
      </w:r>
    </w:p>
    <w:p w14:paraId="7D819CA1" w14:textId="77777777" w:rsidR="00A23F7A" w:rsidRDefault="00A23F7A" w:rsidP="00B5765E">
      <w:pPr>
        <w:pStyle w:val="Brdtextmedindragvnster"/>
      </w:pPr>
      <w:r>
        <w:t>Flanking, Anders, länsråd (fr.o.m. 2018</w:t>
      </w:r>
      <w:r>
        <w:noBreakHyphen/>
        <w:t>01</w:t>
      </w:r>
      <w:r>
        <w:noBreakHyphen/>
        <w:t>15 t.o.m. 2021</w:t>
      </w:r>
      <w:r>
        <w:noBreakHyphen/>
        <w:t>09</w:t>
      </w:r>
      <w:r>
        <w:noBreakHyphen/>
        <w:t>01)</w:t>
      </w:r>
    </w:p>
    <w:p w14:paraId="7062C485" w14:textId="77777777" w:rsidR="00A23F7A" w:rsidRDefault="00A23F7A" w:rsidP="00B5765E">
      <w:pPr>
        <w:pStyle w:val="Brdtexthllihop"/>
      </w:pPr>
      <w:r>
        <w:t>Vice ordförande:</w:t>
      </w:r>
    </w:p>
    <w:p w14:paraId="181A2239" w14:textId="77777777" w:rsidR="00A23F7A" w:rsidRDefault="00A23F7A" w:rsidP="00B5765E">
      <w:pPr>
        <w:pStyle w:val="Brdtextmedindragvnster"/>
      </w:pPr>
      <w:r>
        <w:t>Elmsäter-Svärd, Catharina (fr.o.m. 2018</w:t>
      </w:r>
      <w:r>
        <w:noBreakHyphen/>
        <w:t>01</w:t>
      </w:r>
      <w:r>
        <w:noBreakHyphen/>
        <w:t>01 t.o.m. 2021</w:t>
      </w:r>
      <w:r>
        <w:noBreakHyphen/>
        <w:t>09</w:t>
      </w:r>
      <w:r>
        <w:noBreakHyphen/>
        <w:t>01)</w:t>
      </w:r>
    </w:p>
    <w:p w14:paraId="3D9F9A95" w14:textId="77777777" w:rsidR="00A23F7A" w:rsidRDefault="00A23F7A" w:rsidP="00B5765E">
      <w:pPr>
        <w:pStyle w:val="Brdtexthllihop"/>
      </w:pPr>
      <w:r>
        <w:t>Ledamöter:</w:t>
      </w:r>
    </w:p>
    <w:p w14:paraId="2EFA109C" w14:textId="77777777" w:rsidR="00A23F7A" w:rsidRDefault="00A23F7A" w:rsidP="00B5765E">
      <w:pPr>
        <w:pStyle w:val="Brdtextmedindragvnster"/>
      </w:pPr>
      <w:r>
        <w:t>Augustsson, Gabriella (fr.o.m. 2018</w:t>
      </w:r>
      <w:r>
        <w:noBreakHyphen/>
        <w:t>01</w:t>
      </w:r>
      <w:r>
        <w:noBreakHyphen/>
        <w:t>01 t.o.m. 2021</w:t>
      </w:r>
      <w:r>
        <w:noBreakHyphen/>
        <w:t>09</w:t>
      </w:r>
      <w:r>
        <w:noBreakHyphen/>
        <w:t>01)</w:t>
      </w:r>
    </w:p>
    <w:p w14:paraId="4A5BF947" w14:textId="77777777" w:rsidR="00A23F7A" w:rsidRPr="00C856CE" w:rsidRDefault="00A23F7A" w:rsidP="00B5765E">
      <w:pPr>
        <w:pStyle w:val="Brdtextmedindragvnster"/>
        <w:rPr>
          <w:lang w:val="de-DE"/>
        </w:rPr>
      </w:pPr>
      <w:proofErr w:type="spellStart"/>
      <w:r w:rsidRPr="00C856CE">
        <w:rPr>
          <w:lang w:val="de-DE"/>
        </w:rPr>
        <w:t>Belfrage</w:t>
      </w:r>
      <w:proofErr w:type="spellEnd"/>
      <w:r w:rsidRPr="00C856CE">
        <w:rPr>
          <w:lang w:val="de-DE"/>
        </w:rPr>
        <w:t>, Aurore (</w:t>
      </w:r>
      <w:proofErr w:type="spellStart"/>
      <w:r w:rsidRPr="00C856CE">
        <w:rPr>
          <w:lang w:val="de-DE"/>
        </w:rPr>
        <w:t>fr.o.m</w:t>
      </w:r>
      <w:proofErr w:type="spellEnd"/>
      <w:r w:rsidRPr="00C856CE">
        <w:rPr>
          <w:lang w:val="de-DE"/>
        </w:rPr>
        <w:t>. 2018</w:t>
      </w:r>
      <w:r w:rsidRPr="00C856CE">
        <w:rPr>
          <w:lang w:val="de-DE"/>
        </w:rPr>
        <w:noBreakHyphen/>
        <w:t>01</w:t>
      </w:r>
      <w:r w:rsidRPr="00C856CE">
        <w:rPr>
          <w:lang w:val="de-DE"/>
        </w:rPr>
        <w:noBreakHyphen/>
        <w:t xml:space="preserve">01 </w:t>
      </w:r>
      <w:proofErr w:type="spellStart"/>
      <w:r w:rsidRPr="00C856CE">
        <w:rPr>
          <w:lang w:val="de-DE"/>
        </w:rPr>
        <w:t>t.o.m</w:t>
      </w:r>
      <w:proofErr w:type="spellEnd"/>
      <w:r w:rsidRPr="00C856CE">
        <w:rPr>
          <w:lang w:val="de-DE"/>
        </w:rPr>
        <w:t>. 2021</w:t>
      </w:r>
      <w:r w:rsidRPr="00C856CE">
        <w:rPr>
          <w:lang w:val="de-DE"/>
        </w:rPr>
        <w:noBreakHyphen/>
        <w:t>09</w:t>
      </w:r>
      <w:r w:rsidRPr="00C856CE">
        <w:rPr>
          <w:lang w:val="de-DE"/>
        </w:rPr>
        <w:noBreakHyphen/>
        <w:t>01)</w:t>
      </w:r>
    </w:p>
    <w:p w14:paraId="4576F302" w14:textId="733867B4" w:rsidR="00A23F7A" w:rsidRDefault="00A23F7A" w:rsidP="00B5765E">
      <w:pPr>
        <w:pStyle w:val="Brdtextmedindragvnster"/>
      </w:pPr>
      <w:proofErr w:type="spellStart"/>
      <w:r>
        <w:t>Hellmark</w:t>
      </w:r>
      <w:proofErr w:type="spellEnd"/>
      <w:r>
        <w:t xml:space="preserve"> Knuts</w:t>
      </w:r>
      <w:r w:rsidR="0047219C">
        <w:t>s</w:t>
      </w:r>
      <w:r>
        <w:t>on, Helene (fr.o.m. 2019</w:t>
      </w:r>
      <w:r>
        <w:noBreakHyphen/>
        <w:t>02</w:t>
      </w:r>
      <w:r>
        <w:noBreakHyphen/>
        <w:t>19 t.o.m. 2021</w:t>
      </w:r>
      <w:r>
        <w:noBreakHyphen/>
        <w:t>09</w:t>
      </w:r>
      <w:r>
        <w:noBreakHyphen/>
        <w:t>01)</w:t>
      </w:r>
    </w:p>
    <w:p w14:paraId="7F5561E0" w14:textId="77777777" w:rsidR="00A23F7A" w:rsidRDefault="00A23F7A" w:rsidP="00B5765E">
      <w:pPr>
        <w:pStyle w:val="Brdtextmedindragvnster"/>
      </w:pPr>
      <w:r>
        <w:t>Johansson, Leif (fr.o.m. 2018</w:t>
      </w:r>
      <w:r>
        <w:noBreakHyphen/>
        <w:t>01</w:t>
      </w:r>
      <w:r>
        <w:noBreakHyphen/>
        <w:t>01 t.o.m. 2021</w:t>
      </w:r>
      <w:r>
        <w:noBreakHyphen/>
        <w:t>09</w:t>
      </w:r>
      <w:r>
        <w:noBreakHyphen/>
        <w:t>01)</w:t>
      </w:r>
    </w:p>
    <w:p w14:paraId="0998B987" w14:textId="77777777" w:rsidR="00A23F7A" w:rsidRDefault="00A23F7A" w:rsidP="00B5765E">
      <w:pPr>
        <w:pStyle w:val="Brdtextmedindragvnster"/>
      </w:pPr>
      <w:r>
        <w:t>Nilsson, Jennie (fr.o.m. 2018</w:t>
      </w:r>
      <w:r>
        <w:noBreakHyphen/>
        <w:t>01</w:t>
      </w:r>
      <w:r>
        <w:noBreakHyphen/>
        <w:t>01 t.o.m. 2019</w:t>
      </w:r>
      <w:r>
        <w:noBreakHyphen/>
        <w:t>02</w:t>
      </w:r>
      <w:r>
        <w:noBreakHyphen/>
        <w:t>18)</w:t>
      </w:r>
    </w:p>
    <w:p w14:paraId="431219EE" w14:textId="77777777" w:rsidR="00A23F7A" w:rsidRDefault="00A23F7A" w:rsidP="00B5765E">
      <w:pPr>
        <w:pStyle w:val="Brdtextmedindragvnster"/>
      </w:pPr>
      <w:r>
        <w:t>Nilsson, Marie (fr.o.m. 2018</w:t>
      </w:r>
      <w:r>
        <w:noBreakHyphen/>
        <w:t>01</w:t>
      </w:r>
      <w:r>
        <w:noBreakHyphen/>
        <w:t>01 t.o.m. 2021</w:t>
      </w:r>
      <w:r>
        <w:noBreakHyphen/>
        <w:t>09</w:t>
      </w:r>
      <w:r>
        <w:noBreakHyphen/>
        <w:t>01)</w:t>
      </w:r>
    </w:p>
    <w:p w14:paraId="2879878B" w14:textId="77777777" w:rsidR="00A23F7A" w:rsidRDefault="00A23F7A" w:rsidP="00B5765E">
      <w:pPr>
        <w:pStyle w:val="Brdtextmedindragvnster"/>
      </w:pPr>
      <w:proofErr w:type="spellStart"/>
      <w:r>
        <w:t>Schöldtz</w:t>
      </w:r>
      <w:proofErr w:type="spellEnd"/>
      <w:r>
        <w:t>, Magnus (fr.o.m. 2018</w:t>
      </w:r>
      <w:r>
        <w:noBreakHyphen/>
        <w:t>01</w:t>
      </w:r>
      <w:r>
        <w:noBreakHyphen/>
        <w:t>01 t.o.m. 2021</w:t>
      </w:r>
      <w:r>
        <w:noBreakHyphen/>
        <w:t>09</w:t>
      </w:r>
      <w:r>
        <w:noBreakHyphen/>
        <w:t>01)</w:t>
      </w:r>
    </w:p>
    <w:p w14:paraId="5951AF4B" w14:textId="77777777" w:rsidR="00A23F7A" w:rsidRDefault="00A23F7A" w:rsidP="00B5765E">
      <w:pPr>
        <w:pStyle w:val="Brdtexthllihop"/>
      </w:pPr>
      <w:r>
        <w:t>Huvudsekreterare:</w:t>
      </w:r>
    </w:p>
    <w:p w14:paraId="2DBEBB3F" w14:textId="77777777" w:rsidR="00A23F7A" w:rsidRDefault="00A23F7A" w:rsidP="00B5765E">
      <w:pPr>
        <w:pStyle w:val="Brdtextmedindragvnster"/>
      </w:pPr>
      <w:proofErr w:type="spellStart"/>
      <w:r>
        <w:t>Lönnberg</w:t>
      </w:r>
      <w:proofErr w:type="spellEnd"/>
      <w:r>
        <w:t>, Anders G (fr.o.m. 2018</w:t>
      </w:r>
      <w:r>
        <w:noBreakHyphen/>
        <w:t>01</w:t>
      </w:r>
      <w:r>
        <w:noBreakHyphen/>
        <w:t>01 t.o.m. 2021</w:t>
      </w:r>
      <w:r>
        <w:noBreakHyphen/>
        <w:t>09</w:t>
      </w:r>
      <w:r>
        <w:noBreakHyphen/>
        <w:t>01)</w:t>
      </w:r>
    </w:p>
    <w:p w14:paraId="0922220D" w14:textId="77777777" w:rsidR="00A23F7A" w:rsidRDefault="00A23F7A" w:rsidP="00B5765E">
      <w:pPr>
        <w:pStyle w:val="Brdtexthllihop"/>
      </w:pPr>
      <w:r>
        <w:t>Sekreterare:</w:t>
      </w:r>
    </w:p>
    <w:p w14:paraId="7D810F1B" w14:textId="77777777" w:rsidR="00A23F7A" w:rsidRDefault="00A23F7A" w:rsidP="00B5765E">
      <w:pPr>
        <w:pStyle w:val="Brdtextmedindragvnster"/>
      </w:pPr>
      <w:proofErr w:type="spellStart"/>
      <w:r>
        <w:t>Daver</w:t>
      </w:r>
      <w:proofErr w:type="spellEnd"/>
      <w:r>
        <w:t>, Ludvig (fr.o.m. 2019</w:t>
      </w:r>
      <w:r>
        <w:noBreakHyphen/>
        <w:t>09</w:t>
      </w:r>
      <w:r>
        <w:noBreakHyphen/>
        <w:t>01 t.o.m. 2021</w:t>
      </w:r>
      <w:r>
        <w:noBreakHyphen/>
        <w:t>09</w:t>
      </w:r>
      <w:r>
        <w:noBreakHyphen/>
        <w:t>01)</w:t>
      </w:r>
    </w:p>
    <w:p w14:paraId="5B2D7C76" w14:textId="77777777" w:rsidR="00A23F7A" w:rsidRDefault="00A23F7A" w:rsidP="00B5765E">
      <w:pPr>
        <w:pStyle w:val="Brdtextmedindragvnster"/>
      </w:pPr>
      <w:r>
        <w:t>Ekstrand, Nina (fr.o.m. 2018</w:t>
      </w:r>
      <w:r>
        <w:noBreakHyphen/>
        <w:t>03</w:t>
      </w:r>
      <w:r>
        <w:noBreakHyphen/>
        <w:t>01 t.o.m. 2021</w:t>
      </w:r>
      <w:r>
        <w:noBreakHyphen/>
        <w:t>09</w:t>
      </w:r>
      <w:r>
        <w:noBreakHyphen/>
        <w:t>01)</w:t>
      </w:r>
    </w:p>
    <w:p w14:paraId="7B0CAC3B" w14:textId="77777777" w:rsidR="00A23F7A" w:rsidRDefault="00A23F7A" w:rsidP="00B5765E">
      <w:pPr>
        <w:pStyle w:val="Brdtextmedindragvnster"/>
      </w:pPr>
      <w:r>
        <w:t>Engstrand, Monica (fr.o.m. 2018</w:t>
      </w:r>
      <w:r>
        <w:noBreakHyphen/>
        <w:t>04</w:t>
      </w:r>
      <w:r>
        <w:noBreakHyphen/>
        <w:t>01 t.o.m. 2021</w:t>
      </w:r>
      <w:r>
        <w:noBreakHyphen/>
        <w:t>09</w:t>
      </w:r>
      <w:r>
        <w:noBreakHyphen/>
        <w:t>01)</w:t>
      </w:r>
    </w:p>
    <w:p w14:paraId="30384CD2" w14:textId="77777777" w:rsidR="00A23F7A" w:rsidRDefault="00A23F7A" w:rsidP="00B5765E">
      <w:pPr>
        <w:pStyle w:val="Brdtextmedindragvnster"/>
      </w:pPr>
      <w:r>
        <w:t>Nyström, Felix (fr.o.m. 2018</w:t>
      </w:r>
      <w:r>
        <w:noBreakHyphen/>
        <w:t>03</w:t>
      </w:r>
      <w:r>
        <w:noBreakHyphen/>
        <w:t>01 t.o.m. 2019</w:t>
      </w:r>
      <w:r>
        <w:noBreakHyphen/>
        <w:t>08</w:t>
      </w:r>
      <w:r>
        <w:noBreakHyphen/>
        <w:t>31)</w:t>
      </w:r>
    </w:p>
    <w:p w14:paraId="7AE7D1A7" w14:textId="77777777" w:rsidR="00A23F7A" w:rsidRDefault="00A23F7A" w:rsidP="00B5765E">
      <w:pPr>
        <w:pStyle w:val="Brdtextmedindragvnster"/>
      </w:pPr>
      <w:proofErr w:type="spellStart"/>
      <w:r>
        <w:t>Vänerlöv</w:t>
      </w:r>
      <w:proofErr w:type="spellEnd"/>
      <w:r>
        <w:t>, Eric (fr.o.m. 2018</w:t>
      </w:r>
      <w:r>
        <w:noBreakHyphen/>
        <w:t>04</w:t>
      </w:r>
      <w:r>
        <w:noBreakHyphen/>
        <w:t>01 t.o.m. 2021</w:t>
      </w:r>
      <w:r>
        <w:noBreakHyphen/>
        <w:t>09</w:t>
      </w:r>
      <w:r>
        <w:noBreakHyphen/>
        <w:t>01)</w:t>
      </w:r>
    </w:p>
    <w:p w14:paraId="2A62EACE" w14:textId="77777777" w:rsidR="00A23F7A" w:rsidRDefault="00A23F7A" w:rsidP="00B5765E">
      <w:pPr>
        <w:pStyle w:val="Brdtextupprkning"/>
      </w:pPr>
      <w:r>
        <w:t>Direktiv för kommittén, se dir. 2017:130</w:t>
      </w:r>
    </w:p>
    <w:p w14:paraId="2FD6B37C" w14:textId="77777777" w:rsidR="00A23F7A" w:rsidRDefault="00A23F7A" w:rsidP="00B5765E">
      <w:pPr>
        <w:pStyle w:val="Brdtextupprkning"/>
      </w:pPr>
      <w:r>
        <w:lastRenderedPageBreak/>
        <w:t>Kommittén beräknas avsluta sitt arbete senast 1 september 2021.</w:t>
      </w:r>
    </w:p>
    <w:p w14:paraId="5AB05CEF" w14:textId="77777777" w:rsidR="00A23F7A" w:rsidRDefault="00A23F7A" w:rsidP="00B5765E">
      <w:pPr>
        <w:pStyle w:val="Rubrik2"/>
      </w:pPr>
      <w:bookmarkStart w:id="46" w:name="_Toc34127976"/>
      <w:r>
        <w:t xml:space="preserve">Utredningen för ett effektivt offentligt främjande av utländska investeringar </w:t>
      </w:r>
      <w:r>
        <w:br/>
        <w:t>(UD 2018:01)</w:t>
      </w:r>
      <w:bookmarkEnd w:id="46"/>
    </w:p>
    <w:p w14:paraId="3AEA2234" w14:textId="77777777" w:rsidR="00A23F7A" w:rsidRDefault="00A23F7A" w:rsidP="00B5765E">
      <w:pPr>
        <w:pStyle w:val="Brdtextupprkning"/>
      </w:pPr>
      <w:r>
        <w:t>Tillkallad enligt regeringens bemyndigande 2018-02-08</w:t>
      </w:r>
    </w:p>
    <w:p w14:paraId="432EF583" w14:textId="77777777" w:rsidR="00A23F7A" w:rsidRDefault="00A23F7A" w:rsidP="00B5765E">
      <w:pPr>
        <w:pStyle w:val="Brdtexthllihop"/>
      </w:pPr>
      <w:r>
        <w:t>Särskild utredare:</w:t>
      </w:r>
    </w:p>
    <w:p w14:paraId="7B8D8D82" w14:textId="77777777" w:rsidR="00A23F7A" w:rsidRDefault="00A23F7A" w:rsidP="00B5765E">
      <w:pPr>
        <w:pStyle w:val="Brdtextmedindragvnster"/>
      </w:pPr>
      <w:r>
        <w:t>Larsson, Jan, direktör (fr.o.m. 2018</w:t>
      </w:r>
      <w:r>
        <w:noBreakHyphen/>
        <w:t>03</w:t>
      </w:r>
      <w:r>
        <w:noBreakHyphen/>
        <w:t>01 t.o.m. 2018</w:t>
      </w:r>
      <w:r>
        <w:noBreakHyphen/>
        <w:t>08</w:t>
      </w:r>
      <w:r>
        <w:noBreakHyphen/>
        <w:t>08)</w:t>
      </w:r>
    </w:p>
    <w:p w14:paraId="007ABC27" w14:textId="77777777" w:rsidR="00A23F7A" w:rsidRDefault="00A23F7A" w:rsidP="00B5765E">
      <w:pPr>
        <w:pStyle w:val="Brdtextmedindragvnster"/>
      </w:pPr>
      <w:proofErr w:type="spellStart"/>
      <w:r>
        <w:t>Waidelich</w:t>
      </w:r>
      <w:proofErr w:type="spellEnd"/>
      <w:r>
        <w:t>, Tommy, företagare (fr.o.m. 2018</w:t>
      </w:r>
      <w:r>
        <w:noBreakHyphen/>
        <w:t>08</w:t>
      </w:r>
      <w:r>
        <w:noBreakHyphen/>
        <w:t>14 t.o.m. 2019</w:t>
      </w:r>
      <w:r>
        <w:noBreakHyphen/>
        <w:t>04</w:t>
      </w:r>
      <w:r>
        <w:noBreakHyphen/>
        <w:t>30)</w:t>
      </w:r>
    </w:p>
    <w:p w14:paraId="7F90C475" w14:textId="77777777" w:rsidR="00A23F7A" w:rsidRPr="00C856CE" w:rsidRDefault="00A23F7A" w:rsidP="00B5765E">
      <w:pPr>
        <w:pStyle w:val="Brdtexthllihop"/>
        <w:rPr>
          <w:lang w:val="en-US"/>
        </w:rPr>
      </w:pPr>
      <w:proofErr w:type="spellStart"/>
      <w:r w:rsidRPr="00C856CE">
        <w:rPr>
          <w:lang w:val="en-US"/>
        </w:rPr>
        <w:t>Experter</w:t>
      </w:r>
      <w:proofErr w:type="spellEnd"/>
      <w:r w:rsidRPr="00C856CE">
        <w:rPr>
          <w:lang w:val="en-US"/>
        </w:rPr>
        <w:t>:</w:t>
      </w:r>
    </w:p>
    <w:p w14:paraId="6FCDC7B8" w14:textId="77777777" w:rsidR="00A23F7A" w:rsidRPr="00C856CE" w:rsidRDefault="00A23F7A" w:rsidP="00B5765E">
      <w:pPr>
        <w:pStyle w:val="Brdtextmedindragvnster"/>
        <w:rPr>
          <w:lang w:val="en-US"/>
        </w:rPr>
      </w:pPr>
      <w:proofErr w:type="spellStart"/>
      <w:r w:rsidRPr="00C856CE">
        <w:rPr>
          <w:lang w:val="en-US"/>
        </w:rPr>
        <w:t>Alberius</w:t>
      </w:r>
      <w:proofErr w:type="spellEnd"/>
      <w:r w:rsidRPr="00C856CE">
        <w:rPr>
          <w:lang w:val="en-US"/>
        </w:rPr>
        <w:t>, Peter, head of international business development (</w:t>
      </w:r>
      <w:proofErr w:type="spellStart"/>
      <w:r w:rsidRPr="00C856CE">
        <w:rPr>
          <w:lang w:val="en-US"/>
        </w:rPr>
        <w:t>fr.o.m</w:t>
      </w:r>
      <w:proofErr w:type="spellEnd"/>
      <w:r w:rsidRPr="00C856CE">
        <w:rPr>
          <w:lang w:val="en-US"/>
        </w:rPr>
        <w:t>. 2018</w:t>
      </w:r>
      <w:r w:rsidRPr="00C856CE">
        <w:rPr>
          <w:lang w:val="en-US"/>
        </w:rPr>
        <w:noBreakHyphen/>
        <w:t>03</w:t>
      </w:r>
      <w:r w:rsidRPr="00C856CE">
        <w:rPr>
          <w:lang w:val="en-US"/>
        </w:rPr>
        <w:noBreakHyphen/>
        <w:t>01)</w:t>
      </w:r>
    </w:p>
    <w:p w14:paraId="4473D5F4" w14:textId="77777777" w:rsidR="00A23F7A" w:rsidRDefault="00A23F7A" w:rsidP="00B5765E">
      <w:pPr>
        <w:pStyle w:val="Brdtextmedindragvnster"/>
      </w:pPr>
      <w:r>
        <w:t>Cederskog Sundling, Ulrika, vice vd (fr.o.m. 2018</w:t>
      </w:r>
      <w:r>
        <w:noBreakHyphen/>
        <w:t>03</w:t>
      </w:r>
      <w:r>
        <w:noBreakHyphen/>
        <w:t>01 t.o.m. 2019</w:t>
      </w:r>
      <w:r>
        <w:noBreakHyphen/>
        <w:t>02</w:t>
      </w:r>
      <w:r>
        <w:noBreakHyphen/>
        <w:t>11)</w:t>
      </w:r>
    </w:p>
    <w:p w14:paraId="2AE3D213" w14:textId="77777777" w:rsidR="00A23F7A" w:rsidRDefault="00A23F7A" w:rsidP="00B5765E">
      <w:pPr>
        <w:pStyle w:val="Brdtextmedindragvnster"/>
      </w:pPr>
      <w:r>
        <w:t>Eklund, Johan, professor (fr.o.m. 2018</w:t>
      </w:r>
      <w:r>
        <w:noBreakHyphen/>
        <w:t>03</w:t>
      </w:r>
      <w:r>
        <w:noBreakHyphen/>
        <w:t>01)</w:t>
      </w:r>
    </w:p>
    <w:p w14:paraId="00FEF3FB" w14:textId="77777777" w:rsidR="00A23F7A" w:rsidRDefault="00A23F7A" w:rsidP="00B5765E">
      <w:pPr>
        <w:pStyle w:val="Brdtextmedindragvnster"/>
      </w:pPr>
      <w:r>
        <w:t xml:space="preserve">de </w:t>
      </w:r>
      <w:proofErr w:type="spellStart"/>
      <w:r>
        <w:t>Feudis</w:t>
      </w:r>
      <w:proofErr w:type="spellEnd"/>
      <w:r>
        <w:t>, Isabella, vd (fr.o.m. 2018</w:t>
      </w:r>
      <w:r>
        <w:noBreakHyphen/>
        <w:t>03</w:t>
      </w:r>
      <w:r>
        <w:noBreakHyphen/>
        <w:t>01)</w:t>
      </w:r>
    </w:p>
    <w:p w14:paraId="4FE285D3" w14:textId="77777777" w:rsidR="00A23F7A" w:rsidRDefault="00A23F7A" w:rsidP="00B5765E">
      <w:pPr>
        <w:pStyle w:val="Brdtextmedindragvnster"/>
      </w:pPr>
      <w:proofErr w:type="spellStart"/>
      <w:r>
        <w:t>Fexe</w:t>
      </w:r>
      <w:proofErr w:type="spellEnd"/>
      <w:r>
        <w:t xml:space="preserve">, Fredrik, </w:t>
      </w:r>
      <w:proofErr w:type="spellStart"/>
      <w:r>
        <w:t>verkst</w:t>
      </w:r>
      <w:proofErr w:type="spellEnd"/>
      <w:r>
        <w:t>. direktör (fr.o.m. 2019</w:t>
      </w:r>
      <w:r>
        <w:noBreakHyphen/>
        <w:t>02</w:t>
      </w:r>
      <w:r>
        <w:noBreakHyphen/>
        <w:t>12)</w:t>
      </w:r>
    </w:p>
    <w:p w14:paraId="4034DED9" w14:textId="77777777" w:rsidR="00A23F7A" w:rsidRDefault="00A23F7A" w:rsidP="00B5765E">
      <w:pPr>
        <w:pStyle w:val="Brdtextmedindragvnster"/>
      </w:pPr>
      <w:proofErr w:type="spellStart"/>
      <w:r>
        <w:t>Hatzigeorgiou</w:t>
      </w:r>
      <w:proofErr w:type="spellEnd"/>
      <w:r>
        <w:t>, Andreas, chefsekonom (fr.o.m. 2018</w:t>
      </w:r>
      <w:r>
        <w:noBreakHyphen/>
        <w:t>03</w:t>
      </w:r>
      <w:r>
        <w:noBreakHyphen/>
        <w:t>01 t.o.m. 2018</w:t>
      </w:r>
      <w:r>
        <w:noBreakHyphen/>
        <w:t>09</w:t>
      </w:r>
      <w:r>
        <w:noBreakHyphen/>
        <w:t>26)</w:t>
      </w:r>
    </w:p>
    <w:p w14:paraId="4755FF0D" w14:textId="77777777" w:rsidR="00A23F7A" w:rsidRDefault="00A23F7A" w:rsidP="00B5765E">
      <w:pPr>
        <w:pStyle w:val="Brdtextmedindragvnster"/>
      </w:pPr>
      <w:r>
        <w:t>Johansson, Stefan, vd (fr.o.m. 2018</w:t>
      </w:r>
      <w:r>
        <w:noBreakHyphen/>
        <w:t>03</w:t>
      </w:r>
      <w:r>
        <w:noBreakHyphen/>
        <w:t>01)</w:t>
      </w:r>
    </w:p>
    <w:p w14:paraId="492675DB" w14:textId="77777777" w:rsidR="00A23F7A" w:rsidRDefault="00A23F7A" w:rsidP="00B5765E">
      <w:pPr>
        <w:pStyle w:val="Brdtextmedindragvnster"/>
      </w:pPr>
      <w:r>
        <w:t>Norin, Johan, ämnesråd (fr.o.m. 2018</w:t>
      </w:r>
      <w:r>
        <w:noBreakHyphen/>
        <w:t>03</w:t>
      </w:r>
      <w:r>
        <w:noBreakHyphen/>
        <w:t>01 t.o.m. 2018</w:t>
      </w:r>
      <w:r>
        <w:noBreakHyphen/>
        <w:t>09</w:t>
      </w:r>
      <w:r>
        <w:noBreakHyphen/>
        <w:t>26)</w:t>
      </w:r>
    </w:p>
    <w:p w14:paraId="63842E1E" w14:textId="77777777" w:rsidR="00A23F7A" w:rsidRDefault="00A23F7A" w:rsidP="00B5765E">
      <w:pPr>
        <w:pStyle w:val="Brdtextmedindragvnster"/>
      </w:pPr>
      <w:r>
        <w:t>Nutley, Daniel, chef globala relationer (fr.o.m. 2018</w:t>
      </w:r>
      <w:r>
        <w:noBreakHyphen/>
        <w:t>02</w:t>
      </w:r>
      <w:r>
        <w:noBreakHyphen/>
        <w:t>08 t.o.m. 2018</w:t>
      </w:r>
      <w:r>
        <w:noBreakHyphen/>
        <w:t>09</w:t>
      </w:r>
      <w:r>
        <w:noBreakHyphen/>
        <w:t>26)</w:t>
      </w:r>
    </w:p>
    <w:p w14:paraId="60EA33C0" w14:textId="77777777" w:rsidR="00A23F7A" w:rsidRDefault="00A23F7A" w:rsidP="00B5765E">
      <w:pPr>
        <w:pStyle w:val="Brdtextmedindragvnster"/>
      </w:pPr>
      <w:r>
        <w:t>Bengtsson, Torbjörn, affärsutvecklare (fr.o.m. 2018</w:t>
      </w:r>
      <w:r>
        <w:noBreakHyphen/>
        <w:t>03</w:t>
      </w:r>
      <w:r>
        <w:noBreakHyphen/>
        <w:t>01)</w:t>
      </w:r>
    </w:p>
    <w:p w14:paraId="13D03A73" w14:textId="77777777" w:rsidR="00A23F7A" w:rsidRDefault="00A23F7A" w:rsidP="00B5765E">
      <w:pPr>
        <w:pStyle w:val="Brdtextmedindragvnster"/>
      </w:pPr>
      <w:proofErr w:type="spellStart"/>
      <w:r>
        <w:t>Roed</w:t>
      </w:r>
      <w:proofErr w:type="spellEnd"/>
      <w:r>
        <w:t>, Pia, kansliråd (fr.o.m. 2018</w:t>
      </w:r>
      <w:r>
        <w:noBreakHyphen/>
        <w:t>03</w:t>
      </w:r>
      <w:r>
        <w:noBreakHyphen/>
        <w:t>01)</w:t>
      </w:r>
    </w:p>
    <w:p w14:paraId="365EFE42" w14:textId="77777777" w:rsidR="00A23F7A" w:rsidRDefault="00A23F7A" w:rsidP="00B5765E">
      <w:pPr>
        <w:pStyle w:val="Brdtextmedindragvnster"/>
      </w:pPr>
      <w:r>
        <w:t xml:space="preserve">Schmidt, Ann-Christine, national </w:t>
      </w:r>
      <w:proofErr w:type="spellStart"/>
      <w:r>
        <w:t>economic</w:t>
      </w:r>
      <w:proofErr w:type="spellEnd"/>
      <w:r>
        <w:t xml:space="preserve"> </w:t>
      </w:r>
      <w:proofErr w:type="spellStart"/>
      <w:r>
        <w:t>developer</w:t>
      </w:r>
      <w:proofErr w:type="spellEnd"/>
      <w:r>
        <w:t xml:space="preserve"> (fr.o.m. 2018</w:t>
      </w:r>
      <w:r>
        <w:noBreakHyphen/>
        <w:t>03</w:t>
      </w:r>
      <w:r>
        <w:noBreakHyphen/>
        <w:t>01)</w:t>
      </w:r>
    </w:p>
    <w:p w14:paraId="754CF175" w14:textId="77777777" w:rsidR="00A23F7A" w:rsidRDefault="00A23F7A" w:rsidP="00B5765E">
      <w:pPr>
        <w:pStyle w:val="Brdtextmedindragvnster"/>
      </w:pPr>
      <w:proofErr w:type="spellStart"/>
      <w:r>
        <w:t>Sefastsson</w:t>
      </w:r>
      <w:proofErr w:type="spellEnd"/>
      <w:r>
        <w:t>, Ingrid, departementssekreterare (fr.o.m. 2018</w:t>
      </w:r>
      <w:r>
        <w:noBreakHyphen/>
        <w:t>09</w:t>
      </w:r>
      <w:r>
        <w:noBreakHyphen/>
        <w:t>26)</w:t>
      </w:r>
    </w:p>
    <w:p w14:paraId="23D7FA49" w14:textId="77777777" w:rsidR="00A23F7A" w:rsidRDefault="00A23F7A" w:rsidP="00B5765E">
      <w:pPr>
        <w:pStyle w:val="Brdtextmedindragvnster"/>
      </w:pPr>
      <w:r>
        <w:t>Toresson, Bengt, departementsråd (fr.o.m. 2018</w:t>
      </w:r>
      <w:r>
        <w:noBreakHyphen/>
        <w:t>03</w:t>
      </w:r>
      <w:r>
        <w:noBreakHyphen/>
        <w:t>01)</w:t>
      </w:r>
    </w:p>
    <w:p w14:paraId="2FA981D6" w14:textId="77777777" w:rsidR="00A23F7A" w:rsidRDefault="00A23F7A" w:rsidP="00B5765E">
      <w:pPr>
        <w:pStyle w:val="Brdtextmedindragvnster"/>
      </w:pPr>
      <w:proofErr w:type="spellStart"/>
      <w:r>
        <w:t>Wollentz</w:t>
      </w:r>
      <w:proofErr w:type="spellEnd"/>
      <w:r>
        <w:t>, Björn, militärsakkunnig (fr.o.m. 2018</w:t>
      </w:r>
      <w:r>
        <w:noBreakHyphen/>
        <w:t>03</w:t>
      </w:r>
      <w:r>
        <w:noBreakHyphen/>
        <w:t>01)</w:t>
      </w:r>
    </w:p>
    <w:p w14:paraId="14E6B4E1" w14:textId="77777777" w:rsidR="00A23F7A" w:rsidRDefault="00A23F7A" w:rsidP="00B5765E">
      <w:pPr>
        <w:pStyle w:val="Brdtexthllihop"/>
      </w:pPr>
      <w:r>
        <w:t>Sekreterare:</w:t>
      </w:r>
    </w:p>
    <w:p w14:paraId="71B5CFD0" w14:textId="77777777" w:rsidR="00A23F7A" w:rsidRDefault="00A23F7A" w:rsidP="00B5765E">
      <w:pPr>
        <w:pStyle w:val="Brdtextmedindragvnster"/>
      </w:pPr>
      <w:proofErr w:type="spellStart"/>
      <w:r>
        <w:t>Silversol</w:t>
      </w:r>
      <w:proofErr w:type="spellEnd"/>
      <w:r>
        <w:t>, Susanna, sekreterare (fr.o.m. 2018</w:t>
      </w:r>
      <w:r>
        <w:noBreakHyphen/>
        <w:t>03</w:t>
      </w:r>
      <w:r>
        <w:noBreakHyphen/>
        <w:t>01 t.o.m. 2019</w:t>
      </w:r>
      <w:r>
        <w:noBreakHyphen/>
        <w:t>04</w:t>
      </w:r>
      <w:r>
        <w:noBreakHyphen/>
        <w:t>30)</w:t>
      </w:r>
    </w:p>
    <w:p w14:paraId="66F2419E" w14:textId="77777777" w:rsidR="00A23F7A" w:rsidRDefault="00A23F7A" w:rsidP="00B5765E">
      <w:pPr>
        <w:pStyle w:val="Brdtextupprkning"/>
      </w:pPr>
      <w:r>
        <w:t>Direktiv för kommittén, se dir. 2018:3 och dir. 2018:113</w:t>
      </w:r>
    </w:p>
    <w:p w14:paraId="76CC2954" w14:textId="77777777" w:rsidR="00A23F7A" w:rsidRDefault="00A23F7A" w:rsidP="00B5765E">
      <w:pPr>
        <w:pStyle w:val="Brdtexthllihop"/>
      </w:pPr>
      <w:r>
        <w:t>Kommittén har avgett</w:t>
      </w:r>
    </w:p>
    <w:p w14:paraId="115A810B" w14:textId="77777777" w:rsidR="00A23F7A" w:rsidRDefault="00A23F7A" w:rsidP="00B5765E">
      <w:pPr>
        <w:pStyle w:val="Brdtextmedindragvnster"/>
      </w:pPr>
      <w:r>
        <w:t>SOU 2018:56 Bättre kommunikation för fler investeringar</w:t>
      </w:r>
    </w:p>
    <w:p w14:paraId="58152A7B" w14:textId="77777777" w:rsidR="00A23F7A" w:rsidRDefault="00A23F7A" w:rsidP="00B5765E">
      <w:pPr>
        <w:pStyle w:val="Brdtextmedindragvnster"/>
      </w:pPr>
      <w:r>
        <w:t>SOU 2019:21 Effektivt investeringsfrämjande för hela Sverige</w:t>
      </w:r>
    </w:p>
    <w:p w14:paraId="3F0BA652" w14:textId="5F245E02" w:rsidR="00A23F7A" w:rsidRDefault="00A23F7A" w:rsidP="00B5765E">
      <w:pPr>
        <w:pStyle w:val="Brdtextupprkning"/>
      </w:pPr>
      <w:r>
        <w:t>Uppdraget är därmed utfört.</w:t>
      </w:r>
    </w:p>
    <w:p w14:paraId="11374AFF" w14:textId="73E8464B" w:rsidR="00EE69EA" w:rsidRDefault="00EE69EA" w:rsidP="00EE69EA">
      <w:pPr>
        <w:pStyle w:val="Brdtextmedindrag"/>
      </w:pPr>
    </w:p>
    <w:p w14:paraId="30DDB2CB" w14:textId="343E9E6E" w:rsidR="00EE69EA" w:rsidRDefault="00EE69EA" w:rsidP="00EE69EA">
      <w:pPr>
        <w:pStyle w:val="Brdtextmedindrag"/>
      </w:pPr>
    </w:p>
    <w:p w14:paraId="6150BA26" w14:textId="4A10F5DF" w:rsidR="00EE69EA" w:rsidRDefault="00EE69EA" w:rsidP="00EE69EA">
      <w:pPr>
        <w:pStyle w:val="Brdtextmedindrag"/>
      </w:pPr>
    </w:p>
    <w:p w14:paraId="07B54B40" w14:textId="6FAEB97E" w:rsidR="00EE69EA" w:rsidRDefault="00EE69EA" w:rsidP="00EE69EA">
      <w:pPr>
        <w:pStyle w:val="Brdtextmedindrag"/>
      </w:pPr>
    </w:p>
    <w:p w14:paraId="1D0EF8B5" w14:textId="3D6A2E95" w:rsidR="00EE69EA" w:rsidRDefault="00EE69EA" w:rsidP="00EE69EA">
      <w:pPr>
        <w:pStyle w:val="Brdtextmedindrag"/>
      </w:pPr>
    </w:p>
    <w:p w14:paraId="2D89DC67" w14:textId="77777777" w:rsidR="00EE69EA" w:rsidRPr="00EE69EA" w:rsidRDefault="00EE69EA" w:rsidP="00EE69EA">
      <w:pPr>
        <w:pStyle w:val="Brdtextmedindrag"/>
      </w:pPr>
    </w:p>
    <w:p w14:paraId="7C546DFE" w14:textId="77777777" w:rsidR="00A23F7A" w:rsidRDefault="00A23F7A" w:rsidP="00B5765E">
      <w:pPr>
        <w:pStyle w:val="Rubrik2"/>
      </w:pPr>
      <w:bookmarkStart w:id="47" w:name="_Toc34127977"/>
      <w:r>
        <w:t xml:space="preserve">Utredningen om kompletterande bestämmelser till EU:s förordning om marknadskontroll och överensstämmelse för produkter </w:t>
      </w:r>
      <w:r>
        <w:br/>
        <w:t>(UD 2019:01)</w:t>
      </w:r>
      <w:bookmarkEnd w:id="47"/>
    </w:p>
    <w:p w14:paraId="4E0C9159" w14:textId="77777777" w:rsidR="00A23F7A" w:rsidRDefault="00A23F7A" w:rsidP="00B5765E">
      <w:pPr>
        <w:pStyle w:val="Brdtextupprkning"/>
      </w:pPr>
      <w:r>
        <w:t>Tillkallad enligt regeringens bemyndigande 2019-06-13</w:t>
      </w:r>
    </w:p>
    <w:p w14:paraId="5330E8B6" w14:textId="77777777" w:rsidR="00A23F7A" w:rsidRDefault="00A23F7A" w:rsidP="00B5765E">
      <w:pPr>
        <w:pStyle w:val="Brdtexthllihop"/>
      </w:pPr>
      <w:r>
        <w:t>Särskild utredare:</w:t>
      </w:r>
    </w:p>
    <w:p w14:paraId="165C5EBE" w14:textId="77777777" w:rsidR="00A23F7A" w:rsidRDefault="00A23F7A" w:rsidP="00B5765E">
      <w:r>
        <w:t>Rosén Andersson, Helena justitieråd (</w:t>
      </w:r>
      <w:proofErr w:type="spellStart"/>
      <w:r>
        <w:t>fr.o.m</w:t>
      </w:r>
      <w:proofErr w:type="spellEnd"/>
      <w:r>
        <w:t xml:space="preserve"> 2019-08-12)</w:t>
      </w:r>
    </w:p>
    <w:p w14:paraId="70AB6395" w14:textId="77777777" w:rsidR="00A23F7A" w:rsidRDefault="00A23F7A" w:rsidP="00B5765E">
      <w:pPr>
        <w:pStyle w:val="Brdtexthllihop"/>
      </w:pPr>
      <w:r>
        <w:t>Sekreterare:</w:t>
      </w:r>
    </w:p>
    <w:p w14:paraId="7A182CAF" w14:textId="77777777" w:rsidR="00A23F7A" w:rsidRDefault="00A23F7A" w:rsidP="00B5765E">
      <w:r>
        <w:t>Vesterberg, Anna-Maria (</w:t>
      </w:r>
      <w:proofErr w:type="spellStart"/>
      <w:r>
        <w:t>fr.o.m</w:t>
      </w:r>
      <w:proofErr w:type="spellEnd"/>
      <w:r>
        <w:t xml:space="preserve"> 2019-08-19)</w:t>
      </w:r>
    </w:p>
    <w:p w14:paraId="0C772299" w14:textId="77777777" w:rsidR="00A23F7A" w:rsidRDefault="00A23F7A" w:rsidP="00B5765E">
      <w:r>
        <w:t xml:space="preserve">Fröding </w:t>
      </w:r>
      <w:proofErr w:type="spellStart"/>
      <w:r>
        <w:t>Linebäck</w:t>
      </w:r>
      <w:proofErr w:type="spellEnd"/>
      <w:r>
        <w:t>, Sara (</w:t>
      </w:r>
      <w:proofErr w:type="spellStart"/>
      <w:r>
        <w:t>fr.o.m</w:t>
      </w:r>
      <w:proofErr w:type="spellEnd"/>
      <w:r>
        <w:t xml:space="preserve"> 2019-09-09)</w:t>
      </w:r>
    </w:p>
    <w:p w14:paraId="51770625" w14:textId="77777777" w:rsidR="00A23F7A" w:rsidRPr="00705BD3" w:rsidRDefault="00A23F7A" w:rsidP="00B5765E">
      <w:pPr>
        <w:pStyle w:val="Brdtexthllihop"/>
      </w:pPr>
      <w:r w:rsidRPr="00705BD3">
        <w:t>Experter:</w:t>
      </w:r>
    </w:p>
    <w:p w14:paraId="5E33ACFB" w14:textId="77777777" w:rsidR="00A23F7A" w:rsidRDefault="00A23F7A" w:rsidP="00B5765E">
      <w:proofErr w:type="spellStart"/>
      <w:r>
        <w:t>Arveståhl</w:t>
      </w:r>
      <w:proofErr w:type="spellEnd"/>
      <w:r>
        <w:t>, Anette chefsjurist (</w:t>
      </w:r>
      <w:proofErr w:type="spellStart"/>
      <w:r>
        <w:t>fr.o.m</w:t>
      </w:r>
      <w:proofErr w:type="spellEnd"/>
      <w:r>
        <w:t xml:space="preserve"> 2019-09-01)</w:t>
      </w:r>
    </w:p>
    <w:p w14:paraId="7F7FF677" w14:textId="77777777" w:rsidR="00A23F7A" w:rsidRDefault="00A23F7A" w:rsidP="00B5765E">
      <w:proofErr w:type="spellStart"/>
      <w:r>
        <w:t>Cardner</w:t>
      </w:r>
      <w:proofErr w:type="spellEnd"/>
      <w:r>
        <w:t>, Cecilia rättssakkunnig (</w:t>
      </w:r>
      <w:proofErr w:type="spellStart"/>
      <w:r>
        <w:t>fr.o.m</w:t>
      </w:r>
      <w:proofErr w:type="spellEnd"/>
      <w:r>
        <w:t xml:space="preserve"> 2019-09-01)</w:t>
      </w:r>
    </w:p>
    <w:p w14:paraId="6B1F38E6" w14:textId="77777777" w:rsidR="00A23F7A" w:rsidRDefault="00A23F7A" w:rsidP="00B5765E">
      <w:r>
        <w:t>Classon, Susanne ämnesråd (</w:t>
      </w:r>
      <w:proofErr w:type="spellStart"/>
      <w:r>
        <w:t>fr.o.m</w:t>
      </w:r>
      <w:proofErr w:type="spellEnd"/>
      <w:r>
        <w:t xml:space="preserve"> 2019-09-01)</w:t>
      </w:r>
    </w:p>
    <w:p w14:paraId="27D6D18F" w14:textId="77777777" w:rsidR="00A23F7A" w:rsidRDefault="00A23F7A" w:rsidP="00B5765E">
      <w:proofErr w:type="spellStart"/>
      <w:r>
        <w:t>Finnerman</w:t>
      </w:r>
      <w:proofErr w:type="spellEnd"/>
      <w:r>
        <w:t>, Christian kansliråd (</w:t>
      </w:r>
      <w:proofErr w:type="spellStart"/>
      <w:r>
        <w:t>fr.o.m</w:t>
      </w:r>
      <w:proofErr w:type="spellEnd"/>
      <w:r>
        <w:t xml:space="preserve"> 2019-09-01)</w:t>
      </w:r>
    </w:p>
    <w:p w14:paraId="7732141E" w14:textId="77777777" w:rsidR="00A23F7A" w:rsidRDefault="00A23F7A" w:rsidP="00B5765E">
      <w:r>
        <w:t>Holst, Mikael expert produktsäkerhet (</w:t>
      </w:r>
      <w:proofErr w:type="spellStart"/>
      <w:r>
        <w:t>fr.o.m</w:t>
      </w:r>
      <w:proofErr w:type="spellEnd"/>
      <w:r>
        <w:t xml:space="preserve"> 2019-09-01)</w:t>
      </w:r>
    </w:p>
    <w:p w14:paraId="573AB371" w14:textId="77777777" w:rsidR="00A23F7A" w:rsidRDefault="00A23F7A" w:rsidP="00B5765E">
      <w:proofErr w:type="spellStart"/>
      <w:r>
        <w:t>Kisieliute</w:t>
      </w:r>
      <w:proofErr w:type="spellEnd"/>
      <w:r>
        <w:t xml:space="preserve">, </w:t>
      </w:r>
      <w:proofErr w:type="spellStart"/>
      <w:r>
        <w:t>Ieva</w:t>
      </w:r>
      <w:proofErr w:type="spellEnd"/>
      <w:r>
        <w:t xml:space="preserve"> jurist (</w:t>
      </w:r>
      <w:proofErr w:type="spellStart"/>
      <w:r>
        <w:t>fr.o.m</w:t>
      </w:r>
      <w:proofErr w:type="spellEnd"/>
      <w:r>
        <w:t xml:space="preserve"> 2019-09-01)</w:t>
      </w:r>
    </w:p>
    <w:p w14:paraId="0202C94D" w14:textId="77777777" w:rsidR="00A23F7A" w:rsidRDefault="00A23F7A" w:rsidP="00B5765E">
      <w:r>
        <w:t>Lundin, Dennis jurist (</w:t>
      </w:r>
      <w:proofErr w:type="spellStart"/>
      <w:r>
        <w:t>fr.o.m</w:t>
      </w:r>
      <w:proofErr w:type="spellEnd"/>
      <w:r>
        <w:t xml:space="preserve"> 2019-09-01)</w:t>
      </w:r>
    </w:p>
    <w:p w14:paraId="3FF13AE2" w14:textId="77777777" w:rsidR="00A23F7A" w:rsidRDefault="00A23F7A" w:rsidP="00B5765E">
      <w:proofErr w:type="spellStart"/>
      <w:r>
        <w:t>Makboul</w:t>
      </w:r>
      <w:proofErr w:type="spellEnd"/>
      <w:r>
        <w:t>, Amina departementssekreterare (</w:t>
      </w:r>
      <w:proofErr w:type="spellStart"/>
      <w:r>
        <w:t>fr.o.m</w:t>
      </w:r>
      <w:proofErr w:type="spellEnd"/>
      <w:r>
        <w:t xml:space="preserve"> 2019-09-01)</w:t>
      </w:r>
    </w:p>
    <w:p w14:paraId="246CB484" w14:textId="77777777" w:rsidR="00A23F7A" w:rsidRDefault="00A23F7A" w:rsidP="00B5765E">
      <w:r>
        <w:t>Samuelsson, Per tf. avdelningschef (</w:t>
      </w:r>
      <w:proofErr w:type="spellStart"/>
      <w:r>
        <w:t>fr.o.m</w:t>
      </w:r>
      <w:proofErr w:type="spellEnd"/>
      <w:r>
        <w:t xml:space="preserve"> 2019-09-01)</w:t>
      </w:r>
    </w:p>
    <w:p w14:paraId="7955F036" w14:textId="77777777" w:rsidR="00A23F7A" w:rsidRDefault="00A23F7A" w:rsidP="00B5765E">
      <w:r>
        <w:t>Sjöö, Per-Olov handläggare (</w:t>
      </w:r>
      <w:proofErr w:type="spellStart"/>
      <w:r>
        <w:t>fr.o.m</w:t>
      </w:r>
      <w:proofErr w:type="spellEnd"/>
      <w:r>
        <w:t xml:space="preserve"> 2019-09-01)</w:t>
      </w:r>
    </w:p>
    <w:p w14:paraId="70ED33A9" w14:textId="77777777" w:rsidR="00A23F7A" w:rsidRDefault="00A23F7A" w:rsidP="00B5765E">
      <w:r>
        <w:t>Stein, Yvonne kansliråd (</w:t>
      </w:r>
      <w:proofErr w:type="spellStart"/>
      <w:r>
        <w:t>fr.o.m</w:t>
      </w:r>
      <w:proofErr w:type="spellEnd"/>
      <w:r>
        <w:t xml:space="preserve"> 2019-09-01)</w:t>
      </w:r>
    </w:p>
    <w:p w14:paraId="56E3D7E6" w14:textId="77777777" w:rsidR="00A23F7A" w:rsidRDefault="00A23F7A" w:rsidP="00B5765E">
      <w:r>
        <w:t>Vestling, Filip departementssekreterare (</w:t>
      </w:r>
      <w:proofErr w:type="spellStart"/>
      <w:r>
        <w:t>fr.o.m</w:t>
      </w:r>
      <w:proofErr w:type="spellEnd"/>
      <w:r>
        <w:t xml:space="preserve"> 2019-09-01)</w:t>
      </w:r>
    </w:p>
    <w:p w14:paraId="7DDE75FB" w14:textId="77777777" w:rsidR="00A23F7A" w:rsidRDefault="00A23F7A" w:rsidP="00B5765E"/>
    <w:p w14:paraId="5A611FCF" w14:textId="77777777" w:rsidR="00A23F7A" w:rsidRDefault="00A23F7A" w:rsidP="00B5765E">
      <w:r>
        <w:t>Direktiv för kommittén, se dir. 2019:30</w:t>
      </w:r>
    </w:p>
    <w:p w14:paraId="5B0E2B54" w14:textId="77777777" w:rsidR="00A23F7A" w:rsidRDefault="00A23F7A" w:rsidP="00B5765E"/>
    <w:p w14:paraId="49A11B45" w14:textId="77777777" w:rsidR="00A23F7A" w:rsidRDefault="00A23F7A" w:rsidP="00B5765E">
      <w:r>
        <w:t>Kommittén beräknas avsluta sitt arbete senast 31 augusti 2020.</w:t>
      </w:r>
    </w:p>
    <w:p w14:paraId="12B8709F" w14:textId="77777777" w:rsidR="00A23F7A" w:rsidRDefault="00A23F7A" w:rsidP="00A23F7A"/>
    <w:p w14:paraId="48C538A9" w14:textId="77777777" w:rsidR="00A23F7A" w:rsidRDefault="00A23F7A" w:rsidP="00A23F7A">
      <w:pPr>
        <w:sectPr w:rsidR="00A23F7A" w:rsidSect="00A23F7A">
          <w:headerReference w:type="even" r:id="rId47"/>
          <w:headerReference w:type="default" r:id="rId48"/>
          <w:footerReference w:type="even" r:id="rId49"/>
          <w:footerReference w:type="default" r:id="rId50"/>
          <w:headerReference w:type="first" r:id="rId51"/>
          <w:footerReference w:type="first" r:id="rId52"/>
          <w:pgSz w:w="9356" w:h="13721" w:code="9"/>
          <w:pgMar w:top="1134" w:right="2438" w:bottom="1191" w:left="1021" w:header="567" w:footer="709" w:gutter="0"/>
          <w:cols w:space="708"/>
          <w:docGrid w:linePitch="360"/>
        </w:sectPr>
      </w:pPr>
    </w:p>
    <w:p w14:paraId="511B8E60" w14:textId="77777777" w:rsidR="00A23F7A" w:rsidRDefault="00A23F7A" w:rsidP="00EE69EA">
      <w:pPr>
        <w:pStyle w:val="Rubrik1"/>
        <w:spacing w:before="0"/>
      </w:pPr>
      <w:bookmarkStart w:id="48" w:name="_Toc34127978"/>
      <w:r>
        <w:lastRenderedPageBreak/>
        <w:t>Försvarsdepartementet</w:t>
      </w:r>
      <w:bookmarkEnd w:id="48"/>
    </w:p>
    <w:p w14:paraId="2931D0B1" w14:textId="243DEEBE" w:rsidR="00A23F7A" w:rsidRDefault="00A23F7A" w:rsidP="00B5765E">
      <w:pPr>
        <w:pStyle w:val="Brdtextupprkning"/>
      </w:pPr>
      <w:r>
        <w:t xml:space="preserve">Inom detta avsnitt har följande kommittéer avslutat sin verksamhet sedan redovisningen </w:t>
      </w:r>
      <w:r w:rsidR="003D1675">
        <w:t xml:space="preserve">i 2018 års kommittéberättelse: </w:t>
      </w:r>
      <w:r>
        <w:t>4 och 5.</w:t>
      </w:r>
    </w:p>
    <w:p w14:paraId="771FEBA4" w14:textId="77777777" w:rsidR="00A23F7A" w:rsidRDefault="00A23F7A" w:rsidP="00B5765E">
      <w:pPr>
        <w:pStyle w:val="Rubrik2"/>
      </w:pPr>
      <w:bookmarkStart w:id="49" w:name="_Toc34127979"/>
      <w:r>
        <w:t>Totalförsvarets folkrättsråd (</w:t>
      </w:r>
      <w:proofErr w:type="spellStart"/>
      <w:r>
        <w:t>Fö</w:t>
      </w:r>
      <w:proofErr w:type="spellEnd"/>
      <w:r>
        <w:t xml:space="preserve"> 1991:A)</w:t>
      </w:r>
      <w:bookmarkEnd w:id="49"/>
      <w:r>
        <w:t xml:space="preserve"> </w:t>
      </w:r>
    </w:p>
    <w:p w14:paraId="1E9FEE83" w14:textId="77777777" w:rsidR="00A23F7A" w:rsidRDefault="00A23F7A" w:rsidP="00B5765E">
      <w:pPr>
        <w:pStyle w:val="Brdtextupprkning"/>
      </w:pPr>
      <w:r>
        <w:t xml:space="preserve">Organ inom Regeringskansliet </w:t>
      </w:r>
    </w:p>
    <w:p w14:paraId="788DDBD9" w14:textId="77777777" w:rsidR="00A23F7A" w:rsidRDefault="00A23F7A" w:rsidP="00B5765E">
      <w:pPr>
        <w:pStyle w:val="Brdtextupprkning"/>
      </w:pPr>
      <w:r>
        <w:t>Tillkallad enligt regeringens bemyndigande 1991-06-20</w:t>
      </w:r>
    </w:p>
    <w:p w14:paraId="7537FFE0" w14:textId="77777777" w:rsidR="00A23F7A" w:rsidRDefault="00A23F7A" w:rsidP="00B5765E">
      <w:pPr>
        <w:pStyle w:val="Brdtexthllihop"/>
      </w:pPr>
      <w:r>
        <w:t>Ordförande:</w:t>
      </w:r>
    </w:p>
    <w:p w14:paraId="006031E2" w14:textId="77777777" w:rsidR="00A23F7A" w:rsidRDefault="00A23F7A" w:rsidP="00B5765E">
      <w:pPr>
        <w:pStyle w:val="Brdtextmedindragvnster"/>
      </w:pPr>
      <w:proofErr w:type="spellStart"/>
      <w:r>
        <w:t>Eksborg</w:t>
      </w:r>
      <w:proofErr w:type="spellEnd"/>
      <w:r>
        <w:t>, Ann-Louise, chef för Statens haverikommission (fr.o.m. 1997</w:t>
      </w:r>
      <w:r>
        <w:noBreakHyphen/>
        <w:t>07</w:t>
      </w:r>
      <w:r>
        <w:noBreakHyphen/>
        <w:t>01 t.o.m. 1997</w:t>
      </w:r>
      <w:r>
        <w:noBreakHyphen/>
        <w:t>09</w:t>
      </w:r>
      <w:r>
        <w:noBreakHyphen/>
        <w:t>07)</w:t>
      </w:r>
    </w:p>
    <w:p w14:paraId="0566682C" w14:textId="77777777" w:rsidR="00A23F7A" w:rsidRDefault="00A23F7A" w:rsidP="00B5765E">
      <w:pPr>
        <w:pStyle w:val="Brdtextmedindragvnster"/>
      </w:pPr>
      <w:r>
        <w:t>Diamant, Maria, expeditions- och rättschef (fr.o.m. 2018</w:t>
      </w:r>
      <w:r>
        <w:noBreakHyphen/>
        <w:t>11</w:t>
      </w:r>
      <w:r>
        <w:noBreakHyphen/>
        <w:t>22 t.o.m. 2021</w:t>
      </w:r>
      <w:r>
        <w:noBreakHyphen/>
        <w:t>09</w:t>
      </w:r>
      <w:r>
        <w:noBreakHyphen/>
        <w:t>30)</w:t>
      </w:r>
    </w:p>
    <w:p w14:paraId="44B714E3" w14:textId="77777777" w:rsidR="00A23F7A" w:rsidRDefault="00A23F7A" w:rsidP="00B5765E">
      <w:pPr>
        <w:pStyle w:val="Brdtextmedindragvnster"/>
      </w:pPr>
      <w:r>
        <w:t>Hedegård, Maria, rättschef (fr.o.m. 2005</w:t>
      </w:r>
      <w:r>
        <w:noBreakHyphen/>
        <w:t>06</w:t>
      </w:r>
      <w:r>
        <w:noBreakHyphen/>
        <w:t>01 t.o.m. 2015</w:t>
      </w:r>
      <w:r>
        <w:noBreakHyphen/>
        <w:t>06</w:t>
      </w:r>
      <w:r>
        <w:noBreakHyphen/>
        <w:t>30)</w:t>
      </w:r>
    </w:p>
    <w:p w14:paraId="3EA91374" w14:textId="77777777" w:rsidR="00A23F7A" w:rsidRDefault="00A23F7A" w:rsidP="00B5765E">
      <w:pPr>
        <w:pStyle w:val="Brdtextmedindragvnster"/>
      </w:pPr>
      <w:r>
        <w:t>Hedegård, Maria, expeditions- och rättschef (fr.o.m. 2015</w:t>
      </w:r>
      <w:r>
        <w:noBreakHyphen/>
        <w:t>09</w:t>
      </w:r>
      <w:r>
        <w:noBreakHyphen/>
        <w:t>07 t.o.m. 2018</w:t>
      </w:r>
      <w:r>
        <w:noBreakHyphen/>
        <w:t>09</w:t>
      </w:r>
      <w:r>
        <w:noBreakHyphen/>
        <w:t>04)</w:t>
      </w:r>
    </w:p>
    <w:p w14:paraId="775C2BAB" w14:textId="77777777" w:rsidR="00A23F7A" w:rsidRDefault="00A23F7A" w:rsidP="00B5765E">
      <w:pPr>
        <w:pStyle w:val="Brdtextmedindragvnster"/>
      </w:pPr>
      <w:r>
        <w:t>Johansson, Maj, hovrättsråd (fr.o.m. 2000</w:t>
      </w:r>
      <w:r>
        <w:noBreakHyphen/>
        <w:t>07</w:t>
      </w:r>
      <w:r>
        <w:noBreakHyphen/>
        <w:t>01 t.o.m. 2005</w:t>
      </w:r>
      <w:r>
        <w:noBreakHyphen/>
        <w:t>05</w:t>
      </w:r>
      <w:r>
        <w:noBreakHyphen/>
        <w:t>31)</w:t>
      </w:r>
    </w:p>
    <w:p w14:paraId="260439DB" w14:textId="77777777" w:rsidR="00A23F7A" w:rsidRDefault="00A23F7A" w:rsidP="00B5765E">
      <w:pPr>
        <w:pStyle w:val="Brdtexthllihop"/>
      </w:pPr>
      <w:r>
        <w:t>Vice ordförande:</w:t>
      </w:r>
    </w:p>
    <w:p w14:paraId="0B2C4E6B" w14:textId="77777777" w:rsidR="00A23F7A" w:rsidRDefault="00A23F7A" w:rsidP="00B5765E">
      <w:pPr>
        <w:pStyle w:val="Brdtextmedindragvnster"/>
      </w:pPr>
      <w:r>
        <w:t>Hammarskjöld, Elinor (fr.o.m. 2008</w:t>
      </w:r>
      <w:r>
        <w:noBreakHyphen/>
        <w:t>10</w:t>
      </w:r>
      <w:r>
        <w:noBreakHyphen/>
        <w:t>01 t.o.m. 2011</w:t>
      </w:r>
      <w:r>
        <w:noBreakHyphen/>
        <w:t>02</w:t>
      </w:r>
      <w:r>
        <w:noBreakHyphen/>
        <w:t>28)</w:t>
      </w:r>
    </w:p>
    <w:p w14:paraId="3DC919C4" w14:textId="77777777" w:rsidR="00A23F7A" w:rsidRDefault="00A23F7A" w:rsidP="00B5765E">
      <w:pPr>
        <w:pStyle w:val="Brdtextmedindragvnster"/>
      </w:pPr>
      <w:r>
        <w:t>Hedberg, Bosse, departementsråd (fr.o.m. 2006</w:t>
      </w:r>
      <w:r>
        <w:noBreakHyphen/>
        <w:t>07</w:t>
      </w:r>
      <w:r>
        <w:noBreakHyphen/>
        <w:t>01 t.o.m. 2009</w:t>
      </w:r>
      <w:r>
        <w:noBreakHyphen/>
        <w:t>06</w:t>
      </w:r>
      <w:r>
        <w:noBreakHyphen/>
        <w:t>30)</w:t>
      </w:r>
    </w:p>
    <w:p w14:paraId="66EE4533" w14:textId="77777777" w:rsidR="00A23F7A" w:rsidRDefault="00A23F7A" w:rsidP="00B5765E">
      <w:pPr>
        <w:pStyle w:val="Brdtextmedindragvnster"/>
      </w:pPr>
      <w:r>
        <w:t>Lind, Gustaf, departementsråd (fr.o.m. 2015</w:t>
      </w:r>
      <w:r>
        <w:noBreakHyphen/>
        <w:t>09</w:t>
      </w:r>
      <w:r>
        <w:noBreakHyphen/>
        <w:t>07 t.o.m. 2018</w:t>
      </w:r>
      <w:r>
        <w:noBreakHyphen/>
        <w:t>09</w:t>
      </w:r>
      <w:r>
        <w:noBreakHyphen/>
        <w:t>04)</w:t>
      </w:r>
    </w:p>
    <w:p w14:paraId="5DE19CED" w14:textId="77777777" w:rsidR="00A23F7A" w:rsidRDefault="00A23F7A" w:rsidP="00B5765E">
      <w:pPr>
        <w:pStyle w:val="Brdtextmedindragvnster"/>
      </w:pPr>
      <w:r>
        <w:t>Lind, Gustaf, departementsråd (fr.o.m. 2018</w:t>
      </w:r>
      <w:r>
        <w:noBreakHyphen/>
        <w:t>11</w:t>
      </w:r>
      <w:r>
        <w:noBreakHyphen/>
        <w:t>22 t.o.m. 2021</w:t>
      </w:r>
      <w:r>
        <w:noBreakHyphen/>
        <w:t>09</w:t>
      </w:r>
      <w:r>
        <w:noBreakHyphen/>
        <w:t>30)</w:t>
      </w:r>
    </w:p>
    <w:p w14:paraId="334E236A" w14:textId="77777777" w:rsidR="00A23F7A" w:rsidRDefault="00A23F7A" w:rsidP="00B5765E">
      <w:pPr>
        <w:pStyle w:val="Brdtextmedindragvnster"/>
      </w:pPr>
      <w:r>
        <w:t>Roth, Bertil, departementsråd (fr.o.m. 2000</w:t>
      </w:r>
      <w:r>
        <w:noBreakHyphen/>
        <w:t>07</w:t>
      </w:r>
      <w:r>
        <w:noBreakHyphen/>
        <w:t>01 t.o.m. 2002</w:t>
      </w:r>
      <w:r>
        <w:noBreakHyphen/>
        <w:t>11</w:t>
      </w:r>
      <w:r>
        <w:noBreakHyphen/>
        <w:t>30)</w:t>
      </w:r>
    </w:p>
    <w:p w14:paraId="57B161E3" w14:textId="77777777" w:rsidR="00A23F7A" w:rsidRDefault="00A23F7A" w:rsidP="00B5765E">
      <w:pPr>
        <w:pStyle w:val="Brdtextmedindragvnster"/>
      </w:pPr>
      <w:proofErr w:type="spellStart"/>
      <w:r>
        <w:t>Rönqvist</w:t>
      </w:r>
      <w:proofErr w:type="spellEnd"/>
      <w:r>
        <w:t>, Anders, departementsråd (fr.o.m. 2002</w:t>
      </w:r>
      <w:r>
        <w:noBreakHyphen/>
        <w:t>12</w:t>
      </w:r>
      <w:r>
        <w:noBreakHyphen/>
        <w:t>01 t.o.m. 2006</w:t>
      </w:r>
      <w:r>
        <w:noBreakHyphen/>
        <w:t>06</w:t>
      </w:r>
      <w:r>
        <w:noBreakHyphen/>
        <w:t>30)</w:t>
      </w:r>
    </w:p>
    <w:p w14:paraId="4B052D23" w14:textId="77777777" w:rsidR="00A23F7A" w:rsidRDefault="00A23F7A" w:rsidP="00B5765E">
      <w:pPr>
        <w:pStyle w:val="Brdtextmedindragvnster"/>
      </w:pPr>
      <w:r>
        <w:t>Sjögren, Per, departementsråd (fr.o.m. 2011</w:t>
      </w:r>
      <w:r>
        <w:noBreakHyphen/>
        <w:t>03</w:t>
      </w:r>
      <w:r>
        <w:noBreakHyphen/>
        <w:t>01 t.o.m. 2015</w:t>
      </w:r>
      <w:r>
        <w:noBreakHyphen/>
        <w:t>06</w:t>
      </w:r>
      <w:r>
        <w:noBreakHyphen/>
        <w:t>30)</w:t>
      </w:r>
    </w:p>
    <w:p w14:paraId="20A1723B" w14:textId="77777777" w:rsidR="00A23F7A" w:rsidRDefault="00A23F7A" w:rsidP="00B5765E">
      <w:pPr>
        <w:pStyle w:val="Brdtexthllihop"/>
      </w:pPr>
      <w:r>
        <w:t>Ledamöter:</w:t>
      </w:r>
    </w:p>
    <w:p w14:paraId="6CA80517" w14:textId="77777777" w:rsidR="00A23F7A" w:rsidRDefault="00A23F7A" w:rsidP="00B5765E">
      <w:pPr>
        <w:pStyle w:val="Brdtextmedindragvnster"/>
      </w:pPr>
      <w:r>
        <w:t>Ahlström, Christer, sakkunnig (fr.o.m. 1997</w:t>
      </w:r>
      <w:r>
        <w:noBreakHyphen/>
        <w:t>07</w:t>
      </w:r>
      <w:r>
        <w:noBreakHyphen/>
        <w:t>01 t.o.m. 2000</w:t>
      </w:r>
      <w:r>
        <w:noBreakHyphen/>
        <w:t>06</w:t>
      </w:r>
      <w:r>
        <w:noBreakHyphen/>
        <w:t>30)</w:t>
      </w:r>
    </w:p>
    <w:p w14:paraId="04D84463" w14:textId="77777777" w:rsidR="00A23F7A" w:rsidRDefault="00A23F7A" w:rsidP="00B5765E">
      <w:pPr>
        <w:pStyle w:val="Brdtextmedindragvnster"/>
      </w:pPr>
      <w:r>
        <w:t>Asp, Anna, chefsjurist (fr.o.m. 2018</w:t>
      </w:r>
      <w:r>
        <w:noBreakHyphen/>
        <w:t>11</w:t>
      </w:r>
      <w:r>
        <w:noBreakHyphen/>
        <w:t>22 t.o.m. 2021</w:t>
      </w:r>
      <w:r>
        <w:noBreakHyphen/>
        <w:t>09</w:t>
      </w:r>
      <w:r>
        <w:noBreakHyphen/>
        <w:t>30)</w:t>
      </w:r>
    </w:p>
    <w:p w14:paraId="77C43558" w14:textId="77777777" w:rsidR="00A23F7A" w:rsidRDefault="00A23F7A" w:rsidP="00B5765E">
      <w:pPr>
        <w:pStyle w:val="Brdtextmedindragvnster"/>
      </w:pPr>
      <w:r>
        <w:t>Bratt, Carin, chefsjurist (fr.o.m. 2013</w:t>
      </w:r>
      <w:r>
        <w:noBreakHyphen/>
        <w:t>12</w:t>
      </w:r>
      <w:r>
        <w:noBreakHyphen/>
        <w:t>01 t.o.m. 2015</w:t>
      </w:r>
      <w:r>
        <w:noBreakHyphen/>
        <w:t>06</w:t>
      </w:r>
      <w:r>
        <w:noBreakHyphen/>
        <w:t>30)</w:t>
      </w:r>
    </w:p>
    <w:p w14:paraId="3D3F77B1" w14:textId="77777777" w:rsidR="00A23F7A" w:rsidRDefault="00A23F7A" w:rsidP="00B5765E">
      <w:pPr>
        <w:pStyle w:val="Brdtextmedindragvnster"/>
      </w:pPr>
      <w:r>
        <w:t>Bratt, Carin, chefsjurist (fr.o.m. 2015</w:t>
      </w:r>
      <w:r>
        <w:noBreakHyphen/>
        <w:t>09</w:t>
      </w:r>
      <w:r>
        <w:noBreakHyphen/>
        <w:t>07 t.o.m. 2018</w:t>
      </w:r>
      <w:r>
        <w:noBreakHyphen/>
        <w:t>09</w:t>
      </w:r>
      <w:r>
        <w:noBreakHyphen/>
        <w:t>04)</w:t>
      </w:r>
    </w:p>
    <w:p w14:paraId="46DF8B8E" w14:textId="77777777" w:rsidR="00A23F7A" w:rsidRDefault="00A23F7A" w:rsidP="00B5765E">
      <w:pPr>
        <w:pStyle w:val="Brdtextmedindragvnster"/>
      </w:pPr>
      <w:r>
        <w:t>Bratt, Carin, chefsjurist (fr.o.m. 2018</w:t>
      </w:r>
      <w:r>
        <w:noBreakHyphen/>
        <w:t>11</w:t>
      </w:r>
      <w:r>
        <w:noBreakHyphen/>
        <w:t>21 t.o.m. 2021</w:t>
      </w:r>
      <w:r>
        <w:noBreakHyphen/>
        <w:t>09</w:t>
      </w:r>
      <w:r>
        <w:noBreakHyphen/>
        <w:t>30)</w:t>
      </w:r>
    </w:p>
    <w:p w14:paraId="08F9A0A7" w14:textId="77777777" w:rsidR="00A23F7A" w:rsidRDefault="00A23F7A" w:rsidP="00B5765E">
      <w:pPr>
        <w:pStyle w:val="Brdtextmedindragvnster"/>
      </w:pPr>
      <w:r>
        <w:t xml:space="preserve">Broström, Per, </w:t>
      </w:r>
      <w:proofErr w:type="spellStart"/>
      <w:r>
        <w:t>jur.kand</w:t>
      </w:r>
      <w:proofErr w:type="spellEnd"/>
      <w:r>
        <w:t xml:space="preserve"> (fr.o.m. 2003</w:t>
      </w:r>
      <w:r>
        <w:noBreakHyphen/>
        <w:t>07</w:t>
      </w:r>
      <w:r>
        <w:noBreakHyphen/>
        <w:t>01 t.o.m. 2008</w:t>
      </w:r>
      <w:r>
        <w:noBreakHyphen/>
        <w:t>12</w:t>
      </w:r>
      <w:r>
        <w:noBreakHyphen/>
        <w:t>31)</w:t>
      </w:r>
    </w:p>
    <w:p w14:paraId="6B94E6E1" w14:textId="77777777" w:rsidR="00A23F7A" w:rsidRDefault="00A23F7A" w:rsidP="00B5765E">
      <w:pPr>
        <w:pStyle w:val="Brdtextmedindragvnster"/>
      </w:pPr>
      <w:proofErr w:type="spellStart"/>
      <w:r>
        <w:t>Clomén</w:t>
      </w:r>
      <w:proofErr w:type="spellEnd"/>
      <w:r>
        <w:t>, Dick, folkrättshandläggare (fr.o.m. 2012</w:t>
      </w:r>
      <w:r>
        <w:noBreakHyphen/>
        <w:t>06</w:t>
      </w:r>
      <w:r>
        <w:noBreakHyphen/>
        <w:t>01 t.o.m. 2015</w:t>
      </w:r>
      <w:r>
        <w:noBreakHyphen/>
        <w:t>06</w:t>
      </w:r>
      <w:r>
        <w:noBreakHyphen/>
        <w:t>30)</w:t>
      </w:r>
    </w:p>
    <w:p w14:paraId="4A6A3921" w14:textId="77777777" w:rsidR="00A23F7A" w:rsidRDefault="00A23F7A" w:rsidP="00B5765E">
      <w:pPr>
        <w:pStyle w:val="Brdtextmedindragvnster"/>
      </w:pPr>
      <w:proofErr w:type="spellStart"/>
      <w:r>
        <w:t>Deuschl</w:t>
      </w:r>
      <w:proofErr w:type="spellEnd"/>
      <w:r>
        <w:t>, Harald, överstelöjtnant (avliden mars-98) (fr.o.m. 1997</w:t>
      </w:r>
      <w:r>
        <w:noBreakHyphen/>
        <w:t>07</w:t>
      </w:r>
      <w:r>
        <w:noBreakHyphen/>
        <w:t>01)</w:t>
      </w:r>
    </w:p>
    <w:p w14:paraId="681E7656" w14:textId="77777777" w:rsidR="00A23F7A" w:rsidRDefault="00A23F7A" w:rsidP="00B5765E">
      <w:pPr>
        <w:pStyle w:val="Brdtextmedindragvnster"/>
      </w:pPr>
      <w:r>
        <w:t>Diamant, Maria, expeditions- och rättschef (fr.o.m. 2018</w:t>
      </w:r>
      <w:r>
        <w:noBreakHyphen/>
        <w:t>11</w:t>
      </w:r>
      <w:r>
        <w:noBreakHyphen/>
        <w:t>22 t.o.m. 2021</w:t>
      </w:r>
      <w:r>
        <w:noBreakHyphen/>
        <w:t>09</w:t>
      </w:r>
      <w:r>
        <w:noBreakHyphen/>
        <w:t>30)</w:t>
      </w:r>
    </w:p>
    <w:p w14:paraId="73AEA8CA" w14:textId="77777777" w:rsidR="00A23F7A" w:rsidRDefault="00A23F7A" w:rsidP="00B5765E">
      <w:pPr>
        <w:pStyle w:val="Brdtextmedindragvnster"/>
      </w:pPr>
      <w:proofErr w:type="spellStart"/>
      <w:r>
        <w:t>af</w:t>
      </w:r>
      <w:proofErr w:type="spellEnd"/>
      <w:r>
        <w:t xml:space="preserve"> Geijerstam, Margareta, kansliråd</w:t>
      </w:r>
    </w:p>
    <w:p w14:paraId="0E8E4EA3" w14:textId="77777777" w:rsidR="00A23F7A" w:rsidRDefault="00A23F7A" w:rsidP="00B5765E">
      <w:pPr>
        <w:pStyle w:val="Brdtextmedindragvnster"/>
      </w:pPr>
      <w:r>
        <w:t>Engdahl, Ola, jur.kand. (fr.o.m. 2009</w:t>
      </w:r>
      <w:r>
        <w:noBreakHyphen/>
        <w:t>01</w:t>
      </w:r>
      <w:r>
        <w:noBreakHyphen/>
        <w:t>01 t.o.m. 2015</w:t>
      </w:r>
      <w:r>
        <w:noBreakHyphen/>
        <w:t>06</w:t>
      </w:r>
      <w:r>
        <w:noBreakHyphen/>
        <w:t>30)</w:t>
      </w:r>
    </w:p>
    <w:p w14:paraId="046B836F" w14:textId="77777777" w:rsidR="00A23F7A" w:rsidRDefault="00A23F7A" w:rsidP="00B5765E">
      <w:pPr>
        <w:pStyle w:val="Brdtextmedindragvnster"/>
      </w:pPr>
      <w:r>
        <w:t>Engdahl, Ola, jur.dr. (fr.o.m. 2015</w:t>
      </w:r>
      <w:r>
        <w:noBreakHyphen/>
        <w:t>09</w:t>
      </w:r>
      <w:r>
        <w:noBreakHyphen/>
        <w:t>07 t.o.m. 2018</w:t>
      </w:r>
      <w:r>
        <w:noBreakHyphen/>
        <w:t>09</w:t>
      </w:r>
      <w:r>
        <w:noBreakHyphen/>
        <w:t>04)</w:t>
      </w:r>
    </w:p>
    <w:p w14:paraId="2B9DDFFD" w14:textId="77777777" w:rsidR="00A23F7A" w:rsidRDefault="00A23F7A" w:rsidP="00B5765E">
      <w:pPr>
        <w:pStyle w:val="Brdtextmedindragvnster"/>
      </w:pPr>
      <w:proofErr w:type="spellStart"/>
      <w:r>
        <w:t>Eksborg</w:t>
      </w:r>
      <w:proofErr w:type="spellEnd"/>
      <w:r>
        <w:t>, Ann-Louise, chef för Statens haverikommission</w:t>
      </w:r>
    </w:p>
    <w:p w14:paraId="62A6BC42" w14:textId="77777777" w:rsidR="00A23F7A" w:rsidRDefault="00A23F7A" w:rsidP="00B5765E">
      <w:pPr>
        <w:pStyle w:val="Brdtextmedindragvnster"/>
      </w:pPr>
      <w:r>
        <w:lastRenderedPageBreak/>
        <w:t>Ericson, Marika, försvarsjurist (fr.o.m. 2006</w:t>
      </w:r>
      <w:r>
        <w:noBreakHyphen/>
        <w:t>07</w:t>
      </w:r>
      <w:r>
        <w:noBreakHyphen/>
        <w:t>01 t.o.m. 2007</w:t>
      </w:r>
      <w:r>
        <w:noBreakHyphen/>
        <w:t>01</w:t>
      </w:r>
      <w:r>
        <w:noBreakHyphen/>
        <w:t>31)</w:t>
      </w:r>
    </w:p>
    <w:p w14:paraId="31911787" w14:textId="77777777" w:rsidR="00A23F7A" w:rsidRDefault="00A23F7A" w:rsidP="00B5765E">
      <w:pPr>
        <w:pStyle w:val="Brdtextmedindragvnster"/>
      </w:pPr>
      <w:proofErr w:type="spellStart"/>
      <w:r>
        <w:t>Flarup</w:t>
      </w:r>
      <w:proofErr w:type="spellEnd"/>
      <w:r>
        <w:t>, Karin, departementssekreterare (fr.o.m. 2012</w:t>
      </w:r>
      <w:r>
        <w:noBreakHyphen/>
        <w:t>12</w:t>
      </w:r>
      <w:r>
        <w:noBreakHyphen/>
        <w:t>01 t.o.m. 2015</w:t>
      </w:r>
      <w:r>
        <w:noBreakHyphen/>
        <w:t>06</w:t>
      </w:r>
      <w:r>
        <w:noBreakHyphen/>
        <w:t>30)</w:t>
      </w:r>
    </w:p>
    <w:p w14:paraId="264070EF" w14:textId="77777777" w:rsidR="00A23F7A" w:rsidRDefault="00A23F7A" w:rsidP="00B5765E">
      <w:pPr>
        <w:pStyle w:val="Brdtextmedindragvnster"/>
      </w:pPr>
      <w:proofErr w:type="spellStart"/>
      <w:r>
        <w:t>Greenhill</w:t>
      </w:r>
      <w:proofErr w:type="spellEnd"/>
      <w:r>
        <w:t>, Malin, folkrättshandläggare (fr.o.m. 2000</w:t>
      </w:r>
      <w:r>
        <w:noBreakHyphen/>
        <w:t>07</w:t>
      </w:r>
      <w:r>
        <w:noBreakHyphen/>
        <w:t>01 t.o.m. 2004</w:t>
      </w:r>
      <w:r>
        <w:noBreakHyphen/>
        <w:t>10</w:t>
      </w:r>
      <w:r>
        <w:noBreakHyphen/>
        <w:t>31)</w:t>
      </w:r>
    </w:p>
    <w:p w14:paraId="113940F7" w14:textId="77777777" w:rsidR="00A23F7A" w:rsidRDefault="00A23F7A" w:rsidP="00B5765E">
      <w:pPr>
        <w:pStyle w:val="Brdtextmedindragvnster"/>
      </w:pPr>
      <w:proofErr w:type="spellStart"/>
      <w:r>
        <w:t>Greenhill</w:t>
      </w:r>
      <w:proofErr w:type="spellEnd"/>
      <w:r>
        <w:t>, Malin, folkrättsjurist (fr.o.m. 2011</w:t>
      </w:r>
      <w:r>
        <w:noBreakHyphen/>
        <w:t>03</w:t>
      </w:r>
      <w:r>
        <w:noBreakHyphen/>
        <w:t>01 t.o.m. 2012</w:t>
      </w:r>
      <w:r>
        <w:noBreakHyphen/>
        <w:t>05</w:t>
      </w:r>
      <w:r>
        <w:noBreakHyphen/>
        <w:t>31)</w:t>
      </w:r>
    </w:p>
    <w:p w14:paraId="5C7E09C9" w14:textId="77777777" w:rsidR="00A23F7A" w:rsidRDefault="00A23F7A" w:rsidP="00B5765E">
      <w:pPr>
        <w:pStyle w:val="Brdtextmedindragvnster"/>
      </w:pPr>
      <w:r>
        <w:t xml:space="preserve">von </w:t>
      </w:r>
      <w:proofErr w:type="spellStart"/>
      <w:r>
        <w:t>Greyerz</w:t>
      </w:r>
      <w:proofErr w:type="spellEnd"/>
      <w:r>
        <w:t xml:space="preserve">, </w:t>
      </w:r>
      <w:proofErr w:type="spellStart"/>
      <w:r>
        <w:t>Walo</w:t>
      </w:r>
      <w:proofErr w:type="spellEnd"/>
      <w:r>
        <w:t>, kansliråd (fr.o.m. 2018</w:t>
      </w:r>
      <w:r>
        <w:noBreakHyphen/>
        <w:t>11</w:t>
      </w:r>
      <w:r>
        <w:noBreakHyphen/>
        <w:t>22 t.o.m. 2021</w:t>
      </w:r>
      <w:r>
        <w:noBreakHyphen/>
        <w:t>09</w:t>
      </w:r>
      <w:r>
        <w:noBreakHyphen/>
        <w:t>30)</w:t>
      </w:r>
    </w:p>
    <w:p w14:paraId="6A4A5DDA" w14:textId="77777777" w:rsidR="00A23F7A" w:rsidRDefault="00A23F7A" w:rsidP="00B5765E">
      <w:pPr>
        <w:pStyle w:val="Brdtextmedindragvnster"/>
      </w:pPr>
      <w:r>
        <w:t>Hammarskjöld, Elinor, departementsråd (fr.o.m. 2009</w:t>
      </w:r>
      <w:r>
        <w:noBreakHyphen/>
        <w:t>07</w:t>
      </w:r>
      <w:r>
        <w:noBreakHyphen/>
        <w:t>01 t.o.m. 2011</w:t>
      </w:r>
      <w:r>
        <w:noBreakHyphen/>
        <w:t>02</w:t>
      </w:r>
      <w:r>
        <w:noBreakHyphen/>
        <w:t>28)</w:t>
      </w:r>
    </w:p>
    <w:p w14:paraId="41FF5B5F" w14:textId="77777777" w:rsidR="00A23F7A" w:rsidRDefault="00A23F7A" w:rsidP="00B5765E">
      <w:pPr>
        <w:pStyle w:val="Brdtextmedindragvnster"/>
      </w:pPr>
      <w:r>
        <w:t>Hedberg, Bosse, departementsråd (fr.o.m. 2006</w:t>
      </w:r>
      <w:r>
        <w:noBreakHyphen/>
        <w:t>07</w:t>
      </w:r>
      <w:r>
        <w:noBreakHyphen/>
        <w:t>01 t.o.m. 2008</w:t>
      </w:r>
      <w:r>
        <w:noBreakHyphen/>
        <w:t>09</w:t>
      </w:r>
      <w:r>
        <w:noBreakHyphen/>
        <w:t>30)</w:t>
      </w:r>
    </w:p>
    <w:p w14:paraId="7C6129EB" w14:textId="77777777" w:rsidR="00A23F7A" w:rsidRDefault="00A23F7A" w:rsidP="00B5765E">
      <w:pPr>
        <w:pStyle w:val="Brdtextmedindragvnster"/>
      </w:pPr>
      <w:r>
        <w:t xml:space="preserve">Hedström, </w:t>
      </w:r>
      <w:proofErr w:type="spellStart"/>
      <w:r>
        <w:t>Key</w:t>
      </w:r>
      <w:proofErr w:type="spellEnd"/>
      <w:r>
        <w:t>, chefsjurist (fr.o.m. 2000</w:t>
      </w:r>
      <w:r>
        <w:noBreakHyphen/>
        <w:t>07</w:t>
      </w:r>
      <w:r>
        <w:noBreakHyphen/>
        <w:t>01 t.o.m. 2015</w:t>
      </w:r>
      <w:r>
        <w:noBreakHyphen/>
        <w:t>06</w:t>
      </w:r>
      <w:r>
        <w:noBreakHyphen/>
        <w:t>30)</w:t>
      </w:r>
    </w:p>
    <w:p w14:paraId="3692177B" w14:textId="77777777" w:rsidR="00A23F7A" w:rsidRDefault="00A23F7A" w:rsidP="00B5765E">
      <w:pPr>
        <w:pStyle w:val="Brdtextmedindragvnster"/>
      </w:pPr>
      <w:r>
        <w:t xml:space="preserve">Hedström, </w:t>
      </w:r>
      <w:proofErr w:type="spellStart"/>
      <w:r>
        <w:t>Key</w:t>
      </w:r>
      <w:proofErr w:type="spellEnd"/>
      <w:r>
        <w:t>, chefsjurist (fr.o.m. 2015</w:t>
      </w:r>
      <w:r>
        <w:noBreakHyphen/>
        <w:t>09</w:t>
      </w:r>
      <w:r>
        <w:noBreakHyphen/>
        <w:t>07 t.o.m. 2018</w:t>
      </w:r>
      <w:r>
        <w:noBreakHyphen/>
        <w:t>09</w:t>
      </w:r>
      <w:r>
        <w:noBreakHyphen/>
        <w:t>04)</w:t>
      </w:r>
    </w:p>
    <w:p w14:paraId="1D9B8DF2" w14:textId="77777777" w:rsidR="00A23F7A" w:rsidRDefault="00A23F7A" w:rsidP="00B5765E">
      <w:pPr>
        <w:pStyle w:val="Brdtextmedindragvnster"/>
      </w:pPr>
      <w:r>
        <w:t>Himmelstrand Sundström, Kristina, jur.kand. (fr.o.m. 2000</w:t>
      </w:r>
      <w:r>
        <w:noBreakHyphen/>
        <w:t>07</w:t>
      </w:r>
      <w:r>
        <w:noBreakHyphen/>
        <w:t>01 t.o.m. 2003</w:t>
      </w:r>
      <w:r>
        <w:noBreakHyphen/>
        <w:t>06</w:t>
      </w:r>
      <w:r>
        <w:noBreakHyphen/>
        <w:t>30)</w:t>
      </w:r>
    </w:p>
    <w:p w14:paraId="73A14298" w14:textId="77777777" w:rsidR="00A23F7A" w:rsidRDefault="00A23F7A" w:rsidP="00B5765E">
      <w:pPr>
        <w:pStyle w:val="Brdtextmedindragvnster"/>
      </w:pPr>
      <w:r>
        <w:t>Hedegård, Maria, rättschef (fr.o.m. 2005</w:t>
      </w:r>
      <w:r>
        <w:noBreakHyphen/>
        <w:t>06</w:t>
      </w:r>
      <w:r>
        <w:noBreakHyphen/>
        <w:t>01 t.o.m. 2015</w:t>
      </w:r>
      <w:r>
        <w:noBreakHyphen/>
        <w:t>06</w:t>
      </w:r>
      <w:r>
        <w:noBreakHyphen/>
        <w:t>30)</w:t>
      </w:r>
    </w:p>
    <w:p w14:paraId="0C84BE94" w14:textId="77777777" w:rsidR="00A23F7A" w:rsidRDefault="00A23F7A" w:rsidP="00B5765E">
      <w:pPr>
        <w:pStyle w:val="Brdtextmedindragvnster"/>
      </w:pPr>
      <w:r>
        <w:t xml:space="preserve">Holst, Fredrik, </w:t>
      </w:r>
      <w:proofErr w:type="spellStart"/>
      <w:r>
        <w:t>jur.mag</w:t>
      </w:r>
      <w:proofErr w:type="spellEnd"/>
      <w:r>
        <w:t>. (fr.o.m. 1998</w:t>
      </w:r>
      <w:r>
        <w:noBreakHyphen/>
        <w:t>12</w:t>
      </w:r>
      <w:r>
        <w:noBreakHyphen/>
        <w:t>15 t.o.m. 2000</w:t>
      </w:r>
      <w:r>
        <w:noBreakHyphen/>
        <w:t>06</w:t>
      </w:r>
      <w:r>
        <w:noBreakHyphen/>
        <w:t>30)</w:t>
      </w:r>
    </w:p>
    <w:p w14:paraId="5B8FE2E5" w14:textId="77777777" w:rsidR="00A23F7A" w:rsidRDefault="00A23F7A" w:rsidP="00B5765E">
      <w:pPr>
        <w:pStyle w:val="Brdtextmedindragvnster"/>
      </w:pPr>
      <w:r>
        <w:t>Johansson, Maj, hovrättsråd (fr.o.m. 2000</w:t>
      </w:r>
      <w:r>
        <w:noBreakHyphen/>
        <w:t>07</w:t>
      </w:r>
      <w:r>
        <w:noBreakHyphen/>
        <w:t>01 t.o.m. 2005</w:t>
      </w:r>
      <w:r>
        <w:noBreakHyphen/>
        <w:t>05</w:t>
      </w:r>
      <w:r>
        <w:noBreakHyphen/>
        <w:t>31)</w:t>
      </w:r>
    </w:p>
    <w:p w14:paraId="3A004EB2" w14:textId="77777777" w:rsidR="00A23F7A" w:rsidRDefault="00A23F7A" w:rsidP="00B5765E">
      <w:pPr>
        <w:pStyle w:val="Brdtextmedindragvnster"/>
      </w:pPr>
      <w:r>
        <w:t>Kelt, Maria, departementsråd (fr.o.m. 2012</w:t>
      </w:r>
      <w:r>
        <w:noBreakHyphen/>
        <w:t>06</w:t>
      </w:r>
      <w:r>
        <w:noBreakHyphen/>
        <w:t>01 t.o.m. 2015</w:t>
      </w:r>
      <w:r>
        <w:noBreakHyphen/>
        <w:t>06</w:t>
      </w:r>
      <w:r>
        <w:noBreakHyphen/>
        <w:t>30)</w:t>
      </w:r>
    </w:p>
    <w:p w14:paraId="38D7E4E5" w14:textId="77777777" w:rsidR="00A23F7A" w:rsidRDefault="00A23F7A" w:rsidP="00B5765E">
      <w:pPr>
        <w:pStyle w:val="Brdtextmedindragvnster"/>
      </w:pPr>
      <w:r>
        <w:t>Kelt, Maria, departementsråd (fr.o.m. 2015</w:t>
      </w:r>
      <w:r>
        <w:noBreakHyphen/>
        <w:t>09</w:t>
      </w:r>
      <w:r>
        <w:noBreakHyphen/>
        <w:t>07 t.o.m. 2018</w:t>
      </w:r>
      <w:r>
        <w:noBreakHyphen/>
        <w:t>09</w:t>
      </w:r>
      <w:r>
        <w:noBreakHyphen/>
        <w:t>04)</w:t>
      </w:r>
    </w:p>
    <w:p w14:paraId="4D75040D" w14:textId="77777777" w:rsidR="00A23F7A" w:rsidRDefault="00A23F7A" w:rsidP="00B5765E">
      <w:pPr>
        <w:pStyle w:val="Brdtextmedindragvnster"/>
      </w:pPr>
      <w:proofErr w:type="spellStart"/>
      <w:r>
        <w:t>Kleffner</w:t>
      </w:r>
      <w:proofErr w:type="spellEnd"/>
      <w:r>
        <w:t xml:space="preserve">, </w:t>
      </w:r>
      <w:proofErr w:type="spellStart"/>
      <w:r>
        <w:t>Jann</w:t>
      </w:r>
      <w:proofErr w:type="spellEnd"/>
      <w:r>
        <w:t>, professor (fr.o.m. 2018</w:t>
      </w:r>
      <w:r>
        <w:noBreakHyphen/>
        <w:t>11</w:t>
      </w:r>
      <w:r>
        <w:noBreakHyphen/>
        <w:t>22 t.o.m. 2021</w:t>
      </w:r>
      <w:r>
        <w:noBreakHyphen/>
        <w:t>09</w:t>
      </w:r>
      <w:r>
        <w:noBreakHyphen/>
        <w:t>30)</w:t>
      </w:r>
    </w:p>
    <w:p w14:paraId="1D293EEA" w14:textId="77777777" w:rsidR="00A23F7A" w:rsidRDefault="00A23F7A" w:rsidP="00B5765E">
      <w:pPr>
        <w:pStyle w:val="Brdtextmedindragvnster"/>
      </w:pPr>
      <w:proofErr w:type="spellStart"/>
      <w:r>
        <w:t>Körlof</w:t>
      </w:r>
      <w:proofErr w:type="spellEnd"/>
      <w:r>
        <w:t>, Björn, generaldirektör (fr.o.m. 2000</w:t>
      </w:r>
      <w:r>
        <w:noBreakHyphen/>
        <w:t>07</w:t>
      </w:r>
      <w:r>
        <w:noBreakHyphen/>
        <w:t>01 t.o.m. 2008</w:t>
      </w:r>
      <w:r>
        <w:noBreakHyphen/>
        <w:t>09</w:t>
      </w:r>
      <w:r>
        <w:noBreakHyphen/>
        <w:t>30)</w:t>
      </w:r>
    </w:p>
    <w:p w14:paraId="525F68D4" w14:textId="77777777" w:rsidR="00A23F7A" w:rsidRDefault="00A23F7A" w:rsidP="00B5765E">
      <w:pPr>
        <w:pStyle w:val="Brdtextmedindragvnster"/>
      </w:pPr>
      <w:r>
        <w:t>Lager, Elisabeth, chefsjurist (fr.o.m. 1998</w:t>
      </w:r>
      <w:r>
        <w:noBreakHyphen/>
        <w:t>08</w:t>
      </w:r>
      <w:r>
        <w:noBreakHyphen/>
        <w:t>24 t.o.m. 2000</w:t>
      </w:r>
      <w:r>
        <w:noBreakHyphen/>
        <w:t>06</w:t>
      </w:r>
      <w:r>
        <w:noBreakHyphen/>
        <w:t>30)</w:t>
      </w:r>
    </w:p>
    <w:p w14:paraId="31457458" w14:textId="77777777" w:rsidR="00A23F7A" w:rsidRDefault="00A23F7A" w:rsidP="00B5765E">
      <w:pPr>
        <w:pStyle w:val="Brdtextmedindragvnster"/>
      </w:pPr>
      <w:proofErr w:type="spellStart"/>
      <w:r>
        <w:t>Ledmyr</w:t>
      </w:r>
      <w:proofErr w:type="spellEnd"/>
      <w:r>
        <w:t>, Sonja, avdelningsdirektör (fr.o.m. 2000</w:t>
      </w:r>
      <w:r>
        <w:noBreakHyphen/>
        <w:t>07</w:t>
      </w:r>
      <w:r>
        <w:noBreakHyphen/>
        <w:t>01 t.o.m. 2003</w:t>
      </w:r>
      <w:r>
        <w:noBreakHyphen/>
        <w:t>06</w:t>
      </w:r>
      <w:r>
        <w:noBreakHyphen/>
        <w:t>30)</w:t>
      </w:r>
    </w:p>
    <w:p w14:paraId="508D19F3" w14:textId="77777777" w:rsidR="00A23F7A" w:rsidRDefault="00A23F7A" w:rsidP="00B5765E">
      <w:pPr>
        <w:pStyle w:val="Brdtextmedindragvnster"/>
      </w:pPr>
      <w:r>
        <w:t>Lind, Gustaf, departementsråd (fr.o.m. 2018</w:t>
      </w:r>
      <w:r>
        <w:noBreakHyphen/>
        <w:t>11</w:t>
      </w:r>
      <w:r>
        <w:noBreakHyphen/>
        <w:t>22 t.o.m. 2021</w:t>
      </w:r>
      <w:r>
        <w:noBreakHyphen/>
        <w:t>09</w:t>
      </w:r>
      <w:r>
        <w:noBreakHyphen/>
        <w:t>30)</w:t>
      </w:r>
    </w:p>
    <w:p w14:paraId="50297224" w14:textId="77777777" w:rsidR="00A23F7A" w:rsidRDefault="00A23F7A" w:rsidP="00B5765E">
      <w:pPr>
        <w:pStyle w:val="Brdtextmedindragvnster"/>
      </w:pPr>
      <w:r>
        <w:t>Lindfors, Erik, departementsråd (fr.o.m. 2008</w:t>
      </w:r>
      <w:r>
        <w:noBreakHyphen/>
        <w:t>10</w:t>
      </w:r>
      <w:r>
        <w:noBreakHyphen/>
        <w:t>01 t.o.m. 2012</w:t>
      </w:r>
      <w:r>
        <w:noBreakHyphen/>
        <w:t>06</w:t>
      </w:r>
      <w:r>
        <w:noBreakHyphen/>
        <w:t>30)</w:t>
      </w:r>
    </w:p>
    <w:p w14:paraId="610CBA60" w14:textId="77777777" w:rsidR="00A23F7A" w:rsidRDefault="00A23F7A" w:rsidP="00B5765E">
      <w:pPr>
        <w:pStyle w:val="Brdtextmedindragvnster"/>
      </w:pPr>
      <w:r>
        <w:t>Nilsson, Pernilla, jur.kand. (fr.o.m. 2000</w:t>
      </w:r>
      <w:r>
        <w:noBreakHyphen/>
        <w:t>07</w:t>
      </w:r>
      <w:r>
        <w:noBreakHyphen/>
        <w:t>01 t.o.m. 2004</w:t>
      </w:r>
      <w:r>
        <w:noBreakHyphen/>
        <w:t>10</w:t>
      </w:r>
      <w:r>
        <w:noBreakHyphen/>
        <w:t>31)</w:t>
      </w:r>
    </w:p>
    <w:p w14:paraId="4056D2E9" w14:textId="77777777" w:rsidR="00A23F7A" w:rsidRDefault="00A23F7A" w:rsidP="00B5765E">
      <w:pPr>
        <w:pStyle w:val="Brdtextmedindragvnster"/>
      </w:pPr>
      <w:r>
        <w:t>Nilsson, Pernilla, kansliråd (fr.o.m. 2015</w:t>
      </w:r>
      <w:r>
        <w:noBreakHyphen/>
        <w:t>09</w:t>
      </w:r>
      <w:r>
        <w:noBreakHyphen/>
        <w:t>07 t.o.m. 2018</w:t>
      </w:r>
      <w:r>
        <w:noBreakHyphen/>
        <w:t>09</w:t>
      </w:r>
      <w:r>
        <w:noBreakHyphen/>
        <w:t>04)</w:t>
      </w:r>
    </w:p>
    <w:p w14:paraId="5DE60CE9" w14:textId="77777777" w:rsidR="00A23F7A" w:rsidRDefault="00A23F7A" w:rsidP="00B5765E">
      <w:pPr>
        <w:pStyle w:val="Brdtextmedindragvnster"/>
      </w:pPr>
      <w:r>
        <w:t>Nilsson, Pernilla, kansliråd (fr.o.m. 2018</w:t>
      </w:r>
      <w:r>
        <w:noBreakHyphen/>
        <w:t>11</w:t>
      </w:r>
      <w:r>
        <w:noBreakHyphen/>
        <w:t>22 t.o.m. 2021</w:t>
      </w:r>
      <w:r>
        <w:noBreakHyphen/>
        <w:t>09</w:t>
      </w:r>
      <w:r>
        <w:noBreakHyphen/>
        <w:t>30)</w:t>
      </w:r>
    </w:p>
    <w:p w14:paraId="5D8A1F6F" w14:textId="77777777" w:rsidR="00A23F7A" w:rsidRDefault="00A23F7A" w:rsidP="00B5765E">
      <w:pPr>
        <w:pStyle w:val="Brdtextmedindragvnster"/>
      </w:pPr>
      <w:r>
        <w:t xml:space="preserve">Nymark, </w:t>
      </w:r>
      <w:proofErr w:type="spellStart"/>
      <w:r>
        <w:t>Manólis</w:t>
      </w:r>
      <w:proofErr w:type="spellEnd"/>
      <w:r>
        <w:t>, enhetsjurist (fr.o.m. 1997</w:t>
      </w:r>
      <w:r>
        <w:noBreakHyphen/>
        <w:t>07</w:t>
      </w:r>
      <w:r>
        <w:noBreakHyphen/>
        <w:t>01 t.o.m. 2000</w:t>
      </w:r>
      <w:r>
        <w:noBreakHyphen/>
        <w:t>06</w:t>
      </w:r>
      <w:r>
        <w:noBreakHyphen/>
        <w:t>30)</w:t>
      </w:r>
    </w:p>
    <w:p w14:paraId="16E4C888" w14:textId="77777777" w:rsidR="00A23F7A" w:rsidRDefault="00A23F7A" w:rsidP="00B5765E">
      <w:pPr>
        <w:pStyle w:val="Brdtextmedindragvnster"/>
      </w:pPr>
      <w:r>
        <w:t>Persson, Ing-Marie, utredare (fr.o.m. 2003</w:t>
      </w:r>
      <w:r>
        <w:noBreakHyphen/>
        <w:t>07</w:t>
      </w:r>
      <w:r>
        <w:noBreakHyphen/>
        <w:t>01 t.o.m. 2009</w:t>
      </w:r>
      <w:r>
        <w:noBreakHyphen/>
        <w:t>06</w:t>
      </w:r>
      <w:r>
        <w:noBreakHyphen/>
        <w:t>30)</w:t>
      </w:r>
    </w:p>
    <w:p w14:paraId="61EDCFC3" w14:textId="77777777" w:rsidR="00A23F7A" w:rsidRDefault="00A23F7A" w:rsidP="00B5765E">
      <w:pPr>
        <w:pStyle w:val="Brdtextmedindragvnster"/>
      </w:pPr>
      <w:r>
        <w:t>Rosvall, Göran, chefsjurist (fr.o.m. 1997</w:t>
      </w:r>
      <w:r>
        <w:noBreakHyphen/>
        <w:t>07</w:t>
      </w:r>
      <w:r>
        <w:noBreakHyphen/>
        <w:t>01 t.o.m. 1998</w:t>
      </w:r>
      <w:r>
        <w:noBreakHyphen/>
        <w:t>08</w:t>
      </w:r>
      <w:r>
        <w:noBreakHyphen/>
        <w:t>23)</w:t>
      </w:r>
    </w:p>
    <w:p w14:paraId="7B485B2E" w14:textId="77777777" w:rsidR="00A23F7A" w:rsidRDefault="00A23F7A" w:rsidP="00B5765E">
      <w:pPr>
        <w:pStyle w:val="Brdtextmedindragvnster"/>
      </w:pPr>
      <w:r>
        <w:t>Roth, Bertil, departementsråd (fr.o.m. 2000</w:t>
      </w:r>
      <w:r>
        <w:noBreakHyphen/>
        <w:t>07</w:t>
      </w:r>
      <w:r>
        <w:noBreakHyphen/>
        <w:t>01 t.o.m. 2002</w:t>
      </w:r>
      <w:r>
        <w:noBreakHyphen/>
        <w:t>11</w:t>
      </w:r>
      <w:r>
        <w:noBreakHyphen/>
        <w:t>30)</w:t>
      </w:r>
    </w:p>
    <w:p w14:paraId="21DEF0C5" w14:textId="77777777" w:rsidR="00A23F7A" w:rsidRDefault="00A23F7A" w:rsidP="00B5765E">
      <w:pPr>
        <w:pStyle w:val="Brdtextmedindragvnster"/>
      </w:pPr>
      <w:r>
        <w:t>Ryding-Berg, Stefan, chefsjurist (fr.o.m. 2009</w:t>
      </w:r>
      <w:r>
        <w:noBreakHyphen/>
        <w:t>07</w:t>
      </w:r>
      <w:r>
        <w:noBreakHyphen/>
        <w:t>01 t.o.m. 2013</w:t>
      </w:r>
      <w:r>
        <w:noBreakHyphen/>
        <w:t>11</w:t>
      </w:r>
      <w:r>
        <w:noBreakHyphen/>
        <w:t>30)</w:t>
      </w:r>
    </w:p>
    <w:p w14:paraId="00C76F31" w14:textId="77777777" w:rsidR="00A23F7A" w:rsidRDefault="00A23F7A" w:rsidP="00B5765E">
      <w:pPr>
        <w:pStyle w:val="Brdtextmedindragvnster"/>
      </w:pPr>
      <w:proofErr w:type="spellStart"/>
      <w:r>
        <w:t>Rönqvist</w:t>
      </w:r>
      <w:proofErr w:type="spellEnd"/>
      <w:r>
        <w:t>, Anders, departementsråd (fr.o.m. 2002</w:t>
      </w:r>
      <w:r>
        <w:noBreakHyphen/>
        <w:t>12</w:t>
      </w:r>
      <w:r>
        <w:noBreakHyphen/>
        <w:t>01 t.o.m. 2006</w:t>
      </w:r>
      <w:r>
        <w:noBreakHyphen/>
        <w:t>06</w:t>
      </w:r>
      <w:r>
        <w:noBreakHyphen/>
        <w:t>30)</w:t>
      </w:r>
    </w:p>
    <w:p w14:paraId="7E01520F" w14:textId="77777777" w:rsidR="00A23F7A" w:rsidRDefault="00A23F7A" w:rsidP="00B5765E">
      <w:pPr>
        <w:pStyle w:val="Brdtextmedindragvnster"/>
      </w:pPr>
      <w:proofErr w:type="spellStart"/>
      <w:r>
        <w:t>Sandbu</w:t>
      </w:r>
      <w:proofErr w:type="spellEnd"/>
      <w:r>
        <w:t>, Magnus D., försvarsjurist (fr.o.m. 2000</w:t>
      </w:r>
      <w:r>
        <w:noBreakHyphen/>
        <w:t>07</w:t>
      </w:r>
      <w:r>
        <w:noBreakHyphen/>
        <w:t>01 t.o.m. 2015</w:t>
      </w:r>
      <w:r>
        <w:noBreakHyphen/>
        <w:t>06</w:t>
      </w:r>
      <w:r>
        <w:noBreakHyphen/>
        <w:t>30)</w:t>
      </w:r>
    </w:p>
    <w:p w14:paraId="13B6108D" w14:textId="77777777" w:rsidR="00A23F7A" w:rsidRDefault="00A23F7A" w:rsidP="00B5765E">
      <w:pPr>
        <w:pStyle w:val="Brdtextmedindragvnster"/>
      </w:pPr>
      <w:proofErr w:type="spellStart"/>
      <w:r>
        <w:t>Sanbu</w:t>
      </w:r>
      <w:proofErr w:type="spellEnd"/>
      <w:r>
        <w:t>, Magnus, försvarsjurist (fr.o.m. 2015</w:t>
      </w:r>
      <w:r>
        <w:noBreakHyphen/>
        <w:t>09</w:t>
      </w:r>
      <w:r>
        <w:noBreakHyphen/>
        <w:t>07 t.o.m. 2018</w:t>
      </w:r>
      <w:r>
        <w:noBreakHyphen/>
        <w:t>09</w:t>
      </w:r>
      <w:r>
        <w:noBreakHyphen/>
        <w:t>04)</w:t>
      </w:r>
    </w:p>
    <w:p w14:paraId="4AA59D0E" w14:textId="77777777" w:rsidR="00A23F7A" w:rsidRDefault="00A23F7A" w:rsidP="00B5765E">
      <w:pPr>
        <w:pStyle w:val="Brdtextmedindragvnster"/>
      </w:pPr>
      <w:proofErr w:type="spellStart"/>
      <w:r>
        <w:t>Sanbu</w:t>
      </w:r>
      <w:proofErr w:type="spellEnd"/>
      <w:r>
        <w:t>, Magnus, försvarsjurist (fr.o.m. 2018</w:t>
      </w:r>
      <w:r>
        <w:noBreakHyphen/>
        <w:t>11</w:t>
      </w:r>
      <w:r>
        <w:noBreakHyphen/>
        <w:t>22 t.o.m. 2019</w:t>
      </w:r>
      <w:r>
        <w:noBreakHyphen/>
        <w:t>04</w:t>
      </w:r>
      <w:r>
        <w:noBreakHyphen/>
        <w:t>04)</w:t>
      </w:r>
    </w:p>
    <w:p w14:paraId="4E8705E4" w14:textId="77777777" w:rsidR="00A23F7A" w:rsidRDefault="00A23F7A" w:rsidP="00B5765E">
      <w:pPr>
        <w:pStyle w:val="Brdtextmedindragvnster"/>
      </w:pPr>
      <w:r>
        <w:t>Sjögren, Per, departementsråd (fr.o.m. 2012</w:t>
      </w:r>
      <w:r>
        <w:noBreakHyphen/>
        <w:t>07</w:t>
      </w:r>
      <w:r>
        <w:noBreakHyphen/>
        <w:t>01 t.o.m. 2015</w:t>
      </w:r>
      <w:r>
        <w:noBreakHyphen/>
        <w:t>06</w:t>
      </w:r>
      <w:r>
        <w:noBreakHyphen/>
        <w:t>30)</w:t>
      </w:r>
    </w:p>
    <w:p w14:paraId="2CF9D392" w14:textId="77777777" w:rsidR="00A23F7A" w:rsidRDefault="00A23F7A" w:rsidP="00B5765E">
      <w:pPr>
        <w:pStyle w:val="Brdtextmedindragvnster"/>
      </w:pPr>
      <w:proofErr w:type="spellStart"/>
      <w:r>
        <w:t>Sojde</w:t>
      </w:r>
      <w:proofErr w:type="spellEnd"/>
      <w:r>
        <w:t>, Catharina, chefsjurist (fr.o.m. 2015</w:t>
      </w:r>
      <w:r>
        <w:noBreakHyphen/>
        <w:t>09</w:t>
      </w:r>
      <w:r>
        <w:noBreakHyphen/>
        <w:t>07 t.o.m. 2018</w:t>
      </w:r>
      <w:r>
        <w:noBreakHyphen/>
        <w:t>09</w:t>
      </w:r>
      <w:r>
        <w:noBreakHyphen/>
        <w:t>04)</w:t>
      </w:r>
    </w:p>
    <w:p w14:paraId="0736566B" w14:textId="77777777" w:rsidR="00A23F7A" w:rsidRDefault="00A23F7A" w:rsidP="00B5765E">
      <w:pPr>
        <w:pStyle w:val="Brdtextmedindragvnster"/>
      </w:pPr>
      <w:proofErr w:type="spellStart"/>
      <w:r>
        <w:t>Sojde</w:t>
      </w:r>
      <w:proofErr w:type="spellEnd"/>
      <w:r>
        <w:t>, Catharina, chefsjurist (fr.o.m. 2018</w:t>
      </w:r>
      <w:r>
        <w:noBreakHyphen/>
        <w:t>11</w:t>
      </w:r>
      <w:r>
        <w:noBreakHyphen/>
        <w:t>22 t.o.m. 2021</w:t>
      </w:r>
      <w:r>
        <w:noBreakHyphen/>
        <w:t>09</w:t>
      </w:r>
      <w:r>
        <w:noBreakHyphen/>
        <w:t>30)</w:t>
      </w:r>
    </w:p>
    <w:p w14:paraId="4A9DFA32" w14:textId="77777777" w:rsidR="00A23F7A" w:rsidRDefault="00A23F7A" w:rsidP="00B5765E">
      <w:pPr>
        <w:pStyle w:val="Brdtextmedindragvnster"/>
      </w:pPr>
      <w:r>
        <w:t>Sunnegårdh, Helena, folkrättsrådgivare (fr.o.m. 2018</w:t>
      </w:r>
      <w:r>
        <w:noBreakHyphen/>
        <w:t>11</w:t>
      </w:r>
      <w:r>
        <w:noBreakHyphen/>
        <w:t>22 t.o.m. 2021</w:t>
      </w:r>
      <w:r>
        <w:noBreakHyphen/>
        <w:t>09</w:t>
      </w:r>
      <w:r>
        <w:noBreakHyphen/>
        <w:t>30)</w:t>
      </w:r>
    </w:p>
    <w:p w14:paraId="29943A44" w14:textId="77777777" w:rsidR="00A23F7A" w:rsidRDefault="00A23F7A" w:rsidP="00B5765E">
      <w:pPr>
        <w:pStyle w:val="Brdtextmedindragvnster"/>
      </w:pPr>
      <w:r>
        <w:lastRenderedPageBreak/>
        <w:t>Tengroth (f.d. Hellman), Cecilia, jur.kand. (fr.o.m. 2006</w:t>
      </w:r>
      <w:r>
        <w:noBreakHyphen/>
        <w:t>07</w:t>
      </w:r>
      <w:r>
        <w:noBreakHyphen/>
        <w:t>01 t.o.m. 2012</w:t>
      </w:r>
      <w:r>
        <w:noBreakHyphen/>
        <w:t>05</w:t>
      </w:r>
      <w:r>
        <w:noBreakHyphen/>
        <w:t>31)</w:t>
      </w:r>
    </w:p>
    <w:p w14:paraId="368BFDF9" w14:textId="77777777" w:rsidR="00A23F7A" w:rsidRDefault="00A23F7A" w:rsidP="00B5765E">
      <w:pPr>
        <w:pStyle w:val="Brdtextmedindragvnster"/>
      </w:pPr>
      <w:r>
        <w:t>Tengroth, Cecilia, folkrättsrådgivare (fr.o.m. 2015</w:t>
      </w:r>
      <w:r>
        <w:noBreakHyphen/>
        <w:t>09</w:t>
      </w:r>
      <w:r>
        <w:noBreakHyphen/>
        <w:t>07 t.o.m. 2018</w:t>
      </w:r>
      <w:r>
        <w:noBreakHyphen/>
        <w:t>09</w:t>
      </w:r>
      <w:r>
        <w:noBreakHyphen/>
        <w:t>04)</w:t>
      </w:r>
    </w:p>
    <w:p w14:paraId="339B06EF" w14:textId="77777777" w:rsidR="00A23F7A" w:rsidRDefault="00A23F7A" w:rsidP="00B5765E">
      <w:pPr>
        <w:pStyle w:val="Brdtextmedindragvnster"/>
      </w:pPr>
      <w:r>
        <w:t>Tornberg, Richard, departementssekreterare (fr.o.m. 2004</w:t>
      </w:r>
      <w:r>
        <w:noBreakHyphen/>
        <w:t>11</w:t>
      </w:r>
      <w:r>
        <w:noBreakHyphen/>
        <w:t>01 t.o.m. 2006</w:t>
      </w:r>
      <w:r>
        <w:noBreakHyphen/>
        <w:t>06</w:t>
      </w:r>
      <w:r>
        <w:noBreakHyphen/>
        <w:t>30)</w:t>
      </w:r>
    </w:p>
    <w:p w14:paraId="5D65D19E" w14:textId="77777777" w:rsidR="00A23F7A" w:rsidRDefault="00A23F7A" w:rsidP="00B5765E">
      <w:pPr>
        <w:pStyle w:val="Brdtextmedindragvnster"/>
      </w:pPr>
      <w:r>
        <w:t>Ulfsparre, Christina, folkrättshandläggare (fr.o.m. 2004</w:t>
      </w:r>
      <w:r>
        <w:noBreakHyphen/>
        <w:t>11</w:t>
      </w:r>
      <w:r>
        <w:noBreakHyphen/>
        <w:t>01 t.o.m. 2011</w:t>
      </w:r>
      <w:r>
        <w:noBreakHyphen/>
        <w:t>02</w:t>
      </w:r>
      <w:r>
        <w:noBreakHyphen/>
        <w:t>28)</w:t>
      </w:r>
    </w:p>
    <w:p w14:paraId="26278F97" w14:textId="77777777" w:rsidR="00A23F7A" w:rsidRDefault="00A23F7A" w:rsidP="00B5765E">
      <w:pPr>
        <w:pStyle w:val="Brdtextmedindragvnster"/>
      </w:pPr>
      <w:proofErr w:type="spellStart"/>
      <w:r>
        <w:t>Viktorin</w:t>
      </w:r>
      <w:proofErr w:type="spellEnd"/>
      <w:r>
        <w:t>, Charlotta, försvarsjurist (fr.o.m. 2019</w:t>
      </w:r>
      <w:r>
        <w:noBreakHyphen/>
        <w:t>04</w:t>
      </w:r>
      <w:r>
        <w:noBreakHyphen/>
        <w:t>04 t.o.m. 2021</w:t>
      </w:r>
      <w:r>
        <w:noBreakHyphen/>
        <w:t>09</w:t>
      </w:r>
      <w:r>
        <w:noBreakHyphen/>
        <w:t>30)</w:t>
      </w:r>
    </w:p>
    <w:p w14:paraId="56BC4AA1" w14:textId="77777777" w:rsidR="00A23F7A" w:rsidRDefault="00A23F7A" w:rsidP="00B5765E">
      <w:pPr>
        <w:pStyle w:val="Brdtexthllihop"/>
      </w:pPr>
      <w:r>
        <w:t>Sekreterare:</w:t>
      </w:r>
    </w:p>
    <w:p w14:paraId="1087D3DD" w14:textId="77777777" w:rsidR="00A23F7A" w:rsidRDefault="00A23F7A" w:rsidP="00B5765E">
      <w:pPr>
        <w:pStyle w:val="Brdtextmedindragvnster"/>
      </w:pPr>
      <w:r>
        <w:t>Andersson, Mikael, kansliråd (fr.o.m. 2001</w:t>
      </w:r>
      <w:r>
        <w:noBreakHyphen/>
        <w:t>06</w:t>
      </w:r>
      <w:r>
        <w:noBreakHyphen/>
        <w:t>01 t.o.m. 2011</w:t>
      </w:r>
      <w:r>
        <w:noBreakHyphen/>
        <w:t>03</w:t>
      </w:r>
      <w:r>
        <w:noBreakHyphen/>
        <w:t>31)</w:t>
      </w:r>
    </w:p>
    <w:p w14:paraId="45D782CD" w14:textId="77777777" w:rsidR="00A23F7A" w:rsidRDefault="00A23F7A" w:rsidP="00B5765E">
      <w:pPr>
        <w:pStyle w:val="Brdtextmedindragvnster"/>
      </w:pPr>
      <w:proofErr w:type="spellStart"/>
      <w:r>
        <w:t>af</w:t>
      </w:r>
      <w:proofErr w:type="spellEnd"/>
      <w:r>
        <w:t xml:space="preserve"> Geijerstam, Margareta, kansliråd (fr.o.m. 1997</w:t>
      </w:r>
      <w:r>
        <w:noBreakHyphen/>
        <w:t>07</w:t>
      </w:r>
      <w:r>
        <w:noBreakHyphen/>
        <w:t>01 t.o.m. 1997</w:t>
      </w:r>
      <w:r>
        <w:noBreakHyphen/>
        <w:t>09</w:t>
      </w:r>
      <w:r>
        <w:noBreakHyphen/>
        <w:t>30)</w:t>
      </w:r>
    </w:p>
    <w:p w14:paraId="77C1D12E" w14:textId="77777777" w:rsidR="00A23F7A" w:rsidRDefault="00A23F7A" w:rsidP="00B5765E">
      <w:pPr>
        <w:pStyle w:val="Brdtextmedindragvnster"/>
      </w:pPr>
      <w:r>
        <w:t>Nyrén, Jan, kansliråd (fr.o.m. 1998</w:t>
      </w:r>
      <w:r>
        <w:noBreakHyphen/>
        <w:t>03</w:t>
      </w:r>
      <w:r>
        <w:noBreakHyphen/>
        <w:t>01 t.o.m. 1999</w:t>
      </w:r>
      <w:r>
        <w:noBreakHyphen/>
        <w:t>04</w:t>
      </w:r>
      <w:r>
        <w:noBreakHyphen/>
        <w:t>18)</w:t>
      </w:r>
    </w:p>
    <w:p w14:paraId="6182C254" w14:textId="77777777" w:rsidR="00A23F7A" w:rsidRDefault="00A23F7A" w:rsidP="00B5765E">
      <w:pPr>
        <w:pStyle w:val="Brdtextmedindragvnster"/>
      </w:pPr>
      <w:r>
        <w:t>Petersson, Elisabet, rättssakkunnig (fr.o.m. 2011</w:t>
      </w:r>
      <w:r>
        <w:noBreakHyphen/>
        <w:t>04</w:t>
      </w:r>
      <w:r>
        <w:noBreakHyphen/>
        <w:t>01 t.o.m. 2012</w:t>
      </w:r>
      <w:r>
        <w:noBreakHyphen/>
        <w:t>05</w:t>
      </w:r>
      <w:r>
        <w:noBreakHyphen/>
        <w:t>27)</w:t>
      </w:r>
    </w:p>
    <w:p w14:paraId="7065EAA7" w14:textId="77777777" w:rsidR="00A23F7A" w:rsidRDefault="00A23F7A" w:rsidP="00B5765E">
      <w:pPr>
        <w:pStyle w:val="Brdtextmedindragvnster"/>
      </w:pPr>
      <w:r>
        <w:t>Rudvall, Samuel, rättssakkunnig (fr.o.m. 2012</w:t>
      </w:r>
      <w:r>
        <w:noBreakHyphen/>
        <w:t>05</w:t>
      </w:r>
      <w:r>
        <w:noBreakHyphen/>
        <w:t>28 t.o.m. 2015</w:t>
      </w:r>
      <w:r>
        <w:noBreakHyphen/>
        <w:t>06</w:t>
      </w:r>
      <w:r>
        <w:noBreakHyphen/>
        <w:t>30)</w:t>
      </w:r>
    </w:p>
    <w:p w14:paraId="10E7F637" w14:textId="77777777" w:rsidR="00A23F7A" w:rsidRDefault="00A23F7A" w:rsidP="00B5765E">
      <w:pPr>
        <w:pStyle w:val="Brdtextmedindragvnster"/>
      </w:pPr>
      <w:r>
        <w:t>Rudvall, Samuel, rättssakkunnig (fr.o.m. 2015</w:t>
      </w:r>
      <w:r>
        <w:noBreakHyphen/>
        <w:t>09</w:t>
      </w:r>
      <w:r>
        <w:noBreakHyphen/>
        <w:t>07 t.o.m. 2018</w:t>
      </w:r>
      <w:r>
        <w:noBreakHyphen/>
        <w:t>09</w:t>
      </w:r>
      <w:r>
        <w:noBreakHyphen/>
        <w:t>04)</w:t>
      </w:r>
    </w:p>
    <w:p w14:paraId="2DDD6509" w14:textId="77777777" w:rsidR="00A23F7A" w:rsidRDefault="00A23F7A" w:rsidP="00B5765E">
      <w:pPr>
        <w:pStyle w:val="Brdtextmedindragvnster"/>
      </w:pPr>
      <w:r>
        <w:t>Rudvall, Samuel, kansliråd (fr.o.m. 2018</w:t>
      </w:r>
      <w:r>
        <w:noBreakHyphen/>
        <w:t>11</w:t>
      </w:r>
      <w:r>
        <w:noBreakHyphen/>
        <w:t>22 t.o.m. 2021</w:t>
      </w:r>
      <w:r>
        <w:noBreakHyphen/>
        <w:t>09</w:t>
      </w:r>
      <w:r>
        <w:noBreakHyphen/>
        <w:t>30)</w:t>
      </w:r>
    </w:p>
    <w:p w14:paraId="2179E7EF" w14:textId="77777777" w:rsidR="00A23F7A" w:rsidRDefault="00A23F7A" w:rsidP="00B5765E">
      <w:pPr>
        <w:pStyle w:val="Brdtextmedindragvnster"/>
      </w:pPr>
      <w:proofErr w:type="spellStart"/>
      <w:r>
        <w:t>Wågnert</w:t>
      </w:r>
      <w:proofErr w:type="spellEnd"/>
      <w:r>
        <w:t>, Niklas, hovrättsassessor (fr.o.m. 2000</w:t>
      </w:r>
      <w:r>
        <w:noBreakHyphen/>
        <w:t>07</w:t>
      </w:r>
      <w:r>
        <w:noBreakHyphen/>
        <w:t>01 t.o.m. 2001</w:t>
      </w:r>
      <w:r>
        <w:noBreakHyphen/>
        <w:t>05</w:t>
      </w:r>
      <w:r>
        <w:noBreakHyphen/>
        <w:t>31)</w:t>
      </w:r>
    </w:p>
    <w:p w14:paraId="5CC3713F" w14:textId="77777777" w:rsidR="00A23F7A" w:rsidRDefault="00A23F7A" w:rsidP="00B5765E">
      <w:pPr>
        <w:pStyle w:val="Brdtextupprkning"/>
      </w:pPr>
      <w:r>
        <w:t>Lokal: Försvarsdepartementet, Jakobsgatan 9, 103 33 Stockholm</w:t>
      </w:r>
    </w:p>
    <w:p w14:paraId="50DC6B48" w14:textId="77777777" w:rsidR="00A23F7A" w:rsidRDefault="00A23F7A" w:rsidP="00B5765E">
      <w:pPr>
        <w:pStyle w:val="Brdtextupprkning"/>
      </w:pPr>
      <w:r>
        <w:t>Direktiv för rådet, se regeringsbeslut den 20 juni 1991.</w:t>
      </w:r>
    </w:p>
    <w:p w14:paraId="330C8A7D" w14:textId="77777777" w:rsidR="00A23F7A" w:rsidRDefault="00A23F7A" w:rsidP="00B5765E">
      <w:pPr>
        <w:pStyle w:val="Brdtextupprkning"/>
      </w:pPr>
      <w:r>
        <w:t>Rådets arbete är inte tidsbegränsat.</w:t>
      </w:r>
    </w:p>
    <w:p w14:paraId="0329B561" w14:textId="77777777" w:rsidR="00A23F7A" w:rsidRDefault="00A23F7A" w:rsidP="00B5765E">
      <w:pPr>
        <w:pStyle w:val="Rubrik2"/>
      </w:pPr>
      <w:bookmarkStart w:id="50" w:name="_Toc34127980"/>
      <w:r>
        <w:t>Försvarsberedningen (</w:t>
      </w:r>
      <w:proofErr w:type="spellStart"/>
      <w:r>
        <w:t>Fö</w:t>
      </w:r>
      <w:proofErr w:type="spellEnd"/>
      <w:r>
        <w:t xml:space="preserve"> 1992:B)</w:t>
      </w:r>
      <w:bookmarkEnd w:id="50"/>
      <w:r>
        <w:t xml:space="preserve"> </w:t>
      </w:r>
    </w:p>
    <w:p w14:paraId="72200727" w14:textId="77777777" w:rsidR="00A23F7A" w:rsidRDefault="00A23F7A" w:rsidP="00B5765E">
      <w:pPr>
        <w:pStyle w:val="Brdtextupprkning"/>
      </w:pPr>
      <w:r>
        <w:t>Organ inom Regeringskansliet</w:t>
      </w:r>
    </w:p>
    <w:p w14:paraId="51BF56DC" w14:textId="77777777" w:rsidR="00A23F7A" w:rsidRDefault="00A23F7A" w:rsidP="00B5765E">
      <w:pPr>
        <w:pStyle w:val="Brdtextupprkning"/>
      </w:pPr>
      <w:r>
        <w:t>Tillkallad enligt regeringens bemyndigande 1992-10-29</w:t>
      </w:r>
    </w:p>
    <w:p w14:paraId="347411DC" w14:textId="77777777" w:rsidR="00A23F7A" w:rsidRDefault="00A23F7A" w:rsidP="00B5765E">
      <w:pPr>
        <w:pStyle w:val="Brdtexthllihop"/>
      </w:pPr>
      <w:r>
        <w:t>Ordförande:</w:t>
      </w:r>
    </w:p>
    <w:p w14:paraId="63DDF9E4" w14:textId="77777777" w:rsidR="00A23F7A" w:rsidRDefault="00A23F7A" w:rsidP="00B5765E">
      <w:pPr>
        <w:pStyle w:val="Brdtextmedindragvnster"/>
      </w:pPr>
      <w:r>
        <w:t>Danielsson, Lars, statssekreterare (fr.o.m. 1997</w:t>
      </w:r>
      <w:r>
        <w:noBreakHyphen/>
        <w:t>03</w:t>
      </w:r>
      <w:r>
        <w:noBreakHyphen/>
        <w:t>01 t.o.m. 2000</w:t>
      </w:r>
      <w:r>
        <w:noBreakHyphen/>
        <w:t>04</w:t>
      </w:r>
      <w:r>
        <w:noBreakHyphen/>
        <w:t>26)</w:t>
      </w:r>
    </w:p>
    <w:p w14:paraId="55C878EB" w14:textId="77777777" w:rsidR="00A23F7A" w:rsidRDefault="00A23F7A" w:rsidP="00B5765E">
      <w:pPr>
        <w:pStyle w:val="Brdtextmedindragvnster"/>
      </w:pPr>
      <w:r>
        <w:t>Enström, Karin, led. av riksdagen (fr.o.m. 2008</w:t>
      </w:r>
      <w:r>
        <w:noBreakHyphen/>
        <w:t>01</w:t>
      </w:r>
      <w:r>
        <w:noBreakHyphen/>
        <w:t>10 t.o.m. 2012</w:t>
      </w:r>
      <w:r>
        <w:noBreakHyphen/>
        <w:t>04</w:t>
      </w:r>
      <w:r>
        <w:noBreakHyphen/>
        <w:t>17)</w:t>
      </w:r>
    </w:p>
    <w:p w14:paraId="06D3A817" w14:textId="77777777" w:rsidR="00A23F7A" w:rsidRDefault="00A23F7A" w:rsidP="00B5765E">
      <w:pPr>
        <w:pStyle w:val="Brdtextmedindragvnster"/>
      </w:pPr>
      <w:proofErr w:type="spellStart"/>
      <w:r>
        <w:t>Juholt</w:t>
      </w:r>
      <w:proofErr w:type="spellEnd"/>
      <w:r>
        <w:t>, Håkan, led. av riksdagen (fr.o.m. 2000</w:t>
      </w:r>
      <w:r>
        <w:noBreakHyphen/>
        <w:t>04</w:t>
      </w:r>
      <w:r>
        <w:noBreakHyphen/>
        <w:t>27 t.o.m. 2006</w:t>
      </w:r>
      <w:r>
        <w:noBreakHyphen/>
        <w:t>12</w:t>
      </w:r>
      <w:r>
        <w:noBreakHyphen/>
        <w:t>13)</w:t>
      </w:r>
    </w:p>
    <w:p w14:paraId="00E4303C" w14:textId="77777777" w:rsidR="00A23F7A" w:rsidRDefault="00A23F7A" w:rsidP="00B5765E">
      <w:pPr>
        <w:pStyle w:val="Brdtextmedindragvnster"/>
      </w:pPr>
      <w:r>
        <w:t>Lagerblad, Peter, statssekreterare (fr.o.m. 1995</w:t>
      </w:r>
      <w:r>
        <w:noBreakHyphen/>
        <w:t>01</w:t>
      </w:r>
      <w:r>
        <w:noBreakHyphen/>
        <w:t>12 t.o.m. 1996</w:t>
      </w:r>
      <w:r>
        <w:noBreakHyphen/>
        <w:t>01</w:t>
      </w:r>
      <w:r>
        <w:noBreakHyphen/>
        <w:t>14)</w:t>
      </w:r>
    </w:p>
    <w:p w14:paraId="4D1B11E9" w14:textId="77777777" w:rsidR="00A23F7A" w:rsidRDefault="00A23F7A" w:rsidP="00B5765E">
      <w:pPr>
        <w:pStyle w:val="Brdtextmedindragvnster"/>
      </w:pPr>
      <w:r>
        <w:t>Lennmarker, Göran, led. av riksdagen (fr.o.m. 2007</w:t>
      </w:r>
      <w:r>
        <w:noBreakHyphen/>
        <w:t>01</w:t>
      </w:r>
      <w:r>
        <w:noBreakHyphen/>
        <w:t>15 t.o.m. 2008</w:t>
      </w:r>
      <w:r>
        <w:noBreakHyphen/>
        <w:t>01</w:t>
      </w:r>
      <w:r>
        <w:noBreakHyphen/>
        <w:t>09)</w:t>
      </w:r>
    </w:p>
    <w:p w14:paraId="228B069E" w14:textId="77777777" w:rsidR="00A23F7A" w:rsidRDefault="00A23F7A" w:rsidP="00B5765E">
      <w:pPr>
        <w:pStyle w:val="Brdtextmedindragvnster"/>
      </w:pPr>
      <w:r>
        <w:t>Rekke, Lars, statssekreterare (fr.o.m. 1996</w:t>
      </w:r>
      <w:r>
        <w:noBreakHyphen/>
        <w:t>01</w:t>
      </w:r>
      <w:r>
        <w:noBreakHyphen/>
        <w:t>15 t.o.m. 1997</w:t>
      </w:r>
      <w:r>
        <w:noBreakHyphen/>
        <w:t>02</w:t>
      </w:r>
      <w:r>
        <w:noBreakHyphen/>
        <w:t>28)</w:t>
      </w:r>
    </w:p>
    <w:p w14:paraId="4A899AB6" w14:textId="77777777" w:rsidR="00A23F7A" w:rsidRDefault="00A23F7A" w:rsidP="00B5765E">
      <w:pPr>
        <w:pStyle w:val="Brdtextmedindragvnster"/>
      </w:pPr>
      <w:r>
        <w:t>von Sydow, Björn, led. av riksdagen (fr.o.m. 2017</w:t>
      </w:r>
      <w:r>
        <w:noBreakHyphen/>
        <w:t>01</w:t>
      </w:r>
      <w:r>
        <w:noBreakHyphen/>
        <w:t>09)</w:t>
      </w:r>
    </w:p>
    <w:p w14:paraId="1C01249E" w14:textId="77777777" w:rsidR="00A23F7A" w:rsidRDefault="00A23F7A" w:rsidP="00B5765E">
      <w:pPr>
        <w:pStyle w:val="Brdtextmedindragvnster"/>
      </w:pPr>
      <w:r>
        <w:lastRenderedPageBreak/>
        <w:t>Widegren, Cecilia, led. av riksdagen (fr.o.m. 2012</w:t>
      </w:r>
      <w:r>
        <w:noBreakHyphen/>
        <w:t>07</w:t>
      </w:r>
      <w:r>
        <w:noBreakHyphen/>
        <w:t>12 t.o.m. 2016</w:t>
      </w:r>
      <w:r>
        <w:noBreakHyphen/>
        <w:t>12</w:t>
      </w:r>
      <w:r>
        <w:noBreakHyphen/>
        <w:t>27)</w:t>
      </w:r>
    </w:p>
    <w:p w14:paraId="72E67579" w14:textId="77777777" w:rsidR="00A23F7A" w:rsidRDefault="00A23F7A" w:rsidP="00B5765E">
      <w:pPr>
        <w:pStyle w:val="Brdtexthllihop"/>
      </w:pPr>
      <w:r>
        <w:t>Ledamöter:</w:t>
      </w:r>
    </w:p>
    <w:p w14:paraId="0E358604" w14:textId="77777777" w:rsidR="00A23F7A" w:rsidRDefault="00A23F7A" w:rsidP="00B5765E">
      <w:pPr>
        <w:pStyle w:val="Brdtextmedindragvnster"/>
      </w:pPr>
      <w:r>
        <w:t>Ahlin, Urban, led. av riksdagen (fr.o.m. 2012</w:t>
      </w:r>
      <w:r>
        <w:noBreakHyphen/>
        <w:t>09</w:t>
      </w:r>
      <w:r>
        <w:noBreakHyphen/>
        <w:t>14 t.o.m. 2017</w:t>
      </w:r>
      <w:r>
        <w:noBreakHyphen/>
        <w:t>01</w:t>
      </w:r>
      <w:r>
        <w:noBreakHyphen/>
        <w:t>30)</w:t>
      </w:r>
    </w:p>
    <w:p w14:paraId="36630006" w14:textId="77777777" w:rsidR="00A23F7A" w:rsidRDefault="00A23F7A" w:rsidP="00B5765E">
      <w:pPr>
        <w:pStyle w:val="Brdtextmedindragvnster"/>
      </w:pPr>
      <w:proofErr w:type="spellStart"/>
      <w:r>
        <w:t>Arkelsten</w:t>
      </w:r>
      <w:proofErr w:type="spellEnd"/>
      <w:r>
        <w:t>, Sofia, led. av riksdagen (fr.o.m. 2012</w:t>
      </w:r>
      <w:r>
        <w:noBreakHyphen/>
        <w:t>09</w:t>
      </w:r>
      <w:r>
        <w:noBreakHyphen/>
        <w:t>14 t.o.m. 2017</w:t>
      </w:r>
      <w:r>
        <w:noBreakHyphen/>
        <w:t>01</w:t>
      </w:r>
      <w:r>
        <w:noBreakHyphen/>
        <w:t>30)</w:t>
      </w:r>
    </w:p>
    <w:p w14:paraId="0F04C558" w14:textId="77777777" w:rsidR="00A23F7A" w:rsidRDefault="00A23F7A" w:rsidP="00B5765E">
      <w:pPr>
        <w:pStyle w:val="Brdtextmedindragvnster"/>
      </w:pPr>
      <w:r>
        <w:t>Ask, Beatrice, led. av riksdagen (fr.o.m. 2017</w:t>
      </w:r>
      <w:r>
        <w:noBreakHyphen/>
        <w:t>02</w:t>
      </w:r>
      <w:r>
        <w:noBreakHyphen/>
        <w:t>01)</w:t>
      </w:r>
    </w:p>
    <w:p w14:paraId="4513684E" w14:textId="77777777" w:rsidR="00A23F7A" w:rsidRDefault="00A23F7A" w:rsidP="00B5765E">
      <w:pPr>
        <w:pStyle w:val="Brdtextmedindragvnster"/>
      </w:pPr>
      <w:r>
        <w:t>Björlund, Torbjörn, led. av riksdagen (fr.o.m. 2012</w:t>
      </w:r>
      <w:r>
        <w:noBreakHyphen/>
        <w:t>09</w:t>
      </w:r>
      <w:r>
        <w:noBreakHyphen/>
        <w:t>14 t.o.m. 2017</w:t>
      </w:r>
      <w:r>
        <w:noBreakHyphen/>
        <w:t>01</w:t>
      </w:r>
      <w:r>
        <w:noBreakHyphen/>
        <w:t>30)</w:t>
      </w:r>
    </w:p>
    <w:p w14:paraId="1495600A" w14:textId="216717FC" w:rsidR="00A23F7A" w:rsidRDefault="00A23F7A" w:rsidP="00B5765E">
      <w:pPr>
        <w:pStyle w:val="Brdtextmedindragvnster"/>
      </w:pPr>
      <w:r>
        <w:t>Bohlin, Britt, ledamot av riksdagen</w:t>
      </w:r>
      <w:r w:rsidR="00BD1E07">
        <w:t xml:space="preserve"> (fr.o.m. 1992-10-29 t.o.m. </w:t>
      </w:r>
      <w:r w:rsidR="00BD1E07">
        <w:br/>
        <w:t>1999-05-03)</w:t>
      </w:r>
    </w:p>
    <w:p w14:paraId="41922218" w14:textId="77777777" w:rsidR="00A23F7A" w:rsidRDefault="00A23F7A" w:rsidP="00B5765E">
      <w:pPr>
        <w:pStyle w:val="Brdtextmedindragvnster"/>
      </w:pPr>
      <w:r>
        <w:t>Bäckström, Daniel, led. av riksdagen (fr.o.m. 2017</w:t>
      </w:r>
      <w:r>
        <w:noBreakHyphen/>
        <w:t>02</w:t>
      </w:r>
      <w:r>
        <w:noBreakHyphen/>
        <w:t>01)</w:t>
      </w:r>
    </w:p>
    <w:p w14:paraId="1E32D0FB" w14:textId="77777777" w:rsidR="00A23F7A" w:rsidRDefault="00A23F7A" w:rsidP="00B5765E">
      <w:pPr>
        <w:pStyle w:val="Brdtextmedindragvnster"/>
      </w:pPr>
      <w:r>
        <w:t>Carnerö, Åke, led. av riksdagen (fr.o.m. 1995</w:t>
      </w:r>
      <w:r>
        <w:noBreakHyphen/>
        <w:t>01</w:t>
      </w:r>
      <w:r>
        <w:noBreakHyphen/>
        <w:t>12 t.o.m. 2003</w:t>
      </w:r>
      <w:r>
        <w:noBreakHyphen/>
        <w:t>04</w:t>
      </w:r>
      <w:r>
        <w:noBreakHyphen/>
        <w:t>23)</w:t>
      </w:r>
    </w:p>
    <w:p w14:paraId="1E87F3FE" w14:textId="77777777" w:rsidR="00A23F7A" w:rsidRDefault="00A23F7A" w:rsidP="00B5765E">
      <w:pPr>
        <w:pStyle w:val="Brdtextmedindragvnster"/>
      </w:pPr>
      <w:r>
        <w:t>Danielsson, Staffan, led. av riksdagen (fr.o.m. 2007</w:t>
      </w:r>
      <w:r>
        <w:noBreakHyphen/>
        <w:t>01</w:t>
      </w:r>
      <w:r>
        <w:noBreakHyphen/>
        <w:t>15 t.o.m. 2017</w:t>
      </w:r>
      <w:r>
        <w:noBreakHyphen/>
        <w:t>01</w:t>
      </w:r>
      <w:r>
        <w:noBreakHyphen/>
        <w:t>30)</w:t>
      </w:r>
    </w:p>
    <w:p w14:paraId="60A823B3" w14:textId="77777777" w:rsidR="00A23F7A" w:rsidRDefault="00A23F7A" w:rsidP="00B5765E">
      <w:pPr>
        <w:pStyle w:val="Brdtextmedindragvnster"/>
      </w:pPr>
      <w:r>
        <w:t>Enström, Karin, led. av riksdagen (fr.o.m. 2017</w:t>
      </w:r>
      <w:r>
        <w:noBreakHyphen/>
        <w:t>02</w:t>
      </w:r>
      <w:r>
        <w:noBreakHyphen/>
        <w:t>01)</w:t>
      </w:r>
    </w:p>
    <w:p w14:paraId="2D6E6E5C" w14:textId="77777777" w:rsidR="00A23F7A" w:rsidRDefault="00A23F7A" w:rsidP="00B5765E">
      <w:pPr>
        <w:pStyle w:val="Brdtextmedindragvnster"/>
      </w:pPr>
      <w:r>
        <w:t>Forslund, Kenneth G, led. av riksdagen (fr.o.m. 2017</w:t>
      </w:r>
      <w:r>
        <w:noBreakHyphen/>
        <w:t>02</w:t>
      </w:r>
      <w:r>
        <w:noBreakHyphen/>
        <w:t>01)</w:t>
      </w:r>
    </w:p>
    <w:p w14:paraId="008C7B38" w14:textId="77777777" w:rsidR="00A23F7A" w:rsidRDefault="00A23F7A" w:rsidP="00B5765E">
      <w:pPr>
        <w:pStyle w:val="Brdtextmedindragvnster"/>
      </w:pPr>
      <w:r>
        <w:t>Hafström, Jonas, chef för internationella avdelningen vid Moderata samlingspartiets partikansli (fr.o.m. 1998</w:t>
      </w:r>
      <w:r>
        <w:noBreakHyphen/>
        <w:t>11</w:t>
      </w:r>
      <w:r>
        <w:noBreakHyphen/>
        <w:t>01 t.o.m. 2002</w:t>
      </w:r>
      <w:r>
        <w:noBreakHyphen/>
        <w:t>11</w:t>
      </w:r>
      <w:r>
        <w:noBreakHyphen/>
        <w:t>26)</w:t>
      </w:r>
    </w:p>
    <w:p w14:paraId="285FC4E0" w14:textId="77777777" w:rsidR="00A23F7A" w:rsidRDefault="00A23F7A" w:rsidP="00B5765E">
      <w:pPr>
        <w:pStyle w:val="Brdtextmedindragvnster"/>
      </w:pPr>
      <w:r>
        <w:t>Henriksson, Stig, led. av riksdagen (fr.o.m. 2017</w:t>
      </w:r>
      <w:r>
        <w:noBreakHyphen/>
        <w:t>02</w:t>
      </w:r>
      <w:r>
        <w:noBreakHyphen/>
        <w:t>01 t.o.m. 2017</w:t>
      </w:r>
      <w:r>
        <w:noBreakHyphen/>
        <w:t>12</w:t>
      </w:r>
      <w:r>
        <w:noBreakHyphen/>
        <w:t>07)</w:t>
      </w:r>
    </w:p>
    <w:p w14:paraId="7D107B52" w14:textId="77777777" w:rsidR="00A23F7A" w:rsidRDefault="00A23F7A" w:rsidP="00B5765E">
      <w:pPr>
        <w:pStyle w:val="Brdtextmedindragvnster"/>
      </w:pPr>
      <w:r>
        <w:t>Hökmark, Gunnar, led. av riksdagen (fr.o.m. 2002</w:t>
      </w:r>
      <w:r>
        <w:noBreakHyphen/>
        <w:t>11</w:t>
      </w:r>
      <w:r>
        <w:noBreakHyphen/>
        <w:t>27 t.o.m. 2004</w:t>
      </w:r>
      <w:r>
        <w:noBreakHyphen/>
        <w:t>09</w:t>
      </w:r>
      <w:r>
        <w:noBreakHyphen/>
        <w:t>30)</w:t>
      </w:r>
    </w:p>
    <w:p w14:paraId="7C57FC19" w14:textId="77777777" w:rsidR="00A23F7A" w:rsidRDefault="00A23F7A" w:rsidP="00B5765E">
      <w:pPr>
        <w:pStyle w:val="Brdtextmedindragvnster"/>
      </w:pPr>
      <w:r>
        <w:t>Hultqvist, Peter, led. av riksdagen (fr.o.m. 2012</w:t>
      </w:r>
      <w:r>
        <w:noBreakHyphen/>
        <w:t>09</w:t>
      </w:r>
      <w:r>
        <w:noBreakHyphen/>
        <w:t>14 t.o.m. 2017</w:t>
      </w:r>
      <w:r>
        <w:noBreakHyphen/>
        <w:t>01</w:t>
      </w:r>
      <w:r>
        <w:noBreakHyphen/>
        <w:t>11)</w:t>
      </w:r>
    </w:p>
    <w:p w14:paraId="566F44B1" w14:textId="77777777" w:rsidR="00A23F7A" w:rsidRDefault="00A23F7A" w:rsidP="00B5765E">
      <w:pPr>
        <w:pStyle w:val="Brdtextmedindragvnster"/>
      </w:pPr>
      <w:r>
        <w:t>Jansson, Mikael, led. av riksdagen (fr.o.m. 2012</w:t>
      </w:r>
      <w:r>
        <w:noBreakHyphen/>
        <w:t>09</w:t>
      </w:r>
      <w:r>
        <w:noBreakHyphen/>
        <w:t>14 t.o.m. 2018</w:t>
      </w:r>
      <w:r>
        <w:noBreakHyphen/>
        <w:t>04</w:t>
      </w:r>
      <w:r>
        <w:noBreakHyphen/>
        <w:t>17)</w:t>
      </w:r>
    </w:p>
    <w:p w14:paraId="05AB0CA7" w14:textId="77777777" w:rsidR="00A23F7A" w:rsidRDefault="00A23F7A" w:rsidP="00B5765E">
      <w:pPr>
        <w:pStyle w:val="Brdtextmedindragvnster"/>
      </w:pPr>
      <w:proofErr w:type="spellStart"/>
      <w:r>
        <w:t>Jennehag</w:t>
      </w:r>
      <w:proofErr w:type="spellEnd"/>
      <w:r>
        <w:t>, Jan, f.d. led. av riksdagen (fr.o.m. 1995</w:t>
      </w:r>
      <w:r>
        <w:noBreakHyphen/>
        <w:t>01</w:t>
      </w:r>
      <w:r>
        <w:noBreakHyphen/>
        <w:t>12 t.o.m. 1999</w:t>
      </w:r>
      <w:r>
        <w:noBreakHyphen/>
        <w:t>05</w:t>
      </w:r>
      <w:r>
        <w:noBreakHyphen/>
        <w:t>02)</w:t>
      </w:r>
    </w:p>
    <w:p w14:paraId="0E1107B0" w14:textId="77777777" w:rsidR="00A23F7A" w:rsidRDefault="00A23F7A" w:rsidP="00B5765E">
      <w:pPr>
        <w:pStyle w:val="Brdtextmedindragvnster"/>
      </w:pPr>
      <w:proofErr w:type="spellStart"/>
      <w:r>
        <w:t>Jóhannesson</w:t>
      </w:r>
      <w:proofErr w:type="spellEnd"/>
      <w:r>
        <w:t>, Berit, led. av riksdagen (fr.o.m. 1999</w:t>
      </w:r>
      <w:r>
        <w:noBreakHyphen/>
        <w:t>05</w:t>
      </w:r>
      <w:r>
        <w:noBreakHyphen/>
        <w:t>03 t.o.m. 2006</w:t>
      </w:r>
      <w:r>
        <w:noBreakHyphen/>
        <w:t>12</w:t>
      </w:r>
      <w:r>
        <w:noBreakHyphen/>
        <w:t>13)</w:t>
      </w:r>
    </w:p>
    <w:p w14:paraId="3E609413" w14:textId="77777777" w:rsidR="00A23F7A" w:rsidRDefault="00A23F7A" w:rsidP="00B5765E">
      <w:pPr>
        <w:pStyle w:val="Brdtextmedindragvnster"/>
      </w:pPr>
      <w:r>
        <w:t xml:space="preserve">Johnsson </w:t>
      </w:r>
      <w:proofErr w:type="spellStart"/>
      <w:r>
        <w:t>Fornarve</w:t>
      </w:r>
      <w:proofErr w:type="spellEnd"/>
      <w:r>
        <w:t>, Lotta, led. av riksdagen (fr.o.m. 2017</w:t>
      </w:r>
      <w:r>
        <w:noBreakHyphen/>
        <w:t>12</w:t>
      </w:r>
      <w:r>
        <w:noBreakHyphen/>
        <w:t>08)</w:t>
      </w:r>
    </w:p>
    <w:p w14:paraId="1A1D6C07" w14:textId="77777777" w:rsidR="00A23F7A" w:rsidRDefault="00A23F7A" w:rsidP="00B5765E">
      <w:pPr>
        <w:pStyle w:val="Brdtextmedindragvnster"/>
      </w:pPr>
      <w:proofErr w:type="spellStart"/>
      <w:r>
        <w:t>Juholt</w:t>
      </w:r>
      <w:proofErr w:type="spellEnd"/>
      <w:r>
        <w:t>, Håkan, led. av riksdagen (fr.o.m. 1996</w:t>
      </w:r>
      <w:r>
        <w:noBreakHyphen/>
        <w:t>01</w:t>
      </w:r>
      <w:r>
        <w:noBreakHyphen/>
        <w:t>17 t.o.m. 2012</w:t>
      </w:r>
      <w:r>
        <w:noBreakHyphen/>
        <w:t>09</w:t>
      </w:r>
      <w:r>
        <w:noBreakHyphen/>
        <w:t>13)</w:t>
      </w:r>
    </w:p>
    <w:p w14:paraId="75C61B30" w14:textId="77777777" w:rsidR="00A23F7A" w:rsidRDefault="00A23F7A" w:rsidP="00B5765E">
      <w:pPr>
        <w:pStyle w:val="Brdtextmedindragvnster"/>
      </w:pPr>
      <w:r>
        <w:t>Karlsson, Niklas, led. av riksdagen (fr.o.m. 2019</w:t>
      </w:r>
      <w:r>
        <w:noBreakHyphen/>
        <w:t>02</w:t>
      </w:r>
      <w:r>
        <w:noBreakHyphen/>
        <w:t>15)</w:t>
      </w:r>
    </w:p>
    <w:p w14:paraId="4C0DE7B0" w14:textId="77777777" w:rsidR="00A23F7A" w:rsidRDefault="00A23F7A" w:rsidP="00B5765E">
      <w:pPr>
        <w:pStyle w:val="Brdtextmedindragvnster"/>
      </w:pPr>
      <w:r>
        <w:t>Landerholm, Henrik, led. av riksdagen (fr.o.m. 1995</w:t>
      </w:r>
      <w:r>
        <w:noBreakHyphen/>
        <w:t>02</w:t>
      </w:r>
      <w:r>
        <w:noBreakHyphen/>
        <w:t>24 t.o.m. 1998</w:t>
      </w:r>
      <w:r>
        <w:noBreakHyphen/>
        <w:t>10</w:t>
      </w:r>
      <w:r>
        <w:noBreakHyphen/>
        <w:t>31)</w:t>
      </w:r>
    </w:p>
    <w:p w14:paraId="4C7E3077" w14:textId="77777777" w:rsidR="00A23F7A" w:rsidRDefault="00A23F7A" w:rsidP="00B5765E">
      <w:pPr>
        <w:pStyle w:val="Brdtextmedindragvnster"/>
      </w:pPr>
      <w:proofErr w:type="spellStart"/>
      <w:r>
        <w:t>Lindestam</w:t>
      </w:r>
      <w:proofErr w:type="spellEnd"/>
      <w:r>
        <w:t>, Åsa, led. av riksdagen (fr.o.m. 2012</w:t>
      </w:r>
      <w:r>
        <w:noBreakHyphen/>
        <w:t>09</w:t>
      </w:r>
      <w:r>
        <w:noBreakHyphen/>
        <w:t>14 t.o.m. 2019</w:t>
      </w:r>
      <w:r>
        <w:noBreakHyphen/>
        <w:t>02</w:t>
      </w:r>
      <w:r>
        <w:noBreakHyphen/>
        <w:t>14)</w:t>
      </w:r>
    </w:p>
    <w:p w14:paraId="201623CB" w14:textId="77777777" w:rsidR="00A23F7A" w:rsidRDefault="00A23F7A" w:rsidP="00B5765E">
      <w:pPr>
        <w:pStyle w:val="Brdtextmedindragvnster"/>
      </w:pPr>
      <w:r>
        <w:t>Lindgren, Else-Marie, led. av riksdagen (fr.o.m. 2003</w:t>
      </w:r>
      <w:r>
        <w:noBreakHyphen/>
        <w:t>03</w:t>
      </w:r>
      <w:r>
        <w:noBreakHyphen/>
        <w:t>24 t.o.m. 2012</w:t>
      </w:r>
      <w:r>
        <w:noBreakHyphen/>
        <w:t>09</w:t>
      </w:r>
      <w:r>
        <w:noBreakHyphen/>
        <w:t>13)</w:t>
      </w:r>
    </w:p>
    <w:p w14:paraId="0C67DF11" w14:textId="77777777" w:rsidR="00A23F7A" w:rsidRDefault="00A23F7A" w:rsidP="00B5765E">
      <w:pPr>
        <w:pStyle w:val="Brdtextmedindragvnster"/>
      </w:pPr>
      <w:r>
        <w:t>Nordgren Christensen, Annika, f.d. led. av riksdagen (fr.o.m. 1995</w:t>
      </w:r>
      <w:r>
        <w:noBreakHyphen/>
        <w:t>01</w:t>
      </w:r>
      <w:r>
        <w:noBreakHyphen/>
        <w:t>12 t.o.m. 2009</w:t>
      </w:r>
      <w:r>
        <w:noBreakHyphen/>
        <w:t>05</w:t>
      </w:r>
      <w:r>
        <w:noBreakHyphen/>
        <w:t>14)</w:t>
      </w:r>
    </w:p>
    <w:p w14:paraId="07E54B1F" w14:textId="77777777" w:rsidR="00A23F7A" w:rsidRDefault="00A23F7A" w:rsidP="00B5765E">
      <w:pPr>
        <w:pStyle w:val="Brdtextmedindragvnster"/>
      </w:pPr>
      <w:r>
        <w:t>Oscarsson, Mikael, led. av riksdagen (fr.o.m. 2012</w:t>
      </w:r>
      <w:r>
        <w:noBreakHyphen/>
        <w:t>09</w:t>
      </w:r>
      <w:r>
        <w:noBreakHyphen/>
        <w:t>14)</w:t>
      </w:r>
    </w:p>
    <w:p w14:paraId="027FA3BB" w14:textId="77777777" w:rsidR="00A23F7A" w:rsidRDefault="00A23F7A" w:rsidP="00B5765E">
      <w:pPr>
        <w:pStyle w:val="Brdtextmedindragvnster"/>
      </w:pPr>
      <w:proofErr w:type="spellStart"/>
      <w:r>
        <w:t>Richtoff</w:t>
      </w:r>
      <w:proofErr w:type="spellEnd"/>
      <w:r>
        <w:t>, Roger, led. av riksdagen (fr.o.m. 2018</w:t>
      </w:r>
      <w:r>
        <w:noBreakHyphen/>
        <w:t>04</w:t>
      </w:r>
      <w:r>
        <w:noBreakHyphen/>
        <w:t>18)</w:t>
      </w:r>
    </w:p>
    <w:p w14:paraId="75B8EAA3" w14:textId="77777777" w:rsidR="00A23F7A" w:rsidRDefault="00A23F7A" w:rsidP="00B5765E">
      <w:pPr>
        <w:pStyle w:val="Brdtextmedindragvnster"/>
      </w:pPr>
      <w:r>
        <w:t>Rohdin, Lennart, f.d. led. av riksdagen (fr.o.m. 1996</w:t>
      </w:r>
      <w:r>
        <w:noBreakHyphen/>
        <w:t>01</w:t>
      </w:r>
      <w:r>
        <w:noBreakHyphen/>
        <w:t>30 t.o.m. 2006</w:t>
      </w:r>
      <w:r>
        <w:noBreakHyphen/>
        <w:t>12</w:t>
      </w:r>
      <w:r>
        <w:noBreakHyphen/>
        <w:t>13)</w:t>
      </w:r>
    </w:p>
    <w:p w14:paraId="520E67C7" w14:textId="77777777" w:rsidR="00A23F7A" w:rsidRDefault="00A23F7A" w:rsidP="00B5765E">
      <w:pPr>
        <w:pStyle w:val="Brdtextmedindragvnster"/>
      </w:pPr>
      <w:r>
        <w:lastRenderedPageBreak/>
        <w:t>Rådberg, Peter, led. av riksdagen (fr.o.m. 2012</w:t>
      </w:r>
      <w:r>
        <w:noBreakHyphen/>
        <w:t>09</w:t>
      </w:r>
      <w:r>
        <w:noBreakHyphen/>
        <w:t>14 t.o.m. 2017</w:t>
      </w:r>
      <w:r>
        <w:noBreakHyphen/>
        <w:t>01</w:t>
      </w:r>
      <w:r>
        <w:noBreakHyphen/>
        <w:t>30)</w:t>
      </w:r>
    </w:p>
    <w:p w14:paraId="0DB011BE" w14:textId="77777777" w:rsidR="00A23F7A" w:rsidRDefault="00A23F7A" w:rsidP="00B5765E">
      <w:pPr>
        <w:pStyle w:val="Brdtextmedindragvnster"/>
      </w:pPr>
      <w:r>
        <w:t>Schröder, Anders, led. av riksdagen (fr.o.m. 2017</w:t>
      </w:r>
      <w:r>
        <w:noBreakHyphen/>
        <w:t>02</w:t>
      </w:r>
      <w:r>
        <w:noBreakHyphen/>
        <w:t>01)</w:t>
      </w:r>
    </w:p>
    <w:p w14:paraId="36A54E56" w14:textId="77777777" w:rsidR="00A23F7A" w:rsidRDefault="00A23F7A" w:rsidP="00B5765E">
      <w:pPr>
        <w:pStyle w:val="Brdtextmedindragvnster"/>
      </w:pPr>
      <w:r>
        <w:t>Sundell, Ola, led. av riksdagen (fr.o.m. 2004</w:t>
      </w:r>
      <w:r>
        <w:noBreakHyphen/>
        <w:t>10</w:t>
      </w:r>
      <w:r>
        <w:noBreakHyphen/>
        <w:t>01 t.o.m. 2006</w:t>
      </w:r>
      <w:r>
        <w:noBreakHyphen/>
        <w:t>12</w:t>
      </w:r>
      <w:r>
        <w:noBreakHyphen/>
        <w:t>13)</w:t>
      </w:r>
    </w:p>
    <w:p w14:paraId="7EBB0870" w14:textId="77777777" w:rsidR="00A23F7A" w:rsidRDefault="00A23F7A" w:rsidP="00B5765E">
      <w:pPr>
        <w:pStyle w:val="Brdtextmedindragvnster"/>
      </w:pPr>
      <w:r>
        <w:t>Svärd, Anders, f.d. led. av riksdagen (fr.o.m. 1995</w:t>
      </w:r>
      <w:r>
        <w:noBreakHyphen/>
        <w:t>01</w:t>
      </w:r>
      <w:r>
        <w:noBreakHyphen/>
        <w:t>12 t.o.m. 2006</w:t>
      </w:r>
      <w:r>
        <w:noBreakHyphen/>
        <w:t>12</w:t>
      </w:r>
      <w:r>
        <w:noBreakHyphen/>
        <w:t>13)</w:t>
      </w:r>
    </w:p>
    <w:p w14:paraId="683FB0AA" w14:textId="77777777" w:rsidR="00A23F7A" w:rsidRDefault="00A23F7A" w:rsidP="00B5765E">
      <w:pPr>
        <w:pStyle w:val="Brdtextmedindragvnster"/>
      </w:pPr>
      <w:r>
        <w:t>Tingsgård, Tone, led. av riksdagen (fr.o.m. 1999</w:t>
      </w:r>
      <w:r>
        <w:noBreakHyphen/>
        <w:t>05</w:t>
      </w:r>
      <w:r>
        <w:noBreakHyphen/>
        <w:t>03 t.o.m. 2006</w:t>
      </w:r>
      <w:r>
        <w:noBreakHyphen/>
        <w:t>12</w:t>
      </w:r>
      <w:r>
        <w:noBreakHyphen/>
        <w:t>13)</w:t>
      </w:r>
    </w:p>
    <w:p w14:paraId="6E694CE3" w14:textId="77777777" w:rsidR="00A23F7A" w:rsidRDefault="00A23F7A" w:rsidP="00B5765E">
      <w:pPr>
        <w:pStyle w:val="Brdtextmedindragvnster"/>
      </w:pPr>
      <w:r>
        <w:t>Wahlén, Gunilla, led. av riksdagen (fr.o.m. 2007</w:t>
      </w:r>
      <w:r>
        <w:noBreakHyphen/>
        <w:t>01</w:t>
      </w:r>
      <w:r>
        <w:noBreakHyphen/>
        <w:t>15 t.o.m. 2012</w:t>
      </w:r>
      <w:r>
        <w:noBreakHyphen/>
        <w:t>09</w:t>
      </w:r>
      <w:r>
        <w:noBreakHyphen/>
        <w:t>13)</w:t>
      </w:r>
    </w:p>
    <w:p w14:paraId="58B78637" w14:textId="77777777" w:rsidR="00A23F7A" w:rsidRDefault="00A23F7A" w:rsidP="00B5765E">
      <w:pPr>
        <w:pStyle w:val="Brdtextmedindragvnster"/>
      </w:pPr>
      <w:r>
        <w:t>Wallmark, Hans, led. av riksdagen (fr.o.m. 2012</w:t>
      </w:r>
      <w:r>
        <w:noBreakHyphen/>
        <w:t>09</w:t>
      </w:r>
      <w:r>
        <w:noBreakHyphen/>
        <w:t>14)</w:t>
      </w:r>
    </w:p>
    <w:p w14:paraId="13A4DF99" w14:textId="77777777" w:rsidR="00A23F7A" w:rsidRDefault="00A23F7A" w:rsidP="00B5765E">
      <w:pPr>
        <w:pStyle w:val="Brdtextmedindragvnster"/>
      </w:pPr>
      <w:r>
        <w:t>Widman, Allan, led. av riksdagen (fr.o.m. 2007</w:t>
      </w:r>
      <w:r>
        <w:noBreakHyphen/>
        <w:t>01</w:t>
      </w:r>
      <w:r>
        <w:noBreakHyphen/>
        <w:t>15)</w:t>
      </w:r>
    </w:p>
    <w:p w14:paraId="3722AE79" w14:textId="77777777" w:rsidR="00A23F7A" w:rsidRDefault="00A23F7A" w:rsidP="00B5765E">
      <w:pPr>
        <w:pStyle w:val="Brdtexthllihop"/>
      </w:pPr>
      <w:r>
        <w:t>Sakkunniga:</w:t>
      </w:r>
    </w:p>
    <w:p w14:paraId="488C3325" w14:textId="77777777" w:rsidR="00A23F7A" w:rsidRDefault="00A23F7A" w:rsidP="00B5765E">
      <w:pPr>
        <w:pStyle w:val="Brdtextmedindragvnster"/>
      </w:pPr>
      <w:proofErr w:type="spellStart"/>
      <w:r>
        <w:t>Belachew</w:t>
      </w:r>
      <w:proofErr w:type="spellEnd"/>
      <w:r>
        <w:t xml:space="preserve">, </w:t>
      </w:r>
      <w:proofErr w:type="spellStart"/>
      <w:r>
        <w:t>Yosef</w:t>
      </w:r>
      <w:proofErr w:type="spellEnd"/>
      <w:r>
        <w:t>, kansliråd (fr.o.m. 2018</w:t>
      </w:r>
      <w:r>
        <w:noBreakHyphen/>
        <w:t>03</w:t>
      </w:r>
      <w:r>
        <w:noBreakHyphen/>
        <w:t>21 t.o.m. 2019</w:t>
      </w:r>
      <w:r>
        <w:noBreakHyphen/>
        <w:t>05</w:t>
      </w:r>
      <w:r>
        <w:noBreakHyphen/>
        <w:t>30)</w:t>
      </w:r>
    </w:p>
    <w:p w14:paraId="4592EE74" w14:textId="77777777" w:rsidR="00A23F7A" w:rsidRDefault="00A23F7A" w:rsidP="00B5765E">
      <w:pPr>
        <w:pStyle w:val="Brdtextmedindragvnster"/>
      </w:pPr>
      <w:r>
        <w:t>Bengtsson, Ulf, departementsråd (fr.o.m. 1999</w:t>
      </w:r>
      <w:r>
        <w:noBreakHyphen/>
        <w:t>05</w:t>
      </w:r>
      <w:r>
        <w:noBreakHyphen/>
        <w:t>03 t.o.m. 2003</w:t>
      </w:r>
      <w:r>
        <w:noBreakHyphen/>
        <w:t>09</w:t>
      </w:r>
      <w:r>
        <w:noBreakHyphen/>
        <w:t>17)</w:t>
      </w:r>
    </w:p>
    <w:p w14:paraId="30D2B414" w14:textId="77777777" w:rsidR="00A23F7A" w:rsidRDefault="00A23F7A" w:rsidP="00B5765E">
      <w:pPr>
        <w:pStyle w:val="Brdtextmedindragvnster"/>
      </w:pPr>
      <w:proofErr w:type="spellStart"/>
      <w:r>
        <w:t>Bringle</w:t>
      </w:r>
      <w:proofErr w:type="spellEnd"/>
      <w:r>
        <w:t>, Peter, departementsråd (fr.o.m. 2013</w:t>
      </w:r>
      <w:r>
        <w:noBreakHyphen/>
        <w:t>09</w:t>
      </w:r>
      <w:r>
        <w:noBreakHyphen/>
        <w:t>17 t.o.m. 2017</w:t>
      </w:r>
      <w:r>
        <w:noBreakHyphen/>
        <w:t>01</w:t>
      </w:r>
      <w:r>
        <w:noBreakHyphen/>
        <w:t>30)</w:t>
      </w:r>
    </w:p>
    <w:p w14:paraId="1E53383D" w14:textId="77777777" w:rsidR="00A23F7A" w:rsidRDefault="00A23F7A" w:rsidP="00B5765E">
      <w:pPr>
        <w:pStyle w:val="Brdtextmedindragvnster"/>
      </w:pPr>
      <w:r>
        <w:t>Eliasson, Ulf, kansliråd (fr.o.m. 2017</w:t>
      </w:r>
      <w:r>
        <w:noBreakHyphen/>
        <w:t>02</w:t>
      </w:r>
      <w:r>
        <w:noBreakHyphen/>
        <w:t>01 t.o.m. 2018</w:t>
      </w:r>
      <w:r>
        <w:noBreakHyphen/>
        <w:t>12</w:t>
      </w:r>
      <w:r>
        <w:noBreakHyphen/>
        <w:t>13)</w:t>
      </w:r>
    </w:p>
    <w:p w14:paraId="79A12EE2" w14:textId="77777777" w:rsidR="00A23F7A" w:rsidRDefault="00A23F7A" w:rsidP="00B5765E">
      <w:pPr>
        <w:pStyle w:val="Brdtextmedindragvnster"/>
      </w:pPr>
      <w:proofErr w:type="spellStart"/>
      <w:r>
        <w:t>Eneström</w:t>
      </w:r>
      <w:proofErr w:type="spellEnd"/>
      <w:r>
        <w:t>, Anna-Karin, utrikesråd (fr.o.m. 2017</w:t>
      </w:r>
      <w:r>
        <w:noBreakHyphen/>
        <w:t>02</w:t>
      </w:r>
      <w:r>
        <w:noBreakHyphen/>
        <w:t>01 t.o.m. 2019</w:t>
      </w:r>
      <w:r>
        <w:noBreakHyphen/>
        <w:t>05</w:t>
      </w:r>
      <w:r>
        <w:noBreakHyphen/>
        <w:t>30)</w:t>
      </w:r>
    </w:p>
    <w:p w14:paraId="3790932E" w14:textId="77777777" w:rsidR="00A23F7A" w:rsidRDefault="00A23F7A" w:rsidP="00B5765E">
      <w:pPr>
        <w:pStyle w:val="Brdtextmedindragvnster"/>
      </w:pPr>
      <w:r>
        <w:t>Franzén, Göran, sakkunnig (fr.o.m. 1995</w:t>
      </w:r>
      <w:r>
        <w:noBreakHyphen/>
        <w:t>01</w:t>
      </w:r>
      <w:r>
        <w:noBreakHyphen/>
        <w:t>17 t.o.m. 1999</w:t>
      </w:r>
      <w:r>
        <w:noBreakHyphen/>
        <w:t>05</w:t>
      </w:r>
      <w:r>
        <w:noBreakHyphen/>
        <w:t>17)</w:t>
      </w:r>
    </w:p>
    <w:p w14:paraId="406B27F3" w14:textId="77777777" w:rsidR="00A23F7A" w:rsidRDefault="00A23F7A" w:rsidP="00B5765E">
      <w:pPr>
        <w:pStyle w:val="Brdtextmedindragvnster"/>
      </w:pPr>
      <w:r>
        <w:t>Franzén, Göran, sakkunnig (fr.o.m. 1999</w:t>
      </w:r>
      <w:r>
        <w:noBreakHyphen/>
        <w:t>05</w:t>
      </w:r>
      <w:r>
        <w:noBreakHyphen/>
        <w:t>18 t.o.m. 2000</w:t>
      </w:r>
      <w:r>
        <w:noBreakHyphen/>
        <w:t>06</w:t>
      </w:r>
      <w:r>
        <w:noBreakHyphen/>
        <w:t>04)</w:t>
      </w:r>
    </w:p>
    <w:p w14:paraId="69E85FC1" w14:textId="77777777" w:rsidR="00A23F7A" w:rsidRDefault="00A23F7A" w:rsidP="00B5765E">
      <w:pPr>
        <w:pStyle w:val="Brdtextmedindragvnster"/>
      </w:pPr>
      <w:r>
        <w:t>Granholm, Mikael, departementssekreterare (fr.o.m. 2007</w:t>
      </w:r>
      <w:r>
        <w:noBreakHyphen/>
        <w:t>10</w:t>
      </w:r>
      <w:r>
        <w:noBreakHyphen/>
        <w:t>17 t.o.m. 2012</w:t>
      </w:r>
      <w:r>
        <w:noBreakHyphen/>
        <w:t>09</w:t>
      </w:r>
      <w:r>
        <w:noBreakHyphen/>
        <w:t>30)</w:t>
      </w:r>
    </w:p>
    <w:p w14:paraId="12AE5E16" w14:textId="77777777" w:rsidR="00A23F7A" w:rsidRDefault="00A23F7A" w:rsidP="00B5765E">
      <w:pPr>
        <w:pStyle w:val="Brdtextmedindragvnster"/>
      </w:pPr>
      <w:r>
        <w:t>Hagberg, Julia, kansliråd (fr.o.m. 2017</w:t>
      </w:r>
      <w:r>
        <w:noBreakHyphen/>
        <w:t>02</w:t>
      </w:r>
      <w:r>
        <w:noBreakHyphen/>
        <w:t>01 t.o.m. 2018</w:t>
      </w:r>
      <w:r>
        <w:noBreakHyphen/>
        <w:t>03</w:t>
      </w:r>
      <w:r>
        <w:noBreakHyphen/>
        <w:t>20)</w:t>
      </w:r>
    </w:p>
    <w:p w14:paraId="465C25D8" w14:textId="77777777" w:rsidR="00A23F7A" w:rsidRDefault="00A23F7A" w:rsidP="00B5765E">
      <w:pPr>
        <w:pStyle w:val="Brdtextmedindragvnster"/>
      </w:pPr>
      <w:r>
        <w:t>Hagwall, Eva, kansliråd (fr.o.m. 2013</w:t>
      </w:r>
      <w:r>
        <w:noBreakHyphen/>
        <w:t>10</w:t>
      </w:r>
      <w:r>
        <w:noBreakHyphen/>
        <w:t>14 t.o.m. 2017</w:t>
      </w:r>
      <w:r>
        <w:noBreakHyphen/>
        <w:t>01</w:t>
      </w:r>
      <w:r>
        <w:noBreakHyphen/>
        <w:t>30)</w:t>
      </w:r>
    </w:p>
    <w:p w14:paraId="58249D9E" w14:textId="77777777" w:rsidR="00A23F7A" w:rsidRDefault="00A23F7A" w:rsidP="00B5765E">
      <w:pPr>
        <w:pStyle w:val="Brdtextmedindragvnster"/>
      </w:pPr>
      <w:r>
        <w:t>Hedin, Ola, ämnesråd (fr.o.m. 2012</w:t>
      </w:r>
      <w:r>
        <w:noBreakHyphen/>
        <w:t>10</w:t>
      </w:r>
      <w:r>
        <w:noBreakHyphen/>
        <w:t>01 t.o.m. 2019</w:t>
      </w:r>
      <w:r>
        <w:noBreakHyphen/>
        <w:t>05</w:t>
      </w:r>
      <w:r>
        <w:noBreakHyphen/>
        <w:t>30)</w:t>
      </w:r>
    </w:p>
    <w:p w14:paraId="0FBFA18D" w14:textId="77777777" w:rsidR="00A23F7A" w:rsidRDefault="00A23F7A" w:rsidP="00B5765E">
      <w:pPr>
        <w:pStyle w:val="Brdtextmedindragvnster"/>
      </w:pPr>
      <w:r>
        <w:t>Håkansson, Anna, kansliråd (fr.o.m. 2012</w:t>
      </w:r>
      <w:r>
        <w:noBreakHyphen/>
        <w:t>10</w:t>
      </w:r>
      <w:r>
        <w:noBreakHyphen/>
        <w:t>01 t.o.m. 2013</w:t>
      </w:r>
      <w:r>
        <w:noBreakHyphen/>
        <w:t>10</w:t>
      </w:r>
      <w:r>
        <w:noBreakHyphen/>
        <w:t>13)</w:t>
      </w:r>
    </w:p>
    <w:p w14:paraId="45A547F5" w14:textId="77777777" w:rsidR="00A23F7A" w:rsidRDefault="00A23F7A" w:rsidP="00B5765E">
      <w:pPr>
        <w:pStyle w:val="Brdtextmedindragvnster"/>
      </w:pPr>
      <w:proofErr w:type="spellStart"/>
      <w:r>
        <w:t>Hänninger</w:t>
      </w:r>
      <w:proofErr w:type="spellEnd"/>
      <w:r>
        <w:t>, Nils, ämnesråd (fr.o.m. 2012</w:t>
      </w:r>
      <w:r>
        <w:noBreakHyphen/>
        <w:t>10</w:t>
      </w:r>
      <w:r>
        <w:noBreakHyphen/>
        <w:t>01 t.o.m. 2013</w:t>
      </w:r>
      <w:r>
        <w:noBreakHyphen/>
        <w:t>09</w:t>
      </w:r>
      <w:r>
        <w:noBreakHyphen/>
        <w:t>16)</w:t>
      </w:r>
    </w:p>
    <w:p w14:paraId="70C66282" w14:textId="77777777" w:rsidR="00A23F7A" w:rsidRDefault="00A23F7A" w:rsidP="00B5765E">
      <w:pPr>
        <w:pStyle w:val="Brdtextmedindragvnster"/>
      </w:pPr>
      <w:r>
        <w:t>Koch, Michael, kansliråd (fr.o.m. 2003</w:t>
      </w:r>
      <w:r>
        <w:noBreakHyphen/>
        <w:t>09</w:t>
      </w:r>
      <w:r>
        <w:noBreakHyphen/>
        <w:t>18 t.o.m. 2007</w:t>
      </w:r>
      <w:r>
        <w:noBreakHyphen/>
        <w:t>01</w:t>
      </w:r>
      <w:r>
        <w:noBreakHyphen/>
        <w:t>14)</w:t>
      </w:r>
    </w:p>
    <w:p w14:paraId="05BE13A2" w14:textId="77777777" w:rsidR="00A23F7A" w:rsidRDefault="00A23F7A" w:rsidP="00B5765E">
      <w:pPr>
        <w:pStyle w:val="Brdtextmedindragvnster"/>
      </w:pPr>
      <w:r>
        <w:t>Kring, Claes, departementsråd (fr.o.m. 2003</w:t>
      </w:r>
      <w:r>
        <w:noBreakHyphen/>
        <w:t>12</w:t>
      </w:r>
      <w:r>
        <w:noBreakHyphen/>
        <w:t>10 t.o.m. 2012</w:t>
      </w:r>
      <w:r>
        <w:noBreakHyphen/>
        <w:t>09</w:t>
      </w:r>
      <w:r>
        <w:noBreakHyphen/>
        <w:t>30)</w:t>
      </w:r>
    </w:p>
    <w:p w14:paraId="6803F1CF" w14:textId="77777777" w:rsidR="00A23F7A" w:rsidRDefault="00A23F7A" w:rsidP="00B5765E">
      <w:pPr>
        <w:pStyle w:val="Brdtextmedindragvnster"/>
      </w:pPr>
      <w:r>
        <w:t>Lidén, Anders, utrikesråd (fr.o.m. 2002</w:t>
      </w:r>
      <w:r>
        <w:noBreakHyphen/>
        <w:t>12</w:t>
      </w:r>
      <w:r>
        <w:noBreakHyphen/>
        <w:t>18 t.o.m. 2004</w:t>
      </w:r>
      <w:r>
        <w:noBreakHyphen/>
        <w:t>12</w:t>
      </w:r>
      <w:r>
        <w:noBreakHyphen/>
        <w:t>12)</w:t>
      </w:r>
    </w:p>
    <w:p w14:paraId="7A6088BC" w14:textId="77777777" w:rsidR="00A23F7A" w:rsidRDefault="00A23F7A" w:rsidP="00B5765E">
      <w:pPr>
        <w:pStyle w:val="Brdtextmedindragvnster"/>
      </w:pPr>
      <w:r>
        <w:t>Lindholm, Ingvar, departementssekreterare (fr.o.m. 2018</w:t>
      </w:r>
      <w:r>
        <w:noBreakHyphen/>
        <w:t>12</w:t>
      </w:r>
      <w:r>
        <w:noBreakHyphen/>
        <w:t>14 t.o.m. 2019</w:t>
      </w:r>
      <w:r>
        <w:noBreakHyphen/>
        <w:t>05</w:t>
      </w:r>
      <w:r>
        <w:noBreakHyphen/>
        <w:t>30)</w:t>
      </w:r>
    </w:p>
    <w:p w14:paraId="646A7BC5" w14:textId="77777777" w:rsidR="00A23F7A" w:rsidRDefault="00A23F7A" w:rsidP="00B5765E">
      <w:pPr>
        <w:pStyle w:val="Brdtextmedindragvnster"/>
      </w:pPr>
      <w:proofErr w:type="spellStart"/>
      <w:r>
        <w:t>Lyrvall</w:t>
      </w:r>
      <w:proofErr w:type="spellEnd"/>
      <w:r>
        <w:t>, Björn, utrikesråd (fr.o.m. 2007</w:t>
      </w:r>
      <w:r>
        <w:noBreakHyphen/>
        <w:t>09</w:t>
      </w:r>
      <w:r>
        <w:noBreakHyphen/>
        <w:t>03 t.o.m. 2013</w:t>
      </w:r>
      <w:r>
        <w:noBreakHyphen/>
        <w:t>09</w:t>
      </w:r>
      <w:r>
        <w:noBreakHyphen/>
        <w:t>16)</w:t>
      </w:r>
    </w:p>
    <w:p w14:paraId="641B2EEC" w14:textId="77777777" w:rsidR="00A23F7A" w:rsidRDefault="00A23F7A" w:rsidP="00B5765E">
      <w:pPr>
        <w:pStyle w:val="Brdtextmedindragvnster"/>
      </w:pPr>
      <w:r>
        <w:t>Petersson, Sven-Olof, utrikesråd (fr.o.m. 1999</w:t>
      </w:r>
      <w:r>
        <w:noBreakHyphen/>
        <w:t>05</w:t>
      </w:r>
      <w:r>
        <w:noBreakHyphen/>
        <w:t>03 t.o.m. 2002</w:t>
      </w:r>
      <w:r>
        <w:noBreakHyphen/>
        <w:t>12</w:t>
      </w:r>
      <w:r>
        <w:noBreakHyphen/>
        <w:t>17)</w:t>
      </w:r>
    </w:p>
    <w:p w14:paraId="01E40554" w14:textId="77777777" w:rsidR="00A23F7A" w:rsidRDefault="00A23F7A" w:rsidP="00B5765E">
      <w:pPr>
        <w:pStyle w:val="Brdtextmedindragvnster"/>
      </w:pPr>
      <w:r>
        <w:t>Sandberg, Johan, kansliråd (fr.o.m. 2007</w:t>
      </w:r>
      <w:r>
        <w:noBreakHyphen/>
        <w:t>01</w:t>
      </w:r>
      <w:r>
        <w:noBreakHyphen/>
        <w:t>25 t.o.m. 2007</w:t>
      </w:r>
      <w:r>
        <w:noBreakHyphen/>
        <w:t>10</w:t>
      </w:r>
      <w:r>
        <w:noBreakHyphen/>
        <w:t>16)</w:t>
      </w:r>
    </w:p>
    <w:p w14:paraId="23AD2914" w14:textId="77777777" w:rsidR="00A23F7A" w:rsidRDefault="00A23F7A" w:rsidP="00B5765E">
      <w:pPr>
        <w:pStyle w:val="Brdtextmedindragvnster"/>
      </w:pPr>
      <w:r>
        <w:t>Skoog, Olof, utrikesråd (fr.o.m. 2004</w:t>
      </w:r>
      <w:r>
        <w:noBreakHyphen/>
        <w:t>12</w:t>
      </w:r>
      <w:r>
        <w:noBreakHyphen/>
        <w:t>13 t.o.m. 2007</w:t>
      </w:r>
      <w:r>
        <w:noBreakHyphen/>
        <w:t>09</w:t>
      </w:r>
      <w:r>
        <w:noBreakHyphen/>
        <w:t>02)</w:t>
      </w:r>
    </w:p>
    <w:p w14:paraId="450DBBA2" w14:textId="77777777" w:rsidR="00A23F7A" w:rsidRDefault="00A23F7A" w:rsidP="00B5765E">
      <w:pPr>
        <w:pStyle w:val="Brdtextmedindragvnster"/>
      </w:pPr>
      <w:r>
        <w:t>Sohlström, Torbjörn, utrikesråd (fr.o.m. 2013</w:t>
      </w:r>
      <w:r>
        <w:noBreakHyphen/>
        <w:t>09</w:t>
      </w:r>
      <w:r>
        <w:noBreakHyphen/>
        <w:t>17 t.o.m. 2017</w:t>
      </w:r>
      <w:r>
        <w:noBreakHyphen/>
        <w:t>01</w:t>
      </w:r>
      <w:r>
        <w:noBreakHyphen/>
        <w:t>30)</w:t>
      </w:r>
    </w:p>
    <w:p w14:paraId="3AE41EC0" w14:textId="77777777" w:rsidR="00A23F7A" w:rsidRDefault="00A23F7A" w:rsidP="00B5765E">
      <w:pPr>
        <w:pStyle w:val="Brdtexthllihop"/>
      </w:pPr>
      <w:r>
        <w:t>Experter:</w:t>
      </w:r>
    </w:p>
    <w:p w14:paraId="5C7C90FA" w14:textId="77777777" w:rsidR="00A23F7A" w:rsidRDefault="00A23F7A" w:rsidP="00B5765E">
      <w:pPr>
        <w:pStyle w:val="Brdtextmedindragvnster"/>
      </w:pPr>
      <w:r>
        <w:t>Berndtson, Hans, generallöjtnant (fr.o.m. 2001</w:t>
      </w:r>
      <w:r>
        <w:noBreakHyphen/>
        <w:t>02</w:t>
      </w:r>
      <w:r>
        <w:noBreakHyphen/>
        <w:t>08 t.o.m. 2005</w:t>
      </w:r>
      <w:r>
        <w:noBreakHyphen/>
        <w:t>08</w:t>
      </w:r>
      <w:r>
        <w:noBreakHyphen/>
        <w:t>16)</w:t>
      </w:r>
    </w:p>
    <w:p w14:paraId="31D2AFDF" w14:textId="77777777" w:rsidR="00A23F7A" w:rsidRDefault="00A23F7A" w:rsidP="00B5765E">
      <w:pPr>
        <w:pStyle w:val="Brdtextmedindragvnster"/>
      </w:pPr>
      <w:proofErr w:type="spellStart"/>
      <w:r>
        <w:t>Degerfeldt</w:t>
      </w:r>
      <w:proofErr w:type="spellEnd"/>
      <w:r>
        <w:t>, Emma, kansliråd (fr.o.m. 2017</w:t>
      </w:r>
      <w:r>
        <w:noBreakHyphen/>
        <w:t>02</w:t>
      </w:r>
      <w:r>
        <w:noBreakHyphen/>
        <w:t>17 t.o.m. 2018</w:t>
      </w:r>
      <w:r>
        <w:noBreakHyphen/>
        <w:t>02</w:t>
      </w:r>
      <w:r>
        <w:noBreakHyphen/>
        <w:t>18)</w:t>
      </w:r>
    </w:p>
    <w:p w14:paraId="7AB1CACF" w14:textId="77777777" w:rsidR="00A23F7A" w:rsidRDefault="00A23F7A" w:rsidP="00B5765E">
      <w:pPr>
        <w:pStyle w:val="Brdtextmedindragvnster"/>
      </w:pPr>
      <w:r>
        <w:t>Ekengren, Andreas, departementssekreterare (fr.o.m. 2007</w:t>
      </w:r>
      <w:r>
        <w:noBreakHyphen/>
        <w:t>09</w:t>
      </w:r>
      <w:r>
        <w:noBreakHyphen/>
        <w:t>03 t.o.m. 2012</w:t>
      </w:r>
      <w:r>
        <w:noBreakHyphen/>
        <w:t>09</w:t>
      </w:r>
      <w:r>
        <w:noBreakHyphen/>
        <w:t>30)</w:t>
      </w:r>
    </w:p>
    <w:p w14:paraId="11BE6E5F" w14:textId="77777777" w:rsidR="00A23F7A" w:rsidRDefault="00A23F7A" w:rsidP="00B5765E">
      <w:pPr>
        <w:pStyle w:val="Brdtextmedindragvnster"/>
      </w:pPr>
      <w:r>
        <w:lastRenderedPageBreak/>
        <w:t>Elmlund, Peter, senior rådgivare (fr.o.m. 2019</w:t>
      </w:r>
      <w:r>
        <w:noBreakHyphen/>
        <w:t>02</w:t>
      </w:r>
      <w:r>
        <w:noBreakHyphen/>
        <w:t>15 t.o.m. 2019</w:t>
      </w:r>
      <w:r>
        <w:noBreakHyphen/>
        <w:t>05</w:t>
      </w:r>
      <w:r>
        <w:noBreakHyphen/>
        <w:t>30)</w:t>
      </w:r>
    </w:p>
    <w:p w14:paraId="519D0010" w14:textId="77777777" w:rsidR="00A23F7A" w:rsidRDefault="00A23F7A" w:rsidP="00B5765E">
      <w:pPr>
        <w:pStyle w:val="Brdtextmedindragvnster"/>
      </w:pPr>
      <w:r>
        <w:t>Fant, Claes-Göran, generallöjtnant (fr.o.m. 2005</w:t>
      </w:r>
      <w:r>
        <w:noBreakHyphen/>
        <w:t>08</w:t>
      </w:r>
      <w:r>
        <w:noBreakHyphen/>
        <w:t>17 t.o.m. 2007</w:t>
      </w:r>
      <w:r>
        <w:noBreakHyphen/>
        <w:t>02</w:t>
      </w:r>
      <w:r>
        <w:noBreakHyphen/>
        <w:t>19)</w:t>
      </w:r>
    </w:p>
    <w:p w14:paraId="0F183F94" w14:textId="77777777" w:rsidR="00A23F7A" w:rsidRDefault="00A23F7A" w:rsidP="00B5765E">
      <w:pPr>
        <w:pStyle w:val="Brdtextmedindragvnster"/>
      </w:pPr>
      <w:r>
        <w:t>Gyllensporre, Dennis, generalmajor (fr.o.m. 2012</w:t>
      </w:r>
      <w:r>
        <w:noBreakHyphen/>
        <w:t>10</w:t>
      </w:r>
      <w:r>
        <w:noBreakHyphen/>
        <w:t>01 t.o.m. 2017</w:t>
      </w:r>
      <w:r>
        <w:noBreakHyphen/>
        <w:t>01</w:t>
      </w:r>
      <w:r>
        <w:noBreakHyphen/>
        <w:t>30)</w:t>
      </w:r>
    </w:p>
    <w:p w14:paraId="304BDB78" w14:textId="77777777" w:rsidR="00A23F7A" w:rsidRDefault="00A23F7A" w:rsidP="00B5765E">
      <w:pPr>
        <w:pStyle w:val="Brdtextmedindragvnster"/>
      </w:pPr>
      <w:r>
        <w:t>Hagman, Hans-Christian, kansliråd (fr.o.m. 2007</w:t>
      </w:r>
      <w:r>
        <w:noBreakHyphen/>
        <w:t>01</w:t>
      </w:r>
      <w:r>
        <w:noBreakHyphen/>
        <w:t>15 t.o.m. 2012</w:t>
      </w:r>
      <w:r>
        <w:noBreakHyphen/>
        <w:t>09</w:t>
      </w:r>
      <w:r>
        <w:noBreakHyphen/>
        <w:t>30)</w:t>
      </w:r>
    </w:p>
    <w:p w14:paraId="692F681A" w14:textId="77777777" w:rsidR="00A23F7A" w:rsidRDefault="00A23F7A" w:rsidP="00B5765E">
      <w:pPr>
        <w:pStyle w:val="Brdtextmedindragvnster"/>
      </w:pPr>
      <w:r>
        <w:t>Hammarskjöld, Elinor, kansliråd (fr.o.m. 2003</w:t>
      </w:r>
      <w:r>
        <w:noBreakHyphen/>
        <w:t>09</w:t>
      </w:r>
      <w:r>
        <w:noBreakHyphen/>
        <w:t>18 t.o.m. 2006</w:t>
      </w:r>
      <w:r>
        <w:noBreakHyphen/>
        <w:t>05</w:t>
      </w:r>
      <w:r>
        <w:noBreakHyphen/>
        <w:t>15)</w:t>
      </w:r>
    </w:p>
    <w:p w14:paraId="5AB9A1A8" w14:textId="77777777" w:rsidR="00A23F7A" w:rsidRPr="00C93A2A" w:rsidRDefault="00A23F7A" w:rsidP="00B5765E">
      <w:pPr>
        <w:pStyle w:val="Brdtextmedindragvnster"/>
        <w:rPr>
          <w:lang w:val="de-DE"/>
        </w:rPr>
      </w:pPr>
      <w:r w:rsidRPr="00C93A2A">
        <w:rPr>
          <w:lang w:val="de-DE"/>
        </w:rPr>
        <w:t xml:space="preserve">Hassel, Fredrik, </w:t>
      </w:r>
      <w:proofErr w:type="spellStart"/>
      <w:r w:rsidRPr="00A50856">
        <w:rPr>
          <w:lang w:val="de-DE"/>
        </w:rPr>
        <w:t>stabschef</w:t>
      </w:r>
      <w:proofErr w:type="spellEnd"/>
      <w:r w:rsidRPr="00C93A2A">
        <w:rPr>
          <w:lang w:val="de-DE"/>
        </w:rPr>
        <w:t xml:space="preserve"> (</w:t>
      </w:r>
      <w:proofErr w:type="spellStart"/>
      <w:r w:rsidRPr="00C93A2A">
        <w:rPr>
          <w:lang w:val="de-DE"/>
        </w:rPr>
        <w:t>fr.o.m</w:t>
      </w:r>
      <w:proofErr w:type="spellEnd"/>
      <w:r w:rsidRPr="00C93A2A">
        <w:rPr>
          <w:lang w:val="de-DE"/>
        </w:rPr>
        <w:t>. 2008</w:t>
      </w:r>
      <w:r w:rsidRPr="00C93A2A">
        <w:rPr>
          <w:lang w:val="de-DE"/>
        </w:rPr>
        <w:noBreakHyphen/>
        <w:t>04</w:t>
      </w:r>
      <w:r w:rsidRPr="00C93A2A">
        <w:rPr>
          <w:lang w:val="de-DE"/>
        </w:rPr>
        <w:noBreakHyphen/>
        <w:t xml:space="preserve">02 </w:t>
      </w:r>
      <w:proofErr w:type="spellStart"/>
      <w:r w:rsidRPr="00C93A2A">
        <w:rPr>
          <w:lang w:val="de-DE"/>
        </w:rPr>
        <w:t>t.o.m</w:t>
      </w:r>
      <w:proofErr w:type="spellEnd"/>
      <w:r w:rsidRPr="00C93A2A">
        <w:rPr>
          <w:lang w:val="de-DE"/>
        </w:rPr>
        <w:t>. 2008</w:t>
      </w:r>
      <w:r w:rsidRPr="00C93A2A">
        <w:rPr>
          <w:lang w:val="de-DE"/>
        </w:rPr>
        <w:noBreakHyphen/>
        <w:t>07</w:t>
      </w:r>
      <w:r w:rsidRPr="00C93A2A">
        <w:rPr>
          <w:lang w:val="de-DE"/>
        </w:rPr>
        <w:noBreakHyphen/>
        <w:t>07)</w:t>
      </w:r>
    </w:p>
    <w:p w14:paraId="1E7B9FAC" w14:textId="77777777" w:rsidR="00A23F7A" w:rsidRDefault="00A23F7A" w:rsidP="00B5765E">
      <w:pPr>
        <w:pStyle w:val="Brdtextmedindragvnster"/>
      </w:pPr>
      <w:r>
        <w:t>Holm, Anna-Karin, departementsråd (fr.o.m. 2006</w:t>
      </w:r>
      <w:r>
        <w:noBreakHyphen/>
        <w:t>05</w:t>
      </w:r>
      <w:r>
        <w:noBreakHyphen/>
        <w:t>16 t.o.m. 2007</w:t>
      </w:r>
      <w:r>
        <w:noBreakHyphen/>
        <w:t>01</w:t>
      </w:r>
      <w:r>
        <w:noBreakHyphen/>
        <w:t>14)</w:t>
      </w:r>
    </w:p>
    <w:p w14:paraId="07A943B5" w14:textId="77777777" w:rsidR="00A23F7A" w:rsidRDefault="00A23F7A" w:rsidP="00B5765E">
      <w:pPr>
        <w:pStyle w:val="Brdtextmedindragvnster"/>
      </w:pPr>
      <w:r>
        <w:t>Holmberg, Marie (fr.o.m. 2018</w:t>
      </w:r>
      <w:r>
        <w:noBreakHyphen/>
        <w:t>10</w:t>
      </w:r>
      <w:r>
        <w:noBreakHyphen/>
        <w:t>10 t.o.m. 2019</w:t>
      </w:r>
      <w:r>
        <w:noBreakHyphen/>
        <w:t>02</w:t>
      </w:r>
      <w:r>
        <w:noBreakHyphen/>
        <w:t>14)</w:t>
      </w:r>
    </w:p>
    <w:p w14:paraId="03972F67" w14:textId="77777777" w:rsidR="00A23F7A" w:rsidRDefault="00A23F7A" w:rsidP="00B5765E">
      <w:pPr>
        <w:pStyle w:val="Brdtextmedindragvnster"/>
      </w:pPr>
      <w:proofErr w:type="spellStart"/>
      <w:r>
        <w:t>Jato</w:t>
      </w:r>
      <w:proofErr w:type="spellEnd"/>
      <w:r>
        <w:t>, Andrés, departementssekreterare (fr.o.m. 2007</w:t>
      </w:r>
      <w:r>
        <w:noBreakHyphen/>
        <w:t>01</w:t>
      </w:r>
      <w:r>
        <w:noBreakHyphen/>
        <w:t>15 t.o.m. 2007</w:t>
      </w:r>
      <w:r>
        <w:noBreakHyphen/>
        <w:t>09</w:t>
      </w:r>
      <w:r>
        <w:noBreakHyphen/>
        <w:t>02)</w:t>
      </w:r>
    </w:p>
    <w:p w14:paraId="5A02422E" w14:textId="77777777" w:rsidR="00A23F7A" w:rsidRDefault="00A23F7A" w:rsidP="00B5765E">
      <w:pPr>
        <w:pStyle w:val="Brdtextmedindragvnster"/>
      </w:pPr>
      <w:proofErr w:type="spellStart"/>
      <w:r>
        <w:t>Kaunitz</w:t>
      </w:r>
      <w:proofErr w:type="spellEnd"/>
      <w:r>
        <w:t>, Carin, enhetschef (fr.o.m. 2012</w:t>
      </w:r>
      <w:r>
        <w:noBreakHyphen/>
        <w:t>10</w:t>
      </w:r>
      <w:r>
        <w:noBreakHyphen/>
        <w:t>01 t.o.m. 2013</w:t>
      </w:r>
      <w:r>
        <w:noBreakHyphen/>
        <w:t>09</w:t>
      </w:r>
      <w:r>
        <w:noBreakHyphen/>
        <w:t>16)</w:t>
      </w:r>
    </w:p>
    <w:p w14:paraId="23B1CEA8" w14:textId="07A48B24" w:rsidR="00A23F7A" w:rsidRDefault="00A23F7A" w:rsidP="00B5765E">
      <w:pPr>
        <w:pStyle w:val="Brdtextmedindragvnster"/>
      </w:pPr>
      <w:r>
        <w:t>Molin, Urban, brigadgeneral (fr.o.m. 2017</w:t>
      </w:r>
      <w:r>
        <w:noBreakHyphen/>
        <w:t>02</w:t>
      </w:r>
      <w:r>
        <w:noBreakHyphen/>
        <w:t>01</w:t>
      </w:r>
      <w:r w:rsidR="00744503">
        <w:t xml:space="preserve"> t.o.m. 2019-02-31</w:t>
      </w:r>
      <w:r>
        <w:t>)</w:t>
      </w:r>
    </w:p>
    <w:p w14:paraId="7751C4BE" w14:textId="77777777" w:rsidR="00A23F7A" w:rsidRDefault="00A23F7A" w:rsidP="00B5765E">
      <w:pPr>
        <w:pStyle w:val="Brdtextmedindragvnster"/>
      </w:pPr>
      <w:r>
        <w:t>Moore, Michael, generalmajor (fr.o.m. 2007</w:t>
      </w:r>
      <w:r>
        <w:noBreakHyphen/>
        <w:t>02</w:t>
      </w:r>
      <w:r>
        <w:noBreakHyphen/>
        <w:t>20 t.o.m. 2012</w:t>
      </w:r>
      <w:r>
        <w:noBreakHyphen/>
        <w:t>09</w:t>
      </w:r>
      <w:r>
        <w:noBreakHyphen/>
        <w:t>30)</w:t>
      </w:r>
    </w:p>
    <w:p w14:paraId="16F59254" w14:textId="77777777" w:rsidR="00A23F7A" w:rsidRDefault="00A23F7A" w:rsidP="00B5765E">
      <w:pPr>
        <w:pStyle w:val="Brdtextmedindragvnster"/>
      </w:pPr>
      <w:proofErr w:type="spellStart"/>
      <w:r>
        <w:t>Riddarström</w:t>
      </w:r>
      <w:proofErr w:type="spellEnd"/>
      <w:r>
        <w:t>, Bo, överdirektör (fr.o.m. 1999</w:t>
      </w:r>
      <w:r>
        <w:noBreakHyphen/>
        <w:t>09</w:t>
      </w:r>
      <w:r>
        <w:noBreakHyphen/>
        <w:t>15 t.o.m. 2002</w:t>
      </w:r>
      <w:r>
        <w:noBreakHyphen/>
        <w:t>12</w:t>
      </w:r>
      <w:r>
        <w:noBreakHyphen/>
        <w:t>17)</w:t>
      </w:r>
    </w:p>
    <w:p w14:paraId="65FB6A2B" w14:textId="77777777" w:rsidR="00A23F7A" w:rsidRDefault="00A23F7A" w:rsidP="00B5765E">
      <w:pPr>
        <w:pStyle w:val="Brdtextmedindragvnster"/>
      </w:pPr>
      <w:r>
        <w:t>Svartz, Nils, överdirektör (fr.o.m. 2013</w:t>
      </w:r>
      <w:r>
        <w:noBreakHyphen/>
        <w:t>09</w:t>
      </w:r>
      <w:r>
        <w:noBreakHyphen/>
        <w:t>17 t.o.m. 2017</w:t>
      </w:r>
      <w:r>
        <w:noBreakHyphen/>
        <w:t>01</w:t>
      </w:r>
      <w:r>
        <w:noBreakHyphen/>
        <w:t>30)</w:t>
      </w:r>
    </w:p>
    <w:p w14:paraId="7924E2A9" w14:textId="77777777" w:rsidR="00A23F7A" w:rsidRDefault="00A23F7A" w:rsidP="00B5765E">
      <w:pPr>
        <w:pStyle w:val="Brdtextmedindragvnster"/>
      </w:pPr>
      <w:r>
        <w:t>Svärdström, Jessica, kansliråd (fr.o.m. 2012</w:t>
      </w:r>
      <w:r>
        <w:noBreakHyphen/>
        <w:t>10</w:t>
      </w:r>
      <w:r>
        <w:noBreakHyphen/>
        <w:t>01 t.o.m. 2013</w:t>
      </w:r>
      <w:r>
        <w:noBreakHyphen/>
        <w:t>09</w:t>
      </w:r>
      <w:r>
        <w:noBreakHyphen/>
        <w:t>18)</w:t>
      </w:r>
    </w:p>
    <w:p w14:paraId="171874F1" w14:textId="77777777" w:rsidR="00A23F7A" w:rsidRDefault="00A23F7A" w:rsidP="00B5765E">
      <w:pPr>
        <w:pStyle w:val="Brdtextmedindragvnster"/>
      </w:pPr>
      <w:r>
        <w:t>Waldemarsson, Bo, generalmajor (fr.o.m. 1999</w:t>
      </w:r>
      <w:r>
        <w:noBreakHyphen/>
        <w:t>08</w:t>
      </w:r>
      <w:r>
        <w:noBreakHyphen/>
        <w:t>01 t.o.m. 2000</w:t>
      </w:r>
      <w:r>
        <w:noBreakHyphen/>
        <w:t>06</w:t>
      </w:r>
      <w:r>
        <w:noBreakHyphen/>
        <w:t>04)</w:t>
      </w:r>
    </w:p>
    <w:p w14:paraId="204B0BA8" w14:textId="77777777" w:rsidR="00A23F7A" w:rsidRDefault="00A23F7A" w:rsidP="00B5765E">
      <w:pPr>
        <w:pStyle w:val="Brdtextmedindragvnster"/>
      </w:pPr>
      <w:r>
        <w:t>Wetterqvist, Fredrik, ämnesråd (fr.o.m. 2013</w:t>
      </w:r>
      <w:r>
        <w:noBreakHyphen/>
        <w:t>09</w:t>
      </w:r>
      <w:r>
        <w:noBreakHyphen/>
        <w:t>19 t.o.m. 2017</w:t>
      </w:r>
      <w:r>
        <w:noBreakHyphen/>
        <w:t>01</w:t>
      </w:r>
      <w:r>
        <w:noBreakHyphen/>
        <w:t>30)</w:t>
      </w:r>
    </w:p>
    <w:p w14:paraId="7A0AF828" w14:textId="77777777" w:rsidR="00A23F7A" w:rsidRDefault="00A23F7A" w:rsidP="00B5765E">
      <w:pPr>
        <w:pStyle w:val="Brdtextmedindragvnster"/>
      </w:pPr>
      <w:proofErr w:type="spellStart"/>
      <w:r>
        <w:t>Trouvé</w:t>
      </w:r>
      <w:proofErr w:type="spellEnd"/>
      <w:r>
        <w:t>, Niclas, departementssekreterare (fr.o.m. 2001</w:t>
      </w:r>
      <w:r>
        <w:noBreakHyphen/>
        <w:t>03</w:t>
      </w:r>
      <w:r>
        <w:noBreakHyphen/>
        <w:t>28 t.o.m. 2003</w:t>
      </w:r>
      <w:r>
        <w:noBreakHyphen/>
        <w:t>09</w:t>
      </w:r>
      <w:r>
        <w:noBreakHyphen/>
        <w:t>17)</w:t>
      </w:r>
    </w:p>
    <w:p w14:paraId="11DF055A" w14:textId="77777777" w:rsidR="00A23F7A" w:rsidRDefault="00A23F7A" w:rsidP="00B5765E">
      <w:pPr>
        <w:pStyle w:val="Brdtextmedindragvnster"/>
      </w:pPr>
      <w:r>
        <w:t>Engberg, Katarina, departementsråd, expert i frågor som rör anpassning av totalförsvarets förmåga (fr.o.m. 2000</w:t>
      </w:r>
      <w:r>
        <w:noBreakHyphen/>
        <w:t>06</w:t>
      </w:r>
      <w:r>
        <w:noBreakHyphen/>
        <w:t>05 t.o.m. 2004</w:t>
      </w:r>
      <w:r>
        <w:noBreakHyphen/>
        <w:t>12</w:t>
      </w:r>
      <w:r>
        <w:noBreakHyphen/>
        <w:t>12)</w:t>
      </w:r>
    </w:p>
    <w:p w14:paraId="33DD1A0C" w14:textId="77777777" w:rsidR="00A23F7A" w:rsidRDefault="00A23F7A" w:rsidP="00B5765E">
      <w:pPr>
        <w:pStyle w:val="Brdtextmedindragvnster"/>
      </w:pPr>
      <w:r>
        <w:t>Kihl, Johan, generallöjtnant (fr.o.m. 2000</w:t>
      </w:r>
      <w:r>
        <w:noBreakHyphen/>
        <w:t>06</w:t>
      </w:r>
      <w:r>
        <w:noBreakHyphen/>
        <w:t>05 t.o.m. 2001</w:t>
      </w:r>
      <w:r>
        <w:noBreakHyphen/>
        <w:t>02</w:t>
      </w:r>
      <w:r>
        <w:noBreakHyphen/>
        <w:t>07)</w:t>
      </w:r>
    </w:p>
    <w:p w14:paraId="443D1BB8" w14:textId="77777777" w:rsidR="00A23F7A" w:rsidRDefault="00A23F7A" w:rsidP="00B5765E">
      <w:pPr>
        <w:pStyle w:val="Brdtextmedindragvnster"/>
      </w:pPr>
      <w:r>
        <w:t>Uddenberg, Sara, kansliråd (fr.o.m. 2017</w:t>
      </w:r>
      <w:r>
        <w:noBreakHyphen/>
        <w:t>02</w:t>
      </w:r>
      <w:r>
        <w:noBreakHyphen/>
        <w:t>01 t.o.m. 2019</w:t>
      </w:r>
      <w:r>
        <w:noBreakHyphen/>
        <w:t>05</w:t>
      </w:r>
      <w:r>
        <w:noBreakHyphen/>
        <w:t>30)</w:t>
      </w:r>
    </w:p>
    <w:p w14:paraId="775D481E" w14:textId="77777777" w:rsidR="00A23F7A" w:rsidRDefault="00A23F7A" w:rsidP="00B5765E">
      <w:pPr>
        <w:pStyle w:val="Brdtextmedindragvnster"/>
      </w:pPr>
      <w:proofErr w:type="spellStart"/>
      <w:r>
        <w:t>Werger</w:t>
      </w:r>
      <w:proofErr w:type="spellEnd"/>
      <w:r>
        <w:t>, Svante, kommunikationsdirektör (fr.o.m. 2017</w:t>
      </w:r>
      <w:r>
        <w:noBreakHyphen/>
        <w:t>02</w:t>
      </w:r>
      <w:r>
        <w:noBreakHyphen/>
        <w:t>01 t.o.m. 2019</w:t>
      </w:r>
      <w:r>
        <w:noBreakHyphen/>
        <w:t>05</w:t>
      </w:r>
      <w:r>
        <w:noBreakHyphen/>
        <w:t>30)</w:t>
      </w:r>
    </w:p>
    <w:p w14:paraId="50A4A4C7" w14:textId="77777777" w:rsidR="00A23F7A" w:rsidRDefault="00A23F7A" w:rsidP="00B5765E">
      <w:pPr>
        <w:pStyle w:val="Brdtexthllihop"/>
      </w:pPr>
      <w:r>
        <w:t>Expert och redaktör:</w:t>
      </w:r>
    </w:p>
    <w:p w14:paraId="57524620" w14:textId="77777777" w:rsidR="00A23F7A" w:rsidRDefault="00A23F7A" w:rsidP="00B5765E">
      <w:pPr>
        <w:pStyle w:val="Brdtextmedindragvnster"/>
      </w:pPr>
      <w:r>
        <w:t>Engberg, Katarina, departementsråd (fr.o.m. 1997</w:t>
      </w:r>
      <w:r>
        <w:noBreakHyphen/>
        <w:t>05</w:t>
      </w:r>
      <w:r>
        <w:noBreakHyphen/>
        <w:t>22 t.o.m. 2000</w:t>
      </w:r>
      <w:r>
        <w:noBreakHyphen/>
        <w:t>06</w:t>
      </w:r>
      <w:r>
        <w:noBreakHyphen/>
        <w:t>04)</w:t>
      </w:r>
    </w:p>
    <w:p w14:paraId="0A591FAE" w14:textId="77777777" w:rsidR="00A23F7A" w:rsidRDefault="00A23F7A" w:rsidP="00B5765E">
      <w:pPr>
        <w:pStyle w:val="Brdtexthllihop"/>
      </w:pPr>
      <w:r>
        <w:t>Huvudsekreterare:</w:t>
      </w:r>
    </w:p>
    <w:p w14:paraId="182118D3" w14:textId="77777777" w:rsidR="00A23F7A" w:rsidRDefault="00A23F7A" w:rsidP="00B5765E">
      <w:pPr>
        <w:pStyle w:val="Brdtextmedindragvnster"/>
      </w:pPr>
      <w:r>
        <w:t>Hyllander, Jan, departementsråd (fr.o.m. 2007</w:t>
      </w:r>
      <w:r>
        <w:noBreakHyphen/>
        <w:t>01</w:t>
      </w:r>
      <w:r>
        <w:noBreakHyphen/>
        <w:t>15 t.o.m. 2012</w:t>
      </w:r>
      <w:r>
        <w:noBreakHyphen/>
        <w:t>09</w:t>
      </w:r>
      <w:r>
        <w:noBreakHyphen/>
        <w:t>10)</w:t>
      </w:r>
    </w:p>
    <w:p w14:paraId="48C21C7C" w14:textId="77777777" w:rsidR="00A23F7A" w:rsidRDefault="00A23F7A" w:rsidP="00B5765E">
      <w:pPr>
        <w:pStyle w:val="Brdtextmedindragvnster"/>
      </w:pPr>
      <w:r>
        <w:t>Åkesson, Tommy, ämnesråd (fr.o.m. 2012</w:t>
      </w:r>
      <w:r>
        <w:noBreakHyphen/>
        <w:t>10</w:t>
      </w:r>
      <w:r>
        <w:noBreakHyphen/>
        <w:t>11)</w:t>
      </w:r>
    </w:p>
    <w:p w14:paraId="59CBA5F9" w14:textId="77777777" w:rsidR="00A23F7A" w:rsidRDefault="00A23F7A" w:rsidP="00B5765E">
      <w:pPr>
        <w:pStyle w:val="Brdtexthllihop"/>
      </w:pPr>
      <w:r>
        <w:t>Sekretariatet: chef:</w:t>
      </w:r>
    </w:p>
    <w:p w14:paraId="74AB34FE" w14:textId="77777777" w:rsidR="00A23F7A" w:rsidRDefault="00A23F7A" w:rsidP="00B5765E">
      <w:pPr>
        <w:pStyle w:val="Brdtextmedindragvnster"/>
      </w:pPr>
      <w:proofErr w:type="spellStart"/>
      <w:r>
        <w:t>Mohr</w:t>
      </w:r>
      <w:proofErr w:type="spellEnd"/>
      <w:r>
        <w:t>, Michael, departementsråd (fr.o.m. 1999</w:t>
      </w:r>
      <w:r>
        <w:noBreakHyphen/>
        <w:t>05</w:t>
      </w:r>
      <w:r>
        <w:noBreakHyphen/>
        <w:t>18 t.o.m. 2007</w:t>
      </w:r>
      <w:r>
        <w:noBreakHyphen/>
        <w:t>01</w:t>
      </w:r>
      <w:r>
        <w:noBreakHyphen/>
        <w:t>14)</w:t>
      </w:r>
    </w:p>
    <w:p w14:paraId="671CF7EC" w14:textId="77777777" w:rsidR="00A23F7A" w:rsidRDefault="00A23F7A" w:rsidP="00B5765E">
      <w:pPr>
        <w:pStyle w:val="Brdtexthllihop"/>
      </w:pPr>
      <w:r>
        <w:t>Bitr. huvudsekreterare:</w:t>
      </w:r>
    </w:p>
    <w:p w14:paraId="5D5FF81E" w14:textId="77777777" w:rsidR="00A23F7A" w:rsidRDefault="00A23F7A" w:rsidP="00B5765E">
      <w:pPr>
        <w:pStyle w:val="Brdtextmedindragvnster"/>
      </w:pPr>
      <w:r>
        <w:t>Hedin, Ola, ämnesråd (fr.o.m. 2003</w:t>
      </w:r>
      <w:r>
        <w:noBreakHyphen/>
        <w:t>09</w:t>
      </w:r>
      <w:r>
        <w:noBreakHyphen/>
        <w:t>01 t.o.m. 2007</w:t>
      </w:r>
      <w:r>
        <w:noBreakHyphen/>
        <w:t>01</w:t>
      </w:r>
      <w:r>
        <w:noBreakHyphen/>
        <w:t>14)</w:t>
      </w:r>
    </w:p>
    <w:p w14:paraId="45BE7981" w14:textId="77777777" w:rsidR="00A23F7A" w:rsidRDefault="00A23F7A" w:rsidP="00B5765E">
      <w:pPr>
        <w:pStyle w:val="Brdtexthllihop"/>
      </w:pPr>
      <w:r>
        <w:lastRenderedPageBreak/>
        <w:t>Sekreterare:</w:t>
      </w:r>
    </w:p>
    <w:p w14:paraId="37482534" w14:textId="77777777" w:rsidR="00A23F7A" w:rsidRDefault="00A23F7A" w:rsidP="00B5765E">
      <w:pPr>
        <w:pStyle w:val="Brdtextmedindragvnster"/>
      </w:pPr>
      <w:proofErr w:type="spellStart"/>
      <w:r>
        <w:t>Anclair</w:t>
      </w:r>
      <w:proofErr w:type="spellEnd"/>
      <w:r>
        <w:t>, Åsa, kansliråd (fr.o.m. 2012</w:t>
      </w:r>
      <w:r>
        <w:noBreakHyphen/>
        <w:t>10</w:t>
      </w:r>
      <w:r>
        <w:noBreakHyphen/>
        <w:t>02 t.o.m. 2017</w:t>
      </w:r>
      <w:r>
        <w:noBreakHyphen/>
        <w:t>01</w:t>
      </w:r>
      <w:r>
        <w:noBreakHyphen/>
        <w:t>30)</w:t>
      </w:r>
    </w:p>
    <w:p w14:paraId="65C7FF79" w14:textId="77777777" w:rsidR="00A23F7A" w:rsidRDefault="00A23F7A" w:rsidP="00B5765E">
      <w:pPr>
        <w:pStyle w:val="Brdtextmedindragvnster"/>
      </w:pPr>
      <w:r>
        <w:t>Asplund, Patrik, kansliråd (fr.o.m. 2018</w:t>
      </w:r>
      <w:r>
        <w:noBreakHyphen/>
        <w:t>02</w:t>
      </w:r>
      <w:r>
        <w:noBreakHyphen/>
        <w:t>26 t.o.m. 2019</w:t>
      </w:r>
      <w:r>
        <w:noBreakHyphen/>
        <w:t>06</w:t>
      </w:r>
      <w:r>
        <w:noBreakHyphen/>
        <w:t>02)</w:t>
      </w:r>
    </w:p>
    <w:p w14:paraId="44A0BF04" w14:textId="77777777" w:rsidR="00A23F7A" w:rsidRDefault="00A23F7A" w:rsidP="00B5765E">
      <w:pPr>
        <w:pStyle w:val="Brdtextmedindragvnster"/>
      </w:pPr>
      <w:r>
        <w:t>Bergman, Magnus, departementssekreterare (fr.o.m. 2002</w:t>
      </w:r>
      <w:r>
        <w:noBreakHyphen/>
        <w:t>12</w:t>
      </w:r>
      <w:r>
        <w:noBreakHyphen/>
        <w:t>18 t.o.m. 2003</w:t>
      </w:r>
      <w:r>
        <w:noBreakHyphen/>
        <w:t>12</w:t>
      </w:r>
      <w:r>
        <w:noBreakHyphen/>
        <w:t>07)</w:t>
      </w:r>
    </w:p>
    <w:p w14:paraId="65CCD22B" w14:textId="77777777" w:rsidR="00A23F7A" w:rsidRDefault="00A23F7A" w:rsidP="00B5765E">
      <w:pPr>
        <w:pStyle w:val="Brdtextmedindragvnster"/>
      </w:pPr>
      <w:r>
        <w:t>Birath, Ulf, kansliråd (fr.o.m. 1995</w:t>
      </w:r>
      <w:r>
        <w:noBreakHyphen/>
        <w:t>01</w:t>
      </w:r>
      <w:r>
        <w:noBreakHyphen/>
        <w:t>17 t.o.m. 2003</w:t>
      </w:r>
      <w:r>
        <w:noBreakHyphen/>
        <w:t>06</w:t>
      </w:r>
      <w:r>
        <w:noBreakHyphen/>
        <w:t>30)</w:t>
      </w:r>
    </w:p>
    <w:p w14:paraId="7DA7B407" w14:textId="77777777" w:rsidR="00A23F7A" w:rsidRDefault="00A23F7A" w:rsidP="00B5765E">
      <w:pPr>
        <w:pStyle w:val="Brdtextmedindragvnster"/>
      </w:pPr>
      <w:proofErr w:type="spellStart"/>
      <w:r>
        <w:t>Bodelius</w:t>
      </w:r>
      <w:proofErr w:type="spellEnd"/>
      <w:r>
        <w:t>, Micaela, kansliråd (fr.o.m. 2017</w:t>
      </w:r>
      <w:r>
        <w:noBreakHyphen/>
        <w:t>03</w:t>
      </w:r>
      <w:r>
        <w:noBreakHyphen/>
        <w:t>13 t.o.m. 2019</w:t>
      </w:r>
      <w:r>
        <w:noBreakHyphen/>
        <w:t>05</w:t>
      </w:r>
      <w:r>
        <w:noBreakHyphen/>
        <w:t>29)</w:t>
      </w:r>
    </w:p>
    <w:p w14:paraId="25B26CC7" w14:textId="77777777" w:rsidR="00A23F7A" w:rsidRDefault="00A23F7A" w:rsidP="00B5765E">
      <w:pPr>
        <w:pStyle w:val="Brdtextmedindragvnster"/>
      </w:pPr>
      <w:r>
        <w:t>Brändström, Annika, ämnessakkunnig (fr.o.m. 2005</w:t>
      </w:r>
      <w:r>
        <w:noBreakHyphen/>
        <w:t>04</w:t>
      </w:r>
      <w:r>
        <w:noBreakHyphen/>
        <w:t>15 t.o.m. 2007</w:t>
      </w:r>
      <w:r>
        <w:noBreakHyphen/>
        <w:t>01</w:t>
      </w:r>
      <w:r>
        <w:noBreakHyphen/>
        <w:t>14)</w:t>
      </w:r>
    </w:p>
    <w:p w14:paraId="4903C810" w14:textId="77777777" w:rsidR="00A23F7A" w:rsidRDefault="00A23F7A" w:rsidP="00B5765E">
      <w:pPr>
        <w:pStyle w:val="Brdtextmedindragvnster"/>
      </w:pPr>
      <w:r>
        <w:t>Cederberg, Jörgen, departementssekreterare (fr.o.m. 2007</w:t>
      </w:r>
      <w:r>
        <w:noBreakHyphen/>
        <w:t>02</w:t>
      </w:r>
      <w:r>
        <w:noBreakHyphen/>
        <w:t>23 t.o.m. 2008</w:t>
      </w:r>
      <w:r>
        <w:noBreakHyphen/>
        <w:t>01</w:t>
      </w:r>
      <w:r>
        <w:noBreakHyphen/>
        <w:t>09)</w:t>
      </w:r>
    </w:p>
    <w:p w14:paraId="311EE960" w14:textId="77777777" w:rsidR="00A23F7A" w:rsidRDefault="00A23F7A" w:rsidP="00B5765E">
      <w:pPr>
        <w:pStyle w:val="Brdtextmedindragvnster"/>
      </w:pPr>
      <w:proofErr w:type="spellStart"/>
      <w:r>
        <w:t>Coyet</w:t>
      </w:r>
      <w:proofErr w:type="spellEnd"/>
      <w:r>
        <w:t xml:space="preserve"> Folke, Adrienne, kansliråd (fr.o.m. 2017</w:t>
      </w:r>
      <w:r>
        <w:noBreakHyphen/>
        <w:t>01</w:t>
      </w:r>
      <w:r>
        <w:noBreakHyphen/>
        <w:t>30 t.o.m. 2019</w:t>
      </w:r>
      <w:r>
        <w:noBreakHyphen/>
        <w:t>08</w:t>
      </w:r>
      <w:r>
        <w:noBreakHyphen/>
        <w:t>10)</w:t>
      </w:r>
    </w:p>
    <w:p w14:paraId="09EBE05E" w14:textId="77777777" w:rsidR="00A23F7A" w:rsidRDefault="00A23F7A" w:rsidP="00B5765E">
      <w:pPr>
        <w:pStyle w:val="Brdtextmedindragvnster"/>
      </w:pPr>
      <w:r>
        <w:t xml:space="preserve">de la </w:t>
      </w:r>
      <w:proofErr w:type="spellStart"/>
      <w:r>
        <w:t>Gardie</w:t>
      </w:r>
      <w:proofErr w:type="spellEnd"/>
      <w:r>
        <w:t xml:space="preserve"> (tidigare Grundmark), Per, departementssekreterare (fr.o.m. 2004</w:t>
      </w:r>
      <w:r>
        <w:noBreakHyphen/>
        <w:t>11</w:t>
      </w:r>
      <w:r>
        <w:noBreakHyphen/>
        <w:t>15 t.o.m. 2007</w:t>
      </w:r>
      <w:r>
        <w:noBreakHyphen/>
        <w:t>01</w:t>
      </w:r>
      <w:r>
        <w:noBreakHyphen/>
        <w:t>14)</w:t>
      </w:r>
    </w:p>
    <w:p w14:paraId="390B3D7B" w14:textId="77777777" w:rsidR="00A23F7A" w:rsidRDefault="00A23F7A" w:rsidP="00B5765E">
      <w:pPr>
        <w:pStyle w:val="Brdtextmedindragvnster"/>
      </w:pPr>
      <w:r>
        <w:t>Druve Lundberg, Ingmarie, departementssekreterare (fr.o.m. 1999</w:t>
      </w:r>
      <w:r>
        <w:noBreakHyphen/>
        <w:t>10</w:t>
      </w:r>
      <w:r>
        <w:noBreakHyphen/>
        <w:t>01 t.o.m. 2001</w:t>
      </w:r>
      <w:r>
        <w:noBreakHyphen/>
        <w:t>07</w:t>
      </w:r>
      <w:r>
        <w:noBreakHyphen/>
        <w:t>01)</w:t>
      </w:r>
    </w:p>
    <w:p w14:paraId="7F426E86" w14:textId="77777777" w:rsidR="00A23F7A" w:rsidRDefault="00A23F7A" w:rsidP="00B5765E">
      <w:pPr>
        <w:pStyle w:val="Brdtextmedindragvnster"/>
      </w:pPr>
      <w:r>
        <w:t>Fagerberg, Björn, ministerråd (fr.o.m. 2018</w:t>
      </w:r>
      <w:r>
        <w:noBreakHyphen/>
        <w:t>10</w:t>
      </w:r>
      <w:r>
        <w:noBreakHyphen/>
        <w:t>01 t.o.m. 2019</w:t>
      </w:r>
      <w:r>
        <w:noBreakHyphen/>
        <w:t>06</w:t>
      </w:r>
      <w:r>
        <w:noBreakHyphen/>
        <w:t>29)</w:t>
      </w:r>
    </w:p>
    <w:p w14:paraId="3296F887" w14:textId="77777777" w:rsidR="00A23F7A" w:rsidRDefault="00A23F7A" w:rsidP="00B5765E">
      <w:pPr>
        <w:pStyle w:val="Brdtextmedindragvnster"/>
      </w:pPr>
      <w:proofErr w:type="spellStart"/>
      <w:r>
        <w:t>Foghelin</w:t>
      </w:r>
      <w:proofErr w:type="spellEnd"/>
      <w:r>
        <w:t>, Jan, avdelningschef (fr.o.m. 1998</w:t>
      </w:r>
      <w:r>
        <w:noBreakHyphen/>
        <w:t>10</w:t>
      </w:r>
      <w:r>
        <w:noBreakHyphen/>
        <w:t>05 t.o.m. 1999</w:t>
      </w:r>
      <w:r>
        <w:noBreakHyphen/>
        <w:t>05</w:t>
      </w:r>
      <w:r>
        <w:noBreakHyphen/>
        <w:t>17)</w:t>
      </w:r>
    </w:p>
    <w:p w14:paraId="64C9119B" w14:textId="77777777" w:rsidR="00A23F7A" w:rsidRDefault="00A23F7A" w:rsidP="00B5765E">
      <w:pPr>
        <w:pStyle w:val="Brdtextmedindragvnster"/>
      </w:pPr>
      <w:r>
        <w:t>Hammarström, Ulf, ämnessakkunnig (fr.o.m. 1996</w:t>
      </w:r>
      <w:r>
        <w:noBreakHyphen/>
        <w:t>05</w:t>
      </w:r>
      <w:r>
        <w:noBreakHyphen/>
        <w:t>13 t.o.m. 1996</w:t>
      </w:r>
      <w:r>
        <w:noBreakHyphen/>
        <w:t>09</w:t>
      </w:r>
      <w:r>
        <w:noBreakHyphen/>
        <w:t>30)</w:t>
      </w:r>
    </w:p>
    <w:p w14:paraId="10B55ADA" w14:textId="77777777" w:rsidR="00A23F7A" w:rsidRDefault="00A23F7A" w:rsidP="00B5765E">
      <w:pPr>
        <w:pStyle w:val="Brdtextmedindragvnster"/>
      </w:pPr>
      <w:r>
        <w:t>Hedin, Ola, kansliråd (fr.o.m. 2001</w:t>
      </w:r>
      <w:r>
        <w:noBreakHyphen/>
        <w:t>03</w:t>
      </w:r>
      <w:r>
        <w:noBreakHyphen/>
        <w:t>28 t.o.m. 2001</w:t>
      </w:r>
      <w:r>
        <w:noBreakHyphen/>
        <w:t>08</w:t>
      </w:r>
      <w:r>
        <w:noBreakHyphen/>
        <w:t>31)</w:t>
      </w:r>
    </w:p>
    <w:p w14:paraId="186B141F" w14:textId="77777777" w:rsidR="00A23F7A" w:rsidRDefault="00A23F7A" w:rsidP="00B5765E">
      <w:pPr>
        <w:pStyle w:val="Brdtextmedindragvnster"/>
      </w:pPr>
      <w:proofErr w:type="spellStart"/>
      <w:r>
        <w:t>Ihrfors</w:t>
      </w:r>
      <w:proofErr w:type="spellEnd"/>
      <w:r>
        <w:t>, Robert, kansliråd (fr.o.m. 2013</w:t>
      </w:r>
      <w:r>
        <w:noBreakHyphen/>
        <w:t>09</w:t>
      </w:r>
      <w:r>
        <w:noBreakHyphen/>
        <w:t>02 t.o.m. 2017</w:t>
      </w:r>
      <w:r>
        <w:noBreakHyphen/>
        <w:t>01</w:t>
      </w:r>
      <w:r>
        <w:noBreakHyphen/>
        <w:t>30)</w:t>
      </w:r>
    </w:p>
    <w:p w14:paraId="5EEFA235" w14:textId="77777777" w:rsidR="00A23F7A" w:rsidRDefault="00A23F7A" w:rsidP="00B5765E">
      <w:pPr>
        <w:pStyle w:val="Brdtextmedindragvnster"/>
      </w:pPr>
      <w:proofErr w:type="spellStart"/>
      <w:r>
        <w:t>Jarlsvik</w:t>
      </w:r>
      <w:proofErr w:type="spellEnd"/>
      <w:r>
        <w:t>, Helen, analytiker (fr.o.m. 2005</w:t>
      </w:r>
      <w:r>
        <w:noBreakHyphen/>
        <w:t>04</w:t>
      </w:r>
      <w:r>
        <w:noBreakHyphen/>
        <w:t>15 t.o.m. 2007</w:t>
      </w:r>
      <w:r>
        <w:noBreakHyphen/>
        <w:t>01</w:t>
      </w:r>
      <w:r>
        <w:noBreakHyphen/>
        <w:t>14)</w:t>
      </w:r>
    </w:p>
    <w:p w14:paraId="2A2EA6E5" w14:textId="77777777" w:rsidR="00A23F7A" w:rsidRDefault="00A23F7A" w:rsidP="00B5765E">
      <w:pPr>
        <w:pStyle w:val="Brdtextmedindragvnster"/>
      </w:pPr>
      <w:r>
        <w:t>Johansson, Daniel, departementssekreterare (fr.o.m. 2008</w:t>
      </w:r>
      <w:r>
        <w:noBreakHyphen/>
        <w:t>01</w:t>
      </w:r>
      <w:r>
        <w:noBreakHyphen/>
        <w:t>10 t.o.m. 2008</w:t>
      </w:r>
      <w:r>
        <w:noBreakHyphen/>
        <w:t>08</w:t>
      </w:r>
      <w:r>
        <w:noBreakHyphen/>
        <w:t>27)</w:t>
      </w:r>
    </w:p>
    <w:p w14:paraId="5AC55849" w14:textId="77777777" w:rsidR="00A23F7A" w:rsidRDefault="00A23F7A" w:rsidP="00B5765E">
      <w:pPr>
        <w:pStyle w:val="Brdtextmedindragvnster"/>
      </w:pPr>
      <w:r>
        <w:t>Lagerlöf, Johan, departementssekreterare (fr.o.m. 2004</w:t>
      </w:r>
      <w:r>
        <w:noBreakHyphen/>
        <w:t>02</w:t>
      </w:r>
      <w:r>
        <w:noBreakHyphen/>
        <w:t>16 t.o.m. 2004</w:t>
      </w:r>
      <w:r>
        <w:noBreakHyphen/>
        <w:t>08</w:t>
      </w:r>
      <w:r>
        <w:noBreakHyphen/>
        <w:t>31)</w:t>
      </w:r>
    </w:p>
    <w:p w14:paraId="5FD8D218" w14:textId="77777777" w:rsidR="00A23F7A" w:rsidRDefault="00A23F7A" w:rsidP="00B5765E">
      <w:pPr>
        <w:pStyle w:val="Brdtextmedindragvnster"/>
      </w:pPr>
      <w:r>
        <w:t>Lodin, Per, militärsakkunnig (fr.o.m. 1995</w:t>
      </w:r>
      <w:r>
        <w:noBreakHyphen/>
        <w:t>01</w:t>
      </w:r>
      <w:r>
        <w:noBreakHyphen/>
        <w:t>17 t.o.m. 1995</w:t>
      </w:r>
      <w:r>
        <w:noBreakHyphen/>
        <w:t>06</w:t>
      </w:r>
      <w:r>
        <w:noBreakHyphen/>
        <w:t>30)</w:t>
      </w:r>
    </w:p>
    <w:p w14:paraId="1C00B9F0" w14:textId="77777777" w:rsidR="00A23F7A" w:rsidRDefault="00A23F7A" w:rsidP="00B5765E">
      <w:pPr>
        <w:pStyle w:val="Brdtextmedindragvnster"/>
      </w:pPr>
      <w:proofErr w:type="spellStart"/>
      <w:r>
        <w:t>Malminen</w:t>
      </w:r>
      <w:proofErr w:type="spellEnd"/>
      <w:r>
        <w:t>, Johannes, ämnessakkunnig (fr.o.m. 2017</w:t>
      </w:r>
      <w:r>
        <w:noBreakHyphen/>
        <w:t>03</w:t>
      </w:r>
      <w:r>
        <w:noBreakHyphen/>
        <w:t>06 t.o.m. 2019</w:t>
      </w:r>
      <w:r>
        <w:noBreakHyphen/>
        <w:t>06</w:t>
      </w:r>
      <w:r>
        <w:noBreakHyphen/>
        <w:t>29)</w:t>
      </w:r>
    </w:p>
    <w:p w14:paraId="62E9F025" w14:textId="77777777" w:rsidR="00A23F7A" w:rsidRDefault="00A23F7A" w:rsidP="00B5765E">
      <w:pPr>
        <w:pStyle w:val="Brdtextmedindragvnster"/>
      </w:pPr>
      <w:proofErr w:type="spellStart"/>
      <w:r>
        <w:t>Mohr</w:t>
      </w:r>
      <w:proofErr w:type="spellEnd"/>
      <w:r>
        <w:t>, Michael, kansliråd (fr.o.m. 1998</w:t>
      </w:r>
      <w:r>
        <w:noBreakHyphen/>
        <w:t>10</w:t>
      </w:r>
      <w:r>
        <w:noBreakHyphen/>
        <w:t>19 t.o.m. 1999</w:t>
      </w:r>
      <w:r>
        <w:noBreakHyphen/>
        <w:t>05</w:t>
      </w:r>
      <w:r>
        <w:noBreakHyphen/>
        <w:t>17)</w:t>
      </w:r>
    </w:p>
    <w:p w14:paraId="43AEB1FA" w14:textId="77777777" w:rsidR="00A23F7A" w:rsidRDefault="00A23F7A" w:rsidP="00B5765E">
      <w:pPr>
        <w:pStyle w:val="Brdtextmedindragvnster"/>
      </w:pPr>
      <w:r>
        <w:t>Oredsson, Maria, departementssekreterare (fr.o.m. 2007</w:t>
      </w:r>
      <w:r>
        <w:noBreakHyphen/>
        <w:t>09</w:t>
      </w:r>
      <w:r>
        <w:noBreakHyphen/>
        <w:t>10 t.o.m. 2008</w:t>
      </w:r>
      <w:r>
        <w:noBreakHyphen/>
        <w:t>08</w:t>
      </w:r>
      <w:r>
        <w:noBreakHyphen/>
        <w:t>31)</w:t>
      </w:r>
    </w:p>
    <w:p w14:paraId="1FEEAB4C" w14:textId="77777777" w:rsidR="00A23F7A" w:rsidRDefault="00A23F7A" w:rsidP="00B5765E">
      <w:pPr>
        <w:pStyle w:val="Brdtextmedindragvnster"/>
      </w:pPr>
      <w:r>
        <w:t>Stegen, Anja, departementssekreterare (fr.o.m. 2003</w:t>
      </w:r>
      <w:r>
        <w:noBreakHyphen/>
        <w:t>05</w:t>
      </w:r>
      <w:r>
        <w:noBreakHyphen/>
        <w:t>02 t.o.m. 2008</w:t>
      </w:r>
      <w:r>
        <w:noBreakHyphen/>
        <w:t>01</w:t>
      </w:r>
      <w:r>
        <w:noBreakHyphen/>
        <w:t>09)</w:t>
      </w:r>
    </w:p>
    <w:p w14:paraId="222E5688" w14:textId="77777777" w:rsidR="00A23F7A" w:rsidRDefault="00A23F7A" w:rsidP="00B5765E">
      <w:pPr>
        <w:pStyle w:val="Brdtextmedindragvnster"/>
      </w:pPr>
      <w:r>
        <w:t>Syrén, Håkan, överste 1. (fr.o.m. 1998</w:t>
      </w:r>
      <w:r>
        <w:noBreakHyphen/>
        <w:t>11</w:t>
      </w:r>
      <w:r>
        <w:noBreakHyphen/>
        <w:t>01 t.o.m. 1999</w:t>
      </w:r>
      <w:r>
        <w:noBreakHyphen/>
        <w:t>05</w:t>
      </w:r>
      <w:r>
        <w:noBreakHyphen/>
        <w:t>17)</w:t>
      </w:r>
    </w:p>
    <w:p w14:paraId="66BA63AA" w14:textId="77777777" w:rsidR="00A23F7A" w:rsidRDefault="00A23F7A" w:rsidP="00B5765E">
      <w:pPr>
        <w:pStyle w:val="Brdtextmedindragvnster"/>
      </w:pPr>
      <w:proofErr w:type="spellStart"/>
      <w:r>
        <w:t>Vendil</w:t>
      </w:r>
      <w:proofErr w:type="spellEnd"/>
      <w:r>
        <w:t xml:space="preserve"> Pallin, Carolina, ämnessakkunnig (fr.o.m. 2012</w:t>
      </w:r>
      <w:r>
        <w:noBreakHyphen/>
        <w:t>10</w:t>
      </w:r>
      <w:r>
        <w:noBreakHyphen/>
        <w:t>17 t.o.m. 2013</w:t>
      </w:r>
      <w:r>
        <w:noBreakHyphen/>
        <w:t>07</w:t>
      </w:r>
      <w:r>
        <w:noBreakHyphen/>
        <w:t>31)</w:t>
      </w:r>
    </w:p>
    <w:p w14:paraId="178E5CCF" w14:textId="77777777" w:rsidR="00A23F7A" w:rsidRDefault="00A23F7A" w:rsidP="00B5765E">
      <w:pPr>
        <w:pStyle w:val="Brdtextmedindragvnster"/>
      </w:pPr>
      <w:r>
        <w:t>Wieslander, Anna, kansliråd (fr.o.m. 2000</w:t>
      </w:r>
      <w:r>
        <w:noBreakHyphen/>
        <w:t>06</w:t>
      </w:r>
      <w:r>
        <w:noBreakHyphen/>
        <w:t>01 t.o.m. 2003</w:t>
      </w:r>
      <w:r>
        <w:noBreakHyphen/>
        <w:t>03</w:t>
      </w:r>
      <w:r>
        <w:noBreakHyphen/>
        <w:t>22)</w:t>
      </w:r>
    </w:p>
    <w:p w14:paraId="4B8B21D4" w14:textId="77777777" w:rsidR="00A23F7A" w:rsidRDefault="00A23F7A" w:rsidP="00B5765E">
      <w:pPr>
        <w:pStyle w:val="Brdtextmedindragvnster"/>
      </w:pPr>
      <w:r>
        <w:t>Winberg, Cecilia, kansliråd (fr.o.m. 2017</w:t>
      </w:r>
      <w:r>
        <w:noBreakHyphen/>
        <w:t>01</w:t>
      </w:r>
      <w:r>
        <w:noBreakHyphen/>
        <w:t>30 t.o.m. 2018</w:t>
      </w:r>
      <w:r>
        <w:noBreakHyphen/>
        <w:t>09</w:t>
      </w:r>
      <w:r>
        <w:noBreakHyphen/>
        <w:t>02)</w:t>
      </w:r>
    </w:p>
    <w:p w14:paraId="339D976F" w14:textId="77777777" w:rsidR="00A23F7A" w:rsidRDefault="00A23F7A" w:rsidP="00B5765E">
      <w:pPr>
        <w:pStyle w:val="Brdtextmedindragvnster"/>
      </w:pPr>
      <w:r>
        <w:t>Åkesson, Tommy, departementssekreterare (fr.o.m. 2008</w:t>
      </w:r>
      <w:r>
        <w:noBreakHyphen/>
        <w:t>01</w:t>
      </w:r>
      <w:r>
        <w:noBreakHyphen/>
        <w:t>10 t.o.m. 2008</w:t>
      </w:r>
      <w:r>
        <w:noBreakHyphen/>
        <w:t>08</w:t>
      </w:r>
      <w:r>
        <w:noBreakHyphen/>
        <w:t>27)</w:t>
      </w:r>
    </w:p>
    <w:p w14:paraId="3FC759DC" w14:textId="77777777" w:rsidR="00A23F7A" w:rsidRDefault="00A23F7A" w:rsidP="00B5765E">
      <w:pPr>
        <w:pStyle w:val="Brdtextmedindragvnster"/>
      </w:pPr>
      <w:r>
        <w:t>Åstrand, Tor-Björn, departementssekreterare (fr.o.m. 2012</w:t>
      </w:r>
      <w:r>
        <w:noBreakHyphen/>
        <w:t>11</w:t>
      </w:r>
      <w:r>
        <w:noBreakHyphen/>
        <w:t>27 t.o.m. 2017</w:t>
      </w:r>
      <w:r>
        <w:noBreakHyphen/>
        <w:t>01</w:t>
      </w:r>
      <w:r>
        <w:noBreakHyphen/>
        <w:t>30)</w:t>
      </w:r>
    </w:p>
    <w:p w14:paraId="5DCF3346" w14:textId="77777777" w:rsidR="00A23F7A" w:rsidRDefault="00A23F7A" w:rsidP="00B5765E">
      <w:pPr>
        <w:pStyle w:val="Brdtextmedindragvnster"/>
      </w:pPr>
      <w:proofErr w:type="spellStart"/>
      <w:r>
        <w:t>Örnfeldt</w:t>
      </w:r>
      <w:proofErr w:type="spellEnd"/>
      <w:r>
        <w:t>, Eino, departementssekreterare (fr.o.m. 1998</w:t>
      </w:r>
      <w:r>
        <w:noBreakHyphen/>
        <w:t>10</w:t>
      </w:r>
      <w:r>
        <w:noBreakHyphen/>
        <w:t>05 t.o.m. 1999</w:t>
      </w:r>
      <w:r>
        <w:noBreakHyphen/>
        <w:t>09</w:t>
      </w:r>
      <w:r>
        <w:noBreakHyphen/>
        <w:t>30)</w:t>
      </w:r>
    </w:p>
    <w:p w14:paraId="70EEE2E9" w14:textId="55504648" w:rsidR="00A23F7A" w:rsidRDefault="00A23F7A" w:rsidP="00B5765E">
      <w:pPr>
        <w:pStyle w:val="Brdtextupprkning"/>
      </w:pPr>
      <w:r>
        <w:t xml:space="preserve">Direktiv för beredningen, se regeringsbeslut den 29 oktober 1992, den 12 januari 1995 och den 12 maj 1999, samt departementsprotokoll den </w:t>
      </w:r>
      <w:r>
        <w:lastRenderedPageBreak/>
        <w:t>18 maj 1999, den 8 maj 2000 §§ 2 och 3, den 14 juni 2002 § 2, den 12 juli 2012 § 2</w:t>
      </w:r>
      <w:r w:rsidR="005828DF">
        <w:t xml:space="preserve">, </w:t>
      </w:r>
      <w:r>
        <w:t>den 11 juli 2013 § 1</w:t>
      </w:r>
      <w:r w:rsidR="005828DF">
        <w:t xml:space="preserve">, den 9 januari 2017 § 3 och den </w:t>
      </w:r>
      <w:r w:rsidR="005828DF">
        <w:br/>
        <w:t>13 mars 2019 § 1.</w:t>
      </w:r>
    </w:p>
    <w:p w14:paraId="178406B9" w14:textId="77777777" w:rsidR="00A23F7A" w:rsidRDefault="00A23F7A" w:rsidP="00B5765E">
      <w:pPr>
        <w:pStyle w:val="Brdtexthllihop"/>
      </w:pPr>
      <w:r>
        <w:t>Kommittén har avgett</w:t>
      </w:r>
    </w:p>
    <w:p w14:paraId="3F02A745" w14:textId="77777777" w:rsidR="00A23F7A" w:rsidRDefault="00A23F7A" w:rsidP="00B5765E">
      <w:pPr>
        <w:pStyle w:val="Brdtextmedindragvnster"/>
      </w:pPr>
      <w:r>
        <w:t>Ds 1995:28 Sverige i Europa i världen</w:t>
      </w:r>
    </w:p>
    <w:p w14:paraId="63D7E784" w14:textId="77777777" w:rsidR="00A23F7A" w:rsidRDefault="00A23F7A" w:rsidP="00B5765E">
      <w:pPr>
        <w:pStyle w:val="Brdtextmedindragvnster"/>
      </w:pPr>
      <w:r>
        <w:t>Ds 1995:51 Totalförsvarets utveckling och förnyelse</w:t>
      </w:r>
    </w:p>
    <w:p w14:paraId="6CD9B0E8" w14:textId="77777777" w:rsidR="00A23F7A" w:rsidRDefault="00A23F7A" w:rsidP="00B5765E">
      <w:pPr>
        <w:pStyle w:val="Brdtextmedindragvnster"/>
      </w:pPr>
      <w:r>
        <w:t>Ds 1996:51 Omvärldsförändringar och svensk säkerhetspolitik</w:t>
      </w:r>
    </w:p>
    <w:p w14:paraId="76649B14" w14:textId="77777777" w:rsidR="00A23F7A" w:rsidRDefault="00A23F7A" w:rsidP="00B5765E">
      <w:pPr>
        <w:pStyle w:val="Brdtextmedindragvnster"/>
      </w:pPr>
      <w:r>
        <w:t>Ds 1998:9 Svensk säkerhetspolitik i ny omvärldsbelysning</w:t>
      </w:r>
    </w:p>
    <w:p w14:paraId="0C9E5690" w14:textId="77777777" w:rsidR="00A23F7A" w:rsidRDefault="00A23F7A" w:rsidP="00B5765E">
      <w:pPr>
        <w:pStyle w:val="Brdtextmedindragvnster"/>
      </w:pPr>
      <w:r>
        <w:t>Ds 1999:2 Förändrad omvärld – omdanat försvar</w:t>
      </w:r>
    </w:p>
    <w:p w14:paraId="316B9560" w14:textId="77777777" w:rsidR="00A23F7A" w:rsidRDefault="00A23F7A" w:rsidP="00B5765E">
      <w:pPr>
        <w:pStyle w:val="Brdtextmedindragvnster"/>
      </w:pPr>
      <w:r>
        <w:t>Ds 1999:55 Europas säkerhet – Sveriges försvar</w:t>
      </w:r>
    </w:p>
    <w:p w14:paraId="074E4D29" w14:textId="77777777" w:rsidR="00A23F7A" w:rsidRDefault="00A23F7A" w:rsidP="00B5765E">
      <w:pPr>
        <w:pStyle w:val="Brdtextmedindragvnster"/>
      </w:pPr>
      <w:r>
        <w:t>Ds 2001:14 Gränsöverskridande sårbarhet – gemensam säkerhet</w:t>
      </w:r>
    </w:p>
    <w:p w14:paraId="61F2C3BB" w14:textId="77777777" w:rsidR="00A23F7A" w:rsidRDefault="00A23F7A" w:rsidP="00B5765E">
      <w:pPr>
        <w:pStyle w:val="Brdtextmedindragvnster"/>
      </w:pPr>
      <w:r>
        <w:t>Ds 2001:44 Ny struktur för ökad säkerhet – Nätverksförsvar och Krishantering</w:t>
      </w:r>
    </w:p>
    <w:p w14:paraId="394BD2B9" w14:textId="77777777" w:rsidR="00A23F7A" w:rsidRDefault="00A23F7A" w:rsidP="00B5765E">
      <w:pPr>
        <w:pStyle w:val="Brdtextmedindragvnster"/>
      </w:pPr>
      <w:r>
        <w:t>Ds 2003:8 Säkrare grannskap – osäker värld</w:t>
      </w:r>
    </w:p>
    <w:p w14:paraId="2CDFCB5D" w14:textId="77777777" w:rsidR="00A23F7A" w:rsidRDefault="00A23F7A" w:rsidP="00B5765E">
      <w:pPr>
        <w:pStyle w:val="Brdtextmedindragvnster"/>
      </w:pPr>
      <w:r>
        <w:t>Ds 2003:34 Vårt militära försvar – vilja och vägval</w:t>
      </w:r>
    </w:p>
    <w:p w14:paraId="2089858E" w14:textId="77777777" w:rsidR="00A23F7A" w:rsidRDefault="00A23F7A" w:rsidP="00B5765E">
      <w:pPr>
        <w:pStyle w:val="Brdtextmedindragvnster"/>
      </w:pPr>
      <w:r>
        <w:t>Ds 2004:30 Försvar för en ny tid</w:t>
      </w:r>
    </w:p>
    <w:p w14:paraId="56D55919" w14:textId="77777777" w:rsidR="00A23F7A" w:rsidRDefault="00A23F7A" w:rsidP="00B5765E">
      <w:pPr>
        <w:pStyle w:val="Brdtextmedindragvnster"/>
      </w:pPr>
      <w:r>
        <w:t>Ds 2006:1 En strategi för Sveriges säkerhet</w:t>
      </w:r>
    </w:p>
    <w:p w14:paraId="51C7FCFB" w14:textId="77777777" w:rsidR="00A23F7A" w:rsidRDefault="00A23F7A" w:rsidP="00B5765E">
      <w:pPr>
        <w:pStyle w:val="Brdtextmedindragvnster"/>
      </w:pPr>
      <w:r>
        <w:t>Ds 2007:46 Säkerhet i samverkan – Försvarsberedningens omvärldsanalys</w:t>
      </w:r>
    </w:p>
    <w:p w14:paraId="00410E6A" w14:textId="77777777" w:rsidR="00A23F7A" w:rsidRDefault="00A23F7A" w:rsidP="00B5765E">
      <w:pPr>
        <w:pStyle w:val="Brdtextmedindragvnster"/>
      </w:pPr>
      <w:r>
        <w:t>Ds 2008:48 Försvar i användning</w:t>
      </w:r>
    </w:p>
    <w:p w14:paraId="5AD2BB31" w14:textId="77777777" w:rsidR="00A23F7A" w:rsidRDefault="00A23F7A" w:rsidP="00B5765E">
      <w:pPr>
        <w:pStyle w:val="Brdtextmedindragvnster"/>
      </w:pPr>
      <w:r>
        <w:t>Ds 2013:33 Vägval i en globaliserad värld</w:t>
      </w:r>
    </w:p>
    <w:p w14:paraId="616439F7" w14:textId="77777777" w:rsidR="00A23F7A" w:rsidRDefault="00A23F7A" w:rsidP="00B5765E">
      <w:pPr>
        <w:pStyle w:val="Brdtextmedindragvnster"/>
      </w:pPr>
      <w:r>
        <w:t>Ds 2014:20 Försvaret av Sverige – Starkare försvar för en osäker tid</w:t>
      </w:r>
    </w:p>
    <w:p w14:paraId="5D10A7EC" w14:textId="77777777" w:rsidR="00A23F7A" w:rsidRDefault="00A23F7A" w:rsidP="00B5765E">
      <w:pPr>
        <w:pStyle w:val="Brdtextmedindragvnster"/>
      </w:pPr>
      <w:r>
        <w:t>Ds 2017:66 Motståndskraft Inriktningen av totalförsvaret och utformningen av det civila försvaret 2021–2025</w:t>
      </w:r>
    </w:p>
    <w:p w14:paraId="6306F7DA" w14:textId="77777777" w:rsidR="00A23F7A" w:rsidRDefault="00A23F7A" w:rsidP="00B5765E">
      <w:pPr>
        <w:pStyle w:val="Brdtextmedindragvnster"/>
      </w:pPr>
      <w:r>
        <w:t>Ds 2019:8 Värnkraft Inriktningen av säkerhetspolitiken och utformningen av det militära försvaret 2001–2025</w:t>
      </w:r>
    </w:p>
    <w:p w14:paraId="1D5F4E59" w14:textId="77777777" w:rsidR="00A23F7A" w:rsidRDefault="00A23F7A" w:rsidP="00B5765E">
      <w:pPr>
        <w:pStyle w:val="Brdtextupprkning"/>
      </w:pPr>
      <w:r>
        <w:t>Beredningens arbete är inte tidsbegränsat.</w:t>
      </w:r>
    </w:p>
    <w:p w14:paraId="6C4D723D" w14:textId="77777777" w:rsidR="00A23F7A" w:rsidRDefault="00A23F7A" w:rsidP="00B5765E">
      <w:pPr>
        <w:pStyle w:val="Rubrik2"/>
      </w:pPr>
      <w:bookmarkStart w:id="51" w:name="_Toc34127981"/>
      <w:r>
        <w:t>Exekutivkommitté (</w:t>
      </w:r>
      <w:proofErr w:type="spellStart"/>
      <w:r>
        <w:t>Fö</w:t>
      </w:r>
      <w:proofErr w:type="spellEnd"/>
      <w:r>
        <w:t xml:space="preserve"> 2001:B) under ramavtalet mellan Frankrike, Italien, Spanien, Storbritannien, Sverige och Tyskland</w:t>
      </w:r>
      <w:bookmarkEnd w:id="51"/>
    </w:p>
    <w:p w14:paraId="72247A0E" w14:textId="77777777" w:rsidR="00A23F7A" w:rsidRDefault="00A23F7A" w:rsidP="00B5765E">
      <w:pPr>
        <w:pStyle w:val="Brdtextupprkning"/>
      </w:pPr>
      <w:r>
        <w:t>Organ inom Regeringskansliet</w:t>
      </w:r>
    </w:p>
    <w:p w14:paraId="7C6B5A80" w14:textId="77777777" w:rsidR="00A23F7A" w:rsidRDefault="00A23F7A" w:rsidP="00B5765E">
      <w:pPr>
        <w:pStyle w:val="Brdtextupprkning"/>
      </w:pPr>
      <w:r>
        <w:t>Tillkallad enligt regeringens bemyndigande 2001-05-31</w:t>
      </w:r>
    </w:p>
    <w:p w14:paraId="3D7BE499" w14:textId="77777777" w:rsidR="00A23F7A" w:rsidRDefault="00A23F7A" w:rsidP="00B5765E">
      <w:pPr>
        <w:pStyle w:val="Brdtexthllihop"/>
      </w:pPr>
      <w:r>
        <w:t>Ledamöter:</w:t>
      </w:r>
    </w:p>
    <w:p w14:paraId="54FDA469" w14:textId="77777777" w:rsidR="00A23F7A" w:rsidRDefault="00A23F7A" w:rsidP="00B5765E">
      <w:pPr>
        <w:pStyle w:val="Brdtextmedindragvnster"/>
      </w:pPr>
      <w:r>
        <w:t>Anderberg, Bengt (fr.o.m. 2001</w:t>
      </w:r>
      <w:r>
        <w:noBreakHyphen/>
        <w:t>06</w:t>
      </w:r>
      <w:r>
        <w:noBreakHyphen/>
        <w:t>26 t.o.m. 2002</w:t>
      </w:r>
      <w:r>
        <w:noBreakHyphen/>
        <w:t>04</w:t>
      </w:r>
      <w:r>
        <w:noBreakHyphen/>
        <w:t>14)</w:t>
      </w:r>
    </w:p>
    <w:p w14:paraId="21994064" w14:textId="77777777" w:rsidR="00A23F7A" w:rsidRDefault="00A23F7A" w:rsidP="00B5765E">
      <w:pPr>
        <w:pStyle w:val="Brdtextmedindragvnster"/>
      </w:pPr>
      <w:r>
        <w:t>Bäckström, Johan (fr.o.m. 2008</w:t>
      </w:r>
      <w:r>
        <w:noBreakHyphen/>
        <w:t>03</w:t>
      </w:r>
      <w:r>
        <w:noBreakHyphen/>
        <w:t>01)</w:t>
      </w:r>
    </w:p>
    <w:p w14:paraId="0F47F38E" w14:textId="77777777" w:rsidR="00A23F7A" w:rsidRDefault="00A23F7A" w:rsidP="00B5765E">
      <w:pPr>
        <w:pStyle w:val="Brdtextmedindragvnster"/>
      </w:pPr>
      <w:proofErr w:type="spellStart"/>
      <w:r>
        <w:t>Böhlin</w:t>
      </w:r>
      <w:proofErr w:type="spellEnd"/>
      <w:r>
        <w:t>, Birgitta (fr.o.m. 2001</w:t>
      </w:r>
      <w:r>
        <w:noBreakHyphen/>
        <w:t>10</w:t>
      </w:r>
      <w:r>
        <w:noBreakHyphen/>
        <w:t>29 t.o.m. 2002</w:t>
      </w:r>
      <w:r>
        <w:noBreakHyphen/>
        <w:t>12</w:t>
      </w:r>
      <w:r>
        <w:noBreakHyphen/>
        <w:t>19)</w:t>
      </w:r>
    </w:p>
    <w:p w14:paraId="56573D0A" w14:textId="77777777" w:rsidR="00A23F7A" w:rsidRDefault="00A23F7A" w:rsidP="00B5765E">
      <w:pPr>
        <w:pStyle w:val="Brdtextmedindragvnster"/>
      </w:pPr>
      <w:r>
        <w:t xml:space="preserve">von </w:t>
      </w:r>
      <w:proofErr w:type="spellStart"/>
      <w:r>
        <w:t>Hacht</w:t>
      </w:r>
      <w:proofErr w:type="spellEnd"/>
      <w:r>
        <w:t>, Åsa (fr.o.m. 2005</w:t>
      </w:r>
      <w:r>
        <w:noBreakHyphen/>
        <w:t>09</w:t>
      </w:r>
      <w:r>
        <w:noBreakHyphen/>
        <w:t>15 t.o.m. 2008</w:t>
      </w:r>
      <w:r>
        <w:noBreakHyphen/>
        <w:t>03</w:t>
      </w:r>
      <w:r>
        <w:noBreakHyphen/>
        <w:t>13)</w:t>
      </w:r>
    </w:p>
    <w:p w14:paraId="6BCD9A26" w14:textId="77777777" w:rsidR="00A23F7A" w:rsidRDefault="00A23F7A" w:rsidP="00B5765E">
      <w:pPr>
        <w:pStyle w:val="Brdtextmedindragvnster"/>
      </w:pPr>
      <w:r>
        <w:t>Hanson, Stefan (fr.o.m. 2001</w:t>
      </w:r>
      <w:r>
        <w:noBreakHyphen/>
        <w:t>06</w:t>
      </w:r>
      <w:r>
        <w:noBreakHyphen/>
        <w:t>26 t.o.m. 2001</w:t>
      </w:r>
      <w:r>
        <w:noBreakHyphen/>
        <w:t>07</w:t>
      </w:r>
      <w:r>
        <w:noBreakHyphen/>
        <w:t>31)</w:t>
      </w:r>
    </w:p>
    <w:p w14:paraId="499F84C3" w14:textId="77777777" w:rsidR="00A23F7A" w:rsidRDefault="00A23F7A" w:rsidP="00B5765E">
      <w:pPr>
        <w:pStyle w:val="Brdtextmedindragvnster"/>
      </w:pPr>
      <w:r>
        <w:t>Hedén, Arne (fr.o.m. 2001</w:t>
      </w:r>
      <w:r>
        <w:noBreakHyphen/>
        <w:t>08</w:t>
      </w:r>
      <w:r>
        <w:noBreakHyphen/>
        <w:t>01 t.o.m. 2004</w:t>
      </w:r>
      <w:r>
        <w:noBreakHyphen/>
        <w:t>08</w:t>
      </w:r>
      <w:r>
        <w:noBreakHyphen/>
        <w:t>09)</w:t>
      </w:r>
    </w:p>
    <w:p w14:paraId="07B5087B" w14:textId="77777777" w:rsidR="00A23F7A" w:rsidRDefault="00A23F7A" w:rsidP="00B5765E">
      <w:pPr>
        <w:pStyle w:val="Brdtextmedindragvnster"/>
      </w:pPr>
      <w:proofErr w:type="spellStart"/>
      <w:r>
        <w:t>Hedskog</w:t>
      </w:r>
      <w:proofErr w:type="spellEnd"/>
      <w:r>
        <w:t>, Björn (fr.o.m. 2001</w:t>
      </w:r>
      <w:r>
        <w:noBreakHyphen/>
        <w:t>06</w:t>
      </w:r>
      <w:r>
        <w:noBreakHyphen/>
        <w:t>26 t.o.m. 2003</w:t>
      </w:r>
      <w:r>
        <w:noBreakHyphen/>
        <w:t>03</w:t>
      </w:r>
      <w:r>
        <w:noBreakHyphen/>
        <w:t>27)</w:t>
      </w:r>
    </w:p>
    <w:p w14:paraId="47130FC7" w14:textId="77777777" w:rsidR="00A23F7A" w:rsidRDefault="00A23F7A" w:rsidP="00B5765E">
      <w:pPr>
        <w:pStyle w:val="Brdtextmedindragvnster"/>
      </w:pPr>
      <w:r>
        <w:t>Hult, Gunnar (fr.o.m. 2005</w:t>
      </w:r>
      <w:r>
        <w:noBreakHyphen/>
        <w:t>06</w:t>
      </w:r>
      <w:r>
        <w:noBreakHyphen/>
        <w:t>20 t.o.m. 2012</w:t>
      </w:r>
      <w:r>
        <w:noBreakHyphen/>
        <w:t>06</w:t>
      </w:r>
      <w:r>
        <w:noBreakHyphen/>
        <w:t>24)</w:t>
      </w:r>
    </w:p>
    <w:p w14:paraId="41512EDE" w14:textId="77777777" w:rsidR="00A23F7A" w:rsidRDefault="00A23F7A" w:rsidP="00B5765E">
      <w:pPr>
        <w:pStyle w:val="Brdtextmedindragvnster"/>
      </w:pPr>
      <w:proofErr w:type="spellStart"/>
      <w:r>
        <w:t>Hällkvist</w:t>
      </w:r>
      <w:proofErr w:type="spellEnd"/>
      <w:r>
        <w:t>, Peter (fr.o.m. 2003</w:t>
      </w:r>
      <w:r>
        <w:noBreakHyphen/>
        <w:t>07</w:t>
      </w:r>
      <w:r>
        <w:noBreakHyphen/>
        <w:t>01 t.o.m. 2004</w:t>
      </w:r>
      <w:r>
        <w:noBreakHyphen/>
        <w:t>12</w:t>
      </w:r>
      <w:r>
        <w:noBreakHyphen/>
        <w:t>12)</w:t>
      </w:r>
    </w:p>
    <w:p w14:paraId="627FD1DD" w14:textId="77777777" w:rsidR="00A23F7A" w:rsidRDefault="00A23F7A" w:rsidP="00B5765E">
      <w:pPr>
        <w:pStyle w:val="Brdtextmedindragvnster"/>
      </w:pPr>
      <w:proofErr w:type="spellStart"/>
      <w:r>
        <w:t>Källmén</w:t>
      </w:r>
      <w:proofErr w:type="spellEnd"/>
      <w:r>
        <w:t>, Stephan (fr.o.m. 2001</w:t>
      </w:r>
      <w:r>
        <w:noBreakHyphen/>
        <w:t>06</w:t>
      </w:r>
      <w:r>
        <w:noBreakHyphen/>
        <w:t>26 t.o.m. 2003</w:t>
      </w:r>
      <w:r>
        <w:noBreakHyphen/>
        <w:t>06</w:t>
      </w:r>
      <w:r>
        <w:noBreakHyphen/>
        <w:t>30)</w:t>
      </w:r>
    </w:p>
    <w:p w14:paraId="5CA2F59B" w14:textId="77777777" w:rsidR="00A23F7A" w:rsidRDefault="00A23F7A" w:rsidP="00B5765E">
      <w:pPr>
        <w:pStyle w:val="Brdtextmedindragvnster"/>
      </w:pPr>
      <w:proofErr w:type="spellStart"/>
      <w:r>
        <w:lastRenderedPageBreak/>
        <w:t>Landby</w:t>
      </w:r>
      <w:proofErr w:type="spellEnd"/>
      <w:r>
        <w:t>, Per (fr.o.m. 2004</w:t>
      </w:r>
      <w:r>
        <w:noBreakHyphen/>
        <w:t>12</w:t>
      </w:r>
      <w:r>
        <w:noBreakHyphen/>
        <w:t>13 t.o.m. 2008</w:t>
      </w:r>
      <w:r>
        <w:noBreakHyphen/>
        <w:t>02</w:t>
      </w:r>
      <w:r>
        <w:noBreakHyphen/>
        <w:t>29)</w:t>
      </w:r>
    </w:p>
    <w:p w14:paraId="72B531D8" w14:textId="77777777" w:rsidR="00A23F7A" w:rsidRDefault="00A23F7A" w:rsidP="00B5765E">
      <w:pPr>
        <w:pStyle w:val="Brdtextmedindragvnster"/>
      </w:pPr>
      <w:r>
        <w:t>Levin, Magnus (fr.o.m. 2003</w:t>
      </w:r>
      <w:r>
        <w:noBreakHyphen/>
        <w:t>03</w:t>
      </w:r>
      <w:r>
        <w:noBreakHyphen/>
        <w:t>28 t.o.m. 2005</w:t>
      </w:r>
      <w:r>
        <w:noBreakHyphen/>
        <w:t>06</w:t>
      </w:r>
      <w:r>
        <w:noBreakHyphen/>
        <w:t>19)</w:t>
      </w:r>
    </w:p>
    <w:p w14:paraId="2C4612F2" w14:textId="77777777" w:rsidR="00A23F7A" w:rsidRDefault="00A23F7A" w:rsidP="00B5765E">
      <w:pPr>
        <w:pStyle w:val="Brdtextmedindragvnster"/>
      </w:pPr>
      <w:r>
        <w:t>Lundberg, Peter (fr.o.m. 2002</w:t>
      </w:r>
      <w:r>
        <w:noBreakHyphen/>
        <w:t>12</w:t>
      </w:r>
      <w:r>
        <w:noBreakHyphen/>
        <w:t>19 t.o.m. 2005</w:t>
      </w:r>
      <w:r>
        <w:noBreakHyphen/>
        <w:t>09</w:t>
      </w:r>
      <w:r>
        <w:noBreakHyphen/>
        <w:t>14)</w:t>
      </w:r>
    </w:p>
    <w:p w14:paraId="1751A1E9" w14:textId="77777777" w:rsidR="00A23F7A" w:rsidRDefault="00A23F7A" w:rsidP="00B5765E">
      <w:pPr>
        <w:pStyle w:val="Brdtextmedindragvnster"/>
      </w:pPr>
      <w:r>
        <w:t>Lövgren, Jan-Erik (fr.o.m. 2007</w:t>
      </w:r>
      <w:r>
        <w:noBreakHyphen/>
        <w:t>12</w:t>
      </w:r>
      <w:r>
        <w:noBreakHyphen/>
        <w:t>01)</w:t>
      </w:r>
    </w:p>
    <w:p w14:paraId="31BD32E0" w14:textId="77777777" w:rsidR="00A23F7A" w:rsidRDefault="00A23F7A" w:rsidP="00B5765E">
      <w:pPr>
        <w:pStyle w:val="Brdtextmedindragvnster"/>
      </w:pPr>
      <w:r>
        <w:t>Malmer, Barbro (fr.o.m. 2004</w:t>
      </w:r>
      <w:r>
        <w:noBreakHyphen/>
        <w:t>08</w:t>
      </w:r>
      <w:r>
        <w:noBreakHyphen/>
        <w:t>10)</w:t>
      </w:r>
    </w:p>
    <w:p w14:paraId="42557CF0" w14:textId="77777777" w:rsidR="00A23F7A" w:rsidRDefault="00A23F7A" w:rsidP="00B5765E">
      <w:pPr>
        <w:pStyle w:val="Brdtextmedindragvnster"/>
      </w:pPr>
      <w:r>
        <w:t>Nylander, Leif (fr.o.m. 2003</w:t>
      </w:r>
      <w:r>
        <w:noBreakHyphen/>
        <w:t>03</w:t>
      </w:r>
      <w:r>
        <w:noBreakHyphen/>
        <w:t>28)</w:t>
      </w:r>
    </w:p>
    <w:p w14:paraId="64A6DA8D" w14:textId="77777777" w:rsidR="00A23F7A" w:rsidRDefault="00A23F7A" w:rsidP="00B5765E">
      <w:pPr>
        <w:pStyle w:val="Brdtextmedindragvnster"/>
      </w:pPr>
      <w:proofErr w:type="spellStart"/>
      <w:r>
        <w:t>Raeder</w:t>
      </w:r>
      <w:proofErr w:type="spellEnd"/>
      <w:r>
        <w:t>, Johan (fr.o.m. 2001</w:t>
      </w:r>
      <w:r>
        <w:noBreakHyphen/>
        <w:t>05</w:t>
      </w:r>
      <w:r>
        <w:noBreakHyphen/>
        <w:t>31 t.o.m. 2001</w:t>
      </w:r>
      <w:r>
        <w:noBreakHyphen/>
        <w:t>10</w:t>
      </w:r>
      <w:r>
        <w:noBreakHyphen/>
        <w:t>28)</w:t>
      </w:r>
    </w:p>
    <w:p w14:paraId="701B4B7B" w14:textId="77777777" w:rsidR="00A23F7A" w:rsidRDefault="00A23F7A" w:rsidP="00B5765E">
      <w:pPr>
        <w:pStyle w:val="Brdtextmedindragvnster"/>
      </w:pPr>
      <w:proofErr w:type="spellStart"/>
      <w:r>
        <w:t>Rensfeldt</w:t>
      </w:r>
      <w:proofErr w:type="spellEnd"/>
      <w:r>
        <w:t>, Leif (fr.o.m. 2005</w:t>
      </w:r>
      <w:r>
        <w:noBreakHyphen/>
        <w:t>09</w:t>
      </w:r>
      <w:r>
        <w:noBreakHyphen/>
        <w:t>29 t.o.m. 2007</w:t>
      </w:r>
      <w:r>
        <w:noBreakHyphen/>
        <w:t>12</w:t>
      </w:r>
      <w:r>
        <w:noBreakHyphen/>
        <w:t>31)</w:t>
      </w:r>
    </w:p>
    <w:p w14:paraId="622B9BFA" w14:textId="77777777" w:rsidR="00A23F7A" w:rsidRDefault="00A23F7A" w:rsidP="00B5765E">
      <w:pPr>
        <w:pStyle w:val="Brdtextmedindragvnster"/>
      </w:pPr>
      <w:r>
        <w:t>Roth, Håkan (fr.o.m. 2005</w:t>
      </w:r>
      <w:r>
        <w:noBreakHyphen/>
        <w:t>09</w:t>
      </w:r>
      <w:r>
        <w:noBreakHyphen/>
        <w:t>29 t.o.m. 2007</w:t>
      </w:r>
      <w:r>
        <w:noBreakHyphen/>
        <w:t>12</w:t>
      </w:r>
      <w:r>
        <w:noBreakHyphen/>
        <w:t>01)</w:t>
      </w:r>
    </w:p>
    <w:p w14:paraId="3E0BAE0C" w14:textId="77777777" w:rsidR="00A23F7A" w:rsidRDefault="00A23F7A" w:rsidP="00B5765E">
      <w:pPr>
        <w:pStyle w:val="Brdtextmedindragvnster"/>
      </w:pPr>
      <w:proofErr w:type="spellStart"/>
      <w:r>
        <w:t>Sandek</w:t>
      </w:r>
      <w:proofErr w:type="spellEnd"/>
      <w:r>
        <w:t>, Alf (fr.o.m. 2001</w:t>
      </w:r>
      <w:r>
        <w:noBreakHyphen/>
        <w:t>06</w:t>
      </w:r>
      <w:r>
        <w:noBreakHyphen/>
        <w:t>26 t.o.m. 2005</w:t>
      </w:r>
      <w:r>
        <w:noBreakHyphen/>
        <w:t>09</w:t>
      </w:r>
      <w:r>
        <w:noBreakHyphen/>
        <w:t>28)</w:t>
      </w:r>
    </w:p>
    <w:p w14:paraId="6120CF3C" w14:textId="77777777" w:rsidR="00A23F7A" w:rsidRDefault="00A23F7A" w:rsidP="00B5765E">
      <w:pPr>
        <w:pStyle w:val="Brdtextmedindragvnster"/>
      </w:pPr>
      <w:r>
        <w:t>Schlyter, Carl-Mikael (fr.o.m. 2001</w:t>
      </w:r>
      <w:r>
        <w:noBreakHyphen/>
        <w:t>06</w:t>
      </w:r>
      <w:r>
        <w:noBreakHyphen/>
        <w:t>26)</w:t>
      </w:r>
    </w:p>
    <w:p w14:paraId="42BB1893" w14:textId="77777777" w:rsidR="00A23F7A" w:rsidRDefault="00A23F7A" w:rsidP="00B5765E">
      <w:pPr>
        <w:pStyle w:val="Brdtextmedindragvnster"/>
      </w:pPr>
      <w:r>
        <w:t>Sjöborg, Anders (fr.o.m. 2012</w:t>
      </w:r>
      <w:r>
        <w:noBreakHyphen/>
        <w:t>06</w:t>
      </w:r>
      <w:r>
        <w:noBreakHyphen/>
        <w:t>25)</w:t>
      </w:r>
    </w:p>
    <w:p w14:paraId="1EAA88D6" w14:textId="77777777" w:rsidR="00A23F7A" w:rsidRDefault="00A23F7A" w:rsidP="00B5765E">
      <w:pPr>
        <w:pStyle w:val="Brdtextmedindragvnster"/>
      </w:pPr>
      <w:r>
        <w:t>Stenholm, Lars (fr.o.m. 2005</w:t>
      </w:r>
      <w:r>
        <w:noBreakHyphen/>
        <w:t>06</w:t>
      </w:r>
      <w:r>
        <w:noBreakHyphen/>
        <w:t>20)</w:t>
      </w:r>
    </w:p>
    <w:p w14:paraId="0F502D85" w14:textId="77777777" w:rsidR="00A23F7A" w:rsidRDefault="00A23F7A" w:rsidP="00B5765E">
      <w:pPr>
        <w:pStyle w:val="Brdtextmedindragvnster"/>
      </w:pPr>
      <w:r>
        <w:t>Wallander, Bo (fr.o.m. 2002</w:t>
      </w:r>
      <w:r>
        <w:noBreakHyphen/>
        <w:t>04</w:t>
      </w:r>
      <w:r>
        <w:noBreakHyphen/>
        <w:t>15 t.o.m. 2003</w:t>
      </w:r>
      <w:r>
        <w:noBreakHyphen/>
        <w:t>03</w:t>
      </w:r>
      <w:r>
        <w:noBreakHyphen/>
        <w:t>27)</w:t>
      </w:r>
    </w:p>
    <w:p w14:paraId="11EF0E80" w14:textId="77777777" w:rsidR="00A23F7A" w:rsidRDefault="00A23F7A" w:rsidP="00B5765E">
      <w:pPr>
        <w:pStyle w:val="Brdtexthllihop"/>
      </w:pPr>
      <w:r>
        <w:t>Ersättare:</w:t>
      </w:r>
    </w:p>
    <w:p w14:paraId="1B0C0D68" w14:textId="77777777" w:rsidR="00A23F7A" w:rsidRDefault="00A23F7A" w:rsidP="00B5765E">
      <w:pPr>
        <w:pStyle w:val="Brdtextmedindragvnster"/>
      </w:pPr>
      <w:r>
        <w:t>Andersson, Svante (fr.o.m. 2001</w:t>
      </w:r>
      <w:r>
        <w:noBreakHyphen/>
        <w:t>06</w:t>
      </w:r>
      <w:r>
        <w:noBreakHyphen/>
        <w:t>26 t.o.m. 2005</w:t>
      </w:r>
      <w:r>
        <w:noBreakHyphen/>
        <w:t>06</w:t>
      </w:r>
      <w:r>
        <w:noBreakHyphen/>
        <w:t>19)</w:t>
      </w:r>
    </w:p>
    <w:p w14:paraId="386B1E81" w14:textId="77777777" w:rsidR="00A23F7A" w:rsidRDefault="00A23F7A" w:rsidP="00B5765E">
      <w:pPr>
        <w:pStyle w:val="Brdtextmedindragvnster"/>
      </w:pPr>
      <w:r>
        <w:t>Blomgren, Per-Åke (fr.o.m. 2009</w:t>
      </w:r>
      <w:r>
        <w:noBreakHyphen/>
        <w:t>06</w:t>
      </w:r>
      <w:r>
        <w:noBreakHyphen/>
        <w:t>02)</w:t>
      </w:r>
    </w:p>
    <w:p w14:paraId="007E1EE6" w14:textId="77777777" w:rsidR="00A23F7A" w:rsidRDefault="00A23F7A" w:rsidP="00B5765E">
      <w:pPr>
        <w:pStyle w:val="Brdtextmedindragvnster"/>
      </w:pPr>
      <w:r>
        <w:t>Bäck, Göran (fr.o.m. 2009</w:t>
      </w:r>
      <w:r>
        <w:noBreakHyphen/>
        <w:t>12</w:t>
      </w:r>
      <w:r>
        <w:noBreakHyphen/>
        <w:t>22 t.o.m. 2010</w:t>
      </w:r>
      <w:r>
        <w:noBreakHyphen/>
        <w:t>07</w:t>
      </w:r>
      <w:r>
        <w:noBreakHyphen/>
        <w:t>31)</w:t>
      </w:r>
    </w:p>
    <w:p w14:paraId="0173FD7A" w14:textId="77777777" w:rsidR="00A23F7A" w:rsidRDefault="00A23F7A" w:rsidP="00B5765E">
      <w:pPr>
        <w:pStyle w:val="Brdtextmedindragvnster"/>
      </w:pPr>
      <w:r>
        <w:t xml:space="preserve">Ekdahl, Birte </w:t>
      </w:r>
      <w:proofErr w:type="spellStart"/>
      <w:r>
        <w:t>Giesel</w:t>
      </w:r>
      <w:proofErr w:type="spellEnd"/>
      <w:r>
        <w:t xml:space="preserve"> (fr.o.m. 2001</w:t>
      </w:r>
      <w:r>
        <w:noBreakHyphen/>
        <w:t>06</w:t>
      </w:r>
      <w:r>
        <w:noBreakHyphen/>
        <w:t>26 t.o.m. 2007</w:t>
      </w:r>
      <w:r>
        <w:noBreakHyphen/>
        <w:t>12</w:t>
      </w:r>
      <w:r>
        <w:noBreakHyphen/>
        <w:t>01)</w:t>
      </w:r>
    </w:p>
    <w:p w14:paraId="59CFF355" w14:textId="77777777" w:rsidR="00A23F7A" w:rsidRDefault="00A23F7A" w:rsidP="00B5765E">
      <w:pPr>
        <w:pStyle w:val="Brdtextmedindragvnster"/>
      </w:pPr>
      <w:r>
        <w:t>Jonasson, Kjell A. (fr.o.m. 2001</w:t>
      </w:r>
      <w:r>
        <w:noBreakHyphen/>
        <w:t>05</w:t>
      </w:r>
      <w:r>
        <w:noBreakHyphen/>
        <w:t>31 t.o.m. 2001</w:t>
      </w:r>
      <w:r>
        <w:noBreakHyphen/>
        <w:t>12</w:t>
      </w:r>
      <w:r>
        <w:noBreakHyphen/>
        <w:t>31)</w:t>
      </w:r>
    </w:p>
    <w:p w14:paraId="19B6EA32" w14:textId="77777777" w:rsidR="00A23F7A" w:rsidRDefault="00A23F7A" w:rsidP="00B5765E">
      <w:pPr>
        <w:pStyle w:val="Brdtextmedindragvnster"/>
      </w:pPr>
      <w:r>
        <w:t>Hanson, Stefan (fr.o.m. 2001</w:t>
      </w:r>
      <w:r>
        <w:noBreakHyphen/>
        <w:t>09</w:t>
      </w:r>
      <w:r>
        <w:noBreakHyphen/>
        <w:t>11 t.o.m. 2007</w:t>
      </w:r>
      <w:r>
        <w:noBreakHyphen/>
        <w:t>12</w:t>
      </w:r>
      <w:r>
        <w:noBreakHyphen/>
        <w:t>01)</w:t>
      </w:r>
    </w:p>
    <w:p w14:paraId="19433105" w14:textId="77777777" w:rsidR="00A23F7A" w:rsidRDefault="00A23F7A" w:rsidP="00B5765E">
      <w:pPr>
        <w:pStyle w:val="Brdtextmedindragvnster"/>
      </w:pPr>
      <w:proofErr w:type="spellStart"/>
      <w:r>
        <w:t>Hedskog</w:t>
      </w:r>
      <w:proofErr w:type="spellEnd"/>
      <w:r>
        <w:t>, Björn (fr.o.m. 2002</w:t>
      </w:r>
      <w:r>
        <w:noBreakHyphen/>
        <w:t>01</w:t>
      </w:r>
      <w:r>
        <w:noBreakHyphen/>
        <w:t>01 t.o.m. 2007</w:t>
      </w:r>
      <w:r>
        <w:noBreakHyphen/>
        <w:t>12</w:t>
      </w:r>
      <w:r>
        <w:noBreakHyphen/>
        <w:t>01)</w:t>
      </w:r>
    </w:p>
    <w:p w14:paraId="41BC50C7" w14:textId="77777777" w:rsidR="00A23F7A" w:rsidRDefault="00A23F7A" w:rsidP="00B5765E">
      <w:pPr>
        <w:pStyle w:val="Brdtextmedindragvnster"/>
      </w:pPr>
      <w:r>
        <w:t>Holmström, Peter (fr.o.m. 2002</w:t>
      </w:r>
      <w:r>
        <w:noBreakHyphen/>
        <w:t>01</w:t>
      </w:r>
      <w:r>
        <w:noBreakHyphen/>
        <w:t>01 t.o.m. 2007</w:t>
      </w:r>
      <w:r>
        <w:noBreakHyphen/>
        <w:t>12</w:t>
      </w:r>
      <w:r>
        <w:noBreakHyphen/>
        <w:t>01)</w:t>
      </w:r>
    </w:p>
    <w:p w14:paraId="7073B277" w14:textId="77777777" w:rsidR="00A23F7A" w:rsidRDefault="00A23F7A" w:rsidP="00B5765E">
      <w:pPr>
        <w:pStyle w:val="Brdtextmedindragvnster"/>
      </w:pPr>
      <w:proofErr w:type="spellStart"/>
      <w:r>
        <w:t>Langemar</w:t>
      </w:r>
      <w:proofErr w:type="spellEnd"/>
      <w:r>
        <w:t>, Göran (fr.o.m. 2001</w:t>
      </w:r>
      <w:r>
        <w:noBreakHyphen/>
        <w:t>06</w:t>
      </w:r>
      <w:r>
        <w:noBreakHyphen/>
        <w:t>26 t.o.m. 2001</w:t>
      </w:r>
      <w:r>
        <w:noBreakHyphen/>
        <w:t>12</w:t>
      </w:r>
      <w:r>
        <w:noBreakHyphen/>
        <w:t>31)</w:t>
      </w:r>
    </w:p>
    <w:p w14:paraId="219266B5" w14:textId="77777777" w:rsidR="00A23F7A" w:rsidRPr="00C93A2A" w:rsidRDefault="00A23F7A" w:rsidP="00B5765E">
      <w:pPr>
        <w:pStyle w:val="Brdtextmedindragvnster"/>
        <w:rPr>
          <w:lang w:val="es-ES"/>
        </w:rPr>
      </w:pPr>
      <w:proofErr w:type="spellStart"/>
      <w:r w:rsidRPr="00C93A2A">
        <w:rPr>
          <w:lang w:val="es-ES"/>
        </w:rPr>
        <w:t>Lubrán</w:t>
      </w:r>
      <w:proofErr w:type="spellEnd"/>
      <w:r w:rsidRPr="00C93A2A">
        <w:rPr>
          <w:lang w:val="es-ES"/>
        </w:rPr>
        <w:t>, Nina (</w:t>
      </w:r>
      <w:proofErr w:type="spellStart"/>
      <w:r w:rsidRPr="00C93A2A">
        <w:rPr>
          <w:lang w:val="es-ES"/>
        </w:rPr>
        <w:t>fr.o.m</w:t>
      </w:r>
      <w:proofErr w:type="spellEnd"/>
      <w:r w:rsidRPr="00C93A2A">
        <w:rPr>
          <w:lang w:val="es-ES"/>
        </w:rPr>
        <w:t>. 2010</w:t>
      </w:r>
      <w:r w:rsidRPr="00C93A2A">
        <w:rPr>
          <w:lang w:val="es-ES"/>
        </w:rPr>
        <w:noBreakHyphen/>
        <w:t>08</w:t>
      </w:r>
      <w:r w:rsidRPr="00C93A2A">
        <w:rPr>
          <w:lang w:val="es-ES"/>
        </w:rPr>
        <w:noBreakHyphen/>
        <w:t xml:space="preserve">23 </w:t>
      </w:r>
      <w:proofErr w:type="spellStart"/>
      <w:r w:rsidRPr="00A50856">
        <w:rPr>
          <w:lang w:val="es-ES"/>
        </w:rPr>
        <w:t>t.o.m</w:t>
      </w:r>
      <w:proofErr w:type="spellEnd"/>
      <w:r w:rsidRPr="00A50856">
        <w:rPr>
          <w:lang w:val="es-ES"/>
        </w:rPr>
        <w:t>.</w:t>
      </w:r>
      <w:r w:rsidRPr="00C93A2A">
        <w:rPr>
          <w:lang w:val="es-ES"/>
        </w:rPr>
        <w:t xml:space="preserve"> 2011</w:t>
      </w:r>
      <w:r w:rsidRPr="00C93A2A">
        <w:rPr>
          <w:lang w:val="es-ES"/>
        </w:rPr>
        <w:noBreakHyphen/>
        <w:t>01</w:t>
      </w:r>
      <w:r w:rsidRPr="00C93A2A">
        <w:rPr>
          <w:lang w:val="es-ES"/>
        </w:rPr>
        <w:noBreakHyphen/>
        <w:t>14)</w:t>
      </w:r>
    </w:p>
    <w:p w14:paraId="087B01C1" w14:textId="77777777" w:rsidR="00A23F7A" w:rsidRDefault="00A23F7A" w:rsidP="00B5765E">
      <w:pPr>
        <w:pStyle w:val="Brdtextmedindragvnster"/>
      </w:pPr>
      <w:r>
        <w:t>Näsström, Staffan (fr.o.m. 2001</w:t>
      </w:r>
      <w:r>
        <w:noBreakHyphen/>
        <w:t>06</w:t>
      </w:r>
      <w:r>
        <w:noBreakHyphen/>
        <w:t>26 t.o.m. 2007</w:t>
      </w:r>
      <w:r>
        <w:noBreakHyphen/>
        <w:t>12</w:t>
      </w:r>
      <w:r>
        <w:noBreakHyphen/>
        <w:t>01)</w:t>
      </w:r>
    </w:p>
    <w:p w14:paraId="71FEEDFA" w14:textId="77777777" w:rsidR="00A23F7A" w:rsidRDefault="00A23F7A" w:rsidP="00B5765E">
      <w:pPr>
        <w:pStyle w:val="Brdtextmedindragvnster"/>
      </w:pPr>
      <w:r>
        <w:t>Olsson, Daniel (fr.o.m. 2001</w:t>
      </w:r>
      <w:r>
        <w:noBreakHyphen/>
        <w:t>06</w:t>
      </w:r>
      <w:r>
        <w:noBreakHyphen/>
        <w:t>26 t.o.m. 2002</w:t>
      </w:r>
      <w:r>
        <w:noBreakHyphen/>
        <w:t>04</w:t>
      </w:r>
      <w:r>
        <w:noBreakHyphen/>
        <w:t>14)</w:t>
      </w:r>
    </w:p>
    <w:p w14:paraId="5BFC77BF" w14:textId="77777777" w:rsidR="00A23F7A" w:rsidRPr="004B1220" w:rsidRDefault="00A23F7A" w:rsidP="00B5765E">
      <w:pPr>
        <w:pStyle w:val="Brdtextmedindragvnster"/>
      </w:pPr>
      <w:proofErr w:type="spellStart"/>
      <w:r w:rsidRPr="004B1220">
        <w:t>Savelli</w:t>
      </w:r>
      <w:proofErr w:type="spellEnd"/>
      <w:r w:rsidRPr="004B1220">
        <w:t>, Andreas (fr.o.m. 2002</w:t>
      </w:r>
      <w:r w:rsidRPr="004B1220">
        <w:noBreakHyphen/>
        <w:t>01</w:t>
      </w:r>
      <w:r w:rsidRPr="004B1220">
        <w:noBreakHyphen/>
        <w:t>01 t.o.m. 2009</w:t>
      </w:r>
      <w:r w:rsidRPr="004B1220">
        <w:noBreakHyphen/>
        <w:t>12</w:t>
      </w:r>
      <w:r w:rsidRPr="004B1220">
        <w:noBreakHyphen/>
        <w:t>22)</w:t>
      </w:r>
    </w:p>
    <w:p w14:paraId="7F8AB1D3" w14:textId="77777777" w:rsidR="00A23F7A" w:rsidRDefault="00A23F7A" w:rsidP="00B5765E">
      <w:pPr>
        <w:pStyle w:val="Brdtextmedindragvnster"/>
      </w:pPr>
      <w:r>
        <w:t>Tjäder, Thomas (fr.o.m. 2002</w:t>
      </w:r>
      <w:r>
        <w:noBreakHyphen/>
        <w:t>04</w:t>
      </w:r>
      <w:r>
        <w:noBreakHyphen/>
        <w:t>15)</w:t>
      </w:r>
    </w:p>
    <w:p w14:paraId="06D4EAE2" w14:textId="77777777" w:rsidR="00A23F7A" w:rsidRDefault="00A23F7A" w:rsidP="00B5765E">
      <w:pPr>
        <w:pStyle w:val="Brdtextmedindragvnster"/>
      </w:pPr>
      <w:r>
        <w:t>Waern, Martin (fr.o.m. 2005</w:t>
      </w:r>
      <w:r>
        <w:noBreakHyphen/>
        <w:t>06</w:t>
      </w:r>
      <w:r>
        <w:noBreakHyphen/>
        <w:t>20 t.o.m. 2009</w:t>
      </w:r>
      <w:r>
        <w:noBreakHyphen/>
        <w:t>06</w:t>
      </w:r>
      <w:r>
        <w:noBreakHyphen/>
        <w:t>01)</w:t>
      </w:r>
    </w:p>
    <w:p w14:paraId="3143A410" w14:textId="77777777" w:rsidR="00A23F7A" w:rsidRDefault="00A23F7A" w:rsidP="00B5765E">
      <w:pPr>
        <w:pStyle w:val="Brdtextmedindragvnster"/>
      </w:pPr>
      <w:r>
        <w:t>Wilén, Christina (fr.o.m. 2011</w:t>
      </w:r>
      <w:r>
        <w:noBreakHyphen/>
        <w:t>01</w:t>
      </w:r>
      <w:r>
        <w:noBreakHyphen/>
        <w:t>15)</w:t>
      </w:r>
    </w:p>
    <w:p w14:paraId="0AF9C9FD" w14:textId="0C9B4497" w:rsidR="00A23F7A" w:rsidRDefault="00A23F7A" w:rsidP="00B5765E">
      <w:pPr>
        <w:pStyle w:val="Brdtextupprkning"/>
      </w:pPr>
      <w:r>
        <w:t xml:space="preserve">Lokal: Försvarsdepartementet, 103 33 </w:t>
      </w:r>
      <w:r w:rsidR="00F77C15">
        <w:t>Stockholm</w:t>
      </w:r>
      <w:r>
        <w:t>, tel. 08-405 10 00</w:t>
      </w:r>
    </w:p>
    <w:p w14:paraId="2BC6B006" w14:textId="77777777" w:rsidR="00A23F7A" w:rsidRDefault="00A23F7A" w:rsidP="00B5765E">
      <w:pPr>
        <w:pStyle w:val="Brdtextupprkning"/>
      </w:pPr>
      <w:r>
        <w:t>Direktiv för exekutivkommittén, se regeringsbeslut den 31 maj 2001</w:t>
      </w:r>
    </w:p>
    <w:p w14:paraId="005BAA1B" w14:textId="77777777" w:rsidR="00A23F7A" w:rsidRDefault="00A23F7A" w:rsidP="00B5765E">
      <w:pPr>
        <w:pStyle w:val="Brdtextupprkning"/>
      </w:pPr>
      <w:r>
        <w:t>Exekutivkommitténs arbete är inte tidsbegränsat.</w:t>
      </w:r>
    </w:p>
    <w:p w14:paraId="57996BB4" w14:textId="77777777" w:rsidR="00A23F7A" w:rsidRDefault="00A23F7A" w:rsidP="00B5765E">
      <w:pPr>
        <w:pStyle w:val="Rubrik2"/>
      </w:pPr>
      <w:bookmarkStart w:id="52" w:name="_Toc34127982"/>
      <w:r>
        <w:t>Kommittén för förbättrat skydd för totalförsvarsverksamhet (</w:t>
      </w:r>
      <w:proofErr w:type="spellStart"/>
      <w:r>
        <w:t>Fö</w:t>
      </w:r>
      <w:proofErr w:type="spellEnd"/>
      <w:r>
        <w:t xml:space="preserve"> 2017:02)</w:t>
      </w:r>
      <w:bookmarkEnd w:id="52"/>
    </w:p>
    <w:p w14:paraId="33C5C471" w14:textId="77777777" w:rsidR="00A23F7A" w:rsidRDefault="00A23F7A" w:rsidP="00B5765E">
      <w:pPr>
        <w:pStyle w:val="Brdtextupprkning"/>
      </w:pPr>
      <w:r>
        <w:t>Tillkallad enligt regeringens bemyndigande 2017-03-23</w:t>
      </w:r>
    </w:p>
    <w:p w14:paraId="450DE211" w14:textId="77777777" w:rsidR="00A23F7A" w:rsidRDefault="00A23F7A" w:rsidP="00B5765E">
      <w:pPr>
        <w:pStyle w:val="Brdtexthllihop"/>
      </w:pPr>
      <w:r>
        <w:t>Ordförande:</w:t>
      </w:r>
    </w:p>
    <w:p w14:paraId="40A676CD" w14:textId="77777777" w:rsidR="00A23F7A" w:rsidRDefault="00A23F7A" w:rsidP="00B5765E">
      <w:pPr>
        <w:pStyle w:val="Brdtextmedindragvnster"/>
      </w:pPr>
      <w:r>
        <w:t>Bergström, Margareta, hovrättspresident (fr.o.m. 2017</w:t>
      </w:r>
      <w:r>
        <w:noBreakHyphen/>
        <w:t>07</w:t>
      </w:r>
      <w:r>
        <w:noBreakHyphen/>
        <w:t>03 t.o.m. 2019</w:t>
      </w:r>
      <w:r>
        <w:noBreakHyphen/>
        <w:t>05</w:t>
      </w:r>
      <w:r>
        <w:noBreakHyphen/>
        <w:t>31)</w:t>
      </w:r>
    </w:p>
    <w:p w14:paraId="4D285B08" w14:textId="77777777" w:rsidR="00A23F7A" w:rsidRDefault="00A23F7A" w:rsidP="00B5765E">
      <w:pPr>
        <w:pStyle w:val="Brdtexthllihop"/>
      </w:pPr>
      <w:r>
        <w:t>Ledamöter:</w:t>
      </w:r>
    </w:p>
    <w:p w14:paraId="20392377" w14:textId="77777777" w:rsidR="00A23F7A" w:rsidRDefault="00A23F7A" w:rsidP="00B5765E">
      <w:pPr>
        <w:pStyle w:val="Brdtextmedindragvnster"/>
      </w:pPr>
      <w:r>
        <w:t>Bäckström, Daniel, led. av riksdagen (fr.o.m. 2017</w:t>
      </w:r>
      <w:r>
        <w:noBreakHyphen/>
        <w:t>07</w:t>
      </w:r>
      <w:r>
        <w:noBreakHyphen/>
        <w:t>19 t.o.m. 2019</w:t>
      </w:r>
      <w:r>
        <w:noBreakHyphen/>
        <w:t>05</w:t>
      </w:r>
      <w:r>
        <w:noBreakHyphen/>
        <w:t>31)</w:t>
      </w:r>
    </w:p>
    <w:p w14:paraId="4B1252BD" w14:textId="77777777" w:rsidR="00A23F7A" w:rsidRDefault="00A23F7A" w:rsidP="00B5765E">
      <w:pPr>
        <w:pStyle w:val="Brdtextmedindragvnster"/>
      </w:pPr>
      <w:proofErr w:type="spellStart"/>
      <w:r>
        <w:lastRenderedPageBreak/>
        <w:t>Falkhaven</w:t>
      </w:r>
      <w:proofErr w:type="spellEnd"/>
      <w:r>
        <w:t>, Elisabeth, led. av riksdagen (fr.o.m. 2018</w:t>
      </w:r>
      <w:r>
        <w:noBreakHyphen/>
        <w:t>11</w:t>
      </w:r>
      <w:r>
        <w:noBreakHyphen/>
        <w:t>14 t.o.m. 2019</w:t>
      </w:r>
      <w:r>
        <w:noBreakHyphen/>
        <w:t>05</w:t>
      </w:r>
      <w:r>
        <w:noBreakHyphen/>
        <w:t>31)</w:t>
      </w:r>
    </w:p>
    <w:p w14:paraId="18FCF394" w14:textId="77777777" w:rsidR="00A23F7A" w:rsidRDefault="00A23F7A" w:rsidP="00B5765E">
      <w:pPr>
        <w:pStyle w:val="Brdtextmedindragvnster"/>
      </w:pPr>
      <w:r>
        <w:t>Henriksson, Stig, led. av riksdagen (fr.o.m. 2017</w:t>
      </w:r>
      <w:r>
        <w:noBreakHyphen/>
        <w:t>07</w:t>
      </w:r>
      <w:r>
        <w:noBreakHyphen/>
        <w:t>19 t.o.m. 2017</w:t>
      </w:r>
      <w:r>
        <w:noBreakHyphen/>
        <w:t>11</w:t>
      </w:r>
      <w:r>
        <w:noBreakHyphen/>
        <w:t>30)</w:t>
      </w:r>
    </w:p>
    <w:p w14:paraId="3B194337" w14:textId="77777777" w:rsidR="00A23F7A" w:rsidRDefault="00A23F7A" w:rsidP="00B5765E">
      <w:pPr>
        <w:pStyle w:val="Brdtextmedindragvnster"/>
      </w:pPr>
      <w:r>
        <w:t>Holmqvist, Paula, led. av riksdagen (fr.o.m. 2017</w:t>
      </w:r>
      <w:r>
        <w:noBreakHyphen/>
        <w:t>07</w:t>
      </w:r>
      <w:r>
        <w:noBreakHyphen/>
        <w:t>19 t.o.m. 2019</w:t>
      </w:r>
      <w:r>
        <w:noBreakHyphen/>
        <w:t>05</w:t>
      </w:r>
      <w:r>
        <w:noBreakHyphen/>
        <w:t>31)</w:t>
      </w:r>
    </w:p>
    <w:p w14:paraId="533475A3" w14:textId="77777777" w:rsidR="00A23F7A" w:rsidRDefault="00A23F7A" w:rsidP="00B5765E">
      <w:pPr>
        <w:pStyle w:val="Brdtextmedindragvnster"/>
      </w:pPr>
      <w:r>
        <w:t xml:space="preserve">Johnsson </w:t>
      </w:r>
      <w:proofErr w:type="spellStart"/>
      <w:r>
        <w:t>Fornarve</w:t>
      </w:r>
      <w:proofErr w:type="spellEnd"/>
      <w:r>
        <w:t>, Lotta, led. av riksdagen (fr.o.m. 2017</w:t>
      </w:r>
      <w:r>
        <w:noBreakHyphen/>
        <w:t>12</w:t>
      </w:r>
      <w:r>
        <w:noBreakHyphen/>
        <w:t>01 t.o.m. 2019</w:t>
      </w:r>
      <w:r>
        <w:noBreakHyphen/>
        <w:t>05</w:t>
      </w:r>
      <w:r>
        <w:noBreakHyphen/>
        <w:t>31)</w:t>
      </w:r>
    </w:p>
    <w:p w14:paraId="1E91D432" w14:textId="77777777" w:rsidR="00A23F7A" w:rsidRDefault="00A23F7A" w:rsidP="00B5765E">
      <w:pPr>
        <w:pStyle w:val="Brdtextmedindragvnster"/>
      </w:pPr>
      <w:r>
        <w:t>Olsson, Kalle, led. av riksdagen (fr.o.m. 2017</w:t>
      </w:r>
      <w:r>
        <w:noBreakHyphen/>
        <w:t>07</w:t>
      </w:r>
      <w:r>
        <w:noBreakHyphen/>
        <w:t>19 t.o.m. 2019</w:t>
      </w:r>
      <w:r>
        <w:noBreakHyphen/>
        <w:t>05</w:t>
      </w:r>
      <w:r>
        <w:noBreakHyphen/>
        <w:t>31)</w:t>
      </w:r>
    </w:p>
    <w:p w14:paraId="5B863DCE" w14:textId="77777777" w:rsidR="00A23F7A" w:rsidRDefault="00A23F7A" w:rsidP="00B5765E">
      <w:pPr>
        <w:pStyle w:val="Brdtextmedindragvnster"/>
      </w:pPr>
      <w:r>
        <w:t>Oscarsson, Mikael, led. av riksdagen (fr.o.m. 2017</w:t>
      </w:r>
      <w:r>
        <w:noBreakHyphen/>
        <w:t>07</w:t>
      </w:r>
      <w:r>
        <w:noBreakHyphen/>
        <w:t>19 t.o.m. 2019</w:t>
      </w:r>
      <w:r>
        <w:noBreakHyphen/>
        <w:t>05</w:t>
      </w:r>
      <w:r>
        <w:noBreakHyphen/>
        <w:t>31)</w:t>
      </w:r>
    </w:p>
    <w:p w14:paraId="47FDF827" w14:textId="77777777" w:rsidR="00A23F7A" w:rsidRDefault="00A23F7A" w:rsidP="00B5765E">
      <w:pPr>
        <w:pStyle w:val="Brdtextmedindragvnster"/>
      </w:pPr>
      <w:proofErr w:type="spellStart"/>
      <w:r>
        <w:t>Richtoff</w:t>
      </w:r>
      <w:proofErr w:type="spellEnd"/>
      <w:r>
        <w:t>, Roger, led. av riksdagen (fr.o.m. 2017</w:t>
      </w:r>
      <w:r>
        <w:noBreakHyphen/>
        <w:t>07</w:t>
      </w:r>
      <w:r>
        <w:noBreakHyphen/>
        <w:t>19 t.o.m. 2019</w:t>
      </w:r>
      <w:r>
        <w:noBreakHyphen/>
        <w:t>05</w:t>
      </w:r>
      <w:r>
        <w:noBreakHyphen/>
        <w:t>31)</w:t>
      </w:r>
    </w:p>
    <w:p w14:paraId="7525D4B8" w14:textId="77777777" w:rsidR="00A23F7A" w:rsidRDefault="00A23F7A" w:rsidP="00B5765E">
      <w:pPr>
        <w:pStyle w:val="Brdtextmedindragvnster"/>
      </w:pPr>
      <w:r>
        <w:t>Thalén Finné, Eva, led. av riksdagen (fr.o.m. 2017</w:t>
      </w:r>
      <w:r>
        <w:noBreakHyphen/>
        <w:t>07</w:t>
      </w:r>
      <w:r>
        <w:noBreakHyphen/>
        <w:t>19 t.o.m. 2019</w:t>
      </w:r>
      <w:r>
        <w:noBreakHyphen/>
        <w:t>05</w:t>
      </w:r>
      <w:r>
        <w:noBreakHyphen/>
        <w:t>31)</w:t>
      </w:r>
    </w:p>
    <w:p w14:paraId="475E8DE8" w14:textId="77777777" w:rsidR="00A23F7A" w:rsidRDefault="00A23F7A" w:rsidP="00B5765E">
      <w:pPr>
        <w:pStyle w:val="Brdtextmedindragvnster"/>
      </w:pPr>
      <w:r>
        <w:t>Wallmark, Hans, led. av riksdagen (fr.o.m. 2017</w:t>
      </w:r>
      <w:r>
        <w:noBreakHyphen/>
        <w:t>07</w:t>
      </w:r>
      <w:r>
        <w:noBreakHyphen/>
        <w:t>19 t.o.m. 2019</w:t>
      </w:r>
      <w:r>
        <w:noBreakHyphen/>
        <w:t>05</w:t>
      </w:r>
      <w:r>
        <w:noBreakHyphen/>
        <w:t>31)</w:t>
      </w:r>
    </w:p>
    <w:p w14:paraId="1176C8E3" w14:textId="77777777" w:rsidR="00A23F7A" w:rsidRDefault="00A23F7A" w:rsidP="00B5765E">
      <w:pPr>
        <w:pStyle w:val="Brdtextmedindragvnster"/>
      </w:pPr>
      <w:r>
        <w:t>Widman, Allan, led. av riksdagen (fr.o.m. 2017</w:t>
      </w:r>
      <w:r>
        <w:noBreakHyphen/>
        <w:t>07</w:t>
      </w:r>
      <w:r>
        <w:noBreakHyphen/>
        <w:t>19 t.o.m. 2019</w:t>
      </w:r>
      <w:r>
        <w:noBreakHyphen/>
        <w:t>05</w:t>
      </w:r>
      <w:r>
        <w:noBreakHyphen/>
        <w:t>31)</w:t>
      </w:r>
    </w:p>
    <w:p w14:paraId="15056A82" w14:textId="77777777" w:rsidR="00A23F7A" w:rsidRDefault="00A23F7A" w:rsidP="00B5765E">
      <w:pPr>
        <w:pStyle w:val="Brdtextmedindragvnster"/>
      </w:pPr>
      <w:r>
        <w:t>Schröder, Anders, led. av riksdagen (fr.o.m. 2017</w:t>
      </w:r>
      <w:r>
        <w:noBreakHyphen/>
        <w:t>07</w:t>
      </w:r>
      <w:r>
        <w:noBreakHyphen/>
        <w:t>19 t.o.m. 2018</w:t>
      </w:r>
      <w:r>
        <w:noBreakHyphen/>
        <w:t>11</w:t>
      </w:r>
      <w:r>
        <w:noBreakHyphen/>
        <w:t>13)</w:t>
      </w:r>
    </w:p>
    <w:p w14:paraId="0BD3BFFE" w14:textId="77777777" w:rsidR="00A23F7A" w:rsidRDefault="00A23F7A" w:rsidP="00B5765E">
      <w:pPr>
        <w:pStyle w:val="Brdtexthllihop"/>
      </w:pPr>
      <w:r>
        <w:t>Sakkunniga:</w:t>
      </w:r>
    </w:p>
    <w:p w14:paraId="557920AE" w14:textId="77777777" w:rsidR="00A23F7A" w:rsidRDefault="00A23F7A" w:rsidP="00B5765E">
      <w:pPr>
        <w:pStyle w:val="Brdtextmedindragvnster"/>
      </w:pPr>
      <w:r>
        <w:t>Berglund, Anna-Karin, rättssakkunnig (fr.o.m. 2017</w:t>
      </w:r>
      <w:r>
        <w:noBreakHyphen/>
        <w:t>07</w:t>
      </w:r>
      <w:r>
        <w:noBreakHyphen/>
        <w:t>19 t.o.m. 2019</w:t>
      </w:r>
      <w:r>
        <w:noBreakHyphen/>
        <w:t>04</w:t>
      </w:r>
      <w:r>
        <w:noBreakHyphen/>
        <w:t>24)</w:t>
      </w:r>
    </w:p>
    <w:p w14:paraId="22E78FE6" w14:textId="77777777" w:rsidR="00A23F7A" w:rsidRDefault="00A23F7A" w:rsidP="00B5765E">
      <w:pPr>
        <w:pStyle w:val="Brdtextmedindragvnster"/>
      </w:pPr>
      <w:proofErr w:type="spellStart"/>
      <w:r>
        <w:t>Bjuremalm</w:t>
      </w:r>
      <w:proofErr w:type="spellEnd"/>
      <w:r>
        <w:t>, Roland, kansliråd (fr.o.m. 2017</w:t>
      </w:r>
      <w:r>
        <w:noBreakHyphen/>
        <w:t>07</w:t>
      </w:r>
      <w:r>
        <w:noBreakHyphen/>
        <w:t>19 t.o.m. 2019</w:t>
      </w:r>
      <w:r>
        <w:noBreakHyphen/>
        <w:t>05</w:t>
      </w:r>
      <w:r>
        <w:noBreakHyphen/>
        <w:t>31)</w:t>
      </w:r>
    </w:p>
    <w:p w14:paraId="2888387B" w14:textId="77777777" w:rsidR="00A23F7A" w:rsidRDefault="00A23F7A" w:rsidP="00B5765E">
      <w:pPr>
        <w:pStyle w:val="Brdtextmedindragvnster"/>
      </w:pPr>
      <w:proofErr w:type="spellStart"/>
      <w:r>
        <w:t>Hällströmer</w:t>
      </w:r>
      <w:proofErr w:type="spellEnd"/>
      <w:r>
        <w:t>, Erik, ämnesråd (fr.o.m. 2019</w:t>
      </w:r>
      <w:r>
        <w:noBreakHyphen/>
        <w:t>04</w:t>
      </w:r>
      <w:r>
        <w:noBreakHyphen/>
        <w:t>25 t.o.m. 2019</w:t>
      </w:r>
      <w:r>
        <w:noBreakHyphen/>
        <w:t>05</w:t>
      </w:r>
      <w:r>
        <w:noBreakHyphen/>
        <w:t>31)</w:t>
      </w:r>
    </w:p>
    <w:p w14:paraId="0CEB9CEE" w14:textId="77777777" w:rsidR="00A23F7A" w:rsidRDefault="00A23F7A" w:rsidP="00B5765E">
      <w:pPr>
        <w:pStyle w:val="Brdtextmedindragvnster"/>
      </w:pPr>
      <w:proofErr w:type="spellStart"/>
      <w:r>
        <w:t>Leeman</w:t>
      </w:r>
      <w:proofErr w:type="spellEnd"/>
      <w:r>
        <w:t>, Dan, rättssakkunnig (fr.o.m. 2017</w:t>
      </w:r>
      <w:r>
        <w:noBreakHyphen/>
        <w:t>07</w:t>
      </w:r>
      <w:r>
        <w:noBreakHyphen/>
        <w:t>19 t.o.m. 2019</w:t>
      </w:r>
      <w:r>
        <w:noBreakHyphen/>
        <w:t>05</w:t>
      </w:r>
      <w:r>
        <w:noBreakHyphen/>
        <w:t>31)</w:t>
      </w:r>
    </w:p>
    <w:p w14:paraId="45F00C8F" w14:textId="77777777" w:rsidR="00A23F7A" w:rsidRDefault="00A23F7A" w:rsidP="00B5765E">
      <w:pPr>
        <w:pStyle w:val="Brdtextmedindragvnster"/>
      </w:pPr>
      <w:proofErr w:type="spellStart"/>
      <w:r>
        <w:t>Skjöldebrand</w:t>
      </w:r>
      <w:proofErr w:type="spellEnd"/>
      <w:r>
        <w:t>, Cecilia, ämnesråd (fr.o.m. 2017</w:t>
      </w:r>
      <w:r>
        <w:noBreakHyphen/>
        <w:t>07</w:t>
      </w:r>
      <w:r>
        <w:noBreakHyphen/>
        <w:t>19 t.o.m. 2019</w:t>
      </w:r>
      <w:r>
        <w:noBreakHyphen/>
        <w:t>05</w:t>
      </w:r>
      <w:r>
        <w:noBreakHyphen/>
        <w:t>31)</w:t>
      </w:r>
    </w:p>
    <w:p w14:paraId="251EA956" w14:textId="77777777" w:rsidR="00A23F7A" w:rsidRDefault="00A23F7A" w:rsidP="00B5765E">
      <w:pPr>
        <w:pStyle w:val="Brdtextmedindragvnster"/>
      </w:pPr>
      <w:proofErr w:type="spellStart"/>
      <w:r>
        <w:t>af</w:t>
      </w:r>
      <w:proofErr w:type="spellEnd"/>
      <w:r>
        <w:t xml:space="preserve"> Wetterstedt, Therése, kansliråd (fr.o.m. 2017</w:t>
      </w:r>
      <w:r>
        <w:noBreakHyphen/>
        <w:t>07</w:t>
      </w:r>
      <w:r>
        <w:noBreakHyphen/>
        <w:t>19 t.o.m. 2019</w:t>
      </w:r>
      <w:r>
        <w:noBreakHyphen/>
        <w:t>05</w:t>
      </w:r>
      <w:r>
        <w:noBreakHyphen/>
        <w:t>31)</w:t>
      </w:r>
    </w:p>
    <w:p w14:paraId="2453047D" w14:textId="77777777" w:rsidR="00A23F7A" w:rsidRDefault="00A23F7A" w:rsidP="00B5765E">
      <w:pPr>
        <w:pStyle w:val="Brdtexthllihop"/>
      </w:pPr>
      <w:r>
        <w:t>Experter:</w:t>
      </w:r>
    </w:p>
    <w:p w14:paraId="1FDFE463" w14:textId="77777777" w:rsidR="00A23F7A" w:rsidRDefault="00A23F7A" w:rsidP="00B5765E">
      <w:pPr>
        <w:pStyle w:val="Brdtextmedindragvnster"/>
      </w:pPr>
      <w:r>
        <w:t>Asp, Camilla, bitr. avdelningschef (fr.o.m. 2017</w:t>
      </w:r>
      <w:r>
        <w:noBreakHyphen/>
        <w:t>07</w:t>
      </w:r>
      <w:r>
        <w:noBreakHyphen/>
        <w:t>19 t.o.m. 2018</w:t>
      </w:r>
      <w:r>
        <w:noBreakHyphen/>
        <w:t>02</w:t>
      </w:r>
      <w:r>
        <w:noBreakHyphen/>
        <w:t>25)</w:t>
      </w:r>
    </w:p>
    <w:p w14:paraId="6B496D8C" w14:textId="77777777" w:rsidR="00A23F7A" w:rsidRDefault="00A23F7A" w:rsidP="00B5765E">
      <w:pPr>
        <w:pStyle w:val="Brdtextmedindragvnster"/>
      </w:pPr>
      <w:r>
        <w:t>Bratt, Carin, chefsjurist (fr.o.m. 2017</w:t>
      </w:r>
      <w:r>
        <w:noBreakHyphen/>
        <w:t>07</w:t>
      </w:r>
      <w:r>
        <w:noBreakHyphen/>
        <w:t>19 t.o.m. 2019</w:t>
      </w:r>
      <w:r>
        <w:noBreakHyphen/>
        <w:t>05</w:t>
      </w:r>
      <w:r>
        <w:noBreakHyphen/>
        <w:t>31)</w:t>
      </w:r>
    </w:p>
    <w:p w14:paraId="7AFC8DEA" w14:textId="77777777" w:rsidR="00A23F7A" w:rsidRDefault="00A23F7A" w:rsidP="00B5765E">
      <w:pPr>
        <w:pStyle w:val="Brdtextmedindragvnster"/>
      </w:pPr>
      <w:r>
        <w:t>Engdahl, Ola, ämnesråd (fr.o.m. 2017</w:t>
      </w:r>
      <w:r>
        <w:noBreakHyphen/>
        <w:t>07</w:t>
      </w:r>
      <w:r>
        <w:noBreakHyphen/>
        <w:t>19 t.o.m. 2019</w:t>
      </w:r>
      <w:r>
        <w:noBreakHyphen/>
        <w:t>05</w:t>
      </w:r>
      <w:r>
        <w:noBreakHyphen/>
        <w:t>31)</w:t>
      </w:r>
    </w:p>
    <w:p w14:paraId="45DD462A" w14:textId="77777777" w:rsidR="00A23F7A" w:rsidRDefault="00A23F7A" w:rsidP="00B5765E">
      <w:pPr>
        <w:pStyle w:val="Brdtextmedindragvnster"/>
      </w:pPr>
      <w:proofErr w:type="spellStart"/>
      <w:r>
        <w:t>Fell</w:t>
      </w:r>
      <w:proofErr w:type="spellEnd"/>
      <w:r>
        <w:t>, Astrid, handläggare (fr.o.m. 2017</w:t>
      </w:r>
      <w:r>
        <w:noBreakHyphen/>
        <w:t>07</w:t>
      </w:r>
      <w:r>
        <w:noBreakHyphen/>
        <w:t>19 t.o.m. 2019</w:t>
      </w:r>
      <w:r>
        <w:noBreakHyphen/>
        <w:t>05</w:t>
      </w:r>
      <w:r>
        <w:noBreakHyphen/>
        <w:t>31)</w:t>
      </w:r>
    </w:p>
    <w:p w14:paraId="54D99259" w14:textId="77777777" w:rsidR="00A23F7A" w:rsidRDefault="00A23F7A" w:rsidP="00B5765E">
      <w:pPr>
        <w:pStyle w:val="Brdtextmedindragvnster"/>
      </w:pPr>
      <w:r>
        <w:t>Jönsson, Lars-Håkan, försvarsdirektör (fr.o.m. 2017</w:t>
      </w:r>
      <w:r>
        <w:noBreakHyphen/>
        <w:t>07</w:t>
      </w:r>
      <w:r>
        <w:noBreakHyphen/>
        <w:t>19 t.o.m. 2019</w:t>
      </w:r>
      <w:r>
        <w:noBreakHyphen/>
        <w:t>05</w:t>
      </w:r>
      <w:r>
        <w:noBreakHyphen/>
        <w:t>31)</w:t>
      </w:r>
    </w:p>
    <w:p w14:paraId="39D0390C" w14:textId="77777777" w:rsidR="00A23F7A" w:rsidRDefault="00A23F7A" w:rsidP="00B5765E">
      <w:pPr>
        <w:pStyle w:val="Brdtextmedindragvnster"/>
      </w:pPr>
      <w:proofErr w:type="spellStart"/>
      <w:r>
        <w:t>Klintäng</w:t>
      </w:r>
      <w:proofErr w:type="spellEnd"/>
      <w:r>
        <w:t>, Mats, överste (fr.o.m. 2017</w:t>
      </w:r>
      <w:r>
        <w:noBreakHyphen/>
        <w:t>07</w:t>
      </w:r>
      <w:r>
        <w:noBreakHyphen/>
        <w:t>19 t.o.m. 2019</w:t>
      </w:r>
      <w:r>
        <w:noBreakHyphen/>
        <w:t>05</w:t>
      </w:r>
      <w:r>
        <w:noBreakHyphen/>
        <w:t>31)</w:t>
      </w:r>
    </w:p>
    <w:p w14:paraId="04295D9A" w14:textId="77777777" w:rsidR="00A23F7A" w:rsidRDefault="00A23F7A" w:rsidP="00B5765E">
      <w:pPr>
        <w:pStyle w:val="Brdtextmedindragvnster"/>
      </w:pPr>
      <w:r>
        <w:t>Lindkvist-</w:t>
      </w:r>
      <w:proofErr w:type="spellStart"/>
      <w:r>
        <w:t>Dädeby</w:t>
      </w:r>
      <w:proofErr w:type="spellEnd"/>
      <w:r>
        <w:t>, Maria, avdelningschef (fr.o.m. 2017</w:t>
      </w:r>
      <w:r>
        <w:noBreakHyphen/>
        <w:t>07</w:t>
      </w:r>
      <w:r>
        <w:noBreakHyphen/>
        <w:t>19 t.o.m. 2019</w:t>
      </w:r>
      <w:r>
        <w:noBreakHyphen/>
        <w:t>05</w:t>
      </w:r>
      <w:r>
        <w:noBreakHyphen/>
        <w:t>31)</w:t>
      </w:r>
    </w:p>
    <w:p w14:paraId="41F88110" w14:textId="77777777" w:rsidR="00A23F7A" w:rsidRDefault="00A23F7A" w:rsidP="00B5765E">
      <w:pPr>
        <w:pStyle w:val="Brdtextmedindragvnster"/>
      </w:pPr>
      <w:r>
        <w:t>Moberg, Olof, förbundsjurist (fr.o.m. 2017</w:t>
      </w:r>
      <w:r>
        <w:noBreakHyphen/>
        <w:t>07</w:t>
      </w:r>
      <w:r>
        <w:noBreakHyphen/>
        <w:t>19 t.o.m. 2019</w:t>
      </w:r>
      <w:r>
        <w:noBreakHyphen/>
        <w:t>05</w:t>
      </w:r>
      <w:r>
        <w:noBreakHyphen/>
        <w:t>31)</w:t>
      </w:r>
    </w:p>
    <w:p w14:paraId="757C0B6A" w14:textId="77777777" w:rsidR="00A23F7A" w:rsidRDefault="00A23F7A" w:rsidP="00B5765E">
      <w:pPr>
        <w:pStyle w:val="Brdtextmedindragvnster"/>
      </w:pPr>
      <w:r>
        <w:t>Sandberg, Nicklas, specialist (fr.o.m. 2018</w:t>
      </w:r>
      <w:r>
        <w:noBreakHyphen/>
        <w:t>12</w:t>
      </w:r>
      <w:r>
        <w:noBreakHyphen/>
        <w:t>07 t.o.m. 2019</w:t>
      </w:r>
      <w:r>
        <w:noBreakHyphen/>
        <w:t>05</w:t>
      </w:r>
      <w:r>
        <w:noBreakHyphen/>
        <w:t>31)</w:t>
      </w:r>
    </w:p>
    <w:p w14:paraId="32CEE216" w14:textId="77777777" w:rsidR="00A23F7A" w:rsidRDefault="00A23F7A" w:rsidP="00B5765E">
      <w:pPr>
        <w:pStyle w:val="Brdtextmedindragvnster"/>
      </w:pPr>
      <w:proofErr w:type="spellStart"/>
      <w:r>
        <w:t>Werger</w:t>
      </w:r>
      <w:proofErr w:type="spellEnd"/>
      <w:r>
        <w:t>, Svante, kommunikationsdirektör (fr.o.m. 2018</w:t>
      </w:r>
      <w:r>
        <w:noBreakHyphen/>
        <w:t>02</w:t>
      </w:r>
      <w:r>
        <w:noBreakHyphen/>
        <w:t>26 t.o.m. 2019</w:t>
      </w:r>
      <w:r>
        <w:noBreakHyphen/>
        <w:t>05</w:t>
      </w:r>
      <w:r>
        <w:noBreakHyphen/>
        <w:t>31)</w:t>
      </w:r>
    </w:p>
    <w:p w14:paraId="45C43424" w14:textId="77777777" w:rsidR="00A23F7A" w:rsidRDefault="00A23F7A" w:rsidP="00B5765E">
      <w:pPr>
        <w:pStyle w:val="Brdtexthllihop"/>
      </w:pPr>
      <w:r>
        <w:lastRenderedPageBreak/>
        <w:t>Huvudsekreterare:</w:t>
      </w:r>
    </w:p>
    <w:p w14:paraId="1311343B" w14:textId="77777777" w:rsidR="00A23F7A" w:rsidRDefault="00A23F7A" w:rsidP="00B5765E">
      <w:pPr>
        <w:pStyle w:val="Brdtextmedindragvnster"/>
      </w:pPr>
      <w:r>
        <w:t xml:space="preserve">Hedström, </w:t>
      </w:r>
      <w:proofErr w:type="spellStart"/>
      <w:r>
        <w:t>Key</w:t>
      </w:r>
      <w:proofErr w:type="spellEnd"/>
      <w:r>
        <w:t xml:space="preserve"> (fr.o.m. 2017</w:t>
      </w:r>
      <w:r>
        <w:noBreakHyphen/>
        <w:t>09</w:t>
      </w:r>
      <w:r>
        <w:noBreakHyphen/>
        <w:t>01 t.o.m. 2019</w:t>
      </w:r>
      <w:r>
        <w:noBreakHyphen/>
        <w:t>05</w:t>
      </w:r>
      <w:r>
        <w:noBreakHyphen/>
        <w:t>31)</w:t>
      </w:r>
    </w:p>
    <w:p w14:paraId="160D652C" w14:textId="77777777" w:rsidR="00A23F7A" w:rsidRDefault="00A23F7A" w:rsidP="00B5765E">
      <w:pPr>
        <w:pStyle w:val="Brdtexthllihop"/>
      </w:pPr>
      <w:r>
        <w:t>Sekreterare:</w:t>
      </w:r>
    </w:p>
    <w:p w14:paraId="1AEF0322" w14:textId="77777777" w:rsidR="00A23F7A" w:rsidRDefault="00A23F7A" w:rsidP="00B5765E">
      <w:pPr>
        <w:pStyle w:val="Brdtextmedindragvnster"/>
      </w:pPr>
      <w:proofErr w:type="spellStart"/>
      <w:r>
        <w:t>Pucher</w:t>
      </w:r>
      <w:proofErr w:type="spellEnd"/>
      <w:r>
        <w:t>, Magdalena (fr.o.m. 2017</w:t>
      </w:r>
      <w:r>
        <w:noBreakHyphen/>
        <w:t>08</w:t>
      </w:r>
      <w:r>
        <w:noBreakHyphen/>
        <w:t>01 t.o.m. 2019</w:t>
      </w:r>
      <w:r>
        <w:noBreakHyphen/>
        <w:t>06</w:t>
      </w:r>
      <w:r>
        <w:noBreakHyphen/>
        <w:t>16)</w:t>
      </w:r>
    </w:p>
    <w:p w14:paraId="5E57E107" w14:textId="77777777" w:rsidR="00A23F7A" w:rsidRDefault="00A23F7A" w:rsidP="00B5765E">
      <w:pPr>
        <w:pStyle w:val="Brdtextmedindragvnster"/>
      </w:pPr>
      <w:proofErr w:type="spellStart"/>
      <w:r>
        <w:t>Wedlin</w:t>
      </w:r>
      <w:proofErr w:type="spellEnd"/>
      <w:r>
        <w:t xml:space="preserve"> Swedenborg, Helena (fr.o.m. 2017</w:t>
      </w:r>
      <w:r>
        <w:noBreakHyphen/>
        <w:t>08</w:t>
      </w:r>
      <w:r>
        <w:noBreakHyphen/>
        <w:t>21 t.o.m. 2019</w:t>
      </w:r>
      <w:r>
        <w:noBreakHyphen/>
        <w:t>06</w:t>
      </w:r>
      <w:r>
        <w:noBreakHyphen/>
        <w:t>16)</w:t>
      </w:r>
    </w:p>
    <w:p w14:paraId="6C60B3CA" w14:textId="77777777" w:rsidR="00A23F7A" w:rsidRDefault="00A23F7A" w:rsidP="00B5765E">
      <w:pPr>
        <w:pStyle w:val="Brdtextupprkning"/>
      </w:pPr>
      <w:r>
        <w:t>Direktiv för kommittén, se dir. 2017:31 och dir. 2019:5</w:t>
      </w:r>
    </w:p>
    <w:p w14:paraId="54DE3BF3" w14:textId="77777777" w:rsidR="00A23F7A" w:rsidRDefault="00A23F7A" w:rsidP="00B5765E">
      <w:pPr>
        <w:pStyle w:val="Brdtexthllihop"/>
      </w:pPr>
      <w:r>
        <w:t>Kommittén har avgett</w:t>
      </w:r>
    </w:p>
    <w:p w14:paraId="6CAEC4F2" w14:textId="77777777" w:rsidR="00A23F7A" w:rsidRDefault="00A23F7A" w:rsidP="00B5765E">
      <w:pPr>
        <w:pStyle w:val="Brdtextmedindragvnster"/>
      </w:pPr>
      <w:r>
        <w:t>SOU 2018:26 Några frågor i skyddslagstiftningen</w:t>
      </w:r>
    </w:p>
    <w:p w14:paraId="07C678CB" w14:textId="77777777" w:rsidR="00A23F7A" w:rsidRDefault="00A23F7A" w:rsidP="00B5765E">
      <w:pPr>
        <w:pStyle w:val="Brdtextmedindragvnster"/>
      </w:pPr>
      <w:r>
        <w:t>SOU 2019:34 Förbättrat skydd för totalförsvaret</w:t>
      </w:r>
    </w:p>
    <w:p w14:paraId="6414C768" w14:textId="77777777" w:rsidR="00A23F7A" w:rsidRDefault="00A23F7A" w:rsidP="00B5765E">
      <w:pPr>
        <w:pStyle w:val="Brdtextupprkning"/>
      </w:pPr>
      <w:r>
        <w:t>Uppdraget är därmed slutfört.</w:t>
      </w:r>
    </w:p>
    <w:p w14:paraId="0C32BB73" w14:textId="77777777" w:rsidR="00A23F7A" w:rsidRDefault="00A23F7A" w:rsidP="00B5765E">
      <w:pPr>
        <w:pStyle w:val="Rubrik2"/>
      </w:pPr>
      <w:bookmarkStart w:id="53" w:name="_Toc34127983"/>
      <w:r>
        <w:t>Näringslivets roll inom totalförsvaret samt försörjningstrygghet i fråga om försvarsmateriel (</w:t>
      </w:r>
      <w:proofErr w:type="spellStart"/>
      <w:r>
        <w:t>Fö</w:t>
      </w:r>
      <w:proofErr w:type="spellEnd"/>
      <w:r>
        <w:t xml:space="preserve"> 2018:01)</w:t>
      </w:r>
      <w:bookmarkEnd w:id="53"/>
    </w:p>
    <w:p w14:paraId="114DD604" w14:textId="77777777" w:rsidR="00A23F7A" w:rsidRDefault="00A23F7A" w:rsidP="00B5765E">
      <w:pPr>
        <w:pStyle w:val="Brdtextupprkning"/>
      </w:pPr>
      <w:r>
        <w:t>Tillkallad enligt regeringens bemyndigande 2018-07-05</w:t>
      </w:r>
    </w:p>
    <w:p w14:paraId="72180382" w14:textId="77777777" w:rsidR="00A23F7A" w:rsidRDefault="00A23F7A" w:rsidP="00B5765E">
      <w:pPr>
        <w:pStyle w:val="Brdtexthllihop"/>
      </w:pPr>
      <w:r>
        <w:t>Särskild utredare:</w:t>
      </w:r>
    </w:p>
    <w:p w14:paraId="1E4B8AF0" w14:textId="77777777" w:rsidR="00A23F7A" w:rsidRDefault="00A23F7A" w:rsidP="00B5765E">
      <w:pPr>
        <w:pStyle w:val="Brdtextmedindragvnster"/>
      </w:pPr>
      <w:r>
        <w:t>Nilsson, Elisabeth (fr.o.m. 2019</w:t>
      </w:r>
      <w:r>
        <w:noBreakHyphen/>
        <w:t>09</w:t>
      </w:r>
      <w:r>
        <w:noBreakHyphen/>
        <w:t>01 t.o.m. 2019</w:t>
      </w:r>
      <w:r>
        <w:noBreakHyphen/>
        <w:t>12</w:t>
      </w:r>
      <w:r>
        <w:noBreakHyphen/>
        <w:t>01)</w:t>
      </w:r>
    </w:p>
    <w:p w14:paraId="531DE4A4" w14:textId="77777777" w:rsidR="00A23F7A" w:rsidRDefault="00A23F7A" w:rsidP="00B5765E">
      <w:pPr>
        <w:pStyle w:val="Brdtexthllihop"/>
      </w:pPr>
      <w:r>
        <w:t>Sakkunniga:</w:t>
      </w:r>
    </w:p>
    <w:p w14:paraId="3CD93E0C" w14:textId="77777777" w:rsidR="00A23F7A" w:rsidRDefault="00A23F7A" w:rsidP="00B5765E">
      <w:pPr>
        <w:pStyle w:val="Brdtextmedindragvnster"/>
      </w:pPr>
      <w:r>
        <w:t>Ahlberg, Tomas, kansliråd (fr.o.m. 2018</w:t>
      </w:r>
      <w:r>
        <w:noBreakHyphen/>
        <w:t>10</w:t>
      </w:r>
      <w:r>
        <w:noBreakHyphen/>
        <w:t>17 t.o.m. 2019</w:t>
      </w:r>
      <w:r>
        <w:noBreakHyphen/>
        <w:t>12</w:t>
      </w:r>
      <w:r>
        <w:noBreakHyphen/>
        <w:t>01)</w:t>
      </w:r>
    </w:p>
    <w:p w14:paraId="752E1D5C" w14:textId="77777777" w:rsidR="00A23F7A" w:rsidRDefault="00A23F7A" w:rsidP="00B5765E">
      <w:pPr>
        <w:pStyle w:val="Brdtextmedindragvnster"/>
      </w:pPr>
      <w:r>
        <w:t>Ekengren, Kristina, kansliråd (fr.o.m. 2018</w:t>
      </w:r>
      <w:r>
        <w:noBreakHyphen/>
        <w:t>10</w:t>
      </w:r>
      <w:r>
        <w:noBreakHyphen/>
        <w:t>17 t.o.m. 2019</w:t>
      </w:r>
      <w:r>
        <w:noBreakHyphen/>
        <w:t>05</w:t>
      </w:r>
      <w:r>
        <w:noBreakHyphen/>
        <w:t>16)</w:t>
      </w:r>
    </w:p>
    <w:p w14:paraId="05294BCF" w14:textId="77777777" w:rsidR="00A23F7A" w:rsidRDefault="00A23F7A" w:rsidP="00B5765E">
      <w:pPr>
        <w:pStyle w:val="Brdtextmedindragvnster"/>
      </w:pPr>
      <w:r>
        <w:t>Friberg, Fredrik, kansliråd (fr.o.m. 2019</w:t>
      </w:r>
      <w:r>
        <w:noBreakHyphen/>
        <w:t>06</w:t>
      </w:r>
      <w:r>
        <w:noBreakHyphen/>
        <w:t>03 t.o.m. 2019</w:t>
      </w:r>
      <w:r>
        <w:noBreakHyphen/>
        <w:t>12</w:t>
      </w:r>
      <w:r>
        <w:noBreakHyphen/>
        <w:t>01)</w:t>
      </w:r>
    </w:p>
    <w:p w14:paraId="1C4E0191" w14:textId="77777777" w:rsidR="00A23F7A" w:rsidRDefault="00A23F7A" w:rsidP="00B5765E">
      <w:pPr>
        <w:pStyle w:val="Brdtextmedindragvnster"/>
      </w:pPr>
      <w:r>
        <w:t>Hagstedt, Victor, rättssakkunnig (fr.o.m. 2018</w:t>
      </w:r>
      <w:r>
        <w:noBreakHyphen/>
        <w:t>10</w:t>
      </w:r>
      <w:r>
        <w:noBreakHyphen/>
        <w:t>17 t.o.m. 2019</w:t>
      </w:r>
      <w:r>
        <w:noBreakHyphen/>
        <w:t>12</w:t>
      </w:r>
      <w:r>
        <w:noBreakHyphen/>
        <w:t>01)</w:t>
      </w:r>
    </w:p>
    <w:p w14:paraId="779EE872" w14:textId="77777777" w:rsidR="00A23F7A" w:rsidRDefault="00A23F7A" w:rsidP="00B5765E">
      <w:pPr>
        <w:pStyle w:val="Brdtextmedindragvnster"/>
      </w:pPr>
      <w:r>
        <w:t>Hallström, Catharina, ämnesråd (fr.o.m. 2018</w:t>
      </w:r>
      <w:r>
        <w:noBreakHyphen/>
        <w:t>10</w:t>
      </w:r>
      <w:r>
        <w:noBreakHyphen/>
        <w:t>17 t.o.m. 2019</w:t>
      </w:r>
      <w:r>
        <w:noBreakHyphen/>
        <w:t>12</w:t>
      </w:r>
      <w:r>
        <w:noBreakHyphen/>
        <w:t>01)</w:t>
      </w:r>
    </w:p>
    <w:p w14:paraId="26485646" w14:textId="77777777" w:rsidR="00A23F7A" w:rsidRDefault="00A23F7A" w:rsidP="00B5765E">
      <w:pPr>
        <w:pStyle w:val="Brdtextmedindragvnster"/>
      </w:pPr>
      <w:proofErr w:type="spellStart"/>
      <w:r>
        <w:t>Hernerud</w:t>
      </w:r>
      <w:proofErr w:type="spellEnd"/>
      <w:r>
        <w:t>, Åsa, departementssekreterare (fr.o.m. 2018</w:t>
      </w:r>
      <w:r>
        <w:noBreakHyphen/>
        <w:t>10</w:t>
      </w:r>
      <w:r>
        <w:noBreakHyphen/>
        <w:t>17 t.o.m. 2019</w:t>
      </w:r>
      <w:r>
        <w:noBreakHyphen/>
        <w:t>03</w:t>
      </w:r>
      <w:r>
        <w:noBreakHyphen/>
        <w:t>31)</w:t>
      </w:r>
    </w:p>
    <w:p w14:paraId="402294D2" w14:textId="77777777" w:rsidR="00A23F7A" w:rsidRDefault="00A23F7A" w:rsidP="00B5765E">
      <w:pPr>
        <w:pStyle w:val="Brdtextmedindragvnster"/>
      </w:pPr>
      <w:proofErr w:type="spellStart"/>
      <w:r>
        <w:t>Herly</w:t>
      </w:r>
      <w:proofErr w:type="spellEnd"/>
      <w:r>
        <w:t xml:space="preserve">, </w:t>
      </w:r>
      <w:proofErr w:type="spellStart"/>
      <w:r>
        <w:t>Lucien</w:t>
      </w:r>
      <w:proofErr w:type="spellEnd"/>
      <w:r>
        <w:t>, kansliråd (fr.o.m. 2019</w:t>
      </w:r>
      <w:r>
        <w:noBreakHyphen/>
        <w:t>05</w:t>
      </w:r>
      <w:r>
        <w:noBreakHyphen/>
        <w:t>17 t.o.m. 2019</w:t>
      </w:r>
      <w:r>
        <w:noBreakHyphen/>
        <w:t>12</w:t>
      </w:r>
      <w:r>
        <w:noBreakHyphen/>
        <w:t>01)</w:t>
      </w:r>
    </w:p>
    <w:p w14:paraId="09B40A85" w14:textId="77777777" w:rsidR="00A23F7A" w:rsidRDefault="00A23F7A" w:rsidP="00B5765E">
      <w:pPr>
        <w:pStyle w:val="Brdtextmedindragvnster"/>
      </w:pPr>
      <w:r>
        <w:t>Sjöberg, Johan, kansliråd (fr.o.m. 2018</w:t>
      </w:r>
      <w:r>
        <w:noBreakHyphen/>
        <w:t>10</w:t>
      </w:r>
      <w:r>
        <w:noBreakHyphen/>
        <w:t>17 t.o.m. 2019</w:t>
      </w:r>
      <w:r>
        <w:noBreakHyphen/>
        <w:t>12</w:t>
      </w:r>
      <w:r>
        <w:noBreakHyphen/>
        <w:t>01)</w:t>
      </w:r>
    </w:p>
    <w:p w14:paraId="5B0435B4" w14:textId="77777777" w:rsidR="00A23F7A" w:rsidRDefault="00A23F7A" w:rsidP="00B5765E">
      <w:pPr>
        <w:pStyle w:val="Brdtextmedindragvnster"/>
      </w:pPr>
      <w:r>
        <w:t>Stjernberg, Ida, departementssekreterare (fr.o.m. 2018</w:t>
      </w:r>
      <w:r>
        <w:noBreakHyphen/>
        <w:t>10</w:t>
      </w:r>
      <w:r>
        <w:noBreakHyphen/>
        <w:t>17 t.o.m. 2019</w:t>
      </w:r>
      <w:r>
        <w:noBreakHyphen/>
        <w:t>12</w:t>
      </w:r>
      <w:r>
        <w:noBreakHyphen/>
        <w:t>01)</w:t>
      </w:r>
    </w:p>
    <w:p w14:paraId="4B8D2CBB" w14:textId="77777777" w:rsidR="00A23F7A" w:rsidRDefault="00A23F7A" w:rsidP="00B5765E">
      <w:pPr>
        <w:pStyle w:val="Brdtexthllihop"/>
      </w:pPr>
      <w:r>
        <w:t>Experter:</w:t>
      </w:r>
    </w:p>
    <w:p w14:paraId="01F9E2D2" w14:textId="77777777" w:rsidR="00A23F7A" w:rsidRDefault="00A23F7A" w:rsidP="00B5765E">
      <w:pPr>
        <w:pStyle w:val="Brdtextmedindragvnster"/>
      </w:pPr>
      <w:r>
        <w:t>Alm, Niklas, strategichef (fr.o.m. 2018</w:t>
      </w:r>
      <w:r>
        <w:noBreakHyphen/>
        <w:t>12</w:t>
      </w:r>
      <w:r>
        <w:noBreakHyphen/>
        <w:t>07 t.o.m. 2019</w:t>
      </w:r>
      <w:r>
        <w:noBreakHyphen/>
        <w:t>12</w:t>
      </w:r>
      <w:r>
        <w:noBreakHyphen/>
        <w:t>01)</w:t>
      </w:r>
    </w:p>
    <w:p w14:paraId="6A7F4071" w14:textId="77777777" w:rsidR="00A23F7A" w:rsidRDefault="00A23F7A" w:rsidP="00B5765E">
      <w:pPr>
        <w:pStyle w:val="Brdtextmedindragvnster"/>
      </w:pPr>
      <w:r>
        <w:t>Bergkvist, Tobias, bitr. chefsjurist (fr.o.m. 2018</w:t>
      </w:r>
      <w:r>
        <w:noBreakHyphen/>
        <w:t>12</w:t>
      </w:r>
      <w:r>
        <w:noBreakHyphen/>
        <w:t>07 t.o.m. 2019</w:t>
      </w:r>
      <w:r>
        <w:noBreakHyphen/>
        <w:t>12</w:t>
      </w:r>
      <w:r>
        <w:noBreakHyphen/>
        <w:t>01)</w:t>
      </w:r>
    </w:p>
    <w:p w14:paraId="2ED82B10" w14:textId="77777777" w:rsidR="00A23F7A" w:rsidRDefault="00A23F7A" w:rsidP="00B5765E">
      <w:pPr>
        <w:pStyle w:val="Brdtextmedindragvnster"/>
      </w:pPr>
      <w:proofErr w:type="spellStart"/>
      <w:r>
        <w:t>Carell</w:t>
      </w:r>
      <w:proofErr w:type="spellEnd"/>
      <w:r>
        <w:t>, Helena, säkerhetschef (fr.o.m. 2018</w:t>
      </w:r>
      <w:r>
        <w:noBreakHyphen/>
        <w:t>12</w:t>
      </w:r>
      <w:r>
        <w:noBreakHyphen/>
        <w:t>07 t.o.m. 2019</w:t>
      </w:r>
      <w:r>
        <w:noBreakHyphen/>
        <w:t>12</w:t>
      </w:r>
      <w:r>
        <w:noBreakHyphen/>
        <w:t>01)</w:t>
      </w:r>
    </w:p>
    <w:p w14:paraId="35F8C088" w14:textId="77777777" w:rsidR="00A23F7A" w:rsidRDefault="00A23F7A" w:rsidP="00B5765E">
      <w:pPr>
        <w:pStyle w:val="Brdtextmedindragvnster"/>
      </w:pPr>
      <w:proofErr w:type="spellStart"/>
      <w:r>
        <w:t>Elmgart</w:t>
      </w:r>
      <w:proofErr w:type="spellEnd"/>
      <w:r>
        <w:t>, Annika, enhetschef (fr.o.m. 2018</w:t>
      </w:r>
      <w:r>
        <w:noBreakHyphen/>
        <w:t>12</w:t>
      </w:r>
      <w:r>
        <w:noBreakHyphen/>
        <w:t>07 t.o.m. 2019</w:t>
      </w:r>
      <w:r>
        <w:noBreakHyphen/>
        <w:t>12</w:t>
      </w:r>
      <w:r>
        <w:noBreakHyphen/>
        <w:t>01)</w:t>
      </w:r>
    </w:p>
    <w:p w14:paraId="22FEF255" w14:textId="77777777" w:rsidR="00A23F7A" w:rsidRDefault="00A23F7A" w:rsidP="00B5765E">
      <w:pPr>
        <w:pStyle w:val="Brdtextmedindragvnster"/>
      </w:pPr>
      <w:r>
        <w:t>Evertson, Joakim, chef enheten beredskap (fr.o.m. 2019</w:t>
      </w:r>
      <w:r>
        <w:noBreakHyphen/>
        <w:t>01</w:t>
      </w:r>
      <w:r>
        <w:noBreakHyphen/>
        <w:t>21 t.o.m. 2019</w:t>
      </w:r>
      <w:r>
        <w:noBreakHyphen/>
        <w:t>12</w:t>
      </w:r>
      <w:r>
        <w:noBreakHyphen/>
        <w:t>01)</w:t>
      </w:r>
    </w:p>
    <w:p w14:paraId="29A360F3" w14:textId="77777777" w:rsidR="00A23F7A" w:rsidRDefault="00A23F7A" w:rsidP="00B5765E">
      <w:pPr>
        <w:pStyle w:val="Brdtextmedindragvnster"/>
      </w:pPr>
      <w:r>
        <w:t>Fagerberg Littorin, Camilla, länsråd (fr.o.m. 2019</w:t>
      </w:r>
      <w:r>
        <w:noBreakHyphen/>
        <w:t>01</w:t>
      </w:r>
      <w:r>
        <w:noBreakHyphen/>
        <w:t>21 t.o.m. 2019</w:t>
      </w:r>
      <w:r>
        <w:noBreakHyphen/>
        <w:t>12</w:t>
      </w:r>
      <w:r>
        <w:noBreakHyphen/>
        <w:t>01)</w:t>
      </w:r>
    </w:p>
    <w:p w14:paraId="7BCB1B59" w14:textId="77777777" w:rsidR="00A23F7A" w:rsidRDefault="00A23F7A" w:rsidP="00B5765E">
      <w:pPr>
        <w:pStyle w:val="Brdtextmedindragvnster"/>
      </w:pPr>
      <w:r>
        <w:t>Fahl, Gustaf, teknisk direktör (fr.o.m. 2019</w:t>
      </w:r>
      <w:r>
        <w:noBreakHyphen/>
        <w:t>03</w:t>
      </w:r>
      <w:r>
        <w:noBreakHyphen/>
        <w:t>11 t.o.m. 2019</w:t>
      </w:r>
      <w:r>
        <w:noBreakHyphen/>
        <w:t>12</w:t>
      </w:r>
      <w:r>
        <w:noBreakHyphen/>
        <w:t>01)</w:t>
      </w:r>
    </w:p>
    <w:p w14:paraId="39E513B4" w14:textId="77777777" w:rsidR="00A23F7A" w:rsidRDefault="00A23F7A" w:rsidP="00B5765E">
      <w:pPr>
        <w:pStyle w:val="Brdtextmedindragvnster"/>
      </w:pPr>
      <w:r>
        <w:lastRenderedPageBreak/>
        <w:t>Fransson, Tomas, säkerhetschef (fr.o.m. 2018</w:t>
      </w:r>
      <w:r>
        <w:noBreakHyphen/>
        <w:t>12</w:t>
      </w:r>
      <w:r>
        <w:noBreakHyphen/>
        <w:t>07 t.o.m. 2019</w:t>
      </w:r>
      <w:r>
        <w:noBreakHyphen/>
        <w:t>12</w:t>
      </w:r>
      <w:r>
        <w:noBreakHyphen/>
        <w:t>01)</w:t>
      </w:r>
    </w:p>
    <w:p w14:paraId="2431A94C" w14:textId="77777777" w:rsidR="00A23F7A" w:rsidRDefault="00A23F7A" w:rsidP="00B5765E">
      <w:pPr>
        <w:pStyle w:val="Brdtextmedindragvnster"/>
      </w:pPr>
      <w:r>
        <w:t>Holmberg, Marie, chef ledningsstaben (fr.o.m. 2019</w:t>
      </w:r>
      <w:r>
        <w:noBreakHyphen/>
        <w:t>01</w:t>
      </w:r>
      <w:r>
        <w:noBreakHyphen/>
        <w:t>21 t.o.m. 2019</w:t>
      </w:r>
      <w:r>
        <w:noBreakHyphen/>
        <w:t>03</w:t>
      </w:r>
      <w:r>
        <w:noBreakHyphen/>
        <w:t>10)</w:t>
      </w:r>
    </w:p>
    <w:p w14:paraId="20389856" w14:textId="77777777" w:rsidR="00A23F7A" w:rsidRDefault="00A23F7A" w:rsidP="00B5765E">
      <w:pPr>
        <w:pStyle w:val="Brdtextmedindragvnster"/>
      </w:pPr>
      <w:r>
        <w:t>Jansson, Li, brandchef (fr.o.m. 2019</w:t>
      </w:r>
      <w:r>
        <w:noBreakHyphen/>
        <w:t>01</w:t>
      </w:r>
      <w:r>
        <w:noBreakHyphen/>
        <w:t>21 t.o.m. 2019</w:t>
      </w:r>
      <w:r>
        <w:noBreakHyphen/>
        <w:t>12</w:t>
      </w:r>
      <w:r>
        <w:noBreakHyphen/>
        <w:t>01)</w:t>
      </w:r>
    </w:p>
    <w:p w14:paraId="3638D8E9" w14:textId="77777777" w:rsidR="00A23F7A" w:rsidRDefault="00A23F7A" w:rsidP="00B5765E">
      <w:pPr>
        <w:pStyle w:val="Brdtextmedindragvnster"/>
      </w:pPr>
      <w:r>
        <w:t>Lallerstedt, Karl, policyansvarig (fr.o.m. 2018</w:t>
      </w:r>
      <w:r>
        <w:noBreakHyphen/>
        <w:t>12</w:t>
      </w:r>
      <w:r>
        <w:noBreakHyphen/>
        <w:t>07 t.o.m. 2019</w:t>
      </w:r>
      <w:r>
        <w:noBreakHyphen/>
        <w:t>12</w:t>
      </w:r>
      <w:r>
        <w:noBreakHyphen/>
        <w:t>01)</w:t>
      </w:r>
    </w:p>
    <w:p w14:paraId="3DE628ED" w14:textId="77777777" w:rsidR="00A23F7A" w:rsidRDefault="00A23F7A" w:rsidP="00B5765E">
      <w:pPr>
        <w:pStyle w:val="Brdtextmedindragvnster"/>
      </w:pPr>
      <w:r>
        <w:t>Lundin, Maria, utredare (fr.o.m. 2018</w:t>
      </w:r>
      <w:r>
        <w:noBreakHyphen/>
        <w:t>12</w:t>
      </w:r>
      <w:r>
        <w:noBreakHyphen/>
        <w:t>07 t.o.m. 2019</w:t>
      </w:r>
      <w:r>
        <w:noBreakHyphen/>
        <w:t>12</w:t>
      </w:r>
      <w:r>
        <w:noBreakHyphen/>
        <w:t>01)</w:t>
      </w:r>
    </w:p>
    <w:p w14:paraId="41BCF479" w14:textId="77777777" w:rsidR="00A23F7A" w:rsidRDefault="00A23F7A" w:rsidP="00B5765E">
      <w:pPr>
        <w:pStyle w:val="Brdtextmedindragvnster"/>
      </w:pPr>
      <w:r>
        <w:t>Lönnheden, Anna Karin, försvarsjurist (fr.o.m. 2018</w:t>
      </w:r>
      <w:r>
        <w:noBreakHyphen/>
        <w:t>12</w:t>
      </w:r>
      <w:r>
        <w:noBreakHyphen/>
        <w:t>07 t.o.m. 2019</w:t>
      </w:r>
      <w:r>
        <w:noBreakHyphen/>
        <w:t>12</w:t>
      </w:r>
      <w:r>
        <w:noBreakHyphen/>
        <w:t>01)</w:t>
      </w:r>
    </w:p>
    <w:p w14:paraId="08FBA0C6" w14:textId="77777777" w:rsidR="00A23F7A" w:rsidRDefault="00A23F7A" w:rsidP="00B5765E">
      <w:pPr>
        <w:pStyle w:val="Brdtextmedindragvnster"/>
      </w:pPr>
      <w:proofErr w:type="spellStart"/>
      <w:r>
        <w:t>Morild</w:t>
      </w:r>
      <w:proofErr w:type="spellEnd"/>
      <w:r>
        <w:t>, Karin, råd (fr.o.m. 2018</w:t>
      </w:r>
      <w:r>
        <w:noBreakHyphen/>
        <w:t>12</w:t>
      </w:r>
      <w:r>
        <w:noBreakHyphen/>
        <w:t>07 t.o.m. 2019</w:t>
      </w:r>
      <w:r>
        <w:noBreakHyphen/>
        <w:t>12</w:t>
      </w:r>
      <w:r>
        <w:noBreakHyphen/>
        <w:t>01)</w:t>
      </w:r>
    </w:p>
    <w:p w14:paraId="3853851A" w14:textId="77777777" w:rsidR="00A23F7A" w:rsidRDefault="00A23F7A" w:rsidP="00B5765E">
      <w:pPr>
        <w:pStyle w:val="Brdtextmedindragvnster"/>
      </w:pPr>
      <w:r>
        <w:t>Nagy, Gabor, avdelningschef (fr.o.m. 2018</w:t>
      </w:r>
      <w:r>
        <w:noBreakHyphen/>
        <w:t>12</w:t>
      </w:r>
      <w:r>
        <w:noBreakHyphen/>
        <w:t>07 t.o.m. 2019</w:t>
      </w:r>
      <w:r>
        <w:noBreakHyphen/>
        <w:t>12</w:t>
      </w:r>
      <w:r>
        <w:noBreakHyphen/>
        <w:t>01)</w:t>
      </w:r>
    </w:p>
    <w:p w14:paraId="7726009F" w14:textId="77777777" w:rsidR="00A23F7A" w:rsidRDefault="00A23F7A" w:rsidP="00B5765E">
      <w:pPr>
        <w:pStyle w:val="Brdtextmedindragvnster"/>
      </w:pPr>
      <w:r>
        <w:t>Olofsson, Fredrik, jurist (fr.o.m. 2018</w:t>
      </w:r>
      <w:r>
        <w:noBreakHyphen/>
        <w:t>12</w:t>
      </w:r>
      <w:r>
        <w:noBreakHyphen/>
        <w:t>07 t.o.m. 2019</w:t>
      </w:r>
      <w:r>
        <w:noBreakHyphen/>
        <w:t>12</w:t>
      </w:r>
      <w:r>
        <w:noBreakHyphen/>
        <w:t>01)</w:t>
      </w:r>
    </w:p>
    <w:p w14:paraId="07F2CD39" w14:textId="77777777" w:rsidR="00A23F7A" w:rsidRDefault="00A23F7A" w:rsidP="00B5765E">
      <w:pPr>
        <w:pStyle w:val="Brdtextmedindragvnster"/>
      </w:pPr>
      <w:proofErr w:type="spellStart"/>
      <w:r>
        <w:t>Planmo</w:t>
      </w:r>
      <w:proofErr w:type="spellEnd"/>
      <w:r>
        <w:t>, Markus, expert (fr.o.m. 2018</w:t>
      </w:r>
      <w:r>
        <w:noBreakHyphen/>
        <w:t>12</w:t>
      </w:r>
      <w:r>
        <w:noBreakHyphen/>
        <w:t>07 t.o.m. 2019</w:t>
      </w:r>
      <w:r>
        <w:noBreakHyphen/>
        <w:t>12</w:t>
      </w:r>
      <w:r>
        <w:noBreakHyphen/>
        <w:t>01)</w:t>
      </w:r>
    </w:p>
    <w:p w14:paraId="08B7C81F" w14:textId="77777777" w:rsidR="00A23F7A" w:rsidRDefault="00A23F7A" w:rsidP="00B5765E">
      <w:pPr>
        <w:pStyle w:val="Brdtextmedindragvnster"/>
      </w:pPr>
      <w:r>
        <w:t>Reuterskiöld Wall, Caroline, chefsjurist (fr.o.m. 2018</w:t>
      </w:r>
      <w:r>
        <w:noBreakHyphen/>
        <w:t>12</w:t>
      </w:r>
      <w:r>
        <w:noBreakHyphen/>
        <w:t>07 t.o.m. 2019</w:t>
      </w:r>
      <w:r>
        <w:noBreakHyphen/>
        <w:t>12</w:t>
      </w:r>
      <w:r>
        <w:noBreakHyphen/>
        <w:t>01)</w:t>
      </w:r>
    </w:p>
    <w:p w14:paraId="0D84FA86" w14:textId="77777777" w:rsidR="00A23F7A" w:rsidRDefault="00A23F7A" w:rsidP="00B5765E">
      <w:pPr>
        <w:pStyle w:val="Brdtextmedindragvnster"/>
      </w:pPr>
      <w:r>
        <w:t>Sandelin, Roland, projektledare (fr.o.m. 2018</w:t>
      </w:r>
      <w:r>
        <w:noBreakHyphen/>
        <w:t>12</w:t>
      </w:r>
      <w:r>
        <w:noBreakHyphen/>
        <w:t>07 t.o.m. 2019</w:t>
      </w:r>
      <w:r>
        <w:noBreakHyphen/>
        <w:t>12</w:t>
      </w:r>
      <w:r>
        <w:noBreakHyphen/>
        <w:t>01)</w:t>
      </w:r>
    </w:p>
    <w:p w14:paraId="418B8F11" w14:textId="77777777" w:rsidR="00A23F7A" w:rsidRDefault="00A23F7A" w:rsidP="00B5765E">
      <w:pPr>
        <w:pStyle w:val="Brdtextmedindragvnster"/>
      </w:pPr>
      <w:r>
        <w:t>Sandwall, Johanna, enhetschef (fr.o.m. 2018</w:t>
      </w:r>
      <w:r>
        <w:noBreakHyphen/>
        <w:t>12</w:t>
      </w:r>
      <w:r>
        <w:noBreakHyphen/>
        <w:t>07 t.o.m. 2019</w:t>
      </w:r>
      <w:r>
        <w:noBreakHyphen/>
        <w:t>12</w:t>
      </w:r>
      <w:r>
        <w:noBreakHyphen/>
        <w:t>01)</w:t>
      </w:r>
    </w:p>
    <w:p w14:paraId="21FC5558" w14:textId="77777777" w:rsidR="00A23F7A" w:rsidRDefault="00A23F7A" w:rsidP="00B5765E">
      <w:pPr>
        <w:pStyle w:val="Brdtextmedindragvnster"/>
      </w:pPr>
      <w:r>
        <w:t>Svensson, Harald, chefsekonom (fr.o.m. 2018</w:t>
      </w:r>
      <w:r>
        <w:noBreakHyphen/>
        <w:t>12</w:t>
      </w:r>
      <w:r>
        <w:noBreakHyphen/>
        <w:t>07 t.o.m. 2019</w:t>
      </w:r>
      <w:r>
        <w:noBreakHyphen/>
        <w:t>12</w:t>
      </w:r>
      <w:r>
        <w:noBreakHyphen/>
        <w:t>01)</w:t>
      </w:r>
    </w:p>
    <w:p w14:paraId="6862E676" w14:textId="77777777" w:rsidR="00A23F7A" w:rsidRDefault="00A23F7A" w:rsidP="00B5765E">
      <w:pPr>
        <w:pStyle w:val="Brdtextmedindragvnster"/>
      </w:pPr>
      <w:r>
        <w:t>Tidlund, Matilda, koncernsäkerhetschef (fr.o.m. 2018</w:t>
      </w:r>
      <w:r>
        <w:noBreakHyphen/>
        <w:t>12</w:t>
      </w:r>
      <w:r>
        <w:noBreakHyphen/>
        <w:t>07 t.o.m. 2019</w:t>
      </w:r>
      <w:r>
        <w:noBreakHyphen/>
        <w:t>12</w:t>
      </w:r>
      <w:r>
        <w:noBreakHyphen/>
        <w:t>01)</w:t>
      </w:r>
    </w:p>
    <w:p w14:paraId="3530205F" w14:textId="77777777" w:rsidR="00A23F7A" w:rsidRDefault="00A23F7A" w:rsidP="00B5765E">
      <w:pPr>
        <w:pStyle w:val="Brdtextmedindragvnster"/>
      </w:pPr>
      <w:proofErr w:type="spellStart"/>
      <w:r>
        <w:t>Warmark</w:t>
      </w:r>
      <w:proofErr w:type="spellEnd"/>
      <w:r>
        <w:t>, Hanna, sakkunnig (fr.o.m. 2019</w:t>
      </w:r>
      <w:r>
        <w:noBreakHyphen/>
        <w:t>01</w:t>
      </w:r>
      <w:r>
        <w:noBreakHyphen/>
        <w:t>21 t.o.m. 2019</w:t>
      </w:r>
      <w:r>
        <w:noBreakHyphen/>
        <w:t>12</w:t>
      </w:r>
      <w:r>
        <w:noBreakHyphen/>
        <w:t>01)</w:t>
      </w:r>
    </w:p>
    <w:p w14:paraId="1256BEBF" w14:textId="77777777" w:rsidR="00A23F7A" w:rsidRDefault="00A23F7A" w:rsidP="00B5765E">
      <w:pPr>
        <w:pStyle w:val="Brdtextmedindragvnster"/>
      </w:pPr>
      <w:r>
        <w:t>Wester, Malin, rådgivare (fr.o.m. 2018</w:t>
      </w:r>
      <w:r>
        <w:noBreakHyphen/>
        <w:t>12</w:t>
      </w:r>
      <w:r>
        <w:noBreakHyphen/>
        <w:t>07 t.o.m. 2019</w:t>
      </w:r>
      <w:r>
        <w:noBreakHyphen/>
        <w:t>12</w:t>
      </w:r>
      <w:r>
        <w:noBreakHyphen/>
        <w:t>01)</w:t>
      </w:r>
    </w:p>
    <w:p w14:paraId="24E05DE2" w14:textId="27AAD603" w:rsidR="00A23F7A" w:rsidRDefault="00A23F7A" w:rsidP="00B5765E">
      <w:pPr>
        <w:pStyle w:val="Brdtextmedindragvnster"/>
      </w:pPr>
      <w:r>
        <w:t>Åhlén</w:t>
      </w:r>
      <w:r w:rsidR="009946EC">
        <w:t xml:space="preserve"> </w:t>
      </w:r>
      <w:r>
        <w:t>Hagman, Åsa, projektledare (fr.o.m. 2018</w:t>
      </w:r>
      <w:r>
        <w:noBreakHyphen/>
        <w:t>12</w:t>
      </w:r>
      <w:r>
        <w:noBreakHyphen/>
        <w:t>07 t.o.m. 2019</w:t>
      </w:r>
      <w:r>
        <w:noBreakHyphen/>
        <w:t>12</w:t>
      </w:r>
      <w:r>
        <w:noBreakHyphen/>
        <w:t>01)</w:t>
      </w:r>
    </w:p>
    <w:p w14:paraId="4E7E7F4B" w14:textId="77777777" w:rsidR="00A23F7A" w:rsidRDefault="00A23F7A" w:rsidP="00B5765E">
      <w:pPr>
        <w:pStyle w:val="Brdtextmedindragvnster"/>
      </w:pPr>
      <w:r>
        <w:t>Öhman, Anna, beredskapshandläggare (fr.o.m. 2019</w:t>
      </w:r>
      <w:r>
        <w:noBreakHyphen/>
        <w:t>01</w:t>
      </w:r>
      <w:r>
        <w:noBreakHyphen/>
        <w:t>21 t.o.m. 2019</w:t>
      </w:r>
      <w:r>
        <w:noBreakHyphen/>
        <w:t>12</w:t>
      </w:r>
      <w:r>
        <w:noBreakHyphen/>
        <w:t>01)</w:t>
      </w:r>
    </w:p>
    <w:p w14:paraId="65E63211" w14:textId="77777777" w:rsidR="00A23F7A" w:rsidRDefault="00A23F7A" w:rsidP="00B5765E">
      <w:pPr>
        <w:pStyle w:val="Brdtexthllihop"/>
      </w:pPr>
      <w:r>
        <w:t>Huvudsekreterare:</w:t>
      </w:r>
    </w:p>
    <w:p w14:paraId="4B1B9D80" w14:textId="77777777" w:rsidR="00A23F7A" w:rsidRDefault="00A23F7A" w:rsidP="00B5765E">
      <w:pPr>
        <w:pStyle w:val="Brdtextmedindragvnster"/>
      </w:pPr>
      <w:r>
        <w:t>Asplund, Patrik, kansliråd (fr.o.m. 2019</w:t>
      </w:r>
      <w:r>
        <w:noBreakHyphen/>
        <w:t>06</w:t>
      </w:r>
      <w:r>
        <w:noBreakHyphen/>
        <w:t>03 t.o.m. 2019</w:t>
      </w:r>
      <w:r>
        <w:noBreakHyphen/>
        <w:t>12</w:t>
      </w:r>
      <w:r>
        <w:noBreakHyphen/>
        <w:t>14)</w:t>
      </w:r>
    </w:p>
    <w:p w14:paraId="7D7623D8" w14:textId="77777777" w:rsidR="00A23F7A" w:rsidRDefault="00A23F7A" w:rsidP="00B5765E">
      <w:pPr>
        <w:pStyle w:val="Brdtexthllihop"/>
      </w:pPr>
      <w:r>
        <w:t>Sekreterare:</w:t>
      </w:r>
    </w:p>
    <w:p w14:paraId="384A0856" w14:textId="64D26680" w:rsidR="00A23F7A" w:rsidRDefault="00A23F7A" w:rsidP="00B5765E">
      <w:pPr>
        <w:pStyle w:val="Brdtextmedindragvnster"/>
      </w:pPr>
      <w:r>
        <w:t>Allard, Martin, princip</w:t>
      </w:r>
      <w:r w:rsidR="00436997">
        <w:t>al</w:t>
      </w:r>
      <w:r>
        <w:t>konsult (fr.o.m. 2018</w:t>
      </w:r>
      <w:r>
        <w:noBreakHyphen/>
        <w:t>12</w:t>
      </w:r>
      <w:r>
        <w:noBreakHyphen/>
        <w:t>01 t.o.m. 2019</w:t>
      </w:r>
      <w:r>
        <w:noBreakHyphen/>
        <w:t>12</w:t>
      </w:r>
      <w:r>
        <w:noBreakHyphen/>
        <w:t>01)</w:t>
      </w:r>
    </w:p>
    <w:p w14:paraId="0B2E9041" w14:textId="77777777" w:rsidR="00A23F7A" w:rsidRDefault="00A23F7A" w:rsidP="00B5765E">
      <w:pPr>
        <w:pStyle w:val="Brdtextmedindragvnster"/>
      </w:pPr>
      <w:r>
        <w:t>Hellstrand Nordengren, Nina, jurist (fr.o.m. 2018</w:t>
      </w:r>
      <w:r>
        <w:noBreakHyphen/>
        <w:t>09</w:t>
      </w:r>
      <w:r>
        <w:noBreakHyphen/>
        <w:t>24 t.o.m. 2019</w:t>
      </w:r>
      <w:r>
        <w:noBreakHyphen/>
        <w:t>11</w:t>
      </w:r>
      <w:r>
        <w:noBreakHyphen/>
        <w:t>20)</w:t>
      </w:r>
    </w:p>
    <w:p w14:paraId="1460CC42" w14:textId="77777777" w:rsidR="00A23F7A" w:rsidRDefault="00A23F7A" w:rsidP="00B5765E">
      <w:pPr>
        <w:pStyle w:val="Brdtextmedindragvnster"/>
      </w:pPr>
      <w:r>
        <w:t>Wilén, Christina, ämnesråd (fr.o.m. 2018</w:t>
      </w:r>
      <w:r>
        <w:noBreakHyphen/>
        <w:t>10</w:t>
      </w:r>
      <w:r>
        <w:noBreakHyphen/>
        <w:t>01 t.o.m. 2019</w:t>
      </w:r>
      <w:r>
        <w:noBreakHyphen/>
        <w:t>08</w:t>
      </w:r>
      <w:r>
        <w:noBreakHyphen/>
        <w:t>24)</w:t>
      </w:r>
    </w:p>
    <w:p w14:paraId="6088ADC2" w14:textId="77777777" w:rsidR="00A23F7A" w:rsidRDefault="00A23F7A" w:rsidP="00B5765E">
      <w:pPr>
        <w:pStyle w:val="Brdtextupprkning"/>
      </w:pPr>
      <w:r>
        <w:t>Direktiv för utredningen, se dir. 2018:64</w:t>
      </w:r>
    </w:p>
    <w:p w14:paraId="767EC4A3" w14:textId="77777777" w:rsidR="00A23F7A" w:rsidRDefault="00A23F7A" w:rsidP="00B5765E">
      <w:pPr>
        <w:pStyle w:val="Brdtexthllihop"/>
      </w:pPr>
      <w:r>
        <w:t>Kommittén har avgett</w:t>
      </w:r>
    </w:p>
    <w:p w14:paraId="784AA742" w14:textId="77777777" w:rsidR="00A23F7A" w:rsidRDefault="00A23F7A" w:rsidP="00B5765E">
      <w:pPr>
        <w:pStyle w:val="Brdtextmedindragvnster"/>
      </w:pPr>
      <w:r>
        <w:t>SOU 2019:51 Näringslivets roll inom totalförsvaret</w:t>
      </w:r>
    </w:p>
    <w:p w14:paraId="62FF8D87" w14:textId="77777777" w:rsidR="00A23F7A" w:rsidRDefault="00A23F7A" w:rsidP="00B5765E">
      <w:pPr>
        <w:pStyle w:val="Brdtextupprkning"/>
      </w:pPr>
      <w:r>
        <w:t>Uppdraget är därmed slutfört.</w:t>
      </w:r>
    </w:p>
    <w:p w14:paraId="00E56C4F" w14:textId="77777777" w:rsidR="00A23F7A" w:rsidRDefault="00A23F7A" w:rsidP="00B5765E">
      <w:pPr>
        <w:pStyle w:val="Brdtextmedindrag"/>
      </w:pPr>
    </w:p>
    <w:p w14:paraId="7C78B444" w14:textId="77777777" w:rsidR="00A23F7A" w:rsidRDefault="00A23F7A" w:rsidP="00B5765E">
      <w:pPr>
        <w:pStyle w:val="Brdtextmedindrag"/>
      </w:pPr>
    </w:p>
    <w:p w14:paraId="3DA87CEE" w14:textId="3F7A0C78" w:rsidR="00A23F7A" w:rsidRDefault="00A23F7A" w:rsidP="00B5765E">
      <w:pPr>
        <w:pStyle w:val="Brdtextmedindrag"/>
      </w:pPr>
    </w:p>
    <w:p w14:paraId="483D40F1" w14:textId="5D213383" w:rsidR="00EE69EA" w:rsidRDefault="00EE69EA" w:rsidP="00B5765E">
      <w:pPr>
        <w:pStyle w:val="Brdtextmedindrag"/>
      </w:pPr>
    </w:p>
    <w:p w14:paraId="5DC21F93" w14:textId="170CF748" w:rsidR="00EE69EA" w:rsidRDefault="00EE69EA" w:rsidP="00B5765E">
      <w:pPr>
        <w:pStyle w:val="Brdtextmedindrag"/>
      </w:pPr>
    </w:p>
    <w:p w14:paraId="03CD8EF5" w14:textId="77777777" w:rsidR="00A23F7A" w:rsidRDefault="00A23F7A" w:rsidP="00B5765E">
      <w:pPr>
        <w:pStyle w:val="Rubrik2"/>
      </w:pPr>
      <w:bookmarkStart w:id="54" w:name="_Toc34127984"/>
      <w:r>
        <w:lastRenderedPageBreak/>
        <w:t>Cybersäkerhet – genomförandet av cybersäkerhetsakten och vissa åtgärder till skydd för säkerhetskänslig verksamhet</w:t>
      </w:r>
      <w:r>
        <w:br/>
        <w:t>(</w:t>
      </w:r>
      <w:proofErr w:type="spellStart"/>
      <w:r>
        <w:t>Fö</w:t>
      </w:r>
      <w:proofErr w:type="spellEnd"/>
      <w:r>
        <w:t xml:space="preserve"> 2019:01)</w:t>
      </w:r>
      <w:bookmarkEnd w:id="54"/>
    </w:p>
    <w:p w14:paraId="7FF1EDF8" w14:textId="77777777" w:rsidR="00A23F7A" w:rsidRDefault="00A23F7A" w:rsidP="00B5765E">
      <w:pPr>
        <w:pStyle w:val="Brdtextupprkning"/>
      </w:pPr>
      <w:r>
        <w:t>Tillkallad enligt regeringens bemyndigande 2019-10-31</w:t>
      </w:r>
    </w:p>
    <w:p w14:paraId="7F43404C" w14:textId="77777777" w:rsidR="00A23F7A" w:rsidRDefault="00A23F7A" w:rsidP="00B5765E">
      <w:pPr>
        <w:pStyle w:val="Brdtextupprkning"/>
      </w:pPr>
      <w:r>
        <w:t>Direktiv för utredningen, se dir. 2019:73</w:t>
      </w:r>
    </w:p>
    <w:p w14:paraId="52069187" w14:textId="383DDEA7" w:rsidR="00A23F7A" w:rsidRDefault="00A23F7A" w:rsidP="00B5765E">
      <w:pPr>
        <w:pStyle w:val="Brdtextupprkning"/>
      </w:pPr>
      <w:r>
        <w:t xml:space="preserve">Uppdraget beräknas vara slutfört den 1 juni 2020. I den del som är av betydelse för Sveriges säkerhet ska uppdraget redovisas senast den </w:t>
      </w:r>
      <w:r w:rsidR="00F77C15">
        <w:br/>
      </w:r>
      <w:r>
        <w:t>1 mars 2021.</w:t>
      </w:r>
    </w:p>
    <w:p w14:paraId="5900C801" w14:textId="77777777" w:rsidR="00A23F7A" w:rsidRDefault="00A23F7A" w:rsidP="00A23F7A"/>
    <w:p w14:paraId="0E05BB2A" w14:textId="77777777" w:rsidR="00A23F7A" w:rsidRDefault="00A23F7A" w:rsidP="00A23F7A">
      <w:pPr>
        <w:sectPr w:rsidR="00A23F7A" w:rsidSect="00A23F7A">
          <w:headerReference w:type="even" r:id="rId53"/>
          <w:headerReference w:type="default" r:id="rId54"/>
          <w:footerReference w:type="even" r:id="rId55"/>
          <w:footerReference w:type="default" r:id="rId56"/>
          <w:headerReference w:type="first" r:id="rId57"/>
          <w:footerReference w:type="first" r:id="rId58"/>
          <w:pgSz w:w="9356" w:h="13721" w:code="9"/>
          <w:pgMar w:top="1134" w:right="2438" w:bottom="1191" w:left="1021" w:header="567" w:footer="709" w:gutter="0"/>
          <w:cols w:space="708"/>
          <w:docGrid w:linePitch="360"/>
        </w:sectPr>
      </w:pPr>
    </w:p>
    <w:p w14:paraId="0CE9E3D9" w14:textId="77777777" w:rsidR="00A23F7A" w:rsidRDefault="00A23F7A" w:rsidP="00EE69EA">
      <w:pPr>
        <w:pStyle w:val="Rubrik1"/>
        <w:spacing w:before="0"/>
      </w:pPr>
      <w:bookmarkStart w:id="55" w:name="_Toc34127985"/>
      <w:r>
        <w:lastRenderedPageBreak/>
        <w:t>Socialdepartementet</w:t>
      </w:r>
      <w:bookmarkEnd w:id="55"/>
    </w:p>
    <w:p w14:paraId="03D6A80B" w14:textId="07261A48" w:rsidR="00A23F7A" w:rsidRDefault="00A23F7A" w:rsidP="00B5765E">
      <w:pPr>
        <w:pStyle w:val="Brdtextupprkning"/>
      </w:pPr>
      <w:r>
        <w:t xml:space="preserve">Inom detta avsnitt har följande kommittéer avslutat sin verksamhet sedan redovisningen </w:t>
      </w:r>
      <w:r w:rsidR="00CE2068">
        <w:t xml:space="preserve">i 2018 års kommittéberättelse: </w:t>
      </w:r>
      <w:r>
        <w:t>4, 7, 10, 11, 12, 13 och 16.</w:t>
      </w:r>
    </w:p>
    <w:p w14:paraId="5CF967EA" w14:textId="77777777" w:rsidR="00A23F7A" w:rsidRDefault="00A23F7A" w:rsidP="00B5765E">
      <w:pPr>
        <w:pStyle w:val="Rubrik2"/>
      </w:pPr>
      <w:bookmarkStart w:id="56" w:name="_Toc34127986"/>
      <w:r>
        <w:t>Statens medicinsk-etiska råd (S 1985:A)</w:t>
      </w:r>
      <w:bookmarkEnd w:id="56"/>
      <w:r>
        <w:t xml:space="preserve"> </w:t>
      </w:r>
    </w:p>
    <w:p w14:paraId="67146581" w14:textId="77777777" w:rsidR="00A23F7A" w:rsidRDefault="00A23F7A" w:rsidP="00B5765E">
      <w:pPr>
        <w:pStyle w:val="Brdtextupprkning"/>
      </w:pPr>
      <w:r>
        <w:t>Organ inom Regeringskansliet</w:t>
      </w:r>
    </w:p>
    <w:p w14:paraId="1486FC7A" w14:textId="77777777" w:rsidR="00A23F7A" w:rsidRDefault="00A23F7A" w:rsidP="00B5765E">
      <w:pPr>
        <w:pStyle w:val="Brdtextupprkning"/>
      </w:pPr>
      <w:r>
        <w:t>Tillkallad enligt regeringens bemyndigande 1985-03-14</w:t>
      </w:r>
    </w:p>
    <w:p w14:paraId="19909C67" w14:textId="77777777" w:rsidR="00A23F7A" w:rsidRDefault="00A23F7A" w:rsidP="00B5765E">
      <w:pPr>
        <w:pStyle w:val="Brdtexthllihop"/>
      </w:pPr>
      <w:r>
        <w:t>Ordförande:</w:t>
      </w:r>
    </w:p>
    <w:p w14:paraId="5BCCEB37" w14:textId="77777777" w:rsidR="00A23F7A" w:rsidRDefault="00A23F7A" w:rsidP="00B5765E">
      <w:pPr>
        <w:pStyle w:val="Brdtextmedindragvnster"/>
      </w:pPr>
      <w:r>
        <w:t>Asplund, Kjell, f.d. generaldirektör (fr.o.m. 2012</w:t>
      </w:r>
      <w:r>
        <w:noBreakHyphen/>
        <w:t>01</w:t>
      </w:r>
      <w:r>
        <w:noBreakHyphen/>
        <w:t>01 t.o.m. 2019</w:t>
      </w:r>
      <w:r>
        <w:noBreakHyphen/>
        <w:t>04</w:t>
      </w:r>
      <w:r>
        <w:noBreakHyphen/>
        <w:t>30)</w:t>
      </w:r>
    </w:p>
    <w:p w14:paraId="5F6887FA" w14:textId="77777777" w:rsidR="00A23F7A" w:rsidRDefault="00A23F7A" w:rsidP="00B5765E">
      <w:pPr>
        <w:pStyle w:val="Brdtextmedindragvnster"/>
      </w:pPr>
      <w:r>
        <w:t>Göransson, Bertil, landshövding (fr.o.m. 1985</w:t>
      </w:r>
      <w:r>
        <w:noBreakHyphen/>
        <w:t>03</w:t>
      </w:r>
      <w:r>
        <w:noBreakHyphen/>
        <w:t>15 t.o.m. 1986</w:t>
      </w:r>
      <w:r>
        <w:noBreakHyphen/>
        <w:t>06</w:t>
      </w:r>
      <w:r>
        <w:noBreakHyphen/>
        <w:t>29)</w:t>
      </w:r>
    </w:p>
    <w:p w14:paraId="48356A58" w14:textId="77777777" w:rsidR="00A23F7A" w:rsidRDefault="00A23F7A" w:rsidP="00B5765E">
      <w:pPr>
        <w:pStyle w:val="Brdtextmedindragvnster"/>
      </w:pPr>
      <w:r>
        <w:t>Hansson, Lilly, landshövding (fr.o.m. 1986</w:t>
      </w:r>
      <w:r>
        <w:noBreakHyphen/>
        <w:t>06</w:t>
      </w:r>
      <w:r>
        <w:noBreakHyphen/>
        <w:t>30 t.o.m. 1991</w:t>
      </w:r>
      <w:r>
        <w:noBreakHyphen/>
        <w:t>06</w:t>
      </w:r>
      <w:r>
        <w:noBreakHyphen/>
        <w:t>30)</w:t>
      </w:r>
    </w:p>
    <w:p w14:paraId="443D9AB8" w14:textId="77777777" w:rsidR="00A23F7A" w:rsidRDefault="00A23F7A" w:rsidP="00B5765E">
      <w:pPr>
        <w:pStyle w:val="Brdtextmedindragvnster"/>
      </w:pPr>
      <w:r>
        <w:t>Bengtsson, Gunnar, generaldirektör (fr.o.m. 1991</w:t>
      </w:r>
      <w:r>
        <w:noBreakHyphen/>
        <w:t>07</w:t>
      </w:r>
      <w:r>
        <w:noBreakHyphen/>
        <w:t>01 t.o.m. 2001</w:t>
      </w:r>
      <w:r>
        <w:noBreakHyphen/>
        <w:t>08</w:t>
      </w:r>
      <w:r>
        <w:noBreakHyphen/>
        <w:t>31)</w:t>
      </w:r>
    </w:p>
    <w:p w14:paraId="0A655C24" w14:textId="77777777" w:rsidR="00A23F7A" w:rsidRDefault="00A23F7A" w:rsidP="00B5765E">
      <w:pPr>
        <w:pStyle w:val="Brdtextmedindragvnster"/>
      </w:pPr>
      <w:r>
        <w:t>Johansson, Kenneth, f.d. landshövding (fr.o.m. 2019</w:t>
      </w:r>
      <w:r>
        <w:noBreakHyphen/>
        <w:t>05</w:t>
      </w:r>
      <w:r>
        <w:noBreakHyphen/>
        <w:t>24 t.o.m. 2022</w:t>
      </w:r>
      <w:r>
        <w:noBreakHyphen/>
        <w:t>12</w:t>
      </w:r>
      <w:r>
        <w:noBreakHyphen/>
        <w:t>31)</w:t>
      </w:r>
    </w:p>
    <w:p w14:paraId="6D8C75A4" w14:textId="77777777" w:rsidR="00A23F7A" w:rsidRPr="00154FA9" w:rsidRDefault="00A23F7A" w:rsidP="00B5765E">
      <w:pPr>
        <w:pStyle w:val="Brdtextmedindragvnster"/>
        <w:rPr>
          <w:lang w:val="de-DE"/>
        </w:rPr>
      </w:pPr>
      <w:proofErr w:type="spellStart"/>
      <w:r w:rsidRPr="00154FA9">
        <w:rPr>
          <w:lang w:val="de-DE"/>
        </w:rPr>
        <w:t>Tarschys</w:t>
      </w:r>
      <w:proofErr w:type="spellEnd"/>
      <w:r w:rsidRPr="00154FA9">
        <w:rPr>
          <w:lang w:val="de-DE"/>
        </w:rPr>
        <w:t xml:space="preserve">, Daniel, </w:t>
      </w:r>
      <w:proofErr w:type="spellStart"/>
      <w:r w:rsidRPr="00A50856">
        <w:rPr>
          <w:lang w:val="de-DE"/>
        </w:rPr>
        <w:t>professor</w:t>
      </w:r>
      <w:proofErr w:type="spellEnd"/>
      <w:r w:rsidRPr="00154FA9">
        <w:rPr>
          <w:lang w:val="de-DE"/>
        </w:rPr>
        <w:t xml:space="preserve"> (</w:t>
      </w:r>
      <w:proofErr w:type="spellStart"/>
      <w:r w:rsidRPr="00154FA9">
        <w:rPr>
          <w:lang w:val="de-DE"/>
        </w:rPr>
        <w:t>fr.o.m</w:t>
      </w:r>
      <w:proofErr w:type="spellEnd"/>
      <w:r w:rsidRPr="00154FA9">
        <w:rPr>
          <w:lang w:val="de-DE"/>
        </w:rPr>
        <w:t>. 2001</w:t>
      </w:r>
      <w:r w:rsidRPr="00154FA9">
        <w:rPr>
          <w:lang w:val="de-DE"/>
        </w:rPr>
        <w:noBreakHyphen/>
        <w:t>11</w:t>
      </w:r>
      <w:r w:rsidRPr="00154FA9">
        <w:rPr>
          <w:lang w:val="de-DE"/>
        </w:rPr>
        <w:noBreakHyphen/>
        <w:t xml:space="preserve">12 </w:t>
      </w:r>
      <w:proofErr w:type="spellStart"/>
      <w:r w:rsidRPr="00154FA9">
        <w:rPr>
          <w:lang w:val="de-DE"/>
        </w:rPr>
        <w:t>t.o.m</w:t>
      </w:r>
      <w:proofErr w:type="spellEnd"/>
      <w:r w:rsidRPr="00154FA9">
        <w:rPr>
          <w:lang w:val="de-DE"/>
        </w:rPr>
        <w:t>. 2011</w:t>
      </w:r>
      <w:r w:rsidRPr="00154FA9">
        <w:rPr>
          <w:lang w:val="de-DE"/>
        </w:rPr>
        <w:noBreakHyphen/>
        <w:t>12</w:t>
      </w:r>
      <w:r w:rsidRPr="00154FA9">
        <w:rPr>
          <w:lang w:val="de-DE"/>
        </w:rPr>
        <w:noBreakHyphen/>
        <w:t>31)</w:t>
      </w:r>
    </w:p>
    <w:p w14:paraId="408A06FE" w14:textId="5039EE63" w:rsidR="00A23F7A" w:rsidRDefault="00A23F7A" w:rsidP="00B5765E">
      <w:pPr>
        <w:pStyle w:val="Brdtexthllihop"/>
      </w:pPr>
      <w:r>
        <w:t>Ledamöter:</w:t>
      </w:r>
    </w:p>
    <w:p w14:paraId="0A3B2634" w14:textId="77777777" w:rsidR="00A23F7A" w:rsidRDefault="00A23F7A" w:rsidP="00B5765E">
      <w:pPr>
        <w:pStyle w:val="Brdtextmedindragvnster"/>
      </w:pPr>
      <w:proofErr w:type="spellStart"/>
      <w:r>
        <w:t>Anefur</w:t>
      </w:r>
      <w:proofErr w:type="spellEnd"/>
      <w:r>
        <w:t>, Michael, led. av riksdagen/ KD (fr.o.m. 2019</w:t>
      </w:r>
      <w:r>
        <w:noBreakHyphen/>
        <w:t>05</w:t>
      </w:r>
      <w:r>
        <w:noBreakHyphen/>
        <w:t>24 t.o.m. 2022</w:t>
      </w:r>
      <w:r>
        <w:noBreakHyphen/>
        <w:t>12</w:t>
      </w:r>
      <w:r>
        <w:noBreakHyphen/>
        <w:t>31)</w:t>
      </w:r>
    </w:p>
    <w:p w14:paraId="1A3549E5" w14:textId="77777777" w:rsidR="00A23F7A" w:rsidRDefault="00A23F7A" w:rsidP="00B5765E">
      <w:pPr>
        <w:pStyle w:val="Brdtextmedindragvnster"/>
      </w:pPr>
      <w:r>
        <w:t>Bengtsson, Finn, led. av riksdagen /M (fr.o.m. 2015</w:t>
      </w:r>
      <w:r>
        <w:noBreakHyphen/>
        <w:t>01</w:t>
      </w:r>
      <w:r>
        <w:noBreakHyphen/>
        <w:t>01 t.o.m. 2019</w:t>
      </w:r>
      <w:r>
        <w:noBreakHyphen/>
        <w:t>04</w:t>
      </w:r>
      <w:r>
        <w:noBreakHyphen/>
        <w:t>30)</w:t>
      </w:r>
    </w:p>
    <w:p w14:paraId="0960A817" w14:textId="77777777" w:rsidR="00A23F7A" w:rsidRDefault="00A23F7A" w:rsidP="00B5765E">
      <w:pPr>
        <w:pStyle w:val="Brdtextmedindragvnster"/>
      </w:pPr>
      <w:r>
        <w:t>Bouveng, Helena, led. av riksdagen /M (fr.o.m. 2012</w:t>
      </w:r>
      <w:r>
        <w:noBreakHyphen/>
        <w:t>01</w:t>
      </w:r>
      <w:r>
        <w:noBreakHyphen/>
        <w:t>01 t.o.m. 2014</w:t>
      </w:r>
      <w:r>
        <w:noBreakHyphen/>
        <w:t>12</w:t>
      </w:r>
      <w:r>
        <w:noBreakHyphen/>
        <w:t>31)</w:t>
      </w:r>
    </w:p>
    <w:p w14:paraId="5C1D4249" w14:textId="77777777" w:rsidR="00A23F7A" w:rsidRDefault="00A23F7A" w:rsidP="00B5765E">
      <w:pPr>
        <w:pStyle w:val="Brdtextmedindragvnster"/>
      </w:pPr>
      <w:r>
        <w:t>Edvinsson, Sven-Olof, överläkare /C (fr.o.m. 2006</w:t>
      </w:r>
      <w:r>
        <w:noBreakHyphen/>
        <w:t>01</w:t>
      </w:r>
      <w:r>
        <w:noBreakHyphen/>
        <w:t>01 t.o.m. 2019</w:t>
      </w:r>
      <w:r>
        <w:noBreakHyphen/>
        <w:t>04</w:t>
      </w:r>
      <w:r>
        <w:noBreakHyphen/>
        <w:t>30)</w:t>
      </w:r>
    </w:p>
    <w:p w14:paraId="6984D2BE" w14:textId="77777777" w:rsidR="00A23F7A" w:rsidRDefault="00A23F7A" w:rsidP="00B5765E">
      <w:pPr>
        <w:pStyle w:val="Brdtextmedindragvnster"/>
      </w:pPr>
      <w:r>
        <w:t>Gyberg-Karlsson, Åsa, biomedicinsk analytiker (fr.o.m. 2015</w:t>
      </w:r>
      <w:r>
        <w:noBreakHyphen/>
        <w:t>01</w:t>
      </w:r>
      <w:r>
        <w:noBreakHyphen/>
        <w:t>01 t.o.m. 2019</w:t>
      </w:r>
      <w:r>
        <w:noBreakHyphen/>
        <w:t>04</w:t>
      </w:r>
      <w:r>
        <w:noBreakHyphen/>
        <w:t>30)</w:t>
      </w:r>
    </w:p>
    <w:p w14:paraId="2795B644" w14:textId="77777777" w:rsidR="00A23F7A" w:rsidRDefault="00A23F7A" w:rsidP="00B5765E">
      <w:pPr>
        <w:pStyle w:val="Brdtextmedindragvnster"/>
      </w:pPr>
      <w:r>
        <w:t>Gyberg-Karlsson, Åsa, biomedicinsk analytiker/V (fr.o.m. 2019</w:t>
      </w:r>
      <w:r>
        <w:noBreakHyphen/>
        <w:t>05</w:t>
      </w:r>
      <w:r>
        <w:noBreakHyphen/>
        <w:t>24 t.o.m. 2022</w:t>
      </w:r>
      <w:r>
        <w:noBreakHyphen/>
        <w:t>12</w:t>
      </w:r>
      <w:r>
        <w:noBreakHyphen/>
        <w:t>31)</w:t>
      </w:r>
    </w:p>
    <w:p w14:paraId="357E101E" w14:textId="77777777" w:rsidR="00A23F7A" w:rsidRDefault="00A23F7A" w:rsidP="00B5765E">
      <w:pPr>
        <w:pStyle w:val="Brdtextmedindragvnster"/>
      </w:pPr>
      <w:proofErr w:type="spellStart"/>
      <w:r>
        <w:t>Harjapää</w:t>
      </w:r>
      <w:proofErr w:type="spellEnd"/>
      <w:r>
        <w:t>, Magnus, politisk sekreterare /SD (fr.o.m. 2017</w:t>
      </w:r>
      <w:r>
        <w:noBreakHyphen/>
        <w:t>07</w:t>
      </w:r>
      <w:r>
        <w:noBreakHyphen/>
        <w:t>01 t.o.m. 2019</w:t>
      </w:r>
      <w:r>
        <w:noBreakHyphen/>
        <w:t>04</w:t>
      </w:r>
      <w:r>
        <w:noBreakHyphen/>
        <w:t>30)</w:t>
      </w:r>
    </w:p>
    <w:p w14:paraId="403D1854" w14:textId="77777777" w:rsidR="00A23F7A" w:rsidRDefault="00A23F7A" w:rsidP="00B5765E">
      <w:pPr>
        <w:pStyle w:val="Brdtextmedindragvnster"/>
      </w:pPr>
      <w:proofErr w:type="spellStart"/>
      <w:r>
        <w:t>Harjapää</w:t>
      </w:r>
      <w:proofErr w:type="spellEnd"/>
      <w:r>
        <w:t>, Magnus, politisk sekreterare /SD (fr.o.m. 2019</w:t>
      </w:r>
      <w:r>
        <w:noBreakHyphen/>
        <w:t>05</w:t>
      </w:r>
      <w:r>
        <w:noBreakHyphen/>
        <w:t>24 t.o.m. 2022</w:t>
      </w:r>
      <w:r>
        <w:noBreakHyphen/>
        <w:t>12</w:t>
      </w:r>
      <w:r>
        <w:noBreakHyphen/>
        <w:t>31)</w:t>
      </w:r>
    </w:p>
    <w:p w14:paraId="02DB28A9" w14:textId="77777777" w:rsidR="00A23F7A" w:rsidRDefault="00A23F7A" w:rsidP="00B5765E">
      <w:pPr>
        <w:pStyle w:val="Brdtextmedindragvnster"/>
      </w:pPr>
      <w:r>
        <w:t>Henriksson, Anders, landstingsråd /S (fr.o.m. 2009</w:t>
      </w:r>
      <w:r>
        <w:noBreakHyphen/>
        <w:t>01</w:t>
      </w:r>
      <w:r>
        <w:noBreakHyphen/>
        <w:t>01 t.o.m. 2014</w:t>
      </w:r>
      <w:r>
        <w:noBreakHyphen/>
        <w:t>12</w:t>
      </w:r>
      <w:r>
        <w:noBreakHyphen/>
        <w:t>31)</w:t>
      </w:r>
    </w:p>
    <w:p w14:paraId="2CB37C37" w14:textId="77777777" w:rsidR="00A23F7A" w:rsidRDefault="00A23F7A" w:rsidP="00B5765E">
      <w:pPr>
        <w:pStyle w:val="Brdtextmedindragvnster"/>
      </w:pPr>
      <w:r>
        <w:t>Jörgensen, Ulrika, led. av riksdagen /M (fr.o.m. 2019</w:t>
      </w:r>
      <w:r>
        <w:noBreakHyphen/>
        <w:t>05</w:t>
      </w:r>
      <w:r>
        <w:noBreakHyphen/>
        <w:t>24 t.o.m. 2022</w:t>
      </w:r>
      <w:r>
        <w:noBreakHyphen/>
        <w:t>12</w:t>
      </w:r>
      <w:r>
        <w:noBreakHyphen/>
        <w:t>31)</w:t>
      </w:r>
    </w:p>
    <w:p w14:paraId="7CB112E2" w14:textId="77777777" w:rsidR="00A23F7A" w:rsidRDefault="00A23F7A" w:rsidP="00B5765E">
      <w:pPr>
        <w:pStyle w:val="Brdtextmedindragvnster"/>
      </w:pPr>
      <w:r>
        <w:t>Larsson, Dag, led. av riksdagen /S (fr.o.m. 2019</w:t>
      </w:r>
      <w:r>
        <w:noBreakHyphen/>
        <w:t>05</w:t>
      </w:r>
      <w:r>
        <w:noBreakHyphen/>
        <w:t>24 t.o.m. 2022</w:t>
      </w:r>
      <w:r>
        <w:noBreakHyphen/>
        <w:t>12</w:t>
      </w:r>
      <w:r>
        <w:noBreakHyphen/>
        <w:t>31)</w:t>
      </w:r>
    </w:p>
    <w:p w14:paraId="302E7531" w14:textId="77777777" w:rsidR="00A23F7A" w:rsidRDefault="00A23F7A" w:rsidP="00B5765E">
      <w:pPr>
        <w:pStyle w:val="Brdtextmedindragvnster"/>
      </w:pPr>
      <w:r>
        <w:t>Linna, Elina, f.d. led av riksdagen /V (fr.o.m. 1999</w:t>
      </w:r>
      <w:r>
        <w:noBreakHyphen/>
        <w:t>01</w:t>
      </w:r>
      <w:r>
        <w:noBreakHyphen/>
        <w:t>01 t.o.m. 2014</w:t>
      </w:r>
      <w:r>
        <w:noBreakHyphen/>
        <w:t>12</w:t>
      </w:r>
      <w:r>
        <w:noBreakHyphen/>
        <w:t>31)</w:t>
      </w:r>
    </w:p>
    <w:p w14:paraId="0152B3D8" w14:textId="77777777" w:rsidR="00A23F7A" w:rsidRDefault="00A23F7A" w:rsidP="00B5765E">
      <w:pPr>
        <w:pStyle w:val="Brdtextmedindragvnster"/>
      </w:pPr>
      <w:r>
        <w:lastRenderedPageBreak/>
        <w:t>Nilsson, Sofia, led. av riksdagen /C (fr.o.m. 2019</w:t>
      </w:r>
      <w:r>
        <w:noBreakHyphen/>
        <w:t>05</w:t>
      </w:r>
      <w:r>
        <w:noBreakHyphen/>
        <w:t>24 t.o.m. 2022</w:t>
      </w:r>
      <w:r>
        <w:noBreakHyphen/>
        <w:t>12</w:t>
      </w:r>
      <w:r>
        <w:noBreakHyphen/>
        <w:t>31)</w:t>
      </w:r>
    </w:p>
    <w:p w14:paraId="5CCA0D2E" w14:textId="77777777" w:rsidR="00A23F7A" w:rsidRDefault="00A23F7A" w:rsidP="00B5765E">
      <w:pPr>
        <w:pStyle w:val="Brdtextmedindragvnster"/>
      </w:pPr>
      <w:r>
        <w:t>Nordquist, Lina, led. av riksdagen /L (fr.o.m. 2019</w:t>
      </w:r>
      <w:r>
        <w:noBreakHyphen/>
        <w:t>05</w:t>
      </w:r>
      <w:r>
        <w:noBreakHyphen/>
        <w:t>24 t.o.m. 2022</w:t>
      </w:r>
      <w:r>
        <w:noBreakHyphen/>
        <w:t>12</w:t>
      </w:r>
      <w:r>
        <w:noBreakHyphen/>
        <w:t>31)</w:t>
      </w:r>
    </w:p>
    <w:p w14:paraId="4E6881E4" w14:textId="77777777" w:rsidR="00A23F7A" w:rsidRDefault="00A23F7A" w:rsidP="00B5765E">
      <w:pPr>
        <w:pStyle w:val="Brdtextmedindragvnster"/>
      </w:pPr>
      <w:r>
        <w:t>Palm, Veronica, led. av riksdagen /S (fr.o.m. 2015</w:t>
      </w:r>
      <w:r>
        <w:noBreakHyphen/>
        <w:t>01</w:t>
      </w:r>
      <w:r>
        <w:noBreakHyphen/>
        <w:t>01 t.o.m. 2015</w:t>
      </w:r>
      <w:r>
        <w:noBreakHyphen/>
        <w:t>10</w:t>
      </w:r>
      <w:r>
        <w:noBreakHyphen/>
        <w:t>14)</w:t>
      </w:r>
    </w:p>
    <w:p w14:paraId="1A4BE784" w14:textId="77777777" w:rsidR="00A23F7A" w:rsidRDefault="00A23F7A" w:rsidP="00B5765E">
      <w:pPr>
        <w:pStyle w:val="Brdtextmedindragvnster"/>
      </w:pPr>
      <w:r>
        <w:t>Pålsson Ahlgren, Chatrine, f.d. led. av riksdagen /KD (fr.o.m. 1997</w:t>
      </w:r>
      <w:r>
        <w:noBreakHyphen/>
        <w:t>01</w:t>
      </w:r>
      <w:r>
        <w:noBreakHyphen/>
        <w:t>01 t.o.m. 2019</w:t>
      </w:r>
      <w:r>
        <w:noBreakHyphen/>
        <w:t>04</w:t>
      </w:r>
      <w:r>
        <w:noBreakHyphen/>
        <w:t>30)</w:t>
      </w:r>
    </w:p>
    <w:p w14:paraId="6CFD64B4" w14:textId="77777777" w:rsidR="00A23F7A" w:rsidRDefault="00A23F7A" w:rsidP="00B5765E">
      <w:pPr>
        <w:pStyle w:val="Brdtextmedindragvnster"/>
      </w:pPr>
      <w:r>
        <w:t>Quick, Charlotte, gruppsekreterare /SD (fr.o.m. 2015</w:t>
      </w:r>
      <w:r>
        <w:noBreakHyphen/>
        <w:t>01</w:t>
      </w:r>
      <w:r>
        <w:noBreakHyphen/>
        <w:t>01 t.o.m. 2017</w:t>
      </w:r>
      <w:r>
        <w:noBreakHyphen/>
        <w:t>06</w:t>
      </w:r>
      <w:r>
        <w:noBreakHyphen/>
        <w:t>30)</w:t>
      </w:r>
    </w:p>
    <w:p w14:paraId="500D3E9B" w14:textId="77777777" w:rsidR="00A23F7A" w:rsidRDefault="00A23F7A" w:rsidP="00B5765E">
      <w:pPr>
        <w:pStyle w:val="Brdtextmedindragvnster"/>
      </w:pPr>
      <w:r>
        <w:t>Ranch, Malena, regionråd /MP (fr.o.m. 2019</w:t>
      </w:r>
      <w:r>
        <w:noBreakHyphen/>
        <w:t>05</w:t>
      </w:r>
      <w:r>
        <w:noBreakHyphen/>
        <w:t>24 t.o.m. 2022</w:t>
      </w:r>
      <w:r>
        <w:noBreakHyphen/>
        <w:t>12</w:t>
      </w:r>
      <w:r>
        <w:noBreakHyphen/>
        <w:t>31)</w:t>
      </w:r>
    </w:p>
    <w:p w14:paraId="2727ABD5" w14:textId="77777777" w:rsidR="00A23F7A" w:rsidRDefault="00A23F7A" w:rsidP="00B5765E">
      <w:pPr>
        <w:pStyle w:val="Brdtextmedindragvnster"/>
      </w:pPr>
      <w:r>
        <w:t>Sörenson, Anna-Lena, led. av riksdagen /S (fr.o.m. 2015</w:t>
      </w:r>
      <w:r>
        <w:noBreakHyphen/>
        <w:t>11</w:t>
      </w:r>
      <w:r>
        <w:noBreakHyphen/>
        <w:t>01 t.o.m. 2019</w:t>
      </w:r>
      <w:r>
        <w:noBreakHyphen/>
        <w:t>04</w:t>
      </w:r>
      <w:r>
        <w:noBreakHyphen/>
        <w:t>30)</w:t>
      </w:r>
    </w:p>
    <w:p w14:paraId="37F7D6F5" w14:textId="77777777" w:rsidR="00A23F7A" w:rsidRDefault="00A23F7A" w:rsidP="00B5765E">
      <w:pPr>
        <w:pStyle w:val="Brdtextmedindragvnster"/>
      </w:pPr>
      <w:r>
        <w:t>Westerholm, Barbro, led. av riksdagen /L (fr.o.m. 2006</w:t>
      </w:r>
      <w:r>
        <w:noBreakHyphen/>
        <w:t>01</w:t>
      </w:r>
      <w:r>
        <w:noBreakHyphen/>
        <w:t>01 t.o.m. 2019</w:t>
      </w:r>
      <w:r>
        <w:noBreakHyphen/>
        <w:t>04</w:t>
      </w:r>
      <w:r>
        <w:noBreakHyphen/>
        <w:t>30)</w:t>
      </w:r>
    </w:p>
    <w:p w14:paraId="39FE40E8" w14:textId="77777777" w:rsidR="00A23F7A" w:rsidRDefault="00A23F7A" w:rsidP="00B5765E">
      <w:pPr>
        <w:pStyle w:val="Brdtextmedindragvnster"/>
      </w:pPr>
      <w:r>
        <w:t>Åkesson, Anders, regionråd (fr.o.m. 2010</w:t>
      </w:r>
      <w:r>
        <w:noBreakHyphen/>
        <w:t>04</w:t>
      </w:r>
      <w:r>
        <w:noBreakHyphen/>
        <w:t>15 t.o.m. 2018</w:t>
      </w:r>
      <w:r>
        <w:noBreakHyphen/>
        <w:t>10</w:t>
      </w:r>
      <w:r>
        <w:noBreakHyphen/>
        <w:t>24)</w:t>
      </w:r>
    </w:p>
    <w:p w14:paraId="6A0CDE31" w14:textId="7750B118" w:rsidR="00A23F7A" w:rsidRDefault="00A23F7A" w:rsidP="00B5765E">
      <w:pPr>
        <w:pStyle w:val="Brdtexthllihop"/>
      </w:pPr>
      <w:r>
        <w:t>Sakkunniga:</w:t>
      </w:r>
    </w:p>
    <w:p w14:paraId="0AB4FCCF" w14:textId="77777777" w:rsidR="00A23F7A" w:rsidRDefault="00A23F7A" w:rsidP="00B5765E">
      <w:pPr>
        <w:pStyle w:val="Brdtextmedindragvnster"/>
      </w:pPr>
      <w:r>
        <w:t>Ali, Lilas, led. i Svensk Sjuksköterskeförening, (fr.o.m. 2019</w:t>
      </w:r>
      <w:r>
        <w:noBreakHyphen/>
        <w:t>05</w:t>
      </w:r>
      <w:r>
        <w:noBreakHyphen/>
        <w:t>24 t.o.m. 2022</w:t>
      </w:r>
      <w:r>
        <w:noBreakHyphen/>
        <w:t>12</w:t>
      </w:r>
      <w:r>
        <w:noBreakHyphen/>
        <w:t>31)</w:t>
      </w:r>
    </w:p>
    <w:p w14:paraId="5C53401A" w14:textId="77777777" w:rsidR="00A23F7A" w:rsidRDefault="00A23F7A" w:rsidP="00B5765E">
      <w:pPr>
        <w:pStyle w:val="Brdtextmedindragvnster"/>
      </w:pPr>
      <w:r>
        <w:t>Berge-Kleber, Lars, vice förbundsordförande (fr.o.m. 2009</w:t>
      </w:r>
      <w:r>
        <w:noBreakHyphen/>
        <w:t>01</w:t>
      </w:r>
      <w:r>
        <w:noBreakHyphen/>
        <w:t>01 t.o.m. 2017</w:t>
      </w:r>
      <w:r>
        <w:noBreakHyphen/>
        <w:t>12</w:t>
      </w:r>
      <w:r>
        <w:noBreakHyphen/>
        <w:t>31)</w:t>
      </w:r>
    </w:p>
    <w:p w14:paraId="00CF1A6A" w14:textId="77777777" w:rsidR="00A23F7A" w:rsidRDefault="00A23F7A" w:rsidP="00B5765E">
      <w:pPr>
        <w:pStyle w:val="Brdtextmedindragvnster"/>
      </w:pPr>
      <w:proofErr w:type="spellStart"/>
      <w:r>
        <w:t>Bergschöld</w:t>
      </w:r>
      <w:proofErr w:type="spellEnd"/>
      <w:r>
        <w:t>, Emil, jurist (fr.o.m. 2010</w:t>
      </w:r>
      <w:r>
        <w:noBreakHyphen/>
        <w:t>10</w:t>
      </w:r>
      <w:r>
        <w:noBreakHyphen/>
        <w:t>15 t.o.m. 2019</w:t>
      </w:r>
      <w:r>
        <w:noBreakHyphen/>
        <w:t>04</w:t>
      </w:r>
      <w:r>
        <w:noBreakHyphen/>
        <w:t>30)</w:t>
      </w:r>
    </w:p>
    <w:p w14:paraId="2434F661" w14:textId="77777777" w:rsidR="00A23F7A" w:rsidRDefault="00A23F7A" w:rsidP="00B5765E">
      <w:pPr>
        <w:pStyle w:val="Brdtextmedindragvnster"/>
      </w:pPr>
      <w:proofErr w:type="spellStart"/>
      <w:r>
        <w:t>Bergschöld</w:t>
      </w:r>
      <w:proofErr w:type="spellEnd"/>
      <w:r>
        <w:t>, Emil, jurist (fr.o.m. 2019</w:t>
      </w:r>
      <w:r>
        <w:noBreakHyphen/>
        <w:t>05</w:t>
      </w:r>
      <w:r>
        <w:noBreakHyphen/>
        <w:t>24 t.o.m. 2022</w:t>
      </w:r>
      <w:r>
        <w:noBreakHyphen/>
        <w:t>12</w:t>
      </w:r>
      <w:r>
        <w:noBreakHyphen/>
        <w:t>31)</w:t>
      </w:r>
    </w:p>
    <w:p w14:paraId="1EDC9E9D" w14:textId="77777777" w:rsidR="00A23F7A" w:rsidRDefault="00A23F7A" w:rsidP="00B5765E">
      <w:pPr>
        <w:pStyle w:val="Brdtextmedindragvnster"/>
        <w:ind w:left="142"/>
      </w:pPr>
      <w:r>
        <w:t>Bjurgård, Ingvor, handläggare (fr.o.m. 2013</w:t>
      </w:r>
      <w:r>
        <w:noBreakHyphen/>
        <w:t>06</w:t>
      </w:r>
      <w:r>
        <w:noBreakHyphen/>
        <w:t>01 t.o.m. 2015</w:t>
      </w:r>
      <w:r>
        <w:noBreakHyphen/>
        <w:t>05</w:t>
      </w:r>
      <w:r>
        <w:noBreakHyphen/>
        <w:t>12)</w:t>
      </w:r>
    </w:p>
    <w:p w14:paraId="10BDB4EF" w14:textId="77777777" w:rsidR="00A23F7A" w:rsidRDefault="00A23F7A" w:rsidP="00B5765E">
      <w:pPr>
        <w:pStyle w:val="Brdtextmedindragvnster"/>
        <w:ind w:left="142"/>
      </w:pPr>
      <w:proofErr w:type="spellStart"/>
      <w:r>
        <w:t>Collste</w:t>
      </w:r>
      <w:proofErr w:type="spellEnd"/>
      <w:r>
        <w:t>, Göran, professor emeritus (fr.om. 2019-05-24 t.o.m. 2022-12-31)</w:t>
      </w:r>
    </w:p>
    <w:p w14:paraId="58D2E005" w14:textId="77777777" w:rsidR="00A23F7A" w:rsidRDefault="00A23F7A" w:rsidP="00B5765E">
      <w:pPr>
        <w:pStyle w:val="Brdtextmedindragvnster"/>
      </w:pPr>
      <w:r>
        <w:t>Engström, Ingemar, professor (fr.o.m. 2010</w:t>
      </w:r>
      <w:r>
        <w:noBreakHyphen/>
        <w:t>01</w:t>
      </w:r>
      <w:r>
        <w:noBreakHyphen/>
        <w:t>22 t.o.m. 2019</w:t>
      </w:r>
      <w:r>
        <w:noBreakHyphen/>
        <w:t>04</w:t>
      </w:r>
      <w:r>
        <w:noBreakHyphen/>
        <w:t>30)</w:t>
      </w:r>
    </w:p>
    <w:p w14:paraId="2CE901F0" w14:textId="77777777" w:rsidR="00A23F7A" w:rsidRDefault="00A23F7A" w:rsidP="00B5765E">
      <w:pPr>
        <w:pStyle w:val="Brdtextmedindragvnster"/>
      </w:pPr>
      <w:proofErr w:type="spellStart"/>
      <w:r>
        <w:t>Färnsten</w:t>
      </w:r>
      <w:proofErr w:type="spellEnd"/>
      <w:r>
        <w:t>, Martin, kansliråd (fr.o.m. 2013</w:t>
      </w:r>
      <w:r>
        <w:noBreakHyphen/>
        <w:t>06</w:t>
      </w:r>
      <w:r>
        <w:noBreakHyphen/>
        <w:t>01 t.o.m. 2015</w:t>
      </w:r>
      <w:r>
        <w:noBreakHyphen/>
        <w:t>09</w:t>
      </w:r>
      <w:r>
        <w:noBreakHyphen/>
        <w:t>08)</w:t>
      </w:r>
    </w:p>
    <w:p w14:paraId="01FC1561" w14:textId="77777777" w:rsidR="00A23F7A" w:rsidRDefault="00A23F7A" w:rsidP="00B5765E">
      <w:pPr>
        <w:pStyle w:val="Brdtextmedindragvnster"/>
      </w:pPr>
      <w:r>
        <w:t>Granath, Marianne, projektchef (fr.o.m. 2009</w:t>
      </w:r>
      <w:r>
        <w:noBreakHyphen/>
        <w:t>01</w:t>
      </w:r>
      <w:r>
        <w:noBreakHyphen/>
        <w:t>01 t.o.m. 2013</w:t>
      </w:r>
      <w:r>
        <w:noBreakHyphen/>
        <w:t>05</w:t>
      </w:r>
      <w:r>
        <w:noBreakHyphen/>
        <w:t>31)</w:t>
      </w:r>
    </w:p>
    <w:p w14:paraId="3ECCDEC3" w14:textId="77777777" w:rsidR="00A23F7A" w:rsidRDefault="00A23F7A" w:rsidP="00B5765E">
      <w:pPr>
        <w:pStyle w:val="Brdtextmedindragvnster"/>
      </w:pPr>
      <w:r>
        <w:t>Hermerén, Göran, professor (fr.o.m. 1985</w:t>
      </w:r>
      <w:r>
        <w:noBreakHyphen/>
        <w:t>03</w:t>
      </w:r>
      <w:r>
        <w:noBreakHyphen/>
        <w:t>15 t.o.m. 2019</w:t>
      </w:r>
      <w:r>
        <w:noBreakHyphen/>
        <w:t>04</w:t>
      </w:r>
      <w:r>
        <w:noBreakHyphen/>
        <w:t>30)</w:t>
      </w:r>
    </w:p>
    <w:p w14:paraId="548AC558" w14:textId="77777777" w:rsidR="00A23F7A" w:rsidRDefault="00A23F7A" w:rsidP="00B5765E">
      <w:pPr>
        <w:pStyle w:val="Brdtextmedindragvnster"/>
      </w:pPr>
      <w:r>
        <w:t>Johansson, Ann, vice förbundsordförande (fr.o.m. 2015</w:t>
      </w:r>
      <w:r>
        <w:noBreakHyphen/>
        <w:t>01</w:t>
      </w:r>
      <w:r>
        <w:noBreakHyphen/>
        <w:t>01 t.o.m. 2019</w:t>
      </w:r>
      <w:r>
        <w:noBreakHyphen/>
        <w:t>04</w:t>
      </w:r>
      <w:r>
        <w:noBreakHyphen/>
        <w:t>30)</w:t>
      </w:r>
    </w:p>
    <w:p w14:paraId="6AC19E07" w14:textId="77777777" w:rsidR="00A23F7A" w:rsidRDefault="00A23F7A" w:rsidP="00B5765E">
      <w:pPr>
        <w:pStyle w:val="Brdtextmedindragvnster"/>
      </w:pPr>
      <w:r>
        <w:t>Mattsson, Titti, professor (fr.o.m. 2019-05-24 t.o.m. 2022-12-31)</w:t>
      </w:r>
    </w:p>
    <w:p w14:paraId="20D86350" w14:textId="77777777" w:rsidR="00A23F7A" w:rsidRDefault="00A23F7A" w:rsidP="00B5765E">
      <w:pPr>
        <w:pStyle w:val="Brdtextmedindragvnster"/>
      </w:pPr>
      <w:proofErr w:type="spellStart"/>
      <w:r>
        <w:t>Nilsonne</w:t>
      </w:r>
      <w:proofErr w:type="spellEnd"/>
      <w:r>
        <w:t>, Åsa, professor (fr.o.m. 2012</w:t>
      </w:r>
      <w:r>
        <w:noBreakHyphen/>
        <w:t>01</w:t>
      </w:r>
      <w:r>
        <w:noBreakHyphen/>
        <w:t>01 t.o.m. 2014</w:t>
      </w:r>
      <w:r>
        <w:noBreakHyphen/>
        <w:t>12</w:t>
      </w:r>
      <w:r>
        <w:noBreakHyphen/>
        <w:t>31)</w:t>
      </w:r>
    </w:p>
    <w:p w14:paraId="2866B5B4" w14:textId="77777777" w:rsidR="00A23F7A" w:rsidRDefault="00A23F7A" w:rsidP="00B5765E">
      <w:pPr>
        <w:pStyle w:val="Brdtextmedindragvnster"/>
      </w:pPr>
      <w:r>
        <w:t>Olsson, Olle, handläggare (fr.o.m. 2015</w:t>
      </w:r>
      <w:r>
        <w:noBreakHyphen/>
        <w:t>09</w:t>
      </w:r>
      <w:r>
        <w:noBreakHyphen/>
        <w:t>09 t.o.m. 2019-04-30)</w:t>
      </w:r>
    </w:p>
    <w:p w14:paraId="0755725E" w14:textId="77777777" w:rsidR="00A23F7A" w:rsidRDefault="00A23F7A" w:rsidP="00B5765E">
      <w:pPr>
        <w:pStyle w:val="Brdtextmedindragvnster"/>
      </w:pPr>
      <w:r>
        <w:t>Olsson, Olle, handläggare (fr.o.m. 2019-05-24 t.o.m. 2022-12-31)</w:t>
      </w:r>
    </w:p>
    <w:p w14:paraId="7411278F" w14:textId="77777777" w:rsidR="00A23F7A" w:rsidRDefault="00A23F7A" w:rsidP="00B5765E">
      <w:pPr>
        <w:pStyle w:val="Brdtextmedindragvnster"/>
      </w:pPr>
      <w:proofErr w:type="spellStart"/>
      <w:r>
        <w:t>Riberio</w:t>
      </w:r>
      <w:proofErr w:type="spellEnd"/>
      <w:r>
        <w:t xml:space="preserve">, </w:t>
      </w:r>
      <w:proofErr w:type="spellStart"/>
      <w:r>
        <w:t>Sineva</w:t>
      </w:r>
      <w:proofErr w:type="spellEnd"/>
      <w:r>
        <w:t>, förbundsordförande (fr.o.m. 2012</w:t>
      </w:r>
      <w:r>
        <w:noBreakHyphen/>
        <w:t>01</w:t>
      </w:r>
      <w:r>
        <w:noBreakHyphen/>
        <w:t>01 t.o.m. 2014</w:t>
      </w:r>
      <w:r>
        <w:noBreakHyphen/>
        <w:t>12</w:t>
      </w:r>
      <w:r>
        <w:noBreakHyphen/>
        <w:t>31)</w:t>
      </w:r>
    </w:p>
    <w:p w14:paraId="5127879E" w14:textId="77777777" w:rsidR="00A23F7A" w:rsidRDefault="00A23F7A" w:rsidP="00B5765E">
      <w:pPr>
        <w:pStyle w:val="Brdtextmedindragvnster"/>
      </w:pPr>
      <w:r>
        <w:t>Rönngren, Bengt, kansliråd (fr.o.m. 2015</w:t>
      </w:r>
      <w:r>
        <w:noBreakHyphen/>
        <w:t>09</w:t>
      </w:r>
      <w:r>
        <w:noBreakHyphen/>
        <w:t>09 t.o.m. 2019-04-30)</w:t>
      </w:r>
    </w:p>
    <w:p w14:paraId="748A9D2D" w14:textId="77777777" w:rsidR="00A23F7A" w:rsidRDefault="00A23F7A" w:rsidP="00B5765E">
      <w:pPr>
        <w:pStyle w:val="Brdtextmedindragvnster"/>
      </w:pPr>
      <w:r>
        <w:t>Rönngren, Bengt, kansliråd (fr.o.m. 2019-05-24 t.o.m. 2022</w:t>
      </w:r>
      <w:r>
        <w:noBreakHyphen/>
        <w:t>12</w:t>
      </w:r>
      <w:r>
        <w:noBreakHyphen/>
        <w:t>31)</w:t>
      </w:r>
    </w:p>
    <w:p w14:paraId="04BCACF4" w14:textId="77777777" w:rsidR="00A23F7A" w:rsidRPr="00C704F3" w:rsidRDefault="00A23F7A" w:rsidP="00B5765E">
      <w:pPr>
        <w:pStyle w:val="Brdtextmedindragvnster"/>
        <w:rPr>
          <w:lang w:val="de-DE"/>
        </w:rPr>
      </w:pPr>
      <w:proofErr w:type="spellStart"/>
      <w:r w:rsidRPr="00C704F3">
        <w:rPr>
          <w:lang w:val="de-DE"/>
        </w:rPr>
        <w:t>Sahlin</w:t>
      </w:r>
      <w:proofErr w:type="spellEnd"/>
      <w:r w:rsidRPr="00C704F3">
        <w:rPr>
          <w:lang w:val="de-DE"/>
        </w:rPr>
        <w:t xml:space="preserve">, Nils-Eric, </w:t>
      </w:r>
      <w:proofErr w:type="spellStart"/>
      <w:r w:rsidRPr="00C704F3">
        <w:rPr>
          <w:lang w:val="de-DE"/>
        </w:rPr>
        <w:t>professor</w:t>
      </w:r>
      <w:proofErr w:type="spellEnd"/>
      <w:r w:rsidRPr="00C704F3">
        <w:rPr>
          <w:lang w:val="de-DE"/>
        </w:rPr>
        <w:t xml:space="preserve"> (</w:t>
      </w:r>
      <w:proofErr w:type="spellStart"/>
      <w:r w:rsidRPr="00C704F3">
        <w:rPr>
          <w:lang w:val="de-DE"/>
        </w:rPr>
        <w:t>fr.o.m</w:t>
      </w:r>
      <w:proofErr w:type="spellEnd"/>
      <w:r w:rsidRPr="00C704F3">
        <w:rPr>
          <w:lang w:val="de-DE"/>
        </w:rPr>
        <w:t>. 2007</w:t>
      </w:r>
      <w:r w:rsidRPr="00C704F3">
        <w:rPr>
          <w:lang w:val="de-DE"/>
        </w:rPr>
        <w:noBreakHyphen/>
        <w:t>01</w:t>
      </w:r>
      <w:r w:rsidRPr="00C704F3">
        <w:rPr>
          <w:lang w:val="de-DE"/>
        </w:rPr>
        <w:noBreakHyphen/>
        <w:t xml:space="preserve">01 </w:t>
      </w:r>
      <w:proofErr w:type="spellStart"/>
      <w:r w:rsidRPr="00C704F3">
        <w:rPr>
          <w:lang w:val="de-DE"/>
        </w:rPr>
        <w:t>t.o.m</w:t>
      </w:r>
      <w:proofErr w:type="spellEnd"/>
      <w:r w:rsidRPr="00C704F3">
        <w:rPr>
          <w:lang w:val="de-DE"/>
        </w:rPr>
        <w:t>. 2019-04-30</w:t>
      </w:r>
    </w:p>
    <w:p w14:paraId="5543CBCE" w14:textId="77777777" w:rsidR="00A23F7A" w:rsidRPr="00C704F3" w:rsidRDefault="00A23F7A" w:rsidP="00B5765E">
      <w:pPr>
        <w:pStyle w:val="Brdtextmedindragvnster"/>
        <w:rPr>
          <w:lang w:val="de-DE"/>
        </w:rPr>
      </w:pPr>
      <w:proofErr w:type="spellStart"/>
      <w:r w:rsidRPr="00C704F3">
        <w:rPr>
          <w:lang w:val="de-DE"/>
        </w:rPr>
        <w:t>Sahlin</w:t>
      </w:r>
      <w:proofErr w:type="spellEnd"/>
      <w:r w:rsidRPr="00C704F3">
        <w:rPr>
          <w:lang w:val="de-DE"/>
        </w:rPr>
        <w:t xml:space="preserve">, Nils-Eric, </w:t>
      </w:r>
      <w:proofErr w:type="spellStart"/>
      <w:r w:rsidRPr="00C704F3">
        <w:rPr>
          <w:lang w:val="de-DE"/>
        </w:rPr>
        <w:t>professor</w:t>
      </w:r>
      <w:proofErr w:type="spellEnd"/>
      <w:r w:rsidRPr="00C704F3">
        <w:rPr>
          <w:lang w:val="de-DE"/>
        </w:rPr>
        <w:t xml:space="preserve"> (</w:t>
      </w:r>
      <w:proofErr w:type="spellStart"/>
      <w:r w:rsidRPr="00C704F3">
        <w:rPr>
          <w:lang w:val="de-DE"/>
        </w:rPr>
        <w:t>fr.o.m</w:t>
      </w:r>
      <w:proofErr w:type="spellEnd"/>
      <w:r w:rsidRPr="00C704F3">
        <w:rPr>
          <w:lang w:val="de-DE"/>
        </w:rPr>
        <w:t xml:space="preserve">. 2019-05-24 </w:t>
      </w:r>
      <w:proofErr w:type="spellStart"/>
      <w:r w:rsidRPr="00C704F3">
        <w:rPr>
          <w:lang w:val="de-DE"/>
        </w:rPr>
        <w:t>t.o.m</w:t>
      </w:r>
      <w:proofErr w:type="spellEnd"/>
      <w:r w:rsidRPr="00C704F3">
        <w:rPr>
          <w:lang w:val="de-DE"/>
        </w:rPr>
        <w:t>. 2022</w:t>
      </w:r>
      <w:r w:rsidRPr="00C704F3">
        <w:rPr>
          <w:lang w:val="de-DE"/>
        </w:rPr>
        <w:noBreakHyphen/>
        <w:t>12</w:t>
      </w:r>
      <w:r w:rsidRPr="00C704F3">
        <w:rPr>
          <w:lang w:val="de-DE"/>
        </w:rPr>
        <w:noBreakHyphen/>
        <w:t>31)</w:t>
      </w:r>
    </w:p>
    <w:p w14:paraId="24EE7C66" w14:textId="77777777" w:rsidR="00A23F7A" w:rsidRPr="00C704F3" w:rsidRDefault="00A23F7A" w:rsidP="00B5765E">
      <w:pPr>
        <w:pStyle w:val="Brdtextmedindragvnster"/>
        <w:rPr>
          <w:lang w:val="de-DE"/>
        </w:rPr>
      </w:pPr>
      <w:proofErr w:type="spellStart"/>
      <w:r w:rsidRPr="00C704F3">
        <w:rPr>
          <w:lang w:val="de-DE"/>
        </w:rPr>
        <w:t>Sandlund</w:t>
      </w:r>
      <w:proofErr w:type="spellEnd"/>
      <w:r w:rsidRPr="00C704F3">
        <w:rPr>
          <w:lang w:val="de-DE"/>
        </w:rPr>
        <w:t xml:space="preserve">, Mikael, </w:t>
      </w:r>
      <w:proofErr w:type="spellStart"/>
      <w:r w:rsidRPr="00C704F3">
        <w:rPr>
          <w:lang w:val="de-DE"/>
        </w:rPr>
        <w:t>professor</w:t>
      </w:r>
      <w:proofErr w:type="spellEnd"/>
      <w:r w:rsidRPr="00C704F3">
        <w:rPr>
          <w:lang w:val="de-DE"/>
        </w:rPr>
        <w:t xml:space="preserve"> (</w:t>
      </w:r>
      <w:proofErr w:type="spellStart"/>
      <w:r w:rsidRPr="00C704F3">
        <w:rPr>
          <w:lang w:val="de-DE"/>
        </w:rPr>
        <w:t>fr.o.m</w:t>
      </w:r>
      <w:proofErr w:type="spellEnd"/>
      <w:r w:rsidRPr="00C704F3">
        <w:rPr>
          <w:lang w:val="de-DE"/>
        </w:rPr>
        <w:t>. 2018</w:t>
      </w:r>
      <w:r w:rsidRPr="00C704F3">
        <w:rPr>
          <w:lang w:val="de-DE"/>
        </w:rPr>
        <w:noBreakHyphen/>
        <w:t>01</w:t>
      </w:r>
      <w:r w:rsidRPr="00C704F3">
        <w:rPr>
          <w:lang w:val="de-DE"/>
        </w:rPr>
        <w:noBreakHyphen/>
        <w:t xml:space="preserve">01 </w:t>
      </w:r>
      <w:proofErr w:type="spellStart"/>
      <w:r w:rsidRPr="00C704F3">
        <w:rPr>
          <w:lang w:val="de-DE"/>
        </w:rPr>
        <w:t>t.o.m</w:t>
      </w:r>
      <w:proofErr w:type="spellEnd"/>
      <w:r w:rsidRPr="00C704F3">
        <w:rPr>
          <w:lang w:val="de-DE"/>
        </w:rPr>
        <w:t>. 2019-04-30</w:t>
      </w:r>
    </w:p>
    <w:p w14:paraId="6C27115F" w14:textId="77777777" w:rsidR="00A23F7A" w:rsidRPr="00C704F3" w:rsidRDefault="00A23F7A" w:rsidP="00B5765E">
      <w:pPr>
        <w:pStyle w:val="Brdtextmedindragvnster"/>
        <w:rPr>
          <w:lang w:val="de-DE"/>
        </w:rPr>
      </w:pPr>
      <w:proofErr w:type="spellStart"/>
      <w:r w:rsidRPr="00C704F3">
        <w:rPr>
          <w:lang w:val="de-DE"/>
        </w:rPr>
        <w:t>Sandlund</w:t>
      </w:r>
      <w:proofErr w:type="spellEnd"/>
      <w:r w:rsidRPr="00C704F3">
        <w:rPr>
          <w:lang w:val="de-DE"/>
        </w:rPr>
        <w:t xml:space="preserve">, Mikael, </w:t>
      </w:r>
      <w:proofErr w:type="spellStart"/>
      <w:r w:rsidRPr="00C704F3">
        <w:rPr>
          <w:lang w:val="de-DE"/>
        </w:rPr>
        <w:t>professor</w:t>
      </w:r>
      <w:proofErr w:type="spellEnd"/>
      <w:r w:rsidRPr="00C704F3">
        <w:rPr>
          <w:lang w:val="de-DE"/>
        </w:rPr>
        <w:t xml:space="preserve"> (</w:t>
      </w:r>
      <w:proofErr w:type="spellStart"/>
      <w:r w:rsidRPr="00C704F3">
        <w:rPr>
          <w:lang w:val="de-DE"/>
        </w:rPr>
        <w:t>fr.o.m</w:t>
      </w:r>
      <w:proofErr w:type="spellEnd"/>
      <w:r w:rsidRPr="00C704F3">
        <w:rPr>
          <w:lang w:val="de-DE"/>
        </w:rPr>
        <w:t xml:space="preserve">. 2019-05-24 </w:t>
      </w:r>
      <w:proofErr w:type="spellStart"/>
      <w:r w:rsidRPr="00C704F3">
        <w:rPr>
          <w:lang w:val="de-DE"/>
        </w:rPr>
        <w:t>t.o.m</w:t>
      </w:r>
      <w:proofErr w:type="spellEnd"/>
      <w:r w:rsidRPr="00C704F3">
        <w:rPr>
          <w:lang w:val="de-DE"/>
        </w:rPr>
        <w:t>. 2022</w:t>
      </w:r>
      <w:r w:rsidRPr="00C704F3">
        <w:rPr>
          <w:lang w:val="de-DE"/>
        </w:rPr>
        <w:noBreakHyphen/>
        <w:t>12</w:t>
      </w:r>
      <w:r w:rsidRPr="00C704F3">
        <w:rPr>
          <w:lang w:val="de-DE"/>
        </w:rPr>
        <w:noBreakHyphen/>
        <w:t>31)</w:t>
      </w:r>
    </w:p>
    <w:p w14:paraId="31D24BD2" w14:textId="77777777" w:rsidR="00A23F7A" w:rsidRPr="00C704F3" w:rsidRDefault="00A23F7A" w:rsidP="00B5765E">
      <w:pPr>
        <w:pStyle w:val="Brdtextmedindragvnster"/>
        <w:rPr>
          <w:lang w:val="de-DE"/>
        </w:rPr>
      </w:pPr>
      <w:r w:rsidRPr="00C704F3">
        <w:rPr>
          <w:lang w:val="de-DE"/>
        </w:rPr>
        <w:t xml:space="preserve">Singer, Anna, </w:t>
      </w:r>
      <w:proofErr w:type="spellStart"/>
      <w:r w:rsidRPr="00F1105E">
        <w:rPr>
          <w:lang w:val="de-DE"/>
        </w:rPr>
        <w:t>professor</w:t>
      </w:r>
      <w:proofErr w:type="spellEnd"/>
      <w:r w:rsidRPr="00C704F3">
        <w:rPr>
          <w:lang w:val="de-DE"/>
        </w:rPr>
        <w:t xml:space="preserve"> (</w:t>
      </w:r>
      <w:proofErr w:type="spellStart"/>
      <w:r w:rsidRPr="00C704F3">
        <w:rPr>
          <w:lang w:val="de-DE"/>
        </w:rPr>
        <w:t>fr.o.m</w:t>
      </w:r>
      <w:proofErr w:type="spellEnd"/>
      <w:r w:rsidRPr="00C704F3">
        <w:rPr>
          <w:lang w:val="de-DE"/>
        </w:rPr>
        <w:t>. 2015</w:t>
      </w:r>
      <w:r w:rsidRPr="00C704F3">
        <w:rPr>
          <w:lang w:val="de-DE"/>
        </w:rPr>
        <w:noBreakHyphen/>
        <w:t>05</w:t>
      </w:r>
      <w:r w:rsidRPr="00C704F3">
        <w:rPr>
          <w:lang w:val="de-DE"/>
        </w:rPr>
        <w:noBreakHyphen/>
        <w:t xml:space="preserve">13 </w:t>
      </w:r>
      <w:proofErr w:type="spellStart"/>
      <w:r w:rsidRPr="00C704F3">
        <w:rPr>
          <w:lang w:val="de-DE"/>
        </w:rPr>
        <w:t>t.o.m</w:t>
      </w:r>
      <w:proofErr w:type="spellEnd"/>
      <w:r w:rsidRPr="00C704F3">
        <w:rPr>
          <w:lang w:val="de-DE"/>
        </w:rPr>
        <w:t>. 2019-04-30)</w:t>
      </w:r>
    </w:p>
    <w:p w14:paraId="6BB376C0" w14:textId="77777777" w:rsidR="00A23F7A" w:rsidRDefault="00A23F7A" w:rsidP="00B5765E">
      <w:pPr>
        <w:pStyle w:val="Brdtextmedindragvnster"/>
      </w:pPr>
      <w:r>
        <w:t>Singer, Anna, professor (fr.o.m. 2019-05-24 t.o.m. 2022</w:t>
      </w:r>
      <w:r>
        <w:noBreakHyphen/>
        <w:t>12</w:t>
      </w:r>
      <w:r>
        <w:noBreakHyphen/>
        <w:t>31)</w:t>
      </w:r>
    </w:p>
    <w:p w14:paraId="5EDF9E2E" w14:textId="55A4767A" w:rsidR="00A23F7A" w:rsidRDefault="00A23F7A" w:rsidP="00B5765E">
      <w:pPr>
        <w:pStyle w:val="Brdtextmedindragvnster"/>
      </w:pPr>
      <w:r>
        <w:t>St</w:t>
      </w:r>
      <w:r w:rsidR="00BB2A4B">
        <w:t>e</w:t>
      </w:r>
      <w:r>
        <w:t>en, Marie, styrelseledamot (fr.o.m. 2018</w:t>
      </w:r>
      <w:r>
        <w:noBreakHyphen/>
        <w:t>01</w:t>
      </w:r>
      <w:r>
        <w:noBreakHyphen/>
        <w:t>01 t.o.m. 2019-04-30)</w:t>
      </w:r>
    </w:p>
    <w:p w14:paraId="43C4436C" w14:textId="114D2945" w:rsidR="00A23F7A" w:rsidRDefault="00A23F7A" w:rsidP="00B5765E">
      <w:pPr>
        <w:pStyle w:val="Brdtextmedindragvnster"/>
      </w:pPr>
      <w:r>
        <w:t>St</w:t>
      </w:r>
      <w:r w:rsidR="00BB2A4B">
        <w:t>e</w:t>
      </w:r>
      <w:r>
        <w:t>en, Marie styrelseledamot (fr.o.m. 2019-05-24 t.o.m. 2022</w:t>
      </w:r>
      <w:r>
        <w:noBreakHyphen/>
        <w:t>12</w:t>
      </w:r>
      <w:r>
        <w:noBreakHyphen/>
        <w:t>31)</w:t>
      </w:r>
    </w:p>
    <w:p w14:paraId="5B5B519C" w14:textId="77777777" w:rsidR="00A23F7A" w:rsidRDefault="00A23F7A" w:rsidP="00B5765E">
      <w:pPr>
        <w:pStyle w:val="Brdtextmedindragvnster"/>
      </w:pPr>
      <w:r>
        <w:t>Strömberg, Lovisa, ämnesråd (fr.o.m. 2011</w:t>
      </w:r>
      <w:r>
        <w:noBreakHyphen/>
        <w:t>07</w:t>
      </w:r>
      <w:r>
        <w:noBreakHyphen/>
        <w:t>01 t.o.m. 2013</w:t>
      </w:r>
      <w:r>
        <w:noBreakHyphen/>
        <w:t>05</w:t>
      </w:r>
      <w:r>
        <w:noBreakHyphen/>
        <w:t>31)</w:t>
      </w:r>
    </w:p>
    <w:p w14:paraId="5956C388" w14:textId="77777777" w:rsidR="00A23F7A" w:rsidRDefault="00A23F7A" w:rsidP="00B5765E">
      <w:pPr>
        <w:pStyle w:val="Brdtextmedindragvnster"/>
      </w:pPr>
      <w:r>
        <w:lastRenderedPageBreak/>
        <w:t>Wennlund, Elisabet, f.d. sjukhusdirektör (fr.o.m. 2012</w:t>
      </w:r>
      <w:r>
        <w:noBreakHyphen/>
        <w:t>01</w:t>
      </w:r>
      <w:r>
        <w:noBreakHyphen/>
        <w:t>01 t.o.m. 2019</w:t>
      </w:r>
      <w:r>
        <w:noBreakHyphen/>
        <w:t>04</w:t>
      </w:r>
      <w:r>
        <w:noBreakHyphen/>
        <w:t>30)</w:t>
      </w:r>
    </w:p>
    <w:p w14:paraId="70982DE4" w14:textId="77777777" w:rsidR="00A23F7A" w:rsidRDefault="00A23F7A" w:rsidP="00B5765E">
      <w:pPr>
        <w:pStyle w:val="Brdtextmedindragvnster"/>
      </w:pPr>
      <w:proofErr w:type="spellStart"/>
      <w:r>
        <w:t>Vestin</w:t>
      </w:r>
      <w:proofErr w:type="spellEnd"/>
      <w:r>
        <w:t>, Ulrika, handläggare (fr.o.m. 2015</w:t>
      </w:r>
      <w:r>
        <w:noBreakHyphen/>
        <w:t>05</w:t>
      </w:r>
      <w:r>
        <w:noBreakHyphen/>
        <w:t>13 t.o.m. 2015</w:t>
      </w:r>
      <w:r>
        <w:noBreakHyphen/>
        <w:t>09</w:t>
      </w:r>
      <w:r>
        <w:noBreakHyphen/>
        <w:t>08)</w:t>
      </w:r>
    </w:p>
    <w:p w14:paraId="19257CD7" w14:textId="77777777" w:rsidR="00A23F7A" w:rsidRDefault="00A23F7A" w:rsidP="00B5765E">
      <w:pPr>
        <w:pStyle w:val="Brdtexthllihop"/>
      </w:pPr>
      <w:r>
        <w:t>Sekreterare:</w:t>
      </w:r>
    </w:p>
    <w:p w14:paraId="4E330511" w14:textId="77777777" w:rsidR="00A23F7A" w:rsidRDefault="00A23F7A" w:rsidP="00B5765E">
      <w:pPr>
        <w:pStyle w:val="Brdtextmedindragvnster"/>
      </w:pPr>
      <w:proofErr w:type="spellStart"/>
      <w:r>
        <w:t>Barrbrink</w:t>
      </w:r>
      <w:proofErr w:type="spellEnd"/>
      <w:r>
        <w:t>, Lena (fr.o.m. 2013</w:t>
      </w:r>
      <w:r>
        <w:noBreakHyphen/>
        <w:t>08</w:t>
      </w:r>
      <w:r>
        <w:noBreakHyphen/>
        <w:t>01 t.o.m. 2013</w:t>
      </w:r>
      <w:r>
        <w:noBreakHyphen/>
        <w:t>12</w:t>
      </w:r>
      <w:r>
        <w:noBreakHyphen/>
        <w:t>31)</w:t>
      </w:r>
    </w:p>
    <w:p w14:paraId="16564986" w14:textId="77777777" w:rsidR="00A23F7A" w:rsidRDefault="00A23F7A" w:rsidP="00B5765E">
      <w:pPr>
        <w:pStyle w:val="Brdtextmedindragvnster"/>
      </w:pPr>
      <w:r>
        <w:t>Eriksson, Lotta (fr.o.m. 2002</w:t>
      </w:r>
      <w:r>
        <w:noBreakHyphen/>
        <w:t>01</w:t>
      </w:r>
      <w:r>
        <w:noBreakHyphen/>
        <w:t>01)</w:t>
      </w:r>
    </w:p>
    <w:p w14:paraId="074F662F" w14:textId="77777777" w:rsidR="00A23F7A" w:rsidRDefault="00A23F7A" w:rsidP="00B5765E">
      <w:pPr>
        <w:pStyle w:val="Brdtextmedindragvnster"/>
      </w:pPr>
      <w:r>
        <w:t>Kokko, Janna (fr.o.m. 2016</w:t>
      </w:r>
      <w:r>
        <w:noBreakHyphen/>
        <w:t>09</w:t>
      </w:r>
      <w:r>
        <w:noBreakHyphen/>
        <w:t>07 t.o.m. 2017</w:t>
      </w:r>
      <w:r>
        <w:noBreakHyphen/>
        <w:t>08</w:t>
      </w:r>
      <w:r>
        <w:noBreakHyphen/>
        <w:t>31)</w:t>
      </w:r>
    </w:p>
    <w:p w14:paraId="0C0FDE03" w14:textId="77777777" w:rsidR="00A23F7A" w:rsidRPr="00154FA9" w:rsidRDefault="00A23F7A" w:rsidP="00B5765E">
      <w:pPr>
        <w:pStyle w:val="Brdtextmedindragvnster"/>
        <w:rPr>
          <w:lang w:val="de-DE"/>
        </w:rPr>
      </w:pPr>
      <w:r w:rsidRPr="00154FA9">
        <w:rPr>
          <w:lang w:val="de-DE"/>
        </w:rPr>
        <w:t>Kreher, Robert (</w:t>
      </w:r>
      <w:proofErr w:type="spellStart"/>
      <w:r w:rsidRPr="00154FA9">
        <w:rPr>
          <w:lang w:val="de-DE"/>
        </w:rPr>
        <w:t>fr.o.m</w:t>
      </w:r>
      <w:proofErr w:type="spellEnd"/>
      <w:r w:rsidRPr="00154FA9">
        <w:rPr>
          <w:lang w:val="de-DE"/>
        </w:rPr>
        <w:t>. 2015</w:t>
      </w:r>
      <w:r w:rsidRPr="00154FA9">
        <w:rPr>
          <w:lang w:val="de-DE"/>
        </w:rPr>
        <w:noBreakHyphen/>
        <w:t>01</w:t>
      </w:r>
      <w:r w:rsidRPr="00154FA9">
        <w:rPr>
          <w:lang w:val="de-DE"/>
        </w:rPr>
        <w:noBreakHyphen/>
        <w:t xml:space="preserve">01 </w:t>
      </w:r>
      <w:proofErr w:type="spellStart"/>
      <w:r w:rsidRPr="00154FA9">
        <w:rPr>
          <w:lang w:val="de-DE"/>
        </w:rPr>
        <w:t>t.o.m</w:t>
      </w:r>
      <w:proofErr w:type="spellEnd"/>
      <w:r w:rsidRPr="00154FA9">
        <w:rPr>
          <w:lang w:val="de-DE"/>
        </w:rPr>
        <w:t>. 2015</w:t>
      </w:r>
      <w:r w:rsidRPr="00154FA9">
        <w:rPr>
          <w:lang w:val="de-DE"/>
        </w:rPr>
        <w:noBreakHyphen/>
        <w:t>10</w:t>
      </w:r>
      <w:r w:rsidRPr="00154FA9">
        <w:rPr>
          <w:lang w:val="de-DE"/>
        </w:rPr>
        <w:noBreakHyphen/>
        <w:t>31)</w:t>
      </w:r>
    </w:p>
    <w:p w14:paraId="57C4D0C3" w14:textId="77777777" w:rsidR="00A23F7A" w:rsidRPr="00154FA9" w:rsidRDefault="00A23F7A" w:rsidP="00B5765E">
      <w:pPr>
        <w:pStyle w:val="Brdtextmedindragvnster"/>
        <w:rPr>
          <w:lang w:val="de-DE"/>
        </w:rPr>
      </w:pPr>
      <w:proofErr w:type="spellStart"/>
      <w:r w:rsidRPr="00154FA9">
        <w:rPr>
          <w:lang w:val="de-DE"/>
        </w:rPr>
        <w:t>Lövtrup</w:t>
      </w:r>
      <w:proofErr w:type="spellEnd"/>
      <w:r w:rsidRPr="00154FA9">
        <w:rPr>
          <w:lang w:val="de-DE"/>
        </w:rPr>
        <w:t>, Michael (</w:t>
      </w:r>
      <w:proofErr w:type="spellStart"/>
      <w:r w:rsidRPr="00154FA9">
        <w:rPr>
          <w:lang w:val="de-DE"/>
        </w:rPr>
        <w:t>fr.o.m</w:t>
      </w:r>
      <w:proofErr w:type="spellEnd"/>
      <w:r w:rsidRPr="00154FA9">
        <w:rPr>
          <w:lang w:val="de-DE"/>
        </w:rPr>
        <w:t>. 2017</w:t>
      </w:r>
      <w:r w:rsidRPr="00154FA9">
        <w:rPr>
          <w:lang w:val="de-DE"/>
        </w:rPr>
        <w:noBreakHyphen/>
        <w:t>09</w:t>
      </w:r>
      <w:r w:rsidRPr="00154FA9">
        <w:rPr>
          <w:lang w:val="de-DE"/>
        </w:rPr>
        <w:noBreakHyphen/>
        <w:t>01)</w:t>
      </w:r>
    </w:p>
    <w:p w14:paraId="3489A11B" w14:textId="77777777" w:rsidR="00A23F7A" w:rsidRDefault="00A23F7A" w:rsidP="00B5765E">
      <w:pPr>
        <w:pStyle w:val="Brdtextmedindragvnster"/>
      </w:pPr>
      <w:proofErr w:type="spellStart"/>
      <w:r>
        <w:t>Mossler</w:t>
      </w:r>
      <w:proofErr w:type="spellEnd"/>
      <w:r>
        <w:t>, Karin (fr.o.m. 2017</w:t>
      </w:r>
      <w:r>
        <w:noBreakHyphen/>
        <w:t>04</w:t>
      </w:r>
      <w:r>
        <w:noBreakHyphen/>
        <w:t>18 t.o.m. 2018</w:t>
      </w:r>
      <w:r>
        <w:noBreakHyphen/>
        <w:t>08</w:t>
      </w:r>
      <w:r>
        <w:noBreakHyphen/>
        <w:t>12)</w:t>
      </w:r>
    </w:p>
    <w:p w14:paraId="1EF6619A" w14:textId="77777777" w:rsidR="00A23F7A" w:rsidRPr="00DF3FF4" w:rsidRDefault="00A23F7A" w:rsidP="00B5765E">
      <w:pPr>
        <w:pStyle w:val="Brdtextmedindragvnster"/>
      </w:pPr>
      <w:r w:rsidRPr="00DF3FF4">
        <w:t>Mörke, Yvonne (fr.o.m. 2019-01-01 t.o</w:t>
      </w:r>
      <w:r>
        <w:t>.m. 2019-12-31)</w:t>
      </w:r>
    </w:p>
    <w:p w14:paraId="6D0B0DC9" w14:textId="77777777" w:rsidR="00A23F7A" w:rsidRDefault="00A23F7A" w:rsidP="00B5765E">
      <w:pPr>
        <w:pStyle w:val="Brdtextmedindragvnster"/>
      </w:pPr>
      <w:proofErr w:type="spellStart"/>
      <w:r>
        <w:t>Teréus</w:t>
      </w:r>
      <w:proofErr w:type="spellEnd"/>
      <w:r>
        <w:t>, Helena (fr.o.m. 2014</w:t>
      </w:r>
      <w:r>
        <w:noBreakHyphen/>
        <w:t>02</w:t>
      </w:r>
      <w:r>
        <w:noBreakHyphen/>
        <w:t>01)</w:t>
      </w:r>
    </w:p>
    <w:p w14:paraId="5C1CC4BD" w14:textId="77777777" w:rsidR="00A23F7A" w:rsidRDefault="00A23F7A" w:rsidP="00B5765E">
      <w:pPr>
        <w:pStyle w:val="Brdtextmedindragvnster"/>
      </w:pPr>
      <w:proofErr w:type="spellStart"/>
      <w:r>
        <w:t>Wilbe</w:t>
      </w:r>
      <w:proofErr w:type="spellEnd"/>
      <w:r>
        <w:t xml:space="preserve"> Ramsay, Karin (fr.o.m. 2010</w:t>
      </w:r>
      <w:r>
        <w:noBreakHyphen/>
        <w:t>09</w:t>
      </w:r>
      <w:r>
        <w:noBreakHyphen/>
        <w:t>01 t.o.m. 2016</w:t>
      </w:r>
      <w:r>
        <w:noBreakHyphen/>
        <w:t>06</w:t>
      </w:r>
      <w:r>
        <w:noBreakHyphen/>
        <w:t>30)</w:t>
      </w:r>
    </w:p>
    <w:p w14:paraId="56B47614" w14:textId="77777777" w:rsidR="00A23F7A" w:rsidRPr="00154FA9" w:rsidRDefault="00A23F7A" w:rsidP="00B5765E">
      <w:pPr>
        <w:pStyle w:val="Brdtextmedindragvnster"/>
        <w:rPr>
          <w:lang w:val="de-DE"/>
        </w:rPr>
      </w:pPr>
      <w:proofErr w:type="spellStart"/>
      <w:r w:rsidRPr="00154FA9">
        <w:rPr>
          <w:lang w:val="de-DE"/>
        </w:rPr>
        <w:t>Westberg</w:t>
      </w:r>
      <w:proofErr w:type="spellEnd"/>
      <w:r w:rsidRPr="00154FA9">
        <w:rPr>
          <w:lang w:val="de-DE"/>
        </w:rPr>
        <w:t>, Febe (</w:t>
      </w:r>
      <w:proofErr w:type="spellStart"/>
      <w:r w:rsidRPr="00154FA9">
        <w:rPr>
          <w:lang w:val="de-DE"/>
        </w:rPr>
        <w:t>fr.o.m</w:t>
      </w:r>
      <w:proofErr w:type="spellEnd"/>
      <w:r w:rsidRPr="00154FA9">
        <w:rPr>
          <w:lang w:val="de-DE"/>
        </w:rPr>
        <w:t>. 2010</w:t>
      </w:r>
      <w:r w:rsidRPr="00154FA9">
        <w:rPr>
          <w:lang w:val="de-DE"/>
        </w:rPr>
        <w:noBreakHyphen/>
        <w:t>03</w:t>
      </w:r>
      <w:r w:rsidRPr="00154FA9">
        <w:rPr>
          <w:lang w:val="de-DE"/>
        </w:rPr>
        <w:noBreakHyphen/>
        <w:t xml:space="preserve">29 </w:t>
      </w:r>
      <w:proofErr w:type="spellStart"/>
      <w:r w:rsidRPr="00154FA9">
        <w:rPr>
          <w:lang w:val="de-DE"/>
        </w:rPr>
        <w:t>t.o.m</w:t>
      </w:r>
      <w:proofErr w:type="spellEnd"/>
      <w:r w:rsidRPr="00154FA9">
        <w:rPr>
          <w:lang w:val="de-DE"/>
        </w:rPr>
        <w:t>. 2014</w:t>
      </w:r>
      <w:r w:rsidRPr="00154FA9">
        <w:rPr>
          <w:lang w:val="de-DE"/>
        </w:rPr>
        <w:noBreakHyphen/>
        <w:t>10</w:t>
      </w:r>
      <w:r w:rsidRPr="00154FA9">
        <w:rPr>
          <w:lang w:val="de-DE"/>
        </w:rPr>
        <w:noBreakHyphen/>
        <w:t>31)</w:t>
      </w:r>
    </w:p>
    <w:p w14:paraId="6422BAED" w14:textId="20363F73" w:rsidR="00A23F7A" w:rsidRDefault="00A23F7A" w:rsidP="00B5765E">
      <w:pPr>
        <w:pStyle w:val="Brdtextupprkning"/>
      </w:pPr>
      <w:r>
        <w:t>Lokal: Fredsgatan 8, Postadress: Socialdepartementet, 103 33 Stockholm, tel. växel 08-405 10 00</w:t>
      </w:r>
    </w:p>
    <w:p w14:paraId="2369F1E3" w14:textId="77777777" w:rsidR="00A23F7A" w:rsidRDefault="00A23F7A" w:rsidP="00B5765E">
      <w:pPr>
        <w:pStyle w:val="Brdtexthllihop"/>
      </w:pPr>
      <w:r>
        <w:t>Rådet har avgett</w:t>
      </w:r>
    </w:p>
    <w:p w14:paraId="3271587F" w14:textId="77777777" w:rsidR="00A23F7A" w:rsidRDefault="00A23F7A" w:rsidP="00B5765E">
      <w:pPr>
        <w:pStyle w:val="Brdtextmedindragvnster"/>
        <w:ind w:left="0"/>
      </w:pPr>
      <w:r>
        <w:t>2019 Avlagda publikationer/yttranden</w:t>
      </w:r>
    </w:p>
    <w:p w14:paraId="415CE178" w14:textId="77777777" w:rsidR="00A23F7A" w:rsidRDefault="00A23F7A" w:rsidP="00A75E24">
      <w:pPr>
        <w:pStyle w:val="Brdtextmedindragvnster"/>
        <w:ind w:left="284" w:hanging="114"/>
      </w:pPr>
      <w:r>
        <w:t>2019-12-30 Remissvar avseende departementspromemorian Stärkt skydd för den enskilde vid estetiska behandlingar. Ny lag om kirurgiska ingrepp och injektionsbehandlingar Ds 2019:20</w:t>
      </w:r>
    </w:p>
    <w:p w14:paraId="23429090" w14:textId="77777777" w:rsidR="00A23F7A" w:rsidRDefault="00A23F7A" w:rsidP="00A75E24">
      <w:pPr>
        <w:pStyle w:val="Brdtextmedindragvnster"/>
        <w:ind w:left="284" w:hanging="114"/>
      </w:pPr>
      <w:r>
        <w:t xml:space="preserve">2019-12-30 Synpunkter på Rekommendation om enhetlighet i regionernas erbjudande av offentligt finansierad </w:t>
      </w:r>
      <w:proofErr w:type="spellStart"/>
      <w:r>
        <w:t>preimplantatorisk</w:t>
      </w:r>
      <w:proofErr w:type="spellEnd"/>
      <w:r>
        <w:t xml:space="preserve"> genetisk diagnostik</w:t>
      </w:r>
    </w:p>
    <w:p w14:paraId="4BB0A13B" w14:textId="77777777" w:rsidR="00A23F7A" w:rsidRDefault="00A23F7A" w:rsidP="00A75E24">
      <w:pPr>
        <w:pStyle w:val="Brdtextmedindragvnster"/>
        <w:ind w:left="284" w:hanging="114"/>
      </w:pPr>
      <w:r>
        <w:t>2019-11-21 Skrivelse gällande patienter med bristande beslutsförmåga i hälso- och sjukvården</w:t>
      </w:r>
    </w:p>
    <w:p w14:paraId="522621C2" w14:textId="09287277" w:rsidR="00A23F7A" w:rsidRDefault="00A23F7A" w:rsidP="00A75E24">
      <w:pPr>
        <w:pStyle w:val="Brdtextmedindragvnster"/>
        <w:ind w:left="284" w:hanging="114"/>
      </w:pPr>
      <w:r>
        <w:t xml:space="preserve">2019-10-23 Remissvar avseende betänkandena Komplementär och alternativ medicin och vård – säkerhet, kunskap, dialog </w:t>
      </w:r>
      <w:r w:rsidR="008F6E0D">
        <w:br/>
      </w:r>
      <w:r>
        <w:t>(SOU 2019: 15) samt Komplementär och alternativ medicin och vård – ny lag</w:t>
      </w:r>
      <w:r w:rsidR="00A75E24">
        <w:softHyphen/>
      </w:r>
      <w:r>
        <w:t>stiftning (SOU 2019:28)</w:t>
      </w:r>
    </w:p>
    <w:p w14:paraId="1BE9FAB4" w14:textId="7ABD4568" w:rsidR="00A23F7A" w:rsidRDefault="00A23F7A" w:rsidP="00A75E24">
      <w:pPr>
        <w:pStyle w:val="Brdtextmedindragvnster"/>
        <w:ind w:left="284" w:hanging="114"/>
      </w:pPr>
      <w:r>
        <w:t>2019-10-21 Remissvar avseende betänkandet Organbevarande behand</w:t>
      </w:r>
      <w:r w:rsidR="00A75E24">
        <w:softHyphen/>
      </w:r>
      <w:r>
        <w:t>ling för donation (SOU 2019:26)</w:t>
      </w:r>
    </w:p>
    <w:p w14:paraId="7A437C17" w14:textId="77777777" w:rsidR="00A23F7A" w:rsidRDefault="00A23F7A" w:rsidP="00A75E24">
      <w:pPr>
        <w:pStyle w:val="Brdtextmedindragvnster"/>
        <w:ind w:left="284" w:hanging="114"/>
      </w:pPr>
      <w:r>
        <w:t>2019-10-03 Remissvar avseende betänkandet Santiagokonventionen mot organhandel (SOU 2019:1)</w:t>
      </w:r>
    </w:p>
    <w:p w14:paraId="09FC811C" w14:textId="77777777" w:rsidR="00A23F7A" w:rsidRDefault="00A23F7A" w:rsidP="00A75E24">
      <w:pPr>
        <w:pStyle w:val="Brdtextmedindragvnster"/>
        <w:ind w:left="284" w:hanging="114"/>
      </w:pPr>
      <w:r>
        <w:t>2019-05-01 Konferensrapport 2019:2 Artificiell intelligens – löftesrik teknik med etiska utmaningar, 2018.</w:t>
      </w:r>
    </w:p>
    <w:p w14:paraId="36F1C14D" w14:textId="77777777" w:rsidR="00A23F7A" w:rsidRDefault="00A23F7A" w:rsidP="00A75E24">
      <w:pPr>
        <w:pStyle w:val="Brdtextmedindragvnster"/>
        <w:ind w:left="284" w:hanging="114"/>
      </w:pPr>
      <w:r>
        <w:t xml:space="preserve">2019-04-29 </w:t>
      </w:r>
      <w:proofErr w:type="spellStart"/>
      <w:r>
        <w:t>Smer</w:t>
      </w:r>
      <w:proofErr w:type="spellEnd"/>
      <w:r>
        <w:t xml:space="preserve"> kommenterar 2019:1 DNA-testning av barn utanför hälso- och sjukvården</w:t>
      </w:r>
    </w:p>
    <w:p w14:paraId="73916E4D" w14:textId="77777777" w:rsidR="00A23F7A" w:rsidRDefault="00A23F7A" w:rsidP="00A75E24">
      <w:pPr>
        <w:pStyle w:val="Brdtextmedindragvnster"/>
        <w:ind w:left="284" w:hanging="114"/>
      </w:pPr>
      <w:r>
        <w:t>2019-04-26 Skrivelse om utredning och behandling av könsdysfori hos barn och ungdomar</w:t>
      </w:r>
    </w:p>
    <w:p w14:paraId="2D417D2E" w14:textId="77777777" w:rsidR="00A23F7A" w:rsidRDefault="00A23F7A" w:rsidP="00A75E24">
      <w:pPr>
        <w:pStyle w:val="Brdtextmedindragvnster"/>
        <w:ind w:left="284" w:hanging="114"/>
      </w:pPr>
      <w:r>
        <w:t>2019-04-26 Remissvar avseende betänkandet Tydligare ansvar och regler för läkemedel (SOU 2018:89)</w:t>
      </w:r>
    </w:p>
    <w:p w14:paraId="446C1544" w14:textId="77777777" w:rsidR="00A23F7A" w:rsidRDefault="00A23F7A" w:rsidP="00A75E24">
      <w:pPr>
        <w:pStyle w:val="Brdtextmedindragvnster"/>
        <w:ind w:left="284" w:hanging="114"/>
      </w:pPr>
      <w:r>
        <w:t xml:space="preserve">2019-04-12 </w:t>
      </w:r>
      <w:proofErr w:type="spellStart"/>
      <w:r>
        <w:t>Smer</w:t>
      </w:r>
      <w:proofErr w:type="spellEnd"/>
      <w:r>
        <w:t xml:space="preserve"> rapport 2019:2 Styrmodeller i hälso- och sjukvården – förslag till modell för etisk analys. </w:t>
      </w:r>
    </w:p>
    <w:p w14:paraId="0178BD74" w14:textId="77777777" w:rsidR="00A23F7A" w:rsidRDefault="00A23F7A" w:rsidP="00A75E24">
      <w:pPr>
        <w:pStyle w:val="Brdtextmedindragvnster"/>
        <w:ind w:left="284" w:hanging="114"/>
      </w:pPr>
      <w:r>
        <w:t>2019-03-05 Konferensrapport 2019:1 De svåra besluten. Etiska dilemman vid behandlingsbegränsningar och livsuppehållande behandling, 2018</w:t>
      </w:r>
    </w:p>
    <w:p w14:paraId="1008C643" w14:textId="57246D5E" w:rsidR="00A23F7A" w:rsidRDefault="00A23F7A" w:rsidP="00A75E24">
      <w:pPr>
        <w:pStyle w:val="Brdtextmedindragvnster"/>
        <w:ind w:left="284" w:hanging="114"/>
      </w:pPr>
      <w:r>
        <w:lastRenderedPageBreak/>
        <w:t xml:space="preserve">2019-02-28 </w:t>
      </w:r>
      <w:proofErr w:type="spellStart"/>
      <w:r>
        <w:t>Smer</w:t>
      </w:r>
      <w:proofErr w:type="spellEnd"/>
      <w:r>
        <w:t xml:space="preserve"> rapport 20</w:t>
      </w:r>
      <w:r w:rsidR="00AC736A">
        <w:t>19</w:t>
      </w:r>
      <w:r>
        <w:t xml:space="preserve">:1 Livstecken efter sen abort. </w:t>
      </w:r>
    </w:p>
    <w:p w14:paraId="3BAAB7E1" w14:textId="77777777" w:rsidR="00A23F7A" w:rsidRPr="004F4A55" w:rsidRDefault="00A23F7A" w:rsidP="00A75E24">
      <w:pPr>
        <w:pStyle w:val="Brdtextmedindragvnster"/>
        <w:ind w:left="284" w:hanging="114"/>
        <w:rPr>
          <w:lang w:val="en-US"/>
        </w:rPr>
      </w:pPr>
      <w:r w:rsidRPr="004F4A55">
        <w:rPr>
          <w:lang w:val="en-US"/>
        </w:rPr>
        <w:t xml:space="preserve">2019-02-05 </w:t>
      </w:r>
      <w:proofErr w:type="spellStart"/>
      <w:r w:rsidRPr="004F4A55">
        <w:rPr>
          <w:lang w:val="en-US"/>
        </w:rPr>
        <w:t>Synpunkter</w:t>
      </w:r>
      <w:proofErr w:type="spellEnd"/>
      <w:r w:rsidRPr="004F4A55">
        <w:rPr>
          <w:lang w:val="en-US"/>
        </w:rPr>
        <w:t xml:space="preserve"> </w:t>
      </w:r>
      <w:proofErr w:type="spellStart"/>
      <w:r w:rsidRPr="004F4A55">
        <w:rPr>
          <w:lang w:val="en-US"/>
        </w:rPr>
        <w:t>på</w:t>
      </w:r>
      <w:proofErr w:type="spellEnd"/>
      <w:r w:rsidRPr="004F4A55">
        <w:rPr>
          <w:lang w:val="en-US"/>
        </w:rPr>
        <w:t xml:space="preserve"> draft “Document Guiding Principles for Responsible Innovation in Neurotechnology for Health”, OECD</w:t>
      </w:r>
    </w:p>
    <w:p w14:paraId="1F5D1948" w14:textId="77777777" w:rsidR="00A23F7A" w:rsidRDefault="00A23F7A" w:rsidP="00A75E24">
      <w:pPr>
        <w:pStyle w:val="Brdtextmedindragvnster"/>
        <w:ind w:left="284" w:hanging="114"/>
      </w:pPr>
      <w:r>
        <w:t>2019-01-19 Remissvar avseende betänkandet Rätt att forska – långsiktig reglering av forskningsdatabaser (SOU 2018:36)</w:t>
      </w:r>
    </w:p>
    <w:p w14:paraId="519F958E" w14:textId="77777777" w:rsidR="00A23F7A" w:rsidRDefault="00A23F7A" w:rsidP="00B5765E">
      <w:pPr>
        <w:pStyle w:val="Brdtextmedindragvnster"/>
      </w:pPr>
    </w:p>
    <w:p w14:paraId="72393D7A" w14:textId="77777777" w:rsidR="00A23F7A" w:rsidRDefault="00A23F7A" w:rsidP="00B5765E">
      <w:pPr>
        <w:pStyle w:val="Brdtextmedindragvnster"/>
        <w:ind w:left="0"/>
      </w:pPr>
      <w:r>
        <w:t>Konferenser och seminarier 2019</w:t>
      </w:r>
    </w:p>
    <w:p w14:paraId="18F869CF" w14:textId="77777777" w:rsidR="00A23F7A" w:rsidRDefault="00A23F7A" w:rsidP="00A75E24">
      <w:pPr>
        <w:pStyle w:val="Brdtextmedindragvnster"/>
        <w:ind w:left="284" w:hanging="114"/>
      </w:pPr>
      <w:r>
        <w:t xml:space="preserve">2019-12-12 </w:t>
      </w:r>
      <w:proofErr w:type="spellStart"/>
      <w:r>
        <w:t>Smers</w:t>
      </w:r>
      <w:proofErr w:type="spellEnd"/>
      <w:r>
        <w:t xml:space="preserve"> </w:t>
      </w:r>
      <w:proofErr w:type="spellStart"/>
      <w:r>
        <w:t>etikdag</w:t>
      </w:r>
      <w:proofErr w:type="spellEnd"/>
      <w:r>
        <w:t xml:space="preserve"> 2019: Styrningen av hälso- och sjukvården – var kommer etiken in?</w:t>
      </w:r>
    </w:p>
    <w:p w14:paraId="0CFFE0AD" w14:textId="77777777" w:rsidR="00A23F7A" w:rsidRDefault="00A23F7A" w:rsidP="00A75E24">
      <w:pPr>
        <w:pStyle w:val="Brdtextmedindragvnster"/>
        <w:ind w:left="284" w:hanging="114"/>
      </w:pPr>
      <w:r>
        <w:t>2019-10-17 Etikpristagarens seminarium 2019: Etik i praktiken</w:t>
      </w:r>
    </w:p>
    <w:p w14:paraId="4F5B0259" w14:textId="77777777" w:rsidR="00A23F7A" w:rsidRDefault="00A23F7A" w:rsidP="00A75E24">
      <w:pPr>
        <w:pStyle w:val="Brdtextmedindragvnster"/>
        <w:ind w:left="284" w:hanging="114"/>
      </w:pPr>
      <w:r>
        <w:t>2019-07-03 Etiksamtal i Visby: Alternativ medicin – alternativ etik?</w:t>
      </w:r>
    </w:p>
    <w:p w14:paraId="7175DE54" w14:textId="77777777" w:rsidR="00A23F7A" w:rsidRDefault="00A23F7A" w:rsidP="00A75E24">
      <w:pPr>
        <w:pStyle w:val="Brdtextmedindragvnster"/>
        <w:ind w:left="284" w:hanging="114"/>
      </w:pPr>
      <w:r>
        <w:t>2019-07-02 Etiksamtal i Visby: Bör vi göra oss till bättre människor med teknikens hjälp?</w:t>
      </w:r>
    </w:p>
    <w:p w14:paraId="51DF4017" w14:textId="77777777" w:rsidR="00A23F7A" w:rsidRDefault="00A23F7A" w:rsidP="00A75E24">
      <w:pPr>
        <w:pStyle w:val="Brdtextmedindragvnster"/>
        <w:ind w:left="284" w:hanging="114"/>
      </w:pPr>
      <w:r>
        <w:t>2019-07-01 Etiksamtal i Visby: DNA-test och diagnostik – vad vill vi veta och vem ska få veta?</w:t>
      </w:r>
    </w:p>
    <w:p w14:paraId="7CAA8AB1" w14:textId="77777777" w:rsidR="00A23F7A" w:rsidRDefault="00A23F7A" w:rsidP="00B5765E">
      <w:pPr>
        <w:pStyle w:val="Brdtextmedindragvnster"/>
      </w:pPr>
    </w:p>
    <w:p w14:paraId="3597AE6C" w14:textId="77777777" w:rsidR="00A23F7A" w:rsidRDefault="00A23F7A" w:rsidP="00B5765E">
      <w:pPr>
        <w:pStyle w:val="Brdtextmedindragvnster"/>
        <w:ind w:left="0"/>
      </w:pPr>
      <w:r>
        <w:t>2018 Avlagda publikationer/yttranden</w:t>
      </w:r>
    </w:p>
    <w:p w14:paraId="170B4479" w14:textId="77777777" w:rsidR="00A23F7A" w:rsidRDefault="00A23F7A" w:rsidP="00A75E24">
      <w:pPr>
        <w:pStyle w:val="Brdtextmedindragvnster"/>
        <w:ind w:left="284" w:hanging="114"/>
      </w:pPr>
      <w:r>
        <w:t xml:space="preserve">2018-12-20 Skrivelse till Justitiedepartementet. Oklarheter kring medicinska åldersbedömningar i asylprocessen </w:t>
      </w:r>
    </w:p>
    <w:p w14:paraId="264E8444" w14:textId="5A723D81" w:rsidR="00A23F7A" w:rsidRDefault="00A23F7A" w:rsidP="00A75E24">
      <w:pPr>
        <w:pStyle w:val="Brdtextmedindragvnster"/>
        <w:ind w:left="284" w:hanging="114"/>
      </w:pPr>
      <w:r>
        <w:t xml:space="preserve">2018-12-14 Remissvar ang. Behandling av personuppgifter vid Myndigheten för vård- och omsorgsanalys (SOU 2018:52) </w:t>
      </w:r>
      <w:r w:rsidR="00A75E24">
        <w:br/>
      </w:r>
      <w:r>
        <w:t xml:space="preserve">2018-11-28 Uttalande med anledning av nyheten om att barn fötts efter genredigering av </w:t>
      </w:r>
      <w:proofErr w:type="spellStart"/>
      <w:r>
        <w:t>kärn-DNA:t</w:t>
      </w:r>
      <w:proofErr w:type="spellEnd"/>
      <w:r>
        <w:t xml:space="preserve"> </w:t>
      </w:r>
    </w:p>
    <w:p w14:paraId="2D34E1EC" w14:textId="1958F564" w:rsidR="00A23F7A" w:rsidRDefault="00A23F7A" w:rsidP="00A75E24">
      <w:pPr>
        <w:pStyle w:val="Brdtextmedindragvnster"/>
        <w:ind w:left="284" w:hanging="114"/>
      </w:pPr>
      <w:r>
        <w:t>2018-11-23 Remissvar Betänkandet God och nära vård – en primär</w:t>
      </w:r>
      <w:r w:rsidR="00A75E24">
        <w:softHyphen/>
      </w:r>
      <w:r>
        <w:t>vårds</w:t>
      </w:r>
      <w:r>
        <w:softHyphen/>
        <w:t xml:space="preserve">reform (SOU 2018:39) </w:t>
      </w:r>
    </w:p>
    <w:p w14:paraId="60CBDD92" w14:textId="110F707B" w:rsidR="00A23F7A" w:rsidRDefault="00A23F7A" w:rsidP="00A75E24">
      <w:pPr>
        <w:pStyle w:val="Brdtextmedindragvnster"/>
        <w:ind w:left="284" w:hanging="114"/>
      </w:pPr>
      <w:r>
        <w:t>2018-11-12 Remissvar Utkast till lagrådsremiss Vissa ändringar gällande PKU biobanken 2018-09-24 Remissvar avseende prome</w:t>
      </w:r>
      <w:r w:rsidR="00A75E24">
        <w:softHyphen/>
      </w:r>
      <w:r>
        <w:t xml:space="preserve">morian En sexårig utbildning för läkarexamen </w:t>
      </w:r>
    </w:p>
    <w:p w14:paraId="080004C8" w14:textId="77777777" w:rsidR="00A23F7A" w:rsidRDefault="00A23F7A" w:rsidP="00A75E24">
      <w:pPr>
        <w:pStyle w:val="Brdtextmedindragvnster"/>
        <w:ind w:left="284" w:hanging="114"/>
      </w:pPr>
      <w:r>
        <w:t xml:space="preserve">2018-09-02 Skrivelse till Sveriges kommuner och landsting om att skapa en nationell funktion för etikfrågor </w:t>
      </w:r>
    </w:p>
    <w:p w14:paraId="03C41EDD" w14:textId="77777777" w:rsidR="00A23F7A" w:rsidRDefault="00A23F7A" w:rsidP="00A75E24">
      <w:pPr>
        <w:pStyle w:val="Brdtextmedindragvnster"/>
        <w:ind w:left="284" w:hanging="114"/>
      </w:pPr>
      <w:r>
        <w:t xml:space="preserve">2018-06-12 Uttalande tillsammans med andra nationella </w:t>
      </w:r>
      <w:proofErr w:type="spellStart"/>
      <w:r>
        <w:t>etikråd</w:t>
      </w:r>
      <w:proofErr w:type="spellEnd"/>
      <w:r>
        <w:t xml:space="preserve">: 12th Global Summit </w:t>
      </w:r>
      <w:proofErr w:type="spellStart"/>
      <w:r>
        <w:t>of</w:t>
      </w:r>
      <w:proofErr w:type="spellEnd"/>
      <w:r>
        <w:t xml:space="preserve"> National </w:t>
      </w:r>
      <w:proofErr w:type="spellStart"/>
      <w:r>
        <w:t>Bioethics</w:t>
      </w:r>
      <w:proofErr w:type="spellEnd"/>
      <w:r>
        <w:t>/</w:t>
      </w:r>
      <w:proofErr w:type="spellStart"/>
      <w:r>
        <w:t>Ethics</w:t>
      </w:r>
      <w:proofErr w:type="spellEnd"/>
      <w:r>
        <w:t xml:space="preserve"> </w:t>
      </w:r>
      <w:proofErr w:type="spellStart"/>
      <w:r>
        <w:t>Committees</w:t>
      </w:r>
      <w:proofErr w:type="spellEnd"/>
      <w:r>
        <w:t xml:space="preserve">: Call for Action </w:t>
      </w:r>
    </w:p>
    <w:p w14:paraId="15E0AC3A" w14:textId="77777777" w:rsidR="00A23F7A" w:rsidRDefault="00A23F7A" w:rsidP="00A75E24">
      <w:pPr>
        <w:pStyle w:val="Brdtextmedindragvnster"/>
        <w:ind w:left="284" w:hanging="114"/>
      </w:pPr>
      <w:r>
        <w:t xml:space="preserve">2018-06-18 Remissvar avseende departementspromemorian Vissa kirurgiska ingrepp i könsorganen (Ds 2018:11) </w:t>
      </w:r>
    </w:p>
    <w:p w14:paraId="673BD96D" w14:textId="77777777" w:rsidR="00A23F7A" w:rsidRDefault="00A23F7A" w:rsidP="00A75E24">
      <w:pPr>
        <w:pStyle w:val="Brdtextmedindragvnster"/>
        <w:ind w:left="284" w:hanging="114"/>
      </w:pPr>
      <w:r>
        <w:t xml:space="preserve">2018-06-08 Remissvar avseende betänkandet Framtidens biobanker </w:t>
      </w:r>
      <w:r>
        <w:br/>
        <w:t xml:space="preserve">(SOU 2018:04) </w:t>
      </w:r>
    </w:p>
    <w:p w14:paraId="7E1118D0" w14:textId="77777777" w:rsidR="00A23F7A" w:rsidRDefault="00A23F7A" w:rsidP="00A75E24">
      <w:pPr>
        <w:pStyle w:val="Brdtextmedindragvnster"/>
        <w:ind w:left="284" w:hanging="114"/>
      </w:pPr>
      <w:r>
        <w:t xml:space="preserve">2018-06-07 Skrivelse till Socialdepartementet: Tillsätt en utredning som tar fram en strategi för genteknikområdet och ser över lagstiftningen som skyddar människan </w:t>
      </w:r>
    </w:p>
    <w:p w14:paraId="70F1EB2E" w14:textId="77777777" w:rsidR="00A23F7A" w:rsidRDefault="00A23F7A" w:rsidP="00A75E24">
      <w:pPr>
        <w:pStyle w:val="Brdtextmedindragvnster"/>
        <w:ind w:left="284" w:hanging="114"/>
      </w:pPr>
      <w:r>
        <w:t>2018-05-21 Remissvar avseende Beslutsunderlag från Folkhälso</w:t>
      </w:r>
      <w:r>
        <w:softHyphen/>
        <w:t>myndigheten om HPV-vaccination av pojkar i det nationella vaccinations</w:t>
      </w:r>
      <w:r>
        <w:softHyphen/>
        <w:t xml:space="preserve">programmet </w:t>
      </w:r>
    </w:p>
    <w:p w14:paraId="0BD83B3A" w14:textId="77777777" w:rsidR="00A23F7A" w:rsidRDefault="00A23F7A" w:rsidP="00A75E24">
      <w:pPr>
        <w:pStyle w:val="Brdtextmedindragvnster"/>
        <w:ind w:left="284" w:hanging="114"/>
      </w:pPr>
      <w:r>
        <w:t xml:space="preserve">2018-05-05 Skrift: ETIK – en introduktion, 1989. Omarbetad uppl. 2018 </w:t>
      </w:r>
    </w:p>
    <w:p w14:paraId="0164C8C3" w14:textId="77777777" w:rsidR="00A23F7A" w:rsidRDefault="00A23F7A" w:rsidP="00A75E24">
      <w:pPr>
        <w:pStyle w:val="Brdtextmedindragvnster"/>
        <w:ind w:left="284" w:hanging="114"/>
      </w:pPr>
      <w:r>
        <w:t xml:space="preserve">2018-04-19 Remissvar avseende betänkandet För barnens bästa? Utredningen om tvångsåtgärder mot barn i psykiatrisk tvångsvård </w:t>
      </w:r>
      <w:r>
        <w:br/>
        <w:t xml:space="preserve">(SOU 2017:111) </w:t>
      </w:r>
    </w:p>
    <w:p w14:paraId="12768628" w14:textId="54AD663A" w:rsidR="00A23F7A" w:rsidRDefault="00A23F7A" w:rsidP="00A75E24">
      <w:pPr>
        <w:pStyle w:val="Brdtextmedindragvnster"/>
        <w:ind w:left="284" w:hanging="114"/>
      </w:pPr>
      <w:r>
        <w:lastRenderedPageBreak/>
        <w:t>2018-04-16 Remissvar avseende betänkandet Etikprövning – en över</w:t>
      </w:r>
      <w:r w:rsidR="00A75E24">
        <w:softHyphen/>
      </w:r>
      <w:r>
        <w:t xml:space="preserve">syn av reglerna om forskning och hälso- och sjukvård </w:t>
      </w:r>
      <w:r w:rsidR="00A75E24">
        <w:br/>
      </w:r>
      <w:r>
        <w:t xml:space="preserve">(SOU 2017:104) </w:t>
      </w:r>
    </w:p>
    <w:p w14:paraId="6805718A" w14:textId="77777777" w:rsidR="00A23F7A" w:rsidRDefault="00A23F7A" w:rsidP="00A75E24">
      <w:pPr>
        <w:pStyle w:val="Brdtextmedindragvnster"/>
        <w:ind w:left="284" w:hanging="114"/>
      </w:pPr>
      <w:r>
        <w:t>2018-04-03 Yttrande: Bilddiagnostik vid misstanke om total hjärninfarkt – etiska aspekter</w:t>
      </w:r>
    </w:p>
    <w:p w14:paraId="33E1ABA4" w14:textId="77777777" w:rsidR="00A23F7A" w:rsidRDefault="00A23F7A" w:rsidP="00A75E24">
      <w:pPr>
        <w:pStyle w:val="Brdtextmedindragvnster"/>
        <w:ind w:left="284" w:hanging="114"/>
      </w:pPr>
      <w:r>
        <w:t xml:space="preserve">2018-02-28 Remissvar avseende betänkandet Transpersoner i Sverige – Förslag för stärkt ställning och bättre levnadsvillkor (SOU 2017:92) </w:t>
      </w:r>
    </w:p>
    <w:p w14:paraId="73826EF8" w14:textId="77777777" w:rsidR="00A23F7A" w:rsidRDefault="00A23F7A" w:rsidP="00A75E24">
      <w:pPr>
        <w:pStyle w:val="Brdtextmedindragvnster"/>
        <w:ind w:left="284" w:hanging="114"/>
      </w:pPr>
      <w:r>
        <w:t xml:space="preserve">2018-02-21 Remissvar avseende betänkandet Finansiering, subvention och prissättning av läkemedel – en balansakt (SOU 2017:87) </w:t>
      </w:r>
    </w:p>
    <w:p w14:paraId="6DE8095E" w14:textId="77777777" w:rsidR="00A23F7A" w:rsidRDefault="00A23F7A" w:rsidP="00A75E24">
      <w:pPr>
        <w:pStyle w:val="Brdtextmedindragvnster"/>
        <w:ind w:left="284" w:hanging="114"/>
      </w:pPr>
      <w:r>
        <w:t>2018-02-20 Remissvar avseende departementspromemorian Bastjänst</w:t>
      </w:r>
      <w:r>
        <w:softHyphen/>
        <w:t xml:space="preserve">göring för läkare (Ds 2017:56) </w:t>
      </w:r>
    </w:p>
    <w:p w14:paraId="79BC3CED" w14:textId="77777777" w:rsidR="00A23F7A" w:rsidRDefault="00A23F7A" w:rsidP="00A75E24">
      <w:pPr>
        <w:pStyle w:val="Brdtextmedindragvnster"/>
        <w:ind w:left="284" w:hanging="114"/>
      </w:pPr>
      <w:r>
        <w:t xml:space="preserve">2018-02-02 Konferensrapport: Genombrott inom gentekniken – var finns etiken? Dokumentation av </w:t>
      </w:r>
      <w:proofErr w:type="spellStart"/>
      <w:r>
        <w:t>Smers</w:t>
      </w:r>
      <w:proofErr w:type="spellEnd"/>
      <w:r>
        <w:t xml:space="preserve"> </w:t>
      </w:r>
      <w:proofErr w:type="spellStart"/>
      <w:r>
        <w:t>Etikdag</w:t>
      </w:r>
      <w:proofErr w:type="spellEnd"/>
      <w:r>
        <w:t xml:space="preserve"> 2017 </w:t>
      </w:r>
    </w:p>
    <w:p w14:paraId="457A51F3" w14:textId="77777777" w:rsidR="00A23F7A" w:rsidRDefault="00A23F7A" w:rsidP="00A75E24">
      <w:pPr>
        <w:pStyle w:val="Brdtextmedindragvnster"/>
        <w:ind w:left="284" w:hanging="114"/>
      </w:pPr>
      <w:r>
        <w:t>2018-01-01 Remissvar avseende kompletterande PM till betänkandet Personuppgiftsbehandling för forskningsändamål (SOU 2017:50)</w:t>
      </w:r>
    </w:p>
    <w:p w14:paraId="00A6A8E1" w14:textId="77777777" w:rsidR="00A23F7A" w:rsidRDefault="00A23F7A" w:rsidP="00B5765E">
      <w:pPr>
        <w:pStyle w:val="Brdtextmedindragvnster"/>
      </w:pPr>
    </w:p>
    <w:p w14:paraId="14A96BCD" w14:textId="77777777" w:rsidR="00A23F7A" w:rsidRDefault="00A23F7A" w:rsidP="00B5765E">
      <w:pPr>
        <w:pStyle w:val="Brdtextmedindragvnster"/>
        <w:ind w:left="0"/>
      </w:pPr>
      <w:r>
        <w:t xml:space="preserve">Konferenser och seminarier </w:t>
      </w:r>
    </w:p>
    <w:p w14:paraId="42994375" w14:textId="77777777" w:rsidR="00A23F7A" w:rsidRDefault="00A23F7A" w:rsidP="00A75E24">
      <w:pPr>
        <w:pStyle w:val="Brdtextmedindragvnster"/>
        <w:ind w:left="284" w:hanging="114"/>
      </w:pPr>
      <w:r>
        <w:t xml:space="preserve">2018-12-06 </w:t>
      </w:r>
      <w:proofErr w:type="spellStart"/>
      <w:r>
        <w:t>Smers</w:t>
      </w:r>
      <w:proofErr w:type="spellEnd"/>
      <w:r>
        <w:t xml:space="preserve"> </w:t>
      </w:r>
      <w:proofErr w:type="spellStart"/>
      <w:r>
        <w:t>Etikdag</w:t>
      </w:r>
      <w:proofErr w:type="spellEnd"/>
      <w:r>
        <w:t xml:space="preserve"> 2018: Artificiell intelligens – löftesrik teknik med etiska utmaningar </w:t>
      </w:r>
    </w:p>
    <w:p w14:paraId="0CBDB663" w14:textId="77777777" w:rsidR="00A23F7A" w:rsidRDefault="00A23F7A" w:rsidP="00A75E24">
      <w:pPr>
        <w:pStyle w:val="Brdtextmedindragvnster"/>
        <w:ind w:left="284" w:hanging="114"/>
      </w:pPr>
      <w:r>
        <w:t xml:space="preserve">2018-10-25 Peter </w:t>
      </w:r>
      <w:proofErr w:type="spellStart"/>
      <w:r>
        <w:t>Strangs</w:t>
      </w:r>
      <w:proofErr w:type="spellEnd"/>
      <w:r>
        <w:t xml:space="preserve"> etikprisseminarium om behandlings</w:t>
      </w:r>
      <w:r>
        <w:softHyphen/>
        <w:t xml:space="preserve">begränsningar och livsuppehållande behandling </w:t>
      </w:r>
    </w:p>
    <w:p w14:paraId="650AABB6" w14:textId="77777777" w:rsidR="00A23F7A" w:rsidRDefault="00A23F7A" w:rsidP="00A75E24">
      <w:pPr>
        <w:pStyle w:val="Brdtextmedindragvnster"/>
        <w:ind w:left="284" w:hanging="114"/>
      </w:pPr>
      <w:r>
        <w:t>2018-10-10 Etiken, tekniken, vården och människan – ett etiskt förhåll</w:t>
      </w:r>
      <w:r>
        <w:softHyphen/>
        <w:t xml:space="preserve">ningssätt till framtidens medicinteknik i samarbete med Swedish </w:t>
      </w:r>
      <w:proofErr w:type="spellStart"/>
      <w:r>
        <w:t>Medtech</w:t>
      </w:r>
      <w:proofErr w:type="spellEnd"/>
      <w:r>
        <w:t xml:space="preserve"> </w:t>
      </w:r>
    </w:p>
    <w:p w14:paraId="656A4459" w14:textId="77777777" w:rsidR="00A23F7A" w:rsidRDefault="00A23F7A" w:rsidP="00A75E24">
      <w:pPr>
        <w:pStyle w:val="Brdtextmedindragvnster"/>
        <w:ind w:left="284" w:hanging="114"/>
      </w:pPr>
      <w:r>
        <w:t xml:space="preserve">2018-07-04 Etiksamtal i Visby: Åldersgränser inom hälso- och sjukvården – är det etiskt försvarbart? </w:t>
      </w:r>
    </w:p>
    <w:p w14:paraId="38CD055D" w14:textId="77777777" w:rsidR="00A23F7A" w:rsidRDefault="00A23F7A" w:rsidP="00A75E24">
      <w:pPr>
        <w:pStyle w:val="Brdtextmedindragvnster"/>
        <w:ind w:left="284" w:hanging="114"/>
      </w:pPr>
      <w:r>
        <w:t xml:space="preserve">2018-07-03 Etiksamtal i Visby: Barn med livstecken efter sena aborter – ett etiskt dilemma? </w:t>
      </w:r>
    </w:p>
    <w:p w14:paraId="2C53A45E" w14:textId="77777777" w:rsidR="00A23F7A" w:rsidRDefault="00A23F7A" w:rsidP="00A75E24">
      <w:pPr>
        <w:pStyle w:val="Brdtextmedindragvnster"/>
        <w:ind w:left="284" w:hanging="114"/>
      </w:pPr>
      <w:r>
        <w:t>2018-07-02 Etiksamtal i Visby: AI och robotar kan revolutionera vården – men vilka är de etiska utmaningarna?</w:t>
      </w:r>
    </w:p>
    <w:p w14:paraId="1FD56CFD" w14:textId="77777777" w:rsidR="00A23F7A" w:rsidRDefault="00A23F7A" w:rsidP="00A75E24">
      <w:pPr>
        <w:pStyle w:val="Brdtextmedindragvnster"/>
        <w:ind w:left="284" w:hanging="114"/>
      </w:pPr>
      <w:r>
        <w:t xml:space="preserve">2018-04-12 Hälso- och sjukvård för frihetsberövande – vård på lika villkor? Etiska och rättsliga dilemman. Elisabeth Rynnings etikprisseminarium </w:t>
      </w:r>
    </w:p>
    <w:p w14:paraId="59C2DA49" w14:textId="77777777" w:rsidR="00A23F7A" w:rsidRDefault="00A23F7A" w:rsidP="00B5765E">
      <w:pPr>
        <w:pStyle w:val="Brdtextmedindragvnster"/>
      </w:pPr>
    </w:p>
    <w:p w14:paraId="233CFB16" w14:textId="77777777" w:rsidR="00A23F7A" w:rsidRDefault="00A23F7A" w:rsidP="00B5765E">
      <w:pPr>
        <w:pStyle w:val="Brdtextmedindragvnster"/>
        <w:ind w:left="0"/>
      </w:pPr>
      <w:r>
        <w:t xml:space="preserve">2017 Avlagda publikationer/yttranden </w:t>
      </w:r>
    </w:p>
    <w:p w14:paraId="7579494A" w14:textId="77777777" w:rsidR="00A23F7A" w:rsidRDefault="00A23F7A" w:rsidP="00A75E24">
      <w:pPr>
        <w:pStyle w:val="Brdtextmedindragvnster"/>
        <w:ind w:left="284" w:hanging="114"/>
      </w:pPr>
      <w:r>
        <w:t xml:space="preserve">2017-12-11 Remissvar avseende kompletterande promemoria till betänkandet Personuppgiftsbehandling för forskningsändamål </w:t>
      </w:r>
      <w:r>
        <w:br/>
        <w:t>(SOU 2017:50)</w:t>
      </w:r>
    </w:p>
    <w:p w14:paraId="48FD94F7" w14:textId="77777777" w:rsidR="00A23F7A" w:rsidRDefault="00A23F7A" w:rsidP="00A75E24">
      <w:pPr>
        <w:pStyle w:val="Brdtextmedindragvnster"/>
        <w:ind w:left="284" w:hanging="114"/>
      </w:pPr>
      <w:r>
        <w:t xml:space="preserve">2017-11-29 </w:t>
      </w:r>
      <w:proofErr w:type="spellStart"/>
      <w:r>
        <w:t>Smer</w:t>
      </w:r>
      <w:proofErr w:type="spellEnd"/>
      <w:r>
        <w:t xml:space="preserve"> kommenterar 2017:3 Kosmetiska ingrepp – etiska aspekter </w:t>
      </w:r>
    </w:p>
    <w:p w14:paraId="4348B5F3" w14:textId="77777777" w:rsidR="00A23F7A" w:rsidRDefault="00A23F7A" w:rsidP="00A75E24">
      <w:pPr>
        <w:pStyle w:val="Brdtextmedindragvnster"/>
        <w:ind w:left="284" w:hanging="114"/>
      </w:pPr>
      <w:r>
        <w:t xml:space="preserve">2017-11-20 Rapport: 2017:2 Dödshjälp. En kunskapssammanställning </w:t>
      </w:r>
    </w:p>
    <w:p w14:paraId="57790C88" w14:textId="77777777" w:rsidR="00A23F7A" w:rsidRDefault="00A23F7A" w:rsidP="00A75E24">
      <w:pPr>
        <w:pStyle w:val="Brdtextmedindragvnster"/>
        <w:ind w:left="284" w:hanging="114"/>
      </w:pPr>
      <w:r>
        <w:t xml:space="preserve">2017-11-02 Uttalande om den nedlagda förundersökningen mot Paolo </w:t>
      </w:r>
      <w:proofErr w:type="spellStart"/>
      <w:r>
        <w:t>Macchiarini</w:t>
      </w:r>
      <w:proofErr w:type="spellEnd"/>
      <w:r>
        <w:t xml:space="preserve"> </w:t>
      </w:r>
    </w:p>
    <w:p w14:paraId="59E2B4C4" w14:textId="2471F3F9" w:rsidR="00A23F7A" w:rsidRDefault="00A23F7A" w:rsidP="00A75E24">
      <w:pPr>
        <w:pStyle w:val="Brdtextmedindragvnster"/>
        <w:ind w:left="284" w:hanging="114"/>
      </w:pPr>
      <w:r>
        <w:t>2017-10-27 Remissvar avseende betänkandet Så stärker vi den person</w:t>
      </w:r>
      <w:r w:rsidR="00A75E24">
        <w:softHyphen/>
      </w:r>
      <w:r>
        <w:t>liga integriteten (SOU 2017:52)</w:t>
      </w:r>
    </w:p>
    <w:p w14:paraId="693DAA9A" w14:textId="77777777" w:rsidR="00A23F7A" w:rsidRDefault="00A23F7A" w:rsidP="00A75E24">
      <w:pPr>
        <w:pStyle w:val="Brdtextmedindragvnster"/>
        <w:ind w:left="284" w:hanging="114"/>
      </w:pPr>
      <w:r>
        <w:t>2017-10-18 Remissvar ang. betänkandet Kunskapsbaserad och jämlik vård (SOU 2017:48)</w:t>
      </w:r>
    </w:p>
    <w:p w14:paraId="7DC6C942" w14:textId="77777777" w:rsidR="00A23F7A" w:rsidRDefault="00A23F7A" w:rsidP="00A75E24">
      <w:pPr>
        <w:pStyle w:val="Brdtextmedindragvnster"/>
        <w:ind w:left="284" w:hanging="114"/>
      </w:pPr>
      <w:r>
        <w:t xml:space="preserve">2017-10-02 Remissvar avseende betänkandet För dig och för alla </w:t>
      </w:r>
      <w:r>
        <w:br/>
        <w:t xml:space="preserve">(SOU 2017:40) </w:t>
      </w:r>
    </w:p>
    <w:p w14:paraId="4E23D7B8" w14:textId="716F1340" w:rsidR="00A23F7A" w:rsidRDefault="00A23F7A" w:rsidP="00A75E24">
      <w:pPr>
        <w:pStyle w:val="Brdtextmedindragvnster"/>
        <w:ind w:left="284" w:hanging="114"/>
      </w:pPr>
      <w:r>
        <w:lastRenderedPageBreak/>
        <w:t xml:space="preserve">2017-07-11 Yttrande till Folkhälsomyndigheten: HPV-vaccination av pojkar </w:t>
      </w:r>
      <w:r w:rsidR="008F6E0D">
        <w:t>–</w:t>
      </w:r>
      <w:r>
        <w:t xml:space="preserve"> etiska aspekter 2017-09-15 Remissvar avseende betänkandet Personuppgiftsbehandling för forskningsändamål (SOU 2017:50) </w:t>
      </w:r>
    </w:p>
    <w:p w14:paraId="501799AA" w14:textId="77777777" w:rsidR="00A23F7A" w:rsidRDefault="00A23F7A" w:rsidP="00A75E24">
      <w:pPr>
        <w:pStyle w:val="Brdtextmedindragvnster"/>
        <w:ind w:left="284" w:hanging="114"/>
      </w:pPr>
      <w:r>
        <w:t xml:space="preserve">2017-07-07 Remissvar avseende betänkandet Ny ordning för att främja god sed och hantera oredlighet i forskning (SOU 2017:10) </w:t>
      </w:r>
    </w:p>
    <w:p w14:paraId="346EF735" w14:textId="77777777" w:rsidR="00A23F7A" w:rsidRDefault="00A23F7A" w:rsidP="00A75E24">
      <w:pPr>
        <w:pStyle w:val="Brdtextmedindragvnster"/>
        <w:ind w:left="284" w:hanging="114"/>
      </w:pPr>
      <w:r>
        <w:t xml:space="preserve">2017-07-07 Remissvar avseende Vissa ändringar i läkemedelslagen </w:t>
      </w:r>
      <w:r>
        <w:br/>
        <w:t xml:space="preserve">(Ds 2017:14) </w:t>
      </w:r>
    </w:p>
    <w:p w14:paraId="200E8E0A" w14:textId="77777777" w:rsidR="00A23F7A" w:rsidRDefault="00A23F7A" w:rsidP="00A75E24">
      <w:pPr>
        <w:pStyle w:val="Brdtextmedindragvnster"/>
        <w:ind w:left="284" w:hanging="114"/>
      </w:pPr>
      <w:r>
        <w:t xml:space="preserve">2017-06-14 Rapport 2017:1. Den kvantifierbara människan. Att själv mäta sin hälsa. SMER  </w:t>
      </w:r>
    </w:p>
    <w:p w14:paraId="696BCAAE" w14:textId="77777777" w:rsidR="00A23F7A" w:rsidRDefault="00A23F7A" w:rsidP="00A75E24">
      <w:pPr>
        <w:pStyle w:val="Brdtextmedindragvnster"/>
        <w:ind w:left="284" w:hanging="114"/>
      </w:pPr>
      <w:r>
        <w:t xml:space="preserve">2017-07-07 Remissvar avseende betänkandet Kvalitet och säkerhet på apoteksmarknaden (SOU 2017:15) </w:t>
      </w:r>
    </w:p>
    <w:p w14:paraId="674B6620" w14:textId="4AB4E165" w:rsidR="00A23F7A" w:rsidRDefault="00A23F7A" w:rsidP="00A75E24">
      <w:pPr>
        <w:pStyle w:val="Brdtextmedindragvnster"/>
        <w:ind w:left="284" w:hanging="114"/>
      </w:pPr>
      <w:r>
        <w:t xml:space="preserve">2017-04-28 Remissvar avseende Förslag till lag om ersättning till personer som har fått ändrad könstillhörighet fastställd i vissa fall </w:t>
      </w:r>
      <w:r w:rsidR="008F6E0D">
        <w:br/>
      </w:r>
      <w:r>
        <w:t xml:space="preserve">(Ds 2017:6) </w:t>
      </w:r>
    </w:p>
    <w:p w14:paraId="5299CF90" w14:textId="77777777" w:rsidR="00A23F7A" w:rsidRDefault="00A23F7A" w:rsidP="00A75E24">
      <w:pPr>
        <w:pStyle w:val="Brdtextmedindragvnster"/>
        <w:ind w:left="284" w:hanging="114"/>
      </w:pPr>
      <w:r>
        <w:t xml:space="preserve">2017-03-27 </w:t>
      </w:r>
      <w:proofErr w:type="spellStart"/>
      <w:r>
        <w:t>Smer</w:t>
      </w:r>
      <w:proofErr w:type="spellEnd"/>
      <w:r>
        <w:t xml:space="preserve"> kommenterar 2017:2 Vården av intersexuella barn – etiska aspekter på tidiga kirurgiska ingrepp </w:t>
      </w:r>
    </w:p>
    <w:p w14:paraId="71BC9D67" w14:textId="782973FE" w:rsidR="00A23F7A" w:rsidRDefault="00A23F7A" w:rsidP="00A75E24">
      <w:pPr>
        <w:pStyle w:val="Brdtextmedindragvnster"/>
        <w:ind w:left="284" w:hanging="114"/>
      </w:pPr>
      <w:r>
        <w:t>2017-03-22 Remissvar avseende Folkhälsomyndighetens besluts</w:t>
      </w:r>
      <w:r w:rsidR="00A75E24">
        <w:softHyphen/>
      </w:r>
      <w:r>
        <w:t>underlag om rotavirusvaccination i det nationella vaccinations</w:t>
      </w:r>
      <w:r w:rsidR="00A75E24">
        <w:softHyphen/>
      </w:r>
      <w:r>
        <w:t>programmet</w:t>
      </w:r>
    </w:p>
    <w:p w14:paraId="6BEF6D4E" w14:textId="77777777" w:rsidR="00A23F7A" w:rsidRDefault="00A23F7A" w:rsidP="00A75E24">
      <w:pPr>
        <w:pStyle w:val="Brdtextmedindragvnster"/>
        <w:ind w:left="284" w:hanging="114"/>
      </w:pPr>
      <w:r>
        <w:t xml:space="preserve">2017-03-13 </w:t>
      </w:r>
      <w:proofErr w:type="spellStart"/>
      <w:r>
        <w:t>Smer</w:t>
      </w:r>
      <w:proofErr w:type="spellEnd"/>
      <w:r>
        <w:t xml:space="preserve"> kommenterar 2017:1 Reduktion av antalet foster </w:t>
      </w:r>
    </w:p>
    <w:p w14:paraId="5B4130F6" w14:textId="77777777" w:rsidR="00A23F7A" w:rsidRDefault="00A23F7A" w:rsidP="00B5765E">
      <w:pPr>
        <w:pStyle w:val="Brdtextmedindragvnster"/>
      </w:pPr>
    </w:p>
    <w:p w14:paraId="6F002F4C" w14:textId="77777777" w:rsidR="00A23F7A" w:rsidRDefault="00A23F7A" w:rsidP="00B5765E">
      <w:pPr>
        <w:pStyle w:val="Brdtextmedindragvnster"/>
        <w:ind w:left="0"/>
      </w:pPr>
      <w:r>
        <w:t xml:space="preserve">Konferenser och seminarier </w:t>
      </w:r>
    </w:p>
    <w:p w14:paraId="75235FF5" w14:textId="77777777" w:rsidR="00A23F7A" w:rsidRDefault="00A23F7A" w:rsidP="00A75E24">
      <w:pPr>
        <w:pStyle w:val="Brdtextmedindragvnster"/>
        <w:ind w:left="284" w:hanging="114"/>
      </w:pPr>
      <w:r>
        <w:t>2017-12-07 Etikdagen 2017 Genombrott inom gentekniken – var finns etiken?</w:t>
      </w:r>
    </w:p>
    <w:p w14:paraId="692522D4" w14:textId="03D3A7DA" w:rsidR="00A23F7A" w:rsidRDefault="00A23F7A" w:rsidP="00A75E24">
      <w:pPr>
        <w:pStyle w:val="Brdtextmedindragvnster"/>
        <w:ind w:left="284" w:hanging="114"/>
      </w:pPr>
      <w:r>
        <w:t>2017-11-30 Seminarium med Arbetets museum, Tekniska museet och Institutet för framtidsstudier. Hur ska vi jobba och leva i en automati</w:t>
      </w:r>
      <w:r w:rsidR="00A75E24">
        <w:softHyphen/>
      </w:r>
      <w:r>
        <w:t>serad värld? – svensk konkurrenskraft, framgångsfaktorer och etik</w:t>
      </w:r>
      <w:r w:rsidR="00A75E24">
        <w:softHyphen/>
      </w:r>
      <w:r>
        <w:t xml:space="preserve">frågor </w:t>
      </w:r>
    </w:p>
    <w:p w14:paraId="50B5FD5A" w14:textId="77777777" w:rsidR="00A23F7A" w:rsidRDefault="00A23F7A" w:rsidP="00A75E24">
      <w:pPr>
        <w:pStyle w:val="Brdtextmedindragvnster"/>
        <w:ind w:left="284" w:hanging="114"/>
      </w:pPr>
      <w:r>
        <w:t xml:space="preserve">2017-07-05 Seminarium i Visby tillsammans med Prioriteringscentrum vid Linköpings universitet. Är läkemedelsföretagen schysta som delar ut gratis medicin eller ger det oetiska prioriteringsproblem? </w:t>
      </w:r>
    </w:p>
    <w:p w14:paraId="70C53378" w14:textId="77777777" w:rsidR="00A23F7A" w:rsidRDefault="00A23F7A" w:rsidP="00A75E24">
      <w:pPr>
        <w:pStyle w:val="Brdtextmedindragvnster"/>
        <w:ind w:left="284" w:hanging="114"/>
      </w:pPr>
      <w:r>
        <w:t xml:space="preserve">2017-07-04 Etiksamtal i Visby. Tveeggad sax som klipper och klistrar i våra gener: Hopp om bot och behandling eller farlig forskning? </w:t>
      </w:r>
    </w:p>
    <w:p w14:paraId="58547143" w14:textId="7C149601" w:rsidR="00A23F7A" w:rsidRDefault="00A23F7A" w:rsidP="00A75E24">
      <w:pPr>
        <w:pStyle w:val="Brdtextmedindragvnster"/>
        <w:ind w:left="284" w:hanging="114"/>
      </w:pPr>
      <w:r>
        <w:t>2017-07-04 Etiksamtal i Visby. De är här för att stanna! Digitala vård</w:t>
      </w:r>
      <w:r w:rsidR="00A75E24">
        <w:softHyphen/>
      </w:r>
      <w:r>
        <w:t xml:space="preserve">centraler idag och i framtiden </w:t>
      </w:r>
    </w:p>
    <w:p w14:paraId="3A89FC1E" w14:textId="77777777" w:rsidR="00A23F7A" w:rsidRDefault="00A23F7A" w:rsidP="00A75E24">
      <w:pPr>
        <w:pStyle w:val="Brdtextmedindragvnster"/>
        <w:ind w:left="284" w:hanging="114"/>
      </w:pPr>
      <w:r>
        <w:t xml:space="preserve">2017-07-03 Etiksamtal i Visby. Dödshjälp. Hur kommer vi vidare i debatten? </w:t>
      </w:r>
    </w:p>
    <w:p w14:paraId="5A99F080" w14:textId="77777777" w:rsidR="00A23F7A" w:rsidRDefault="00A23F7A" w:rsidP="00A75E24">
      <w:pPr>
        <w:pStyle w:val="Brdtextmedindragvnster"/>
        <w:ind w:left="284" w:hanging="114"/>
      </w:pPr>
      <w:r>
        <w:t xml:space="preserve">2017-06-15 Seminarium med det norska Bioteknologirådet </w:t>
      </w:r>
      <w:proofErr w:type="spellStart"/>
      <w:r>
        <w:t>Åpent</w:t>
      </w:r>
      <w:proofErr w:type="spellEnd"/>
      <w:r>
        <w:t xml:space="preserve"> möte om </w:t>
      </w:r>
      <w:proofErr w:type="spellStart"/>
      <w:r>
        <w:t>eggdonasjon</w:t>
      </w:r>
      <w:proofErr w:type="spellEnd"/>
      <w:r>
        <w:t xml:space="preserve"> i Norge </w:t>
      </w:r>
      <w:proofErr w:type="spellStart"/>
      <w:r>
        <w:t>og</w:t>
      </w:r>
      <w:proofErr w:type="spellEnd"/>
      <w:r>
        <w:t xml:space="preserve"> Sverige </w:t>
      </w:r>
    </w:p>
    <w:p w14:paraId="5EAC4407" w14:textId="77777777" w:rsidR="00A23F7A" w:rsidRDefault="00A23F7A" w:rsidP="00A75E24">
      <w:pPr>
        <w:pStyle w:val="Brdtextmedindragvnster"/>
        <w:ind w:left="284" w:hanging="114"/>
      </w:pPr>
      <w:r>
        <w:t xml:space="preserve">2017-03-16 Seminarium med </w:t>
      </w:r>
      <w:proofErr w:type="spellStart"/>
      <w:r>
        <w:t>Rifo</w:t>
      </w:r>
      <w:proofErr w:type="spellEnd"/>
      <w:r>
        <w:t xml:space="preserve"> – </w:t>
      </w:r>
      <w:proofErr w:type="spellStart"/>
      <w:r>
        <w:t>Neuroetik</w:t>
      </w:r>
      <w:proofErr w:type="spellEnd"/>
      <w:r>
        <w:t xml:space="preserve">: Elektronisk stimulering av hjärnan genom implantat </w:t>
      </w:r>
    </w:p>
    <w:p w14:paraId="11BA9F1B" w14:textId="77777777" w:rsidR="00A23F7A" w:rsidRDefault="00A23F7A" w:rsidP="00B5765E">
      <w:pPr>
        <w:pStyle w:val="Brdtextmedindragvnster"/>
      </w:pPr>
    </w:p>
    <w:p w14:paraId="3F768B20" w14:textId="77777777" w:rsidR="00A23F7A" w:rsidRDefault="00A23F7A" w:rsidP="00B5765E">
      <w:pPr>
        <w:pStyle w:val="Brdtextmedindragvnster"/>
        <w:ind w:left="0"/>
      </w:pPr>
      <w:r>
        <w:t>2016 Avlagda publikationer/yttranden</w:t>
      </w:r>
    </w:p>
    <w:p w14:paraId="41C42CEE" w14:textId="77777777" w:rsidR="00A23F7A" w:rsidRDefault="00A23F7A" w:rsidP="00A75E24">
      <w:pPr>
        <w:pStyle w:val="Brdtextmedindragvnster"/>
        <w:ind w:left="284" w:hanging="114"/>
      </w:pPr>
      <w:r>
        <w:t xml:space="preserve">2016-11-23 Skrivelse Sponsring av offentligt finansierad hälso- och sjukvård </w:t>
      </w:r>
      <w:r>
        <w:softHyphen/>
        <w:t>– etiska aspekter</w:t>
      </w:r>
    </w:p>
    <w:p w14:paraId="1DFC8C4A" w14:textId="77777777" w:rsidR="00A23F7A" w:rsidRDefault="00A23F7A" w:rsidP="00A75E24">
      <w:pPr>
        <w:pStyle w:val="Brdtextmedindragvnster"/>
        <w:ind w:left="284" w:hanging="114"/>
      </w:pPr>
      <w:r>
        <w:t>2016-11-14 Rapport 2016:1 Etiska bedömningar i gränslandet mellan hälso- och sjukvård och forskning</w:t>
      </w:r>
    </w:p>
    <w:p w14:paraId="7C9EC6F3" w14:textId="77777777" w:rsidR="00A23F7A" w:rsidRDefault="00A23F7A" w:rsidP="00A75E24">
      <w:pPr>
        <w:pStyle w:val="Brdtextmedindragvnster"/>
        <w:ind w:left="284" w:hanging="114"/>
      </w:pPr>
      <w:r>
        <w:t xml:space="preserve">2016-10-31 Remissvar ang.  Åldersbedömning tidigare i asylprocessen </w:t>
      </w:r>
      <w:r>
        <w:br/>
        <w:t>(Ds 2016:37)</w:t>
      </w:r>
    </w:p>
    <w:p w14:paraId="724350D6" w14:textId="77777777" w:rsidR="00A23F7A" w:rsidRDefault="00A23F7A" w:rsidP="00A75E24">
      <w:pPr>
        <w:pStyle w:val="Brdtextmedindragvnster"/>
        <w:ind w:left="284" w:hanging="114"/>
      </w:pPr>
      <w:r>
        <w:lastRenderedPageBreak/>
        <w:t>2016-10-27 Remissvar ang. Hur står det till med den personliga integri</w:t>
      </w:r>
      <w:r>
        <w:softHyphen/>
        <w:t>teten? (SOU 2016:41)</w:t>
      </w:r>
    </w:p>
    <w:p w14:paraId="1B8105A0" w14:textId="77777777" w:rsidR="00A23F7A" w:rsidRDefault="00A23F7A" w:rsidP="00A75E24">
      <w:pPr>
        <w:pStyle w:val="Brdtextmedindragvnster"/>
        <w:ind w:left="284" w:hanging="114"/>
      </w:pPr>
      <w:r>
        <w:t>2016-10-26 Etisk analys avseende införande av vaccin mot rotavirus i det allmänna vaccinationsprogrammet</w:t>
      </w:r>
    </w:p>
    <w:p w14:paraId="3FC1838C" w14:textId="77777777" w:rsidR="00A23F7A" w:rsidRDefault="00A23F7A" w:rsidP="00A75E24">
      <w:pPr>
        <w:pStyle w:val="Brdtextmedindragvnster"/>
        <w:ind w:left="284" w:hanging="114"/>
      </w:pPr>
      <w:r>
        <w:t>2016-10-26 Remissvar ang. Privata sjukvårdsförsäkringar inom offentligt finansierad hälso- och sjukvård (Ds 2016:29)</w:t>
      </w:r>
    </w:p>
    <w:p w14:paraId="7DE06314" w14:textId="400D91E7" w:rsidR="00A23F7A" w:rsidRDefault="00A23F7A" w:rsidP="00A75E24">
      <w:pPr>
        <w:pStyle w:val="Brdtextmedindragvnster"/>
        <w:ind w:left="284" w:hanging="114"/>
      </w:pPr>
      <w:r>
        <w:t>2016-10-20 Uttalande Medicinska åldersbedömningar i asylprocessen –</w:t>
      </w:r>
      <w:r w:rsidR="00A75E24">
        <w:t xml:space="preserve"> </w:t>
      </w:r>
      <w:r>
        <w:t>etiska aspekter</w:t>
      </w:r>
    </w:p>
    <w:p w14:paraId="2445F293" w14:textId="77777777" w:rsidR="00A23F7A" w:rsidRDefault="00A23F7A" w:rsidP="00A75E24">
      <w:pPr>
        <w:pStyle w:val="Brdtextmedindragvnster"/>
        <w:ind w:left="284" w:hanging="114"/>
      </w:pPr>
      <w:r>
        <w:t>2016-09-26 Remissvar ang. Etisk granskning av klinisk läkemedels</w:t>
      </w:r>
      <w:r>
        <w:softHyphen/>
        <w:t>prövning (Ds 2016:12) (Dnr. U2016/02289/F)</w:t>
      </w:r>
    </w:p>
    <w:p w14:paraId="2A77B211" w14:textId="77777777" w:rsidR="00A23F7A" w:rsidRDefault="00A23F7A" w:rsidP="00A75E24">
      <w:pPr>
        <w:pStyle w:val="Brdtextmedindragvnster"/>
        <w:ind w:left="284" w:hanging="114"/>
      </w:pPr>
      <w:r>
        <w:t xml:space="preserve">2016-09-26 Remissvar ang. Anpassningar av svensk rätt till EU-förordningen om kliniska läkemedelsprövningar (Ds 2016:11) </w:t>
      </w:r>
      <w:r>
        <w:br/>
        <w:t>(Dnr. 2016/03366/FS)</w:t>
      </w:r>
    </w:p>
    <w:p w14:paraId="4CF706A6" w14:textId="77777777" w:rsidR="00A23F7A" w:rsidRDefault="00A23F7A" w:rsidP="00A75E24">
      <w:pPr>
        <w:pStyle w:val="Brdtextmedindragvnster"/>
        <w:ind w:left="284" w:hanging="114"/>
      </w:pPr>
      <w:r>
        <w:t>2016-08-26 Etisk analys av skakvåld</w:t>
      </w:r>
    </w:p>
    <w:p w14:paraId="3BC6EB4B" w14:textId="0E1AFB0D" w:rsidR="00A23F7A" w:rsidRDefault="00A23F7A" w:rsidP="00A75E24">
      <w:pPr>
        <w:pStyle w:val="Brdtextmedindragvnster"/>
        <w:ind w:left="284" w:hanging="114"/>
      </w:pPr>
      <w:r>
        <w:t>2016-08-25 Remissvar ang. Socialstyrelsens rapport. Assisterad befrukt</w:t>
      </w:r>
      <w:r>
        <w:softHyphen/>
        <w:t>ning utanför kroppen med donerade könsceller</w:t>
      </w:r>
    </w:p>
    <w:p w14:paraId="593D5FAE" w14:textId="77777777" w:rsidR="00A23F7A" w:rsidRDefault="00A23F7A" w:rsidP="00A75E24">
      <w:pPr>
        <w:pStyle w:val="Brdtextmedindragvnster"/>
        <w:ind w:left="284" w:hanging="114"/>
      </w:pPr>
      <w:r>
        <w:t>2016-06-14 Remissvar ang. Olika vägar till föräldraskap (SOU 2016:1)</w:t>
      </w:r>
    </w:p>
    <w:p w14:paraId="228C8256" w14:textId="77777777" w:rsidR="00A23F7A" w:rsidRDefault="00A23F7A" w:rsidP="00A75E24">
      <w:pPr>
        <w:pStyle w:val="Brdtextmedindragvnster"/>
        <w:ind w:left="284" w:hanging="114"/>
      </w:pPr>
      <w:r>
        <w:t>2016-05-27 Remissvar ang. Effektiv vård (SOU 2016:2)</w:t>
      </w:r>
    </w:p>
    <w:p w14:paraId="0370D4D8" w14:textId="77777777" w:rsidR="00A23F7A" w:rsidRDefault="00A23F7A" w:rsidP="00A75E24">
      <w:pPr>
        <w:pStyle w:val="Brdtextmedindragvnster"/>
        <w:ind w:left="284" w:hanging="114"/>
      </w:pPr>
      <w:r>
        <w:t>2016-05-20 Remissvar ang. Kroppsbehandlingar. Åtgärder för ett stärkt konsumentskydd. (SOU 2015:100)</w:t>
      </w:r>
    </w:p>
    <w:p w14:paraId="1AA20D68" w14:textId="77777777" w:rsidR="00A23F7A" w:rsidRDefault="00A23F7A" w:rsidP="00A75E24">
      <w:pPr>
        <w:pStyle w:val="Brdtextmedindragvnster"/>
        <w:ind w:left="284" w:hanging="114"/>
      </w:pPr>
      <w:r>
        <w:t xml:space="preserve">2016-05-18 </w:t>
      </w:r>
      <w:proofErr w:type="spellStart"/>
      <w:r>
        <w:t>Smer</w:t>
      </w:r>
      <w:proofErr w:type="spellEnd"/>
      <w:r>
        <w:t xml:space="preserve"> kommenterar 2016:1 Medborgardeltagande i nya former av forskning och sjukvård</w:t>
      </w:r>
    </w:p>
    <w:p w14:paraId="55E90554" w14:textId="77777777" w:rsidR="00A23F7A" w:rsidRDefault="00A23F7A" w:rsidP="00A75E24">
      <w:pPr>
        <w:pStyle w:val="Brdtextmedindragvnster"/>
        <w:ind w:left="284" w:hanging="114"/>
      </w:pPr>
      <w:r>
        <w:t>2016-04-08 Remissvar ang. Stöd och hjälp till vuxna vid ställnings</w:t>
      </w:r>
      <w:r>
        <w:softHyphen/>
        <w:t>taganden inom vård, omsorg och forskning (SOU 2015:80)</w:t>
      </w:r>
    </w:p>
    <w:p w14:paraId="677E4A58" w14:textId="77777777" w:rsidR="00A23F7A" w:rsidRDefault="00A23F7A" w:rsidP="00A75E24">
      <w:pPr>
        <w:pStyle w:val="Brdtextmedindragvnster"/>
        <w:ind w:left="284" w:hanging="114"/>
      </w:pPr>
      <w:r>
        <w:t>2016-03-11 Remissvar ang. Organdonation – en livsviktig verksamhet (SOU 2015:84)</w:t>
      </w:r>
    </w:p>
    <w:p w14:paraId="72F70235" w14:textId="77777777" w:rsidR="00A23F7A" w:rsidRDefault="00A23F7A" w:rsidP="00B5765E">
      <w:pPr>
        <w:pStyle w:val="Brdtextmedindragvnster"/>
      </w:pPr>
      <w:r>
        <w:t>2016-02-17 Uttalande Schablonersättning vid äggdonation – etiska aspekter</w:t>
      </w:r>
    </w:p>
    <w:p w14:paraId="091CAF35" w14:textId="77777777" w:rsidR="00A23F7A" w:rsidRDefault="00A23F7A" w:rsidP="00B5765E">
      <w:pPr>
        <w:pStyle w:val="Brdtextmedindragvnster"/>
      </w:pPr>
    </w:p>
    <w:p w14:paraId="2C7A32C9" w14:textId="77777777" w:rsidR="00A23F7A" w:rsidRDefault="00A23F7A" w:rsidP="00B5765E">
      <w:pPr>
        <w:pStyle w:val="Brdtextmedindragvnster"/>
        <w:ind w:left="0"/>
      </w:pPr>
      <w:r>
        <w:t>Konferenser och seminarier</w:t>
      </w:r>
    </w:p>
    <w:p w14:paraId="66FB1B24" w14:textId="77435904" w:rsidR="00A23F7A" w:rsidRDefault="00A23F7A" w:rsidP="00A75E24">
      <w:pPr>
        <w:pStyle w:val="Brdtextmedindragvnster"/>
        <w:ind w:left="284" w:hanging="114"/>
      </w:pPr>
      <w:r>
        <w:t xml:space="preserve">2016-12-08 Etikdagen 2016 Självbestämmande, </w:t>
      </w:r>
      <w:proofErr w:type="spellStart"/>
      <w:r>
        <w:t>läkarassisterat</w:t>
      </w:r>
      <w:proofErr w:type="spellEnd"/>
      <w:r>
        <w:t xml:space="preserve"> själv</w:t>
      </w:r>
      <w:r w:rsidR="00A75E24">
        <w:softHyphen/>
      </w:r>
      <w:r>
        <w:t>mord och god vård vid livets slut</w:t>
      </w:r>
    </w:p>
    <w:p w14:paraId="4A4D10EA" w14:textId="77777777" w:rsidR="00A23F7A" w:rsidRPr="00154FA9" w:rsidRDefault="00A23F7A" w:rsidP="00A75E24">
      <w:pPr>
        <w:pStyle w:val="Brdtextmedindragvnster"/>
        <w:ind w:left="284" w:hanging="114"/>
        <w:rPr>
          <w:lang w:val="en-US"/>
        </w:rPr>
      </w:pPr>
      <w:r w:rsidRPr="00154FA9">
        <w:rPr>
          <w:lang w:val="en-US"/>
        </w:rPr>
        <w:t xml:space="preserve">2016-10-20 </w:t>
      </w:r>
      <w:proofErr w:type="spellStart"/>
      <w:r w:rsidRPr="00154FA9">
        <w:rPr>
          <w:lang w:val="en-US"/>
        </w:rPr>
        <w:t>Etikprismottagarens</w:t>
      </w:r>
      <w:proofErr w:type="spellEnd"/>
      <w:r w:rsidRPr="00154FA9">
        <w:rPr>
          <w:lang w:val="en-US"/>
        </w:rPr>
        <w:t xml:space="preserve"> symposium 2016 How much </w:t>
      </w:r>
      <w:r>
        <w:rPr>
          <w:lang w:val="en-US"/>
        </w:rPr>
        <w:t>–</w:t>
      </w:r>
      <w:r w:rsidRPr="00154FA9">
        <w:rPr>
          <w:lang w:val="en-US"/>
        </w:rPr>
        <w:t xml:space="preserve"> and why </w:t>
      </w:r>
      <w:r>
        <w:rPr>
          <w:lang w:val="en-US"/>
        </w:rPr>
        <w:t>–</w:t>
      </w:r>
      <w:r w:rsidRPr="00154FA9">
        <w:rPr>
          <w:lang w:val="en-US"/>
        </w:rPr>
        <w:t xml:space="preserve"> are we prepared to pay to prolong or improve somebody's life? Hard choices, QALYs and ethics</w:t>
      </w:r>
    </w:p>
    <w:p w14:paraId="098EBCE0" w14:textId="77777777" w:rsidR="00A23F7A" w:rsidRPr="00154FA9" w:rsidRDefault="00A23F7A" w:rsidP="00A75E24">
      <w:pPr>
        <w:pStyle w:val="Brdtextmedindragvnster"/>
        <w:ind w:left="284" w:hanging="114"/>
        <w:rPr>
          <w:lang w:val="en-US"/>
        </w:rPr>
      </w:pPr>
      <w:r w:rsidRPr="00154FA9">
        <w:rPr>
          <w:lang w:val="en-US"/>
        </w:rPr>
        <w:t xml:space="preserve">2016-09-09 Illegal and spurious medicines </w:t>
      </w:r>
      <w:r>
        <w:rPr>
          <w:lang w:val="en-US"/>
        </w:rPr>
        <w:t>–</w:t>
      </w:r>
      <w:r w:rsidRPr="00154FA9">
        <w:rPr>
          <w:lang w:val="en-US"/>
        </w:rPr>
        <w:t xml:space="preserve"> a danger to public and personal health</w:t>
      </w:r>
    </w:p>
    <w:p w14:paraId="43F08503" w14:textId="77777777" w:rsidR="00A23F7A" w:rsidRDefault="00A23F7A" w:rsidP="00A75E24">
      <w:pPr>
        <w:pStyle w:val="Brdtextmedindragvnster"/>
        <w:ind w:left="284" w:hanging="114"/>
      </w:pPr>
      <w:r>
        <w:t>2016-07-07 Etiska konsekvenser av öppenhet om hälso- och sjukvårdens prioriteringar</w:t>
      </w:r>
    </w:p>
    <w:p w14:paraId="7D2BA14C" w14:textId="77777777" w:rsidR="00A23F7A" w:rsidRDefault="00A23F7A" w:rsidP="00A75E24">
      <w:pPr>
        <w:pStyle w:val="Brdtextmedindragvnster"/>
        <w:ind w:left="284" w:hanging="114"/>
      </w:pPr>
      <w:r>
        <w:t>2016-07-07 Etiksamtal i Visby: Vem vill bli 150 år?</w:t>
      </w:r>
    </w:p>
    <w:p w14:paraId="0DD7DF51" w14:textId="77777777" w:rsidR="00A23F7A" w:rsidRDefault="00A23F7A" w:rsidP="00A75E24">
      <w:pPr>
        <w:pStyle w:val="Brdtextmedindragvnster"/>
        <w:ind w:left="284" w:hanging="114"/>
      </w:pPr>
      <w:r>
        <w:t xml:space="preserve">2016-07-05 Etiksamtal i Visby: </w:t>
      </w:r>
      <w:proofErr w:type="spellStart"/>
      <w:r>
        <w:t>Hälsoappen</w:t>
      </w:r>
      <w:proofErr w:type="spellEnd"/>
      <w:r>
        <w:t xml:space="preserve"> – boja eller genväg till lycka? </w:t>
      </w:r>
    </w:p>
    <w:p w14:paraId="2D9EDFE6" w14:textId="77777777" w:rsidR="00A23F7A" w:rsidRDefault="00A23F7A" w:rsidP="00A75E24">
      <w:pPr>
        <w:pStyle w:val="Brdtextmedindragvnster"/>
        <w:ind w:left="284" w:hanging="114"/>
      </w:pPr>
      <w:r>
        <w:t>2016-07-04 Etiksamtal i Visby: Fosterdiagnostik – vi har tekniken men har vi etiken?</w:t>
      </w:r>
    </w:p>
    <w:p w14:paraId="43003A3E" w14:textId="77777777" w:rsidR="00A23F7A" w:rsidRDefault="00A23F7A" w:rsidP="00A75E24">
      <w:pPr>
        <w:pStyle w:val="Brdtextmedindragvnster"/>
        <w:ind w:left="284" w:hanging="114"/>
      </w:pPr>
      <w:r>
        <w:t>2016-07-04 Etiksamtal i Visby: Obeprövade metoder i sjukvården – dags för etisk uppstramning?</w:t>
      </w:r>
    </w:p>
    <w:p w14:paraId="7AC7457F" w14:textId="77777777" w:rsidR="00A23F7A" w:rsidRDefault="00A23F7A" w:rsidP="00A75E24">
      <w:pPr>
        <w:pStyle w:val="Brdtextmedindragvnster"/>
        <w:ind w:left="284" w:hanging="114"/>
      </w:pPr>
      <w:r>
        <w:t xml:space="preserve">2016-03-21 Ungdomsdialog: Egenmätningar genom kroppsnära teknik och </w:t>
      </w:r>
      <w:proofErr w:type="spellStart"/>
      <w:r>
        <w:t>hälsoappar</w:t>
      </w:r>
      <w:proofErr w:type="spellEnd"/>
    </w:p>
    <w:p w14:paraId="49C20555" w14:textId="77777777" w:rsidR="00A23F7A" w:rsidRDefault="00A23F7A" w:rsidP="00B5765E">
      <w:pPr>
        <w:pStyle w:val="Brdtextmedindragvnster"/>
      </w:pPr>
    </w:p>
    <w:p w14:paraId="335372CF" w14:textId="77777777" w:rsidR="00A23F7A" w:rsidRDefault="00A23F7A" w:rsidP="00B5765E">
      <w:pPr>
        <w:pStyle w:val="Brdtextmedindragvnster"/>
        <w:ind w:left="0"/>
      </w:pPr>
      <w:r>
        <w:lastRenderedPageBreak/>
        <w:t>2015 Avlagda dokumenttyper/publikationer</w:t>
      </w:r>
    </w:p>
    <w:p w14:paraId="23683C61" w14:textId="77777777" w:rsidR="00A23F7A" w:rsidRDefault="00A23F7A" w:rsidP="00A75E24">
      <w:pPr>
        <w:pStyle w:val="Brdtextmedindragvnster"/>
        <w:ind w:left="284" w:hanging="114"/>
      </w:pPr>
      <w:r>
        <w:t>2015-12-16 Rapport 2015:2 ADHD – etiska utmaningar</w:t>
      </w:r>
    </w:p>
    <w:p w14:paraId="70E10C28" w14:textId="46072A5B" w:rsidR="00A23F7A" w:rsidRDefault="00A23F7A" w:rsidP="00A75E24">
      <w:pPr>
        <w:pStyle w:val="Brdtextmedindragvnster"/>
        <w:ind w:left="284" w:hanging="114"/>
      </w:pPr>
      <w:r>
        <w:t>2015-11-27 Bok Tankar om medicinsk etik. 30 år med Statens medicinsketiska råd</w:t>
      </w:r>
    </w:p>
    <w:p w14:paraId="049C6035" w14:textId="77777777" w:rsidR="00A23F7A" w:rsidRDefault="00A23F7A" w:rsidP="00A75E24">
      <w:pPr>
        <w:pStyle w:val="Brdtextmedindragvnster"/>
        <w:ind w:left="284" w:hanging="114"/>
      </w:pPr>
      <w:r>
        <w:t xml:space="preserve">2015-11-20 Remissvar ang. Rapport från Bergwallkommissionen </w:t>
      </w:r>
      <w:r>
        <w:br/>
        <w:t>(SOU 2015:52)</w:t>
      </w:r>
    </w:p>
    <w:p w14:paraId="7E238686" w14:textId="77777777" w:rsidR="00A23F7A" w:rsidRDefault="00A23F7A" w:rsidP="00A75E24">
      <w:pPr>
        <w:pStyle w:val="Brdtextmedindragvnster"/>
        <w:ind w:left="284" w:hanging="114"/>
      </w:pPr>
      <w:r>
        <w:t>2015-11-18 Remissvar ang. Socialstyrelsens hemställan om ändring av förordningen (2001:707) om patientregister hos Socialstyrelsen (S2015/04616/FS)</w:t>
      </w:r>
    </w:p>
    <w:p w14:paraId="33ECC881" w14:textId="77777777" w:rsidR="00A23F7A" w:rsidRDefault="00A23F7A" w:rsidP="00A75E24">
      <w:pPr>
        <w:pStyle w:val="Brdtextmedindragvnster"/>
        <w:ind w:left="284" w:hanging="114"/>
      </w:pPr>
      <w:r>
        <w:t>2015-10-27 Remissvar ang. Nästa fas i e-hälsoarbetet (SOU 2015:32)</w:t>
      </w:r>
    </w:p>
    <w:p w14:paraId="1DD4C03A" w14:textId="77777777" w:rsidR="00A23F7A" w:rsidRDefault="00A23F7A" w:rsidP="00A75E24">
      <w:pPr>
        <w:pStyle w:val="Brdtextmedindragvnster"/>
        <w:ind w:left="284" w:hanging="114"/>
      </w:pPr>
      <w:r>
        <w:t xml:space="preserve">2015-10-22 Rapport 2015:1Analys av foster-DNA i kvinnans blod: icke </w:t>
      </w:r>
      <w:proofErr w:type="spellStart"/>
      <w:r>
        <w:t>invasiv</w:t>
      </w:r>
      <w:proofErr w:type="spellEnd"/>
      <w:r>
        <w:t xml:space="preserve"> fosterdiagnostik (NIPT) för </w:t>
      </w:r>
      <w:proofErr w:type="spellStart"/>
      <w:r>
        <w:t>trisomi</w:t>
      </w:r>
      <w:proofErr w:type="spellEnd"/>
      <w:r>
        <w:t xml:space="preserve"> 13, 18 och 21 – etiska aspekter. </w:t>
      </w:r>
    </w:p>
    <w:p w14:paraId="05DF2FDD" w14:textId="77777777" w:rsidR="00A23F7A" w:rsidRDefault="00A23F7A" w:rsidP="00A75E24">
      <w:pPr>
        <w:pStyle w:val="Brdtextmedindragvnster"/>
        <w:ind w:left="284" w:hanging="114"/>
      </w:pPr>
      <w:r>
        <w:t>2015-09-07 Remiss ang. Juridiskt kön och medicinsk könskorrigering (SOU 2014:91)</w:t>
      </w:r>
    </w:p>
    <w:p w14:paraId="5E3BED00" w14:textId="77777777" w:rsidR="00A23F7A" w:rsidRDefault="00A23F7A" w:rsidP="00A75E24">
      <w:pPr>
        <w:pStyle w:val="Brdtextmedindragvnster"/>
        <w:ind w:left="284" w:hanging="114"/>
      </w:pPr>
      <w:r>
        <w:t>2015-06-16 Remissvar ang. Läkemedel för djur, maskinell dos och sällsynta tillstånd (SOU 2014:87)</w:t>
      </w:r>
    </w:p>
    <w:p w14:paraId="3C001049" w14:textId="77777777" w:rsidR="00A23F7A" w:rsidRDefault="00A23F7A" w:rsidP="00A75E24">
      <w:pPr>
        <w:pStyle w:val="Brdtextmedindragvnster"/>
        <w:ind w:left="284" w:hanging="114"/>
      </w:pPr>
      <w:r>
        <w:t xml:space="preserve">2015-07-10 </w:t>
      </w:r>
      <w:proofErr w:type="spellStart"/>
      <w:r>
        <w:t>Smer</w:t>
      </w:r>
      <w:proofErr w:type="spellEnd"/>
      <w:r>
        <w:t xml:space="preserve"> kommenterar 2015:1 Tekniken (CRISPR/Cas9 och möjligheten att redigera det mänskliga genomet)</w:t>
      </w:r>
    </w:p>
    <w:p w14:paraId="697DA0F3" w14:textId="77777777" w:rsidR="00A23F7A" w:rsidRDefault="00A23F7A" w:rsidP="00A75E24">
      <w:pPr>
        <w:pStyle w:val="Brdtextmedindragvnster"/>
        <w:ind w:left="284" w:hanging="114"/>
      </w:pPr>
      <w:r>
        <w:t>2015-05-18 Remissvar ang. Läkemedelsverket regeringsuppdrag om homeopatiska Läkemedel</w:t>
      </w:r>
    </w:p>
    <w:p w14:paraId="139481B7" w14:textId="77777777" w:rsidR="00A23F7A" w:rsidRDefault="00A23F7A" w:rsidP="00A75E24">
      <w:pPr>
        <w:pStyle w:val="Brdtextmedindragvnster"/>
        <w:ind w:left="284" w:hanging="114"/>
      </w:pPr>
      <w:r>
        <w:t>2015-01-16 Remissvar ang. Förslag till ändring av Tandvårds- och läkemedelsförmånsverkets allmänna råd (TLVAR 2003:29) om ekonomiska utvärderingar</w:t>
      </w:r>
    </w:p>
    <w:p w14:paraId="4341117D" w14:textId="77777777" w:rsidR="00A23F7A" w:rsidRDefault="00A23F7A" w:rsidP="00A75E24">
      <w:pPr>
        <w:pStyle w:val="Brdtextmedindragvnster"/>
        <w:ind w:left="284" w:hanging="114"/>
      </w:pPr>
      <w:r>
        <w:t xml:space="preserve">2015-02-24 Remissvar ang. Unik kunskap genom registerforskning </w:t>
      </w:r>
      <w:r>
        <w:br/>
        <w:t>(SOU 2014:45)</w:t>
      </w:r>
    </w:p>
    <w:p w14:paraId="3248B13E" w14:textId="77777777" w:rsidR="00A23F7A" w:rsidRDefault="00A23F7A" w:rsidP="00A75E24">
      <w:pPr>
        <w:pStyle w:val="Brdtextmedindragvnster"/>
        <w:ind w:left="284" w:hanging="114"/>
      </w:pPr>
      <w:r>
        <w:t xml:space="preserve">2015-02-19 Rapport 2014:2 Robotar och övervakning i vården av äldre –etiska aspekter </w:t>
      </w:r>
    </w:p>
    <w:p w14:paraId="29C46048" w14:textId="77777777" w:rsidR="00A23F7A" w:rsidRDefault="00A23F7A" w:rsidP="00B5765E">
      <w:pPr>
        <w:pStyle w:val="Brdtextmedindragvnster"/>
      </w:pPr>
      <w:r>
        <w:t xml:space="preserve">2015-01-29 Rapport 2014:1 Med- och egenfinansiering i vården – etiska aspekter. </w:t>
      </w:r>
    </w:p>
    <w:p w14:paraId="6DAE6BF1" w14:textId="77777777" w:rsidR="00A23F7A" w:rsidRDefault="00A23F7A" w:rsidP="00B5765E">
      <w:pPr>
        <w:pStyle w:val="Brdtextmedindragvnster"/>
      </w:pPr>
    </w:p>
    <w:p w14:paraId="576FE8D2" w14:textId="77777777" w:rsidR="00A23F7A" w:rsidRPr="00A50856" w:rsidRDefault="00A23F7A" w:rsidP="00B5765E">
      <w:pPr>
        <w:pStyle w:val="Brdtextmedindragvnster"/>
        <w:ind w:left="0"/>
        <w:rPr>
          <w:lang w:val="en-US"/>
        </w:rPr>
      </w:pPr>
      <w:proofErr w:type="spellStart"/>
      <w:r w:rsidRPr="00A50856">
        <w:rPr>
          <w:lang w:val="en-US"/>
        </w:rPr>
        <w:t>Konferenser</w:t>
      </w:r>
      <w:proofErr w:type="spellEnd"/>
      <w:r w:rsidRPr="00A50856">
        <w:rPr>
          <w:lang w:val="en-US"/>
        </w:rPr>
        <w:t xml:space="preserve"> </w:t>
      </w:r>
      <w:proofErr w:type="spellStart"/>
      <w:r w:rsidRPr="00A50856">
        <w:rPr>
          <w:lang w:val="en-US"/>
        </w:rPr>
        <w:t>och</w:t>
      </w:r>
      <w:proofErr w:type="spellEnd"/>
      <w:r w:rsidRPr="00A50856">
        <w:rPr>
          <w:lang w:val="en-US"/>
        </w:rPr>
        <w:t xml:space="preserve"> </w:t>
      </w:r>
      <w:proofErr w:type="spellStart"/>
      <w:r w:rsidRPr="00A50856">
        <w:rPr>
          <w:lang w:val="en-US"/>
        </w:rPr>
        <w:t>seminarier</w:t>
      </w:r>
      <w:proofErr w:type="spellEnd"/>
    </w:p>
    <w:p w14:paraId="7B43AC42" w14:textId="77777777" w:rsidR="00A23F7A" w:rsidRPr="00721BA7" w:rsidRDefault="00A23F7A" w:rsidP="00A75E24">
      <w:pPr>
        <w:pStyle w:val="Brdtextmedindragvnster"/>
        <w:ind w:left="284" w:hanging="114"/>
        <w:rPr>
          <w:lang w:val="en-US"/>
        </w:rPr>
      </w:pPr>
      <w:r w:rsidRPr="00721BA7">
        <w:rPr>
          <w:lang w:val="en-US"/>
        </w:rPr>
        <w:t>2015-09-09 Hindsight and foresight – based on 30 years of medical ethics</w:t>
      </w:r>
    </w:p>
    <w:p w14:paraId="6E34565C" w14:textId="77777777" w:rsidR="00A23F7A" w:rsidRDefault="00A23F7A" w:rsidP="00A75E24">
      <w:pPr>
        <w:pStyle w:val="Brdtextmedindragvnster"/>
        <w:ind w:left="284" w:hanging="114"/>
      </w:pPr>
      <w:r>
        <w:t xml:space="preserve">2015-11-24 </w:t>
      </w:r>
      <w:proofErr w:type="spellStart"/>
      <w:r>
        <w:t>Smer</w:t>
      </w:r>
      <w:proofErr w:type="spellEnd"/>
      <w:r>
        <w:t xml:space="preserve"> 30 år – nationell jubileumskonferens</w:t>
      </w:r>
    </w:p>
    <w:p w14:paraId="68E20753" w14:textId="77777777" w:rsidR="00A23F7A" w:rsidRDefault="00A23F7A" w:rsidP="00A75E24">
      <w:pPr>
        <w:pStyle w:val="Brdtextmedindragvnster"/>
        <w:ind w:left="284" w:hanging="114"/>
      </w:pPr>
      <w:r>
        <w:t>2015-11-15 Banbrytande genteknik med etiska dilemman – genredige</w:t>
      </w:r>
      <w:r>
        <w:softHyphen/>
        <w:t>rings</w:t>
      </w:r>
      <w:r>
        <w:softHyphen/>
      </w:r>
      <w:r>
        <w:softHyphen/>
        <w:t>tekniken (CRISPR/Cas9)</w:t>
      </w:r>
    </w:p>
    <w:p w14:paraId="423FD764" w14:textId="77777777" w:rsidR="00A23F7A" w:rsidRDefault="00A23F7A" w:rsidP="00A75E24">
      <w:pPr>
        <w:pStyle w:val="Brdtextmedindragvnster"/>
        <w:ind w:left="284" w:hanging="114"/>
      </w:pPr>
      <w:r>
        <w:t>2015-07-01 Etiksamtal i Visby: Quick, incest &amp; skakvåld – etiska frågor kring experters roll i rättsprocesser</w:t>
      </w:r>
    </w:p>
    <w:p w14:paraId="2636E1CF" w14:textId="77777777" w:rsidR="00A23F7A" w:rsidRDefault="00A23F7A" w:rsidP="00A75E24">
      <w:pPr>
        <w:pStyle w:val="Brdtextmedindragvnster"/>
        <w:ind w:left="284" w:hanging="114"/>
      </w:pPr>
      <w:r>
        <w:t>2015-06-30 Etiksamtal i Visby: Medfinansiering i vården – etiska aspekter</w:t>
      </w:r>
    </w:p>
    <w:p w14:paraId="22818ACF" w14:textId="77777777" w:rsidR="00A23F7A" w:rsidRDefault="00A23F7A" w:rsidP="00A75E24">
      <w:pPr>
        <w:pStyle w:val="Brdtextmedindragvnster"/>
        <w:ind w:left="284" w:hanging="114"/>
      </w:pPr>
      <w:r>
        <w:t>2015-06-29 Etiksamtal i Visby: Roboten knackar på dörren – hur kan ny teknologi stärka vård och omsorg?</w:t>
      </w:r>
    </w:p>
    <w:p w14:paraId="5EB6DB0C" w14:textId="77777777" w:rsidR="00A23F7A" w:rsidRDefault="00A23F7A" w:rsidP="00A75E24">
      <w:pPr>
        <w:pStyle w:val="Brdtextmedindragvnster"/>
        <w:ind w:left="284" w:hanging="114"/>
      </w:pPr>
      <w:r>
        <w:t xml:space="preserve">2015-06-29 Etiksamtal i Visby: Självvalt </w:t>
      </w:r>
      <w:proofErr w:type="spellStart"/>
      <w:r>
        <w:t>livsslut</w:t>
      </w:r>
      <w:proofErr w:type="spellEnd"/>
      <w:r>
        <w:t xml:space="preserve"> – Bör dödshjälp tillåtas i Sverige?</w:t>
      </w:r>
    </w:p>
    <w:p w14:paraId="27FE4FE0" w14:textId="77777777" w:rsidR="00A23F7A" w:rsidRPr="00721BA7" w:rsidRDefault="00A23F7A" w:rsidP="00A75E24">
      <w:pPr>
        <w:pStyle w:val="Brdtextmedindragvnster"/>
        <w:ind w:left="284" w:hanging="114"/>
        <w:rPr>
          <w:lang w:val="en-US"/>
        </w:rPr>
      </w:pPr>
      <w:r w:rsidRPr="00721BA7">
        <w:rPr>
          <w:lang w:val="en-US"/>
        </w:rPr>
        <w:t>2015-03-29 Workshop 29 April: Ethical aspects on reconstructive surgery for children with differences in sex development</w:t>
      </w:r>
    </w:p>
    <w:p w14:paraId="624B0928" w14:textId="77777777" w:rsidR="00A23F7A" w:rsidRDefault="00A23F7A" w:rsidP="00A75E24">
      <w:pPr>
        <w:pStyle w:val="Brdtextmedindragvnster"/>
        <w:ind w:left="284" w:hanging="114"/>
      </w:pPr>
      <w:r>
        <w:t>2015-03-05 Ungdomsdialog om ADHD</w:t>
      </w:r>
    </w:p>
    <w:p w14:paraId="73AB39FD" w14:textId="77777777" w:rsidR="00A23F7A" w:rsidRDefault="00A23F7A" w:rsidP="00B5765E">
      <w:pPr>
        <w:pStyle w:val="Brdtextmedindragvnster"/>
      </w:pPr>
    </w:p>
    <w:p w14:paraId="0ADCA5C9" w14:textId="77777777" w:rsidR="00A23F7A" w:rsidRDefault="00A23F7A" w:rsidP="00B5765E">
      <w:pPr>
        <w:pStyle w:val="Brdtextmedindragvnster"/>
        <w:ind w:left="0"/>
      </w:pPr>
      <w:r>
        <w:lastRenderedPageBreak/>
        <w:t>2014 Avlagda dokumenttyper/publikationer</w:t>
      </w:r>
    </w:p>
    <w:p w14:paraId="4DD0C1B2" w14:textId="77777777" w:rsidR="00A23F7A" w:rsidRDefault="00A23F7A" w:rsidP="00A75E24">
      <w:pPr>
        <w:pStyle w:val="Brdtextmedindragvnster"/>
        <w:ind w:left="284" w:hanging="114"/>
      </w:pPr>
      <w:r>
        <w:t xml:space="preserve">2014-12-01 </w:t>
      </w:r>
      <w:proofErr w:type="spellStart"/>
      <w:r>
        <w:t>Smer</w:t>
      </w:r>
      <w:proofErr w:type="spellEnd"/>
      <w:r>
        <w:t xml:space="preserve"> kommentarer 2014:2 Hjärndoping – kognitiv prestationshöjning hos friska personer</w:t>
      </w:r>
    </w:p>
    <w:p w14:paraId="5CA3B3E9" w14:textId="77777777" w:rsidR="00A23F7A" w:rsidRDefault="00A23F7A" w:rsidP="00A75E24">
      <w:pPr>
        <w:pStyle w:val="Brdtextmedindragvnster"/>
        <w:ind w:left="284" w:hanging="114"/>
      </w:pPr>
      <w:r>
        <w:t>2014-11-21 Remissvar ang. Rätt information på rätt plats och i rätt tid (SOU 2014:23)</w:t>
      </w:r>
    </w:p>
    <w:p w14:paraId="0F39E137" w14:textId="69D0FD51" w:rsidR="00A23F7A" w:rsidRDefault="00A23F7A" w:rsidP="00A75E24">
      <w:pPr>
        <w:pStyle w:val="Brdtextmedindragvnster"/>
        <w:ind w:left="284" w:hanging="114"/>
      </w:pPr>
      <w:r>
        <w:t xml:space="preserve">2014-10-24 Remissvar ang. Läkemedel för särskilda behov </w:t>
      </w:r>
      <w:r w:rsidR="00A75E24">
        <w:br/>
      </w:r>
      <w:r>
        <w:t>(SOU 2014:20)</w:t>
      </w:r>
    </w:p>
    <w:p w14:paraId="3A81C037" w14:textId="77777777" w:rsidR="00A23F7A" w:rsidRDefault="00A23F7A" w:rsidP="00A75E24">
      <w:pPr>
        <w:pStyle w:val="Brdtextmedindragvnster"/>
        <w:ind w:left="284" w:hanging="114"/>
      </w:pPr>
      <w:r>
        <w:t>2014-09-30 Remissvar ang. Statlig ersättning till barn och unga som insjuknat i narkolepsi efter pandemivaccinering (Ds 2014:19)</w:t>
      </w:r>
    </w:p>
    <w:p w14:paraId="1EB7D187" w14:textId="1305FC93" w:rsidR="00A23F7A" w:rsidRDefault="00A23F7A" w:rsidP="00A75E24">
      <w:pPr>
        <w:pStyle w:val="Brdtextmedindragvnster"/>
        <w:ind w:left="284" w:hanging="114"/>
      </w:pPr>
      <w:r>
        <w:t>2014-09-15 Remissvar ang. Assisterad befruktning – uppföljnings</w:t>
      </w:r>
      <w:r w:rsidR="00A75E24">
        <w:softHyphen/>
      </w:r>
      <w:r>
        <w:t>rapport med definitioner, rekommendationer och utvecklingsområden (Rapport)</w:t>
      </w:r>
    </w:p>
    <w:p w14:paraId="0CEDEFD4" w14:textId="77777777" w:rsidR="00A23F7A" w:rsidRPr="00154FA9" w:rsidRDefault="00A23F7A" w:rsidP="00A75E24">
      <w:pPr>
        <w:pStyle w:val="Brdtextmedindragvnster"/>
        <w:ind w:left="284" w:hanging="114"/>
        <w:rPr>
          <w:lang w:val="en-US"/>
        </w:rPr>
      </w:pPr>
      <w:r w:rsidRPr="00154FA9">
        <w:rPr>
          <w:lang w:val="en-US"/>
        </w:rPr>
        <w:t>2014-0</w:t>
      </w:r>
      <w:r>
        <w:rPr>
          <w:lang w:val="en-US"/>
        </w:rPr>
        <w:t>8</w:t>
      </w:r>
      <w:r w:rsidRPr="00154FA9">
        <w:rPr>
          <w:lang w:val="en-US"/>
        </w:rPr>
        <w:t>-18 Comments on a Working document on research on biological materials of human origin from the Committee on Bioethics (DH-BIO), Council of Europe, (DH-BIO/INF (3014) 3)</w:t>
      </w:r>
    </w:p>
    <w:p w14:paraId="1F164BF1" w14:textId="77777777" w:rsidR="00A23F7A" w:rsidRDefault="00A23F7A" w:rsidP="00A75E24">
      <w:pPr>
        <w:pStyle w:val="Brdtextmedindragvnster"/>
        <w:ind w:left="284" w:hanging="114"/>
      </w:pPr>
      <w:r>
        <w:t>2014-06-19 Remissvar ang. En samlad kunskapsstyrning för hälso- och sjukvård och socialtjänst (Ds 2014:9)</w:t>
      </w:r>
    </w:p>
    <w:p w14:paraId="356C31AC" w14:textId="77777777" w:rsidR="00A23F7A" w:rsidRDefault="00A23F7A" w:rsidP="00A75E24">
      <w:pPr>
        <w:pStyle w:val="Brdtextmedindragvnster"/>
        <w:ind w:left="284" w:hanging="114"/>
      </w:pPr>
      <w:r>
        <w:t>2014-06-11 Remissvar ang. Vaccination mot hepatit B</w:t>
      </w:r>
    </w:p>
    <w:p w14:paraId="12BA5427" w14:textId="77777777" w:rsidR="00A23F7A" w:rsidRDefault="00A23F7A" w:rsidP="00A75E24">
      <w:pPr>
        <w:pStyle w:val="Brdtextmedindragvnster"/>
        <w:ind w:left="284" w:hanging="114"/>
      </w:pPr>
      <w:r>
        <w:t>2014-05-23 Remissvar ang. Nationellt kunskapsstöd för vård och behand</w:t>
      </w:r>
      <w:r>
        <w:softHyphen/>
        <w:t>ling av personer med könsdysfori</w:t>
      </w:r>
    </w:p>
    <w:p w14:paraId="113B0648" w14:textId="77777777" w:rsidR="00A23F7A" w:rsidRDefault="00A23F7A" w:rsidP="00A75E24">
      <w:pPr>
        <w:pStyle w:val="Brdtextmedindragvnster"/>
        <w:ind w:left="284" w:hanging="114"/>
      </w:pPr>
      <w:r>
        <w:t xml:space="preserve">2014-05-08 </w:t>
      </w:r>
      <w:proofErr w:type="spellStart"/>
      <w:r>
        <w:t>Smer</w:t>
      </w:r>
      <w:proofErr w:type="spellEnd"/>
      <w:r>
        <w:t xml:space="preserve"> kommenterar 2014:1 Handel med ägg, njurar och kommersiella surrogatmoderskap</w:t>
      </w:r>
    </w:p>
    <w:p w14:paraId="206CAEC8" w14:textId="77777777" w:rsidR="00A23F7A" w:rsidRDefault="00A23F7A" w:rsidP="00A75E24">
      <w:pPr>
        <w:pStyle w:val="Brdtextmedindragvnster"/>
        <w:ind w:left="284" w:hanging="114"/>
      </w:pPr>
      <w:r>
        <w:t>2014-04-23 Remissvar ang. Starka tillsammans (SOU 2013:87)</w:t>
      </w:r>
    </w:p>
    <w:p w14:paraId="0479F218" w14:textId="77777777" w:rsidR="00A23F7A" w:rsidRDefault="00A23F7A" w:rsidP="00A75E24">
      <w:pPr>
        <w:pStyle w:val="Brdtextmedindragvnster"/>
        <w:ind w:left="284" w:hanging="114"/>
      </w:pPr>
      <w:r>
        <w:t xml:space="preserve">2014-03-25 Remissvar ang. Säker utveckling! Nationell handlingsplan för säker användning och hantering av </w:t>
      </w:r>
      <w:proofErr w:type="spellStart"/>
      <w:r>
        <w:t>nanomaterial</w:t>
      </w:r>
      <w:proofErr w:type="spellEnd"/>
      <w:r>
        <w:t xml:space="preserve"> (Betänkande)</w:t>
      </w:r>
    </w:p>
    <w:p w14:paraId="5549487A" w14:textId="77777777" w:rsidR="00A23F7A" w:rsidRDefault="00A23F7A" w:rsidP="00B5765E">
      <w:pPr>
        <w:pStyle w:val="Brdtextmedindragvnster"/>
      </w:pPr>
    </w:p>
    <w:p w14:paraId="776E4E47" w14:textId="77777777" w:rsidR="00A23F7A" w:rsidRDefault="00A23F7A" w:rsidP="00B5765E">
      <w:pPr>
        <w:pStyle w:val="Brdtextmedindragvnster"/>
        <w:ind w:left="0"/>
      </w:pPr>
      <w:r>
        <w:t>2013 Yttranden och publikationer</w:t>
      </w:r>
    </w:p>
    <w:p w14:paraId="5DBDF174" w14:textId="77777777" w:rsidR="00A23F7A" w:rsidRDefault="00A23F7A" w:rsidP="00E52325">
      <w:pPr>
        <w:pStyle w:val="Brdtextmedindragvnster"/>
        <w:ind w:left="284" w:hanging="114"/>
      </w:pPr>
      <w:r>
        <w:t xml:space="preserve">2013-12-12 </w:t>
      </w:r>
      <w:proofErr w:type="spellStart"/>
      <w:r>
        <w:t>Smer</w:t>
      </w:r>
      <w:proofErr w:type="spellEnd"/>
      <w:r>
        <w:t xml:space="preserve"> kommenterar 2013:3 Individanpassad medicin – möjligheter och risker</w:t>
      </w:r>
    </w:p>
    <w:p w14:paraId="5AE4CC20" w14:textId="77777777" w:rsidR="00A23F7A" w:rsidRDefault="00A23F7A" w:rsidP="00E52325">
      <w:pPr>
        <w:pStyle w:val="Brdtextmedindragvnster"/>
        <w:ind w:left="284" w:hanging="114"/>
      </w:pPr>
      <w:r>
        <w:t>2013-12-02 Remissvar ang. Åtgärder för främjande av reproduktions</w:t>
      </w:r>
      <w:r>
        <w:softHyphen/>
        <w:t>förmågan hos unga</w:t>
      </w:r>
    </w:p>
    <w:p w14:paraId="1677D16D" w14:textId="77777777" w:rsidR="00A23F7A" w:rsidRDefault="00A23F7A" w:rsidP="00E52325">
      <w:pPr>
        <w:pStyle w:val="Brdtextmedindragvnster"/>
        <w:ind w:left="284" w:hanging="114"/>
      </w:pPr>
      <w:r>
        <w:t>2013-11-14 Rapport 2013:2 Mitokondriebyte vid allvarlig ärftlig sjukdom – etiska aspekter</w:t>
      </w:r>
    </w:p>
    <w:p w14:paraId="0DAA085C" w14:textId="77777777" w:rsidR="00A23F7A" w:rsidRDefault="00A23F7A" w:rsidP="00E52325">
      <w:pPr>
        <w:pStyle w:val="Brdtextmedindragvnster"/>
        <w:ind w:left="284" w:hanging="114"/>
      </w:pPr>
      <w:r>
        <w:t xml:space="preserve">2013-09-19 Remissvar ang. Rätt information delbetänkande </w:t>
      </w:r>
      <w:r>
        <w:br/>
        <w:t>(SOU 2013:45)</w:t>
      </w:r>
    </w:p>
    <w:p w14:paraId="4F0F6905" w14:textId="77777777" w:rsidR="00A23F7A" w:rsidRDefault="00A23F7A" w:rsidP="00E52325">
      <w:pPr>
        <w:pStyle w:val="Brdtextmedindragvnster"/>
        <w:ind w:left="284" w:hanging="114"/>
      </w:pPr>
      <w:r>
        <w:t>2013-09-18 Remissvar Modell för nationella screeningprogram samt rekommendationer om screening</w:t>
      </w:r>
    </w:p>
    <w:p w14:paraId="1D3CB61E" w14:textId="39A232E7" w:rsidR="00A23F7A" w:rsidRDefault="00A23F7A" w:rsidP="00E52325">
      <w:pPr>
        <w:pStyle w:val="Brdtextmedindragvnster"/>
        <w:ind w:left="284" w:hanging="114"/>
      </w:pPr>
      <w:r>
        <w:t xml:space="preserve">2013-05-22 </w:t>
      </w:r>
      <w:proofErr w:type="spellStart"/>
      <w:r>
        <w:t>Smer</w:t>
      </w:r>
      <w:proofErr w:type="spellEnd"/>
      <w:r>
        <w:t xml:space="preserve"> kommenterar 2013:2 Analys av arvsmassan med NGS </w:t>
      </w:r>
      <w:r w:rsidR="008F6E0D">
        <w:t>–</w:t>
      </w:r>
      <w:r>
        <w:t xml:space="preserve"> i sjukvård, forskning och direkt till individen</w:t>
      </w:r>
    </w:p>
    <w:p w14:paraId="3D235372" w14:textId="77777777" w:rsidR="00A23F7A" w:rsidRDefault="00A23F7A" w:rsidP="00E52325">
      <w:pPr>
        <w:pStyle w:val="Brdtextmedindragvnster"/>
        <w:ind w:left="284" w:hanging="114"/>
      </w:pPr>
      <w:r>
        <w:t xml:space="preserve">2013-04-24 Brev </w:t>
      </w:r>
      <w:proofErr w:type="spellStart"/>
      <w:r>
        <w:t>Sederingsterapi</w:t>
      </w:r>
      <w:proofErr w:type="spellEnd"/>
      <w:r>
        <w:t xml:space="preserve"> på patientens begäran</w:t>
      </w:r>
    </w:p>
    <w:p w14:paraId="0F451F3F" w14:textId="77777777" w:rsidR="00A23F7A" w:rsidRDefault="00A23F7A" w:rsidP="00E52325">
      <w:pPr>
        <w:pStyle w:val="Brdtextmedindragvnster"/>
        <w:ind w:left="284" w:hanging="114"/>
      </w:pPr>
      <w:r>
        <w:t>2013-04-08 Synpunkter ang. Delning av förslag till lagrådsremiss och register för viss forskning</w:t>
      </w:r>
    </w:p>
    <w:p w14:paraId="69CC7DC4" w14:textId="77777777" w:rsidR="00A23F7A" w:rsidRDefault="00A23F7A" w:rsidP="00E52325">
      <w:pPr>
        <w:pStyle w:val="Brdtextmedindragvnster"/>
        <w:ind w:left="284" w:hanging="114"/>
      </w:pPr>
      <w:r>
        <w:t xml:space="preserve">2013-03-25 </w:t>
      </w:r>
      <w:proofErr w:type="spellStart"/>
      <w:r>
        <w:t>Smer</w:t>
      </w:r>
      <w:proofErr w:type="spellEnd"/>
      <w:r>
        <w:t xml:space="preserve"> kommenterar 2013:1 Donationskedjor (dominotrans</w:t>
      </w:r>
      <w:r>
        <w:softHyphen/>
        <w:t>plantationer) för att öka antalet organdonationer</w:t>
      </w:r>
    </w:p>
    <w:p w14:paraId="6501A5C9" w14:textId="057A1CB8" w:rsidR="00A23F7A" w:rsidRDefault="00A23F7A" w:rsidP="00E52325">
      <w:pPr>
        <w:pStyle w:val="Brdtextmedindragvnster"/>
        <w:ind w:left="284" w:hanging="114"/>
      </w:pPr>
      <w:r>
        <w:t xml:space="preserve">2013-02-28 Rapport 2013:1 Assisterad befruktning </w:t>
      </w:r>
      <w:r w:rsidR="00E52325">
        <w:t>–</w:t>
      </w:r>
      <w:r>
        <w:t xml:space="preserve"> etiska aspekter</w:t>
      </w:r>
    </w:p>
    <w:p w14:paraId="0B420B35" w14:textId="1C27BD65" w:rsidR="00A23F7A" w:rsidRDefault="00A23F7A" w:rsidP="00E52325">
      <w:pPr>
        <w:pStyle w:val="Brdtextmedindragvnster"/>
        <w:ind w:left="284" w:hanging="114"/>
      </w:pPr>
      <w:r>
        <w:t xml:space="preserve">2013-02-25 Remissvar ang. Pris, tillgång och service </w:t>
      </w:r>
      <w:r w:rsidR="00E52325">
        <w:t>–</w:t>
      </w:r>
      <w:r>
        <w:t xml:space="preserve"> fortsatt utveckling av läkemedels- och apoteksmarknaden (SOU 2012:75)</w:t>
      </w:r>
    </w:p>
    <w:p w14:paraId="7FB4950A" w14:textId="77777777" w:rsidR="00A23F7A" w:rsidRDefault="00A23F7A" w:rsidP="00E52325">
      <w:pPr>
        <w:pStyle w:val="Brdtextmedindragvnster"/>
        <w:ind w:left="284" w:hanging="114"/>
      </w:pPr>
      <w:r>
        <w:t>2013-02-15 Synpunkter på promemoria med utkast till lagrådsremiss Register för viss forskning</w:t>
      </w:r>
    </w:p>
    <w:p w14:paraId="59261747" w14:textId="77777777" w:rsidR="00A23F7A" w:rsidRDefault="00A23F7A" w:rsidP="00B5765E">
      <w:pPr>
        <w:pStyle w:val="Brdtextmedindragvnster"/>
        <w:ind w:left="0"/>
      </w:pPr>
      <w:r>
        <w:lastRenderedPageBreak/>
        <w:t>Konferenser och seminarier</w:t>
      </w:r>
    </w:p>
    <w:p w14:paraId="2557DE41" w14:textId="77777777" w:rsidR="00A23F7A" w:rsidRDefault="00A23F7A" w:rsidP="00B5765E">
      <w:pPr>
        <w:pStyle w:val="Brdtextmedindragvnster"/>
      </w:pPr>
      <w:r>
        <w:t xml:space="preserve">2013-10-24 </w:t>
      </w:r>
      <w:proofErr w:type="spellStart"/>
      <w:r>
        <w:t>Smers</w:t>
      </w:r>
      <w:proofErr w:type="spellEnd"/>
      <w:r>
        <w:t xml:space="preserve"> </w:t>
      </w:r>
      <w:proofErr w:type="spellStart"/>
      <w:r>
        <w:t>etikdag</w:t>
      </w:r>
      <w:proofErr w:type="spellEnd"/>
      <w:r>
        <w:t xml:space="preserve"> 2013: Gå på djupet i hjärnan</w:t>
      </w:r>
    </w:p>
    <w:p w14:paraId="36F626D3" w14:textId="77777777" w:rsidR="00A23F7A" w:rsidRDefault="00A23F7A" w:rsidP="00B5765E">
      <w:pPr>
        <w:pStyle w:val="Brdtextmedindragvnster"/>
      </w:pPr>
    </w:p>
    <w:p w14:paraId="1C3C43DF" w14:textId="77777777" w:rsidR="00A23F7A" w:rsidRDefault="00A23F7A" w:rsidP="00B5765E">
      <w:pPr>
        <w:pStyle w:val="Brdtextmedindragvnster"/>
        <w:ind w:left="0"/>
      </w:pPr>
      <w:r>
        <w:t>2012 Yttranden och publikationer</w:t>
      </w:r>
    </w:p>
    <w:p w14:paraId="4F0485F9" w14:textId="77777777" w:rsidR="00A23F7A" w:rsidRDefault="00A23F7A" w:rsidP="00E52325">
      <w:pPr>
        <w:pStyle w:val="Brdtextmedindragvnster"/>
        <w:ind w:left="284" w:hanging="114"/>
      </w:pPr>
      <w:r>
        <w:t>2012-11-21 Remissvar ang. Psykiatrin och lagen – tvångsvård, straffansvar och samhällsskydd (SOU 2012:17)</w:t>
      </w:r>
    </w:p>
    <w:p w14:paraId="7B9471A1" w14:textId="77777777" w:rsidR="00A23F7A" w:rsidRDefault="00A23F7A" w:rsidP="00E52325">
      <w:pPr>
        <w:pStyle w:val="Brdtextmedindragvnster"/>
        <w:ind w:left="284" w:hanging="114"/>
      </w:pPr>
      <w:r>
        <w:t>2012-11-13 Remissvar ang. Hälso- och sjukvård till personer som vistas i Sverige utan tillstånd (Ds 2012:36)</w:t>
      </w:r>
    </w:p>
    <w:p w14:paraId="08D814F8" w14:textId="77777777" w:rsidR="00A23F7A" w:rsidRDefault="00A23F7A" w:rsidP="00E52325">
      <w:pPr>
        <w:pStyle w:val="Brdtextmedindragvnster"/>
        <w:ind w:left="284" w:hanging="114"/>
      </w:pPr>
      <w:r>
        <w:t>2012-11-12 Remissvar ang. Promemoria Förhandskontroll av person</w:t>
      </w:r>
      <w:r>
        <w:softHyphen/>
        <w:t>uppgiftsbehandling inom ramen för viss forskning</w:t>
      </w:r>
    </w:p>
    <w:p w14:paraId="64A91BB9" w14:textId="77777777" w:rsidR="00A23F7A" w:rsidRDefault="00A23F7A" w:rsidP="00E52325">
      <w:pPr>
        <w:pStyle w:val="Brdtextmedindragvnster"/>
        <w:ind w:left="284" w:hanging="114"/>
      </w:pPr>
      <w:r>
        <w:t>2012-09-21 Skrivelse Juridiska frågor kring barn som tillkommit genom surrogatmoderskap i utlandet</w:t>
      </w:r>
    </w:p>
    <w:p w14:paraId="469979CC" w14:textId="77777777" w:rsidR="00A23F7A" w:rsidRDefault="00A23F7A" w:rsidP="00E52325">
      <w:pPr>
        <w:pStyle w:val="Brdtextmedindragvnster"/>
        <w:ind w:left="284" w:hanging="114"/>
      </w:pPr>
      <w:r>
        <w:t>2012-09-21 Remissvar ang. Bättre behörighetskontroll (SOU 2012:42)</w:t>
      </w:r>
    </w:p>
    <w:p w14:paraId="08E26F0A" w14:textId="77777777" w:rsidR="00A23F7A" w:rsidRDefault="00A23F7A" w:rsidP="00E52325">
      <w:pPr>
        <w:pStyle w:val="Brdtextmedindragvnster"/>
        <w:ind w:left="284" w:hanging="114"/>
      </w:pPr>
      <w:r>
        <w:t xml:space="preserve">2012-09-21 Remissvar ang. Minska riskerna med farliga ämnen </w:t>
      </w:r>
      <w:r>
        <w:br/>
        <w:t>(SOU 2012:38)</w:t>
      </w:r>
    </w:p>
    <w:p w14:paraId="71CA83A2" w14:textId="77777777" w:rsidR="00A23F7A" w:rsidRDefault="00A23F7A" w:rsidP="00E52325">
      <w:pPr>
        <w:pStyle w:val="Brdtextmedindragvnster"/>
        <w:ind w:left="284" w:hanging="114"/>
      </w:pPr>
      <w:r>
        <w:t>2012-09-21 Remissvar ang. Gör det enklare! (SOU 2012:33)</w:t>
      </w:r>
    </w:p>
    <w:p w14:paraId="0128D61E" w14:textId="77777777" w:rsidR="00A23F7A" w:rsidRDefault="00A23F7A" w:rsidP="00E52325">
      <w:pPr>
        <w:pStyle w:val="Brdtextmedindragvnster"/>
        <w:ind w:left="284" w:hanging="114"/>
      </w:pPr>
      <w:r>
        <w:t>2012-09-21 Remissvar ang. Ny myndighet för infrastrukturfrågor för vård och apotek (Ds 2012:1)</w:t>
      </w:r>
    </w:p>
    <w:p w14:paraId="16AADE8B" w14:textId="77777777" w:rsidR="00A23F7A" w:rsidRDefault="00A23F7A" w:rsidP="00E52325">
      <w:pPr>
        <w:pStyle w:val="Brdtextmedindragvnster"/>
        <w:ind w:left="284" w:hanging="114"/>
      </w:pPr>
      <w:r>
        <w:t xml:space="preserve">2012-08-24 Remissvar ang. Inspektionen för vård och omsorg – en ny effektiv tillsynsmyndighet för hälso- och sjukvård och socialtjänst </w:t>
      </w:r>
      <w:r>
        <w:br/>
        <w:t>(Ds 2012:20)</w:t>
      </w:r>
    </w:p>
    <w:p w14:paraId="34284354" w14:textId="77777777" w:rsidR="00A23F7A" w:rsidRDefault="00A23F7A" w:rsidP="00E52325">
      <w:pPr>
        <w:pStyle w:val="Brdtextmedindragvnster"/>
        <w:ind w:left="284" w:hanging="114"/>
      </w:pPr>
      <w:r>
        <w:t xml:space="preserve">2012-08-16 Remissvar </w:t>
      </w:r>
      <w:proofErr w:type="spellStart"/>
      <w:r>
        <w:t>ang</w:t>
      </w:r>
      <w:proofErr w:type="spellEnd"/>
      <w:r>
        <w:t xml:space="preserve"> Registerdata för forskning (SOU 2012:36)</w:t>
      </w:r>
    </w:p>
    <w:p w14:paraId="07ABC1C7" w14:textId="01A81CE6" w:rsidR="00A23F7A" w:rsidRDefault="00A23F7A" w:rsidP="00E52325">
      <w:pPr>
        <w:pStyle w:val="Brdtextmedindragvnster"/>
        <w:ind w:left="284" w:hanging="114"/>
      </w:pPr>
      <w:r>
        <w:t>2012-06-29 Remissvar ang. Förordning om register för viss befolk</w:t>
      </w:r>
      <w:r w:rsidR="00E52325">
        <w:softHyphen/>
      </w:r>
      <w:r>
        <w:t>nings</w:t>
      </w:r>
      <w:r>
        <w:softHyphen/>
        <w:t>baserad forskning (U2012/3414/F)</w:t>
      </w:r>
    </w:p>
    <w:p w14:paraId="6335995D" w14:textId="2A764619" w:rsidR="00A23F7A" w:rsidRDefault="00A23F7A" w:rsidP="00E52325">
      <w:pPr>
        <w:pStyle w:val="Brdtextmedindragvnster"/>
        <w:ind w:left="284" w:hanging="114"/>
      </w:pPr>
      <w:r>
        <w:t xml:space="preserve">2012-06-20 Remissvar ang. Genomförande </w:t>
      </w:r>
      <w:r w:rsidR="008F6E0D">
        <w:t>a</w:t>
      </w:r>
      <w:r>
        <w:t>v ändringsdirektiv 2011/62/EU – Förhindrande av förfalskade läkemedel i den lagliga försörjningskedjan (Ds 2012:16)</w:t>
      </w:r>
    </w:p>
    <w:p w14:paraId="1A497179" w14:textId="77777777" w:rsidR="00A23F7A" w:rsidRDefault="00A23F7A" w:rsidP="00E52325">
      <w:pPr>
        <w:pStyle w:val="Brdtextmedindragvnster"/>
        <w:ind w:left="284" w:hanging="114"/>
      </w:pPr>
      <w:r>
        <w:t>2012-03-26 Brev Inför beredningen av ny lagstiftning rörande forsknings</w:t>
      </w:r>
      <w:r>
        <w:softHyphen/>
        <w:t xml:space="preserve">register som </w:t>
      </w:r>
      <w:proofErr w:type="spellStart"/>
      <w:r>
        <w:t>LifeGene</w:t>
      </w:r>
      <w:proofErr w:type="spellEnd"/>
    </w:p>
    <w:p w14:paraId="0E92E150" w14:textId="77777777" w:rsidR="00A23F7A" w:rsidRDefault="00A23F7A" w:rsidP="00E52325">
      <w:pPr>
        <w:pStyle w:val="Brdtextmedindragvnster"/>
        <w:ind w:left="284" w:hanging="114"/>
      </w:pPr>
      <w:r>
        <w:t>2012-03-23 Remissvar ang. Händelseanalyser vid självmord inom hälso- och sjukvården och socialtjänsten (SOU 2010:45)</w:t>
      </w:r>
    </w:p>
    <w:p w14:paraId="33DA6FF0" w14:textId="77777777" w:rsidR="00A23F7A" w:rsidRDefault="00A23F7A" w:rsidP="00B5765E">
      <w:pPr>
        <w:pStyle w:val="Brdtextmedindragvnster"/>
      </w:pPr>
    </w:p>
    <w:p w14:paraId="5E0514AA" w14:textId="77777777" w:rsidR="00A23F7A" w:rsidRDefault="00A23F7A" w:rsidP="00B5765E">
      <w:pPr>
        <w:pStyle w:val="Brdtextmedindragvnster"/>
        <w:ind w:left="0"/>
      </w:pPr>
      <w:r>
        <w:t>2012 Konferenser och seminarier</w:t>
      </w:r>
    </w:p>
    <w:p w14:paraId="03F6ACBB" w14:textId="77777777" w:rsidR="00A23F7A" w:rsidRDefault="00A23F7A" w:rsidP="00E52325">
      <w:pPr>
        <w:pStyle w:val="Brdtextmedindragvnster"/>
        <w:ind w:left="284" w:hanging="114"/>
      </w:pPr>
      <w:r>
        <w:t xml:space="preserve">2012-11-08 </w:t>
      </w:r>
      <w:proofErr w:type="spellStart"/>
      <w:r>
        <w:t>Smers</w:t>
      </w:r>
      <w:proofErr w:type="spellEnd"/>
      <w:r>
        <w:t xml:space="preserve"> </w:t>
      </w:r>
      <w:proofErr w:type="spellStart"/>
      <w:r>
        <w:t>etikdag</w:t>
      </w:r>
      <w:proofErr w:type="spellEnd"/>
      <w:r>
        <w:t xml:space="preserve"> 2012: Autonomi till varje pris? – Etiska aspekter på patientinflytande och integritet</w:t>
      </w:r>
    </w:p>
    <w:p w14:paraId="294D35C9" w14:textId="77777777" w:rsidR="00A23F7A" w:rsidRDefault="00A23F7A" w:rsidP="00E52325">
      <w:pPr>
        <w:pStyle w:val="Brdtextmedindragvnster"/>
        <w:ind w:left="284" w:hanging="114"/>
      </w:pPr>
      <w:r>
        <w:t>2012-05-03 Ungdomsdialog om assisterad befruktning</w:t>
      </w:r>
    </w:p>
    <w:p w14:paraId="519912C5" w14:textId="1DE84430" w:rsidR="00A23F7A" w:rsidRDefault="00A23F7A" w:rsidP="00B5765E">
      <w:pPr>
        <w:pStyle w:val="Brdtextupprkning"/>
      </w:pPr>
      <w:r>
        <w:t>Rådets arbete beräknas pågå till</w:t>
      </w:r>
      <w:r w:rsidR="008D06FC">
        <w:t>s</w:t>
      </w:r>
      <w:r>
        <w:t xml:space="preserve"> vidare.</w:t>
      </w:r>
    </w:p>
    <w:p w14:paraId="7871DFA9" w14:textId="77777777" w:rsidR="00A23F7A" w:rsidRDefault="00A23F7A" w:rsidP="00B5765E">
      <w:pPr>
        <w:pStyle w:val="Rubrik2"/>
      </w:pPr>
      <w:bookmarkStart w:id="57" w:name="_Toc34127987"/>
      <w:r>
        <w:t>Pensionärskommittén (S 1991:08)</w:t>
      </w:r>
      <w:bookmarkEnd w:id="57"/>
    </w:p>
    <w:p w14:paraId="439E5D44" w14:textId="77777777" w:rsidR="00A23F7A" w:rsidRDefault="00A23F7A" w:rsidP="00B5765E">
      <w:pPr>
        <w:pStyle w:val="Brdtextupprkning"/>
      </w:pPr>
      <w:r>
        <w:t>Tillkallad enligt regeringens bemyndigande 1991-06-06</w:t>
      </w:r>
    </w:p>
    <w:p w14:paraId="2D6CD1BF" w14:textId="77777777" w:rsidR="00A23F7A" w:rsidRDefault="00A23F7A" w:rsidP="00B5765E">
      <w:pPr>
        <w:pStyle w:val="Brdtexthllihop"/>
      </w:pPr>
      <w:r>
        <w:t>Ordförande:</w:t>
      </w:r>
    </w:p>
    <w:p w14:paraId="42B75046" w14:textId="77777777" w:rsidR="00A23F7A" w:rsidRDefault="00A23F7A" w:rsidP="00B5765E">
      <w:pPr>
        <w:pStyle w:val="Brdtextmedindragvnster"/>
      </w:pPr>
      <w:r>
        <w:t>Engqvist, Lars, statsråd (fr.o.m. 1998</w:t>
      </w:r>
      <w:r>
        <w:noBreakHyphen/>
        <w:t>11</w:t>
      </w:r>
      <w:r>
        <w:noBreakHyphen/>
        <w:t>16 t.o.m. 2003</w:t>
      </w:r>
      <w:r>
        <w:noBreakHyphen/>
        <w:t>12</w:t>
      </w:r>
      <w:r>
        <w:noBreakHyphen/>
        <w:t>31)</w:t>
      </w:r>
    </w:p>
    <w:p w14:paraId="0D8F56A3" w14:textId="77777777" w:rsidR="00A23F7A" w:rsidRDefault="00A23F7A" w:rsidP="00B5765E">
      <w:pPr>
        <w:pStyle w:val="Brdtextmedindragvnster"/>
      </w:pPr>
      <w:r>
        <w:t>Hallengren, Lena, statsråd (fr.o.m. 2018</w:t>
      </w:r>
      <w:r>
        <w:noBreakHyphen/>
        <w:t>04</w:t>
      </w:r>
      <w:r>
        <w:noBreakHyphen/>
        <w:t>03)</w:t>
      </w:r>
    </w:p>
    <w:p w14:paraId="4EFB7073" w14:textId="77777777" w:rsidR="00A23F7A" w:rsidRDefault="00A23F7A" w:rsidP="00B5765E">
      <w:pPr>
        <w:pStyle w:val="Brdtextmedindragvnster"/>
      </w:pPr>
      <w:r>
        <w:t>Johansson, Ylva, vård- och äldreomsorgsminister (fr.o.m. 2004</w:t>
      </w:r>
      <w:r>
        <w:noBreakHyphen/>
        <w:t>09</w:t>
      </w:r>
      <w:r>
        <w:noBreakHyphen/>
        <w:t>13 t.o.m. 2006</w:t>
      </w:r>
      <w:r>
        <w:noBreakHyphen/>
        <w:t>12</w:t>
      </w:r>
      <w:r>
        <w:noBreakHyphen/>
        <w:t>14)</w:t>
      </w:r>
    </w:p>
    <w:p w14:paraId="1F15BF53" w14:textId="77777777" w:rsidR="00A23F7A" w:rsidRDefault="00A23F7A" w:rsidP="00B5765E">
      <w:pPr>
        <w:pStyle w:val="Brdtextmedindragvnster"/>
      </w:pPr>
      <w:r>
        <w:t>Larsson, Maria, statsråd (fr.o.m. 2006</w:t>
      </w:r>
      <w:r>
        <w:noBreakHyphen/>
        <w:t>12</w:t>
      </w:r>
      <w:r>
        <w:noBreakHyphen/>
        <w:t>15 t.o.m. 2014</w:t>
      </w:r>
      <w:r>
        <w:noBreakHyphen/>
        <w:t>10</w:t>
      </w:r>
      <w:r>
        <w:noBreakHyphen/>
        <w:t>02)</w:t>
      </w:r>
    </w:p>
    <w:p w14:paraId="20599AF0" w14:textId="77777777" w:rsidR="00A23F7A" w:rsidRDefault="00A23F7A" w:rsidP="00B5765E">
      <w:pPr>
        <w:pStyle w:val="Brdtextmedindragvnster"/>
      </w:pPr>
      <w:r>
        <w:lastRenderedPageBreak/>
        <w:t>Regnér, Åsa, statsråd (fr.o.m. 2014</w:t>
      </w:r>
      <w:r>
        <w:noBreakHyphen/>
        <w:t>10</w:t>
      </w:r>
      <w:r>
        <w:noBreakHyphen/>
        <w:t>03 t.o.m. 2018</w:t>
      </w:r>
      <w:r>
        <w:noBreakHyphen/>
        <w:t>04</w:t>
      </w:r>
      <w:r>
        <w:noBreakHyphen/>
        <w:t>02)</w:t>
      </w:r>
    </w:p>
    <w:p w14:paraId="28999D1D" w14:textId="77777777" w:rsidR="00A23F7A" w:rsidRDefault="00A23F7A" w:rsidP="00B5765E">
      <w:pPr>
        <w:pStyle w:val="Brdtextmedindragvnster"/>
      </w:pPr>
      <w:r>
        <w:t>Thalén, Ingela, statsråd (t.o.m. 1996-03-21)</w:t>
      </w:r>
    </w:p>
    <w:p w14:paraId="282D36A8" w14:textId="77777777" w:rsidR="00A23F7A" w:rsidRDefault="00A23F7A" w:rsidP="00B5765E">
      <w:pPr>
        <w:pStyle w:val="Brdtextmedindragvnster"/>
      </w:pPr>
      <w:r>
        <w:t>Wallström, Margot, statsråd (fr.o.m. 1996</w:t>
      </w:r>
      <w:r>
        <w:noBreakHyphen/>
        <w:t>03</w:t>
      </w:r>
      <w:r>
        <w:noBreakHyphen/>
        <w:t>22 t.o.m. 1998</w:t>
      </w:r>
      <w:r>
        <w:noBreakHyphen/>
        <w:t>10</w:t>
      </w:r>
      <w:r>
        <w:noBreakHyphen/>
        <w:t>05)</w:t>
      </w:r>
    </w:p>
    <w:p w14:paraId="69968BB1" w14:textId="77777777" w:rsidR="00A23F7A" w:rsidRDefault="00A23F7A" w:rsidP="00B5765E">
      <w:pPr>
        <w:pStyle w:val="Brdtexthllihop"/>
      </w:pPr>
      <w:r>
        <w:t>Vice ordförande:</w:t>
      </w:r>
    </w:p>
    <w:p w14:paraId="4F79FC23" w14:textId="77777777" w:rsidR="00A23F7A" w:rsidRDefault="00A23F7A" w:rsidP="00B5765E">
      <w:pPr>
        <w:pStyle w:val="Brdtextmedindragvnster"/>
      </w:pPr>
      <w:r>
        <w:t>Hedborg, Anna, statsråd (t.o.m. 1996-03-21)</w:t>
      </w:r>
    </w:p>
    <w:p w14:paraId="15CAA7B4" w14:textId="77777777" w:rsidR="00A23F7A" w:rsidRDefault="00A23F7A" w:rsidP="00B5765E">
      <w:pPr>
        <w:pStyle w:val="Brdtextmedindragvnster"/>
      </w:pPr>
      <w:r>
        <w:t>Andnor, Berit, statsråd (fr.o.m. 2002</w:t>
      </w:r>
      <w:r>
        <w:noBreakHyphen/>
        <w:t>11</w:t>
      </w:r>
      <w:r>
        <w:noBreakHyphen/>
        <w:t>01 t.o.m. 2006</w:t>
      </w:r>
      <w:r>
        <w:noBreakHyphen/>
        <w:t>10</w:t>
      </w:r>
      <w:r>
        <w:noBreakHyphen/>
        <w:t>05)</w:t>
      </w:r>
    </w:p>
    <w:p w14:paraId="1A9067D4" w14:textId="77777777" w:rsidR="00A23F7A" w:rsidRDefault="00A23F7A" w:rsidP="00B5765E">
      <w:pPr>
        <w:pStyle w:val="Brdtextmedindragvnster"/>
      </w:pPr>
      <w:r>
        <w:t>Klingvall, Maj-Inger, statsråd (fr.o.m. 1996</w:t>
      </w:r>
      <w:r>
        <w:noBreakHyphen/>
        <w:t>03</w:t>
      </w:r>
      <w:r>
        <w:noBreakHyphen/>
        <w:t>22 t.o.m. 1999</w:t>
      </w:r>
      <w:r>
        <w:noBreakHyphen/>
        <w:t>11</w:t>
      </w:r>
      <w:r>
        <w:noBreakHyphen/>
        <w:t>28)</w:t>
      </w:r>
    </w:p>
    <w:p w14:paraId="30EBF5C6" w14:textId="77777777" w:rsidR="00A23F7A" w:rsidRDefault="00A23F7A" w:rsidP="00B5765E">
      <w:pPr>
        <w:pStyle w:val="Brdtextmedindragvnster"/>
      </w:pPr>
      <w:r>
        <w:t>Thalén, Ingela, statsråd (fr.o.m. 1999</w:t>
      </w:r>
      <w:r>
        <w:noBreakHyphen/>
        <w:t>11</w:t>
      </w:r>
      <w:r>
        <w:noBreakHyphen/>
        <w:t>29 t.o.m. 2002</w:t>
      </w:r>
      <w:r>
        <w:noBreakHyphen/>
        <w:t>10</w:t>
      </w:r>
      <w:r>
        <w:noBreakHyphen/>
        <w:t>31)</w:t>
      </w:r>
    </w:p>
    <w:p w14:paraId="67408AE3" w14:textId="77777777" w:rsidR="00A23F7A" w:rsidRDefault="00A23F7A" w:rsidP="00B5765E">
      <w:pPr>
        <w:pStyle w:val="Brdtexthllihop"/>
      </w:pPr>
      <w:r>
        <w:t>Ledamöter:</w:t>
      </w:r>
    </w:p>
    <w:p w14:paraId="321D1E20" w14:textId="77777777" w:rsidR="00A23F7A" w:rsidRDefault="00A23F7A" w:rsidP="00B5765E">
      <w:pPr>
        <w:pStyle w:val="Brdtextmedindragvnster"/>
      </w:pPr>
      <w:r>
        <w:t>Albihn, Berndt, förbundsordförande (avliden) (fr.o.m. 1997</w:t>
      </w:r>
      <w:r>
        <w:noBreakHyphen/>
        <w:t>08</w:t>
      </w:r>
      <w:r>
        <w:noBreakHyphen/>
        <w:t>21)</w:t>
      </w:r>
    </w:p>
    <w:p w14:paraId="22198E8A" w14:textId="77777777" w:rsidR="00A23F7A" w:rsidRDefault="00A23F7A" w:rsidP="00B5765E">
      <w:pPr>
        <w:pStyle w:val="Brdtextmedindragvnster"/>
      </w:pPr>
      <w:proofErr w:type="spellStart"/>
      <w:r>
        <w:t>Alkebratt</w:t>
      </w:r>
      <w:proofErr w:type="spellEnd"/>
      <w:r>
        <w:t>, Stig, vice ordförande (fr.o.m. 2000</w:t>
      </w:r>
      <w:r>
        <w:noBreakHyphen/>
        <w:t>04</w:t>
      </w:r>
      <w:r>
        <w:noBreakHyphen/>
        <w:t>18 t.o.m. 2003</w:t>
      </w:r>
      <w:r>
        <w:noBreakHyphen/>
        <w:t>12</w:t>
      </w:r>
      <w:r>
        <w:noBreakHyphen/>
        <w:t>31)</w:t>
      </w:r>
    </w:p>
    <w:p w14:paraId="497E009A" w14:textId="77777777" w:rsidR="00A23F7A" w:rsidRDefault="00A23F7A" w:rsidP="00B5765E">
      <w:pPr>
        <w:pStyle w:val="Brdtextmedindragvnster"/>
      </w:pPr>
      <w:r>
        <w:t>Andréasson, Lage, förbundsordförande (fr.o.m. 1996</w:t>
      </w:r>
      <w:r>
        <w:noBreakHyphen/>
        <w:t>09</w:t>
      </w:r>
      <w:r>
        <w:noBreakHyphen/>
        <w:t>20 t.o.m. 2003</w:t>
      </w:r>
      <w:r>
        <w:noBreakHyphen/>
        <w:t>12</w:t>
      </w:r>
      <w:r>
        <w:noBreakHyphen/>
        <w:t>31)</w:t>
      </w:r>
    </w:p>
    <w:p w14:paraId="01E9DDD4" w14:textId="77777777" w:rsidR="00A23F7A" w:rsidRDefault="00A23F7A" w:rsidP="00B5765E">
      <w:pPr>
        <w:pStyle w:val="Brdtextmedindragvnster"/>
      </w:pPr>
      <w:r>
        <w:t>Andersson, Gun-Britt, statssekreterare (t.o.m. 1996-03-21)</w:t>
      </w:r>
    </w:p>
    <w:p w14:paraId="03EFC53E" w14:textId="77777777" w:rsidR="00A23F7A" w:rsidRDefault="00A23F7A" w:rsidP="00B5765E">
      <w:pPr>
        <w:pStyle w:val="Brdtextmedindragvnster"/>
      </w:pPr>
      <w:r>
        <w:t>Andersson, Jan, 1:e vice ordförande (fr.o.m. 2019</w:t>
      </w:r>
      <w:r>
        <w:noBreakHyphen/>
        <w:t>03</w:t>
      </w:r>
      <w:r>
        <w:noBreakHyphen/>
        <w:t>01)</w:t>
      </w:r>
    </w:p>
    <w:p w14:paraId="206E89FC" w14:textId="77777777" w:rsidR="00A23F7A" w:rsidRDefault="00A23F7A" w:rsidP="00B5765E">
      <w:pPr>
        <w:pStyle w:val="Brdtextmedindragvnster"/>
      </w:pPr>
      <w:r>
        <w:t>Axelsson, Karl Erik, 1:e vice förbundsordförande (fr.o.m. 2011</w:t>
      </w:r>
      <w:r>
        <w:noBreakHyphen/>
        <w:t>05</w:t>
      </w:r>
      <w:r>
        <w:noBreakHyphen/>
        <w:t>24 t.o.m. 2014</w:t>
      </w:r>
      <w:r>
        <w:noBreakHyphen/>
        <w:t>10</w:t>
      </w:r>
      <w:r>
        <w:noBreakHyphen/>
        <w:t>01)</w:t>
      </w:r>
    </w:p>
    <w:p w14:paraId="4BB04454" w14:textId="77777777" w:rsidR="00A23F7A" w:rsidRDefault="00A23F7A" w:rsidP="00B5765E">
      <w:pPr>
        <w:pStyle w:val="Brdtextmedindragvnster"/>
      </w:pPr>
      <w:r>
        <w:t>Bengtsson, Staffan, statssekreterare (fr.o.m. 2002</w:t>
      </w:r>
      <w:r>
        <w:noBreakHyphen/>
        <w:t>11</w:t>
      </w:r>
      <w:r>
        <w:noBreakHyphen/>
        <w:t>11)</w:t>
      </w:r>
    </w:p>
    <w:p w14:paraId="443A3986" w14:textId="77777777" w:rsidR="00A23F7A" w:rsidRDefault="00A23F7A" w:rsidP="00B5765E">
      <w:pPr>
        <w:pStyle w:val="Brdtextmedindragvnster"/>
      </w:pPr>
      <w:r>
        <w:t>Bergström, Mats, förbundsordförande (fr.o.m. 2006</w:t>
      </w:r>
      <w:r>
        <w:noBreakHyphen/>
        <w:t>12</w:t>
      </w:r>
      <w:r>
        <w:noBreakHyphen/>
        <w:t>15 t.o.m. 2008</w:t>
      </w:r>
      <w:r>
        <w:noBreakHyphen/>
        <w:t>07</w:t>
      </w:r>
      <w:r>
        <w:noBreakHyphen/>
        <w:t>27)</w:t>
      </w:r>
    </w:p>
    <w:p w14:paraId="08BD942A" w14:textId="77777777" w:rsidR="00A23F7A" w:rsidRDefault="00A23F7A" w:rsidP="00B5765E">
      <w:pPr>
        <w:pStyle w:val="Brdtextmedindragvnster"/>
      </w:pPr>
      <w:r>
        <w:t>Bergvall, Olof, förbundsordförande (t.o.m. 2003-12-31)</w:t>
      </w:r>
    </w:p>
    <w:p w14:paraId="6BE9B17F" w14:textId="77777777" w:rsidR="00A23F7A" w:rsidRDefault="00A23F7A" w:rsidP="00B5765E">
      <w:pPr>
        <w:pStyle w:val="Brdtextmedindragvnster"/>
      </w:pPr>
      <w:r>
        <w:t>Björkstén, Bo, förbundsledamot (fr.o.m. 2004</w:t>
      </w:r>
      <w:r>
        <w:noBreakHyphen/>
        <w:t>10</w:t>
      </w:r>
      <w:r>
        <w:noBreakHyphen/>
        <w:t>01 t.o.m. 2011</w:t>
      </w:r>
      <w:r>
        <w:noBreakHyphen/>
        <w:t>01</w:t>
      </w:r>
      <w:r>
        <w:noBreakHyphen/>
        <w:t>19)</w:t>
      </w:r>
    </w:p>
    <w:p w14:paraId="7F4B55B6" w14:textId="77777777" w:rsidR="00A23F7A" w:rsidRDefault="00A23F7A" w:rsidP="00B5765E">
      <w:pPr>
        <w:pStyle w:val="Brdtextmedindragvnster"/>
      </w:pPr>
      <w:r>
        <w:t>Björksten, Bo, styrelseledamot (fr.o.m. 2016</w:t>
      </w:r>
      <w:r>
        <w:noBreakHyphen/>
        <w:t>09</w:t>
      </w:r>
      <w:r>
        <w:noBreakHyphen/>
        <w:t>22)</w:t>
      </w:r>
    </w:p>
    <w:p w14:paraId="08241BA2" w14:textId="77777777" w:rsidR="00A23F7A" w:rsidRDefault="00A23F7A" w:rsidP="00B5765E">
      <w:pPr>
        <w:pStyle w:val="Brdtextmedindragvnster"/>
      </w:pPr>
      <w:r>
        <w:t>Blomberg, Monica, tf. förbundsordförande (fr.o.m. 2016</w:t>
      </w:r>
      <w:r>
        <w:noBreakHyphen/>
        <w:t>09</w:t>
      </w:r>
      <w:r>
        <w:noBreakHyphen/>
        <w:t>22)</w:t>
      </w:r>
    </w:p>
    <w:p w14:paraId="6C44DAB5" w14:textId="77777777" w:rsidR="00A23F7A" w:rsidRDefault="00A23F7A" w:rsidP="00B5765E">
      <w:pPr>
        <w:pStyle w:val="Brdtextmedindragvnster"/>
      </w:pPr>
      <w:r>
        <w:t>Bäckman, Janette, styrelseledamot (fr.o.m. 2008</w:t>
      </w:r>
      <w:r>
        <w:noBreakHyphen/>
        <w:t>10</w:t>
      </w:r>
      <w:r>
        <w:noBreakHyphen/>
        <w:t>20 t.o.m. 2015</w:t>
      </w:r>
      <w:r>
        <w:noBreakHyphen/>
        <w:t>09</w:t>
      </w:r>
      <w:r>
        <w:noBreakHyphen/>
        <w:t>13)</w:t>
      </w:r>
    </w:p>
    <w:p w14:paraId="28874F30" w14:textId="77777777" w:rsidR="00A23F7A" w:rsidRDefault="00A23F7A" w:rsidP="00B5765E">
      <w:pPr>
        <w:pStyle w:val="Brdtextmedindragvnster"/>
      </w:pPr>
      <w:r>
        <w:t>Bäckman, Monica, förbundsordförande (avliden) (fr.o.m. 2014</w:t>
      </w:r>
      <w:r>
        <w:noBreakHyphen/>
        <w:t>11</w:t>
      </w:r>
      <w:r>
        <w:noBreakHyphen/>
        <w:t>27)</w:t>
      </w:r>
    </w:p>
    <w:p w14:paraId="69F59A9C" w14:textId="77777777" w:rsidR="00A23F7A" w:rsidRDefault="00A23F7A" w:rsidP="00B5765E">
      <w:pPr>
        <w:pStyle w:val="Brdtextmedindragvnster"/>
      </w:pPr>
      <w:r>
        <w:t>Bölander, Berit, förbundsordförande (fr.o.m. 2016</w:t>
      </w:r>
      <w:r>
        <w:noBreakHyphen/>
        <w:t>02</w:t>
      </w:r>
      <w:r>
        <w:noBreakHyphen/>
        <w:t>02 t.o.m. 2016</w:t>
      </w:r>
      <w:r>
        <w:noBreakHyphen/>
        <w:t>09</w:t>
      </w:r>
      <w:r>
        <w:noBreakHyphen/>
        <w:t>21)</w:t>
      </w:r>
    </w:p>
    <w:p w14:paraId="0E393907" w14:textId="77777777" w:rsidR="00A23F7A" w:rsidRDefault="00A23F7A" w:rsidP="00B5765E">
      <w:pPr>
        <w:pStyle w:val="Brdtextmedindragvnster"/>
      </w:pPr>
      <w:r>
        <w:t>Bölander, Berit, förbundsordförande (fr.o.m. 2016</w:t>
      </w:r>
      <w:r>
        <w:noBreakHyphen/>
        <w:t>12</w:t>
      </w:r>
      <w:r>
        <w:noBreakHyphen/>
        <w:t>01)</w:t>
      </w:r>
    </w:p>
    <w:p w14:paraId="444D79AA" w14:textId="77777777" w:rsidR="00A23F7A" w:rsidRDefault="00A23F7A" w:rsidP="00B5765E">
      <w:pPr>
        <w:pStyle w:val="Brdtextmedindragvnster"/>
      </w:pPr>
      <w:r>
        <w:t>Carlshamre, Nils, förbundsordförande (t.o.m. 1999-09-26)</w:t>
      </w:r>
    </w:p>
    <w:p w14:paraId="6B414A78" w14:textId="77777777" w:rsidR="00A23F7A" w:rsidRDefault="00A23F7A" w:rsidP="00B5765E">
      <w:pPr>
        <w:pStyle w:val="Brdtextmedindragvnster"/>
      </w:pPr>
      <w:r>
        <w:t>Carlström, Berit, förbundsordförande (fr.o.m. 2008</w:t>
      </w:r>
      <w:r>
        <w:noBreakHyphen/>
        <w:t>05</w:t>
      </w:r>
      <w:r>
        <w:noBreakHyphen/>
        <w:t>28 t.o.m. 2011</w:t>
      </w:r>
      <w:r>
        <w:noBreakHyphen/>
        <w:t>01</w:t>
      </w:r>
      <w:r>
        <w:noBreakHyphen/>
        <w:t>19)</w:t>
      </w:r>
    </w:p>
    <w:p w14:paraId="42D2C405" w14:textId="77777777" w:rsidR="00A23F7A" w:rsidRDefault="00A23F7A" w:rsidP="00B5765E">
      <w:pPr>
        <w:pStyle w:val="Brdtextmedindragvnster"/>
      </w:pPr>
      <w:r>
        <w:t>Cederqvist, Ingrid, förbundsledamot (fr.o.m. 2005</w:t>
      </w:r>
      <w:r>
        <w:noBreakHyphen/>
        <w:t>12</w:t>
      </w:r>
      <w:r>
        <w:noBreakHyphen/>
        <w:t>01 t.o.m. 2010</w:t>
      </w:r>
      <w:r>
        <w:noBreakHyphen/>
        <w:t>01</w:t>
      </w:r>
      <w:r>
        <w:noBreakHyphen/>
        <w:t>11)</w:t>
      </w:r>
    </w:p>
    <w:p w14:paraId="2AB6D959" w14:textId="77777777" w:rsidR="00A23F7A" w:rsidRDefault="00A23F7A" w:rsidP="00B5765E">
      <w:pPr>
        <w:pStyle w:val="Brdtextmedindragvnster"/>
      </w:pPr>
      <w:r>
        <w:t>Di Paolo Sandberg, Liza, vice förbundsordförande (fr.o.m. 2018</w:t>
      </w:r>
      <w:r>
        <w:noBreakHyphen/>
        <w:t>03</w:t>
      </w:r>
      <w:r>
        <w:noBreakHyphen/>
        <w:t>09)</w:t>
      </w:r>
    </w:p>
    <w:p w14:paraId="43BCE387" w14:textId="77777777" w:rsidR="00A23F7A" w:rsidRDefault="00A23F7A" w:rsidP="00B5765E">
      <w:pPr>
        <w:pStyle w:val="Brdtextmedindragvnster"/>
      </w:pPr>
      <w:r>
        <w:t>Ekberg, Valter, vice förbundsordförande (t.o.m. 2003-12-31)</w:t>
      </w:r>
    </w:p>
    <w:p w14:paraId="407194B9" w14:textId="77777777" w:rsidR="00A23F7A" w:rsidRDefault="00A23F7A" w:rsidP="00B5765E">
      <w:pPr>
        <w:pStyle w:val="Brdtextmedindragvnster"/>
      </w:pPr>
      <w:r>
        <w:t>Eklund, Lisbeth, förbundsordförande (fr.o.m. 2003</w:t>
      </w:r>
      <w:r>
        <w:noBreakHyphen/>
        <w:t>06</w:t>
      </w:r>
      <w:r>
        <w:noBreakHyphen/>
        <w:t>05 t.o.m. 2009</w:t>
      </w:r>
      <w:r>
        <w:noBreakHyphen/>
        <w:t>05</w:t>
      </w:r>
      <w:r>
        <w:noBreakHyphen/>
        <w:t>25)</w:t>
      </w:r>
    </w:p>
    <w:p w14:paraId="60635F83" w14:textId="77777777" w:rsidR="00A23F7A" w:rsidRDefault="00A23F7A" w:rsidP="00B5765E">
      <w:pPr>
        <w:pStyle w:val="Brdtextmedindragvnster"/>
      </w:pPr>
      <w:r>
        <w:t>Eklund, Mauritz, samhällsutskottsordförande (t.o.m. 1998-10-14)</w:t>
      </w:r>
    </w:p>
    <w:p w14:paraId="5F540A6A" w14:textId="77777777" w:rsidR="00A23F7A" w:rsidRDefault="00A23F7A" w:rsidP="00B5765E">
      <w:pPr>
        <w:pStyle w:val="Brdtextmedindragvnster"/>
      </w:pPr>
      <w:proofErr w:type="spellStart"/>
      <w:r>
        <w:t>Enemo</w:t>
      </w:r>
      <w:proofErr w:type="spellEnd"/>
      <w:r>
        <w:t>, Bertil, vice förbundsordförande (fr.o.m. 2007</w:t>
      </w:r>
      <w:r>
        <w:noBreakHyphen/>
        <w:t>08</w:t>
      </w:r>
      <w:r>
        <w:noBreakHyphen/>
        <w:t>15 t.o.m. 2013</w:t>
      </w:r>
      <w:r>
        <w:noBreakHyphen/>
        <w:t>05</w:t>
      </w:r>
      <w:r>
        <w:noBreakHyphen/>
        <w:t>06)</w:t>
      </w:r>
    </w:p>
    <w:p w14:paraId="36207EF1" w14:textId="77777777" w:rsidR="00A23F7A" w:rsidRDefault="00A23F7A" w:rsidP="00B5765E">
      <w:pPr>
        <w:pStyle w:val="Brdtextmedindragvnster"/>
      </w:pPr>
      <w:r>
        <w:t>Engström, Anders, förbundssekreterare (fr.o.m. 2012</w:t>
      </w:r>
      <w:r>
        <w:noBreakHyphen/>
        <w:t>06</w:t>
      </w:r>
      <w:r>
        <w:noBreakHyphen/>
        <w:t>14 t.o.m. 2016</w:t>
      </w:r>
      <w:r>
        <w:noBreakHyphen/>
        <w:t>09</w:t>
      </w:r>
      <w:r>
        <w:noBreakHyphen/>
        <w:t>21)</w:t>
      </w:r>
    </w:p>
    <w:p w14:paraId="17B2B5C0" w14:textId="77777777" w:rsidR="00A23F7A" w:rsidRDefault="00A23F7A" w:rsidP="00B5765E">
      <w:pPr>
        <w:pStyle w:val="Brdtextmedindragvnster"/>
      </w:pPr>
      <w:r>
        <w:t>Eriksson, Eva, förbundsordförande (fr.o.m. 2017</w:t>
      </w:r>
      <w:r>
        <w:noBreakHyphen/>
        <w:t>09</w:t>
      </w:r>
      <w:r>
        <w:noBreakHyphen/>
        <w:t>13)</w:t>
      </w:r>
    </w:p>
    <w:p w14:paraId="3DF34431" w14:textId="77777777" w:rsidR="00A23F7A" w:rsidRDefault="00A23F7A" w:rsidP="00B5765E">
      <w:pPr>
        <w:pStyle w:val="Brdtextmedindragvnster"/>
      </w:pPr>
      <w:r>
        <w:lastRenderedPageBreak/>
        <w:t>Eriksson (avliden), Evy, förbundsstyrelseledamot (fr.o.m. 2014</w:t>
      </w:r>
      <w:r>
        <w:noBreakHyphen/>
        <w:t>11</w:t>
      </w:r>
      <w:r>
        <w:noBreakHyphen/>
        <w:t>27)</w:t>
      </w:r>
    </w:p>
    <w:p w14:paraId="388BE38B" w14:textId="77777777" w:rsidR="00A23F7A" w:rsidRDefault="00A23F7A" w:rsidP="00B5765E">
      <w:pPr>
        <w:pStyle w:val="Brdtextmedindragvnster"/>
      </w:pPr>
      <w:r>
        <w:t>Fiskesjö, Bertil, vice förbundsordförande (fr.o.m. 1999</w:t>
      </w:r>
      <w:r>
        <w:noBreakHyphen/>
        <w:t>09</w:t>
      </w:r>
      <w:r>
        <w:noBreakHyphen/>
        <w:t>27 t.o.m. 2005</w:t>
      </w:r>
      <w:r>
        <w:noBreakHyphen/>
        <w:t>06</w:t>
      </w:r>
      <w:r>
        <w:noBreakHyphen/>
        <w:t>30)</w:t>
      </w:r>
    </w:p>
    <w:p w14:paraId="69A519DE" w14:textId="77777777" w:rsidR="00A23F7A" w:rsidRDefault="00A23F7A" w:rsidP="00B5765E">
      <w:pPr>
        <w:pStyle w:val="Brdtextmedindragvnster"/>
      </w:pPr>
      <w:r>
        <w:t>Gustafsson, Nils, vice förbundsordförande (fr.o.m. 1996</w:t>
      </w:r>
      <w:r>
        <w:noBreakHyphen/>
        <w:t>09</w:t>
      </w:r>
      <w:r>
        <w:noBreakHyphen/>
        <w:t>20 t.o.m. 2003</w:t>
      </w:r>
      <w:r>
        <w:noBreakHyphen/>
        <w:t>12</w:t>
      </w:r>
      <w:r>
        <w:noBreakHyphen/>
        <w:t>31)</w:t>
      </w:r>
    </w:p>
    <w:p w14:paraId="7DDE59B3" w14:textId="77777777" w:rsidR="00A23F7A" w:rsidRDefault="00A23F7A" w:rsidP="00B5765E">
      <w:pPr>
        <w:pStyle w:val="Brdtextmedindragvnster"/>
      </w:pPr>
      <w:r>
        <w:t>Hedberg, Lars, vice förbundsordförande (fr.o.m. 2015</w:t>
      </w:r>
      <w:r>
        <w:noBreakHyphen/>
        <w:t>09</w:t>
      </w:r>
      <w:r>
        <w:noBreakHyphen/>
        <w:t>14 t.o.m. 2019</w:t>
      </w:r>
      <w:r>
        <w:noBreakHyphen/>
        <w:t>02</w:t>
      </w:r>
      <w:r>
        <w:noBreakHyphen/>
        <w:t>28)</w:t>
      </w:r>
    </w:p>
    <w:p w14:paraId="56241220" w14:textId="77777777" w:rsidR="00A23F7A" w:rsidRDefault="00A23F7A" w:rsidP="00B5765E">
      <w:pPr>
        <w:pStyle w:val="Brdtextmedindragvnster"/>
      </w:pPr>
      <w:r>
        <w:t>Hedin, Sten-Gunnar, förbundsordförande (fr.o.m. 2011</w:t>
      </w:r>
      <w:r>
        <w:noBreakHyphen/>
        <w:t>01</w:t>
      </w:r>
      <w:r>
        <w:noBreakHyphen/>
        <w:t>20 t.o.m. 2012</w:t>
      </w:r>
      <w:r>
        <w:noBreakHyphen/>
        <w:t>06</w:t>
      </w:r>
      <w:r>
        <w:noBreakHyphen/>
        <w:t>13)</w:t>
      </w:r>
    </w:p>
    <w:p w14:paraId="40D83742" w14:textId="77777777" w:rsidR="00A23F7A" w:rsidRDefault="00A23F7A" w:rsidP="00B5765E">
      <w:pPr>
        <w:pStyle w:val="Brdtextmedindragvnster"/>
      </w:pPr>
      <w:proofErr w:type="spellStart"/>
      <w:r>
        <w:t>Hedler</w:t>
      </w:r>
      <w:proofErr w:type="spellEnd"/>
      <w:r>
        <w:t>, Karl-Olov, vice ordförande (SPRF) (fr.o.m. 2000</w:t>
      </w:r>
      <w:r>
        <w:noBreakHyphen/>
        <w:t>08</w:t>
      </w:r>
      <w:r>
        <w:noBreakHyphen/>
        <w:t>29 t.o.m. 2003</w:t>
      </w:r>
      <w:r>
        <w:noBreakHyphen/>
        <w:t>12</w:t>
      </w:r>
      <w:r>
        <w:noBreakHyphen/>
        <w:t>31)</w:t>
      </w:r>
    </w:p>
    <w:p w14:paraId="41CCAC74" w14:textId="77777777" w:rsidR="00A23F7A" w:rsidRDefault="00A23F7A" w:rsidP="00B5765E">
      <w:pPr>
        <w:pStyle w:val="Brdtextmedindragvnster"/>
      </w:pPr>
      <w:proofErr w:type="spellStart"/>
      <w:r>
        <w:t>Hestvik</w:t>
      </w:r>
      <w:proofErr w:type="spellEnd"/>
      <w:r>
        <w:t>, Inger, första vice ordförande (fr.o.m. 2004</w:t>
      </w:r>
      <w:r>
        <w:noBreakHyphen/>
        <w:t>10</w:t>
      </w:r>
      <w:r>
        <w:noBreakHyphen/>
        <w:t>01 t.o.m. 2008</w:t>
      </w:r>
      <w:r>
        <w:noBreakHyphen/>
        <w:t>10</w:t>
      </w:r>
      <w:r>
        <w:noBreakHyphen/>
        <w:t>19)</w:t>
      </w:r>
    </w:p>
    <w:p w14:paraId="6400B0EF" w14:textId="77777777" w:rsidR="00A23F7A" w:rsidRDefault="00A23F7A" w:rsidP="00B5765E">
      <w:pPr>
        <w:pStyle w:val="Brdtextmedindragvnster"/>
      </w:pPr>
      <w:r>
        <w:t>Holgersson, Berndt, vice förbundsordförande (fr.o.m. 2011</w:t>
      </w:r>
      <w:r>
        <w:noBreakHyphen/>
        <w:t>01</w:t>
      </w:r>
      <w:r>
        <w:noBreakHyphen/>
        <w:t>20 t.o.m. 2016</w:t>
      </w:r>
      <w:r>
        <w:noBreakHyphen/>
        <w:t>09</w:t>
      </w:r>
      <w:r>
        <w:noBreakHyphen/>
        <w:t>21)</w:t>
      </w:r>
    </w:p>
    <w:p w14:paraId="0990B604" w14:textId="77777777" w:rsidR="00A23F7A" w:rsidRDefault="00A23F7A" w:rsidP="00B5765E">
      <w:pPr>
        <w:pStyle w:val="Brdtextmedindragvnster"/>
      </w:pPr>
      <w:proofErr w:type="spellStart"/>
      <w:r>
        <w:t>Huuki</w:t>
      </w:r>
      <w:proofErr w:type="spellEnd"/>
      <w:r>
        <w:t xml:space="preserve">, </w:t>
      </w:r>
      <w:proofErr w:type="spellStart"/>
      <w:r>
        <w:t>Eeva-Liisa</w:t>
      </w:r>
      <w:proofErr w:type="spellEnd"/>
      <w:r>
        <w:t>, styrelseledamot (fr.o.m. 2013</w:t>
      </w:r>
      <w:r>
        <w:noBreakHyphen/>
        <w:t>02</w:t>
      </w:r>
      <w:r>
        <w:noBreakHyphen/>
        <w:t>06 t.o.m. 2016</w:t>
      </w:r>
      <w:r>
        <w:noBreakHyphen/>
        <w:t>06</w:t>
      </w:r>
      <w:r>
        <w:noBreakHyphen/>
        <w:t>19)</w:t>
      </w:r>
    </w:p>
    <w:p w14:paraId="0FA36E3B" w14:textId="77777777" w:rsidR="00A23F7A" w:rsidRDefault="00A23F7A" w:rsidP="00B5765E">
      <w:pPr>
        <w:pStyle w:val="Brdtextmedindragvnster"/>
      </w:pPr>
      <w:proofErr w:type="spellStart"/>
      <w:r>
        <w:t>Jonäng</w:t>
      </w:r>
      <w:proofErr w:type="spellEnd"/>
      <w:r>
        <w:t xml:space="preserve"> (avliden), Gunnel, vice ordförande (t.o.m. 1999-09-26)</w:t>
      </w:r>
    </w:p>
    <w:p w14:paraId="0BC87872" w14:textId="77777777" w:rsidR="00A23F7A" w:rsidRDefault="00A23F7A" w:rsidP="00B5765E">
      <w:pPr>
        <w:pStyle w:val="Brdtextmedindragvnster"/>
      </w:pPr>
      <w:r>
        <w:t>Karlsson, Birgit, förbundsordförande (fr.o.m. 2004</w:t>
      </w:r>
      <w:r>
        <w:noBreakHyphen/>
        <w:t>01</w:t>
      </w:r>
      <w:r>
        <w:noBreakHyphen/>
        <w:t>01 t.o.m. 2008</w:t>
      </w:r>
      <w:r>
        <w:noBreakHyphen/>
        <w:t>05</w:t>
      </w:r>
      <w:r>
        <w:noBreakHyphen/>
        <w:t>27)</w:t>
      </w:r>
    </w:p>
    <w:p w14:paraId="24C16AEF" w14:textId="77777777" w:rsidR="00A23F7A" w:rsidRDefault="00A23F7A" w:rsidP="00B5765E">
      <w:pPr>
        <w:pStyle w:val="Brdtextmedindragvnster"/>
      </w:pPr>
      <w:proofErr w:type="spellStart"/>
      <w:r>
        <w:t>Kjernald</w:t>
      </w:r>
      <w:proofErr w:type="spellEnd"/>
      <w:r>
        <w:t>, Rune, 1:e vice ordförande (fr.o.m. 2014</w:t>
      </w:r>
      <w:r>
        <w:noBreakHyphen/>
        <w:t>10</w:t>
      </w:r>
      <w:r>
        <w:noBreakHyphen/>
        <w:t>02 t.o.m. 2017</w:t>
      </w:r>
      <w:r>
        <w:noBreakHyphen/>
        <w:t>09</w:t>
      </w:r>
      <w:r>
        <w:noBreakHyphen/>
        <w:t>12)</w:t>
      </w:r>
    </w:p>
    <w:p w14:paraId="2B300B2C" w14:textId="77777777" w:rsidR="00A23F7A" w:rsidRDefault="00A23F7A" w:rsidP="00B5765E">
      <w:pPr>
        <w:pStyle w:val="Brdtextmedindragvnster"/>
      </w:pPr>
      <w:proofErr w:type="spellStart"/>
      <w:r>
        <w:t>Lamu</w:t>
      </w:r>
      <w:proofErr w:type="spellEnd"/>
      <w:r>
        <w:t>, Kaisa, ordförande (fr.o.m. 2011</w:t>
      </w:r>
      <w:r>
        <w:noBreakHyphen/>
        <w:t>01</w:t>
      </w:r>
      <w:r>
        <w:noBreakHyphen/>
        <w:t>20)</w:t>
      </w:r>
    </w:p>
    <w:p w14:paraId="6D29613C" w14:textId="77777777" w:rsidR="00A23F7A" w:rsidRDefault="00A23F7A" w:rsidP="00B5765E">
      <w:pPr>
        <w:pStyle w:val="Brdtextmedindragvnster"/>
      </w:pPr>
      <w:r>
        <w:t>Lang, Nils, förbundsledamot (fr.o.m. 1997</w:t>
      </w:r>
      <w:r>
        <w:noBreakHyphen/>
        <w:t>04</w:t>
      </w:r>
      <w:r>
        <w:noBreakHyphen/>
        <w:t>02 t.o.m. 2002</w:t>
      </w:r>
      <w:r>
        <w:noBreakHyphen/>
        <w:t>11</w:t>
      </w:r>
      <w:r>
        <w:noBreakHyphen/>
        <w:t>30)</w:t>
      </w:r>
    </w:p>
    <w:p w14:paraId="67843B39" w14:textId="77777777" w:rsidR="00A23F7A" w:rsidRDefault="00A23F7A" w:rsidP="00B5765E">
      <w:pPr>
        <w:pStyle w:val="Brdtextmedindragvnster"/>
      </w:pPr>
      <w:proofErr w:type="spellStart"/>
      <w:r>
        <w:t>Lenkert</w:t>
      </w:r>
      <w:proofErr w:type="spellEnd"/>
      <w:r>
        <w:t>, Hans, generalsekreterare (fr.o.m. 2006</w:t>
      </w:r>
      <w:r>
        <w:noBreakHyphen/>
        <w:t>12</w:t>
      </w:r>
      <w:r>
        <w:noBreakHyphen/>
        <w:t>15 t.o.m. 2011</w:t>
      </w:r>
      <w:r>
        <w:noBreakHyphen/>
        <w:t>01</w:t>
      </w:r>
      <w:r>
        <w:noBreakHyphen/>
        <w:t>19)</w:t>
      </w:r>
    </w:p>
    <w:p w14:paraId="56E0E06F" w14:textId="77777777" w:rsidR="00A23F7A" w:rsidRDefault="00A23F7A" w:rsidP="00B5765E">
      <w:pPr>
        <w:pStyle w:val="Brdtextmedindragvnster"/>
      </w:pPr>
      <w:r>
        <w:t>Liljegren, Märtha, styrelseledamot (fr.o.m. 2010</w:t>
      </w:r>
      <w:r>
        <w:noBreakHyphen/>
        <w:t>01</w:t>
      </w:r>
      <w:r>
        <w:noBreakHyphen/>
        <w:t>12 t.o.m. 2014</w:t>
      </w:r>
      <w:r>
        <w:noBreakHyphen/>
        <w:t>11</w:t>
      </w:r>
      <w:r>
        <w:noBreakHyphen/>
        <w:t>26)</w:t>
      </w:r>
    </w:p>
    <w:p w14:paraId="0C0EDD4A" w14:textId="77777777" w:rsidR="00A23F7A" w:rsidRDefault="00A23F7A" w:rsidP="00B5765E">
      <w:pPr>
        <w:pStyle w:val="Brdtextmedindragvnster"/>
      </w:pPr>
      <w:r>
        <w:t>Lindgren, Ann, förbundsordförande (fr.o.m. 2005</w:t>
      </w:r>
      <w:r>
        <w:noBreakHyphen/>
        <w:t>07</w:t>
      </w:r>
      <w:r>
        <w:noBreakHyphen/>
        <w:t>01 t.o.m. 2006</w:t>
      </w:r>
      <w:r>
        <w:noBreakHyphen/>
        <w:t>12</w:t>
      </w:r>
      <w:r>
        <w:noBreakHyphen/>
        <w:t>14)</w:t>
      </w:r>
    </w:p>
    <w:p w14:paraId="314C26FE" w14:textId="77777777" w:rsidR="00A23F7A" w:rsidRDefault="00A23F7A" w:rsidP="00B5765E">
      <w:pPr>
        <w:pStyle w:val="Brdtextmedindragvnster"/>
      </w:pPr>
      <w:proofErr w:type="spellStart"/>
      <w:r>
        <w:t>Lindgärde</w:t>
      </w:r>
      <w:proofErr w:type="spellEnd"/>
      <w:r>
        <w:t>, Jan-Erik, vice förbundsordförande (fr.o.m. 1998</w:t>
      </w:r>
      <w:r>
        <w:noBreakHyphen/>
        <w:t>10</w:t>
      </w:r>
      <w:r>
        <w:noBreakHyphen/>
        <w:t>15 t.o.m. 2003</w:t>
      </w:r>
      <w:r>
        <w:noBreakHyphen/>
        <w:t>12</w:t>
      </w:r>
      <w:r>
        <w:noBreakHyphen/>
        <w:t>31)</w:t>
      </w:r>
    </w:p>
    <w:p w14:paraId="5180A036" w14:textId="77777777" w:rsidR="00A23F7A" w:rsidRDefault="00A23F7A" w:rsidP="00B5765E">
      <w:pPr>
        <w:pStyle w:val="Brdtextmedindragvnster"/>
      </w:pPr>
      <w:r>
        <w:t>Lundkvist, Ingeborg, förbundsstyrelseledamot (fr.o.m. 2002</w:t>
      </w:r>
      <w:r>
        <w:noBreakHyphen/>
        <w:t>12</w:t>
      </w:r>
      <w:r>
        <w:noBreakHyphen/>
        <w:t>01 t.o.m. 2005</w:t>
      </w:r>
      <w:r>
        <w:noBreakHyphen/>
        <w:t>11</w:t>
      </w:r>
      <w:r>
        <w:noBreakHyphen/>
        <w:t>30)</w:t>
      </w:r>
    </w:p>
    <w:p w14:paraId="4E8F0B76" w14:textId="77777777" w:rsidR="00A23F7A" w:rsidRDefault="00A23F7A" w:rsidP="00B5765E">
      <w:pPr>
        <w:pStyle w:val="Brdtextmedindragvnster"/>
      </w:pPr>
      <w:r>
        <w:t>Lundström, Per, kanslichef (fr.o.m. 2016</w:t>
      </w:r>
      <w:r>
        <w:noBreakHyphen/>
        <w:t>02</w:t>
      </w:r>
      <w:r>
        <w:noBreakHyphen/>
        <w:t>02 t.o.m. 2018</w:t>
      </w:r>
      <w:r>
        <w:noBreakHyphen/>
        <w:t>03</w:t>
      </w:r>
      <w:r>
        <w:noBreakHyphen/>
        <w:t>08)</w:t>
      </w:r>
    </w:p>
    <w:p w14:paraId="60B79185" w14:textId="77777777" w:rsidR="00A23F7A" w:rsidRDefault="00A23F7A" w:rsidP="00B5765E">
      <w:pPr>
        <w:pStyle w:val="Brdtextmedindragvnster"/>
      </w:pPr>
      <w:proofErr w:type="spellStart"/>
      <w:r>
        <w:t>Marcelind</w:t>
      </w:r>
      <w:proofErr w:type="spellEnd"/>
      <w:r>
        <w:t>, Ragnwi, statssekreterare (fr.o.m. 2006</w:t>
      </w:r>
      <w:r>
        <w:noBreakHyphen/>
        <w:t>12</w:t>
      </w:r>
      <w:r>
        <w:noBreakHyphen/>
        <w:t>15 t.o.m. 2014</w:t>
      </w:r>
      <w:r>
        <w:noBreakHyphen/>
        <w:t>10</w:t>
      </w:r>
      <w:r>
        <w:noBreakHyphen/>
        <w:t>02)</w:t>
      </w:r>
    </w:p>
    <w:p w14:paraId="7D568B7B" w14:textId="77777777" w:rsidR="00A23F7A" w:rsidRDefault="00A23F7A" w:rsidP="00B5765E">
      <w:pPr>
        <w:pStyle w:val="Brdtextmedindragvnster"/>
      </w:pPr>
      <w:r>
        <w:t>Moberg, Bernt, förbundskonsulent (t.o.m. 1995-02-28)</w:t>
      </w:r>
    </w:p>
    <w:p w14:paraId="7C31EAA9" w14:textId="77777777" w:rsidR="00A23F7A" w:rsidRDefault="00A23F7A" w:rsidP="00B5765E">
      <w:pPr>
        <w:pStyle w:val="Brdtextmedindragvnster"/>
      </w:pPr>
      <w:r>
        <w:t>Norling, Bengt, f.d. landshövding (fr.o.m. 1995</w:t>
      </w:r>
      <w:r>
        <w:noBreakHyphen/>
        <w:t>03</w:t>
      </w:r>
      <w:r>
        <w:noBreakHyphen/>
        <w:t>01 t.o.m. 1997</w:t>
      </w:r>
      <w:r>
        <w:noBreakHyphen/>
        <w:t>08</w:t>
      </w:r>
      <w:r>
        <w:noBreakHyphen/>
        <w:t>20)</w:t>
      </w:r>
    </w:p>
    <w:p w14:paraId="220454B3" w14:textId="77777777" w:rsidR="00A23F7A" w:rsidRDefault="00A23F7A" w:rsidP="00B5765E">
      <w:pPr>
        <w:pStyle w:val="Brdtextmedindragvnster"/>
      </w:pPr>
      <w:r>
        <w:t>Olsson, Karl Erik, förbundsordförande (fr.o.m. 2008</w:t>
      </w:r>
      <w:r>
        <w:noBreakHyphen/>
        <w:t>07</w:t>
      </w:r>
      <w:r>
        <w:noBreakHyphen/>
        <w:t>28 t.o.m. 2014</w:t>
      </w:r>
      <w:r>
        <w:noBreakHyphen/>
        <w:t>10</w:t>
      </w:r>
      <w:r>
        <w:noBreakHyphen/>
        <w:t>01)</w:t>
      </w:r>
    </w:p>
    <w:p w14:paraId="1B3221E2" w14:textId="77777777" w:rsidR="00A23F7A" w:rsidRDefault="00A23F7A" w:rsidP="00B5765E">
      <w:pPr>
        <w:pStyle w:val="Brdtextmedindragvnster"/>
      </w:pPr>
      <w:r>
        <w:t>Persson, Curt, ordförande (fr.o.m. 2008</w:t>
      </w:r>
      <w:r>
        <w:noBreakHyphen/>
        <w:t>10</w:t>
      </w:r>
      <w:r>
        <w:noBreakHyphen/>
        <w:t>20 t.o.m. 2015</w:t>
      </w:r>
      <w:r>
        <w:noBreakHyphen/>
        <w:t>09</w:t>
      </w:r>
      <w:r>
        <w:noBreakHyphen/>
        <w:t>13)</w:t>
      </w:r>
    </w:p>
    <w:p w14:paraId="6D4AA02F" w14:textId="77777777" w:rsidR="00A23F7A" w:rsidRDefault="00A23F7A" w:rsidP="00B5765E">
      <w:pPr>
        <w:pStyle w:val="Brdtextmedindragvnster"/>
      </w:pPr>
      <w:r>
        <w:t>Persson Göransson, Ewa, statssekreterare (fr.o.m. 1998</w:t>
      </w:r>
      <w:r>
        <w:noBreakHyphen/>
        <w:t>10</w:t>
      </w:r>
      <w:r>
        <w:noBreakHyphen/>
        <w:t>15 t.o.m. 2003</w:t>
      </w:r>
      <w:r>
        <w:noBreakHyphen/>
        <w:t>12</w:t>
      </w:r>
      <w:r>
        <w:noBreakHyphen/>
        <w:t>31)</w:t>
      </w:r>
    </w:p>
    <w:p w14:paraId="62F0170B" w14:textId="77777777" w:rsidR="00A23F7A" w:rsidRDefault="00A23F7A" w:rsidP="00B5765E">
      <w:pPr>
        <w:pStyle w:val="Brdtextmedindragvnster"/>
      </w:pPr>
      <w:r>
        <w:t>Petersson, Gunvor, vice förbundsordförande (fr.o.m. 2013</w:t>
      </w:r>
      <w:r>
        <w:noBreakHyphen/>
        <w:t>10</w:t>
      </w:r>
      <w:r>
        <w:noBreakHyphen/>
        <w:t>04 t.o.m. 2016</w:t>
      </w:r>
      <w:r>
        <w:noBreakHyphen/>
        <w:t>09</w:t>
      </w:r>
      <w:r>
        <w:noBreakHyphen/>
        <w:t>21)</w:t>
      </w:r>
    </w:p>
    <w:p w14:paraId="2FB0F776" w14:textId="77777777" w:rsidR="00A23F7A" w:rsidRDefault="00A23F7A" w:rsidP="00B5765E">
      <w:pPr>
        <w:pStyle w:val="Brdtextmedindragvnster"/>
      </w:pPr>
      <w:proofErr w:type="spellStart"/>
      <w:r>
        <w:t>Posti</w:t>
      </w:r>
      <w:proofErr w:type="spellEnd"/>
      <w:r>
        <w:t>, Ulla, ordförande (fr.o.m. 2011</w:t>
      </w:r>
      <w:r>
        <w:noBreakHyphen/>
        <w:t>01</w:t>
      </w:r>
      <w:r>
        <w:noBreakHyphen/>
        <w:t>20 t.o.m. 2014</w:t>
      </w:r>
      <w:r>
        <w:noBreakHyphen/>
        <w:t>11</w:t>
      </w:r>
      <w:r>
        <w:noBreakHyphen/>
        <w:t>17)</w:t>
      </w:r>
    </w:p>
    <w:p w14:paraId="33122403" w14:textId="77777777" w:rsidR="00A23F7A" w:rsidRDefault="00A23F7A" w:rsidP="00B5765E">
      <w:pPr>
        <w:pStyle w:val="Brdtextmedindragvnster"/>
      </w:pPr>
      <w:proofErr w:type="spellStart"/>
      <w:r>
        <w:t>Poulle</w:t>
      </w:r>
      <w:proofErr w:type="spellEnd"/>
      <w:r>
        <w:t>, Seppo, vice ordförande (fr.o.m. 2014</w:t>
      </w:r>
      <w:r>
        <w:noBreakHyphen/>
        <w:t>11</w:t>
      </w:r>
      <w:r>
        <w:noBreakHyphen/>
        <w:t>18)</w:t>
      </w:r>
    </w:p>
    <w:p w14:paraId="59FC5F21" w14:textId="77777777" w:rsidR="00A23F7A" w:rsidRDefault="00A23F7A" w:rsidP="00B5765E">
      <w:pPr>
        <w:pStyle w:val="Brdtextmedindragvnster"/>
      </w:pPr>
      <w:r>
        <w:lastRenderedPageBreak/>
        <w:t>Rogestam, Christina, förbundsordförande (fr.o.m. 2014</w:t>
      </w:r>
      <w:r>
        <w:noBreakHyphen/>
        <w:t>10</w:t>
      </w:r>
      <w:r>
        <w:noBreakHyphen/>
        <w:t>02 t.o.m. 2017</w:t>
      </w:r>
      <w:r>
        <w:noBreakHyphen/>
        <w:t>09</w:t>
      </w:r>
      <w:r>
        <w:noBreakHyphen/>
        <w:t>12)</w:t>
      </w:r>
    </w:p>
    <w:p w14:paraId="41DA5F3D" w14:textId="77777777" w:rsidR="00A23F7A" w:rsidRDefault="00A23F7A" w:rsidP="00B5765E">
      <w:pPr>
        <w:pStyle w:val="Brdtextmedindragvnster"/>
      </w:pPr>
      <w:r>
        <w:t>Rubensson, Jöran, förbundsordförande (fr.o.m. 2009</w:t>
      </w:r>
      <w:r>
        <w:noBreakHyphen/>
        <w:t>05</w:t>
      </w:r>
      <w:r>
        <w:noBreakHyphen/>
        <w:t>26 t.o.m. 2016</w:t>
      </w:r>
      <w:r>
        <w:noBreakHyphen/>
        <w:t>11</w:t>
      </w:r>
      <w:r>
        <w:noBreakHyphen/>
        <w:t>30)</w:t>
      </w:r>
    </w:p>
    <w:p w14:paraId="7184705D" w14:textId="77777777" w:rsidR="00A23F7A" w:rsidRDefault="00A23F7A" w:rsidP="00B5765E">
      <w:pPr>
        <w:pStyle w:val="Brdtextmedindragvnster"/>
      </w:pPr>
      <w:r>
        <w:t>Sandberg, Lars, förbundsordförande (t.o.m. 1996-09-19)</w:t>
      </w:r>
    </w:p>
    <w:p w14:paraId="00D78B63" w14:textId="77777777" w:rsidR="00A23F7A" w:rsidRDefault="00A23F7A" w:rsidP="00B5765E">
      <w:pPr>
        <w:pStyle w:val="Brdtextmedindragvnster"/>
      </w:pPr>
      <w:r>
        <w:t>Sandberg, Sam, förbundsordförande (fr.o.m. 2002</w:t>
      </w:r>
      <w:r>
        <w:noBreakHyphen/>
        <w:t>12</w:t>
      </w:r>
      <w:r>
        <w:noBreakHyphen/>
        <w:t>01 t.o.m. 2014</w:t>
      </w:r>
      <w:r>
        <w:noBreakHyphen/>
        <w:t>11</w:t>
      </w:r>
      <w:r>
        <w:noBreakHyphen/>
        <w:t>26)</w:t>
      </w:r>
    </w:p>
    <w:p w14:paraId="680B0225" w14:textId="77777777" w:rsidR="00A23F7A" w:rsidRDefault="00A23F7A" w:rsidP="00B5765E">
      <w:pPr>
        <w:pStyle w:val="Brdtextmedindragvnster"/>
      </w:pPr>
      <w:proofErr w:type="spellStart"/>
      <w:r>
        <w:t>Sikström</w:t>
      </w:r>
      <w:proofErr w:type="spellEnd"/>
      <w:r>
        <w:t>, Peter, generalsekreterare (fr.o.m. 2017</w:t>
      </w:r>
      <w:r>
        <w:noBreakHyphen/>
        <w:t>09</w:t>
      </w:r>
      <w:r>
        <w:noBreakHyphen/>
        <w:t>13)</w:t>
      </w:r>
    </w:p>
    <w:p w14:paraId="095E3397" w14:textId="77777777" w:rsidR="00A23F7A" w:rsidRDefault="00A23F7A" w:rsidP="00B5765E">
      <w:pPr>
        <w:pStyle w:val="Brdtextmedindragvnster"/>
      </w:pPr>
      <w:proofErr w:type="spellStart"/>
      <w:r>
        <w:t>Siloo</w:t>
      </w:r>
      <w:proofErr w:type="spellEnd"/>
      <w:r>
        <w:t>, Igor, förbundsledamot (fr.o.m. 2003</w:t>
      </w:r>
      <w:r>
        <w:noBreakHyphen/>
        <w:t>06</w:t>
      </w:r>
      <w:r>
        <w:noBreakHyphen/>
        <w:t>05 t.o.m. 2006</w:t>
      </w:r>
      <w:r>
        <w:noBreakHyphen/>
        <w:t>12</w:t>
      </w:r>
      <w:r>
        <w:noBreakHyphen/>
        <w:t>14)</w:t>
      </w:r>
    </w:p>
    <w:p w14:paraId="7DEDE73E" w14:textId="77777777" w:rsidR="00A23F7A" w:rsidRDefault="00A23F7A" w:rsidP="00B5765E">
      <w:pPr>
        <w:pStyle w:val="Brdtextmedindragvnster"/>
      </w:pPr>
      <w:r>
        <w:t>Sinkkonen, Pirkko, sekreterare (fr.o.m. 2014</w:t>
      </w:r>
      <w:r>
        <w:noBreakHyphen/>
        <w:t>02</w:t>
      </w:r>
      <w:r>
        <w:noBreakHyphen/>
        <w:t>06)</w:t>
      </w:r>
    </w:p>
    <w:p w14:paraId="2ACD28FD" w14:textId="77777777" w:rsidR="00A23F7A" w:rsidRDefault="00A23F7A" w:rsidP="00B5765E">
      <w:pPr>
        <w:pStyle w:val="Brdtextmedindragvnster"/>
      </w:pPr>
      <w:r>
        <w:t>Sjöberg, Mikael, statssekreterare (fr.o.m. 1998</w:t>
      </w:r>
      <w:r>
        <w:noBreakHyphen/>
        <w:t>11</w:t>
      </w:r>
      <w:r>
        <w:noBreakHyphen/>
        <w:t>23 t.o.m. 2005</w:t>
      </w:r>
      <w:r>
        <w:noBreakHyphen/>
        <w:t>09</w:t>
      </w:r>
      <w:r>
        <w:noBreakHyphen/>
        <w:t>30)</w:t>
      </w:r>
    </w:p>
    <w:p w14:paraId="1BAA484E" w14:textId="77777777" w:rsidR="00A23F7A" w:rsidRDefault="00A23F7A" w:rsidP="00B5765E">
      <w:pPr>
        <w:pStyle w:val="Brdtextmedindragvnster"/>
      </w:pPr>
      <w:r>
        <w:t>Sjöberg, Torgny, vice förbundsordförande (fr.o.m. 1997</w:t>
      </w:r>
      <w:r>
        <w:noBreakHyphen/>
        <w:t>08</w:t>
      </w:r>
      <w:r>
        <w:noBreakHyphen/>
        <w:t>21 t.o.m. 2003</w:t>
      </w:r>
      <w:r>
        <w:noBreakHyphen/>
        <w:t>12</w:t>
      </w:r>
      <w:r>
        <w:noBreakHyphen/>
        <w:t>31)</w:t>
      </w:r>
    </w:p>
    <w:p w14:paraId="6EA49C5E" w14:textId="77777777" w:rsidR="00A23F7A" w:rsidRDefault="00A23F7A" w:rsidP="00B5765E">
      <w:pPr>
        <w:pStyle w:val="Brdtextmedindragvnster"/>
      </w:pPr>
      <w:r>
        <w:t>Spjut, Christer, vice förbundsordförande (fr.o.m. 2006</w:t>
      </w:r>
      <w:r>
        <w:noBreakHyphen/>
        <w:t>12</w:t>
      </w:r>
      <w:r>
        <w:noBreakHyphen/>
        <w:t>15 t.o.m. 2007</w:t>
      </w:r>
      <w:r>
        <w:noBreakHyphen/>
        <w:t>08</w:t>
      </w:r>
      <w:r>
        <w:noBreakHyphen/>
        <w:t>14)</w:t>
      </w:r>
    </w:p>
    <w:p w14:paraId="3C0FBFA7" w14:textId="77777777" w:rsidR="00A23F7A" w:rsidRDefault="00A23F7A" w:rsidP="00B5765E">
      <w:pPr>
        <w:pStyle w:val="Brdtextmedindragvnster"/>
      </w:pPr>
      <w:r>
        <w:t>Strömdal, Gunborg, förbundsledamot (fr.o.m. 1997</w:t>
      </w:r>
      <w:r>
        <w:noBreakHyphen/>
        <w:t>04</w:t>
      </w:r>
      <w:r>
        <w:noBreakHyphen/>
        <w:t>02 t.o.m. 2002</w:t>
      </w:r>
      <w:r>
        <w:noBreakHyphen/>
        <w:t>11</w:t>
      </w:r>
      <w:r>
        <w:noBreakHyphen/>
        <w:t>30)</w:t>
      </w:r>
    </w:p>
    <w:p w14:paraId="43384D19" w14:textId="77777777" w:rsidR="00A23F7A" w:rsidRDefault="00A23F7A" w:rsidP="00B5765E">
      <w:pPr>
        <w:pStyle w:val="Brdtextmedindragvnster"/>
      </w:pPr>
      <w:r>
        <w:t>Sundström, Marja-Leena, sekreterare (fr.o.m. 2016</w:t>
      </w:r>
      <w:r>
        <w:noBreakHyphen/>
        <w:t>06</w:t>
      </w:r>
      <w:r>
        <w:noBreakHyphen/>
        <w:t>20 t.o.m. 2019</w:t>
      </w:r>
      <w:r>
        <w:noBreakHyphen/>
        <w:t>02</w:t>
      </w:r>
      <w:r>
        <w:noBreakHyphen/>
        <w:t>27)</w:t>
      </w:r>
    </w:p>
    <w:p w14:paraId="61F29358" w14:textId="77777777" w:rsidR="00A23F7A" w:rsidRDefault="00A23F7A" w:rsidP="00B5765E">
      <w:pPr>
        <w:pStyle w:val="Brdtextmedindragvnster"/>
      </w:pPr>
      <w:r>
        <w:t>Svensson, Hans, statssekreterare (fr.o.m. 1996</w:t>
      </w:r>
      <w:r>
        <w:noBreakHyphen/>
        <w:t>04</w:t>
      </w:r>
      <w:r>
        <w:noBreakHyphen/>
        <w:t>01 t.o.m. 1999</w:t>
      </w:r>
      <w:r>
        <w:noBreakHyphen/>
        <w:t>11</w:t>
      </w:r>
      <w:r>
        <w:noBreakHyphen/>
        <w:t>28)</w:t>
      </w:r>
    </w:p>
    <w:p w14:paraId="320B79F3" w14:textId="77777777" w:rsidR="00A23F7A" w:rsidRDefault="00A23F7A" w:rsidP="00B5765E">
      <w:pPr>
        <w:pStyle w:val="Brdtextmedindragvnster"/>
      </w:pPr>
      <w:r>
        <w:t>Svensson, Sven O., förbundsordförande (fr.o.m. 1995</w:t>
      </w:r>
      <w:r>
        <w:noBreakHyphen/>
        <w:t>03</w:t>
      </w:r>
      <w:r>
        <w:noBreakHyphen/>
        <w:t>01 t.o.m. 2000</w:t>
      </w:r>
      <w:r>
        <w:noBreakHyphen/>
        <w:t>04</w:t>
      </w:r>
      <w:r>
        <w:noBreakHyphen/>
        <w:t>17)</w:t>
      </w:r>
    </w:p>
    <w:p w14:paraId="7D523717" w14:textId="77777777" w:rsidR="00A23F7A" w:rsidRDefault="00A23F7A" w:rsidP="00B5765E">
      <w:pPr>
        <w:pStyle w:val="Brdtextmedindragvnster"/>
      </w:pPr>
      <w:r>
        <w:t>Tallberg, Christina, förbundsordförande (fr.o.m. 2015</w:t>
      </w:r>
      <w:r>
        <w:noBreakHyphen/>
        <w:t>09</w:t>
      </w:r>
      <w:r>
        <w:noBreakHyphen/>
        <w:t>14)</w:t>
      </w:r>
    </w:p>
    <w:p w14:paraId="56186910" w14:textId="77777777" w:rsidR="00A23F7A" w:rsidRPr="00154FA9" w:rsidRDefault="00A23F7A" w:rsidP="00B5765E">
      <w:pPr>
        <w:pStyle w:val="Brdtextmedindragvnster"/>
        <w:rPr>
          <w:lang w:val="es-ES"/>
        </w:rPr>
      </w:pPr>
      <w:proofErr w:type="spellStart"/>
      <w:r w:rsidRPr="00154FA9">
        <w:rPr>
          <w:lang w:val="es-ES"/>
        </w:rPr>
        <w:t>Tuuri</w:t>
      </w:r>
      <w:proofErr w:type="spellEnd"/>
      <w:r w:rsidRPr="00154FA9">
        <w:rPr>
          <w:lang w:val="es-ES"/>
        </w:rPr>
        <w:t>, Esa, revisor (</w:t>
      </w:r>
      <w:proofErr w:type="spellStart"/>
      <w:r w:rsidRPr="00154FA9">
        <w:rPr>
          <w:lang w:val="es-ES"/>
        </w:rPr>
        <w:t>fr.o.m</w:t>
      </w:r>
      <w:proofErr w:type="spellEnd"/>
      <w:r w:rsidRPr="00154FA9">
        <w:rPr>
          <w:lang w:val="es-ES"/>
        </w:rPr>
        <w:t>. 2019</w:t>
      </w:r>
      <w:r w:rsidRPr="00154FA9">
        <w:rPr>
          <w:lang w:val="es-ES"/>
        </w:rPr>
        <w:noBreakHyphen/>
        <w:t>03</w:t>
      </w:r>
      <w:r w:rsidRPr="00154FA9">
        <w:rPr>
          <w:lang w:val="es-ES"/>
        </w:rPr>
        <w:noBreakHyphen/>
        <w:t>28)</w:t>
      </w:r>
    </w:p>
    <w:p w14:paraId="01836076" w14:textId="77777777" w:rsidR="00A23F7A" w:rsidRPr="00C704F3" w:rsidRDefault="00A23F7A" w:rsidP="00B5765E">
      <w:pPr>
        <w:pStyle w:val="Brdtextmedindragvnster"/>
        <w:rPr>
          <w:lang w:val="es-ES"/>
        </w:rPr>
      </w:pPr>
      <w:proofErr w:type="spellStart"/>
      <w:r w:rsidRPr="00C704F3">
        <w:rPr>
          <w:lang w:val="es-ES"/>
        </w:rPr>
        <w:t>Waltersson</w:t>
      </w:r>
      <w:proofErr w:type="spellEnd"/>
      <w:r w:rsidRPr="00C704F3">
        <w:rPr>
          <w:lang w:val="es-ES"/>
        </w:rPr>
        <w:t xml:space="preserve">, Kent, </w:t>
      </w:r>
      <w:proofErr w:type="spellStart"/>
      <w:r w:rsidRPr="00A50856">
        <w:rPr>
          <w:lang w:val="es-ES"/>
        </w:rPr>
        <w:t>statssekreterare</w:t>
      </w:r>
      <w:proofErr w:type="spellEnd"/>
      <w:r w:rsidRPr="00C704F3">
        <w:rPr>
          <w:lang w:val="es-ES"/>
        </w:rPr>
        <w:t xml:space="preserve"> (</w:t>
      </w:r>
      <w:proofErr w:type="spellStart"/>
      <w:r w:rsidRPr="00C704F3">
        <w:rPr>
          <w:lang w:val="es-ES"/>
        </w:rPr>
        <w:t>fr.o.m</w:t>
      </w:r>
      <w:proofErr w:type="spellEnd"/>
      <w:r w:rsidRPr="00C704F3">
        <w:rPr>
          <w:lang w:val="es-ES"/>
        </w:rPr>
        <w:t>. 2005</w:t>
      </w:r>
      <w:r w:rsidRPr="00C704F3">
        <w:rPr>
          <w:lang w:val="es-ES"/>
        </w:rPr>
        <w:noBreakHyphen/>
        <w:t>10</w:t>
      </w:r>
      <w:r w:rsidRPr="00C704F3">
        <w:rPr>
          <w:lang w:val="es-ES"/>
        </w:rPr>
        <w:noBreakHyphen/>
        <w:t xml:space="preserve">01 </w:t>
      </w:r>
      <w:proofErr w:type="spellStart"/>
      <w:r w:rsidRPr="00A50856">
        <w:rPr>
          <w:lang w:val="es-ES"/>
        </w:rPr>
        <w:t>t.o.m</w:t>
      </w:r>
      <w:proofErr w:type="spellEnd"/>
      <w:r w:rsidRPr="00A50856">
        <w:rPr>
          <w:lang w:val="es-ES"/>
        </w:rPr>
        <w:t>.</w:t>
      </w:r>
      <w:r w:rsidRPr="00C704F3">
        <w:rPr>
          <w:lang w:val="es-ES"/>
        </w:rPr>
        <w:t xml:space="preserve"> 2006</w:t>
      </w:r>
      <w:r w:rsidRPr="00C704F3">
        <w:rPr>
          <w:lang w:val="es-ES"/>
        </w:rPr>
        <w:noBreakHyphen/>
        <w:t>12</w:t>
      </w:r>
      <w:r w:rsidRPr="00C704F3">
        <w:rPr>
          <w:lang w:val="es-ES"/>
        </w:rPr>
        <w:noBreakHyphen/>
        <w:t>14)</w:t>
      </w:r>
    </w:p>
    <w:p w14:paraId="28183395" w14:textId="77777777" w:rsidR="00A23F7A" w:rsidRPr="00C704F3" w:rsidRDefault="00A23F7A" w:rsidP="00B5765E">
      <w:pPr>
        <w:pStyle w:val="Brdtextmedindragvnster"/>
        <w:rPr>
          <w:lang w:val="es-ES"/>
        </w:rPr>
      </w:pPr>
      <w:proofErr w:type="spellStart"/>
      <w:r w:rsidRPr="00C704F3">
        <w:rPr>
          <w:lang w:val="es-ES"/>
        </w:rPr>
        <w:t>Westerberg</w:t>
      </w:r>
      <w:proofErr w:type="spellEnd"/>
      <w:r w:rsidRPr="00C704F3">
        <w:rPr>
          <w:lang w:val="es-ES"/>
        </w:rPr>
        <w:t xml:space="preserve">, </w:t>
      </w:r>
      <w:proofErr w:type="spellStart"/>
      <w:r w:rsidRPr="00C704F3">
        <w:rPr>
          <w:lang w:val="es-ES"/>
        </w:rPr>
        <w:t>Ulf</w:t>
      </w:r>
      <w:proofErr w:type="spellEnd"/>
      <w:r w:rsidRPr="00C704F3">
        <w:rPr>
          <w:lang w:val="es-ES"/>
        </w:rPr>
        <w:t xml:space="preserve">, </w:t>
      </w:r>
      <w:proofErr w:type="spellStart"/>
      <w:r w:rsidRPr="00A50856">
        <w:rPr>
          <w:lang w:val="es-ES"/>
        </w:rPr>
        <w:t>statssekreterare</w:t>
      </w:r>
      <w:proofErr w:type="spellEnd"/>
      <w:r w:rsidRPr="00C704F3">
        <w:rPr>
          <w:lang w:val="es-ES"/>
        </w:rPr>
        <w:t xml:space="preserve"> (</w:t>
      </w:r>
      <w:proofErr w:type="spellStart"/>
      <w:r w:rsidRPr="00C704F3">
        <w:rPr>
          <w:lang w:val="es-ES"/>
        </w:rPr>
        <w:t>fr.o.m</w:t>
      </w:r>
      <w:proofErr w:type="spellEnd"/>
      <w:r w:rsidRPr="00C704F3">
        <w:rPr>
          <w:lang w:val="es-ES"/>
        </w:rPr>
        <w:t>. 1996</w:t>
      </w:r>
      <w:r w:rsidRPr="00C704F3">
        <w:rPr>
          <w:lang w:val="es-ES"/>
        </w:rPr>
        <w:noBreakHyphen/>
        <w:t>04</w:t>
      </w:r>
      <w:r w:rsidRPr="00C704F3">
        <w:rPr>
          <w:lang w:val="es-ES"/>
        </w:rPr>
        <w:noBreakHyphen/>
        <w:t xml:space="preserve">01 </w:t>
      </w:r>
      <w:proofErr w:type="spellStart"/>
      <w:r w:rsidRPr="00A50856">
        <w:rPr>
          <w:lang w:val="es-ES"/>
        </w:rPr>
        <w:t>t.o.m</w:t>
      </w:r>
      <w:proofErr w:type="spellEnd"/>
      <w:r w:rsidRPr="00A50856">
        <w:rPr>
          <w:lang w:val="es-ES"/>
        </w:rPr>
        <w:t>.</w:t>
      </w:r>
      <w:r w:rsidRPr="00C704F3">
        <w:rPr>
          <w:lang w:val="es-ES"/>
        </w:rPr>
        <w:t xml:space="preserve"> 1998</w:t>
      </w:r>
      <w:r w:rsidRPr="00C704F3">
        <w:rPr>
          <w:lang w:val="es-ES"/>
        </w:rPr>
        <w:noBreakHyphen/>
        <w:t>10</w:t>
      </w:r>
      <w:r w:rsidRPr="00C704F3">
        <w:rPr>
          <w:lang w:val="es-ES"/>
        </w:rPr>
        <w:noBreakHyphen/>
        <w:t>07)</w:t>
      </w:r>
    </w:p>
    <w:p w14:paraId="437FB51E" w14:textId="77777777" w:rsidR="00A23F7A" w:rsidRPr="00C704F3" w:rsidRDefault="00A23F7A" w:rsidP="00B5765E">
      <w:pPr>
        <w:pStyle w:val="Brdtextmedindragvnster"/>
        <w:rPr>
          <w:lang w:val="es-ES"/>
        </w:rPr>
      </w:pPr>
      <w:proofErr w:type="spellStart"/>
      <w:r w:rsidRPr="00C704F3">
        <w:rPr>
          <w:lang w:val="es-ES"/>
        </w:rPr>
        <w:t>Westerholm</w:t>
      </w:r>
      <w:proofErr w:type="spellEnd"/>
      <w:r w:rsidRPr="00C704F3">
        <w:rPr>
          <w:lang w:val="es-ES"/>
        </w:rPr>
        <w:t xml:space="preserve">, </w:t>
      </w:r>
      <w:proofErr w:type="spellStart"/>
      <w:r w:rsidRPr="00C704F3">
        <w:rPr>
          <w:lang w:val="es-ES"/>
        </w:rPr>
        <w:t>Barbro</w:t>
      </w:r>
      <w:proofErr w:type="spellEnd"/>
      <w:r w:rsidRPr="00C704F3">
        <w:rPr>
          <w:lang w:val="es-ES"/>
        </w:rPr>
        <w:t xml:space="preserve">, </w:t>
      </w:r>
      <w:proofErr w:type="spellStart"/>
      <w:r w:rsidRPr="00A50856">
        <w:rPr>
          <w:lang w:val="es-ES"/>
        </w:rPr>
        <w:t>förbundsordförande</w:t>
      </w:r>
      <w:proofErr w:type="spellEnd"/>
      <w:r w:rsidRPr="00C704F3">
        <w:rPr>
          <w:lang w:val="es-ES"/>
        </w:rPr>
        <w:t xml:space="preserve"> (</w:t>
      </w:r>
      <w:proofErr w:type="spellStart"/>
      <w:r w:rsidRPr="00C704F3">
        <w:rPr>
          <w:lang w:val="es-ES"/>
        </w:rPr>
        <w:t>fr.o.m</w:t>
      </w:r>
      <w:proofErr w:type="spellEnd"/>
      <w:r w:rsidRPr="00C704F3">
        <w:rPr>
          <w:lang w:val="es-ES"/>
        </w:rPr>
        <w:t>. 1999</w:t>
      </w:r>
      <w:r w:rsidRPr="00C704F3">
        <w:rPr>
          <w:lang w:val="es-ES"/>
        </w:rPr>
        <w:noBreakHyphen/>
        <w:t>09</w:t>
      </w:r>
      <w:r w:rsidRPr="00C704F3">
        <w:rPr>
          <w:lang w:val="es-ES"/>
        </w:rPr>
        <w:noBreakHyphen/>
        <w:t xml:space="preserve">27 </w:t>
      </w:r>
      <w:proofErr w:type="spellStart"/>
      <w:r w:rsidRPr="00A50856">
        <w:rPr>
          <w:lang w:val="es-ES"/>
        </w:rPr>
        <w:t>t.o.m</w:t>
      </w:r>
      <w:proofErr w:type="spellEnd"/>
      <w:r w:rsidRPr="00A50856">
        <w:rPr>
          <w:lang w:val="es-ES"/>
        </w:rPr>
        <w:t>.</w:t>
      </w:r>
      <w:r w:rsidRPr="00C704F3">
        <w:rPr>
          <w:lang w:val="es-ES"/>
        </w:rPr>
        <w:t xml:space="preserve"> 2005</w:t>
      </w:r>
      <w:r w:rsidRPr="00C704F3">
        <w:rPr>
          <w:lang w:val="es-ES"/>
        </w:rPr>
        <w:noBreakHyphen/>
        <w:t>06</w:t>
      </w:r>
      <w:r w:rsidRPr="00C704F3">
        <w:rPr>
          <w:lang w:val="es-ES"/>
        </w:rPr>
        <w:noBreakHyphen/>
        <w:t>30)</w:t>
      </w:r>
    </w:p>
    <w:p w14:paraId="15542B03" w14:textId="77777777" w:rsidR="00A23F7A" w:rsidRDefault="00A23F7A" w:rsidP="00B5765E">
      <w:pPr>
        <w:pStyle w:val="Brdtextmedindragvnster"/>
      </w:pPr>
      <w:r>
        <w:t>Wettergren, Lars, förbundsordförande (fr.o.m. 2004</w:t>
      </w:r>
      <w:r>
        <w:noBreakHyphen/>
        <w:t>10</w:t>
      </w:r>
      <w:r>
        <w:noBreakHyphen/>
        <w:t>01 t.o.m. 2008</w:t>
      </w:r>
      <w:r>
        <w:noBreakHyphen/>
        <w:t>10</w:t>
      </w:r>
      <w:r>
        <w:noBreakHyphen/>
        <w:t>19)</w:t>
      </w:r>
    </w:p>
    <w:p w14:paraId="5902CB7C" w14:textId="77777777" w:rsidR="00A23F7A" w:rsidRDefault="00A23F7A" w:rsidP="00B5765E">
      <w:pPr>
        <w:pStyle w:val="Brdtextmedindragvnster"/>
      </w:pPr>
      <w:r>
        <w:t>Ånstrand, Claes, statssekreterare (fr.o.m. 2000</w:t>
      </w:r>
      <w:r>
        <w:noBreakHyphen/>
        <w:t>01</w:t>
      </w:r>
      <w:r>
        <w:noBreakHyphen/>
        <w:t>24 t.o.m. 2002</w:t>
      </w:r>
      <w:r>
        <w:noBreakHyphen/>
        <w:t>10</w:t>
      </w:r>
      <w:r>
        <w:noBreakHyphen/>
        <w:t>31)</w:t>
      </w:r>
    </w:p>
    <w:p w14:paraId="5B453321" w14:textId="77777777" w:rsidR="00A23F7A" w:rsidRDefault="00A23F7A" w:rsidP="00B5765E">
      <w:pPr>
        <w:pStyle w:val="Brdtextmedindragvnster"/>
      </w:pPr>
      <w:r>
        <w:t>Öhrn, Joel, vice förbundsordförande (t.o.m. 1995-02-28)</w:t>
      </w:r>
    </w:p>
    <w:p w14:paraId="08C76616" w14:textId="77777777" w:rsidR="00A23F7A" w:rsidRDefault="00A23F7A" w:rsidP="00B5765E">
      <w:pPr>
        <w:pStyle w:val="Brdtexthllihop"/>
      </w:pPr>
      <w:r>
        <w:t>Sekreterare:</w:t>
      </w:r>
    </w:p>
    <w:p w14:paraId="64A41F73" w14:textId="77777777" w:rsidR="00A23F7A" w:rsidRPr="00BD18B7" w:rsidRDefault="00A23F7A" w:rsidP="00B5765E">
      <w:pPr>
        <w:pStyle w:val="Brdtextmedindragvnster"/>
      </w:pPr>
      <w:r w:rsidRPr="00BD18B7">
        <w:t>Dahl Fransson, Heléne, kansliråd (fr.o.m. 2000</w:t>
      </w:r>
      <w:r w:rsidRPr="00BD18B7">
        <w:noBreakHyphen/>
        <w:t>04</w:t>
      </w:r>
      <w:r w:rsidRPr="00BD18B7">
        <w:noBreakHyphen/>
        <w:t>01 t.o.m. 2000</w:t>
      </w:r>
      <w:r w:rsidRPr="00BD18B7">
        <w:noBreakHyphen/>
        <w:t>12</w:t>
      </w:r>
      <w:r w:rsidRPr="00BD18B7">
        <w:noBreakHyphen/>
        <w:t>31)</w:t>
      </w:r>
    </w:p>
    <w:p w14:paraId="0757673B" w14:textId="77777777" w:rsidR="00A23F7A" w:rsidRDefault="00A23F7A" w:rsidP="00B5765E">
      <w:pPr>
        <w:pStyle w:val="Brdtextmedindragvnster"/>
      </w:pPr>
      <w:proofErr w:type="spellStart"/>
      <w:r>
        <w:t>Elmefur</w:t>
      </w:r>
      <w:proofErr w:type="spellEnd"/>
      <w:r>
        <w:t>, Henrik, departementssekreterare (fr.o.m. 2004</w:t>
      </w:r>
      <w:r>
        <w:noBreakHyphen/>
        <w:t>01</w:t>
      </w:r>
      <w:r>
        <w:noBreakHyphen/>
        <w:t>01 t.o.m. 2004</w:t>
      </w:r>
      <w:r>
        <w:noBreakHyphen/>
        <w:t>09</w:t>
      </w:r>
      <w:r>
        <w:noBreakHyphen/>
        <w:t>30)</w:t>
      </w:r>
    </w:p>
    <w:p w14:paraId="3F1FFDDA" w14:textId="77777777" w:rsidR="00A23F7A" w:rsidRDefault="00A23F7A" w:rsidP="00B5765E">
      <w:pPr>
        <w:pStyle w:val="Brdtextmedindragvnster"/>
      </w:pPr>
      <w:r>
        <w:t>Ennefors, Kenneth, departementssekreterare (t.o.m. 2001-10-31)</w:t>
      </w:r>
    </w:p>
    <w:p w14:paraId="495A6F9C" w14:textId="77777777" w:rsidR="00A23F7A" w:rsidRDefault="00A23F7A" w:rsidP="00B5765E">
      <w:pPr>
        <w:pStyle w:val="Brdtextmedindragvnster"/>
      </w:pPr>
      <w:r>
        <w:t>Hedström, Johanna, departementssekreterare (fr.o.m. 2012</w:t>
      </w:r>
      <w:r>
        <w:noBreakHyphen/>
        <w:t>04</w:t>
      </w:r>
      <w:r>
        <w:noBreakHyphen/>
        <w:t>01 t.o.m. 2014</w:t>
      </w:r>
      <w:r>
        <w:noBreakHyphen/>
        <w:t>08</w:t>
      </w:r>
      <w:r>
        <w:noBreakHyphen/>
        <w:t>18)</w:t>
      </w:r>
    </w:p>
    <w:p w14:paraId="2D787E3A" w14:textId="77777777" w:rsidR="00A23F7A" w:rsidRDefault="00A23F7A" w:rsidP="00B5765E">
      <w:pPr>
        <w:pStyle w:val="Brdtextmedindragvnster"/>
      </w:pPr>
      <w:r>
        <w:t>Lindroth, Beryl, departementssekreterare (t.o.m. 2005-12-31)</w:t>
      </w:r>
    </w:p>
    <w:p w14:paraId="028F46A6" w14:textId="77777777" w:rsidR="00A23F7A" w:rsidRDefault="00A23F7A" w:rsidP="00B5765E">
      <w:pPr>
        <w:pStyle w:val="Brdtextmedindragvnster"/>
      </w:pPr>
      <w:r>
        <w:t>Löfgren, Kent, kansliråd (fr.o.m. 2007</w:t>
      </w:r>
      <w:r>
        <w:noBreakHyphen/>
        <w:t>01</w:t>
      </w:r>
      <w:r>
        <w:noBreakHyphen/>
        <w:t>01 t.o.m. 2012</w:t>
      </w:r>
      <w:r>
        <w:noBreakHyphen/>
        <w:t>03</w:t>
      </w:r>
      <w:r>
        <w:noBreakHyphen/>
        <w:t>31)</w:t>
      </w:r>
    </w:p>
    <w:p w14:paraId="4D95FE09" w14:textId="77777777" w:rsidR="00A23F7A" w:rsidRDefault="00A23F7A" w:rsidP="00B5765E">
      <w:pPr>
        <w:pStyle w:val="Brdtextmedindragvnster"/>
      </w:pPr>
      <w:r>
        <w:t xml:space="preserve">Orkan, </w:t>
      </w:r>
      <w:proofErr w:type="spellStart"/>
      <w:r>
        <w:t>Minga</w:t>
      </w:r>
      <w:proofErr w:type="spellEnd"/>
      <w:r>
        <w:t>, kansliråd (fr.o.m. 2004</w:t>
      </w:r>
      <w:r>
        <w:noBreakHyphen/>
        <w:t>10</w:t>
      </w:r>
      <w:r>
        <w:noBreakHyphen/>
        <w:t>01 t.o.m. 2004</w:t>
      </w:r>
      <w:r>
        <w:noBreakHyphen/>
        <w:t>12</w:t>
      </w:r>
      <w:r>
        <w:noBreakHyphen/>
        <w:t>31)</w:t>
      </w:r>
    </w:p>
    <w:p w14:paraId="0E3F6DCD" w14:textId="77777777" w:rsidR="00A23F7A" w:rsidRDefault="00A23F7A" w:rsidP="00B5765E">
      <w:pPr>
        <w:pStyle w:val="Brdtextmedindragvnster"/>
      </w:pPr>
      <w:proofErr w:type="spellStart"/>
      <w:r>
        <w:lastRenderedPageBreak/>
        <w:t>Streiler</w:t>
      </w:r>
      <w:proofErr w:type="spellEnd"/>
      <w:r>
        <w:t>, Annika, departementssekreterare (fr.o.m. 2014</w:t>
      </w:r>
      <w:r>
        <w:noBreakHyphen/>
        <w:t>08</w:t>
      </w:r>
      <w:r>
        <w:noBreakHyphen/>
        <w:t>19 t.o.m. 2015</w:t>
      </w:r>
      <w:r>
        <w:noBreakHyphen/>
        <w:t>09</w:t>
      </w:r>
      <w:r>
        <w:noBreakHyphen/>
        <w:t>01)</w:t>
      </w:r>
    </w:p>
    <w:p w14:paraId="32640360" w14:textId="77777777" w:rsidR="00A23F7A" w:rsidRDefault="00A23F7A" w:rsidP="00B5765E">
      <w:pPr>
        <w:pStyle w:val="Brdtextmedindragvnster"/>
      </w:pPr>
      <w:r>
        <w:t>Ståhlberg, Lisa, departementssekreterare (fr.o.m. 2001</w:t>
      </w:r>
      <w:r>
        <w:noBreakHyphen/>
        <w:t>01</w:t>
      </w:r>
      <w:r>
        <w:noBreakHyphen/>
        <w:t>01 t.o.m. 2003</w:t>
      </w:r>
      <w:r>
        <w:noBreakHyphen/>
        <w:t>12</w:t>
      </w:r>
      <w:r>
        <w:noBreakHyphen/>
        <w:t>31)</w:t>
      </w:r>
    </w:p>
    <w:p w14:paraId="41E252AA" w14:textId="77777777" w:rsidR="00A23F7A" w:rsidRDefault="00A23F7A" w:rsidP="00B5765E">
      <w:pPr>
        <w:pStyle w:val="Brdtextmedindragvnster"/>
      </w:pPr>
      <w:r>
        <w:t xml:space="preserve">Zetterberg </w:t>
      </w:r>
      <w:proofErr w:type="spellStart"/>
      <w:r>
        <w:t>Ferngren</w:t>
      </w:r>
      <w:proofErr w:type="spellEnd"/>
      <w:r>
        <w:t>, Petra, departementssekreterare (fr.o.m. 2006</w:t>
      </w:r>
      <w:r>
        <w:noBreakHyphen/>
        <w:t>01</w:t>
      </w:r>
      <w:r>
        <w:noBreakHyphen/>
        <w:t>01 t.o.m. 2006</w:t>
      </w:r>
      <w:r>
        <w:noBreakHyphen/>
        <w:t>12</w:t>
      </w:r>
      <w:r>
        <w:noBreakHyphen/>
        <w:t>31)</w:t>
      </w:r>
    </w:p>
    <w:p w14:paraId="228A26F7" w14:textId="77777777" w:rsidR="00A23F7A" w:rsidRDefault="00A23F7A" w:rsidP="00B5765E">
      <w:pPr>
        <w:pStyle w:val="Brdtextmedindragvnster"/>
      </w:pPr>
      <w:r>
        <w:t>Wada, Jenny, departementssekreterare (fr.o.m. 2015</w:t>
      </w:r>
      <w:r>
        <w:noBreakHyphen/>
        <w:t>09</w:t>
      </w:r>
      <w:r>
        <w:noBreakHyphen/>
        <w:t>02 t.o.m. 2017</w:t>
      </w:r>
      <w:r>
        <w:noBreakHyphen/>
        <w:t>01</w:t>
      </w:r>
      <w:r>
        <w:noBreakHyphen/>
        <w:t>31)</w:t>
      </w:r>
    </w:p>
    <w:p w14:paraId="29059817" w14:textId="77777777" w:rsidR="00A23F7A" w:rsidRDefault="00A23F7A" w:rsidP="00B5765E">
      <w:pPr>
        <w:pStyle w:val="Brdtextmedindragvnster"/>
      </w:pPr>
      <w:r>
        <w:t>Wallin, Emma (fr.o.m. 2017</w:t>
      </w:r>
      <w:r>
        <w:noBreakHyphen/>
        <w:t>02</w:t>
      </w:r>
      <w:r>
        <w:noBreakHyphen/>
        <w:t>01 t.o.m. 2017</w:t>
      </w:r>
      <w:r>
        <w:noBreakHyphen/>
        <w:t>06</w:t>
      </w:r>
      <w:r>
        <w:noBreakHyphen/>
        <w:t>30)</w:t>
      </w:r>
    </w:p>
    <w:p w14:paraId="56A87356" w14:textId="77777777" w:rsidR="00A23F7A" w:rsidRDefault="00A23F7A" w:rsidP="00B5765E">
      <w:pPr>
        <w:pStyle w:val="Brdtextmedindragvnster"/>
      </w:pPr>
      <w:r>
        <w:t>Lagercrantz, Magnus (fr.o.m. 2017</w:t>
      </w:r>
      <w:r>
        <w:noBreakHyphen/>
        <w:t>08</w:t>
      </w:r>
      <w:r>
        <w:noBreakHyphen/>
        <w:t>31 t.o.m. 2018</w:t>
      </w:r>
      <w:r>
        <w:noBreakHyphen/>
        <w:t>01</w:t>
      </w:r>
      <w:r>
        <w:noBreakHyphen/>
        <w:t>30)</w:t>
      </w:r>
    </w:p>
    <w:p w14:paraId="175D80F0" w14:textId="77777777" w:rsidR="00A23F7A" w:rsidRDefault="00A23F7A" w:rsidP="00B5765E">
      <w:pPr>
        <w:pStyle w:val="Brdtextmedindragvnster"/>
      </w:pPr>
      <w:r>
        <w:t>Rehnberg, Jan (fr.o.m. 2018</w:t>
      </w:r>
      <w:r>
        <w:noBreakHyphen/>
        <w:t>03</w:t>
      </w:r>
      <w:r>
        <w:noBreakHyphen/>
        <w:t>15 t.o.m. 2019</w:t>
      </w:r>
      <w:r>
        <w:noBreakHyphen/>
        <w:t>01</w:t>
      </w:r>
      <w:r>
        <w:noBreakHyphen/>
        <w:t>20)</w:t>
      </w:r>
    </w:p>
    <w:p w14:paraId="792830BB" w14:textId="77777777" w:rsidR="00A23F7A" w:rsidRDefault="00A23F7A" w:rsidP="00B5765E">
      <w:pPr>
        <w:pStyle w:val="Brdtextmedindragvnster"/>
      </w:pPr>
      <w:r>
        <w:t>Törneman, Janna (fr.o.m. 2019</w:t>
      </w:r>
      <w:r>
        <w:noBreakHyphen/>
        <w:t>01</w:t>
      </w:r>
      <w:r>
        <w:noBreakHyphen/>
        <w:t>21)</w:t>
      </w:r>
    </w:p>
    <w:p w14:paraId="15E262F5" w14:textId="77777777" w:rsidR="00A23F7A" w:rsidRDefault="00A23F7A" w:rsidP="00B5765E">
      <w:pPr>
        <w:pStyle w:val="Brdtexthllihop"/>
      </w:pPr>
      <w:r>
        <w:t>Sakkunniga:</w:t>
      </w:r>
    </w:p>
    <w:p w14:paraId="28FB0F92" w14:textId="77777777" w:rsidR="00A23F7A" w:rsidRDefault="00A23F7A" w:rsidP="00B5765E">
      <w:pPr>
        <w:pStyle w:val="Brdtextmedindragvnster"/>
      </w:pPr>
      <w:r>
        <w:t>Andersson, Hans, departementsråd (fr.o.m. 1997</w:t>
      </w:r>
      <w:r>
        <w:noBreakHyphen/>
        <w:t>02</w:t>
      </w:r>
      <w:r>
        <w:noBreakHyphen/>
        <w:t>18 t.o.m. 2003</w:t>
      </w:r>
      <w:r>
        <w:noBreakHyphen/>
        <w:t>12</w:t>
      </w:r>
      <w:r>
        <w:noBreakHyphen/>
        <w:t>31)</w:t>
      </w:r>
    </w:p>
    <w:p w14:paraId="42912137" w14:textId="77777777" w:rsidR="00A23F7A" w:rsidRDefault="00A23F7A" w:rsidP="00B5765E">
      <w:pPr>
        <w:pStyle w:val="Brdtextmedindragvnster"/>
      </w:pPr>
      <w:r>
        <w:t>Ceder, Håkan, departementsråd (fr.o.m. 1995</w:t>
      </w:r>
      <w:r>
        <w:noBreakHyphen/>
        <w:t>03</w:t>
      </w:r>
      <w:r>
        <w:noBreakHyphen/>
        <w:t>01 t.o.m. 1996</w:t>
      </w:r>
      <w:r>
        <w:noBreakHyphen/>
        <w:t>03</w:t>
      </w:r>
      <w:r>
        <w:noBreakHyphen/>
        <w:t>21)</w:t>
      </w:r>
    </w:p>
    <w:p w14:paraId="54B41844" w14:textId="77777777" w:rsidR="00A23F7A" w:rsidRDefault="00A23F7A" w:rsidP="00B5765E">
      <w:pPr>
        <w:pStyle w:val="Brdtextmedindragvnster"/>
      </w:pPr>
      <w:r>
        <w:t>Rydén Bergendahl, Inger, departementsråd</w:t>
      </w:r>
    </w:p>
    <w:p w14:paraId="1C13C804" w14:textId="77777777" w:rsidR="00A23F7A" w:rsidRDefault="00A23F7A" w:rsidP="00B5765E">
      <w:pPr>
        <w:pStyle w:val="Brdtextmedindragvnster"/>
      </w:pPr>
      <w:proofErr w:type="spellStart"/>
      <w:r>
        <w:t>Sibbmark</w:t>
      </w:r>
      <w:proofErr w:type="spellEnd"/>
      <w:r>
        <w:t>, Bengt, departementsråd (fr.o.m. 1995</w:t>
      </w:r>
      <w:r>
        <w:noBreakHyphen/>
        <w:t>03</w:t>
      </w:r>
      <w:r>
        <w:noBreakHyphen/>
        <w:t>01 t.o.m. 2003</w:t>
      </w:r>
      <w:r>
        <w:noBreakHyphen/>
        <w:t>12</w:t>
      </w:r>
      <w:r>
        <w:noBreakHyphen/>
        <w:t>31)</w:t>
      </w:r>
    </w:p>
    <w:p w14:paraId="3DECF6BA" w14:textId="77777777" w:rsidR="00A23F7A" w:rsidRDefault="00A23F7A" w:rsidP="00B5765E">
      <w:pPr>
        <w:pStyle w:val="Brdtextmedindragvnster"/>
      </w:pPr>
      <w:r>
        <w:t>Torpare, Bo, departementssekreterare (t.o.m. 1998-10-14)</w:t>
      </w:r>
    </w:p>
    <w:p w14:paraId="46C21D07" w14:textId="77777777" w:rsidR="00A23F7A" w:rsidRDefault="00A23F7A" w:rsidP="00B5765E">
      <w:pPr>
        <w:pStyle w:val="Brdtexthllihop"/>
      </w:pPr>
      <w:r>
        <w:t>Experter:</w:t>
      </w:r>
    </w:p>
    <w:p w14:paraId="1FE07F1F" w14:textId="77777777" w:rsidR="00A23F7A" w:rsidRDefault="00A23F7A" w:rsidP="00B5765E">
      <w:pPr>
        <w:pStyle w:val="Brdtextmedindragvnster"/>
      </w:pPr>
      <w:r>
        <w:t>Dahl Fransson, Heléne, kansliråd (fr.o.m. 1998</w:t>
      </w:r>
      <w:r>
        <w:noBreakHyphen/>
        <w:t>10</w:t>
      </w:r>
      <w:r>
        <w:noBreakHyphen/>
        <w:t>15 t.o.m. 2001</w:t>
      </w:r>
      <w:r>
        <w:noBreakHyphen/>
        <w:t>10</w:t>
      </w:r>
      <w:r>
        <w:noBreakHyphen/>
        <w:t>31)</w:t>
      </w:r>
    </w:p>
    <w:p w14:paraId="0279791E" w14:textId="77777777" w:rsidR="00A23F7A" w:rsidRDefault="00A23F7A" w:rsidP="00B5765E">
      <w:pPr>
        <w:pStyle w:val="Brdtextmedindragvnster"/>
      </w:pPr>
      <w:proofErr w:type="spellStart"/>
      <w:r>
        <w:t>Elmefur</w:t>
      </w:r>
      <w:proofErr w:type="spellEnd"/>
      <w:r>
        <w:t>, Henrik, departementssekreterare (fr.o.m. 2002</w:t>
      </w:r>
      <w:r>
        <w:noBreakHyphen/>
        <w:t>11</w:t>
      </w:r>
      <w:r>
        <w:noBreakHyphen/>
        <w:t>01 t.o.m. 2003</w:t>
      </w:r>
      <w:r>
        <w:noBreakHyphen/>
        <w:t>12</w:t>
      </w:r>
      <w:r>
        <w:noBreakHyphen/>
        <w:t>31)</w:t>
      </w:r>
    </w:p>
    <w:p w14:paraId="092837DD" w14:textId="77777777" w:rsidR="00A23F7A" w:rsidRDefault="00A23F7A" w:rsidP="00B5765E">
      <w:pPr>
        <w:pStyle w:val="Brdtextmedindragvnster"/>
      </w:pPr>
      <w:r>
        <w:t>Ennefors, Kenneth, departementssekreterare</w:t>
      </w:r>
    </w:p>
    <w:p w14:paraId="66F3C318" w14:textId="77777777" w:rsidR="00A23F7A" w:rsidRDefault="00A23F7A" w:rsidP="00B5765E">
      <w:pPr>
        <w:pStyle w:val="Brdtextmedindragvnster"/>
      </w:pPr>
      <w:r>
        <w:t>Haglund, Anna, departementssekreterare (avliden) (fr.o.m. 2001</w:t>
      </w:r>
      <w:r>
        <w:noBreakHyphen/>
        <w:t>11</w:t>
      </w:r>
      <w:r>
        <w:noBreakHyphen/>
        <w:t>01)</w:t>
      </w:r>
    </w:p>
    <w:p w14:paraId="30906E31" w14:textId="77777777" w:rsidR="00A23F7A" w:rsidRDefault="00A23F7A" w:rsidP="00B5765E">
      <w:pPr>
        <w:pStyle w:val="Brdtextmedindragvnster"/>
      </w:pPr>
      <w:r>
        <w:t>Hellqvist, Karin, kansliråd (fr.o.m. 2005</w:t>
      </w:r>
      <w:r>
        <w:noBreakHyphen/>
        <w:t>01</w:t>
      </w:r>
      <w:r>
        <w:noBreakHyphen/>
        <w:t>01)</w:t>
      </w:r>
    </w:p>
    <w:p w14:paraId="2FE0095F" w14:textId="77777777" w:rsidR="00A23F7A" w:rsidRDefault="00A23F7A" w:rsidP="00B5765E">
      <w:pPr>
        <w:pStyle w:val="Brdtextmedindragvnster"/>
      </w:pPr>
      <w:proofErr w:type="spellStart"/>
      <w:r>
        <w:t>Jennbert</w:t>
      </w:r>
      <w:proofErr w:type="spellEnd"/>
      <w:r>
        <w:t>, Kristina, departementssekreterare (fr.o.m. 1996</w:t>
      </w:r>
      <w:r>
        <w:noBreakHyphen/>
        <w:t>04</w:t>
      </w:r>
      <w:r>
        <w:noBreakHyphen/>
        <w:t>01 t.o.m. 1998</w:t>
      </w:r>
      <w:r>
        <w:noBreakHyphen/>
        <w:t>10</w:t>
      </w:r>
      <w:r>
        <w:noBreakHyphen/>
        <w:t>14)</w:t>
      </w:r>
    </w:p>
    <w:p w14:paraId="40D4447F" w14:textId="77777777" w:rsidR="00A23F7A" w:rsidRDefault="00A23F7A" w:rsidP="00B5765E">
      <w:pPr>
        <w:pStyle w:val="Brdtextmedindragvnster"/>
      </w:pPr>
      <w:r>
        <w:t>Oscarson, Stefan, ämnesråd (fr.o.m. 1993</w:t>
      </w:r>
      <w:r>
        <w:noBreakHyphen/>
        <w:t>03</w:t>
      </w:r>
      <w:r>
        <w:noBreakHyphen/>
        <w:t>09 t.o.m. 2003</w:t>
      </w:r>
      <w:r>
        <w:noBreakHyphen/>
        <w:t>12</w:t>
      </w:r>
      <w:r>
        <w:noBreakHyphen/>
        <w:t>31)</w:t>
      </w:r>
    </w:p>
    <w:p w14:paraId="2A54A4D0" w14:textId="77777777" w:rsidR="00A23F7A" w:rsidRDefault="00A23F7A" w:rsidP="00B5765E">
      <w:pPr>
        <w:pStyle w:val="Brdtextmedindragvnster"/>
      </w:pPr>
      <w:r>
        <w:t>Renström, Maria, kansliråd (fr.o.m. 2001</w:t>
      </w:r>
      <w:r>
        <w:noBreakHyphen/>
        <w:t>11</w:t>
      </w:r>
      <w:r>
        <w:noBreakHyphen/>
        <w:t>01 t.o.m. 2003</w:t>
      </w:r>
      <w:r>
        <w:noBreakHyphen/>
        <w:t>12</w:t>
      </w:r>
      <w:r>
        <w:noBreakHyphen/>
        <w:t>31)</w:t>
      </w:r>
    </w:p>
    <w:p w14:paraId="0C438FE4" w14:textId="77777777" w:rsidR="00A23F7A" w:rsidRDefault="00A23F7A" w:rsidP="00B5765E">
      <w:pPr>
        <w:pStyle w:val="Brdtextmedindragvnster"/>
      </w:pPr>
      <w:r>
        <w:t>Ståhlberg, Lisa, departementssekreterare (fr.o.m. 2001</w:t>
      </w:r>
      <w:r>
        <w:noBreakHyphen/>
        <w:t>11</w:t>
      </w:r>
      <w:r>
        <w:noBreakHyphen/>
        <w:t>01 t.o.m. 2004</w:t>
      </w:r>
      <w:r>
        <w:noBreakHyphen/>
        <w:t>09</w:t>
      </w:r>
      <w:r>
        <w:noBreakHyphen/>
        <w:t>13)</w:t>
      </w:r>
    </w:p>
    <w:p w14:paraId="16F3C684" w14:textId="77777777" w:rsidR="00A23F7A" w:rsidRDefault="00A23F7A" w:rsidP="00B5765E">
      <w:pPr>
        <w:pStyle w:val="Brdtextmedindragvnster"/>
      </w:pPr>
      <w:r>
        <w:t>Åkesson, Per, departementssekreterare (t.o.m. 1996-03-21)</w:t>
      </w:r>
    </w:p>
    <w:p w14:paraId="211381A2" w14:textId="77777777" w:rsidR="00A23F7A" w:rsidRDefault="00A23F7A" w:rsidP="00B5765E">
      <w:pPr>
        <w:pStyle w:val="Brdtextupprkning"/>
      </w:pPr>
      <w:r>
        <w:t>Lokal: Fredsgatan 8. Postadress: Socialdepartementet, 103 33</w:t>
      </w:r>
      <w:r>
        <w:br/>
        <w:t>Stockholm, tel. 08-405 10 00.</w:t>
      </w:r>
    </w:p>
    <w:p w14:paraId="0460E8DD" w14:textId="77777777" w:rsidR="00A23F7A" w:rsidRDefault="00A23F7A" w:rsidP="00B5765E">
      <w:pPr>
        <w:pStyle w:val="Brdtextupprkning"/>
      </w:pPr>
      <w:r>
        <w:t>Direktiv för kommittén, se dir. 1991:49 och dir. 2014:145</w:t>
      </w:r>
    </w:p>
    <w:p w14:paraId="14D224EE" w14:textId="04605476" w:rsidR="00A23F7A" w:rsidRDefault="00A23F7A" w:rsidP="00B5765E">
      <w:pPr>
        <w:pStyle w:val="Brdtextupprkning"/>
      </w:pPr>
      <w:r>
        <w:t>Kommitténs arbete beräknas pågå tills vidare.</w:t>
      </w:r>
    </w:p>
    <w:p w14:paraId="7E94EC2F" w14:textId="38450164" w:rsidR="00EE69EA" w:rsidRDefault="00EE69EA" w:rsidP="00EE69EA">
      <w:pPr>
        <w:pStyle w:val="Brdtextmedindrag"/>
      </w:pPr>
    </w:p>
    <w:p w14:paraId="4A5322C2" w14:textId="77777777" w:rsidR="00EE69EA" w:rsidRPr="00EE69EA" w:rsidRDefault="00EE69EA" w:rsidP="00EE69EA">
      <w:pPr>
        <w:pStyle w:val="Brdtextmedindrag"/>
      </w:pPr>
    </w:p>
    <w:p w14:paraId="5CDF6C3E" w14:textId="77777777" w:rsidR="00A23F7A" w:rsidRDefault="00A23F7A" w:rsidP="00B5765E">
      <w:pPr>
        <w:pStyle w:val="Rubrik2"/>
      </w:pPr>
      <w:bookmarkStart w:id="58" w:name="_Toc34127988"/>
      <w:r>
        <w:lastRenderedPageBreak/>
        <w:t>Funktionshindersdelegationen (S 1998:B)</w:t>
      </w:r>
      <w:bookmarkEnd w:id="58"/>
    </w:p>
    <w:p w14:paraId="02485FB1" w14:textId="77777777" w:rsidR="00A23F7A" w:rsidRDefault="00A23F7A" w:rsidP="00B5765E">
      <w:pPr>
        <w:pStyle w:val="Brdtextupprkning"/>
      </w:pPr>
      <w:r>
        <w:t>Organ inom Regeringskansliet</w:t>
      </w:r>
    </w:p>
    <w:p w14:paraId="2D8BC29F" w14:textId="77777777" w:rsidR="00A23F7A" w:rsidRDefault="00A23F7A" w:rsidP="00B5765E">
      <w:pPr>
        <w:pStyle w:val="Brdtextupprkning"/>
      </w:pPr>
      <w:r>
        <w:t>Tillkallad enligt regeringens bemyndigande 1998-03-05</w:t>
      </w:r>
    </w:p>
    <w:p w14:paraId="65B625E1" w14:textId="77777777" w:rsidR="00A23F7A" w:rsidRDefault="00A23F7A" w:rsidP="00B5765E">
      <w:pPr>
        <w:pStyle w:val="Brdtexthllihop"/>
      </w:pPr>
      <w:r>
        <w:t>Ordförande:</w:t>
      </w:r>
    </w:p>
    <w:p w14:paraId="17D80A99" w14:textId="77777777" w:rsidR="00A23F7A" w:rsidRDefault="00A23F7A" w:rsidP="00B5765E">
      <w:pPr>
        <w:pStyle w:val="Brdtextmedindragvnster"/>
      </w:pPr>
      <w:r>
        <w:t>Andnor, Berit, statsråd (fr.o.m. 2004</w:t>
      </w:r>
      <w:r>
        <w:noBreakHyphen/>
        <w:t>09</w:t>
      </w:r>
      <w:r>
        <w:noBreakHyphen/>
        <w:t>13 t.o.m. 2006</w:t>
      </w:r>
      <w:r>
        <w:noBreakHyphen/>
        <w:t>10</w:t>
      </w:r>
      <w:r>
        <w:noBreakHyphen/>
        <w:t>05)</w:t>
      </w:r>
    </w:p>
    <w:p w14:paraId="561B4B99" w14:textId="77777777" w:rsidR="00A23F7A" w:rsidRDefault="00A23F7A" w:rsidP="00B5765E">
      <w:pPr>
        <w:pStyle w:val="Brdtextmedindragvnster"/>
      </w:pPr>
      <w:r>
        <w:t>Engqvist, Lars, statsråd (fr.o.m. 1998</w:t>
      </w:r>
      <w:r>
        <w:noBreakHyphen/>
        <w:t>03</w:t>
      </w:r>
      <w:r>
        <w:noBreakHyphen/>
        <w:t>05 t.o.m. 2004</w:t>
      </w:r>
      <w:r>
        <w:noBreakHyphen/>
        <w:t>09</w:t>
      </w:r>
      <w:r>
        <w:noBreakHyphen/>
        <w:t>12)</w:t>
      </w:r>
    </w:p>
    <w:p w14:paraId="70301960" w14:textId="77777777" w:rsidR="00A23F7A" w:rsidRDefault="00A23F7A" w:rsidP="00B5765E">
      <w:pPr>
        <w:pStyle w:val="Brdtextmedindragvnster"/>
      </w:pPr>
      <w:r>
        <w:t>Hallengren, Lena, statsråd (fr.o.m. 2018</w:t>
      </w:r>
      <w:r>
        <w:noBreakHyphen/>
        <w:t>04</w:t>
      </w:r>
      <w:r>
        <w:noBreakHyphen/>
        <w:t>03)</w:t>
      </w:r>
    </w:p>
    <w:p w14:paraId="004A6E31" w14:textId="77777777" w:rsidR="00A23F7A" w:rsidRDefault="00A23F7A" w:rsidP="00B5765E">
      <w:pPr>
        <w:pStyle w:val="Brdtextmedindragvnster"/>
      </w:pPr>
      <w:r>
        <w:t>Larsson, Maria, statsråd (fr.o.m. 2007</w:t>
      </w:r>
      <w:r>
        <w:noBreakHyphen/>
        <w:t>01</w:t>
      </w:r>
      <w:r>
        <w:noBreakHyphen/>
        <w:t>11 t.o.m. 2014</w:t>
      </w:r>
      <w:r>
        <w:noBreakHyphen/>
        <w:t>10</w:t>
      </w:r>
      <w:r>
        <w:noBreakHyphen/>
        <w:t>02)</w:t>
      </w:r>
    </w:p>
    <w:p w14:paraId="4271FA15" w14:textId="77777777" w:rsidR="00A23F7A" w:rsidRDefault="00A23F7A" w:rsidP="00B5765E">
      <w:pPr>
        <w:pStyle w:val="Brdtextmedindragvnster"/>
      </w:pPr>
      <w:r>
        <w:t>Regnér, Åsa, statsråd (fr.o.m. 2014</w:t>
      </w:r>
      <w:r>
        <w:noBreakHyphen/>
        <w:t>10</w:t>
      </w:r>
      <w:r>
        <w:noBreakHyphen/>
        <w:t>02 t.o.m. 2018</w:t>
      </w:r>
      <w:r>
        <w:noBreakHyphen/>
        <w:t>03</w:t>
      </w:r>
      <w:r>
        <w:noBreakHyphen/>
        <w:t>02)</w:t>
      </w:r>
    </w:p>
    <w:p w14:paraId="2993DEE2" w14:textId="77777777" w:rsidR="00A23F7A" w:rsidRDefault="00A23F7A" w:rsidP="00B5765E">
      <w:pPr>
        <w:pStyle w:val="Brdtexthllihop"/>
      </w:pPr>
      <w:r>
        <w:t>Ledamöter:</w:t>
      </w:r>
    </w:p>
    <w:p w14:paraId="28DA5181" w14:textId="77777777" w:rsidR="00A23F7A" w:rsidRDefault="00A23F7A" w:rsidP="00B5765E">
      <w:pPr>
        <w:pStyle w:val="Brdtextmedindragvnster"/>
      </w:pPr>
      <w:r>
        <w:t>Andersson, Birgitta, ordförande (fr.o.m. 1998</w:t>
      </w:r>
      <w:r>
        <w:noBreakHyphen/>
        <w:t>06</w:t>
      </w:r>
      <w:r>
        <w:noBreakHyphen/>
        <w:t>18 t.o.m. 2000</w:t>
      </w:r>
      <w:r>
        <w:noBreakHyphen/>
        <w:t>06</w:t>
      </w:r>
      <w:r>
        <w:noBreakHyphen/>
        <w:t>16)</w:t>
      </w:r>
    </w:p>
    <w:p w14:paraId="5A758DB0" w14:textId="77777777" w:rsidR="00A23F7A" w:rsidRDefault="00A23F7A" w:rsidP="00B5765E">
      <w:pPr>
        <w:pStyle w:val="Brdtextmedindragvnster"/>
      </w:pPr>
      <w:r>
        <w:t>Arnholm, Maria, jämställdhets- och bitr. utbildningsminister</w:t>
      </w:r>
    </w:p>
    <w:p w14:paraId="6AC9923E" w14:textId="77777777" w:rsidR="00A23F7A" w:rsidRDefault="00A23F7A" w:rsidP="00B5765E">
      <w:pPr>
        <w:pStyle w:val="Brdtextmedindragvnster"/>
      </w:pPr>
      <w:r>
        <w:t>Axelsson, Anita, ordförande (fr.o.m. 1998</w:t>
      </w:r>
      <w:r>
        <w:noBreakHyphen/>
        <w:t>06</w:t>
      </w:r>
      <w:r>
        <w:noBreakHyphen/>
        <w:t>18 t.o.m. 2000</w:t>
      </w:r>
      <w:r>
        <w:noBreakHyphen/>
        <w:t>06</w:t>
      </w:r>
      <w:r>
        <w:noBreakHyphen/>
        <w:t>16)</w:t>
      </w:r>
    </w:p>
    <w:p w14:paraId="51FC57A6" w14:textId="77777777" w:rsidR="00A23F7A" w:rsidRDefault="00A23F7A" w:rsidP="00B5765E">
      <w:pPr>
        <w:pStyle w:val="Brdtextmedindragvnster"/>
      </w:pPr>
      <w:r>
        <w:t>Bengtsson-Hayward, Kathleen, förbundsordförande (fr.o.m. 2008</w:t>
      </w:r>
      <w:r>
        <w:noBreakHyphen/>
        <w:t>04</w:t>
      </w:r>
      <w:r>
        <w:noBreakHyphen/>
        <w:t>09 t.o.m. 2010</w:t>
      </w:r>
      <w:r>
        <w:noBreakHyphen/>
        <w:t>12</w:t>
      </w:r>
      <w:r>
        <w:noBreakHyphen/>
        <w:t>31)</w:t>
      </w:r>
    </w:p>
    <w:p w14:paraId="58BB5059" w14:textId="77777777" w:rsidR="00A23F7A" w:rsidRDefault="00A23F7A" w:rsidP="00B5765E">
      <w:pPr>
        <w:pStyle w:val="Brdtextmedindragvnster"/>
      </w:pPr>
      <w:r>
        <w:t>Berge-Kleber, Lars, förbundsordförande (fr.o.m. 2011</w:t>
      </w:r>
      <w:r>
        <w:noBreakHyphen/>
        <w:t>03</w:t>
      </w:r>
      <w:r>
        <w:noBreakHyphen/>
        <w:t>15 t.o.m. 2013</w:t>
      </w:r>
      <w:r>
        <w:noBreakHyphen/>
        <w:t>12</w:t>
      </w:r>
      <w:r>
        <w:noBreakHyphen/>
        <w:t>31)</w:t>
      </w:r>
    </w:p>
    <w:p w14:paraId="25064664" w14:textId="5021EB72" w:rsidR="00A23F7A" w:rsidRDefault="00A23F7A" w:rsidP="00B5765E">
      <w:pPr>
        <w:pStyle w:val="Brdtextmedindragvnster"/>
      </w:pPr>
      <w:r>
        <w:t>Berge</w:t>
      </w:r>
      <w:r w:rsidR="00853F8F">
        <w:t>-</w:t>
      </w:r>
      <w:r>
        <w:t>Kleber, Lars, förbundsordförande (fr.o.m. 2014</w:t>
      </w:r>
      <w:r>
        <w:noBreakHyphen/>
        <w:t>02</w:t>
      </w:r>
      <w:r>
        <w:noBreakHyphen/>
        <w:t>18 t.o.m. 2015</w:t>
      </w:r>
      <w:r>
        <w:noBreakHyphen/>
        <w:t>12</w:t>
      </w:r>
      <w:r>
        <w:noBreakHyphen/>
        <w:t>31)</w:t>
      </w:r>
    </w:p>
    <w:p w14:paraId="7CC73EEB" w14:textId="215400C4" w:rsidR="00A23F7A" w:rsidRDefault="00A23F7A" w:rsidP="00B5765E">
      <w:pPr>
        <w:pStyle w:val="Brdtextmedindragvnster"/>
      </w:pPr>
      <w:r>
        <w:t>Berge</w:t>
      </w:r>
      <w:r w:rsidR="00853F8F">
        <w:t>-</w:t>
      </w:r>
      <w:r>
        <w:t>Kleber, Lars, förbundsordförande (fr.o.m. 2016</w:t>
      </w:r>
      <w:r>
        <w:noBreakHyphen/>
        <w:t>01</w:t>
      </w:r>
      <w:r>
        <w:noBreakHyphen/>
        <w:t>11 t.o.m. 2017</w:t>
      </w:r>
      <w:r>
        <w:noBreakHyphen/>
        <w:t>12</w:t>
      </w:r>
      <w:r>
        <w:noBreakHyphen/>
        <w:t>31)</w:t>
      </w:r>
    </w:p>
    <w:p w14:paraId="02C5C05A" w14:textId="77777777" w:rsidR="00A23F7A" w:rsidRDefault="00A23F7A" w:rsidP="00B5765E">
      <w:pPr>
        <w:pStyle w:val="Brdtextmedindragvnster"/>
      </w:pPr>
      <w:r>
        <w:t>Bergsten Nordström, Elizabeth, förbundsordförande (fr.o.m. 2014</w:t>
      </w:r>
      <w:r>
        <w:noBreakHyphen/>
        <w:t>02</w:t>
      </w:r>
      <w:r>
        <w:noBreakHyphen/>
        <w:t>18 t.o.m. 2015</w:t>
      </w:r>
      <w:r>
        <w:noBreakHyphen/>
        <w:t>12</w:t>
      </w:r>
      <w:r>
        <w:noBreakHyphen/>
        <w:t>31)</w:t>
      </w:r>
    </w:p>
    <w:p w14:paraId="7770DD49" w14:textId="77777777" w:rsidR="00A23F7A" w:rsidRDefault="00A23F7A" w:rsidP="00B5765E">
      <w:pPr>
        <w:pStyle w:val="Brdtextmedindragvnster"/>
      </w:pPr>
      <w:r>
        <w:t>Bjöörn, Ingalill, förbundsordförande (fr.o.m. 2011</w:t>
      </w:r>
      <w:r>
        <w:noBreakHyphen/>
        <w:t>03</w:t>
      </w:r>
      <w:r>
        <w:noBreakHyphen/>
        <w:t>15 t.o.m. 2013</w:t>
      </w:r>
      <w:r>
        <w:noBreakHyphen/>
        <w:t>12</w:t>
      </w:r>
      <w:r>
        <w:noBreakHyphen/>
        <w:t>31)</w:t>
      </w:r>
    </w:p>
    <w:p w14:paraId="3FE63A40" w14:textId="77777777" w:rsidR="00A23F7A" w:rsidRDefault="00A23F7A" w:rsidP="00B5765E">
      <w:pPr>
        <w:pStyle w:val="Brdtextmedindragvnster"/>
      </w:pPr>
      <w:r>
        <w:t>Bladh, Agneta, statssekreterare (fr.o.m. 2001</w:t>
      </w:r>
      <w:r>
        <w:noBreakHyphen/>
        <w:t>06</w:t>
      </w:r>
      <w:r>
        <w:noBreakHyphen/>
        <w:t>14 t.o.m. 2006</w:t>
      </w:r>
      <w:r>
        <w:noBreakHyphen/>
        <w:t>10</w:t>
      </w:r>
      <w:r>
        <w:noBreakHyphen/>
        <w:t>05)</w:t>
      </w:r>
    </w:p>
    <w:p w14:paraId="7E55760C" w14:textId="77777777" w:rsidR="00A23F7A" w:rsidRDefault="00A23F7A" w:rsidP="00B5765E">
      <w:pPr>
        <w:pStyle w:val="Brdtextmedindragvnster"/>
      </w:pPr>
      <w:r>
        <w:t>Boström, Birgitta, statssekreterare (fr.o.m. 2001</w:t>
      </w:r>
      <w:r>
        <w:noBreakHyphen/>
        <w:t>06</w:t>
      </w:r>
      <w:r>
        <w:noBreakHyphen/>
        <w:t>14 t.o.m. 2006</w:t>
      </w:r>
      <w:r>
        <w:noBreakHyphen/>
        <w:t>10</w:t>
      </w:r>
      <w:r>
        <w:noBreakHyphen/>
        <w:t>05)</w:t>
      </w:r>
    </w:p>
    <w:p w14:paraId="2F9EB188" w14:textId="77777777" w:rsidR="00A23F7A" w:rsidRDefault="00A23F7A" w:rsidP="00B5765E">
      <w:pPr>
        <w:pStyle w:val="Brdtextmedindragvnster"/>
      </w:pPr>
      <w:proofErr w:type="spellStart"/>
      <w:r>
        <w:t>Bryntse</w:t>
      </w:r>
      <w:proofErr w:type="spellEnd"/>
      <w:r>
        <w:t>, Sara, styrelseledamot (fr.o.m. 2014</w:t>
      </w:r>
      <w:r>
        <w:noBreakHyphen/>
        <w:t>02</w:t>
      </w:r>
      <w:r>
        <w:noBreakHyphen/>
        <w:t>18 t.o.m. 2015</w:t>
      </w:r>
      <w:r>
        <w:noBreakHyphen/>
        <w:t>12</w:t>
      </w:r>
      <w:r>
        <w:noBreakHyphen/>
        <w:t>31)</w:t>
      </w:r>
    </w:p>
    <w:p w14:paraId="760D7BF4" w14:textId="77777777" w:rsidR="00A23F7A" w:rsidRDefault="00A23F7A" w:rsidP="00B5765E">
      <w:pPr>
        <w:pStyle w:val="Brdtextmedindragvnster"/>
      </w:pPr>
      <w:r>
        <w:t>Burman, Ingrid, förbundsordförande (fr.o.m. 2010</w:t>
      </w:r>
      <w:r>
        <w:noBreakHyphen/>
        <w:t>01</w:t>
      </w:r>
      <w:r>
        <w:noBreakHyphen/>
        <w:t>01 t.o.m. 2013</w:t>
      </w:r>
      <w:r>
        <w:noBreakHyphen/>
        <w:t>12</w:t>
      </w:r>
      <w:r>
        <w:noBreakHyphen/>
        <w:t>31)</w:t>
      </w:r>
    </w:p>
    <w:p w14:paraId="7E593FC4" w14:textId="77777777" w:rsidR="00A23F7A" w:rsidRDefault="00A23F7A" w:rsidP="00B5765E">
      <w:pPr>
        <w:pStyle w:val="Brdtextmedindragvnster"/>
      </w:pPr>
      <w:r>
        <w:t>Burman, Ingrid, förbundsordförande (fr.o.m. 2014</w:t>
      </w:r>
      <w:r>
        <w:noBreakHyphen/>
        <w:t>02</w:t>
      </w:r>
      <w:r>
        <w:noBreakHyphen/>
        <w:t>18 t.o.m. 2015</w:t>
      </w:r>
      <w:r>
        <w:noBreakHyphen/>
        <w:t>09</w:t>
      </w:r>
      <w:r>
        <w:noBreakHyphen/>
        <w:t>09)</w:t>
      </w:r>
    </w:p>
    <w:p w14:paraId="40F0336C" w14:textId="77777777" w:rsidR="00A23F7A" w:rsidRDefault="00A23F7A" w:rsidP="00B5765E">
      <w:pPr>
        <w:pStyle w:val="Brdtextmedindragvnster"/>
      </w:pPr>
      <w:r>
        <w:t>Carlsson, Anne, förbundsordförande (fr.o.m. 2006</w:t>
      </w:r>
      <w:r>
        <w:noBreakHyphen/>
        <w:t>03</w:t>
      </w:r>
      <w:r>
        <w:noBreakHyphen/>
        <w:t>03 t.o.m. 2013</w:t>
      </w:r>
      <w:r>
        <w:noBreakHyphen/>
        <w:t>12</w:t>
      </w:r>
      <w:r>
        <w:noBreakHyphen/>
        <w:t>31)</w:t>
      </w:r>
    </w:p>
    <w:p w14:paraId="59F17B64" w14:textId="77777777" w:rsidR="00A23F7A" w:rsidRDefault="00A23F7A" w:rsidP="00B5765E">
      <w:pPr>
        <w:pStyle w:val="Brdtextmedindragvnster"/>
      </w:pPr>
      <w:r>
        <w:t>Carlsson, Anne, förbundsordförande (fr.o.m. 2014</w:t>
      </w:r>
      <w:r>
        <w:noBreakHyphen/>
        <w:t>02</w:t>
      </w:r>
      <w:r>
        <w:noBreakHyphen/>
        <w:t>18 t.o.m. 2015</w:t>
      </w:r>
      <w:r>
        <w:noBreakHyphen/>
        <w:t>12</w:t>
      </w:r>
      <w:r>
        <w:noBreakHyphen/>
        <w:t>31)</w:t>
      </w:r>
    </w:p>
    <w:p w14:paraId="20179E45" w14:textId="77777777" w:rsidR="00A23F7A" w:rsidRDefault="00A23F7A" w:rsidP="00B5765E">
      <w:pPr>
        <w:pStyle w:val="Brdtextmedindragvnster"/>
      </w:pPr>
      <w:r>
        <w:t>Carlsson, Anne, förbundsordförande (fr.o.m. 2016</w:t>
      </w:r>
      <w:r>
        <w:noBreakHyphen/>
        <w:t>01</w:t>
      </w:r>
      <w:r>
        <w:noBreakHyphen/>
        <w:t>11 t.o.m. 2016</w:t>
      </w:r>
      <w:r>
        <w:noBreakHyphen/>
        <w:t>06</w:t>
      </w:r>
      <w:r>
        <w:noBreakHyphen/>
        <w:t>08)</w:t>
      </w:r>
    </w:p>
    <w:p w14:paraId="451F88F8" w14:textId="77777777" w:rsidR="00A23F7A" w:rsidRDefault="00A23F7A" w:rsidP="00B5765E">
      <w:pPr>
        <w:pStyle w:val="Brdtextmedindragvnster"/>
      </w:pPr>
      <w:r>
        <w:t>Eiken, Ingrid, statssekreterare (t.o.m. 2012-12-31)</w:t>
      </w:r>
    </w:p>
    <w:p w14:paraId="65D66C01" w14:textId="77777777" w:rsidR="00A23F7A" w:rsidRDefault="00A23F7A" w:rsidP="00B5765E">
      <w:pPr>
        <w:pStyle w:val="Brdtextmedindragvnster"/>
      </w:pPr>
      <w:r>
        <w:t>Ekensten, Vilhelm, vice ordförande (fr.o.m. 2001</w:t>
      </w:r>
      <w:r>
        <w:noBreakHyphen/>
        <w:t>06</w:t>
      </w:r>
      <w:r>
        <w:noBreakHyphen/>
        <w:t>14 t.o.m. 2002</w:t>
      </w:r>
      <w:r>
        <w:noBreakHyphen/>
        <w:t>09</w:t>
      </w:r>
      <w:r>
        <w:noBreakHyphen/>
        <w:t>30)</w:t>
      </w:r>
    </w:p>
    <w:p w14:paraId="6DFA615D" w14:textId="77777777" w:rsidR="00A23F7A" w:rsidRDefault="00A23F7A" w:rsidP="00B5765E">
      <w:pPr>
        <w:pStyle w:val="Brdtextmedindragvnster"/>
      </w:pPr>
      <w:proofErr w:type="spellStart"/>
      <w:r>
        <w:t>Elebjörk</w:t>
      </w:r>
      <w:proofErr w:type="spellEnd"/>
      <w:r>
        <w:t xml:space="preserve"> Wahlström, Jonathan, förbundsordförande (fr.o.m. 2018</w:t>
      </w:r>
      <w:r>
        <w:noBreakHyphen/>
        <w:t>02</w:t>
      </w:r>
      <w:r>
        <w:noBreakHyphen/>
        <w:t>05 t.o.m. 2019</w:t>
      </w:r>
      <w:r>
        <w:noBreakHyphen/>
        <w:t>12</w:t>
      </w:r>
      <w:r>
        <w:noBreakHyphen/>
        <w:t>31)</w:t>
      </w:r>
    </w:p>
    <w:p w14:paraId="3976286B" w14:textId="77777777" w:rsidR="00A23F7A" w:rsidRDefault="00A23F7A" w:rsidP="00B5765E">
      <w:pPr>
        <w:pStyle w:val="Brdtextmedindragvnster"/>
      </w:pPr>
      <w:r>
        <w:t>Ericsson, Dan, statssekreterare</w:t>
      </w:r>
    </w:p>
    <w:p w14:paraId="04F95FA0" w14:textId="77777777" w:rsidR="00A23F7A" w:rsidRDefault="00A23F7A" w:rsidP="00B5765E">
      <w:pPr>
        <w:pStyle w:val="Brdtextmedindragvnster"/>
      </w:pPr>
      <w:r>
        <w:lastRenderedPageBreak/>
        <w:t>Eriksson, Gun, statssekreterare (fr.o.m. 2001</w:t>
      </w:r>
      <w:r>
        <w:noBreakHyphen/>
        <w:t>06</w:t>
      </w:r>
      <w:r>
        <w:noBreakHyphen/>
        <w:t>14 t.o.m. 2006</w:t>
      </w:r>
      <w:r>
        <w:noBreakHyphen/>
        <w:t>10</w:t>
      </w:r>
      <w:r>
        <w:noBreakHyphen/>
        <w:t>05)</w:t>
      </w:r>
    </w:p>
    <w:p w14:paraId="6DD62CED" w14:textId="77777777" w:rsidR="00A23F7A" w:rsidRDefault="00A23F7A" w:rsidP="00B5765E">
      <w:pPr>
        <w:pStyle w:val="Brdtextmedindragvnster"/>
      </w:pPr>
      <w:proofErr w:type="spellStart"/>
      <w:r>
        <w:t>Falemo</w:t>
      </w:r>
      <w:proofErr w:type="spellEnd"/>
      <w:r>
        <w:t>, Elisabet, statssekreterare</w:t>
      </w:r>
    </w:p>
    <w:p w14:paraId="4C867BF4" w14:textId="77777777" w:rsidR="00A23F7A" w:rsidRDefault="00A23F7A" w:rsidP="00B5765E">
      <w:pPr>
        <w:pStyle w:val="Brdtextmedindragvnster"/>
      </w:pPr>
      <w:r>
        <w:t>Forsén, Jan-Olof, förbundsordförande (fr.o.m. 2001</w:t>
      </w:r>
      <w:r>
        <w:noBreakHyphen/>
        <w:t>06</w:t>
      </w:r>
      <w:r>
        <w:noBreakHyphen/>
        <w:t>14 t.o.m. 2013</w:t>
      </w:r>
      <w:r>
        <w:noBreakHyphen/>
        <w:t>12</w:t>
      </w:r>
      <w:r>
        <w:noBreakHyphen/>
        <w:t>31)</w:t>
      </w:r>
    </w:p>
    <w:p w14:paraId="5E4E2338" w14:textId="77777777" w:rsidR="00A23F7A" w:rsidRDefault="00A23F7A" w:rsidP="00B5765E">
      <w:pPr>
        <w:pStyle w:val="Brdtextmedindragvnster"/>
      </w:pPr>
      <w:r>
        <w:t>Forsén, Jan-Olof, styrelseledamot (fr.o.m. 2018</w:t>
      </w:r>
      <w:r>
        <w:noBreakHyphen/>
        <w:t>05</w:t>
      </w:r>
      <w:r>
        <w:noBreakHyphen/>
        <w:t>14 t.o.m. 2019</w:t>
      </w:r>
      <w:r>
        <w:noBreakHyphen/>
        <w:t>12</w:t>
      </w:r>
      <w:r>
        <w:noBreakHyphen/>
        <w:t>31)</w:t>
      </w:r>
    </w:p>
    <w:p w14:paraId="76AA048A" w14:textId="77777777" w:rsidR="00A23F7A" w:rsidRDefault="00A23F7A" w:rsidP="00B5765E">
      <w:pPr>
        <w:pStyle w:val="Brdtextmedindragvnster"/>
      </w:pPr>
      <w:r>
        <w:t>Färm, Ingemar, ordförande (fr.o.m. 2005</w:t>
      </w:r>
      <w:r>
        <w:noBreakHyphen/>
        <w:t>09</w:t>
      </w:r>
      <w:r>
        <w:noBreakHyphen/>
        <w:t>09 t.o.m. 2009</w:t>
      </w:r>
      <w:r>
        <w:noBreakHyphen/>
        <w:t>12</w:t>
      </w:r>
      <w:r>
        <w:noBreakHyphen/>
        <w:t>31)</w:t>
      </w:r>
    </w:p>
    <w:p w14:paraId="737D233B" w14:textId="77777777" w:rsidR="00A23F7A" w:rsidRDefault="00A23F7A" w:rsidP="00B5765E">
      <w:pPr>
        <w:pStyle w:val="Brdtextmedindragvnster"/>
      </w:pPr>
      <w:r>
        <w:t>Grönlund, Jan, statssekreterare (fr.o.m. 2001</w:t>
      </w:r>
      <w:r>
        <w:noBreakHyphen/>
        <w:t>06</w:t>
      </w:r>
      <w:r>
        <w:noBreakHyphen/>
        <w:t>14 t.o.m. 2006</w:t>
      </w:r>
      <w:r>
        <w:noBreakHyphen/>
        <w:t>10</w:t>
      </w:r>
      <w:r>
        <w:noBreakHyphen/>
        <w:t>05)</w:t>
      </w:r>
    </w:p>
    <w:p w14:paraId="22BD8D70" w14:textId="77777777" w:rsidR="00A23F7A" w:rsidRDefault="00A23F7A" w:rsidP="00B5765E">
      <w:pPr>
        <w:pStyle w:val="Brdtextmedindragvnster"/>
      </w:pPr>
      <w:proofErr w:type="spellStart"/>
      <w:r>
        <w:t>Hallerby</w:t>
      </w:r>
      <w:proofErr w:type="spellEnd"/>
      <w:r>
        <w:t>, Christer, statssekreterare</w:t>
      </w:r>
    </w:p>
    <w:p w14:paraId="5CE7D708" w14:textId="77777777" w:rsidR="00A23F7A" w:rsidRDefault="00A23F7A" w:rsidP="00B5765E">
      <w:pPr>
        <w:pStyle w:val="Brdtextmedindragvnster"/>
      </w:pPr>
      <w:r>
        <w:t xml:space="preserve">Helin </w:t>
      </w:r>
      <w:proofErr w:type="spellStart"/>
      <w:r>
        <w:t>Hollstrand</w:t>
      </w:r>
      <w:proofErr w:type="spellEnd"/>
      <w:r>
        <w:t>, Cajsa, vice förbundsordförande (fr.o.m. 2018</w:t>
      </w:r>
      <w:r>
        <w:noBreakHyphen/>
        <w:t>02</w:t>
      </w:r>
      <w:r>
        <w:noBreakHyphen/>
        <w:t>05 t.o.m. 2019</w:t>
      </w:r>
      <w:r>
        <w:noBreakHyphen/>
        <w:t>12</w:t>
      </w:r>
      <w:r>
        <w:noBreakHyphen/>
        <w:t>31)</w:t>
      </w:r>
    </w:p>
    <w:p w14:paraId="45312379" w14:textId="77777777" w:rsidR="00A23F7A" w:rsidRDefault="00A23F7A" w:rsidP="00B5765E">
      <w:pPr>
        <w:pStyle w:val="Brdtextmedindragvnster"/>
      </w:pPr>
      <w:r>
        <w:t>Holgersson, Lillemor, styrelseledamot (fr.o.m. 2016</w:t>
      </w:r>
      <w:r>
        <w:noBreakHyphen/>
        <w:t>05</w:t>
      </w:r>
      <w:r>
        <w:noBreakHyphen/>
        <w:t>14 t.o.m. 2019</w:t>
      </w:r>
      <w:r>
        <w:noBreakHyphen/>
        <w:t>12</w:t>
      </w:r>
      <w:r>
        <w:noBreakHyphen/>
        <w:t>31)</w:t>
      </w:r>
    </w:p>
    <w:p w14:paraId="092AC36F" w14:textId="77777777" w:rsidR="00A23F7A" w:rsidRDefault="00A23F7A" w:rsidP="00B5765E">
      <w:pPr>
        <w:pStyle w:val="Brdtextmedindragvnster"/>
      </w:pPr>
      <w:r>
        <w:t>Håkansson, Lotta, ordförande (fr.o.m. 2018</w:t>
      </w:r>
      <w:r>
        <w:noBreakHyphen/>
        <w:t>02</w:t>
      </w:r>
      <w:r>
        <w:noBreakHyphen/>
        <w:t>05 t.o.m. 2019</w:t>
      </w:r>
      <w:r>
        <w:noBreakHyphen/>
        <w:t>12</w:t>
      </w:r>
      <w:r>
        <w:noBreakHyphen/>
        <w:t>31)</w:t>
      </w:r>
    </w:p>
    <w:p w14:paraId="48983112" w14:textId="77777777" w:rsidR="00A23F7A" w:rsidRDefault="00A23F7A" w:rsidP="00B5765E">
      <w:pPr>
        <w:pStyle w:val="Brdtextmedindragvnster"/>
      </w:pPr>
      <w:r>
        <w:t>Häggroth, Sören, statssekreterare (fr.o.m. 2001</w:t>
      </w:r>
      <w:r>
        <w:noBreakHyphen/>
        <w:t>06</w:t>
      </w:r>
      <w:r>
        <w:noBreakHyphen/>
        <w:t>14 t.o.m. 2006</w:t>
      </w:r>
      <w:r>
        <w:noBreakHyphen/>
        <w:t>10</w:t>
      </w:r>
      <w:r>
        <w:noBreakHyphen/>
        <w:t>05)</w:t>
      </w:r>
    </w:p>
    <w:p w14:paraId="119F5EC7" w14:textId="77777777" w:rsidR="00A23F7A" w:rsidRDefault="00A23F7A" w:rsidP="00B5765E">
      <w:pPr>
        <w:pStyle w:val="Brdtextmedindragvnster"/>
      </w:pPr>
      <w:r>
        <w:t>Häll Kellerman, Björn, förbundsordförande (fr.o.m. 2016</w:t>
      </w:r>
      <w:r>
        <w:noBreakHyphen/>
        <w:t>01</w:t>
      </w:r>
      <w:r>
        <w:noBreakHyphen/>
        <w:t>11 t.o.m. 2017</w:t>
      </w:r>
      <w:r>
        <w:noBreakHyphen/>
        <w:t>12</w:t>
      </w:r>
      <w:r>
        <w:noBreakHyphen/>
        <w:t>31)</w:t>
      </w:r>
    </w:p>
    <w:p w14:paraId="2A03A69A" w14:textId="77777777" w:rsidR="00A23F7A" w:rsidRPr="00154FA9" w:rsidRDefault="00A23F7A" w:rsidP="00B5765E">
      <w:pPr>
        <w:pStyle w:val="Brdtextmedindragvnster"/>
        <w:rPr>
          <w:lang w:val="en-US"/>
        </w:rPr>
      </w:pPr>
      <w:r w:rsidRPr="00154FA9">
        <w:rPr>
          <w:lang w:val="en-US"/>
        </w:rPr>
        <w:t>Jansson, Thomas (</w:t>
      </w:r>
      <w:proofErr w:type="spellStart"/>
      <w:r w:rsidRPr="00154FA9">
        <w:rPr>
          <w:lang w:val="en-US"/>
        </w:rPr>
        <w:t>fr.o.m</w:t>
      </w:r>
      <w:proofErr w:type="spellEnd"/>
      <w:r w:rsidRPr="00154FA9">
        <w:rPr>
          <w:lang w:val="en-US"/>
        </w:rPr>
        <w:t>. 2016</w:t>
      </w:r>
      <w:r w:rsidRPr="00154FA9">
        <w:rPr>
          <w:lang w:val="en-US"/>
        </w:rPr>
        <w:noBreakHyphen/>
        <w:t>09</w:t>
      </w:r>
      <w:r w:rsidRPr="00154FA9">
        <w:rPr>
          <w:lang w:val="en-US"/>
        </w:rPr>
        <w:noBreakHyphen/>
        <w:t xml:space="preserve">16 </w:t>
      </w:r>
      <w:proofErr w:type="spellStart"/>
      <w:r w:rsidRPr="00154FA9">
        <w:rPr>
          <w:lang w:val="en-US"/>
        </w:rPr>
        <w:t>t.o.m</w:t>
      </w:r>
      <w:proofErr w:type="spellEnd"/>
      <w:r w:rsidRPr="00154FA9">
        <w:rPr>
          <w:lang w:val="en-US"/>
        </w:rPr>
        <w:t>. 2018</w:t>
      </w:r>
      <w:r w:rsidRPr="00154FA9">
        <w:rPr>
          <w:lang w:val="en-US"/>
        </w:rPr>
        <w:noBreakHyphen/>
        <w:t>05</w:t>
      </w:r>
      <w:r w:rsidRPr="00154FA9">
        <w:rPr>
          <w:lang w:val="en-US"/>
        </w:rPr>
        <w:noBreakHyphen/>
        <w:t>13)</w:t>
      </w:r>
    </w:p>
    <w:p w14:paraId="691B1F29" w14:textId="77777777" w:rsidR="00A23F7A" w:rsidRDefault="00A23F7A" w:rsidP="00B5765E">
      <w:pPr>
        <w:pStyle w:val="Brdtextmedindragvnster"/>
      </w:pPr>
      <w:r>
        <w:t>Johansson, Bengt-Erik, förbundsordförande (fr.o.m. 2014</w:t>
      </w:r>
      <w:r>
        <w:noBreakHyphen/>
        <w:t>02</w:t>
      </w:r>
      <w:r>
        <w:noBreakHyphen/>
        <w:t>28 t.o.m. 2015</w:t>
      </w:r>
      <w:r>
        <w:noBreakHyphen/>
        <w:t>12</w:t>
      </w:r>
      <w:r>
        <w:noBreakHyphen/>
        <w:t>31)</w:t>
      </w:r>
    </w:p>
    <w:p w14:paraId="50875118" w14:textId="77777777" w:rsidR="00A23F7A" w:rsidRDefault="00A23F7A" w:rsidP="00B5765E">
      <w:pPr>
        <w:pStyle w:val="Brdtextmedindragvnster"/>
      </w:pPr>
      <w:r>
        <w:t>Johansson, Bengt-Erik, förbundsordförande (fr.o.m. 2016</w:t>
      </w:r>
      <w:r>
        <w:noBreakHyphen/>
        <w:t>01</w:t>
      </w:r>
      <w:r>
        <w:noBreakHyphen/>
        <w:t>11 t.o.m. 2019</w:t>
      </w:r>
      <w:r>
        <w:noBreakHyphen/>
        <w:t>12</w:t>
      </w:r>
      <w:r>
        <w:noBreakHyphen/>
        <w:t>31)</w:t>
      </w:r>
    </w:p>
    <w:p w14:paraId="723EE074" w14:textId="77777777" w:rsidR="00A23F7A" w:rsidRDefault="00A23F7A" w:rsidP="00B5765E">
      <w:pPr>
        <w:pStyle w:val="Brdtextmedindragvnster"/>
      </w:pPr>
      <w:r>
        <w:t>Johansson, Maria, förbundsordförande (fr.o.m. 2011</w:t>
      </w:r>
      <w:r>
        <w:noBreakHyphen/>
        <w:t>03</w:t>
      </w:r>
      <w:r>
        <w:noBreakHyphen/>
        <w:t>15 t.o.m. 2013</w:t>
      </w:r>
      <w:r>
        <w:noBreakHyphen/>
        <w:t>12</w:t>
      </w:r>
      <w:r>
        <w:noBreakHyphen/>
        <w:t>31)</w:t>
      </w:r>
    </w:p>
    <w:p w14:paraId="7135C111" w14:textId="77777777" w:rsidR="00A23F7A" w:rsidRDefault="00A23F7A" w:rsidP="00B5765E">
      <w:pPr>
        <w:pStyle w:val="Brdtextmedindragvnster"/>
      </w:pPr>
      <w:r>
        <w:t>Johansson, Maria, ordförande (fr.o.m. 2015</w:t>
      </w:r>
      <w:r>
        <w:noBreakHyphen/>
        <w:t>09</w:t>
      </w:r>
      <w:r>
        <w:noBreakHyphen/>
        <w:t>10 t.o.m. 2015</w:t>
      </w:r>
      <w:r>
        <w:noBreakHyphen/>
        <w:t>12</w:t>
      </w:r>
      <w:r>
        <w:noBreakHyphen/>
        <w:t>31)</w:t>
      </w:r>
    </w:p>
    <w:p w14:paraId="363C9DFD" w14:textId="77777777" w:rsidR="00A23F7A" w:rsidRDefault="00A23F7A" w:rsidP="00B5765E">
      <w:pPr>
        <w:pStyle w:val="Brdtextmedindragvnster"/>
      </w:pPr>
      <w:r>
        <w:t>Johansson, Maria, förbundsordförande (fr.o.m. 2016</w:t>
      </w:r>
      <w:r>
        <w:noBreakHyphen/>
        <w:t>01</w:t>
      </w:r>
      <w:r>
        <w:noBreakHyphen/>
        <w:t>11 t.o.m. 2019</w:t>
      </w:r>
      <w:r>
        <w:noBreakHyphen/>
        <w:t>02</w:t>
      </w:r>
      <w:r>
        <w:noBreakHyphen/>
        <w:t>18)</w:t>
      </w:r>
    </w:p>
    <w:p w14:paraId="4E85D3A4" w14:textId="77777777" w:rsidR="00A23F7A" w:rsidRDefault="00A23F7A" w:rsidP="00B5765E">
      <w:pPr>
        <w:pStyle w:val="Brdtextmedindragvnster"/>
      </w:pPr>
      <w:r>
        <w:t>Johansson, Pia, styrelseledamot (fr.o.m. 2018</w:t>
      </w:r>
      <w:r>
        <w:noBreakHyphen/>
        <w:t>02</w:t>
      </w:r>
      <w:r>
        <w:noBreakHyphen/>
        <w:t>05 t.o.m. 2019</w:t>
      </w:r>
      <w:r>
        <w:noBreakHyphen/>
        <w:t>12</w:t>
      </w:r>
      <w:r>
        <w:noBreakHyphen/>
        <w:t>31)</w:t>
      </w:r>
    </w:p>
    <w:p w14:paraId="7F152785" w14:textId="77777777" w:rsidR="00A23F7A" w:rsidRDefault="00A23F7A" w:rsidP="00B5765E">
      <w:pPr>
        <w:pStyle w:val="Brdtextmedindragvnster"/>
      </w:pPr>
      <w:r>
        <w:t>Johansson Grip, Solveig, kanslichef (fr.o.m. 1998</w:t>
      </w:r>
      <w:r>
        <w:noBreakHyphen/>
        <w:t>06</w:t>
      </w:r>
      <w:r>
        <w:noBreakHyphen/>
        <w:t>18 t.o.m. 2007</w:t>
      </w:r>
      <w:r>
        <w:noBreakHyphen/>
        <w:t>01</w:t>
      </w:r>
      <w:r>
        <w:noBreakHyphen/>
        <w:t>10)</w:t>
      </w:r>
    </w:p>
    <w:p w14:paraId="699A1D90" w14:textId="77777777" w:rsidR="00A23F7A" w:rsidRDefault="00A23F7A" w:rsidP="00B5765E">
      <w:pPr>
        <w:pStyle w:val="Brdtextmedindragvnster"/>
      </w:pPr>
      <w:r>
        <w:t>Krook, Anna-Lena, ordförande (fr.o.m. 2001</w:t>
      </w:r>
      <w:r>
        <w:noBreakHyphen/>
        <w:t>06</w:t>
      </w:r>
      <w:r>
        <w:noBreakHyphen/>
        <w:t>14 t.o.m. 2001</w:t>
      </w:r>
      <w:r>
        <w:noBreakHyphen/>
        <w:t>12</w:t>
      </w:r>
      <w:r>
        <w:noBreakHyphen/>
        <w:t>31)</w:t>
      </w:r>
    </w:p>
    <w:p w14:paraId="586D0E14" w14:textId="77777777" w:rsidR="00A23F7A" w:rsidRDefault="00A23F7A" w:rsidP="00B5765E">
      <w:pPr>
        <w:pStyle w:val="Brdtextmedindragvnster"/>
      </w:pPr>
      <w:proofErr w:type="spellStart"/>
      <w:r>
        <w:t>Kölhed</w:t>
      </w:r>
      <w:proofErr w:type="spellEnd"/>
      <w:r>
        <w:t>, Pelle, förbundsordförande (fr.o.m. 2014</w:t>
      </w:r>
      <w:r>
        <w:noBreakHyphen/>
        <w:t>02</w:t>
      </w:r>
      <w:r>
        <w:noBreakHyphen/>
        <w:t>18 t.o.m. 2015</w:t>
      </w:r>
      <w:r>
        <w:noBreakHyphen/>
        <w:t>12</w:t>
      </w:r>
      <w:r>
        <w:noBreakHyphen/>
        <w:t>31)</w:t>
      </w:r>
    </w:p>
    <w:p w14:paraId="6AC1FD44" w14:textId="77777777" w:rsidR="00A23F7A" w:rsidRDefault="00A23F7A" w:rsidP="00B5765E">
      <w:pPr>
        <w:pStyle w:val="Brdtextmedindragvnster"/>
      </w:pPr>
      <w:proofErr w:type="spellStart"/>
      <w:r>
        <w:t>Kölhed</w:t>
      </w:r>
      <w:proofErr w:type="spellEnd"/>
      <w:r>
        <w:t>, Pelle, vice ordförande (fr.o.m. 2016</w:t>
      </w:r>
      <w:r>
        <w:noBreakHyphen/>
        <w:t>01</w:t>
      </w:r>
      <w:r>
        <w:noBreakHyphen/>
        <w:t>11 t.o.m. 2017</w:t>
      </w:r>
      <w:r>
        <w:noBreakHyphen/>
        <w:t>12</w:t>
      </w:r>
      <w:r>
        <w:noBreakHyphen/>
        <w:t>31)</w:t>
      </w:r>
    </w:p>
    <w:p w14:paraId="2F1DF80A" w14:textId="77777777" w:rsidR="00A23F7A" w:rsidRDefault="00A23F7A" w:rsidP="00B5765E">
      <w:pPr>
        <w:pStyle w:val="Brdtextmedindragvnster"/>
      </w:pPr>
      <w:r>
        <w:t>Lindberg, Amanda, förbundsordförande (fr.o.m. 2018</w:t>
      </w:r>
      <w:r>
        <w:noBreakHyphen/>
        <w:t>02</w:t>
      </w:r>
      <w:r>
        <w:noBreakHyphen/>
        <w:t>05 t.o.m. 2019</w:t>
      </w:r>
      <w:r>
        <w:noBreakHyphen/>
        <w:t>12</w:t>
      </w:r>
      <w:r>
        <w:noBreakHyphen/>
        <w:t>31)</w:t>
      </w:r>
    </w:p>
    <w:p w14:paraId="2BC16569" w14:textId="77777777" w:rsidR="00A23F7A" w:rsidRDefault="00A23F7A" w:rsidP="00B5765E">
      <w:pPr>
        <w:pStyle w:val="Brdtextmedindragvnster"/>
      </w:pPr>
      <w:r>
        <w:t>Lindvall, David, vice ordförande (fr.o.m. 2014</w:t>
      </w:r>
      <w:r>
        <w:noBreakHyphen/>
        <w:t>02</w:t>
      </w:r>
      <w:r>
        <w:noBreakHyphen/>
        <w:t>18 t.o.m. 2015</w:t>
      </w:r>
      <w:r>
        <w:noBreakHyphen/>
        <w:t>12</w:t>
      </w:r>
      <w:r>
        <w:noBreakHyphen/>
        <w:t>31)</w:t>
      </w:r>
    </w:p>
    <w:p w14:paraId="355C3574" w14:textId="77777777" w:rsidR="00A23F7A" w:rsidRDefault="00A23F7A" w:rsidP="00B5765E">
      <w:pPr>
        <w:pStyle w:val="Brdtextmedindragvnster"/>
      </w:pPr>
      <w:r>
        <w:t>Lööw, Lars, ordförande (fr.o.m. 1998</w:t>
      </w:r>
      <w:r>
        <w:noBreakHyphen/>
        <w:t>06</w:t>
      </w:r>
      <w:r>
        <w:noBreakHyphen/>
        <w:t>18 t.o.m. 1999</w:t>
      </w:r>
      <w:r>
        <w:noBreakHyphen/>
        <w:t>06</w:t>
      </w:r>
      <w:r>
        <w:noBreakHyphen/>
        <w:t>30)</w:t>
      </w:r>
    </w:p>
    <w:p w14:paraId="2D7B617C" w14:textId="77777777" w:rsidR="00A23F7A" w:rsidRDefault="00A23F7A" w:rsidP="00B5765E">
      <w:pPr>
        <w:pStyle w:val="Brdtextmedindragvnster"/>
      </w:pPr>
      <w:proofErr w:type="spellStart"/>
      <w:r>
        <w:t>Marcelind</w:t>
      </w:r>
      <w:proofErr w:type="spellEnd"/>
      <w:r>
        <w:t>, Ragnwi, statssekreterare</w:t>
      </w:r>
    </w:p>
    <w:p w14:paraId="71578A51" w14:textId="77777777" w:rsidR="00A23F7A" w:rsidRDefault="00A23F7A" w:rsidP="00B5765E">
      <w:pPr>
        <w:pStyle w:val="Brdtextmedindragvnster"/>
      </w:pPr>
      <w:proofErr w:type="spellStart"/>
      <w:r>
        <w:t>Mbuyamba</w:t>
      </w:r>
      <w:proofErr w:type="spellEnd"/>
      <w:r>
        <w:t>, Agnetha, vice ordförande (fr.o.m. 2011</w:t>
      </w:r>
      <w:r>
        <w:noBreakHyphen/>
        <w:t>03</w:t>
      </w:r>
      <w:r>
        <w:noBreakHyphen/>
        <w:t>15 t.o.m. 2013</w:t>
      </w:r>
      <w:r>
        <w:noBreakHyphen/>
        <w:t>12</w:t>
      </w:r>
      <w:r>
        <w:noBreakHyphen/>
        <w:t>31)</w:t>
      </w:r>
    </w:p>
    <w:p w14:paraId="46622F13" w14:textId="77777777" w:rsidR="00A23F7A" w:rsidRDefault="00A23F7A" w:rsidP="00B5765E">
      <w:pPr>
        <w:pStyle w:val="Brdtextmedindragvnster"/>
      </w:pPr>
      <w:r>
        <w:t>Modig, Mia, ordförande (fr.o.m. 2019</w:t>
      </w:r>
      <w:r>
        <w:noBreakHyphen/>
        <w:t>02</w:t>
      </w:r>
      <w:r>
        <w:noBreakHyphen/>
        <w:t>19 t.o.m. 2019</w:t>
      </w:r>
      <w:r>
        <w:noBreakHyphen/>
        <w:t>12</w:t>
      </w:r>
      <w:r>
        <w:noBreakHyphen/>
        <w:t>31)</w:t>
      </w:r>
    </w:p>
    <w:p w14:paraId="3FB4CA3D" w14:textId="77777777" w:rsidR="00A23F7A" w:rsidRDefault="00A23F7A" w:rsidP="00B5765E">
      <w:pPr>
        <w:pStyle w:val="Brdtextmedindragvnster"/>
      </w:pPr>
      <w:r>
        <w:t>Nilsson, Berndt, förbundsordförande (fr.o.m. 2007</w:t>
      </w:r>
      <w:r>
        <w:noBreakHyphen/>
        <w:t>01</w:t>
      </w:r>
      <w:r>
        <w:noBreakHyphen/>
        <w:t>11 t.o.m. 2010</w:t>
      </w:r>
      <w:r>
        <w:noBreakHyphen/>
        <w:t>12</w:t>
      </w:r>
      <w:r>
        <w:noBreakHyphen/>
        <w:t>31)</w:t>
      </w:r>
    </w:p>
    <w:p w14:paraId="15BF53F0" w14:textId="77777777" w:rsidR="00A23F7A" w:rsidRDefault="00A23F7A" w:rsidP="00B5765E">
      <w:pPr>
        <w:pStyle w:val="Brdtextmedindragvnster"/>
      </w:pPr>
      <w:r>
        <w:t>Nilsson, Jenny, styrelseledamot (fr.o.m. 2011</w:t>
      </w:r>
      <w:r>
        <w:noBreakHyphen/>
        <w:t>03</w:t>
      </w:r>
      <w:r>
        <w:noBreakHyphen/>
        <w:t>15 t.o.m. 2013</w:t>
      </w:r>
      <w:r>
        <w:noBreakHyphen/>
        <w:t>12</w:t>
      </w:r>
      <w:r>
        <w:noBreakHyphen/>
        <w:t>31)</w:t>
      </w:r>
    </w:p>
    <w:p w14:paraId="6803E67E" w14:textId="77777777" w:rsidR="00A23F7A" w:rsidRDefault="00A23F7A" w:rsidP="00B5765E">
      <w:pPr>
        <w:pStyle w:val="Brdtextmedindragvnster"/>
      </w:pPr>
      <w:r>
        <w:lastRenderedPageBreak/>
        <w:t>Nolte, Lennart, ordförande (fr.o.m. 1998</w:t>
      </w:r>
      <w:r>
        <w:noBreakHyphen/>
        <w:t>06</w:t>
      </w:r>
      <w:r>
        <w:noBreakHyphen/>
        <w:t>18 t.o.m. 2007</w:t>
      </w:r>
      <w:r>
        <w:noBreakHyphen/>
        <w:t>01</w:t>
      </w:r>
      <w:r>
        <w:noBreakHyphen/>
        <w:t>10)</w:t>
      </w:r>
    </w:p>
    <w:p w14:paraId="78AE5479" w14:textId="77777777" w:rsidR="00A23F7A" w:rsidRDefault="00A23F7A" w:rsidP="00B5765E">
      <w:pPr>
        <w:pStyle w:val="Brdtextmedindragvnster"/>
      </w:pPr>
      <w:r>
        <w:t>Nordin-Olson, Eva, förbundsordförande (fr.o.m. 2011</w:t>
      </w:r>
      <w:r>
        <w:noBreakHyphen/>
        <w:t>03</w:t>
      </w:r>
      <w:r>
        <w:noBreakHyphen/>
        <w:t>15 t.o.m. 2013</w:t>
      </w:r>
      <w:r>
        <w:noBreakHyphen/>
        <w:t>12</w:t>
      </w:r>
      <w:r>
        <w:noBreakHyphen/>
        <w:t>31)</w:t>
      </w:r>
    </w:p>
    <w:p w14:paraId="52EBAAF4" w14:textId="3CD56F16" w:rsidR="00A23F7A" w:rsidRDefault="00A23F7A" w:rsidP="00B5765E">
      <w:pPr>
        <w:pStyle w:val="Brdtextmedindragvnster"/>
      </w:pPr>
      <w:r>
        <w:t>Nordin-Olson, Eva, förbundsordförande (fr.o.m. 2014</w:t>
      </w:r>
      <w:r>
        <w:noBreakHyphen/>
        <w:t>02</w:t>
      </w:r>
      <w:r>
        <w:noBreakHyphen/>
        <w:t>18 t.o.m. 2015</w:t>
      </w:r>
      <w:r>
        <w:noBreakHyphen/>
        <w:t>12</w:t>
      </w:r>
      <w:r>
        <w:noBreakHyphen/>
        <w:t>31)</w:t>
      </w:r>
    </w:p>
    <w:p w14:paraId="360A3C5E" w14:textId="77777777" w:rsidR="00A23F7A" w:rsidRDefault="00A23F7A" w:rsidP="00B5765E">
      <w:pPr>
        <w:pStyle w:val="Brdtextmedindragvnster"/>
      </w:pPr>
      <w:r>
        <w:t>Nummi-Södergren, Tiina, förbundsordförande (fr.o.m. 2007</w:t>
      </w:r>
      <w:r>
        <w:noBreakHyphen/>
        <w:t>01</w:t>
      </w:r>
      <w:r>
        <w:noBreakHyphen/>
        <w:t>11 t.o.m. 2010</w:t>
      </w:r>
      <w:r>
        <w:noBreakHyphen/>
        <w:t>12</w:t>
      </w:r>
      <w:r>
        <w:noBreakHyphen/>
        <w:t>31)</w:t>
      </w:r>
    </w:p>
    <w:p w14:paraId="41BAA0F0" w14:textId="77777777" w:rsidR="00A23F7A" w:rsidRDefault="00A23F7A" w:rsidP="00B5765E">
      <w:pPr>
        <w:pStyle w:val="Brdtextmedindragvnster"/>
      </w:pPr>
      <w:r>
        <w:t>Nyman, Stig, ordförande (fr.o.m. 2015</w:t>
      </w:r>
      <w:r>
        <w:noBreakHyphen/>
        <w:t>09</w:t>
      </w:r>
      <w:r>
        <w:noBreakHyphen/>
        <w:t>15 t.o.m. 2015</w:t>
      </w:r>
      <w:r>
        <w:noBreakHyphen/>
        <w:t>12</w:t>
      </w:r>
      <w:r>
        <w:noBreakHyphen/>
        <w:t>31)</w:t>
      </w:r>
    </w:p>
    <w:p w14:paraId="2FBCF945" w14:textId="77777777" w:rsidR="00A23F7A" w:rsidRDefault="00A23F7A" w:rsidP="00B5765E">
      <w:pPr>
        <w:pStyle w:val="Brdtextmedindragvnster"/>
      </w:pPr>
      <w:r>
        <w:t>Nyman, Stig, förbundsordförande (fr.o.m. 2016</w:t>
      </w:r>
      <w:r>
        <w:noBreakHyphen/>
        <w:t>01</w:t>
      </w:r>
      <w:r>
        <w:noBreakHyphen/>
        <w:t>11 t.o.m. 2017</w:t>
      </w:r>
      <w:r>
        <w:noBreakHyphen/>
        <w:t>12</w:t>
      </w:r>
      <w:r>
        <w:noBreakHyphen/>
        <w:t>31)</w:t>
      </w:r>
    </w:p>
    <w:p w14:paraId="7FB39CFC" w14:textId="77777777" w:rsidR="00A23F7A" w:rsidRDefault="00A23F7A" w:rsidP="00B5765E">
      <w:pPr>
        <w:pStyle w:val="Brdtextmedindragvnster"/>
      </w:pPr>
      <w:r>
        <w:t>Ohly, Lars, ordförande (fr.o.m. 2018</w:t>
      </w:r>
      <w:r>
        <w:noBreakHyphen/>
        <w:t>02</w:t>
      </w:r>
      <w:r>
        <w:noBreakHyphen/>
        <w:t>05 t.o.m. 2018</w:t>
      </w:r>
      <w:r>
        <w:noBreakHyphen/>
        <w:t>05</w:t>
      </w:r>
      <w:r>
        <w:noBreakHyphen/>
        <w:t>13)</w:t>
      </w:r>
    </w:p>
    <w:p w14:paraId="289A7658" w14:textId="77777777" w:rsidR="00A23F7A" w:rsidRDefault="00A23F7A" w:rsidP="00B5765E">
      <w:pPr>
        <w:pStyle w:val="Brdtextmedindragvnster"/>
      </w:pPr>
      <w:r>
        <w:t>Olsson, Bengt, förbundsordförande (fr.o.m. 2014</w:t>
      </w:r>
      <w:r>
        <w:noBreakHyphen/>
        <w:t>12</w:t>
      </w:r>
      <w:r>
        <w:noBreakHyphen/>
        <w:t>10 t.o.m. 2015</w:t>
      </w:r>
      <w:r>
        <w:noBreakHyphen/>
        <w:t>09</w:t>
      </w:r>
      <w:r>
        <w:noBreakHyphen/>
        <w:t>09)</w:t>
      </w:r>
    </w:p>
    <w:p w14:paraId="48BADF1E" w14:textId="77777777" w:rsidR="00A23F7A" w:rsidRDefault="00A23F7A" w:rsidP="00B5765E">
      <w:pPr>
        <w:pStyle w:val="Brdtextmedindragvnster"/>
      </w:pPr>
      <w:r>
        <w:t>Paulin, Monika, ordförande (fr.o.m. 2002</w:t>
      </w:r>
      <w:r>
        <w:noBreakHyphen/>
        <w:t>10</w:t>
      </w:r>
      <w:r>
        <w:noBreakHyphen/>
        <w:t>01 t.o.m. 2005</w:t>
      </w:r>
      <w:r>
        <w:noBreakHyphen/>
        <w:t>02</w:t>
      </w:r>
      <w:r>
        <w:noBreakHyphen/>
        <w:t>28)</w:t>
      </w:r>
    </w:p>
    <w:p w14:paraId="440E50DF" w14:textId="77777777" w:rsidR="00A23F7A" w:rsidRDefault="00A23F7A" w:rsidP="00B5765E">
      <w:pPr>
        <w:pStyle w:val="Brdtextmedindragvnster"/>
      </w:pPr>
      <w:r>
        <w:t>Ros, Inger, förbundsordförande (fr.o.m. 2016</w:t>
      </w:r>
      <w:r>
        <w:noBreakHyphen/>
        <w:t>01</w:t>
      </w:r>
      <w:r>
        <w:noBreakHyphen/>
        <w:t>11 t.o.m. 2017</w:t>
      </w:r>
      <w:r>
        <w:noBreakHyphen/>
        <w:t>12</w:t>
      </w:r>
      <w:r>
        <w:noBreakHyphen/>
        <w:t>31)</w:t>
      </w:r>
    </w:p>
    <w:p w14:paraId="74416615" w14:textId="77777777" w:rsidR="00A23F7A" w:rsidRDefault="00A23F7A" w:rsidP="00B5765E">
      <w:pPr>
        <w:pStyle w:val="Brdtextmedindragvnster"/>
      </w:pPr>
      <w:r>
        <w:t>Sandberg, Anki, förbundsordförande (fr.o.m. 2014</w:t>
      </w:r>
      <w:r>
        <w:noBreakHyphen/>
        <w:t>02</w:t>
      </w:r>
      <w:r>
        <w:noBreakHyphen/>
        <w:t>18 t.o.m. 2015</w:t>
      </w:r>
      <w:r>
        <w:noBreakHyphen/>
        <w:t>12</w:t>
      </w:r>
      <w:r>
        <w:noBreakHyphen/>
        <w:t>31)</w:t>
      </w:r>
    </w:p>
    <w:p w14:paraId="0BF62320" w14:textId="77777777" w:rsidR="00A23F7A" w:rsidRDefault="00A23F7A" w:rsidP="00B5765E">
      <w:pPr>
        <w:pStyle w:val="Brdtextmedindragvnster"/>
      </w:pPr>
      <w:r>
        <w:t>Sandberg, Anki, förbundsordförande (fr.o.m. 2016</w:t>
      </w:r>
      <w:r>
        <w:noBreakHyphen/>
        <w:t>01</w:t>
      </w:r>
      <w:r>
        <w:noBreakHyphen/>
        <w:t>11 t.o.m. 2017</w:t>
      </w:r>
      <w:r>
        <w:noBreakHyphen/>
        <w:t>12</w:t>
      </w:r>
      <w:r>
        <w:noBreakHyphen/>
        <w:t>31)</w:t>
      </w:r>
    </w:p>
    <w:p w14:paraId="7CAE40E3" w14:textId="77777777" w:rsidR="00A23F7A" w:rsidRDefault="00A23F7A" w:rsidP="00B5765E">
      <w:pPr>
        <w:pStyle w:val="Brdtextmedindragvnster"/>
      </w:pPr>
      <w:r>
        <w:t>Sandberg, Anki, ordförande (fr.o.m. 2018</w:t>
      </w:r>
      <w:r>
        <w:noBreakHyphen/>
        <w:t>02</w:t>
      </w:r>
      <w:r>
        <w:noBreakHyphen/>
        <w:t>05 t.o.m. 2019</w:t>
      </w:r>
      <w:r>
        <w:noBreakHyphen/>
        <w:t>12</w:t>
      </w:r>
      <w:r>
        <w:noBreakHyphen/>
        <w:t>31)</w:t>
      </w:r>
    </w:p>
    <w:p w14:paraId="43FC427F" w14:textId="77777777" w:rsidR="00A23F7A" w:rsidRDefault="00A23F7A" w:rsidP="00B5765E">
      <w:pPr>
        <w:pStyle w:val="Brdtextmedindragvnster"/>
      </w:pPr>
      <w:proofErr w:type="spellStart"/>
      <w:r>
        <w:t>Sejlitz</w:t>
      </w:r>
      <w:proofErr w:type="spellEnd"/>
      <w:r>
        <w:t>, Hanna, förbundsordförande (fr.o.m. 2014</w:t>
      </w:r>
      <w:r>
        <w:noBreakHyphen/>
        <w:t>02</w:t>
      </w:r>
      <w:r>
        <w:noBreakHyphen/>
        <w:t>18 t.o.m. 2015</w:t>
      </w:r>
      <w:r>
        <w:noBreakHyphen/>
        <w:t>12</w:t>
      </w:r>
      <w:r>
        <w:noBreakHyphen/>
        <w:t>31)</w:t>
      </w:r>
    </w:p>
    <w:p w14:paraId="3F8FC9B2" w14:textId="77777777" w:rsidR="00A23F7A" w:rsidRDefault="00A23F7A" w:rsidP="00B5765E">
      <w:pPr>
        <w:pStyle w:val="Brdtextmedindragvnster"/>
      </w:pPr>
      <w:r>
        <w:t>Steen, Marie, styrelseledamot (fr.o.m. 2018</w:t>
      </w:r>
      <w:r>
        <w:noBreakHyphen/>
        <w:t>05</w:t>
      </w:r>
      <w:r>
        <w:noBreakHyphen/>
        <w:t>14 t.o.m. 2019</w:t>
      </w:r>
      <w:r>
        <w:noBreakHyphen/>
        <w:t>12</w:t>
      </w:r>
      <w:r>
        <w:noBreakHyphen/>
        <w:t>31)</w:t>
      </w:r>
    </w:p>
    <w:p w14:paraId="0A39770D" w14:textId="77777777" w:rsidR="00A23F7A" w:rsidRDefault="00A23F7A" w:rsidP="00B5765E">
      <w:pPr>
        <w:pStyle w:val="Brdtextmedindragvnster"/>
      </w:pPr>
      <w:r>
        <w:t>Strömgren, Jan-Peter, förbundsordförande (fr.o.m. 2007</w:t>
      </w:r>
      <w:r>
        <w:noBreakHyphen/>
        <w:t>01</w:t>
      </w:r>
      <w:r>
        <w:noBreakHyphen/>
        <w:t>11 t.o.m. 2013</w:t>
      </w:r>
      <w:r>
        <w:noBreakHyphen/>
        <w:t>12</w:t>
      </w:r>
      <w:r>
        <w:noBreakHyphen/>
        <w:t>31)</w:t>
      </w:r>
    </w:p>
    <w:p w14:paraId="5998E8D7" w14:textId="77777777" w:rsidR="00A23F7A" w:rsidRDefault="00A23F7A" w:rsidP="00B5765E">
      <w:pPr>
        <w:pStyle w:val="Brdtextmedindragvnster"/>
      </w:pPr>
      <w:r>
        <w:t>Stuart, Ulrika, statssekreterare (fr.o.m. 2013</w:t>
      </w:r>
      <w:r>
        <w:noBreakHyphen/>
        <w:t>04</w:t>
      </w:r>
      <w:r>
        <w:noBreakHyphen/>
        <w:t>01)</w:t>
      </w:r>
    </w:p>
    <w:p w14:paraId="5A296602" w14:textId="77777777" w:rsidR="00A23F7A" w:rsidRDefault="00A23F7A" w:rsidP="00B5765E">
      <w:pPr>
        <w:pStyle w:val="Brdtextmedindragvnster"/>
      </w:pPr>
      <w:r>
        <w:t>Thomsson, Håkan, förbundsordförande (fr.o.m. 2016</w:t>
      </w:r>
      <w:r>
        <w:noBreakHyphen/>
        <w:t>01</w:t>
      </w:r>
      <w:r>
        <w:noBreakHyphen/>
        <w:t>11 t.o.m. 2017</w:t>
      </w:r>
      <w:r>
        <w:noBreakHyphen/>
        <w:t>12</w:t>
      </w:r>
      <w:r>
        <w:noBreakHyphen/>
        <w:t>31)</w:t>
      </w:r>
    </w:p>
    <w:p w14:paraId="013B35C5" w14:textId="77777777" w:rsidR="00A23F7A" w:rsidRDefault="00A23F7A" w:rsidP="00B5765E">
      <w:pPr>
        <w:pStyle w:val="Brdtextmedindragvnster"/>
      </w:pPr>
      <w:r>
        <w:t>Thorgren, Gunilla, statssekreterare (fr.o.m. 2001</w:t>
      </w:r>
      <w:r>
        <w:noBreakHyphen/>
        <w:t>06</w:t>
      </w:r>
      <w:r>
        <w:noBreakHyphen/>
        <w:t>14 t.o.m. 2006</w:t>
      </w:r>
      <w:r>
        <w:noBreakHyphen/>
        <w:t>10</w:t>
      </w:r>
      <w:r>
        <w:noBreakHyphen/>
        <w:t>05)</w:t>
      </w:r>
    </w:p>
    <w:p w14:paraId="578A6E47" w14:textId="77777777" w:rsidR="00A23F7A" w:rsidRDefault="00A23F7A" w:rsidP="00B5765E">
      <w:pPr>
        <w:pStyle w:val="Brdtextmedindragvnster"/>
      </w:pPr>
      <w:r>
        <w:t xml:space="preserve">Uddén </w:t>
      </w:r>
      <w:proofErr w:type="spellStart"/>
      <w:r>
        <w:t>Sonnegård</w:t>
      </w:r>
      <w:proofErr w:type="spellEnd"/>
      <w:r>
        <w:t>, Eva, statssekreterare</w:t>
      </w:r>
    </w:p>
    <w:p w14:paraId="74B57DF8" w14:textId="4803A44E" w:rsidR="00A23F7A" w:rsidRDefault="00A23F7A" w:rsidP="00B5765E">
      <w:pPr>
        <w:pStyle w:val="Brdtextmedindragvnster"/>
      </w:pPr>
      <w:r>
        <w:t>Uusman</w:t>
      </w:r>
      <w:r w:rsidR="007E6FC3">
        <w:t>n</w:t>
      </w:r>
      <w:r>
        <w:t>, Ines, vice ordförande (fr.o.m. 2016</w:t>
      </w:r>
      <w:r>
        <w:noBreakHyphen/>
        <w:t>01</w:t>
      </w:r>
      <w:r>
        <w:noBreakHyphen/>
        <w:t>11 t.o.m. 2018</w:t>
      </w:r>
      <w:r>
        <w:noBreakHyphen/>
        <w:t>05</w:t>
      </w:r>
      <w:r>
        <w:noBreakHyphen/>
        <w:t>13)</w:t>
      </w:r>
    </w:p>
    <w:p w14:paraId="71AE9923" w14:textId="77777777" w:rsidR="00A23F7A" w:rsidRDefault="00A23F7A" w:rsidP="00B5765E">
      <w:pPr>
        <w:pStyle w:val="Brdtextmedindragvnster"/>
      </w:pPr>
      <w:r>
        <w:t>Wallenius, Elisabeth, ordförande (fr.o.m. 2018</w:t>
      </w:r>
      <w:r>
        <w:noBreakHyphen/>
        <w:t>05</w:t>
      </w:r>
      <w:r>
        <w:noBreakHyphen/>
        <w:t>14 t.o.m. 2019</w:t>
      </w:r>
      <w:r>
        <w:noBreakHyphen/>
        <w:t>12</w:t>
      </w:r>
      <w:r>
        <w:noBreakHyphen/>
        <w:t>31)</w:t>
      </w:r>
    </w:p>
    <w:p w14:paraId="5235D245" w14:textId="77777777" w:rsidR="00A23F7A" w:rsidRDefault="00A23F7A" w:rsidP="00B5765E">
      <w:pPr>
        <w:pStyle w:val="Brdtextmedindragvnster"/>
      </w:pPr>
      <w:proofErr w:type="spellStart"/>
      <w:r>
        <w:t>Veer</w:t>
      </w:r>
      <w:proofErr w:type="spellEnd"/>
      <w:r>
        <w:t>, Ragnar, förbundsordförande (fr.o.m. 2011</w:t>
      </w:r>
      <w:r>
        <w:noBreakHyphen/>
        <w:t>03</w:t>
      </w:r>
      <w:r>
        <w:noBreakHyphen/>
        <w:t>15 t.o.m. 2013</w:t>
      </w:r>
      <w:r>
        <w:noBreakHyphen/>
        <w:t>12</w:t>
      </w:r>
      <w:r>
        <w:noBreakHyphen/>
        <w:t>31)</w:t>
      </w:r>
    </w:p>
    <w:p w14:paraId="75D072F6" w14:textId="77777777" w:rsidR="00A23F7A" w:rsidRDefault="00A23F7A" w:rsidP="00B5765E">
      <w:pPr>
        <w:pStyle w:val="Brdtextmedindragvnster"/>
      </w:pPr>
      <w:r>
        <w:t>Vikenger, Agnetha, förbundsordförande (fr.o.m. 2014</w:t>
      </w:r>
      <w:r>
        <w:noBreakHyphen/>
        <w:t>02</w:t>
      </w:r>
      <w:r>
        <w:noBreakHyphen/>
        <w:t>18 t.o.m. 2015</w:t>
      </w:r>
      <w:r>
        <w:noBreakHyphen/>
        <w:t>12</w:t>
      </w:r>
      <w:r>
        <w:noBreakHyphen/>
        <w:t>09)</w:t>
      </w:r>
    </w:p>
    <w:p w14:paraId="58D735A9" w14:textId="77777777" w:rsidR="00A23F7A" w:rsidRDefault="00A23F7A" w:rsidP="00B5765E">
      <w:pPr>
        <w:pStyle w:val="Brdtextmedindragvnster"/>
      </w:pPr>
      <w:proofErr w:type="spellStart"/>
      <w:r>
        <w:t>Wahrolin</w:t>
      </w:r>
      <w:proofErr w:type="spellEnd"/>
      <w:r>
        <w:t>, Christina, ordförande (fr.o.m. 1998</w:t>
      </w:r>
      <w:r>
        <w:noBreakHyphen/>
        <w:t>06</w:t>
      </w:r>
      <w:r>
        <w:noBreakHyphen/>
        <w:t>18 t.o.m. 2000</w:t>
      </w:r>
      <w:r>
        <w:noBreakHyphen/>
        <w:t>06</w:t>
      </w:r>
      <w:r>
        <w:noBreakHyphen/>
        <w:t>16)</w:t>
      </w:r>
    </w:p>
    <w:p w14:paraId="53327C9E" w14:textId="77777777" w:rsidR="00A23F7A" w:rsidRDefault="00A23F7A" w:rsidP="00B5765E">
      <w:pPr>
        <w:pStyle w:val="Brdtextmedindragvnster"/>
      </w:pPr>
      <w:r>
        <w:t>Westlund, Karin, förbundsordförande (fr.o.m. 2007</w:t>
      </w:r>
      <w:r>
        <w:noBreakHyphen/>
        <w:t>01</w:t>
      </w:r>
      <w:r>
        <w:noBreakHyphen/>
        <w:t>10 t.o.m. 2008</w:t>
      </w:r>
      <w:r>
        <w:noBreakHyphen/>
        <w:t>04</w:t>
      </w:r>
      <w:r>
        <w:noBreakHyphen/>
        <w:t>08)</w:t>
      </w:r>
    </w:p>
    <w:p w14:paraId="52E3ACA3" w14:textId="77777777" w:rsidR="00A23F7A" w:rsidRDefault="00A23F7A" w:rsidP="00B5765E">
      <w:pPr>
        <w:pStyle w:val="Brdtextmedindragvnster"/>
      </w:pPr>
      <w:r>
        <w:t>Wyatt, Anna Karin, generalsekreterare (fr.o.m. 2016</w:t>
      </w:r>
      <w:r>
        <w:noBreakHyphen/>
        <w:t>01</w:t>
      </w:r>
      <w:r>
        <w:noBreakHyphen/>
        <w:t>11 t.o.m. 2016</w:t>
      </w:r>
      <w:r>
        <w:noBreakHyphen/>
        <w:t>04</w:t>
      </w:r>
      <w:r>
        <w:noBreakHyphen/>
        <w:t>30)</w:t>
      </w:r>
    </w:p>
    <w:p w14:paraId="0362D0FF" w14:textId="77777777" w:rsidR="00A23F7A" w:rsidRDefault="00A23F7A" w:rsidP="00B5765E">
      <w:pPr>
        <w:pStyle w:val="Brdtextmedindragvnster"/>
      </w:pPr>
      <w:r>
        <w:t>Zetterberg, Leif, statssekreterare</w:t>
      </w:r>
    </w:p>
    <w:p w14:paraId="00F869B5" w14:textId="77777777" w:rsidR="00A23F7A" w:rsidRDefault="00A23F7A" w:rsidP="00B5765E">
      <w:pPr>
        <w:pStyle w:val="Brdtextmedindragvnster"/>
      </w:pPr>
      <w:r>
        <w:t>Åsblom, Anna-Linnéa, styrelseledamot (fr.o.m. 2016</w:t>
      </w:r>
      <w:r>
        <w:noBreakHyphen/>
        <w:t>05</w:t>
      </w:r>
      <w:r>
        <w:noBreakHyphen/>
        <w:t>01 t.o.m. 2017</w:t>
      </w:r>
      <w:r>
        <w:noBreakHyphen/>
        <w:t>12</w:t>
      </w:r>
      <w:r>
        <w:noBreakHyphen/>
        <w:t>31)</w:t>
      </w:r>
    </w:p>
    <w:p w14:paraId="54FBF887" w14:textId="77777777" w:rsidR="00A23F7A" w:rsidRDefault="00A23F7A" w:rsidP="00B5765E">
      <w:pPr>
        <w:pStyle w:val="Brdtextmedindragvnster"/>
      </w:pPr>
      <w:proofErr w:type="spellStart"/>
      <w:r>
        <w:t>Öhrsvik</w:t>
      </w:r>
      <w:proofErr w:type="spellEnd"/>
      <w:r>
        <w:t>, Lena, ordförande (fr.o.m. 1998</w:t>
      </w:r>
      <w:r>
        <w:noBreakHyphen/>
        <w:t>06</w:t>
      </w:r>
      <w:r>
        <w:noBreakHyphen/>
        <w:t>18 t.o.m. 2006</w:t>
      </w:r>
      <w:r>
        <w:noBreakHyphen/>
        <w:t>03</w:t>
      </w:r>
      <w:r>
        <w:noBreakHyphen/>
        <w:t>02)</w:t>
      </w:r>
    </w:p>
    <w:p w14:paraId="617A4096" w14:textId="77777777" w:rsidR="00A23F7A" w:rsidRDefault="00A23F7A" w:rsidP="00B5765E">
      <w:pPr>
        <w:pStyle w:val="Brdtextmedindragvnster"/>
      </w:pPr>
      <w:r>
        <w:lastRenderedPageBreak/>
        <w:t>Östberg, Bertil, statssekreterare</w:t>
      </w:r>
    </w:p>
    <w:p w14:paraId="2A0CB53A" w14:textId="77777777" w:rsidR="00A23F7A" w:rsidRDefault="00A23F7A" w:rsidP="00B5765E">
      <w:pPr>
        <w:pStyle w:val="Brdtexthllihop"/>
      </w:pPr>
      <w:r>
        <w:t>Suppleant:</w:t>
      </w:r>
    </w:p>
    <w:p w14:paraId="449139C7" w14:textId="77777777" w:rsidR="00A23F7A" w:rsidRDefault="00A23F7A" w:rsidP="00B5765E">
      <w:pPr>
        <w:pStyle w:val="Brdtextmedindragvnster"/>
      </w:pPr>
      <w:r>
        <w:t>Bengtsson-Hayward, Kathleen, förbundsordförande (fr.o.m. 2007</w:t>
      </w:r>
      <w:r>
        <w:noBreakHyphen/>
        <w:t>01</w:t>
      </w:r>
      <w:r>
        <w:noBreakHyphen/>
        <w:t>11 t.o.m. 2008</w:t>
      </w:r>
      <w:r>
        <w:noBreakHyphen/>
        <w:t>04</w:t>
      </w:r>
      <w:r>
        <w:noBreakHyphen/>
        <w:t>08)</w:t>
      </w:r>
    </w:p>
    <w:p w14:paraId="12625A9E" w14:textId="77777777" w:rsidR="00A23F7A" w:rsidRDefault="00A23F7A" w:rsidP="00B5765E">
      <w:pPr>
        <w:pStyle w:val="Brdtextmedindragvnster"/>
      </w:pPr>
      <w:r>
        <w:t>Bergwall, Marie-Jeanette, kanslichef (fr.o.m. 1998</w:t>
      </w:r>
      <w:r>
        <w:noBreakHyphen/>
        <w:t>06</w:t>
      </w:r>
      <w:r>
        <w:noBreakHyphen/>
        <w:t>18 t.o.m. 1999</w:t>
      </w:r>
      <w:r>
        <w:noBreakHyphen/>
        <w:t>06</w:t>
      </w:r>
      <w:r>
        <w:noBreakHyphen/>
        <w:t>30)</w:t>
      </w:r>
    </w:p>
    <w:p w14:paraId="48EBF43F" w14:textId="77777777" w:rsidR="00853F8F" w:rsidRDefault="00853F8F" w:rsidP="00853F8F">
      <w:pPr>
        <w:pStyle w:val="Brdtextmedindragvnster"/>
      </w:pPr>
      <w:r>
        <w:t>Berge-Kleber, Lars, förbundsordförande (fr.o.m. 2007</w:t>
      </w:r>
      <w:r>
        <w:noBreakHyphen/>
        <w:t>01</w:t>
      </w:r>
      <w:r>
        <w:noBreakHyphen/>
        <w:t>11 t.o.m. 2010</w:t>
      </w:r>
      <w:r>
        <w:noBreakHyphen/>
        <w:t>12</w:t>
      </w:r>
      <w:r>
        <w:noBreakHyphen/>
        <w:t>31)</w:t>
      </w:r>
    </w:p>
    <w:p w14:paraId="623B1246" w14:textId="1F05E5A9" w:rsidR="00A23F7A" w:rsidRDefault="00853F8F" w:rsidP="00853F8F">
      <w:pPr>
        <w:pStyle w:val="Brdtextmedindragvnster"/>
      </w:pPr>
      <w:r>
        <w:t xml:space="preserve"> </w:t>
      </w:r>
      <w:r w:rsidR="00A23F7A">
        <w:t>Bjöörn, Ingalill, förbundsordförande (fr.o.m. 2005</w:t>
      </w:r>
      <w:r w:rsidR="00A23F7A">
        <w:noBreakHyphen/>
        <w:t>03</w:t>
      </w:r>
      <w:r w:rsidR="00A23F7A">
        <w:noBreakHyphen/>
        <w:t>01 t.o.m. 2010</w:t>
      </w:r>
      <w:r w:rsidR="00A23F7A">
        <w:noBreakHyphen/>
        <w:t>12</w:t>
      </w:r>
      <w:r w:rsidR="00A23F7A">
        <w:noBreakHyphen/>
        <w:t>31)</w:t>
      </w:r>
    </w:p>
    <w:p w14:paraId="0F38EE16" w14:textId="77777777" w:rsidR="00A23F7A" w:rsidRDefault="00A23F7A" w:rsidP="00B5765E">
      <w:pPr>
        <w:pStyle w:val="Brdtextmedindragvnster"/>
      </w:pPr>
      <w:r>
        <w:t>Blom, Anita S, styrelseledamot (fr.o.m. 2001</w:t>
      </w:r>
      <w:r>
        <w:noBreakHyphen/>
        <w:t>06</w:t>
      </w:r>
      <w:r>
        <w:noBreakHyphen/>
        <w:t>14 t.o.m. 2001</w:t>
      </w:r>
      <w:r>
        <w:noBreakHyphen/>
        <w:t>12</w:t>
      </w:r>
      <w:r>
        <w:noBreakHyphen/>
        <w:t>31)</w:t>
      </w:r>
    </w:p>
    <w:p w14:paraId="16126FA0" w14:textId="77777777" w:rsidR="00A23F7A" w:rsidRDefault="00A23F7A" w:rsidP="00B5765E">
      <w:pPr>
        <w:pStyle w:val="Brdtextmedindragvnster"/>
      </w:pPr>
      <w:r>
        <w:t>Forsén, Jan-Olof, v. ordförande (fr.o.m. 1998</w:t>
      </w:r>
      <w:r>
        <w:noBreakHyphen/>
        <w:t>06</w:t>
      </w:r>
      <w:r>
        <w:noBreakHyphen/>
        <w:t>18 t.o.m. 2000</w:t>
      </w:r>
      <w:r>
        <w:noBreakHyphen/>
        <w:t>06</w:t>
      </w:r>
      <w:r>
        <w:noBreakHyphen/>
        <w:t>16)</w:t>
      </w:r>
    </w:p>
    <w:p w14:paraId="5C51185A" w14:textId="77777777" w:rsidR="00A23F7A" w:rsidRDefault="00A23F7A" w:rsidP="00B5765E">
      <w:pPr>
        <w:pStyle w:val="Brdtextmedindragvnster"/>
      </w:pPr>
      <w:proofErr w:type="spellStart"/>
      <w:r>
        <w:t>Gruszka</w:t>
      </w:r>
      <w:proofErr w:type="spellEnd"/>
      <w:r>
        <w:t xml:space="preserve">, </w:t>
      </w:r>
      <w:proofErr w:type="spellStart"/>
      <w:r>
        <w:t>Zygmunt</w:t>
      </w:r>
      <w:proofErr w:type="spellEnd"/>
      <w:r>
        <w:t>, styrelseledamot (fr.o.m. 2007</w:t>
      </w:r>
      <w:r>
        <w:noBreakHyphen/>
        <w:t>01</w:t>
      </w:r>
      <w:r>
        <w:noBreakHyphen/>
        <w:t>11 t.o.m. 2010</w:t>
      </w:r>
      <w:r>
        <w:noBreakHyphen/>
        <w:t>12</w:t>
      </w:r>
      <w:r>
        <w:noBreakHyphen/>
        <w:t>31)</w:t>
      </w:r>
    </w:p>
    <w:p w14:paraId="2E201C9F" w14:textId="77777777" w:rsidR="00A23F7A" w:rsidRDefault="00A23F7A" w:rsidP="00B5765E">
      <w:pPr>
        <w:pStyle w:val="Brdtextmedindragvnster"/>
      </w:pPr>
      <w:r>
        <w:t>Hagnell, Isabella, förbundsmedlem (fr.o.m. 2014</w:t>
      </w:r>
      <w:r>
        <w:noBreakHyphen/>
        <w:t>06</w:t>
      </w:r>
      <w:r>
        <w:noBreakHyphen/>
        <w:t>10 t.o.m. 2015</w:t>
      </w:r>
      <w:r>
        <w:noBreakHyphen/>
        <w:t>12</w:t>
      </w:r>
      <w:r>
        <w:noBreakHyphen/>
        <w:t>31)</w:t>
      </w:r>
    </w:p>
    <w:p w14:paraId="20F6D721" w14:textId="77777777" w:rsidR="00A23F7A" w:rsidRDefault="00A23F7A" w:rsidP="00B5765E">
      <w:pPr>
        <w:pStyle w:val="Brdtextmedindragvnster"/>
      </w:pPr>
      <w:r>
        <w:t>Johansson, Maria, förbundsordförande (fr.o.m. 2008</w:t>
      </w:r>
      <w:r>
        <w:noBreakHyphen/>
        <w:t>04</w:t>
      </w:r>
      <w:r>
        <w:noBreakHyphen/>
        <w:t>09 t.o.m. 2010</w:t>
      </w:r>
      <w:r>
        <w:noBreakHyphen/>
        <w:t>12</w:t>
      </w:r>
      <w:r>
        <w:noBreakHyphen/>
        <w:t>31)</w:t>
      </w:r>
    </w:p>
    <w:p w14:paraId="38A7DEE3" w14:textId="77777777" w:rsidR="00A23F7A" w:rsidRDefault="00A23F7A" w:rsidP="00B5765E">
      <w:pPr>
        <w:pStyle w:val="Brdtextmedindragvnster"/>
      </w:pPr>
      <w:r>
        <w:t>Karlsson, Niklas, förbundssekreterare (fr.o.m. 2014</w:t>
      </w:r>
      <w:r>
        <w:noBreakHyphen/>
        <w:t>06</w:t>
      </w:r>
      <w:r>
        <w:noBreakHyphen/>
        <w:t>10 t.o.m. 2015</w:t>
      </w:r>
      <w:r>
        <w:noBreakHyphen/>
        <w:t>12</w:t>
      </w:r>
      <w:r>
        <w:noBreakHyphen/>
        <w:t>31)</w:t>
      </w:r>
    </w:p>
    <w:p w14:paraId="1B1E7266" w14:textId="77777777" w:rsidR="00A23F7A" w:rsidRDefault="00A23F7A" w:rsidP="00B5765E">
      <w:pPr>
        <w:pStyle w:val="Brdtextmedindragvnster"/>
      </w:pPr>
      <w:r>
        <w:t>Karlsson, Åke, ordförande (fr.o.m. 1998</w:t>
      </w:r>
      <w:r>
        <w:noBreakHyphen/>
        <w:t>06</w:t>
      </w:r>
      <w:r>
        <w:noBreakHyphen/>
        <w:t>18 t.o.m. 2000</w:t>
      </w:r>
      <w:r>
        <w:noBreakHyphen/>
        <w:t>06</w:t>
      </w:r>
      <w:r>
        <w:noBreakHyphen/>
        <w:t>16)</w:t>
      </w:r>
    </w:p>
    <w:p w14:paraId="70ED283F" w14:textId="77777777" w:rsidR="00A23F7A" w:rsidRDefault="00A23F7A" w:rsidP="00B5765E">
      <w:pPr>
        <w:pStyle w:val="Brdtextmedindragvnster"/>
      </w:pPr>
      <w:r>
        <w:t>Krook, Anna-Lena, förbundsordförande (fr.o.m. 2007</w:t>
      </w:r>
      <w:r>
        <w:noBreakHyphen/>
        <w:t>01</w:t>
      </w:r>
      <w:r>
        <w:noBreakHyphen/>
        <w:t>11 t.o.m. 2010</w:t>
      </w:r>
      <w:r>
        <w:noBreakHyphen/>
        <w:t>12</w:t>
      </w:r>
      <w:r>
        <w:noBreakHyphen/>
        <w:t>31)</w:t>
      </w:r>
    </w:p>
    <w:p w14:paraId="552DE0D0" w14:textId="77777777" w:rsidR="00A23F7A" w:rsidRDefault="00A23F7A" w:rsidP="00B5765E">
      <w:pPr>
        <w:pStyle w:val="Brdtextmedindragvnster"/>
      </w:pPr>
      <w:r>
        <w:t>Lindström, Anders, generalsekreterare (fr.o.m. 2001</w:t>
      </w:r>
      <w:r>
        <w:noBreakHyphen/>
        <w:t>06</w:t>
      </w:r>
      <w:r>
        <w:noBreakHyphen/>
        <w:t>14 t.o.m. 2007</w:t>
      </w:r>
      <w:r>
        <w:noBreakHyphen/>
        <w:t>01</w:t>
      </w:r>
      <w:r>
        <w:noBreakHyphen/>
        <w:t>10)</w:t>
      </w:r>
    </w:p>
    <w:p w14:paraId="5C166301" w14:textId="77777777" w:rsidR="00A23F7A" w:rsidRDefault="00A23F7A" w:rsidP="00B5765E">
      <w:pPr>
        <w:pStyle w:val="Brdtextmedindragvnster"/>
      </w:pPr>
      <w:r>
        <w:t>Lundgren, Maria, ordförande (fr.o.m. 2001</w:t>
      </w:r>
      <w:r>
        <w:noBreakHyphen/>
        <w:t>06</w:t>
      </w:r>
      <w:r>
        <w:noBreakHyphen/>
        <w:t>14 t.o.m. 2005</w:t>
      </w:r>
      <w:r>
        <w:noBreakHyphen/>
        <w:t>02</w:t>
      </w:r>
      <w:r>
        <w:noBreakHyphen/>
        <w:t>03)</w:t>
      </w:r>
    </w:p>
    <w:p w14:paraId="61E0F63A" w14:textId="77777777" w:rsidR="00A23F7A" w:rsidRDefault="00A23F7A" w:rsidP="00B5765E">
      <w:pPr>
        <w:pStyle w:val="Brdtextmedindragvnster"/>
      </w:pPr>
      <w:r>
        <w:t>Lundin, Inge-Britt, ordförande (fr.o.m. 1998</w:t>
      </w:r>
      <w:r>
        <w:noBreakHyphen/>
        <w:t>06</w:t>
      </w:r>
      <w:r>
        <w:noBreakHyphen/>
        <w:t>18 t.o.m. 1998</w:t>
      </w:r>
      <w:r>
        <w:noBreakHyphen/>
        <w:t>06</w:t>
      </w:r>
      <w:r>
        <w:noBreakHyphen/>
        <w:t>16)</w:t>
      </w:r>
    </w:p>
    <w:p w14:paraId="0E52F93F" w14:textId="6AC2B73E" w:rsidR="00A23F7A" w:rsidRDefault="00A23F7A" w:rsidP="00B5765E">
      <w:pPr>
        <w:pStyle w:val="Brdtextmedindragvnster"/>
      </w:pPr>
      <w:r>
        <w:t>Nordin-Olson, Eva, ordförande (fr.o.m. 2005</w:t>
      </w:r>
      <w:r>
        <w:noBreakHyphen/>
        <w:t>03</w:t>
      </w:r>
      <w:r>
        <w:noBreakHyphen/>
        <w:t>01 t.o.m. 2007</w:t>
      </w:r>
      <w:r>
        <w:noBreakHyphen/>
        <w:t>01</w:t>
      </w:r>
      <w:r>
        <w:noBreakHyphen/>
        <w:t>10)</w:t>
      </w:r>
    </w:p>
    <w:p w14:paraId="2030A820" w14:textId="4267BB4E" w:rsidR="00A23F7A" w:rsidRDefault="00A23F7A" w:rsidP="00B5765E">
      <w:pPr>
        <w:pStyle w:val="Brdtextmedindragvnster"/>
      </w:pPr>
      <w:r>
        <w:t>Paulin, Moni</w:t>
      </w:r>
      <w:r w:rsidR="004521C2">
        <w:t>k</w:t>
      </w:r>
      <w:r>
        <w:t>a, ordförande (fr.o.m. 1998</w:t>
      </w:r>
      <w:r>
        <w:noBreakHyphen/>
        <w:t>06</w:t>
      </w:r>
      <w:r>
        <w:noBreakHyphen/>
        <w:t>18 t.o.m. 2002</w:t>
      </w:r>
      <w:r>
        <w:noBreakHyphen/>
        <w:t>09</w:t>
      </w:r>
      <w:r>
        <w:noBreakHyphen/>
        <w:t>30)</w:t>
      </w:r>
    </w:p>
    <w:p w14:paraId="05AE9CFC" w14:textId="77777777" w:rsidR="00A23F7A" w:rsidRDefault="00A23F7A" w:rsidP="00B5765E">
      <w:pPr>
        <w:pStyle w:val="Brdtextmedindragvnster"/>
      </w:pPr>
      <w:proofErr w:type="spellStart"/>
      <w:r>
        <w:t>Mellvig</w:t>
      </w:r>
      <w:proofErr w:type="spellEnd"/>
      <w:r>
        <w:t xml:space="preserve"> Lind, Jeanette (fr.o.m. 2005</w:t>
      </w:r>
      <w:r>
        <w:noBreakHyphen/>
        <w:t>02</w:t>
      </w:r>
      <w:r>
        <w:noBreakHyphen/>
        <w:t>04 t.o.m. 2007</w:t>
      </w:r>
      <w:r>
        <w:noBreakHyphen/>
        <w:t>01</w:t>
      </w:r>
      <w:r>
        <w:noBreakHyphen/>
        <w:t>10)</w:t>
      </w:r>
    </w:p>
    <w:p w14:paraId="16C91C5B" w14:textId="77777777" w:rsidR="00A23F7A" w:rsidRDefault="00A23F7A" w:rsidP="00B5765E">
      <w:pPr>
        <w:pStyle w:val="Brdtextmedindragvnster"/>
      </w:pPr>
      <w:proofErr w:type="spellStart"/>
      <w:r>
        <w:t>Wahrolin</w:t>
      </w:r>
      <w:proofErr w:type="spellEnd"/>
      <w:r>
        <w:t>, Christina, ordförande (fr.o.m. 2001</w:t>
      </w:r>
      <w:r>
        <w:noBreakHyphen/>
        <w:t>06</w:t>
      </w:r>
      <w:r>
        <w:noBreakHyphen/>
        <w:t>14 t.o.m. 2007</w:t>
      </w:r>
      <w:r>
        <w:noBreakHyphen/>
        <w:t>01</w:t>
      </w:r>
      <w:r>
        <w:noBreakHyphen/>
        <w:t>10)</w:t>
      </w:r>
    </w:p>
    <w:p w14:paraId="3C519A5D" w14:textId="77777777" w:rsidR="00A23F7A" w:rsidRDefault="00A23F7A" w:rsidP="00B5765E">
      <w:pPr>
        <w:pStyle w:val="Brdtextmedindragvnster"/>
      </w:pPr>
      <w:proofErr w:type="spellStart"/>
      <w:r>
        <w:t>Veer</w:t>
      </w:r>
      <w:proofErr w:type="spellEnd"/>
      <w:r>
        <w:t>, Ragnar, förbundsordförande (fr.o.m. 2009</w:t>
      </w:r>
      <w:r>
        <w:noBreakHyphen/>
        <w:t>09</w:t>
      </w:r>
      <w:r>
        <w:noBreakHyphen/>
        <w:t>25 t.o.m. 2010</w:t>
      </w:r>
      <w:r>
        <w:noBreakHyphen/>
        <w:t>12</w:t>
      </w:r>
      <w:r>
        <w:noBreakHyphen/>
        <w:t>31)</w:t>
      </w:r>
    </w:p>
    <w:p w14:paraId="219BAA51" w14:textId="77777777" w:rsidR="00A23F7A" w:rsidRDefault="00A23F7A" w:rsidP="00B5765E">
      <w:pPr>
        <w:pStyle w:val="Brdtextmedindragvnster"/>
      </w:pPr>
      <w:r>
        <w:t>Wallin, Roger, kanslichef (fr.o.m. 1998</w:t>
      </w:r>
      <w:r>
        <w:noBreakHyphen/>
        <w:t>06</w:t>
      </w:r>
      <w:r>
        <w:noBreakHyphen/>
        <w:t>18 t.o.m. 2000</w:t>
      </w:r>
      <w:r>
        <w:noBreakHyphen/>
        <w:t>06</w:t>
      </w:r>
      <w:r>
        <w:noBreakHyphen/>
        <w:t>16)</w:t>
      </w:r>
    </w:p>
    <w:p w14:paraId="6BE1B8AB" w14:textId="77777777" w:rsidR="00A23F7A" w:rsidRDefault="00A23F7A" w:rsidP="00B5765E">
      <w:pPr>
        <w:pStyle w:val="Brdtextmedindragvnster"/>
      </w:pPr>
      <w:r>
        <w:t>Westlund, Karin, förbundsordförande (fr.o.m. 2002</w:t>
      </w:r>
      <w:r>
        <w:noBreakHyphen/>
        <w:t>10</w:t>
      </w:r>
      <w:r>
        <w:noBreakHyphen/>
        <w:t>01 t.o.m. 2003</w:t>
      </w:r>
      <w:r>
        <w:noBreakHyphen/>
        <w:t>12</w:t>
      </w:r>
      <w:r>
        <w:noBreakHyphen/>
        <w:t>31)</w:t>
      </w:r>
    </w:p>
    <w:p w14:paraId="4D7670C1" w14:textId="77777777" w:rsidR="00A23F7A" w:rsidRDefault="00A23F7A" w:rsidP="00B5765E">
      <w:pPr>
        <w:pStyle w:val="Brdtextmedindragvnster"/>
      </w:pPr>
      <w:r>
        <w:t>Wikström, Lars-Åke, ordförande (fr.o.m. 2001</w:t>
      </w:r>
      <w:r>
        <w:noBreakHyphen/>
        <w:t>06</w:t>
      </w:r>
      <w:r>
        <w:noBreakHyphen/>
        <w:t>14 t.o.m. 2009</w:t>
      </w:r>
      <w:r>
        <w:noBreakHyphen/>
        <w:t>09</w:t>
      </w:r>
      <w:r>
        <w:noBreakHyphen/>
        <w:t>24)</w:t>
      </w:r>
    </w:p>
    <w:p w14:paraId="53D08709" w14:textId="77777777" w:rsidR="00A23F7A" w:rsidRDefault="00A23F7A" w:rsidP="00B5765E">
      <w:pPr>
        <w:pStyle w:val="Brdtextmedindragvnster"/>
      </w:pPr>
      <w:r>
        <w:t>Ytterberg, Marianne, förbundsordförande (fr.o.m. 2007</w:t>
      </w:r>
      <w:r>
        <w:noBreakHyphen/>
        <w:t>01</w:t>
      </w:r>
      <w:r>
        <w:noBreakHyphen/>
        <w:t>11 t.o.m. 2010</w:t>
      </w:r>
      <w:r>
        <w:noBreakHyphen/>
        <w:t>12</w:t>
      </w:r>
      <w:r>
        <w:noBreakHyphen/>
        <w:t>31)</w:t>
      </w:r>
    </w:p>
    <w:p w14:paraId="01D945D5" w14:textId="77777777" w:rsidR="00A23F7A" w:rsidRDefault="00A23F7A" w:rsidP="00B5765E">
      <w:pPr>
        <w:pStyle w:val="Brdtextmedindragvnster"/>
      </w:pPr>
      <w:r>
        <w:t>Åkerlund, Marianne, kanslichef (fr.o.m. 2003</w:t>
      </w:r>
      <w:r>
        <w:noBreakHyphen/>
        <w:t>04</w:t>
      </w:r>
      <w:r>
        <w:noBreakHyphen/>
        <w:t>01 t.o.m. 2007</w:t>
      </w:r>
      <w:r>
        <w:noBreakHyphen/>
        <w:t>01</w:t>
      </w:r>
      <w:r>
        <w:noBreakHyphen/>
        <w:t>10)</w:t>
      </w:r>
    </w:p>
    <w:p w14:paraId="07589C87" w14:textId="77777777" w:rsidR="00A23F7A" w:rsidRDefault="00A23F7A" w:rsidP="00B5765E">
      <w:pPr>
        <w:pStyle w:val="Brdtextmedindragvnster"/>
      </w:pPr>
      <w:r>
        <w:t>Åsberg, Benny, ordförande (fr.o.m. 2001</w:t>
      </w:r>
      <w:r>
        <w:noBreakHyphen/>
        <w:t>06</w:t>
      </w:r>
      <w:r>
        <w:noBreakHyphen/>
        <w:t>14 t.o.m. 2005</w:t>
      </w:r>
      <w:r>
        <w:noBreakHyphen/>
        <w:t>02</w:t>
      </w:r>
      <w:r>
        <w:noBreakHyphen/>
        <w:t>28)</w:t>
      </w:r>
    </w:p>
    <w:p w14:paraId="6D799799" w14:textId="77777777" w:rsidR="00A23F7A" w:rsidRDefault="00A23F7A" w:rsidP="00B5765E">
      <w:pPr>
        <w:pStyle w:val="Brdtexthllihop"/>
      </w:pPr>
      <w:r>
        <w:t>Ersättare:</w:t>
      </w:r>
    </w:p>
    <w:p w14:paraId="6CB9AE06" w14:textId="77777777" w:rsidR="00A23F7A" w:rsidRDefault="00A23F7A" w:rsidP="00B5765E">
      <w:pPr>
        <w:pStyle w:val="Brdtextmedindragvnster"/>
      </w:pPr>
      <w:r>
        <w:t>Beermann, Madeleine, förbundsordförande (fr.o.m. 2018</w:t>
      </w:r>
      <w:r>
        <w:noBreakHyphen/>
        <w:t>02</w:t>
      </w:r>
      <w:r>
        <w:noBreakHyphen/>
        <w:t>05 t.o.m. 2019</w:t>
      </w:r>
      <w:r>
        <w:noBreakHyphen/>
        <w:t>12</w:t>
      </w:r>
      <w:r>
        <w:noBreakHyphen/>
        <w:t>31)</w:t>
      </w:r>
    </w:p>
    <w:p w14:paraId="2A560B00" w14:textId="77777777" w:rsidR="00A23F7A" w:rsidRDefault="00A23F7A" w:rsidP="00B5765E">
      <w:pPr>
        <w:pStyle w:val="Brdtextmedindragvnster"/>
      </w:pPr>
      <w:r>
        <w:lastRenderedPageBreak/>
        <w:t>Berge-Kleber, Lars, förbundsordförande (fr.o.m. 2018</w:t>
      </w:r>
      <w:r>
        <w:noBreakHyphen/>
        <w:t>02</w:t>
      </w:r>
      <w:r>
        <w:noBreakHyphen/>
        <w:t>05 t.o.m. 2019</w:t>
      </w:r>
      <w:r>
        <w:noBreakHyphen/>
        <w:t>12</w:t>
      </w:r>
      <w:r>
        <w:noBreakHyphen/>
        <w:t>31)</w:t>
      </w:r>
    </w:p>
    <w:p w14:paraId="41F0CB5A" w14:textId="77777777" w:rsidR="00A23F7A" w:rsidRDefault="00A23F7A" w:rsidP="00B5765E">
      <w:pPr>
        <w:pStyle w:val="Brdtextmedindragvnster"/>
      </w:pPr>
      <w:r>
        <w:t>Carlsson, Marina, förbundsordförande (fr.o.m. 2018</w:t>
      </w:r>
      <w:r>
        <w:noBreakHyphen/>
        <w:t>02</w:t>
      </w:r>
      <w:r>
        <w:noBreakHyphen/>
        <w:t>05 t.o.m. 2019</w:t>
      </w:r>
      <w:r>
        <w:noBreakHyphen/>
        <w:t>12</w:t>
      </w:r>
      <w:r>
        <w:noBreakHyphen/>
        <w:t>31)</w:t>
      </w:r>
    </w:p>
    <w:p w14:paraId="4DB6190E" w14:textId="77777777" w:rsidR="00A23F7A" w:rsidRDefault="00A23F7A" w:rsidP="00B5765E">
      <w:pPr>
        <w:pStyle w:val="Brdtextmedindragvnster"/>
      </w:pPr>
      <w:proofErr w:type="spellStart"/>
      <w:r>
        <w:t>Foad</w:t>
      </w:r>
      <w:proofErr w:type="spellEnd"/>
      <w:r>
        <w:t xml:space="preserve"> </w:t>
      </w:r>
      <w:proofErr w:type="spellStart"/>
      <w:r>
        <w:t>Fathulla</w:t>
      </w:r>
      <w:proofErr w:type="spellEnd"/>
      <w:r>
        <w:t>, Laith, ordförande (fr.o.m. 2017</w:t>
      </w:r>
      <w:r>
        <w:noBreakHyphen/>
        <w:t>02</w:t>
      </w:r>
      <w:r>
        <w:noBreakHyphen/>
        <w:t>20 t.o.m. 2019</w:t>
      </w:r>
      <w:r>
        <w:noBreakHyphen/>
        <w:t>12</w:t>
      </w:r>
      <w:r>
        <w:noBreakHyphen/>
        <w:t>31)</w:t>
      </w:r>
    </w:p>
    <w:p w14:paraId="5DEC145D" w14:textId="77777777" w:rsidR="00A23F7A" w:rsidRDefault="00A23F7A" w:rsidP="00B5765E">
      <w:pPr>
        <w:pStyle w:val="Brdtextmedindragvnster"/>
      </w:pPr>
      <w:proofErr w:type="spellStart"/>
      <w:r>
        <w:t>Foad</w:t>
      </w:r>
      <w:proofErr w:type="spellEnd"/>
      <w:r>
        <w:t xml:space="preserve"> </w:t>
      </w:r>
      <w:proofErr w:type="spellStart"/>
      <w:r>
        <w:t>Fathulla</w:t>
      </w:r>
      <w:proofErr w:type="spellEnd"/>
      <w:r>
        <w:t>, Laith, förbundsordförande (fr.o.m. 2018</w:t>
      </w:r>
      <w:r>
        <w:noBreakHyphen/>
        <w:t>02</w:t>
      </w:r>
      <w:r>
        <w:noBreakHyphen/>
        <w:t>05 t.o.m. 2019</w:t>
      </w:r>
      <w:r>
        <w:noBreakHyphen/>
        <w:t>12</w:t>
      </w:r>
      <w:r>
        <w:noBreakHyphen/>
        <w:t>31)</w:t>
      </w:r>
    </w:p>
    <w:p w14:paraId="44D60B4D" w14:textId="77777777" w:rsidR="00A23F7A" w:rsidRDefault="00A23F7A" w:rsidP="00B5765E">
      <w:pPr>
        <w:pStyle w:val="Brdtextmedindragvnster"/>
      </w:pPr>
      <w:r>
        <w:t>Forsén, Jan-Olof, förbundsordförande (fr.o.m. 2014</w:t>
      </w:r>
      <w:r>
        <w:noBreakHyphen/>
        <w:t>02</w:t>
      </w:r>
      <w:r>
        <w:noBreakHyphen/>
        <w:t>18 t.o.m. 2015</w:t>
      </w:r>
      <w:r>
        <w:noBreakHyphen/>
        <w:t>12</w:t>
      </w:r>
      <w:r>
        <w:noBreakHyphen/>
        <w:t>31)</w:t>
      </w:r>
    </w:p>
    <w:p w14:paraId="627C68CE" w14:textId="77777777" w:rsidR="00A23F7A" w:rsidRDefault="00A23F7A" w:rsidP="00B5765E">
      <w:pPr>
        <w:pStyle w:val="Brdtextmedindragvnster"/>
      </w:pPr>
      <w:r>
        <w:t>Forsén, Jan-Olof, styrelseledamot (fr.o.m. 2016</w:t>
      </w:r>
      <w:r>
        <w:noBreakHyphen/>
        <w:t>01</w:t>
      </w:r>
      <w:r>
        <w:noBreakHyphen/>
        <w:t>11 t.o.m. 2017</w:t>
      </w:r>
      <w:r>
        <w:noBreakHyphen/>
        <w:t>12</w:t>
      </w:r>
      <w:r>
        <w:noBreakHyphen/>
        <w:t>31)</w:t>
      </w:r>
    </w:p>
    <w:p w14:paraId="59CD8CE3" w14:textId="77777777" w:rsidR="00A23F7A" w:rsidRDefault="00A23F7A" w:rsidP="00B5765E">
      <w:pPr>
        <w:pStyle w:val="Brdtextmedindragvnster"/>
      </w:pPr>
      <w:r>
        <w:t>Forsén, Jan-Olof, styrelseledamot (fr.o.m. 2018</w:t>
      </w:r>
      <w:r>
        <w:noBreakHyphen/>
        <w:t>02</w:t>
      </w:r>
      <w:r>
        <w:noBreakHyphen/>
        <w:t>05 t.o.m. 2018</w:t>
      </w:r>
      <w:r>
        <w:noBreakHyphen/>
        <w:t>05</w:t>
      </w:r>
      <w:r>
        <w:noBreakHyphen/>
        <w:t>13)</w:t>
      </w:r>
    </w:p>
    <w:p w14:paraId="3DA2C971" w14:textId="77777777" w:rsidR="00A23F7A" w:rsidRDefault="00A23F7A" w:rsidP="00B5765E">
      <w:pPr>
        <w:pStyle w:val="Brdtextmedindragvnster"/>
      </w:pPr>
      <w:r>
        <w:t>Gustafson, Anders, styrelseledamot (fr.o.m. 2018</w:t>
      </w:r>
      <w:r>
        <w:noBreakHyphen/>
        <w:t>02</w:t>
      </w:r>
      <w:r>
        <w:noBreakHyphen/>
        <w:t>05 t.o.m. 2019</w:t>
      </w:r>
      <w:r>
        <w:noBreakHyphen/>
        <w:t>12</w:t>
      </w:r>
      <w:r>
        <w:noBreakHyphen/>
        <w:t>31)</w:t>
      </w:r>
    </w:p>
    <w:p w14:paraId="2916B9E3" w14:textId="77777777" w:rsidR="00A23F7A" w:rsidRDefault="00A23F7A" w:rsidP="00B5765E">
      <w:pPr>
        <w:pStyle w:val="Brdtextmedindragvnster"/>
      </w:pPr>
      <w:r>
        <w:t>Henningsson, Åsa, förbundsordförande (fr.o.m. 2018</w:t>
      </w:r>
      <w:r>
        <w:noBreakHyphen/>
        <w:t>02</w:t>
      </w:r>
      <w:r>
        <w:noBreakHyphen/>
        <w:t>05 t.o.m. 2019</w:t>
      </w:r>
      <w:r>
        <w:noBreakHyphen/>
        <w:t>12</w:t>
      </w:r>
      <w:r>
        <w:noBreakHyphen/>
        <w:t>31)</w:t>
      </w:r>
    </w:p>
    <w:p w14:paraId="67E5F807" w14:textId="77777777" w:rsidR="00A23F7A" w:rsidRPr="00154FA9" w:rsidRDefault="00A23F7A" w:rsidP="00B5765E">
      <w:pPr>
        <w:pStyle w:val="Brdtextmedindragvnster"/>
        <w:rPr>
          <w:lang w:val="de-DE"/>
        </w:rPr>
      </w:pPr>
      <w:proofErr w:type="spellStart"/>
      <w:r w:rsidRPr="00154FA9">
        <w:rPr>
          <w:lang w:val="de-DE"/>
        </w:rPr>
        <w:t>Hübinette</w:t>
      </w:r>
      <w:proofErr w:type="spellEnd"/>
      <w:r w:rsidRPr="00154FA9">
        <w:rPr>
          <w:lang w:val="de-DE"/>
        </w:rPr>
        <w:t>, Kerstin (</w:t>
      </w:r>
      <w:proofErr w:type="spellStart"/>
      <w:r w:rsidRPr="00154FA9">
        <w:rPr>
          <w:lang w:val="de-DE"/>
        </w:rPr>
        <w:t>fr.o.m</w:t>
      </w:r>
      <w:proofErr w:type="spellEnd"/>
      <w:r w:rsidRPr="00154FA9">
        <w:rPr>
          <w:lang w:val="de-DE"/>
        </w:rPr>
        <w:t>. 2018</w:t>
      </w:r>
      <w:r w:rsidRPr="00154FA9">
        <w:rPr>
          <w:lang w:val="de-DE"/>
        </w:rPr>
        <w:noBreakHyphen/>
        <w:t>02</w:t>
      </w:r>
      <w:r w:rsidRPr="00154FA9">
        <w:rPr>
          <w:lang w:val="de-DE"/>
        </w:rPr>
        <w:noBreakHyphen/>
        <w:t xml:space="preserve">05 </w:t>
      </w:r>
      <w:proofErr w:type="spellStart"/>
      <w:r w:rsidRPr="00154FA9">
        <w:rPr>
          <w:lang w:val="de-DE"/>
        </w:rPr>
        <w:t>t.o.m</w:t>
      </w:r>
      <w:proofErr w:type="spellEnd"/>
      <w:r w:rsidRPr="00154FA9">
        <w:rPr>
          <w:lang w:val="de-DE"/>
        </w:rPr>
        <w:t>. 2019</w:t>
      </w:r>
      <w:r w:rsidRPr="00154FA9">
        <w:rPr>
          <w:lang w:val="de-DE"/>
        </w:rPr>
        <w:noBreakHyphen/>
        <w:t>12</w:t>
      </w:r>
      <w:r w:rsidRPr="00154FA9">
        <w:rPr>
          <w:lang w:val="de-DE"/>
        </w:rPr>
        <w:noBreakHyphen/>
        <w:t>31)</w:t>
      </w:r>
    </w:p>
    <w:p w14:paraId="7C691814" w14:textId="77777777" w:rsidR="00A23F7A" w:rsidRDefault="00A23F7A" w:rsidP="00B5765E">
      <w:pPr>
        <w:pStyle w:val="Brdtextmedindragvnster"/>
      </w:pPr>
      <w:r>
        <w:t>Lundekvam, Mattias, förbundsordförande (fr.o.m. 2018</w:t>
      </w:r>
      <w:r>
        <w:noBreakHyphen/>
        <w:t>02</w:t>
      </w:r>
      <w:r>
        <w:noBreakHyphen/>
        <w:t>05 t.o.m. 2019</w:t>
      </w:r>
      <w:r>
        <w:noBreakHyphen/>
        <w:t>12</w:t>
      </w:r>
      <w:r>
        <w:noBreakHyphen/>
        <w:t>31)</w:t>
      </w:r>
    </w:p>
    <w:p w14:paraId="66CDBAEA" w14:textId="77777777" w:rsidR="00A23F7A" w:rsidRDefault="00A23F7A" w:rsidP="00B5765E">
      <w:pPr>
        <w:pStyle w:val="Brdtextmedindragvnster"/>
      </w:pPr>
      <w:r>
        <w:t>Lundqvist-</w:t>
      </w:r>
      <w:proofErr w:type="spellStart"/>
      <w:r>
        <w:t>Brömster</w:t>
      </w:r>
      <w:proofErr w:type="spellEnd"/>
      <w:r>
        <w:t>, Maria, ordförande (fr.o.m. 2018</w:t>
      </w:r>
      <w:r>
        <w:noBreakHyphen/>
        <w:t>02</w:t>
      </w:r>
      <w:r>
        <w:noBreakHyphen/>
        <w:t>05 t.o.m. 2019</w:t>
      </w:r>
      <w:r>
        <w:noBreakHyphen/>
        <w:t>12</w:t>
      </w:r>
      <w:r>
        <w:noBreakHyphen/>
        <w:t>31)</w:t>
      </w:r>
    </w:p>
    <w:p w14:paraId="7D888263" w14:textId="325F0834" w:rsidR="00A23F7A" w:rsidRDefault="00A23F7A" w:rsidP="00B5765E">
      <w:pPr>
        <w:pStyle w:val="Brdtextmedindragvnster"/>
      </w:pPr>
      <w:r>
        <w:t>St</w:t>
      </w:r>
      <w:r w:rsidR="00BB2A4B">
        <w:t>e</w:t>
      </w:r>
      <w:r>
        <w:t>en, Marie, styrelseledamot (fr.o.m. 2018</w:t>
      </w:r>
      <w:r>
        <w:noBreakHyphen/>
        <w:t>02</w:t>
      </w:r>
      <w:r>
        <w:noBreakHyphen/>
        <w:t>05 t.o.m. 2018</w:t>
      </w:r>
      <w:r>
        <w:noBreakHyphen/>
        <w:t>05</w:t>
      </w:r>
      <w:r>
        <w:noBreakHyphen/>
        <w:t>13)</w:t>
      </w:r>
    </w:p>
    <w:p w14:paraId="78FF18EE" w14:textId="77777777" w:rsidR="00A23F7A" w:rsidRDefault="00A23F7A" w:rsidP="00B5765E">
      <w:pPr>
        <w:pStyle w:val="Brdtextmedindragvnster"/>
      </w:pPr>
      <w:proofErr w:type="spellStart"/>
      <w:r>
        <w:t>Alván</w:t>
      </w:r>
      <w:proofErr w:type="spellEnd"/>
      <w:r>
        <w:t>, Gunnar, professor emeritus (fr.o.m. 2016</w:t>
      </w:r>
      <w:r>
        <w:noBreakHyphen/>
        <w:t>01</w:t>
      </w:r>
      <w:r>
        <w:noBreakHyphen/>
        <w:t>11 t.o.m. 2017</w:t>
      </w:r>
      <w:r>
        <w:noBreakHyphen/>
        <w:t>12</w:t>
      </w:r>
      <w:r>
        <w:noBreakHyphen/>
        <w:t>31)</w:t>
      </w:r>
    </w:p>
    <w:p w14:paraId="6D6C6429" w14:textId="77777777" w:rsidR="00A23F7A" w:rsidRDefault="00A23F7A" w:rsidP="00B5765E">
      <w:pPr>
        <w:pStyle w:val="Brdtextmedindragvnster"/>
      </w:pPr>
      <w:r>
        <w:t>Franzén-Nordström, Camilla, förbundsordförande (fr.o.m. 2014</w:t>
      </w:r>
      <w:r>
        <w:noBreakHyphen/>
        <w:t>02</w:t>
      </w:r>
      <w:r>
        <w:noBreakHyphen/>
        <w:t>18 t.o.m. 2015</w:t>
      </w:r>
      <w:r>
        <w:noBreakHyphen/>
        <w:t>12</w:t>
      </w:r>
      <w:r>
        <w:noBreakHyphen/>
        <w:t>31)</w:t>
      </w:r>
    </w:p>
    <w:p w14:paraId="724B62EA" w14:textId="77777777" w:rsidR="00A23F7A" w:rsidRDefault="00A23F7A" w:rsidP="00B5765E">
      <w:pPr>
        <w:pStyle w:val="Brdtextmedindragvnster"/>
      </w:pPr>
      <w:r>
        <w:t>Grape, Ulf, förbundsordförande (fr.o.m. 2014</w:t>
      </w:r>
      <w:r>
        <w:noBreakHyphen/>
        <w:t>02</w:t>
      </w:r>
      <w:r>
        <w:noBreakHyphen/>
        <w:t>18 t.o.m. 2015</w:t>
      </w:r>
      <w:r>
        <w:noBreakHyphen/>
        <w:t>12</w:t>
      </w:r>
      <w:r>
        <w:noBreakHyphen/>
        <w:t>31)</w:t>
      </w:r>
    </w:p>
    <w:p w14:paraId="511EAC1C" w14:textId="77777777" w:rsidR="00A23F7A" w:rsidRDefault="00A23F7A" w:rsidP="00B5765E">
      <w:pPr>
        <w:pStyle w:val="Brdtextmedindragvnster"/>
      </w:pPr>
      <w:r>
        <w:t>Huss, Lena, förbundsordförande (fr.o.m. 2016</w:t>
      </w:r>
      <w:r>
        <w:noBreakHyphen/>
        <w:t>01</w:t>
      </w:r>
      <w:r>
        <w:noBreakHyphen/>
        <w:t>11 t.o.m. 2017</w:t>
      </w:r>
      <w:r>
        <w:noBreakHyphen/>
        <w:t>12</w:t>
      </w:r>
      <w:r>
        <w:noBreakHyphen/>
        <w:t>31)</w:t>
      </w:r>
    </w:p>
    <w:p w14:paraId="20BD86D0" w14:textId="77777777" w:rsidR="00A23F7A" w:rsidRDefault="00A23F7A" w:rsidP="00B5765E">
      <w:pPr>
        <w:pStyle w:val="Brdtextmedindragvnster"/>
      </w:pPr>
      <w:r>
        <w:t>Jansson, Thomas, förbundsordförande (fr.o.m. 2014</w:t>
      </w:r>
      <w:r>
        <w:noBreakHyphen/>
        <w:t>02</w:t>
      </w:r>
      <w:r>
        <w:noBreakHyphen/>
        <w:t>18 t.o.m. 2015</w:t>
      </w:r>
      <w:r>
        <w:noBreakHyphen/>
        <w:t>12</w:t>
      </w:r>
      <w:r>
        <w:noBreakHyphen/>
        <w:t>31)</w:t>
      </w:r>
    </w:p>
    <w:p w14:paraId="21E9AED5" w14:textId="77777777" w:rsidR="00A23F7A" w:rsidRDefault="00A23F7A" w:rsidP="00B5765E">
      <w:pPr>
        <w:pStyle w:val="Brdtextmedindragvnster"/>
      </w:pPr>
      <w:r>
        <w:t>Jansson, Thomas, förbundsordförande (fr.o.m. 2016</w:t>
      </w:r>
      <w:r>
        <w:noBreakHyphen/>
        <w:t>01</w:t>
      </w:r>
      <w:r>
        <w:noBreakHyphen/>
        <w:t>11 t.o.m. 2016</w:t>
      </w:r>
      <w:r>
        <w:noBreakHyphen/>
        <w:t>09</w:t>
      </w:r>
      <w:r>
        <w:noBreakHyphen/>
        <w:t>15)</w:t>
      </w:r>
    </w:p>
    <w:p w14:paraId="1CE4EFFB" w14:textId="77777777" w:rsidR="00A23F7A" w:rsidRDefault="00A23F7A" w:rsidP="00B5765E">
      <w:pPr>
        <w:pStyle w:val="Brdtextmedindragvnster"/>
      </w:pPr>
      <w:r>
        <w:t>Lidbäck, Lise, förbundsordförande (fr.o.m. 2014</w:t>
      </w:r>
      <w:r>
        <w:noBreakHyphen/>
        <w:t>02</w:t>
      </w:r>
      <w:r>
        <w:noBreakHyphen/>
        <w:t>18 t.o.m. 2015</w:t>
      </w:r>
      <w:r>
        <w:noBreakHyphen/>
        <w:t>12</w:t>
      </w:r>
      <w:r>
        <w:noBreakHyphen/>
        <w:t>31)</w:t>
      </w:r>
    </w:p>
    <w:p w14:paraId="15D7386B" w14:textId="77777777" w:rsidR="00A23F7A" w:rsidRDefault="00A23F7A" w:rsidP="00B5765E">
      <w:pPr>
        <w:pStyle w:val="Brdtextmedindragvnster"/>
      </w:pPr>
      <w:r>
        <w:t>Lidbäck, Lise, förbundsordförande (fr.o.m. 2016</w:t>
      </w:r>
      <w:r>
        <w:noBreakHyphen/>
        <w:t>01</w:t>
      </w:r>
      <w:r>
        <w:noBreakHyphen/>
        <w:t>11 t.o.m. 2017</w:t>
      </w:r>
      <w:r>
        <w:noBreakHyphen/>
        <w:t>12</w:t>
      </w:r>
      <w:r>
        <w:noBreakHyphen/>
        <w:t>31)</w:t>
      </w:r>
    </w:p>
    <w:p w14:paraId="7C9C183D" w14:textId="77777777" w:rsidR="00A23F7A" w:rsidRDefault="00A23F7A" w:rsidP="00B5765E">
      <w:pPr>
        <w:pStyle w:val="Brdtextmedindragvnster"/>
      </w:pPr>
      <w:r>
        <w:t>Lindvall, David, förbundsordförande (fr.o.m. 2016</w:t>
      </w:r>
      <w:r>
        <w:noBreakHyphen/>
        <w:t>01</w:t>
      </w:r>
      <w:r>
        <w:noBreakHyphen/>
        <w:t>11 t.o.m. 2017</w:t>
      </w:r>
      <w:r>
        <w:noBreakHyphen/>
        <w:t>02</w:t>
      </w:r>
      <w:r>
        <w:noBreakHyphen/>
        <w:t>19)</w:t>
      </w:r>
    </w:p>
    <w:p w14:paraId="0B5AE548" w14:textId="77777777" w:rsidR="00A23F7A" w:rsidRDefault="00A23F7A" w:rsidP="00B5765E">
      <w:pPr>
        <w:pStyle w:val="Brdtextmedindragvnster"/>
      </w:pPr>
      <w:proofErr w:type="spellStart"/>
      <w:r>
        <w:t>Lönnemark</w:t>
      </w:r>
      <w:proofErr w:type="spellEnd"/>
      <w:r>
        <w:t>, Anne, förbundsordförande (fr.o.m. 2016</w:t>
      </w:r>
      <w:r>
        <w:noBreakHyphen/>
        <w:t>01</w:t>
      </w:r>
      <w:r>
        <w:noBreakHyphen/>
        <w:t>11 t.o.m. 2017</w:t>
      </w:r>
      <w:r>
        <w:noBreakHyphen/>
        <w:t>12</w:t>
      </w:r>
      <w:r>
        <w:noBreakHyphen/>
        <w:t>31)</w:t>
      </w:r>
    </w:p>
    <w:p w14:paraId="391ABE38" w14:textId="77777777" w:rsidR="00A23F7A" w:rsidRDefault="00A23F7A" w:rsidP="00B5765E">
      <w:pPr>
        <w:pStyle w:val="Brdtextmedindragvnster"/>
      </w:pPr>
      <w:r>
        <w:t>Modig, Mia, t.f. generalsekreterare (fr.o.m. 2016</w:t>
      </w:r>
      <w:r>
        <w:noBreakHyphen/>
        <w:t>05</w:t>
      </w:r>
      <w:r>
        <w:noBreakHyphen/>
        <w:t>01 t.o.m. 2017</w:t>
      </w:r>
      <w:r>
        <w:noBreakHyphen/>
        <w:t>02</w:t>
      </w:r>
      <w:r>
        <w:noBreakHyphen/>
        <w:t>19)</w:t>
      </w:r>
    </w:p>
    <w:p w14:paraId="5200339F" w14:textId="77777777" w:rsidR="00A23F7A" w:rsidRDefault="00A23F7A" w:rsidP="00B5765E">
      <w:pPr>
        <w:pStyle w:val="Brdtextmedindragvnster"/>
      </w:pPr>
      <w:r>
        <w:t>Nyström Karlsson, Annika, kanslichef (fr.o.m. 2016</w:t>
      </w:r>
      <w:r>
        <w:noBreakHyphen/>
        <w:t>01</w:t>
      </w:r>
      <w:r>
        <w:noBreakHyphen/>
        <w:t>11 t.o.m. 2017</w:t>
      </w:r>
      <w:r>
        <w:noBreakHyphen/>
        <w:t>12</w:t>
      </w:r>
      <w:r>
        <w:noBreakHyphen/>
        <w:t>31)</w:t>
      </w:r>
    </w:p>
    <w:p w14:paraId="6CC94D53" w14:textId="77777777" w:rsidR="00A23F7A" w:rsidRDefault="00A23F7A" w:rsidP="00B5765E">
      <w:pPr>
        <w:pStyle w:val="Brdtextmedindragvnster"/>
      </w:pPr>
      <w:r>
        <w:t>Olsson, Sofia, ordförande (fr.o.m. 2017</w:t>
      </w:r>
      <w:r>
        <w:noBreakHyphen/>
        <w:t>02</w:t>
      </w:r>
      <w:r>
        <w:noBreakHyphen/>
        <w:t>20 t.o.m. 2017</w:t>
      </w:r>
      <w:r>
        <w:noBreakHyphen/>
        <w:t>12</w:t>
      </w:r>
      <w:r>
        <w:noBreakHyphen/>
        <w:t>31)</w:t>
      </w:r>
    </w:p>
    <w:p w14:paraId="01A85EF2" w14:textId="77777777" w:rsidR="00A23F7A" w:rsidRDefault="00A23F7A" w:rsidP="00B5765E">
      <w:pPr>
        <w:pStyle w:val="Brdtextmedindragvnster"/>
      </w:pPr>
      <w:proofErr w:type="spellStart"/>
      <w:r>
        <w:lastRenderedPageBreak/>
        <w:t>Persdotter</w:t>
      </w:r>
      <w:proofErr w:type="spellEnd"/>
      <w:r>
        <w:t>, Maria, förbundsordförande (fr.o.m. 2016</w:t>
      </w:r>
      <w:r>
        <w:noBreakHyphen/>
        <w:t>01</w:t>
      </w:r>
      <w:r>
        <w:noBreakHyphen/>
        <w:t>11 t.o.m. 2017</w:t>
      </w:r>
      <w:r>
        <w:noBreakHyphen/>
        <w:t>12</w:t>
      </w:r>
      <w:r>
        <w:noBreakHyphen/>
        <w:t>31)</w:t>
      </w:r>
    </w:p>
    <w:p w14:paraId="334F0BB5" w14:textId="77777777" w:rsidR="00A23F7A" w:rsidRDefault="00A23F7A" w:rsidP="00B5765E">
      <w:pPr>
        <w:pStyle w:val="Brdtextmedindragvnster"/>
      </w:pPr>
      <w:proofErr w:type="spellStart"/>
      <w:r>
        <w:t>Rhenby</w:t>
      </w:r>
      <w:proofErr w:type="spellEnd"/>
      <w:r>
        <w:t>, Birgitta, förbundsordförande (fr.o.m. 2014</w:t>
      </w:r>
      <w:r>
        <w:noBreakHyphen/>
        <w:t>02</w:t>
      </w:r>
      <w:r>
        <w:noBreakHyphen/>
        <w:t>18 t.o.m. 2015</w:t>
      </w:r>
      <w:r>
        <w:noBreakHyphen/>
        <w:t>12</w:t>
      </w:r>
      <w:r>
        <w:noBreakHyphen/>
        <w:t>31)</w:t>
      </w:r>
    </w:p>
    <w:p w14:paraId="7A80F585" w14:textId="77777777" w:rsidR="00A23F7A" w:rsidRDefault="00A23F7A" w:rsidP="00B5765E">
      <w:pPr>
        <w:pStyle w:val="Brdtextmedindragvnster"/>
      </w:pPr>
      <w:r>
        <w:t>Ros, Inger, förbundsordförande (fr.o.m. 2014</w:t>
      </w:r>
      <w:r>
        <w:noBreakHyphen/>
        <w:t>02</w:t>
      </w:r>
      <w:r>
        <w:noBreakHyphen/>
        <w:t>18 t.o.m. 2015</w:t>
      </w:r>
      <w:r>
        <w:noBreakHyphen/>
        <w:t>12</w:t>
      </w:r>
      <w:r>
        <w:noBreakHyphen/>
        <w:t>31)</w:t>
      </w:r>
    </w:p>
    <w:p w14:paraId="4057E1B2" w14:textId="77777777" w:rsidR="00A23F7A" w:rsidRDefault="00A23F7A" w:rsidP="00B5765E">
      <w:pPr>
        <w:pStyle w:val="Brdtextmedindragvnster"/>
      </w:pPr>
      <w:proofErr w:type="spellStart"/>
      <w:r>
        <w:t>Sedvallson</w:t>
      </w:r>
      <w:proofErr w:type="spellEnd"/>
      <w:r>
        <w:t>, Maritha, förbundsordförande (fr.o.m. 2014</w:t>
      </w:r>
      <w:r>
        <w:noBreakHyphen/>
        <w:t>02</w:t>
      </w:r>
      <w:r>
        <w:noBreakHyphen/>
        <w:t>18 t.o.m. 2015</w:t>
      </w:r>
      <w:r>
        <w:noBreakHyphen/>
        <w:t>12</w:t>
      </w:r>
      <w:r>
        <w:noBreakHyphen/>
        <w:t>31)</w:t>
      </w:r>
    </w:p>
    <w:p w14:paraId="067A3AF7" w14:textId="77777777" w:rsidR="00A23F7A" w:rsidRDefault="00A23F7A" w:rsidP="00B5765E">
      <w:pPr>
        <w:pStyle w:val="Brdtextmedindragvnster"/>
      </w:pPr>
      <w:r>
        <w:t>Sköld, Tea, styrelseledamot (fr.o.m. 2014</w:t>
      </w:r>
      <w:r>
        <w:noBreakHyphen/>
        <w:t>02</w:t>
      </w:r>
      <w:r>
        <w:noBreakHyphen/>
        <w:t>28 t.o.m. 2014</w:t>
      </w:r>
      <w:r>
        <w:noBreakHyphen/>
        <w:t>06</w:t>
      </w:r>
      <w:r>
        <w:noBreakHyphen/>
        <w:t>09)</w:t>
      </w:r>
    </w:p>
    <w:p w14:paraId="1A34CC48" w14:textId="77777777" w:rsidR="00A23F7A" w:rsidRDefault="00A23F7A" w:rsidP="00B5765E">
      <w:pPr>
        <w:pStyle w:val="Brdtextmedindragvnster"/>
      </w:pPr>
      <w:r>
        <w:t>Thomsson, Håkan, förbundsordförande (fr.o.m. 2014</w:t>
      </w:r>
      <w:r>
        <w:noBreakHyphen/>
        <w:t>02</w:t>
      </w:r>
      <w:r>
        <w:noBreakHyphen/>
        <w:t>18 t.o.m. 2015</w:t>
      </w:r>
      <w:r>
        <w:noBreakHyphen/>
        <w:t>12</w:t>
      </w:r>
      <w:r>
        <w:noBreakHyphen/>
        <w:t>31)</w:t>
      </w:r>
    </w:p>
    <w:p w14:paraId="768DA29F" w14:textId="77777777" w:rsidR="00A23F7A" w:rsidRDefault="00A23F7A" w:rsidP="00B5765E">
      <w:pPr>
        <w:pStyle w:val="Brdtextmedindragvnster"/>
      </w:pPr>
      <w:r>
        <w:t>Vestlund, Börje, förbundsordförande (fr.o.m. 2016</w:t>
      </w:r>
      <w:r>
        <w:noBreakHyphen/>
        <w:t>01</w:t>
      </w:r>
      <w:r>
        <w:noBreakHyphen/>
        <w:t>11 t.o.m. 2017</w:t>
      </w:r>
      <w:r>
        <w:noBreakHyphen/>
        <w:t>12</w:t>
      </w:r>
      <w:r>
        <w:noBreakHyphen/>
        <w:t>31)</w:t>
      </w:r>
    </w:p>
    <w:p w14:paraId="32A49E01" w14:textId="77777777" w:rsidR="00A23F7A" w:rsidRDefault="00A23F7A" w:rsidP="00B5765E">
      <w:pPr>
        <w:pStyle w:val="Brdtextmedindragvnster"/>
      </w:pPr>
      <w:proofErr w:type="spellStart"/>
      <w:r>
        <w:t>Wiborgh</w:t>
      </w:r>
      <w:proofErr w:type="spellEnd"/>
      <w:r>
        <w:t>, Meta, förbundsordförande (fr.o.m. 2014</w:t>
      </w:r>
      <w:r>
        <w:noBreakHyphen/>
        <w:t>12</w:t>
      </w:r>
      <w:r>
        <w:noBreakHyphen/>
        <w:t>18 t.o.m. 2015</w:t>
      </w:r>
      <w:r>
        <w:noBreakHyphen/>
        <w:t>12</w:t>
      </w:r>
      <w:r>
        <w:noBreakHyphen/>
        <w:t>31)</w:t>
      </w:r>
    </w:p>
    <w:p w14:paraId="704E6A19" w14:textId="77777777" w:rsidR="00A23F7A" w:rsidRDefault="00A23F7A" w:rsidP="00B5765E">
      <w:pPr>
        <w:pStyle w:val="Brdtextmedindragvnster"/>
      </w:pPr>
      <w:proofErr w:type="spellStart"/>
      <w:r>
        <w:t>Wiborgh</w:t>
      </w:r>
      <w:proofErr w:type="spellEnd"/>
      <w:r>
        <w:t>, Meta, förbundsordförande (fr.o.m. 2016</w:t>
      </w:r>
      <w:r>
        <w:noBreakHyphen/>
        <w:t>01</w:t>
      </w:r>
      <w:r>
        <w:noBreakHyphen/>
        <w:t>11 t.o.m. 2017</w:t>
      </w:r>
      <w:r>
        <w:noBreakHyphen/>
        <w:t>12</w:t>
      </w:r>
      <w:r>
        <w:noBreakHyphen/>
        <w:t>31)</w:t>
      </w:r>
    </w:p>
    <w:p w14:paraId="0B4923D7" w14:textId="77777777" w:rsidR="00A23F7A" w:rsidRDefault="00A23F7A" w:rsidP="00B5765E">
      <w:pPr>
        <w:pStyle w:val="Brdtextmedindragvnster"/>
      </w:pPr>
      <w:r>
        <w:t>Åkesson, Mats, styrelseledamot (fr.o.m. 2018</w:t>
      </w:r>
      <w:r>
        <w:noBreakHyphen/>
        <w:t>02</w:t>
      </w:r>
      <w:r>
        <w:noBreakHyphen/>
        <w:t>05 t.o.m. 2019</w:t>
      </w:r>
      <w:r>
        <w:noBreakHyphen/>
        <w:t>12</w:t>
      </w:r>
      <w:r>
        <w:noBreakHyphen/>
        <w:t>31)</w:t>
      </w:r>
    </w:p>
    <w:p w14:paraId="0FF0B22B" w14:textId="2C9AF018" w:rsidR="00A23F7A" w:rsidRDefault="00A23F7A" w:rsidP="00B5765E">
      <w:pPr>
        <w:pStyle w:val="Brdtextmedindragvnster"/>
      </w:pPr>
      <w:r>
        <w:t>Åsblom, Anna-Linn</w:t>
      </w:r>
      <w:r w:rsidR="00B30ADF">
        <w:t>é</w:t>
      </w:r>
      <w:r>
        <w:t>a, styrelseledamot (fr.o.m. 2016</w:t>
      </w:r>
      <w:r>
        <w:noBreakHyphen/>
        <w:t>01</w:t>
      </w:r>
      <w:r>
        <w:noBreakHyphen/>
        <w:t>11 t.o.m. 2016</w:t>
      </w:r>
      <w:r>
        <w:noBreakHyphen/>
        <w:t>04</w:t>
      </w:r>
      <w:r>
        <w:noBreakHyphen/>
        <w:t>30)</w:t>
      </w:r>
    </w:p>
    <w:p w14:paraId="1FEFE4E7" w14:textId="77777777" w:rsidR="00A23F7A" w:rsidRDefault="00A23F7A" w:rsidP="00B5765E">
      <w:pPr>
        <w:pStyle w:val="Brdtexthllihop"/>
      </w:pPr>
      <w:r>
        <w:t xml:space="preserve">Ersättare för </w:t>
      </w:r>
      <w:proofErr w:type="spellStart"/>
      <w:r>
        <w:t>Mbuyamba</w:t>
      </w:r>
      <w:proofErr w:type="spellEnd"/>
      <w:r>
        <w:t>:</w:t>
      </w:r>
    </w:p>
    <w:p w14:paraId="512D3E1F" w14:textId="77777777" w:rsidR="00A23F7A" w:rsidRDefault="00A23F7A" w:rsidP="00B5765E">
      <w:pPr>
        <w:pStyle w:val="Brdtextmedindragvnster"/>
      </w:pPr>
      <w:r>
        <w:t>Bengtsson-Hayward, Kathleen, förbundsordförande (fr.o.m. 2013</w:t>
      </w:r>
      <w:r>
        <w:noBreakHyphen/>
        <w:t>02</w:t>
      </w:r>
      <w:r>
        <w:noBreakHyphen/>
        <w:t>12 t.o.m. 2013</w:t>
      </w:r>
      <w:r>
        <w:noBreakHyphen/>
        <w:t>12</w:t>
      </w:r>
      <w:r>
        <w:noBreakHyphen/>
        <w:t>31)</w:t>
      </w:r>
    </w:p>
    <w:p w14:paraId="4FB4FAAF" w14:textId="77777777" w:rsidR="00A23F7A" w:rsidRDefault="00A23F7A" w:rsidP="00B5765E">
      <w:pPr>
        <w:pStyle w:val="Brdtextmedindragvnster"/>
      </w:pPr>
      <w:r>
        <w:t>Nummi-Södergren, Tiina, styrelseledamot (fr.o.m. 2011</w:t>
      </w:r>
      <w:r>
        <w:noBreakHyphen/>
        <w:t>03</w:t>
      </w:r>
      <w:r>
        <w:noBreakHyphen/>
        <w:t>15 t.o.m. 2013</w:t>
      </w:r>
      <w:r>
        <w:noBreakHyphen/>
        <w:t>02</w:t>
      </w:r>
      <w:r>
        <w:noBreakHyphen/>
        <w:t>11)</w:t>
      </w:r>
    </w:p>
    <w:p w14:paraId="6D01FA17" w14:textId="77777777" w:rsidR="00A23F7A" w:rsidRDefault="00A23F7A" w:rsidP="00B5765E">
      <w:pPr>
        <w:pStyle w:val="Brdtexthllihop"/>
      </w:pPr>
      <w:r>
        <w:t>Ersättare för Berge-Kleber:</w:t>
      </w:r>
    </w:p>
    <w:p w14:paraId="7FE4417B" w14:textId="77777777" w:rsidR="00A23F7A" w:rsidRDefault="00A23F7A" w:rsidP="00B5765E">
      <w:pPr>
        <w:pStyle w:val="Brdtextmedindragvnster"/>
      </w:pPr>
      <w:r>
        <w:t>Johansson, Bengt-Erik, förbundsordförande (fr.o.m. 2011</w:t>
      </w:r>
      <w:r>
        <w:noBreakHyphen/>
        <w:t>03</w:t>
      </w:r>
      <w:r>
        <w:noBreakHyphen/>
        <w:t>15 t.o.m. 2013</w:t>
      </w:r>
      <w:r>
        <w:noBreakHyphen/>
        <w:t>12</w:t>
      </w:r>
      <w:r>
        <w:noBreakHyphen/>
        <w:t>31)</w:t>
      </w:r>
    </w:p>
    <w:p w14:paraId="72B11912" w14:textId="77777777" w:rsidR="00A23F7A" w:rsidRDefault="00A23F7A" w:rsidP="00B5765E">
      <w:pPr>
        <w:pStyle w:val="Brdtexthllihop"/>
      </w:pPr>
      <w:r>
        <w:t>Ersättare för Bjöörn:</w:t>
      </w:r>
    </w:p>
    <w:p w14:paraId="0F1BBE74" w14:textId="77777777" w:rsidR="00A23F7A" w:rsidRDefault="00A23F7A" w:rsidP="00B5765E">
      <w:pPr>
        <w:pStyle w:val="Brdtextmedindragvnster"/>
      </w:pPr>
      <w:r>
        <w:t>Jonsson, Karin, förbundsordförande (fr.o.m. 2011</w:t>
      </w:r>
      <w:r>
        <w:noBreakHyphen/>
        <w:t>03</w:t>
      </w:r>
      <w:r>
        <w:noBreakHyphen/>
        <w:t>15 t.o.m. 2013</w:t>
      </w:r>
      <w:r>
        <w:noBreakHyphen/>
        <w:t>12</w:t>
      </w:r>
      <w:r>
        <w:noBreakHyphen/>
        <w:t>31)</w:t>
      </w:r>
    </w:p>
    <w:p w14:paraId="366625CF" w14:textId="77777777" w:rsidR="00A23F7A" w:rsidRDefault="00A23F7A" w:rsidP="00B5765E">
      <w:pPr>
        <w:pStyle w:val="Brdtexthllihop"/>
      </w:pPr>
      <w:r>
        <w:t>Ersättare för Burman:</w:t>
      </w:r>
    </w:p>
    <w:p w14:paraId="07C53C7C" w14:textId="144E3580" w:rsidR="00A23F7A" w:rsidRDefault="00A23F7A" w:rsidP="00B5765E">
      <w:pPr>
        <w:pStyle w:val="Brdtextmedindragvnster"/>
      </w:pPr>
      <w:proofErr w:type="spellStart"/>
      <w:r>
        <w:t>Wiborg</w:t>
      </w:r>
      <w:r w:rsidR="00233407">
        <w:t>h</w:t>
      </w:r>
      <w:proofErr w:type="spellEnd"/>
      <w:r>
        <w:t>, Meta, förbundsordförande (fr.o.m. 2011</w:t>
      </w:r>
      <w:r>
        <w:noBreakHyphen/>
        <w:t>03</w:t>
      </w:r>
      <w:r>
        <w:noBreakHyphen/>
        <w:t>15 t.o.m. 2013</w:t>
      </w:r>
      <w:r>
        <w:noBreakHyphen/>
        <w:t>12</w:t>
      </w:r>
      <w:r>
        <w:noBreakHyphen/>
        <w:t>31)</w:t>
      </w:r>
    </w:p>
    <w:p w14:paraId="34AE230F" w14:textId="77777777" w:rsidR="00A23F7A" w:rsidRDefault="00A23F7A" w:rsidP="00B5765E">
      <w:pPr>
        <w:pStyle w:val="Brdtexthllihop"/>
      </w:pPr>
      <w:r>
        <w:t>Ersättare för Carlsson:</w:t>
      </w:r>
    </w:p>
    <w:p w14:paraId="1783D144" w14:textId="77777777" w:rsidR="00A23F7A" w:rsidRDefault="00A23F7A" w:rsidP="00B5765E">
      <w:pPr>
        <w:pStyle w:val="Brdtextmedindragvnster"/>
      </w:pPr>
      <w:r>
        <w:t>Wallenius, Elisabeth, förbundsordförande (fr.o.m. 2010</w:t>
      </w:r>
      <w:r>
        <w:noBreakHyphen/>
        <w:t>03</w:t>
      </w:r>
      <w:r>
        <w:noBreakHyphen/>
        <w:t>15 t.o.m. 2013</w:t>
      </w:r>
      <w:r>
        <w:noBreakHyphen/>
        <w:t>12</w:t>
      </w:r>
      <w:r>
        <w:noBreakHyphen/>
        <w:t>31)</w:t>
      </w:r>
    </w:p>
    <w:p w14:paraId="36FFD6E0" w14:textId="77777777" w:rsidR="00A23F7A" w:rsidRDefault="00A23F7A" w:rsidP="00B5765E">
      <w:pPr>
        <w:pStyle w:val="Brdtexthllihop"/>
      </w:pPr>
      <w:r>
        <w:t>Ersättare för Forsén:</w:t>
      </w:r>
    </w:p>
    <w:p w14:paraId="0FE3198F" w14:textId="77777777" w:rsidR="00A23F7A" w:rsidRDefault="00A23F7A" w:rsidP="00B5765E">
      <w:pPr>
        <w:pStyle w:val="Brdtextmedindragvnster"/>
      </w:pPr>
      <w:proofErr w:type="spellStart"/>
      <w:r>
        <w:t>Gruszka</w:t>
      </w:r>
      <w:proofErr w:type="spellEnd"/>
      <w:r>
        <w:t xml:space="preserve">, </w:t>
      </w:r>
      <w:proofErr w:type="spellStart"/>
      <w:r>
        <w:t>Zygmunt</w:t>
      </w:r>
      <w:proofErr w:type="spellEnd"/>
      <w:r>
        <w:t>, styrelseledamot (fr.o.m. 2011</w:t>
      </w:r>
      <w:r>
        <w:noBreakHyphen/>
        <w:t>03</w:t>
      </w:r>
      <w:r>
        <w:noBreakHyphen/>
        <w:t>15 t.o.m. 2013</w:t>
      </w:r>
      <w:r>
        <w:noBreakHyphen/>
        <w:t>12</w:t>
      </w:r>
      <w:r>
        <w:noBreakHyphen/>
        <w:t>31)</w:t>
      </w:r>
    </w:p>
    <w:p w14:paraId="16582FAF" w14:textId="77777777" w:rsidR="00A23F7A" w:rsidRDefault="00A23F7A" w:rsidP="00B5765E">
      <w:pPr>
        <w:pStyle w:val="Brdtexthllihop"/>
      </w:pPr>
      <w:r>
        <w:t>Ersättare för Johansson:</w:t>
      </w:r>
    </w:p>
    <w:p w14:paraId="502A10E8" w14:textId="77777777" w:rsidR="00A23F7A" w:rsidRDefault="00A23F7A" w:rsidP="00B5765E">
      <w:pPr>
        <w:pStyle w:val="Brdtextmedindragvnster"/>
      </w:pPr>
      <w:proofErr w:type="spellStart"/>
      <w:r>
        <w:t>Kölhed</w:t>
      </w:r>
      <w:proofErr w:type="spellEnd"/>
      <w:r>
        <w:t>, Pelle, förbundsordförande (fr.o.m. 2011</w:t>
      </w:r>
      <w:r>
        <w:noBreakHyphen/>
        <w:t>03</w:t>
      </w:r>
      <w:r>
        <w:noBreakHyphen/>
        <w:t>15 t.o.m. 2013</w:t>
      </w:r>
      <w:r>
        <w:noBreakHyphen/>
        <w:t>12</w:t>
      </w:r>
      <w:r>
        <w:noBreakHyphen/>
        <w:t>31)</w:t>
      </w:r>
    </w:p>
    <w:p w14:paraId="78D7874B" w14:textId="77777777" w:rsidR="00A23F7A" w:rsidRDefault="00A23F7A" w:rsidP="00B5765E">
      <w:pPr>
        <w:pStyle w:val="Brdtexthllihop"/>
      </w:pPr>
      <w:r>
        <w:t>Ersättare för Nilsson:</w:t>
      </w:r>
    </w:p>
    <w:p w14:paraId="7F6E417A" w14:textId="77777777" w:rsidR="00A23F7A" w:rsidRDefault="00A23F7A" w:rsidP="00B5765E">
      <w:pPr>
        <w:pStyle w:val="Brdtextmedindragvnster"/>
      </w:pPr>
      <w:r>
        <w:t>Sohlberg, Erika, ordförande (fr.o.m. 2011</w:t>
      </w:r>
      <w:r>
        <w:noBreakHyphen/>
        <w:t>03</w:t>
      </w:r>
      <w:r>
        <w:noBreakHyphen/>
        <w:t>15 t.o.m. 2013</w:t>
      </w:r>
      <w:r>
        <w:noBreakHyphen/>
        <w:t>12</w:t>
      </w:r>
      <w:r>
        <w:noBreakHyphen/>
        <w:t>31)</w:t>
      </w:r>
    </w:p>
    <w:p w14:paraId="43D2E1A0" w14:textId="77777777" w:rsidR="00A23F7A" w:rsidRDefault="00A23F7A" w:rsidP="00B5765E">
      <w:pPr>
        <w:pStyle w:val="Brdtexthllihop"/>
      </w:pPr>
      <w:r>
        <w:lastRenderedPageBreak/>
        <w:t>Ersättare för Nordin-Olson:</w:t>
      </w:r>
    </w:p>
    <w:p w14:paraId="0C269E28" w14:textId="77777777" w:rsidR="00A23F7A" w:rsidRDefault="00A23F7A" w:rsidP="00B5765E">
      <w:pPr>
        <w:pStyle w:val="Brdtextmedindragvnster"/>
      </w:pPr>
      <w:r>
        <w:t>Sandberg, Anki, förbundsordförande (fr.o.m. 2011</w:t>
      </w:r>
      <w:r>
        <w:noBreakHyphen/>
        <w:t>03</w:t>
      </w:r>
      <w:r>
        <w:noBreakHyphen/>
        <w:t>15 t.o.m. 2013</w:t>
      </w:r>
      <w:r>
        <w:noBreakHyphen/>
        <w:t>12</w:t>
      </w:r>
      <w:r>
        <w:noBreakHyphen/>
        <w:t>31)</w:t>
      </w:r>
    </w:p>
    <w:p w14:paraId="408E0EA4" w14:textId="77777777" w:rsidR="00A23F7A" w:rsidRDefault="00A23F7A" w:rsidP="00B5765E">
      <w:pPr>
        <w:pStyle w:val="Brdtexthllihop"/>
      </w:pPr>
      <w:r>
        <w:t>Ersättare för Strömgren:</w:t>
      </w:r>
    </w:p>
    <w:p w14:paraId="24D48691" w14:textId="77777777" w:rsidR="00A23F7A" w:rsidRDefault="00A23F7A" w:rsidP="00B5765E">
      <w:pPr>
        <w:pStyle w:val="Brdtextmedindragvnster"/>
      </w:pPr>
      <w:proofErr w:type="spellStart"/>
      <w:r>
        <w:t>Degsell</w:t>
      </w:r>
      <w:proofErr w:type="spellEnd"/>
      <w:r>
        <w:t>, Pontus, vice ordförande (fr.o.m. 2011</w:t>
      </w:r>
      <w:r>
        <w:noBreakHyphen/>
        <w:t>03</w:t>
      </w:r>
      <w:r>
        <w:noBreakHyphen/>
        <w:t>15 t.o.m. 2013</w:t>
      </w:r>
      <w:r>
        <w:noBreakHyphen/>
        <w:t>12</w:t>
      </w:r>
      <w:r>
        <w:noBreakHyphen/>
        <w:t>31)</w:t>
      </w:r>
    </w:p>
    <w:p w14:paraId="083B2C1D" w14:textId="77777777" w:rsidR="00A23F7A" w:rsidRDefault="00A23F7A" w:rsidP="00B5765E">
      <w:pPr>
        <w:pStyle w:val="Brdtexthllihop"/>
      </w:pPr>
      <w:r>
        <w:t xml:space="preserve">Ersättare för </w:t>
      </w:r>
      <w:proofErr w:type="spellStart"/>
      <w:r>
        <w:t>Veer</w:t>
      </w:r>
      <w:proofErr w:type="spellEnd"/>
      <w:r>
        <w:t>:</w:t>
      </w:r>
    </w:p>
    <w:p w14:paraId="61181A4B" w14:textId="77777777" w:rsidR="00A23F7A" w:rsidRDefault="00A23F7A" w:rsidP="00B5765E">
      <w:pPr>
        <w:pStyle w:val="Brdtextmedindragvnster"/>
      </w:pPr>
      <w:r>
        <w:t>Grape, Ulf, förbundsordförande (fr.o.m. 2011</w:t>
      </w:r>
      <w:r>
        <w:noBreakHyphen/>
        <w:t>03</w:t>
      </w:r>
      <w:r>
        <w:noBreakHyphen/>
        <w:t>15 t.o.m. 2013</w:t>
      </w:r>
      <w:r>
        <w:noBreakHyphen/>
        <w:t>12</w:t>
      </w:r>
      <w:r>
        <w:noBreakHyphen/>
        <w:t>31)</w:t>
      </w:r>
    </w:p>
    <w:p w14:paraId="74B58D34" w14:textId="77777777" w:rsidR="00A23F7A" w:rsidRDefault="00A23F7A" w:rsidP="00B5765E">
      <w:pPr>
        <w:pStyle w:val="Brdtexthllihop"/>
      </w:pPr>
      <w:r>
        <w:t>Sekretariat:</w:t>
      </w:r>
    </w:p>
    <w:p w14:paraId="73F6FB8C" w14:textId="77777777" w:rsidR="00A23F7A" w:rsidRDefault="00A23F7A" w:rsidP="00B5765E">
      <w:pPr>
        <w:pStyle w:val="Brdtextmedindragvnster"/>
      </w:pPr>
      <w:r>
        <w:t>Blom, Michael, departementssekreterare (fr.o.m. 2002</w:t>
      </w:r>
      <w:r>
        <w:noBreakHyphen/>
        <w:t>08</w:t>
      </w:r>
      <w:r>
        <w:noBreakHyphen/>
        <w:t>31 t.o.m. 2011</w:t>
      </w:r>
      <w:r>
        <w:noBreakHyphen/>
        <w:t>08</w:t>
      </w:r>
      <w:r>
        <w:noBreakHyphen/>
        <w:t>14)</w:t>
      </w:r>
    </w:p>
    <w:p w14:paraId="651D2D35" w14:textId="77777777" w:rsidR="00A23F7A" w:rsidRDefault="00A23F7A" w:rsidP="00B5765E">
      <w:pPr>
        <w:pStyle w:val="Brdtextmedindragvnster"/>
      </w:pPr>
      <w:proofErr w:type="spellStart"/>
      <w:r>
        <w:t>Gralberg</w:t>
      </w:r>
      <w:proofErr w:type="spellEnd"/>
      <w:r>
        <w:t>, Anna, departementssekreterare (fr.o.m. 2007</w:t>
      </w:r>
      <w:r>
        <w:noBreakHyphen/>
        <w:t>02</w:t>
      </w:r>
      <w:r>
        <w:noBreakHyphen/>
        <w:t>01)</w:t>
      </w:r>
    </w:p>
    <w:p w14:paraId="2B5C3421" w14:textId="77777777" w:rsidR="00A23F7A" w:rsidRDefault="00A23F7A" w:rsidP="00B5765E">
      <w:pPr>
        <w:pStyle w:val="Brdtextmedindragvnster"/>
      </w:pPr>
      <w:r>
        <w:t>Gustafsson, Josefine, departementssekreterare (fr.o.m. 2016</w:t>
      </w:r>
      <w:r>
        <w:noBreakHyphen/>
        <w:t>08</w:t>
      </w:r>
      <w:r>
        <w:noBreakHyphen/>
        <w:t>31)</w:t>
      </w:r>
    </w:p>
    <w:p w14:paraId="0B48A2B8" w14:textId="77777777" w:rsidR="00A23F7A" w:rsidRDefault="00A23F7A" w:rsidP="00B5765E">
      <w:pPr>
        <w:pStyle w:val="Brdtextmedindragvnster"/>
      </w:pPr>
      <w:r>
        <w:t>Jansson, Kerstin, departementssekreterare (fr.o.m. 2002</w:t>
      </w:r>
      <w:r>
        <w:noBreakHyphen/>
        <w:t>09</w:t>
      </w:r>
      <w:r>
        <w:noBreakHyphen/>
        <w:t>01 t.o.m. 2007</w:t>
      </w:r>
      <w:r>
        <w:noBreakHyphen/>
        <w:t>09</w:t>
      </w:r>
      <w:r>
        <w:noBreakHyphen/>
        <w:t>30)</w:t>
      </w:r>
    </w:p>
    <w:p w14:paraId="7C972051" w14:textId="77777777" w:rsidR="00A23F7A" w:rsidRDefault="00A23F7A" w:rsidP="00B5765E">
      <w:pPr>
        <w:pStyle w:val="Brdtextmedindragvnster"/>
      </w:pPr>
      <w:proofErr w:type="spellStart"/>
      <w:r>
        <w:t>Juhlén</w:t>
      </w:r>
      <w:proofErr w:type="spellEnd"/>
      <w:r>
        <w:t>, Karin, departementssekreterare (fr.o.m. 2012</w:t>
      </w:r>
      <w:r>
        <w:noBreakHyphen/>
        <w:t>12</w:t>
      </w:r>
      <w:r>
        <w:noBreakHyphen/>
        <w:t>01 t.o.m. 2013</w:t>
      </w:r>
      <w:r>
        <w:noBreakHyphen/>
        <w:t>01</w:t>
      </w:r>
      <w:r>
        <w:noBreakHyphen/>
        <w:t>13)</w:t>
      </w:r>
    </w:p>
    <w:p w14:paraId="4CBFBB76" w14:textId="77777777" w:rsidR="00A23F7A" w:rsidRDefault="00A23F7A" w:rsidP="00B5765E">
      <w:pPr>
        <w:pStyle w:val="Brdtextmedindragvnster"/>
      </w:pPr>
      <w:r>
        <w:t>Lindahl, Emelie, departementssekreterare (fr.o.m. 2011</w:t>
      </w:r>
      <w:r>
        <w:noBreakHyphen/>
        <w:t>08</w:t>
      </w:r>
      <w:r>
        <w:noBreakHyphen/>
        <w:t>15 t.o.m. 2012</w:t>
      </w:r>
      <w:r>
        <w:noBreakHyphen/>
        <w:t>01</w:t>
      </w:r>
      <w:r>
        <w:noBreakHyphen/>
        <w:t>31)</w:t>
      </w:r>
    </w:p>
    <w:p w14:paraId="72877767" w14:textId="77777777" w:rsidR="00A23F7A" w:rsidRDefault="00A23F7A" w:rsidP="00B5765E">
      <w:pPr>
        <w:pStyle w:val="Brdtextmedindragvnster"/>
      </w:pPr>
      <w:r>
        <w:t>Lindahl, Emelie, departementssekreterare (fr.o.m. 2013</w:t>
      </w:r>
      <w:r>
        <w:noBreakHyphen/>
        <w:t>01</w:t>
      </w:r>
      <w:r>
        <w:noBreakHyphen/>
        <w:t>14 t.o.m. 2015</w:t>
      </w:r>
      <w:r>
        <w:noBreakHyphen/>
        <w:t>09</w:t>
      </w:r>
      <w:r>
        <w:noBreakHyphen/>
        <w:t>01)</w:t>
      </w:r>
    </w:p>
    <w:p w14:paraId="51FCACF1" w14:textId="77777777" w:rsidR="00A23F7A" w:rsidRDefault="00A23F7A" w:rsidP="00B5765E">
      <w:pPr>
        <w:pStyle w:val="Brdtextmedindragvnster"/>
      </w:pPr>
      <w:proofErr w:type="spellStart"/>
      <w:r>
        <w:t>Lisskar</w:t>
      </w:r>
      <w:proofErr w:type="spellEnd"/>
      <w:r>
        <w:t>-Dahlgren, Eva, kansliråd (fr.o.m. 2002</w:t>
      </w:r>
      <w:r>
        <w:noBreakHyphen/>
        <w:t>09</w:t>
      </w:r>
      <w:r>
        <w:noBreakHyphen/>
        <w:t>01 t.o.m. 2007</w:t>
      </w:r>
      <w:r>
        <w:noBreakHyphen/>
        <w:t>01</w:t>
      </w:r>
      <w:r>
        <w:noBreakHyphen/>
        <w:t>31)</w:t>
      </w:r>
    </w:p>
    <w:p w14:paraId="65838393" w14:textId="77777777" w:rsidR="00A23F7A" w:rsidRDefault="00A23F7A" w:rsidP="00B5765E">
      <w:pPr>
        <w:pStyle w:val="Brdtextmedindragvnster"/>
      </w:pPr>
      <w:r>
        <w:t>Wada, Jenny, departementssekreterare (fr.o.m. 2015</w:t>
      </w:r>
      <w:r>
        <w:noBreakHyphen/>
        <w:t>09</w:t>
      </w:r>
      <w:r>
        <w:noBreakHyphen/>
        <w:t>02 t.o.m. 2016</w:t>
      </w:r>
      <w:r>
        <w:noBreakHyphen/>
        <w:t>08</w:t>
      </w:r>
      <w:r>
        <w:noBreakHyphen/>
        <w:t>30)</w:t>
      </w:r>
    </w:p>
    <w:p w14:paraId="015B7912" w14:textId="77777777" w:rsidR="00A23F7A" w:rsidRPr="00154FA9" w:rsidRDefault="00A23F7A" w:rsidP="00B5765E">
      <w:pPr>
        <w:pStyle w:val="Brdtextmedindragvnster"/>
        <w:rPr>
          <w:lang w:val="en-US"/>
        </w:rPr>
      </w:pPr>
      <w:r w:rsidRPr="00154FA9">
        <w:rPr>
          <w:lang w:val="en-US"/>
        </w:rPr>
        <w:t>Gustafsson, Josefine (</w:t>
      </w:r>
      <w:proofErr w:type="spellStart"/>
      <w:r w:rsidRPr="00154FA9">
        <w:rPr>
          <w:lang w:val="en-US"/>
        </w:rPr>
        <w:t>fr.o.m</w:t>
      </w:r>
      <w:proofErr w:type="spellEnd"/>
      <w:r w:rsidRPr="00154FA9">
        <w:rPr>
          <w:lang w:val="en-US"/>
        </w:rPr>
        <w:t>. 2016</w:t>
      </w:r>
      <w:r w:rsidRPr="00154FA9">
        <w:rPr>
          <w:lang w:val="en-US"/>
        </w:rPr>
        <w:noBreakHyphen/>
        <w:t>08</w:t>
      </w:r>
      <w:r w:rsidRPr="00154FA9">
        <w:rPr>
          <w:lang w:val="en-US"/>
        </w:rPr>
        <w:noBreakHyphen/>
        <w:t xml:space="preserve">31 </w:t>
      </w:r>
      <w:proofErr w:type="spellStart"/>
      <w:r w:rsidRPr="00154FA9">
        <w:rPr>
          <w:lang w:val="en-US"/>
        </w:rPr>
        <w:t>t.o.m</w:t>
      </w:r>
      <w:proofErr w:type="spellEnd"/>
      <w:r w:rsidRPr="00154FA9">
        <w:rPr>
          <w:lang w:val="en-US"/>
        </w:rPr>
        <w:t>. 2018</w:t>
      </w:r>
      <w:r w:rsidRPr="00154FA9">
        <w:rPr>
          <w:lang w:val="en-US"/>
        </w:rPr>
        <w:noBreakHyphen/>
        <w:t>03</w:t>
      </w:r>
      <w:r w:rsidRPr="00154FA9">
        <w:rPr>
          <w:lang w:val="en-US"/>
        </w:rPr>
        <w:noBreakHyphen/>
        <w:t>31)</w:t>
      </w:r>
    </w:p>
    <w:p w14:paraId="2D4052C6" w14:textId="77777777" w:rsidR="00A23F7A" w:rsidRPr="00154FA9" w:rsidRDefault="00A23F7A" w:rsidP="00B5765E">
      <w:pPr>
        <w:pStyle w:val="Brdtextmedindragvnster"/>
        <w:rPr>
          <w:lang w:val="en-US"/>
        </w:rPr>
      </w:pPr>
      <w:r w:rsidRPr="00154FA9">
        <w:rPr>
          <w:lang w:val="en-US"/>
        </w:rPr>
        <w:t>Hellman, Therese (</w:t>
      </w:r>
      <w:proofErr w:type="spellStart"/>
      <w:r w:rsidRPr="00154FA9">
        <w:rPr>
          <w:lang w:val="en-US"/>
        </w:rPr>
        <w:t>fr.o.m</w:t>
      </w:r>
      <w:proofErr w:type="spellEnd"/>
      <w:r w:rsidRPr="00154FA9">
        <w:rPr>
          <w:lang w:val="en-US"/>
        </w:rPr>
        <w:t>. 2018</w:t>
      </w:r>
      <w:r w:rsidRPr="00154FA9">
        <w:rPr>
          <w:lang w:val="en-US"/>
        </w:rPr>
        <w:noBreakHyphen/>
        <w:t>04</w:t>
      </w:r>
      <w:r w:rsidRPr="00154FA9">
        <w:rPr>
          <w:lang w:val="en-US"/>
        </w:rPr>
        <w:noBreakHyphen/>
        <w:t xml:space="preserve">01 </w:t>
      </w:r>
      <w:proofErr w:type="spellStart"/>
      <w:r w:rsidRPr="00154FA9">
        <w:rPr>
          <w:lang w:val="en-US"/>
        </w:rPr>
        <w:t>t.o.m</w:t>
      </w:r>
      <w:proofErr w:type="spellEnd"/>
      <w:r w:rsidRPr="00154FA9">
        <w:rPr>
          <w:lang w:val="en-US"/>
        </w:rPr>
        <w:t>. 2018</w:t>
      </w:r>
      <w:r w:rsidRPr="00154FA9">
        <w:rPr>
          <w:lang w:val="en-US"/>
        </w:rPr>
        <w:noBreakHyphen/>
        <w:t>12</w:t>
      </w:r>
      <w:r w:rsidRPr="00154FA9">
        <w:rPr>
          <w:lang w:val="en-US"/>
        </w:rPr>
        <w:noBreakHyphen/>
        <w:t>31)</w:t>
      </w:r>
    </w:p>
    <w:p w14:paraId="17B4485B" w14:textId="77777777" w:rsidR="00A23F7A" w:rsidRDefault="00A23F7A" w:rsidP="00B5765E">
      <w:pPr>
        <w:pStyle w:val="Brdtextmedindragvnster"/>
      </w:pPr>
      <w:r>
        <w:t>Törneman, Janna (fr.o.m. 2019</w:t>
      </w:r>
      <w:r>
        <w:noBreakHyphen/>
        <w:t>01</w:t>
      </w:r>
      <w:r>
        <w:noBreakHyphen/>
        <w:t>21)</w:t>
      </w:r>
    </w:p>
    <w:p w14:paraId="7A48828A" w14:textId="77777777" w:rsidR="00A23F7A" w:rsidRDefault="00A23F7A" w:rsidP="00B5765E">
      <w:pPr>
        <w:pStyle w:val="Brdtextupprkning"/>
      </w:pPr>
      <w:r>
        <w:t xml:space="preserve">Lokal: Fredsgatan 8. Postadress: Socialdepartementet, 103 33 </w:t>
      </w:r>
      <w:r>
        <w:br/>
        <w:t>Stockholm, tel. 08-405 10 00 (</w:t>
      </w:r>
      <w:proofErr w:type="spellStart"/>
      <w:r>
        <w:t>vxl</w:t>
      </w:r>
      <w:proofErr w:type="spellEnd"/>
      <w:r>
        <w:t>)</w:t>
      </w:r>
    </w:p>
    <w:p w14:paraId="4AC4E886" w14:textId="77777777" w:rsidR="00A23F7A" w:rsidRDefault="00A23F7A" w:rsidP="00B5765E">
      <w:pPr>
        <w:pStyle w:val="Rubrik2"/>
      </w:pPr>
      <w:bookmarkStart w:id="59" w:name="_Toc34127989"/>
      <w:r>
        <w:t xml:space="preserve">Utredningen om ett register för utövare av alternativ- eller komplementärmedicin </w:t>
      </w:r>
      <w:r>
        <w:br/>
        <w:t>(S 2006:04)</w:t>
      </w:r>
      <w:bookmarkEnd w:id="59"/>
    </w:p>
    <w:p w14:paraId="7F192CA0" w14:textId="77777777" w:rsidR="00A23F7A" w:rsidRDefault="00A23F7A" w:rsidP="00B5765E">
      <w:pPr>
        <w:pStyle w:val="Brdtextupprkning"/>
      </w:pPr>
      <w:r>
        <w:t>Tillkallad enligt regeringens bemyndigande 2006-06-01</w:t>
      </w:r>
    </w:p>
    <w:p w14:paraId="03D1EF10" w14:textId="77777777" w:rsidR="00A23F7A" w:rsidRDefault="00A23F7A" w:rsidP="00B5765E">
      <w:pPr>
        <w:pStyle w:val="Brdtextupprkning"/>
      </w:pPr>
      <w:r>
        <w:t>Direktiv för utredningen, se dir. 2006:64</w:t>
      </w:r>
    </w:p>
    <w:p w14:paraId="27CCF2E2" w14:textId="77777777" w:rsidR="00A23F7A" w:rsidRDefault="00A23F7A" w:rsidP="00B5765E">
      <w:pPr>
        <w:pStyle w:val="Brdtextupprkning"/>
      </w:pPr>
      <w:r>
        <w:t>Utredningen upphörde 11 december 2019 enligt regeringsbeslut S2019/05189/FS.</w:t>
      </w:r>
    </w:p>
    <w:p w14:paraId="7C8E992C" w14:textId="77777777" w:rsidR="00A23F7A" w:rsidRDefault="00A23F7A" w:rsidP="00B5765E">
      <w:pPr>
        <w:pStyle w:val="Rubrik2"/>
      </w:pPr>
      <w:bookmarkStart w:id="60" w:name="_Toc34127990"/>
      <w:r>
        <w:lastRenderedPageBreak/>
        <w:t>Samordningsfunktion för regeringens alkohol-, narkotika-, dopnings- och tobaksförebyggande politik (SAMANT) (S 2007:E)</w:t>
      </w:r>
      <w:bookmarkEnd w:id="60"/>
      <w:r>
        <w:t xml:space="preserve"> </w:t>
      </w:r>
    </w:p>
    <w:p w14:paraId="05971B5C" w14:textId="77777777" w:rsidR="00A23F7A" w:rsidRDefault="00A23F7A" w:rsidP="00B5765E">
      <w:pPr>
        <w:pStyle w:val="Brdtextupprkning"/>
      </w:pPr>
      <w:r>
        <w:t>Organ inom Regeringskansliet</w:t>
      </w:r>
    </w:p>
    <w:p w14:paraId="11013AF8" w14:textId="77777777" w:rsidR="00A23F7A" w:rsidRDefault="00A23F7A" w:rsidP="00B5765E">
      <w:pPr>
        <w:pStyle w:val="Brdtextupprkning"/>
      </w:pPr>
      <w:r>
        <w:t>Tillkallad enligt regeringens bemyndigande 2007-10-18</w:t>
      </w:r>
    </w:p>
    <w:p w14:paraId="773FE573" w14:textId="77777777" w:rsidR="00A23F7A" w:rsidRDefault="00A23F7A" w:rsidP="00B5765E">
      <w:pPr>
        <w:pStyle w:val="Brdtexthllihop"/>
      </w:pPr>
      <w:r>
        <w:t>Ordförande:</w:t>
      </w:r>
    </w:p>
    <w:p w14:paraId="6952772B" w14:textId="77777777" w:rsidR="00A23F7A" w:rsidRDefault="00A23F7A" w:rsidP="00B5765E">
      <w:pPr>
        <w:pStyle w:val="Brdtextmedindragvnster"/>
      </w:pPr>
      <w:proofErr w:type="spellStart"/>
      <w:r>
        <w:t>Färnsten</w:t>
      </w:r>
      <w:proofErr w:type="spellEnd"/>
      <w:r>
        <w:t>, Martin, kansliråd (fr.o.m. 2008</w:t>
      </w:r>
      <w:r>
        <w:noBreakHyphen/>
        <w:t>03</w:t>
      </w:r>
      <w:r>
        <w:noBreakHyphen/>
        <w:t>28)</w:t>
      </w:r>
    </w:p>
    <w:p w14:paraId="1BB29958" w14:textId="77777777" w:rsidR="00A23F7A" w:rsidRDefault="00A23F7A" w:rsidP="00B5765E">
      <w:pPr>
        <w:pStyle w:val="Brdtexthllihop"/>
      </w:pPr>
      <w:r>
        <w:t>Ledamöter:</w:t>
      </w:r>
    </w:p>
    <w:p w14:paraId="2DB18DF3" w14:textId="77777777" w:rsidR="00A23F7A" w:rsidRDefault="00A23F7A" w:rsidP="00B5765E">
      <w:pPr>
        <w:pStyle w:val="Brdtextmedindragvnster"/>
      </w:pPr>
      <w:proofErr w:type="spellStart"/>
      <w:r>
        <w:t>Aldenberg</w:t>
      </w:r>
      <w:proofErr w:type="spellEnd"/>
      <w:r>
        <w:t>, Elisabet, departementssekreterare (fr.o.m. 2008</w:t>
      </w:r>
      <w:r>
        <w:noBreakHyphen/>
        <w:t>03</w:t>
      </w:r>
      <w:r>
        <w:noBreakHyphen/>
        <w:t>28)</w:t>
      </w:r>
    </w:p>
    <w:p w14:paraId="0F9F79F9" w14:textId="77777777" w:rsidR="00A23F7A" w:rsidRDefault="00A23F7A" w:rsidP="00B5765E">
      <w:pPr>
        <w:pStyle w:val="Brdtextmedindragvnster"/>
      </w:pPr>
      <w:proofErr w:type="spellStart"/>
      <w:r>
        <w:t>Aldskogius</w:t>
      </w:r>
      <w:proofErr w:type="spellEnd"/>
      <w:r>
        <w:t>, Per, kansliråd (fr.o.m. 2010</w:t>
      </w:r>
      <w:r>
        <w:noBreakHyphen/>
        <w:t>08</w:t>
      </w:r>
      <w:r>
        <w:noBreakHyphen/>
        <w:t>25)</w:t>
      </w:r>
    </w:p>
    <w:p w14:paraId="7416FF00" w14:textId="77777777" w:rsidR="00A23F7A" w:rsidRDefault="00A23F7A" w:rsidP="00B5765E">
      <w:pPr>
        <w:pStyle w:val="Brdtextmedindragvnster"/>
      </w:pPr>
      <w:proofErr w:type="spellStart"/>
      <w:r>
        <w:t>Bergerén</w:t>
      </w:r>
      <w:proofErr w:type="spellEnd"/>
      <w:r>
        <w:t>, Gunilla, departementssekreterare (fr.o.m. 2008</w:t>
      </w:r>
      <w:r>
        <w:noBreakHyphen/>
        <w:t>03</w:t>
      </w:r>
      <w:r>
        <w:noBreakHyphen/>
        <w:t>28)</w:t>
      </w:r>
    </w:p>
    <w:p w14:paraId="31419006" w14:textId="77777777" w:rsidR="00A23F7A" w:rsidRDefault="00A23F7A" w:rsidP="00B5765E">
      <w:pPr>
        <w:pStyle w:val="Brdtextmedindragvnster"/>
      </w:pPr>
      <w:r>
        <w:t>Bohlin, Malin, departementssekreterare (fr.o.m. 2008</w:t>
      </w:r>
      <w:r>
        <w:noBreakHyphen/>
        <w:t>03</w:t>
      </w:r>
      <w:r>
        <w:noBreakHyphen/>
        <w:t>28 t.o.m. 2010</w:t>
      </w:r>
      <w:r>
        <w:noBreakHyphen/>
        <w:t>08</w:t>
      </w:r>
      <w:r>
        <w:noBreakHyphen/>
        <w:t>24)</w:t>
      </w:r>
    </w:p>
    <w:p w14:paraId="3B3EF4BF" w14:textId="77777777" w:rsidR="00A23F7A" w:rsidRDefault="00A23F7A" w:rsidP="00B5765E">
      <w:pPr>
        <w:pStyle w:val="Brdtextmedindragvnster"/>
      </w:pPr>
      <w:proofErr w:type="spellStart"/>
      <w:r>
        <w:t>Bongiorno</w:t>
      </w:r>
      <w:proofErr w:type="spellEnd"/>
      <w:r>
        <w:t>, Sophia, departementssekreterare (fr.o.m. 2008</w:t>
      </w:r>
      <w:r>
        <w:noBreakHyphen/>
        <w:t>11</w:t>
      </w:r>
      <w:r>
        <w:noBreakHyphen/>
        <w:t>10)</w:t>
      </w:r>
    </w:p>
    <w:p w14:paraId="7940108F" w14:textId="77777777" w:rsidR="00A23F7A" w:rsidRDefault="00A23F7A" w:rsidP="00B5765E">
      <w:pPr>
        <w:pStyle w:val="Brdtextmedindragvnster"/>
      </w:pPr>
      <w:r>
        <w:t>Dahlberg, Gudrun, departementssekreterare (fr.o.m. 2008</w:t>
      </w:r>
      <w:r>
        <w:noBreakHyphen/>
        <w:t>03</w:t>
      </w:r>
      <w:r>
        <w:noBreakHyphen/>
        <w:t>28 t.o.m. 2008</w:t>
      </w:r>
      <w:r>
        <w:noBreakHyphen/>
        <w:t>11</w:t>
      </w:r>
      <w:r>
        <w:noBreakHyphen/>
        <w:t>09)</w:t>
      </w:r>
    </w:p>
    <w:p w14:paraId="29C8419A" w14:textId="77777777" w:rsidR="00A23F7A" w:rsidRDefault="00A23F7A" w:rsidP="00B5765E">
      <w:pPr>
        <w:pStyle w:val="Brdtextmedindragvnster"/>
      </w:pPr>
      <w:proofErr w:type="spellStart"/>
      <w:r>
        <w:t>Darin</w:t>
      </w:r>
      <w:proofErr w:type="spellEnd"/>
      <w:r>
        <w:t>, Lars, departementssekreterare (fr.o.m. 2008</w:t>
      </w:r>
      <w:r>
        <w:noBreakHyphen/>
        <w:t>11</w:t>
      </w:r>
      <w:r>
        <w:noBreakHyphen/>
        <w:t>10)</w:t>
      </w:r>
    </w:p>
    <w:p w14:paraId="028969F8" w14:textId="77777777" w:rsidR="00A23F7A" w:rsidRDefault="00A23F7A" w:rsidP="00B5765E">
      <w:pPr>
        <w:pStyle w:val="Brdtextmedindragvnster"/>
      </w:pPr>
      <w:proofErr w:type="spellStart"/>
      <w:r>
        <w:t>Elmefur</w:t>
      </w:r>
      <w:proofErr w:type="spellEnd"/>
      <w:r>
        <w:t>, Henrik, departementssekreterare (fr.o.m. 2008</w:t>
      </w:r>
      <w:r>
        <w:noBreakHyphen/>
        <w:t>11</w:t>
      </w:r>
      <w:r>
        <w:noBreakHyphen/>
        <w:t>10)</w:t>
      </w:r>
    </w:p>
    <w:p w14:paraId="6CB30B55" w14:textId="77777777" w:rsidR="00A23F7A" w:rsidRDefault="00A23F7A" w:rsidP="00B5765E">
      <w:pPr>
        <w:pStyle w:val="Brdtextmedindragvnster"/>
      </w:pPr>
      <w:r>
        <w:t>Falck, Monica, ämnesråd (fr.o.m. 2008</w:t>
      </w:r>
      <w:r>
        <w:noBreakHyphen/>
        <w:t>03</w:t>
      </w:r>
      <w:r>
        <w:noBreakHyphen/>
        <w:t>28)</w:t>
      </w:r>
    </w:p>
    <w:p w14:paraId="2BC6BD95" w14:textId="77777777" w:rsidR="00A23F7A" w:rsidRDefault="00A23F7A" w:rsidP="00B5765E">
      <w:pPr>
        <w:pStyle w:val="Brdtextmedindragvnster"/>
      </w:pPr>
      <w:r>
        <w:t>Granat, Klara, departementssekreterare (fr.o.m. 2008</w:t>
      </w:r>
      <w:r>
        <w:noBreakHyphen/>
        <w:t>11</w:t>
      </w:r>
      <w:r>
        <w:noBreakHyphen/>
        <w:t>10)</w:t>
      </w:r>
    </w:p>
    <w:p w14:paraId="0263D7B9" w14:textId="77777777" w:rsidR="00A23F7A" w:rsidRDefault="00A23F7A" w:rsidP="00B5765E">
      <w:pPr>
        <w:pStyle w:val="Brdtextmedindragvnster"/>
      </w:pPr>
      <w:proofErr w:type="spellStart"/>
      <w:r>
        <w:t>Hellewell</w:t>
      </w:r>
      <w:proofErr w:type="spellEnd"/>
      <w:r>
        <w:t>, Annika, departementssekreterare (fr.o.m. 2008</w:t>
      </w:r>
      <w:r>
        <w:noBreakHyphen/>
        <w:t>03</w:t>
      </w:r>
      <w:r>
        <w:noBreakHyphen/>
        <w:t>28 t.o.m. 2008</w:t>
      </w:r>
      <w:r>
        <w:noBreakHyphen/>
        <w:t>11</w:t>
      </w:r>
      <w:r>
        <w:noBreakHyphen/>
        <w:t>09)</w:t>
      </w:r>
    </w:p>
    <w:p w14:paraId="4B577879" w14:textId="77777777" w:rsidR="00A23F7A" w:rsidRDefault="00A23F7A" w:rsidP="00B5765E">
      <w:pPr>
        <w:pStyle w:val="Brdtextmedindragvnster"/>
      </w:pPr>
      <w:r>
        <w:t>Höijer, Rolf, departementssekreterare (fr.o.m. 2008</w:t>
      </w:r>
      <w:r>
        <w:noBreakHyphen/>
        <w:t>03</w:t>
      </w:r>
      <w:r>
        <w:noBreakHyphen/>
        <w:t>28 t.o.m. 2009</w:t>
      </w:r>
      <w:r>
        <w:noBreakHyphen/>
        <w:t>10</w:t>
      </w:r>
      <w:r>
        <w:noBreakHyphen/>
        <w:t>14)</w:t>
      </w:r>
    </w:p>
    <w:p w14:paraId="75B59080" w14:textId="77777777" w:rsidR="00A23F7A" w:rsidRDefault="00A23F7A" w:rsidP="00B5765E">
      <w:pPr>
        <w:pStyle w:val="Brdtextmedindragvnster"/>
      </w:pPr>
      <w:r>
        <w:t>Karlsson, Sofia, departementssekreterare (fr.o.m. 2008</w:t>
      </w:r>
      <w:r>
        <w:noBreakHyphen/>
        <w:t>03</w:t>
      </w:r>
      <w:r>
        <w:noBreakHyphen/>
        <w:t>28 t.o.m. 2008</w:t>
      </w:r>
      <w:r>
        <w:noBreakHyphen/>
        <w:t>11</w:t>
      </w:r>
      <w:r>
        <w:noBreakHyphen/>
        <w:t>09)</w:t>
      </w:r>
    </w:p>
    <w:p w14:paraId="51756779" w14:textId="77777777" w:rsidR="00A23F7A" w:rsidRDefault="00A23F7A" w:rsidP="00B5765E">
      <w:pPr>
        <w:pStyle w:val="Brdtextmedindragvnster"/>
      </w:pPr>
      <w:r>
        <w:t>Lindblom, Ulrika, departementssekreterare (fr.o.m. 2008</w:t>
      </w:r>
      <w:r>
        <w:noBreakHyphen/>
        <w:t>03</w:t>
      </w:r>
      <w:r>
        <w:noBreakHyphen/>
        <w:t>28)</w:t>
      </w:r>
    </w:p>
    <w:p w14:paraId="200F793B" w14:textId="77777777" w:rsidR="00A23F7A" w:rsidRDefault="00A23F7A" w:rsidP="00B5765E">
      <w:pPr>
        <w:pStyle w:val="Brdtextmedindragvnster"/>
      </w:pPr>
      <w:r>
        <w:t>Lindman, Mikael, departementssekreterare (fr.o.m. 2008</w:t>
      </w:r>
      <w:r>
        <w:noBreakHyphen/>
        <w:t>03</w:t>
      </w:r>
      <w:r>
        <w:noBreakHyphen/>
        <w:t>28)</w:t>
      </w:r>
    </w:p>
    <w:p w14:paraId="0CAA91F8" w14:textId="77777777" w:rsidR="00A23F7A" w:rsidRDefault="00A23F7A" w:rsidP="00B5765E">
      <w:pPr>
        <w:pStyle w:val="Brdtextmedindragvnster"/>
      </w:pPr>
      <w:proofErr w:type="spellStart"/>
      <w:r>
        <w:t>Litwicka</w:t>
      </w:r>
      <w:proofErr w:type="spellEnd"/>
      <w:r>
        <w:t xml:space="preserve">, </w:t>
      </w:r>
      <w:proofErr w:type="spellStart"/>
      <w:r>
        <w:t>Zuzanna</w:t>
      </w:r>
      <w:proofErr w:type="spellEnd"/>
      <w:r>
        <w:t>, departementssekreterare (fr.o.m. 2008</w:t>
      </w:r>
      <w:r>
        <w:noBreakHyphen/>
        <w:t>03</w:t>
      </w:r>
      <w:r>
        <w:noBreakHyphen/>
        <w:t>28)</w:t>
      </w:r>
    </w:p>
    <w:p w14:paraId="06AEA027" w14:textId="77777777" w:rsidR="00A23F7A" w:rsidRDefault="00A23F7A" w:rsidP="00B5765E">
      <w:pPr>
        <w:pStyle w:val="Brdtextmedindragvnster"/>
      </w:pPr>
      <w:r>
        <w:t>Löfstedt, Ralf, ämnesråd (fr.o.m. 2008</w:t>
      </w:r>
      <w:r>
        <w:noBreakHyphen/>
        <w:t>03</w:t>
      </w:r>
      <w:r>
        <w:noBreakHyphen/>
        <w:t>28)</w:t>
      </w:r>
    </w:p>
    <w:p w14:paraId="7442AF76" w14:textId="77777777" w:rsidR="00A23F7A" w:rsidRDefault="00A23F7A" w:rsidP="00B5765E">
      <w:pPr>
        <w:pStyle w:val="Brdtextmedindragvnster"/>
      </w:pPr>
      <w:r>
        <w:t>Moberg, Henrik, departementssekreterare (fr.o.m. 2010</w:t>
      </w:r>
      <w:r>
        <w:noBreakHyphen/>
        <w:t>08</w:t>
      </w:r>
      <w:r>
        <w:noBreakHyphen/>
        <w:t>16)</w:t>
      </w:r>
    </w:p>
    <w:p w14:paraId="3D524405" w14:textId="77777777" w:rsidR="00A23F7A" w:rsidRDefault="00A23F7A" w:rsidP="00B5765E">
      <w:pPr>
        <w:pStyle w:val="Brdtextmedindragvnster"/>
      </w:pPr>
      <w:r>
        <w:t>Renström, Maria, ämnesråd (fr.o.m. 2009</w:t>
      </w:r>
      <w:r>
        <w:noBreakHyphen/>
        <w:t>02</w:t>
      </w:r>
      <w:r>
        <w:noBreakHyphen/>
        <w:t>16)</w:t>
      </w:r>
    </w:p>
    <w:p w14:paraId="18083AED" w14:textId="77777777" w:rsidR="00A23F7A" w:rsidRDefault="00A23F7A" w:rsidP="00B5765E">
      <w:pPr>
        <w:pStyle w:val="Brdtextmedindragvnster"/>
      </w:pPr>
      <w:proofErr w:type="spellStart"/>
      <w:r>
        <w:t>Scharmer</w:t>
      </w:r>
      <w:proofErr w:type="spellEnd"/>
      <w:r>
        <w:t>, Peter, hovrättsassessor (fr.o.m. 2008</w:t>
      </w:r>
      <w:r>
        <w:noBreakHyphen/>
        <w:t>03</w:t>
      </w:r>
      <w:r>
        <w:noBreakHyphen/>
        <w:t>28)</w:t>
      </w:r>
    </w:p>
    <w:p w14:paraId="0EC9580A" w14:textId="77777777" w:rsidR="00A23F7A" w:rsidRDefault="00A23F7A" w:rsidP="00B5765E">
      <w:pPr>
        <w:pStyle w:val="Brdtextmedindragvnster"/>
      </w:pPr>
      <w:r>
        <w:t>Sjöberg, Karin, departementssekreterare (fr.o.m. 2010</w:t>
      </w:r>
      <w:r>
        <w:noBreakHyphen/>
        <w:t>09</w:t>
      </w:r>
      <w:r>
        <w:noBreakHyphen/>
        <w:t>01)</w:t>
      </w:r>
    </w:p>
    <w:p w14:paraId="5D43251D" w14:textId="77777777" w:rsidR="00A23F7A" w:rsidRDefault="00A23F7A" w:rsidP="00B5765E">
      <w:pPr>
        <w:pStyle w:val="Brdtextmedindragvnster"/>
      </w:pPr>
      <w:proofErr w:type="spellStart"/>
      <w:r>
        <w:t>Tidström</w:t>
      </w:r>
      <w:proofErr w:type="spellEnd"/>
      <w:r>
        <w:t>, Catrin, kansliråd (fr.o.m. 2008</w:t>
      </w:r>
      <w:r>
        <w:noBreakHyphen/>
        <w:t>03</w:t>
      </w:r>
      <w:r>
        <w:noBreakHyphen/>
        <w:t>28 t.o.m. 2008</w:t>
      </w:r>
      <w:r>
        <w:noBreakHyphen/>
        <w:t>11</w:t>
      </w:r>
      <w:r>
        <w:noBreakHyphen/>
        <w:t>09)</w:t>
      </w:r>
    </w:p>
    <w:p w14:paraId="73F3AD30" w14:textId="77777777" w:rsidR="00A23F7A" w:rsidRDefault="00A23F7A" w:rsidP="00B5765E">
      <w:pPr>
        <w:pStyle w:val="Brdtextmedindragvnster"/>
      </w:pPr>
      <w:r>
        <w:t>Valfridsson, Martin, rättssakkunnig (fr.o.m. 2008</w:t>
      </w:r>
      <w:r>
        <w:noBreakHyphen/>
        <w:t>03</w:t>
      </w:r>
      <w:r>
        <w:noBreakHyphen/>
        <w:t>28 t.o.m. 2008</w:t>
      </w:r>
      <w:r>
        <w:noBreakHyphen/>
        <w:t>11</w:t>
      </w:r>
      <w:r>
        <w:noBreakHyphen/>
        <w:t>09)</w:t>
      </w:r>
    </w:p>
    <w:p w14:paraId="6647FA9A" w14:textId="77777777" w:rsidR="00A23F7A" w:rsidRDefault="00A23F7A" w:rsidP="00B5765E">
      <w:pPr>
        <w:pStyle w:val="Brdtextmedindragvnster"/>
      </w:pPr>
      <w:r>
        <w:t>Varg, Anna, departementssekreterare (fr.o.m. 2009</w:t>
      </w:r>
      <w:r>
        <w:noBreakHyphen/>
        <w:t>05</w:t>
      </w:r>
      <w:r>
        <w:noBreakHyphen/>
        <w:t>18)</w:t>
      </w:r>
    </w:p>
    <w:p w14:paraId="7265E2FF" w14:textId="77777777" w:rsidR="00A23F7A" w:rsidRDefault="00A23F7A" w:rsidP="00B5765E">
      <w:pPr>
        <w:pStyle w:val="Brdtextmedindragvnster"/>
      </w:pPr>
      <w:r>
        <w:t>Vesterberg, Richard, departementssekreterare (fr.o.m. 2008</w:t>
      </w:r>
      <w:r>
        <w:noBreakHyphen/>
        <w:t>11</w:t>
      </w:r>
      <w:r>
        <w:noBreakHyphen/>
        <w:t>10 t.o.m. 2009</w:t>
      </w:r>
      <w:r>
        <w:noBreakHyphen/>
        <w:t>10</w:t>
      </w:r>
      <w:r>
        <w:noBreakHyphen/>
        <w:t>14)</w:t>
      </w:r>
    </w:p>
    <w:p w14:paraId="49C256E8" w14:textId="77777777" w:rsidR="00A23F7A" w:rsidRDefault="00A23F7A" w:rsidP="00B5765E">
      <w:pPr>
        <w:pStyle w:val="Brdtextmedindragvnster"/>
      </w:pPr>
      <w:r>
        <w:t>Wieslander, Karolina, rättssakkunnig (fr.o.m. 2008</w:t>
      </w:r>
      <w:r>
        <w:noBreakHyphen/>
        <w:t>11</w:t>
      </w:r>
      <w:r>
        <w:noBreakHyphen/>
        <w:t>10)</w:t>
      </w:r>
    </w:p>
    <w:p w14:paraId="3F8CEF4D" w14:textId="77777777" w:rsidR="00A23F7A" w:rsidRDefault="00A23F7A" w:rsidP="00B5765E">
      <w:pPr>
        <w:pStyle w:val="Brdtextmedindragvnster"/>
      </w:pPr>
      <w:r>
        <w:t>Wolfbrandt, Mikael, departementssekreterare (fr.o.m. 2009</w:t>
      </w:r>
      <w:r>
        <w:noBreakHyphen/>
        <w:t>10</w:t>
      </w:r>
      <w:r>
        <w:noBreakHyphen/>
        <w:t>15)</w:t>
      </w:r>
    </w:p>
    <w:p w14:paraId="1CC541D4" w14:textId="77777777" w:rsidR="00A23F7A" w:rsidRDefault="00A23F7A" w:rsidP="00B5765E">
      <w:pPr>
        <w:pStyle w:val="Brdtextmedindragvnster"/>
      </w:pPr>
      <w:r>
        <w:t>Yngwe, Per-Erik, ämnessakkunnig (fr.o.m. 2009</w:t>
      </w:r>
      <w:r>
        <w:noBreakHyphen/>
        <w:t>10</w:t>
      </w:r>
      <w:r>
        <w:noBreakHyphen/>
        <w:t>15)</w:t>
      </w:r>
    </w:p>
    <w:p w14:paraId="567B2839" w14:textId="77777777" w:rsidR="00A23F7A" w:rsidRDefault="00A23F7A" w:rsidP="00B5765E">
      <w:pPr>
        <w:pStyle w:val="Brdtextmedindragvnster"/>
      </w:pPr>
      <w:proofErr w:type="spellStart"/>
      <w:r>
        <w:t>Åkhagen</w:t>
      </w:r>
      <w:proofErr w:type="spellEnd"/>
      <w:r>
        <w:t>, Marie, kansliråd (fr.o.m. 2008</w:t>
      </w:r>
      <w:r>
        <w:noBreakHyphen/>
        <w:t>03</w:t>
      </w:r>
      <w:r>
        <w:noBreakHyphen/>
        <w:t>28 t.o.m. 2009</w:t>
      </w:r>
      <w:r>
        <w:noBreakHyphen/>
        <w:t>05</w:t>
      </w:r>
      <w:r>
        <w:noBreakHyphen/>
        <w:t>17)</w:t>
      </w:r>
    </w:p>
    <w:p w14:paraId="4DC2F41D" w14:textId="77777777" w:rsidR="00A23F7A" w:rsidRDefault="00A23F7A" w:rsidP="00B5765E">
      <w:pPr>
        <w:pStyle w:val="Brdtexthllihop"/>
      </w:pPr>
      <w:r>
        <w:lastRenderedPageBreak/>
        <w:t>Sekreterare:</w:t>
      </w:r>
    </w:p>
    <w:p w14:paraId="4B1BDB78" w14:textId="77777777" w:rsidR="00A23F7A" w:rsidRDefault="00A23F7A" w:rsidP="00B5765E">
      <w:pPr>
        <w:pStyle w:val="Brdtextmedindragvnster"/>
      </w:pPr>
      <w:proofErr w:type="spellStart"/>
      <w:r>
        <w:t>Kuritzén</w:t>
      </w:r>
      <w:proofErr w:type="spellEnd"/>
      <w:r>
        <w:t>, Susanne, kansliråd (fr.o.m. 2008</w:t>
      </w:r>
      <w:r>
        <w:noBreakHyphen/>
        <w:t>03</w:t>
      </w:r>
      <w:r>
        <w:noBreakHyphen/>
        <w:t>28)</w:t>
      </w:r>
    </w:p>
    <w:p w14:paraId="06BF69C2" w14:textId="77777777" w:rsidR="00A23F7A" w:rsidRDefault="00A23F7A" w:rsidP="00B5765E">
      <w:pPr>
        <w:pStyle w:val="Brdtextupprkning"/>
      </w:pPr>
      <w:r>
        <w:t xml:space="preserve">I propositionen God och jämlik hälsa – en utvecklad </w:t>
      </w:r>
      <w:proofErr w:type="spellStart"/>
      <w:r>
        <w:t>folkhälsopolitik</w:t>
      </w:r>
      <w:proofErr w:type="spellEnd"/>
      <w:r>
        <w:t xml:space="preserve"> (prop. 2017/18:249) aviserar regeringen sin avsikt att tillsätta ett nationellt råd för en god och jämlik hälsa, och att ett ANDT-råd då bör ingå i detta eftersom det nya rådet bör ansvara för samtliga målområden inom folkhälsopolitiken.</w:t>
      </w:r>
    </w:p>
    <w:p w14:paraId="7848DED0" w14:textId="77777777" w:rsidR="00A23F7A" w:rsidRDefault="00A23F7A" w:rsidP="00B5765E">
      <w:pPr>
        <w:pStyle w:val="Rubrik2"/>
      </w:pPr>
      <w:bookmarkStart w:id="61" w:name="_Toc34127991"/>
      <w:r>
        <w:t xml:space="preserve">Arbetsgruppen för vårdande av pensionsöverenskommelsen (Pensionsgruppen) </w:t>
      </w:r>
      <w:r>
        <w:br/>
        <w:t>(S 2007:F)</w:t>
      </w:r>
      <w:bookmarkEnd w:id="61"/>
    </w:p>
    <w:p w14:paraId="1E98B944" w14:textId="77777777" w:rsidR="00A23F7A" w:rsidRDefault="00A23F7A" w:rsidP="00B5765E">
      <w:pPr>
        <w:pStyle w:val="Brdtextupprkning"/>
      </w:pPr>
      <w:r>
        <w:t>Organ inom Regeringskansliet</w:t>
      </w:r>
    </w:p>
    <w:p w14:paraId="6408282A" w14:textId="77777777" w:rsidR="00A23F7A" w:rsidRDefault="00A23F7A" w:rsidP="00B5765E">
      <w:pPr>
        <w:pStyle w:val="Brdtextupprkning"/>
      </w:pPr>
      <w:r>
        <w:t>Tillkallad enligt regeringens bemyndigande 2007-11-29</w:t>
      </w:r>
    </w:p>
    <w:p w14:paraId="27F9B185" w14:textId="77777777" w:rsidR="00A23F7A" w:rsidRDefault="00A23F7A" w:rsidP="00B5765E">
      <w:pPr>
        <w:pStyle w:val="Brdtexthllihop"/>
      </w:pPr>
      <w:r>
        <w:t>Ordförande:</w:t>
      </w:r>
    </w:p>
    <w:p w14:paraId="311C0220" w14:textId="77777777" w:rsidR="00A23F7A" w:rsidRDefault="00A23F7A" w:rsidP="00B5765E">
      <w:pPr>
        <w:pStyle w:val="Brdtextmedindragvnster"/>
      </w:pPr>
      <w:r>
        <w:t>Husmark Pehrsson, Cristina, socialförsäkringsminister (fr.o.m. 2007</w:t>
      </w:r>
      <w:r>
        <w:noBreakHyphen/>
        <w:t>12</w:t>
      </w:r>
      <w:r>
        <w:noBreakHyphen/>
        <w:t>11 t.o.m. 2010</w:t>
      </w:r>
      <w:r>
        <w:noBreakHyphen/>
        <w:t>10</w:t>
      </w:r>
      <w:r>
        <w:noBreakHyphen/>
        <w:t>04)</w:t>
      </w:r>
    </w:p>
    <w:p w14:paraId="1A8A520E" w14:textId="77777777" w:rsidR="00A23F7A" w:rsidRDefault="00A23F7A" w:rsidP="00B5765E">
      <w:pPr>
        <w:pStyle w:val="Brdtextmedindragvnster"/>
      </w:pPr>
      <w:r>
        <w:t>Kristersson, Ulf, socialförsäkringsminister (fr.o.m. 2010</w:t>
      </w:r>
      <w:r>
        <w:noBreakHyphen/>
        <w:t>10</w:t>
      </w:r>
      <w:r>
        <w:noBreakHyphen/>
        <w:t>05 t.o.m. 2014</w:t>
      </w:r>
      <w:r>
        <w:noBreakHyphen/>
        <w:t>11</w:t>
      </w:r>
      <w:r>
        <w:noBreakHyphen/>
        <w:t>13)</w:t>
      </w:r>
    </w:p>
    <w:p w14:paraId="477AA10D" w14:textId="77777777" w:rsidR="00A23F7A" w:rsidRDefault="00A23F7A" w:rsidP="00B5765E">
      <w:pPr>
        <w:pStyle w:val="Brdtextmedindragvnster"/>
      </w:pPr>
      <w:r>
        <w:t>Strandhäll, Annika, socialförsäkringsminister (fr.o.m. 2014</w:t>
      </w:r>
      <w:r>
        <w:noBreakHyphen/>
        <w:t>10</w:t>
      </w:r>
      <w:r>
        <w:noBreakHyphen/>
        <w:t>03 t.o.m. 2019</w:t>
      </w:r>
      <w:r>
        <w:noBreakHyphen/>
        <w:t>10</w:t>
      </w:r>
      <w:r>
        <w:noBreakHyphen/>
        <w:t>10)</w:t>
      </w:r>
    </w:p>
    <w:p w14:paraId="468151E1" w14:textId="77777777" w:rsidR="00A23F7A" w:rsidRDefault="00A23F7A" w:rsidP="00B5765E">
      <w:pPr>
        <w:pStyle w:val="Brdtextmedindragvnster"/>
      </w:pPr>
      <w:r>
        <w:t>Shekarabi, Ardalan, socialförsäkringsminister (fr.o.m. 2019</w:t>
      </w:r>
      <w:r>
        <w:noBreakHyphen/>
        <w:t>10</w:t>
      </w:r>
      <w:r>
        <w:noBreakHyphen/>
        <w:t>11)</w:t>
      </w:r>
    </w:p>
    <w:p w14:paraId="6A2EFCA0" w14:textId="77777777" w:rsidR="00A23F7A" w:rsidRDefault="00A23F7A" w:rsidP="00B5765E">
      <w:pPr>
        <w:pStyle w:val="Brdtexthllihop"/>
      </w:pPr>
      <w:r>
        <w:t>Ledamöter:</w:t>
      </w:r>
    </w:p>
    <w:p w14:paraId="279E88CD" w14:textId="77777777" w:rsidR="00A23F7A" w:rsidRDefault="00A23F7A" w:rsidP="00B5765E">
      <w:pPr>
        <w:pStyle w:val="Brdtextmedindragvnster"/>
      </w:pPr>
      <w:r>
        <w:t xml:space="preserve">Alm Ericson, </w:t>
      </w:r>
      <w:proofErr w:type="spellStart"/>
      <w:r>
        <w:t>Janine</w:t>
      </w:r>
      <w:proofErr w:type="spellEnd"/>
      <w:r>
        <w:t>, led. av riksdagen (fr.o.m. 2018</w:t>
      </w:r>
      <w:r>
        <w:noBreakHyphen/>
        <w:t>10</w:t>
      </w:r>
      <w:r>
        <w:noBreakHyphen/>
        <w:t>18)</w:t>
      </w:r>
    </w:p>
    <w:p w14:paraId="07F2F1EC" w14:textId="77777777" w:rsidR="00A23F7A" w:rsidRDefault="00A23F7A" w:rsidP="00B5765E">
      <w:pPr>
        <w:pStyle w:val="Brdtextmedindragvnster"/>
      </w:pPr>
      <w:r>
        <w:t>Brännström, Katarina, led. av riksdagen (fr.o.m. 2018</w:t>
      </w:r>
      <w:r>
        <w:noBreakHyphen/>
        <w:t>10</w:t>
      </w:r>
      <w:r>
        <w:noBreakHyphen/>
        <w:t>18)</w:t>
      </w:r>
    </w:p>
    <w:p w14:paraId="0E37AF39" w14:textId="77777777" w:rsidR="00A23F7A" w:rsidRDefault="00A23F7A" w:rsidP="00B5765E">
      <w:pPr>
        <w:pStyle w:val="Brdtextmedindragvnster"/>
      </w:pPr>
      <w:r>
        <w:t>Carvalho, Teresa, led. av riksdagen (fr.o.m. 2017</w:t>
      </w:r>
      <w:r>
        <w:noBreakHyphen/>
        <w:t>09</w:t>
      </w:r>
      <w:r>
        <w:noBreakHyphen/>
        <w:t>07)</w:t>
      </w:r>
    </w:p>
    <w:p w14:paraId="0949D1F0" w14:textId="77777777" w:rsidR="00A23F7A" w:rsidRDefault="00A23F7A" w:rsidP="00B5765E">
      <w:pPr>
        <w:pStyle w:val="Brdtextmedindragvnster"/>
      </w:pPr>
      <w:r>
        <w:t>Eklind, Hans, led. av riksdagen (fr.o.m. 2019</w:t>
      </w:r>
      <w:r>
        <w:noBreakHyphen/>
        <w:t>05</w:t>
      </w:r>
      <w:r>
        <w:noBreakHyphen/>
        <w:t>02)</w:t>
      </w:r>
    </w:p>
    <w:p w14:paraId="70078873" w14:textId="0C5481DD" w:rsidR="00A23F7A" w:rsidRDefault="00A23F7A" w:rsidP="00B5765E">
      <w:pPr>
        <w:pStyle w:val="Brdtextmedindragvnster"/>
      </w:pPr>
      <w:r>
        <w:t>Eneroth, Tomas, led. av riksdagen /S (fr.o.m. 2007</w:t>
      </w:r>
      <w:r>
        <w:noBreakHyphen/>
        <w:t>12</w:t>
      </w:r>
      <w:r>
        <w:noBreakHyphen/>
        <w:t>11 t.o.m. 2008</w:t>
      </w:r>
      <w:r>
        <w:noBreakHyphen/>
        <w:t>09</w:t>
      </w:r>
      <w:r>
        <w:noBreakHyphen/>
        <w:t>17)</w:t>
      </w:r>
    </w:p>
    <w:p w14:paraId="6C0AA0AE" w14:textId="77777777" w:rsidR="00A23F7A" w:rsidRDefault="00A23F7A" w:rsidP="00B5765E">
      <w:pPr>
        <w:pStyle w:val="Brdtextmedindragvnster"/>
      </w:pPr>
      <w:r>
        <w:t>Eneroth, Tomas, led. av riksdagen /S (fr.o.m. 2010</w:t>
      </w:r>
      <w:r>
        <w:noBreakHyphen/>
        <w:t>11</w:t>
      </w:r>
      <w:r>
        <w:noBreakHyphen/>
        <w:t>08 t.o.m. 2017</w:t>
      </w:r>
      <w:r>
        <w:noBreakHyphen/>
        <w:t>09</w:t>
      </w:r>
      <w:r>
        <w:noBreakHyphen/>
        <w:t>06)</w:t>
      </w:r>
    </w:p>
    <w:p w14:paraId="6EC32B9E" w14:textId="77777777" w:rsidR="00A23F7A" w:rsidRDefault="00A23F7A" w:rsidP="00B5765E">
      <w:pPr>
        <w:pStyle w:val="Brdtextmedindragvnster"/>
      </w:pPr>
      <w:r>
        <w:t>Gustafsson, Lars, led. av riksdagen /KD (fr.o.m. 2007</w:t>
      </w:r>
      <w:r>
        <w:noBreakHyphen/>
        <w:t>12</w:t>
      </w:r>
      <w:r>
        <w:noBreakHyphen/>
        <w:t>11 t.o.m. 2019</w:t>
      </w:r>
      <w:r>
        <w:noBreakHyphen/>
        <w:t>05</w:t>
      </w:r>
      <w:r>
        <w:noBreakHyphen/>
        <w:t>01)</w:t>
      </w:r>
    </w:p>
    <w:p w14:paraId="506D48B4" w14:textId="77777777" w:rsidR="00A23F7A" w:rsidRDefault="00A23F7A" w:rsidP="00B5765E">
      <w:pPr>
        <w:pStyle w:val="Brdtextmedindragvnster"/>
      </w:pPr>
      <w:r>
        <w:t>Krantz, Tobias, led. av riksdagen /FP (fr.o.m. 2007</w:t>
      </w:r>
      <w:r>
        <w:noBreakHyphen/>
        <w:t>12</w:t>
      </w:r>
      <w:r>
        <w:noBreakHyphen/>
        <w:t>11 t.o.m. 2009</w:t>
      </w:r>
      <w:r>
        <w:noBreakHyphen/>
        <w:t>09</w:t>
      </w:r>
      <w:r>
        <w:noBreakHyphen/>
        <w:t>08)</w:t>
      </w:r>
    </w:p>
    <w:p w14:paraId="0B8B086C" w14:textId="77777777" w:rsidR="00A23F7A" w:rsidRDefault="00A23F7A" w:rsidP="00B5765E">
      <w:pPr>
        <w:pStyle w:val="Brdtextmedindragvnster"/>
      </w:pPr>
      <w:r>
        <w:t>Kvarnström, Kurt, led. av riksdagen /S (fr.o.m. 2007</w:t>
      </w:r>
      <w:r>
        <w:noBreakHyphen/>
        <w:t>12</w:t>
      </w:r>
      <w:r>
        <w:noBreakHyphen/>
        <w:t>11 t.o.m. 2014</w:t>
      </w:r>
      <w:r>
        <w:noBreakHyphen/>
        <w:t>11</w:t>
      </w:r>
      <w:r>
        <w:noBreakHyphen/>
        <w:t>16)</w:t>
      </w:r>
    </w:p>
    <w:p w14:paraId="6FCEC157" w14:textId="77777777" w:rsidR="00A23F7A" w:rsidRDefault="00A23F7A" w:rsidP="00B5765E">
      <w:pPr>
        <w:pStyle w:val="Brdtextmedindragvnster"/>
      </w:pPr>
      <w:r>
        <w:t xml:space="preserve">Lundh </w:t>
      </w:r>
      <w:proofErr w:type="spellStart"/>
      <w:r>
        <w:t>Sammeli</w:t>
      </w:r>
      <w:proofErr w:type="spellEnd"/>
      <w:r>
        <w:t>, Fredrik, led. av riksdagen /S (fr.o.m. 2014</w:t>
      </w:r>
      <w:r>
        <w:noBreakHyphen/>
        <w:t>11</w:t>
      </w:r>
      <w:r>
        <w:noBreakHyphen/>
        <w:t>17)</w:t>
      </w:r>
    </w:p>
    <w:p w14:paraId="69DC29F4" w14:textId="77777777" w:rsidR="00A23F7A" w:rsidRDefault="00A23F7A" w:rsidP="00B5765E">
      <w:pPr>
        <w:pStyle w:val="Brdtextmedindragvnster"/>
      </w:pPr>
      <w:r>
        <w:t>Nilsson, Mats G, led. av riksdagen /M (fr.o.m. 2007</w:t>
      </w:r>
      <w:r>
        <w:noBreakHyphen/>
        <w:t>12</w:t>
      </w:r>
      <w:r>
        <w:noBreakHyphen/>
        <w:t>11 t.o.m. 2010</w:t>
      </w:r>
      <w:r>
        <w:noBreakHyphen/>
        <w:t>11</w:t>
      </w:r>
      <w:r>
        <w:noBreakHyphen/>
        <w:t>07)</w:t>
      </w:r>
    </w:p>
    <w:p w14:paraId="3E425F84" w14:textId="77777777" w:rsidR="00A23F7A" w:rsidRDefault="00A23F7A" w:rsidP="00B5765E">
      <w:pPr>
        <w:pStyle w:val="Brdtextmedindragvnster"/>
      </w:pPr>
      <w:r>
        <w:t>Nilsson, Ulf, led. av riksdagen /FP (fr.o.m. 2009</w:t>
      </w:r>
      <w:r>
        <w:noBreakHyphen/>
        <w:t>09</w:t>
      </w:r>
      <w:r>
        <w:noBreakHyphen/>
        <w:t>08 t.o.m. 2014</w:t>
      </w:r>
      <w:r>
        <w:noBreakHyphen/>
        <w:t>11</w:t>
      </w:r>
      <w:r>
        <w:noBreakHyphen/>
        <w:t>16)</w:t>
      </w:r>
    </w:p>
    <w:p w14:paraId="135717AF" w14:textId="77777777" w:rsidR="00A23F7A" w:rsidRDefault="00A23F7A" w:rsidP="00B5765E">
      <w:pPr>
        <w:pStyle w:val="Brdtextmedindragvnster"/>
      </w:pPr>
      <w:r>
        <w:t>Palm, Veronica, led. av riksdagen /S (fr.o.m. 2008</w:t>
      </w:r>
      <w:r>
        <w:noBreakHyphen/>
        <w:t>09</w:t>
      </w:r>
      <w:r>
        <w:noBreakHyphen/>
        <w:t>18 t.o.m. 2010</w:t>
      </w:r>
      <w:r>
        <w:noBreakHyphen/>
        <w:t>11</w:t>
      </w:r>
      <w:r>
        <w:noBreakHyphen/>
        <w:t>07)</w:t>
      </w:r>
    </w:p>
    <w:p w14:paraId="0F34480E" w14:textId="77777777" w:rsidR="00A23F7A" w:rsidRDefault="00A23F7A" w:rsidP="00B5765E">
      <w:pPr>
        <w:pStyle w:val="Brdtextmedindragvnster"/>
      </w:pPr>
      <w:r>
        <w:t>Persson, Mats, led. av riksdagen /FP (fr.o.m. 2014</w:t>
      </w:r>
      <w:r>
        <w:noBreakHyphen/>
        <w:t>11</w:t>
      </w:r>
      <w:r>
        <w:noBreakHyphen/>
        <w:t>17)</w:t>
      </w:r>
    </w:p>
    <w:p w14:paraId="63BCEC65" w14:textId="77777777" w:rsidR="00A23F7A" w:rsidRDefault="00A23F7A" w:rsidP="00B5765E">
      <w:pPr>
        <w:pStyle w:val="Brdtextmedindragvnster"/>
      </w:pPr>
      <w:r>
        <w:lastRenderedPageBreak/>
        <w:t>Persson, Rickard, led. av riksdagen /MP (fr.o.m. 2014</w:t>
      </w:r>
      <w:r>
        <w:noBreakHyphen/>
        <w:t>11</w:t>
      </w:r>
      <w:r>
        <w:noBreakHyphen/>
        <w:t>17 t.o.m. 2018</w:t>
      </w:r>
      <w:r>
        <w:noBreakHyphen/>
        <w:t>10</w:t>
      </w:r>
      <w:r>
        <w:noBreakHyphen/>
        <w:t>18)</w:t>
      </w:r>
    </w:p>
    <w:p w14:paraId="61C5B814" w14:textId="77777777" w:rsidR="00A23F7A" w:rsidRDefault="00A23F7A" w:rsidP="00B5765E">
      <w:pPr>
        <w:pStyle w:val="Brdtextmedindragvnster"/>
      </w:pPr>
      <w:r>
        <w:t>Staxäng, Lars-Arne, led. av riksdagen /M (fr.o.m. 2010</w:t>
      </w:r>
      <w:r>
        <w:noBreakHyphen/>
        <w:t>11</w:t>
      </w:r>
      <w:r>
        <w:noBreakHyphen/>
        <w:t>08 t.o.m. 2018</w:t>
      </w:r>
      <w:r>
        <w:noBreakHyphen/>
        <w:t>10</w:t>
      </w:r>
      <w:r>
        <w:noBreakHyphen/>
        <w:t>17)</w:t>
      </w:r>
    </w:p>
    <w:p w14:paraId="7933CBDA" w14:textId="77777777" w:rsidR="00A23F7A" w:rsidRDefault="00A23F7A" w:rsidP="00B5765E">
      <w:pPr>
        <w:pStyle w:val="Brdtextmedindragvnster"/>
      </w:pPr>
      <w:r>
        <w:t>Zander, Solveig, led. av riksdagen /C (fr.o.m. 2007</w:t>
      </w:r>
      <w:r>
        <w:noBreakHyphen/>
        <w:t>12</w:t>
      </w:r>
      <w:r>
        <w:noBreakHyphen/>
        <w:t>11)</w:t>
      </w:r>
    </w:p>
    <w:p w14:paraId="53205C4F" w14:textId="77777777" w:rsidR="00A23F7A" w:rsidRDefault="00A23F7A" w:rsidP="00B5765E">
      <w:pPr>
        <w:pStyle w:val="Brdtexthllihop"/>
      </w:pPr>
      <w:r>
        <w:t>Sakkunniga:</w:t>
      </w:r>
    </w:p>
    <w:p w14:paraId="1B82351E" w14:textId="77777777" w:rsidR="00A23F7A" w:rsidRDefault="00A23F7A" w:rsidP="00B5765E">
      <w:pPr>
        <w:pStyle w:val="Brdtextmedindragvnster"/>
      </w:pPr>
      <w:proofErr w:type="spellStart"/>
      <w:r>
        <w:t>Elger</w:t>
      </w:r>
      <w:proofErr w:type="spellEnd"/>
      <w:r>
        <w:t>, Max, statssekreterare (fr.o.m. 2019</w:t>
      </w:r>
      <w:r>
        <w:noBreakHyphen/>
        <w:t>03</w:t>
      </w:r>
      <w:r>
        <w:noBreakHyphen/>
        <w:t>14)</w:t>
      </w:r>
    </w:p>
    <w:p w14:paraId="6D3C8162" w14:textId="77777777" w:rsidR="00A23F7A" w:rsidRDefault="00A23F7A" w:rsidP="00B5765E">
      <w:pPr>
        <w:pStyle w:val="Brdtextmedindragvnster"/>
      </w:pPr>
      <w:proofErr w:type="spellStart"/>
      <w:r>
        <w:t>Gidenstam</w:t>
      </w:r>
      <w:proofErr w:type="spellEnd"/>
      <w:r>
        <w:t>, Gustav (fr.o.m. 2018</w:t>
      </w:r>
      <w:r>
        <w:noBreakHyphen/>
        <w:t>03</w:t>
      </w:r>
      <w:r>
        <w:noBreakHyphen/>
        <w:t>20 t.o.m. 2019</w:t>
      </w:r>
      <w:r>
        <w:noBreakHyphen/>
        <w:t>03</w:t>
      </w:r>
      <w:r>
        <w:noBreakHyphen/>
        <w:t>13)</w:t>
      </w:r>
    </w:p>
    <w:p w14:paraId="453C835D" w14:textId="77777777" w:rsidR="00A23F7A" w:rsidRDefault="00A23F7A" w:rsidP="00B5765E">
      <w:pPr>
        <w:pStyle w:val="Brdtextmedindragvnster"/>
      </w:pPr>
      <w:r>
        <w:t>Hansson, Ingemar, generaldirektör (fr.o.m. 2007</w:t>
      </w:r>
      <w:r>
        <w:noBreakHyphen/>
        <w:t>12</w:t>
      </w:r>
      <w:r>
        <w:noBreakHyphen/>
        <w:t>11 t.o.m. 2014</w:t>
      </w:r>
      <w:r>
        <w:noBreakHyphen/>
        <w:t>11</w:t>
      </w:r>
      <w:r>
        <w:noBreakHyphen/>
        <w:t>16)</w:t>
      </w:r>
    </w:p>
    <w:p w14:paraId="3D885CE1" w14:textId="77777777" w:rsidR="00A23F7A" w:rsidRDefault="00A23F7A" w:rsidP="00B5765E">
      <w:pPr>
        <w:pStyle w:val="Brdtextmedindragvnster"/>
      </w:pPr>
      <w:r>
        <w:t>Karlström, Urban, statssekreterare (fr.o.m. 2007</w:t>
      </w:r>
      <w:r>
        <w:noBreakHyphen/>
        <w:t>12</w:t>
      </w:r>
      <w:r>
        <w:noBreakHyphen/>
        <w:t>11 t.o.m. 2010</w:t>
      </w:r>
      <w:r>
        <w:noBreakHyphen/>
        <w:t>11</w:t>
      </w:r>
      <w:r>
        <w:noBreakHyphen/>
        <w:t>07)</w:t>
      </w:r>
    </w:p>
    <w:p w14:paraId="335FF244" w14:textId="77777777" w:rsidR="00A23F7A" w:rsidRDefault="00A23F7A" w:rsidP="00B5765E">
      <w:pPr>
        <w:pStyle w:val="Brdtextmedindragvnster"/>
      </w:pPr>
      <w:proofErr w:type="spellStart"/>
      <w:r>
        <w:t>Kashefi</w:t>
      </w:r>
      <w:proofErr w:type="spellEnd"/>
      <w:r>
        <w:t>, Bettina, statssekreterare (fr.o.m. 2007</w:t>
      </w:r>
      <w:r>
        <w:noBreakHyphen/>
        <w:t>12</w:t>
      </w:r>
      <w:r>
        <w:noBreakHyphen/>
        <w:t>11 t.o.m. 2010</w:t>
      </w:r>
      <w:r>
        <w:noBreakHyphen/>
        <w:t>11</w:t>
      </w:r>
      <w:r>
        <w:noBreakHyphen/>
        <w:t>07)</w:t>
      </w:r>
    </w:p>
    <w:p w14:paraId="02DDDBF8" w14:textId="77777777" w:rsidR="00A23F7A" w:rsidRDefault="00A23F7A" w:rsidP="00B5765E">
      <w:pPr>
        <w:pStyle w:val="Brdtextmedindragvnster"/>
      </w:pPr>
      <w:r>
        <w:t>Lybeck Lilja, Johanna, statssekreterare (fr.o.m. 2010</w:t>
      </w:r>
      <w:r>
        <w:noBreakHyphen/>
        <w:t>11</w:t>
      </w:r>
      <w:r>
        <w:noBreakHyphen/>
        <w:t>08 t.o.m. 2014</w:t>
      </w:r>
      <w:r>
        <w:noBreakHyphen/>
        <w:t>11</w:t>
      </w:r>
      <w:r>
        <w:noBreakHyphen/>
        <w:t>16)</w:t>
      </w:r>
    </w:p>
    <w:p w14:paraId="144C7497" w14:textId="77777777" w:rsidR="00A23F7A" w:rsidRDefault="00A23F7A" w:rsidP="00B5765E">
      <w:pPr>
        <w:pStyle w:val="Brdtextmedindragvnster"/>
      </w:pPr>
      <w:r>
        <w:t>Pettersson Westerberg, Anna, statssekreterare (fr.o.m. 2010</w:t>
      </w:r>
      <w:r>
        <w:noBreakHyphen/>
        <w:t>11</w:t>
      </w:r>
      <w:r>
        <w:noBreakHyphen/>
        <w:t>07 t.o.m. 2014</w:t>
      </w:r>
      <w:r>
        <w:noBreakHyphen/>
        <w:t>11</w:t>
      </w:r>
      <w:r>
        <w:noBreakHyphen/>
        <w:t>16)</w:t>
      </w:r>
    </w:p>
    <w:p w14:paraId="542180E0" w14:textId="77777777" w:rsidR="00A23F7A" w:rsidRDefault="00A23F7A" w:rsidP="00B5765E">
      <w:pPr>
        <w:pStyle w:val="Brdtextmedindragvnster"/>
      </w:pPr>
      <w:r>
        <w:t>Ekholm, Karolina, statssekreterare (fr.o.m. 2015</w:t>
      </w:r>
      <w:r>
        <w:noBreakHyphen/>
        <w:t>02</w:t>
      </w:r>
      <w:r>
        <w:noBreakHyphen/>
        <w:t>10 t.o.m. 2019</w:t>
      </w:r>
      <w:r>
        <w:noBreakHyphen/>
        <w:t>03</w:t>
      </w:r>
      <w:r>
        <w:noBreakHyphen/>
        <w:t>13)</w:t>
      </w:r>
    </w:p>
    <w:p w14:paraId="2459EED0" w14:textId="77777777" w:rsidR="00A23F7A" w:rsidRDefault="00A23F7A" w:rsidP="00B5765E">
      <w:pPr>
        <w:pStyle w:val="Brdtextmedindragvnster"/>
      </w:pPr>
      <w:proofErr w:type="spellStart"/>
      <w:r>
        <w:t>Elger</w:t>
      </w:r>
      <w:proofErr w:type="spellEnd"/>
      <w:r>
        <w:t>, Max, statssekreterare (fr.o.m. 2014</w:t>
      </w:r>
      <w:r>
        <w:noBreakHyphen/>
        <w:t>11</w:t>
      </w:r>
      <w:r>
        <w:noBreakHyphen/>
        <w:t>17 t.o.m. 2015</w:t>
      </w:r>
      <w:r>
        <w:noBreakHyphen/>
        <w:t>02</w:t>
      </w:r>
      <w:r>
        <w:noBreakHyphen/>
        <w:t>09)</w:t>
      </w:r>
    </w:p>
    <w:p w14:paraId="292B6872" w14:textId="77777777" w:rsidR="00A23F7A" w:rsidRDefault="00A23F7A" w:rsidP="00B5765E">
      <w:pPr>
        <w:pStyle w:val="Brdtextmedindragvnster"/>
      </w:pPr>
      <w:proofErr w:type="spellStart"/>
      <w:r>
        <w:t>Firpo</w:t>
      </w:r>
      <w:proofErr w:type="spellEnd"/>
      <w:r>
        <w:t>, Alejandro, statssekreterare (fr.o.m. 2019</w:t>
      </w:r>
      <w:r>
        <w:noBreakHyphen/>
        <w:t>10</w:t>
      </w:r>
      <w:r>
        <w:noBreakHyphen/>
        <w:t>11)</w:t>
      </w:r>
    </w:p>
    <w:p w14:paraId="0152B0D0" w14:textId="77777777" w:rsidR="00A23F7A" w:rsidRDefault="00A23F7A" w:rsidP="00B5765E">
      <w:pPr>
        <w:pStyle w:val="Brdtextmedindragvnster"/>
      </w:pPr>
      <w:r>
        <w:t>Holm, Ulf, statssekreterare (fr.o.m. 2014</w:t>
      </w:r>
      <w:r>
        <w:noBreakHyphen/>
        <w:t>11</w:t>
      </w:r>
      <w:r>
        <w:noBreakHyphen/>
        <w:t>17)</w:t>
      </w:r>
    </w:p>
    <w:p w14:paraId="5C55D568" w14:textId="77777777" w:rsidR="00A23F7A" w:rsidRDefault="00A23F7A" w:rsidP="00B5765E">
      <w:pPr>
        <w:pStyle w:val="Brdtextmedindragvnster"/>
      </w:pPr>
      <w:r>
        <w:t>Mörtvik, Roger, statssekreterare (fr.o.m. 2019</w:t>
      </w:r>
      <w:r>
        <w:noBreakHyphen/>
        <w:t>03</w:t>
      </w:r>
      <w:r>
        <w:noBreakHyphen/>
        <w:t>14 t.o.m. 2019</w:t>
      </w:r>
      <w:r>
        <w:noBreakHyphen/>
        <w:t>10</w:t>
      </w:r>
      <w:r>
        <w:noBreakHyphen/>
        <w:t>10)</w:t>
      </w:r>
    </w:p>
    <w:p w14:paraId="63E8D950" w14:textId="77777777" w:rsidR="00A23F7A" w:rsidRDefault="00A23F7A" w:rsidP="00B5765E">
      <w:pPr>
        <w:pStyle w:val="Brdtextmedindragvnster"/>
      </w:pPr>
      <w:r>
        <w:t>Svanström Andersson, Therése, statssekreterare (fr.o.m. 2014</w:t>
      </w:r>
      <w:r>
        <w:noBreakHyphen/>
        <w:t>11</w:t>
      </w:r>
      <w:r>
        <w:noBreakHyphen/>
        <w:t>17 t.o.m. 2018</w:t>
      </w:r>
      <w:r>
        <w:noBreakHyphen/>
        <w:t>03</w:t>
      </w:r>
      <w:r>
        <w:noBreakHyphen/>
        <w:t>19)</w:t>
      </w:r>
    </w:p>
    <w:p w14:paraId="76E5B1E5" w14:textId="77777777" w:rsidR="00A23F7A" w:rsidRDefault="00A23F7A" w:rsidP="00B5765E">
      <w:pPr>
        <w:pStyle w:val="Brdtexthllihop"/>
      </w:pPr>
      <w:r>
        <w:t>Sekreterare:</w:t>
      </w:r>
    </w:p>
    <w:p w14:paraId="7A6C27A5" w14:textId="164D73C3" w:rsidR="00A23F7A" w:rsidRDefault="00A23F7A" w:rsidP="00B5765E">
      <w:pPr>
        <w:pStyle w:val="Brdtextmedindragvnster"/>
      </w:pPr>
      <w:r>
        <w:t>Oscarson, Stefan, ämnesråd (fr.o.m. 2007</w:t>
      </w:r>
      <w:r>
        <w:noBreakHyphen/>
        <w:t>12</w:t>
      </w:r>
      <w:r>
        <w:noBreakHyphen/>
        <w:t>11)</w:t>
      </w:r>
    </w:p>
    <w:p w14:paraId="2239DF14" w14:textId="72A10D7F" w:rsidR="00A23F7A" w:rsidRPr="00154FA9" w:rsidRDefault="00A23F7A" w:rsidP="00B5765E">
      <w:pPr>
        <w:pStyle w:val="Brdtextupprkning"/>
      </w:pPr>
      <w:r>
        <w:t>Lokal: Fredsgatan 8. Postadress: Socialdepartementet, 103 33 Stockholm,</w:t>
      </w:r>
      <w:r w:rsidR="00EE69EA">
        <w:t xml:space="preserve"> </w:t>
      </w:r>
      <w:r>
        <w:t>tel. 08-405 10 00 (Oscarson)</w:t>
      </w:r>
    </w:p>
    <w:p w14:paraId="212FB8BE" w14:textId="77777777" w:rsidR="00A23F7A" w:rsidRDefault="00A23F7A" w:rsidP="00B5765E">
      <w:pPr>
        <w:pStyle w:val="Rubrik2"/>
      </w:pPr>
      <w:bookmarkStart w:id="62" w:name="_Toc34127992"/>
      <w:r>
        <w:t>LSS-utredningen (S 2016:03)</w:t>
      </w:r>
      <w:bookmarkEnd w:id="62"/>
    </w:p>
    <w:p w14:paraId="3ECF0686" w14:textId="77777777" w:rsidR="00A23F7A" w:rsidRDefault="00A23F7A" w:rsidP="00B5765E">
      <w:pPr>
        <w:pStyle w:val="Brdtextupprkning"/>
      </w:pPr>
      <w:r>
        <w:t>Tillkallad enligt regeringens bemyndigande 2016-05-26</w:t>
      </w:r>
    </w:p>
    <w:p w14:paraId="273A10AF" w14:textId="77777777" w:rsidR="00A23F7A" w:rsidRDefault="00A23F7A" w:rsidP="00B5765E">
      <w:pPr>
        <w:pStyle w:val="Brdtexthllihop"/>
      </w:pPr>
      <w:r>
        <w:t>Särskild utredare:</w:t>
      </w:r>
    </w:p>
    <w:p w14:paraId="799EC06B" w14:textId="77777777" w:rsidR="00A23F7A" w:rsidRDefault="00A23F7A" w:rsidP="00B5765E">
      <w:pPr>
        <w:pStyle w:val="Brdtextmedindragvnster"/>
      </w:pPr>
      <w:r>
        <w:t>Malmborg, Gunilla, f.d. särskild utredare (fr.o.m. 2017</w:t>
      </w:r>
      <w:r>
        <w:noBreakHyphen/>
        <w:t>08</w:t>
      </w:r>
      <w:r>
        <w:noBreakHyphen/>
        <w:t>01 t.o.m. 2019</w:t>
      </w:r>
      <w:r>
        <w:noBreakHyphen/>
        <w:t>01</w:t>
      </w:r>
      <w:r>
        <w:noBreakHyphen/>
        <w:t>10)</w:t>
      </w:r>
    </w:p>
    <w:p w14:paraId="5A48C793" w14:textId="77777777" w:rsidR="00A23F7A" w:rsidRDefault="00A23F7A" w:rsidP="00B5765E">
      <w:pPr>
        <w:pStyle w:val="Brdtextmedindragvnster"/>
      </w:pPr>
      <w:r>
        <w:t>Pethrus, Désirée, led. av riksdagen (fr.o.m. 2016</w:t>
      </w:r>
      <w:r>
        <w:noBreakHyphen/>
        <w:t>05</w:t>
      </w:r>
      <w:r>
        <w:noBreakHyphen/>
        <w:t>26 t.o.m. 2017</w:t>
      </w:r>
      <w:r>
        <w:noBreakHyphen/>
        <w:t>07</w:t>
      </w:r>
      <w:r>
        <w:noBreakHyphen/>
        <w:t>31)</w:t>
      </w:r>
    </w:p>
    <w:p w14:paraId="351D323D" w14:textId="77777777" w:rsidR="00A23F7A" w:rsidRDefault="00A23F7A" w:rsidP="00B5765E">
      <w:pPr>
        <w:pStyle w:val="Brdtexthllihop"/>
      </w:pPr>
      <w:r>
        <w:t>Sakkunniga:</w:t>
      </w:r>
    </w:p>
    <w:p w14:paraId="3C1D0DDA" w14:textId="77777777" w:rsidR="00A23F7A" w:rsidRDefault="00A23F7A" w:rsidP="00B5765E">
      <w:pPr>
        <w:pStyle w:val="Brdtextmedindragvnster"/>
      </w:pPr>
      <w:proofErr w:type="spellStart"/>
      <w:r>
        <w:t>Cronsioe</w:t>
      </w:r>
      <w:proofErr w:type="spellEnd"/>
      <w:r>
        <w:t>, Carina, kansliråd (fr.o.m. 2018</w:t>
      </w:r>
      <w:r>
        <w:noBreakHyphen/>
        <w:t>02</w:t>
      </w:r>
      <w:r>
        <w:noBreakHyphen/>
        <w:t>01 t.o.m. 2018</w:t>
      </w:r>
      <w:r>
        <w:noBreakHyphen/>
        <w:t>12</w:t>
      </w:r>
      <w:r>
        <w:noBreakHyphen/>
        <w:t>15)</w:t>
      </w:r>
    </w:p>
    <w:p w14:paraId="41A926CF" w14:textId="77777777" w:rsidR="00A23F7A" w:rsidRDefault="00A23F7A" w:rsidP="00B5765E">
      <w:pPr>
        <w:pStyle w:val="Brdtextmedindragvnster"/>
      </w:pPr>
      <w:proofErr w:type="spellStart"/>
      <w:r>
        <w:t>Dabaghi</w:t>
      </w:r>
      <w:proofErr w:type="spellEnd"/>
      <w:r>
        <w:t xml:space="preserve">, </w:t>
      </w:r>
      <w:proofErr w:type="spellStart"/>
      <w:r>
        <w:t>Tawar</w:t>
      </w:r>
      <w:proofErr w:type="spellEnd"/>
      <w:r>
        <w:t>, departementssekreterare (fr.o.m. 2016</w:t>
      </w:r>
      <w:r>
        <w:noBreakHyphen/>
        <w:t>09</w:t>
      </w:r>
      <w:r>
        <w:noBreakHyphen/>
        <w:t>16 t.o.m. 2018</w:t>
      </w:r>
      <w:r>
        <w:noBreakHyphen/>
        <w:t>12</w:t>
      </w:r>
      <w:r>
        <w:noBreakHyphen/>
        <w:t>15)</w:t>
      </w:r>
    </w:p>
    <w:p w14:paraId="11429909" w14:textId="77777777" w:rsidR="00A23F7A" w:rsidRDefault="00A23F7A" w:rsidP="00B5765E">
      <w:pPr>
        <w:pStyle w:val="Brdtextmedindragvnster"/>
      </w:pPr>
      <w:proofErr w:type="spellStart"/>
      <w:r>
        <w:lastRenderedPageBreak/>
        <w:t>Lahdo</w:t>
      </w:r>
      <w:proofErr w:type="spellEnd"/>
      <w:r>
        <w:t>, Madeleine, departementssekreterare (fr.o.m. 2016</w:t>
      </w:r>
      <w:r>
        <w:noBreakHyphen/>
        <w:t>09</w:t>
      </w:r>
      <w:r>
        <w:noBreakHyphen/>
        <w:t>16 t.o.m. 2017</w:t>
      </w:r>
      <w:r>
        <w:noBreakHyphen/>
        <w:t>05</w:t>
      </w:r>
      <w:r>
        <w:noBreakHyphen/>
        <w:t>22)</w:t>
      </w:r>
    </w:p>
    <w:p w14:paraId="42F5ACD6" w14:textId="77777777" w:rsidR="00A23F7A" w:rsidRDefault="00A23F7A" w:rsidP="00B5765E">
      <w:pPr>
        <w:pStyle w:val="Brdtextmedindragvnster"/>
      </w:pPr>
      <w:r>
        <w:t>Larsson, Malin, kansliråd (fr.o.m. 2016</w:t>
      </w:r>
      <w:r>
        <w:noBreakHyphen/>
        <w:t>09</w:t>
      </w:r>
      <w:r>
        <w:noBreakHyphen/>
        <w:t>16 t.o.m. 2018</w:t>
      </w:r>
      <w:r>
        <w:noBreakHyphen/>
        <w:t>01</w:t>
      </w:r>
      <w:r>
        <w:noBreakHyphen/>
        <w:t>31)</w:t>
      </w:r>
    </w:p>
    <w:p w14:paraId="65F45AEB" w14:textId="77777777" w:rsidR="00A23F7A" w:rsidRDefault="00A23F7A" w:rsidP="00B5765E">
      <w:pPr>
        <w:pStyle w:val="Brdtextmedindragvnster"/>
      </w:pPr>
      <w:r>
        <w:t>Pålsson Alstergren, Susanna, rättssakkunnig (fr.o.m. 2016</w:t>
      </w:r>
      <w:r>
        <w:noBreakHyphen/>
        <w:t>09</w:t>
      </w:r>
      <w:r>
        <w:noBreakHyphen/>
        <w:t>16 t.o.m. 2017</w:t>
      </w:r>
      <w:r>
        <w:noBreakHyphen/>
        <w:t>01</w:t>
      </w:r>
      <w:r>
        <w:noBreakHyphen/>
        <w:t>16)</w:t>
      </w:r>
    </w:p>
    <w:p w14:paraId="6A50C6A8" w14:textId="77777777" w:rsidR="00A23F7A" w:rsidRDefault="00A23F7A" w:rsidP="00B5765E">
      <w:pPr>
        <w:pStyle w:val="Brdtextmedindragvnster"/>
      </w:pPr>
      <w:r>
        <w:t>Ståhlberg, Lisa, departementssekreterare (fr.o.m. 2017</w:t>
      </w:r>
      <w:r>
        <w:noBreakHyphen/>
        <w:t>05</w:t>
      </w:r>
      <w:r>
        <w:noBreakHyphen/>
        <w:t>23 t.o.m. 2018</w:t>
      </w:r>
      <w:r>
        <w:noBreakHyphen/>
        <w:t>12</w:t>
      </w:r>
      <w:r>
        <w:noBreakHyphen/>
        <w:t>15)</w:t>
      </w:r>
    </w:p>
    <w:p w14:paraId="37E1FA57" w14:textId="77777777" w:rsidR="00A23F7A" w:rsidRDefault="00A23F7A" w:rsidP="00B5765E">
      <w:pPr>
        <w:pStyle w:val="Brdtexthllihop"/>
      </w:pPr>
      <w:r>
        <w:t>Experter:</w:t>
      </w:r>
    </w:p>
    <w:p w14:paraId="734DB73D" w14:textId="77777777" w:rsidR="00A23F7A" w:rsidRDefault="00A23F7A" w:rsidP="00B5765E">
      <w:pPr>
        <w:pStyle w:val="Brdtextmedindragvnster"/>
      </w:pPr>
      <w:r>
        <w:t>Ådahl, Andreas, kansliråd (fr.o.m. 2017</w:t>
      </w:r>
      <w:r>
        <w:noBreakHyphen/>
        <w:t>01</w:t>
      </w:r>
      <w:r>
        <w:noBreakHyphen/>
        <w:t>17 t.o.m. 2018</w:t>
      </w:r>
      <w:r>
        <w:noBreakHyphen/>
        <w:t>12</w:t>
      </w:r>
      <w:r>
        <w:noBreakHyphen/>
        <w:t>15)</w:t>
      </w:r>
    </w:p>
    <w:p w14:paraId="077BA4FC" w14:textId="77777777" w:rsidR="00A23F7A" w:rsidRDefault="00A23F7A" w:rsidP="00B5765E">
      <w:pPr>
        <w:pStyle w:val="Brdtextmedindragvnster"/>
      </w:pPr>
      <w:proofErr w:type="spellStart"/>
      <w:r>
        <w:t>Carp</w:t>
      </w:r>
      <w:proofErr w:type="spellEnd"/>
      <w:r>
        <w:t>, Lena, inspektör (fr.o.m. 2016</w:t>
      </w:r>
      <w:r>
        <w:noBreakHyphen/>
        <w:t>09</w:t>
      </w:r>
      <w:r>
        <w:noBreakHyphen/>
        <w:t>16 t.o.m. 2018</w:t>
      </w:r>
      <w:r>
        <w:noBreakHyphen/>
        <w:t>12</w:t>
      </w:r>
      <w:r>
        <w:noBreakHyphen/>
        <w:t>15)</w:t>
      </w:r>
    </w:p>
    <w:p w14:paraId="2D751AE9" w14:textId="77777777" w:rsidR="00A23F7A" w:rsidRDefault="00A23F7A" w:rsidP="00B5765E">
      <w:pPr>
        <w:pStyle w:val="Brdtextmedindragvnster"/>
      </w:pPr>
      <w:r>
        <w:t>Englund, Ellinor, jurist (fr.o.m. 2016</w:t>
      </w:r>
      <w:r>
        <w:noBreakHyphen/>
        <w:t>09</w:t>
      </w:r>
      <w:r>
        <w:noBreakHyphen/>
        <w:t>16 t.o.m. 2018</w:t>
      </w:r>
      <w:r>
        <w:noBreakHyphen/>
        <w:t>12</w:t>
      </w:r>
      <w:r>
        <w:noBreakHyphen/>
        <w:t>15)</w:t>
      </w:r>
    </w:p>
    <w:p w14:paraId="00961B70" w14:textId="77777777" w:rsidR="00A23F7A" w:rsidRDefault="00A23F7A" w:rsidP="00B5765E">
      <w:pPr>
        <w:pStyle w:val="Brdtextmedindragvnster"/>
      </w:pPr>
      <w:r>
        <w:t xml:space="preserve">Holmlund </w:t>
      </w:r>
      <w:proofErr w:type="spellStart"/>
      <w:r>
        <w:t>Armerin</w:t>
      </w:r>
      <w:proofErr w:type="spellEnd"/>
      <w:r>
        <w:t>, Signe, verksamhetsutvecklare (fr.o.m. 2016</w:t>
      </w:r>
      <w:r>
        <w:noBreakHyphen/>
        <w:t>09</w:t>
      </w:r>
      <w:r>
        <w:noBreakHyphen/>
        <w:t>16 t.o.m. 2018</w:t>
      </w:r>
      <w:r>
        <w:noBreakHyphen/>
        <w:t>12</w:t>
      </w:r>
      <w:r>
        <w:noBreakHyphen/>
        <w:t>15)</w:t>
      </w:r>
    </w:p>
    <w:p w14:paraId="19A75368" w14:textId="77777777" w:rsidR="00A23F7A" w:rsidRDefault="00A23F7A" w:rsidP="00B5765E">
      <w:pPr>
        <w:pStyle w:val="Brdtextmedindragvnster"/>
      </w:pPr>
      <w:proofErr w:type="spellStart"/>
      <w:r>
        <w:t>Molinder</w:t>
      </w:r>
      <w:proofErr w:type="spellEnd"/>
      <w:r>
        <w:t xml:space="preserve"> Berglund, Cecilia, jurist (fr.o.m. 2016</w:t>
      </w:r>
      <w:r>
        <w:noBreakHyphen/>
        <w:t>09</w:t>
      </w:r>
      <w:r>
        <w:noBreakHyphen/>
        <w:t>16 t.o.m. 2018</w:t>
      </w:r>
      <w:r>
        <w:noBreakHyphen/>
        <w:t>12</w:t>
      </w:r>
      <w:r>
        <w:noBreakHyphen/>
        <w:t>15)</w:t>
      </w:r>
    </w:p>
    <w:p w14:paraId="43378DB5" w14:textId="77777777" w:rsidR="00A23F7A" w:rsidRDefault="00A23F7A" w:rsidP="00B5765E">
      <w:pPr>
        <w:pStyle w:val="Brdtextmedindragvnster"/>
      </w:pPr>
      <w:r>
        <w:t xml:space="preserve">Klein, Mikael, intressepolitisk chef i </w:t>
      </w:r>
      <w:proofErr w:type="spellStart"/>
      <w:r>
        <w:t>Funktionsrätt</w:t>
      </w:r>
      <w:proofErr w:type="spellEnd"/>
      <w:r>
        <w:t xml:space="preserve"> i Sverige (fr.o.m. 2018</w:t>
      </w:r>
      <w:r>
        <w:noBreakHyphen/>
        <w:t>02</w:t>
      </w:r>
      <w:r>
        <w:noBreakHyphen/>
        <w:t>01 t.o.m. 2018</w:t>
      </w:r>
      <w:r>
        <w:noBreakHyphen/>
        <w:t>12</w:t>
      </w:r>
      <w:r>
        <w:noBreakHyphen/>
        <w:t>15)</w:t>
      </w:r>
    </w:p>
    <w:p w14:paraId="45441E53" w14:textId="77777777" w:rsidR="00A23F7A" w:rsidRDefault="00A23F7A" w:rsidP="00B5765E">
      <w:pPr>
        <w:pStyle w:val="Brdtextmedindragvnster"/>
      </w:pPr>
      <w:proofErr w:type="spellStart"/>
      <w:r>
        <w:t>Kölhed</w:t>
      </w:r>
      <w:proofErr w:type="spellEnd"/>
      <w:r>
        <w:t>, Pelle, 2:e vice ordförande Handikappförbundet (HSO) (fr.o.m. 2016</w:t>
      </w:r>
      <w:r>
        <w:noBreakHyphen/>
        <w:t>09</w:t>
      </w:r>
      <w:r>
        <w:noBreakHyphen/>
        <w:t>16 t.o.m. 2018</w:t>
      </w:r>
      <w:r>
        <w:noBreakHyphen/>
        <w:t>01</w:t>
      </w:r>
      <w:r>
        <w:noBreakHyphen/>
        <w:t>31)</w:t>
      </w:r>
    </w:p>
    <w:p w14:paraId="614C35E9" w14:textId="77777777" w:rsidR="00A23F7A" w:rsidRDefault="00A23F7A" w:rsidP="00B5765E">
      <w:pPr>
        <w:pStyle w:val="Brdtextmedindragvnster"/>
      </w:pPr>
      <w:r>
        <w:t>Rehnman, Jenny, avdelningschef (fr.o.m. 2016</w:t>
      </w:r>
      <w:r>
        <w:noBreakHyphen/>
        <w:t>09</w:t>
      </w:r>
      <w:r>
        <w:noBreakHyphen/>
        <w:t>16 t.o.m. 2017</w:t>
      </w:r>
      <w:r>
        <w:noBreakHyphen/>
        <w:t>05</w:t>
      </w:r>
      <w:r>
        <w:noBreakHyphen/>
        <w:t>22)</w:t>
      </w:r>
    </w:p>
    <w:p w14:paraId="43BD0ABB" w14:textId="77777777" w:rsidR="00A23F7A" w:rsidRDefault="00A23F7A" w:rsidP="00B5765E">
      <w:pPr>
        <w:pStyle w:val="Brdtextmedindragvnster"/>
      </w:pPr>
      <w:r>
        <w:t>Salomaa, Mille, utredare (fr.o.m. 2017</w:t>
      </w:r>
      <w:r>
        <w:noBreakHyphen/>
        <w:t>05</w:t>
      </w:r>
      <w:r>
        <w:noBreakHyphen/>
        <w:t>23 t.o.m. 2018</w:t>
      </w:r>
      <w:r>
        <w:noBreakHyphen/>
        <w:t>12</w:t>
      </w:r>
      <w:r>
        <w:noBreakHyphen/>
        <w:t>15)</w:t>
      </w:r>
    </w:p>
    <w:p w14:paraId="46516EAA" w14:textId="77777777" w:rsidR="00A23F7A" w:rsidRDefault="00A23F7A" w:rsidP="00B5765E">
      <w:pPr>
        <w:pStyle w:val="Brdtextmedindragvnster"/>
      </w:pPr>
      <w:r>
        <w:t>Thomsson, Håkan, förbundsordförande Synskadades riksförbund (SRF) (fr.o.m. 2016</w:t>
      </w:r>
      <w:r>
        <w:noBreakHyphen/>
        <w:t>09</w:t>
      </w:r>
      <w:r>
        <w:noBreakHyphen/>
        <w:t>16 t.o.m. 2018</w:t>
      </w:r>
      <w:r>
        <w:noBreakHyphen/>
        <w:t>12</w:t>
      </w:r>
      <w:r>
        <w:noBreakHyphen/>
        <w:t>15)</w:t>
      </w:r>
    </w:p>
    <w:p w14:paraId="3D0F5B95" w14:textId="77777777" w:rsidR="00A23F7A" w:rsidRDefault="00A23F7A" w:rsidP="00B5765E">
      <w:pPr>
        <w:pStyle w:val="Brdtexthllihop"/>
      </w:pPr>
      <w:r>
        <w:t>Parlamentariskt samråd, personerna inte förordnade av statsråd:</w:t>
      </w:r>
    </w:p>
    <w:p w14:paraId="11392538" w14:textId="77777777" w:rsidR="00A23F7A" w:rsidRPr="00154FA9" w:rsidRDefault="00A23F7A" w:rsidP="00B5765E">
      <w:pPr>
        <w:pStyle w:val="Brdtextmedindragvnster"/>
        <w:rPr>
          <w:lang w:val="en-US"/>
        </w:rPr>
      </w:pPr>
      <w:r w:rsidRPr="00154FA9">
        <w:rPr>
          <w:lang w:val="en-US"/>
        </w:rPr>
        <w:t>Eliasson, Bengt, /L</w:t>
      </w:r>
    </w:p>
    <w:p w14:paraId="585590C3" w14:textId="77777777" w:rsidR="00A23F7A" w:rsidRPr="00154FA9" w:rsidRDefault="00A23F7A" w:rsidP="00B5765E">
      <w:pPr>
        <w:pStyle w:val="Brdtextmedindragvnster"/>
        <w:rPr>
          <w:lang w:val="en-US"/>
        </w:rPr>
      </w:pPr>
      <w:proofErr w:type="spellStart"/>
      <w:r w:rsidRPr="00154FA9">
        <w:rPr>
          <w:lang w:val="en-US"/>
        </w:rPr>
        <w:t>Widegren</w:t>
      </w:r>
      <w:proofErr w:type="spellEnd"/>
      <w:r w:rsidRPr="00154FA9">
        <w:rPr>
          <w:lang w:val="en-US"/>
        </w:rPr>
        <w:t>, Cecilia, /M</w:t>
      </w:r>
    </w:p>
    <w:p w14:paraId="659F6440" w14:textId="77777777" w:rsidR="00A23F7A" w:rsidRDefault="00A23F7A" w:rsidP="00B5765E">
      <w:pPr>
        <w:pStyle w:val="Brdtextmedindragvnster"/>
      </w:pPr>
      <w:proofErr w:type="spellStart"/>
      <w:r>
        <w:t>Lodenius</w:t>
      </w:r>
      <w:proofErr w:type="spellEnd"/>
      <w:r>
        <w:t>, Per, /C</w:t>
      </w:r>
    </w:p>
    <w:p w14:paraId="2ED5DC2B" w14:textId="77777777" w:rsidR="00A23F7A" w:rsidRDefault="00A23F7A" w:rsidP="00B5765E">
      <w:pPr>
        <w:pStyle w:val="Brdtextmedindragvnster"/>
      </w:pPr>
      <w:r>
        <w:t>Henriksson, Emma, /KD</w:t>
      </w:r>
    </w:p>
    <w:p w14:paraId="5D6C2D32" w14:textId="77777777" w:rsidR="00A23F7A" w:rsidRDefault="00A23F7A" w:rsidP="00B5765E">
      <w:pPr>
        <w:pStyle w:val="Brdtextmedindragvnster"/>
      </w:pPr>
      <w:proofErr w:type="spellStart"/>
      <w:r>
        <w:t>Herrstedt</w:t>
      </w:r>
      <w:proofErr w:type="spellEnd"/>
      <w:r>
        <w:t>, Carina, /SD</w:t>
      </w:r>
    </w:p>
    <w:p w14:paraId="1A0EAD42" w14:textId="77777777" w:rsidR="00A23F7A" w:rsidRDefault="00A23F7A" w:rsidP="00B5765E">
      <w:pPr>
        <w:pStyle w:val="Brdtextmedindragvnster"/>
      </w:pPr>
      <w:r>
        <w:t>Dahlqvist, Mikael, /S</w:t>
      </w:r>
    </w:p>
    <w:p w14:paraId="40198B80" w14:textId="77777777" w:rsidR="00A23F7A" w:rsidRDefault="00A23F7A" w:rsidP="00B5765E">
      <w:pPr>
        <w:pStyle w:val="Brdtextmedindragvnster"/>
      </w:pPr>
      <w:r>
        <w:t>Karlsson, Maj, /V</w:t>
      </w:r>
    </w:p>
    <w:p w14:paraId="2F099521" w14:textId="77777777" w:rsidR="00A23F7A" w:rsidRDefault="00A23F7A" w:rsidP="00B5765E">
      <w:pPr>
        <w:pStyle w:val="Brdtextmedindragvnster"/>
      </w:pPr>
      <w:r>
        <w:t>Nilsson, Stefan, /MP</w:t>
      </w:r>
    </w:p>
    <w:p w14:paraId="1DAACE7C" w14:textId="77777777" w:rsidR="00A23F7A" w:rsidRDefault="00A23F7A" w:rsidP="00B5765E">
      <w:pPr>
        <w:pStyle w:val="Brdtexthllihop"/>
      </w:pPr>
      <w:r>
        <w:t>Sekreterare:</w:t>
      </w:r>
    </w:p>
    <w:p w14:paraId="3CC02711" w14:textId="77777777" w:rsidR="00A23F7A" w:rsidRDefault="00A23F7A" w:rsidP="00B5765E">
      <w:pPr>
        <w:pStyle w:val="Brdtextmedindragvnster"/>
      </w:pPr>
      <w:r>
        <w:t>Hultblad, Brigitta, analytiker (fr.o.m. 2017</w:t>
      </w:r>
      <w:r>
        <w:noBreakHyphen/>
        <w:t>11</w:t>
      </w:r>
      <w:r>
        <w:noBreakHyphen/>
        <w:t>01 t.o.m. 2018</w:t>
      </w:r>
      <w:r>
        <w:noBreakHyphen/>
        <w:t>06</w:t>
      </w:r>
      <w:r>
        <w:noBreakHyphen/>
        <w:t>30)</w:t>
      </w:r>
    </w:p>
    <w:p w14:paraId="32A77D9C" w14:textId="77777777" w:rsidR="00A23F7A" w:rsidRDefault="00A23F7A" w:rsidP="00B5765E">
      <w:pPr>
        <w:pStyle w:val="Brdtextmedindragvnster"/>
      </w:pPr>
      <w:proofErr w:type="spellStart"/>
      <w:r>
        <w:t>Höög</w:t>
      </w:r>
      <w:proofErr w:type="spellEnd"/>
      <w:r>
        <w:t>, Helena (fr.o.m. 2016</w:t>
      </w:r>
      <w:r>
        <w:noBreakHyphen/>
        <w:t>10</w:t>
      </w:r>
      <w:r>
        <w:noBreakHyphen/>
        <w:t>10 t.o.m. 2019</w:t>
      </w:r>
      <w:r>
        <w:noBreakHyphen/>
        <w:t>01</w:t>
      </w:r>
      <w:r>
        <w:noBreakHyphen/>
        <w:t>10)</w:t>
      </w:r>
    </w:p>
    <w:p w14:paraId="5E8A999E" w14:textId="77777777" w:rsidR="00A23F7A" w:rsidRPr="00154FA9" w:rsidRDefault="00A23F7A" w:rsidP="00B5765E">
      <w:pPr>
        <w:pStyle w:val="Brdtextmedindragvnster"/>
        <w:rPr>
          <w:lang w:val="fr-FR"/>
        </w:rPr>
      </w:pPr>
      <w:proofErr w:type="spellStart"/>
      <w:r w:rsidRPr="00154FA9">
        <w:rPr>
          <w:lang w:val="fr-FR"/>
        </w:rPr>
        <w:t>Jakobsson</w:t>
      </w:r>
      <w:proofErr w:type="spellEnd"/>
      <w:r w:rsidRPr="00154FA9">
        <w:rPr>
          <w:lang w:val="fr-FR"/>
        </w:rPr>
        <w:t xml:space="preserve"> Randers, Marie (</w:t>
      </w:r>
      <w:proofErr w:type="spellStart"/>
      <w:r w:rsidRPr="00154FA9">
        <w:rPr>
          <w:lang w:val="fr-FR"/>
        </w:rPr>
        <w:t>fr.o.m</w:t>
      </w:r>
      <w:proofErr w:type="spellEnd"/>
      <w:r w:rsidRPr="00154FA9">
        <w:rPr>
          <w:lang w:val="fr-FR"/>
        </w:rPr>
        <w:t>. 2017</w:t>
      </w:r>
      <w:r w:rsidRPr="00154FA9">
        <w:rPr>
          <w:lang w:val="fr-FR"/>
        </w:rPr>
        <w:noBreakHyphen/>
        <w:t>11</w:t>
      </w:r>
      <w:r w:rsidRPr="00154FA9">
        <w:rPr>
          <w:lang w:val="fr-FR"/>
        </w:rPr>
        <w:noBreakHyphen/>
        <w:t xml:space="preserve">01 </w:t>
      </w:r>
      <w:proofErr w:type="spellStart"/>
      <w:r w:rsidRPr="00154FA9">
        <w:rPr>
          <w:lang w:val="fr-FR"/>
        </w:rPr>
        <w:t>t.o.m</w:t>
      </w:r>
      <w:proofErr w:type="spellEnd"/>
      <w:r w:rsidRPr="00154FA9">
        <w:rPr>
          <w:lang w:val="fr-FR"/>
        </w:rPr>
        <w:t>. 2018</w:t>
      </w:r>
      <w:r w:rsidRPr="00154FA9">
        <w:rPr>
          <w:lang w:val="fr-FR"/>
        </w:rPr>
        <w:noBreakHyphen/>
        <w:t>06</w:t>
      </w:r>
      <w:r w:rsidRPr="00154FA9">
        <w:rPr>
          <w:lang w:val="fr-FR"/>
        </w:rPr>
        <w:noBreakHyphen/>
        <w:t>30)</w:t>
      </w:r>
    </w:p>
    <w:p w14:paraId="06343B56" w14:textId="77777777" w:rsidR="00A23F7A" w:rsidRPr="00154FA9" w:rsidRDefault="00A23F7A" w:rsidP="00B5765E">
      <w:pPr>
        <w:pStyle w:val="Brdtextmedindragvnster"/>
        <w:rPr>
          <w:lang w:val="fr-FR"/>
        </w:rPr>
      </w:pPr>
      <w:proofErr w:type="spellStart"/>
      <w:r w:rsidRPr="00154FA9">
        <w:rPr>
          <w:lang w:val="fr-FR"/>
        </w:rPr>
        <w:t>Ljung</w:t>
      </w:r>
      <w:proofErr w:type="spellEnd"/>
      <w:r w:rsidRPr="00154FA9">
        <w:rPr>
          <w:lang w:val="fr-FR"/>
        </w:rPr>
        <w:t>, Cecilia (</w:t>
      </w:r>
      <w:proofErr w:type="spellStart"/>
      <w:r w:rsidRPr="00154FA9">
        <w:rPr>
          <w:lang w:val="fr-FR"/>
        </w:rPr>
        <w:t>fr.o.m</w:t>
      </w:r>
      <w:proofErr w:type="spellEnd"/>
      <w:r w:rsidRPr="00154FA9">
        <w:rPr>
          <w:lang w:val="fr-FR"/>
        </w:rPr>
        <w:t>. 2017</w:t>
      </w:r>
      <w:r w:rsidRPr="00154FA9">
        <w:rPr>
          <w:lang w:val="fr-FR"/>
        </w:rPr>
        <w:noBreakHyphen/>
        <w:t>01</w:t>
      </w:r>
      <w:r w:rsidRPr="00154FA9">
        <w:rPr>
          <w:lang w:val="fr-FR"/>
        </w:rPr>
        <w:noBreakHyphen/>
        <w:t xml:space="preserve">01 </w:t>
      </w:r>
      <w:proofErr w:type="spellStart"/>
      <w:r w:rsidRPr="00154FA9">
        <w:rPr>
          <w:lang w:val="fr-FR"/>
        </w:rPr>
        <w:t>t.o.m</w:t>
      </w:r>
      <w:proofErr w:type="spellEnd"/>
      <w:r w:rsidRPr="00154FA9">
        <w:rPr>
          <w:lang w:val="fr-FR"/>
        </w:rPr>
        <w:t>. 2019</w:t>
      </w:r>
      <w:r w:rsidRPr="00154FA9">
        <w:rPr>
          <w:lang w:val="fr-FR"/>
        </w:rPr>
        <w:noBreakHyphen/>
        <w:t>01</w:t>
      </w:r>
      <w:r w:rsidRPr="00154FA9">
        <w:rPr>
          <w:lang w:val="fr-FR"/>
        </w:rPr>
        <w:noBreakHyphen/>
        <w:t>10)</w:t>
      </w:r>
    </w:p>
    <w:p w14:paraId="1CD50C2A" w14:textId="77777777" w:rsidR="00A23F7A" w:rsidRPr="00154FA9" w:rsidRDefault="00A23F7A" w:rsidP="00B5765E">
      <w:pPr>
        <w:pStyle w:val="Brdtextmedindragvnster"/>
        <w:rPr>
          <w:lang w:val="fr-FR"/>
        </w:rPr>
      </w:pPr>
      <w:proofErr w:type="spellStart"/>
      <w:r w:rsidRPr="00154FA9">
        <w:rPr>
          <w:lang w:val="fr-FR"/>
        </w:rPr>
        <w:t>Ossowicki</w:t>
      </w:r>
      <w:proofErr w:type="spellEnd"/>
      <w:r w:rsidRPr="00154FA9">
        <w:rPr>
          <w:lang w:val="fr-FR"/>
        </w:rPr>
        <w:t>, Mattias (</w:t>
      </w:r>
      <w:proofErr w:type="spellStart"/>
      <w:r w:rsidRPr="00154FA9">
        <w:rPr>
          <w:lang w:val="fr-FR"/>
        </w:rPr>
        <w:t>fr.o.m</w:t>
      </w:r>
      <w:proofErr w:type="spellEnd"/>
      <w:r w:rsidRPr="00154FA9">
        <w:rPr>
          <w:lang w:val="fr-FR"/>
        </w:rPr>
        <w:t>. 2018</w:t>
      </w:r>
      <w:r w:rsidRPr="00154FA9">
        <w:rPr>
          <w:lang w:val="fr-FR"/>
        </w:rPr>
        <w:noBreakHyphen/>
        <w:t>02</w:t>
      </w:r>
      <w:r w:rsidRPr="00154FA9">
        <w:rPr>
          <w:lang w:val="fr-FR"/>
        </w:rPr>
        <w:noBreakHyphen/>
        <w:t xml:space="preserve">01 </w:t>
      </w:r>
      <w:proofErr w:type="spellStart"/>
      <w:r w:rsidRPr="00154FA9">
        <w:rPr>
          <w:lang w:val="fr-FR"/>
        </w:rPr>
        <w:t>t.o.m</w:t>
      </w:r>
      <w:proofErr w:type="spellEnd"/>
      <w:r w:rsidRPr="00154FA9">
        <w:rPr>
          <w:lang w:val="fr-FR"/>
        </w:rPr>
        <w:t>. 2018</w:t>
      </w:r>
      <w:r w:rsidRPr="00154FA9">
        <w:rPr>
          <w:lang w:val="fr-FR"/>
        </w:rPr>
        <w:noBreakHyphen/>
        <w:t>04</w:t>
      </w:r>
      <w:r w:rsidRPr="00154FA9">
        <w:rPr>
          <w:lang w:val="fr-FR"/>
        </w:rPr>
        <w:noBreakHyphen/>
        <w:t>30)</w:t>
      </w:r>
    </w:p>
    <w:p w14:paraId="34406A65" w14:textId="77777777" w:rsidR="00A23F7A" w:rsidRPr="00154FA9" w:rsidRDefault="00A23F7A" w:rsidP="00B5765E">
      <w:pPr>
        <w:pStyle w:val="Brdtextmedindragvnster"/>
        <w:rPr>
          <w:lang w:val="de-DE"/>
        </w:rPr>
      </w:pPr>
      <w:proofErr w:type="spellStart"/>
      <w:r w:rsidRPr="00154FA9">
        <w:rPr>
          <w:lang w:val="de-DE"/>
        </w:rPr>
        <w:t>Stegard</w:t>
      </w:r>
      <w:proofErr w:type="spellEnd"/>
      <w:r w:rsidRPr="00154FA9">
        <w:rPr>
          <w:lang w:val="de-DE"/>
        </w:rPr>
        <w:t xml:space="preserve"> Lind, Marie (</w:t>
      </w:r>
      <w:proofErr w:type="spellStart"/>
      <w:r w:rsidRPr="00154FA9">
        <w:rPr>
          <w:lang w:val="de-DE"/>
        </w:rPr>
        <w:t>fr.o.m</w:t>
      </w:r>
      <w:proofErr w:type="spellEnd"/>
      <w:r w:rsidRPr="00154FA9">
        <w:rPr>
          <w:lang w:val="de-DE"/>
        </w:rPr>
        <w:t>. 2018</w:t>
      </w:r>
      <w:r w:rsidRPr="00154FA9">
        <w:rPr>
          <w:lang w:val="de-DE"/>
        </w:rPr>
        <w:noBreakHyphen/>
        <w:t>01</w:t>
      </w:r>
      <w:r w:rsidRPr="00154FA9">
        <w:rPr>
          <w:lang w:val="de-DE"/>
        </w:rPr>
        <w:noBreakHyphen/>
        <w:t xml:space="preserve">01 </w:t>
      </w:r>
      <w:proofErr w:type="spellStart"/>
      <w:r w:rsidRPr="00154FA9">
        <w:rPr>
          <w:lang w:val="de-DE"/>
        </w:rPr>
        <w:t>t.o.m</w:t>
      </w:r>
      <w:proofErr w:type="spellEnd"/>
      <w:r w:rsidRPr="00154FA9">
        <w:rPr>
          <w:lang w:val="de-DE"/>
        </w:rPr>
        <w:t>. 2018</w:t>
      </w:r>
      <w:r w:rsidRPr="00154FA9">
        <w:rPr>
          <w:lang w:val="de-DE"/>
        </w:rPr>
        <w:noBreakHyphen/>
        <w:t>06</w:t>
      </w:r>
      <w:r w:rsidRPr="00154FA9">
        <w:rPr>
          <w:lang w:val="de-DE"/>
        </w:rPr>
        <w:noBreakHyphen/>
        <w:t>30)</w:t>
      </w:r>
    </w:p>
    <w:p w14:paraId="263E74F1" w14:textId="77777777" w:rsidR="00A23F7A" w:rsidRDefault="00A23F7A" w:rsidP="00B5765E">
      <w:pPr>
        <w:pStyle w:val="Brdtextmedindragvnster"/>
      </w:pPr>
      <w:r>
        <w:t>Viklund, Anders (fr.o.m. 2016</w:t>
      </w:r>
      <w:r>
        <w:noBreakHyphen/>
        <w:t>06</w:t>
      </w:r>
      <w:r>
        <w:noBreakHyphen/>
        <w:t>27 t.o.m. 2019</w:t>
      </w:r>
      <w:r>
        <w:noBreakHyphen/>
        <w:t>01</w:t>
      </w:r>
      <w:r>
        <w:noBreakHyphen/>
        <w:t>17)</w:t>
      </w:r>
    </w:p>
    <w:p w14:paraId="451909A2" w14:textId="611AB16C" w:rsidR="00A23F7A" w:rsidRDefault="00A23F7A" w:rsidP="00B5765E">
      <w:pPr>
        <w:pStyle w:val="Brdtextupprkning"/>
      </w:pPr>
      <w:r>
        <w:t>Direktiv för utredningen, se dir. 2016:40, dir. 2017:92, dir. 2017:120</w:t>
      </w:r>
      <w:r w:rsidR="00254B5E">
        <w:t xml:space="preserve"> och</w:t>
      </w:r>
      <w:r w:rsidR="00DE119C">
        <w:br/>
        <w:t>dir</w:t>
      </w:r>
      <w:r w:rsidR="00254B5E">
        <w:t>.</w:t>
      </w:r>
      <w:r w:rsidR="00DE119C">
        <w:t xml:space="preserve"> </w:t>
      </w:r>
      <w:r>
        <w:t>2018:35</w:t>
      </w:r>
    </w:p>
    <w:p w14:paraId="6C935BA6" w14:textId="77777777" w:rsidR="00A23F7A" w:rsidRDefault="00A23F7A" w:rsidP="00B5765E">
      <w:pPr>
        <w:pStyle w:val="Brdtexthllihop"/>
      </w:pPr>
      <w:r>
        <w:t>Kommittén har avgett</w:t>
      </w:r>
    </w:p>
    <w:p w14:paraId="6C2FDA4D" w14:textId="61D49835" w:rsidR="00A23F7A" w:rsidRDefault="00A23F7A" w:rsidP="00B5765E">
      <w:pPr>
        <w:pStyle w:val="Brdtextmedindragvnster"/>
      </w:pPr>
      <w:r>
        <w:t>SOU 2018:88 Översyn av insatser enligt LSS och assistansersättning</w:t>
      </w:r>
      <w:r w:rsidR="009C61EC">
        <w:t>,</w:t>
      </w:r>
      <w:r>
        <w:t xml:space="preserve"> </w:t>
      </w:r>
      <w:r w:rsidR="009C61EC">
        <w:t>d</w:t>
      </w:r>
      <w:r>
        <w:t>el 1 &amp; 2</w:t>
      </w:r>
    </w:p>
    <w:p w14:paraId="02D6A480" w14:textId="77777777" w:rsidR="00A23F7A" w:rsidRDefault="00A23F7A" w:rsidP="00B5765E">
      <w:pPr>
        <w:pStyle w:val="Brdtextupprkning"/>
      </w:pPr>
      <w:r>
        <w:lastRenderedPageBreak/>
        <w:t>Uppdraget är därmed slutfört.</w:t>
      </w:r>
    </w:p>
    <w:p w14:paraId="7F7184F5" w14:textId="77777777" w:rsidR="00A23F7A" w:rsidRDefault="00A23F7A" w:rsidP="00B5765E">
      <w:pPr>
        <w:pStyle w:val="Rubrik2"/>
      </w:pPr>
      <w:bookmarkStart w:id="63" w:name="_Toc34127993"/>
      <w:r>
        <w:t xml:space="preserve">Samordnad utveckling för god och nära vård </w:t>
      </w:r>
      <w:r>
        <w:br/>
        <w:t>(S 2017:01)</w:t>
      </w:r>
      <w:bookmarkEnd w:id="63"/>
    </w:p>
    <w:p w14:paraId="4106AFA1" w14:textId="77777777" w:rsidR="00A23F7A" w:rsidRDefault="00A23F7A" w:rsidP="00B5765E">
      <w:pPr>
        <w:pStyle w:val="Brdtextupprkning"/>
      </w:pPr>
      <w:r>
        <w:t>Tillkallad enligt regeringens bemyndigande 2017-03-02</w:t>
      </w:r>
    </w:p>
    <w:p w14:paraId="388C9160" w14:textId="77777777" w:rsidR="00A23F7A" w:rsidRDefault="00A23F7A" w:rsidP="00B5765E">
      <w:pPr>
        <w:pStyle w:val="Brdtexthllihop"/>
      </w:pPr>
      <w:r>
        <w:t>Särskild utredare:</w:t>
      </w:r>
    </w:p>
    <w:p w14:paraId="03B1DA35" w14:textId="77777777" w:rsidR="00A23F7A" w:rsidRDefault="00A23F7A" w:rsidP="00B5765E">
      <w:pPr>
        <w:pStyle w:val="Brdtextmedindragvnster"/>
      </w:pPr>
      <w:proofErr w:type="spellStart"/>
      <w:r>
        <w:t>Nergårdh</w:t>
      </w:r>
      <w:proofErr w:type="spellEnd"/>
      <w:r>
        <w:t>, Anna, chefsläkare (fr.o.m. 2017</w:t>
      </w:r>
      <w:r>
        <w:noBreakHyphen/>
        <w:t>03</w:t>
      </w:r>
      <w:r>
        <w:noBreakHyphen/>
        <w:t>06)</w:t>
      </w:r>
    </w:p>
    <w:p w14:paraId="590CDDEC" w14:textId="77777777" w:rsidR="00A23F7A" w:rsidRDefault="00A23F7A" w:rsidP="00B5765E">
      <w:pPr>
        <w:pStyle w:val="Brdtexthllihop"/>
      </w:pPr>
      <w:r>
        <w:t>Sakkunniga:</w:t>
      </w:r>
    </w:p>
    <w:p w14:paraId="5DAA8930" w14:textId="77777777" w:rsidR="00A23F7A" w:rsidRDefault="00A23F7A" w:rsidP="00B5765E">
      <w:pPr>
        <w:pStyle w:val="Brdtextmedindragvnster"/>
      </w:pPr>
      <w:r>
        <w:t>Bolinder, Malin, departementssekreterare (fr.o.m. 2017</w:t>
      </w:r>
      <w:r>
        <w:noBreakHyphen/>
        <w:t>11</w:t>
      </w:r>
      <w:r>
        <w:noBreakHyphen/>
        <w:t>01 t.o.m. 2017</w:t>
      </w:r>
      <w:r>
        <w:noBreakHyphen/>
        <w:t>11</w:t>
      </w:r>
      <w:r>
        <w:noBreakHyphen/>
        <w:t>27)</w:t>
      </w:r>
    </w:p>
    <w:p w14:paraId="725DEA33" w14:textId="77777777" w:rsidR="00A23F7A" w:rsidRDefault="00A23F7A" w:rsidP="00B5765E">
      <w:pPr>
        <w:pStyle w:val="Brdtextmedindragvnster"/>
      </w:pPr>
      <w:r>
        <w:t>Brooks, Anna, kansliråd (fr.o.m. 2017</w:t>
      </w:r>
      <w:r>
        <w:noBreakHyphen/>
        <w:t>11</w:t>
      </w:r>
      <w:r>
        <w:noBreakHyphen/>
        <w:t>01 t.o.m. 2018</w:t>
      </w:r>
      <w:r>
        <w:noBreakHyphen/>
        <w:t>09</w:t>
      </w:r>
      <w:r>
        <w:noBreakHyphen/>
        <w:t>10)</w:t>
      </w:r>
    </w:p>
    <w:p w14:paraId="17EE98B9" w14:textId="77777777" w:rsidR="00A23F7A" w:rsidRDefault="00A23F7A" w:rsidP="00B5765E">
      <w:pPr>
        <w:pStyle w:val="Brdtextmedindragvnster"/>
      </w:pPr>
      <w:r>
        <w:t>Dahlin, Anna, kansliråd (fr.o.m. 2018</w:t>
      </w:r>
      <w:r>
        <w:noBreakHyphen/>
        <w:t>09</w:t>
      </w:r>
      <w:r>
        <w:noBreakHyphen/>
        <w:t>11 t.o.m. 2019</w:t>
      </w:r>
      <w:r>
        <w:noBreakHyphen/>
        <w:t>09</w:t>
      </w:r>
      <w:r>
        <w:noBreakHyphen/>
        <w:t>12)</w:t>
      </w:r>
    </w:p>
    <w:p w14:paraId="37659DCA" w14:textId="77777777" w:rsidR="00A23F7A" w:rsidRDefault="00A23F7A" w:rsidP="00B5765E">
      <w:pPr>
        <w:pStyle w:val="Brdtextmedindragvnster"/>
      </w:pPr>
      <w:r>
        <w:t>Friberg, Fredrik, kansliråd (fr.o.m. 2017</w:t>
      </w:r>
      <w:r>
        <w:noBreakHyphen/>
        <w:t>11</w:t>
      </w:r>
      <w:r>
        <w:noBreakHyphen/>
        <w:t>01 t.o.m. 2019</w:t>
      </w:r>
      <w:r>
        <w:noBreakHyphen/>
        <w:t>03</w:t>
      </w:r>
      <w:r>
        <w:noBreakHyphen/>
        <w:t>26)</w:t>
      </w:r>
    </w:p>
    <w:p w14:paraId="50632B25" w14:textId="77777777" w:rsidR="00A23F7A" w:rsidRDefault="00A23F7A" w:rsidP="00B5765E">
      <w:pPr>
        <w:pStyle w:val="Brdtextmedindragvnster"/>
      </w:pPr>
      <w:proofErr w:type="spellStart"/>
      <w:r>
        <w:t>Gralberg</w:t>
      </w:r>
      <w:proofErr w:type="spellEnd"/>
      <w:r>
        <w:t>, Anna, kansliråd (fr.o.m. 2018</w:t>
      </w:r>
      <w:r>
        <w:noBreakHyphen/>
        <w:t>09</w:t>
      </w:r>
      <w:r>
        <w:noBreakHyphen/>
        <w:t>11)</w:t>
      </w:r>
    </w:p>
    <w:p w14:paraId="077AFF57" w14:textId="77777777" w:rsidR="00A23F7A" w:rsidRDefault="00A23F7A" w:rsidP="00B5765E">
      <w:pPr>
        <w:pStyle w:val="Brdtextmedindragvnster"/>
      </w:pPr>
      <w:proofErr w:type="spellStart"/>
      <w:r>
        <w:t>Lönnerholm</w:t>
      </w:r>
      <w:proofErr w:type="spellEnd"/>
      <w:r>
        <w:t>, Sverker, ämnesråd (fr.o.m. 2019</w:t>
      </w:r>
      <w:r>
        <w:noBreakHyphen/>
        <w:t>03</w:t>
      </w:r>
      <w:r>
        <w:noBreakHyphen/>
        <w:t>27)</w:t>
      </w:r>
    </w:p>
    <w:p w14:paraId="14A2585E" w14:textId="77777777" w:rsidR="00A23F7A" w:rsidRDefault="00A23F7A" w:rsidP="00B5765E">
      <w:pPr>
        <w:pStyle w:val="Brdtextmedindragvnster"/>
      </w:pPr>
      <w:proofErr w:type="spellStart"/>
      <w:r>
        <w:t>Midlert</w:t>
      </w:r>
      <w:proofErr w:type="spellEnd"/>
      <w:r>
        <w:t>, Lisa, departementssekreterare (fr.o.m. 2017</w:t>
      </w:r>
      <w:r>
        <w:noBreakHyphen/>
        <w:t>11</w:t>
      </w:r>
      <w:r>
        <w:noBreakHyphen/>
        <w:t>28)</w:t>
      </w:r>
    </w:p>
    <w:p w14:paraId="3324C49F" w14:textId="77777777" w:rsidR="00A23F7A" w:rsidRDefault="00A23F7A" w:rsidP="00B5765E">
      <w:pPr>
        <w:pStyle w:val="Brdtextmedindragvnster"/>
      </w:pPr>
      <w:r>
        <w:t>Persson, Elin, departementssekreterare (fr.o.m. 2017</w:t>
      </w:r>
      <w:r>
        <w:noBreakHyphen/>
        <w:t>11</w:t>
      </w:r>
      <w:r>
        <w:noBreakHyphen/>
        <w:t>01 t.o.m. 2018</w:t>
      </w:r>
      <w:r>
        <w:noBreakHyphen/>
        <w:t>09</w:t>
      </w:r>
      <w:r>
        <w:noBreakHyphen/>
        <w:t>10)</w:t>
      </w:r>
    </w:p>
    <w:p w14:paraId="2497E3A0" w14:textId="77777777" w:rsidR="00A23F7A" w:rsidRDefault="00A23F7A" w:rsidP="00B5765E">
      <w:pPr>
        <w:pStyle w:val="Brdtextmedindragvnster"/>
      </w:pPr>
      <w:r>
        <w:t>Persson, Elin, departementssekreterare (fr.o.m. 2019</w:t>
      </w:r>
      <w:r>
        <w:noBreakHyphen/>
        <w:t>02</w:t>
      </w:r>
      <w:r>
        <w:noBreakHyphen/>
        <w:t>21 t.o.m. 2019</w:t>
      </w:r>
      <w:r>
        <w:noBreakHyphen/>
        <w:t>10</w:t>
      </w:r>
      <w:r>
        <w:noBreakHyphen/>
        <w:t>09)</w:t>
      </w:r>
    </w:p>
    <w:p w14:paraId="72043F1F" w14:textId="77777777" w:rsidR="00A23F7A" w:rsidRDefault="00A23F7A" w:rsidP="00B5765E">
      <w:pPr>
        <w:pStyle w:val="Brdtextmedindragvnster"/>
      </w:pPr>
      <w:r>
        <w:t>Sundberg, Elin, departementssekreterare (fr.o.m. 2018</w:t>
      </w:r>
      <w:r>
        <w:noBreakHyphen/>
        <w:t>09</w:t>
      </w:r>
      <w:r>
        <w:noBreakHyphen/>
        <w:t>11 t.o.m. 2019</w:t>
      </w:r>
      <w:r>
        <w:noBreakHyphen/>
        <w:t>02</w:t>
      </w:r>
      <w:r>
        <w:noBreakHyphen/>
        <w:t>20)</w:t>
      </w:r>
    </w:p>
    <w:p w14:paraId="27F68BD6" w14:textId="77777777" w:rsidR="00A23F7A" w:rsidRDefault="00A23F7A" w:rsidP="00B5765E">
      <w:pPr>
        <w:pStyle w:val="Brdtextmedindragvnster"/>
      </w:pPr>
      <w:r>
        <w:t>Sundberg, Elin, departementssekreterare (fr.o.m. 2019</w:t>
      </w:r>
      <w:r>
        <w:noBreakHyphen/>
        <w:t>10</w:t>
      </w:r>
      <w:r>
        <w:noBreakHyphen/>
        <w:t>10)</w:t>
      </w:r>
    </w:p>
    <w:p w14:paraId="385F6915" w14:textId="77777777" w:rsidR="00A23F7A" w:rsidRDefault="00A23F7A" w:rsidP="00B5765E">
      <w:pPr>
        <w:pStyle w:val="Brdtextmedindragvnster"/>
      </w:pPr>
      <w:r>
        <w:t>Viberg, Nina, departementssekreterare (fr.o.m. 2017</w:t>
      </w:r>
      <w:r>
        <w:noBreakHyphen/>
        <w:t>11</w:t>
      </w:r>
      <w:r>
        <w:noBreakHyphen/>
        <w:t>01 t.o.m. 2018</w:t>
      </w:r>
      <w:r>
        <w:noBreakHyphen/>
        <w:t>09</w:t>
      </w:r>
      <w:r>
        <w:noBreakHyphen/>
        <w:t>10)</w:t>
      </w:r>
    </w:p>
    <w:p w14:paraId="3F4F2A63" w14:textId="109E6715" w:rsidR="00A23F7A" w:rsidRDefault="00A23F7A" w:rsidP="00B5765E">
      <w:pPr>
        <w:pStyle w:val="Brdtextmedindragvnster"/>
      </w:pPr>
      <w:r>
        <w:t>Zetterberg</w:t>
      </w:r>
      <w:r w:rsidR="00233407">
        <w:t xml:space="preserve"> </w:t>
      </w:r>
      <w:proofErr w:type="spellStart"/>
      <w:r>
        <w:t>Ferngren</w:t>
      </w:r>
      <w:proofErr w:type="spellEnd"/>
      <w:r>
        <w:t>, Petra, ämnesråd (fr.o.m. 2019</w:t>
      </w:r>
      <w:r>
        <w:noBreakHyphen/>
        <w:t>09</w:t>
      </w:r>
      <w:r>
        <w:noBreakHyphen/>
        <w:t>13)</w:t>
      </w:r>
    </w:p>
    <w:p w14:paraId="5B19F70C" w14:textId="77777777" w:rsidR="00A23F7A" w:rsidRDefault="00A23F7A" w:rsidP="00B5765E">
      <w:pPr>
        <w:pStyle w:val="Brdtexthllihop"/>
      </w:pPr>
      <w:r>
        <w:t>Experter:</w:t>
      </w:r>
    </w:p>
    <w:p w14:paraId="0E277475" w14:textId="77777777" w:rsidR="00A23F7A" w:rsidRDefault="00A23F7A" w:rsidP="00B5765E">
      <w:pPr>
        <w:pStyle w:val="Brdtextmedindragvnster"/>
      </w:pPr>
      <w:r>
        <w:t>Berggren, Peter, allmänläkare (fr.o.m. 2017</w:t>
      </w:r>
      <w:r>
        <w:noBreakHyphen/>
        <w:t>11</w:t>
      </w:r>
      <w:r>
        <w:noBreakHyphen/>
        <w:t>01)</w:t>
      </w:r>
    </w:p>
    <w:p w14:paraId="1AAB71F7" w14:textId="77777777" w:rsidR="00A23F7A" w:rsidRDefault="00A23F7A" w:rsidP="00B5765E">
      <w:pPr>
        <w:pStyle w:val="Brdtextmedindragvnster"/>
      </w:pPr>
      <w:r>
        <w:t>Eklöf, Niklas, digital strateg (fr.o.m. 2017</w:t>
      </w:r>
      <w:r>
        <w:noBreakHyphen/>
        <w:t>11</w:t>
      </w:r>
      <w:r>
        <w:noBreakHyphen/>
        <w:t>01 t.o.m. 2018</w:t>
      </w:r>
      <w:r>
        <w:noBreakHyphen/>
        <w:t>10</w:t>
      </w:r>
      <w:r>
        <w:noBreakHyphen/>
        <w:t>28)</w:t>
      </w:r>
    </w:p>
    <w:p w14:paraId="3E3FD2D1" w14:textId="77777777" w:rsidR="00A23F7A" w:rsidRDefault="00A23F7A" w:rsidP="00B5765E">
      <w:pPr>
        <w:pStyle w:val="Brdtextmedindragvnster"/>
      </w:pPr>
      <w:r>
        <w:t>Fridensköld, Kristina, avdelningschef (fr.o.m. 2018</w:t>
      </w:r>
      <w:r>
        <w:noBreakHyphen/>
        <w:t>10</w:t>
      </w:r>
      <w:r>
        <w:noBreakHyphen/>
        <w:t>29 t.o.m. 2019</w:t>
      </w:r>
      <w:r>
        <w:noBreakHyphen/>
        <w:t>12</w:t>
      </w:r>
      <w:r>
        <w:noBreakHyphen/>
        <w:t>04)</w:t>
      </w:r>
    </w:p>
    <w:p w14:paraId="31877DB5" w14:textId="77777777" w:rsidR="00A23F7A" w:rsidRDefault="00A23F7A" w:rsidP="00B5765E">
      <w:pPr>
        <w:pStyle w:val="Brdtextmedindragvnster"/>
      </w:pPr>
      <w:r>
        <w:t xml:space="preserve">Gustafson, Anders, representant för </w:t>
      </w:r>
      <w:proofErr w:type="spellStart"/>
      <w:r>
        <w:t>Funktionsrätt</w:t>
      </w:r>
      <w:proofErr w:type="spellEnd"/>
      <w:r>
        <w:t xml:space="preserve"> Sverige (fr.o.m. 2017</w:t>
      </w:r>
      <w:r>
        <w:noBreakHyphen/>
        <w:t>11</w:t>
      </w:r>
      <w:r>
        <w:noBreakHyphen/>
        <w:t>01)</w:t>
      </w:r>
    </w:p>
    <w:p w14:paraId="35EE642B" w14:textId="77777777" w:rsidR="00A23F7A" w:rsidRDefault="00A23F7A" w:rsidP="00B5765E">
      <w:pPr>
        <w:pStyle w:val="Brdtextmedindragvnster"/>
      </w:pPr>
      <w:r>
        <w:t>Lundstedt, Hanna, distriktssköterska (fr.o.m. 2017</w:t>
      </w:r>
      <w:r>
        <w:noBreakHyphen/>
        <w:t>11</w:t>
      </w:r>
      <w:r>
        <w:noBreakHyphen/>
        <w:t>01)</w:t>
      </w:r>
    </w:p>
    <w:p w14:paraId="1585902D" w14:textId="77777777" w:rsidR="00A23F7A" w:rsidRDefault="00A23F7A" w:rsidP="00B5765E">
      <w:pPr>
        <w:pStyle w:val="Brdtextmedindragvnster"/>
      </w:pPr>
      <w:r>
        <w:t>Nilsson Carlsson, Iréne, folkhälsoråd (fr.o.m. 2017</w:t>
      </w:r>
      <w:r>
        <w:noBreakHyphen/>
        <w:t>11</w:t>
      </w:r>
      <w:r>
        <w:noBreakHyphen/>
        <w:t>01)</w:t>
      </w:r>
    </w:p>
    <w:p w14:paraId="3FF8DDEC" w14:textId="77777777" w:rsidR="00A23F7A" w:rsidRDefault="00A23F7A" w:rsidP="00B5765E">
      <w:pPr>
        <w:pStyle w:val="Brdtextmedindragvnster"/>
      </w:pPr>
      <w:proofErr w:type="spellStart"/>
      <w:r>
        <w:t>Skaar</w:t>
      </w:r>
      <w:proofErr w:type="spellEnd"/>
      <w:r>
        <w:t xml:space="preserve"> Magnusson, </w:t>
      </w:r>
      <w:proofErr w:type="spellStart"/>
      <w:r>
        <w:t>Torill</w:t>
      </w:r>
      <w:proofErr w:type="spellEnd"/>
      <w:r>
        <w:t>, förvaltningschef (fr.o.m. 2019</w:t>
      </w:r>
      <w:r>
        <w:noBreakHyphen/>
        <w:t>09</w:t>
      </w:r>
      <w:r>
        <w:noBreakHyphen/>
        <w:t>13)</w:t>
      </w:r>
    </w:p>
    <w:p w14:paraId="49667CD4" w14:textId="77777777" w:rsidR="00A23F7A" w:rsidRDefault="00A23F7A" w:rsidP="00B5765E">
      <w:pPr>
        <w:pStyle w:val="Brdtextmedindragvnster"/>
      </w:pPr>
      <w:r>
        <w:t>Spak, Emma, samordnare Nära vård (fr.o.m. 2017</w:t>
      </w:r>
      <w:r>
        <w:noBreakHyphen/>
        <w:t>11</w:t>
      </w:r>
      <w:r>
        <w:noBreakHyphen/>
        <w:t>01)</w:t>
      </w:r>
    </w:p>
    <w:p w14:paraId="7BCF9F8A" w14:textId="77777777" w:rsidR="00A23F7A" w:rsidRDefault="00A23F7A" w:rsidP="00B5765E">
      <w:pPr>
        <w:pStyle w:val="Brdtextmedindragvnster"/>
      </w:pPr>
      <w:r>
        <w:t>Söderberg, Susanne, samverkanschef (fr.o.m. 2019</w:t>
      </w:r>
      <w:r>
        <w:noBreakHyphen/>
        <w:t>09</w:t>
      </w:r>
      <w:r>
        <w:noBreakHyphen/>
        <w:t>13)</w:t>
      </w:r>
    </w:p>
    <w:p w14:paraId="672858C2" w14:textId="77777777" w:rsidR="00A23F7A" w:rsidRDefault="00A23F7A" w:rsidP="00B5765E">
      <w:pPr>
        <w:pStyle w:val="Brdtextmedindragvnster"/>
      </w:pPr>
      <w:proofErr w:type="spellStart"/>
      <w:r>
        <w:t>Ålenius</w:t>
      </w:r>
      <w:proofErr w:type="spellEnd"/>
      <w:r>
        <w:t xml:space="preserve">, </w:t>
      </w:r>
      <w:proofErr w:type="spellStart"/>
      <w:r>
        <w:t>Annemieke</w:t>
      </w:r>
      <w:proofErr w:type="spellEnd"/>
      <w:r>
        <w:t>, avdelningschef (fr.o.m. 2019</w:t>
      </w:r>
      <w:r>
        <w:noBreakHyphen/>
        <w:t>12</w:t>
      </w:r>
      <w:r>
        <w:noBreakHyphen/>
        <w:t>05)</w:t>
      </w:r>
    </w:p>
    <w:p w14:paraId="11E1EC69" w14:textId="77777777" w:rsidR="00A23F7A" w:rsidRDefault="00A23F7A" w:rsidP="00B5765E">
      <w:pPr>
        <w:pStyle w:val="Brdtexthllihop"/>
      </w:pPr>
      <w:r>
        <w:t>Parlamentarisk referensgrupp, personerna inte förordnade av statsråd:</w:t>
      </w:r>
    </w:p>
    <w:p w14:paraId="23373B22" w14:textId="77777777" w:rsidR="00A23F7A" w:rsidRDefault="00A23F7A" w:rsidP="00B5765E">
      <w:pPr>
        <w:pStyle w:val="Brdtextmedindragvnster"/>
      </w:pPr>
      <w:r>
        <w:t>Sörenson, Anna-Lena, led. av riksdagen /S</w:t>
      </w:r>
    </w:p>
    <w:p w14:paraId="18E449AA" w14:textId="77777777" w:rsidR="00A23F7A" w:rsidRDefault="00A23F7A" w:rsidP="00B5765E">
      <w:pPr>
        <w:pStyle w:val="Brdtextmedindragvnster"/>
      </w:pPr>
      <w:r>
        <w:t>Nilsson, Kristina, led. av riksdagen /S (fr.o.m. 2018</w:t>
      </w:r>
      <w:r>
        <w:noBreakHyphen/>
        <w:t>10</w:t>
      </w:r>
      <w:r>
        <w:noBreakHyphen/>
        <w:t>24)</w:t>
      </w:r>
    </w:p>
    <w:p w14:paraId="08EACF16" w14:textId="77777777" w:rsidR="00A23F7A" w:rsidRDefault="00A23F7A" w:rsidP="00B5765E">
      <w:pPr>
        <w:pStyle w:val="Brdtextmedindragvnster"/>
      </w:pPr>
      <w:r>
        <w:t>Rydell, Jessica, landstingsråd MP, Region Kalmar</w:t>
      </w:r>
    </w:p>
    <w:p w14:paraId="331727AE" w14:textId="77777777" w:rsidR="00A23F7A" w:rsidRDefault="00A23F7A" w:rsidP="00B5765E">
      <w:pPr>
        <w:pStyle w:val="Brdtextmedindragvnster"/>
      </w:pPr>
      <w:r>
        <w:t>Fleetwood, Linda, landstingsråd V, landstinget i Kalmar län</w:t>
      </w:r>
    </w:p>
    <w:p w14:paraId="1A5A09E4" w14:textId="77777777" w:rsidR="00A23F7A" w:rsidRDefault="00A23F7A" w:rsidP="00B5765E">
      <w:pPr>
        <w:pStyle w:val="Brdtextmedindragvnster"/>
      </w:pPr>
      <w:r>
        <w:t>Waltersson Grönvall, Cecilia, led. av riksdagen /M</w:t>
      </w:r>
    </w:p>
    <w:p w14:paraId="0B3A34D7" w14:textId="77777777" w:rsidR="00A23F7A" w:rsidRDefault="00A23F7A" w:rsidP="00B5765E">
      <w:pPr>
        <w:pStyle w:val="Brdtextmedindragvnster"/>
      </w:pPr>
      <w:r>
        <w:lastRenderedPageBreak/>
        <w:t>Jonsson, Christer, landstingsråd C, landstinget i Kalmar län</w:t>
      </w:r>
    </w:p>
    <w:p w14:paraId="5309DABF" w14:textId="77777777" w:rsidR="00A23F7A" w:rsidRDefault="00A23F7A" w:rsidP="00B5765E">
      <w:pPr>
        <w:pStyle w:val="Brdtextmedindragvnster"/>
      </w:pPr>
      <w:r>
        <w:t>Westerholm, Barbro, led. av riksdagen /L</w:t>
      </w:r>
    </w:p>
    <w:p w14:paraId="3C19A588" w14:textId="77777777" w:rsidR="00A23F7A" w:rsidRDefault="00A23F7A" w:rsidP="00B5765E">
      <w:pPr>
        <w:pStyle w:val="Brdtextmedindragvnster"/>
      </w:pPr>
      <w:r>
        <w:t>Henriksson, Emma, led. av riksdagen /KD</w:t>
      </w:r>
    </w:p>
    <w:p w14:paraId="3EF02B92" w14:textId="77777777" w:rsidR="00A23F7A" w:rsidRDefault="00A23F7A" w:rsidP="00B5765E">
      <w:pPr>
        <w:pStyle w:val="Brdtextmedindragvnster"/>
      </w:pPr>
      <w:proofErr w:type="spellStart"/>
      <w:r>
        <w:t>Ramhorn</w:t>
      </w:r>
      <w:proofErr w:type="spellEnd"/>
      <w:r>
        <w:t>, Per, led. av riksdagen /SD</w:t>
      </w:r>
    </w:p>
    <w:p w14:paraId="1EC45FBA" w14:textId="77777777" w:rsidR="00A23F7A" w:rsidRDefault="00A23F7A" w:rsidP="00B5765E">
      <w:pPr>
        <w:pStyle w:val="Brdtexthllihop"/>
      </w:pPr>
      <w:r>
        <w:t>Sekreterare:</w:t>
      </w:r>
    </w:p>
    <w:p w14:paraId="6E991452" w14:textId="77777777" w:rsidR="00A23F7A" w:rsidRDefault="00A23F7A" w:rsidP="00B5765E">
      <w:pPr>
        <w:pStyle w:val="Brdtextmedindragvnster"/>
      </w:pPr>
      <w:r>
        <w:t>Andersson, Louise, kansliråd (fr.o.m. 2017</w:t>
      </w:r>
      <w:r>
        <w:noBreakHyphen/>
        <w:t>03</w:t>
      </w:r>
      <w:r>
        <w:noBreakHyphen/>
        <w:t>03)</w:t>
      </w:r>
    </w:p>
    <w:p w14:paraId="01AD7F03" w14:textId="77777777" w:rsidR="00A23F7A" w:rsidRDefault="00A23F7A" w:rsidP="00B5765E">
      <w:pPr>
        <w:pStyle w:val="Brdtextmedindragvnster"/>
      </w:pPr>
      <w:r>
        <w:t>Brage, Anna-Klara, jur.kand. (fr.o.m. 2019</w:t>
      </w:r>
      <w:r>
        <w:noBreakHyphen/>
        <w:t>01</w:t>
      </w:r>
      <w:r>
        <w:noBreakHyphen/>
        <w:t>28)</w:t>
      </w:r>
    </w:p>
    <w:p w14:paraId="77EE34E2" w14:textId="77777777" w:rsidR="00A23F7A" w:rsidRDefault="00A23F7A" w:rsidP="00B5765E">
      <w:pPr>
        <w:pStyle w:val="Brdtextmedindragvnster"/>
      </w:pPr>
      <w:r>
        <w:t>Eklöf, Niklas, digital strateg (fr.o.m. 2018</w:t>
      </w:r>
      <w:r>
        <w:noBreakHyphen/>
        <w:t>10</w:t>
      </w:r>
      <w:r>
        <w:noBreakHyphen/>
        <w:t>22)</w:t>
      </w:r>
    </w:p>
    <w:p w14:paraId="086FB50C" w14:textId="66C31EF4" w:rsidR="00A23F7A" w:rsidRDefault="00A23F7A" w:rsidP="00B5765E">
      <w:pPr>
        <w:pStyle w:val="Brdtextmedindragvnster"/>
      </w:pPr>
      <w:proofErr w:type="spellStart"/>
      <w:r>
        <w:t>Elgán</w:t>
      </w:r>
      <w:proofErr w:type="spellEnd"/>
      <w:r>
        <w:t>, Caroline-Olivia, jur</w:t>
      </w:r>
      <w:r w:rsidR="009C61EC">
        <w:t>.</w:t>
      </w:r>
      <w:r>
        <w:t xml:space="preserve"> kand</w:t>
      </w:r>
      <w:r w:rsidR="009C61EC">
        <w:t>.</w:t>
      </w:r>
      <w:r>
        <w:t xml:space="preserve"> (fr.o.m. 2019</w:t>
      </w:r>
      <w:r>
        <w:noBreakHyphen/>
        <w:t>09</w:t>
      </w:r>
      <w:r>
        <w:noBreakHyphen/>
        <w:t>01)</w:t>
      </w:r>
    </w:p>
    <w:p w14:paraId="408149FA" w14:textId="77777777" w:rsidR="00A23F7A" w:rsidRDefault="00A23F7A" w:rsidP="00B5765E">
      <w:pPr>
        <w:pStyle w:val="Brdtextmedindragvnster"/>
      </w:pPr>
      <w:r>
        <w:t>Lundberg, Malin, jurist (fr.o.m. 2017</w:t>
      </w:r>
      <w:r>
        <w:noBreakHyphen/>
        <w:t>10</w:t>
      </w:r>
      <w:r>
        <w:noBreakHyphen/>
        <w:t>11)</w:t>
      </w:r>
    </w:p>
    <w:p w14:paraId="3AFFD3A3" w14:textId="77777777" w:rsidR="00A23F7A" w:rsidRDefault="00A23F7A" w:rsidP="00B5765E">
      <w:pPr>
        <w:pStyle w:val="Brdtextmedindragvnster"/>
      </w:pPr>
      <w:r>
        <w:t>Printz, Max, fil.kand. (fr.o.m. 2019</w:t>
      </w:r>
      <w:r>
        <w:noBreakHyphen/>
        <w:t>11</w:t>
      </w:r>
      <w:r>
        <w:noBreakHyphen/>
        <w:t>06 t.o.m. 2020</w:t>
      </w:r>
      <w:r>
        <w:noBreakHyphen/>
        <w:t>01</w:t>
      </w:r>
      <w:r>
        <w:noBreakHyphen/>
        <w:t>31)</w:t>
      </w:r>
    </w:p>
    <w:p w14:paraId="0366E990" w14:textId="77777777" w:rsidR="00A23F7A" w:rsidRDefault="00A23F7A" w:rsidP="00B5765E">
      <w:pPr>
        <w:pStyle w:val="Brdtextmedindragvnster"/>
      </w:pPr>
      <w:r>
        <w:t>Träff Nordström, Karin, allmänläkare (fr.o.m. 2017</w:t>
      </w:r>
      <w:r>
        <w:noBreakHyphen/>
        <w:t>10</w:t>
      </w:r>
      <w:r>
        <w:noBreakHyphen/>
        <w:t>02 t.o.m. 2018</w:t>
      </w:r>
      <w:r>
        <w:noBreakHyphen/>
        <w:t>06</w:t>
      </w:r>
      <w:r>
        <w:noBreakHyphen/>
        <w:t>30)</w:t>
      </w:r>
    </w:p>
    <w:p w14:paraId="1E1AE885" w14:textId="77777777" w:rsidR="00A23F7A" w:rsidRDefault="00A23F7A" w:rsidP="00B5765E">
      <w:pPr>
        <w:pStyle w:val="Brdtextmedindragvnster"/>
      </w:pPr>
      <w:r>
        <w:t>Öberg Lindevall, Marie, civilekonom (fr.o.m. 2017</w:t>
      </w:r>
      <w:r>
        <w:noBreakHyphen/>
        <w:t>10</w:t>
      </w:r>
      <w:r>
        <w:noBreakHyphen/>
        <w:t>02 t.o.m. 2018</w:t>
      </w:r>
      <w:r>
        <w:noBreakHyphen/>
        <w:t>05</w:t>
      </w:r>
      <w:r>
        <w:noBreakHyphen/>
        <w:t>31)</w:t>
      </w:r>
    </w:p>
    <w:p w14:paraId="0956FA6E" w14:textId="35F9EFD5" w:rsidR="00A23F7A" w:rsidRDefault="00A23F7A" w:rsidP="00B5765E">
      <w:pPr>
        <w:pStyle w:val="Brdtextupprkning"/>
      </w:pPr>
      <w:r>
        <w:t>Lokal: Karlavägen 100 A, 103 33 Stockholm</w:t>
      </w:r>
      <w:r w:rsidR="00333890">
        <w:br/>
      </w:r>
      <w:r>
        <w:t>webbplats: sou.gov.se/</w:t>
      </w:r>
      <w:proofErr w:type="spellStart"/>
      <w:r>
        <w:t>godochnaravård</w:t>
      </w:r>
      <w:proofErr w:type="spellEnd"/>
    </w:p>
    <w:p w14:paraId="68D205B5" w14:textId="77777777" w:rsidR="00A23F7A" w:rsidRDefault="00A23F7A" w:rsidP="00B5765E">
      <w:pPr>
        <w:pStyle w:val="Brdtextupprkning"/>
      </w:pPr>
      <w:r>
        <w:t xml:space="preserve">Direktiv för utredningen, se dir. 2017:24, dir. 2017:97, dir. 2018:90 och </w:t>
      </w:r>
      <w:r>
        <w:br/>
        <w:t>dir. 2019:49</w:t>
      </w:r>
    </w:p>
    <w:p w14:paraId="5C31CFFD" w14:textId="77777777" w:rsidR="00A23F7A" w:rsidRDefault="00A23F7A" w:rsidP="00B5765E">
      <w:pPr>
        <w:pStyle w:val="Brdtexthllihop"/>
      </w:pPr>
      <w:r>
        <w:t>Kommittén har avgett</w:t>
      </w:r>
    </w:p>
    <w:p w14:paraId="7E04F193" w14:textId="77777777" w:rsidR="00A23F7A" w:rsidRDefault="00A23F7A" w:rsidP="00B5765E">
      <w:pPr>
        <w:pStyle w:val="Brdtextmedindragvnster"/>
      </w:pPr>
      <w:r>
        <w:t>SOU 2017:53 God och nära vård. En gemensam färdplan och målbild</w:t>
      </w:r>
    </w:p>
    <w:p w14:paraId="1EB49E59" w14:textId="77777777" w:rsidR="00A23F7A" w:rsidRDefault="00A23F7A" w:rsidP="00B5765E">
      <w:pPr>
        <w:pStyle w:val="Brdtextmedindragvnster"/>
      </w:pPr>
      <w:r>
        <w:t>SOU 2018:39 God och nära vård. En primärvårdsreform</w:t>
      </w:r>
    </w:p>
    <w:p w14:paraId="122B7F3F" w14:textId="77777777" w:rsidR="00A23F7A" w:rsidRDefault="00A23F7A" w:rsidP="00B5765E">
      <w:pPr>
        <w:pStyle w:val="Brdtextmedindragvnster"/>
      </w:pPr>
      <w:r>
        <w:t>SOU 2019:29 God och nära vård. Vård i samverkan</w:t>
      </w:r>
    </w:p>
    <w:p w14:paraId="29BD4F3B" w14:textId="7B066D02" w:rsidR="00A23F7A" w:rsidRDefault="00A23F7A" w:rsidP="00B5765E">
      <w:pPr>
        <w:pStyle w:val="Brdtextupprkning"/>
      </w:pPr>
      <w:r>
        <w:t>Utredningen ska lämna ett huvudbetänkande den 31 mars 2020</w:t>
      </w:r>
      <w:r w:rsidR="001E5607">
        <w:t xml:space="preserve"> och u</w:t>
      </w:r>
      <w:r>
        <w:t>tredningen beräknas avsluta sitt arbete senast 15 januari 2021.</w:t>
      </w:r>
    </w:p>
    <w:p w14:paraId="65AA525E" w14:textId="77777777" w:rsidR="00A23F7A" w:rsidRDefault="00A23F7A" w:rsidP="00B5765E">
      <w:pPr>
        <w:pStyle w:val="Rubrik2"/>
      </w:pPr>
      <w:bookmarkStart w:id="64" w:name="_Toc34127994"/>
      <w:r>
        <w:t>Framtidens socialtjänst (S 2017:03)</w:t>
      </w:r>
      <w:bookmarkEnd w:id="64"/>
    </w:p>
    <w:p w14:paraId="5226C347" w14:textId="77777777" w:rsidR="00A23F7A" w:rsidRDefault="00A23F7A" w:rsidP="00B5765E">
      <w:pPr>
        <w:pStyle w:val="Brdtextupprkning"/>
      </w:pPr>
      <w:r>
        <w:t>Tillkallad enligt regeringens bemyndigande 2017-04-06</w:t>
      </w:r>
    </w:p>
    <w:p w14:paraId="341E608C" w14:textId="77777777" w:rsidR="00A23F7A" w:rsidRDefault="00A23F7A" w:rsidP="00B5765E">
      <w:pPr>
        <w:pStyle w:val="Brdtexthllihop"/>
      </w:pPr>
      <w:r>
        <w:t>Särskild utredare:</w:t>
      </w:r>
    </w:p>
    <w:p w14:paraId="0C6AA7F7" w14:textId="77777777" w:rsidR="00A23F7A" w:rsidRDefault="00A23F7A" w:rsidP="00B5765E">
      <w:pPr>
        <w:pStyle w:val="Brdtextmedindragvnster"/>
      </w:pPr>
      <w:r>
        <w:t>Winberg, Margareta, ambassadör (fr.o.m. 2017</w:t>
      </w:r>
      <w:r>
        <w:noBreakHyphen/>
        <w:t>04</w:t>
      </w:r>
      <w:r>
        <w:noBreakHyphen/>
        <w:t>07 t.o.m. 2020</w:t>
      </w:r>
      <w:r>
        <w:noBreakHyphen/>
        <w:t>06</w:t>
      </w:r>
      <w:r>
        <w:noBreakHyphen/>
        <w:t>01)</w:t>
      </w:r>
    </w:p>
    <w:p w14:paraId="72BA5EAF" w14:textId="77777777" w:rsidR="00A23F7A" w:rsidRDefault="00A23F7A" w:rsidP="00B5765E">
      <w:pPr>
        <w:pStyle w:val="Brdtexthllihop"/>
      </w:pPr>
      <w:r>
        <w:t>Sakkunniga:</w:t>
      </w:r>
    </w:p>
    <w:p w14:paraId="72CF4300" w14:textId="77777777" w:rsidR="00A23F7A" w:rsidRDefault="00A23F7A" w:rsidP="00B5765E">
      <w:pPr>
        <w:pStyle w:val="Brdtextmedindragvnster"/>
      </w:pPr>
      <w:proofErr w:type="spellStart"/>
      <w:r>
        <w:t>Aldenberg</w:t>
      </w:r>
      <w:proofErr w:type="spellEnd"/>
      <w:r>
        <w:t>, Elisabet, ämnesråd (fr.o.m. 2017</w:t>
      </w:r>
      <w:r>
        <w:noBreakHyphen/>
        <w:t>07</w:t>
      </w:r>
      <w:r>
        <w:noBreakHyphen/>
        <w:t>07 t.o.m. 2018</w:t>
      </w:r>
      <w:r>
        <w:noBreakHyphen/>
        <w:t>11</w:t>
      </w:r>
      <w:r>
        <w:noBreakHyphen/>
        <w:t>30)</w:t>
      </w:r>
    </w:p>
    <w:p w14:paraId="144A58B4" w14:textId="77777777" w:rsidR="00A23F7A" w:rsidRDefault="00A23F7A" w:rsidP="00B5765E">
      <w:pPr>
        <w:pStyle w:val="Brdtextmedindragvnster"/>
      </w:pPr>
      <w:proofErr w:type="spellStart"/>
      <w:r>
        <w:t>Blume</w:t>
      </w:r>
      <w:proofErr w:type="spellEnd"/>
      <w:r>
        <w:t>, Elin, departementssekreterare (fr.o.m. 2018</w:t>
      </w:r>
      <w:r>
        <w:noBreakHyphen/>
        <w:t>03</w:t>
      </w:r>
      <w:r>
        <w:noBreakHyphen/>
        <w:t>15 t.o.m. 2018</w:t>
      </w:r>
      <w:r>
        <w:noBreakHyphen/>
        <w:t>11</w:t>
      </w:r>
      <w:r>
        <w:noBreakHyphen/>
        <w:t>30)</w:t>
      </w:r>
    </w:p>
    <w:p w14:paraId="0339B50E" w14:textId="77777777" w:rsidR="00A23F7A" w:rsidRDefault="00A23F7A" w:rsidP="00B5765E">
      <w:pPr>
        <w:pStyle w:val="Brdtextmedindragvnster"/>
      </w:pPr>
      <w:r>
        <w:t>Bornhäll Finnbogadóttir, Jana, departementssekreterare (fr.o.m. 2017</w:t>
      </w:r>
      <w:r>
        <w:noBreakHyphen/>
        <w:t>07</w:t>
      </w:r>
      <w:r>
        <w:noBreakHyphen/>
        <w:t>07 t.o.m. 2018</w:t>
      </w:r>
      <w:r>
        <w:noBreakHyphen/>
        <w:t>03</w:t>
      </w:r>
      <w:r>
        <w:noBreakHyphen/>
        <w:t>14)</w:t>
      </w:r>
    </w:p>
    <w:p w14:paraId="57E38E62" w14:textId="77777777" w:rsidR="00A23F7A" w:rsidRDefault="00A23F7A" w:rsidP="00B5765E">
      <w:pPr>
        <w:pStyle w:val="Brdtextmedindragvnster"/>
      </w:pPr>
      <w:r>
        <w:t>Bornhäll Finnbogadóttir, Jana, departementssekreterare (fr.o.m. 2019</w:t>
      </w:r>
      <w:r>
        <w:noBreakHyphen/>
        <w:t>03</w:t>
      </w:r>
      <w:r>
        <w:noBreakHyphen/>
        <w:t>07 t.o.m. 2020</w:t>
      </w:r>
      <w:r>
        <w:noBreakHyphen/>
        <w:t>06</w:t>
      </w:r>
      <w:r>
        <w:noBreakHyphen/>
        <w:t>01)</w:t>
      </w:r>
    </w:p>
    <w:p w14:paraId="4FDA3D90" w14:textId="77777777" w:rsidR="00A23F7A" w:rsidRDefault="00A23F7A" w:rsidP="00B5765E">
      <w:pPr>
        <w:pStyle w:val="Brdtextmedindragvnster"/>
      </w:pPr>
      <w:r>
        <w:t>Carlson, Christopher, departementssekreterare (fr.o.m. 2019</w:t>
      </w:r>
      <w:r>
        <w:noBreakHyphen/>
        <w:t>05</w:t>
      </w:r>
      <w:r>
        <w:noBreakHyphen/>
        <w:t>23 t.o.m. 2020</w:t>
      </w:r>
      <w:r>
        <w:noBreakHyphen/>
        <w:t>06</w:t>
      </w:r>
      <w:r>
        <w:noBreakHyphen/>
        <w:t>01)</w:t>
      </w:r>
    </w:p>
    <w:p w14:paraId="0278A6BE" w14:textId="77777777" w:rsidR="00A23F7A" w:rsidRDefault="00A23F7A" w:rsidP="00B5765E">
      <w:pPr>
        <w:pStyle w:val="Brdtextmedindragvnster"/>
      </w:pPr>
      <w:proofErr w:type="spellStart"/>
      <w:r>
        <w:t>Dabaghi</w:t>
      </w:r>
      <w:proofErr w:type="spellEnd"/>
      <w:r>
        <w:t xml:space="preserve">, </w:t>
      </w:r>
      <w:proofErr w:type="spellStart"/>
      <w:r>
        <w:t>Tawar</w:t>
      </w:r>
      <w:proofErr w:type="spellEnd"/>
      <w:r>
        <w:t>, departementssekreterare (fr.o.m. 2017</w:t>
      </w:r>
      <w:r>
        <w:noBreakHyphen/>
        <w:t>07</w:t>
      </w:r>
      <w:r>
        <w:noBreakHyphen/>
        <w:t>07 t.o.m. 2018</w:t>
      </w:r>
      <w:r>
        <w:noBreakHyphen/>
        <w:t>11</w:t>
      </w:r>
      <w:r>
        <w:noBreakHyphen/>
        <w:t>30)</w:t>
      </w:r>
    </w:p>
    <w:p w14:paraId="69A169F0" w14:textId="77777777" w:rsidR="00A23F7A" w:rsidRDefault="00A23F7A" w:rsidP="00B5765E">
      <w:pPr>
        <w:pStyle w:val="Brdtextmedindragvnster"/>
      </w:pPr>
      <w:r>
        <w:lastRenderedPageBreak/>
        <w:t>Dahlin, Anna, kansliråd (fr.o.m. 2019</w:t>
      </w:r>
      <w:r>
        <w:noBreakHyphen/>
        <w:t>03</w:t>
      </w:r>
      <w:r>
        <w:noBreakHyphen/>
        <w:t>07 t.o.m. 2019</w:t>
      </w:r>
      <w:r>
        <w:noBreakHyphen/>
        <w:t>12</w:t>
      </w:r>
      <w:r>
        <w:noBreakHyphen/>
        <w:t>12)</w:t>
      </w:r>
    </w:p>
    <w:p w14:paraId="706A0EC1" w14:textId="77777777" w:rsidR="00A23F7A" w:rsidRDefault="00A23F7A" w:rsidP="00B5765E">
      <w:pPr>
        <w:pStyle w:val="Brdtextmedindragvnster"/>
      </w:pPr>
      <w:r>
        <w:t>Florin, Ola, departementssekreterare (fr.o.m. 2017</w:t>
      </w:r>
      <w:r>
        <w:noBreakHyphen/>
        <w:t>07</w:t>
      </w:r>
      <w:r>
        <w:noBreakHyphen/>
        <w:t>07 t.o.m. 2018</w:t>
      </w:r>
      <w:r>
        <w:noBreakHyphen/>
        <w:t>11</w:t>
      </w:r>
      <w:r>
        <w:noBreakHyphen/>
        <w:t>30)</w:t>
      </w:r>
    </w:p>
    <w:p w14:paraId="2FC4E88B" w14:textId="77777777" w:rsidR="00A23F7A" w:rsidRDefault="00A23F7A" w:rsidP="00B5765E">
      <w:pPr>
        <w:pStyle w:val="Brdtextmedindragvnster"/>
      </w:pPr>
      <w:r>
        <w:t>Florin, Ola, kansliråd (fr.o.m. 2019</w:t>
      </w:r>
      <w:r>
        <w:noBreakHyphen/>
        <w:t>03</w:t>
      </w:r>
      <w:r>
        <w:noBreakHyphen/>
        <w:t>07 t.o.m. 2020</w:t>
      </w:r>
      <w:r>
        <w:noBreakHyphen/>
        <w:t>06</w:t>
      </w:r>
      <w:r>
        <w:noBreakHyphen/>
        <w:t>01)</w:t>
      </w:r>
    </w:p>
    <w:p w14:paraId="3019DBA9" w14:textId="77777777" w:rsidR="00A23F7A" w:rsidRDefault="00A23F7A" w:rsidP="00B5765E">
      <w:pPr>
        <w:pStyle w:val="Brdtextmedindragvnster"/>
      </w:pPr>
      <w:r>
        <w:t>Frank, Karin, kansliråd (fr.o.m. 2017</w:t>
      </w:r>
      <w:r>
        <w:noBreakHyphen/>
        <w:t>07</w:t>
      </w:r>
      <w:r>
        <w:noBreakHyphen/>
        <w:t>07 t.o.m. 2018</w:t>
      </w:r>
      <w:r>
        <w:noBreakHyphen/>
        <w:t>11</w:t>
      </w:r>
      <w:r>
        <w:noBreakHyphen/>
        <w:t>30)</w:t>
      </w:r>
    </w:p>
    <w:p w14:paraId="6B0CC0F4" w14:textId="77777777" w:rsidR="00A23F7A" w:rsidRDefault="00A23F7A" w:rsidP="00B5765E">
      <w:pPr>
        <w:pStyle w:val="Brdtextmedindragvnster"/>
      </w:pPr>
      <w:r>
        <w:t>Frank, Karin, kansliråd (fr.o.m. 2019</w:t>
      </w:r>
      <w:r>
        <w:noBreakHyphen/>
        <w:t>03</w:t>
      </w:r>
      <w:r>
        <w:noBreakHyphen/>
        <w:t>07 t.o.m. 2020</w:t>
      </w:r>
      <w:r>
        <w:noBreakHyphen/>
        <w:t>06</w:t>
      </w:r>
      <w:r>
        <w:noBreakHyphen/>
        <w:t>01)</w:t>
      </w:r>
    </w:p>
    <w:p w14:paraId="63533352" w14:textId="77777777" w:rsidR="00A23F7A" w:rsidRDefault="00A23F7A" w:rsidP="00B5765E">
      <w:pPr>
        <w:pStyle w:val="Brdtextmedindragvnster"/>
      </w:pPr>
      <w:r>
        <w:t>Järvenpää, Jimmy, ämnesråd (fr.o.m. 2019</w:t>
      </w:r>
      <w:r>
        <w:noBreakHyphen/>
        <w:t>03</w:t>
      </w:r>
      <w:r>
        <w:noBreakHyphen/>
        <w:t>07 t.o.m. 2020</w:t>
      </w:r>
      <w:r>
        <w:noBreakHyphen/>
        <w:t>06</w:t>
      </w:r>
      <w:r>
        <w:noBreakHyphen/>
        <w:t>01)</w:t>
      </w:r>
    </w:p>
    <w:p w14:paraId="09E4B32C" w14:textId="77777777" w:rsidR="00A23F7A" w:rsidRDefault="00A23F7A" w:rsidP="00B5765E">
      <w:pPr>
        <w:pStyle w:val="Brdtextmedindragvnster"/>
      </w:pPr>
      <w:proofErr w:type="spellStart"/>
      <w:r>
        <w:t>Laxhammar</w:t>
      </w:r>
      <w:proofErr w:type="spellEnd"/>
      <w:r>
        <w:t>, Kajsa, departementssekreterare (fr.o.m. 2019</w:t>
      </w:r>
      <w:r>
        <w:noBreakHyphen/>
        <w:t>12</w:t>
      </w:r>
      <w:r>
        <w:noBreakHyphen/>
        <w:t>13 t.o.m. 2020</w:t>
      </w:r>
      <w:r>
        <w:noBreakHyphen/>
        <w:t>06</w:t>
      </w:r>
      <w:r>
        <w:noBreakHyphen/>
        <w:t>01)</w:t>
      </w:r>
    </w:p>
    <w:p w14:paraId="25BA656B" w14:textId="77777777" w:rsidR="00A23F7A" w:rsidRDefault="00A23F7A" w:rsidP="00B5765E">
      <w:pPr>
        <w:pStyle w:val="Brdtextmedindragvnster"/>
      </w:pPr>
      <w:proofErr w:type="spellStart"/>
      <w:r>
        <w:t>Lönnheim</w:t>
      </w:r>
      <w:proofErr w:type="spellEnd"/>
      <w:r>
        <w:t>, Charlotte, kansliråd (fr.o.m. 2017</w:t>
      </w:r>
      <w:r>
        <w:noBreakHyphen/>
        <w:t>07</w:t>
      </w:r>
      <w:r>
        <w:noBreakHyphen/>
        <w:t>07 t.o.m. 2018</w:t>
      </w:r>
      <w:r>
        <w:noBreakHyphen/>
        <w:t>11</w:t>
      </w:r>
      <w:r>
        <w:noBreakHyphen/>
        <w:t>30)</w:t>
      </w:r>
    </w:p>
    <w:p w14:paraId="7AD189D1" w14:textId="77777777" w:rsidR="00A23F7A" w:rsidRDefault="00A23F7A" w:rsidP="00B5765E">
      <w:pPr>
        <w:pStyle w:val="Brdtextmedindragvnster"/>
      </w:pPr>
      <w:r>
        <w:t>Norberg, Karin, departementssekreterare (fr.o.m. 2017</w:t>
      </w:r>
      <w:r>
        <w:noBreakHyphen/>
        <w:t>07</w:t>
      </w:r>
      <w:r>
        <w:noBreakHyphen/>
        <w:t>07 t.o.m. 2018</w:t>
      </w:r>
      <w:r>
        <w:noBreakHyphen/>
        <w:t>11</w:t>
      </w:r>
      <w:r>
        <w:noBreakHyphen/>
        <w:t>30)</w:t>
      </w:r>
    </w:p>
    <w:p w14:paraId="53A10FDC" w14:textId="77777777" w:rsidR="00A23F7A" w:rsidRDefault="00A23F7A" w:rsidP="00B5765E">
      <w:pPr>
        <w:pStyle w:val="Brdtextmedindragvnster"/>
      </w:pPr>
      <w:r>
        <w:t>Norberg, Karin, departementssekreterare (fr.o.m. 2019</w:t>
      </w:r>
      <w:r>
        <w:noBreakHyphen/>
        <w:t>03</w:t>
      </w:r>
      <w:r>
        <w:noBreakHyphen/>
        <w:t>07 t.o.m. 2020</w:t>
      </w:r>
      <w:r>
        <w:noBreakHyphen/>
        <w:t>06</w:t>
      </w:r>
      <w:r>
        <w:noBreakHyphen/>
        <w:t>01)</w:t>
      </w:r>
    </w:p>
    <w:p w14:paraId="64EA4B5A" w14:textId="77777777" w:rsidR="00A23F7A" w:rsidRDefault="00A23F7A" w:rsidP="00B5765E">
      <w:pPr>
        <w:pStyle w:val="Brdtextmedindragvnster"/>
      </w:pPr>
      <w:r>
        <w:t>Persson, Elin, departementssekreterare (fr.o.m. 2017</w:t>
      </w:r>
      <w:r>
        <w:noBreakHyphen/>
        <w:t>07</w:t>
      </w:r>
      <w:r>
        <w:noBreakHyphen/>
        <w:t>07 t.o.m. 2018</w:t>
      </w:r>
      <w:r>
        <w:noBreakHyphen/>
        <w:t>09</w:t>
      </w:r>
      <w:r>
        <w:noBreakHyphen/>
        <w:t>12)</w:t>
      </w:r>
    </w:p>
    <w:p w14:paraId="0B59B322" w14:textId="77777777" w:rsidR="00A23F7A" w:rsidRDefault="00A23F7A" w:rsidP="00B5765E">
      <w:pPr>
        <w:pStyle w:val="Brdtextmedindragvnster"/>
      </w:pPr>
      <w:r>
        <w:t>Persson, Elin, departementssekreterare (fr.o.m. 2019</w:t>
      </w:r>
      <w:r>
        <w:noBreakHyphen/>
        <w:t>05</w:t>
      </w:r>
      <w:r>
        <w:noBreakHyphen/>
        <w:t>23 t.o.m. 2020</w:t>
      </w:r>
      <w:r>
        <w:noBreakHyphen/>
        <w:t>06</w:t>
      </w:r>
      <w:r>
        <w:noBreakHyphen/>
        <w:t>01)</w:t>
      </w:r>
    </w:p>
    <w:p w14:paraId="0B39E75C" w14:textId="77777777" w:rsidR="00A23F7A" w:rsidRDefault="00A23F7A" w:rsidP="00B5765E">
      <w:pPr>
        <w:pStyle w:val="Brdtextmedindragvnster"/>
      </w:pPr>
      <w:r>
        <w:t>Persson Weiss, Lene, departementssekreterare (fr.o.m. 2019</w:t>
      </w:r>
      <w:r>
        <w:noBreakHyphen/>
        <w:t>03</w:t>
      </w:r>
      <w:r>
        <w:noBreakHyphen/>
        <w:t>07 t.o.m. 2020</w:t>
      </w:r>
      <w:r>
        <w:noBreakHyphen/>
        <w:t>06</w:t>
      </w:r>
      <w:r>
        <w:noBreakHyphen/>
        <w:t>01)</w:t>
      </w:r>
    </w:p>
    <w:p w14:paraId="476D7D41" w14:textId="77777777" w:rsidR="00A23F7A" w:rsidRDefault="00A23F7A" w:rsidP="00B5765E">
      <w:pPr>
        <w:pStyle w:val="Brdtextmedindragvnster"/>
      </w:pPr>
      <w:r>
        <w:t>Remaeus, Annika, departementssekreterare (fr.o.m. 2017</w:t>
      </w:r>
      <w:r>
        <w:noBreakHyphen/>
        <w:t>07</w:t>
      </w:r>
      <w:r>
        <w:noBreakHyphen/>
        <w:t>07 t.o.m. 2018</w:t>
      </w:r>
      <w:r>
        <w:noBreakHyphen/>
        <w:t>11</w:t>
      </w:r>
      <w:r>
        <w:noBreakHyphen/>
        <w:t>30)</w:t>
      </w:r>
    </w:p>
    <w:p w14:paraId="4E6AEF5E" w14:textId="77777777" w:rsidR="00A23F7A" w:rsidRDefault="00A23F7A" w:rsidP="00B5765E">
      <w:pPr>
        <w:pStyle w:val="Brdtextmedindragvnster"/>
      </w:pPr>
      <w:proofErr w:type="spellStart"/>
      <w:r>
        <w:t>Ramaeus</w:t>
      </w:r>
      <w:proofErr w:type="spellEnd"/>
      <w:r>
        <w:t>, Annika, kansliråd (fr.o.m. 2019</w:t>
      </w:r>
      <w:r>
        <w:noBreakHyphen/>
        <w:t>03</w:t>
      </w:r>
      <w:r>
        <w:noBreakHyphen/>
        <w:t>07 t.o.m. 2019</w:t>
      </w:r>
      <w:r>
        <w:noBreakHyphen/>
        <w:t>12</w:t>
      </w:r>
      <w:r>
        <w:noBreakHyphen/>
        <w:t>12)</w:t>
      </w:r>
    </w:p>
    <w:p w14:paraId="776DD14C" w14:textId="77777777" w:rsidR="00A23F7A" w:rsidRDefault="00A23F7A" w:rsidP="00B5765E">
      <w:pPr>
        <w:pStyle w:val="Brdtextmedindragvnster"/>
      </w:pPr>
      <w:r>
        <w:t>Sundberg, Elin, departementssekreterare (fr.o.m. 2018</w:t>
      </w:r>
      <w:r>
        <w:noBreakHyphen/>
        <w:t>09</w:t>
      </w:r>
      <w:r>
        <w:noBreakHyphen/>
        <w:t>13 t.o.m. 2019</w:t>
      </w:r>
      <w:r>
        <w:noBreakHyphen/>
        <w:t>05</w:t>
      </w:r>
      <w:r>
        <w:noBreakHyphen/>
        <w:t>16)</w:t>
      </w:r>
    </w:p>
    <w:p w14:paraId="4B033CE1" w14:textId="77777777" w:rsidR="00A23F7A" w:rsidRDefault="00A23F7A" w:rsidP="00B5765E">
      <w:pPr>
        <w:pStyle w:val="Brdtextmedindragvnster"/>
      </w:pPr>
      <w:proofErr w:type="spellStart"/>
      <w:r>
        <w:t>Ternbo</w:t>
      </w:r>
      <w:proofErr w:type="spellEnd"/>
      <w:r>
        <w:t>, Göran, ämnesråd (fr.o.m. 2017</w:t>
      </w:r>
      <w:r>
        <w:noBreakHyphen/>
        <w:t>07</w:t>
      </w:r>
      <w:r>
        <w:noBreakHyphen/>
        <w:t>07 t.o.m. 2018</w:t>
      </w:r>
      <w:r>
        <w:noBreakHyphen/>
        <w:t>11</w:t>
      </w:r>
      <w:r>
        <w:noBreakHyphen/>
        <w:t>30)</w:t>
      </w:r>
    </w:p>
    <w:p w14:paraId="56436FB5" w14:textId="77777777" w:rsidR="00A23F7A" w:rsidRDefault="00A23F7A" w:rsidP="00B5765E">
      <w:pPr>
        <w:pStyle w:val="Brdtextmedindragvnster"/>
      </w:pPr>
      <w:proofErr w:type="spellStart"/>
      <w:r>
        <w:t>Ternbo</w:t>
      </w:r>
      <w:proofErr w:type="spellEnd"/>
      <w:r>
        <w:t>, Göran, ämnesråd (fr.o.m. 2019</w:t>
      </w:r>
      <w:r>
        <w:noBreakHyphen/>
        <w:t>03</w:t>
      </w:r>
      <w:r>
        <w:noBreakHyphen/>
        <w:t>07 t.o.m. 2020</w:t>
      </w:r>
      <w:r>
        <w:noBreakHyphen/>
        <w:t>06</w:t>
      </w:r>
      <w:r>
        <w:noBreakHyphen/>
        <w:t>01)</w:t>
      </w:r>
    </w:p>
    <w:p w14:paraId="74216923" w14:textId="77777777" w:rsidR="00A23F7A" w:rsidRDefault="00A23F7A" w:rsidP="00B5765E">
      <w:pPr>
        <w:pStyle w:val="Brdtextmedindragvnster"/>
      </w:pPr>
      <w:r>
        <w:t xml:space="preserve">Zetterberg </w:t>
      </w:r>
      <w:proofErr w:type="spellStart"/>
      <w:r>
        <w:t>Ferngren</w:t>
      </w:r>
      <w:proofErr w:type="spellEnd"/>
      <w:r>
        <w:t>, Petra, ämnesråd (fr.o.m. 2019</w:t>
      </w:r>
      <w:r>
        <w:noBreakHyphen/>
        <w:t>12</w:t>
      </w:r>
      <w:r>
        <w:noBreakHyphen/>
        <w:t>13 t.o.m. 2020</w:t>
      </w:r>
      <w:r>
        <w:noBreakHyphen/>
        <w:t>06</w:t>
      </w:r>
      <w:r>
        <w:noBreakHyphen/>
        <w:t>01)</w:t>
      </w:r>
    </w:p>
    <w:p w14:paraId="40CB639E" w14:textId="77777777" w:rsidR="00A23F7A" w:rsidRDefault="00A23F7A" w:rsidP="00B5765E">
      <w:pPr>
        <w:pStyle w:val="Brdtexthllihop"/>
      </w:pPr>
      <w:r>
        <w:t>Experter:</w:t>
      </w:r>
    </w:p>
    <w:p w14:paraId="55B980A2" w14:textId="77777777" w:rsidR="00A23F7A" w:rsidRDefault="00A23F7A" w:rsidP="00B5765E">
      <w:pPr>
        <w:pStyle w:val="Brdtextmedindragvnster"/>
      </w:pPr>
      <w:proofErr w:type="spellStart"/>
      <w:r>
        <w:t>Agdalen</w:t>
      </w:r>
      <w:proofErr w:type="spellEnd"/>
      <w:r>
        <w:t>, Tomas, utredare, Barnombudsmannen (fr.o.m. 2019</w:t>
      </w:r>
      <w:r>
        <w:noBreakHyphen/>
        <w:t>11</w:t>
      </w:r>
      <w:r>
        <w:noBreakHyphen/>
        <w:t>04 t.o.m. 2020</w:t>
      </w:r>
      <w:r>
        <w:noBreakHyphen/>
        <w:t>06</w:t>
      </w:r>
      <w:r>
        <w:noBreakHyphen/>
        <w:t>01)</w:t>
      </w:r>
    </w:p>
    <w:p w14:paraId="4888B7B2" w14:textId="77777777" w:rsidR="00A23F7A" w:rsidRDefault="00A23F7A" w:rsidP="00B5765E">
      <w:pPr>
        <w:pStyle w:val="Brdtextmedindragvnster"/>
      </w:pPr>
      <w:r>
        <w:t>Ahlström, Yvonne, socialpolitisk strateg (fr.o.m. 2017</w:t>
      </w:r>
      <w:r>
        <w:noBreakHyphen/>
        <w:t>09</w:t>
      </w:r>
      <w:r>
        <w:noBreakHyphen/>
        <w:t>11 t.o.m. 2018</w:t>
      </w:r>
      <w:r>
        <w:noBreakHyphen/>
        <w:t>11</w:t>
      </w:r>
      <w:r>
        <w:noBreakHyphen/>
        <w:t>30)</w:t>
      </w:r>
    </w:p>
    <w:p w14:paraId="3FFBF045" w14:textId="77777777" w:rsidR="00A23F7A" w:rsidRDefault="00A23F7A" w:rsidP="00B5765E">
      <w:pPr>
        <w:pStyle w:val="Brdtextmedindragvnster"/>
      </w:pPr>
      <w:r>
        <w:t>Ahlström, Yvonne, socialpolitisk strateg, Akademikerförbundet SSR (fr.o.m. 2019</w:t>
      </w:r>
      <w:r>
        <w:noBreakHyphen/>
        <w:t>03</w:t>
      </w:r>
      <w:r>
        <w:noBreakHyphen/>
        <w:t>07 t.o.m. 2020</w:t>
      </w:r>
      <w:r>
        <w:noBreakHyphen/>
        <w:t>06</w:t>
      </w:r>
      <w:r>
        <w:noBreakHyphen/>
        <w:t>01)</w:t>
      </w:r>
    </w:p>
    <w:p w14:paraId="3F3D6148" w14:textId="77777777" w:rsidR="00A23F7A" w:rsidRDefault="00A23F7A" w:rsidP="00B5765E">
      <w:pPr>
        <w:pStyle w:val="Brdtextmedindragvnster"/>
      </w:pPr>
      <w:r>
        <w:t>Danielsson, Emilia, förbundsjurist, SKL (fr.o.m. 2017</w:t>
      </w:r>
      <w:r>
        <w:noBreakHyphen/>
        <w:t>07</w:t>
      </w:r>
      <w:r>
        <w:noBreakHyphen/>
        <w:t>07 t.o.m. 2018</w:t>
      </w:r>
      <w:r>
        <w:noBreakHyphen/>
        <w:t>10</w:t>
      </w:r>
      <w:r>
        <w:noBreakHyphen/>
        <w:t>14)</w:t>
      </w:r>
    </w:p>
    <w:p w14:paraId="30C9D54F" w14:textId="77777777" w:rsidR="00A23F7A" w:rsidRDefault="00A23F7A" w:rsidP="00B5765E">
      <w:pPr>
        <w:pStyle w:val="Brdtextmedindragvnster"/>
      </w:pPr>
      <w:r>
        <w:t>Folkesson, Kristina, socialpolitisk strateg (fr.o.m. 2017</w:t>
      </w:r>
      <w:r>
        <w:noBreakHyphen/>
        <w:t>09</w:t>
      </w:r>
      <w:r>
        <w:noBreakHyphen/>
        <w:t>11 t.o.m. 2018</w:t>
      </w:r>
      <w:r>
        <w:noBreakHyphen/>
        <w:t>10</w:t>
      </w:r>
      <w:r>
        <w:noBreakHyphen/>
        <w:t>14)</w:t>
      </w:r>
    </w:p>
    <w:p w14:paraId="4A08FC7C" w14:textId="77777777" w:rsidR="00A23F7A" w:rsidRDefault="00A23F7A" w:rsidP="00B5765E">
      <w:pPr>
        <w:pStyle w:val="Brdtextmedindragvnster"/>
      </w:pPr>
      <w:proofErr w:type="spellStart"/>
      <w:r>
        <w:t>Furén</w:t>
      </w:r>
      <w:proofErr w:type="spellEnd"/>
      <w:r>
        <w:t xml:space="preserve"> Thulin, Åsa, sektionschef, SKR (fr.o.m. 2019</w:t>
      </w:r>
      <w:r>
        <w:noBreakHyphen/>
        <w:t>11</w:t>
      </w:r>
      <w:r>
        <w:noBreakHyphen/>
        <w:t>04 t.o.m. 2020</w:t>
      </w:r>
      <w:r>
        <w:noBreakHyphen/>
        <w:t>06</w:t>
      </w:r>
      <w:r>
        <w:noBreakHyphen/>
        <w:t>01)</w:t>
      </w:r>
    </w:p>
    <w:p w14:paraId="55CAF125" w14:textId="77777777" w:rsidR="00A23F7A" w:rsidRDefault="00A23F7A" w:rsidP="00B5765E">
      <w:pPr>
        <w:pStyle w:val="Brdtextmedindragvnster"/>
      </w:pPr>
      <w:r>
        <w:t>Hjulström, Fredrik, handläggare, SKR (fr.o.m. 2017</w:t>
      </w:r>
      <w:r>
        <w:noBreakHyphen/>
        <w:t>07</w:t>
      </w:r>
      <w:r>
        <w:noBreakHyphen/>
        <w:t>07 t.o.m. 2018</w:t>
      </w:r>
      <w:r>
        <w:noBreakHyphen/>
        <w:t>11</w:t>
      </w:r>
      <w:r>
        <w:noBreakHyphen/>
        <w:t>30)</w:t>
      </w:r>
    </w:p>
    <w:p w14:paraId="6591F8F2" w14:textId="77777777" w:rsidR="00A23F7A" w:rsidRDefault="00A23F7A" w:rsidP="00B5765E">
      <w:pPr>
        <w:pStyle w:val="Brdtextmedindragvnster"/>
      </w:pPr>
      <w:r>
        <w:t>Hjulström, Fredrik, handläggare, SKR (fr.o.m. 2019</w:t>
      </w:r>
      <w:r>
        <w:noBreakHyphen/>
        <w:t>03</w:t>
      </w:r>
      <w:r>
        <w:noBreakHyphen/>
        <w:t>07 t.o.m. 2019</w:t>
      </w:r>
      <w:r>
        <w:noBreakHyphen/>
        <w:t>11</w:t>
      </w:r>
      <w:r>
        <w:noBreakHyphen/>
        <w:t>03)</w:t>
      </w:r>
    </w:p>
    <w:p w14:paraId="2C085A52" w14:textId="77777777" w:rsidR="00A23F7A" w:rsidRDefault="00A23F7A" w:rsidP="00B5765E">
      <w:pPr>
        <w:pStyle w:val="Brdtextmedindragvnster"/>
      </w:pPr>
      <w:proofErr w:type="spellStart"/>
      <w:r>
        <w:t>Hopstadius</w:t>
      </w:r>
      <w:proofErr w:type="spellEnd"/>
      <w:r>
        <w:t>, Beatrice, enhetschef, Socialstyrelsen (fr.o.m. 2017</w:t>
      </w:r>
      <w:r>
        <w:noBreakHyphen/>
        <w:t>07</w:t>
      </w:r>
      <w:r>
        <w:noBreakHyphen/>
        <w:t>07 t.o.m. 2018</w:t>
      </w:r>
      <w:r>
        <w:noBreakHyphen/>
        <w:t>11</w:t>
      </w:r>
      <w:r>
        <w:noBreakHyphen/>
        <w:t>30)</w:t>
      </w:r>
    </w:p>
    <w:p w14:paraId="577DBFAC" w14:textId="77777777" w:rsidR="00A23F7A" w:rsidRDefault="00A23F7A" w:rsidP="00B5765E">
      <w:pPr>
        <w:pStyle w:val="Brdtextmedindragvnster"/>
      </w:pPr>
      <w:proofErr w:type="spellStart"/>
      <w:r>
        <w:lastRenderedPageBreak/>
        <w:t>Hopstadius</w:t>
      </w:r>
      <w:proofErr w:type="spellEnd"/>
      <w:r>
        <w:t>, Beatrice, enhetschef, Socialstyrelsen (fr.o.m. 2019</w:t>
      </w:r>
      <w:r>
        <w:noBreakHyphen/>
        <w:t>03</w:t>
      </w:r>
      <w:r>
        <w:noBreakHyphen/>
        <w:t>07 t.o.m. 2020</w:t>
      </w:r>
      <w:r>
        <w:noBreakHyphen/>
        <w:t>06</w:t>
      </w:r>
      <w:r>
        <w:noBreakHyphen/>
        <w:t>01)</w:t>
      </w:r>
    </w:p>
    <w:p w14:paraId="0E2F190E" w14:textId="77777777" w:rsidR="00A23F7A" w:rsidRDefault="00A23F7A" w:rsidP="00B5765E">
      <w:pPr>
        <w:pStyle w:val="Brdtextmedindragvnster"/>
      </w:pPr>
      <w:proofErr w:type="spellStart"/>
      <w:r>
        <w:t>Ingeström</w:t>
      </w:r>
      <w:proofErr w:type="spellEnd"/>
      <w:r>
        <w:t>, Shanti, utredare, Barnombudsmannen (fr.o.m. 2019</w:t>
      </w:r>
      <w:r>
        <w:noBreakHyphen/>
        <w:t>03</w:t>
      </w:r>
      <w:r>
        <w:noBreakHyphen/>
        <w:t>07 t.o.m. 2020</w:t>
      </w:r>
      <w:r>
        <w:noBreakHyphen/>
        <w:t>06</w:t>
      </w:r>
      <w:r>
        <w:noBreakHyphen/>
        <w:t>01)</w:t>
      </w:r>
    </w:p>
    <w:p w14:paraId="3FE0F352" w14:textId="77777777" w:rsidR="00A23F7A" w:rsidRDefault="00A23F7A" w:rsidP="00B5765E">
      <w:pPr>
        <w:pStyle w:val="Brdtextmedindragvnster"/>
      </w:pPr>
      <w:r>
        <w:t>Jacobson, Monica, jurist, IVO (fr.o.m. 2017</w:t>
      </w:r>
      <w:r>
        <w:noBreakHyphen/>
        <w:t>07</w:t>
      </w:r>
      <w:r>
        <w:noBreakHyphen/>
        <w:t>07 t.o.m. 2018</w:t>
      </w:r>
      <w:r>
        <w:noBreakHyphen/>
        <w:t>11</w:t>
      </w:r>
      <w:r>
        <w:noBreakHyphen/>
        <w:t>30)</w:t>
      </w:r>
    </w:p>
    <w:p w14:paraId="33E36456" w14:textId="77777777" w:rsidR="00A23F7A" w:rsidRDefault="00A23F7A" w:rsidP="00B5765E">
      <w:pPr>
        <w:pStyle w:val="Brdtextmedindragvnster"/>
      </w:pPr>
      <w:r>
        <w:t>Jacobson, Monica, jurist, IVO (fr.o.m. 2019</w:t>
      </w:r>
      <w:r>
        <w:noBreakHyphen/>
        <w:t>03</w:t>
      </w:r>
      <w:r>
        <w:noBreakHyphen/>
        <w:t>07 t.o.m. 2020</w:t>
      </w:r>
      <w:r>
        <w:noBreakHyphen/>
        <w:t>06</w:t>
      </w:r>
      <w:r>
        <w:noBreakHyphen/>
        <w:t>01)</w:t>
      </w:r>
    </w:p>
    <w:p w14:paraId="358CFF06" w14:textId="77777777" w:rsidR="00A23F7A" w:rsidRDefault="00A23F7A" w:rsidP="00B5765E">
      <w:pPr>
        <w:pStyle w:val="Brdtextmedindragvnster"/>
      </w:pPr>
      <w:r>
        <w:t>Johansson, Ann, vice ordförande (fr.o.m. 2017</w:t>
      </w:r>
      <w:r>
        <w:noBreakHyphen/>
        <w:t>09</w:t>
      </w:r>
      <w:r>
        <w:noBreakHyphen/>
        <w:t>11 t.o.m. 2018</w:t>
      </w:r>
      <w:r>
        <w:noBreakHyphen/>
        <w:t>11</w:t>
      </w:r>
      <w:r>
        <w:noBreakHyphen/>
        <w:t>30)</w:t>
      </w:r>
    </w:p>
    <w:p w14:paraId="7D206377" w14:textId="77777777" w:rsidR="00A23F7A" w:rsidRDefault="00A23F7A" w:rsidP="00B5765E">
      <w:pPr>
        <w:pStyle w:val="Brdtextmedindragvnster"/>
      </w:pPr>
      <w:r>
        <w:t>Johansson, Ann, vice ordförande, Vårdförbundet (fr.o.m. 2019</w:t>
      </w:r>
      <w:r>
        <w:noBreakHyphen/>
        <w:t>03</w:t>
      </w:r>
      <w:r>
        <w:noBreakHyphen/>
        <w:t>07 t.o.m. 2020</w:t>
      </w:r>
      <w:r>
        <w:noBreakHyphen/>
        <w:t>06</w:t>
      </w:r>
      <w:r>
        <w:noBreakHyphen/>
        <w:t>01)</w:t>
      </w:r>
    </w:p>
    <w:p w14:paraId="5E94C7B6" w14:textId="77777777" w:rsidR="00A23F7A" w:rsidRDefault="00A23F7A" w:rsidP="00B5765E">
      <w:pPr>
        <w:pStyle w:val="Brdtextmedindragvnster"/>
      </w:pPr>
      <w:r>
        <w:t>Lindblom, Ylva, jurist (fr.o.m. 2018</w:t>
      </w:r>
      <w:r>
        <w:noBreakHyphen/>
        <w:t>10</w:t>
      </w:r>
      <w:r>
        <w:noBreakHyphen/>
        <w:t>15 t.o.m. 2020</w:t>
      </w:r>
      <w:r>
        <w:noBreakHyphen/>
        <w:t>06</w:t>
      </w:r>
      <w:r>
        <w:noBreakHyphen/>
        <w:t>01)</w:t>
      </w:r>
    </w:p>
    <w:p w14:paraId="0CBE7826" w14:textId="77777777" w:rsidR="00A23F7A" w:rsidRDefault="00A23F7A" w:rsidP="00B5765E">
      <w:pPr>
        <w:pStyle w:val="Brdtextmedindragvnster"/>
      </w:pPr>
      <w:r>
        <w:t>Nilsson, Johanna, jurist (fr.o.m. 2018</w:t>
      </w:r>
      <w:r>
        <w:noBreakHyphen/>
        <w:t>09</w:t>
      </w:r>
      <w:r>
        <w:noBreakHyphen/>
        <w:t>13 t.o.m. 2020</w:t>
      </w:r>
      <w:r>
        <w:noBreakHyphen/>
        <w:t>06</w:t>
      </w:r>
      <w:r>
        <w:noBreakHyphen/>
        <w:t>01)</w:t>
      </w:r>
    </w:p>
    <w:p w14:paraId="0213F3EB" w14:textId="77777777" w:rsidR="00A23F7A" w:rsidRDefault="00A23F7A" w:rsidP="00B5765E">
      <w:pPr>
        <w:pStyle w:val="Brdtextmedindragvnster"/>
      </w:pPr>
      <w:r>
        <w:t>Odenberg, Elinor, utredare (fr.o.m. 2017</w:t>
      </w:r>
      <w:r>
        <w:noBreakHyphen/>
        <w:t>09</w:t>
      </w:r>
      <w:r>
        <w:noBreakHyphen/>
        <w:t>11 t.o.m. 2018</w:t>
      </w:r>
      <w:r>
        <w:noBreakHyphen/>
        <w:t>11</w:t>
      </w:r>
      <w:r>
        <w:noBreakHyphen/>
        <w:t>30)</w:t>
      </w:r>
    </w:p>
    <w:p w14:paraId="528134FE" w14:textId="77777777" w:rsidR="00A23F7A" w:rsidRDefault="00A23F7A" w:rsidP="00B5765E">
      <w:pPr>
        <w:pStyle w:val="Brdtextmedindragvnster"/>
      </w:pPr>
      <w:r>
        <w:t>Odenberg, Elinor, utredare, Kommunal (fr.o.m. 2019</w:t>
      </w:r>
      <w:r>
        <w:noBreakHyphen/>
        <w:t>03</w:t>
      </w:r>
      <w:r>
        <w:noBreakHyphen/>
        <w:t>07 t.o.m. 2020</w:t>
      </w:r>
      <w:r>
        <w:noBreakHyphen/>
        <w:t>06</w:t>
      </w:r>
      <w:r>
        <w:noBreakHyphen/>
        <w:t>01)</w:t>
      </w:r>
    </w:p>
    <w:p w14:paraId="41DADE13" w14:textId="77777777" w:rsidR="00A23F7A" w:rsidRDefault="00A23F7A" w:rsidP="00B5765E">
      <w:pPr>
        <w:pStyle w:val="Brdtextmedindragvnster"/>
      </w:pPr>
      <w:proofErr w:type="spellStart"/>
      <w:r>
        <w:t>Roxell</w:t>
      </w:r>
      <w:proofErr w:type="spellEnd"/>
      <w:r>
        <w:t>, Sara, socialpolitisk strateg (fr.o.m. 2018</w:t>
      </w:r>
      <w:r>
        <w:noBreakHyphen/>
        <w:t>10</w:t>
      </w:r>
      <w:r>
        <w:noBreakHyphen/>
        <w:t>15 t.o.m. 2020</w:t>
      </w:r>
      <w:r>
        <w:noBreakHyphen/>
        <w:t>06</w:t>
      </w:r>
      <w:r>
        <w:noBreakHyphen/>
        <w:t>01)</w:t>
      </w:r>
    </w:p>
    <w:p w14:paraId="04865BAB" w14:textId="77777777" w:rsidR="00A23F7A" w:rsidRDefault="00A23F7A" w:rsidP="00B5765E">
      <w:pPr>
        <w:pStyle w:val="Brdtextmedindragvnster"/>
      </w:pPr>
      <w:r>
        <w:t>Rydén, Monica, t.f. avdelningschef, Myndigheten för delaktighet (fr.o.m. 2017</w:t>
      </w:r>
      <w:r>
        <w:noBreakHyphen/>
        <w:t>07</w:t>
      </w:r>
      <w:r>
        <w:noBreakHyphen/>
        <w:t>07 t.o.m. 2018</w:t>
      </w:r>
      <w:r>
        <w:noBreakHyphen/>
        <w:t>11</w:t>
      </w:r>
      <w:r>
        <w:noBreakHyphen/>
        <w:t>30)</w:t>
      </w:r>
    </w:p>
    <w:p w14:paraId="31775DA7" w14:textId="77777777" w:rsidR="00A23F7A" w:rsidRDefault="00A23F7A" w:rsidP="00B5765E">
      <w:pPr>
        <w:pStyle w:val="Brdtextmedindragvnster"/>
      </w:pPr>
      <w:r>
        <w:t>Rydén, Monica, utredare, Myndigheten för delaktighet (fr.o.m. 2019</w:t>
      </w:r>
      <w:r>
        <w:noBreakHyphen/>
        <w:t>03</w:t>
      </w:r>
      <w:r>
        <w:noBreakHyphen/>
        <w:t>07 t.o.m. 2020</w:t>
      </w:r>
      <w:r>
        <w:noBreakHyphen/>
        <w:t>06</w:t>
      </w:r>
      <w:r>
        <w:noBreakHyphen/>
        <w:t>01)</w:t>
      </w:r>
    </w:p>
    <w:p w14:paraId="4B50A1CA" w14:textId="77777777" w:rsidR="00A23F7A" w:rsidRDefault="00A23F7A" w:rsidP="00B5765E">
      <w:pPr>
        <w:pStyle w:val="Brdtextmedindragvnster"/>
      </w:pPr>
      <w:r>
        <w:t>Röbäck de Souza, Karin, utredare, Barnombudsmannen (fr.o.m. 2017</w:t>
      </w:r>
      <w:r>
        <w:noBreakHyphen/>
        <w:t>07</w:t>
      </w:r>
      <w:r>
        <w:noBreakHyphen/>
        <w:t>07 t.o.m. 2018</w:t>
      </w:r>
      <w:r>
        <w:noBreakHyphen/>
        <w:t>11</w:t>
      </w:r>
      <w:r>
        <w:noBreakHyphen/>
        <w:t>30)</w:t>
      </w:r>
    </w:p>
    <w:p w14:paraId="6F5B9F37" w14:textId="77777777" w:rsidR="00A23F7A" w:rsidRDefault="00A23F7A" w:rsidP="00B5765E">
      <w:pPr>
        <w:pStyle w:val="Brdtextmedindragvnster"/>
      </w:pPr>
      <w:r>
        <w:t>Spångberg, Jessica, utredare, Folkhälsomyndigheten (fr.o.m. 2017</w:t>
      </w:r>
      <w:r>
        <w:noBreakHyphen/>
        <w:t>07</w:t>
      </w:r>
      <w:r>
        <w:noBreakHyphen/>
        <w:t>07 t.o.m. 2018</w:t>
      </w:r>
      <w:r>
        <w:noBreakHyphen/>
        <w:t>11</w:t>
      </w:r>
      <w:r>
        <w:noBreakHyphen/>
        <w:t>30)</w:t>
      </w:r>
    </w:p>
    <w:p w14:paraId="28F80335" w14:textId="7930ED61" w:rsidR="00A23F7A" w:rsidRDefault="00A23F7A" w:rsidP="00B5765E">
      <w:pPr>
        <w:pStyle w:val="Brdtextmedindragvnster"/>
      </w:pPr>
      <w:r>
        <w:t>Spångberg, Jessi</w:t>
      </w:r>
      <w:r w:rsidR="00BB2A4B">
        <w:t>c</w:t>
      </w:r>
      <w:r>
        <w:t>a, utredare, Folkhälsomyndigheten (fr.o.m. 2019</w:t>
      </w:r>
      <w:r>
        <w:noBreakHyphen/>
        <w:t>03</w:t>
      </w:r>
      <w:r>
        <w:noBreakHyphen/>
        <w:t>07 t.o.m. 2020</w:t>
      </w:r>
      <w:r>
        <w:noBreakHyphen/>
        <w:t>06</w:t>
      </w:r>
      <w:r>
        <w:noBreakHyphen/>
        <w:t>01)</w:t>
      </w:r>
    </w:p>
    <w:p w14:paraId="4D9FD667" w14:textId="77777777" w:rsidR="00A23F7A" w:rsidRDefault="00A23F7A" w:rsidP="00B5765E">
      <w:pPr>
        <w:pStyle w:val="Brdtextmedindragvnster"/>
      </w:pPr>
      <w:r>
        <w:t>Strömberg, Lovisa, enhetschef och ställföreträdande diskrimineringsombudsman, Diskrimineringsombudsmannen (fr.o.m. 2017</w:t>
      </w:r>
      <w:r>
        <w:noBreakHyphen/>
        <w:t>07</w:t>
      </w:r>
      <w:r>
        <w:noBreakHyphen/>
        <w:t>07 t.o.m. 2018</w:t>
      </w:r>
      <w:r>
        <w:noBreakHyphen/>
        <w:t>11</w:t>
      </w:r>
      <w:r>
        <w:noBreakHyphen/>
        <w:t>30)</w:t>
      </w:r>
    </w:p>
    <w:p w14:paraId="07F11892" w14:textId="77777777" w:rsidR="00A23F7A" w:rsidRDefault="00A23F7A" w:rsidP="00B5765E">
      <w:pPr>
        <w:pStyle w:val="Brdtextmedindragvnster"/>
      </w:pPr>
      <w:r>
        <w:t>Strömberg, Lovisa, enhetschef och ställföreträdande diskrimineringsombudsman, Diskrimineringsombudsmannen (fr.o.m. 2019</w:t>
      </w:r>
      <w:r>
        <w:noBreakHyphen/>
        <w:t>03</w:t>
      </w:r>
      <w:r>
        <w:noBreakHyphen/>
        <w:t>07 t.o.m. 2020</w:t>
      </w:r>
      <w:r>
        <w:noBreakHyphen/>
        <w:t>06</w:t>
      </w:r>
      <w:r>
        <w:noBreakHyphen/>
        <w:t>01)</w:t>
      </w:r>
    </w:p>
    <w:p w14:paraId="474842C6" w14:textId="77777777" w:rsidR="00A23F7A" w:rsidRDefault="00A23F7A" w:rsidP="00B5765E">
      <w:pPr>
        <w:pStyle w:val="Brdtextmedindragvnster"/>
      </w:pPr>
      <w:r>
        <w:t>Svensson, Marianne, projektdirektör, Myndigheten för vård- och omsorgsanalys (fr.o.m. 2017</w:t>
      </w:r>
      <w:r>
        <w:noBreakHyphen/>
        <w:t>07</w:t>
      </w:r>
      <w:r>
        <w:noBreakHyphen/>
        <w:t>07 t.o.m. 2018</w:t>
      </w:r>
      <w:r>
        <w:noBreakHyphen/>
        <w:t>11</w:t>
      </w:r>
      <w:r>
        <w:noBreakHyphen/>
        <w:t>30)</w:t>
      </w:r>
    </w:p>
    <w:p w14:paraId="3A368670" w14:textId="77777777" w:rsidR="00A23F7A" w:rsidRDefault="00A23F7A" w:rsidP="00B5765E">
      <w:pPr>
        <w:pStyle w:val="Brdtextmedindragvnster"/>
      </w:pPr>
      <w:r>
        <w:t>Svensson, Marianne, projektdirektör, Myndigheten för vård- och omsorg (fr.o.m. 2019</w:t>
      </w:r>
      <w:r>
        <w:noBreakHyphen/>
        <w:t>03</w:t>
      </w:r>
      <w:r>
        <w:noBreakHyphen/>
        <w:t>07 t.o.m. 2020</w:t>
      </w:r>
      <w:r>
        <w:noBreakHyphen/>
        <w:t>06</w:t>
      </w:r>
      <w:r>
        <w:noBreakHyphen/>
        <w:t>01)</w:t>
      </w:r>
    </w:p>
    <w:p w14:paraId="58D04EBA" w14:textId="77777777" w:rsidR="00A23F7A" w:rsidRDefault="00A23F7A" w:rsidP="00B5765E">
      <w:pPr>
        <w:pStyle w:val="Brdtextmedindragvnster"/>
      </w:pPr>
      <w:r>
        <w:t>Westlund, Katrin, jurist, Socialstyrelsen (fr.o.m. 2017</w:t>
      </w:r>
      <w:r>
        <w:noBreakHyphen/>
        <w:t>07</w:t>
      </w:r>
      <w:r>
        <w:noBreakHyphen/>
        <w:t>07 t.o.m. 2018</w:t>
      </w:r>
      <w:r>
        <w:noBreakHyphen/>
        <w:t>11</w:t>
      </w:r>
      <w:r>
        <w:noBreakHyphen/>
        <w:t>30)</w:t>
      </w:r>
    </w:p>
    <w:p w14:paraId="4A691FD1" w14:textId="77777777" w:rsidR="00A23F7A" w:rsidRDefault="00A23F7A" w:rsidP="00B5765E">
      <w:pPr>
        <w:pStyle w:val="Brdtextmedindragvnster"/>
      </w:pPr>
      <w:r>
        <w:t>Westlund, Katrin, jurist, Socialstyrelsen (fr.o.m. 2019</w:t>
      </w:r>
      <w:r>
        <w:noBreakHyphen/>
        <w:t>03</w:t>
      </w:r>
      <w:r>
        <w:noBreakHyphen/>
        <w:t>07 t.o.m. 2020</w:t>
      </w:r>
      <w:r>
        <w:noBreakHyphen/>
        <w:t>06</w:t>
      </w:r>
      <w:r>
        <w:noBreakHyphen/>
        <w:t>01)</w:t>
      </w:r>
    </w:p>
    <w:p w14:paraId="3DF6847F" w14:textId="77777777" w:rsidR="00A23F7A" w:rsidRDefault="00A23F7A" w:rsidP="00B5765E">
      <w:pPr>
        <w:pStyle w:val="Brdtexthllihop"/>
      </w:pPr>
      <w:r>
        <w:t>Parlamentarisk referensgrupp:</w:t>
      </w:r>
    </w:p>
    <w:p w14:paraId="3545C15F" w14:textId="77777777" w:rsidR="00A23F7A" w:rsidRDefault="00A23F7A" w:rsidP="00B5765E">
      <w:pPr>
        <w:pStyle w:val="Brdtextmedindragvnster"/>
      </w:pPr>
      <w:proofErr w:type="spellStart"/>
      <w:r>
        <w:t>Bladelius</w:t>
      </w:r>
      <w:proofErr w:type="spellEnd"/>
      <w:r>
        <w:t xml:space="preserve">, </w:t>
      </w:r>
      <w:proofErr w:type="spellStart"/>
      <w:r>
        <w:t>Yasmine</w:t>
      </w:r>
      <w:proofErr w:type="spellEnd"/>
      <w:r>
        <w:t>, led. av riksdagen, S (fr.o.m. 2019</w:t>
      </w:r>
      <w:r>
        <w:noBreakHyphen/>
        <w:t>03</w:t>
      </w:r>
      <w:r>
        <w:noBreakHyphen/>
        <w:t>20 t.o.m. 2020</w:t>
      </w:r>
      <w:r>
        <w:noBreakHyphen/>
        <w:t>06</w:t>
      </w:r>
      <w:r>
        <w:noBreakHyphen/>
        <w:t>01)</w:t>
      </w:r>
    </w:p>
    <w:p w14:paraId="50182D0E" w14:textId="77777777" w:rsidR="00A23F7A" w:rsidRDefault="00A23F7A" w:rsidP="00B5765E">
      <w:pPr>
        <w:pStyle w:val="Brdtextmedindragvnster"/>
      </w:pPr>
      <w:proofErr w:type="spellStart"/>
      <w:r>
        <w:t>Finnborg</w:t>
      </w:r>
      <w:proofErr w:type="spellEnd"/>
      <w:r>
        <w:t>, Thomas, led. av riksdagen /M (fr.o.m. 2017</w:t>
      </w:r>
      <w:r>
        <w:noBreakHyphen/>
        <w:t>10</w:t>
      </w:r>
      <w:r>
        <w:noBreakHyphen/>
        <w:t>18 t.o.m. 2018</w:t>
      </w:r>
      <w:r>
        <w:noBreakHyphen/>
        <w:t>11</w:t>
      </w:r>
      <w:r>
        <w:noBreakHyphen/>
        <w:t>30)</w:t>
      </w:r>
    </w:p>
    <w:p w14:paraId="4A85603B" w14:textId="77777777" w:rsidR="00A23F7A" w:rsidRDefault="00A23F7A" w:rsidP="00B5765E">
      <w:pPr>
        <w:pStyle w:val="Brdtextmedindragvnster"/>
      </w:pPr>
      <w:proofErr w:type="spellStart"/>
      <w:r>
        <w:t>Finnborg</w:t>
      </w:r>
      <w:proofErr w:type="spellEnd"/>
      <w:r>
        <w:t>, Thomas, f.d. led. av riksdagen, M (fr.o.m. 2019</w:t>
      </w:r>
      <w:r>
        <w:noBreakHyphen/>
        <w:t>03</w:t>
      </w:r>
      <w:r>
        <w:noBreakHyphen/>
        <w:t>20 t.o.m. 2020</w:t>
      </w:r>
      <w:r>
        <w:noBreakHyphen/>
        <w:t>06</w:t>
      </w:r>
      <w:r>
        <w:noBreakHyphen/>
        <w:t>01)</w:t>
      </w:r>
    </w:p>
    <w:p w14:paraId="79C991B8" w14:textId="77777777" w:rsidR="00A23F7A" w:rsidRDefault="00A23F7A" w:rsidP="00B5765E">
      <w:pPr>
        <w:pStyle w:val="Brdtextmedindragvnster"/>
      </w:pPr>
      <w:r>
        <w:lastRenderedPageBreak/>
        <w:t>Forsblom, Per-Olof, ledamot i äldrenämnd /V (fr.o.m. 2017</w:t>
      </w:r>
      <w:r>
        <w:noBreakHyphen/>
        <w:t>10</w:t>
      </w:r>
      <w:r>
        <w:noBreakHyphen/>
        <w:t>18 t.o.m. 2018</w:t>
      </w:r>
      <w:r>
        <w:noBreakHyphen/>
        <w:t>11</w:t>
      </w:r>
      <w:r>
        <w:noBreakHyphen/>
        <w:t>30)</w:t>
      </w:r>
    </w:p>
    <w:p w14:paraId="44E83B53" w14:textId="77777777" w:rsidR="00A23F7A" w:rsidRDefault="00A23F7A" w:rsidP="00B5765E">
      <w:pPr>
        <w:pStyle w:val="Brdtextmedindragvnster"/>
      </w:pPr>
      <w:r>
        <w:t>Forsblom, Per-Olof, led. i äldrenämnd, V (fr.o.m. 2019</w:t>
      </w:r>
      <w:r>
        <w:noBreakHyphen/>
        <w:t>03</w:t>
      </w:r>
      <w:r>
        <w:noBreakHyphen/>
        <w:t>20 t.o.m. 2020</w:t>
      </w:r>
      <w:r>
        <w:noBreakHyphen/>
        <w:t>06</w:t>
      </w:r>
      <w:r>
        <w:noBreakHyphen/>
        <w:t>01)</w:t>
      </w:r>
    </w:p>
    <w:p w14:paraId="1C38C62E" w14:textId="77777777" w:rsidR="00A23F7A" w:rsidRDefault="00A23F7A" w:rsidP="00B5765E">
      <w:pPr>
        <w:pStyle w:val="Brdtextmedindragvnster"/>
      </w:pPr>
      <w:r>
        <w:t xml:space="preserve">Larsson, </w:t>
      </w:r>
      <w:proofErr w:type="spellStart"/>
      <w:r>
        <w:t>Yasmine</w:t>
      </w:r>
      <w:proofErr w:type="spellEnd"/>
      <w:r>
        <w:t>, led. av riksdagen /S (fr.o.m. 2017</w:t>
      </w:r>
      <w:r>
        <w:noBreakHyphen/>
        <w:t>10</w:t>
      </w:r>
      <w:r>
        <w:noBreakHyphen/>
        <w:t>18 t.o.m. 2018</w:t>
      </w:r>
      <w:r>
        <w:noBreakHyphen/>
        <w:t>11</w:t>
      </w:r>
      <w:r>
        <w:noBreakHyphen/>
        <w:t>30)</w:t>
      </w:r>
    </w:p>
    <w:p w14:paraId="4917A32F" w14:textId="77777777" w:rsidR="00A23F7A" w:rsidRDefault="00A23F7A" w:rsidP="00B5765E">
      <w:pPr>
        <w:pStyle w:val="Brdtextmedindragvnster"/>
      </w:pPr>
      <w:r>
        <w:t>Lindhagen, Åsa, socialborgarråd /Mp (fr.o.m. 2017</w:t>
      </w:r>
      <w:r>
        <w:noBreakHyphen/>
        <w:t>10</w:t>
      </w:r>
      <w:r>
        <w:noBreakHyphen/>
        <w:t>18 t.o.m. 2018</w:t>
      </w:r>
      <w:r>
        <w:noBreakHyphen/>
        <w:t>11</w:t>
      </w:r>
      <w:r>
        <w:noBreakHyphen/>
        <w:t>30)</w:t>
      </w:r>
    </w:p>
    <w:p w14:paraId="2ADC1F10" w14:textId="77777777" w:rsidR="00A23F7A" w:rsidRDefault="00A23F7A" w:rsidP="00B5765E">
      <w:pPr>
        <w:pStyle w:val="Brdtextmedindragvnster"/>
      </w:pPr>
      <w:r>
        <w:t>Nilsson, Sofia, ordförande omsorg- och utbildningsutskottet /C (fr.o.m. 2017</w:t>
      </w:r>
      <w:r>
        <w:noBreakHyphen/>
        <w:t>10</w:t>
      </w:r>
      <w:r>
        <w:noBreakHyphen/>
        <w:t>18 t.o.m. 2018</w:t>
      </w:r>
      <w:r>
        <w:noBreakHyphen/>
        <w:t>11</w:t>
      </w:r>
      <w:r>
        <w:noBreakHyphen/>
        <w:t>30)</w:t>
      </w:r>
    </w:p>
    <w:p w14:paraId="59A06C3F" w14:textId="77777777" w:rsidR="00A23F7A" w:rsidRDefault="00A23F7A" w:rsidP="00B5765E">
      <w:pPr>
        <w:pStyle w:val="Brdtextmedindragvnster"/>
      </w:pPr>
      <w:r>
        <w:t>Nilsson, Sofia, ordf. omsorg- och utbildningsutskottet, C (fr.o.m. 2019</w:t>
      </w:r>
      <w:r>
        <w:noBreakHyphen/>
        <w:t>03</w:t>
      </w:r>
      <w:r>
        <w:noBreakHyphen/>
        <w:t>20 t.o.m. 2020</w:t>
      </w:r>
      <w:r>
        <w:noBreakHyphen/>
        <w:t>06</w:t>
      </w:r>
      <w:r>
        <w:noBreakHyphen/>
        <w:t>01)</w:t>
      </w:r>
    </w:p>
    <w:p w14:paraId="7A659901" w14:textId="77777777" w:rsidR="00A23F7A" w:rsidRDefault="00A23F7A" w:rsidP="00B5765E">
      <w:pPr>
        <w:pStyle w:val="Brdtextmedindragvnster"/>
      </w:pPr>
      <w:r>
        <w:t>Norén, Anna-Maria, socionom (fr.o.m. 2019</w:t>
      </w:r>
      <w:r>
        <w:noBreakHyphen/>
        <w:t>12</w:t>
      </w:r>
      <w:r>
        <w:noBreakHyphen/>
        <w:t>13 t.o.m. 2020</w:t>
      </w:r>
      <w:r>
        <w:noBreakHyphen/>
        <w:t>06</w:t>
      </w:r>
      <w:r>
        <w:noBreakHyphen/>
        <w:t>01)</w:t>
      </w:r>
    </w:p>
    <w:p w14:paraId="26ABBFB0" w14:textId="77777777" w:rsidR="00A23F7A" w:rsidRDefault="00A23F7A" w:rsidP="00B5765E">
      <w:pPr>
        <w:pStyle w:val="Brdtextmedindragvnster"/>
      </w:pPr>
      <w:proofErr w:type="spellStart"/>
      <w:r>
        <w:t>Ramhorn</w:t>
      </w:r>
      <w:proofErr w:type="spellEnd"/>
      <w:r>
        <w:t>, Per, led. av riksdagen /SD (fr.o.m. 2017</w:t>
      </w:r>
      <w:r>
        <w:noBreakHyphen/>
        <w:t>10</w:t>
      </w:r>
      <w:r>
        <w:noBreakHyphen/>
        <w:t>18 t.o.m. 2018</w:t>
      </w:r>
      <w:r>
        <w:noBreakHyphen/>
        <w:t>11</w:t>
      </w:r>
      <w:r>
        <w:noBreakHyphen/>
        <w:t>30)</w:t>
      </w:r>
    </w:p>
    <w:p w14:paraId="25E59463" w14:textId="77777777" w:rsidR="00A23F7A" w:rsidRDefault="00A23F7A" w:rsidP="00B5765E">
      <w:pPr>
        <w:pStyle w:val="Brdtextmedindragvnster"/>
      </w:pPr>
      <w:proofErr w:type="spellStart"/>
      <w:r>
        <w:t>Ramhorn</w:t>
      </w:r>
      <w:proofErr w:type="spellEnd"/>
      <w:r>
        <w:t>, Per, led. av riksdagen, SD (fr.o.m. 2019</w:t>
      </w:r>
      <w:r>
        <w:noBreakHyphen/>
        <w:t>03</w:t>
      </w:r>
      <w:r>
        <w:noBreakHyphen/>
        <w:t>20 t.o.m. 2020</w:t>
      </w:r>
      <w:r>
        <w:noBreakHyphen/>
        <w:t>06</w:t>
      </w:r>
      <w:r>
        <w:noBreakHyphen/>
        <w:t>01)</w:t>
      </w:r>
    </w:p>
    <w:p w14:paraId="737A5E72" w14:textId="77777777" w:rsidR="00A23F7A" w:rsidRDefault="00A23F7A" w:rsidP="00B5765E">
      <w:pPr>
        <w:pStyle w:val="Brdtextmedindragvnster"/>
      </w:pPr>
      <w:r>
        <w:t>Sturesson, Andreas, kommunalråd /KD (fr.o.m. 2017</w:t>
      </w:r>
      <w:r>
        <w:noBreakHyphen/>
        <w:t>10</w:t>
      </w:r>
      <w:r>
        <w:noBreakHyphen/>
        <w:t>18 t.o.m. 2018</w:t>
      </w:r>
      <w:r>
        <w:noBreakHyphen/>
        <w:t>11</w:t>
      </w:r>
      <w:r>
        <w:noBreakHyphen/>
        <w:t>30)</w:t>
      </w:r>
    </w:p>
    <w:p w14:paraId="38863C5E" w14:textId="77777777" w:rsidR="00A23F7A" w:rsidRDefault="00A23F7A" w:rsidP="00B5765E">
      <w:pPr>
        <w:pStyle w:val="Brdtextmedindragvnster"/>
      </w:pPr>
      <w:r>
        <w:t>Sturesson, Andreas, kommunalråd, KD (fr.o.m. 2019</w:t>
      </w:r>
      <w:r>
        <w:noBreakHyphen/>
        <w:t>03</w:t>
      </w:r>
      <w:r>
        <w:noBreakHyphen/>
        <w:t>20 t.o.m. 2020</w:t>
      </w:r>
      <w:r>
        <w:noBreakHyphen/>
        <w:t>06</w:t>
      </w:r>
      <w:r>
        <w:noBreakHyphen/>
        <w:t>01)</w:t>
      </w:r>
    </w:p>
    <w:p w14:paraId="10C6ACDB" w14:textId="77777777" w:rsidR="00A23F7A" w:rsidRDefault="00A23F7A" w:rsidP="00B5765E">
      <w:pPr>
        <w:pStyle w:val="Brdtextmedindragvnster"/>
      </w:pPr>
      <w:r>
        <w:t>Stålhammar, Pernilla, led. av riksdagen, MP (fr.o.m. 2019</w:t>
      </w:r>
      <w:r>
        <w:noBreakHyphen/>
        <w:t>03</w:t>
      </w:r>
      <w:r>
        <w:noBreakHyphen/>
        <w:t>20 t.o.m. 2020</w:t>
      </w:r>
      <w:r>
        <w:noBreakHyphen/>
        <w:t>06</w:t>
      </w:r>
      <w:r>
        <w:noBreakHyphen/>
        <w:t>01)</w:t>
      </w:r>
    </w:p>
    <w:p w14:paraId="30E204B5" w14:textId="77777777" w:rsidR="00A23F7A" w:rsidRDefault="00A23F7A" w:rsidP="00B5765E">
      <w:pPr>
        <w:pStyle w:val="Brdtextmedindragvnster"/>
      </w:pPr>
      <w:r>
        <w:t>Westerlund, Ulrica, biträdande socialchef /L (fr.o.m. 2017</w:t>
      </w:r>
      <w:r>
        <w:noBreakHyphen/>
        <w:t>10</w:t>
      </w:r>
      <w:r>
        <w:noBreakHyphen/>
        <w:t>18 t.o.m. 2018</w:t>
      </w:r>
      <w:r>
        <w:noBreakHyphen/>
        <w:t>11</w:t>
      </w:r>
      <w:r>
        <w:noBreakHyphen/>
        <w:t>30)</w:t>
      </w:r>
    </w:p>
    <w:p w14:paraId="69DB619A" w14:textId="77777777" w:rsidR="00A23F7A" w:rsidRDefault="00A23F7A" w:rsidP="00B5765E">
      <w:pPr>
        <w:pStyle w:val="Brdtextmedindragvnster"/>
      </w:pPr>
      <w:r>
        <w:t>Westerlund, Ulrica, bitr. socialchef, L (fr.o.m. 2019</w:t>
      </w:r>
      <w:r>
        <w:noBreakHyphen/>
        <w:t>03</w:t>
      </w:r>
      <w:r>
        <w:noBreakHyphen/>
        <w:t>20 t.o.m. 2019</w:t>
      </w:r>
      <w:r>
        <w:noBreakHyphen/>
        <w:t>12</w:t>
      </w:r>
      <w:r>
        <w:noBreakHyphen/>
        <w:t>12)</w:t>
      </w:r>
    </w:p>
    <w:p w14:paraId="74B51B86" w14:textId="77777777" w:rsidR="008D0BDD" w:rsidRDefault="008D0BDD" w:rsidP="008D0BDD">
      <w:pPr>
        <w:pStyle w:val="Brdtexthllihop"/>
      </w:pPr>
      <w:r>
        <w:t>Sekreterare:</w:t>
      </w:r>
    </w:p>
    <w:p w14:paraId="6E4C2386" w14:textId="77777777" w:rsidR="00A23F7A" w:rsidRDefault="00A23F7A" w:rsidP="00B5765E">
      <w:pPr>
        <w:pStyle w:val="Brdtextmedindragvnster"/>
      </w:pPr>
      <w:r>
        <w:t>Alexandersson, Pär, utredare (fr.o.m. 2019</w:t>
      </w:r>
      <w:r>
        <w:noBreakHyphen/>
        <w:t>10</w:t>
      </w:r>
      <w:r>
        <w:noBreakHyphen/>
        <w:t>21)</w:t>
      </w:r>
    </w:p>
    <w:p w14:paraId="79FBBEEB" w14:textId="77777777" w:rsidR="00A23F7A" w:rsidRDefault="00A23F7A" w:rsidP="00B5765E">
      <w:pPr>
        <w:pStyle w:val="Brdtextmedindragvnster"/>
      </w:pPr>
      <w:r>
        <w:t>Danielsson, Emilia, förbundsjurist (fr.o.m. 2018</w:t>
      </w:r>
      <w:r>
        <w:noBreakHyphen/>
        <w:t>06</w:t>
      </w:r>
      <w:r>
        <w:noBreakHyphen/>
        <w:t>01)</w:t>
      </w:r>
    </w:p>
    <w:p w14:paraId="49D8254C" w14:textId="77777777" w:rsidR="00A23F7A" w:rsidRDefault="00A23F7A" w:rsidP="00B5765E">
      <w:pPr>
        <w:pStyle w:val="Brdtextmedindragvnster"/>
      </w:pPr>
      <w:r>
        <w:t>Engström, Monica, departementssekreterare (fr.o.m. 2017</w:t>
      </w:r>
      <w:r>
        <w:noBreakHyphen/>
        <w:t>06</w:t>
      </w:r>
      <w:r>
        <w:noBreakHyphen/>
        <w:t>12)</w:t>
      </w:r>
    </w:p>
    <w:p w14:paraId="041BAC0E" w14:textId="77777777" w:rsidR="00A23F7A" w:rsidRDefault="00A23F7A" w:rsidP="00B5765E">
      <w:pPr>
        <w:pStyle w:val="Brdtextmedindragvnster"/>
      </w:pPr>
      <w:r>
        <w:t>Grönwall, Lars (fr.o.m. 2017</w:t>
      </w:r>
      <w:r>
        <w:noBreakHyphen/>
        <w:t>09</w:t>
      </w:r>
      <w:r>
        <w:noBreakHyphen/>
        <w:t>01 t.o.m. 2017</w:t>
      </w:r>
      <w:r>
        <w:noBreakHyphen/>
        <w:t>12</w:t>
      </w:r>
      <w:r>
        <w:noBreakHyphen/>
        <w:t>31)</w:t>
      </w:r>
    </w:p>
    <w:p w14:paraId="34A44797" w14:textId="77777777" w:rsidR="00A23F7A" w:rsidRDefault="00A23F7A" w:rsidP="00B5765E">
      <w:pPr>
        <w:pStyle w:val="Brdtextmedindragvnster"/>
      </w:pPr>
      <w:r>
        <w:t>Hjulström, Fredrik, socionom (fr.o.m. 2019</w:t>
      </w:r>
      <w:r>
        <w:noBreakHyphen/>
        <w:t>10</w:t>
      </w:r>
      <w:r>
        <w:noBreakHyphen/>
        <w:t>01)</w:t>
      </w:r>
    </w:p>
    <w:p w14:paraId="1D5B2FAB" w14:textId="77777777" w:rsidR="00A23F7A" w:rsidRDefault="00A23F7A" w:rsidP="00B5765E">
      <w:pPr>
        <w:pStyle w:val="Brdtextmedindragvnster"/>
      </w:pPr>
      <w:r>
        <w:t>Landelius, Sofia, kansliråd (fr.o.m. 2017</w:t>
      </w:r>
      <w:r>
        <w:noBreakHyphen/>
        <w:t>09</w:t>
      </w:r>
      <w:r>
        <w:noBreakHyphen/>
        <w:t>20)</w:t>
      </w:r>
    </w:p>
    <w:p w14:paraId="4E40755B" w14:textId="77777777" w:rsidR="00A23F7A" w:rsidRPr="00C704F3" w:rsidRDefault="00A23F7A" w:rsidP="00B5765E">
      <w:pPr>
        <w:pStyle w:val="Brdtextmedindragvnster"/>
        <w:rPr>
          <w:lang w:val="de-DE"/>
        </w:rPr>
      </w:pPr>
      <w:proofErr w:type="spellStart"/>
      <w:r w:rsidRPr="00A50856">
        <w:rPr>
          <w:lang w:val="de-DE"/>
        </w:rPr>
        <w:t>Loheim</w:t>
      </w:r>
      <w:proofErr w:type="spellEnd"/>
      <w:r w:rsidRPr="00A50856">
        <w:rPr>
          <w:lang w:val="de-DE"/>
        </w:rPr>
        <w:t xml:space="preserve"> </w:t>
      </w:r>
      <w:proofErr w:type="spellStart"/>
      <w:r w:rsidRPr="00A50856">
        <w:rPr>
          <w:lang w:val="de-DE"/>
        </w:rPr>
        <w:t>Kangevik</w:t>
      </w:r>
      <w:proofErr w:type="spellEnd"/>
      <w:r w:rsidRPr="00A50856">
        <w:rPr>
          <w:lang w:val="de-DE"/>
        </w:rPr>
        <w:t xml:space="preserve">, </w:t>
      </w:r>
      <w:proofErr w:type="spellStart"/>
      <w:r w:rsidRPr="00A50856">
        <w:rPr>
          <w:lang w:val="de-DE"/>
        </w:rPr>
        <w:t>Kennert</w:t>
      </w:r>
      <w:proofErr w:type="spellEnd"/>
      <w:r w:rsidRPr="00A50856">
        <w:rPr>
          <w:lang w:val="de-DE"/>
        </w:rPr>
        <w:t xml:space="preserve">, </w:t>
      </w:r>
      <w:proofErr w:type="spellStart"/>
      <w:r w:rsidRPr="00A50856">
        <w:rPr>
          <w:lang w:val="de-DE"/>
        </w:rPr>
        <w:t>kommunikatör</w:t>
      </w:r>
      <w:proofErr w:type="spellEnd"/>
      <w:r w:rsidRPr="00A50856">
        <w:rPr>
          <w:lang w:val="de-DE"/>
        </w:rPr>
        <w:t xml:space="preserve"> (</w:t>
      </w:r>
      <w:proofErr w:type="spellStart"/>
      <w:r w:rsidRPr="00A50856">
        <w:rPr>
          <w:lang w:val="de-DE"/>
        </w:rPr>
        <w:t>fr.o.m</w:t>
      </w:r>
      <w:proofErr w:type="spellEnd"/>
      <w:r w:rsidRPr="00A50856">
        <w:rPr>
          <w:lang w:val="de-DE"/>
        </w:rPr>
        <w:t>. 2017</w:t>
      </w:r>
      <w:r w:rsidRPr="00A50856">
        <w:rPr>
          <w:lang w:val="de-DE"/>
        </w:rPr>
        <w:noBreakHyphen/>
        <w:t>08</w:t>
      </w:r>
      <w:r w:rsidRPr="00A50856">
        <w:rPr>
          <w:lang w:val="de-DE"/>
        </w:rPr>
        <w:noBreakHyphen/>
        <w:t xml:space="preserve">14 </w:t>
      </w:r>
      <w:proofErr w:type="spellStart"/>
      <w:r w:rsidRPr="00A50856">
        <w:rPr>
          <w:lang w:val="de-DE"/>
        </w:rPr>
        <w:t>t.o.m</w:t>
      </w:r>
      <w:proofErr w:type="spellEnd"/>
      <w:r w:rsidRPr="00A50856">
        <w:rPr>
          <w:lang w:val="de-DE"/>
        </w:rPr>
        <w:t>.</w:t>
      </w:r>
      <w:r w:rsidRPr="00C704F3">
        <w:rPr>
          <w:lang w:val="de-DE"/>
        </w:rPr>
        <w:t xml:space="preserve"> 2017</w:t>
      </w:r>
      <w:r w:rsidRPr="00C704F3">
        <w:rPr>
          <w:lang w:val="de-DE"/>
        </w:rPr>
        <w:noBreakHyphen/>
        <w:t>12</w:t>
      </w:r>
      <w:r w:rsidRPr="00C704F3">
        <w:rPr>
          <w:lang w:val="de-DE"/>
        </w:rPr>
        <w:noBreakHyphen/>
        <w:t>31)</w:t>
      </w:r>
    </w:p>
    <w:p w14:paraId="19E313C8" w14:textId="77777777" w:rsidR="00A23F7A" w:rsidRPr="00C704F3" w:rsidRDefault="00A23F7A" w:rsidP="00B5765E">
      <w:pPr>
        <w:pStyle w:val="Brdtextmedindragvnster"/>
        <w:rPr>
          <w:lang w:val="de-DE"/>
        </w:rPr>
      </w:pPr>
      <w:r w:rsidRPr="00C704F3">
        <w:rPr>
          <w:lang w:val="de-DE"/>
        </w:rPr>
        <w:t>Persson, Christer (</w:t>
      </w:r>
      <w:proofErr w:type="spellStart"/>
      <w:r w:rsidRPr="00C704F3">
        <w:rPr>
          <w:lang w:val="de-DE"/>
        </w:rPr>
        <w:t>fr.o.m</w:t>
      </w:r>
      <w:proofErr w:type="spellEnd"/>
      <w:r w:rsidRPr="00C704F3">
        <w:rPr>
          <w:lang w:val="de-DE"/>
        </w:rPr>
        <w:t>. 2017</w:t>
      </w:r>
      <w:r w:rsidRPr="00C704F3">
        <w:rPr>
          <w:lang w:val="de-DE"/>
        </w:rPr>
        <w:noBreakHyphen/>
        <w:t>08</w:t>
      </w:r>
      <w:r w:rsidRPr="00C704F3">
        <w:rPr>
          <w:lang w:val="de-DE"/>
        </w:rPr>
        <w:noBreakHyphen/>
        <w:t xml:space="preserve">01 </w:t>
      </w:r>
      <w:proofErr w:type="spellStart"/>
      <w:r w:rsidRPr="00C704F3">
        <w:rPr>
          <w:lang w:val="de-DE"/>
        </w:rPr>
        <w:t>t.o.m</w:t>
      </w:r>
      <w:proofErr w:type="spellEnd"/>
      <w:r w:rsidRPr="00C704F3">
        <w:rPr>
          <w:lang w:val="de-DE"/>
        </w:rPr>
        <w:t>. 2018</w:t>
      </w:r>
      <w:r w:rsidRPr="00C704F3">
        <w:rPr>
          <w:lang w:val="de-DE"/>
        </w:rPr>
        <w:noBreakHyphen/>
        <w:t>08</w:t>
      </w:r>
      <w:r w:rsidRPr="00C704F3">
        <w:rPr>
          <w:lang w:val="de-DE"/>
        </w:rPr>
        <w:noBreakHyphen/>
        <w:t>31)</w:t>
      </w:r>
    </w:p>
    <w:p w14:paraId="377A8C77" w14:textId="77777777" w:rsidR="00A23F7A" w:rsidRPr="00A50856" w:rsidRDefault="00A23F7A" w:rsidP="00B5765E">
      <w:pPr>
        <w:pStyle w:val="Brdtextmedindragvnster"/>
        <w:rPr>
          <w:lang w:val="de-DE"/>
        </w:rPr>
      </w:pPr>
      <w:proofErr w:type="spellStart"/>
      <w:r w:rsidRPr="00A50856">
        <w:rPr>
          <w:lang w:val="de-DE"/>
        </w:rPr>
        <w:t>Sköld</w:t>
      </w:r>
      <w:proofErr w:type="spellEnd"/>
      <w:r w:rsidRPr="00A50856">
        <w:rPr>
          <w:lang w:val="de-DE"/>
        </w:rPr>
        <w:t xml:space="preserve">, Camilla, </w:t>
      </w:r>
      <w:proofErr w:type="spellStart"/>
      <w:r w:rsidRPr="00A50856">
        <w:rPr>
          <w:lang w:val="de-DE"/>
        </w:rPr>
        <w:t>socionom</w:t>
      </w:r>
      <w:proofErr w:type="spellEnd"/>
      <w:r w:rsidRPr="00A50856">
        <w:rPr>
          <w:lang w:val="de-DE"/>
        </w:rPr>
        <w:t xml:space="preserve"> (</w:t>
      </w:r>
      <w:proofErr w:type="spellStart"/>
      <w:r w:rsidRPr="00A50856">
        <w:rPr>
          <w:lang w:val="de-DE"/>
        </w:rPr>
        <w:t>fr.o.m</w:t>
      </w:r>
      <w:proofErr w:type="spellEnd"/>
      <w:r w:rsidRPr="00A50856">
        <w:rPr>
          <w:lang w:val="de-DE"/>
        </w:rPr>
        <w:t>. 2017</w:t>
      </w:r>
      <w:r w:rsidRPr="00A50856">
        <w:rPr>
          <w:lang w:val="de-DE"/>
        </w:rPr>
        <w:noBreakHyphen/>
        <w:t>08</w:t>
      </w:r>
      <w:r w:rsidRPr="00A50856">
        <w:rPr>
          <w:lang w:val="de-DE"/>
        </w:rPr>
        <w:noBreakHyphen/>
        <w:t xml:space="preserve">21 </w:t>
      </w:r>
      <w:proofErr w:type="spellStart"/>
      <w:r w:rsidRPr="00A50856">
        <w:rPr>
          <w:lang w:val="de-DE"/>
        </w:rPr>
        <w:t>t.o.m</w:t>
      </w:r>
      <w:proofErr w:type="spellEnd"/>
      <w:r w:rsidRPr="00A50856">
        <w:rPr>
          <w:lang w:val="de-DE"/>
        </w:rPr>
        <w:t>. 2019</w:t>
      </w:r>
      <w:r w:rsidRPr="00A50856">
        <w:rPr>
          <w:lang w:val="de-DE"/>
        </w:rPr>
        <w:noBreakHyphen/>
        <w:t>08</w:t>
      </w:r>
      <w:r w:rsidRPr="00A50856">
        <w:rPr>
          <w:lang w:val="de-DE"/>
        </w:rPr>
        <w:noBreakHyphen/>
        <w:t>31)</w:t>
      </w:r>
    </w:p>
    <w:p w14:paraId="736B7C88" w14:textId="77777777" w:rsidR="00A23F7A" w:rsidRDefault="00A23F7A" w:rsidP="00B5765E">
      <w:pPr>
        <w:pStyle w:val="Brdtextupprkning"/>
      </w:pPr>
      <w:r>
        <w:t xml:space="preserve">Lokal: Karlavägen 100. Postadress: Garnisonen, 103 33 Stockholm, </w:t>
      </w:r>
      <w:r>
        <w:br/>
        <w:t>tel. 08-405 10 00</w:t>
      </w:r>
    </w:p>
    <w:p w14:paraId="7D955C4C" w14:textId="77777777" w:rsidR="00A23F7A" w:rsidRDefault="00A23F7A" w:rsidP="00B5765E">
      <w:pPr>
        <w:pStyle w:val="Brdtextupprkning"/>
      </w:pPr>
      <w:r>
        <w:t>Direktiv för utredningen, se dir. 2017:39 och dir. 2018:69</w:t>
      </w:r>
    </w:p>
    <w:p w14:paraId="6602C937" w14:textId="77777777" w:rsidR="00A23F7A" w:rsidRDefault="00A23F7A" w:rsidP="00B5765E">
      <w:pPr>
        <w:pStyle w:val="Brdtexthllihop"/>
      </w:pPr>
      <w:r>
        <w:t>Kommittén har avgett</w:t>
      </w:r>
    </w:p>
    <w:p w14:paraId="13EE3BB1" w14:textId="77777777" w:rsidR="00A23F7A" w:rsidRDefault="00A23F7A" w:rsidP="00B5765E">
      <w:pPr>
        <w:pStyle w:val="Brdtextmedindragvnster"/>
      </w:pPr>
      <w:r>
        <w:t>SOU 2018:32 Ju förr desto bättre – vägar till en förebyggande socialtjänst</w:t>
      </w:r>
    </w:p>
    <w:p w14:paraId="3574C0AE" w14:textId="77777777" w:rsidR="00A23F7A" w:rsidRDefault="00A23F7A" w:rsidP="00B5765E">
      <w:pPr>
        <w:pStyle w:val="Brdtextupprkning"/>
      </w:pPr>
      <w:r>
        <w:t>Utredningen beräknas avsluta sitt arbete senast 1 juni 2020.</w:t>
      </w:r>
    </w:p>
    <w:p w14:paraId="5B10A2B5" w14:textId="77777777" w:rsidR="00A23F7A" w:rsidRDefault="00A23F7A" w:rsidP="00B5765E">
      <w:pPr>
        <w:pStyle w:val="Rubrik2"/>
      </w:pPr>
      <w:bookmarkStart w:id="65" w:name="_Toc34127995"/>
      <w:r>
        <w:lastRenderedPageBreak/>
        <w:t>KAM-utredningen (S 2017:05)</w:t>
      </w:r>
      <w:bookmarkEnd w:id="65"/>
    </w:p>
    <w:p w14:paraId="283EEF3E" w14:textId="77777777" w:rsidR="00A23F7A" w:rsidRDefault="00A23F7A" w:rsidP="00B5765E">
      <w:pPr>
        <w:pStyle w:val="Brdtextupprkning"/>
      </w:pPr>
      <w:r>
        <w:t>Tillkallad enligt regeringens bemyndigande 2017-04-27</w:t>
      </w:r>
    </w:p>
    <w:p w14:paraId="116CF02C" w14:textId="77777777" w:rsidR="00A23F7A" w:rsidRDefault="00A23F7A" w:rsidP="00B5765E">
      <w:pPr>
        <w:pStyle w:val="Brdtexthllihop"/>
      </w:pPr>
      <w:r>
        <w:t>Särskild utredare:</w:t>
      </w:r>
    </w:p>
    <w:p w14:paraId="1B4688E0" w14:textId="77777777" w:rsidR="00A23F7A" w:rsidRDefault="00A23F7A" w:rsidP="00B5765E">
      <w:pPr>
        <w:pStyle w:val="Brdtextmedindragvnster"/>
      </w:pPr>
      <w:r>
        <w:t>Asplund, Kjell, generaldirektör (fr.o.m. 2017</w:t>
      </w:r>
      <w:r>
        <w:noBreakHyphen/>
        <w:t>04</w:t>
      </w:r>
      <w:r>
        <w:noBreakHyphen/>
        <w:t>27 t.o.m. 2019</w:t>
      </w:r>
      <w:r>
        <w:noBreakHyphen/>
        <w:t>05</w:t>
      </w:r>
      <w:r>
        <w:noBreakHyphen/>
        <w:t>31)</w:t>
      </w:r>
    </w:p>
    <w:p w14:paraId="7BFDB863" w14:textId="77777777" w:rsidR="00A23F7A" w:rsidRDefault="00A23F7A" w:rsidP="00B5765E">
      <w:pPr>
        <w:pStyle w:val="Brdtexthllihop"/>
      </w:pPr>
      <w:r>
        <w:t>Sekreterare:</w:t>
      </w:r>
    </w:p>
    <w:p w14:paraId="4F97A4F3" w14:textId="77777777" w:rsidR="00A23F7A" w:rsidRDefault="00A23F7A" w:rsidP="00B5765E">
      <w:pPr>
        <w:pStyle w:val="Brdtextmedindragvnster"/>
      </w:pPr>
      <w:r>
        <w:t>Envall Rystedt, Anna, assistent (fr.o.m. 2017</w:t>
      </w:r>
      <w:r>
        <w:noBreakHyphen/>
        <w:t>11</w:t>
      </w:r>
      <w:r>
        <w:noBreakHyphen/>
        <w:t>06 t.o.m. 2019</w:t>
      </w:r>
      <w:r>
        <w:noBreakHyphen/>
        <w:t>03</w:t>
      </w:r>
      <w:r>
        <w:noBreakHyphen/>
        <w:t>31)</w:t>
      </w:r>
    </w:p>
    <w:p w14:paraId="079FE934" w14:textId="77777777" w:rsidR="00A23F7A" w:rsidRDefault="00A23F7A" w:rsidP="00B5765E">
      <w:pPr>
        <w:pStyle w:val="Brdtextmedindragvnster"/>
      </w:pPr>
      <w:r>
        <w:t>Hagelin, Hans, ämnesråd (fr.o.m. 2018</w:t>
      </w:r>
      <w:r>
        <w:noBreakHyphen/>
        <w:t>06</w:t>
      </w:r>
      <w:r>
        <w:noBreakHyphen/>
        <w:t>20 t.o.m. 2019</w:t>
      </w:r>
      <w:r>
        <w:noBreakHyphen/>
        <w:t>03</w:t>
      </w:r>
      <w:r>
        <w:noBreakHyphen/>
        <w:t>31)</w:t>
      </w:r>
    </w:p>
    <w:p w14:paraId="1CC22B16" w14:textId="77777777" w:rsidR="00A23F7A" w:rsidRDefault="00A23F7A" w:rsidP="00B5765E">
      <w:pPr>
        <w:pStyle w:val="Brdtextmedindragvnster"/>
      </w:pPr>
      <w:proofErr w:type="spellStart"/>
      <w:r>
        <w:t>Hultcrantz</w:t>
      </w:r>
      <w:proofErr w:type="spellEnd"/>
      <w:r>
        <w:t>, Monica, projektledare (fr.o.m. 2018</w:t>
      </w:r>
      <w:r>
        <w:noBreakHyphen/>
        <w:t>09</w:t>
      </w:r>
      <w:r>
        <w:noBreakHyphen/>
        <w:t>01 t.o.m. 2019</w:t>
      </w:r>
      <w:r>
        <w:noBreakHyphen/>
        <w:t>05</w:t>
      </w:r>
      <w:r>
        <w:noBreakHyphen/>
        <w:t>31)</w:t>
      </w:r>
    </w:p>
    <w:p w14:paraId="5FFBB180" w14:textId="77777777" w:rsidR="00A23F7A" w:rsidRDefault="00A23F7A" w:rsidP="00B5765E">
      <w:pPr>
        <w:pStyle w:val="Brdtextmedindragvnster"/>
      </w:pPr>
      <w:r>
        <w:t>Landerholm, Lisa, medicinsk utredare (fr.o.m. 2017</w:t>
      </w:r>
      <w:r>
        <w:noBreakHyphen/>
        <w:t>08</w:t>
      </w:r>
      <w:r>
        <w:noBreakHyphen/>
        <w:t>14 t.o.m. 2019</w:t>
      </w:r>
      <w:r>
        <w:noBreakHyphen/>
        <w:t>04</w:t>
      </w:r>
      <w:r>
        <w:noBreakHyphen/>
        <w:t>30)</w:t>
      </w:r>
    </w:p>
    <w:p w14:paraId="55D5526A" w14:textId="77777777" w:rsidR="00A23F7A" w:rsidRDefault="00A23F7A" w:rsidP="00B5765E">
      <w:pPr>
        <w:pStyle w:val="Brdtextmedindragvnster"/>
      </w:pPr>
      <w:r>
        <w:t>Nilsson, Mats, jurist (fr.o.m. 2017</w:t>
      </w:r>
      <w:r>
        <w:noBreakHyphen/>
        <w:t>06</w:t>
      </w:r>
      <w:r>
        <w:noBreakHyphen/>
        <w:t>02 t.o.m. 2019</w:t>
      </w:r>
      <w:r>
        <w:noBreakHyphen/>
        <w:t>03</w:t>
      </w:r>
      <w:r>
        <w:noBreakHyphen/>
        <w:t>31)</w:t>
      </w:r>
    </w:p>
    <w:p w14:paraId="73C7A151" w14:textId="22DF876B" w:rsidR="00A23F7A" w:rsidRDefault="00A23F7A" w:rsidP="00B5765E">
      <w:pPr>
        <w:pStyle w:val="Brdtextupprkning"/>
      </w:pPr>
      <w:r>
        <w:t>Direktiv för utredningen, se dir. 2017:43, dir. 2018:63 och dir</w:t>
      </w:r>
      <w:r w:rsidR="00FF471A">
        <w:t>.</w:t>
      </w:r>
      <w:r>
        <w:t xml:space="preserve"> 2019:4</w:t>
      </w:r>
    </w:p>
    <w:p w14:paraId="4C84A772" w14:textId="77777777" w:rsidR="00A23F7A" w:rsidRDefault="00A23F7A" w:rsidP="00B5765E">
      <w:pPr>
        <w:pStyle w:val="Brdtexthllihop"/>
      </w:pPr>
      <w:r>
        <w:t>Kommittén har avgett</w:t>
      </w:r>
    </w:p>
    <w:p w14:paraId="1818A68B" w14:textId="77777777" w:rsidR="00A23F7A" w:rsidRDefault="00A23F7A" w:rsidP="00B5765E">
      <w:pPr>
        <w:pStyle w:val="Brdtextmedindragvnster"/>
      </w:pPr>
      <w:r>
        <w:t>SOU 2019:15 Komplementär och alternativ medicin och vård – säkerhet, kunskap, dialog</w:t>
      </w:r>
    </w:p>
    <w:p w14:paraId="04B9EC14" w14:textId="77777777" w:rsidR="00A23F7A" w:rsidRDefault="00A23F7A" w:rsidP="00B5765E">
      <w:pPr>
        <w:pStyle w:val="Brdtextmedindragvnster"/>
      </w:pPr>
      <w:r>
        <w:t>SOU 2019:28 Komplementär och alternativ medicin och vård – ny lagstiftning</w:t>
      </w:r>
    </w:p>
    <w:p w14:paraId="6BA27CFA" w14:textId="77777777" w:rsidR="00A23F7A" w:rsidRDefault="00A23F7A" w:rsidP="00B5765E">
      <w:pPr>
        <w:pStyle w:val="Brdtextupprkning"/>
      </w:pPr>
      <w:r>
        <w:t>Uppdraget är därmed slutfört.</w:t>
      </w:r>
    </w:p>
    <w:p w14:paraId="72245D47" w14:textId="77777777" w:rsidR="00A23F7A" w:rsidRDefault="00A23F7A" w:rsidP="00B5765E">
      <w:pPr>
        <w:pStyle w:val="Rubrik2"/>
      </w:pPr>
      <w:bookmarkStart w:id="66" w:name="_Toc34127996"/>
      <w:r>
        <w:t>Utredningen om reglering av yrket undersköterska (S 2017:07)</w:t>
      </w:r>
      <w:bookmarkEnd w:id="66"/>
    </w:p>
    <w:p w14:paraId="781B5BD5" w14:textId="77777777" w:rsidR="00A23F7A" w:rsidRDefault="00A23F7A" w:rsidP="00B5765E">
      <w:pPr>
        <w:pStyle w:val="Brdtextupprkning"/>
      </w:pPr>
      <w:r>
        <w:t>Tillkallad enligt regeringens bemyndigande 2017-10-19</w:t>
      </w:r>
    </w:p>
    <w:p w14:paraId="4C9F0213" w14:textId="77777777" w:rsidR="00A23F7A" w:rsidRDefault="00A23F7A" w:rsidP="00B5765E">
      <w:pPr>
        <w:pStyle w:val="Brdtexthllihop"/>
      </w:pPr>
      <w:r>
        <w:t>Särskild utredare:</w:t>
      </w:r>
    </w:p>
    <w:p w14:paraId="0B1F6AF2" w14:textId="77777777" w:rsidR="00A23F7A" w:rsidRDefault="00A23F7A" w:rsidP="00B5765E">
      <w:pPr>
        <w:pStyle w:val="Brdtextmedindragvnster"/>
      </w:pPr>
      <w:r>
        <w:t>Wallberg, Harriet, generaldirektör (fr.o.m. 2017</w:t>
      </w:r>
      <w:r>
        <w:noBreakHyphen/>
        <w:t>11</w:t>
      </w:r>
      <w:r>
        <w:noBreakHyphen/>
        <w:t>15 t.o.m. 2019</w:t>
      </w:r>
      <w:r>
        <w:noBreakHyphen/>
        <w:t>04</w:t>
      </w:r>
      <w:r>
        <w:noBreakHyphen/>
        <w:t>30)</w:t>
      </w:r>
    </w:p>
    <w:p w14:paraId="4F5689CC" w14:textId="77777777" w:rsidR="00A23F7A" w:rsidRDefault="00A23F7A" w:rsidP="00B5765E">
      <w:pPr>
        <w:pStyle w:val="Brdtexthllihop"/>
      </w:pPr>
      <w:r>
        <w:t>Sakkunniga:</w:t>
      </w:r>
    </w:p>
    <w:p w14:paraId="45F146AD" w14:textId="77777777" w:rsidR="00A23F7A" w:rsidRDefault="00A23F7A" w:rsidP="00B5765E">
      <w:pPr>
        <w:pStyle w:val="Brdtextmedindragvnster"/>
      </w:pPr>
      <w:r>
        <w:t>Brooks, Anna, kansliråd (fr.o.m. 2018</w:t>
      </w:r>
      <w:r>
        <w:noBreakHyphen/>
        <w:t>01</w:t>
      </w:r>
      <w:r>
        <w:noBreakHyphen/>
        <w:t>02 t.o.m. 2018</w:t>
      </w:r>
      <w:r>
        <w:noBreakHyphen/>
        <w:t>09</w:t>
      </w:r>
      <w:r>
        <w:noBreakHyphen/>
        <w:t>11)</w:t>
      </w:r>
    </w:p>
    <w:p w14:paraId="54314672" w14:textId="77777777" w:rsidR="00A23F7A" w:rsidRDefault="00A23F7A" w:rsidP="00B5765E">
      <w:pPr>
        <w:pStyle w:val="Brdtextmedindragvnster"/>
      </w:pPr>
      <w:proofErr w:type="spellStart"/>
      <w:r>
        <w:t>Gralberg</w:t>
      </w:r>
      <w:proofErr w:type="spellEnd"/>
      <w:r>
        <w:t>, Anna, kansliråd (fr.o.m. 2019</w:t>
      </w:r>
      <w:r>
        <w:noBreakHyphen/>
        <w:t>01</w:t>
      </w:r>
      <w:r>
        <w:noBreakHyphen/>
        <w:t>22 t.o.m. 2019</w:t>
      </w:r>
      <w:r>
        <w:noBreakHyphen/>
        <w:t>04</w:t>
      </w:r>
      <w:r>
        <w:noBreakHyphen/>
        <w:t>30)</w:t>
      </w:r>
    </w:p>
    <w:p w14:paraId="016856F7" w14:textId="77777777" w:rsidR="00A23F7A" w:rsidRDefault="00A23F7A" w:rsidP="00B5765E">
      <w:pPr>
        <w:pStyle w:val="Brdtextmedindragvnster"/>
      </w:pPr>
      <w:r>
        <w:t>Hellman, Therese, departementssekreterare (fr.o.m. 2018</w:t>
      </w:r>
      <w:r>
        <w:noBreakHyphen/>
        <w:t>09</w:t>
      </w:r>
      <w:r>
        <w:noBreakHyphen/>
        <w:t>12 t.o.m. 2019</w:t>
      </w:r>
      <w:r>
        <w:noBreakHyphen/>
        <w:t>01</w:t>
      </w:r>
      <w:r>
        <w:noBreakHyphen/>
        <w:t>21)</w:t>
      </w:r>
    </w:p>
    <w:p w14:paraId="1ADCE327" w14:textId="77777777" w:rsidR="00A23F7A" w:rsidRDefault="00A23F7A" w:rsidP="00B5765E">
      <w:pPr>
        <w:pStyle w:val="Brdtextmedindragvnster"/>
      </w:pPr>
      <w:proofErr w:type="spellStart"/>
      <w:r>
        <w:t>Olai</w:t>
      </w:r>
      <w:proofErr w:type="spellEnd"/>
      <w:r>
        <w:t>, Daniel, departementssekreterare (fr.o.m. 2018</w:t>
      </w:r>
      <w:r>
        <w:noBreakHyphen/>
        <w:t>01</w:t>
      </w:r>
      <w:r>
        <w:noBreakHyphen/>
        <w:t>02 t.o.m. 2019</w:t>
      </w:r>
      <w:r>
        <w:noBreakHyphen/>
        <w:t>04</w:t>
      </w:r>
      <w:r>
        <w:noBreakHyphen/>
        <w:t>30)</w:t>
      </w:r>
    </w:p>
    <w:p w14:paraId="27030319" w14:textId="77777777" w:rsidR="00A23F7A" w:rsidRDefault="00A23F7A" w:rsidP="00B5765E">
      <w:pPr>
        <w:pStyle w:val="Brdtextmedindragvnster"/>
      </w:pPr>
      <w:proofErr w:type="spellStart"/>
      <w:r>
        <w:t>Schierbeck</w:t>
      </w:r>
      <w:proofErr w:type="spellEnd"/>
      <w:r>
        <w:t>, Jan, kansliråd (fr.o.m. 2018</w:t>
      </w:r>
      <w:r>
        <w:noBreakHyphen/>
        <w:t>01</w:t>
      </w:r>
      <w:r>
        <w:noBreakHyphen/>
        <w:t>02 t.o.m. 2019</w:t>
      </w:r>
      <w:r>
        <w:noBreakHyphen/>
        <w:t>04</w:t>
      </w:r>
      <w:r>
        <w:noBreakHyphen/>
        <w:t>30)</w:t>
      </w:r>
    </w:p>
    <w:p w14:paraId="399A9057" w14:textId="77777777" w:rsidR="00A23F7A" w:rsidRDefault="00A23F7A" w:rsidP="00B5765E">
      <w:pPr>
        <w:pStyle w:val="Brdtextmedindragvnster"/>
      </w:pPr>
      <w:r>
        <w:t xml:space="preserve">Willman </w:t>
      </w:r>
      <w:proofErr w:type="spellStart"/>
      <w:r>
        <w:t>Kullén</w:t>
      </w:r>
      <w:proofErr w:type="spellEnd"/>
      <w:r>
        <w:t>, Eva, ämnesråd (fr.o.m. 2018</w:t>
      </w:r>
      <w:r>
        <w:noBreakHyphen/>
        <w:t>01</w:t>
      </w:r>
      <w:r>
        <w:noBreakHyphen/>
        <w:t>02 t.o.m. 2019</w:t>
      </w:r>
      <w:r>
        <w:noBreakHyphen/>
        <w:t>04</w:t>
      </w:r>
      <w:r>
        <w:noBreakHyphen/>
        <w:t>30)</w:t>
      </w:r>
    </w:p>
    <w:p w14:paraId="79A028EA" w14:textId="77777777" w:rsidR="00A23F7A" w:rsidRDefault="00A23F7A" w:rsidP="00B5765E">
      <w:pPr>
        <w:pStyle w:val="Brdtexthllihop"/>
      </w:pPr>
      <w:r>
        <w:t>Experter:</w:t>
      </w:r>
    </w:p>
    <w:p w14:paraId="104E904C" w14:textId="77777777" w:rsidR="00A23F7A" w:rsidRDefault="00A23F7A" w:rsidP="00B5765E">
      <w:pPr>
        <w:pStyle w:val="Brdtextmedindragvnster"/>
      </w:pPr>
      <w:r>
        <w:t xml:space="preserve">Ekstedt </w:t>
      </w:r>
      <w:proofErr w:type="spellStart"/>
      <w:r>
        <w:t>Salzmann</w:t>
      </w:r>
      <w:proofErr w:type="spellEnd"/>
      <w:r>
        <w:t>, Eva, undervisningsråd (fr.o.m. 2018</w:t>
      </w:r>
      <w:r>
        <w:noBreakHyphen/>
        <w:t>01</w:t>
      </w:r>
      <w:r>
        <w:noBreakHyphen/>
        <w:t>19 t.o.m. 2019</w:t>
      </w:r>
      <w:r>
        <w:noBreakHyphen/>
        <w:t>04</w:t>
      </w:r>
      <w:r>
        <w:noBreakHyphen/>
        <w:t>30)</w:t>
      </w:r>
    </w:p>
    <w:p w14:paraId="31026DAE" w14:textId="77777777" w:rsidR="00A23F7A" w:rsidRDefault="00A23F7A" w:rsidP="00B5765E">
      <w:pPr>
        <w:pStyle w:val="Brdtextmedindragvnster"/>
      </w:pPr>
      <w:r>
        <w:t>Georgsson, Ann, ombudsman (fr.o.m. 2018</w:t>
      </w:r>
      <w:r>
        <w:noBreakHyphen/>
        <w:t>10</w:t>
      </w:r>
      <w:r>
        <w:noBreakHyphen/>
        <w:t>01 t.o.m. 2019</w:t>
      </w:r>
      <w:r>
        <w:noBreakHyphen/>
        <w:t>04</w:t>
      </w:r>
      <w:r>
        <w:noBreakHyphen/>
        <w:t>30)</w:t>
      </w:r>
    </w:p>
    <w:p w14:paraId="45367D49" w14:textId="77777777" w:rsidR="00A23F7A" w:rsidRDefault="00A23F7A" w:rsidP="00B5765E">
      <w:pPr>
        <w:pStyle w:val="Brdtextmedindragvnster"/>
      </w:pPr>
      <w:r>
        <w:t>Göransson, Magnus, utredare (fr.o.m. 2018</w:t>
      </w:r>
      <w:r>
        <w:noBreakHyphen/>
        <w:t>01</w:t>
      </w:r>
      <w:r>
        <w:noBreakHyphen/>
        <w:t>02 t.o.m. 2019</w:t>
      </w:r>
      <w:r>
        <w:noBreakHyphen/>
        <w:t>04</w:t>
      </w:r>
      <w:r>
        <w:noBreakHyphen/>
        <w:t>30)</w:t>
      </w:r>
    </w:p>
    <w:p w14:paraId="56712186" w14:textId="77777777" w:rsidR="00A23F7A" w:rsidRDefault="00A23F7A" w:rsidP="00B5765E">
      <w:pPr>
        <w:pStyle w:val="Brdtextmedindragvnster"/>
      </w:pPr>
      <w:proofErr w:type="spellStart"/>
      <w:r>
        <w:lastRenderedPageBreak/>
        <w:t>Joyau</w:t>
      </w:r>
      <w:proofErr w:type="spellEnd"/>
      <w:r>
        <w:t>, Sabina, näringspolitisk expert (fr.o.m. 2018</w:t>
      </w:r>
      <w:r>
        <w:noBreakHyphen/>
        <w:t>01</w:t>
      </w:r>
      <w:r>
        <w:noBreakHyphen/>
        <w:t>02 t.o.m. 2019</w:t>
      </w:r>
      <w:r>
        <w:noBreakHyphen/>
        <w:t>04</w:t>
      </w:r>
      <w:r>
        <w:noBreakHyphen/>
        <w:t>30)</w:t>
      </w:r>
    </w:p>
    <w:p w14:paraId="4D2000DF" w14:textId="77777777" w:rsidR="00A23F7A" w:rsidRDefault="00A23F7A" w:rsidP="00B5765E">
      <w:pPr>
        <w:pStyle w:val="Brdtextmedindragvnster"/>
      </w:pPr>
      <w:r>
        <w:t>Medling, Annelie, ombudsman (fr.o.m. 2018</w:t>
      </w:r>
      <w:r>
        <w:noBreakHyphen/>
        <w:t>01</w:t>
      </w:r>
      <w:r>
        <w:noBreakHyphen/>
        <w:t>02 t.o.m. 2018</w:t>
      </w:r>
      <w:r>
        <w:noBreakHyphen/>
        <w:t>09</w:t>
      </w:r>
      <w:r>
        <w:noBreakHyphen/>
        <w:t>04)</w:t>
      </w:r>
    </w:p>
    <w:p w14:paraId="5FCE5A21" w14:textId="77777777" w:rsidR="00A23F7A" w:rsidRDefault="00A23F7A" w:rsidP="00B5765E">
      <w:pPr>
        <w:pStyle w:val="Brdtextmedindragvnster"/>
      </w:pPr>
      <w:r>
        <w:t>Sandell, Svante, undervisningsråd (fr.o.m. 2018</w:t>
      </w:r>
      <w:r>
        <w:noBreakHyphen/>
        <w:t>01</w:t>
      </w:r>
      <w:r>
        <w:noBreakHyphen/>
        <w:t>02 t.o.m. 2019</w:t>
      </w:r>
      <w:r>
        <w:noBreakHyphen/>
        <w:t>04</w:t>
      </w:r>
      <w:r>
        <w:noBreakHyphen/>
        <w:t>30)</w:t>
      </w:r>
    </w:p>
    <w:p w14:paraId="0A648C24" w14:textId="77777777" w:rsidR="00A23F7A" w:rsidRDefault="00A23F7A" w:rsidP="00B5765E">
      <w:pPr>
        <w:pStyle w:val="Brdtextmedindragvnster"/>
      </w:pPr>
      <w:r>
        <w:t>Storm Åsell, Katarina, utredare (fr.o.m. 2018</w:t>
      </w:r>
      <w:r>
        <w:noBreakHyphen/>
        <w:t>01</w:t>
      </w:r>
      <w:r>
        <w:noBreakHyphen/>
        <w:t>02 t.o.m. 2019</w:t>
      </w:r>
      <w:r>
        <w:noBreakHyphen/>
        <w:t>04</w:t>
      </w:r>
      <w:r>
        <w:noBreakHyphen/>
        <w:t>30) Ölmebäck, Emma, gruppchef (fr.o.m. 2018</w:t>
      </w:r>
      <w:r>
        <w:noBreakHyphen/>
        <w:t>09</w:t>
      </w:r>
      <w:r>
        <w:noBreakHyphen/>
        <w:t>05 t.o.m. 2018</w:t>
      </w:r>
      <w:r>
        <w:noBreakHyphen/>
        <w:t>09</w:t>
      </w:r>
      <w:r>
        <w:noBreakHyphen/>
        <w:t>30)</w:t>
      </w:r>
    </w:p>
    <w:p w14:paraId="4E6106FC" w14:textId="77777777" w:rsidR="00A23F7A" w:rsidRDefault="00A23F7A" w:rsidP="00B5765E">
      <w:pPr>
        <w:pStyle w:val="Brdtexthllihop"/>
      </w:pPr>
      <w:r>
        <w:t>Sekreterare:</w:t>
      </w:r>
    </w:p>
    <w:p w14:paraId="7B55DD71" w14:textId="77777777" w:rsidR="00A23F7A" w:rsidRDefault="00A23F7A" w:rsidP="00B5765E">
      <w:pPr>
        <w:pStyle w:val="Brdtextmedindragvnster"/>
      </w:pPr>
      <w:r>
        <w:t>Hedström, Johanna, departementssekreterare (fr.o.m. 2018</w:t>
      </w:r>
      <w:r>
        <w:noBreakHyphen/>
        <w:t>02</w:t>
      </w:r>
      <w:r>
        <w:noBreakHyphen/>
        <w:t>12 t.o.m. 2019</w:t>
      </w:r>
      <w:r>
        <w:noBreakHyphen/>
        <w:t>04</w:t>
      </w:r>
      <w:r>
        <w:noBreakHyphen/>
        <w:t>30)</w:t>
      </w:r>
    </w:p>
    <w:p w14:paraId="281D2779" w14:textId="77777777" w:rsidR="00A23F7A" w:rsidRDefault="00A23F7A" w:rsidP="00B5765E">
      <w:pPr>
        <w:pStyle w:val="Brdtextmedindragvnster"/>
      </w:pPr>
      <w:r>
        <w:t xml:space="preserve">Zetterberg </w:t>
      </w:r>
      <w:proofErr w:type="spellStart"/>
      <w:r>
        <w:t>Ferngren</w:t>
      </w:r>
      <w:proofErr w:type="spellEnd"/>
      <w:r>
        <w:t>, Petra, ämnesråd (fr.o.m. 2017</w:t>
      </w:r>
      <w:r>
        <w:noBreakHyphen/>
        <w:t>11</w:t>
      </w:r>
      <w:r>
        <w:noBreakHyphen/>
        <w:t>15 t.o.m. 2019</w:t>
      </w:r>
      <w:r>
        <w:noBreakHyphen/>
        <w:t>04</w:t>
      </w:r>
      <w:r>
        <w:noBreakHyphen/>
        <w:t>30)</w:t>
      </w:r>
    </w:p>
    <w:p w14:paraId="01800455" w14:textId="77777777" w:rsidR="00A23F7A" w:rsidRDefault="00A23F7A" w:rsidP="00B5765E">
      <w:pPr>
        <w:pStyle w:val="Brdtextupprkning"/>
      </w:pPr>
      <w:r>
        <w:t>Direktiv för utredningen, se dir. 2017:103</w:t>
      </w:r>
    </w:p>
    <w:p w14:paraId="2732ED46" w14:textId="77777777" w:rsidR="00A23F7A" w:rsidRDefault="00A23F7A" w:rsidP="00B5765E">
      <w:pPr>
        <w:pStyle w:val="Brdtexthllihop"/>
      </w:pPr>
      <w:r>
        <w:t>Kommittén har avgett</w:t>
      </w:r>
    </w:p>
    <w:p w14:paraId="67C55957" w14:textId="77777777" w:rsidR="00A23F7A" w:rsidRDefault="00A23F7A" w:rsidP="00B5765E">
      <w:pPr>
        <w:pStyle w:val="Brdtextmedindragvnster"/>
      </w:pPr>
      <w:r>
        <w:t>SOU 2019:20 Stärkt kompetens i vård och omsorg</w:t>
      </w:r>
    </w:p>
    <w:p w14:paraId="19014BD1" w14:textId="77777777" w:rsidR="00A23F7A" w:rsidRDefault="00A23F7A" w:rsidP="00B5765E">
      <w:pPr>
        <w:pStyle w:val="Brdtextupprkning"/>
      </w:pPr>
      <w:r>
        <w:t>Uppdraget är därmed slutfört.</w:t>
      </w:r>
    </w:p>
    <w:p w14:paraId="61C64D9E" w14:textId="77777777" w:rsidR="00A23F7A" w:rsidRDefault="00A23F7A" w:rsidP="00B5765E">
      <w:pPr>
        <w:pStyle w:val="Rubrik2"/>
      </w:pPr>
      <w:bookmarkStart w:id="67" w:name="_Toc34127997"/>
      <w:r>
        <w:t>Styrning för en mer jämlik vård (S 2017:08)</w:t>
      </w:r>
      <w:bookmarkEnd w:id="67"/>
    </w:p>
    <w:p w14:paraId="0F9C8530" w14:textId="77777777" w:rsidR="00A23F7A" w:rsidRDefault="00A23F7A" w:rsidP="00B5765E">
      <w:pPr>
        <w:pStyle w:val="Brdtextupprkning"/>
      </w:pPr>
      <w:r>
        <w:t>Tillkallad enligt regeringens bemyndigande 2017-12-18</w:t>
      </w:r>
    </w:p>
    <w:p w14:paraId="02AE2D4D" w14:textId="77777777" w:rsidR="00A23F7A" w:rsidRDefault="00A23F7A" w:rsidP="00B5765E">
      <w:pPr>
        <w:pStyle w:val="Brdtexthllihop"/>
      </w:pPr>
      <w:r>
        <w:t>Särskild utredare:</w:t>
      </w:r>
    </w:p>
    <w:p w14:paraId="6F0C928D" w14:textId="77777777" w:rsidR="00A23F7A" w:rsidRDefault="00A23F7A" w:rsidP="00B5765E">
      <w:pPr>
        <w:pStyle w:val="Brdtextmedindragvnster"/>
      </w:pPr>
      <w:r>
        <w:t>Stiernstedt, Göran, docent (fr.o.m. 2018</w:t>
      </w:r>
      <w:r>
        <w:noBreakHyphen/>
        <w:t>01</w:t>
      </w:r>
      <w:r>
        <w:noBreakHyphen/>
        <w:t>01 t.o.m. 2019</w:t>
      </w:r>
      <w:r>
        <w:noBreakHyphen/>
        <w:t>08</w:t>
      </w:r>
      <w:r>
        <w:noBreakHyphen/>
        <w:t>30)</w:t>
      </w:r>
    </w:p>
    <w:p w14:paraId="505F122D" w14:textId="77777777" w:rsidR="00A23F7A" w:rsidRDefault="00A23F7A" w:rsidP="00B5765E">
      <w:pPr>
        <w:pStyle w:val="Brdtexthllihop"/>
      </w:pPr>
      <w:r>
        <w:t>Sakkunniga:</w:t>
      </w:r>
    </w:p>
    <w:p w14:paraId="6A4928EE" w14:textId="77777777" w:rsidR="00A23F7A" w:rsidRDefault="00A23F7A" w:rsidP="00B5765E">
      <w:pPr>
        <w:pStyle w:val="Brdtextmedindragvnster"/>
      </w:pPr>
      <w:r>
        <w:t>Friberg, Fredrik, departementssekreterare (fr.o.m. 2018</w:t>
      </w:r>
      <w:r>
        <w:noBreakHyphen/>
        <w:t>03</w:t>
      </w:r>
      <w:r>
        <w:noBreakHyphen/>
        <w:t>28 t.o.m. 2019</w:t>
      </w:r>
      <w:r>
        <w:noBreakHyphen/>
        <w:t>02</w:t>
      </w:r>
      <w:r>
        <w:noBreakHyphen/>
        <w:t>17)</w:t>
      </w:r>
    </w:p>
    <w:p w14:paraId="13B41179" w14:textId="77777777" w:rsidR="00A23F7A" w:rsidRDefault="00A23F7A" w:rsidP="00B5765E">
      <w:pPr>
        <w:pStyle w:val="Brdtextmedindragvnster"/>
      </w:pPr>
      <w:proofErr w:type="spellStart"/>
      <w:r>
        <w:t>Olai</w:t>
      </w:r>
      <w:proofErr w:type="spellEnd"/>
      <w:r>
        <w:t>, Daniel, departementssekreterare (fr.o.m. 2019</w:t>
      </w:r>
      <w:r>
        <w:noBreakHyphen/>
        <w:t>02</w:t>
      </w:r>
      <w:r>
        <w:noBreakHyphen/>
        <w:t>18 t.o.m. 2019</w:t>
      </w:r>
      <w:r>
        <w:noBreakHyphen/>
        <w:t>08</w:t>
      </w:r>
      <w:r>
        <w:noBreakHyphen/>
        <w:t>26)</w:t>
      </w:r>
    </w:p>
    <w:p w14:paraId="7E0F0EB8" w14:textId="77777777" w:rsidR="00A23F7A" w:rsidRDefault="00A23F7A" w:rsidP="00B5765E">
      <w:pPr>
        <w:pStyle w:val="Brdtextmedindragvnster"/>
      </w:pPr>
      <w:r>
        <w:t>Persson, Elin, departementssekreterare (fr.o.m. 2019</w:t>
      </w:r>
      <w:r>
        <w:noBreakHyphen/>
        <w:t>05</w:t>
      </w:r>
      <w:r>
        <w:noBreakHyphen/>
        <w:t>10 t.o.m. 2019</w:t>
      </w:r>
      <w:r>
        <w:noBreakHyphen/>
        <w:t>08</w:t>
      </w:r>
      <w:r>
        <w:noBreakHyphen/>
        <w:t>30)</w:t>
      </w:r>
    </w:p>
    <w:p w14:paraId="22B498CA" w14:textId="77777777" w:rsidR="00A23F7A" w:rsidRDefault="00A23F7A" w:rsidP="00B5765E">
      <w:pPr>
        <w:pStyle w:val="Brdtextmedindragvnster"/>
      </w:pPr>
      <w:r>
        <w:t>Ståhlberg, Lisa, departementssekreterare (fr.o.m. 2018</w:t>
      </w:r>
      <w:r>
        <w:noBreakHyphen/>
        <w:t>03</w:t>
      </w:r>
      <w:r>
        <w:noBreakHyphen/>
        <w:t>28 t.o.m. 2018</w:t>
      </w:r>
      <w:r>
        <w:noBreakHyphen/>
        <w:t>08</w:t>
      </w:r>
      <w:r>
        <w:noBreakHyphen/>
        <w:t>28)</w:t>
      </w:r>
    </w:p>
    <w:p w14:paraId="05563F40" w14:textId="77777777" w:rsidR="00A23F7A" w:rsidRDefault="00A23F7A" w:rsidP="00B5765E">
      <w:pPr>
        <w:pStyle w:val="Brdtextmedindragvnster"/>
      </w:pPr>
      <w:r>
        <w:t>Sundberg, Elin, departementssekreterare (fr.o.m. 2018</w:t>
      </w:r>
      <w:r>
        <w:noBreakHyphen/>
        <w:t>08</w:t>
      </w:r>
      <w:r>
        <w:noBreakHyphen/>
        <w:t>29 t.o.m. 2019</w:t>
      </w:r>
      <w:r>
        <w:noBreakHyphen/>
        <w:t>05</w:t>
      </w:r>
      <w:r>
        <w:noBreakHyphen/>
        <w:t>09)</w:t>
      </w:r>
    </w:p>
    <w:p w14:paraId="58C520C3" w14:textId="77777777" w:rsidR="00A23F7A" w:rsidRDefault="00A23F7A" w:rsidP="00B5765E">
      <w:pPr>
        <w:pStyle w:val="Brdtextmedindragvnster"/>
      </w:pPr>
      <w:proofErr w:type="spellStart"/>
      <w:r>
        <w:t>Wisten</w:t>
      </w:r>
      <w:proofErr w:type="spellEnd"/>
      <w:r>
        <w:t>, Anne, departementssekreterare (fr.o.m. 2018</w:t>
      </w:r>
      <w:r>
        <w:noBreakHyphen/>
        <w:t>03</w:t>
      </w:r>
      <w:r>
        <w:noBreakHyphen/>
        <w:t>28 t.o.m. 2019</w:t>
      </w:r>
      <w:r>
        <w:noBreakHyphen/>
        <w:t>08</w:t>
      </w:r>
      <w:r>
        <w:noBreakHyphen/>
        <w:t>30)</w:t>
      </w:r>
    </w:p>
    <w:p w14:paraId="1D86C09E" w14:textId="77777777" w:rsidR="00A23F7A" w:rsidRDefault="00A23F7A" w:rsidP="00B5765E">
      <w:pPr>
        <w:pStyle w:val="Brdtextmedindragvnster"/>
      </w:pPr>
      <w:r>
        <w:t>Yin, Jessika, departementssekreterare (fr.o.m. 2019</w:t>
      </w:r>
      <w:r>
        <w:noBreakHyphen/>
        <w:t>08</w:t>
      </w:r>
      <w:r>
        <w:noBreakHyphen/>
        <w:t>27 t.o.m. 2019</w:t>
      </w:r>
      <w:r>
        <w:noBreakHyphen/>
        <w:t>08</w:t>
      </w:r>
      <w:r>
        <w:noBreakHyphen/>
        <w:t>30)</w:t>
      </w:r>
    </w:p>
    <w:p w14:paraId="559836D4" w14:textId="77777777" w:rsidR="00A23F7A" w:rsidRDefault="00A23F7A" w:rsidP="00B5765E">
      <w:pPr>
        <w:pStyle w:val="Brdtexthllihop"/>
      </w:pPr>
      <w:r>
        <w:t>Experter:</w:t>
      </w:r>
    </w:p>
    <w:p w14:paraId="4B7C3D27" w14:textId="77777777" w:rsidR="00A23F7A" w:rsidRDefault="00A23F7A" w:rsidP="00B5765E">
      <w:pPr>
        <w:pStyle w:val="Brdtextmedindragvnster"/>
      </w:pPr>
      <w:proofErr w:type="spellStart"/>
      <w:r>
        <w:t>Domanders</w:t>
      </w:r>
      <w:proofErr w:type="spellEnd"/>
      <w:r>
        <w:t>, Eva, vd och ordförande (fr.o.m. 2018</w:t>
      </w:r>
      <w:r>
        <w:noBreakHyphen/>
        <w:t>03</w:t>
      </w:r>
      <w:r>
        <w:noBreakHyphen/>
        <w:t>28 t.o.m. 2019</w:t>
      </w:r>
      <w:r>
        <w:noBreakHyphen/>
        <w:t>08</w:t>
      </w:r>
      <w:r>
        <w:noBreakHyphen/>
        <w:t>30)</w:t>
      </w:r>
    </w:p>
    <w:p w14:paraId="7842EEB6" w14:textId="77777777" w:rsidR="00A23F7A" w:rsidRDefault="00A23F7A" w:rsidP="00B5765E">
      <w:pPr>
        <w:pStyle w:val="Brdtextmedindragvnster"/>
      </w:pPr>
      <w:r>
        <w:t>Fredrikson, Rose-Marie, vice ordförande (fr.o.m. 2018</w:t>
      </w:r>
      <w:r>
        <w:noBreakHyphen/>
        <w:t>03</w:t>
      </w:r>
      <w:r>
        <w:noBreakHyphen/>
        <w:t>28 t.o.m. 2019</w:t>
      </w:r>
      <w:r>
        <w:noBreakHyphen/>
        <w:t>08</w:t>
      </w:r>
      <w:r>
        <w:noBreakHyphen/>
        <w:t>30)</w:t>
      </w:r>
    </w:p>
    <w:p w14:paraId="3ACCAB63" w14:textId="77777777" w:rsidR="00A23F7A" w:rsidRDefault="00A23F7A" w:rsidP="00B5765E">
      <w:pPr>
        <w:pStyle w:val="Brdtextmedindragvnster"/>
      </w:pPr>
      <w:proofErr w:type="spellStart"/>
      <w:r>
        <w:t>Janlöv</w:t>
      </w:r>
      <w:proofErr w:type="spellEnd"/>
      <w:r>
        <w:t>, Nils, projektdirektör (fr.o.m. 2018</w:t>
      </w:r>
      <w:r>
        <w:noBreakHyphen/>
        <w:t>03</w:t>
      </w:r>
      <w:r>
        <w:noBreakHyphen/>
        <w:t>28 t.o.m. 2019</w:t>
      </w:r>
      <w:r>
        <w:noBreakHyphen/>
        <w:t>08</w:t>
      </w:r>
      <w:r>
        <w:noBreakHyphen/>
        <w:t>30)</w:t>
      </w:r>
    </w:p>
    <w:p w14:paraId="58D7C4C3" w14:textId="77777777" w:rsidR="00A23F7A" w:rsidRDefault="00A23F7A" w:rsidP="00B5765E">
      <w:pPr>
        <w:pStyle w:val="Brdtextmedindragvnster"/>
      </w:pPr>
      <w:r>
        <w:lastRenderedPageBreak/>
        <w:t>Karlsson, Ragnhild, förbundsordförande (fr.o.m. 2018</w:t>
      </w:r>
      <w:r>
        <w:noBreakHyphen/>
        <w:t>03</w:t>
      </w:r>
      <w:r>
        <w:noBreakHyphen/>
        <w:t>28 t.o.m. 2019</w:t>
      </w:r>
      <w:r>
        <w:noBreakHyphen/>
        <w:t>08</w:t>
      </w:r>
      <w:r>
        <w:noBreakHyphen/>
        <w:t>30)</w:t>
      </w:r>
    </w:p>
    <w:p w14:paraId="68A457D6" w14:textId="77777777" w:rsidR="00A23F7A" w:rsidRDefault="00A23F7A" w:rsidP="00B5765E">
      <w:pPr>
        <w:pStyle w:val="Brdtextmedindragvnster"/>
      </w:pPr>
      <w:r>
        <w:t>Liljeblad, Karin, näringspolitisk expert (fr.o.m. 2018</w:t>
      </w:r>
      <w:r>
        <w:noBreakHyphen/>
        <w:t>03</w:t>
      </w:r>
      <w:r>
        <w:noBreakHyphen/>
        <w:t>28 t.o.m. 2019</w:t>
      </w:r>
      <w:r>
        <w:noBreakHyphen/>
        <w:t>08</w:t>
      </w:r>
      <w:r>
        <w:noBreakHyphen/>
        <w:t>30)</w:t>
      </w:r>
    </w:p>
    <w:p w14:paraId="03CA9545" w14:textId="77777777" w:rsidR="00A23F7A" w:rsidRDefault="00A23F7A" w:rsidP="00B5765E">
      <w:pPr>
        <w:pStyle w:val="Brdtextmedindragvnster"/>
      </w:pPr>
      <w:r>
        <w:t>Mannerheim, Unni, utredare (fr.o.m. 2018</w:t>
      </w:r>
      <w:r>
        <w:noBreakHyphen/>
        <w:t>03</w:t>
      </w:r>
      <w:r>
        <w:noBreakHyphen/>
        <w:t>28 t.o.m. 2019</w:t>
      </w:r>
      <w:r>
        <w:noBreakHyphen/>
        <w:t>08</w:t>
      </w:r>
      <w:r>
        <w:noBreakHyphen/>
        <w:t>30)</w:t>
      </w:r>
    </w:p>
    <w:p w14:paraId="0DCD3A75" w14:textId="77777777" w:rsidR="00A23F7A" w:rsidRDefault="00A23F7A" w:rsidP="00B5765E">
      <w:pPr>
        <w:pStyle w:val="Brdtextmedindragvnster"/>
      </w:pPr>
      <w:r>
        <w:t>Olsson, Olle, handläggare (fr.o.m. 2018</w:t>
      </w:r>
      <w:r>
        <w:noBreakHyphen/>
        <w:t>03</w:t>
      </w:r>
      <w:r>
        <w:noBreakHyphen/>
        <w:t>28 t.o.m. 2019</w:t>
      </w:r>
      <w:r>
        <w:noBreakHyphen/>
        <w:t>08</w:t>
      </w:r>
      <w:r>
        <w:noBreakHyphen/>
        <w:t>30)</w:t>
      </w:r>
    </w:p>
    <w:p w14:paraId="15484B6F" w14:textId="77777777" w:rsidR="00A23F7A" w:rsidRDefault="00A23F7A" w:rsidP="00B5765E">
      <w:pPr>
        <w:pStyle w:val="Brdtextmedindragvnster"/>
      </w:pPr>
      <w:r>
        <w:t>Sylvan, Anders, landstingsdirektör (fr.o.m. 2018</w:t>
      </w:r>
      <w:r>
        <w:noBreakHyphen/>
        <w:t>03</w:t>
      </w:r>
      <w:r>
        <w:noBreakHyphen/>
        <w:t>28 t.o.m. 2019</w:t>
      </w:r>
      <w:r>
        <w:noBreakHyphen/>
        <w:t>08</w:t>
      </w:r>
      <w:r>
        <w:noBreakHyphen/>
        <w:t>30)</w:t>
      </w:r>
    </w:p>
    <w:p w14:paraId="1182AC41" w14:textId="77777777" w:rsidR="00A23F7A" w:rsidRDefault="00A23F7A" w:rsidP="00B5765E">
      <w:pPr>
        <w:pStyle w:val="Brdtextmedindragvnster"/>
      </w:pPr>
      <w:r>
        <w:t>Söderberg, Sven, ordförande (fr.o.m. 2018</w:t>
      </w:r>
      <w:r>
        <w:noBreakHyphen/>
        <w:t>03</w:t>
      </w:r>
      <w:r>
        <w:noBreakHyphen/>
        <w:t>28 t.o.m. 2019</w:t>
      </w:r>
      <w:r>
        <w:noBreakHyphen/>
        <w:t>08</w:t>
      </w:r>
      <w:r>
        <w:noBreakHyphen/>
        <w:t>30)</w:t>
      </w:r>
    </w:p>
    <w:p w14:paraId="5D1705AA" w14:textId="77777777" w:rsidR="00A23F7A" w:rsidRDefault="00A23F7A" w:rsidP="00B5765E">
      <w:pPr>
        <w:pStyle w:val="Brdtextmedindragvnster"/>
      </w:pPr>
      <w:r>
        <w:t>Söderdahl, Lars, enhetschef (fr.o.m. 2018</w:t>
      </w:r>
      <w:r>
        <w:noBreakHyphen/>
        <w:t>03</w:t>
      </w:r>
      <w:r>
        <w:noBreakHyphen/>
        <w:t>28 t.o.m. 2019</w:t>
      </w:r>
      <w:r>
        <w:noBreakHyphen/>
        <w:t>08</w:t>
      </w:r>
      <w:r>
        <w:noBreakHyphen/>
        <w:t>30)</w:t>
      </w:r>
    </w:p>
    <w:p w14:paraId="5741329B" w14:textId="77777777" w:rsidR="00A23F7A" w:rsidRDefault="00A23F7A" w:rsidP="00B5765E">
      <w:pPr>
        <w:pStyle w:val="Brdtextmedindragvnster"/>
      </w:pPr>
      <w:r>
        <w:t>Zetterström, Jan-Åke, sjukhuschef (fr.o.m. 2018</w:t>
      </w:r>
      <w:r>
        <w:noBreakHyphen/>
        <w:t>03</w:t>
      </w:r>
      <w:r>
        <w:noBreakHyphen/>
        <w:t>28 t.o.m. 2019</w:t>
      </w:r>
      <w:r>
        <w:noBreakHyphen/>
        <w:t>08</w:t>
      </w:r>
      <w:r>
        <w:noBreakHyphen/>
        <w:t>30)</w:t>
      </w:r>
    </w:p>
    <w:p w14:paraId="7B3F5B11" w14:textId="77777777" w:rsidR="00A23F7A" w:rsidRDefault="00A23F7A" w:rsidP="00B5765E">
      <w:pPr>
        <w:pStyle w:val="Brdtexthllihop"/>
      </w:pPr>
      <w:r>
        <w:t>Sekreterare:</w:t>
      </w:r>
    </w:p>
    <w:p w14:paraId="4895978E" w14:textId="77777777" w:rsidR="00A23F7A" w:rsidRPr="009C61EC" w:rsidRDefault="00A23F7A" w:rsidP="00B5765E">
      <w:pPr>
        <w:pStyle w:val="Brdtextmedindragvnster"/>
      </w:pPr>
      <w:proofErr w:type="spellStart"/>
      <w:r w:rsidRPr="009C61EC">
        <w:t>Elgán</w:t>
      </w:r>
      <w:proofErr w:type="spellEnd"/>
      <w:r w:rsidRPr="009C61EC">
        <w:t>, Caroline-Olivia, jurist (fr.o.m. 2018</w:t>
      </w:r>
      <w:r w:rsidRPr="009C61EC">
        <w:noBreakHyphen/>
        <w:t>10</w:t>
      </w:r>
      <w:r w:rsidRPr="009C61EC">
        <w:noBreakHyphen/>
        <w:t>01 t.o.m. 2019</w:t>
      </w:r>
      <w:r w:rsidRPr="009C61EC">
        <w:noBreakHyphen/>
        <w:t>08</w:t>
      </w:r>
      <w:r w:rsidRPr="009C61EC">
        <w:noBreakHyphen/>
        <w:t>30)</w:t>
      </w:r>
    </w:p>
    <w:p w14:paraId="2DE41082" w14:textId="77777777" w:rsidR="00A23F7A" w:rsidRPr="009C61EC" w:rsidRDefault="00A23F7A" w:rsidP="00B5765E">
      <w:pPr>
        <w:pStyle w:val="Brdtextmedindragvnster"/>
      </w:pPr>
      <w:proofErr w:type="spellStart"/>
      <w:r w:rsidRPr="009C61EC">
        <w:t>Stjernquist</w:t>
      </w:r>
      <w:proofErr w:type="spellEnd"/>
      <w:r w:rsidRPr="009C61EC">
        <w:t>, Annika, statsvetare (fr.o.m. 2018</w:t>
      </w:r>
      <w:r w:rsidRPr="009C61EC">
        <w:noBreakHyphen/>
        <w:t>02</w:t>
      </w:r>
      <w:r w:rsidRPr="009C61EC">
        <w:noBreakHyphen/>
        <w:t>19 t.o.m. 2019</w:t>
      </w:r>
      <w:r w:rsidRPr="009C61EC">
        <w:noBreakHyphen/>
        <w:t>10</w:t>
      </w:r>
      <w:r w:rsidRPr="009C61EC">
        <w:noBreakHyphen/>
        <w:t>04)</w:t>
      </w:r>
    </w:p>
    <w:p w14:paraId="215A109D" w14:textId="77777777" w:rsidR="00A23F7A" w:rsidRPr="00A50856" w:rsidRDefault="00A23F7A" w:rsidP="00B5765E">
      <w:pPr>
        <w:pStyle w:val="Brdtextmedindragvnster"/>
        <w:rPr>
          <w:lang w:val="de-DE"/>
        </w:rPr>
      </w:pPr>
      <w:proofErr w:type="spellStart"/>
      <w:r w:rsidRPr="00A50856">
        <w:rPr>
          <w:lang w:val="de-DE"/>
        </w:rPr>
        <w:t>Zetterberg</w:t>
      </w:r>
      <w:proofErr w:type="spellEnd"/>
      <w:r w:rsidRPr="00A50856">
        <w:rPr>
          <w:lang w:val="de-DE"/>
        </w:rPr>
        <w:t xml:space="preserve">, Daniel, </w:t>
      </w:r>
      <w:proofErr w:type="spellStart"/>
      <w:r w:rsidRPr="00A50856">
        <w:rPr>
          <w:lang w:val="de-DE"/>
        </w:rPr>
        <w:t>jurist</w:t>
      </w:r>
      <w:proofErr w:type="spellEnd"/>
      <w:r w:rsidRPr="00A50856">
        <w:rPr>
          <w:lang w:val="de-DE"/>
        </w:rPr>
        <w:t xml:space="preserve"> (</w:t>
      </w:r>
      <w:proofErr w:type="spellStart"/>
      <w:r w:rsidRPr="00A50856">
        <w:rPr>
          <w:lang w:val="de-DE"/>
        </w:rPr>
        <w:t>fr.o.m</w:t>
      </w:r>
      <w:proofErr w:type="spellEnd"/>
      <w:r w:rsidRPr="00A50856">
        <w:rPr>
          <w:lang w:val="de-DE"/>
        </w:rPr>
        <w:t>. 2018</w:t>
      </w:r>
      <w:r w:rsidRPr="00A50856">
        <w:rPr>
          <w:lang w:val="de-DE"/>
        </w:rPr>
        <w:noBreakHyphen/>
        <w:t>02</w:t>
      </w:r>
      <w:r w:rsidRPr="00A50856">
        <w:rPr>
          <w:lang w:val="de-DE"/>
        </w:rPr>
        <w:noBreakHyphen/>
        <w:t xml:space="preserve">01 </w:t>
      </w:r>
      <w:proofErr w:type="spellStart"/>
      <w:r w:rsidRPr="00A50856">
        <w:rPr>
          <w:lang w:val="de-DE"/>
        </w:rPr>
        <w:t>t.o.m</w:t>
      </w:r>
      <w:proofErr w:type="spellEnd"/>
      <w:r w:rsidRPr="00A50856">
        <w:rPr>
          <w:lang w:val="de-DE"/>
        </w:rPr>
        <w:t>. 2019</w:t>
      </w:r>
      <w:r w:rsidRPr="00A50856">
        <w:rPr>
          <w:lang w:val="de-DE"/>
        </w:rPr>
        <w:noBreakHyphen/>
        <w:t>10</w:t>
      </w:r>
      <w:r w:rsidRPr="00A50856">
        <w:rPr>
          <w:lang w:val="de-DE"/>
        </w:rPr>
        <w:noBreakHyphen/>
        <w:t>01)</w:t>
      </w:r>
    </w:p>
    <w:p w14:paraId="173C1228" w14:textId="77777777" w:rsidR="00A23F7A" w:rsidRDefault="00A23F7A" w:rsidP="00B5765E">
      <w:pPr>
        <w:pStyle w:val="Brdtexthllihop"/>
      </w:pPr>
      <w:r>
        <w:t>Assistent:</w:t>
      </w:r>
    </w:p>
    <w:p w14:paraId="76914811" w14:textId="77777777" w:rsidR="00A23F7A" w:rsidRDefault="00A23F7A" w:rsidP="00B5765E">
      <w:pPr>
        <w:pStyle w:val="Brdtextmedindragvnster"/>
      </w:pPr>
      <w:r>
        <w:t>Larsson, Liselotte, layoutare (fr.o.m. 2018</w:t>
      </w:r>
      <w:r>
        <w:noBreakHyphen/>
        <w:t>09</w:t>
      </w:r>
      <w:r>
        <w:noBreakHyphen/>
        <w:t>01 t.o.m. 2018</w:t>
      </w:r>
      <w:r>
        <w:noBreakHyphen/>
        <w:t>11</w:t>
      </w:r>
      <w:r>
        <w:noBreakHyphen/>
        <w:t>30)</w:t>
      </w:r>
    </w:p>
    <w:p w14:paraId="3E86B594" w14:textId="77777777" w:rsidR="00A23F7A" w:rsidRDefault="00A23F7A" w:rsidP="00B5765E">
      <w:pPr>
        <w:pStyle w:val="Brdtextupprkning"/>
      </w:pPr>
      <w:r>
        <w:t xml:space="preserve">Direktiv för utredningen, se dir. 2017:128, dir. 2018:14, dir. 2018:40 och </w:t>
      </w:r>
      <w:r>
        <w:br/>
        <w:t>dir. 2019:28</w:t>
      </w:r>
    </w:p>
    <w:p w14:paraId="50F0BCEA" w14:textId="77777777" w:rsidR="00A23F7A" w:rsidRDefault="00A23F7A" w:rsidP="00B5765E">
      <w:pPr>
        <w:pStyle w:val="Brdtexthllihop"/>
      </w:pPr>
      <w:r>
        <w:t>Kommittén har avgett</w:t>
      </w:r>
    </w:p>
    <w:p w14:paraId="3E8C4828" w14:textId="34532DB6" w:rsidR="00A23F7A" w:rsidRDefault="00A23F7A" w:rsidP="00B5765E">
      <w:pPr>
        <w:pStyle w:val="Brdtextmedindragvnster"/>
      </w:pPr>
      <w:r>
        <w:t xml:space="preserve">SOU 2018:55 Styrning och vårdkonsumtion ur ett jämlikhetsperspektiv </w:t>
      </w:r>
      <w:r w:rsidR="00333890">
        <w:t>–</w:t>
      </w:r>
      <w:r>
        <w:t xml:space="preserve"> Kartläggning av socioekonomiska skillnader i vårdutnyttjande och utgångspunkter för bättre styrning</w:t>
      </w:r>
    </w:p>
    <w:p w14:paraId="26B8F6A2" w14:textId="77777777" w:rsidR="00A23F7A" w:rsidRDefault="00A23F7A" w:rsidP="00B5765E">
      <w:pPr>
        <w:pStyle w:val="Brdtextmedindragvnster"/>
      </w:pPr>
      <w:r>
        <w:t xml:space="preserve">SOU 2019:42 </w:t>
      </w:r>
      <w:proofErr w:type="spellStart"/>
      <w:r>
        <w:t>Digifysiskt</w:t>
      </w:r>
      <w:proofErr w:type="spellEnd"/>
      <w:r>
        <w:t xml:space="preserve"> vårdval. Tillgänglig primärvård baserad på behov och kontinuitet</w:t>
      </w:r>
    </w:p>
    <w:p w14:paraId="20DA5F00" w14:textId="77777777" w:rsidR="00A23F7A" w:rsidRDefault="00A23F7A" w:rsidP="00B5765E">
      <w:pPr>
        <w:pStyle w:val="Brdtextupprkning"/>
      </w:pPr>
      <w:r>
        <w:t>Uppdraget är därmed slutfört.</w:t>
      </w:r>
    </w:p>
    <w:p w14:paraId="747B34AD" w14:textId="77777777" w:rsidR="00A23F7A" w:rsidRDefault="00A23F7A" w:rsidP="00B5765E">
      <w:pPr>
        <w:pStyle w:val="Rubrik2"/>
      </w:pPr>
      <w:bookmarkStart w:id="68" w:name="_Toc34127998"/>
      <w:r>
        <w:t xml:space="preserve">Styrutredningen för funktionshinderspolitiken </w:t>
      </w:r>
      <w:r>
        <w:br/>
        <w:t>(S 2017:09)</w:t>
      </w:r>
      <w:bookmarkEnd w:id="68"/>
    </w:p>
    <w:p w14:paraId="35A0BB19" w14:textId="77777777" w:rsidR="00A23F7A" w:rsidRDefault="00A23F7A" w:rsidP="00B5765E">
      <w:pPr>
        <w:pStyle w:val="Brdtextupprkning"/>
      </w:pPr>
      <w:r>
        <w:t>Tillkallad enligt regeringens bemyndigande 2017-12-21</w:t>
      </w:r>
    </w:p>
    <w:p w14:paraId="7236776F" w14:textId="77777777" w:rsidR="00A23F7A" w:rsidRDefault="00A23F7A" w:rsidP="00B5765E">
      <w:pPr>
        <w:pStyle w:val="Brdtexthllihop"/>
      </w:pPr>
      <w:r>
        <w:t>Särskild utredare:</w:t>
      </w:r>
    </w:p>
    <w:p w14:paraId="2E90D6DC" w14:textId="77777777" w:rsidR="00A23F7A" w:rsidRDefault="00A23F7A" w:rsidP="00B5765E">
      <w:pPr>
        <w:pStyle w:val="Brdtextmedindragvnster"/>
      </w:pPr>
      <w:proofErr w:type="spellStart"/>
      <w:r>
        <w:t>Olauzon</w:t>
      </w:r>
      <w:proofErr w:type="spellEnd"/>
      <w:r>
        <w:t>, Martin, utredare (fr.o.m. 2018</w:t>
      </w:r>
      <w:r>
        <w:noBreakHyphen/>
        <w:t>09</w:t>
      </w:r>
      <w:r>
        <w:noBreakHyphen/>
        <w:t>01 t.o.m. 2019</w:t>
      </w:r>
      <w:r>
        <w:noBreakHyphen/>
        <w:t>05</w:t>
      </w:r>
      <w:r>
        <w:noBreakHyphen/>
        <w:t>07)</w:t>
      </w:r>
    </w:p>
    <w:p w14:paraId="058F8161" w14:textId="77777777" w:rsidR="00A23F7A" w:rsidRDefault="00A23F7A" w:rsidP="00B5765E">
      <w:pPr>
        <w:pStyle w:val="Brdtexthllihop"/>
      </w:pPr>
      <w:r>
        <w:t>Experter:</w:t>
      </w:r>
    </w:p>
    <w:p w14:paraId="6D631657" w14:textId="77777777" w:rsidR="00A23F7A" w:rsidRDefault="00A23F7A" w:rsidP="00B5765E">
      <w:pPr>
        <w:pStyle w:val="Brdtextmedindragvnster"/>
      </w:pPr>
      <w:r>
        <w:t>Ahlstrand, Sophie, kansliråd (fr.o.m. 2018</w:t>
      </w:r>
      <w:r>
        <w:noBreakHyphen/>
        <w:t>04</w:t>
      </w:r>
      <w:r>
        <w:noBreakHyphen/>
        <w:t>03 t.o.m. 2019</w:t>
      </w:r>
      <w:r>
        <w:noBreakHyphen/>
        <w:t>01</w:t>
      </w:r>
      <w:r>
        <w:noBreakHyphen/>
        <w:t>29)</w:t>
      </w:r>
    </w:p>
    <w:p w14:paraId="0D5CF8FA" w14:textId="77777777" w:rsidR="00A23F7A" w:rsidRDefault="00A23F7A" w:rsidP="00B5765E">
      <w:pPr>
        <w:pStyle w:val="Brdtextmedindragvnster"/>
      </w:pPr>
      <w:r>
        <w:t>Birgersson, Ingrid, jurist (fr.o.m. 2019</w:t>
      </w:r>
      <w:r>
        <w:noBreakHyphen/>
        <w:t>01</w:t>
      </w:r>
      <w:r>
        <w:noBreakHyphen/>
        <w:t>30 t.o.m. 2019</w:t>
      </w:r>
      <w:r>
        <w:noBreakHyphen/>
        <w:t>04</w:t>
      </w:r>
      <w:r>
        <w:noBreakHyphen/>
        <w:t>30)</w:t>
      </w:r>
    </w:p>
    <w:p w14:paraId="42C83B8D" w14:textId="77777777" w:rsidR="00A23F7A" w:rsidRDefault="00A23F7A" w:rsidP="00B5765E">
      <w:pPr>
        <w:pStyle w:val="Brdtextmedindragvnster"/>
      </w:pPr>
      <w:proofErr w:type="spellStart"/>
      <w:r>
        <w:t>Bonsib</w:t>
      </w:r>
      <w:proofErr w:type="spellEnd"/>
      <w:r>
        <w:t>, Vanessa, departementssekreterare (fr.o.m. 2018</w:t>
      </w:r>
      <w:r>
        <w:noBreakHyphen/>
        <w:t>04</w:t>
      </w:r>
      <w:r>
        <w:noBreakHyphen/>
        <w:t>03 t.o.m. 2019</w:t>
      </w:r>
      <w:r>
        <w:noBreakHyphen/>
        <w:t>01</w:t>
      </w:r>
      <w:r>
        <w:noBreakHyphen/>
        <w:t>29)</w:t>
      </w:r>
    </w:p>
    <w:p w14:paraId="16A17AEC" w14:textId="77777777" w:rsidR="00A23F7A" w:rsidRDefault="00A23F7A" w:rsidP="00B5765E">
      <w:pPr>
        <w:pStyle w:val="Brdtextmedindragvnster"/>
      </w:pPr>
      <w:r>
        <w:t>Bruce, Anna, forskare (fr.o.m. 2018</w:t>
      </w:r>
      <w:r>
        <w:noBreakHyphen/>
        <w:t>04</w:t>
      </w:r>
      <w:r>
        <w:noBreakHyphen/>
        <w:t>03 t.o.m. 2019</w:t>
      </w:r>
      <w:r>
        <w:noBreakHyphen/>
        <w:t>04</w:t>
      </w:r>
      <w:r>
        <w:noBreakHyphen/>
        <w:t>30)</w:t>
      </w:r>
    </w:p>
    <w:p w14:paraId="4BF57C63" w14:textId="77777777" w:rsidR="00A23F7A" w:rsidRDefault="00A23F7A" w:rsidP="00B5765E">
      <w:pPr>
        <w:pStyle w:val="Brdtextmedindragvnster"/>
      </w:pPr>
      <w:r>
        <w:t>Eliasson, Kenneth, utredare (fr.o.m. 2018</w:t>
      </w:r>
      <w:r>
        <w:noBreakHyphen/>
        <w:t>04</w:t>
      </w:r>
      <w:r>
        <w:noBreakHyphen/>
        <w:t>03 t.o.m. 2019</w:t>
      </w:r>
      <w:r>
        <w:noBreakHyphen/>
        <w:t>04</w:t>
      </w:r>
      <w:r>
        <w:noBreakHyphen/>
        <w:t>30)</w:t>
      </w:r>
    </w:p>
    <w:p w14:paraId="23B1B4D6" w14:textId="77777777" w:rsidR="00A23F7A" w:rsidRDefault="00A23F7A" w:rsidP="00B5765E">
      <w:pPr>
        <w:pStyle w:val="Brdtextmedindragvnster"/>
      </w:pPr>
      <w:proofErr w:type="spellStart"/>
      <w:r>
        <w:t>Hagelroth</w:t>
      </w:r>
      <w:proofErr w:type="spellEnd"/>
      <w:r>
        <w:t>, Helena, departementssekreterare (fr.o.m. 2018</w:t>
      </w:r>
      <w:r>
        <w:noBreakHyphen/>
        <w:t>09</w:t>
      </w:r>
      <w:r>
        <w:noBreakHyphen/>
        <w:t>03 t.o.m. 2019</w:t>
      </w:r>
      <w:r>
        <w:noBreakHyphen/>
        <w:t>04</w:t>
      </w:r>
      <w:r>
        <w:noBreakHyphen/>
        <w:t>30)</w:t>
      </w:r>
    </w:p>
    <w:p w14:paraId="73734B88" w14:textId="77777777" w:rsidR="00A23F7A" w:rsidRDefault="00A23F7A" w:rsidP="00B5765E">
      <w:pPr>
        <w:pStyle w:val="Brdtextmedindragvnster"/>
      </w:pPr>
      <w:r>
        <w:lastRenderedPageBreak/>
        <w:t>Hassel, Christina, departementssekreterare (fr.o.m. 2018</w:t>
      </w:r>
      <w:r>
        <w:noBreakHyphen/>
        <w:t>04</w:t>
      </w:r>
      <w:r>
        <w:noBreakHyphen/>
        <w:t>03 t.o.m. 2019</w:t>
      </w:r>
      <w:r>
        <w:noBreakHyphen/>
        <w:t>04</w:t>
      </w:r>
      <w:r>
        <w:noBreakHyphen/>
        <w:t>30)</w:t>
      </w:r>
    </w:p>
    <w:p w14:paraId="29259FC9" w14:textId="77777777" w:rsidR="00A23F7A" w:rsidRDefault="00A23F7A" w:rsidP="00B5765E">
      <w:pPr>
        <w:pStyle w:val="Brdtextmedindragvnster"/>
      </w:pPr>
      <w:r>
        <w:t>Hedvall, Per-Olof, docent (fr.o.m. 2018</w:t>
      </w:r>
      <w:r>
        <w:noBreakHyphen/>
        <w:t>04</w:t>
      </w:r>
      <w:r>
        <w:noBreakHyphen/>
        <w:t>03 t.o.m. 2019</w:t>
      </w:r>
      <w:r>
        <w:noBreakHyphen/>
        <w:t>04</w:t>
      </w:r>
      <w:r>
        <w:noBreakHyphen/>
        <w:t>30)</w:t>
      </w:r>
    </w:p>
    <w:p w14:paraId="236FB3C5" w14:textId="77777777" w:rsidR="00A23F7A" w:rsidRDefault="00A23F7A" w:rsidP="00B5765E">
      <w:pPr>
        <w:pStyle w:val="Brdtextmedindragvnster"/>
      </w:pPr>
      <w:r>
        <w:t>Hektor, Anders, kansliråd (fr.o.m. 2018</w:t>
      </w:r>
      <w:r>
        <w:noBreakHyphen/>
        <w:t>09</w:t>
      </w:r>
      <w:r>
        <w:noBreakHyphen/>
        <w:t>03 t.o.m. 2019</w:t>
      </w:r>
      <w:r>
        <w:noBreakHyphen/>
        <w:t>04</w:t>
      </w:r>
      <w:r>
        <w:noBreakHyphen/>
        <w:t>30)</w:t>
      </w:r>
    </w:p>
    <w:p w14:paraId="0F504690" w14:textId="77777777" w:rsidR="00A23F7A" w:rsidRDefault="00A23F7A" w:rsidP="00B5765E">
      <w:pPr>
        <w:pStyle w:val="Brdtextmedindragvnster"/>
      </w:pPr>
      <w:proofErr w:type="spellStart"/>
      <w:r>
        <w:t>Jarmlinger</w:t>
      </w:r>
      <w:proofErr w:type="spellEnd"/>
      <w:r>
        <w:t>, Jeanette, departementssekreterare (fr.o.m. 2019</w:t>
      </w:r>
      <w:r>
        <w:noBreakHyphen/>
        <w:t>03</w:t>
      </w:r>
      <w:r>
        <w:noBreakHyphen/>
        <w:t>18 t.o.m. 2019</w:t>
      </w:r>
      <w:r>
        <w:noBreakHyphen/>
        <w:t>04</w:t>
      </w:r>
      <w:r>
        <w:noBreakHyphen/>
        <w:t>30)</w:t>
      </w:r>
    </w:p>
    <w:p w14:paraId="15AFCC6B" w14:textId="77777777" w:rsidR="00A23F7A" w:rsidRDefault="00A23F7A" w:rsidP="00B5765E">
      <w:pPr>
        <w:pStyle w:val="Brdtextmedindragvnster"/>
      </w:pPr>
      <w:proofErr w:type="spellStart"/>
      <w:r>
        <w:t>Järemo</w:t>
      </w:r>
      <w:proofErr w:type="spellEnd"/>
      <w:r>
        <w:t>, Annika, departementssekreterare (fr.o.m. 2018</w:t>
      </w:r>
      <w:r>
        <w:noBreakHyphen/>
        <w:t>04</w:t>
      </w:r>
      <w:r>
        <w:noBreakHyphen/>
        <w:t>03 t.o.m. 2019</w:t>
      </w:r>
      <w:r>
        <w:noBreakHyphen/>
        <w:t>04</w:t>
      </w:r>
      <w:r>
        <w:noBreakHyphen/>
        <w:t>30)</w:t>
      </w:r>
    </w:p>
    <w:p w14:paraId="1441F100" w14:textId="77777777" w:rsidR="00A23F7A" w:rsidRDefault="00A23F7A" w:rsidP="00B5765E">
      <w:pPr>
        <w:pStyle w:val="Brdtextmedindragvnster"/>
      </w:pPr>
      <w:r>
        <w:t>Lindberg, Amanda, styrelseordförande (fr.o.m. 2018</w:t>
      </w:r>
      <w:r>
        <w:noBreakHyphen/>
        <w:t>04</w:t>
      </w:r>
      <w:r>
        <w:noBreakHyphen/>
        <w:t>03 t.o.m. 2019</w:t>
      </w:r>
      <w:r>
        <w:noBreakHyphen/>
        <w:t>04</w:t>
      </w:r>
      <w:r>
        <w:noBreakHyphen/>
        <w:t>30)</w:t>
      </w:r>
    </w:p>
    <w:p w14:paraId="40C75575" w14:textId="77777777" w:rsidR="00A23F7A" w:rsidRDefault="00A23F7A" w:rsidP="00B5765E">
      <w:pPr>
        <w:pStyle w:val="Brdtextmedindragvnster"/>
      </w:pPr>
      <w:r>
        <w:t>Nannesson, Frida, departementssekreterare (fr.o.m. 2018</w:t>
      </w:r>
      <w:r>
        <w:noBreakHyphen/>
        <w:t>04</w:t>
      </w:r>
      <w:r>
        <w:noBreakHyphen/>
        <w:t>03 t.o.m. 2019</w:t>
      </w:r>
      <w:r>
        <w:noBreakHyphen/>
        <w:t>01</w:t>
      </w:r>
      <w:r>
        <w:noBreakHyphen/>
        <w:t>29)</w:t>
      </w:r>
    </w:p>
    <w:p w14:paraId="3A2635C8" w14:textId="77777777" w:rsidR="00A23F7A" w:rsidRDefault="00A23F7A" w:rsidP="00B5765E">
      <w:pPr>
        <w:pStyle w:val="Brdtextmedindragvnster"/>
      </w:pPr>
      <w:r>
        <w:t>Nilsson, Lars, kansliråd (fr.o.m. 2018</w:t>
      </w:r>
      <w:r>
        <w:noBreakHyphen/>
        <w:t>04</w:t>
      </w:r>
      <w:r>
        <w:noBreakHyphen/>
        <w:t>03 t.o.m. 2019</w:t>
      </w:r>
      <w:r>
        <w:noBreakHyphen/>
        <w:t>04</w:t>
      </w:r>
      <w:r>
        <w:noBreakHyphen/>
        <w:t>30)</w:t>
      </w:r>
    </w:p>
    <w:p w14:paraId="66EA100C" w14:textId="77777777" w:rsidR="00A23F7A" w:rsidRDefault="00A23F7A" w:rsidP="00B5765E">
      <w:pPr>
        <w:pStyle w:val="Brdtextmedindragvnster"/>
      </w:pPr>
      <w:r>
        <w:t xml:space="preserve">Olofsson </w:t>
      </w:r>
      <w:proofErr w:type="spellStart"/>
      <w:r>
        <w:t>Warstrand</w:t>
      </w:r>
      <w:proofErr w:type="spellEnd"/>
      <w:r>
        <w:t>, Lena, ämnesråd (fr.o.m. 2019</w:t>
      </w:r>
      <w:r>
        <w:noBreakHyphen/>
        <w:t>01</w:t>
      </w:r>
      <w:r>
        <w:noBreakHyphen/>
        <w:t>30 t.o.m. 2019</w:t>
      </w:r>
      <w:r>
        <w:noBreakHyphen/>
        <w:t>04</w:t>
      </w:r>
      <w:r>
        <w:noBreakHyphen/>
        <w:t>30)</w:t>
      </w:r>
    </w:p>
    <w:p w14:paraId="3C7686C2" w14:textId="77777777" w:rsidR="00A23F7A" w:rsidRDefault="00A23F7A" w:rsidP="00B5765E">
      <w:pPr>
        <w:pStyle w:val="Brdtextmedindragvnster"/>
      </w:pPr>
      <w:r>
        <w:t>Qvist, Martin, filosofie doktor (fr.o.m. 2018</w:t>
      </w:r>
      <w:r>
        <w:noBreakHyphen/>
        <w:t>04</w:t>
      </w:r>
      <w:r>
        <w:noBreakHyphen/>
        <w:t>03 t.o.m. 2019</w:t>
      </w:r>
      <w:r>
        <w:noBreakHyphen/>
        <w:t>04</w:t>
      </w:r>
      <w:r>
        <w:noBreakHyphen/>
        <w:t>30)</w:t>
      </w:r>
    </w:p>
    <w:p w14:paraId="2A1C979F" w14:textId="77777777" w:rsidR="00A23F7A" w:rsidRDefault="00A23F7A" w:rsidP="00B5765E">
      <w:pPr>
        <w:pStyle w:val="Brdtextmedindragvnster"/>
      </w:pPr>
      <w:proofErr w:type="spellStart"/>
      <w:r>
        <w:t>Roksmann</w:t>
      </w:r>
      <w:proofErr w:type="spellEnd"/>
      <w:r>
        <w:t>, Elena, departementssekreterare (fr.o.m. 2018</w:t>
      </w:r>
      <w:r>
        <w:noBreakHyphen/>
        <w:t>04</w:t>
      </w:r>
      <w:r>
        <w:noBreakHyphen/>
        <w:t>03 t.o.m. 2019</w:t>
      </w:r>
      <w:r>
        <w:noBreakHyphen/>
        <w:t>04</w:t>
      </w:r>
      <w:r>
        <w:noBreakHyphen/>
        <w:t>30)</w:t>
      </w:r>
    </w:p>
    <w:p w14:paraId="25F16BC1" w14:textId="77777777" w:rsidR="00A23F7A" w:rsidRDefault="00A23F7A" w:rsidP="00B5765E">
      <w:pPr>
        <w:pStyle w:val="Brdtextmedindragvnster"/>
      </w:pPr>
      <w:r>
        <w:t>Schölin, Anna, kansliråd (fr.o.m. 2018</w:t>
      </w:r>
      <w:r>
        <w:noBreakHyphen/>
        <w:t>04</w:t>
      </w:r>
      <w:r>
        <w:noBreakHyphen/>
        <w:t>03 t.o.m. 2019</w:t>
      </w:r>
      <w:r>
        <w:noBreakHyphen/>
        <w:t>04</w:t>
      </w:r>
      <w:r>
        <w:noBreakHyphen/>
        <w:t>30)</w:t>
      </w:r>
    </w:p>
    <w:p w14:paraId="39BF9F69" w14:textId="77777777" w:rsidR="00A23F7A" w:rsidRDefault="00A23F7A" w:rsidP="00B5765E">
      <w:pPr>
        <w:pStyle w:val="Brdtextmedindragvnster"/>
      </w:pPr>
      <w:proofErr w:type="spellStart"/>
      <w:r>
        <w:t>Svanhed</w:t>
      </w:r>
      <w:proofErr w:type="spellEnd"/>
      <w:r>
        <w:t>, Linda, departementssekreterare (fr.o.m. 2018</w:t>
      </w:r>
      <w:r>
        <w:noBreakHyphen/>
        <w:t>04</w:t>
      </w:r>
      <w:r>
        <w:noBreakHyphen/>
        <w:t>03 t.o.m. 2019</w:t>
      </w:r>
      <w:r>
        <w:noBreakHyphen/>
        <w:t>03</w:t>
      </w:r>
      <w:r>
        <w:noBreakHyphen/>
        <w:t>17)</w:t>
      </w:r>
    </w:p>
    <w:p w14:paraId="07533FE3" w14:textId="77777777" w:rsidR="00A23F7A" w:rsidRDefault="00A23F7A" w:rsidP="00B5765E">
      <w:pPr>
        <w:pStyle w:val="Brdtextmedindragvnster"/>
      </w:pPr>
      <w:r>
        <w:t>Thomsson, Anna, handläggare (fr.o.m. 2018</w:t>
      </w:r>
      <w:r>
        <w:noBreakHyphen/>
        <w:t>04</w:t>
      </w:r>
      <w:r>
        <w:noBreakHyphen/>
        <w:t>03 t.o.m. 2019</w:t>
      </w:r>
      <w:r>
        <w:noBreakHyphen/>
        <w:t>04</w:t>
      </w:r>
      <w:r>
        <w:noBreakHyphen/>
        <w:t>30)</w:t>
      </w:r>
    </w:p>
    <w:p w14:paraId="1FC6988C" w14:textId="77777777" w:rsidR="00A23F7A" w:rsidRDefault="00A23F7A" w:rsidP="00B5765E">
      <w:pPr>
        <w:pStyle w:val="Brdtextmedindragvnster"/>
      </w:pPr>
      <w:r>
        <w:t>Wallenius, Elisabeth, ordförande (fr.o.m. 2018</w:t>
      </w:r>
      <w:r>
        <w:noBreakHyphen/>
        <w:t>04</w:t>
      </w:r>
      <w:r>
        <w:noBreakHyphen/>
        <w:t>03 t.o.m. 2019</w:t>
      </w:r>
      <w:r>
        <w:noBreakHyphen/>
        <w:t>04</w:t>
      </w:r>
      <w:r>
        <w:noBreakHyphen/>
        <w:t>30)</w:t>
      </w:r>
    </w:p>
    <w:p w14:paraId="20D6E55D" w14:textId="77777777" w:rsidR="00A23F7A" w:rsidRDefault="00A23F7A" w:rsidP="00B5765E">
      <w:pPr>
        <w:pStyle w:val="Brdtextmedindragvnster"/>
      </w:pPr>
      <w:r>
        <w:t xml:space="preserve">Wennberg di </w:t>
      </w:r>
      <w:proofErr w:type="spellStart"/>
      <w:r>
        <w:t>Gasper</w:t>
      </w:r>
      <w:proofErr w:type="spellEnd"/>
      <w:r>
        <w:t>, Sofia, departementssekreterare (fr.o.m. 2018</w:t>
      </w:r>
      <w:r>
        <w:noBreakHyphen/>
        <w:t>04</w:t>
      </w:r>
      <w:r>
        <w:noBreakHyphen/>
        <w:t>03 t.o.m. 2018</w:t>
      </w:r>
      <w:r>
        <w:noBreakHyphen/>
        <w:t>09</w:t>
      </w:r>
      <w:r>
        <w:noBreakHyphen/>
        <w:t>02)</w:t>
      </w:r>
    </w:p>
    <w:p w14:paraId="6F29E498" w14:textId="77777777" w:rsidR="00A23F7A" w:rsidRDefault="00A23F7A" w:rsidP="00B5765E">
      <w:pPr>
        <w:pStyle w:val="Brdtextmedindragvnster"/>
      </w:pPr>
      <w:r>
        <w:t>Widén, Lisa, departementssekreterare (fr.o.m. 2018</w:t>
      </w:r>
      <w:r>
        <w:noBreakHyphen/>
        <w:t>04</w:t>
      </w:r>
      <w:r>
        <w:noBreakHyphen/>
        <w:t>03 t.o.m. 2018</w:t>
      </w:r>
      <w:r>
        <w:noBreakHyphen/>
        <w:t>09</w:t>
      </w:r>
      <w:r>
        <w:noBreakHyphen/>
        <w:t>02)</w:t>
      </w:r>
    </w:p>
    <w:p w14:paraId="353383D2" w14:textId="77777777" w:rsidR="00A23F7A" w:rsidRDefault="00A23F7A" w:rsidP="00B5765E">
      <w:pPr>
        <w:pStyle w:val="Brdtextmedindragvnster"/>
      </w:pPr>
      <w:r>
        <w:t>Öhman, Karl-Oskar, utredare (fr.o.m. 2018</w:t>
      </w:r>
      <w:r>
        <w:noBreakHyphen/>
        <w:t>04</w:t>
      </w:r>
      <w:r>
        <w:noBreakHyphen/>
        <w:t>03 t.o.m. 2019</w:t>
      </w:r>
      <w:r>
        <w:noBreakHyphen/>
        <w:t>04</w:t>
      </w:r>
      <w:r>
        <w:noBreakHyphen/>
        <w:t>30)</w:t>
      </w:r>
    </w:p>
    <w:p w14:paraId="1454D8A6" w14:textId="77777777" w:rsidR="00A23F7A" w:rsidRDefault="00A23F7A" w:rsidP="00B5765E">
      <w:pPr>
        <w:pStyle w:val="Brdtexthllihop"/>
      </w:pPr>
      <w:r>
        <w:t>Sekreterare:</w:t>
      </w:r>
    </w:p>
    <w:p w14:paraId="1608051D" w14:textId="77777777" w:rsidR="00A23F7A" w:rsidRDefault="00A23F7A" w:rsidP="00B5765E">
      <w:pPr>
        <w:pStyle w:val="Brdtextmedindragvnster"/>
      </w:pPr>
      <w:r>
        <w:t>Berg, Anders, revisionsdirektör (fr.o.m. 2018</w:t>
      </w:r>
      <w:r>
        <w:noBreakHyphen/>
        <w:t>03</w:t>
      </w:r>
      <w:r>
        <w:noBreakHyphen/>
        <w:t>01 t.o.m. 2019</w:t>
      </w:r>
      <w:r>
        <w:noBreakHyphen/>
        <w:t>05</w:t>
      </w:r>
      <w:r>
        <w:noBreakHyphen/>
        <w:t>07)</w:t>
      </w:r>
    </w:p>
    <w:p w14:paraId="4CB8F4D6" w14:textId="77777777" w:rsidR="00A23F7A" w:rsidRDefault="00A23F7A" w:rsidP="00B5765E">
      <w:pPr>
        <w:pStyle w:val="Brdtextmedindragvnster"/>
      </w:pPr>
      <w:r>
        <w:t>Gedda, Malin, departementssekreterare (fr.o.m. 2018</w:t>
      </w:r>
      <w:r>
        <w:noBreakHyphen/>
        <w:t>03</w:t>
      </w:r>
      <w:r>
        <w:noBreakHyphen/>
        <w:t>29 t.o.m. 2018</w:t>
      </w:r>
      <w:r>
        <w:noBreakHyphen/>
        <w:t>04</w:t>
      </w:r>
      <w:r>
        <w:noBreakHyphen/>
        <w:t>17)</w:t>
      </w:r>
    </w:p>
    <w:p w14:paraId="6E95A4A2" w14:textId="77777777" w:rsidR="00A23F7A" w:rsidRDefault="00A23F7A" w:rsidP="00B5765E">
      <w:pPr>
        <w:pStyle w:val="Brdtextmedindragvnster"/>
      </w:pPr>
      <w:r>
        <w:t>Åkesson, Hanna, samordnare (fr.o.m. 2018</w:t>
      </w:r>
      <w:r>
        <w:noBreakHyphen/>
        <w:t>04</w:t>
      </w:r>
      <w:r>
        <w:noBreakHyphen/>
        <w:t>23 t.o.m. 2019</w:t>
      </w:r>
      <w:r>
        <w:noBreakHyphen/>
        <w:t>05</w:t>
      </w:r>
      <w:r>
        <w:noBreakHyphen/>
        <w:t>07)</w:t>
      </w:r>
    </w:p>
    <w:p w14:paraId="7DD9D475" w14:textId="77777777" w:rsidR="00A23F7A" w:rsidRDefault="00A23F7A" w:rsidP="00B5765E">
      <w:pPr>
        <w:pStyle w:val="Brdtextupprkning"/>
      </w:pPr>
      <w:r>
        <w:t>Direktiv för utredningen, se dir. 2017:133 och dir. 2018:115</w:t>
      </w:r>
    </w:p>
    <w:p w14:paraId="28B88537" w14:textId="77777777" w:rsidR="00A23F7A" w:rsidRDefault="00A23F7A" w:rsidP="00B5765E">
      <w:pPr>
        <w:pStyle w:val="Brdtexthllihop"/>
      </w:pPr>
      <w:r>
        <w:t>Kommittén har avgett</w:t>
      </w:r>
    </w:p>
    <w:p w14:paraId="49DB5A6F" w14:textId="77777777" w:rsidR="00A23F7A" w:rsidRDefault="00A23F7A" w:rsidP="00B5765E">
      <w:pPr>
        <w:pStyle w:val="Brdtextmedindragvnster"/>
      </w:pPr>
      <w:r>
        <w:t>SOU 2019:23 Styrkraft i funktionshinderspolitiken</w:t>
      </w:r>
    </w:p>
    <w:p w14:paraId="7F292ACA" w14:textId="77777777" w:rsidR="00A23F7A" w:rsidRDefault="00A23F7A" w:rsidP="00B5765E">
      <w:pPr>
        <w:pStyle w:val="Brdtextupprkning"/>
      </w:pPr>
      <w:r>
        <w:t>Uppdraget är därmed slutfört.</w:t>
      </w:r>
    </w:p>
    <w:p w14:paraId="695B78BF" w14:textId="77777777" w:rsidR="00A23F7A" w:rsidRDefault="00A23F7A" w:rsidP="00B5765E">
      <w:pPr>
        <w:pStyle w:val="Rubrik2"/>
      </w:pPr>
      <w:bookmarkStart w:id="69" w:name="_Toc34127999"/>
      <w:r>
        <w:t>OPS-utredningen (S 2018:01)</w:t>
      </w:r>
      <w:bookmarkEnd w:id="69"/>
    </w:p>
    <w:p w14:paraId="753430D8" w14:textId="77777777" w:rsidR="00A23F7A" w:rsidRDefault="00A23F7A" w:rsidP="00B5765E">
      <w:pPr>
        <w:pStyle w:val="Brdtextupprkning"/>
      </w:pPr>
      <w:r>
        <w:t>Tillkallad enligt regeringens bemyndigande 2018-02-22</w:t>
      </w:r>
    </w:p>
    <w:p w14:paraId="6E42B92A" w14:textId="77777777" w:rsidR="00A23F7A" w:rsidRDefault="00A23F7A" w:rsidP="00B5765E">
      <w:pPr>
        <w:pStyle w:val="Brdtexthllihop"/>
      </w:pPr>
      <w:r>
        <w:t>Särskild utredare:</w:t>
      </w:r>
    </w:p>
    <w:p w14:paraId="10C67347" w14:textId="77777777" w:rsidR="00A23F7A" w:rsidRDefault="00A23F7A" w:rsidP="00B5765E">
      <w:pPr>
        <w:pStyle w:val="Brdtextmedindragvnster"/>
      </w:pPr>
      <w:r>
        <w:t>Wallström, Sofia, generaldirektör (fr.o.m. 2018</w:t>
      </w:r>
      <w:r>
        <w:noBreakHyphen/>
        <w:t>04</w:t>
      </w:r>
      <w:r>
        <w:noBreakHyphen/>
        <w:t>18)</w:t>
      </w:r>
    </w:p>
    <w:p w14:paraId="28411761" w14:textId="77777777" w:rsidR="00A23F7A" w:rsidRDefault="00A23F7A" w:rsidP="00B5765E">
      <w:pPr>
        <w:pStyle w:val="Brdtexthllihop"/>
      </w:pPr>
      <w:r>
        <w:lastRenderedPageBreak/>
        <w:t>Experter:</w:t>
      </w:r>
    </w:p>
    <w:p w14:paraId="642A9AA2" w14:textId="77777777" w:rsidR="00A23F7A" w:rsidRDefault="00A23F7A" w:rsidP="00B5765E">
      <w:pPr>
        <w:pStyle w:val="Brdtextmedindragvnster"/>
      </w:pPr>
      <w:r>
        <w:t>Bergstrand, Karl, ämnesråd (fr.o.m. 2019</w:t>
      </w:r>
      <w:r>
        <w:noBreakHyphen/>
        <w:t>01</w:t>
      </w:r>
      <w:r>
        <w:noBreakHyphen/>
        <w:t>01)</w:t>
      </w:r>
    </w:p>
    <w:p w14:paraId="517B341C" w14:textId="77777777" w:rsidR="00A23F7A" w:rsidRDefault="00A23F7A" w:rsidP="00B5765E">
      <w:pPr>
        <w:pStyle w:val="Brdtextmedindragvnster"/>
      </w:pPr>
      <w:proofErr w:type="spellStart"/>
      <w:r>
        <w:t>Cantù</w:t>
      </w:r>
      <w:proofErr w:type="spellEnd"/>
      <w:r>
        <w:t>, Helena, kansliråd (fr.o.m. 2019</w:t>
      </w:r>
      <w:r>
        <w:noBreakHyphen/>
        <w:t>01</w:t>
      </w:r>
      <w:r>
        <w:noBreakHyphen/>
        <w:t>01)</w:t>
      </w:r>
    </w:p>
    <w:p w14:paraId="7E8AE84A" w14:textId="77777777" w:rsidR="00A23F7A" w:rsidRDefault="00A23F7A" w:rsidP="00B5765E">
      <w:pPr>
        <w:pStyle w:val="Brdtextmedindragvnster"/>
      </w:pPr>
      <w:r>
        <w:t>Gustafsson, Nils-Eric, f.d. ekonomidirektör (fr.o.m. 2019</w:t>
      </w:r>
      <w:r>
        <w:noBreakHyphen/>
        <w:t>01</w:t>
      </w:r>
      <w:r>
        <w:noBreakHyphen/>
        <w:t>01)</w:t>
      </w:r>
    </w:p>
    <w:p w14:paraId="31FE6215" w14:textId="77777777" w:rsidR="00A23F7A" w:rsidRDefault="00A23F7A" w:rsidP="00B5765E">
      <w:pPr>
        <w:pStyle w:val="Brdtextmedindragvnster"/>
      </w:pPr>
      <w:proofErr w:type="spellStart"/>
      <w:r>
        <w:t>Hårdänge</w:t>
      </w:r>
      <w:proofErr w:type="spellEnd"/>
      <w:r>
        <w:t>, Matilda, departementssekreterare (fr.o.m. 2019</w:t>
      </w:r>
      <w:r>
        <w:noBreakHyphen/>
        <w:t>01</w:t>
      </w:r>
      <w:r>
        <w:noBreakHyphen/>
        <w:t>01)</w:t>
      </w:r>
    </w:p>
    <w:p w14:paraId="07059B92" w14:textId="77777777" w:rsidR="00A23F7A" w:rsidRDefault="00A23F7A" w:rsidP="00B5765E">
      <w:pPr>
        <w:pStyle w:val="Brdtextmedindragvnster"/>
      </w:pPr>
      <w:r>
        <w:t>Lind, Anna-Sara, professor (fr.o.m. 2019</w:t>
      </w:r>
      <w:r>
        <w:noBreakHyphen/>
        <w:t>01</w:t>
      </w:r>
      <w:r>
        <w:noBreakHyphen/>
        <w:t>01)</w:t>
      </w:r>
    </w:p>
    <w:p w14:paraId="7D2DDEA4" w14:textId="77777777" w:rsidR="00A23F7A" w:rsidRDefault="00A23F7A" w:rsidP="00B5765E">
      <w:pPr>
        <w:pStyle w:val="Brdtextmedindragvnster"/>
      </w:pPr>
      <w:r>
        <w:t>Schött, Lina, departementssekreterare (fr.o.m. 2019</w:t>
      </w:r>
      <w:r>
        <w:noBreakHyphen/>
        <w:t>01</w:t>
      </w:r>
      <w:r>
        <w:noBreakHyphen/>
        <w:t>01)</w:t>
      </w:r>
    </w:p>
    <w:p w14:paraId="63C33907" w14:textId="77777777" w:rsidR="00A23F7A" w:rsidRDefault="00A23F7A" w:rsidP="00B5765E">
      <w:pPr>
        <w:pStyle w:val="Brdtexthllihop"/>
      </w:pPr>
      <w:r>
        <w:t>Ledamöter:</w:t>
      </w:r>
    </w:p>
    <w:p w14:paraId="536FC0B2" w14:textId="77777777" w:rsidR="00A23F7A" w:rsidRDefault="00A23F7A" w:rsidP="00B5765E">
      <w:pPr>
        <w:pStyle w:val="Brdtextmedindragvnster"/>
      </w:pPr>
      <w:proofErr w:type="spellStart"/>
      <w:r>
        <w:t>Mähring</w:t>
      </w:r>
      <w:proofErr w:type="spellEnd"/>
      <w:r>
        <w:t>, Magnus, professor (fr.o.m. 2019</w:t>
      </w:r>
      <w:r>
        <w:noBreakHyphen/>
        <w:t>01</w:t>
      </w:r>
      <w:r>
        <w:noBreakHyphen/>
        <w:t>01)</w:t>
      </w:r>
    </w:p>
    <w:p w14:paraId="01404FE0" w14:textId="77777777" w:rsidR="00A23F7A" w:rsidRDefault="00A23F7A" w:rsidP="00B5765E">
      <w:pPr>
        <w:pStyle w:val="Brdtextmedindragvnster"/>
      </w:pPr>
      <w:r>
        <w:t>Winblad, Ulrika, docent (fr.o.m. 2019</w:t>
      </w:r>
      <w:r>
        <w:noBreakHyphen/>
        <w:t>01</w:t>
      </w:r>
      <w:r>
        <w:noBreakHyphen/>
        <w:t>01)</w:t>
      </w:r>
    </w:p>
    <w:p w14:paraId="1B44E45F" w14:textId="77777777" w:rsidR="00A23F7A" w:rsidRDefault="00A23F7A" w:rsidP="00B5765E">
      <w:pPr>
        <w:pStyle w:val="Brdtexthllihop"/>
      </w:pPr>
      <w:r>
        <w:t>Sekreterare:</w:t>
      </w:r>
    </w:p>
    <w:p w14:paraId="3CF9D97E" w14:textId="77777777" w:rsidR="00A23F7A" w:rsidRDefault="00A23F7A" w:rsidP="00B5765E">
      <w:pPr>
        <w:pStyle w:val="Brdtextmedindragvnster"/>
      </w:pPr>
      <w:r>
        <w:t>Andersson, Fredrik, avdelningschef (fr.o.m. 2018</w:t>
      </w:r>
      <w:r>
        <w:noBreakHyphen/>
        <w:t>05</w:t>
      </w:r>
      <w:r>
        <w:noBreakHyphen/>
        <w:t>14 t.o.m. 2019</w:t>
      </w:r>
      <w:r>
        <w:noBreakHyphen/>
        <w:t>12</w:t>
      </w:r>
      <w:r>
        <w:noBreakHyphen/>
        <w:t>02)</w:t>
      </w:r>
    </w:p>
    <w:p w14:paraId="581998F7" w14:textId="77777777" w:rsidR="00A23F7A" w:rsidRDefault="00A23F7A" w:rsidP="00B5765E">
      <w:pPr>
        <w:pStyle w:val="Brdtextmedindragvnster"/>
      </w:pPr>
      <w:proofErr w:type="spellStart"/>
      <w:r>
        <w:t>Holappa</w:t>
      </w:r>
      <w:proofErr w:type="spellEnd"/>
      <w:r>
        <w:t>, Tim, jurist (fr.o.m. 2019</w:t>
      </w:r>
      <w:r>
        <w:noBreakHyphen/>
        <w:t>08</w:t>
      </w:r>
      <w:r>
        <w:noBreakHyphen/>
        <w:t>01 t.o.m. 2019</w:t>
      </w:r>
      <w:r>
        <w:noBreakHyphen/>
        <w:t>08</w:t>
      </w:r>
      <w:r>
        <w:noBreakHyphen/>
        <w:t>31)</w:t>
      </w:r>
    </w:p>
    <w:p w14:paraId="690E2A53" w14:textId="77777777" w:rsidR="00A23F7A" w:rsidRDefault="00A23F7A" w:rsidP="00B5765E">
      <w:pPr>
        <w:pStyle w:val="Brdtextmedindragvnster"/>
      </w:pPr>
      <w:proofErr w:type="spellStart"/>
      <w:r>
        <w:t>Karlander</w:t>
      </w:r>
      <w:proofErr w:type="spellEnd"/>
      <w:r>
        <w:t>, Lars, jurist (fr.o.m. 2019</w:t>
      </w:r>
      <w:r>
        <w:noBreakHyphen/>
        <w:t>07</w:t>
      </w:r>
      <w:r>
        <w:noBreakHyphen/>
        <w:t>01 t.o.m. 2019</w:t>
      </w:r>
      <w:r>
        <w:noBreakHyphen/>
        <w:t>08</w:t>
      </w:r>
      <w:r>
        <w:noBreakHyphen/>
        <w:t>31)</w:t>
      </w:r>
    </w:p>
    <w:p w14:paraId="5F7A8FE3" w14:textId="77777777" w:rsidR="00A23F7A" w:rsidRDefault="00A23F7A" w:rsidP="00B5765E">
      <w:pPr>
        <w:pStyle w:val="Brdtextmedindragvnster"/>
      </w:pPr>
      <w:proofErr w:type="spellStart"/>
      <w:r>
        <w:t>Karlander</w:t>
      </w:r>
      <w:proofErr w:type="spellEnd"/>
      <w:r>
        <w:t>, Lars, jurist (fr.o.m. 2019</w:t>
      </w:r>
      <w:r>
        <w:noBreakHyphen/>
        <w:t>09</w:t>
      </w:r>
      <w:r>
        <w:noBreakHyphen/>
        <w:t>23 t.o.m. 2019</w:t>
      </w:r>
      <w:r>
        <w:noBreakHyphen/>
        <w:t>11</w:t>
      </w:r>
      <w:r>
        <w:noBreakHyphen/>
        <w:t>22)</w:t>
      </w:r>
    </w:p>
    <w:p w14:paraId="7BEEDA38" w14:textId="77777777" w:rsidR="00A23F7A" w:rsidRDefault="00A23F7A" w:rsidP="00B5765E">
      <w:pPr>
        <w:pStyle w:val="Brdtextmedindragvnster"/>
      </w:pPr>
      <w:r>
        <w:t>Nilsson, Tina J, enhetschef (fr.o.m. 2018</w:t>
      </w:r>
      <w:r>
        <w:noBreakHyphen/>
        <w:t>04</w:t>
      </w:r>
      <w:r>
        <w:noBreakHyphen/>
        <w:t>16)</w:t>
      </w:r>
    </w:p>
    <w:p w14:paraId="15367F9F" w14:textId="77777777" w:rsidR="00A23F7A" w:rsidRDefault="00A23F7A" w:rsidP="00B5765E">
      <w:pPr>
        <w:pStyle w:val="Brdtextmedindragvnster"/>
      </w:pPr>
      <w:r>
        <w:t>Rasmuson, Svante, f.d. enhetschef (fr.o.m. 2018</w:t>
      </w:r>
      <w:r>
        <w:noBreakHyphen/>
        <w:t>10</w:t>
      </w:r>
      <w:r>
        <w:noBreakHyphen/>
        <w:t>15 t.o.m. 2019</w:t>
      </w:r>
      <w:r>
        <w:noBreakHyphen/>
        <w:t>03</w:t>
      </w:r>
      <w:r>
        <w:noBreakHyphen/>
        <w:t>31)</w:t>
      </w:r>
    </w:p>
    <w:p w14:paraId="66CAB22E" w14:textId="77777777" w:rsidR="00A23F7A" w:rsidRDefault="00A23F7A" w:rsidP="00B5765E">
      <w:pPr>
        <w:pStyle w:val="Brdtextupprkning"/>
      </w:pPr>
      <w:r>
        <w:t>Direktiv för utredningen, se dir. 2018:9, dir. 2018:36 och dir. 2019:87</w:t>
      </w:r>
    </w:p>
    <w:p w14:paraId="09226A21" w14:textId="77777777" w:rsidR="00A23F7A" w:rsidRDefault="00A23F7A" w:rsidP="00B5765E">
      <w:pPr>
        <w:pStyle w:val="Brdtextupprkning"/>
      </w:pPr>
      <w:r>
        <w:t>Utredningen beräknas avsluta sitt arbete senast 14 februari 2020.</w:t>
      </w:r>
    </w:p>
    <w:p w14:paraId="084E182F" w14:textId="77777777" w:rsidR="00A23F7A" w:rsidRDefault="00A23F7A" w:rsidP="00B5765E">
      <w:pPr>
        <w:pStyle w:val="Rubrik2"/>
      </w:pPr>
      <w:bookmarkStart w:id="70" w:name="_Toc34128000"/>
      <w:r>
        <w:t>Utredningen om jämlik tandhälsa (S 2018:02)</w:t>
      </w:r>
      <w:bookmarkEnd w:id="70"/>
    </w:p>
    <w:p w14:paraId="37026C49" w14:textId="77777777" w:rsidR="00A23F7A" w:rsidRDefault="00A23F7A" w:rsidP="00B5765E">
      <w:pPr>
        <w:pStyle w:val="Brdtextupprkning"/>
      </w:pPr>
      <w:r>
        <w:t>Tillkallad enligt regeringens bemyndigande 2018-03-08</w:t>
      </w:r>
    </w:p>
    <w:p w14:paraId="7301029C" w14:textId="77777777" w:rsidR="00A23F7A" w:rsidRDefault="00A23F7A" w:rsidP="00B5765E">
      <w:pPr>
        <w:pStyle w:val="Brdtexthllihop"/>
      </w:pPr>
      <w:r>
        <w:t>Särskild utredare:</w:t>
      </w:r>
    </w:p>
    <w:p w14:paraId="08CE0F90" w14:textId="77777777" w:rsidR="00A23F7A" w:rsidRDefault="00A23F7A" w:rsidP="00B5765E">
      <w:pPr>
        <w:pStyle w:val="Brdtextmedindragvnster"/>
      </w:pPr>
      <w:r>
        <w:t>Palm, Veronica, f.d. led. av riksdagen (fr.o.m. 2018</w:t>
      </w:r>
      <w:r>
        <w:noBreakHyphen/>
        <w:t>03</w:t>
      </w:r>
      <w:r>
        <w:noBreakHyphen/>
        <w:t>08)</w:t>
      </w:r>
    </w:p>
    <w:p w14:paraId="6437C893" w14:textId="77777777" w:rsidR="00A23F7A" w:rsidRDefault="00A23F7A" w:rsidP="00B5765E">
      <w:pPr>
        <w:pStyle w:val="Brdtexthllihop"/>
      </w:pPr>
      <w:r>
        <w:t>Sakkunniga:</w:t>
      </w:r>
    </w:p>
    <w:p w14:paraId="4B169142" w14:textId="77777777" w:rsidR="00A23F7A" w:rsidRDefault="00A23F7A" w:rsidP="00B5765E">
      <w:pPr>
        <w:pStyle w:val="Brdtextmedindragvnster"/>
      </w:pPr>
      <w:r>
        <w:t>Hedin, Anna, kansliråd (fr.o.m. 2018</w:t>
      </w:r>
      <w:r>
        <w:noBreakHyphen/>
        <w:t>04</w:t>
      </w:r>
      <w:r>
        <w:noBreakHyphen/>
        <w:t>09)</w:t>
      </w:r>
    </w:p>
    <w:p w14:paraId="3BCF735C" w14:textId="77777777" w:rsidR="00A23F7A" w:rsidRDefault="00A23F7A" w:rsidP="00B5765E">
      <w:pPr>
        <w:pStyle w:val="Brdtextmedindragvnster"/>
      </w:pPr>
      <w:proofErr w:type="spellStart"/>
      <w:r>
        <w:t>Lönnerholm</w:t>
      </w:r>
      <w:proofErr w:type="spellEnd"/>
      <w:r>
        <w:t>, Sverker, ämnesråd (fr.o.m. 2019</w:t>
      </w:r>
      <w:r>
        <w:noBreakHyphen/>
        <w:t>09</w:t>
      </w:r>
      <w:r>
        <w:noBreakHyphen/>
        <w:t>05)</w:t>
      </w:r>
    </w:p>
    <w:p w14:paraId="208956DB" w14:textId="77777777" w:rsidR="00A23F7A" w:rsidRDefault="00A23F7A" w:rsidP="00B5765E">
      <w:pPr>
        <w:pStyle w:val="Brdtextmedindragvnster"/>
      </w:pPr>
      <w:proofErr w:type="spellStart"/>
      <w:r>
        <w:t>Olai</w:t>
      </w:r>
      <w:proofErr w:type="spellEnd"/>
      <w:r>
        <w:t>, Daniel, departementssekreterare (fr.o.m. 2018</w:t>
      </w:r>
      <w:r>
        <w:noBreakHyphen/>
        <w:t>04</w:t>
      </w:r>
      <w:r>
        <w:noBreakHyphen/>
        <w:t>09 t.o.m. 2019</w:t>
      </w:r>
      <w:r>
        <w:noBreakHyphen/>
        <w:t>09</w:t>
      </w:r>
      <w:r>
        <w:noBreakHyphen/>
        <w:t>04)</w:t>
      </w:r>
    </w:p>
    <w:p w14:paraId="4FD5DF82" w14:textId="77777777" w:rsidR="00A23F7A" w:rsidRDefault="00A23F7A" w:rsidP="00B5765E">
      <w:pPr>
        <w:pStyle w:val="Brdtexthllihop"/>
      </w:pPr>
      <w:r>
        <w:t>Experter:</w:t>
      </w:r>
    </w:p>
    <w:p w14:paraId="5AEC50CC" w14:textId="77777777" w:rsidR="00A23F7A" w:rsidRDefault="00A23F7A" w:rsidP="00B5765E">
      <w:pPr>
        <w:pStyle w:val="Brdtextmedindragvnster"/>
      </w:pPr>
      <w:r>
        <w:t>Blomgren, Johan, tillsynstandläkare (fr.o.m. 2018</w:t>
      </w:r>
      <w:r>
        <w:noBreakHyphen/>
        <w:t>08</w:t>
      </w:r>
      <w:r>
        <w:noBreakHyphen/>
        <w:t>06)</w:t>
      </w:r>
    </w:p>
    <w:p w14:paraId="36E48265" w14:textId="77777777" w:rsidR="00A23F7A" w:rsidRDefault="00A23F7A" w:rsidP="00B5765E">
      <w:pPr>
        <w:pStyle w:val="Brdtextmedindragvnster"/>
      </w:pPr>
      <w:r>
        <w:t>Bouveng, Jan, områdeschef, Försäkringskassan (fr.o.m. 2018</w:t>
      </w:r>
      <w:r>
        <w:noBreakHyphen/>
        <w:t>04</w:t>
      </w:r>
      <w:r>
        <w:noBreakHyphen/>
        <w:t>09)</w:t>
      </w:r>
    </w:p>
    <w:p w14:paraId="776B1FD3" w14:textId="77777777" w:rsidR="00A23F7A" w:rsidRDefault="00A23F7A" w:rsidP="00B5765E">
      <w:pPr>
        <w:pStyle w:val="Brdtextmedindragvnster"/>
      </w:pPr>
      <w:r>
        <w:t>Larsson, Jakob, utredare, Folkhälsomyndigheten (fr.o.m. 2018</w:t>
      </w:r>
      <w:r>
        <w:noBreakHyphen/>
        <w:t>04</w:t>
      </w:r>
      <w:r>
        <w:noBreakHyphen/>
        <w:t>09 t.o.m. 2019</w:t>
      </w:r>
      <w:r>
        <w:noBreakHyphen/>
        <w:t>09</w:t>
      </w:r>
      <w:r>
        <w:noBreakHyphen/>
        <w:t>04)</w:t>
      </w:r>
    </w:p>
    <w:p w14:paraId="63B0D843" w14:textId="007F1C14" w:rsidR="00A23F7A" w:rsidRDefault="00A23F7A" w:rsidP="00B5765E">
      <w:pPr>
        <w:pStyle w:val="Brdtextmedindragvnster"/>
      </w:pPr>
      <w:r>
        <w:t>Ljung, Eva, vd, Folktandvården Stockholms län AB, Folktandvårds</w:t>
      </w:r>
      <w:r w:rsidR="00333890">
        <w:softHyphen/>
      </w:r>
      <w:r>
        <w:t>föreningen (fr.o.m. 2018</w:t>
      </w:r>
      <w:r>
        <w:noBreakHyphen/>
        <w:t>04</w:t>
      </w:r>
      <w:r>
        <w:noBreakHyphen/>
        <w:t>09)</w:t>
      </w:r>
    </w:p>
    <w:p w14:paraId="126570DD" w14:textId="71FDBECC" w:rsidR="00A23F7A" w:rsidRDefault="00A23F7A" w:rsidP="00B5765E">
      <w:pPr>
        <w:pStyle w:val="Brdtextmedindragvnster"/>
      </w:pPr>
      <w:r>
        <w:t>Lundin, Gun-Britt, enhetschef, Tandvårds- och läkemedels</w:t>
      </w:r>
      <w:r w:rsidR="00333890">
        <w:softHyphen/>
      </w:r>
      <w:r>
        <w:t>förmånsverket (fr.o.m. 2018</w:t>
      </w:r>
      <w:r>
        <w:noBreakHyphen/>
        <w:t>04</w:t>
      </w:r>
      <w:r>
        <w:noBreakHyphen/>
        <w:t>09)</w:t>
      </w:r>
    </w:p>
    <w:p w14:paraId="58A77EB0" w14:textId="77777777" w:rsidR="00A23F7A" w:rsidRDefault="00A23F7A" w:rsidP="00B5765E">
      <w:pPr>
        <w:pStyle w:val="Brdtextmedindragvnster"/>
      </w:pPr>
      <w:r>
        <w:t>Olsson, Lars, näringspolitisk chef, Privattandläkarna (fr.o.m. 2018</w:t>
      </w:r>
      <w:r>
        <w:noBreakHyphen/>
        <w:t>04</w:t>
      </w:r>
      <w:r>
        <w:noBreakHyphen/>
        <w:t>09)</w:t>
      </w:r>
    </w:p>
    <w:p w14:paraId="2CB40CD1" w14:textId="77777777" w:rsidR="00A23F7A" w:rsidRDefault="00A23F7A" w:rsidP="00B5765E">
      <w:pPr>
        <w:pStyle w:val="Brdtextmedindragvnster"/>
      </w:pPr>
      <w:proofErr w:type="spellStart"/>
      <w:r>
        <w:t>Ralsmark</w:t>
      </w:r>
      <w:proofErr w:type="spellEnd"/>
      <w:r>
        <w:t>, Hilda, sakkunnig, Konkurrensverket (fr.o.m. 2018</w:t>
      </w:r>
      <w:r>
        <w:noBreakHyphen/>
        <w:t>04</w:t>
      </w:r>
      <w:r>
        <w:noBreakHyphen/>
        <w:t>09)</w:t>
      </w:r>
    </w:p>
    <w:p w14:paraId="125C7077" w14:textId="77777777" w:rsidR="00A23F7A" w:rsidRDefault="00A23F7A" w:rsidP="00B5765E">
      <w:pPr>
        <w:pStyle w:val="Brdtextmedindragvnster"/>
      </w:pPr>
      <w:r>
        <w:lastRenderedPageBreak/>
        <w:t>Rönn, Agneta, expert, Sveriges Kommuner och Landsting (fr.o.m. 2018</w:t>
      </w:r>
      <w:r>
        <w:noBreakHyphen/>
        <w:t>04</w:t>
      </w:r>
      <w:r>
        <w:noBreakHyphen/>
        <w:t>09)</w:t>
      </w:r>
    </w:p>
    <w:p w14:paraId="7F534417" w14:textId="77777777" w:rsidR="00A23F7A" w:rsidRDefault="00A23F7A" w:rsidP="00B5765E">
      <w:pPr>
        <w:pStyle w:val="Brdtextmedindragvnster"/>
      </w:pPr>
      <w:r>
        <w:t>Wärnberg Gerdin, Elisabeth, enhetschef, Socialstyrelsen (fr.o.m. 2018</w:t>
      </w:r>
      <w:r>
        <w:noBreakHyphen/>
        <w:t>04</w:t>
      </w:r>
      <w:r>
        <w:noBreakHyphen/>
        <w:t>09)</w:t>
      </w:r>
    </w:p>
    <w:p w14:paraId="386835C5" w14:textId="77777777" w:rsidR="00A23F7A" w:rsidRDefault="00A23F7A" w:rsidP="00B5765E">
      <w:pPr>
        <w:pStyle w:val="Brdtextmedindragvnster"/>
      </w:pPr>
      <w:r>
        <w:t>Wolff, Ellen, utredare (fr.o.m. 2019</w:t>
      </w:r>
      <w:r>
        <w:noBreakHyphen/>
        <w:t>09</w:t>
      </w:r>
      <w:r>
        <w:noBreakHyphen/>
        <w:t>05)</w:t>
      </w:r>
    </w:p>
    <w:p w14:paraId="10E39385" w14:textId="77777777" w:rsidR="00A23F7A" w:rsidRDefault="00A23F7A" w:rsidP="00B5765E">
      <w:pPr>
        <w:pStyle w:val="Brdtexthllihop"/>
      </w:pPr>
      <w:r>
        <w:t>Sekreterare:</w:t>
      </w:r>
    </w:p>
    <w:p w14:paraId="059F1DB3" w14:textId="77777777" w:rsidR="00A23F7A" w:rsidRDefault="00A23F7A" w:rsidP="00B5765E">
      <w:pPr>
        <w:pStyle w:val="Brdtextmedindragvnster"/>
      </w:pPr>
      <w:proofErr w:type="spellStart"/>
      <w:r>
        <w:t>Färnsten</w:t>
      </w:r>
      <w:proofErr w:type="spellEnd"/>
      <w:r>
        <w:t>, Martin, ämnesråd (fr.o.m. 2018</w:t>
      </w:r>
      <w:r>
        <w:noBreakHyphen/>
        <w:t>03</w:t>
      </w:r>
      <w:r>
        <w:noBreakHyphen/>
        <w:t>19)</w:t>
      </w:r>
    </w:p>
    <w:p w14:paraId="44432156" w14:textId="77777777" w:rsidR="00A23F7A" w:rsidRDefault="00A23F7A" w:rsidP="00B5765E">
      <w:pPr>
        <w:pStyle w:val="Brdtextmedindragvnster"/>
      </w:pPr>
      <w:r>
        <w:t>Forsell, Marie, jurist (fr.o.m. 2018</w:t>
      </w:r>
      <w:r>
        <w:noBreakHyphen/>
        <w:t>05</w:t>
      </w:r>
      <w:r>
        <w:noBreakHyphen/>
        <w:t>01)</w:t>
      </w:r>
    </w:p>
    <w:p w14:paraId="5E62BAC1" w14:textId="77777777" w:rsidR="00A23F7A" w:rsidRDefault="00A23F7A" w:rsidP="00B5765E">
      <w:pPr>
        <w:pStyle w:val="Brdtextmedindragvnster"/>
      </w:pPr>
      <w:r>
        <w:t>Zetterberg, Patrik, departementssekreterare (fr.o.m. 2018</w:t>
      </w:r>
      <w:r>
        <w:noBreakHyphen/>
        <w:t>05</w:t>
      </w:r>
      <w:r>
        <w:noBreakHyphen/>
        <w:t>01)</w:t>
      </w:r>
    </w:p>
    <w:p w14:paraId="0CA36824" w14:textId="77777777" w:rsidR="00A23F7A" w:rsidRDefault="00A23F7A" w:rsidP="00B5765E">
      <w:pPr>
        <w:pStyle w:val="Brdtextupprkning"/>
      </w:pPr>
      <w:r>
        <w:t xml:space="preserve">Lokal: Karlavägen 100 A, Postadress: Garnisonen, 103 33 Stockholm, </w:t>
      </w:r>
      <w:r>
        <w:br/>
        <w:t>tel. 08-405 10 00</w:t>
      </w:r>
    </w:p>
    <w:p w14:paraId="73DEE160" w14:textId="048227DD" w:rsidR="00A23F7A" w:rsidRDefault="00A23F7A" w:rsidP="00B5765E">
      <w:pPr>
        <w:pStyle w:val="Brdtextupprkning"/>
      </w:pPr>
      <w:r>
        <w:t>Direktiv för kommittén, se dir. 2018:16</w:t>
      </w:r>
      <w:r w:rsidR="00745F30">
        <w:t xml:space="preserve"> och </w:t>
      </w:r>
      <w:r>
        <w:t>dir. 2020:01</w:t>
      </w:r>
    </w:p>
    <w:p w14:paraId="487917D6" w14:textId="77777777" w:rsidR="00A23F7A" w:rsidRDefault="00A23F7A" w:rsidP="00B5765E">
      <w:pPr>
        <w:pStyle w:val="Brdtextupprkning"/>
      </w:pPr>
      <w:r>
        <w:t>Utredningen beräknas avsluta sitt arbete senast 1 mars 2020.</w:t>
      </w:r>
    </w:p>
    <w:p w14:paraId="68943F3C" w14:textId="77777777" w:rsidR="00A23F7A" w:rsidRDefault="00A23F7A" w:rsidP="00B5765E">
      <w:pPr>
        <w:pStyle w:val="Rubrik2"/>
      </w:pPr>
      <w:bookmarkStart w:id="71" w:name="_Toc34128001"/>
      <w:r>
        <w:t>2018 års donationsutredning (S 2018:04)</w:t>
      </w:r>
      <w:bookmarkEnd w:id="71"/>
    </w:p>
    <w:p w14:paraId="1A4AE07A" w14:textId="77777777" w:rsidR="00A23F7A" w:rsidRDefault="00A23F7A" w:rsidP="00B5765E">
      <w:pPr>
        <w:pStyle w:val="Brdtextupprkning"/>
      </w:pPr>
      <w:r>
        <w:t>Tillkallad enligt regeringens bemyndigande 2018-03-21</w:t>
      </w:r>
    </w:p>
    <w:p w14:paraId="45926F94" w14:textId="77777777" w:rsidR="00A23F7A" w:rsidRDefault="00A23F7A" w:rsidP="00B5765E">
      <w:pPr>
        <w:pStyle w:val="Brdtexthllihop"/>
      </w:pPr>
      <w:r>
        <w:t>Särskild utredare:</w:t>
      </w:r>
    </w:p>
    <w:p w14:paraId="1DCF50A4" w14:textId="77777777" w:rsidR="00A23F7A" w:rsidRPr="00A50856" w:rsidRDefault="00A23F7A" w:rsidP="00B5765E">
      <w:pPr>
        <w:pStyle w:val="Brdtextmedindragvnster"/>
        <w:rPr>
          <w:lang w:val="de-DE"/>
        </w:rPr>
      </w:pPr>
      <w:r w:rsidRPr="00A50856">
        <w:rPr>
          <w:lang w:val="de-DE"/>
        </w:rPr>
        <w:t xml:space="preserve">Heckscher, Sten, </w:t>
      </w:r>
      <w:proofErr w:type="spellStart"/>
      <w:r w:rsidRPr="00A50856">
        <w:rPr>
          <w:lang w:val="de-DE"/>
        </w:rPr>
        <w:t>f.d</w:t>
      </w:r>
      <w:proofErr w:type="spellEnd"/>
      <w:r w:rsidRPr="00A50856">
        <w:rPr>
          <w:lang w:val="de-DE"/>
        </w:rPr>
        <w:t xml:space="preserve">. </w:t>
      </w:r>
      <w:proofErr w:type="spellStart"/>
      <w:r w:rsidRPr="00A50856">
        <w:rPr>
          <w:lang w:val="de-DE"/>
        </w:rPr>
        <w:t>justitieråd</w:t>
      </w:r>
      <w:proofErr w:type="spellEnd"/>
      <w:r w:rsidRPr="00A50856">
        <w:rPr>
          <w:lang w:val="de-DE"/>
        </w:rPr>
        <w:t xml:space="preserve"> (</w:t>
      </w:r>
      <w:proofErr w:type="spellStart"/>
      <w:r w:rsidRPr="00A50856">
        <w:rPr>
          <w:lang w:val="de-DE"/>
        </w:rPr>
        <w:t>fr.o.m</w:t>
      </w:r>
      <w:proofErr w:type="spellEnd"/>
      <w:r w:rsidRPr="00A50856">
        <w:rPr>
          <w:lang w:val="de-DE"/>
        </w:rPr>
        <w:t>. 2018</w:t>
      </w:r>
      <w:r w:rsidRPr="00A50856">
        <w:rPr>
          <w:lang w:val="de-DE"/>
        </w:rPr>
        <w:noBreakHyphen/>
        <w:t>03</w:t>
      </w:r>
      <w:r w:rsidRPr="00A50856">
        <w:rPr>
          <w:lang w:val="de-DE"/>
        </w:rPr>
        <w:noBreakHyphen/>
        <w:t xml:space="preserve">21 </w:t>
      </w:r>
      <w:proofErr w:type="spellStart"/>
      <w:r w:rsidRPr="00A50856">
        <w:rPr>
          <w:lang w:val="de-DE"/>
        </w:rPr>
        <w:t>t.o.m</w:t>
      </w:r>
      <w:proofErr w:type="spellEnd"/>
      <w:r w:rsidRPr="00A50856">
        <w:rPr>
          <w:lang w:val="de-DE"/>
        </w:rPr>
        <w:t>. 2019</w:t>
      </w:r>
      <w:r w:rsidRPr="00A50856">
        <w:rPr>
          <w:lang w:val="de-DE"/>
        </w:rPr>
        <w:noBreakHyphen/>
        <w:t>06</w:t>
      </w:r>
      <w:r w:rsidRPr="00A50856">
        <w:rPr>
          <w:lang w:val="de-DE"/>
        </w:rPr>
        <w:noBreakHyphen/>
        <w:t>03)</w:t>
      </w:r>
    </w:p>
    <w:p w14:paraId="35556F2F" w14:textId="77777777" w:rsidR="00A23F7A" w:rsidRDefault="00A23F7A" w:rsidP="00B5765E">
      <w:pPr>
        <w:pStyle w:val="Brdtexthllihop"/>
      </w:pPr>
      <w:r>
        <w:t>Experter:</w:t>
      </w:r>
    </w:p>
    <w:p w14:paraId="29971C1E" w14:textId="77777777" w:rsidR="00A23F7A" w:rsidRDefault="00A23F7A" w:rsidP="00B5765E">
      <w:pPr>
        <w:pStyle w:val="Brdtextmedindragvnster"/>
      </w:pPr>
      <w:r>
        <w:t xml:space="preserve">Aschan, </w:t>
      </w:r>
      <w:proofErr w:type="spellStart"/>
      <w:r>
        <w:t>Tesi</w:t>
      </w:r>
      <w:proofErr w:type="spellEnd"/>
      <w:r>
        <w:t>, jurist (fr.o.m. 2018</w:t>
      </w:r>
      <w:r>
        <w:noBreakHyphen/>
        <w:t>05</w:t>
      </w:r>
      <w:r>
        <w:noBreakHyphen/>
        <w:t>08 t.o.m. 2019</w:t>
      </w:r>
      <w:r>
        <w:noBreakHyphen/>
        <w:t>06</w:t>
      </w:r>
      <w:r>
        <w:noBreakHyphen/>
        <w:t>03)</w:t>
      </w:r>
    </w:p>
    <w:p w14:paraId="251E6DA9" w14:textId="77777777" w:rsidR="00A23F7A" w:rsidRDefault="00A23F7A" w:rsidP="00B5765E">
      <w:pPr>
        <w:pStyle w:val="Brdtextmedindragvnster"/>
      </w:pPr>
      <w:r>
        <w:t>Axelsson Jonsson, Ulrika, departementssekreterare (fr.o.m. 2018</w:t>
      </w:r>
      <w:r>
        <w:noBreakHyphen/>
        <w:t>05</w:t>
      </w:r>
      <w:r>
        <w:noBreakHyphen/>
        <w:t>08 t.o.m. 2019</w:t>
      </w:r>
      <w:r>
        <w:noBreakHyphen/>
        <w:t>06</w:t>
      </w:r>
      <w:r>
        <w:noBreakHyphen/>
        <w:t>03)</w:t>
      </w:r>
    </w:p>
    <w:p w14:paraId="1B61C02B" w14:textId="77777777" w:rsidR="00A23F7A" w:rsidRDefault="00A23F7A" w:rsidP="00B5765E">
      <w:pPr>
        <w:pStyle w:val="Brdtextmedindragvnster"/>
      </w:pPr>
      <w:proofErr w:type="spellStart"/>
      <w:r>
        <w:t>Flodén</w:t>
      </w:r>
      <w:proofErr w:type="spellEnd"/>
      <w:r>
        <w:t>, Anne, klinisk forskare i organdonation (fr.o.m. 2018</w:t>
      </w:r>
      <w:r>
        <w:noBreakHyphen/>
        <w:t>05</w:t>
      </w:r>
      <w:r>
        <w:noBreakHyphen/>
        <w:t>08 t.o.m. 2019</w:t>
      </w:r>
      <w:r>
        <w:noBreakHyphen/>
        <w:t>06</w:t>
      </w:r>
      <w:r>
        <w:noBreakHyphen/>
        <w:t>03)</w:t>
      </w:r>
    </w:p>
    <w:p w14:paraId="1015E7F3" w14:textId="77777777" w:rsidR="00A23F7A" w:rsidRDefault="00A23F7A" w:rsidP="00B5765E">
      <w:pPr>
        <w:pStyle w:val="Brdtextmedindragvnster"/>
      </w:pPr>
      <w:r>
        <w:t>Johansson, Mats, etiker (fr.o.m. 2018</w:t>
      </w:r>
      <w:r>
        <w:noBreakHyphen/>
        <w:t>05</w:t>
      </w:r>
      <w:r>
        <w:noBreakHyphen/>
        <w:t>08 t.o.m. 2019</w:t>
      </w:r>
      <w:r>
        <w:noBreakHyphen/>
        <w:t>06</w:t>
      </w:r>
      <w:r>
        <w:noBreakHyphen/>
        <w:t>03)</w:t>
      </w:r>
    </w:p>
    <w:p w14:paraId="336FFCD7" w14:textId="77777777" w:rsidR="00A23F7A" w:rsidRDefault="00A23F7A" w:rsidP="00B5765E">
      <w:pPr>
        <w:pStyle w:val="Brdtextmedindragvnster"/>
      </w:pPr>
      <w:r>
        <w:t>Sandén, Ulrika, universitetslektor (fr.o.m. 2018</w:t>
      </w:r>
      <w:r>
        <w:noBreakHyphen/>
        <w:t>05</w:t>
      </w:r>
      <w:r>
        <w:noBreakHyphen/>
        <w:t>08 t.o.m. 2019</w:t>
      </w:r>
      <w:r>
        <w:noBreakHyphen/>
        <w:t>06</w:t>
      </w:r>
      <w:r>
        <w:noBreakHyphen/>
        <w:t>03)</w:t>
      </w:r>
    </w:p>
    <w:p w14:paraId="6A439A58" w14:textId="77777777" w:rsidR="00A23F7A" w:rsidRDefault="00A23F7A" w:rsidP="00B5765E">
      <w:pPr>
        <w:pStyle w:val="Brdtextmedindragvnster"/>
      </w:pPr>
      <w:r>
        <w:t>Sandgren Åkerman, Åsa, bitr. chef (fr.o.m. 2018</w:t>
      </w:r>
      <w:r>
        <w:noBreakHyphen/>
        <w:t>05</w:t>
      </w:r>
      <w:r>
        <w:noBreakHyphen/>
        <w:t>08 t.o.m. 2019</w:t>
      </w:r>
      <w:r>
        <w:noBreakHyphen/>
        <w:t>06</w:t>
      </w:r>
      <w:r>
        <w:noBreakHyphen/>
        <w:t>03)</w:t>
      </w:r>
    </w:p>
    <w:p w14:paraId="3E8524CB" w14:textId="77777777" w:rsidR="00A23F7A" w:rsidRDefault="00A23F7A" w:rsidP="00B5765E">
      <w:pPr>
        <w:pStyle w:val="Brdtextmedindragvnster"/>
      </w:pPr>
      <w:r>
        <w:t>Sandgren, Ingrid, donationsansvarig sjuksköterska (fr.o.m. 2018</w:t>
      </w:r>
      <w:r>
        <w:noBreakHyphen/>
        <w:t>05</w:t>
      </w:r>
      <w:r>
        <w:noBreakHyphen/>
        <w:t>08 t.o.m. 2019</w:t>
      </w:r>
      <w:r>
        <w:noBreakHyphen/>
        <w:t>06</w:t>
      </w:r>
      <w:r>
        <w:noBreakHyphen/>
        <w:t>03)</w:t>
      </w:r>
    </w:p>
    <w:p w14:paraId="14E15F22" w14:textId="77777777" w:rsidR="00A23F7A" w:rsidRDefault="00A23F7A" w:rsidP="00B5765E">
      <w:pPr>
        <w:pStyle w:val="Brdtextmedindragvnster"/>
      </w:pPr>
      <w:r>
        <w:t>Stensmyren, Heidi, ordförande (fr.o.m. 2018</w:t>
      </w:r>
      <w:r>
        <w:noBreakHyphen/>
        <w:t>05</w:t>
      </w:r>
      <w:r>
        <w:noBreakHyphen/>
        <w:t>08 t.o.m. 2019</w:t>
      </w:r>
      <w:r>
        <w:noBreakHyphen/>
        <w:t>06</w:t>
      </w:r>
      <w:r>
        <w:noBreakHyphen/>
        <w:t>03)</w:t>
      </w:r>
    </w:p>
    <w:p w14:paraId="250B5799" w14:textId="77777777" w:rsidR="00A23F7A" w:rsidRDefault="00A23F7A" w:rsidP="00B5765E">
      <w:pPr>
        <w:pStyle w:val="Brdtextmedindragvnster"/>
      </w:pPr>
      <w:r>
        <w:t>Ström, Stefan, överläkare (fr.o.m. 2018</w:t>
      </w:r>
      <w:r>
        <w:noBreakHyphen/>
        <w:t>05</w:t>
      </w:r>
      <w:r>
        <w:noBreakHyphen/>
        <w:t>08 t.o.m. 2019</w:t>
      </w:r>
      <w:r>
        <w:noBreakHyphen/>
        <w:t>06</w:t>
      </w:r>
      <w:r>
        <w:noBreakHyphen/>
        <w:t>03)</w:t>
      </w:r>
    </w:p>
    <w:p w14:paraId="3F2C3D8F" w14:textId="77777777" w:rsidR="00A23F7A" w:rsidRDefault="00A23F7A" w:rsidP="00B5765E">
      <w:pPr>
        <w:pStyle w:val="Brdtextmedindragvnster"/>
      </w:pPr>
      <w:r>
        <w:t>Tibell, Annika, bitr. sjukhusdirektör och operativ direktör (fr.o.m. 2018</w:t>
      </w:r>
      <w:r>
        <w:noBreakHyphen/>
        <w:t>05</w:t>
      </w:r>
      <w:r>
        <w:noBreakHyphen/>
        <w:t>08 t.o.m. 2019</w:t>
      </w:r>
      <w:r>
        <w:noBreakHyphen/>
        <w:t>06</w:t>
      </w:r>
      <w:r>
        <w:noBreakHyphen/>
        <w:t>03)</w:t>
      </w:r>
    </w:p>
    <w:p w14:paraId="1F425A89" w14:textId="77777777" w:rsidR="00A23F7A" w:rsidRDefault="00A23F7A" w:rsidP="00B5765E">
      <w:pPr>
        <w:pStyle w:val="Brdtexthllihop"/>
      </w:pPr>
      <w:r>
        <w:t>Sekreterare:</w:t>
      </w:r>
    </w:p>
    <w:p w14:paraId="4F980D77" w14:textId="77777777" w:rsidR="00A23F7A" w:rsidRDefault="00A23F7A" w:rsidP="00B5765E">
      <w:pPr>
        <w:pStyle w:val="Brdtextmedindragvnster"/>
      </w:pPr>
      <w:proofErr w:type="spellStart"/>
      <w:r>
        <w:t>Pastorek</w:t>
      </w:r>
      <w:proofErr w:type="spellEnd"/>
      <w:r>
        <w:t>, Lina, kansliråd (fr.o.m. 2018</w:t>
      </w:r>
      <w:r>
        <w:noBreakHyphen/>
        <w:t>04</w:t>
      </w:r>
      <w:r>
        <w:noBreakHyphen/>
        <w:t>09 t.o.m. 2019</w:t>
      </w:r>
      <w:r>
        <w:noBreakHyphen/>
        <w:t>02</w:t>
      </w:r>
      <w:r>
        <w:noBreakHyphen/>
        <w:t>10)</w:t>
      </w:r>
    </w:p>
    <w:p w14:paraId="174963F4" w14:textId="77777777" w:rsidR="00A23F7A" w:rsidRDefault="00A23F7A" w:rsidP="00B5765E">
      <w:pPr>
        <w:pStyle w:val="Brdtextmedindragvnster"/>
      </w:pPr>
      <w:proofErr w:type="spellStart"/>
      <w:r>
        <w:t>Mellstrand</w:t>
      </w:r>
      <w:proofErr w:type="spellEnd"/>
      <w:r>
        <w:t>, Karolina, hovrättsassessor (fr.o.m. 2018</w:t>
      </w:r>
      <w:r>
        <w:noBreakHyphen/>
        <w:t>09</w:t>
      </w:r>
      <w:r>
        <w:noBreakHyphen/>
        <w:t>01 t.o.m. 2019</w:t>
      </w:r>
      <w:r>
        <w:noBreakHyphen/>
        <w:t>06</w:t>
      </w:r>
      <w:r>
        <w:noBreakHyphen/>
        <w:t>03)</w:t>
      </w:r>
    </w:p>
    <w:p w14:paraId="758C3352" w14:textId="77777777" w:rsidR="00A23F7A" w:rsidRDefault="00A23F7A" w:rsidP="00B5765E">
      <w:pPr>
        <w:pStyle w:val="Brdtextmedindragvnster"/>
      </w:pPr>
      <w:proofErr w:type="spellStart"/>
      <w:r>
        <w:t>Millberg</w:t>
      </w:r>
      <w:proofErr w:type="spellEnd"/>
      <w:r>
        <w:t>, Emma, rättssakkunnig (fr.o.m. 2018</w:t>
      </w:r>
      <w:r>
        <w:noBreakHyphen/>
        <w:t>04</w:t>
      </w:r>
      <w:r>
        <w:noBreakHyphen/>
        <w:t>09 t.o.m. 2019</w:t>
      </w:r>
      <w:r>
        <w:noBreakHyphen/>
        <w:t>06</w:t>
      </w:r>
      <w:r>
        <w:noBreakHyphen/>
        <w:t>03)</w:t>
      </w:r>
    </w:p>
    <w:p w14:paraId="1E99CD06" w14:textId="77777777" w:rsidR="00A23F7A" w:rsidRDefault="00A23F7A" w:rsidP="00B5765E">
      <w:pPr>
        <w:pStyle w:val="Brdtextupprkning"/>
      </w:pPr>
      <w:r>
        <w:t>Direktiv för utredningen, se dir. 2018:22, dir. 2018:96 och dir. 2019:9</w:t>
      </w:r>
    </w:p>
    <w:p w14:paraId="0D5B18F4" w14:textId="77777777" w:rsidR="00A23F7A" w:rsidRDefault="00A23F7A" w:rsidP="00B5765E">
      <w:pPr>
        <w:pStyle w:val="Brdtexthllihop"/>
      </w:pPr>
      <w:r>
        <w:lastRenderedPageBreak/>
        <w:t>Kommittén har avgett</w:t>
      </w:r>
    </w:p>
    <w:p w14:paraId="7AD8FDD6" w14:textId="77777777" w:rsidR="00A23F7A" w:rsidRDefault="00A23F7A" w:rsidP="00B5765E">
      <w:pPr>
        <w:pStyle w:val="Brdtextmedindragvnster"/>
      </w:pPr>
      <w:r>
        <w:t>SOU 2019:1 Santiagokonventionen mot organhandel</w:t>
      </w:r>
    </w:p>
    <w:p w14:paraId="718EF998" w14:textId="77777777" w:rsidR="00A23F7A" w:rsidRDefault="00A23F7A" w:rsidP="00B5765E">
      <w:pPr>
        <w:pStyle w:val="Brdtextmedindragvnster"/>
      </w:pPr>
      <w:r>
        <w:t>SOU 2019:26 Organbevarande behandling för donation</w:t>
      </w:r>
    </w:p>
    <w:p w14:paraId="150A29FE" w14:textId="77777777" w:rsidR="00A23F7A" w:rsidRDefault="00A23F7A" w:rsidP="00B5765E">
      <w:pPr>
        <w:pStyle w:val="Brdtextupprkning"/>
      </w:pPr>
      <w:r>
        <w:t>Uppdraget är därmed slutfört.</w:t>
      </w:r>
    </w:p>
    <w:p w14:paraId="41F9ACCC" w14:textId="77777777" w:rsidR="00A23F7A" w:rsidRDefault="00A23F7A" w:rsidP="00B5765E">
      <w:pPr>
        <w:pStyle w:val="Rubrik2"/>
      </w:pPr>
      <w:bookmarkStart w:id="72" w:name="_Toc34128002"/>
      <w:r>
        <w:t>Utredningen om en trygg sjukförsäkring med människan i centrum (S 2018:05)</w:t>
      </w:r>
      <w:bookmarkEnd w:id="72"/>
    </w:p>
    <w:p w14:paraId="2266D871" w14:textId="77777777" w:rsidR="00A23F7A" w:rsidRDefault="00A23F7A" w:rsidP="00B5765E">
      <w:pPr>
        <w:pStyle w:val="Brdtextupprkning"/>
      </w:pPr>
      <w:r>
        <w:t>Tillkallad enligt regeringens bemyndigande 2018-04-12</w:t>
      </w:r>
    </w:p>
    <w:p w14:paraId="5E8A21B8" w14:textId="77777777" w:rsidR="00A23F7A" w:rsidRDefault="00A23F7A" w:rsidP="00B5765E">
      <w:pPr>
        <w:pStyle w:val="Brdtexthllihop"/>
      </w:pPr>
      <w:r>
        <w:t>Särskild utredare:</w:t>
      </w:r>
    </w:p>
    <w:p w14:paraId="743C724C" w14:textId="77777777" w:rsidR="00A23F7A" w:rsidRDefault="00A23F7A" w:rsidP="00B5765E">
      <w:pPr>
        <w:pStyle w:val="Brdtextmedindragvnster"/>
      </w:pPr>
      <w:r>
        <w:t>Jansson, Claes, f.d. enhetschef och jur.kand. (fr.o.m. 2018</w:t>
      </w:r>
      <w:r>
        <w:noBreakHyphen/>
        <w:t>04</w:t>
      </w:r>
      <w:r>
        <w:noBreakHyphen/>
        <w:t>12)</w:t>
      </w:r>
    </w:p>
    <w:p w14:paraId="4DF9C160" w14:textId="77777777" w:rsidR="00A23F7A" w:rsidRDefault="00A23F7A" w:rsidP="00B5765E">
      <w:pPr>
        <w:pStyle w:val="Brdtexthllihop"/>
      </w:pPr>
      <w:r>
        <w:t>Sakkunniga:</w:t>
      </w:r>
    </w:p>
    <w:p w14:paraId="017C4BC8" w14:textId="77777777" w:rsidR="00A23F7A" w:rsidRPr="009C61EC" w:rsidRDefault="00A23F7A" w:rsidP="00B5765E">
      <w:pPr>
        <w:pStyle w:val="Brdtextmedindragvnster"/>
      </w:pPr>
      <w:proofErr w:type="spellStart"/>
      <w:r w:rsidRPr="009C61EC">
        <w:t>Cejie</w:t>
      </w:r>
      <w:proofErr w:type="spellEnd"/>
      <w:r w:rsidRPr="009C61EC">
        <w:t>, Joakim, kansliråd (fr.o.m. 2018</w:t>
      </w:r>
      <w:r w:rsidRPr="009C61EC">
        <w:noBreakHyphen/>
        <w:t>06</w:t>
      </w:r>
      <w:r w:rsidRPr="009C61EC">
        <w:noBreakHyphen/>
        <w:t>01 t.o.m. 2019</w:t>
      </w:r>
      <w:r w:rsidRPr="009C61EC">
        <w:noBreakHyphen/>
        <w:t>08</w:t>
      </w:r>
      <w:r w:rsidRPr="009C61EC">
        <w:noBreakHyphen/>
        <w:t>20)</w:t>
      </w:r>
    </w:p>
    <w:p w14:paraId="1873EB36" w14:textId="77777777" w:rsidR="00A23F7A" w:rsidRPr="009C61EC" w:rsidRDefault="00A23F7A" w:rsidP="00B5765E">
      <w:pPr>
        <w:pStyle w:val="Brdtextmedindragvnster"/>
      </w:pPr>
      <w:r w:rsidRPr="009C61EC">
        <w:t>Lindmark, Valter, departementssekreterare (fr.o.m. 2019</w:t>
      </w:r>
      <w:r w:rsidRPr="009C61EC">
        <w:noBreakHyphen/>
        <w:t>08</w:t>
      </w:r>
      <w:r w:rsidRPr="009C61EC">
        <w:noBreakHyphen/>
        <w:t>22)</w:t>
      </w:r>
    </w:p>
    <w:p w14:paraId="321328E5" w14:textId="77777777" w:rsidR="00A23F7A" w:rsidRPr="009C61EC" w:rsidRDefault="00A23F7A" w:rsidP="00B5765E">
      <w:pPr>
        <w:pStyle w:val="Brdtextmedindragvnster"/>
      </w:pPr>
      <w:proofErr w:type="spellStart"/>
      <w:r w:rsidRPr="009C61EC">
        <w:t>Omarsson</w:t>
      </w:r>
      <w:proofErr w:type="spellEnd"/>
      <w:r w:rsidRPr="009C61EC">
        <w:t xml:space="preserve">, </w:t>
      </w:r>
      <w:proofErr w:type="spellStart"/>
      <w:r w:rsidRPr="009C61EC">
        <w:t>Abukar</w:t>
      </w:r>
      <w:proofErr w:type="spellEnd"/>
      <w:r w:rsidRPr="009C61EC">
        <w:t>, departementssekreterare (fr.o.m. 2018</w:t>
      </w:r>
      <w:r w:rsidRPr="009C61EC">
        <w:noBreakHyphen/>
        <w:t>09</w:t>
      </w:r>
      <w:r w:rsidRPr="009C61EC">
        <w:noBreakHyphen/>
        <w:t>15)</w:t>
      </w:r>
    </w:p>
    <w:p w14:paraId="2414B9F7" w14:textId="77777777" w:rsidR="00A23F7A" w:rsidRPr="009C61EC" w:rsidRDefault="00A23F7A" w:rsidP="00B5765E">
      <w:pPr>
        <w:pStyle w:val="Brdtextmedindragvnster"/>
      </w:pPr>
      <w:r w:rsidRPr="009C61EC">
        <w:t xml:space="preserve">Seppälä, </w:t>
      </w:r>
      <w:proofErr w:type="spellStart"/>
      <w:r w:rsidRPr="009C61EC">
        <w:t>Eeva</w:t>
      </w:r>
      <w:proofErr w:type="spellEnd"/>
      <w:r w:rsidRPr="009C61EC">
        <w:t>, ämnesråd (fr.o.m. 2018</w:t>
      </w:r>
      <w:r w:rsidRPr="009C61EC">
        <w:noBreakHyphen/>
        <w:t>06</w:t>
      </w:r>
      <w:r w:rsidRPr="009C61EC">
        <w:noBreakHyphen/>
        <w:t>01)</w:t>
      </w:r>
    </w:p>
    <w:p w14:paraId="4A2EEF9D" w14:textId="77777777" w:rsidR="00A23F7A" w:rsidRPr="00A50856" w:rsidRDefault="00A23F7A" w:rsidP="00B5765E">
      <w:pPr>
        <w:pStyle w:val="Brdtextmedindragvnster"/>
        <w:rPr>
          <w:lang w:val="de-DE"/>
        </w:rPr>
      </w:pPr>
      <w:proofErr w:type="spellStart"/>
      <w:r w:rsidRPr="00A50856">
        <w:rPr>
          <w:lang w:val="de-DE"/>
        </w:rPr>
        <w:t>Westerlind</w:t>
      </w:r>
      <w:proofErr w:type="spellEnd"/>
      <w:r w:rsidRPr="00A50856">
        <w:rPr>
          <w:lang w:val="de-DE"/>
        </w:rPr>
        <w:t xml:space="preserve">, Leif, </w:t>
      </w:r>
      <w:proofErr w:type="spellStart"/>
      <w:r w:rsidRPr="00A50856">
        <w:rPr>
          <w:lang w:val="de-DE"/>
        </w:rPr>
        <w:t>ämnesråd</w:t>
      </w:r>
      <w:proofErr w:type="spellEnd"/>
      <w:r w:rsidRPr="00A50856">
        <w:rPr>
          <w:lang w:val="de-DE"/>
        </w:rPr>
        <w:t xml:space="preserve"> (</w:t>
      </w:r>
      <w:proofErr w:type="spellStart"/>
      <w:r w:rsidRPr="00A50856">
        <w:rPr>
          <w:lang w:val="de-DE"/>
        </w:rPr>
        <w:t>fr.o.m</w:t>
      </w:r>
      <w:proofErr w:type="spellEnd"/>
      <w:r w:rsidRPr="00A50856">
        <w:rPr>
          <w:lang w:val="de-DE"/>
        </w:rPr>
        <w:t>. 2018</w:t>
      </w:r>
      <w:r w:rsidRPr="00A50856">
        <w:rPr>
          <w:lang w:val="de-DE"/>
        </w:rPr>
        <w:noBreakHyphen/>
        <w:t>06</w:t>
      </w:r>
      <w:r w:rsidRPr="00A50856">
        <w:rPr>
          <w:lang w:val="de-DE"/>
        </w:rPr>
        <w:noBreakHyphen/>
        <w:t>01)</w:t>
      </w:r>
    </w:p>
    <w:p w14:paraId="05AB490C" w14:textId="77777777" w:rsidR="00A23F7A" w:rsidRDefault="00A23F7A" w:rsidP="00B5765E">
      <w:pPr>
        <w:pStyle w:val="Brdtextmedindragvnster"/>
      </w:pPr>
      <w:r w:rsidRPr="009C61EC">
        <w:t>Widén, Lisa, departementssekreterare (fr.o.m. 2018</w:t>
      </w:r>
      <w:r w:rsidRPr="009C61EC">
        <w:noBreakHyphen/>
        <w:t>06</w:t>
      </w:r>
      <w:r w:rsidRPr="009C61EC">
        <w:noBreakHyphen/>
        <w:t>01 t.o.m.</w:t>
      </w:r>
      <w:r>
        <w:t xml:space="preserve"> 2018</w:t>
      </w:r>
      <w:r>
        <w:noBreakHyphen/>
        <w:t>08</w:t>
      </w:r>
      <w:r>
        <w:noBreakHyphen/>
        <w:t>30)</w:t>
      </w:r>
    </w:p>
    <w:p w14:paraId="171DF57A" w14:textId="77777777" w:rsidR="00A23F7A" w:rsidRDefault="00A23F7A" w:rsidP="00B5765E">
      <w:pPr>
        <w:pStyle w:val="Brdtexthllihop"/>
      </w:pPr>
      <w:r>
        <w:t>Experter:</w:t>
      </w:r>
    </w:p>
    <w:p w14:paraId="735F11EC" w14:textId="77777777" w:rsidR="00A23F7A" w:rsidRDefault="00A23F7A" w:rsidP="00B5765E">
      <w:pPr>
        <w:pStyle w:val="Brdtextmedindragvnster"/>
      </w:pPr>
      <w:r>
        <w:t>Ericsson, Anna, utredare (fr.o.m. 2018</w:t>
      </w:r>
      <w:r>
        <w:noBreakHyphen/>
        <w:t>09</w:t>
      </w:r>
      <w:r>
        <w:noBreakHyphen/>
        <w:t>15)</w:t>
      </w:r>
    </w:p>
    <w:p w14:paraId="213F8B50" w14:textId="77777777" w:rsidR="00A23F7A" w:rsidRDefault="00A23F7A" w:rsidP="00B5765E">
      <w:pPr>
        <w:pStyle w:val="Brdtextmedindragvnster"/>
      </w:pPr>
      <w:proofErr w:type="spellStart"/>
      <w:r>
        <w:t>Fahlander</w:t>
      </w:r>
      <w:proofErr w:type="spellEnd"/>
      <w:r>
        <w:t>, Carl Johan, rättslig expert (fr.o.m. 2018</w:t>
      </w:r>
      <w:r>
        <w:noBreakHyphen/>
        <w:t>06</w:t>
      </w:r>
      <w:r>
        <w:noBreakHyphen/>
        <w:t>01 t.o.m. 2019</w:t>
      </w:r>
      <w:r>
        <w:noBreakHyphen/>
        <w:t>05</w:t>
      </w:r>
      <w:r>
        <w:noBreakHyphen/>
        <w:t>30)</w:t>
      </w:r>
    </w:p>
    <w:p w14:paraId="1DD04A37" w14:textId="77777777" w:rsidR="00A23F7A" w:rsidRDefault="00A23F7A" w:rsidP="00B5765E">
      <w:pPr>
        <w:pStyle w:val="Brdtextmedindragvnster"/>
      </w:pPr>
      <w:r>
        <w:t>Grönqvist, Louise, jurist och utredare (fr.o.m. 2019</w:t>
      </w:r>
      <w:r>
        <w:noBreakHyphen/>
        <w:t>02</w:t>
      </w:r>
      <w:r>
        <w:noBreakHyphen/>
        <w:t>04)</w:t>
      </w:r>
    </w:p>
    <w:p w14:paraId="5ABBE4C3" w14:textId="77777777" w:rsidR="00A23F7A" w:rsidRDefault="00A23F7A" w:rsidP="00B5765E">
      <w:pPr>
        <w:pStyle w:val="Brdtextmedindragvnster"/>
      </w:pPr>
      <w:proofErr w:type="spellStart"/>
      <w:r>
        <w:t>Karnehed</w:t>
      </w:r>
      <w:proofErr w:type="spellEnd"/>
      <w:r>
        <w:t>, Nina, utredare (fr.o.m. 2018</w:t>
      </w:r>
      <w:r>
        <w:noBreakHyphen/>
        <w:t>06</w:t>
      </w:r>
      <w:r>
        <w:noBreakHyphen/>
        <w:t>01 t.o.m. 2018</w:t>
      </w:r>
      <w:r>
        <w:noBreakHyphen/>
        <w:t>08</w:t>
      </w:r>
      <w:r>
        <w:noBreakHyphen/>
        <w:t>30)</w:t>
      </w:r>
    </w:p>
    <w:p w14:paraId="7544034C" w14:textId="77777777" w:rsidR="00A23F7A" w:rsidRDefault="00A23F7A" w:rsidP="00B5765E">
      <w:pPr>
        <w:pStyle w:val="Brdtextmedindragvnster"/>
      </w:pPr>
      <w:r>
        <w:t>Ohlander, Maria, rättslig expert (fr.o.m. 2019</w:t>
      </w:r>
      <w:r>
        <w:noBreakHyphen/>
        <w:t>06</w:t>
      </w:r>
      <w:r>
        <w:noBreakHyphen/>
        <w:t>03)</w:t>
      </w:r>
    </w:p>
    <w:p w14:paraId="4D3F817B" w14:textId="77777777" w:rsidR="00A23F7A" w:rsidRDefault="00A23F7A" w:rsidP="00B5765E">
      <w:pPr>
        <w:pStyle w:val="Brdtextmedindragvnster"/>
      </w:pPr>
      <w:proofErr w:type="spellStart"/>
      <w:r>
        <w:t>Wass</w:t>
      </w:r>
      <w:proofErr w:type="spellEnd"/>
      <w:r>
        <w:t>, Torbjörn, verksamhetssamordnare (fr.o.m. 2018</w:t>
      </w:r>
      <w:r>
        <w:noBreakHyphen/>
        <w:t>06</w:t>
      </w:r>
      <w:r>
        <w:noBreakHyphen/>
        <w:t>01)</w:t>
      </w:r>
    </w:p>
    <w:p w14:paraId="185723BA" w14:textId="77777777" w:rsidR="00A23F7A" w:rsidRDefault="00A23F7A" w:rsidP="00B5765E">
      <w:pPr>
        <w:pStyle w:val="Brdtextmedindragvnster"/>
      </w:pPr>
      <w:r>
        <w:t>Östlin, Terese, verksamhetsutvecklare (fr.o.m. 2018</w:t>
      </w:r>
      <w:r>
        <w:noBreakHyphen/>
        <w:t>06</w:t>
      </w:r>
      <w:r>
        <w:noBreakHyphen/>
        <w:t>01)</w:t>
      </w:r>
    </w:p>
    <w:p w14:paraId="62025A74" w14:textId="77777777" w:rsidR="00A23F7A" w:rsidRDefault="00A23F7A" w:rsidP="00B5765E">
      <w:pPr>
        <w:pStyle w:val="Brdtexthllihop"/>
      </w:pPr>
      <w:r>
        <w:t>Sekreterare:</w:t>
      </w:r>
    </w:p>
    <w:p w14:paraId="0F5503B6" w14:textId="77777777" w:rsidR="00A23F7A" w:rsidRDefault="00A23F7A" w:rsidP="00B5765E">
      <w:pPr>
        <w:pStyle w:val="Brdtextmedindragvnster"/>
      </w:pPr>
      <w:proofErr w:type="spellStart"/>
      <w:r>
        <w:t>Hardt</w:t>
      </w:r>
      <w:proofErr w:type="spellEnd"/>
      <w:r>
        <w:t>, Carl Johan, biträdande allmänt ombud för socialförsäkringen (fr.o.m. 2018</w:t>
      </w:r>
      <w:r>
        <w:noBreakHyphen/>
        <w:t>07</w:t>
      </w:r>
      <w:r>
        <w:noBreakHyphen/>
        <w:t>02 t.o.m. 2019</w:t>
      </w:r>
      <w:r>
        <w:noBreakHyphen/>
        <w:t>10</w:t>
      </w:r>
      <w:r>
        <w:noBreakHyphen/>
        <w:t>15)</w:t>
      </w:r>
    </w:p>
    <w:p w14:paraId="4B7C225A" w14:textId="1CDE1C9C" w:rsidR="00A23F7A" w:rsidRDefault="00A23F7A" w:rsidP="00B5765E">
      <w:pPr>
        <w:pStyle w:val="Brdtextmedindragvnster"/>
      </w:pPr>
      <w:proofErr w:type="spellStart"/>
      <w:r>
        <w:t>Hardt</w:t>
      </w:r>
      <w:proofErr w:type="spellEnd"/>
      <w:r>
        <w:t>, Carl</w:t>
      </w:r>
      <w:r w:rsidR="00183C46">
        <w:t xml:space="preserve"> </w:t>
      </w:r>
      <w:r>
        <w:t>Johan, jur.kand. (fr.o.m. 2019</w:t>
      </w:r>
      <w:r>
        <w:noBreakHyphen/>
        <w:t>10</w:t>
      </w:r>
      <w:r>
        <w:noBreakHyphen/>
        <w:t>16)</w:t>
      </w:r>
    </w:p>
    <w:p w14:paraId="743EAA3D" w14:textId="77777777" w:rsidR="00A23F7A" w:rsidRDefault="00A23F7A" w:rsidP="00B5765E">
      <w:pPr>
        <w:pStyle w:val="Brdtextmedindragvnster"/>
      </w:pPr>
      <w:r>
        <w:t xml:space="preserve">Persson </w:t>
      </w:r>
      <w:proofErr w:type="spellStart"/>
      <w:r>
        <w:t>Schill</w:t>
      </w:r>
      <w:proofErr w:type="spellEnd"/>
      <w:r>
        <w:t>, Helena, utredare (fr.o.m. 2018</w:t>
      </w:r>
      <w:r>
        <w:noBreakHyphen/>
        <w:t>05</w:t>
      </w:r>
      <w:r>
        <w:noBreakHyphen/>
        <w:t>14 t.o.m. 2019</w:t>
      </w:r>
      <w:r>
        <w:noBreakHyphen/>
        <w:t>01</w:t>
      </w:r>
      <w:r>
        <w:noBreakHyphen/>
        <w:t>31)</w:t>
      </w:r>
    </w:p>
    <w:p w14:paraId="2315D44F" w14:textId="77777777" w:rsidR="00A23F7A" w:rsidRDefault="00A23F7A" w:rsidP="00B5765E">
      <w:pPr>
        <w:pStyle w:val="Brdtextmedindragvnster"/>
      </w:pPr>
      <w:r>
        <w:t>Sundholm, Tommy, f.d. enhetschef (fr.o.m. 2019</w:t>
      </w:r>
      <w:r>
        <w:noBreakHyphen/>
        <w:t>02</w:t>
      </w:r>
      <w:r>
        <w:noBreakHyphen/>
        <w:t>07 t.o.m. 2019</w:t>
      </w:r>
      <w:r>
        <w:noBreakHyphen/>
        <w:t>10</w:t>
      </w:r>
      <w:r>
        <w:noBreakHyphen/>
        <w:t>15)</w:t>
      </w:r>
    </w:p>
    <w:p w14:paraId="177E8EC7" w14:textId="77777777" w:rsidR="00A23F7A" w:rsidRDefault="00A23F7A" w:rsidP="00B5765E">
      <w:pPr>
        <w:pStyle w:val="Brdtextmedindragvnster"/>
      </w:pPr>
      <w:r>
        <w:t>Sundholm, Tommy, f.d. enhetschef (fr.o.m. 2019</w:t>
      </w:r>
      <w:r>
        <w:noBreakHyphen/>
        <w:t>10</w:t>
      </w:r>
      <w:r>
        <w:noBreakHyphen/>
        <w:t>16)</w:t>
      </w:r>
    </w:p>
    <w:p w14:paraId="6D3824FC" w14:textId="7FFF0435" w:rsidR="00A23F7A" w:rsidRDefault="00A23F7A" w:rsidP="00B5765E">
      <w:pPr>
        <w:pStyle w:val="Brdtextupprkning"/>
      </w:pPr>
      <w:r>
        <w:t>Direktiv för utredningen, se dir. 2018:26, dir. 2019:21</w:t>
      </w:r>
      <w:r w:rsidR="00202DE2">
        <w:t xml:space="preserve"> och </w:t>
      </w:r>
      <w:r>
        <w:t>dir. 2019:105</w:t>
      </w:r>
    </w:p>
    <w:p w14:paraId="1DEFB655" w14:textId="77777777" w:rsidR="00A23F7A" w:rsidRDefault="00A23F7A" w:rsidP="00B5765E">
      <w:pPr>
        <w:pStyle w:val="Brdtexthllihop"/>
      </w:pPr>
      <w:r>
        <w:t>Kommittén har avgett</w:t>
      </w:r>
    </w:p>
    <w:p w14:paraId="1032AC2E" w14:textId="56F1B390" w:rsidR="00A23F7A" w:rsidRDefault="00A23F7A" w:rsidP="00B5765E">
      <w:pPr>
        <w:pStyle w:val="Brdtextmedindragvnster"/>
      </w:pPr>
      <w:r>
        <w:t xml:space="preserve">SOU 2019:2 Ingen regel utan undantag </w:t>
      </w:r>
      <w:r w:rsidR="00A62A68">
        <w:t>–</w:t>
      </w:r>
      <w:r>
        <w:t xml:space="preserve"> en trygg sjukförsäkring med människan i centrum</w:t>
      </w:r>
    </w:p>
    <w:p w14:paraId="03041743" w14:textId="6B7EC2D8" w:rsidR="00A23F7A" w:rsidRDefault="00A23F7A" w:rsidP="00B5765E">
      <w:pPr>
        <w:pStyle w:val="Brdtextupprkning"/>
      </w:pPr>
      <w:r>
        <w:lastRenderedPageBreak/>
        <w:t xml:space="preserve">Utredningen beräknas lämna ytterligare ett delbetänkande senast </w:t>
      </w:r>
      <w:r w:rsidR="00DE119C">
        <w:br/>
      </w:r>
      <w:r>
        <w:t xml:space="preserve">31 januari 2020 och utredningen beräknas avsluta sitt arbete senast </w:t>
      </w:r>
      <w:r w:rsidR="00DE119C">
        <w:br/>
      </w:r>
      <w:r>
        <w:t>30 april 2020.</w:t>
      </w:r>
    </w:p>
    <w:p w14:paraId="4EFD21CE" w14:textId="77777777" w:rsidR="00A23F7A" w:rsidRDefault="00A23F7A" w:rsidP="00B5765E">
      <w:pPr>
        <w:pStyle w:val="Rubrik2"/>
      </w:pPr>
      <w:bookmarkStart w:id="73" w:name="_Toc34128003"/>
      <w:r>
        <w:t>Nationell samordnare för en välfungerande sjukskrivningsprocess (S 2018:06)</w:t>
      </w:r>
      <w:bookmarkEnd w:id="73"/>
    </w:p>
    <w:p w14:paraId="6006CC14" w14:textId="77777777" w:rsidR="00A23F7A" w:rsidRDefault="00A23F7A" w:rsidP="00B5765E">
      <w:pPr>
        <w:pStyle w:val="Brdtextupprkning"/>
      </w:pPr>
      <w:r>
        <w:t>Tillkallad enligt regeringens bemyndigande 2018-04-12</w:t>
      </w:r>
    </w:p>
    <w:p w14:paraId="7FD00FDA" w14:textId="77777777" w:rsidR="00A23F7A" w:rsidRDefault="00A23F7A" w:rsidP="00B5765E">
      <w:pPr>
        <w:pStyle w:val="Brdtexthllihop"/>
      </w:pPr>
      <w:r>
        <w:t>Särskild utredare/Samordnare:</w:t>
      </w:r>
    </w:p>
    <w:p w14:paraId="6BFD104F" w14:textId="77777777" w:rsidR="00A23F7A" w:rsidRDefault="00A23F7A" w:rsidP="00B5765E">
      <w:pPr>
        <w:pStyle w:val="Brdtextmedindragvnster"/>
      </w:pPr>
      <w:r>
        <w:t xml:space="preserve">Frykman, </w:t>
      </w:r>
      <w:proofErr w:type="spellStart"/>
      <w:r>
        <w:t>Mandus</w:t>
      </w:r>
      <w:proofErr w:type="spellEnd"/>
      <w:r>
        <w:t>, medicine doktor (fr.o.m. 2018</w:t>
      </w:r>
      <w:r>
        <w:noBreakHyphen/>
        <w:t>05</w:t>
      </w:r>
      <w:r>
        <w:noBreakHyphen/>
        <w:t>05 t.o.m. 2020</w:t>
      </w:r>
      <w:r>
        <w:noBreakHyphen/>
        <w:t>04</w:t>
      </w:r>
      <w:r>
        <w:noBreakHyphen/>
        <w:t>30)</w:t>
      </w:r>
    </w:p>
    <w:p w14:paraId="6667991D" w14:textId="77777777" w:rsidR="00A23F7A" w:rsidRDefault="00A23F7A" w:rsidP="00B5765E">
      <w:pPr>
        <w:pStyle w:val="Brdtexthllihop"/>
      </w:pPr>
      <w:r>
        <w:t>Sakkunniga:</w:t>
      </w:r>
    </w:p>
    <w:p w14:paraId="2F69D576" w14:textId="77777777" w:rsidR="00A23F7A" w:rsidRDefault="00A23F7A" w:rsidP="00B5765E">
      <w:pPr>
        <w:pStyle w:val="Brdtextmedindragvnster"/>
      </w:pPr>
      <w:proofErr w:type="spellStart"/>
      <w:r>
        <w:t>Bivebäck</w:t>
      </w:r>
      <w:proofErr w:type="spellEnd"/>
      <w:r>
        <w:t>, Sara, departementssekreterare (fr.o.m. 2018</w:t>
      </w:r>
      <w:r>
        <w:noBreakHyphen/>
        <w:t>09</w:t>
      </w:r>
      <w:r>
        <w:noBreakHyphen/>
        <w:t>05)</w:t>
      </w:r>
    </w:p>
    <w:p w14:paraId="0A2EE73D" w14:textId="77777777" w:rsidR="00A23F7A" w:rsidRDefault="00A23F7A" w:rsidP="00B5765E">
      <w:pPr>
        <w:pStyle w:val="Brdtextmedindragvnster"/>
      </w:pPr>
      <w:r>
        <w:t>Granat, Klara, kansliråd (fr.o.m. 2018</w:t>
      </w:r>
      <w:r>
        <w:noBreakHyphen/>
        <w:t>09</w:t>
      </w:r>
      <w:r>
        <w:noBreakHyphen/>
        <w:t>05 t.o.m. 2019</w:t>
      </w:r>
      <w:r>
        <w:noBreakHyphen/>
        <w:t>06</w:t>
      </w:r>
      <w:r>
        <w:noBreakHyphen/>
        <w:t>02)</w:t>
      </w:r>
    </w:p>
    <w:p w14:paraId="4469BAB2" w14:textId="77777777" w:rsidR="00A23F7A" w:rsidRDefault="00A23F7A" w:rsidP="00B5765E">
      <w:pPr>
        <w:pStyle w:val="Brdtextmedindragvnster"/>
      </w:pPr>
      <w:r>
        <w:t>Johansson, Sara, kansliråd (fr.o.m. 2019</w:t>
      </w:r>
      <w:r>
        <w:noBreakHyphen/>
        <w:t>06</w:t>
      </w:r>
      <w:r>
        <w:noBreakHyphen/>
        <w:t>03 t.o.m. 2019</w:t>
      </w:r>
      <w:r>
        <w:noBreakHyphen/>
        <w:t>09</w:t>
      </w:r>
      <w:r>
        <w:noBreakHyphen/>
        <w:t>15)</w:t>
      </w:r>
    </w:p>
    <w:p w14:paraId="272C0699" w14:textId="77777777" w:rsidR="00A23F7A" w:rsidRDefault="00A23F7A" w:rsidP="00B5765E">
      <w:pPr>
        <w:pStyle w:val="Brdtextmedindragvnster"/>
      </w:pPr>
      <w:proofErr w:type="spellStart"/>
      <w:r>
        <w:t>Omarsson</w:t>
      </w:r>
      <w:proofErr w:type="spellEnd"/>
      <w:r>
        <w:t xml:space="preserve">, </w:t>
      </w:r>
      <w:proofErr w:type="spellStart"/>
      <w:r>
        <w:t>Abukar</w:t>
      </w:r>
      <w:proofErr w:type="spellEnd"/>
      <w:r>
        <w:t>, departementssekreterare (fr.o.m. 2018</w:t>
      </w:r>
      <w:r>
        <w:noBreakHyphen/>
        <w:t>09</w:t>
      </w:r>
      <w:r>
        <w:noBreakHyphen/>
        <w:t>05)</w:t>
      </w:r>
    </w:p>
    <w:p w14:paraId="5F05DD71" w14:textId="77777777" w:rsidR="00A23F7A" w:rsidRDefault="00A23F7A" w:rsidP="00B5765E">
      <w:pPr>
        <w:pStyle w:val="Brdtextmedindragvnster"/>
      </w:pPr>
      <w:proofErr w:type="spellStart"/>
      <w:r>
        <w:t>Wisten</w:t>
      </w:r>
      <w:proofErr w:type="spellEnd"/>
      <w:r>
        <w:t>, Anne, departementssekreterare (fr.o.m. 2019</w:t>
      </w:r>
      <w:r>
        <w:noBreakHyphen/>
        <w:t>09</w:t>
      </w:r>
      <w:r>
        <w:noBreakHyphen/>
        <w:t>16)</w:t>
      </w:r>
    </w:p>
    <w:p w14:paraId="7F0D2B49" w14:textId="77777777" w:rsidR="00A23F7A" w:rsidRDefault="00A23F7A" w:rsidP="00B5765E">
      <w:pPr>
        <w:pStyle w:val="Brdtextmedindragvnster"/>
      </w:pPr>
      <w:proofErr w:type="spellStart"/>
      <w:r>
        <w:t>Wollberg</w:t>
      </w:r>
      <w:proofErr w:type="spellEnd"/>
      <w:r>
        <w:t>, Peter, ämnesråd (fr.o.m. 2018</w:t>
      </w:r>
      <w:r>
        <w:noBreakHyphen/>
        <w:t>09</w:t>
      </w:r>
      <w:r>
        <w:noBreakHyphen/>
        <w:t>05)</w:t>
      </w:r>
    </w:p>
    <w:p w14:paraId="37429DA9" w14:textId="77777777" w:rsidR="00A23F7A" w:rsidRDefault="00A23F7A" w:rsidP="00B5765E">
      <w:pPr>
        <w:pStyle w:val="Brdtexthllihop"/>
      </w:pPr>
      <w:r>
        <w:t>Sekreterare:</w:t>
      </w:r>
    </w:p>
    <w:p w14:paraId="11A725E7" w14:textId="77777777" w:rsidR="00A23F7A" w:rsidRDefault="00A23F7A" w:rsidP="00B5765E">
      <w:pPr>
        <w:pStyle w:val="Brdtextmedindragvnster"/>
      </w:pPr>
      <w:r>
        <w:t>Jakobsson Randers, Marie, jurist (fr.o.m. 2018</w:t>
      </w:r>
      <w:r>
        <w:noBreakHyphen/>
        <w:t>08</w:t>
      </w:r>
      <w:r>
        <w:noBreakHyphen/>
        <w:t>20 t.o.m. 2019</w:t>
      </w:r>
      <w:r>
        <w:noBreakHyphen/>
        <w:t>01</w:t>
      </w:r>
      <w:r>
        <w:noBreakHyphen/>
        <w:t>13)</w:t>
      </w:r>
    </w:p>
    <w:p w14:paraId="5465C9A9" w14:textId="77777777" w:rsidR="00A23F7A" w:rsidRDefault="00A23F7A" w:rsidP="00B5765E">
      <w:pPr>
        <w:pStyle w:val="Brdtextmedindragvnster"/>
      </w:pPr>
      <w:proofErr w:type="spellStart"/>
      <w:r>
        <w:t>Karnehed</w:t>
      </w:r>
      <w:proofErr w:type="spellEnd"/>
      <w:r>
        <w:t>, Nina, medicine doktor (fr.o.m. 2018</w:t>
      </w:r>
      <w:r>
        <w:noBreakHyphen/>
        <w:t>12</w:t>
      </w:r>
      <w:r>
        <w:noBreakHyphen/>
        <w:t>01)</w:t>
      </w:r>
    </w:p>
    <w:p w14:paraId="5FF641D1" w14:textId="77777777" w:rsidR="00A23F7A" w:rsidRDefault="00A23F7A" w:rsidP="00B5765E">
      <w:pPr>
        <w:pStyle w:val="Brdtextmedindragvnster"/>
      </w:pPr>
      <w:r>
        <w:t>Östling, Sofie, fil.kand. (fr.o.m. 2018</w:t>
      </w:r>
      <w:r>
        <w:noBreakHyphen/>
        <w:t>08</w:t>
      </w:r>
      <w:r>
        <w:noBreakHyphen/>
        <w:t>06 t.o.m. 2020</w:t>
      </w:r>
      <w:r>
        <w:noBreakHyphen/>
        <w:t>04</w:t>
      </w:r>
      <w:r>
        <w:noBreakHyphen/>
        <w:t>30)</w:t>
      </w:r>
    </w:p>
    <w:p w14:paraId="0547DE93" w14:textId="77777777" w:rsidR="00A23F7A" w:rsidRDefault="00A23F7A" w:rsidP="00B5765E">
      <w:pPr>
        <w:pStyle w:val="Brdtextupprkning"/>
      </w:pPr>
      <w:r>
        <w:t>Direktiv för utredningen, se dir. 2018:27</w:t>
      </w:r>
    </w:p>
    <w:p w14:paraId="3132533E" w14:textId="77777777" w:rsidR="00A23F7A" w:rsidRDefault="00A23F7A" w:rsidP="00B5765E">
      <w:pPr>
        <w:pStyle w:val="Brdtextupprkning"/>
      </w:pPr>
      <w:r>
        <w:t>Utredningen beräknas avsluta sitt arbete senast 30 april 2020.</w:t>
      </w:r>
    </w:p>
    <w:p w14:paraId="72B040F2" w14:textId="77777777" w:rsidR="00A23F7A" w:rsidRDefault="00A23F7A" w:rsidP="00B5765E">
      <w:pPr>
        <w:pStyle w:val="Rubrik2"/>
      </w:pPr>
      <w:bookmarkStart w:id="74" w:name="_Toc34128004"/>
      <w:r>
        <w:t>Utredningen om ett upphandlat fondtorg för premiepension (Fi 2018:06)</w:t>
      </w:r>
      <w:bookmarkEnd w:id="74"/>
    </w:p>
    <w:p w14:paraId="6EB8726E" w14:textId="77777777" w:rsidR="00A23F7A" w:rsidRDefault="00A23F7A" w:rsidP="00B5765E">
      <w:pPr>
        <w:pStyle w:val="Brdtextupprkning"/>
      </w:pPr>
      <w:r>
        <w:t>Tillkallad enligt regeringens bemyndigande 2018-06-28</w:t>
      </w:r>
    </w:p>
    <w:p w14:paraId="350AE32B" w14:textId="77777777" w:rsidR="00A23F7A" w:rsidRDefault="00A23F7A" w:rsidP="00B5765E">
      <w:pPr>
        <w:pStyle w:val="Brdtexthllihop"/>
      </w:pPr>
      <w:r>
        <w:t>Särskild utredare:</w:t>
      </w:r>
    </w:p>
    <w:p w14:paraId="7DB9B02D" w14:textId="77777777" w:rsidR="00A23F7A" w:rsidRDefault="00A23F7A" w:rsidP="00B5765E">
      <w:pPr>
        <w:pStyle w:val="Brdtextmedindragvnster"/>
      </w:pPr>
      <w:r>
        <w:t>Westberg, Mikael, rättschef (fr.o.m. 2018</w:t>
      </w:r>
      <w:r>
        <w:noBreakHyphen/>
        <w:t>06</w:t>
      </w:r>
      <w:r>
        <w:noBreakHyphen/>
        <w:t>28)</w:t>
      </w:r>
    </w:p>
    <w:p w14:paraId="57A89A18" w14:textId="77777777" w:rsidR="00A23F7A" w:rsidRDefault="00A23F7A" w:rsidP="00B5765E">
      <w:pPr>
        <w:pStyle w:val="Brdtexthllihop"/>
      </w:pPr>
      <w:r>
        <w:t>Experter:</w:t>
      </w:r>
    </w:p>
    <w:p w14:paraId="7A2C6C59" w14:textId="77777777" w:rsidR="00A23F7A" w:rsidRDefault="00A23F7A" w:rsidP="00B5765E">
      <w:pPr>
        <w:pStyle w:val="Brdtextmedindragvnster"/>
      </w:pPr>
      <w:r>
        <w:t>Fransson, Erik, avdelningschef (fr.o.m. 2018</w:t>
      </w:r>
      <w:r>
        <w:noBreakHyphen/>
        <w:t>10</w:t>
      </w:r>
      <w:r>
        <w:noBreakHyphen/>
        <w:t>04)</w:t>
      </w:r>
    </w:p>
    <w:p w14:paraId="1545862D" w14:textId="77777777" w:rsidR="00A23F7A" w:rsidRPr="00C704F3" w:rsidRDefault="00A23F7A" w:rsidP="00B5765E">
      <w:pPr>
        <w:pStyle w:val="Brdtextmedindragvnster"/>
      </w:pPr>
      <w:proofErr w:type="spellStart"/>
      <w:r w:rsidRPr="00C704F3">
        <w:t>Hausel</w:t>
      </w:r>
      <w:proofErr w:type="spellEnd"/>
      <w:r w:rsidRPr="00C704F3">
        <w:t xml:space="preserve"> </w:t>
      </w:r>
      <w:proofErr w:type="spellStart"/>
      <w:r w:rsidRPr="00C704F3">
        <w:t>Heldahl</w:t>
      </w:r>
      <w:proofErr w:type="spellEnd"/>
      <w:r w:rsidRPr="00C704F3">
        <w:t>, Ellen, jurist (fr.o.m. 2019</w:t>
      </w:r>
      <w:r w:rsidRPr="00C704F3">
        <w:noBreakHyphen/>
        <w:t>03</w:t>
      </w:r>
      <w:r w:rsidRPr="00C704F3">
        <w:noBreakHyphen/>
        <w:t>22)</w:t>
      </w:r>
    </w:p>
    <w:p w14:paraId="273918EF" w14:textId="77777777" w:rsidR="00A23F7A" w:rsidRDefault="00A23F7A" w:rsidP="00B5765E">
      <w:pPr>
        <w:pStyle w:val="Brdtextmedindragvnster"/>
      </w:pPr>
      <w:proofErr w:type="spellStart"/>
      <w:r>
        <w:t>Hååg</w:t>
      </w:r>
      <w:proofErr w:type="spellEnd"/>
      <w:r>
        <w:t>, Karin, departementsråd (fr.o.m. 2018</w:t>
      </w:r>
      <w:r>
        <w:noBreakHyphen/>
        <w:t>10</w:t>
      </w:r>
      <w:r>
        <w:noBreakHyphen/>
        <w:t>04)</w:t>
      </w:r>
    </w:p>
    <w:p w14:paraId="547E3F39" w14:textId="77777777" w:rsidR="00A23F7A" w:rsidRDefault="00A23F7A" w:rsidP="00B5765E">
      <w:pPr>
        <w:pStyle w:val="Brdtextmedindragvnster"/>
      </w:pPr>
      <w:r>
        <w:t>Hörngren, Lars, senior rådgivare (fr.o.m. 2018</w:t>
      </w:r>
      <w:r>
        <w:noBreakHyphen/>
        <w:t>10</w:t>
      </w:r>
      <w:r>
        <w:noBreakHyphen/>
        <w:t>04)</w:t>
      </w:r>
    </w:p>
    <w:p w14:paraId="0A4C429B" w14:textId="77777777" w:rsidR="00A23F7A" w:rsidRDefault="00A23F7A" w:rsidP="00B5765E">
      <w:pPr>
        <w:pStyle w:val="Brdtextmedindragvnster"/>
      </w:pPr>
      <w:r>
        <w:t>Kinnander, Sara, jurist (fr.o.m. 2019</w:t>
      </w:r>
      <w:r>
        <w:noBreakHyphen/>
        <w:t>03</w:t>
      </w:r>
      <w:r>
        <w:noBreakHyphen/>
        <w:t>22)</w:t>
      </w:r>
    </w:p>
    <w:p w14:paraId="2AA3E011" w14:textId="77777777" w:rsidR="00A23F7A" w:rsidRDefault="00A23F7A" w:rsidP="00B5765E">
      <w:pPr>
        <w:pStyle w:val="Brdtextmedindragvnster"/>
      </w:pPr>
      <w:r>
        <w:t>Lundbergh, Stefan, director (fr.o.m. 2018</w:t>
      </w:r>
      <w:r>
        <w:noBreakHyphen/>
        <w:t>10</w:t>
      </w:r>
      <w:r>
        <w:noBreakHyphen/>
        <w:t>04)</w:t>
      </w:r>
    </w:p>
    <w:p w14:paraId="6BD7C902" w14:textId="77777777" w:rsidR="00A23F7A" w:rsidRDefault="00A23F7A" w:rsidP="00B5765E">
      <w:pPr>
        <w:pStyle w:val="Brdtextmedindragvnster"/>
      </w:pPr>
      <w:r>
        <w:t>Nordström, Fredrik, vd (fr.o.m. 2018</w:t>
      </w:r>
      <w:r>
        <w:noBreakHyphen/>
        <w:t>10</w:t>
      </w:r>
      <w:r>
        <w:noBreakHyphen/>
        <w:t>04)</w:t>
      </w:r>
    </w:p>
    <w:p w14:paraId="504753F4" w14:textId="77777777" w:rsidR="00A23F7A" w:rsidRDefault="00A23F7A" w:rsidP="00B5765E">
      <w:pPr>
        <w:pStyle w:val="Brdtextmedindragvnster"/>
      </w:pPr>
      <w:r>
        <w:t>Oscarson, Stefan, ämnesråd (fr.o.m. 2019</w:t>
      </w:r>
      <w:r>
        <w:noBreakHyphen/>
        <w:t>01</w:t>
      </w:r>
      <w:r>
        <w:noBreakHyphen/>
        <w:t>14)</w:t>
      </w:r>
    </w:p>
    <w:p w14:paraId="5B6C85CA" w14:textId="77777777" w:rsidR="00A23F7A" w:rsidRDefault="00A23F7A" w:rsidP="00B5765E">
      <w:pPr>
        <w:pStyle w:val="Brdtextmedindragvnster"/>
      </w:pPr>
      <w:r>
        <w:t>Rydbeck, Maria, överdirektör (fr.o.m. 2018</w:t>
      </w:r>
      <w:r>
        <w:noBreakHyphen/>
        <w:t>10</w:t>
      </w:r>
      <w:r>
        <w:noBreakHyphen/>
        <w:t>04)</w:t>
      </w:r>
    </w:p>
    <w:p w14:paraId="6D558187" w14:textId="77777777" w:rsidR="00A23F7A" w:rsidRDefault="00A23F7A" w:rsidP="00B5765E">
      <w:pPr>
        <w:pStyle w:val="Brdtextmedindragvnster"/>
      </w:pPr>
      <w:r>
        <w:t>Settergren, Ole, avdelningschef (fr.o.m. 2018</w:t>
      </w:r>
      <w:r>
        <w:noBreakHyphen/>
        <w:t>10</w:t>
      </w:r>
      <w:r>
        <w:noBreakHyphen/>
        <w:t>04)</w:t>
      </w:r>
    </w:p>
    <w:p w14:paraId="04570E82" w14:textId="77777777" w:rsidR="00A23F7A" w:rsidRDefault="00A23F7A" w:rsidP="00B5765E">
      <w:pPr>
        <w:pStyle w:val="Brdtextmedindragvnster"/>
      </w:pPr>
      <w:r>
        <w:lastRenderedPageBreak/>
        <w:t>Sundén, Annika, analysdirektör (fr.o.m. 2018</w:t>
      </w:r>
      <w:r>
        <w:noBreakHyphen/>
        <w:t>10</w:t>
      </w:r>
      <w:r>
        <w:noBreakHyphen/>
        <w:t>04)</w:t>
      </w:r>
    </w:p>
    <w:p w14:paraId="1AD44B73" w14:textId="77777777" w:rsidR="00A23F7A" w:rsidRDefault="00A23F7A" w:rsidP="00B5765E">
      <w:pPr>
        <w:pStyle w:val="Brdtextmedindragvnster"/>
      </w:pPr>
      <w:r>
        <w:t>Zetterström, Anne-Therése, kansliråd (fr.o.m. 2018</w:t>
      </w:r>
      <w:r>
        <w:noBreakHyphen/>
        <w:t>10</w:t>
      </w:r>
      <w:r>
        <w:noBreakHyphen/>
        <w:t>04)</w:t>
      </w:r>
    </w:p>
    <w:p w14:paraId="071C5316" w14:textId="02FDFF83" w:rsidR="00C83D18" w:rsidRDefault="00C83D18" w:rsidP="00B5765E">
      <w:pPr>
        <w:pStyle w:val="Brdtexthllihop"/>
      </w:pPr>
      <w:r>
        <w:t>Huvudsekreterare:</w:t>
      </w:r>
    </w:p>
    <w:p w14:paraId="3AEEC869" w14:textId="4B47C1F6" w:rsidR="00C83D18" w:rsidRDefault="00C83D18" w:rsidP="00C83D18">
      <w:pPr>
        <w:pStyle w:val="Brdtextmedindragvnster"/>
      </w:pPr>
      <w:r>
        <w:t>Berglöf, Elin, kansliråd (fr.o.m. 2019</w:t>
      </w:r>
      <w:r>
        <w:noBreakHyphen/>
        <w:t>11</w:t>
      </w:r>
      <w:r>
        <w:noBreakHyphen/>
        <w:t>02 t.o.m. 2020</w:t>
      </w:r>
      <w:r>
        <w:noBreakHyphen/>
        <w:t>08</w:t>
      </w:r>
      <w:r>
        <w:noBreakHyphen/>
        <w:t>31)</w:t>
      </w:r>
    </w:p>
    <w:p w14:paraId="5D5F336C" w14:textId="08A4573C" w:rsidR="00A23F7A" w:rsidRDefault="00A23F7A" w:rsidP="00B5765E">
      <w:pPr>
        <w:pStyle w:val="Brdtexthllihop"/>
      </w:pPr>
      <w:r>
        <w:t>Sekreterare:</w:t>
      </w:r>
    </w:p>
    <w:p w14:paraId="28449C5D" w14:textId="77777777" w:rsidR="00A23F7A" w:rsidRDefault="00A23F7A" w:rsidP="00B5765E">
      <w:pPr>
        <w:pStyle w:val="Brdtextmedindragvnster"/>
      </w:pPr>
      <w:r>
        <w:t>Aula, Annika, jurist (fr.o.m. 2018</w:t>
      </w:r>
      <w:r>
        <w:noBreakHyphen/>
        <w:t>09</w:t>
      </w:r>
      <w:r>
        <w:noBreakHyphen/>
        <w:t>10 t.o.m. 2019</w:t>
      </w:r>
      <w:r>
        <w:noBreakHyphen/>
        <w:t>05</w:t>
      </w:r>
      <w:r>
        <w:noBreakHyphen/>
        <w:t>05)</w:t>
      </w:r>
    </w:p>
    <w:p w14:paraId="6B2F655D" w14:textId="77777777" w:rsidR="00A23F7A" w:rsidRDefault="00A23F7A" w:rsidP="00B5765E">
      <w:pPr>
        <w:pStyle w:val="Brdtextmedindragvnster"/>
      </w:pPr>
      <w:r>
        <w:t>Berglöf, Elin, kansliråd (fr.o.m. 2018</w:t>
      </w:r>
      <w:r>
        <w:noBreakHyphen/>
        <w:t>08</w:t>
      </w:r>
      <w:r>
        <w:noBreakHyphen/>
        <w:t>20 t.o.m. 2020</w:t>
      </w:r>
      <w:r>
        <w:noBreakHyphen/>
        <w:t>12</w:t>
      </w:r>
      <w:r>
        <w:noBreakHyphen/>
        <w:t>31)</w:t>
      </w:r>
    </w:p>
    <w:p w14:paraId="145088DD" w14:textId="77777777" w:rsidR="00A23F7A" w:rsidRDefault="00A23F7A" w:rsidP="00B5765E">
      <w:pPr>
        <w:pStyle w:val="Brdtextmedindragvnster"/>
      </w:pPr>
      <w:r>
        <w:t>Hedberg, Lovisa, jurist (fr.o.m. 2018</w:t>
      </w:r>
      <w:r>
        <w:noBreakHyphen/>
        <w:t>09</w:t>
      </w:r>
      <w:r>
        <w:noBreakHyphen/>
        <w:t>03 t.o.m. 2019</w:t>
      </w:r>
      <w:r>
        <w:noBreakHyphen/>
        <w:t>11</w:t>
      </w:r>
      <w:r>
        <w:noBreakHyphen/>
        <w:t>01)</w:t>
      </w:r>
    </w:p>
    <w:p w14:paraId="709F454C" w14:textId="77777777" w:rsidR="00A23F7A" w:rsidRDefault="00A23F7A" w:rsidP="00B5765E">
      <w:pPr>
        <w:pStyle w:val="Brdtextmedindragvnster"/>
      </w:pPr>
      <w:r>
        <w:t>Kinnander, Sara, jur.kand. (fr.o.m. 2020</w:t>
      </w:r>
      <w:r>
        <w:noBreakHyphen/>
        <w:t>01</w:t>
      </w:r>
      <w:r>
        <w:noBreakHyphen/>
        <w:t>20 t.o.m. 2020</w:t>
      </w:r>
      <w:r>
        <w:noBreakHyphen/>
        <w:t>07</w:t>
      </w:r>
      <w:r>
        <w:noBreakHyphen/>
        <w:t>19)</w:t>
      </w:r>
    </w:p>
    <w:p w14:paraId="29326B99" w14:textId="77777777" w:rsidR="00A23F7A" w:rsidRDefault="00A23F7A" w:rsidP="00B5765E">
      <w:pPr>
        <w:pStyle w:val="Brdtextmedindragvnster"/>
      </w:pPr>
      <w:proofErr w:type="spellStart"/>
      <w:r>
        <w:t>Opperud</w:t>
      </w:r>
      <w:proofErr w:type="spellEnd"/>
      <w:r>
        <w:t>, Jonas, jurist (fr.o.m. 2019</w:t>
      </w:r>
      <w:r>
        <w:noBreakHyphen/>
        <w:t>04</w:t>
      </w:r>
      <w:r>
        <w:noBreakHyphen/>
        <w:t>08 t.o.m. 2019</w:t>
      </w:r>
      <w:r>
        <w:noBreakHyphen/>
        <w:t>09</w:t>
      </w:r>
      <w:r>
        <w:noBreakHyphen/>
        <w:t>29)</w:t>
      </w:r>
    </w:p>
    <w:p w14:paraId="0E569125" w14:textId="77777777" w:rsidR="00A23F7A" w:rsidRDefault="00A23F7A" w:rsidP="00B5765E">
      <w:pPr>
        <w:pStyle w:val="Brdtextmedindragvnster"/>
      </w:pPr>
      <w:r>
        <w:t>Oscarson, Stefan, ämnesråd (fr.o.m. 2018</w:t>
      </w:r>
      <w:r>
        <w:noBreakHyphen/>
        <w:t>10</w:t>
      </w:r>
      <w:r>
        <w:noBreakHyphen/>
        <w:t>01 t.o.m. 2018</w:t>
      </w:r>
      <w:r>
        <w:noBreakHyphen/>
        <w:t>12</w:t>
      </w:r>
      <w:r>
        <w:noBreakHyphen/>
        <w:t>31)</w:t>
      </w:r>
    </w:p>
    <w:p w14:paraId="2A0AF3A3" w14:textId="77777777" w:rsidR="00A23F7A" w:rsidRDefault="00A23F7A" w:rsidP="00B5765E">
      <w:pPr>
        <w:pStyle w:val="Brdtextmedindragvnster"/>
      </w:pPr>
      <w:r>
        <w:t>Westberg, Jonas, verksamhetssamordnare (fr.o.m. 2019</w:t>
      </w:r>
      <w:r>
        <w:noBreakHyphen/>
        <w:t>01</w:t>
      </w:r>
      <w:r>
        <w:noBreakHyphen/>
        <w:t>28 t.o.m. 2020</w:t>
      </w:r>
      <w:r>
        <w:noBreakHyphen/>
        <w:t>12</w:t>
      </w:r>
      <w:r>
        <w:noBreakHyphen/>
        <w:t>31)</w:t>
      </w:r>
    </w:p>
    <w:p w14:paraId="01317ABA" w14:textId="77777777" w:rsidR="00A23F7A" w:rsidRDefault="00A23F7A" w:rsidP="00B5765E">
      <w:pPr>
        <w:pStyle w:val="Brdtextupprkning"/>
      </w:pPr>
      <w:r>
        <w:t>Direktiv för utredningen, se dir. 2018:57 och dir. 2019:56</w:t>
      </w:r>
    </w:p>
    <w:p w14:paraId="623DE21F" w14:textId="77777777" w:rsidR="00A23F7A" w:rsidRDefault="00A23F7A" w:rsidP="00B5765E">
      <w:pPr>
        <w:pStyle w:val="Brdtexthllihop"/>
      </w:pPr>
      <w:r>
        <w:t>Kommittén har avgett</w:t>
      </w:r>
    </w:p>
    <w:p w14:paraId="7B18B413" w14:textId="4E2CDBB3" w:rsidR="00A23F7A" w:rsidRDefault="00A23F7A" w:rsidP="00B5765E">
      <w:pPr>
        <w:pStyle w:val="Brdtextmedindragvnster"/>
      </w:pPr>
      <w:r>
        <w:t>SOU 2019:44 Ett bättre premiepensionssystem</w:t>
      </w:r>
    </w:p>
    <w:p w14:paraId="7DC12905" w14:textId="77777777" w:rsidR="00A23F7A" w:rsidRDefault="00A23F7A" w:rsidP="00B5765E">
      <w:pPr>
        <w:pStyle w:val="Brdtextupprkning"/>
      </w:pPr>
      <w:r>
        <w:t>Uppdraget att inrätta en ny myndighet ska redovisas senast 31 december 2020.</w:t>
      </w:r>
    </w:p>
    <w:p w14:paraId="764FA936" w14:textId="77777777" w:rsidR="00A23F7A" w:rsidRDefault="00A23F7A" w:rsidP="00B5765E">
      <w:pPr>
        <w:pStyle w:val="Rubrik2"/>
      </w:pPr>
      <w:bookmarkStart w:id="75" w:name="_Toc34128005"/>
      <w:r>
        <w:t>Utredningen om översyn av yrket personlig assistent (S 2018:08)</w:t>
      </w:r>
      <w:bookmarkEnd w:id="75"/>
    </w:p>
    <w:p w14:paraId="691B7B52" w14:textId="77777777" w:rsidR="00A23F7A" w:rsidRDefault="00A23F7A" w:rsidP="00B5765E">
      <w:pPr>
        <w:pStyle w:val="Brdtextupprkning"/>
      </w:pPr>
      <w:r>
        <w:t>Tillkallad enligt regeringens bemyndigande 2018-07-26</w:t>
      </w:r>
    </w:p>
    <w:p w14:paraId="5E56D89F" w14:textId="77777777" w:rsidR="00A23F7A" w:rsidRDefault="00A23F7A" w:rsidP="00B5765E">
      <w:pPr>
        <w:pStyle w:val="Brdtexthllihop"/>
      </w:pPr>
      <w:r>
        <w:t>Särskild utredare:</w:t>
      </w:r>
    </w:p>
    <w:p w14:paraId="44C131D0" w14:textId="77777777" w:rsidR="00A23F7A" w:rsidRDefault="00A23F7A" w:rsidP="00B5765E">
      <w:pPr>
        <w:pStyle w:val="Brdtextmedindragvnster"/>
      </w:pPr>
      <w:r>
        <w:t>Lööw, Lars, generaldirektör (fr.o.m. 2018</w:t>
      </w:r>
      <w:r>
        <w:noBreakHyphen/>
        <w:t>09</w:t>
      </w:r>
      <w:r>
        <w:noBreakHyphen/>
        <w:t>10)</w:t>
      </w:r>
    </w:p>
    <w:p w14:paraId="42A0E18A" w14:textId="77777777" w:rsidR="00A23F7A" w:rsidRDefault="00A23F7A" w:rsidP="00B5765E">
      <w:pPr>
        <w:pStyle w:val="Brdtexthllihop"/>
      </w:pPr>
      <w:r>
        <w:t>Sakkunniga:</w:t>
      </w:r>
    </w:p>
    <w:p w14:paraId="30F930F8" w14:textId="77777777" w:rsidR="00A23F7A" w:rsidRDefault="00A23F7A" w:rsidP="00B5765E">
      <w:pPr>
        <w:pStyle w:val="Brdtextmedindragvnster"/>
      </w:pPr>
      <w:proofErr w:type="spellStart"/>
      <w:r>
        <w:t>Cronsioe</w:t>
      </w:r>
      <w:proofErr w:type="spellEnd"/>
      <w:r>
        <w:t>, Carina, kansliråd (fr.o.m. 2018</w:t>
      </w:r>
      <w:r>
        <w:noBreakHyphen/>
        <w:t>12</w:t>
      </w:r>
      <w:r>
        <w:noBreakHyphen/>
        <w:t>21 t.o.m. 2019</w:t>
      </w:r>
      <w:r>
        <w:noBreakHyphen/>
        <w:t>10</w:t>
      </w:r>
      <w:r>
        <w:noBreakHyphen/>
        <w:t>20)</w:t>
      </w:r>
    </w:p>
    <w:p w14:paraId="62D858A8" w14:textId="77777777" w:rsidR="00A23F7A" w:rsidRDefault="00A23F7A" w:rsidP="00B5765E">
      <w:pPr>
        <w:pStyle w:val="Brdtextmedindragvnster"/>
      </w:pPr>
      <w:r>
        <w:t>Janzon, Christina, departementssekreterare (fr.o.m. 2019</w:t>
      </w:r>
      <w:r>
        <w:noBreakHyphen/>
        <w:t>10</w:t>
      </w:r>
      <w:r>
        <w:noBreakHyphen/>
        <w:t>21)</w:t>
      </w:r>
    </w:p>
    <w:p w14:paraId="20CE1893" w14:textId="77777777" w:rsidR="00A23F7A" w:rsidRDefault="00A23F7A" w:rsidP="00B5765E">
      <w:pPr>
        <w:pStyle w:val="Brdtexthllihop"/>
      </w:pPr>
      <w:r>
        <w:t>Experter:</w:t>
      </w:r>
    </w:p>
    <w:p w14:paraId="1D917654" w14:textId="77777777" w:rsidR="00A23F7A" w:rsidRDefault="00A23F7A" w:rsidP="00B5765E">
      <w:pPr>
        <w:pStyle w:val="Brdtextmedindragvnster"/>
      </w:pPr>
      <w:r>
        <w:t>Andersson, Daniel, arbetsrättsexpert (fr.o.m. 2019</w:t>
      </w:r>
      <w:r>
        <w:noBreakHyphen/>
        <w:t>03</w:t>
      </w:r>
      <w:r>
        <w:noBreakHyphen/>
        <w:t>01)</w:t>
      </w:r>
    </w:p>
    <w:p w14:paraId="70752D75" w14:textId="77777777" w:rsidR="00A23F7A" w:rsidRDefault="00A23F7A" w:rsidP="00B5765E">
      <w:pPr>
        <w:pStyle w:val="Brdtextmedindragvnster"/>
      </w:pPr>
      <w:r>
        <w:t>Blanck, Cecilia, verksamhetsutvecklare (fr.o.m. 2018</w:t>
      </w:r>
      <w:r>
        <w:noBreakHyphen/>
        <w:t>12</w:t>
      </w:r>
      <w:r>
        <w:noBreakHyphen/>
        <w:t>21)</w:t>
      </w:r>
    </w:p>
    <w:p w14:paraId="5A5DE381" w14:textId="77777777" w:rsidR="00A23F7A" w:rsidRDefault="00A23F7A" w:rsidP="00B5765E">
      <w:pPr>
        <w:pStyle w:val="Brdtextmedindragvnster"/>
      </w:pPr>
      <w:r>
        <w:t>Borelius, Fredrik, näringspolitisk expert (fr.o.m. 2018</w:t>
      </w:r>
      <w:r>
        <w:noBreakHyphen/>
        <w:t>12</w:t>
      </w:r>
      <w:r>
        <w:noBreakHyphen/>
        <w:t>21 t.o.m. 2019</w:t>
      </w:r>
      <w:r>
        <w:noBreakHyphen/>
        <w:t>02</w:t>
      </w:r>
      <w:r>
        <w:noBreakHyphen/>
        <w:t>28)</w:t>
      </w:r>
    </w:p>
    <w:p w14:paraId="5EEDAB65" w14:textId="77777777" w:rsidR="00A23F7A" w:rsidRDefault="00A23F7A" w:rsidP="00B5765E">
      <w:pPr>
        <w:pStyle w:val="Brdtextmedindragvnster"/>
      </w:pPr>
      <w:r>
        <w:t>Carlsson, Marina, förbundsordförande (fr.o.m. 2018</w:t>
      </w:r>
      <w:r>
        <w:noBreakHyphen/>
        <w:t>12</w:t>
      </w:r>
      <w:r>
        <w:noBreakHyphen/>
        <w:t>21)</w:t>
      </w:r>
    </w:p>
    <w:p w14:paraId="5ED5323B" w14:textId="77777777" w:rsidR="00A23F7A" w:rsidRDefault="00A23F7A" w:rsidP="00B5765E">
      <w:pPr>
        <w:pStyle w:val="Brdtextmedindragvnster"/>
      </w:pPr>
      <w:proofErr w:type="spellStart"/>
      <w:r>
        <w:t>Flyckt</w:t>
      </w:r>
      <w:proofErr w:type="spellEnd"/>
      <w:r>
        <w:t>, Karin, utredare (fr.o.m. 2018</w:t>
      </w:r>
      <w:r>
        <w:noBreakHyphen/>
        <w:t>12</w:t>
      </w:r>
      <w:r>
        <w:noBreakHyphen/>
        <w:t>21 t.o.m. 2019</w:t>
      </w:r>
      <w:r>
        <w:noBreakHyphen/>
        <w:t>10</w:t>
      </w:r>
      <w:r>
        <w:noBreakHyphen/>
        <w:t>20)</w:t>
      </w:r>
    </w:p>
    <w:p w14:paraId="33F4FAE5" w14:textId="77777777" w:rsidR="00A23F7A" w:rsidRDefault="00A23F7A" w:rsidP="00B5765E">
      <w:pPr>
        <w:pStyle w:val="Brdtextmedindragvnster"/>
      </w:pPr>
      <w:r>
        <w:t>Gunnarsson, Erik, sakkunnig (fr.o.m. 2018</w:t>
      </w:r>
      <w:r>
        <w:noBreakHyphen/>
        <w:t>12</w:t>
      </w:r>
      <w:r>
        <w:noBreakHyphen/>
        <w:t>21)</w:t>
      </w:r>
    </w:p>
    <w:p w14:paraId="5849E786" w14:textId="77777777" w:rsidR="00A23F7A" w:rsidRDefault="00A23F7A" w:rsidP="00B5765E">
      <w:pPr>
        <w:pStyle w:val="Brdtextmedindragvnster"/>
      </w:pPr>
      <w:r>
        <w:t>Hagström, Lars, juridisk rådgivare (fr.o.m. 2018</w:t>
      </w:r>
      <w:r>
        <w:noBreakHyphen/>
        <w:t>12</w:t>
      </w:r>
      <w:r>
        <w:noBreakHyphen/>
        <w:t>21)</w:t>
      </w:r>
    </w:p>
    <w:p w14:paraId="2643F2B2" w14:textId="77777777" w:rsidR="00A23F7A" w:rsidRDefault="00A23F7A" w:rsidP="00B5765E">
      <w:pPr>
        <w:pStyle w:val="Brdtextmedindragvnster"/>
      </w:pPr>
      <w:proofErr w:type="spellStart"/>
      <w:r>
        <w:t>Huupponen</w:t>
      </w:r>
      <w:proofErr w:type="spellEnd"/>
      <w:r>
        <w:t>, Mari, utredare (fr.o.m. 2019</w:t>
      </w:r>
      <w:r>
        <w:noBreakHyphen/>
        <w:t>03</w:t>
      </w:r>
      <w:r>
        <w:noBreakHyphen/>
        <w:t>01)</w:t>
      </w:r>
    </w:p>
    <w:p w14:paraId="17C2698A" w14:textId="77777777" w:rsidR="00A23F7A" w:rsidRDefault="00A23F7A" w:rsidP="00B5765E">
      <w:pPr>
        <w:pStyle w:val="Brdtextmedindragvnster"/>
      </w:pPr>
      <w:r>
        <w:t>Johansson, Margaretha, ombudsman (fr.o.m. 2018</w:t>
      </w:r>
      <w:r>
        <w:noBreakHyphen/>
        <w:t>12</w:t>
      </w:r>
      <w:r>
        <w:noBreakHyphen/>
        <w:t>21)</w:t>
      </w:r>
    </w:p>
    <w:p w14:paraId="18578291" w14:textId="77777777" w:rsidR="00A23F7A" w:rsidRDefault="00A23F7A" w:rsidP="00B5765E">
      <w:pPr>
        <w:pStyle w:val="Brdtextmedindragvnster"/>
      </w:pPr>
      <w:proofErr w:type="spellStart"/>
      <w:r>
        <w:t>Lifvakt</w:t>
      </w:r>
      <w:proofErr w:type="spellEnd"/>
      <w:r>
        <w:t>, Ulrika, handläggare (fr.o.m. 2018</w:t>
      </w:r>
      <w:r>
        <w:noBreakHyphen/>
        <w:t>12</w:t>
      </w:r>
      <w:r>
        <w:noBreakHyphen/>
        <w:t>21)</w:t>
      </w:r>
    </w:p>
    <w:p w14:paraId="7038A753" w14:textId="77777777" w:rsidR="00A23F7A" w:rsidRDefault="00A23F7A" w:rsidP="00B5765E">
      <w:pPr>
        <w:pStyle w:val="Brdtextmedindragvnster"/>
      </w:pPr>
      <w:r>
        <w:t>Nordenskär, Linus, verksamhetsutvecklare (fr.o.m. 2018</w:t>
      </w:r>
      <w:r>
        <w:noBreakHyphen/>
        <w:t>12</w:t>
      </w:r>
      <w:r>
        <w:noBreakHyphen/>
        <w:t>21)</w:t>
      </w:r>
    </w:p>
    <w:p w14:paraId="48781343" w14:textId="77777777" w:rsidR="00A23F7A" w:rsidRDefault="00A23F7A" w:rsidP="00B5765E">
      <w:pPr>
        <w:pStyle w:val="Brdtextmedindragvnster"/>
      </w:pPr>
      <w:proofErr w:type="spellStart"/>
      <w:r>
        <w:t>Persdotter</w:t>
      </w:r>
      <w:proofErr w:type="spellEnd"/>
      <w:r>
        <w:t>, Maria, förbundsordförande (fr.o.m. 2018</w:t>
      </w:r>
      <w:r>
        <w:noBreakHyphen/>
        <w:t>12</w:t>
      </w:r>
      <w:r>
        <w:noBreakHyphen/>
        <w:t>21)</w:t>
      </w:r>
    </w:p>
    <w:p w14:paraId="4187D1C6" w14:textId="77777777" w:rsidR="00A23F7A" w:rsidRDefault="00A23F7A" w:rsidP="00B5765E">
      <w:pPr>
        <w:pStyle w:val="Brdtextmedindragvnster"/>
      </w:pPr>
      <w:r>
        <w:t>Petrén, Henrik, branschansvarig (fr.o.m. 2018</w:t>
      </w:r>
      <w:r>
        <w:noBreakHyphen/>
        <w:t>12</w:t>
      </w:r>
      <w:r>
        <w:noBreakHyphen/>
        <w:t>21)</w:t>
      </w:r>
    </w:p>
    <w:p w14:paraId="12876A01" w14:textId="77777777" w:rsidR="00A23F7A" w:rsidRDefault="00A23F7A" w:rsidP="00B5765E">
      <w:pPr>
        <w:pStyle w:val="Brdtextmedindragvnster"/>
      </w:pPr>
      <w:r>
        <w:lastRenderedPageBreak/>
        <w:t>Söderberg, Staffan, utredare (fr.o.m. 2019</w:t>
      </w:r>
      <w:r>
        <w:noBreakHyphen/>
        <w:t>10</w:t>
      </w:r>
      <w:r>
        <w:noBreakHyphen/>
        <w:t>21)</w:t>
      </w:r>
    </w:p>
    <w:p w14:paraId="6FFA705E" w14:textId="77777777" w:rsidR="00A23F7A" w:rsidRDefault="00A23F7A" w:rsidP="00B5765E">
      <w:pPr>
        <w:pStyle w:val="Brdtextmedindragvnster"/>
      </w:pPr>
      <w:proofErr w:type="spellStart"/>
      <w:r>
        <w:t>Taxén</w:t>
      </w:r>
      <w:proofErr w:type="spellEnd"/>
      <w:r>
        <w:t>, Oskar, ombudsman (fr.o.m. 2018</w:t>
      </w:r>
      <w:r>
        <w:noBreakHyphen/>
        <w:t>12</w:t>
      </w:r>
      <w:r>
        <w:noBreakHyphen/>
        <w:t>21 t.o.m. 2019</w:t>
      </w:r>
      <w:r>
        <w:noBreakHyphen/>
        <w:t>02</w:t>
      </w:r>
      <w:r>
        <w:noBreakHyphen/>
        <w:t>28)</w:t>
      </w:r>
    </w:p>
    <w:p w14:paraId="75B5B557" w14:textId="77777777" w:rsidR="00A23F7A" w:rsidRDefault="00A23F7A" w:rsidP="00B5765E">
      <w:pPr>
        <w:pStyle w:val="Brdtexthllihop"/>
      </w:pPr>
      <w:r>
        <w:t>Huvudsekreterare:</w:t>
      </w:r>
    </w:p>
    <w:p w14:paraId="56FAB9B9" w14:textId="30B149D0" w:rsidR="00A23F7A" w:rsidRDefault="00A23F7A" w:rsidP="00B5765E">
      <w:pPr>
        <w:pStyle w:val="Brdtextmedindragvnster"/>
      </w:pPr>
      <w:proofErr w:type="spellStart"/>
      <w:r>
        <w:t>Wockelberg</w:t>
      </w:r>
      <w:proofErr w:type="spellEnd"/>
      <w:r>
        <w:t xml:space="preserve"> Hed</w:t>
      </w:r>
      <w:r w:rsidR="00233407">
        <w:t>lund</w:t>
      </w:r>
      <w:r>
        <w:t>, Johan, utredare (fr.o.m. 2018</w:t>
      </w:r>
      <w:r>
        <w:noBreakHyphen/>
        <w:t>11</w:t>
      </w:r>
      <w:r>
        <w:noBreakHyphen/>
        <w:t>05)</w:t>
      </w:r>
    </w:p>
    <w:p w14:paraId="6BB3D66E" w14:textId="77777777" w:rsidR="00A23F7A" w:rsidRDefault="00A23F7A" w:rsidP="00B5765E">
      <w:pPr>
        <w:pStyle w:val="Brdtexthllihop"/>
      </w:pPr>
      <w:r>
        <w:t>Sekreterare:</w:t>
      </w:r>
    </w:p>
    <w:p w14:paraId="6D362D33" w14:textId="77777777" w:rsidR="00A23F7A" w:rsidRDefault="00A23F7A" w:rsidP="00B5765E">
      <w:pPr>
        <w:pStyle w:val="Brdtextmedindragvnster"/>
      </w:pPr>
      <w:proofErr w:type="spellStart"/>
      <w:r>
        <w:t>Flyckt</w:t>
      </w:r>
      <w:proofErr w:type="spellEnd"/>
      <w:r>
        <w:t>, Karin, samordnare (fr.o.m. 2019</w:t>
      </w:r>
      <w:r>
        <w:noBreakHyphen/>
        <w:t>10</w:t>
      </w:r>
      <w:r>
        <w:noBreakHyphen/>
        <w:t>01)</w:t>
      </w:r>
    </w:p>
    <w:p w14:paraId="5270E574" w14:textId="77777777" w:rsidR="00A23F7A" w:rsidRDefault="00A23F7A" w:rsidP="00B5765E">
      <w:pPr>
        <w:pStyle w:val="Brdtextmedindragvnster"/>
      </w:pPr>
      <w:proofErr w:type="spellStart"/>
      <w:r>
        <w:t>Karanta</w:t>
      </w:r>
      <w:proofErr w:type="spellEnd"/>
      <w:r>
        <w:t>, Maria, utredare (fr.o.m. 2018</w:t>
      </w:r>
      <w:r>
        <w:noBreakHyphen/>
        <w:t>12</w:t>
      </w:r>
      <w:r>
        <w:noBreakHyphen/>
        <w:t>03)</w:t>
      </w:r>
    </w:p>
    <w:p w14:paraId="501F6A95" w14:textId="77777777" w:rsidR="00A23F7A" w:rsidRDefault="00A23F7A" w:rsidP="00B5765E">
      <w:pPr>
        <w:pStyle w:val="Brdtextmedindragvnster"/>
      </w:pPr>
      <w:r>
        <w:t>Zetterström, Linda, student (fr.o.m. 2019</w:t>
      </w:r>
      <w:r>
        <w:noBreakHyphen/>
        <w:t>06</w:t>
      </w:r>
      <w:r>
        <w:noBreakHyphen/>
        <w:t>10 t.o.m. 2019</w:t>
      </w:r>
      <w:r>
        <w:noBreakHyphen/>
        <w:t>06</w:t>
      </w:r>
      <w:r>
        <w:noBreakHyphen/>
        <w:t>24)</w:t>
      </w:r>
    </w:p>
    <w:p w14:paraId="6048AEFE" w14:textId="77777777" w:rsidR="00A23F7A" w:rsidRDefault="00A23F7A" w:rsidP="00B5765E">
      <w:pPr>
        <w:pStyle w:val="Brdtextupprkning"/>
      </w:pPr>
      <w:r>
        <w:t>Direktiv för utredningen, se dir. 2018:72</w:t>
      </w:r>
    </w:p>
    <w:p w14:paraId="5F6E3072" w14:textId="77777777" w:rsidR="00A23F7A" w:rsidRDefault="00A23F7A" w:rsidP="00B5765E">
      <w:pPr>
        <w:pStyle w:val="Brdtextupprkning"/>
      </w:pPr>
      <w:r>
        <w:t>Utredningen beräknas avsluta sitt arbete senast 15 januari 2020.</w:t>
      </w:r>
    </w:p>
    <w:p w14:paraId="21456E04" w14:textId="77777777" w:rsidR="00A23F7A" w:rsidRDefault="00A23F7A" w:rsidP="00B5765E">
      <w:pPr>
        <w:pStyle w:val="Rubrik2"/>
      </w:pPr>
      <w:bookmarkStart w:id="76" w:name="_Toc34128006"/>
      <w:r>
        <w:t>Utredningen om hälso- och sjukvårdens beredskap (S 2018:09)</w:t>
      </w:r>
      <w:bookmarkEnd w:id="76"/>
    </w:p>
    <w:p w14:paraId="7F9A58CE" w14:textId="77777777" w:rsidR="00A23F7A" w:rsidRDefault="00A23F7A" w:rsidP="00B5765E">
      <w:pPr>
        <w:pStyle w:val="Brdtextupprkning"/>
      </w:pPr>
      <w:r>
        <w:t>Tillkallad enligt regeringens bemyndigande 2018-08-09</w:t>
      </w:r>
    </w:p>
    <w:p w14:paraId="5F4DD05E" w14:textId="77777777" w:rsidR="00A23F7A" w:rsidRDefault="00A23F7A" w:rsidP="00B5765E">
      <w:pPr>
        <w:pStyle w:val="Brdtexthllihop"/>
      </w:pPr>
      <w:r>
        <w:t>Särskild utredare:</w:t>
      </w:r>
    </w:p>
    <w:p w14:paraId="473F97F7" w14:textId="77777777" w:rsidR="00A23F7A" w:rsidRDefault="00A23F7A" w:rsidP="00B5765E">
      <w:pPr>
        <w:pStyle w:val="Brdtextmedindragvnster"/>
      </w:pPr>
      <w:r>
        <w:t>Kullgren, Åsa, kammaråklagare (fr.o.m. 2018</w:t>
      </w:r>
      <w:r>
        <w:noBreakHyphen/>
        <w:t>08</w:t>
      </w:r>
      <w:r>
        <w:noBreakHyphen/>
        <w:t>29)</w:t>
      </w:r>
    </w:p>
    <w:p w14:paraId="6DB5B532" w14:textId="77777777" w:rsidR="00A23F7A" w:rsidRDefault="00A23F7A" w:rsidP="00B5765E">
      <w:pPr>
        <w:pStyle w:val="Brdtexthllihop"/>
      </w:pPr>
      <w:r>
        <w:t>Sakkunniga:</w:t>
      </w:r>
    </w:p>
    <w:p w14:paraId="6EF53087" w14:textId="77777777" w:rsidR="00A23F7A" w:rsidRDefault="00A23F7A" w:rsidP="00B5765E">
      <w:pPr>
        <w:pStyle w:val="Brdtextmedindragvnster"/>
      </w:pPr>
      <w:r>
        <w:t>Alenius, Mikael, ämnesråd (fr.o.m. 2019</w:t>
      </w:r>
      <w:r>
        <w:noBreakHyphen/>
        <w:t>05</w:t>
      </w:r>
      <w:r>
        <w:noBreakHyphen/>
        <w:t>10)</w:t>
      </w:r>
    </w:p>
    <w:p w14:paraId="4F53A480" w14:textId="77777777" w:rsidR="00A23F7A" w:rsidRDefault="00A23F7A" w:rsidP="00B5765E">
      <w:pPr>
        <w:pStyle w:val="Brdtextmedindragvnster"/>
      </w:pPr>
      <w:r>
        <w:t>Karlsson, Stefan, ämnesråd (fr.o.m. 2019</w:t>
      </w:r>
      <w:r>
        <w:noBreakHyphen/>
        <w:t>05</w:t>
      </w:r>
      <w:r>
        <w:noBreakHyphen/>
        <w:t>10)</w:t>
      </w:r>
    </w:p>
    <w:p w14:paraId="56DAAD46" w14:textId="77777777" w:rsidR="00A23F7A" w:rsidRDefault="00A23F7A" w:rsidP="00B5765E">
      <w:pPr>
        <w:pStyle w:val="Brdtextmedindragvnster"/>
      </w:pPr>
      <w:proofErr w:type="spellStart"/>
      <w:r>
        <w:t>Larkeus</w:t>
      </w:r>
      <w:proofErr w:type="spellEnd"/>
      <w:r>
        <w:t>, Jonathan, departementssekreterare (fr.o.m. 2019</w:t>
      </w:r>
      <w:r>
        <w:noBreakHyphen/>
        <w:t>05</w:t>
      </w:r>
      <w:r>
        <w:noBreakHyphen/>
        <w:t>10 t.o.m. 2019</w:t>
      </w:r>
      <w:r>
        <w:noBreakHyphen/>
        <w:t>09</w:t>
      </w:r>
      <w:r>
        <w:noBreakHyphen/>
        <w:t>26)</w:t>
      </w:r>
    </w:p>
    <w:p w14:paraId="1E362A0D" w14:textId="77777777" w:rsidR="00A23F7A" w:rsidRDefault="00A23F7A" w:rsidP="00B5765E">
      <w:pPr>
        <w:pStyle w:val="Brdtextmedindragvnster"/>
      </w:pPr>
      <w:proofErr w:type="spellStart"/>
      <w:r>
        <w:t>Lönnerholm</w:t>
      </w:r>
      <w:proofErr w:type="spellEnd"/>
      <w:r>
        <w:t>, Sverker, ämnesråd (fr.o.m. 2019</w:t>
      </w:r>
      <w:r>
        <w:noBreakHyphen/>
        <w:t>05</w:t>
      </w:r>
      <w:r>
        <w:noBreakHyphen/>
        <w:t>10)</w:t>
      </w:r>
    </w:p>
    <w:p w14:paraId="1EF8037A" w14:textId="77777777" w:rsidR="00A23F7A" w:rsidRDefault="00A23F7A" w:rsidP="00B5765E">
      <w:pPr>
        <w:pStyle w:val="Brdtextmedindragvnster"/>
      </w:pPr>
      <w:r>
        <w:t>Milton, Zandra, ämnesråd (fr.o.m. 2019</w:t>
      </w:r>
      <w:r>
        <w:noBreakHyphen/>
        <w:t>05</w:t>
      </w:r>
      <w:r>
        <w:noBreakHyphen/>
        <w:t>10)</w:t>
      </w:r>
    </w:p>
    <w:p w14:paraId="2BAA0F20" w14:textId="77777777" w:rsidR="00A23F7A" w:rsidRDefault="00A23F7A" w:rsidP="00B5765E">
      <w:pPr>
        <w:pStyle w:val="Brdtextmedindragvnster"/>
      </w:pPr>
      <w:proofErr w:type="spellStart"/>
      <w:r>
        <w:t>Pereswetoff</w:t>
      </w:r>
      <w:proofErr w:type="spellEnd"/>
      <w:r>
        <w:t>-Morath, Maria, kansliråd (fr.o.m. 2019</w:t>
      </w:r>
      <w:r>
        <w:noBreakHyphen/>
        <w:t>09</w:t>
      </w:r>
      <w:r>
        <w:noBreakHyphen/>
        <w:t>01)</w:t>
      </w:r>
    </w:p>
    <w:p w14:paraId="3613141E" w14:textId="77777777" w:rsidR="00A23F7A" w:rsidRDefault="00A23F7A" w:rsidP="00B5765E">
      <w:pPr>
        <w:pStyle w:val="Brdtextmedindragvnster"/>
      </w:pPr>
      <w:r>
        <w:t>Sundberg, Elin, departementssekreterare (fr.o.m. 2019</w:t>
      </w:r>
      <w:r>
        <w:noBreakHyphen/>
        <w:t>09</w:t>
      </w:r>
      <w:r>
        <w:noBreakHyphen/>
        <w:t>27)</w:t>
      </w:r>
    </w:p>
    <w:p w14:paraId="14F7A668" w14:textId="77777777" w:rsidR="00A23F7A" w:rsidRDefault="00A23F7A" w:rsidP="00B5765E">
      <w:pPr>
        <w:pStyle w:val="Brdtextmedindragvnster"/>
      </w:pPr>
      <w:r>
        <w:t>Törner, Lina, departementssekreterare (fr.o.m. 2019</w:t>
      </w:r>
      <w:r>
        <w:noBreakHyphen/>
        <w:t>05</w:t>
      </w:r>
      <w:r>
        <w:noBreakHyphen/>
        <w:t>10 t.o.m. 2019</w:t>
      </w:r>
      <w:r>
        <w:noBreakHyphen/>
        <w:t>08</w:t>
      </w:r>
      <w:r>
        <w:noBreakHyphen/>
        <w:t>30)</w:t>
      </w:r>
    </w:p>
    <w:p w14:paraId="7BB79FA5" w14:textId="77777777" w:rsidR="00A23F7A" w:rsidRDefault="00A23F7A" w:rsidP="00B5765E">
      <w:pPr>
        <w:pStyle w:val="Brdtexthllihop"/>
      </w:pPr>
      <w:r>
        <w:t>Experter:</w:t>
      </w:r>
    </w:p>
    <w:p w14:paraId="4E74822A" w14:textId="77777777" w:rsidR="00A23F7A" w:rsidRDefault="00A23F7A" w:rsidP="00B5765E">
      <w:pPr>
        <w:pStyle w:val="Brdtextmedindragvnster"/>
      </w:pPr>
      <w:r>
        <w:t>Båtelson, Karin, ordförande (fr.o.m. 2019</w:t>
      </w:r>
      <w:r>
        <w:noBreakHyphen/>
        <w:t>05</w:t>
      </w:r>
      <w:r>
        <w:noBreakHyphen/>
        <w:t>10)</w:t>
      </w:r>
    </w:p>
    <w:p w14:paraId="66B25D99" w14:textId="77777777" w:rsidR="00A23F7A" w:rsidRDefault="00A23F7A" w:rsidP="00B5765E">
      <w:pPr>
        <w:pStyle w:val="Brdtextmedindragvnster"/>
      </w:pPr>
      <w:r>
        <w:t>Carlsson, Marit, jurist (fr.o.m. 2019</w:t>
      </w:r>
      <w:r>
        <w:noBreakHyphen/>
        <w:t>05</w:t>
      </w:r>
      <w:r>
        <w:noBreakHyphen/>
        <w:t>10)</w:t>
      </w:r>
    </w:p>
    <w:p w14:paraId="63BD9657" w14:textId="77777777" w:rsidR="00A23F7A" w:rsidRDefault="00A23F7A" w:rsidP="00B5765E">
      <w:pPr>
        <w:pStyle w:val="Brdtextmedindragvnster"/>
      </w:pPr>
      <w:r>
        <w:t>Christiansson, Lennart, medicinalråd (fr.o.m. 2019</w:t>
      </w:r>
      <w:r>
        <w:noBreakHyphen/>
        <w:t>05</w:t>
      </w:r>
      <w:r>
        <w:noBreakHyphen/>
        <w:t>10)</w:t>
      </w:r>
    </w:p>
    <w:p w14:paraId="7B3D66B0" w14:textId="77777777" w:rsidR="00A23F7A" w:rsidRDefault="00A23F7A" w:rsidP="00B5765E">
      <w:pPr>
        <w:pStyle w:val="Brdtextmedindragvnster"/>
      </w:pPr>
      <w:r>
        <w:t>Freij, Emilia, jurist (fr.o.m. 2019</w:t>
      </w:r>
      <w:r>
        <w:noBreakHyphen/>
        <w:t>05</w:t>
      </w:r>
      <w:r>
        <w:noBreakHyphen/>
        <w:t>10)</w:t>
      </w:r>
    </w:p>
    <w:p w14:paraId="7D995B08" w14:textId="77777777" w:rsidR="00A23F7A" w:rsidRDefault="00A23F7A" w:rsidP="00B5765E">
      <w:pPr>
        <w:pStyle w:val="Brdtextmedindragvnster"/>
      </w:pPr>
      <w:r>
        <w:t>Hagblom, Erica, projektledare (fr.o.m. 2019</w:t>
      </w:r>
      <w:r>
        <w:noBreakHyphen/>
        <w:t>05</w:t>
      </w:r>
      <w:r>
        <w:noBreakHyphen/>
        <w:t>10)</w:t>
      </w:r>
    </w:p>
    <w:p w14:paraId="7F462DB9" w14:textId="77777777" w:rsidR="00A23F7A" w:rsidRDefault="00A23F7A" w:rsidP="00B5765E">
      <w:pPr>
        <w:pStyle w:val="Brdtextmedindragvnster"/>
      </w:pPr>
      <w:proofErr w:type="spellStart"/>
      <w:r>
        <w:t>Hessel</w:t>
      </w:r>
      <w:proofErr w:type="spellEnd"/>
      <w:r>
        <w:t>, Åsa, verksamhetschef (fr.o.m. 2019</w:t>
      </w:r>
      <w:r>
        <w:noBreakHyphen/>
        <w:t>12</w:t>
      </w:r>
      <w:r>
        <w:noBreakHyphen/>
        <w:t>04)</w:t>
      </w:r>
    </w:p>
    <w:p w14:paraId="42552118" w14:textId="77777777" w:rsidR="00A23F7A" w:rsidRDefault="00A23F7A" w:rsidP="00B5765E">
      <w:pPr>
        <w:pStyle w:val="Brdtextmedindragvnster"/>
      </w:pPr>
      <w:proofErr w:type="spellStart"/>
      <w:r>
        <w:t>Ivgren</w:t>
      </w:r>
      <w:proofErr w:type="spellEnd"/>
      <w:r>
        <w:t>, Claes, överste (fr.o.m. 2019</w:t>
      </w:r>
      <w:r>
        <w:noBreakHyphen/>
        <w:t>05</w:t>
      </w:r>
      <w:r>
        <w:noBreakHyphen/>
        <w:t>10)</w:t>
      </w:r>
    </w:p>
    <w:p w14:paraId="56E37E8B" w14:textId="77777777" w:rsidR="00A23F7A" w:rsidRDefault="00A23F7A" w:rsidP="00B5765E">
      <w:pPr>
        <w:pStyle w:val="Brdtextmedindragvnster"/>
      </w:pPr>
      <w:r>
        <w:t>Johansson, Ann, vice förbundsordförande (fr.o.m. 2019</w:t>
      </w:r>
      <w:r>
        <w:noBreakHyphen/>
        <w:t>05</w:t>
      </w:r>
      <w:r>
        <w:noBreakHyphen/>
        <w:t>10)</w:t>
      </w:r>
    </w:p>
    <w:p w14:paraId="707A78C1" w14:textId="77777777" w:rsidR="00A23F7A" w:rsidRDefault="00A23F7A" w:rsidP="00B5765E">
      <w:pPr>
        <w:pStyle w:val="Brdtextmedindragvnster"/>
      </w:pPr>
      <w:r>
        <w:t>Knutsson, Hasse, handläggare (fr.o.m. 2019</w:t>
      </w:r>
      <w:r>
        <w:noBreakHyphen/>
        <w:t>05</w:t>
      </w:r>
      <w:r>
        <w:noBreakHyphen/>
        <w:t>10)</w:t>
      </w:r>
    </w:p>
    <w:p w14:paraId="25777149" w14:textId="77777777" w:rsidR="00A23F7A" w:rsidRDefault="00A23F7A" w:rsidP="00B5765E">
      <w:pPr>
        <w:pStyle w:val="Brdtextmedindragvnster"/>
      </w:pPr>
      <w:r>
        <w:t>Richardson, Anette, enhetschef (fr.o.m. 2019</w:t>
      </w:r>
      <w:r>
        <w:noBreakHyphen/>
        <w:t>05</w:t>
      </w:r>
      <w:r>
        <w:noBreakHyphen/>
        <w:t>10)</w:t>
      </w:r>
    </w:p>
    <w:p w14:paraId="7241CA05" w14:textId="77777777" w:rsidR="00A23F7A" w:rsidRDefault="00A23F7A" w:rsidP="00B5765E">
      <w:pPr>
        <w:pStyle w:val="Brdtextmedindragvnster"/>
      </w:pPr>
      <w:r>
        <w:t>Sahlén, Eva, ordförande (fr.o.m. 2019</w:t>
      </w:r>
      <w:r>
        <w:noBreakHyphen/>
        <w:t>12</w:t>
      </w:r>
      <w:r>
        <w:noBreakHyphen/>
        <w:t>04)</w:t>
      </w:r>
    </w:p>
    <w:p w14:paraId="60F00D1D" w14:textId="77777777" w:rsidR="00A23F7A" w:rsidRDefault="00A23F7A" w:rsidP="00B5765E">
      <w:pPr>
        <w:pStyle w:val="Brdtextmedindragvnster"/>
      </w:pPr>
      <w:r>
        <w:t>von Sydow, Johan, länsöverdirektör (fr.o.m. 2019</w:t>
      </w:r>
      <w:r>
        <w:noBreakHyphen/>
        <w:t>05</w:t>
      </w:r>
      <w:r>
        <w:noBreakHyphen/>
        <w:t>10)</w:t>
      </w:r>
    </w:p>
    <w:p w14:paraId="7433EF91" w14:textId="77777777" w:rsidR="00A23F7A" w:rsidRDefault="00A23F7A" w:rsidP="00B5765E">
      <w:pPr>
        <w:pStyle w:val="Brdtextmedindragvnster"/>
      </w:pPr>
      <w:r>
        <w:t>Thyberg, Magnus, avdelningschef (fr.o.m. 2019</w:t>
      </w:r>
      <w:r>
        <w:noBreakHyphen/>
        <w:t>05</w:t>
      </w:r>
      <w:r>
        <w:noBreakHyphen/>
        <w:t>10)</w:t>
      </w:r>
    </w:p>
    <w:p w14:paraId="077A8C4F" w14:textId="77777777" w:rsidR="00A23F7A" w:rsidRDefault="00A23F7A" w:rsidP="00B5765E">
      <w:pPr>
        <w:pStyle w:val="Brdtextmedindragvnster"/>
      </w:pPr>
      <w:r>
        <w:t>Thyrén, Charlotte, biträdande enhetschef (fr.o.m. 2019</w:t>
      </w:r>
      <w:r>
        <w:noBreakHyphen/>
        <w:t>05</w:t>
      </w:r>
      <w:r>
        <w:noBreakHyphen/>
        <w:t>10)</w:t>
      </w:r>
    </w:p>
    <w:p w14:paraId="03656548" w14:textId="77777777" w:rsidR="00A23F7A" w:rsidRDefault="00A23F7A" w:rsidP="00B5765E">
      <w:pPr>
        <w:pStyle w:val="Brdtextmedindragvnster"/>
      </w:pPr>
      <w:r>
        <w:t>Wallén, Lars, kundansvarig (fr.o.m. 2019</w:t>
      </w:r>
      <w:r>
        <w:noBreakHyphen/>
        <w:t>12</w:t>
      </w:r>
      <w:r>
        <w:noBreakHyphen/>
        <w:t>04)</w:t>
      </w:r>
    </w:p>
    <w:p w14:paraId="63EB1F92" w14:textId="77777777" w:rsidR="00A23F7A" w:rsidRDefault="00A23F7A" w:rsidP="00B5765E">
      <w:pPr>
        <w:pStyle w:val="Brdtexthllihop"/>
      </w:pPr>
      <w:r>
        <w:lastRenderedPageBreak/>
        <w:t>Sekreterare:</w:t>
      </w:r>
    </w:p>
    <w:p w14:paraId="4E270884" w14:textId="77777777" w:rsidR="00A23F7A" w:rsidRDefault="00A23F7A" w:rsidP="00B5765E">
      <w:pPr>
        <w:pStyle w:val="Brdtextmedindragvnster"/>
      </w:pPr>
      <w:r>
        <w:t>Ax, Fredrik, handläggare (fr.o.m. 2019</w:t>
      </w:r>
      <w:r>
        <w:noBreakHyphen/>
        <w:t>01</w:t>
      </w:r>
      <w:r>
        <w:noBreakHyphen/>
        <w:t>01)</w:t>
      </w:r>
    </w:p>
    <w:p w14:paraId="4A7EA00C" w14:textId="77777777" w:rsidR="00A23F7A" w:rsidRDefault="00A23F7A" w:rsidP="00B5765E">
      <w:pPr>
        <w:pStyle w:val="Brdtextmedindragvnster"/>
      </w:pPr>
      <w:r>
        <w:t>Bengtsson, Eva, beredskapssamordnare (fr.o.m. 2019</w:t>
      </w:r>
      <w:r>
        <w:noBreakHyphen/>
        <w:t>05</w:t>
      </w:r>
      <w:r>
        <w:noBreakHyphen/>
        <w:t>01)</w:t>
      </w:r>
    </w:p>
    <w:p w14:paraId="76CEBC01" w14:textId="77777777" w:rsidR="00A23F7A" w:rsidRDefault="00A23F7A" w:rsidP="00B5765E">
      <w:pPr>
        <w:pStyle w:val="Brdtextmedindragvnster"/>
      </w:pPr>
      <w:r>
        <w:t>Hagelin, Hans, ämnesråd (fr.o.m. 2019</w:t>
      </w:r>
      <w:r>
        <w:noBreakHyphen/>
        <w:t>04</w:t>
      </w:r>
      <w:r>
        <w:noBreakHyphen/>
        <w:t>01)</w:t>
      </w:r>
    </w:p>
    <w:p w14:paraId="740F75C9" w14:textId="001154AB" w:rsidR="00A23F7A" w:rsidRDefault="00A23F7A" w:rsidP="00B5765E">
      <w:pPr>
        <w:pStyle w:val="Brdtextmedindragvnster"/>
      </w:pPr>
      <w:r>
        <w:t>Ternby, Ulrika, jurist (fr.o.m. 2019</w:t>
      </w:r>
      <w:r>
        <w:noBreakHyphen/>
        <w:t>01</w:t>
      </w:r>
      <w:r>
        <w:noBreakHyphen/>
        <w:t>21)</w:t>
      </w:r>
    </w:p>
    <w:p w14:paraId="33E9E16A" w14:textId="77777777" w:rsidR="008D0BDD" w:rsidRDefault="008D0BDD" w:rsidP="00B5765E">
      <w:pPr>
        <w:pStyle w:val="Brdtextmedindragvnster"/>
      </w:pPr>
    </w:p>
    <w:p w14:paraId="329316D6" w14:textId="77777777" w:rsidR="00A23F7A" w:rsidRPr="001B169E" w:rsidRDefault="00A23F7A" w:rsidP="00B5765E">
      <w:pPr>
        <w:pStyle w:val="Brdtextmedindrag"/>
        <w:ind w:left="0"/>
      </w:pPr>
      <w:r>
        <w:t>Lokal: Regeringskansliet, 103 33 Stockholm, tel. 08-405 55 98</w:t>
      </w:r>
    </w:p>
    <w:p w14:paraId="4FDFECCD" w14:textId="755A7E43" w:rsidR="00A23F7A" w:rsidRDefault="00A23F7A" w:rsidP="00B5765E">
      <w:pPr>
        <w:pStyle w:val="Brdtextupprkning"/>
      </w:pPr>
      <w:r>
        <w:t>Direktiv för utredningen, se dir. 2018:77</w:t>
      </w:r>
      <w:r w:rsidR="00953221">
        <w:t xml:space="preserve"> och </w:t>
      </w:r>
      <w:r>
        <w:t>dir. 2019:83</w:t>
      </w:r>
    </w:p>
    <w:p w14:paraId="5C8C653D" w14:textId="77777777" w:rsidR="00A23F7A" w:rsidRDefault="00A23F7A" w:rsidP="00B5765E">
      <w:pPr>
        <w:pStyle w:val="Brdtextupprkning"/>
      </w:pPr>
      <w:r>
        <w:t>Utredningen beräknas avsluta sitt arbete senast 30 september 2021.</w:t>
      </w:r>
    </w:p>
    <w:p w14:paraId="1114BD2A" w14:textId="77777777" w:rsidR="00A23F7A" w:rsidRDefault="00A23F7A" w:rsidP="00B5765E">
      <w:pPr>
        <w:pStyle w:val="Rubrik2"/>
      </w:pPr>
      <w:bookmarkStart w:id="77" w:name="_Toc34128007"/>
      <w:r>
        <w:t>Delegationen för senior arbetskraft (S 2018:10)</w:t>
      </w:r>
      <w:bookmarkEnd w:id="77"/>
    </w:p>
    <w:p w14:paraId="63A9AC3A" w14:textId="77777777" w:rsidR="00A23F7A" w:rsidRDefault="00A23F7A" w:rsidP="00B5765E">
      <w:pPr>
        <w:pStyle w:val="Brdtextupprkning"/>
      </w:pPr>
      <w:r>
        <w:t>Tillkallad enligt regeringens bemyndigande 2018-08-16</w:t>
      </w:r>
    </w:p>
    <w:p w14:paraId="7F412135" w14:textId="77777777" w:rsidR="00A23F7A" w:rsidRDefault="00A23F7A" w:rsidP="00B5765E">
      <w:pPr>
        <w:pStyle w:val="Brdtexthllihop"/>
      </w:pPr>
      <w:r>
        <w:t>Ordförande:</w:t>
      </w:r>
    </w:p>
    <w:p w14:paraId="00A3DCED" w14:textId="77777777" w:rsidR="00A23F7A" w:rsidRDefault="00A23F7A" w:rsidP="00B5765E">
      <w:pPr>
        <w:pStyle w:val="Brdtextmedindragvnster"/>
      </w:pPr>
      <w:proofErr w:type="spellStart"/>
      <w:r>
        <w:t>Ferbe</w:t>
      </w:r>
      <w:proofErr w:type="spellEnd"/>
      <w:r>
        <w:t>, Anders, senior konsult (fr.o.m. 2019</w:t>
      </w:r>
      <w:r>
        <w:noBreakHyphen/>
        <w:t>11</w:t>
      </w:r>
      <w:r>
        <w:noBreakHyphen/>
        <w:t>28)</w:t>
      </w:r>
    </w:p>
    <w:p w14:paraId="295F2E84" w14:textId="77777777" w:rsidR="00A23F7A" w:rsidRDefault="00A23F7A" w:rsidP="00B5765E">
      <w:pPr>
        <w:pStyle w:val="Brdtextmedindragvnster"/>
      </w:pPr>
      <w:r>
        <w:t>Hedborg, Anna, f.d. statsråd (fr.o.m. 2018</w:t>
      </w:r>
      <w:r>
        <w:noBreakHyphen/>
        <w:t>08</w:t>
      </w:r>
      <w:r>
        <w:noBreakHyphen/>
        <w:t>20 t.o.m. 2019</w:t>
      </w:r>
      <w:r>
        <w:noBreakHyphen/>
        <w:t>11</w:t>
      </w:r>
      <w:r>
        <w:noBreakHyphen/>
        <w:t>27)</w:t>
      </w:r>
    </w:p>
    <w:p w14:paraId="43883D32" w14:textId="77777777" w:rsidR="00A23F7A" w:rsidRDefault="00A23F7A" w:rsidP="00B5765E">
      <w:pPr>
        <w:pStyle w:val="Brdtexthllihop"/>
      </w:pPr>
      <w:r>
        <w:t>Ledamöter:</w:t>
      </w:r>
    </w:p>
    <w:p w14:paraId="5CA071D4" w14:textId="77777777" w:rsidR="00A23F7A" w:rsidRDefault="00A23F7A" w:rsidP="00B5765E">
      <w:pPr>
        <w:pStyle w:val="Brdtextmedindragvnster"/>
      </w:pPr>
      <w:r>
        <w:t>Eriksson, Ingemar, f.d. departementsråd (fr.o.m. 2018</w:t>
      </w:r>
      <w:r>
        <w:noBreakHyphen/>
        <w:t>08</w:t>
      </w:r>
      <w:r>
        <w:noBreakHyphen/>
        <w:t>20)</w:t>
      </w:r>
    </w:p>
    <w:p w14:paraId="123BBF44" w14:textId="77777777" w:rsidR="00A23F7A" w:rsidRDefault="00A23F7A" w:rsidP="00B5765E">
      <w:pPr>
        <w:pStyle w:val="Brdtextmedindragvnster"/>
      </w:pPr>
      <w:r>
        <w:t>Hedborg, Anna, f.d. statsråd (fr.o.m. 2019</w:t>
      </w:r>
      <w:r>
        <w:noBreakHyphen/>
        <w:t>11</w:t>
      </w:r>
      <w:r>
        <w:noBreakHyphen/>
        <w:t>28)</w:t>
      </w:r>
    </w:p>
    <w:p w14:paraId="192540BD" w14:textId="77777777" w:rsidR="00A23F7A" w:rsidRDefault="00A23F7A" w:rsidP="00B5765E">
      <w:pPr>
        <w:pStyle w:val="Brdtextmedindragvnster"/>
      </w:pPr>
      <w:r>
        <w:t>Skoog, Ingmar, professor (fr.o.m. 2018</w:t>
      </w:r>
      <w:r>
        <w:noBreakHyphen/>
        <w:t>08</w:t>
      </w:r>
      <w:r>
        <w:noBreakHyphen/>
        <w:t>20)</w:t>
      </w:r>
    </w:p>
    <w:p w14:paraId="45314C81" w14:textId="77777777" w:rsidR="00A23F7A" w:rsidRDefault="00A23F7A" w:rsidP="00B5765E">
      <w:pPr>
        <w:pStyle w:val="Brdtextmedindragvnster"/>
      </w:pPr>
      <w:proofErr w:type="spellStart"/>
      <w:r>
        <w:t>Svärdman</w:t>
      </w:r>
      <w:proofErr w:type="spellEnd"/>
      <w:r>
        <w:t>, Håkan, välfärdsanalytiker (fr.o.m. 2018</w:t>
      </w:r>
      <w:r>
        <w:noBreakHyphen/>
        <w:t>08</w:t>
      </w:r>
      <w:r>
        <w:noBreakHyphen/>
        <w:t>20)</w:t>
      </w:r>
    </w:p>
    <w:p w14:paraId="0F50D366" w14:textId="77777777" w:rsidR="00A23F7A" w:rsidRDefault="00A23F7A" w:rsidP="00B5765E">
      <w:pPr>
        <w:pStyle w:val="Brdtextmedindragvnster"/>
      </w:pPr>
      <w:r>
        <w:t>Vingård, Eva, professor (fr.o.m. 2018</w:t>
      </w:r>
      <w:r>
        <w:noBreakHyphen/>
        <w:t>08</w:t>
      </w:r>
      <w:r>
        <w:noBreakHyphen/>
        <w:t>20)</w:t>
      </w:r>
    </w:p>
    <w:p w14:paraId="2ACA9E10" w14:textId="77777777" w:rsidR="00A23F7A" w:rsidRDefault="00A23F7A" w:rsidP="00B5765E">
      <w:pPr>
        <w:pStyle w:val="Brdtexthllihop"/>
      </w:pPr>
      <w:r>
        <w:t>Sakkunnig:</w:t>
      </w:r>
    </w:p>
    <w:p w14:paraId="3A1E9385" w14:textId="77777777" w:rsidR="00A23F7A" w:rsidRDefault="00A23F7A" w:rsidP="00B5765E">
      <w:pPr>
        <w:pStyle w:val="Brdtextmedindragvnster"/>
      </w:pPr>
      <w:r>
        <w:t>Oscarson, Stefan, ämnesråd (fr.o.m. 2018</w:t>
      </w:r>
      <w:r>
        <w:noBreakHyphen/>
        <w:t>10</w:t>
      </w:r>
      <w:r>
        <w:noBreakHyphen/>
        <w:t>01)</w:t>
      </w:r>
    </w:p>
    <w:p w14:paraId="420E28A3" w14:textId="77777777" w:rsidR="00A23F7A" w:rsidRDefault="00A23F7A" w:rsidP="00B5765E">
      <w:pPr>
        <w:pStyle w:val="Brdtexthllihop"/>
      </w:pPr>
      <w:r>
        <w:t>Experter:</w:t>
      </w:r>
    </w:p>
    <w:p w14:paraId="3439CE75" w14:textId="3D2ACE75" w:rsidR="00A23F7A" w:rsidRDefault="00A23F7A" w:rsidP="00B5765E">
      <w:pPr>
        <w:pStyle w:val="Brdtextmedindragvnster"/>
      </w:pPr>
      <w:r>
        <w:t>Husmark Pehrsson, Cristina, f.d. statsråd (fr.o.m. 2018</w:t>
      </w:r>
      <w:r>
        <w:noBreakHyphen/>
        <w:t>08</w:t>
      </w:r>
      <w:r>
        <w:noBreakHyphen/>
        <w:t>20)</w:t>
      </w:r>
    </w:p>
    <w:p w14:paraId="28B21ECB" w14:textId="77777777" w:rsidR="00A23F7A" w:rsidRDefault="00A23F7A" w:rsidP="00B5765E">
      <w:pPr>
        <w:pStyle w:val="Brdtextmedindragvnster"/>
      </w:pPr>
      <w:r>
        <w:t>Hägglund, Göran, f.d. statsråd (fr.o.m. 2019</w:t>
      </w:r>
      <w:r>
        <w:noBreakHyphen/>
        <w:t>11</w:t>
      </w:r>
      <w:r>
        <w:noBreakHyphen/>
        <w:t>28)</w:t>
      </w:r>
    </w:p>
    <w:p w14:paraId="545425BD" w14:textId="77777777" w:rsidR="00A23F7A" w:rsidRDefault="00A23F7A" w:rsidP="00B5765E">
      <w:pPr>
        <w:pStyle w:val="Brdtextmedindragvnster"/>
      </w:pPr>
      <w:r>
        <w:t>Johnsson, Göran, f.d. förbundsordförande (fr.o.m. 2019</w:t>
      </w:r>
      <w:r>
        <w:noBreakHyphen/>
        <w:t>11</w:t>
      </w:r>
      <w:r>
        <w:noBreakHyphen/>
        <w:t>28)</w:t>
      </w:r>
    </w:p>
    <w:p w14:paraId="3B38B541" w14:textId="77777777" w:rsidR="00A23F7A" w:rsidRDefault="00A23F7A" w:rsidP="00B5765E">
      <w:pPr>
        <w:pStyle w:val="Brdtextmedindragvnster"/>
      </w:pPr>
      <w:r>
        <w:t>Ljung, Marita, f.d. statssekreterare (fr.o.m. 2018</w:t>
      </w:r>
      <w:r>
        <w:noBreakHyphen/>
        <w:t>08</w:t>
      </w:r>
      <w:r>
        <w:noBreakHyphen/>
        <w:t>20)</w:t>
      </w:r>
    </w:p>
    <w:p w14:paraId="098E402E" w14:textId="77777777" w:rsidR="00A23F7A" w:rsidRDefault="00A23F7A" w:rsidP="00B5765E">
      <w:pPr>
        <w:pStyle w:val="Brdtextmedindragvnster"/>
      </w:pPr>
      <w:proofErr w:type="spellStart"/>
      <w:r>
        <w:t>Lundeteg</w:t>
      </w:r>
      <w:proofErr w:type="spellEnd"/>
      <w:r>
        <w:t xml:space="preserve">, Amanda, </w:t>
      </w:r>
      <w:proofErr w:type="spellStart"/>
      <w:r>
        <w:t>verkst</w:t>
      </w:r>
      <w:proofErr w:type="spellEnd"/>
      <w:r>
        <w:t>. direktör (fr.o.m. 2018</w:t>
      </w:r>
      <w:r>
        <w:noBreakHyphen/>
        <w:t>08</w:t>
      </w:r>
      <w:r>
        <w:noBreakHyphen/>
        <w:t>20 t.o.m. 2019</w:t>
      </w:r>
      <w:r>
        <w:noBreakHyphen/>
        <w:t>11</w:t>
      </w:r>
      <w:r>
        <w:noBreakHyphen/>
        <w:t>27)</w:t>
      </w:r>
    </w:p>
    <w:p w14:paraId="3140D5B7" w14:textId="77777777" w:rsidR="00A23F7A" w:rsidRDefault="00A23F7A" w:rsidP="00B5765E">
      <w:pPr>
        <w:pStyle w:val="Brdtextmedindragvnster"/>
      </w:pPr>
      <w:r>
        <w:t>Mellkvist, John, PR-konsult (fr.o.m. 2018</w:t>
      </w:r>
      <w:r>
        <w:noBreakHyphen/>
        <w:t>08</w:t>
      </w:r>
      <w:r>
        <w:noBreakHyphen/>
        <w:t>20)</w:t>
      </w:r>
    </w:p>
    <w:p w14:paraId="1F539F61" w14:textId="77777777" w:rsidR="00A23F7A" w:rsidRDefault="00A23F7A" w:rsidP="00B5765E">
      <w:pPr>
        <w:pStyle w:val="Brdtextmedindragvnster"/>
      </w:pPr>
      <w:r>
        <w:t>Rundström, Marianne, journalist (fr.o.m. 2018</w:t>
      </w:r>
      <w:r>
        <w:noBreakHyphen/>
        <w:t>08</w:t>
      </w:r>
      <w:r>
        <w:noBreakHyphen/>
        <w:t>20)</w:t>
      </w:r>
    </w:p>
    <w:p w14:paraId="6616142B" w14:textId="77777777" w:rsidR="00A23F7A" w:rsidRDefault="00A23F7A" w:rsidP="00B5765E">
      <w:pPr>
        <w:pStyle w:val="Brdtextmedindragvnster"/>
      </w:pPr>
      <w:r>
        <w:t>von Sydow, Björn, f.d. talman (fr.o.m. 2018</w:t>
      </w:r>
      <w:r>
        <w:noBreakHyphen/>
        <w:t>08</w:t>
      </w:r>
      <w:r>
        <w:noBreakHyphen/>
        <w:t>20)</w:t>
      </w:r>
    </w:p>
    <w:p w14:paraId="78109DD8" w14:textId="77777777" w:rsidR="00A23F7A" w:rsidRDefault="00A23F7A" w:rsidP="00B5765E">
      <w:pPr>
        <w:pStyle w:val="Brdtextmedindragvnster"/>
      </w:pPr>
      <w:r>
        <w:t>Westerholm, Barbro, led. av riksdagen (fr.o.m. 2018</w:t>
      </w:r>
      <w:r>
        <w:noBreakHyphen/>
        <w:t>08</w:t>
      </w:r>
      <w:r>
        <w:noBreakHyphen/>
        <w:t>20)</w:t>
      </w:r>
    </w:p>
    <w:p w14:paraId="30845AB6" w14:textId="77777777" w:rsidR="00A23F7A" w:rsidRDefault="00A23F7A" w:rsidP="00B5765E">
      <w:pPr>
        <w:pStyle w:val="Brdtexthllihop"/>
      </w:pPr>
      <w:r>
        <w:t>Sekreterare:</w:t>
      </w:r>
    </w:p>
    <w:p w14:paraId="6098B9AE" w14:textId="77777777" w:rsidR="00A23F7A" w:rsidRDefault="00A23F7A" w:rsidP="00B5765E">
      <w:pPr>
        <w:pStyle w:val="Brdtextmedindragvnster"/>
      </w:pPr>
      <w:r>
        <w:t>Bergström, Viktoria, departementssekreterare (fr.o.m. 2019</w:t>
      </w:r>
      <w:r>
        <w:noBreakHyphen/>
        <w:t>11</w:t>
      </w:r>
      <w:r>
        <w:noBreakHyphen/>
        <w:t>25)</w:t>
      </w:r>
    </w:p>
    <w:p w14:paraId="5E181F93" w14:textId="77777777" w:rsidR="00A23F7A" w:rsidRDefault="00A23F7A" w:rsidP="00B5765E">
      <w:pPr>
        <w:pStyle w:val="Brdtextmedindragvnster"/>
      </w:pPr>
      <w:r>
        <w:t>Söderberg, Maria, kansliråd (fr.o.m. 2018</w:t>
      </w:r>
      <w:r>
        <w:noBreakHyphen/>
        <w:t>10</w:t>
      </w:r>
      <w:r>
        <w:noBreakHyphen/>
        <w:t>09)</w:t>
      </w:r>
    </w:p>
    <w:p w14:paraId="5E8042A9" w14:textId="77777777" w:rsidR="00A23F7A" w:rsidRDefault="00A23F7A" w:rsidP="00B5765E">
      <w:pPr>
        <w:pStyle w:val="Brdtextmedindragvnster"/>
      </w:pPr>
      <w:r>
        <w:t>Fransson, Anna, departementssekreterare (fr.o.m. 2019</w:t>
      </w:r>
      <w:r>
        <w:noBreakHyphen/>
        <w:t>02</w:t>
      </w:r>
      <w:r>
        <w:noBreakHyphen/>
        <w:t>01 t.o.m. 2019</w:t>
      </w:r>
      <w:r>
        <w:noBreakHyphen/>
        <w:t>09</w:t>
      </w:r>
      <w:r>
        <w:noBreakHyphen/>
        <w:t>30)</w:t>
      </w:r>
    </w:p>
    <w:p w14:paraId="798A3BB0" w14:textId="77777777" w:rsidR="00A23F7A" w:rsidRDefault="00A23F7A" w:rsidP="00B5765E">
      <w:pPr>
        <w:pStyle w:val="Brdtextmedindragvnster"/>
      </w:pPr>
      <w:proofErr w:type="spellStart"/>
      <w:r>
        <w:t>Gidenstam</w:t>
      </w:r>
      <w:proofErr w:type="spellEnd"/>
      <w:r>
        <w:t>, Gustav, f.d. pol. sak. (fr.o.m. 2019</w:t>
      </w:r>
      <w:r>
        <w:noBreakHyphen/>
        <w:t>09</w:t>
      </w:r>
      <w:r>
        <w:noBreakHyphen/>
        <w:t>02 t.o.m. 2019</w:t>
      </w:r>
      <w:r>
        <w:noBreakHyphen/>
        <w:t>12</w:t>
      </w:r>
      <w:r>
        <w:noBreakHyphen/>
        <w:t>31)</w:t>
      </w:r>
    </w:p>
    <w:p w14:paraId="4720B72A" w14:textId="77777777" w:rsidR="00A23F7A" w:rsidRDefault="00A23F7A" w:rsidP="00B5765E">
      <w:pPr>
        <w:pStyle w:val="Brdtextupprkning"/>
      </w:pPr>
      <w:r>
        <w:t xml:space="preserve">Lokal: Karlavägen 100 A. Postadress: Garnisonen, 103 33 Stockholm, </w:t>
      </w:r>
      <w:r>
        <w:br/>
        <w:t>tel. 08-405 10 00</w:t>
      </w:r>
    </w:p>
    <w:p w14:paraId="4D1F9335" w14:textId="77777777" w:rsidR="00A23F7A" w:rsidRDefault="00A23F7A" w:rsidP="00B5765E">
      <w:pPr>
        <w:pStyle w:val="Brdtextupprkning"/>
      </w:pPr>
      <w:r>
        <w:lastRenderedPageBreak/>
        <w:t>Direktiv för delegationen, se dir. 2018:83</w:t>
      </w:r>
    </w:p>
    <w:p w14:paraId="4F5F46FF" w14:textId="77777777" w:rsidR="00A23F7A" w:rsidRDefault="00A23F7A" w:rsidP="00B5765E">
      <w:pPr>
        <w:pStyle w:val="Brdtextupprkning"/>
      </w:pPr>
      <w:r>
        <w:t>Delegationen beräknas avsluta sitt arbete senast 1 oktober 2020.</w:t>
      </w:r>
    </w:p>
    <w:p w14:paraId="15339050" w14:textId="77777777" w:rsidR="00A23F7A" w:rsidRDefault="00A23F7A" w:rsidP="00B5765E">
      <w:pPr>
        <w:pStyle w:val="Rubrik2"/>
      </w:pPr>
      <w:bookmarkStart w:id="78" w:name="_Toc34128008"/>
      <w:r>
        <w:t xml:space="preserve">Utredningen om välfärdsteknik i äldreomsorgen </w:t>
      </w:r>
      <w:r>
        <w:br/>
        <w:t>(S 2018:11)</w:t>
      </w:r>
      <w:bookmarkEnd w:id="78"/>
    </w:p>
    <w:p w14:paraId="76340136" w14:textId="77777777" w:rsidR="00A23F7A" w:rsidRDefault="00A23F7A" w:rsidP="00B5765E">
      <w:pPr>
        <w:pStyle w:val="Brdtextupprkning"/>
      </w:pPr>
      <w:r>
        <w:t>Tillkallad enligt regeringens bemyndigande 2018-08-16</w:t>
      </w:r>
    </w:p>
    <w:p w14:paraId="441F5EA4" w14:textId="77777777" w:rsidR="00A23F7A" w:rsidRDefault="00A23F7A" w:rsidP="00B5765E">
      <w:pPr>
        <w:pStyle w:val="Brdtexthllihop"/>
      </w:pPr>
      <w:r>
        <w:t>Särskild utredare:</w:t>
      </w:r>
    </w:p>
    <w:p w14:paraId="027E9452" w14:textId="77777777" w:rsidR="00A23F7A" w:rsidRDefault="00A23F7A" w:rsidP="00B5765E">
      <w:pPr>
        <w:pStyle w:val="Brdtextmedindragvnster"/>
      </w:pPr>
      <w:r>
        <w:t>Larsson, Peter, civilingenjör (fr.o.m. 2018</w:t>
      </w:r>
      <w:r>
        <w:noBreakHyphen/>
        <w:t>10</w:t>
      </w:r>
      <w:r>
        <w:noBreakHyphen/>
        <w:t>01 t.o.m. 2020</w:t>
      </w:r>
      <w:r>
        <w:noBreakHyphen/>
        <w:t>03</w:t>
      </w:r>
      <w:r>
        <w:noBreakHyphen/>
        <w:t>01)</w:t>
      </w:r>
    </w:p>
    <w:p w14:paraId="4D0CBFFE" w14:textId="77777777" w:rsidR="00A23F7A" w:rsidRDefault="00A23F7A" w:rsidP="00B5765E">
      <w:pPr>
        <w:pStyle w:val="Brdtexthllihop"/>
      </w:pPr>
      <w:r>
        <w:t>Sakkunniga:</w:t>
      </w:r>
    </w:p>
    <w:p w14:paraId="7D2E4193" w14:textId="77777777" w:rsidR="00A23F7A" w:rsidRDefault="00A23F7A" w:rsidP="00B5765E">
      <w:pPr>
        <w:pStyle w:val="Brdtextmedindragvnster"/>
      </w:pPr>
      <w:r>
        <w:t>Bergström, Martina, departementssekreterare (fr.o.m. 2019</w:t>
      </w:r>
      <w:r>
        <w:noBreakHyphen/>
        <w:t>10</w:t>
      </w:r>
      <w:r>
        <w:noBreakHyphen/>
        <w:t>24)</w:t>
      </w:r>
    </w:p>
    <w:p w14:paraId="72968E20" w14:textId="77777777" w:rsidR="00A23F7A" w:rsidRDefault="00A23F7A" w:rsidP="00B5765E">
      <w:pPr>
        <w:pStyle w:val="Brdtextmedindragvnster"/>
      </w:pPr>
      <w:r>
        <w:t>Hagdahl, Annelie, departementssekreterare (fr.o.m. 2019</w:t>
      </w:r>
      <w:r>
        <w:noBreakHyphen/>
        <w:t>04</w:t>
      </w:r>
      <w:r>
        <w:noBreakHyphen/>
        <w:t>18)</w:t>
      </w:r>
    </w:p>
    <w:p w14:paraId="14D746DB" w14:textId="77777777" w:rsidR="00A23F7A" w:rsidRDefault="00A23F7A" w:rsidP="00B5765E">
      <w:pPr>
        <w:pStyle w:val="Brdtextmedindragvnster"/>
      </w:pPr>
      <w:proofErr w:type="spellStart"/>
      <w:r>
        <w:t>Hålander</w:t>
      </w:r>
      <w:proofErr w:type="spellEnd"/>
      <w:r>
        <w:t>, Eva, departementssekreterare (fr.o.m. 2019</w:t>
      </w:r>
      <w:r>
        <w:noBreakHyphen/>
        <w:t>01</w:t>
      </w:r>
      <w:r>
        <w:noBreakHyphen/>
        <w:t>02 t.o.m. 2019</w:t>
      </w:r>
      <w:r>
        <w:noBreakHyphen/>
        <w:t>10</w:t>
      </w:r>
      <w:r>
        <w:noBreakHyphen/>
        <w:t>23)</w:t>
      </w:r>
    </w:p>
    <w:p w14:paraId="21C60252" w14:textId="77777777" w:rsidR="00A23F7A" w:rsidRDefault="00A23F7A" w:rsidP="00B5765E">
      <w:pPr>
        <w:pStyle w:val="Brdtextmedindragvnster"/>
      </w:pPr>
      <w:r>
        <w:t>Kjäll, Karl, departementssekreterare (fr.o.m. 2019</w:t>
      </w:r>
      <w:r>
        <w:noBreakHyphen/>
        <w:t>01</w:t>
      </w:r>
      <w:r>
        <w:noBreakHyphen/>
        <w:t>02 t.o.m. 2020</w:t>
      </w:r>
      <w:r>
        <w:noBreakHyphen/>
        <w:t>03</w:t>
      </w:r>
      <w:r>
        <w:noBreakHyphen/>
        <w:t>01)</w:t>
      </w:r>
    </w:p>
    <w:p w14:paraId="4453D78F" w14:textId="77777777" w:rsidR="00A23F7A" w:rsidRDefault="00A23F7A" w:rsidP="00B5765E">
      <w:pPr>
        <w:pStyle w:val="Brdtextmedindragvnster"/>
      </w:pPr>
      <w:r>
        <w:t>Kristensson, Therese, departementssekreterare (fr.o.m. 2019</w:t>
      </w:r>
      <w:r>
        <w:noBreakHyphen/>
        <w:t>01</w:t>
      </w:r>
      <w:r>
        <w:noBreakHyphen/>
        <w:t>02 t.o.m. 2019</w:t>
      </w:r>
      <w:r>
        <w:noBreakHyphen/>
        <w:t>04</w:t>
      </w:r>
      <w:r>
        <w:noBreakHyphen/>
        <w:t>15)</w:t>
      </w:r>
    </w:p>
    <w:p w14:paraId="5F8165A2" w14:textId="77777777" w:rsidR="00A23F7A" w:rsidRDefault="00A23F7A" w:rsidP="00B5765E">
      <w:pPr>
        <w:pStyle w:val="Brdtextmedindragvnster"/>
      </w:pPr>
      <w:proofErr w:type="spellStart"/>
      <w:r>
        <w:t>Nydén</w:t>
      </w:r>
      <w:proofErr w:type="spellEnd"/>
      <w:r>
        <w:t>, Marcus, departementssekreterare (fr.o.m. 2019</w:t>
      </w:r>
      <w:r>
        <w:noBreakHyphen/>
        <w:t>01</w:t>
      </w:r>
      <w:r>
        <w:noBreakHyphen/>
        <w:t>02 t.o.m. 2020</w:t>
      </w:r>
      <w:r>
        <w:noBreakHyphen/>
        <w:t>03</w:t>
      </w:r>
      <w:r>
        <w:noBreakHyphen/>
        <w:t>01)</w:t>
      </w:r>
    </w:p>
    <w:p w14:paraId="0224EC25" w14:textId="77777777" w:rsidR="00A23F7A" w:rsidRDefault="00A23F7A" w:rsidP="00B5765E">
      <w:pPr>
        <w:pStyle w:val="Brdtextmedindragvnster"/>
      </w:pPr>
      <w:proofErr w:type="spellStart"/>
      <w:r>
        <w:t>Schierbeck</w:t>
      </w:r>
      <w:proofErr w:type="spellEnd"/>
      <w:r>
        <w:t>, Jan, kansliråd (fr.o.m. 2019</w:t>
      </w:r>
      <w:r>
        <w:noBreakHyphen/>
        <w:t>01</w:t>
      </w:r>
      <w:r>
        <w:noBreakHyphen/>
        <w:t>02 t.o.m. 2020</w:t>
      </w:r>
      <w:r>
        <w:noBreakHyphen/>
        <w:t>03</w:t>
      </w:r>
      <w:r>
        <w:noBreakHyphen/>
        <w:t>01)</w:t>
      </w:r>
    </w:p>
    <w:p w14:paraId="5D83F752" w14:textId="77777777" w:rsidR="00A23F7A" w:rsidRDefault="00A23F7A" w:rsidP="00B5765E">
      <w:pPr>
        <w:pStyle w:val="Brdtextmedindragvnster"/>
      </w:pPr>
      <w:r>
        <w:t>Wada, Jenny, departementssekreterare (fr.o.m. 2019</w:t>
      </w:r>
      <w:r>
        <w:noBreakHyphen/>
        <w:t>01</w:t>
      </w:r>
      <w:r>
        <w:noBreakHyphen/>
        <w:t>02 t.o.m. 2020</w:t>
      </w:r>
      <w:r>
        <w:noBreakHyphen/>
        <w:t>03</w:t>
      </w:r>
      <w:r>
        <w:noBreakHyphen/>
        <w:t>01)</w:t>
      </w:r>
    </w:p>
    <w:p w14:paraId="2AB3E141" w14:textId="77777777" w:rsidR="00A23F7A" w:rsidRDefault="00A23F7A" w:rsidP="00B5765E">
      <w:pPr>
        <w:pStyle w:val="Brdtexthllihop"/>
      </w:pPr>
      <w:r>
        <w:t>Experter:</w:t>
      </w:r>
    </w:p>
    <w:p w14:paraId="51D54AA3" w14:textId="77777777" w:rsidR="00A23F7A" w:rsidRDefault="00A23F7A" w:rsidP="00B5765E">
      <w:pPr>
        <w:pStyle w:val="Brdtextmedindragvnster"/>
      </w:pPr>
      <w:r>
        <w:t>von Bahr, Pontus, programledare avd. hälsa (fr.o.m. 2019</w:t>
      </w:r>
      <w:r>
        <w:noBreakHyphen/>
        <w:t>01</w:t>
      </w:r>
      <w:r>
        <w:noBreakHyphen/>
        <w:t>02 t.o.m. 2020</w:t>
      </w:r>
      <w:r>
        <w:noBreakHyphen/>
        <w:t>03</w:t>
      </w:r>
      <w:r>
        <w:noBreakHyphen/>
        <w:t>01)</w:t>
      </w:r>
    </w:p>
    <w:p w14:paraId="7E9D28C0" w14:textId="77777777" w:rsidR="00A23F7A" w:rsidRDefault="00A23F7A" w:rsidP="00B5765E">
      <w:pPr>
        <w:pStyle w:val="Brdtextmedindragvnster"/>
      </w:pPr>
      <w:r>
        <w:t>Bengtsson, Greger, samordnare (fr.o.m. 2019</w:t>
      </w:r>
      <w:r>
        <w:noBreakHyphen/>
        <w:t>01</w:t>
      </w:r>
      <w:r>
        <w:noBreakHyphen/>
        <w:t>02 t.o.m. 2020</w:t>
      </w:r>
      <w:r>
        <w:noBreakHyphen/>
        <w:t>03</w:t>
      </w:r>
      <w:r>
        <w:noBreakHyphen/>
        <w:t>01)</w:t>
      </w:r>
    </w:p>
    <w:p w14:paraId="6E315046" w14:textId="77777777" w:rsidR="00A23F7A" w:rsidRDefault="00A23F7A" w:rsidP="00B5765E">
      <w:pPr>
        <w:pStyle w:val="Brdtextmedindragvnster"/>
      </w:pPr>
      <w:r>
        <w:t>Bergdahl, Jan, rådgivare (fr.o.m. 2019</w:t>
      </w:r>
      <w:r>
        <w:noBreakHyphen/>
        <w:t>01</w:t>
      </w:r>
      <w:r>
        <w:noBreakHyphen/>
        <w:t>02 t.o.m. 2020</w:t>
      </w:r>
      <w:r>
        <w:noBreakHyphen/>
        <w:t>03</w:t>
      </w:r>
      <w:r>
        <w:noBreakHyphen/>
        <w:t>01)</w:t>
      </w:r>
    </w:p>
    <w:p w14:paraId="74E17773" w14:textId="77777777" w:rsidR="00A23F7A" w:rsidRDefault="00A23F7A" w:rsidP="00B5765E">
      <w:pPr>
        <w:pStyle w:val="Brdtextmedindragvnster"/>
      </w:pPr>
      <w:r>
        <w:t>Bone, Katarina, inspektör (fr.o.m. 2019</w:t>
      </w:r>
      <w:r>
        <w:noBreakHyphen/>
        <w:t>01</w:t>
      </w:r>
      <w:r>
        <w:noBreakHyphen/>
        <w:t>02 t.o.m. 2020</w:t>
      </w:r>
      <w:r>
        <w:noBreakHyphen/>
        <w:t>03</w:t>
      </w:r>
      <w:r>
        <w:noBreakHyphen/>
        <w:t>01)</w:t>
      </w:r>
    </w:p>
    <w:p w14:paraId="08B077E2" w14:textId="77777777" w:rsidR="00A23F7A" w:rsidRDefault="00A23F7A" w:rsidP="00B5765E">
      <w:pPr>
        <w:pStyle w:val="Brdtextmedindragvnster"/>
      </w:pPr>
      <w:r>
        <w:t>Gustavsson, Stefan, strateg (fr.o.m. 2019</w:t>
      </w:r>
      <w:r>
        <w:noBreakHyphen/>
        <w:t>01</w:t>
      </w:r>
      <w:r>
        <w:noBreakHyphen/>
        <w:t>02 t.o.m. 2020</w:t>
      </w:r>
      <w:r>
        <w:noBreakHyphen/>
        <w:t>03</w:t>
      </w:r>
      <w:r>
        <w:noBreakHyphen/>
        <w:t>01)</w:t>
      </w:r>
    </w:p>
    <w:p w14:paraId="74F3CB60" w14:textId="77777777" w:rsidR="00A23F7A" w:rsidRDefault="00A23F7A" w:rsidP="00B5765E">
      <w:pPr>
        <w:pStyle w:val="Brdtextmedindragvnster"/>
      </w:pPr>
      <w:r>
        <w:t>Hampus, Jonas, sektionschef (fr.o.m. 2019</w:t>
      </w:r>
      <w:r>
        <w:noBreakHyphen/>
        <w:t>01</w:t>
      </w:r>
      <w:r>
        <w:noBreakHyphen/>
        <w:t>02 t.o.m. 2020</w:t>
      </w:r>
      <w:r>
        <w:noBreakHyphen/>
        <w:t>03</w:t>
      </w:r>
      <w:r>
        <w:noBreakHyphen/>
        <w:t>01)</w:t>
      </w:r>
    </w:p>
    <w:p w14:paraId="47CE1D82" w14:textId="64B84414" w:rsidR="00A23F7A" w:rsidRDefault="00A23F7A" w:rsidP="00B5765E">
      <w:pPr>
        <w:pStyle w:val="Brdtextmedindragvnster"/>
      </w:pPr>
      <w:r>
        <w:t>Hellman, Therese, segmentsansvarig vår</w:t>
      </w:r>
      <w:r w:rsidR="00481B05">
        <w:t>d</w:t>
      </w:r>
      <w:r>
        <w:t xml:space="preserve"> och omsorg (fr.o.m. 2019</w:t>
      </w:r>
      <w:r>
        <w:noBreakHyphen/>
        <w:t>01</w:t>
      </w:r>
      <w:r>
        <w:noBreakHyphen/>
        <w:t>02 t.o.m. 2019</w:t>
      </w:r>
      <w:r>
        <w:noBreakHyphen/>
        <w:t>08</w:t>
      </w:r>
      <w:r>
        <w:noBreakHyphen/>
        <w:t>20)</w:t>
      </w:r>
    </w:p>
    <w:p w14:paraId="494ED2FA" w14:textId="77777777" w:rsidR="00A23F7A" w:rsidRDefault="00A23F7A" w:rsidP="00B5765E">
      <w:pPr>
        <w:pStyle w:val="Brdtextmedindragvnster"/>
      </w:pPr>
      <w:r>
        <w:t>Hållén, Johanna, förbundssekreterare (fr.o.m. 2019</w:t>
      </w:r>
      <w:r>
        <w:noBreakHyphen/>
        <w:t>01</w:t>
      </w:r>
      <w:r>
        <w:noBreakHyphen/>
        <w:t>02 t.o.m. 2020</w:t>
      </w:r>
      <w:r>
        <w:noBreakHyphen/>
        <w:t>03</w:t>
      </w:r>
      <w:r>
        <w:noBreakHyphen/>
        <w:t>01)</w:t>
      </w:r>
    </w:p>
    <w:p w14:paraId="700096FC" w14:textId="77777777" w:rsidR="00A23F7A" w:rsidRDefault="00A23F7A" w:rsidP="00B5765E">
      <w:pPr>
        <w:pStyle w:val="Brdtextmedindragvnster"/>
      </w:pPr>
      <w:proofErr w:type="spellStart"/>
      <w:r>
        <w:t>Khayati</w:t>
      </w:r>
      <w:proofErr w:type="spellEnd"/>
      <w:r>
        <w:t xml:space="preserve">, </w:t>
      </w:r>
      <w:proofErr w:type="spellStart"/>
      <w:r>
        <w:t>Sayran</w:t>
      </w:r>
      <w:proofErr w:type="spellEnd"/>
      <w:r>
        <w:t>, jurist (fr.o.m. 2019</w:t>
      </w:r>
      <w:r>
        <w:noBreakHyphen/>
        <w:t>01</w:t>
      </w:r>
      <w:r>
        <w:noBreakHyphen/>
        <w:t>02 t.o.m. 2019</w:t>
      </w:r>
      <w:r>
        <w:noBreakHyphen/>
        <w:t>10</w:t>
      </w:r>
      <w:r>
        <w:noBreakHyphen/>
        <w:t>23)</w:t>
      </w:r>
    </w:p>
    <w:p w14:paraId="61AD3D67" w14:textId="77777777" w:rsidR="00A23F7A" w:rsidRDefault="00A23F7A" w:rsidP="00B5765E">
      <w:pPr>
        <w:pStyle w:val="Brdtextmedindragvnster"/>
      </w:pPr>
      <w:r>
        <w:t>Sandberg, Peter, utredare och analytiker (fr.o.m. 2019</w:t>
      </w:r>
      <w:r>
        <w:noBreakHyphen/>
        <w:t>01</w:t>
      </w:r>
      <w:r>
        <w:noBreakHyphen/>
        <w:t>02 t.o.m. 2020</w:t>
      </w:r>
      <w:r>
        <w:noBreakHyphen/>
        <w:t>03</w:t>
      </w:r>
      <w:r>
        <w:noBreakHyphen/>
        <w:t>01)</w:t>
      </w:r>
    </w:p>
    <w:p w14:paraId="4E197BFF" w14:textId="77777777" w:rsidR="00A23F7A" w:rsidRDefault="00A23F7A" w:rsidP="00B5765E">
      <w:pPr>
        <w:pStyle w:val="Brdtextmedindragvnster"/>
      </w:pPr>
      <w:r>
        <w:t>Sandström, Anders, jurist (fr.o.m. 2019</w:t>
      </w:r>
      <w:r>
        <w:noBreakHyphen/>
        <w:t>01</w:t>
      </w:r>
      <w:r>
        <w:noBreakHyphen/>
        <w:t>02 t.o.m. 2020</w:t>
      </w:r>
      <w:r>
        <w:noBreakHyphen/>
        <w:t>03</w:t>
      </w:r>
      <w:r>
        <w:noBreakHyphen/>
        <w:t>01)</w:t>
      </w:r>
    </w:p>
    <w:p w14:paraId="42B6CED6" w14:textId="77777777" w:rsidR="00A23F7A" w:rsidRDefault="00A23F7A" w:rsidP="00B5765E">
      <w:pPr>
        <w:pStyle w:val="Brdtextmedindragvnster"/>
      </w:pPr>
      <w:r>
        <w:t>Spånt Enbuske, Anna, utredare (fr.o.m. 2019</w:t>
      </w:r>
      <w:r>
        <w:noBreakHyphen/>
        <w:t>01</w:t>
      </w:r>
      <w:r>
        <w:noBreakHyphen/>
        <w:t>02 t.o.m. 2020</w:t>
      </w:r>
      <w:r>
        <w:noBreakHyphen/>
        <w:t>03</w:t>
      </w:r>
      <w:r>
        <w:noBreakHyphen/>
        <w:t>01)</w:t>
      </w:r>
    </w:p>
    <w:p w14:paraId="7A29C27A" w14:textId="77777777" w:rsidR="00A23F7A" w:rsidRDefault="00A23F7A" w:rsidP="00B5765E">
      <w:pPr>
        <w:pStyle w:val="Brdtextmedindragvnster"/>
      </w:pPr>
      <w:proofErr w:type="spellStart"/>
      <w:r>
        <w:t>Symreng</w:t>
      </w:r>
      <w:proofErr w:type="spellEnd"/>
      <w:r>
        <w:t>, Jesper, jurist (fr.o.m. 2019</w:t>
      </w:r>
      <w:r>
        <w:noBreakHyphen/>
        <w:t>10</w:t>
      </w:r>
      <w:r>
        <w:noBreakHyphen/>
        <w:t>24)</w:t>
      </w:r>
    </w:p>
    <w:p w14:paraId="2F16C140" w14:textId="77777777" w:rsidR="00A23F7A" w:rsidRDefault="00A23F7A" w:rsidP="00B5765E">
      <w:pPr>
        <w:pStyle w:val="Brdtextmedindragvnster"/>
      </w:pPr>
      <w:proofErr w:type="spellStart"/>
      <w:r>
        <w:t>Tansen</w:t>
      </w:r>
      <w:proofErr w:type="spellEnd"/>
      <w:r>
        <w:t>, Ulla, ledamot i Vårdföretagarnas styrelse för bransch äldreomsorg (fr.o.m. 2019</w:t>
      </w:r>
      <w:r>
        <w:noBreakHyphen/>
        <w:t>01</w:t>
      </w:r>
      <w:r>
        <w:noBreakHyphen/>
        <w:t>02 t.o.m. 2020</w:t>
      </w:r>
      <w:r>
        <w:noBreakHyphen/>
        <w:t>03</w:t>
      </w:r>
      <w:r>
        <w:noBreakHyphen/>
        <w:t>01)</w:t>
      </w:r>
    </w:p>
    <w:p w14:paraId="170082B4" w14:textId="77777777" w:rsidR="00A23F7A" w:rsidRDefault="00A23F7A" w:rsidP="00B5765E">
      <w:pPr>
        <w:pStyle w:val="Brdtextmedindragvnster"/>
      </w:pPr>
      <w:proofErr w:type="spellStart"/>
      <w:r>
        <w:t>Ulfheilm</w:t>
      </w:r>
      <w:proofErr w:type="spellEnd"/>
      <w:r>
        <w:t>, Monica, ordförande (fr.o.m. 2019</w:t>
      </w:r>
      <w:r>
        <w:noBreakHyphen/>
        <w:t>01</w:t>
      </w:r>
      <w:r>
        <w:noBreakHyphen/>
        <w:t>02 t.o.m. 2020</w:t>
      </w:r>
      <w:r>
        <w:noBreakHyphen/>
        <w:t>03</w:t>
      </w:r>
      <w:r>
        <w:noBreakHyphen/>
        <w:t>01)</w:t>
      </w:r>
    </w:p>
    <w:p w14:paraId="09A2EDB0" w14:textId="77777777" w:rsidR="00A23F7A" w:rsidRDefault="00A23F7A" w:rsidP="00B5765E">
      <w:pPr>
        <w:pStyle w:val="Brdtextmedindragvnster"/>
      </w:pPr>
      <w:r>
        <w:lastRenderedPageBreak/>
        <w:t>Öhman, Maria, strateg med inriktning innovation (fr.o.m. 2019</w:t>
      </w:r>
      <w:r>
        <w:noBreakHyphen/>
        <w:t>08</w:t>
      </w:r>
      <w:r>
        <w:noBreakHyphen/>
        <w:t>26 t.o.m. 2020</w:t>
      </w:r>
      <w:r>
        <w:noBreakHyphen/>
        <w:t>03</w:t>
      </w:r>
      <w:r>
        <w:noBreakHyphen/>
        <w:t>01)</w:t>
      </w:r>
    </w:p>
    <w:p w14:paraId="4A85388D" w14:textId="77777777" w:rsidR="00A23F7A" w:rsidRDefault="00A23F7A" w:rsidP="00B5765E">
      <w:pPr>
        <w:pStyle w:val="Brdtexthllihop"/>
      </w:pPr>
      <w:r>
        <w:t>Sekreterare:</w:t>
      </w:r>
    </w:p>
    <w:p w14:paraId="73D75B3A" w14:textId="77777777" w:rsidR="00A23F7A" w:rsidRDefault="00A23F7A" w:rsidP="00B5765E">
      <w:pPr>
        <w:pStyle w:val="Brdtextmedindragvnster"/>
      </w:pPr>
      <w:r>
        <w:t xml:space="preserve">Gill, Maria, expert digital </w:t>
      </w:r>
      <w:proofErr w:type="spellStart"/>
      <w:r>
        <w:t>health</w:t>
      </w:r>
      <w:proofErr w:type="spellEnd"/>
      <w:r>
        <w:t xml:space="preserve"> (fr.o.m. 2018</w:t>
      </w:r>
      <w:r>
        <w:noBreakHyphen/>
        <w:t>12</w:t>
      </w:r>
      <w:r>
        <w:noBreakHyphen/>
        <w:t>01)</w:t>
      </w:r>
    </w:p>
    <w:p w14:paraId="27D3B064" w14:textId="77777777" w:rsidR="00A23F7A" w:rsidRDefault="00A23F7A" w:rsidP="00B5765E">
      <w:pPr>
        <w:pStyle w:val="Brdtextmedindragvnster"/>
      </w:pPr>
      <w:proofErr w:type="spellStart"/>
      <w:r>
        <w:t>Stegard</w:t>
      </w:r>
      <w:proofErr w:type="spellEnd"/>
      <w:r>
        <w:t xml:space="preserve"> Lind, Marie, föredragande jurist (fr.o.m. 2018</w:t>
      </w:r>
      <w:r>
        <w:noBreakHyphen/>
        <w:t>12</w:t>
      </w:r>
      <w:r>
        <w:noBreakHyphen/>
        <w:t>27)</w:t>
      </w:r>
    </w:p>
    <w:p w14:paraId="7F22AA97" w14:textId="30E84E76" w:rsidR="00A23F7A" w:rsidRDefault="00A23F7A" w:rsidP="00B5765E">
      <w:pPr>
        <w:pStyle w:val="Brdtextupprkning"/>
      </w:pPr>
      <w:r>
        <w:t xml:space="preserve">Lokal: Garnisonen, Karlavägen 100 A, 103 33 Stockholm, </w:t>
      </w:r>
      <w:r w:rsidR="008D0BDD">
        <w:br/>
      </w:r>
      <w:r>
        <w:t>tel. 08-405 88 60</w:t>
      </w:r>
    </w:p>
    <w:p w14:paraId="6FF760E2" w14:textId="77777777" w:rsidR="00A23F7A" w:rsidRDefault="00A23F7A" w:rsidP="00B5765E">
      <w:pPr>
        <w:pStyle w:val="Brdtextupprkning"/>
      </w:pPr>
      <w:r>
        <w:t>Direktiv för utredningen, se dir. 2018:82</w:t>
      </w:r>
    </w:p>
    <w:p w14:paraId="004CAC07" w14:textId="77777777" w:rsidR="00A23F7A" w:rsidRDefault="00A23F7A" w:rsidP="00B5765E">
      <w:pPr>
        <w:pStyle w:val="Brdtextupprkning"/>
      </w:pPr>
      <w:r>
        <w:t>Utredningen beräknas avsluta sitt arbete senast 1 mars 2020.</w:t>
      </w:r>
    </w:p>
    <w:p w14:paraId="187027A4" w14:textId="77777777" w:rsidR="00A23F7A" w:rsidRDefault="00A23F7A" w:rsidP="00B5765E">
      <w:pPr>
        <w:pStyle w:val="Rubrik2"/>
      </w:pPr>
      <w:bookmarkStart w:id="79" w:name="_Toc34128009"/>
      <w:r>
        <w:t>Sammanhållen kunskapsstyrning (S 2018:12)</w:t>
      </w:r>
      <w:bookmarkEnd w:id="79"/>
    </w:p>
    <w:p w14:paraId="21AD80AB" w14:textId="77777777" w:rsidR="00A23F7A" w:rsidRDefault="00A23F7A" w:rsidP="00B5765E">
      <w:pPr>
        <w:pStyle w:val="Brdtextupprkning"/>
      </w:pPr>
      <w:r>
        <w:t>Tillkallad enligt regeringens bemyndigande 2018-08-30</w:t>
      </w:r>
    </w:p>
    <w:p w14:paraId="182DE9E9" w14:textId="77777777" w:rsidR="00A23F7A" w:rsidRDefault="00A23F7A" w:rsidP="00B5765E">
      <w:pPr>
        <w:pStyle w:val="Brdtexthllihop"/>
      </w:pPr>
      <w:r>
        <w:t>Särskild utredare:</w:t>
      </w:r>
    </w:p>
    <w:p w14:paraId="347347C4" w14:textId="77777777" w:rsidR="00A23F7A" w:rsidRDefault="00A23F7A" w:rsidP="00B5765E">
      <w:pPr>
        <w:pStyle w:val="Brdtextmedindragvnster"/>
      </w:pPr>
      <w:r>
        <w:t>Hellberg, Lena, ämnesråd (fr.o.m. 2018</w:t>
      </w:r>
      <w:r>
        <w:noBreakHyphen/>
        <w:t>10</w:t>
      </w:r>
      <w:r>
        <w:noBreakHyphen/>
        <w:t>15 t.o.m. 2020</w:t>
      </w:r>
      <w:r>
        <w:noBreakHyphen/>
        <w:t>06</w:t>
      </w:r>
      <w:r>
        <w:noBreakHyphen/>
        <w:t>30)</w:t>
      </w:r>
    </w:p>
    <w:p w14:paraId="459505EA" w14:textId="77777777" w:rsidR="00A23F7A" w:rsidRDefault="00A23F7A" w:rsidP="00B5765E">
      <w:pPr>
        <w:pStyle w:val="Brdtexthllihop"/>
      </w:pPr>
      <w:r>
        <w:t>Sakkunniga:</w:t>
      </w:r>
    </w:p>
    <w:p w14:paraId="0110C870" w14:textId="77777777" w:rsidR="00A23F7A" w:rsidRDefault="00A23F7A" w:rsidP="00B5765E">
      <w:pPr>
        <w:pStyle w:val="Brdtextmedindragvnster"/>
      </w:pPr>
      <w:r>
        <w:t>Johansson, Sara, kansliråd (fr.o.m. 2019</w:t>
      </w:r>
      <w:r>
        <w:noBreakHyphen/>
        <w:t>04</w:t>
      </w:r>
      <w:r>
        <w:noBreakHyphen/>
        <w:t>11 t.o.m. 2019</w:t>
      </w:r>
      <w:r>
        <w:noBreakHyphen/>
        <w:t>09</w:t>
      </w:r>
      <w:r>
        <w:noBreakHyphen/>
        <w:t>19)</w:t>
      </w:r>
    </w:p>
    <w:p w14:paraId="7BE62FC6" w14:textId="77777777" w:rsidR="00A23F7A" w:rsidRDefault="00A23F7A" w:rsidP="00B5765E">
      <w:pPr>
        <w:pStyle w:val="Brdtextmedindragvnster"/>
      </w:pPr>
      <w:r>
        <w:t>Nilsson, Carl, departementssekreterare (fr.o.m. 2019</w:t>
      </w:r>
      <w:r>
        <w:noBreakHyphen/>
        <w:t>09</w:t>
      </w:r>
      <w:r>
        <w:noBreakHyphen/>
        <w:t>20)</w:t>
      </w:r>
    </w:p>
    <w:p w14:paraId="48C3BCE3" w14:textId="77777777" w:rsidR="00A23F7A" w:rsidRDefault="00A23F7A" w:rsidP="00B5765E">
      <w:pPr>
        <w:pStyle w:val="Brdtextmedindragvnster"/>
      </w:pPr>
      <w:r>
        <w:t>Rehnberg, Jan, departementssekreterare (fr.o.m. 2019</w:t>
      </w:r>
      <w:r>
        <w:noBreakHyphen/>
        <w:t>04</w:t>
      </w:r>
      <w:r>
        <w:noBreakHyphen/>
        <w:t>11)</w:t>
      </w:r>
    </w:p>
    <w:p w14:paraId="18321C85" w14:textId="77777777" w:rsidR="00A23F7A" w:rsidRDefault="00A23F7A" w:rsidP="00B5765E">
      <w:pPr>
        <w:pStyle w:val="Brdtexthllihop"/>
      </w:pPr>
      <w:r>
        <w:t>Experter:</w:t>
      </w:r>
    </w:p>
    <w:p w14:paraId="557CDBCE" w14:textId="77777777" w:rsidR="00A23F7A" w:rsidRDefault="00A23F7A" w:rsidP="00B5765E">
      <w:pPr>
        <w:pStyle w:val="Brdtextmedindragvnster"/>
      </w:pPr>
      <w:r>
        <w:t>Bojestig, Mats, hälso- och sjukvårdsdirektör (fr.o.m. 2019</w:t>
      </w:r>
      <w:r>
        <w:noBreakHyphen/>
        <w:t>04</w:t>
      </w:r>
      <w:r>
        <w:noBreakHyphen/>
        <w:t>11)</w:t>
      </w:r>
    </w:p>
    <w:p w14:paraId="32093E3C" w14:textId="77777777" w:rsidR="00A23F7A" w:rsidRDefault="00A23F7A" w:rsidP="00B5765E">
      <w:pPr>
        <w:pStyle w:val="Brdtextmedindragvnster"/>
      </w:pPr>
      <w:r>
        <w:t>Båtelson, Karin, förste vice ordförande (fr.o.m. 2019</w:t>
      </w:r>
      <w:r>
        <w:noBreakHyphen/>
        <w:t>04</w:t>
      </w:r>
      <w:r>
        <w:noBreakHyphen/>
        <w:t>11)</w:t>
      </w:r>
    </w:p>
    <w:p w14:paraId="27A559D1" w14:textId="77777777" w:rsidR="00A23F7A" w:rsidRDefault="00A23F7A" w:rsidP="00B5765E">
      <w:pPr>
        <w:pStyle w:val="Brdtextmedindragvnster"/>
      </w:pPr>
      <w:r>
        <w:t>Fridén, Cecilia, forsknings- och utvecklingschef (fr.o.m. 2019</w:t>
      </w:r>
      <w:r>
        <w:noBreakHyphen/>
        <w:t>04</w:t>
      </w:r>
      <w:r>
        <w:noBreakHyphen/>
        <w:t>11)</w:t>
      </w:r>
    </w:p>
    <w:p w14:paraId="0D736E7C" w14:textId="77777777" w:rsidR="00A23F7A" w:rsidRDefault="00A23F7A" w:rsidP="00B5765E">
      <w:pPr>
        <w:pStyle w:val="Brdtextmedindragvnster"/>
      </w:pPr>
      <w:r>
        <w:t>Janzon, Ulf, ordförande (fr.o.m. 2019</w:t>
      </w:r>
      <w:r>
        <w:noBreakHyphen/>
        <w:t>04</w:t>
      </w:r>
      <w:r>
        <w:noBreakHyphen/>
        <w:t>11)</w:t>
      </w:r>
    </w:p>
    <w:p w14:paraId="2062506F" w14:textId="77777777" w:rsidR="00A23F7A" w:rsidRDefault="00A23F7A" w:rsidP="00B5765E">
      <w:pPr>
        <w:pStyle w:val="Brdtextmedindragvnster"/>
      </w:pPr>
      <w:r>
        <w:t>Ljungvall, Åsa, utredare (fr.o.m. 2019</w:t>
      </w:r>
      <w:r>
        <w:noBreakHyphen/>
        <w:t>04</w:t>
      </w:r>
      <w:r>
        <w:noBreakHyphen/>
        <w:t>11)</w:t>
      </w:r>
    </w:p>
    <w:p w14:paraId="76B46D71" w14:textId="77777777" w:rsidR="00A23F7A" w:rsidRDefault="00A23F7A" w:rsidP="00B5765E">
      <w:pPr>
        <w:pStyle w:val="Brdtextmedindragvnster"/>
      </w:pPr>
      <w:r>
        <w:t>Magnusson, Erik, utredare (fr.o.m. 2019</w:t>
      </w:r>
      <w:r>
        <w:noBreakHyphen/>
        <w:t>04</w:t>
      </w:r>
      <w:r>
        <w:noBreakHyphen/>
        <w:t>11)</w:t>
      </w:r>
    </w:p>
    <w:p w14:paraId="02D76DF5" w14:textId="77777777" w:rsidR="00A23F7A" w:rsidRDefault="00A23F7A" w:rsidP="00B5765E">
      <w:pPr>
        <w:pStyle w:val="Brdtextmedindragvnster"/>
      </w:pPr>
      <w:proofErr w:type="spellStart"/>
      <w:r>
        <w:t>Ronsten</w:t>
      </w:r>
      <w:proofErr w:type="spellEnd"/>
      <w:r>
        <w:t>, Barbro, förste vice ordförande (fr.o.m. 2019</w:t>
      </w:r>
      <w:r>
        <w:noBreakHyphen/>
        <w:t>04</w:t>
      </w:r>
      <w:r>
        <w:noBreakHyphen/>
        <w:t>11)</w:t>
      </w:r>
    </w:p>
    <w:p w14:paraId="1DA204AE" w14:textId="77777777" w:rsidR="00A23F7A" w:rsidRDefault="00A23F7A" w:rsidP="00B5765E">
      <w:pPr>
        <w:pStyle w:val="Brdtextmedindragvnster"/>
      </w:pPr>
      <w:r>
        <w:t>Salomonsson, Camilla, länssamordnare (fr.o.m. 2019</w:t>
      </w:r>
      <w:r>
        <w:noBreakHyphen/>
        <w:t>04</w:t>
      </w:r>
      <w:r>
        <w:noBreakHyphen/>
        <w:t>11)</w:t>
      </w:r>
    </w:p>
    <w:p w14:paraId="6B9A5549" w14:textId="77777777" w:rsidR="00A23F7A" w:rsidRDefault="00A23F7A" w:rsidP="00B5765E">
      <w:pPr>
        <w:pStyle w:val="Brdtextmedindragvnster"/>
      </w:pPr>
      <w:r>
        <w:t>Tullberg, Sofia, bitr. sektionschef (fr.o.m. 2019</w:t>
      </w:r>
      <w:r>
        <w:noBreakHyphen/>
        <w:t>04</w:t>
      </w:r>
      <w:r>
        <w:noBreakHyphen/>
        <w:t>11)</w:t>
      </w:r>
    </w:p>
    <w:p w14:paraId="1AC6CCB4" w14:textId="77777777" w:rsidR="00A23F7A" w:rsidRDefault="00A23F7A" w:rsidP="00B5765E">
      <w:pPr>
        <w:pStyle w:val="Brdtextmedindragvnster"/>
      </w:pPr>
      <w:proofErr w:type="spellStart"/>
      <w:r>
        <w:t>Zethelius</w:t>
      </w:r>
      <w:proofErr w:type="spellEnd"/>
      <w:r>
        <w:t>, Björn, ämnesområdesansvarig (fr.o.m. 2019</w:t>
      </w:r>
      <w:r>
        <w:noBreakHyphen/>
        <w:t>04</w:t>
      </w:r>
      <w:r>
        <w:noBreakHyphen/>
        <w:t>11)</w:t>
      </w:r>
    </w:p>
    <w:p w14:paraId="57A7E08B" w14:textId="77777777" w:rsidR="00A23F7A" w:rsidRDefault="00A23F7A" w:rsidP="00B5765E">
      <w:pPr>
        <w:pStyle w:val="Brdtextmedindragvnster"/>
      </w:pPr>
      <w:r>
        <w:t>Zetterström, Katharina, vårdstrateg (fr.o.m. 2019</w:t>
      </w:r>
      <w:r>
        <w:noBreakHyphen/>
        <w:t>04</w:t>
      </w:r>
      <w:r>
        <w:noBreakHyphen/>
        <w:t>11)</w:t>
      </w:r>
    </w:p>
    <w:p w14:paraId="5E5E1574" w14:textId="77777777" w:rsidR="00A23F7A" w:rsidRDefault="00A23F7A" w:rsidP="00B5765E">
      <w:pPr>
        <w:pStyle w:val="Brdtextmedindragvnster"/>
      </w:pPr>
      <w:r>
        <w:t>Östlund, Pernilla, avdelningschef (fr.o.m. 2019</w:t>
      </w:r>
      <w:r>
        <w:noBreakHyphen/>
        <w:t>04</w:t>
      </w:r>
      <w:r>
        <w:noBreakHyphen/>
        <w:t>11)</w:t>
      </w:r>
    </w:p>
    <w:p w14:paraId="5A69DEA0" w14:textId="77777777" w:rsidR="00A23F7A" w:rsidRDefault="00A23F7A" w:rsidP="00B5765E">
      <w:pPr>
        <w:pStyle w:val="Brdtexthllihop"/>
      </w:pPr>
      <w:r>
        <w:t>Sekreterare:</w:t>
      </w:r>
    </w:p>
    <w:p w14:paraId="2A8E9803" w14:textId="77777777" w:rsidR="00A23F7A" w:rsidRDefault="00A23F7A" w:rsidP="00B5765E">
      <w:pPr>
        <w:pStyle w:val="Brdtextmedindragvnster"/>
      </w:pPr>
      <w:r>
        <w:t>Hall, Ulrika, ämnesråd (fr.o.m. 2018</w:t>
      </w:r>
      <w:r>
        <w:noBreakHyphen/>
        <w:t>11</w:t>
      </w:r>
      <w:r>
        <w:noBreakHyphen/>
        <w:t>01)</w:t>
      </w:r>
    </w:p>
    <w:p w14:paraId="3B6A768B" w14:textId="77777777" w:rsidR="00A23F7A" w:rsidRDefault="00A23F7A" w:rsidP="00B5765E">
      <w:pPr>
        <w:pStyle w:val="Brdtextmedindragvnster"/>
      </w:pPr>
      <w:proofErr w:type="spellStart"/>
      <w:r>
        <w:t>Hultcrantz</w:t>
      </w:r>
      <w:proofErr w:type="spellEnd"/>
      <w:r>
        <w:t>, Monica, projektledare (fr.o.m. 2019</w:t>
      </w:r>
      <w:r>
        <w:noBreakHyphen/>
        <w:t>04</w:t>
      </w:r>
      <w:r>
        <w:noBreakHyphen/>
        <w:t>01)</w:t>
      </w:r>
    </w:p>
    <w:p w14:paraId="7E5288F6" w14:textId="77777777" w:rsidR="00A23F7A" w:rsidRDefault="00A23F7A" w:rsidP="00B5765E">
      <w:pPr>
        <w:pStyle w:val="Brdtextmedindragvnster"/>
      </w:pPr>
      <w:r>
        <w:t>Lagerstedt, Katarina, jurist (fr.o.m. 2019</w:t>
      </w:r>
      <w:r>
        <w:noBreakHyphen/>
        <w:t>08</w:t>
      </w:r>
      <w:r>
        <w:noBreakHyphen/>
        <w:t>01 t.o.m. 2020</w:t>
      </w:r>
      <w:r>
        <w:noBreakHyphen/>
        <w:t>06</w:t>
      </w:r>
      <w:r>
        <w:noBreakHyphen/>
        <w:t>30)</w:t>
      </w:r>
    </w:p>
    <w:p w14:paraId="3F5D36BC" w14:textId="77777777" w:rsidR="00A23F7A" w:rsidRDefault="00A23F7A" w:rsidP="00B5765E">
      <w:pPr>
        <w:pStyle w:val="Brdtextmedindragvnster"/>
      </w:pPr>
      <w:proofErr w:type="spellStart"/>
      <w:r>
        <w:t>Stjernquist</w:t>
      </w:r>
      <w:proofErr w:type="spellEnd"/>
      <w:r>
        <w:t>, Annika, statsvetare (fr.o.m. 2019</w:t>
      </w:r>
      <w:r>
        <w:noBreakHyphen/>
        <w:t>10</w:t>
      </w:r>
      <w:r>
        <w:noBreakHyphen/>
        <w:t>07 t.o.m. 2019</w:t>
      </w:r>
      <w:r>
        <w:noBreakHyphen/>
        <w:t>11</w:t>
      </w:r>
      <w:r>
        <w:noBreakHyphen/>
        <w:t>07)</w:t>
      </w:r>
    </w:p>
    <w:p w14:paraId="76099D64" w14:textId="77777777" w:rsidR="00A23F7A" w:rsidRDefault="00A23F7A" w:rsidP="00B5765E">
      <w:pPr>
        <w:pStyle w:val="Brdtextupprkning"/>
      </w:pPr>
      <w:r>
        <w:t xml:space="preserve">Lokal: Karlavägen 100 A. Postadress: Garnisonen 103 33 Stockholm, </w:t>
      </w:r>
      <w:r>
        <w:br/>
        <w:t>tel. 08-405 43 61 eller 08-405 17 16</w:t>
      </w:r>
    </w:p>
    <w:p w14:paraId="69E7F006" w14:textId="4E72B8CF" w:rsidR="00A23F7A" w:rsidRDefault="00A23F7A" w:rsidP="00B5765E">
      <w:pPr>
        <w:pStyle w:val="Brdtextupprkning"/>
      </w:pPr>
      <w:r>
        <w:t>Direktiv för kommittén, se dir. 2018:95</w:t>
      </w:r>
      <w:r w:rsidR="00C946FC">
        <w:t xml:space="preserve"> och </w:t>
      </w:r>
      <w:r>
        <w:t>dir. 2019:78</w:t>
      </w:r>
    </w:p>
    <w:p w14:paraId="01F00933" w14:textId="77777777" w:rsidR="00A23F7A" w:rsidRDefault="00A23F7A" w:rsidP="00B5765E">
      <w:pPr>
        <w:pStyle w:val="Brdtextupprkning"/>
      </w:pPr>
      <w:r>
        <w:t>Kommittén beräknas avsluta sitt arbete senast 30 juni 2020.</w:t>
      </w:r>
    </w:p>
    <w:p w14:paraId="709D9608" w14:textId="77777777" w:rsidR="00A23F7A" w:rsidRDefault="00A23F7A" w:rsidP="00B5765E">
      <w:pPr>
        <w:pStyle w:val="Rubrik2"/>
      </w:pPr>
      <w:bookmarkStart w:id="80" w:name="_Toc34128010"/>
      <w:r>
        <w:lastRenderedPageBreak/>
        <w:t>Utredningen om bostadsbidrag och underhållsstöd – minskad skuldsättning och ökad träffsäkerhet (BUMS) (S 2018:13)</w:t>
      </w:r>
      <w:bookmarkEnd w:id="80"/>
    </w:p>
    <w:p w14:paraId="6891AD10" w14:textId="77777777" w:rsidR="00A23F7A" w:rsidRDefault="00A23F7A" w:rsidP="00B5765E">
      <w:pPr>
        <w:pStyle w:val="Brdtextupprkning"/>
      </w:pPr>
      <w:r>
        <w:t>Tillkallad enligt regeringens bemyndigande 2018-08-30</w:t>
      </w:r>
    </w:p>
    <w:p w14:paraId="37A92ED5" w14:textId="77777777" w:rsidR="00A23F7A" w:rsidRDefault="00A23F7A" w:rsidP="00B5765E">
      <w:pPr>
        <w:pStyle w:val="Brdtexthllihop"/>
      </w:pPr>
      <w:r>
        <w:t>Särskild utredare:</w:t>
      </w:r>
    </w:p>
    <w:p w14:paraId="70766A0F" w14:textId="77777777" w:rsidR="00A23F7A" w:rsidRDefault="00A23F7A" w:rsidP="00B5765E">
      <w:pPr>
        <w:pStyle w:val="Brdtextmedindragvnster"/>
      </w:pPr>
      <w:r>
        <w:t>Karlsson Björkmarker, Åsa, f.d. kommunalråd (fr.o.m. 2018</w:t>
      </w:r>
      <w:r>
        <w:noBreakHyphen/>
        <w:t>08</w:t>
      </w:r>
      <w:r>
        <w:noBreakHyphen/>
        <w:t>30)</w:t>
      </w:r>
    </w:p>
    <w:p w14:paraId="09CFA2A3" w14:textId="77777777" w:rsidR="00A23F7A" w:rsidRDefault="00A23F7A" w:rsidP="00B5765E">
      <w:pPr>
        <w:pStyle w:val="Brdtexthllihop"/>
      </w:pPr>
      <w:r>
        <w:t>Sakkunniga:</w:t>
      </w:r>
    </w:p>
    <w:p w14:paraId="7D9EEAF4" w14:textId="77777777" w:rsidR="00A23F7A" w:rsidRDefault="00A23F7A" w:rsidP="00B5765E">
      <w:pPr>
        <w:pStyle w:val="Brdtextmedindragvnster"/>
      </w:pPr>
      <w:r>
        <w:t>Brossner, Linnéa, kansliråd (fr.o.m. 2018</w:t>
      </w:r>
      <w:r>
        <w:noBreakHyphen/>
        <w:t>10</w:t>
      </w:r>
      <w:r>
        <w:noBreakHyphen/>
        <w:t>24 t.o.m. 2019</w:t>
      </w:r>
      <w:r>
        <w:noBreakHyphen/>
        <w:t>06</w:t>
      </w:r>
      <w:r>
        <w:noBreakHyphen/>
        <w:t>30)</w:t>
      </w:r>
    </w:p>
    <w:p w14:paraId="54A88521" w14:textId="77777777" w:rsidR="00A23F7A" w:rsidRDefault="00A23F7A" w:rsidP="00B5765E">
      <w:pPr>
        <w:pStyle w:val="Brdtextmedindragvnster"/>
      </w:pPr>
      <w:proofErr w:type="spellStart"/>
      <w:r>
        <w:t>Cejie</w:t>
      </w:r>
      <w:proofErr w:type="spellEnd"/>
      <w:r>
        <w:t>, Joakim, kansliråd (fr.o.m. 2018</w:t>
      </w:r>
      <w:r>
        <w:noBreakHyphen/>
        <w:t>12</w:t>
      </w:r>
      <w:r>
        <w:noBreakHyphen/>
        <w:t>19 t.o.m. 2019</w:t>
      </w:r>
      <w:r>
        <w:noBreakHyphen/>
        <w:t>06</w:t>
      </w:r>
      <w:r>
        <w:noBreakHyphen/>
        <w:t>30)</w:t>
      </w:r>
    </w:p>
    <w:p w14:paraId="600831CE" w14:textId="77777777" w:rsidR="00A23F7A" w:rsidRDefault="00A23F7A" w:rsidP="00B5765E">
      <w:pPr>
        <w:pStyle w:val="Brdtextmedindragvnster"/>
      </w:pPr>
      <w:r>
        <w:t>Johansson, Mats, kansliråd (fr.o.m. 2018</w:t>
      </w:r>
      <w:r>
        <w:noBreakHyphen/>
        <w:t>10</w:t>
      </w:r>
      <w:r>
        <w:noBreakHyphen/>
        <w:t>24)</w:t>
      </w:r>
    </w:p>
    <w:p w14:paraId="356B9E7A" w14:textId="77777777" w:rsidR="00A23F7A" w:rsidRDefault="00A23F7A" w:rsidP="00B5765E">
      <w:pPr>
        <w:pStyle w:val="Brdtextmedindragvnster"/>
      </w:pPr>
      <w:proofErr w:type="spellStart"/>
      <w:r>
        <w:t>Löfvenholm</w:t>
      </w:r>
      <w:proofErr w:type="spellEnd"/>
      <w:r>
        <w:t>, Jessica, ämnesråd (fr.o.m. 2019</w:t>
      </w:r>
      <w:r>
        <w:noBreakHyphen/>
        <w:t>08</w:t>
      </w:r>
      <w:r>
        <w:noBreakHyphen/>
        <w:t>01)</w:t>
      </w:r>
    </w:p>
    <w:p w14:paraId="7CAB84B6" w14:textId="77777777" w:rsidR="00A23F7A" w:rsidRDefault="00A23F7A" w:rsidP="00B5765E">
      <w:pPr>
        <w:pStyle w:val="Brdtextmedindragvnster"/>
      </w:pPr>
      <w:proofErr w:type="spellStart"/>
      <w:r>
        <w:t>Nägling</w:t>
      </w:r>
      <w:proofErr w:type="spellEnd"/>
      <w:r>
        <w:t>, Carina, departementssekreterare (fr.o.m. 2018</w:t>
      </w:r>
      <w:r>
        <w:noBreakHyphen/>
        <w:t>10</w:t>
      </w:r>
      <w:r>
        <w:noBreakHyphen/>
        <w:t>24 t.o.m. 2019</w:t>
      </w:r>
      <w:r>
        <w:noBreakHyphen/>
        <w:t>06</w:t>
      </w:r>
      <w:r>
        <w:noBreakHyphen/>
        <w:t>30)</w:t>
      </w:r>
    </w:p>
    <w:p w14:paraId="5B0F2484" w14:textId="77777777" w:rsidR="00A23F7A" w:rsidRDefault="00A23F7A" w:rsidP="00B5765E">
      <w:pPr>
        <w:pStyle w:val="Brdtextmedindragvnster"/>
      </w:pPr>
      <w:r>
        <w:t>Palmgren, Robin, rättssakkunnig (fr.o.m. 2019</w:t>
      </w:r>
      <w:r>
        <w:noBreakHyphen/>
        <w:t>08</w:t>
      </w:r>
      <w:r>
        <w:noBreakHyphen/>
        <w:t>01)</w:t>
      </w:r>
    </w:p>
    <w:p w14:paraId="6EF8B318" w14:textId="77777777" w:rsidR="00A23F7A" w:rsidRDefault="00A23F7A" w:rsidP="00B5765E">
      <w:pPr>
        <w:pStyle w:val="Brdtextmedindragvnster"/>
      </w:pPr>
      <w:proofErr w:type="spellStart"/>
      <w:r>
        <w:t>Vigren</w:t>
      </w:r>
      <w:proofErr w:type="spellEnd"/>
      <w:r>
        <w:t>, Andreas, departementssekreterare (fr.o.m. 2019</w:t>
      </w:r>
      <w:r>
        <w:noBreakHyphen/>
        <w:t>08</w:t>
      </w:r>
      <w:r>
        <w:noBreakHyphen/>
        <w:t>01)</w:t>
      </w:r>
    </w:p>
    <w:p w14:paraId="55FB8313" w14:textId="77777777" w:rsidR="00A23F7A" w:rsidRDefault="00A23F7A" w:rsidP="00B5765E">
      <w:pPr>
        <w:pStyle w:val="Brdtextmedindragvnster"/>
      </w:pPr>
      <w:r>
        <w:t>Zachrisson, Danielle, departementssekreterare (fr.o.m. 2018</w:t>
      </w:r>
      <w:r>
        <w:noBreakHyphen/>
        <w:t>10</w:t>
      </w:r>
      <w:r>
        <w:noBreakHyphen/>
        <w:t>24)</w:t>
      </w:r>
    </w:p>
    <w:p w14:paraId="2CE04459" w14:textId="77777777" w:rsidR="00A23F7A" w:rsidRDefault="00A23F7A" w:rsidP="00B5765E">
      <w:pPr>
        <w:pStyle w:val="Brdtexthllihop"/>
      </w:pPr>
      <w:r>
        <w:t>Experter:</w:t>
      </w:r>
    </w:p>
    <w:p w14:paraId="32AAD902" w14:textId="77777777" w:rsidR="00A23F7A" w:rsidRDefault="00A23F7A" w:rsidP="00B5765E">
      <w:pPr>
        <w:pStyle w:val="Brdtextmedindragvnster"/>
      </w:pPr>
      <w:r>
        <w:t>Haggren, Jens, verksjurist (fr.o.m. 2018</w:t>
      </w:r>
      <w:r>
        <w:noBreakHyphen/>
        <w:t>10</w:t>
      </w:r>
      <w:r>
        <w:noBreakHyphen/>
        <w:t>24)</w:t>
      </w:r>
    </w:p>
    <w:p w14:paraId="5F53F0ED" w14:textId="77777777" w:rsidR="00A23F7A" w:rsidRDefault="00A23F7A" w:rsidP="00B5765E">
      <w:pPr>
        <w:pStyle w:val="Brdtextmedindragvnster"/>
      </w:pPr>
      <w:r>
        <w:t>Halvarsson, Anna, rättslig expert (fr.o.m. 2018</w:t>
      </w:r>
      <w:r>
        <w:noBreakHyphen/>
        <w:t>10</w:t>
      </w:r>
      <w:r>
        <w:noBreakHyphen/>
        <w:t>24)</w:t>
      </w:r>
    </w:p>
    <w:p w14:paraId="324E8DB7" w14:textId="77777777" w:rsidR="00A23F7A" w:rsidRDefault="00A23F7A" w:rsidP="00B5765E">
      <w:pPr>
        <w:pStyle w:val="Brdtextmedindragvnster"/>
      </w:pPr>
      <w:r>
        <w:t>Lindén, Assar, jurist (fr.o.m. 2018</w:t>
      </w:r>
      <w:r>
        <w:noBreakHyphen/>
        <w:t>10</w:t>
      </w:r>
      <w:r>
        <w:noBreakHyphen/>
        <w:t>24)</w:t>
      </w:r>
    </w:p>
    <w:p w14:paraId="0A9F6240" w14:textId="77777777" w:rsidR="00A23F7A" w:rsidRDefault="00A23F7A" w:rsidP="00B5765E">
      <w:pPr>
        <w:pStyle w:val="Brdtextmedindragvnster"/>
      </w:pPr>
      <w:r>
        <w:t>Löfgren, Niklas, utredare (fr.o.m. 2018</w:t>
      </w:r>
      <w:r>
        <w:noBreakHyphen/>
        <w:t>10</w:t>
      </w:r>
      <w:r>
        <w:noBreakHyphen/>
        <w:t>24)</w:t>
      </w:r>
    </w:p>
    <w:p w14:paraId="1F88F0A4" w14:textId="77777777" w:rsidR="00A23F7A" w:rsidRDefault="00A23F7A" w:rsidP="00B5765E">
      <w:pPr>
        <w:pStyle w:val="Brdtextmedindragvnster"/>
      </w:pPr>
      <w:r>
        <w:t>Magnusson, Marie, budget- och skuldrådgivare (fr.o.m. 2018</w:t>
      </w:r>
      <w:r>
        <w:noBreakHyphen/>
        <w:t>12</w:t>
      </w:r>
      <w:r>
        <w:noBreakHyphen/>
        <w:t>19)</w:t>
      </w:r>
    </w:p>
    <w:p w14:paraId="638490AD" w14:textId="77777777" w:rsidR="00A23F7A" w:rsidRDefault="00A23F7A" w:rsidP="00B5765E">
      <w:pPr>
        <w:pStyle w:val="Brdtexthllihop"/>
      </w:pPr>
      <w:r>
        <w:t>Sekreterare:</w:t>
      </w:r>
    </w:p>
    <w:p w14:paraId="6FAF3987" w14:textId="77777777" w:rsidR="00A23F7A" w:rsidRDefault="00A23F7A" w:rsidP="00B5765E">
      <w:pPr>
        <w:pStyle w:val="Brdtextmedindragvnster"/>
      </w:pPr>
      <w:proofErr w:type="spellStart"/>
      <w:r>
        <w:t>Korsell</w:t>
      </w:r>
      <w:proofErr w:type="spellEnd"/>
      <w:r>
        <w:t>, Nicklas, utredare (fr.o.m. 2019</w:t>
      </w:r>
      <w:r>
        <w:noBreakHyphen/>
        <w:t>05</w:t>
      </w:r>
      <w:r>
        <w:noBreakHyphen/>
        <w:t>01)</w:t>
      </w:r>
    </w:p>
    <w:p w14:paraId="303ED379" w14:textId="77777777" w:rsidR="00A23F7A" w:rsidRDefault="00A23F7A" w:rsidP="00B5765E">
      <w:pPr>
        <w:pStyle w:val="Brdtextmedindragvnster"/>
      </w:pPr>
      <w:r>
        <w:t>Ljungberg, Dan, enhetschef (fr.o.m. 2018</w:t>
      </w:r>
      <w:r>
        <w:noBreakHyphen/>
        <w:t>10</w:t>
      </w:r>
      <w:r>
        <w:noBreakHyphen/>
        <w:t>17)</w:t>
      </w:r>
    </w:p>
    <w:p w14:paraId="7543A44B" w14:textId="7E352421" w:rsidR="00A23F7A" w:rsidRDefault="00A23F7A" w:rsidP="00B5765E">
      <w:pPr>
        <w:pStyle w:val="Brdtextmedindragvnster"/>
      </w:pPr>
      <w:r>
        <w:t>Sjöberg, Katarina, jurist (fr.o.m. 2018</w:t>
      </w:r>
      <w:r>
        <w:noBreakHyphen/>
        <w:t>12</w:t>
      </w:r>
      <w:r>
        <w:noBreakHyphen/>
        <w:t>03)</w:t>
      </w:r>
    </w:p>
    <w:p w14:paraId="57B8001F" w14:textId="77777777" w:rsidR="00C01CC0" w:rsidRDefault="00C01CC0" w:rsidP="00B5765E">
      <w:pPr>
        <w:pStyle w:val="Brdtextmedindragvnster"/>
      </w:pPr>
    </w:p>
    <w:p w14:paraId="3F02BB32" w14:textId="77777777" w:rsidR="00A23F7A" w:rsidRPr="00504AE1" w:rsidRDefault="00A23F7A" w:rsidP="00B5765E">
      <w:pPr>
        <w:pStyle w:val="Brdtextmedindrag"/>
        <w:ind w:left="0"/>
      </w:pPr>
      <w:r>
        <w:t>Lokal: Garnisonen, Karlavägen 100, 103 33 Stockholm, tel. 08-405 44 59</w:t>
      </w:r>
    </w:p>
    <w:p w14:paraId="66D44102" w14:textId="77777777" w:rsidR="00A23F7A" w:rsidRDefault="00A23F7A" w:rsidP="00B5765E">
      <w:pPr>
        <w:pStyle w:val="Brdtextupprkning"/>
      </w:pPr>
      <w:r>
        <w:t>Direktiv för utredningen, se dir. 2018:97</w:t>
      </w:r>
    </w:p>
    <w:p w14:paraId="53A9F268" w14:textId="77777777" w:rsidR="00A23F7A" w:rsidRDefault="00A23F7A" w:rsidP="00B5765E">
      <w:pPr>
        <w:pStyle w:val="Brdtextupprkning"/>
      </w:pPr>
      <w:r>
        <w:t>Utredningen beräknas avsluta sitt arbete senast 1 oktober 2020.</w:t>
      </w:r>
    </w:p>
    <w:p w14:paraId="39C55679" w14:textId="77777777" w:rsidR="00A23F7A" w:rsidRDefault="00A23F7A" w:rsidP="00B5765E">
      <w:pPr>
        <w:pStyle w:val="Rubrik2"/>
      </w:pPr>
      <w:bookmarkStart w:id="81" w:name="_Toc34128011"/>
      <w:r>
        <w:t>Garantipensionsutredningen (S 2018:14)</w:t>
      </w:r>
      <w:bookmarkEnd w:id="81"/>
    </w:p>
    <w:p w14:paraId="62933FDD" w14:textId="77777777" w:rsidR="00A23F7A" w:rsidRDefault="00A23F7A" w:rsidP="00B5765E">
      <w:pPr>
        <w:pStyle w:val="Brdtextupprkning"/>
      </w:pPr>
      <w:r>
        <w:t>Tillkallad enligt regeringens bemyndigande 2018-10-04</w:t>
      </w:r>
    </w:p>
    <w:p w14:paraId="4605EE4E" w14:textId="77777777" w:rsidR="00A23F7A" w:rsidRDefault="00A23F7A" w:rsidP="00B5765E">
      <w:pPr>
        <w:pStyle w:val="Brdtexthllihop"/>
      </w:pPr>
      <w:r>
        <w:t>Särskild utredare:</w:t>
      </w:r>
    </w:p>
    <w:p w14:paraId="6C940B30" w14:textId="77777777" w:rsidR="00A23F7A" w:rsidRDefault="00A23F7A" w:rsidP="00B5765E">
      <w:pPr>
        <w:pStyle w:val="Brdtextmedindragvnster"/>
      </w:pPr>
      <w:r>
        <w:t>Lundahl, Göran, lagman (fr.o.m. 2018</w:t>
      </w:r>
      <w:r>
        <w:noBreakHyphen/>
        <w:t>10</w:t>
      </w:r>
      <w:r>
        <w:noBreakHyphen/>
        <w:t>04)</w:t>
      </w:r>
    </w:p>
    <w:p w14:paraId="067E1D03" w14:textId="77777777" w:rsidR="00A23F7A" w:rsidRDefault="00A23F7A" w:rsidP="00B5765E">
      <w:pPr>
        <w:pStyle w:val="Brdtexthllihop"/>
      </w:pPr>
      <w:r>
        <w:t>Sakkunniga:</w:t>
      </w:r>
    </w:p>
    <w:p w14:paraId="2F2BB736" w14:textId="77777777" w:rsidR="00A23F7A" w:rsidRDefault="00A23F7A" w:rsidP="00B5765E">
      <w:pPr>
        <w:pStyle w:val="Brdtextmedindragvnster"/>
      </w:pPr>
      <w:proofErr w:type="spellStart"/>
      <w:r>
        <w:t>Bivebäck</w:t>
      </w:r>
      <w:proofErr w:type="spellEnd"/>
      <w:r>
        <w:t>, Sara, departementssekreterare (fr.o.m. 2018</w:t>
      </w:r>
      <w:r>
        <w:noBreakHyphen/>
        <w:t>12</w:t>
      </w:r>
      <w:r>
        <w:noBreakHyphen/>
        <w:t>10)</w:t>
      </w:r>
    </w:p>
    <w:p w14:paraId="3B205228" w14:textId="77777777" w:rsidR="00A23F7A" w:rsidRDefault="00A23F7A" w:rsidP="00B5765E">
      <w:pPr>
        <w:pStyle w:val="Brdtextmedindragvnster"/>
      </w:pPr>
      <w:proofErr w:type="spellStart"/>
      <w:r>
        <w:t>Permatz</w:t>
      </w:r>
      <w:proofErr w:type="spellEnd"/>
      <w:r>
        <w:t>, Jessica, departementssekreterare (fr.o.m. 2019</w:t>
      </w:r>
      <w:r>
        <w:noBreakHyphen/>
        <w:t>08</w:t>
      </w:r>
      <w:r>
        <w:noBreakHyphen/>
        <w:t>21)</w:t>
      </w:r>
    </w:p>
    <w:p w14:paraId="61FCA391" w14:textId="77777777" w:rsidR="00A23F7A" w:rsidRDefault="00A23F7A" w:rsidP="00B5765E">
      <w:pPr>
        <w:pStyle w:val="Brdtexthllihop"/>
      </w:pPr>
      <w:r>
        <w:t>Experter:</w:t>
      </w:r>
    </w:p>
    <w:p w14:paraId="341BE61E" w14:textId="77777777" w:rsidR="00A23F7A" w:rsidRDefault="00A23F7A" w:rsidP="00B5765E">
      <w:pPr>
        <w:pStyle w:val="Brdtextmedindragvnster"/>
      </w:pPr>
      <w:proofErr w:type="spellStart"/>
      <w:r>
        <w:t>Bougas</w:t>
      </w:r>
      <w:proofErr w:type="spellEnd"/>
      <w:r>
        <w:t xml:space="preserve"> Lööf, Madelene, rättslig expert (fr.o.m. 2018</w:t>
      </w:r>
      <w:r>
        <w:noBreakHyphen/>
        <w:t>12</w:t>
      </w:r>
      <w:r>
        <w:noBreakHyphen/>
        <w:t>10 t.o.m. 2019</w:t>
      </w:r>
      <w:r>
        <w:noBreakHyphen/>
        <w:t>04</w:t>
      </w:r>
      <w:r>
        <w:noBreakHyphen/>
        <w:t>14)</w:t>
      </w:r>
    </w:p>
    <w:p w14:paraId="2D57CAB7" w14:textId="77777777" w:rsidR="00A23F7A" w:rsidRDefault="00A23F7A" w:rsidP="00B5765E">
      <w:pPr>
        <w:pStyle w:val="Brdtextmedindragvnster"/>
      </w:pPr>
      <w:proofErr w:type="spellStart"/>
      <w:r>
        <w:lastRenderedPageBreak/>
        <w:t>Erhag</w:t>
      </w:r>
      <w:proofErr w:type="spellEnd"/>
      <w:r>
        <w:t>, Thomas, professor (fr.o.m. 2018</w:t>
      </w:r>
      <w:r>
        <w:noBreakHyphen/>
        <w:t>12</w:t>
      </w:r>
      <w:r>
        <w:noBreakHyphen/>
        <w:t>10)</w:t>
      </w:r>
    </w:p>
    <w:p w14:paraId="1C08A2B4" w14:textId="77777777" w:rsidR="00A23F7A" w:rsidRDefault="00A23F7A" w:rsidP="00B5765E">
      <w:pPr>
        <w:pStyle w:val="Brdtextmedindragvnster"/>
      </w:pPr>
      <w:r>
        <w:t>Holm, Emma, rättslig expert (fr.o.m. 2019</w:t>
      </w:r>
      <w:r>
        <w:noBreakHyphen/>
        <w:t>04</w:t>
      </w:r>
      <w:r>
        <w:noBreakHyphen/>
        <w:t>15 t.o.m. 2019</w:t>
      </w:r>
      <w:r>
        <w:noBreakHyphen/>
        <w:t>05</w:t>
      </w:r>
      <w:r>
        <w:noBreakHyphen/>
        <w:t>14)</w:t>
      </w:r>
    </w:p>
    <w:p w14:paraId="12568D2A" w14:textId="77777777" w:rsidR="00A23F7A" w:rsidRDefault="00A23F7A" w:rsidP="00B5765E">
      <w:pPr>
        <w:pStyle w:val="Brdtextmedindragvnster"/>
      </w:pPr>
      <w:r>
        <w:t>Johansson, Hanna, jurist (fr.o.m. 2018</w:t>
      </w:r>
      <w:r>
        <w:noBreakHyphen/>
        <w:t>12</w:t>
      </w:r>
      <w:r>
        <w:noBreakHyphen/>
        <w:t>10 t.o.m. 2019</w:t>
      </w:r>
      <w:r>
        <w:noBreakHyphen/>
        <w:t>01</w:t>
      </w:r>
      <w:r>
        <w:noBreakHyphen/>
        <w:t>14)</w:t>
      </w:r>
    </w:p>
    <w:p w14:paraId="1D723976" w14:textId="77777777" w:rsidR="00A23F7A" w:rsidRDefault="00A23F7A" w:rsidP="00B5765E">
      <w:pPr>
        <w:pStyle w:val="Brdtextmedindragvnster"/>
      </w:pPr>
      <w:r>
        <w:t>Kraft Nilsson, Ann-Sofie, verksamhetsutvecklare (fr.o.m. 2018</w:t>
      </w:r>
      <w:r>
        <w:noBreakHyphen/>
        <w:t>12</w:t>
      </w:r>
      <w:r>
        <w:noBreakHyphen/>
        <w:t>10)</w:t>
      </w:r>
    </w:p>
    <w:p w14:paraId="421315FF" w14:textId="77777777" w:rsidR="00A23F7A" w:rsidRDefault="00A23F7A" w:rsidP="00B5765E">
      <w:pPr>
        <w:pStyle w:val="Brdtextmedindragvnster"/>
      </w:pPr>
      <w:r>
        <w:t>Paulsson, Kristin, verksamhetsutvecklare (fr.o.m. 2019</w:t>
      </w:r>
      <w:r>
        <w:noBreakHyphen/>
        <w:t>01</w:t>
      </w:r>
      <w:r>
        <w:noBreakHyphen/>
        <w:t>15)</w:t>
      </w:r>
    </w:p>
    <w:p w14:paraId="713F9EF7" w14:textId="77777777" w:rsidR="00A23F7A" w:rsidRDefault="00A23F7A" w:rsidP="00B5765E">
      <w:pPr>
        <w:pStyle w:val="Brdtextmedindragvnster"/>
      </w:pPr>
      <w:r>
        <w:t>Robertsson, Ann-Kristin, rättslig expert (fr.o.m. 2019</w:t>
      </w:r>
      <w:r>
        <w:noBreakHyphen/>
        <w:t>05</w:t>
      </w:r>
      <w:r>
        <w:noBreakHyphen/>
        <w:t>15)</w:t>
      </w:r>
    </w:p>
    <w:p w14:paraId="30C266F0" w14:textId="77777777" w:rsidR="00A23F7A" w:rsidRDefault="00A23F7A" w:rsidP="00B5765E">
      <w:pPr>
        <w:pStyle w:val="Brdtexthllihop"/>
      </w:pPr>
      <w:r>
        <w:t>Sekreterare:</w:t>
      </w:r>
    </w:p>
    <w:p w14:paraId="2CF3CCBF" w14:textId="77777777" w:rsidR="00A23F7A" w:rsidRDefault="00A23F7A" w:rsidP="00B5765E">
      <w:pPr>
        <w:pStyle w:val="Brdtextmedindragvnster"/>
      </w:pPr>
      <w:r>
        <w:t>Kristiansson-Torp, Helena, kansliråd (fr.o.m. 2018</w:t>
      </w:r>
      <w:r>
        <w:noBreakHyphen/>
        <w:t>11</w:t>
      </w:r>
      <w:r>
        <w:noBreakHyphen/>
        <w:t>01)</w:t>
      </w:r>
    </w:p>
    <w:p w14:paraId="200280C6" w14:textId="77777777" w:rsidR="00A23F7A" w:rsidRDefault="00A23F7A" w:rsidP="00B5765E">
      <w:pPr>
        <w:pStyle w:val="Brdtextmedindragvnster"/>
      </w:pPr>
      <w:r>
        <w:t>Lövkvist, Fredrik, hovrättsassessor (fr.o.m. 2018</w:t>
      </w:r>
      <w:r>
        <w:noBreakHyphen/>
        <w:t>10</w:t>
      </w:r>
      <w:r>
        <w:noBreakHyphen/>
        <w:t>15)</w:t>
      </w:r>
    </w:p>
    <w:p w14:paraId="1B12E70D" w14:textId="77777777" w:rsidR="00A23F7A" w:rsidRDefault="00A23F7A" w:rsidP="00B5765E">
      <w:pPr>
        <w:pStyle w:val="Brdtextmedindragvnster"/>
      </w:pPr>
      <w:proofErr w:type="spellStart"/>
      <w:r>
        <w:t>Wiese</w:t>
      </w:r>
      <w:proofErr w:type="spellEnd"/>
      <w:r>
        <w:t>, Linda, analytiker (fr.o.m. 2019</w:t>
      </w:r>
      <w:r>
        <w:noBreakHyphen/>
        <w:t>04</w:t>
      </w:r>
      <w:r>
        <w:noBreakHyphen/>
        <w:t>01 t.o.m. 2019</w:t>
      </w:r>
      <w:r>
        <w:noBreakHyphen/>
        <w:t>10</w:t>
      </w:r>
      <w:r>
        <w:noBreakHyphen/>
        <w:t>01)</w:t>
      </w:r>
    </w:p>
    <w:p w14:paraId="3F369D43" w14:textId="77777777" w:rsidR="00A23F7A" w:rsidRDefault="00A23F7A" w:rsidP="00B5765E">
      <w:pPr>
        <w:pStyle w:val="Brdtextmedindragvnster"/>
      </w:pPr>
      <w:proofErr w:type="spellStart"/>
      <w:r>
        <w:t>Ämting</w:t>
      </w:r>
      <w:proofErr w:type="spellEnd"/>
      <w:r>
        <w:t>, Pål, kansliråd (fr.o.m. 2018</w:t>
      </w:r>
      <w:r>
        <w:noBreakHyphen/>
        <w:t>11</w:t>
      </w:r>
      <w:r>
        <w:noBreakHyphen/>
        <w:t>01)</w:t>
      </w:r>
    </w:p>
    <w:p w14:paraId="2D3BEE61" w14:textId="5125768B" w:rsidR="00A23F7A" w:rsidRDefault="00A23F7A" w:rsidP="00B5765E">
      <w:pPr>
        <w:pStyle w:val="Brdtextupprkning"/>
      </w:pPr>
      <w:r>
        <w:t>Lokal: Garnisonen, 103 33 Stockholm, tel. 08-405 90 73</w:t>
      </w:r>
    </w:p>
    <w:p w14:paraId="6F34CD50" w14:textId="77777777" w:rsidR="00A23F7A" w:rsidRDefault="00A23F7A" w:rsidP="00B5765E">
      <w:pPr>
        <w:pStyle w:val="Brdtextupprkning"/>
      </w:pPr>
      <w:r>
        <w:t>Direktiv för utredningen, se dir. 2018:106 och dir. 2019:75</w:t>
      </w:r>
    </w:p>
    <w:p w14:paraId="57B55A3E" w14:textId="77777777" w:rsidR="00A23F7A" w:rsidRDefault="00A23F7A" w:rsidP="00B5765E">
      <w:pPr>
        <w:pStyle w:val="Brdtexthllihop"/>
      </w:pPr>
      <w:r>
        <w:t>Kommittén har avgett</w:t>
      </w:r>
    </w:p>
    <w:p w14:paraId="6353D0D1" w14:textId="77777777" w:rsidR="00A23F7A" w:rsidRDefault="00A23F7A" w:rsidP="00B5765E">
      <w:pPr>
        <w:pStyle w:val="Brdtextmedindragvnster"/>
      </w:pPr>
      <w:r>
        <w:t>SOU 2019:53 Grundpension</w:t>
      </w:r>
    </w:p>
    <w:p w14:paraId="217EC908" w14:textId="77777777" w:rsidR="00A23F7A" w:rsidRDefault="00A23F7A" w:rsidP="00B5765E">
      <w:pPr>
        <w:pStyle w:val="Brdtextupprkning"/>
      </w:pPr>
      <w:r>
        <w:t>Utredningen beräknas avsluta sitt arbete senast 31 maj 2020.</w:t>
      </w:r>
    </w:p>
    <w:p w14:paraId="17F2E8FD" w14:textId="77777777" w:rsidR="00A23F7A" w:rsidRDefault="00A23F7A" w:rsidP="00B5765E">
      <w:pPr>
        <w:pStyle w:val="Rubrik2"/>
      </w:pPr>
      <w:bookmarkStart w:id="82" w:name="_Toc34128012"/>
      <w:r>
        <w:t>Utredningen om översyn av vissa frågor som rör personuppgiftshantering i socialtjänst- och hälso- och sjukvårdsverksamhet (S 2019:01)</w:t>
      </w:r>
      <w:bookmarkEnd w:id="82"/>
    </w:p>
    <w:p w14:paraId="5CE0E469" w14:textId="77777777" w:rsidR="00A23F7A" w:rsidRDefault="00A23F7A" w:rsidP="00B5765E">
      <w:pPr>
        <w:pStyle w:val="Brdtextupprkning"/>
      </w:pPr>
      <w:r>
        <w:t>Tillkallad enligt regeringens bemyndigande 2019-06-27</w:t>
      </w:r>
    </w:p>
    <w:p w14:paraId="3AA77A52" w14:textId="77777777" w:rsidR="00A23F7A" w:rsidRDefault="00A23F7A" w:rsidP="00B5765E">
      <w:pPr>
        <w:pStyle w:val="Brdtexthllihop"/>
      </w:pPr>
      <w:r>
        <w:t>Särskild utredare:</w:t>
      </w:r>
    </w:p>
    <w:p w14:paraId="460C5E07" w14:textId="77777777" w:rsidR="00A23F7A" w:rsidRDefault="00A23F7A" w:rsidP="00B5765E">
      <w:pPr>
        <w:pStyle w:val="Brdtextmedindragvnster"/>
      </w:pPr>
      <w:r>
        <w:t>Öman, Sören, ordförande (fr.o.m. 2019</w:t>
      </w:r>
      <w:r>
        <w:noBreakHyphen/>
        <w:t>10</w:t>
      </w:r>
      <w:r>
        <w:noBreakHyphen/>
        <w:t>01)</w:t>
      </w:r>
    </w:p>
    <w:p w14:paraId="637FFBE5" w14:textId="77777777" w:rsidR="00A23F7A" w:rsidRDefault="00A23F7A" w:rsidP="00B5765E">
      <w:pPr>
        <w:pStyle w:val="Brdtexthllihop"/>
      </w:pPr>
      <w:r>
        <w:t>Sakkunniga:</w:t>
      </w:r>
    </w:p>
    <w:p w14:paraId="3FEF79BA" w14:textId="77777777" w:rsidR="00A23F7A" w:rsidRDefault="00A23F7A" w:rsidP="00B5765E">
      <w:pPr>
        <w:pStyle w:val="Brdtextmedindragvnster"/>
      </w:pPr>
      <w:proofErr w:type="spellStart"/>
      <w:r>
        <w:t>Alverfors</w:t>
      </w:r>
      <w:proofErr w:type="spellEnd"/>
      <w:r>
        <w:t>, Ingela, departementssekreterare (fr.o.m. 2019</w:t>
      </w:r>
      <w:r>
        <w:noBreakHyphen/>
        <w:t>12</w:t>
      </w:r>
      <w:r>
        <w:noBreakHyphen/>
        <w:t>15)</w:t>
      </w:r>
    </w:p>
    <w:p w14:paraId="611D9FDF" w14:textId="77777777" w:rsidR="00A23F7A" w:rsidRDefault="00A23F7A" w:rsidP="00B5765E">
      <w:pPr>
        <w:pStyle w:val="Brdtextmedindragvnster"/>
      </w:pPr>
      <w:r>
        <w:t>Järvenpää, Jimmy, ämnesråd (fr.o.m. 2019</w:t>
      </w:r>
      <w:r>
        <w:noBreakHyphen/>
        <w:t>12</w:t>
      </w:r>
      <w:r>
        <w:noBreakHyphen/>
        <w:t>15)</w:t>
      </w:r>
    </w:p>
    <w:p w14:paraId="488B1CE8" w14:textId="77777777" w:rsidR="00A23F7A" w:rsidRDefault="00A23F7A" w:rsidP="00B5765E">
      <w:pPr>
        <w:pStyle w:val="Brdtextmedindragvnster"/>
      </w:pPr>
      <w:r>
        <w:t>Moberg, Henrik, kansliråd (fr.o.m. 2019</w:t>
      </w:r>
      <w:r>
        <w:noBreakHyphen/>
        <w:t>12</w:t>
      </w:r>
      <w:r>
        <w:noBreakHyphen/>
        <w:t>15)</w:t>
      </w:r>
    </w:p>
    <w:p w14:paraId="1BE0C387" w14:textId="77777777" w:rsidR="00A23F7A" w:rsidRDefault="00A23F7A" w:rsidP="00B5765E">
      <w:pPr>
        <w:pStyle w:val="Brdtextmedindragvnster"/>
      </w:pPr>
      <w:r>
        <w:t>Wada, Jenny, departementssekreterare (fr.o.m. 2019</w:t>
      </w:r>
      <w:r>
        <w:noBreakHyphen/>
        <w:t>12</w:t>
      </w:r>
      <w:r>
        <w:noBreakHyphen/>
        <w:t>15)</w:t>
      </w:r>
    </w:p>
    <w:p w14:paraId="18B9E451" w14:textId="77777777" w:rsidR="00A23F7A" w:rsidRDefault="00A23F7A" w:rsidP="00B5765E">
      <w:pPr>
        <w:pStyle w:val="Brdtexthllihop"/>
      </w:pPr>
      <w:r>
        <w:t>Experter:</w:t>
      </w:r>
    </w:p>
    <w:p w14:paraId="2E78BBD6" w14:textId="77777777" w:rsidR="00A23F7A" w:rsidRDefault="00A23F7A" w:rsidP="00B5765E">
      <w:pPr>
        <w:pStyle w:val="Brdtextmedindragvnster"/>
      </w:pPr>
      <w:r>
        <w:t>Isberg, Suzanne, avdelningsdirektör (fr.o.m. 2019</w:t>
      </w:r>
      <w:r>
        <w:noBreakHyphen/>
        <w:t>12</w:t>
      </w:r>
      <w:r>
        <w:noBreakHyphen/>
        <w:t>15)</w:t>
      </w:r>
    </w:p>
    <w:p w14:paraId="68CAD45C" w14:textId="77777777" w:rsidR="00A23F7A" w:rsidRDefault="00A23F7A" w:rsidP="00B5765E">
      <w:pPr>
        <w:pStyle w:val="Brdtextmedindragvnster"/>
      </w:pPr>
      <w:r>
        <w:t>Jacobsson, Maria, jurist (fr.o.m. 2019</w:t>
      </w:r>
      <w:r>
        <w:noBreakHyphen/>
        <w:t>12</w:t>
      </w:r>
      <w:r>
        <w:noBreakHyphen/>
        <w:t>15)</w:t>
      </w:r>
    </w:p>
    <w:p w14:paraId="4841C289" w14:textId="77777777" w:rsidR="00A23F7A" w:rsidRDefault="00A23F7A" w:rsidP="00B5765E">
      <w:pPr>
        <w:pStyle w:val="Brdtextmedindragvnster"/>
      </w:pPr>
      <w:r>
        <w:t xml:space="preserve">Nymark, </w:t>
      </w:r>
      <w:proofErr w:type="spellStart"/>
      <w:r>
        <w:t>Manólis</w:t>
      </w:r>
      <w:proofErr w:type="spellEnd"/>
      <w:r>
        <w:t>, jurist (fr.o.m. 2019</w:t>
      </w:r>
      <w:r>
        <w:noBreakHyphen/>
        <w:t>12</w:t>
      </w:r>
      <w:r>
        <w:noBreakHyphen/>
        <w:t>15)</w:t>
      </w:r>
    </w:p>
    <w:p w14:paraId="1DD0D7F1" w14:textId="77777777" w:rsidR="00A23F7A" w:rsidRDefault="00A23F7A" w:rsidP="00B5765E">
      <w:pPr>
        <w:pStyle w:val="Brdtextmedindragvnster"/>
      </w:pPr>
      <w:proofErr w:type="spellStart"/>
      <w:r>
        <w:t>Resare</w:t>
      </w:r>
      <w:proofErr w:type="spellEnd"/>
      <w:r>
        <w:t>, Pål, jurist (fr.o.m. 2019</w:t>
      </w:r>
      <w:r>
        <w:noBreakHyphen/>
        <w:t>12</w:t>
      </w:r>
      <w:r>
        <w:noBreakHyphen/>
        <w:t>15)</w:t>
      </w:r>
    </w:p>
    <w:p w14:paraId="6FF8E7AE" w14:textId="77777777" w:rsidR="00A23F7A" w:rsidRDefault="00A23F7A" w:rsidP="00B5765E">
      <w:pPr>
        <w:pStyle w:val="Brdtextmedindragvnster"/>
      </w:pPr>
      <w:r>
        <w:t>Östergren, Cecilia, jurist (fr.o.m. 2019</w:t>
      </w:r>
      <w:r>
        <w:noBreakHyphen/>
        <w:t>12</w:t>
      </w:r>
      <w:r>
        <w:noBreakHyphen/>
        <w:t>15)</w:t>
      </w:r>
    </w:p>
    <w:p w14:paraId="3ADCE1B7" w14:textId="77777777" w:rsidR="00A23F7A" w:rsidRDefault="00A23F7A" w:rsidP="00B5765E">
      <w:pPr>
        <w:pStyle w:val="Brdtexthllihop"/>
      </w:pPr>
      <w:r>
        <w:t>Sekreterare:</w:t>
      </w:r>
    </w:p>
    <w:p w14:paraId="46CC0BB6" w14:textId="77777777" w:rsidR="00A23F7A" w:rsidRDefault="00A23F7A" w:rsidP="00B5765E">
      <w:pPr>
        <w:pStyle w:val="Brdtextmedindragvnster"/>
      </w:pPr>
      <w:r>
        <w:t>Floderus, Ingrid, regionjurist (fr.o.m. 2019</w:t>
      </w:r>
      <w:r>
        <w:noBreakHyphen/>
        <w:t>10</w:t>
      </w:r>
      <w:r>
        <w:noBreakHyphen/>
        <w:t>01)</w:t>
      </w:r>
    </w:p>
    <w:p w14:paraId="1CEA23FB" w14:textId="77777777" w:rsidR="00A23F7A" w:rsidRDefault="00A23F7A" w:rsidP="00B5765E">
      <w:pPr>
        <w:pStyle w:val="Brdtextmedindragvnster"/>
      </w:pPr>
      <w:proofErr w:type="spellStart"/>
      <w:r>
        <w:t>Hagaeus</w:t>
      </w:r>
      <w:proofErr w:type="spellEnd"/>
      <w:r>
        <w:t>, Karin, hovrättsassessor (fr.o.m. 2020</w:t>
      </w:r>
      <w:r>
        <w:noBreakHyphen/>
        <w:t>01</w:t>
      </w:r>
      <w:r>
        <w:noBreakHyphen/>
        <w:t>01)</w:t>
      </w:r>
    </w:p>
    <w:p w14:paraId="5D730602" w14:textId="1F912D13" w:rsidR="00A23F7A" w:rsidRDefault="00A23F7A" w:rsidP="00B5765E">
      <w:pPr>
        <w:pStyle w:val="Brdtextmedindragvnster"/>
      </w:pPr>
      <w:r>
        <w:t>Petersson, Magdalena, utredningssekreterare (fr.o.m. 2019</w:t>
      </w:r>
      <w:r>
        <w:noBreakHyphen/>
        <w:t>11</w:t>
      </w:r>
      <w:r>
        <w:noBreakHyphen/>
        <w:t>30)</w:t>
      </w:r>
    </w:p>
    <w:p w14:paraId="1F7AEBAD" w14:textId="77777777" w:rsidR="00C01CC0" w:rsidRDefault="00C01CC0" w:rsidP="00B5765E">
      <w:pPr>
        <w:pStyle w:val="Brdtextmedindragvnster"/>
      </w:pPr>
    </w:p>
    <w:p w14:paraId="20BA72EA" w14:textId="12BDCE3A" w:rsidR="00A23F7A" w:rsidRPr="00504AE1" w:rsidRDefault="00A23F7A" w:rsidP="00EE4C07">
      <w:pPr>
        <w:pStyle w:val="Brdtextmedindrag"/>
        <w:ind w:left="0"/>
        <w:jc w:val="left"/>
      </w:pPr>
      <w:r>
        <w:t>Lokal: Statens offentliga utredningar, Box 11014, 404 21 Göteborg, Regeringskansliets ut</w:t>
      </w:r>
      <w:r w:rsidR="007E5010">
        <w:t>r</w:t>
      </w:r>
      <w:r>
        <w:t>.</w:t>
      </w:r>
      <w:r w:rsidR="007E5010">
        <w:t xml:space="preserve"> </w:t>
      </w:r>
      <w:r>
        <w:t xml:space="preserve">avd. i Malmö, Box 187, 201 21 Malmö, </w:t>
      </w:r>
      <w:r>
        <w:br/>
        <w:t>tel. 08-405 17 61</w:t>
      </w:r>
    </w:p>
    <w:p w14:paraId="2BD73BF9" w14:textId="77777777" w:rsidR="00A23F7A" w:rsidRDefault="00A23F7A" w:rsidP="00B5765E">
      <w:pPr>
        <w:pStyle w:val="Brdtextupprkning"/>
      </w:pPr>
      <w:r>
        <w:lastRenderedPageBreak/>
        <w:t>Direktiv för utredningen, se dir. 2019:37</w:t>
      </w:r>
    </w:p>
    <w:p w14:paraId="7B248570" w14:textId="65D96556" w:rsidR="00A23F7A" w:rsidRDefault="00DB522D" w:rsidP="00B5765E">
      <w:pPr>
        <w:pStyle w:val="Brdtextupprkning"/>
      </w:pPr>
      <w:r>
        <w:t>Ett delbetänkande ska lämnas 17 januari 2021 och u</w:t>
      </w:r>
      <w:r w:rsidR="00A23F7A">
        <w:t xml:space="preserve">tredningen beräknas avsluta sitt arbete senast 31 maj 2021. </w:t>
      </w:r>
    </w:p>
    <w:p w14:paraId="43200C8D" w14:textId="77777777" w:rsidR="00A23F7A" w:rsidRDefault="00A23F7A" w:rsidP="00B5765E">
      <w:pPr>
        <w:pStyle w:val="Rubrik2"/>
      </w:pPr>
      <w:bookmarkStart w:id="83" w:name="_Toc34128013"/>
      <w:r>
        <w:t xml:space="preserve">Fast omsorgskontakt i hemtjänsten </w:t>
      </w:r>
      <w:r>
        <w:br/>
        <w:t>(S 2019:02)</w:t>
      </w:r>
      <w:bookmarkEnd w:id="83"/>
    </w:p>
    <w:p w14:paraId="3F8E6898" w14:textId="77777777" w:rsidR="00A23F7A" w:rsidRDefault="00A23F7A" w:rsidP="00B5765E">
      <w:pPr>
        <w:pStyle w:val="Brdtextupprkning"/>
      </w:pPr>
      <w:r>
        <w:t>Tillkallad enligt regeringens bemyndigande 2019-08-29</w:t>
      </w:r>
    </w:p>
    <w:p w14:paraId="554F7439" w14:textId="77777777" w:rsidR="00A23F7A" w:rsidRDefault="00A23F7A" w:rsidP="00B5765E">
      <w:pPr>
        <w:pStyle w:val="Brdtexthllihop"/>
      </w:pPr>
      <w:r>
        <w:t>Särskild utredare:</w:t>
      </w:r>
    </w:p>
    <w:p w14:paraId="642A82DA" w14:textId="77777777" w:rsidR="00A23F7A" w:rsidRDefault="00A23F7A" w:rsidP="00B5765E">
      <w:pPr>
        <w:pStyle w:val="Brdtextmedindragvnster"/>
      </w:pPr>
      <w:r>
        <w:t>Westerholm, Barbro, riksdagsledamot (fr.o.m. 2019</w:t>
      </w:r>
      <w:r>
        <w:noBreakHyphen/>
        <w:t>08</w:t>
      </w:r>
      <w:r>
        <w:noBreakHyphen/>
        <w:t>29 t.o.m. 2020</w:t>
      </w:r>
      <w:r>
        <w:noBreakHyphen/>
        <w:t>10</w:t>
      </w:r>
      <w:r>
        <w:noBreakHyphen/>
        <w:t>01)</w:t>
      </w:r>
    </w:p>
    <w:p w14:paraId="4DEABE5C" w14:textId="77777777" w:rsidR="00A23F7A" w:rsidRDefault="00A23F7A" w:rsidP="00B5765E">
      <w:pPr>
        <w:pStyle w:val="Brdtexthllihop"/>
      </w:pPr>
      <w:r>
        <w:t>Sakkunniga:</w:t>
      </w:r>
    </w:p>
    <w:p w14:paraId="4195AF1B" w14:textId="77777777" w:rsidR="00A23F7A" w:rsidRDefault="00A23F7A" w:rsidP="00B5765E">
      <w:pPr>
        <w:pStyle w:val="Brdtextmedindragvnster"/>
      </w:pPr>
      <w:r>
        <w:t>Hägg, Joanna, departementssekreterare (fr.o.m. 2019</w:t>
      </w:r>
      <w:r>
        <w:noBreakHyphen/>
        <w:t>11</w:t>
      </w:r>
      <w:r>
        <w:noBreakHyphen/>
        <w:t>05)</w:t>
      </w:r>
    </w:p>
    <w:p w14:paraId="266B76ED" w14:textId="77777777" w:rsidR="00A23F7A" w:rsidRDefault="00A23F7A" w:rsidP="00B5765E">
      <w:pPr>
        <w:pStyle w:val="Brdtextmedindragvnster"/>
      </w:pPr>
      <w:r>
        <w:t>Lidbom, Catrin, kansliråd (fr.o.m. 2019</w:t>
      </w:r>
      <w:r>
        <w:noBreakHyphen/>
        <w:t>11</w:t>
      </w:r>
      <w:r>
        <w:noBreakHyphen/>
        <w:t>05)</w:t>
      </w:r>
    </w:p>
    <w:p w14:paraId="03BE2CF4" w14:textId="77777777" w:rsidR="00A23F7A" w:rsidRDefault="00A23F7A" w:rsidP="00B5765E">
      <w:pPr>
        <w:pStyle w:val="Brdtextmedindragvnster"/>
      </w:pPr>
      <w:r>
        <w:t>Rehnberg, Jan, departementssekreterare (fr.o.m. 2019</w:t>
      </w:r>
      <w:r>
        <w:noBreakHyphen/>
        <w:t>11</w:t>
      </w:r>
      <w:r>
        <w:noBreakHyphen/>
        <w:t>05)</w:t>
      </w:r>
    </w:p>
    <w:p w14:paraId="31CF51BA" w14:textId="77777777" w:rsidR="00A23F7A" w:rsidRDefault="00A23F7A" w:rsidP="00B5765E">
      <w:pPr>
        <w:pStyle w:val="Brdtextmedindragvnster"/>
      </w:pPr>
      <w:proofErr w:type="spellStart"/>
      <w:r>
        <w:t>Vigren</w:t>
      </w:r>
      <w:proofErr w:type="spellEnd"/>
      <w:r>
        <w:t>, Andreas, departementssekreterare (fr.o.m. 2019</w:t>
      </w:r>
      <w:r>
        <w:noBreakHyphen/>
        <w:t>11</w:t>
      </w:r>
      <w:r>
        <w:noBreakHyphen/>
        <w:t>05)</w:t>
      </w:r>
    </w:p>
    <w:p w14:paraId="797F122D" w14:textId="77777777" w:rsidR="00A23F7A" w:rsidRDefault="00A23F7A" w:rsidP="00B5765E">
      <w:pPr>
        <w:pStyle w:val="Brdtexthllihop"/>
      </w:pPr>
      <w:r>
        <w:t>Experter:</w:t>
      </w:r>
    </w:p>
    <w:p w14:paraId="1AE93EBD" w14:textId="77777777" w:rsidR="00A23F7A" w:rsidRDefault="00A23F7A" w:rsidP="00B5765E">
      <w:pPr>
        <w:pStyle w:val="Brdtextmedindragvnster"/>
      </w:pPr>
      <w:r>
        <w:t>Hampus, Jonas, sektionschef (fr.o.m. 2019</w:t>
      </w:r>
      <w:r>
        <w:noBreakHyphen/>
        <w:t>11</w:t>
      </w:r>
      <w:r>
        <w:noBreakHyphen/>
        <w:t>05)</w:t>
      </w:r>
    </w:p>
    <w:p w14:paraId="01188BD7" w14:textId="77777777" w:rsidR="00A23F7A" w:rsidRDefault="00A23F7A" w:rsidP="00B5765E">
      <w:pPr>
        <w:pStyle w:val="Brdtextmedindragvnster"/>
      </w:pPr>
      <w:r>
        <w:t>Hansson, Johan, utredare (fr.o.m. 2019</w:t>
      </w:r>
      <w:r>
        <w:noBreakHyphen/>
        <w:t>11</w:t>
      </w:r>
      <w:r>
        <w:noBreakHyphen/>
        <w:t>05)</w:t>
      </w:r>
    </w:p>
    <w:p w14:paraId="25B96CE8" w14:textId="77777777" w:rsidR="00A23F7A" w:rsidRDefault="00A23F7A" w:rsidP="00B5765E">
      <w:pPr>
        <w:pStyle w:val="Brdtextmedindragvnster"/>
      </w:pPr>
      <w:r>
        <w:t>Sahlén, Eva, handläggare (fr.o.m. 2019</w:t>
      </w:r>
      <w:r>
        <w:noBreakHyphen/>
        <w:t>11</w:t>
      </w:r>
      <w:r>
        <w:noBreakHyphen/>
        <w:t>05)</w:t>
      </w:r>
    </w:p>
    <w:p w14:paraId="5593C3CB" w14:textId="77777777" w:rsidR="00A23F7A" w:rsidRDefault="00A23F7A" w:rsidP="00B5765E">
      <w:pPr>
        <w:pStyle w:val="Brdtextmedindragvnster"/>
      </w:pPr>
      <w:proofErr w:type="spellStart"/>
      <w:r>
        <w:t>Sennemark</w:t>
      </w:r>
      <w:proofErr w:type="spellEnd"/>
      <w:r>
        <w:t>, Eva, distriktssköterska (fr.o.m. 2019</w:t>
      </w:r>
      <w:r>
        <w:noBreakHyphen/>
        <w:t>11</w:t>
      </w:r>
      <w:r>
        <w:noBreakHyphen/>
        <w:t>05)</w:t>
      </w:r>
    </w:p>
    <w:p w14:paraId="20CB1AFA" w14:textId="77777777" w:rsidR="00A23F7A" w:rsidRDefault="00A23F7A" w:rsidP="00B5765E">
      <w:pPr>
        <w:pStyle w:val="Brdtexthllihop"/>
      </w:pPr>
      <w:r>
        <w:t>Sekreterare:</w:t>
      </w:r>
    </w:p>
    <w:p w14:paraId="2AD6AAE9" w14:textId="77777777" w:rsidR="00A23F7A" w:rsidRPr="00C704F3" w:rsidRDefault="00A23F7A" w:rsidP="00B5765E">
      <w:pPr>
        <w:pStyle w:val="Brdtextmedindragvnster"/>
      </w:pPr>
      <w:proofErr w:type="spellStart"/>
      <w:r w:rsidRPr="00C704F3">
        <w:t>Limén</w:t>
      </w:r>
      <w:proofErr w:type="spellEnd"/>
      <w:r w:rsidRPr="00C704F3">
        <w:t>, Helene, fil dr (fr.o.m. 2019</w:t>
      </w:r>
      <w:r w:rsidRPr="00C704F3">
        <w:noBreakHyphen/>
        <w:t>10</w:t>
      </w:r>
      <w:r w:rsidRPr="00C704F3">
        <w:noBreakHyphen/>
        <w:t>15)</w:t>
      </w:r>
    </w:p>
    <w:p w14:paraId="08676811" w14:textId="77777777" w:rsidR="00A23F7A" w:rsidRDefault="00A23F7A" w:rsidP="00B5765E">
      <w:pPr>
        <w:pStyle w:val="Brdtextmedindragvnster"/>
      </w:pPr>
      <w:proofErr w:type="spellStart"/>
      <w:r>
        <w:t>Khayati</w:t>
      </w:r>
      <w:proofErr w:type="spellEnd"/>
      <w:r>
        <w:t xml:space="preserve">, </w:t>
      </w:r>
      <w:proofErr w:type="spellStart"/>
      <w:r>
        <w:t>Sayran</w:t>
      </w:r>
      <w:proofErr w:type="spellEnd"/>
      <w:r>
        <w:t>, jurist (fr.o.m. 2019</w:t>
      </w:r>
      <w:r>
        <w:noBreakHyphen/>
        <w:t>10</w:t>
      </w:r>
      <w:r>
        <w:noBreakHyphen/>
        <w:t>21)</w:t>
      </w:r>
    </w:p>
    <w:p w14:paraId="0210093B" w14:textId="77777777" w:rsidR="00A23F7A" w:rsidRDefault="00A23F7A" w:rsidP="00B5765E">
      <w:pPr>
        <w:pStyle w:val="Brdtextmedindragvnster"/>
      </w:pPr>
    </w:p>
    <w:p w14:paraId="3C3EC0A0" w14:textId="77777777" w:rsidR="00A23F7A" w:rsidRPr="00504AE1" w:rsidRDefault="00A23F7A" w:rsidP="00B5765E">
      <w:pPr>
        <w:pStyle w:val="Brdtextmedindrag"/>
        <w:ind w:left="0"/>
      </w:pPr>
      <w:r>
        <w:t xml:space="preserve">Lokal: Garnisonen, 103 33 Stockholm, </w:t>
      </w:r>
      <w:proofErr w:type="spellStart"/>
      <w:r>
        <w:t>tel</w:t>
      </w:r>
      <w:proofErr w:type="spellEnd"/>
      <w:r>
        <w:t>: 08-405 97 32, 08-405 18 29</w:t>
      </w:r>
    </w:p>
    <w:p w14:paraId="4E7089B3" w14:textId="77777777" w:rsidR="00A23F7A" w:rsidRDefault="00A23F7A" w:rsidP="00B5765E">
      <w:pPr>
        <w:pStyle w:val="Brdtextupprkning"/>
      </w:pPr>
      <w:r>
        <w:t>Direktiv för utredningen, se dir. 2019:52</w:t>
      </w:r>
    </w:p>
    <w:p w14:paraId="4E5F851F" w14:textId="77777777" w:rsidR="00A23F7A" w:rsidRDefault="00A23F7A" w:rsidP="00B5765E">
      <w:pPr>
        <w:pStyle w:val="Brdtextupprkning"/>
      </w:pPr>
      <w:r>
        <w:t>Utredningen beräknas avsluta sitt arbete senast 1 oktober 2020.</w:t>
      </w:r>
    </w:p>
    <w:p w14:paraId="4182E215" w14:textId="77777777" w:rsidR="00A23F7A" w:rsidRDefault="00A23F7A" w:rsidP="00B5765E">
      <w:pPr>
        <w:pStyle w:val="Rubrik2"/>
      </w:pPr>
      <w:bookmarkStart w:id="84" w:name="_Toc34128014"/>
      <w:r>
        <w:t>Utredningen om ökade förutsättningar för hållbara investeringsprojekt i framtidens hälso- och sjukvård (S 2019:03)</w:t>
      </w:r>
      <w:bookmarkEnd w:id="84"/>
    </w:p>
    <w:p w14:paraId="55282814" w14:textId="77777777" w:rsidR="00A23F7A" w:rsidRDefault="00A23F7A" w:rsidP="00B5765E">
      <w:pPr>
        <w:pStyle w:val="Brdtextupprkning"/>
      </w:pPr>
      <w:r>
        <w:t>Tillkallad enligt regeringens bemyndigande 2019-10-17</w:t>
      </w:r>
    </w:p>
    <w:p w14:paraId="0096690D" w14:textId="77777777" w:rsidR="00A23F7A" w:rsidRDefault="00A23F7A" w:rsidP="00B5765E">
      <w:pPr>
        <w:pStyle w:val="Brdtexthllihop"/>
      </w:pPr>
      <w:r>
        <w:t>Särskild utredare:</w:t>
      </w:r>
    </w:p>
    <w:p w14:paraId="2548CCC6" w14:textId="77777777" w:rsidR="00A23F7A" w:rsidRDefault="00A23F7A" w:rsidP="00B5765E">
      <w:pPr>
        <w:pStyle w:val="Brdtextmedindragvnster"/>
      </w:pPr>
      <w:r>
        <w:t>Wallström, Sofia, generaldirektör (fr.o.m. 2019</w:t>
      </w:r>
      <w:r>
        <w:noBreakHyphen/>
        <w:t>11</w:t>
      </w:r>
      <w:r>
        <w:noBreakHyphen/>
        <w:t>18)</w:t>
      </w:r>
    </w:p>
    <w:p w14:paraId="74E4927B" w14:textId="77777777" w:rsidR="00A23F7A" w:rsidRDefault="00A23F7A" w:rsidP="00B5765E">
      <w:pPr>
        <w:pStyle w:val="Brdtexthllihop"/>
      </w:pPr>
      <w:r>
        <w:t>Sekreterare:</w:t>
      </w:r>
    </w:p>
    <w:p w14:paraId="7FD47A1E" w14:textId="77777777" w:rsidR="00A23F7A" w:rsidRDefault="00A23F7A" w:rsidP="00B5765E">
      <w:pPr>
        <w:pStyle w:val="Brdtextmedindragvnster"/>
      </w:pPr>
      <w:r>
        <w:t>Andersson, Fredrik, avdelningschef (fr.o.m. 2019</w:t>
      </w:r>
      <w:r>
        <w:noBreakHyphen/>
        <w:t>12</w:t>
      </w:r>
      <w:r>
        <w:noBreakHyphen/>
        <w:t>03)</w:t>
      </w:r>
    </w:p>
    <w:p w14:paraId="155DDC0B" w14:textId="77777777" w:rsidR="00A23F7A" w:rsidRDefault="00A23F7A" w:rsidP="00B5765E">
      <w:pPr>
        <w:pStyle w:val="Brdtextupprkning"/>
      </w:pPr>
      <w:r>
        <w:t>Direktiv för utredningen, se dir. 2019:69</w:t>
      </w:r>
    </w:p>
    <w:p w14:paraId="4CCF514F" w14:textId="77777777" w:rsidR="00A23F7A" w:rsidRDefault="00A23F7A" w:rsidP="00B5765E">
      <w:pPr>
        <w:pStyle w:val="Brdtextupprkning"/>
      </w:pPr>
      <w:r>
        <w:t>Utredningen beräknas avsluta sitt arbete senast 15 januari 2021.</w:t>
      </w:r>
    </w:p>
    <w:p w14:paraId="486F3032" w14:textId="77777777" w:rsidR="00A23F7A" w:rsidRDefault="00A23F7A" w:rsidP="00B5765E">
      <w:pPr>
        <w:pStyle w:val="Rubrik2"/>
      </w:pPr>
      <w:bookmarkStart w:id="85" w:name="_Toc34128015"/>
      <w:r>
        <w:lastRenderedPageBreak/>
        <w:t>Utredningen Nationell samordnare för en hållbar kompetensförsörjning i vård och omsorgen om äldre (S 2019:04)</w:t>
      </w:r>
      <w:bookmarkEnd w:id="85"/>
    </w:p>
    <w:p w14:paraId="6C98C89A" w14:textId="77777777" w:rsidR="00A23F7A" w:rsidRDefault="00A23F7A" w:rsidP="00B5765E">
      <w:pPr>
        <w:pStyle w:val="Brdtextupprkning"/>
      </w:pPr>
      <w:r>
        <w:t>Tillkallad enligt regeringens bemyndigande 2019-11-07</w:t>
      </w:r>
    </w:p>
    <w:p w14:paraId="3C549F00" w14:textId="77777777" w:rsidR="00A23F7A" w:rsidRDefault="00A23F7A" w:rsidP="00B5765E">
      <w:pPr>
        <w:pStyle w:val="Brdtexthllihop"/>
      </w:pPr>
      <w:r>
        <w:t>Särskild utredare:</w:t>
      </w:r>
    </w:p>
    <w:p w14:paraId="1564A1F0" w14:textId="77777777" w:rsidR="00A23F7A" w:rsidRDefault="00A23F7A" w:rsidP="00B5765E">
      <w:pPr>
        <w:pStyle w:val="Brdtextmedindragvnster"/>
      </w:pPr>
      <w:r>
        <w:t>Johnsson, Göran, ordförande (fr.o.m. 2019</w:t>
      </w:r>
      <w:r>
        <w:noBreakHyphen/>
        <w:t>11</w:t>
      </w:r>
      <w:r>
        <w:noBreakHyphen/>
        <w:t>07)</w:t>
      </w:r>
    </w:p>
    <w:p w14:paraId="50A52CFC" w14:textId="77777777" w:rsidR="00A23F7A" w:rsidRDefault="00A23F7A" w:rsidP="00B5765E">
      <w:pPr>
        <w:pStyle w:val="Brdtexthllihop"/>
      </w:pPr>
      <w:r>
        <w:t>Sakkunniga:</w:t>
      </w:r>
    </w:p>
    <w:p w14:paraId="6BBB8D3F" w14:textId="77777777" w:rsidR="00A23F7A" w:rsidRDefault="00A23F7A" w:rsidP="00B5765E">
      <w:pPr>
        <w:pStyle w:val="Brdtextmedindragvnster"/>
      </w:pPr>
      <w:r>
        <w:t>Hedström, Johanna, departementssekreterare (fr.o.m. 2019</w:t>
      </w:r>
      <w:r>
        <w:noBreakHyphen/>
        <w:t>12</w:t>
      </w:r>
      <w:r>
        <w:noBreakHyphen/>
        <w:t>10)</w:t>
      </w:r>
    </w:p>
    <w:p w14:paraId="15269197" w14:textId="77777777" w:rsidR="00A23F7A" w:rsidRDefault="00A23F7A" w:rsidP="00B5765E">
      <w:pPr>
        <w:pStyle w:val="Brdtextmedindragvnster"/>
      </w:pPr>
      <w:r>
        <w:t>Nylén Bolinder, Malin, departementssekreterare (fr.o.m. 2019</w:t>
      </w:r>
      <w:r>
        <w:noBreakHyphen/>
        <w:t>12</w:t>
      </w:r>
      <w:r>
        <w:noBreakHyphen/>
        <w:t>10)</w:t>
      </w:r>
    </w:p>
    <w:p w14:paraId="03AC1052" w14:textId="77777777" w:rsidR="00A23F7A" w:rsidRDefault="00A23F7A" w:rsidP="00B5765E">
      <w:pPr>
        <w:pStyle w:val="Brdtextmedindragvnster"/>
      </w:pPr>
      <w:proofErr w:type="spellStart"/>
      <w:r>
        <w:t>Schierbeck</w:t>
      </w:r>
      <w:proofErr w:type="spellEnd"/>
      <w:r>
        <w:t>, Jan, kansliråd (fr.o.m. 2019</w:t>
      </w:r>
      <w:r>
        <w:noBreakHyphen/>
        <w:t>12</w:t>
      </w:r>
      <w:r>
        <w:noBreakHyphen/>
        <w:t>10)</w:t>
      </w:r>
    </w:p>
    <w:p w14:paraId="7AFAD1AF" w14:textId="77777777" w:rsidR="00A23F7A" w:rsidRDefault="00A23F7A" w:rsidP="00B5765E">
      <w:pPr>
        <w:pStyle w:val="Brdtexthllihop"/>
      </w:pPr>
      <w:r>
        <w:t>Experter:</w:t>
      </w:r>
    </w:p>
    <w:p w14:paraId="034B13C0" w14:textId="77777777" w:rsidR="00A23F7A" w:rsidRDefault="00A23F7A" w:rsidP="00B5765E">
      <w:pPr>
        <w:pStyle w:val="Brdtextmedindragvnster"/>
      </w:pPr>
      <w:r>
        <w:t>Ahlsten, Maria, utredare (fr.o.m. 2019</w:t>
      </w:r>
      <w:r>
        <w:noBreakHyphen/>
        <w:t>12</w:t>
      </w:r>
      <w:r>
        <w:noBreakHyphen/>
        <w:t>10)</w:t>
      </w:r>
    </w:p>
    <w:p w14:paraId="724152E3" w14:textId="77777777" w:rsidR="00A23F7A" w:rsidRDefault="00A23F7A" w:rsidP="00B5765E">
      <w:pPr>
        <w:pStyle w:val="Brdtextmedindragvnster"/>
      </w:pPr>
      <w:r>
        <w:t>Ahlström, Yvonne, strateg (fr.o.m. 2019</w:t>
      </w:r>
      <w:r>
        <w:noBreakHyphen/>
        <w:t>12</w:t>
      </w:r>
      <w:r>
        <w:noBreakHyphen/>
        <w:t>10)</w:t>
      </w:r>
    </w:p>
    <w:p w14:paraId="4F15B9C4" w14:textId="77777777" w:rsidR="00A23F7A" w:rsidRDefault="00A23F7A" w:rsidP="00B5765E">
      <w:pPr>
        <w:pStyle w:val="Brdtextmedindragvnster"/>
      </w:pPr>
      <w:r>
        <w:t>Bergendal, Anna, näringspolitisk expert (fr.o.m. 2019</w:t>
      </w:r>
      <w:r>
        <w:noBreakHyphen/>
        <w:t>12</w:t>
      </w:r>
      <w:r>
        <w:noBreakHyphen/>
        <w:t>10)</w:t>
      </w:r>
    </w:p>
    <w:p w14:paraId="0F8462F5" w14:textId="77777777" w:rsidR="00A23F7A" w:rsidRDefault="00A23F7A" w:rsidP="00B5765E">
      <w:pPr>
        <w:pStyle w:val="Brdtextmedindragvnster"/>
      </w:pPr>
      <w:r>
        <w:t>Burman, Peter, regionchef (fr.o.m. 2019</w:t>
      </w:r>
      <w:r>
        <w:noBreakHyphen/>
        <w:t>12</w:t>
      </w:r>
      <w:r>
        <w:noBreakHyphen/>
        <w:t>10)</w:t>
      </w:r>
    </w:p>
    <w:p w14:paraId="64D500CE" w14:textId="77777777" w:rsidR="00A23F7A" w:rsidRDefault="00A23F7A" w:rsidP="00B5765E">
      <w:pPr>
        <w:pStyle w:val="Brdtextmedindragvnster"/>
      </w:pPr>
      <w:proofErr w:type="spellStart"/>
      <w:r>
        <w:t>Elmersjö</w:t>
      </w:r>
      <w:proofErr w:type="spellEnd"/>
      <w:r>
        <w:t>, Magdalena, lektor (fr.o.m. 2019</w:t>
      </w:r>
      <w:r>
        <w:noBreakHyphen/>
        <w:t>12</w:t>
      </w:r>
      <w:r>
        <w:noBreakHyphen/>
        <w:t>10)</w:t>
      </w:r>
    </w:p>
    <w:p w14:paraId="5A8CDAB1" w14:textId="77777777" w:rsidR="00A23F7A" w:rsidRDefault="00A23F7A" w:rsidP="00B5765E">
      <w:pPr>
        <w:pStyle w:val="Brdtextmedindragvnster"/>
      </w:pPr>
      <w:r>
        <w:t>Johansson, Ann, vice förbundsordförande (fr.o.m. 2019</w:t>
      </w:r>
      <w:r>
        <w:noBreakHyphen/>
        <w:t>12</w:t>
      </w:r>
      <w:r>
        <w:noBreakHyphen/>
        <w:t>10)</w:t>
      </w:r>
    </w:p>
    <w:p w14:paraId="68AE9BCE" w14:textId="77777777" w:rsidR="00A23F7A" w:rsidRDefault="00A23F7A" w:rsidP="00B5765E">
      <w:pPr>
        <w:pStyle w:val="Brdtextmedindragvnster"/>
      </w:pPr>
      <w:r>
        <w:t>Karlsson, Jonas, strateg (fr.o.m. 2019</w:t>
      </w:r>
      <w:r>
        <w:noBreakHyphen/>
        <w:t>12</w:t>
      </w:r>
      <w:r>
        <w:noBreakHyphen/>
        <w:t>10)</w:t>
      </w:r>
    </w:p>
    <w:p w14:paraId="0D9C1012" w14:textId="77777777" w:rsidR="00A23F7A" w:rsidRDefault="00A23F7A" w:rsidP="00B5765E">
      <w:pPr>
        <w:pStyle w:val="Brdtextmedindragvnster"/>
      </w:pPr>
      <w:r>
        <w:t>Nilsson, Peter, utredare (fr.o.m. 2019</w:t>
      </w:r>
      <w:r>
        <w:noBreakHyphen/>
        <w:t>12</w:t>
      </w:r>
      <w:r>
        <w:noBreakHyphen/>
        <w:t>10)</w:t>
      </w:r>
    </w:p>
    <w:p w14:paraId="37213B09" w14:textId="77777777" w:rsidR="00A23F7A" w:rsidRDefault="00A23F7A" w:rsidP="00B5765E">
      <w:pPr>
        <w:pStyle w:val="Brdtextmedindragvnster"/>
      </w:pPr>
      <w:proofErr w:type="spellStart"/>
      <w:r>
        <w:t>Odmark</w:t>
      </w:r>
      <w:proofErr w:type="spellEnd"/>
      <w:r>
        <w:t>, Peter, byråchef (fr.o.m. 2019</w:t>
      </w:r>
      <w:r>
        <w:noBreakHyphen/>
        <w:t>12</w:t>
      </w:r>
      <w:r>
        <w:noBreakHyphen/>
        <w:t>10)</w:t>
      </w:r>
    </w:p>
    <w:p w14:paraId="10E2A077" w14:textId="77777777" w:rsidR="00A23F7A" w:rsidRDefault="00A23F7A" w:rsidP="00B5765E">
      <w:pPr>
        <w:pStyle w:val="Brdtextmedindragvnster"/>
      </w:pPr>
      <w:r>
        <w:t>Sahlén, Eva, handläggare (fr.o.m. 2019</w:t>
      </w:r>
      <w:r>
        <w:noBreakHyphen/>
        <w:t>12</w:t>
      </w:r>
      <w:r>
        <w:noBreakHyphen/>
        <w:t>10)</w:t>
      </w:r>
    </w:p>
    <w:p w14:paraId="6132A0B0" w14:textId="77777777" w:rsidR="00A23F7A" w:rsidRDefault="00A23F7A" w:rsidP="00B5765E">
      <w:pPr>
        <w:pStyle w:val="Brdtextmedindragvnster"/>
      </w:pPr>
      <w:r>
        <w:t>Wessman, Erik, utredare (fr.o.m. 2019</w:t>
      </w:r>
      <w:r>
        <w:noBreakHyphen/>
        <w:t>12</w:t>
      </w:r>
      <w:r>
        <w:noBreakHyphen/>
        <w:t>10)</w:t>
      </w:r>
    </w:p>
    <w:p w14:paraId="6E4B6743" w14:textId="77777777" w:rsidR="00A23F7A" w:rsidRDefault="00A23F7A" w:rsidP="00B5765E">
      <w:pPr>
        <w:pStyle w:val="Brdtexthllihop"/>
      </w:pPr>
      <w:r>
        <w:t>Sekreterare:</w:t>
      </w:r>
    </w:p>
    <w:p w14:paraId="5DC561AF" w14:textId="77777777" w:rsidR="00A23F7A" w:rsidRDefault="00A23F7A" w:rsidP="00B5765E">
      <w:pPr>
        <w:pStyle w:val="Brdtextmedindragvnster"/>
      </w:pPr>
      <w:r>
        <w:t>Jönsson, Ann, projektledare (fr.o.m. 2019</w:t>
      </w:r>
      <w:r>
        <w:noBreakHyphen/>
        <w:t>12</w:t>
      </w:r>
      <w:r>
        <w:noBreakHyphen/>
        <w:t>01)</w:t>
      </w:r>
    </w:p>
    <w:p w14:paraId="78416996" w14:textId="77777777" w:rsidR="00A23F7A" w:rsidRDefault="00A23F7A" w:rsidP="00B5765E">
      <w:pPr>
        <w:pStyle w:val="Brdtextmedindragvnster"/>
      </w:pPr>
      <w:r>
        <w:t>Remaeus, Annika, kansliråd (fr.o.m. 2019</w:t>
      </w:r>
      <w:r>
        <w:noBreakHyphen/>
        <w:t>12</w:t>
      </w:r>
      <w:r>
        <w:noBreakHyphen/>
        <w:t>01)</w:t>
      </w:r>
    </w:p>
    <w:p w14:paraId="007C98BB" w14:textId="77777777" w:rsidR="00A23F7A" w:rsidRDefault="00A23F7A" w:rsidP="00B5765E">
      <w:pPr>
        <w:pStyle w:val="Brdtextmedindragvnster"/>
      </w:pPr>
    </w:p>
    <w:p w14:paraId="46FBED83" w14:textId="77777777" w:rsidR="00A23F7A" w:rsidRPr="00D1572B" w:rsidRDefault="00A23F7A" w:rsidP="00B5765E">
      <w:pPr>
        <w:pStyle w:val="Brdtextmedindrag"/>
        <w:ind w:left="0"/>
      </w:pPr>
      <w:r>
        <w:t>Lokal: Garnisonen, 103 33 Stockholm</w:t>
      </w:r>
    </w:p>
    <w:p w14:paraId="49D3A18B" w14:textId="77777777" w:rsidR="00A23F7A" w:rsidRDefault="00A23F7A" w:rsidP="00B5765E">
      <w:pPr>
        <w:pStyle w:val="Brdtextupprkning"/>
      </w:pPr>
      <w:r>
        <w:t>Direktiv för utredningen, se dir. 2019:77</w:t>
      </w:r>
    </w:p>
    <w:p w14:paraId="56E92677" w14:textId="77777777" w:rsidR="00A23F7A" w:rsidRDefault="00A23F7A" w:rsidP="00B5765E">
      <w:pPr>
        <w:pStyle w:val="Brdtextupprkning"/>
      </w:pPr>
      <w:r>
        <w:t>Utredningen beräknas avsluta sitt arbete senast 15 juni 2021.</w:t>
      </w:r>
    </w:p>
    <w:p w14:paraId="49757C52" w14:textId="77777777" w:rsidR="00A23F7A" w:rsidRDefault="00A23F7A" w:rsidP="00B5765E">
      <w:pPr>
        <w:pStyle w:val="Rubrik2"/>
      </w:pPr>
      <w:bookmarkStart w:id="86" w:name="_Toc34128016"/>
      <w:r>
        <w:t>Utredningen om en sammanhållen god och nära vård för barn och unga (S 2019:05)</w:t>
      </w:r>
      <w:bookmarkEnd w:id="86"/>
    </w:p>
    <w:p w14:paraId="3B2F2E81" w14:textId="77777777" w:rsidR="00A23F7A" w:rsidRDefault="00A23F7A" w:rsidP="00B5765E">
      <w:pPr>
        <w:pStyle w:val="Brdtextupprkning"/>
      </w:pPr>
      <w:r>
        <w:t>Tillkallad enligt regeringens bemyndigande 2019-12-02</w:t>
      </w:r>
    </w:p>
    <w:p w14:paraId="1C17E71A" w14:textId="77777777" w:rsidR="00A23F7A" w:rsidRDefault="00A23F7A" w:rsidP="00B5765E">
      <w:pPr>
        <w:pStyle w:val="Brdtexthllihop"/>
      </w:pPr>
      <w:r>
        <w:t>Särskild utredare:</w:t>
      </w:r>
    </w:p>
    <w:p w14:paraId="5C099AEC" w14:textId="77777777" w:rsidR="00A23F7A" w:rsidRDefault="00A23F7A" w:rsidP="00B5765E">
      <w:pPr>
        <w:pStyle w:val="Brdtextmedindragvnster"/>
      </w:pPr>
      <w:r>
        <w:t>Almgren, Peter, barnläkare (fr.o.m. 2020</w:t>
      </w:r>
      <w:r>
        <w:noBreakHyphen/>
        <w:t>01</w:t>
      </w:r>
      <w:r>
        <w:noBreakHyphen/>
        <w:t>15)</w:t>
      </w:r>
    </w:p>
    <w:p w14:paraId="77893EB3" w14:textId="77777777" w:rsidR="00A23F7A" w:rsidRDefault="00A23F7A" w:rsidP="00B5765E">
      <w:pPr>
        <w:pStyle w:val="Brdtextupprkning"/>
      </w:pPr>
      <w:r>
        <w:t>Direktiv för utredningen, se dir. 2019:93</w:t>
      </w:r>
    </w:p>
    <w:p w14:paraId="6737599A" w14:textId="77777777" w:rsidR="00A23F7A" w:rsidRDefault="00A23F7A" w:rsidP="00B5765E">
      <w:pPr>
        <w:pStyle w:val="Brdtextupprkning"/>
      </w:pPr>
      <w:r>
        <w:t>Utredningen beräknas avsluta sitt arbete senast den 1 oktober 2021.</w:t>
      </w:r>
    </w:p>
    <w:p w14:paraId="51755D75" w14:textId="77777777" w:rsidR="00A23F7A" w:rsidRDefault="00A23F7A" w:rsidP="00A23F7A"/>
    <w:p w14:paraId="1E8F3CA7" w14:textId="77777777" w:rsidR="00A23F7A" w:rsidRDefault="00A23F7A" w:rsidP="00A23F7A"/>
    <w:p w14:paraId="7816A2C3" w14:textId="77777777" w:rsidR="00A23F7A" w:rsidRDefault="00A23F7A" w:rsidP="00A23F7A">
      <w:pPr>
        <w:sectPr w:rsidR="00A23F7A" w:rsidSect="00A23F7A">
          <w:headerReference w:type="even" r:id="rId59"/>
          <w:headerReference w:type="default" r:id="rId60"/>
          <w:footerReference w:type="even" r:id="rId61"/>
          <w:footerReference w:type="default" r:id="rId62"/>
          <w:headerReference w:type="first" r:id="rId63"/>
          <w:footerReference w:type="first" r:id="rId64"/>
          <w:pgSz w:w="9356" w:h="13721" w:code="9"/>
          <w:pgMar w:top="1134" w:right="2438" w:bottom="1191" w:left="1021" w:header="567" w:footer="709" w:gutter="0"/>
          <w:cols w:space="708"/>
          <w:docGrid w:linePitch="360"/>
        </w:sectPr>
      </w:pPr>
    </w:p>
    <w:p w14:paraId="176F19B7" w14:textId="77777777" w:rsidR="00A23F7A" w:rsidRDefault="00A23F7A" w:rsidP="00DE119C">
      <w:pPr>
        <w:pStyle w:val="Rubrik1"/>
        <w:spacing w:before="0"/>
      </w:pPr>
      <w:bookmarkStart w:id="87" w:name="_Toc34128017"/>
      <w:r>
        <w:lastRenderedPageBreak/>
        <w:t>Finansdepartementet</w:t>
      </w:r>
      <w:bookmarkEnd w:id="87"/>
    </w:p>
    <w:p w14:paraId="1C3A3329" w14:textId="529593ED" w:rsidR="00A23F7A" w:rsidRDefault="00A23F7A" w:rsidP="00B5765E">
      <w:pPr>
        <w:pStyle w:val="Brdtextupprkning"/>
      </w:pPr>
      <w:r>
        <w:t xml:space="preserve">Inom detta avsnitt har följande kommittéer avslutat sin verksamhet sedan redovisningen </w:t>
      </w:r>
      <w:r w:rsidR="001E6EBE">
        <w:t xml:space="preserve">i 2018 års kommittéberättelse: </w:t>
      </w:r>
      <w:r>
        <w:t>3, 6, 9, 10, 13, 14, 15, 17, 23 och 24.</w:t>
      </w:r>
    </w:p>
    <w:p w14:paraId="7FC96FC7" w14:textId="77777777" w:rsidR="00A23F7A" w:rsidRDefault="00A23F7A" w:rsidP="00B5765E">
      <w:pPr>
        <w:pStyle w:val="Rubrik2"/>
      </w:pPr>
      <w:bookmarkStart w:id="88" w:name="_Toc34128018"/>
      <w:r>
        <w:t>Expertgruppen för studier i offentlig ekonomi, ESO (Fi 2007:03)</w:t>
      </w:r>
      <w:bookmarkEnd w:id="88"/>
    </w:p>
    <w:p w14:paraId="6DD214DC" w14:textId="77777777" w:rsidR="00A23F7A" w:rsidRDefault="00A23F7A" w:rsidP="00B5765E">
      <w:pPr>
        <w:pStyle w:val="Brdtextupprkning"/>
      </w:pPr>
      <w:r>
        <w:t>Tillkallad enligt regeringens bemyndigande 2007-03-29</w:t>
      </w:r>
    </w:p>
    <w:p w14:paraId="2F772798" w14:textId="77777777" w:rsidR="00A23F7A" w:rsidRDefault="00A23F7A" w:rsidP="00B5765E">
      <w:pPr>
        <w:pStyle w:val="Brdtexthllihop"/>
      </w:pPr>
      <w:r>
        <w:t>Ordförande:</w:t>
      </w:r>
    </w:p>
    <w:p w14:paraId="0936CCD0" w14:textId="77777777" w:rsidR="00A23F7A" w:rsidRDefault="00A23F7A" w:rsidP="00B5765E">
      <w:pPr>
        <w:pStyle w:val="Brdtextmedindragvnster"/>
      </w:pPr>
      <w:r>
        <w:t>Heikensten, Lars (fr.o.m. 2007</w:t>
      </w:r>
      <w:r>
        <w:noBreakHyphen/>
        <w:t>12</w:t>
      </w:r>
      <w:r>
        <w:noBreakHyphen/>
        <w:t>05 t.o.m. 2013</w:t>
      </w:r>
      <w:r>
        <w:noBreakHyphen/>
        <w:t>04</w:t>
      </w:r>
      <w:r>
        <w:noBreakHyphen/>
        <w:t>30)</w:t>
      </w:r>
    </w:p>
    <w:p w14:paraId="165BEBD5" w14:textId="77777777" w:rsidR="00A23F7A" w:rsidRDefault="00A23F7A" w:rsidP="00B5765E">
      <w:pPr>
        <w:pStyle w:val="Brdtextmedindragvnster"/>
      </w:pPr>
      <w:r>
        <w:t>Lindblad, Hans (fr.o.m. 2013</w:t>
      </w:r>
      <w:r>
        <w:noBreakHyphen/>
        <w:t>05</w:t>
      </w:r>
      <w:r>
        <w:noBreakHyphen/>
        <w:t>01 t.o.m. 2020</w:t>
      </w:r>
      <w:r>
        <w:noBreakHyphen/>
        <w:t>12</w:t>
      </w:r>
      <w:r>
        <w:noBreakHyphen/>
        <w:t>31)</w:t>
      </w:r>
    </w:p>
    <w:p w14:paraId="5F72FA8E" w14:textId="77777777" w:rsidR="00A23F7A" w:rsidRDefault="00A23F7A" w:rsidP="00B5765E">
      <w:pPr>
        <w:pStyle w:val="Brdtexthllihop"/>
      </w:pPr>
      <w:r>
        <w:t>Vice ordförande:</w:t>
      </w:r>
    </w:p>
    <w:p w14:paraId="590311EB" w14:textId="77777777" w:rsidR="00A23F7A" w:rsidRDefault="00A23F7A" w:rsidP="00B5765E">
      <w:pPr>
        <w:pStyle w:val="Brdtextmedindragvnster"/>
      </w:pPr>
      <w:r>
        <w:t>Bergström, Villy (fr.o.m. 2013</w:t>
      </w:r>
      <w:r>
        <w:noBreakHyphen/>
        <w:t>11</w:t>
      </w:r>
      <w:r>
        <w:noBreakHyphen/>
        <w:t>26 t.o.m. 2017</w:t>
      </w:r>
      <w:r>
        <w:noBreakHyphen/>
        <w:t>12</w:t>
      </w:r>
      <w:r>
        <w:noBreakHyphen/>
        <w:t>31)</w:t>
      </w:r>
    </w:p>
    <w:p w14:paraId="65D359A2" w14:textId="77777777" w:rsidR="00A23F7A" w:rsidRPr="000679D8" w:rsidRDefault="00A23F7A" w:rsidP="00B5765E">
      <w:pPr>
        <w:pStyle w:val="Brdtextmedindragvnster"/>
        <w:rPr>
          <w:lang w:val="en-US"/>
        </w:rPr>
      </w:pPr>
      <w:r w:rsidRPr="000679D8">
        <w:rPr>
          <w:lang w:val="en-US"/>
        </w:rPr>
        <w:t>Flam, Harry (</w:t>
      </w:r>
      <w:proofErr w:type="spellStart"/>
      <w:r w:rsidRPr="000679D8">
        <w:rPr>
          <w:lang w:val="en-US"/>
        </w:rPr>
        <w:t>fr.o.m</w:t>
      </w:r>
      <w:proofErr w:type="spellEnd"/>
      <w:r w:rsidRPr="000679D8">
        <w:rPr>
          <w:lang w:val="en-US"/>
        </w:rPr>
        <w:t>. 2008</w:t>
      </w:r>
      <w:r w:rsidRPr="000679D8">
        <w:rPr>
          <w:lang w:val="en-US"/>
        </w:rPr>
        <w:noBreakHyphen/>
        <w:t>03</w:t>
      </w:r>
      <w:r w:rsidRPr="000679D8">
        <w:rPr>
          <w:lang w:val="en-US"/>
        </w:rPr>
        <w:noBreakHyphen/>
        <w:t xml:space="preserve">01 </w:t>
      </w:r>
      <w:proofErr w:type="spellStart"/>
      <w:r w:rsidRPr="000679D8">
        <w:rPr>
          <w:lang w:val="en-US"/>
        </w:rPr>
        <w:t>t.o.m</w:t>
      </w:r>
      <w:proofErr w:type="spellEnd"/>
      <w:r w:rsidRPr="000679D8">
        <w:rPr>
          <w:lang w:val="en-US"/>
        </w:rPr>
        <w:t>. 2012</w:t>
      </w:r>
      <w:r w:rsidRPr="000679D8">
        <w:rPr>
          <w:lang w:val="en-US"/>
        </w:rPr>
        <w:noBreakHyphen/>
        <w:t>06</w:t>
      </w:r>
      <w:r w:rsidRPr="000679D8">
        <w:rPr>
          <w:lang w:val="en-US"/>
        </w:rPr>
        <w:noBreakHyphen/>
        <w:t>30)</w:t>
      </w:r>
    </w:p>
    <w:p w14:paraId="78227FF4" w14:textId="77777777" w:rsidR="00A23F7A" w:rsidRPr="000679D8" w:rsidRDefault="00A23F7A" w:rsidP="00B5765E">
      <w:pPr>
        <w:pStyle w:val="Brdtextmedindragvnster"/>
        <w:rPr>
          <w:lang w:val="en-US"/>
        </w:rPr>
      </w:pPr>
      <w:r w:rsidRPr="000679D8">
        <w:rPr>
          <w:lang w:val="en-US"/>
        </w:rPr>
        <w:t>Gustafsson, Yvonne (</w:t>
      </w:r>
      <w:proofErr w:type="spellStart"/>
      <w:r w:rsidRPr="000679D8">
        <w:rPr>
          <w:lang w:val="en-US"/>
        </w:rPr>
        <w:t>fr.o.m</w:t>
      </w:r>
      <w:proofErr w:type="spellEnd"/>
      <w:r w:rsidRPr="000679D8">
        <w:rPr>
          <w:lang w:val="en-US"/>
        </w:rPr>
        <w:t>. 2018</w:t>
      </w:r>
      <w:r w:rsidRPr="000679D8">
        <w:rPr>
          <w:lang w:val="en-US"/>
        </w:rPr>
        <w:noBreakHyphen/>
        <w:t>01</w:t>
      </w:r>
      <w:r w:rsidRPr="000679D8">
        <w:rPr>
          <w:lang w:val="en-US"/>
        </w:rPr>
        <w:noBreakHyphen/>
        <w:t xml:space="preserve">01 </w:t>
      </w:r>
      <w:proofErr w:type="spellStart"/>
      <w:r w:rsidRPr="000679D8">
        <w:rPr>
          <w:lang w:val="en-US"/>
        </w:rPr>
        <w:t>t.o.m</w:t>
      </w:r>
      <w:proofErr w:type="spellEnd"/>
      <w:r w:rsidRPr="000679D8">
        <w:rPr>
          <w:lang w:val="en-US"/>
        </w:rPr>
        <w:t>. 2019</w:t>
      </w:r>
      <w:r w:rsidRPr="000679D8">
        <w:rPr>
          <w:lang w:val="en-US"/>
        </w:rPr>
        <w:noBreakHyphen/>
        <w:t>12</w:t>
      </w:r>
      <w:r w:rsidRPr="000679D8">
        <w:rPr>
          <w:lang w:val="en-US"/>
        </w:rPr>
        <w:noBreakHyphen/>
        <w:t>31)</w:t>
      </w:r>
    </w:p>
    <w:p w14:paraId="5E93A741" w14:textId="77777777" w:rsidR="00A23F7A" w:rsidRDefault="00A23F7A" w:rsidP="00B5765E">
      <w:pPr>
        <w:pStyle w:val="Brdtextmedindragvnster"/>
      </w:pPr>
      <w:r>
        <w:t>Petersson, Ingrid, generaldirektör (fr.o.m. 2020</w:t>
      </w:r>
      <w:r>
        <w:noBreakHyphen/>
        <w:t>01</w:t>
      </w:r>
      <w:r>
        <w:noBreakHyphen/>
        <w:t>01 t.o.m. 2023</w:t>
      </w:r>
      <w:r>
        <w:noBreakHyphen/>
        <w:t>12</w:t>
      </w:r>
      <w:r>
        <w:noBreakHyphen/>
        <w:t>31)</w:t>
      </w:r>
    </w:p>
    <w:p w14:paraId="61844CF1" w14:textId="77777777" w:rsidR="00A23F7A" w:rsidRDefault="00A23F7A" w:rsidP="00B5765E">
      <w:pPr>
        <w:pStyle w:val="Brdtexthllihop"/>
      </w:pPr>
      <w:r>
        <w:t>Ledamöter:</w:t>
      </w:r>
    </w:p>
    <w:p w14:paraId="2B889BB5" w14:textId="77777777" w:rsidR="00A23F7A" w:rsidRDefault="00A23F7A" w:rsidP="00B5765E">
      <w:pPr>
        <w:pStyle w:val="Brdtextmedindragvnster"/>
      </w:pPr>
      <w:r>
        <w:t xml:space="preserve">Ahlbäck Öberg, </w:t>
      </w:r>
      <w:proofErr w:type="spellStart"/>
      <w:r>
        <w:t>Shirin</w:t>
      </w:r>
      <w:proofErr w:type="spellEnd"/>
      <w:r>
        <w:t xml:space="preserve"> (fr.o.m. 2007</w:t>
      </w:r>
      <w:r>
        <w:noBreakHyphen/>
        <w:t>12</w:t>
      </w:r>
      <w:r>
        <w:noBreakHyphen/>
        <w:t>05 t.o.m. 2013</w:t>
      </w:r>
      <w:r>
        <w:noBreakHyphen/>
        <w:t>11</w:t>
      </w:r>
      <w:r>
        <w:noBreakHyphen/>
        <w:t>10)</w:t>
      </w:r>
    </w:p>
    <w:p w14:paraId="32CA46A5" w14:textId="77777777" w:rsidR="00A23F7A" w:rsidRDefault="00A23F7A" w:rsidP="00B5765E">
      <w:pPr>
        <w:pStyle w:val="Brdtextmedindragvnster"/>
      </w:pPr>
      <w:proofErr w:type="spellStart"/>
      <w:r>
        <w:t>Alstadsaeter</w:t>
      </w:r>
      <w:proofErr w:type="spellEnd"/>
      <w:r>
        <w:t>, Annette (fr.o.m. 2017</w:t>
      </w:r>
      <w:r>
        <w:noBreakHyphen/>
        <w:t>08</w:t>
      </w:r>
      <w:r>
        <w:noBreakHyphen/>
        <w:t>01 t.o.m. 2019</w:t>
      </w:r>
      <w:r>
        <w:noBreakHyphen/>
        <w:t>06</w:t>
      </w:r>
      <w:r>
        <w:noBreakHyphen/>
        <w:t>30)</w:t>
      </w:r>
    </w:p>
    <w:p w14:paraId="15050442" w14:textId="77777777" w:rsidR="00A23F7A" w:rsidRDefault="00A23F7A" w:rsidP="00B5765E">
      <w:pPr>
        <w:pStyle w:val="Brdtextmedindragvnster"/>
      </w:pPr>
      <w:r>
        <w:t>Duvander, Ann-</w:t>
      </w:r>
      <w:proofErr w:type="spellStart"/>
      <w:r>
        <w:t>Zofie</w:t>
      </w:r>
      <w:proofErr w:type="spellEnd"/>
      <w:r>
        <w:t>, professor (fr.o.m. 2020</w:t>
      </w:r>
      <w:r>
        <w:noBreakHyphen/>
        <w:t>01</w:t>
      </w:r>
      <w:r>
        <w:noBreakHyphen/>
        <w:t>01 t.o.m. 2023</w:t>
      </w:r>
      <w:r>
        <w:noBreakHyphen/>
        <w:t>12</w:t>
      </w:r>
      <w:r>
        <w:noBreakHyphen/>
        <w:t>31)</w:t>
      </w:r>
    </w:p>
    <w:p w14:paraId="7C81030F" w14:textId="77777777" w:rsidR="00A23F7A" w:rsidRDefault="00A23F7A" w:rsidP="00B5765E">
      <w:pPr>
        <w:pStyle w:val="Brdtextmedindragvnster"/>
      </w:pPr>
      <w:r>
        <w:t>Eliasson, Jonas, professor (fr.o.m. 2020</w:t>
      </w:r>
      <w:r>
        <w:noBreakHyphen/>
        <w:t>01</w:t>
      </w:r>
      <w:r>
        <w:noBreakHyphen/>
        <w:t>01 t.o.m. 2023</w:t>
      </w:r>
      <w:r>
        <w:noBreakHyphen/>
        <w:t>12</w:t>
      </w:r>
      <w:r>
        <w:noBreakHyphen/>
        <w:t>31)</w:t>
      </w:r>
    </w:p>
    <w:p w14:paraId="7C5F414B" w14:textId="77777777" w:rsidR="00A23F7A" w:rsidRPr="000679D8" w:rsidRDefault="00A23F7A" w:rsidP="00B5765E">
      <w:pPr>
        <w:pStyle w:val="Brdtextmedindragvnster"/>
        <w:rPr>
          <w:lang w:val="en-US"/>
        </w:rPr>
      </w:pPr>
      <w:r w:rsidRPr="000679D8">
        <w:rPr>
          <w:lang w:val="en-US"/>
        </w:rPr>
        <w:t>Eriksson, Robert (</w:t>
      </w:r>
      <w:proofErr w:type="spellStart"/>
      <w:r w:rsidRPr="000679D8">
        <w:rPr>
          <w:lang w:val="en-US"/>
        </w:rPr>
        <w:t>fr.o.m</w:t>
      </w:r>
      <w:proofErr w:type="spellEnd"/>
      <w:r w:rsidRPr="000679D8">
        <w:rPr>
          <w:lang w:val="en-US"/>
        </w:rPr>
        <w:t>. 2007</w:t>
      </w:r>
      <w:r w:rsidRPr="000679D8">
        <w:rPr>
          <w:lang w:val="en-US"/>
        </w:rPr>
        <w:noBreakHyphen/>
        <w:t>12</w:t>
      </w:r>
      <w:r w:rsidRPr="000679D8">
        <w:rPr>
          <w:lang w:val="en-US"/>
        </w:rPr>
        <w:noBreakHyphen/>
        <w:t xml:space="preserve">05 </w:t>
      </w:r>
      <w:proofErr w:type="spellStart"/>
      <w:r w:rsidRPr="000679D8">
        <w:rPr>
          <w:lang w:val="en-US"/>
        </w:rPr>
        <w:t>t.o.m</w:t>
      </w:r>
      <w:proofErr w:type="spellEnd"/>
      <w:r w:rsidRPr="000679D8">
        <w:rPr>
          <w:lang w:val="en-US"/>
        </w:rPr>
        <w:t>. 2019</w:t>
      </w:r>
      <w:r w:rsidRPr="000679D8">
        <w:rPr>
          <w:lang w:val="en-US"/>
        </w:rPr>
        <w:noBreakHyphen/>
        <w:t>12</w:t>
      </w:r>
      <w:r w:rsidRPr="000679D8">
        <w:rPr>
          <w:lang w:val="en-US"/>
        </w:rPr>
        <w:noBreakHyphen/>
        <w:t>31)</w:t>
      </w:r>
    </w:p>
    <w:p w14:paraId="6D58DB58" w14:textId="77777777" w:rsidR="00A23F7A" w:rsidRPr="000679D8" w:rsidRDefault="00A23F7A" w:rsidP="00B5765E">
      <w:pPr>
        <w:pStyle w:val="Brdtextmedindragvnster"/>
        <w:rPr>
          <w:lang w:val="en-US"/>
        </w:rPr>
      </w:pPr>
      <w:r w:rsidRPr="000679D8">
        <w:rPr>
          <w:lang w:val="en-US"/>
        </w:rPr>
        <w:t>Flam, Harry (</w:t>
      </w:r>
      <w:proofErr w:type="spellStart"/>
      <w:r w:rsidRPr="000679D8">
        <w:rPr>
          <w:lang w:val="en-US"/>
        </w:rPr>
        <w:t>fr.o.m</w:t>
      </w:r>
      <w:proofErr w:type="spellEnd"/>
      <w:r w:rsidRPr="000679D8">
        <w:rPr>
          <w:lang w:val="en-US"/>
        </w:rPr>
        <w:t>. 2007</w:t>
      </w:r>
      <w:r w:rsidRPr="000679D8">
        <w:rPr>
          <w:lang w:val="en-US"/>
        </w:rPr>
        <w:noBreakHyphen/>
        <w:t>12</w:t>
      </w:r>
      <w:r w:rsidRPr="000679D8">
        <w:rPr>
          <w:lang w:val="en-US"/>
        </w:rPr>
        <w:noBreakHyphen/>
        <w:t>05)</w:t>
      </w:r>
    </w:p>
    <w:p w14:paraId="04E3BDFA" w14:textId="77777777" w:rsidR="00A23F7A" w:rsidRPr="000679D8" w:rsidRDefault="00A23F7A" w:rsidP="00B5765E">
      <w:pPr>
        <w:pStyle w:val="Brdtextmedindragvnster"/>
        <w:rPr>
          <w:lang w:val="en-US"/>
        </w:rPr>
      </w:pPr>
      <w:r w:rsidRPr="000679D8">
        <w:rPr>
          <w:lang w:val="en-US"/>
        </w:rPr>
        <w:t>Gustafsson, Yvonne (</w:t>
      </w:r>
      <w:proofErr w:type="spellStart"/>
      <w:r w:rsidRPr="000679D8">
        <w:rPr>
          <w:lang w:val="en-US"/>
        </w:rPr>
        <w:t>fr.o.m</w:t>
      </w:r>
      <w:proofErr w:type="spellEnd"/>
      <w:r w:rsidRPr="000679D8">
        <w:rPr>
          <w:lang w:val="en-US"/>
        </w:rPr>
        <w:t>. 2007</w:t>
      </w:r>
      <w:r w:rsidRPr="000679D8">
        <w:rPr>
          <w:lang w:val="en-US"/>
        </w:rPr>
        <w:noBreakHyphen/>
        <w:t>12</w:t>
      </w:r>
      <w:r w:rsidRPr="000679D8">
        <w:rPr>
          <w:lang w:val="en-US"/>
        </w:rPr>
        <w:noBreakHyphen/>
        <w:t>05)</w:t>
      </w:r>
    </w:p>
    <w:p w14:paraId="2FFBCECD" w14:textId="77777777" w:rsidR="00A23F7A" w:rsidRPr="000679D8" w:rsidRDefault="00A23F7A" w:rsidP="00B5765E">
      <w:pPr>
        <w:pStyle w:val="Brdtextmedindragvnster"/>
        <w:rPr>
          <w:lang w:val="en-US"/>
        </w:rPr>
      </w:pPr>
      <w:proofErr w:type="spellStart"/>
      <w:r w:rsidRPr="000679D8">
        <w:rPr>
          <w:lang w:val="en-US"/>
        </w:rPr>
        <w:t>Hultkrantz</w:t>
      </w:r>
      <w:proofErr w:type="spellEnd"/>
      <w:r w:rsidRPr="000679D8">
        <w:rPr>
          <w:lang w:val="en-US"/>
        </w:rPr>
        <w:t>, Lars (</w:t>
      </w:r>
      <w:proofErr w:type="spellStart"/>
      <w:r w:rsidRPr="000679D8">
        <w:rPr>
          <w:lang w:val="en-US"/>
        </w:rPr>
        <w:t>fr.o.m</w:t>
      </w:r>
      <w:proofErr w:type="spellEnd"/>
      <w:r w:rsidRPr="000679D8">
        <w:rPr>
          <w:lang w:val="en-US"/>
        </w:rPr>
        <w:t>. 2007</w:t>
      </w:r>
      <w:r w:rsidRPr="000679D8">
        <w:rPr>
          <w:lang w:val="en-US"/>
        </w:rPr>
        <w:noBreakHyphen/>
        <w:t>12</w:t>
      </w:r>
      <w:r w:rsidRPr="000679D8">
        <w:rPr>
          <w:lang w:val="en-US"/>
        </w:rPr>
        <w:noBreakHyphen/>
        <w:t xml:space="preserve">05 </w:t>
      </w:r>
      <w:proofErr w:type="spellStart"/>
      <w:r w:rsidRPr="000679D8">
        <w:rPr>
          <w:lang w:val="en-US"/>
        </w:rPr>
        <w:t>t.o.m</w:t>
      </w:r>
      <w:proofErr w:type="spellEnd"/>
      <w:r w:rsidRPr="000679D8">
        <w:rPr>
          <w:lang w:val="en-US"/>
        </w:rPr>
        <w:t>. 2019</w:t>
      </w:r>
      <w:r w:rsidRPr="000679D8">
        <w:rPr>
          <w:lang w:val="en-US"/>
        </w:rPr>
        <w:noBreakHyphen/>
        <w:t>12</w:t>
      </w:r>
      <w:r w:rsidRPr="000679D8">
        <w:rPr>
          <w:lang w:val="en-US"/>
        </w:rPr>
        <w:noBreakHyphen/>
        <w:t>31)</w:t>
      </w:r>
    </w:p>
    <w:p w14:paraId="6A39640A" w14:textId="77777777" w:rsidR="00A23F7A" w:rsidRDefault="00A23F7A" w:rsidP="00B5765E">
      <w:pPr>
        <w:pStyle w:val="Brdtextmedindragvnster"/>
      </w:pPr>
      <w:r>
        <w:t>Kolm, Ann-Sofi (fr.o.m. 2014</w:t>
      </w:r>
      <w:r>
        <w:noBreakHyphen/>
        <w:t>05</w:t>
      </w:r>
      <w:r>
        <w:noBreakHyphen/>
        <w:t>01 t.o.m. 2017</w:t>
      </w:r>
      <w:r>
        <w:noBreakHyphen/>
        <w:t>04</w:t>
      </w:r>
      <w:r>
        <w:noBreakHyphen/>
        <w:t>30)</w:t>
      </w:r>
    </w:p>
    <w:p w14:paraId="36BFBE1B" w14:textId="77777777" w:rsidR="00A23F7A" w:rsidRDefault="00A23F7A" w:rsidP="00B5765E">
      <w:pPr>
        <w:pStyle w:val="Brdtextmedindragvnster"/>
      </w:pPr>
      <w:r>
        <w:t>Mörk, Eva (fr.o.m. 2007</w:t>
      </w:r>
      <w:r>
        <w:noBreakHyphen/>
        <w:t>12</w:t>
      </w:r>
      <w:r>
        <w:noBreakHyphen/>
        <w:t>05 t.o.m. 2010</w:t>
      </w:r>
      <w:r>
        <w:noBreakHyphen/>
        <w:t>09</w:t>
      </w:r>
      <w:r>
        <w:noBreakHyphen/>
        <w:t>14)</w:t>
      </w:r>
    </w:p>
    <w:p w14:paraId="74ECEFEA" w14:textId="77777777" w:rsidR="00A23F7A" w:rsidRDefault="00A23F7A" w:rsidP="00B5765E">
      <w:pPr>
        <w:pStyle w:val="Brdtextmedindragvnster"/>
      </w:pPr>
      <w:proofErr w:type="spellStart"/>
      <w:r>
        <w:t>Schwaag</w:t>
      </w:r>
      <w:proofErr w:type="spellEnd"/>
      <w:r>
        <w:t xml:space="preserve"> Serger, Sylvia (fr.o.m. 2010</w:t>
      </w:r>
      <w:r>
        <w:noBreakHyphen/>
        <w:t>09</w:t>
      </w:r>
      <w:r>
        <w:noBreakHyphen/>
        <w:t>15 t.o.m. 2020</w:t>
      </w:r>
      <w:r>
        <w:noBreakHyphen/>
        <w:t>12</w:t>
      </w:r>
      <w:r>
        <w:noBreakHyphen/>
        <w:t>31)</w:t>
      </w:r>
    </w:p>
    <w:p w14:paraId="40BCE99B" w14:textId="77777777" w:rsidR="00A23F7A" w:rsidRDefault="00A23F7A" w:rsidP="00B5765E">
      <w:pPr>
        <w:pStyle w:val="Brdtextmedindragvnster"/>
      </w:pPr>
      <w:r>
        <w:t>Seim, Anna (fr.o.m. 2018</w:t>
      </w:r>
      <w:r>
        <w:noBreakHyphen/>
        <w:t>01</w:t>
      </w:r>
      <w:r>
        <w:noBreakHyphen/>
        <w:t>01 t.o.m. 2021</w:t>
      </w:r>
      <w:r>
        <w:noBreakHyphen/>
        <w:t>12</w:t>
      </w:r>
      <w:r>
        <w:noBreakHyphen/>
        <w:t>31)</w:t>
      </w:r>
    </w:p>
    <w:p w14:paraId="2A5AB40E" w14:textId="77777777" w:rsidR="00A23F7A" w:rsidRPr="000679D8" w:rsidRDefault="00A23F7A" w:rsidP="00B5765E">
      <w:pPr>
        <w:pStyle w:val="Brdtextmedindragvnster"/>
        <w:rPr>
          <w:lang w:val="en-US"/>
        </w:rPr>
      </w:pPr>
      <w:proofErr w:type="spellStart"/>
      <w:r w:rsidRPr="000679D8">
        <w:rPr>
          <w:lang w:val="en-US"/>
        </w:rPr>
        <w:t>Skogman</w:t>
      </w:r>
      <w:proofErr w:type="spellEnd"/>
      <w:r w:rsidRPr="000679D8">
        <w:rPr>
          <w:lang w:val="en-US"/>
        </w:rPr>
        <w:t xml:space="preserve"> </w:t>
      </w:r>
      <w:proofErr w:type="spellStart"/>
      <w:r w:rsidRPr="000679D8">
        <w:rPr>
          <w:lang w:val="en-US"/>
        </w:rPr>
        <w:t>Thoursie</w:t>
      </w:r>
      <w:proofErr w:type="spellEnd"/>
      <w:r w:rsidRPr="000679D8">
        <w:rPr>
          <w:lang w:val="en-US"/>
        </w:rPr>
        <w:t>, Peter (</w:t>
      </w:r>
      <w:proofErr w:type="spellStart"/>
      <w:r w:rsidRPr="000679D8">
        <w:rPr>
          <w:lang w:val="en-US"/>
        </w:rPr>
        <w:t>fr.o.m</w:t>
      </w:r>
      <w:proofErr w:type="spellEnd"/>
      <w:r w:rsidRPr="000679D8">
        <w:rPr>
          <w:lang w:val="en-US"/>
        </w:rPr>
        <w:t>. 2018</w:t>
      </w:r>
      <w:r w:rsidRPr="000679D8">
        <w:rPr>
          <w:lang w:val="en-US"/>
        </w:rPr>
        <w:noBreakHyphen/>
        <w:t>01</w:t>
      </w:r>
      <w:r w:rsidRPr="000679D8">
        <w:rPr>
          <w:lang w:val="en-US"/>
        </w:rPr>
        <w:noBreakHyphen/>
        <w:t xml:space="preserve">01 </w:t>
      </w:r>
      <w:proofErr w:type="spellStart"/>
      <w:r w:rsidRPr="000679D8">
        <w:rPr>
          <w:lang w:val="en-US"/>
        </w:rPr>
        <w:t>t.o.m</w:t>
      </w:r>
      <w:proofErr w:type="spellEnd"/>
      <w:r w:rsidRPr="000679D8">
        <w:rPr>
          <w:lang w:val="en-US"/>
        </w:rPr>
        <w:t>. 2021</w:t>
      </w:r>
      <w:r w:rsidRPr="000679D8">
        <w:rPr>
          <w:lang w:val="en-US"/>
        </w:rPr>
        <w:noBreakHyphen/>
        <w:t>12</w:t>
      </w:r>
      <w:r w:rsidRPr="000679D8">
        <w:rPr>
          <w:lang w:val="en-US"/>
        </w:rPr>
        <w:noBreakHyphen/>
        <w:t>31)</w:t>
      </w:r>
    </w:p>
    <w:p w14:paraId="74BA4145" w14:textId="77777777" w:rsidR="00A23F7A" w:rsidRDefault="00A23F7A" w:rsidP="00B5765E">
      <w:pPr>
        <w:pStyle w:val="Brdtextmedindragvnster"/>
      </w:pPr>
      <w:r>
        <w:t>Sundén, Annika (fr.o.m. 2010</w:t>
      </w:r>
      <w:r>
        <w:noBreakHyphen/>
        <w:t>09</w:t>
      </w:r>
      <w:r>
        <w:noBreakHyphen/>
        <w:t>15 t.o.m. 2017</w:t>
      </w:r>
      <w:r>
        <w:noBreakHyphen/>
        <w:t>10</w:t>
      </w:r>
      <w:r>
        <w:noBreakHyphen/>
        <w:t>31)</w:t>
      </w:r>
    </w:p>
    <w:p w14:paraId="2866D925" w14:textId="77777777" w:rsidR="00A23F7A" w:rsidRDefault="00A23F7A" w:rsidP="00B5765E">
      <w:pPr>
        <w:pStyle w:val="Brdtextmedindragvnster"/>
      </w:pPr>
      <w:r>
        <w:t>Sundén, Annika, docent (fr.o.m. 2019</w:t>
      </w:r>
      <w:r>
        <w:noBreakHyphen/>
        <w:t>07</w:t>
      </w:r>
      <w:r>
        <w:noBreakHyphen/>
        <w:t>01)</w:t>
      </w:r>
    </w:p>
    <w:p w14:paraId="0CA53BA2" w14:textId="77777777" w:rsidR="00A23F7A" w:rsidRDefault="00A23F7A" w:rsidP="00B5765E">
      <w:pPr>
        <w:pStyle w:val="Brdtexthllihop"/>
      </w:pPr>
      <w:r>
        <w:t>Experter:</w:t>
      </w:r>
    </w:p>
    <w:p w14:paraId="39ED6B80" w14:textId="77777777" w:rsidR="00A23F7A" w:rsidRDefault="00A23F7A" w:rsidP="00B5765E">
      <w:pPr>
        <w:pStyle w:val="Brdtextmedindragvnster"/>
      </w:pPr>
      <w:proofErr w:type="spellStart"/>
      <w:r>
        <w:t>Ackerby</w:t>
      </w:r>
      <w:proofErr w:type="spellEnd"/>
      <w:r>
        <w:t>, Stefan (fr.o.m. 2013</w:t>
      </w:r>
      <w:r>
        <w:noBreakHyphen/>
        <w:t>02</w:t>
      </w:r>
      <w:r>
        <w:noBreakHyphen/>
        <w:t>01 t.o.m. 2014</w:t>
      </w:r>
      <w:r>
        <w:noBreakHyphen/>
        <w:t>02</w:t>
      </w:r>
      <w:r>
        <w:noBreakHyphen/>
        <w:t>26)</w:t>
      </w:r>
    </w:p>
    <w:p w14:paraId="6441E96F" w14:textId="77777777" w:rsidR="00A23F7A" w:rsidRDefault="00A23F7A" w:rsidP="00B5765E">
      <w:pPr>
        <w:pStyle w:val="Brdtextmedindragvnster"/>
      </w:pPr>
      <w:proofErr w:type="spellStart"/>
      <w:r>
        <w:t>Ackum</w:t>
      </w:r>
      <w:proofErr w:type="spellEnd"/>
      <w:r>
        <w:t>, Susanne (fr.o.m. 2007</w:t>
      </w:r>
      <w:r>
        <w:noBreakHyphen/>
        <w:t>12</w:t>
      </w:r>
      <w:r>
        <w:noBreakHyphen/>
        <w:t>13 t.o.m. 2010</w:t>
      </w:r>
      <w:r>
        <w:noBreakHyphen/>
        <w:t>05</w:t>
      </w:r>
      <w:r>
        <w:noBreakHyphen/>
        <w:t>04)</w:t>
      </w:r>
    </w:p>
    <w:p w14:paraId="4FA542A8" w14:textId="77777777" w:rsidR="00A23F7A" w:rsidRDefault="00A23F7A" w:rsidP="00B5765E">
      <w:pPr>
        <w:pStyle w:val="Brdtextmedindragvnster"/>
      </w:pPr>
      <w:r>
        <w:t>Bengtsson, Ulf (fr.o.m. 2007</w:t>
      </w:r>
      <w:r>
        <w:noBreakHyphen/>
        <w:t>12</w:t>
      </w:r>
      <w:r>
        <w:noBreakHyphen/>
        <w:t>13 t.o.m. 2009</w:t>
      </w:r>
      <w:r>
        <w:noBreakHyphen/>
        <w:t>01</w:t>
      </w:r>
      <w:r>
        <w:noBreakHyphen/>
        <w:t>11)</w:t>
      </w:r>
    </w:p>
    <w:p w14:paraId="11FB0020" w14:textId="77777777" w:rsidR="00A23F7A" w:rsidRDefault="00A23F7A" w:rsidP="00B5765E">
      <w:pPr>
        <w:pStyle w:val="Brdtextmedindragvnster"/>
      </w:pPr>
      <w:r>
        <w:t>Bystedt, Fredrik (fr.o.m. 2013</w:t>
      </w:r>
      <w:r>
        <w:noBreakHyphen/>
        <w:t>02</w:t>
      </w:r>
      <w:r>
        <w:noBreakHyphen/>
        <w:t>01)</w:t>
      </w:r>
    </w:p>
    <w:p w14:paraId="65407DFA" w14:textId="77777777" w:rsidR="00A23F7A" w:rsidRPr="000679D8" w:rsidRDefault="00A23F7A" w:rsidP="00B5765E">
      <w:pPr>
        <w:pStyle w:val="Brdtextmedindragvnster"/>
        <w:rPr>
          <w:lang w:val="en-US"/>
        </w:rPr>
      </w:pPr>
      <w:proofErr w:type="spellStart"/>
      <w:r w:rsidRPr="000679D8">
        <w:rPr>
          <w:lang w:val="en-US"/>
        </w:rPr>
        <w:t>Classon</w:t>
      </w:r>
      <w:proofErr w:type="spellEnd"/>
      <w:r w:rsidRPr="000679D8">
        <w:rPr>
          <w:lang w:val="en-US"/>
        </w:rPr>
        <w:t>, Per (</w:t>
      </w:r>
      <w:proofErr w:type="spellStart"/>
      <w:r w:rsidRPr="000679D8">
        <w:rPr>
          <w:lang w:val="en-US"/>
        </w:rPr>
        <w:t>fr.o.m</w:t>
      </w:r>
      <w:proofErr w:type="spellEnd"/>
      <w:r w:rsidRPr="000679D8">
        <w:rPr>
          <w:lang w:val="en-US"/>
        </w:rPr>
        <w:t>. 2009</w:t>
      </w:r>
      <w:r w:rsidRPr="000679D8">
        <w:rPr>
          <w:lang w:val="en-US"/>
        </w:rPr>
        <w:noBreakHyphen/>
        <w:t>06</w:t>
      </w:r>
      <w:r w:rsidRPr="000679D8">
        <w:rPr>
          <w:lang w:val="en-US"/>
        </w:rPr>
        <w:noBreakHyphen/>
        <w:t xml:space="preserve">01 </w:t>
      </w:r>
      <w:proofErr w:type="spellStart"/>
      <w:r w:rsidRPr="000679D8">
        <w:rPr>
          <w:lang w:val="en-US"/>
        </w:rPr>
        <w:t>t.o.m</w:t>
      </w:r>
      <w:proofErr w:type="spellEnd"/>
      <w:r w:rsidRPr="000679D8">
        <w:rPr>
          <w:lang w:val="en-US"/>
        </w:rPr>
        <w:t>. 2014</w:t>
      </w:r>
      <w:r w:rsidRPr="000679D8">
        <w:rPr>
          <w:lang w:val="en-US"/>
        </w:rPr>
        <w:noBreakHyphen/>
        <w:t>08</w:t>
      </w:r>
      <w:r w:rsidRPr="000679D8">
        <w:rPr>
          <w:lang w:val="en-US"/>
        </w:rPr>
        <w:noBreakHyphen/>
        <w:t>31)</w:t>
      </w:r>
    </w:p>
    <w:p w14:paraId="762DBC0E" w14:textId="77777777" w:rsidR="00A23F7A" w:rsidRDefault="00A23F7A" w:rsidP="00B5765E">
      <w:pPr>
        <w:pStyle w:val="Brdtextmedindragvnster"/>
      </w:pPr>
      <w:r>
        <w:t>Haggren, Linda (fr.o.m. 2014</w:t>
      </w:r>
      <w:r>
        <w:noBreakHyphen/>
        <w:t>09</w:t>
      </w:r>
      <w:r>
        <w:noBreakHyphen/>
        <w:t>01)</w:t>
      </w:r>
    </w:p>
    <w:p w14:paraId="539455ED" w14:textId="77777777" w:rsidR="00A23F7A" w:rsidRDefault="00A23F7A" w:rsidP="00B5765E">
      <w:pPr>
        <w:pStyle w:val="Brdtextmedindragvnster"/>
      </w:pPr>
      <w:r>
        <w:t>Hallsten, Kerstin, finansråd (fr.o.m. 2010</w:t>
      </w:r>
      <w:r>
        <w:noBreakHyphen/>
        <w:t>05</w:t>
      </w:r>
      <w:r>
        <w:noBreakHyphen/>
        <w:t>05 t.o.m. 2012</w:t>
      </w:r>
      <w:r>
        <w:noBreakHyphen/>
        <w:t>12</w:t>
      </w:r>
      <w:r>
        <w:noBreakHyphen/>
        <w:t>06)</w:t>
      </w:r>
    </w:p>
    <w:p w14:paraId="7CB15437" w14:textId="77777777" w:rsidR="00A23F7A" w:rsidRDefault="00A23F7A" w:rsidP="00B5765E">
      <w:pPr>
        <w:pStyle w:val="Brdtextmedindragvnster"/>
      </w:pPr>
      <w:r>
        <w:t>Hansson Brusewitz, Urban (fr.o.m. 2009</w:t>
      </w:r>
      <w:r>
        <w:noBreakHyphen/>
        <w:t>02</w:t>
      </w:r>
      <w:r>
        <w:noBreakHyphen/>
        <w:t>12)</w:t>
      </w:r>
    </w:p>
    <w:p w14:paraId="39F8AA22" w14:textId="598B5619" w:rsidR="00A23F7A" w:rsidRDefault="00A23F7A" w:rsidP="00B5765E">
      <w:pPr>
        <w:pStyle w:val="Brdtextmedindragvnster"/>
      </w:pPr>
      <w:r>
        <w:lastRenderedPageBreak/>
        <w:t>Olsson, Clas (fr.o.m. 2007</w:t>
      </w:r>
      <w:r>
        <w:noBreakHyphen/>
        <w:t>12</w:t>
      </w:r>
      <w:r>
        <w:noBreakHyphen/>
        <w:t>13 t.o.m. 2012</w:t>
      </w:r>
      <w:r>
        <w:noBreakHyphen/>
        <w:t>12</w:t>
      </w:r>
      <w:r>
        <w:noBreakHyphen/>
        <w:t>06)</w:t>
      </w:r>
      <w:r w:rsidR="00AE2E96">
        <w:t xml:space="preserve"> </w:t>
      </w:r>
    </w:p>
    <w:p w14:paraId="13A3A06A" w14:textId="77777777" w:rsidR="00A23F7A" w:rsidRDefault="00A23F7A" w:rsidP="00B5765E">
      <w:pPr>
        <w:pStyle w:val="Brdtextmedindragvnster"/>
      </w:pPr>
      <w:proofErr w:type="spellStart"/>
      <w:r>
        <w:t>Saldén</w:t>
      </w:r>
      <w:proofErr w:type="spellEnd"/>
      <w:r>
        <w:t xml:space="preserve"> </w:t>
      </w:r>
      <w:proofErr w:type="spellStart"/>
      <w:r>
        <w:t>Enérus</w:t>
      </w:r>
      <w:proofErr w:type="spellEnd"/>
      <w:r>
        <w:t>, Anita (fr.o.m. 2007</w:t>
      </w:r>
      <w:r>
        <w:noBreakHyphen/>
        <w:t>12</w:t>
      </w:r>
      <w:r>
        <w:noBreakHyphen/>
        <w:t>13 t.o.m. 2009</w:t>
      </w:r>
      <w:r>
        <w:noBreakHyphen/>
        <w:t>05</w:t>
      </w:r>
      <w:r>
        <w:noBreakHyphen/>
        <w:t>30)</w:t>
      </w:r>
    </w:p>
    <w:p w14:paraId="074DAF9E" w14:textId="77777777" w:rsidR="00A23F7A" w:rsidRDefault="00A23F7A" w:rsidP="00B5765E">
      <w:pPr>
        <w:pStyle w:val="Brdtextmedindragvnster"/>
      </w:pPr>
      <w:r>
        <w:t xml:space="preserve">von </w:t>
      </w:r>
      <w:proofErr w:type="spellStart"/>
      <w:r>
        <w:t>Greiff</w:t>
      </w:r>
      <w:proofErr w:type="spellEnd"/>
      <w:r>
        <w:t xml:space="preserve">, </w:t>
      </w:r>
      <w:proofErr w:type="spellStart"/>
      <w:r>
        <w:t>Camilo</w:t>
      </w:r>
      <w:proofErr w:type="spellEnd"/>
      <w:r>
        <w:t>, ämnessakkunnig (fr.o.m. 2009</w:t>
      </w:r>
      <w:r>
        <w:noBreakHyphen/>
        <w:t>06</w:t>
      </w:r>
      <w:r>
        <w:noBreakHyphen/>
        <w:t>01 t.o.m. 2009</w:t>
      </w:r>
      <w:r>
        <w:noBreakHyphen/>
        <w:t>08</w:t>
      </w:r>
      <w:r>
        <w:noBreakHyphen/>
        <w:t>31)</w:t>
      </w:r>
    </w:p>
    <w:p w14:paraId="4A570136" w14:textId="77777777" w:rsidR="00A23F7A" w:rsidRDefault="00A23F7A" w:rsidP="00B5765E">
      <w:pPr>
        <w:pStyle w:val="Brdtexthllihop"/>
      </w:pPr>
      <w:r>
        <w:t>Sekreterare:</w:t>
      </w:r>
    </w:p>
    <w:p w14:paraId="06D65308" w14:textId="77777777" w:rsidR="00A23F7A" w:rsidRDefault="00A23F7A" w:rsidP="00B5765E">
      <w:pPr>
        <w:pStyle w:val="Brdtextmedindragvnster"/>
      </w:pPr>
      <w:r>
        <w:t>Enström Öst, Cecilia (fr.o.m. 2014</w:t>
      </w:r>
      <w:r>
        <w:noBreakHyphen/>
        <w:t>01</w:t>
      </w:r>
      <w:r>
        <w:noBreakHyphen/>
        <w:t>15 t.o.m. 2015</w:t>
      </w:r>
      <w:r>
        <w:noBreakHyphen/>
        <w:t>10</w:t>
      </w:r>
      <w:r>
        <w:noBreakHyphen/>
        <w:t>31)</w:t>
      </w:r>
    </w:p>
    <w:p w14:paraId="673C0849" w14:textId="77777777" w:rsidR="00A23F7A" w:rsidRPr="000679D8" w:rsidRDefault="00A23F7A" w:rsidP="00B5765E">
      <w:pPr>
        <w:pStyle w:val="Brdtextmedindragvnster"/>
        <w:rPr>
          <w:lang w:val="de-DE"/>
        </w:rPr>
      </w:pPr>
      <w:proofErr w:type="spellStart"/>
      <w:r w:rsidRPr="000679D8">
        <w:rPr>
          <w:lang w:val="de-DE"/>
        </w:rPr>
        <w:t>Ewelönn</w:t>
      </w:r>
      <w:proofErr w:type="spellEnd"/>
      <w:r w:rsidRPr="000679D8">
        <w:rPr>
          <w:lang w:val="de-DE"/>
        </w:rPr>
        <w:t>, Karin (</w:t>
      </w:r>
      <w:proofErr w:type="spellStart"/>
      <w:r w:rsidRPr="000679D8">
        <w:rPr>
          <w:lang w:val="de-DE"/>
        </w:rPr>
        <w:t>fr.o.m</w:t>
      </w:r>
      <w:proofErr w:type="spellEnd"/>
      <w:r w:rsidRPr="000679D8">
        <w:rPr>
          <w:lang w:val="de-DE"/>
        </w:rPr>
        <w:t>. 2013</w:t>
      </w:r>
      <w:r w:rsidRPr="000679D8">
        <w:rPr>
          <w:lang w:val="de-DE"/>
        </w:rPr>
        <w:noBreakHyphen/>
        <w:t>05</w:t>
      </w:r>
      <w:r w:rsidRPr="000679D8">
        <w:rPr>
          <w:lang w:val="de-DE"/>
        </w:rPr>
        <w:noBreakHyphen/>
        <w:t xml:space="preserve">06 </w:t>
      </w:r>
      <w:proofErr w:type="spellStart"/>
      <w:r w:rsidRPr="000679D8">
        <w:rPr>
          <w:lang w:val="de-DE"/>
        </w:rPr>
        <w:t>t.o.m</w:t>
      </w:r>
      <w:proofErr w:type="spellEnd"/>
      <w:r w:rsidRPr="000679D8">
        <w:rPr>
          <w:lang w:val="de-DE"/>
        </w:rPr>
        <w:t>. 2013</w:t>
      </w:r>
      <w:r w:rsidRPr="000679D8">
        <w:rPr>
          <w:lang w:val="de-DE"/>
        </w:rPr>
        <w:noBreakHyphen/>
        <w:t>11</w:t>
      </w:r>
      <w:r w:rsidRPr="000679D8">
        <w:rPr>
          <w:lang w:val="de-DE"/>
        </w:rPr>
        <w:noBreakHyphen/>
        <w:t>30)</w:t>
      </w:r>
    </w:p>
    <w:p w14:paraId="0516C312" w14:textId="77777777" w:rsidR="00A23F7A" w:rsidRDefault="00A23F7A" w:rsidP="00B5765E">
      <w:pPr>
        <w:pStyle w:val="Brdtextmedindragvnster"/>
      </w:pPr>
      <w:r>
        <w:t>Hellman, Johan (fr.o.m. 2011</w:t>
      </w:r>
      <w:r>
        <w:noBreakHyphen/>
        <w:t>02</w:t>
      </w:r>
      <w:r>
        <w:noBreakHyphen/>
        <w:t>14 t.o.m. 2011</w:t>
      </w:r>
      <w:r>
        <w:noBreakHyphen/>
        <w:t>03</w:t>
      </w:r>
      <w:r>
        <w:noBreakHyphen/>
        <w:t>31)</w:t>
      </w:r>
    </w:p>
    <w:p w14:paraId="55464841" w14:textId="77777777" w:rsidR="00A23F7A" w:rsidRPr="000679D8" w:rsidRDefault="00A23F7A" w:rsidP="00B5765E">
      <w:pPr>
        <w:pStyle w:val="Brdtextmedindragvnster"/>
        <w:rPr>
          <w:lang w:val="en-US"/>
        </w:rPr>
      </w:pPr>
      <w:r w:rsidRPr="000679D8">
        <w:rPr>
          <w:lang w:val="en-US"/>
        </w:rPr>
        <w:t>Hill, Martin (</w:t>
      </w:r>
      <w:proofErr w:type="spellStart"/>
      <w:r w:rsidRPr="000679D8">
        <w:rPr>
          <w:lang w:val="en-US"/>
        </w:rPr>
        <w:t>fr.o.m</w:t>
      </w:r>
      <w:proofErr w:type="spellEnd"/>
      <w:r w:rsidRPr="000679D8">
        <w:rPr>
          <w:lang w:val="en-US"/>
        </w:rPr>
        <w:t>. 2008</w:t>
      </w:r>
      <w:r w:rsidRPr="000679D8">
        <w:rPr>
          <w:lang w:val="en-US"/>
        </w:rPr>
        <w:noBreakHyphen/>
        <w:t>10</w:t>
      </w:r>
      <w:r w:rsidRPr="000679D8">
        <w:rPr>
          <w:lang w:val="en-US"/>
        </w:rPr>
        <w:noBreakHyphen/>
        <w:t xml:space="preserve">01 </w:t>
      </w:r>
      <w:proofErr w:type="spellStart"/>
      <w:r w:rsidRPr="000679D8">
        <w:rPr>
          <w:lang w:val="en-US"/>
        </w:rPr>
        <w:t>t.o.m</w:t>
      </w:r>
      <w:proofErr w:type="spellEnd"/>
      <w:r w:rsidRPr="000679D8">
        <w:rPr>
          <w:lang w:val="en-US"/>
        </w:rPr>
        <w:t>. 2016</w:t>
      </w:r>
      <w:r w:rsidRPr="000679D8">
        <w:rPr>
          <w:lang w:val="en-US"/>
        </w:rPr>
        <w:noBreakHyphen/>
        <w:t>03</w:t>
      </w:r>
      <w:r w:rsidRPr="000679D8">
        <w:rPr>
          <w:lang w:val="en-US"/>
        </w:rPr>
        <w:noBreakHyphen/>
        <w:t>27)</w:t>
      </w:r>
    </w:p>
    <w:p w14:paraId="044EC0BB" w14:textId="77777777" w:rsidR="00A23F7A" w:rsidRPr="000679D8" w:rsidRDefault="00A23F7A" w:rsidP="00B5765E">
      <w:pPr>
        <w:pStyle w:val="Brdtextmedindragvnster"/>
        <w:rPr>
          <w:lang w:val="en-US"/>
        </w:rPr>
      </w:pPr>
      <w:r w:rsidRPr="000679D8">
        <w:rPr>
          <w:lang w:val="en-US"/>
        </w:rPr>
        <w:t>Holmberg, Mikaela (</w:t>
      </w:r>
      <w:proofErr w:type="spellStart"/>
      <w:r w:rsidRPr="000679D8">
        <w:rPr>
          <w:lang w:val="en-US"/>
        </w:rPr>
        <w:t>fr.o.m</w:t>
      </w:r>
      <w:proofErr w:type="spellEnd"/>
      <w:r w:rsidRPr="000679D8">
        <w:rPr>
          <w:lang w:val="en-US"/>
        </w:rPr>
        <w:t>. 2014</w:t>
      </w:r>
      <w:r w:rsidRPr="000679D8">
        <w:rPr>
          <w:lang w:val="en-US"/>
        </w:rPr>
        <w:noBreakHyphen/>
        <w:t>07</w:t>
      </w:r>
      <w:r w:rsidRPr="000679D8">
        <w:rPr>
          <w:lang w:val="en-US"/>
        </w:rPr>
        <w:noBreakHyphen/>
        <w:t xml:space="preserve">01 </w:t>
      </w:r>
      <w:proofErr w:type="spellStart"/>
      <w:r w:rsidRPr="000679D8">
        <w:rPr>
          <w:lang w:val="en-US"/>
        </w:rPr>
        <w:t>t.o.m</w:t>
      </w:r>
      <w:proofErr w:type="spellEnd"/>
      <w:r w:rsidRPr="000679D8">
        <w:rPr>
          <w:lang w:val="en-US"/>
        </w:rPr>
        <w:t>. 2014</w:t>
      </w:r>
      <w:r w:rsidRPr="000679D8">
        <w:rPr>
          <w:lang w:val="en-US"/>
        </w:rPr>
        <w:noBreakHyphen/>
        <w:t>08</w:t>
      </w:r>
      <w:r w:rsidRPr="000679D8">
        <w:rPr>
          <w:lang w:val="en-US"/>
        </w:rPr>
        <w:noBreakHyphen/>
        <w:t>31)</w:t>
      </w:r>
    </w:p>
    <w:p w14:paraId="5C44749D" w14:textId="77777777" w:rsidR="00A23F7A" w:rsidRDefault="00A23F7A" w:rsidP="00B5765E">
      <w:pPr>
        <w:pStyle w:val="Brdtextmedindragvnster"/>
      </w:pPr>
      <w:proofErr w:type="spellStart"/>
      <w:r>
        <w:t>Järliden</w:t>
      </w:r>
      <w:proofErr w:type="spellEnd"/>
      <w:r>
        <w:t xml:space="preserve"> Bergström, Åsa-Pia (fr.o.m. 2008</w:t>
      </w:r>
      <w:r>
        <w:noBreakHyphen/>
        <w:t>11</w:t>
      </w:r>
      <w:r>
        <w:noBreakHyphen/>
        <w:t>10 t.o.m. 2010</w:t>
      </w:r>
      <w:r>
        <w:noBreakHyphen/>
        <w:t>12</w:t>
      </w:r>
      <w:r>
        <w:noBreakHyphen/>
        <w:t>31)</w:t>
      </w:r>
    </w:p>
    <w:p w14:paraId="493A8B18" w14:textId="77777777" w:rsidR="00A23F7A" w:rsidRDefault="00A23F7A" w:rsidP="00B5765E">
      <w:pPr>
        <w:pStyle w:val="Brdtextmedindragvnster"/>
      </w:pPr>
      <w:r>
        <w:t>Lindström, Elly-Ann (fr.o.m. 2016</w:t>
      </w:r>
      <w:r>
        <w:noBreakHyphen/>
        <w:t>05</w:t>
      </w:r>
      <w:r>
        <w:noBreakHyphen/>
        <w:t>16 t.o.m. 2018</w:t>
      </w:r>
      <w:r>
        <w:noBreakHyphen/>
        <w:t>02</w:t>
      </w:r>
      <w:r>
        <w:noBreakHyphen/>
        <w:t>21)</w:t>
      </w:r>
    </w:p>
    <w:p w14:paraId="65F6EC50" w14:textId="77777777" w:rsidR="00A23F7A" w:rsidRDefault="00A23F7A" w:rsidP="00B5765E">
      <w:pPr>
        <w:pStyle w:val="Brdtextmedindragvnster"/>
      </w:pPr>
      <w:r>
        <w:t>Norén, Anna (fr.o.m. 2018</w:t>
      </w:r>
      <w:r>
        <w:noBreakHyphen/>
        <w:t>04</w:t>
      </w:r>
      <w:r>
        <w:noBreakHyphen/>
        <w:t>09)</w:t>
      </w:r>
    </w:p>
    <w:p w14:paraId="4CD495AC" w14:textId="77777777" w:rsidR="00A23F7A" w:rsidRDefault="00A23F7A" w:rsidP="00B5765E">
      <w:pPr>
        <w:pStyle w:val="Brdtextmedindragvnster"/>
      </w:pPr>
      <w:proofErr w:type="spellStart"/>
      <w:r>
        <w:t>Nömmera</w:t>
      </w:r>
      <w:proofErr w:type="spellEnd"/>
      <w:r>
        <w:t>, Charlotte (fr.o.m. 2008</w:t>
      </w:r>
      <w:r>
        <w:noBreakHyphen/>
        <w:t>10</w:t>
      </w:r>
      <w:r>
        <w:noBreakHyphen/>
        <w:t>06)</w:t>
      </w:r>
    </w:p>
    <w:p w14:paraId="127ED4CF" w14:textId="77777777" w:rsidR="00A23F7A" w:rsidRDefault="00A23F7A" w:rsidP="00B5765E">
      <w:pPr>
        <w:pStyle w:val="Brdtextmedindragvnster"/>
      </w:pPr>
      <w:r>
        <w:t xml:space="preserve">Olli </w:t>
      </w:r>
      <w:proofErr w:type="spellStart"/>
      <w:r>
        <w:t>Segendorf</w:t>
      </w:r>
      <w:proofErr w:type="spellEnd"/>
      <w:r>
        <w:t>, Åsa (fr.o.m. 2011</w:t>
      </w:r>
      <w:r>
        <w:noBreakHyphen/>
        <w:t>04</w:t>
      </w:r>
      <w:r>
        <w:noBreakHyphen/>
        <w:t>13 t.o.m. 2012</w:t>
      </w:r>
      <w:r>
        <w:noBreakHyphen/>
        <w:t>08</w:t>
      </w:r>
      <w:r>
        <w:noBreakHyphen/>
        <w:t>13)</w:t>
      </w:r>
    </w:p>
    <w:p w14:paraId="26B6BD34" w14:textId="77777777" w:rsidR="00A23F7A" w:rsidRDefault="00A23F7A" w:rsidP="00B5765E">
      <w:pPr>
        <w:pStyle w:val="Brdtextmedindragvnster"/>
      </w:pPr>
      <w:r>
        <w:t xml:space="preserve">Ottosson </w:t>
      </w:r>
      <w:proofErr w:type="spellStart"/>
      <w:r>
        <w:t>Bixo</w:t>
      </w:r>
      <w:proofErr w:type="spellEnd"/>
      <w:r>
        <w:t>, Elin (fr.o.m. 2019</w:t>
      </w:r>
      <w:r>
        <w:noBreakHyphen/>
        <w:t>06</w:t>
      </w:r>
      <w:r>
        <w:noBreakHyphen/>
        <w:t>17 t.o.m. 2019</w:t>
      </w:r>
      <w:r>
        <w:noBreakHyphen/>
        <w:t>08</w:t>
      </w:r>
      <w:r>
        <w:noBreakHyphen/>
        <w:t>30)</w:t>
      </w:r>
    </w:p>
    <w:p w14:paraId="4B85299D" w14:textId="77777777" w:rsidR="00A23F7A" w:rsidRDefault="00A23F7A" w:rsidP="00B5765E">
      <w:pPr>
        <w:pStyle w:val="Brdtextmedindragvnster"/>
      </w:pPr>
      <w:r>
        <w:t>Persson, Kristian (fr.o.m. 2008</w:t>
      </w:r>
      <w:r>
        <w:noBreakHyphen/>
        <w:t>01</w:t>
      </w:r>
      <w:r>
        <w:noBreakHyphen/>
        <w:t>01 t.o.m. 2008</w:t>
      </w:r>
      <w:r>
        <w:noBreakHyphen/>
        <w:t>05</w:t>
      </w:r>
      <w:r>
        <w:noBreakHyphen/>
        <w:t>14)</w:t>
      </w:r>
    </w:p>
    <w:p w14:paraId="4E9A4EF1" w14:textId="77777777" w:rsidR="00A23F7A" w:rsidRPr="000679D8" w:rsidRDefault="00A23F7A" w:rsidP="00B5765E">
      <w:pPr>
        <w:pStyle w:val="Brdtextmedindragvnster"/>
        <w:rPr>
          <w:lang w:val="en-US"/>
        </w:rPr>
      </w:pPr>
      <w:proofErr w:type="spellStart"/>
      <w:r w:rsidRPr="000679D8">
        <w:rPr>
          <w:lang w:val="en-US"/>
        </w:rPr>
        <w:t>Sonnerby</w:t>
      </w:r>
      <w:proofErr w:type="spellEnd"/>
      <w:r w:rsidRPr="000679D8">
        <w:rPr>
          <w:lang w:val="en-US"/>
        </w:rPr>
        <w:t>, Per (</w:t>
      </w:r>
      <w:proofErr w:type="spellStart"/>
      <w:r w:rsidRPr="000679D8">
        <w:rPr>
          <w:lang w:val="en-US"/>
        </w:rPr>
        <w:t>fr.o.m</w:t>
      </w:r>
      <w:proofErr w:type="spellEnd"/>
      <w:r w:rsidRPr="000679D8">
        <w:rPr>
          <w:lang w:val="en-US"/>
        </w:rPr>
        <w:t>. 2010</w:t>
      </w:r>
      <w:r w:rsidRPr="000679D8">
        <w:rPr>
          <w:lang w:val="en-US"/>
        </w:rPr>
        <w:noBreakHyphen/>
        <w:t>11</w:t>
      </w:r>
      <w:r w:rsidRPr="000679D8">
        <w:rPr>
          <w:lang w:val="en-US"/>
        </w:rPr>
        <w:noBreakHyphen/>
        <w:t xml:space="preserve">01 </w:t>
      </w:r>
      <w:proofErr w:type="spellStart"/>
      <w:r w:rsidRPr="000679D8">
        <w:rPr>
          <w:lang w:val="en-US"/>
        </w:rPr>
        <w:t>t.o.m</w:t>
      </w:r>
      <w:proofErr w:type="spellEnd"/>
      <w:r w:rsidRPr="000679D8">
        <w:rPr>
          <w:lang w:val="en-US"/>
        </w:rPr>
        <w:t>. 2011</w:t>
      </w:r>
      <w:r w:rsidRPr="000679D8">
        <w:rPr>
          <w:lang w:val="en-US"/>
        </w:rPr>
        <w:noBreakHyphen/>
        <w:t>04</w:t>
      </w:r>
      <w:r w:rsidRPr="000679D8">
        <w:rPr>
          <w:lang w:val="en-US"/>
        </w:rPr>
        <w:noBreakHyphen/>
        <w:t>30)</w:t>
      </w:r>
    </w:p>
    <w:p w14:paraId="10D34467" w14:textId="77777777" w:rsidR="00A23F7A" w:rsidRDefault="00A23F7A" w:rsidP="00B5765E">
      <w:pPr>
        <w:pStyle w:val="Brdtextmedindragvnster"/>
      </w:pPr>
      <w:proofErr w:type="spellStart"/>
      <w:r>
        <w:t>Vredin</w:t>
      </w:r>
      <w:proofErr w:type="spellEnd"/>
      <w:r>
        <w:t xml:space="preserve"> Johansson, Maria (fr.o.m. 2012</w:t>
      </w:r>
      <w:r>
        <w:noBreakHyphen/>
        <w:t>12</w:t>
      </w:r>
      <w:r>
        <w:noBreakHyphen/>
        <w:t>12)</w:t>
      </w:r>
    </w:p>
    <w:p w14:paraId="13F3D686" w14:textId="77777777" w:rsidR="00A23F7A" w:rsidRDefault="00A23F7A" w:rsidP="00B5765E">
      <w:pPr>
        <w:pStyle w:val="Brdtexthllihop"/>
      </w:pPr>
      <w:r>
        <w:t>Kanslichef:</w:t>
      </w:r>
    </w:p>
    <w:p w14:paraId="0C798183" w14:textId="77777777" w:rsidR="00A23F7A" w:rsidRDefault="00A23F7A" w:rsidP="00B5765E">
      <w:pPr>
        <w:pStyle w:val="Brdtextmedindragvnster"/>
      </w:pPr>
      <w:r>
        <w:t>Hill, Martin, tf. kanslichef (fr.o.m. 2015</w:t>
      </w:r>
      <w:r>
        <w:noBreakHyphen/>
        <w:t>03</w:t>
      </w:r>
      <w:r>
        <w:noBreakHyphen/>
        <w:t>01 t.o.m. 2015</w:t>
      </w:r>
      <w:r>
        <w:noBreakHyphen/>
        <w:t>12</w:t>
      </w:r>
      <w:r>
        <w:noBreakHyphen/>
        <w:t>31)</w:t>
      </w:r>
    </w:p>
    <w:p w14:paraId="2C6A4639" w14:textId="77777777" w:rsidR="00A23F7A" w:rsidRPr="000679D8" w:rsidRDefault="00A23F7A" w:rsidP="00B5765E">
      <w:pPr>
        <w:pStyle w:val="Brdtextmedindragvnster"/>
        <w:rPr>
          <w:lang w:val="es-ES"/>
        </w:rPr>
      </w:pPr>
      <w:proofErr w:type="spellStart"/>
      <w:r w:rsidRPr="000679D8">
        <w:rPr>
          <w:lang w:val="es-ES"/>
        </w:rPr>
        <w:t>Unemo</w:t>
      </w:r>
      <w:proofErr w:type="spellEnd"/>
      <w:r w:rsidRPr="000679D8">
        <w:rPr>
          <w:lang w:val="es-ES"/>
        </w:rPr>
        <w:t>, Lena (</w:t>
      </w:r>
      <w:proofErr w:type="spellStart"/>
      <w:r w:rsidRPr="000679D8">
        <w:rPr>
          <w:lang w:val="es-ES"/>
        </w:rPr>
        <w:t>fr.o.m</w:t>
      </w:r>
      <w:proofErr w:type="spellEnd"/>
      <w:r w:rsidRPr="000679D8">
        <w:rPr>
          <w:lang w:val="es-ES"/>
        </w:rPr>
        <w:t>. 2016</w:t>
      </w:r>
      <w:r w:rsidRPr="000679D8">
        <w:rPr>
          <w:lang w:val="es-ES"/>
        </w:rPr>
        <w:noBreakHyphen/>
        <w:t>01</w:t>
      </w:r>
      <w:r w:rsidRPr="000679D8">
        <w:rPr>
          <w:lang w:val="es-ES"/>
        </w:rPr>
        <w:noBreakHyphen/>
        <w:t>01)</w:t>
      </w:r>
    </w:p>
    <w:p w14:paraId="0414C510" w14:textId="77777777" w:rsidR="00A23F7A" w:rsidRPr="000679D8" w:rsidRDefault="00A23F7A" w:rsidP="00B5765E">
      <w:pPr>
        <w:pStyle w:val="Brdtextmedindragvnster"/>
        <w:rPr>
          <w:lang w:val="es-ES"/>
        </w:rPr>
      </w:pPr>
      <w:proofErr w:type="spellStart"/>
      <w:r w:rsidRPr="000679D8">
        <w:rPr>
          <w:lang w:val="es-ES"/>
        </w:rPr>
        <w:t>Åsell</w:t>
      </w:r>
      <w:proofErr w:type="spellEnd"/>
      <w:r w:rsidRPr="000679D8">
        <w:rPr>
          <w:lang w:val="es-ES"/>
        </w:rPr>
        <w:t>, Mikael (</w:t>
      </w:r>
      <w:proofErr w:type="spellStart"/>
      <w:r w:rsidRPr="000679D8">
        <w:rPr>
          <w:lang w:val="es-ES"/>
        </w:rPr>
        <w:t>fr.o.m</w:t>
      </w:r>
      <w:proofErr w:type="spellEnd"/>
      <w:r w:rsidRPr="000679D8">
        <w:rPr>
          <w:lang w:val="es-ES"/>
        </w:rPr>
        <w:t>. 2008</w:t>
      </w:r>
      <w:r w:rsidRPr="000679D8">
        <w:rPr>
          <w:lang w:val="es-ES"/>
        </w:rPr>
        <w:noBreakHyphen/>
        <w:t>05</w:t>
      </w:r>
      <w:r w:rsidRPr="000679D8">
        <w:rPr>
          <w:lang w:val="es-ES"/>
        </w:rPr>
        <w:noBreakHyphen/>
        <w:t xml:space="preserve">15 </w:t>
      </w:r>
      <w:proofErr w:type="spellStart"/>
      <w:r w:rsidRPr="00A50856">
        <w:rPr>
          <w:lang w:val="es-ES"/>
        </w:rPr>
        <w:t>t.o.m</w:t>
      </w:r>
      <w:proofErr w:type="spellEnd"/>
      <w:r w:rsidRPr="00A50856">
        <w:rPr>
          <w:lang w:val="es-ES"/>
        </w:rPr>
        <w:t>.</w:t>
      </w:r>
      <w:r w:rsidRPr="000679D8">
        <w:rPr>
          <w:lang w:val="es-ES"/>
        </w:rPr>
        <w:t xml:space="preserve"> 2015</w:t>
      </w:r>
      <w:r w:rsidRPr="000679D8">
        <w:rPr>
          <w:lang w:val="es-ES"/>
        </w:rPr>
        <w:noBreakHyphen/>
        <w:t>02</w:t>
      </w:r>
      <w:r w:rsidRPr="000679D8">
        <w:rPr>
          <w:lang w:val="es-ES"/>
        </w:rPr>
        <w:noBreakHyphen/>
        <w:t>28)</w:t>
      </w:r>
    </w:p>
    <w:p w14:paraId="2BD8ADD0" w14:textId="77777777" w:rsidR="00A23F7A" w:rsidRDefault="00A23F7A" w:rsidP="00B5765E">
      <w:pPr>
        <w:pStyle w:val="Brdtexthllihop"/>
      </w:pPr>
      <w:r>
        <w:t>Kanslisekreterare:</w:t>
      </w:r>
    </w:p>
    <w:p w14:paraId="3290C47A" w14:textId="77777777" w:rsidR="00A23F7A" w:rsidRDefault="00A23F7A" w:rsidP="00B5765E">
      <w:pPr>
        <w:pStyle w:val="Brdtextmedindragvnster"/>
      </w:pPr>
      <w:proofErr w:type="spellStart"/>
      <w:r>
        <w:t>Korfitsen</w:t>
      </w:r>
      <w:proofErr w:type="spellEnd"/>
      <w:r>
        <w:t>, Charlotte (fr.o.m. 2008</w:t>
      </w:r>
      <w:r>
        <w:noBreakHyphen/>
        <w:t>01</w:t>
      </w:r>
      <w:r>
        <w:noBreakHyphen/>
        <w:t>14 t.o.m. 2008</w:t>
      </w:r>
      <w:r>
        <w:noBreakHyphen/>
        <w:t>08</w:t>
      </w:r>
      <w:r>
        <w:noBreakHyphen/>
        <w:t>31)</w:t>
      </w:r>
    </w:p>
    <w:p w14:paraId="76CE53D5" w14:textId="53D70F05" w:rsidR="00A23F7A" w:rsidRDefault="00A23F7A" w:rsidP="00B5765E">
      <w:pPr>
        <w:pStyle w:val="Brdtextupprkning"/>
      </w:pPr>
      <w:r>
        <w:t xml:space="preserve">Lokal: Finansdepartementet, 103 33 </w:t>
      </w:r>
      <w:r w:rsidR="00561E9E">
        <w:t>Stockholm</w:t>
      </w:r>
    </w:p>
    <w:p w14:paraId="64731893" w14:textId="77777777" w:rsidR="00A23F7A" w:rsidRDefault="00A23F7A" w:rsidP="00B5765E">
      <w:pPr>
        <w:pStyle w:val="Brdtextupprkning"/>
      </w:pPr>
      <w:r>
        <w:t>Direktiv för expertgruppen, se dir. 2007:46</w:t>
      </w:r>
    </w:p>
    <w:p w14:paraId="2E82A588" w14:textId="77777777" w:rsidR="00A23F7A" w:rsidRDefault="00A23F7A" w:rsidP="00B5765E">
      <w:pPr>
        <w:pStyle w:val="Brdtexthllihop"/>
      </w:pPr>
      <w:r>
        <w:t>Kommittén har avgett</w:t>
      </w:r>
    </w:p>
    <w:p w14:paraId="65151BFC" w14:textId="1D382F69" w:rsidR="00A23F7A" w:rsidRDefault="00A23F7A" w:rsidP="00656140">
      <w:pPr>
        <w:pStyle w:val="Brdtextmedindragvnster"/>
        <w:ind w:left="284" w:hanging="114"/>
      </w:pPr>
      <w:r>
        <w:t>Rapport 1 ESO-rapport – Den långsiktiga finansieringen –</w:t>
      </w:r>
      <w:r w:rsidR="00333890">
        <w:t xml:space="preserve"> </w:t>
      </w:r>
      <w:r>
        <w:t>välfärds</w:t>
      </w:r>
      <w:r w:rsidR="00656140">
        <w:softHyphen/>
      </w:r>
      <w:r>
        <w:t>politikens klimatfråga?</w:t>
      </w:r>
    </w:p>
    <w:p w14:paraId="75DF7A9F" w14:textId="77777777" w:rsidR="00A23F7A" w:rsidRDefault="00A23F7A" w:rsidP="00656140">
      <w:pPr>
        <w:pStyle w:val="Brdtextmedindragvnster"/>
        <w:ind w:left="284" w:hanging="114"/>
      </w:pPr>
      <w:r>
        <w:t>Rapport 2 ESO-rapport – Regelverk och praxis i offentlig upphandling</w:t>
      </w:r>
    </w:p>
    <w:p w14:paraId="19700B11" w14:textId="77777777" w:rsidR="00A23F7A" w:rsidRDefault="00A23F7A" w:rsidP="00656140">
      <w:pPr>
        <w:pStyle w:val="Brdtextmedindragvnster"/>
        <w:ind w:left="284" w:hanging="114"/>
      </w:pPr>
      <w:r>
        <w:t>Rapport 3 ESO-rapport – Invandringen och de offentliga finanserna</w:t>
      </w:r>
    </w:p>
    <w:p w14:paraId="7A6554D4" w14:textId="77777777" w:rsidR="00A23F7A" w:rsidRDefault="00A23F7A" w:rsidP="00656140">
      <w:pPr>
        <w:pStyle w:val="Brdtextmedindragvnster"/>
        <w:ind w:left="284" w:hanging="114"/>
      </w:pPr>
      <w:r>
        <w:t>Rapport 4 ESO-rapport – Fyra dyra fonder? Om effektiv förvaltning och styrning av AP-fonderna</w:t>
      </w:r>
    </w:p>
    <w:p w14:paraId="1C743810" w14:textId="77777777" w:rsidR="00A23F7A" w:rsidRDefault="00A23F7A" w:rsidP="00656140">
      <w:pPr>
        <w:pStyle w:val="Brdtextmedindragvnster"/>
        <w:ind w:left="284" w:hanging="114"/>
      </w:pPr>
      <w:r>
        <w:t>Rapport 5 ESO-rapport – Lika skola med olika resurser? ESO-rapport om likvärdighet och resursfördelning</w:t>
      </w:r>
    </w:p>
    <w:p w14:paraId="319778C8" w14:textId="77777777" w:rsidR="00A23F7A" w:rsidRDefault="00A23F7A" w:rsidP="00656140">
      <w:pPr>
        <w:pStyle w:val="Brdtextmedindragvnster"/>
        <w:ind w:left="284" w:hanging="114"/>
      </w:pPr>
      <w:r>
        <w:t>Rapport 6 ESO-rapport – En kår i kläm – Läraryrket mellan professionella ideal och statliga reformideologier</w:t>
      </w:r>
    </w:p>
    <w:p w14:paraId="1B0168A0" w14:textId="77777777" w:rsidR="00A23F7A" w:rsidRDefault="00A23F7A" w:rsidP="00656140">
      <w:pPr>
        <w:pStyle w:val="Brdtextmedindragvnster"/>
        <w:ind w:left="284" w:hanging="114"/>
      </w:pPr>
      <w:r>
        <w:t>Rapport 7 ESO-rapport – En kår på rätt kurs? Om försvarets framtida kompetensförsörjning</w:t>
      </w:r>
    </w:p>
    <w:p w14:paraId="20177F0B" w14:textId="77777777" w:rsidR="00A23F7A" w:rsidRDefault="00A23F7A" w:rsidP="00656140">
      <w:pPr>
        <w:pStyle w:val="Brdtextmedindragvnster"/>
        <w:ind w:left="284" w:hanging="114"/>
      </w:pPr>
      <w:r>
        <w:t>Rapport 8 ESO-rapport – Beskattning av privat pensionssparande</w:t>
      </w:r>
    </w:p>
    <w:p w14:paraId="40719653" w14:textId="77777777" w:rsidR="00A23F7A" w:rsidRDefault="00A23F7A" w:rsidP="00656140">
      <w:pPr>
        <w:pStyle w:val="Brdtextmedindragvnster"/>
        <w:ind w:left="284" w:hanging="114"/>
      </w:pPr>
      <w:r>
        <w:t>Rapport 9 ESO-rapport – Polisens prestationer – en ESO-rapport om resultatstyrning och effektivitet</w:t>
      </w:r>
    </w:p>
    <w:p w14:paraId="60A0B303" w14:textId="1A4D9CBE" w:rsidR="00A23F7A" w:rsidRPr="000679D8" w:rsidRDefault="00A23F7A" w:rsidP="00656140">
      <w:pPr>
        <w:pStyle w:val="Brdtextmedindragvnster"/>
        <w:ind w:left="284" w:hanging="114"/>
        <w:rPr>
          <w:lang w:val="en-US"/>
        </w:rPr>
      </w:pPr>
      <w:r w:rsidRPr="000679D8">
        <w:rPr>
          <w:lang w:val="en-US"/>
        </w:rPr>
        <w:t xml:space="preserve">Rapport 10 ESO-rapport </w:t>
      </w:r>
      <w:r>
        <w:rPr>
          <w:lang w:val="en-US"/>
        </w:rPr>
        <w:t>–</w:t>
      </w:r>
      <w:r w:rsidRPr="000679D8">
        <w:rPr>
          <w:lang w:val="en-US"/>
        </w:rPr>
        <w:t xml:space="preserve"> Swedish Tax Policy: Recent Trends and Future Challenges/ vol</w:t>
      </w:r>
      <w:r w:rsidR="00656140">
        <w:rPr>
          <w:lang w:val="en-US"/>
        </w:rPr>
        <w:t>u</w:t>
      </w:r>
      <w:r w:rsidRPr="000679D8">
        <w:rPr>
          <w:lang w:val="en-US"/>
        </w:rPr>
        <w:t>m</w:t>
      </w:r>
      <w:r w:rsidR="00656140">
        <w:rPr>
          <w:lang w:val="en-US"/>
        </w:rPr>
        <w:t>e</w:t>
      </w:r>
      <w:r w:rsidRPr="000679D8">
        <w:rPr>
          <w:lang w:val="en-US"/>
        </w:rPr>
        <w:t xml:space="preserve"> 1</w:t>
      </w:r>
    </w:p>
    <w:p w14:paraId="10005129" w14:textId="62CF94D5" w:rsidR="00A23F7A" w:rsidRPr="000679D8" w:rsidRDefault="00A23F7A" w:rsidP="00656140">
      <w:pPr>
        <w:pStyle w:val="Brdtextmedindragvnster"/>
        <w:ind w:left="284" w:hanging="114"/>
        <w:rPr>
          <w:lang w:val="en-US"/>
        </w:rPr>
      </w:pPr>
      <w:r w:rsidRPr="000679D8">
        <w:rPr>
          <w:lang w:val="en-US"/>
        </w:rPr>
        <w:lastRenderedPageBreak/>
        <w:t xml:space="preserve">Calculating the Deadweight Loss from Taxation in a Small Open Economy </w:t>
      </w:r>
      <w:r>
        <w:rPr>
          <w:lang w:val="en-US"/>
        </w:rPr>
        <w:t>–</w:t>
      </w:r>
      <w:r w:rsidRPr="000679D8">
        <w:rPr>
          <w:lang w:val="en-US"/>
        </w:rPr>
        <w:t xml:space="preserve"> A general method with an application to Sweden/</w:t>
      </w:r>
      <w:r w:rsidR="00656140">
        <w:rPr>
          <w:lang w:val="en-US"/>
        </w:rPr>
        <w:br/>
      </w:r>
      <w:r w:rsidRPr="000679D8">
        <w:rPr>
          <w:lang w:val="en-US"/>
        </w:rPr>
        <w:t>vol</w:t>
      </w:r>
      <w:r w:rsidR="00656140">
        <w:rPr>
          <w:lang w:val="en-US"/>
        </w:rPr>
        <w:t>ume</w:t>
      </w:r>
      <w:r w:rsidRPr="000679D8">
        <w:rPr>
          <w:lang w:val="en-US"/>
        </w:rPr>
        <w:t xml:space="preserve"> 2</w:t>
      </w:r>
    </w:p>
    <w:p w14:paraId="773647EA" w14:textId="77777777" w:rsidR="00A23F7A" w:rsidRDefault="00A23F7A" w:rsidP="00656140">
      <w:pPr>
        <w:pStyle w:val="Brdtextmedindragvnster"/>
        <w:ind w:left="284" w:hanging="114"/>
      </w:pPr>
      <w:r>
        <w:t>Rapport 11 ESO-rapport – Statliga bidrag till kommuner – i princip och praktik</w:t>
      </w:r>
    </w:p>
    <w:p w14:paraId="7871DAC9" w14:textId="77777777" w:rsidR="00A23F7A" w:rsidRDefault="00A23F7A" w:rsidP="00656140">
      <w:pPr>
        <w:pStyle w:val="Brdtextmedindragvnster"/>
        <w:ind w:left="284" w:hanging="114"/>
      </w:pPr>
      <w:r>
        <w:t>Rapport 12 Revisionen reviderad – en rapport om en kommunal angelägenhet</w:t>
      </w:r>
    </w:p>
    <w:p w14:paraId="42E337BF" w14:textId="1CCB4863" w:rsidR="00A23F7A" w:rsidRDefault="00A23F7A" w:rsidP="00656140">
      <w:pPr>
        <w:pStyle w:val="Brdtextmedindragvnster"/>
        <w:ind w:left="284" w:hanging="114"/>
      </w:pPr>
      <w:r>
        <w:t>Rapport 13 Värden i vården – en ESO-rapport om målbaserad ersätt</w:t>
      </w:r>
      <w:r w:rsidR="00656140">
        <w:softHyphen/>
      </w:r>
      <w:r>
        <w:t>ning i hälso- och sjukvården</w:t>
      </w:r>
    </w:p>
    <w:p w14:paraId="21DE756D" w14:textId="77777777" w:rsidR="00A23F7A" w:rsidRDefault="00A23F7A" w:rsidP="00656140">
      <w:pPr>
        <w:pStyle w:val="Brdtextmedindragvnster"/>
        <w:ind w:left="284" w:hanging="114"/>
      </w:pPr>
      <w:r>
        <w:t>Rapport 14 Enkel och effektiv – en ESO-rapport om grundtrygghet i välfärdssystemen</w:t>
      </w:r>
    </w:p>
    <w:p w14:paraId="6E4BA4AC" w14:textId="77777777" w:rsidR="00A23F7A" w:rsidRDefault="00A23F7A" w:rsidP="00656140">
      <w:pPr>
        <w:pStyle w:val="Brdtextmedindragvnster"/>
        <w:ind w:left="284" w:hanging="114"/>
      </w:pPr>
      <w:r>
        <w:t>Rapport 15 Kåren och köerna – en ESO-rapport om den medicinska professionens roll i styrning av svensk hälso- och sjukvård</w:t>
      </w:r>
    </w:p>
    <w:p w14:paraId="66F93EA9" w14:textId="77777777" w:rsidR="00A23F7A" w:rsidRDefault="00A23F7A" w:rsidP="00656140">
      <w:pPr>
        <w:pStyle w:val="Brdtextmedindragvnster"/>
        <w:ind w:left="284" w:hanging="114"/>
      </w:pPr>
      <w:r>
        <w:t>Rapport 16 UD i en ny sits – organisation, ledning och styrning i en globaliserad värld</w:t>
      </w:r>
    </w:p>
    <w:p w14:paraId="02E5D40E" w14:textId="16D2D63A" w:rsidR="00A23F7A" w:rsidRDefault="00A23F7A" w:rsidP="00656140">
      <w:pPr>
        <w:pStyle w:val="Brdtextmedindragvnster"/>
        <w:ind w:left="284" w:hanging="114"/>
      </w:pPr>
      <w:r>
        <w:t>Rapport 17 Försvarets förutsättningar – en ESO rapport om erfaren</w:t>
      </w:r>
      <w:r w:rsidR="00656140">
        <w:softHyphen/>
      </w:r>
      <w:r>
        <w:t>heter från 20 år av försvarsreformer</w:t>
      </w:r>
    </w:p>
    <w:p w14:paraId="4604DDD3" w14:textId="77777777" w:rsidR="00A23F7A" w:rsidRDefault="00A23F7A" w:rsidP="00656140">
      <w:pPr>
        <w:pStyle w:val="Brdtextmedindragvnster"/>
        <w:ind w:left="284" w:hanging="114"/>
      </w:pPr>
      <w:r>
        <w:t>Rapport 18 Kalorier kostar – en ESO-rapport om vikten av vikt</w:t>
      </w:r>
    </w:p>
    <w:p w14:paraId="43BEBF19" w14:textId="586C396C" w:rsidR="00A23F7A" w:rsidRDefault="00A23F7A" w:rsidP="00656140">
      <w:pPr>
        <w:pStyle w:val="Brdtextmedindragvnster"/>
        <w:ind w:left="284" w:hanging="114"/>
      </w:pPr>
      <w:r>
        <w:t>Rapport 19 Sysselsättning för invandrare – en ESO-rapport om arbets</w:t>
      </w:r>
      <w:r w:rsidR="00656140">
        <w:softHyphen/>
      </w:r>
      <w:r>
        <w:t>mark</w:t>
      </w:r>
      <w:r w:rsidR="00656140">
        <w:softHyphen/>
      </w:r>
      <w:r>
        <w:t>nadsintegration</w:t>
      </w:r>
    </w:p>
    <w:p w14:paraId="07B5EB97" w14:textId="77777777" w:rsidR="00A23F7A" w:rsidRDefault="00A23F7A" w:rsidP="00656140">
      <w:pPr>
        <w:pStyle w:val="Brdtextmedindragvnster"/>
        <w:ind w:left="284" w:hanging="114"/>
      </w:pPr>
      <w:r>
        <w:t>Rapport 20 Avtalsbestämda ersättningar, andra kompletterande ersättningar och arbetsutbudet</w:t>
      </w:r>
    </w:p>
    <w:p w14:paraId="691BBA99" w14:textId="77777777" w:rsidR="00A23F7A" w:rsidRDefault="00A23F7A" w:rsidP="00656140">
      <w:pPr>
        <w:pStyle w:val="Brdtextmedindragvnster"/>
        <w:ind w:left="284" w:hanging="114"/>
      </w:pPr>
      <w:r>
        <w:t>Rapport 21 Kollektivtrafik utan styrning</w:t>
      </w:r>
    </w:p>
    <w:p w14:paraId="67D26901" w14:textId="77777777" w:rsidR="00A23F7A" w:rsidRDefault="00A23F7A" w:rsidP="00656140">
      <w:pPr>
        <w:pStyle w:val="Brdtextmedindragvnster"/>
        <w:ind w:left="284" w:hanging="114"/>
      </w:pPr>
      <w:r>
        <w:t>Rapport 22 Vägval i vården – en ESO-rapport om skillnader och likheter i Norden</w:t>
      </w:r>
    </w:p>
    <w:p w14:paraId="0E133B03" w14:textId="77777777" w:rsidR="00A23F7A" w:rsidRDefault="00A23F7A" w:rsidP="00656140">
      <w:pPr>
        <w:pStyle w:val="Brdtextmedindragvnster"/>
        <w:ind w:left="284" w:hanging="114"/>
      </w:pPr>
      <w:r>
        <w:t>Rapport 23 Att lära av de bästa – en ESO-rapport om svensk skola i ett internationellt forskningsperspektiv</w:t>
      </w:r>
    </w:p>
    <w:p w14:paraId="12CB87EF" w14:textId="1317EA51" w:rsidR="00A23F7A" w:rsidRDefault="00A23F7A" w:rsidP="00B5765E">
      <w:pPr>
        <w:pStyle w:val="Brdtextmedindragvnster"/>
      </w:pPr>
      <w:r>
        <w:t>Rapport 24 Rapport från ett ESO-seminarium – decenniets framtids</w:t>
      </w:r>
      <w:r w:rsidR="00656140">
        <w:softHyphen/>
      </w:r>
      <w:r>
        <w:t>frågor</w:t>
      </w:r>
    </w:p>
    <w:p w14:paraId="252A84E3" w14:textId="77777777" w:rsidR="00A23F7A" w:rsidRDefault="00A23F7A" w:rsidP="00656140">
      <w:pPr>
        <w:pStyle w:val="Brdtextmedindragvnster"/>
        <w:ind w:left="284" w:hanging="114"/>
      </w:pPr>
      <w:r>
        <w:t>Rapport 25 Svängdörrar i staten – en ESO-rapport om när politiker och tjänstemän byter sida</w:t>
      </w:r>
    </w:p>
    <w:p w14:paraId="6B38C09E" w14:textId="77777777" w:rsidR="00A23F7A" w:rsidRDefault="00A23F7A" w:rsidP="00656140">
      <w:pPr>
        <w:pStyle w:val="Brdtextmedindragvnster"/>
        <w:ind w:left="284" w:hanging="114"/>
      </w:pPr>
      <w:r>
        <w:t>Rapport 26 En god start – en ESO-rapport om tidigt stöd i skolan</w:t>
      </w:r>
    </w:p>
    <w:p w14:paraId="7B426A87" w14:textId="77777777" w:rsidR="00A23F7A" w:rsidRDefault="00A23F7A" w:rsidP="00656140">
      <w:pPr>
        <w:pStyle w:val="Brdtextmedindragvnster"/>
        <w:ind w:left="284" w:hanging="114"/>
      </w:pPr>
      <w:r>
        <w:t>Rapport 27 Den akademiska frågan – en ESO-rapport om frihet i den högre skolan</w:t>
      </w:r>
    </w:p>
    <w:p w14:paraId="3DFDA412" w14:textId="77777777" w:rsidR="00A23F7A" w:rsidRPr="000679D8" w:rsidRDefault="00A23F7A" w:rsidP="00656140">
      <w:pPr>
        <w:pStyle w:val="Brdtextmedindragvnster"/>
        <w:ind w:left="284" w:hanging="114"/>
        <w:rPr>
          <w:lang w:val="en-US"/>
        </w:rPr>
      </w:pPr>
      <w:r w:rsidRPr="000679D8">
        <w:rPr>
          <w:lang w:val="en-US"/>
        </w:rPr>
        <w:t xml:space="preserve">Rapport 28 Income shifting in Sweden </w:t>
      </w:r>
      <w:r>
        <w:rPr>
          <w:lang w:val="en-US"/>
        </w:rPr>
        <w:t xml:space="preserve">– </w:t>
      </w:r>
      <w:r w:rsidRPr="000679D8">
        <w:rPr>
          <w:lang w:val="en-US"/>
        </w:rPr>
        <w:t>An empirical evaluation of the 3:12 rules</w:t>
      </w:r>
    </w:p>
    <w:p w14:paraId="468C1716" w14:textId="77777777" w:rsidR="00A23F7A" w:rsidRDefault="00A23F7A" w:rsidP="00656140">
      <w:pPr>
        <w:pStyle w:val="Brdtextmedindragvnster"/>
        <w:ind w:left="284" w:hanging="114"/>
      </w:pPr>
      <w:r>
        <w:t>Rapport 29 Samhällsekonomin på spåret – en ESO-rapport om att räkna på tunnelbanan</w:t>
      </w:r>
    </w:p>
    <w:p w14:paraId="075E8AF3" w14:textId="6A55FFCD" w:rsidR="00A23F7A" w:rsidRDefault="00A23F7A" w:rsidP="00656140">
      <w:pPr>
        <w:pStyle w:val="Brdtextmedindragvnster"/>
        <w:ind w:left="284" w:hanging="114"/>
      </w:pPr>
      <w:r>
        <w:t>Rapport 30 Hjälpa eller stjälpa? – en ESO-rapport om kontroll</w:t>
      </w:r>
      <w:r w:rsidR="00656140">
        <w:softHyphen/>
      </w:r>
      <w:r>
        <w:t>funktionen i arbetslöshetsförsäkringen</w:t>
      </w:r>
    </w:p>
    <w:p w14:paraId="51054B97" w14:textId="77777777" w:rsidR="00A23F7A" w:rsidRDefault="00A23F7A" w:rsidP="00656140">
      <w:pPr>
        <w:pStyle w:val="Brdtextmedindragvnster"/>
        <w:ind w:left="284" w:hanging="114"/>
      </w:pPr>
      <w:r>
        <w:t>Rapport 31 Lärda för livet? En ESO-rapport om effektivitet i svensk högskoleutbildning</w:t>
      </w:r>
    </w:p>
    <w:p w14:paraId="5331CC5A" w14:textId="77777777" w:rsidR="00A23F7A" w:rsidRDefault="00A23F7A" w:rsidP="00656140">
      <w:pPr>
        <w:pStyle w:val="Brdtextmedindragvnster"/>
        <w:ind w:left="284" w:hanging="114"/>
      </w:pPr>
      <w:r>
        <w:t>Rapport 32 Forskning och innovation – statens styrning av högskolans samverkan och nyttiggörande</w:t>
      </w:r>
    </w:p>
    <w:p w14:paraId="38797322" w14:textId="79877D69" w:rsidR="00A23F7A" w:rsidRDefault="00A23F7A" w:rsidP="00656140">
      <w:pPr>
        <w:pStyle w:val="Brdtextmedindragvnster"/>
        <w:ind w:left="284" w:hanging="114"/>
      </w:pPr>
      <w:r>
        <w:t>Rapport 33 Bäste herren på täppan? En ESO-rapport om bostads</w:t>
      </w:r>
      <w:r w:rsidR="00656140">
        <w:softHyphen/>
      </w:r>
      <w:r>
        <w:t>byggande och kommunala markanvisningar</w:t>
      </w:r>
    </w:p>
    <w:p w14:paraId="2642C269" w14:textId="77777777" w:rsidR="00A23F7A" w:rsidRDefault="00A23F7A" w:rsidP="00656140">
      <w:pPr>
        <w:pStyle w:val="Brdtextmedindragvnster"/>
        <w:ind w:left="284" w:hanging="114"/>
      </w:pPr>
      <w:r>
        <w:t>Rapport 34 Allmän nytta eller egen vinning? En ESO-rapport om korruption på svenska</w:t>
      </w:r>
    </w:p>
    <w:p w14:paraId="6A28EE90" w14:textId="77777777" w:rsidR="00A23F7A" w:rsidRDefault="00A23F7A" w:rsidP="00656140">
      <w:pPr>
        <w:pStyle w:val="Brdtextmedindragvnster"/>
        <w:ind w:left="284" w:hanging="114"/>
      </w:pPr>
      <w:r>
        <w:lastRenderedPageBreak/>
        <w:t>Rapport 35 Var skapas jobben? En ESO-rapport om dynamiken i svenskt näringsliv 1990 till 2009</w:t>
      </w:r>
    </w:p>
    <w:p w14:paraId="3F5501E6" w14:textId="77777777" w:rsidR="00A23F7A" w:rsidRDefault="00A23F7A" w:rsidP="00656140">
      <w:pPr>
        <w:pStyle w:val="Brdtextmedindragvnster"/>
        <w:ind w:left="284" w:hanging="114"/>
      </w:pPr>
      <w:r>
        <w:t>Rapport 36 Transportinfrastrukturens framtida organisering och finansiering</w:t>
      </w:r>
    </w:p>
    <w:p w14:paraId="3B36AA80" w14:textId="4F16A568" w:rsidR="00A23F7A" w:rsidRDefault="00A23F7A" w:rsidP="00656140">
      <w:pPr>
        <w:pStyle w:val="Brdtextmedindragvnster"/>
        <w:ind w:left="284" w:hanging="114"/>
      </w:pPr>
      <w:r>
        <w:t xml:space="preserve">Rapport 37 Investeringar in blanco? – </w:t>
      </w:r>
      <w:r w:rsidR="00333890">
        <w:t>e</w:t>
      </w:r>
      <w:r>
        <w:t>n ESO-rapport om behovet av infrastruktur</w:t>
      </w:r>
    </w:p>
    <w:p w14:paraId="3B37B117" w14:textId="77777777" w:rsidR="00A23F7A" w:rsidRDefault="00A23F7A" w:rsidP="00656140">
      <w:pPr>
        <w:pStyle w:val="Brdtextmedindragvnster"/>
        <w:ind w:left="284" w:hanging="114"/>
      </w:pPr>
      <w:r>
        <w:t>Rapport 38 Bonde söker bidrag – en ESO-rapport om effektivitet i det svenska landsbygdsprogrammet</w:t>
      </w:r>
    </w:p>
    <w:p w14:paraId="629188DC" w14:textId="77777777" w:rsidR="00A23F7A" w:rsidRDefault="00A23F7A" w:rsidP="00656140">
      <w:pPr>
        <w:pStyle w:val="Brdtextmedindragvnster"/>
        <w:ind w:left="284" w:hanging="114"/>
      </w:pPr>
      <w:r>
        <w:t>Rapport 39 The pension system in Sweden – Författare Nicholas Barr</w:t>
      </w:r>
    </w:p>
    <w:p w14:paraId="043C4108" w14:textId="77777777" w:rsidR="00A23F7A" w:rsidRDefault="00A23F7A" w:rsidP="00656140">
      <w:pPr>
        <w:pStyle w:val="Brdtextmedindragvnster"/>
        <w:ind w:left="284" w:hanging="114"/>
      </w:pPr>
      <w:r>
        <w:t>Rapport 40 Den offentliga sektorn – en antologi om att mäta produktivitet och prestationer</w:t>
      </w:r>
    </w:p>
    <w:p w14:paraId="169792F8" w14:textId="77777777" w:rsidR="00A23F7A" w:rsidRDefault="00A23F7A" w:rsidP="00656140">
      <w:pPr>
        <w:pStyle w:val="Brdtextmedindragvnster"/>
        <w:ind w:left="284" w:hanging="114"/>
      </w:pPr>
      <w:r>
        <w:t>Rapport 41 Utvinning för allmän vinning? En ESO-rapport om svenska mineralinkomster</w:t>
      </w:r>
    </w:p>
    <w:p w14:paraId="4FEDFD5F" w14:textId="77777777" w:rsidR="00A23F7A" w:rsidRDefault="00A23F7A" w:rsidP="00656140">
      <w:pPr>
        <w:pStyle w:val="Brdtextmedindragvnster"/>
        <w:ind w:left="284" w:hanging="114"/>
      </w:pPr>
      <w:r>
        <w:t>Rapport 42 Offentlig upphandling eller gröna nedköp? En ESO-rapport om miljöpolitiska ambitioner</w:t>
      </w:r>
    </w:p>
    <w:p w14:paraId="781E1813" w14:textId="77777777" w:rsidR="00A23F7A" w:rsidRDefault="00A23F7A" w:rsidP="00656140">
      <w:pPr>
        <w:pStyle w:val="Brdtextmedindragvnster"/>
        <w:ind w:left="284" w:hanging="114"/>
      </w:pPr>
      <w:r>
        <w:t>Rapport 43 Goda år på ålderns höst? En ESO-rapport om konkurrens i äldreomsorgen</w:t>
      </w:r>
    </w:p>
    <w:p w14:paraId="358E86B1" w14:textId="77777777" w:rsidR="00A23F7A" w:rsidRPr="000679D8" w:rsidRDefault="00A23F7A" w:rsidP="00656140">
      <w:pPr>
        <w:pStyle w:val="Brdtextmedindragvnster"/>
        <w:ind w:left="284" w:hanging="114"/>
        <w:rPr>
          <w:lang w:val="en-US"/>
        </w:rPr>
      </w:pPr>
      <w:r w:rsidRPr="000679D8">
        <w:rPr>
          <w:lang w:val="en-US"/>
        </w:rPr>
        <w:t>Rapport 44 3:12-Corporations in Sweden: The Effects of the 2006 Tax Reform on Investments, Job Creation and Business Start-ups</w:t>
      </w:r>
    </w:p>
    <w:p w14:paraId="37D1FC75" w14:textId="77777777" w:rsidR="00A23F7A" w:rsidRDefault="00A23F7A" w:rsidP="00656140">
      <w:pPr>
        <w:pStyle w:val="Brdtextmedindragvnster"/>
        <w:ind w:left="284" w:hanging="114"/>
      </w:pPr>
      <w:r>
        <w:t>Rapport 45 Företagandets förutsättningar – en ESO-rapport om den svenska ägarbeskattningen</w:t>
      </w:r>
    </w:p>
    <w:p w14:paraId="0DCEEB46" w14:textId="77777777" w:rsidR="00A23F7A" w:rsidRDefault="00A23F7A" w:rsidP="00656140">
      <w:pPr>
        <w:pStyle w:val="Brdtextmedindragvnster"/>
        <w:ind w:left="284" w:hanging="114"/>
      </w:pPr>
      <w:r>
        <w:t>Rapport 46 Kapital på krita? En ESO-rapport om företagandets finansiering</w:t>
      </w:r>
    </w:p>
    <w:p w14:paraId="56249CF1" w14:textId="77777777" w:rsidR="00A23F7A" w:rsidRDefault="00A23F7A" w:rsidP="00656140">
      <w:pPr>
        <w:pStyle w:val="Brdtextmedindragvnster"/>
        <w:ind w:left="284" w:hanging="114"/>
      </w:pPr>
      <w:r>
        <w:t>Rapport 47 Konkurrens, kontrakt och kvalitet – hälso- och sjukvård i privat regi</w:t>
      </w:r>
    </w:p>
    <w:p w14:paraId="55A5B273" w14:textId="77777777" w:rsidR="00A23F7A" w:rsidRDefault="00A23F7A" w:rsidP="00656140">
      <w:pPr>
        <w:pStyle w:val="Brdtextmedindragvnster"/>
        <w:ind w:left="284" w:hanging="114"/>
      </w:pPr>
      <w:r>
        <w:t>Rapport 48 Hållbara beräkningar – en ESO-rapport om att bedöma den offentliga sektorns finansiella hållbarhet.</w:t>
      </w:r>
    </w:p>
    <w:p w14:paraId="50BBCB01" w14:textId="77777777" w:rsidR="00A23F7A" w:rsidRDefault="00A23F7A" w:rsidP="00656140">
      <w:pPr>
        <w:pStyle w:val="Brdtextmedindragvnster"/>
        <w:ind w:left="284" w:hanging="114"/>
      </w:pPr>
      <w:r>
        <w:t>Rapport 49 Med nya mått mätt – en ESO-rapport om indikationer på produktivitetsutveckling i offentlig sektor</w:t>
      </w:r>
    </w:p>
    <w:p w14:paraId="4F67CE6A" w14:textId="77777777" w:rsidR="00A23F7A" w:rsidRDefault="00A23F7A" w:rsidP="00656140">
      <w:pPr>
        <w:pStyle w:val="Brdtextmedindragvnster"/>
        <w:ind w:left="284" w:hanging="114"/>
      </w:pPr>
      <w:r>
        <w:t>Rapport 50 Institutionsvård, incitament och information – en ESO-rapport om placering av ungdomar med sociala problem</w:t>
      </w:r>
    </w:p>
    <w:p w14:paraId="5C66854F" w14:textId="3D980B99" w:rsidR="00A23F7A" w:rsidRDefault="00A23F7A" w:rsidP="00656140">
      <w:pPr>
        <w:pStyle w:val="Brdtextmedindragvnster"/>
        <w:ind w:left="284" w:hanging="114"/>
      </w:pPr>
      <w:r>
        <w:t>Rapport 51 En ny giv? En ESO-rapport om reglering av spel</w:t>
      </w:r>
      <w:r w:rsidR="00656140">
        <w:softHyphen/>
      </w:r>
      <w:r>
        <w:t>marknaden</w:t>
      </w:r>
    </w:p>
    <w:p w14:paraId="64150881" w14:textId="77777777" w:rsidR="00A23F7A" w:rsidRDefault="00A23F7A" w:rsidP="00656140">
      <w:pPr>
        <w:pStyle w:val="Brdtextmedindragvnster"/>
        <w:ind w:left="284" w:hanging="114"/>
      </w:pPr>
      <w:r>
        <w:t>Rapport 52 En förlorad generation? En ESO-rapport om ungas etablering på arbetsmarknaden</w:t>
      </w:r>
    </w:p>
    <w:p w14:paraId="15F430C8" w14:textId="77777777" w:rsidR="00A23F7A" w:rsidRDefault="00A23F7A" w:rsidP="00656140">
      <w:pPr>
        <w:pStyle w:val="Brdtextmedindragvnster"/>
        <w:ind w:left="284" w:hanging="114"/>
      </w:pPr>
      <w:r>
        <w:t>Rapport 53 Verksamma insatser mot brott? En ESO-rapport om orsak och verkan</w:t>
      </w:r>
    </w:p>
    <w:p w14:paraId="54001C0E" w14:textId="1CC7B744" w:rsidR="00A23F7A" w:rsidRDefault="00A23F7A" w:rsidP="00656140">
      <w:pPr>
        <w:pStyle w:val="Brdtextmedindragvnster"/>
        <w:ind w:left="284" w:hanging="114"/>
      </w:pPr>
      <w:r>
        <w:t>Rapport 54 Familjepolitik för alla? En ESO-rapport om föräldra</w:t>
      </w:r>
      <w:r w:rsidR="00656140">
        <w:softHyphen/>
      </w:r>
      <w:r>
        <w:t>penning och jämställdhet</w:t>
      </w:r>
    </w:p>
    <w:p w14:paraId="23413628" w14:textId="77777777" w:rsidR="00A23F7A" w:rsidRDefault="00A23F7A" w:rsidP="00656140">
      <w:pPr>
        <w:pStyle w:val="Brdtextmedindragvnster"/>
        <w:ind w:left="284" w:hanging="114"/>
      </w:pPr>
      <w:r>
        <w:t>Rapport 55 Långtidsutredningen 2015 – Huvudbetänkande</w:t>
      </w:r>
    </w:p>
    <w:p w14:paraId="17C753AE" w14:textId="77777777" w:rsidR="00A23F7A" w:rsidRDefault="00A23F7A" w:rsidP="00656140">
      <w:pPr>
        <w:pStyle w:val="Brdtextmedindragvnster"/>
        <w:ind w:left="284" w:hanging="114"/>
      </w:pPr>
      <w:r>
        <w:t>SOU 2015:106 Sveriges ekonomi – scenarier fram till år 2060</w:t>
      </w:r>
    </w:p>
    <w:p w14:paraId="54E2080F" w14:textId="77777777" w:rsidR="00A23F7A" w:rsidRDefault="00A23F7A" w:rsidP="00656140">
      <w:pPr>
        <w:pStyle w:val="Brdtextmedindragvnster"/>
        <w:ind w:left="284" w:hanging="114"/>
      </w:pPr>
      <w:r>
        <w:t>SOU 2015:107 Forskning, innovationer och ekonomisk tillväxt</w:t>
      </w:r>
    </w:p>
    <w:p w14:paraId="7E5C1D15" w14:textId="77777777" w:rsidR="00A23F7A" w:rsidRDefault="00A23F7A" w:rsidP="00656140">
      <w:pPr>
        <w:pStyle w:val="Brdtextmedindragvnster"/>
        <w:ind w:left="284" w:hanging="114"/>
      </w:pPr>
      <w:r>
        <w:t>Rapport 2016:1 Boende med konsekvens – en ESO-rapport om etnisk bostadssegregation och arbetsmarknad</w:t>
      </w:r>
    </w:p>
    <w:p w14:paraId="2ED4B593" w14:textId="77777777" w:rsidR="00A23F7A" w:rsidRDefault="00A23F7A" w:rsidP="00656140">
      <w:pPr>
        <w:pStyle w:val="Brdtextmedindragvnster"/>
        <w:ind w:left="284" w:hanging="114"/>
      </w:pPr>
      <w:r>
        <w:t>Rapport 2016:2 Sjukskrivningarnas anatomi – en ESO-rapport om drivkrafterna i sjukförsäkringssystemet</w:t>
      </w:r>
    </w:p>
    <w:p w14:paraId="3146A77D" w14:textId="77777777" w:rsidR="00A23F7A" w:rsidRDefault="00A23F7A" w:rsidP="00656140">
      <w:pPr>
        <w:pStyle w:val="Brdtextmedindragvnster"/>
        <w:ind w:left="284" w:hanging="114"/>
      </w:pPr>
      <w:r>
        <w:t>Rapport 2016:3 När skolan själv får välja – en ESO-rapport om friskolornas etableringsmönster</w:t>
      </w:r>
    </w:p>
    <w:p w14:paraId="7E942D24" w14:textId="77777777" w:rsidR="00A23F7A" w:rsidRDefault="00A23F7A" w:rsidP="00656140">
      <w:pPr>
        <w:pStyle w:val="Brdtextmedindragvnster"/>
        <w:ind w:left="284" w:hanging="114"/>
      </w:pPr>
      <w:r>
        <w:lastRenderedPageBreak/>
        <w:t>Rapport 2016:4 Digitaliseringens dynamik – en ESO-rapport om strukturomvandlingen i svenskt näringsliv</w:t>
      </w:r>
    </w:p>
    <w:p w14:paraId="1594A9E7" w14:textId="77777777" w:rsidR="00A23F7A" w:rsidRDefault="00A23F7A" w:rsidP="00656140">
      <w:pPr>
        <w:pStyle w:val="Brdtextmedindragvnster"/>
        <w:ind w:left="284" w:hanging="114"/>
      </w:pPr>
      <w:r>
        <w:t>Rapport 2016:5 Grön tillväxt under lupp – en ESO-rapport om ett begrepp i tiden</w:t>
      </w:r>
    </w:p>
    <w:p w14:paraId="0346C515" w14:textId="77777777" w:rsidR="00A23F7A" w:rsidRDefault="00A23F7A" w:rsidP="00656140">
      <w:pPr>
        <w:pStyle w:val="Brdtextmedindragvnster"/>
        <w:ind w:left="284" w:hanging="114"/>
      </w:pPr>
      <w:r>
        <w:t>Rapport 2016:6 Mer än tur i struktur – en ESO-rapport om kommunal effektivitet</w:t>
      </w:r>
    </w:p>
    <w:p w14:paraId="4D037904" w14:textId="77777777" w:rsidR="00A23F7A" w:rsidRDefault="00A23F7A" w:rsidP="00656140">
      <w:pPr>
        <w:pStyle w:val="Brdtextmedindragvnster"/>
        <w:ind w:left="284" w:hanging="114"/>
      </w:pPr>
      <w:r>
        <w:t>Rapport 2016:7 När det rätta blir det lätta – en ESO-rapport om ”</w:t>
      </w:r>
      <w:proofErr w:type="spellStart"/>
      <w:r>
        <w:t>nudging</w:t>
      </w:r>
      <w:proofErr w:type="spellEnd"/>
      <w:r>
        <w:t>”</w:t>
      </w:r>
    </w:p>
    <w:p w14:paraId="194665C0" w14:textId="77777777" w:rsidR="00A23F7A" w:rsidRDefault="00A23F7A" w:rsidP="00656140">
      <w:pPr>
        <w:pStyle w:val="Brdtextmedindragvnster"/>
        <w:ind w:left="284" w:hanging="114"/>
      </w:pPr>
      <w:r>
        <w:t>SOU 2017:1 Dags för omprövning – en ESO-rapport om styrning av offentlig verksamhet</w:t>
      </w:r>
    </w:p>
    <w:p w14:paraId="3CBA3252" w14:textId="77777777" w:rsidR="00A23F7A" w:rsidRDefault="00A23F7A" w:rsidP="00656140">
      <w:pPr>
        <w:pStyle w:val="Brdtextmedindragvnster"/>
        <w:ind w:left="284" w:hanging="114"/>
      </w:pPr>
      <w:r>
        <w:t xml:space="preserve">SOU 2017:2 Bygg mer för fler! En ESO-rapport om staten, kommunen och bostadsbyggandet – författare: Thomas </w:t>
      </w:r>
      <w:proofErr w:type="spellStart"/>
      <w:r>
        <w:t>Kalbro</w:t>
      </w:r>
      <w:proofErr w:type="spellEnd"/>
      <w:r>
        <w:t>, Hans Lind</w:t>
      </w:r>
    </w:p>
    <w:p w14:paraId="4E2936C6" w14:textId="77777777" w:rsidR="00A23F7A" w:rsidRDefault="00A23F7A" w:rsidP="00656140">
      <w:pPr>
        <w:pStyle w:val="Brdtextmedindragvnster"/>
        <w:ind w:left="284" w:hanging="114"/>
      </w:pPr>
      <w:r>
        <w:t xml:space="preserve">SOU 2017:2 Ankomst och härkomst – en ESO-rapport om skolresultat och bakgrund Författare Hans Grönkvist, Susan </w:t>
      </w:r>
      <w:proofErr w:type="spellStart"/>
      <w:r>
        <w:t>Niknami</w:t>
      </w:r>
      <w:proofErr w:type="spellEnd"/>
    </w:p>
    <w:p w14:paraId="1E27329B" w14:textId="77777777" w:rsidR="00A23F7A" w:rsidRDefault="00A23F7A" w:rsidP="00656140">
      <w:pPr>
        <w:pStyle w:val="Brdtextmedindragvnster"/>
        <w:ind w:left="284" w:hanging="114"/>
      </w:pPr>
      <w:r>
        <w:t xml:space="preserve">2017:4 </w:t>
      </w:r>
      <w:proofErr w:type="spellStart"/>
      <w:r>
        <w:t>Yes</w:t>
      </w:r>
      <w:proofErr w:type="spellEnd"/>
      <w:r>
        <w:t xml:space="preserve"> box! – en ESO-rapport om en ny modell för kapital- och bostadsbeskattning</w:t>
      </w:r>
    </w:p>
    <w:p w14:paraId="60CD34A1" w14:textId="77777777" w:rsidR="00A23F7A" w:rsidRDefault="00A23F7A" w:rsidP="00656140">
      <w:pPr>
        <w:pStyle w:val="Brdtextmedindragvnster"/>
        <w:ind w:left="284" w:hanging="114"/>
      </w:pPr>
      <w:r>
        <w:t>2017:06 Makar som delar på kakan – en ESO-rapport om jämställda personer</w:t>
      </w:r>
    </w:p>
    <w:p w14:paraId="3B68F9E7" w14:textId="77777777" w:rsidR="00A23F7A" w:rsidRDefault="00A23F7A" w:rsidP="00656140">
      <w:pPr>
        <w:pStyle w:val="Brdtextmedindragvnster"/>
        <w:ind w:left="284" w:hanging="114"/>
      </w:pPr>
      <w:r>
        <w:t>2017:05 Olika kön, olika lön – en ESO-rapport om diskriminering på arbetsmarknaden</w:t>
      </w:r>
    </w:p>
    <w:p w14:paraId="4547DE98" w14:textId="7AC22E1F" w:rsidR="00A23F7A" w:rsidRDefault="00A23F7A" w:rsidP="00656140">
      <w:pPr>
        <w:pStyle w:val="Brdtextmedindragvnster"/>
        <w:ind w:left="284" w:hanging="114"/>
      </w:pPr>
      <w:r>
        <w:t>2017:7 Inspiration för integration – en ESO-rapport om arbetsmark</w:t>
      </w:r>
      <w:r w:rsidR="00656140">
        <w:softHyphen/>
      </w:r>
      <w:r>
        <w:t>nads</w:t>
      </w:r>
      <w:r w:rsidR="00656140">
        <w:softHyphen/>
      </w:r>
      <w:r>
        <w:t>politik för nyanlända i fem länder</w:t>
      </w:r>
    </w:p>
    <w:p w14:paraId="71335897" w14:textId="77777777" w:rsidR="00A23F7A" w:rsidRDefault="00A23F7A" w:rsidP="00656140">
      <w:pPr>
        <w:pStyle w:val="Brdtextmedindragvnster"/>
        <w:ind w:left="284" w:hanging="114"/>
      </w:pPr>
      <w:r>
        <w:t>2017:8 Att vara brygga mellan forskning och politik – en festskrift från nya ESO:s 10-årsjubileum</w:t>
      </w:r>
    </w:p>
    <w:p w14:paraId="59DA7DDC" w14:textId="77777777" w:rsidR="00A23F7A" w:rsidRDefault="00A23F7A" w:rsidP="00656140">
      <w:pPr>
        <w:pStyle w:val="Brdtextmedindragvnster"/>
        <w:ind w:left="284" w:hanging="114"/>
      </w:pPr>
      <w:r>
        <w:t>2018:2 Lönar sig arbete 2.0? – En ESO-rapport med fokus på nyanlända</w:t>
      </w:r>
    </w:p>
    <w:p w14:paraId="2E1B3511" w14:textId="77777777" w:rsidR="00A23F7A" w:rsidRDefault="00A23F7A" w:rsidP="00656140">
      <w:pPr>
        <w:pStyle w:val="Brdtextmedindragvnster"/>
        <w:ind w:left="284" w:hanging="114"/>
      </w:pPr>
      <w:r>
        <w:t>ESO 2018:3 Tid för integration – en ESO-rapport om flyktingars bakgrund och arbetsmarknadsetablering</w:t>
      </w:r>
    </w:p>
    <w:p w14:paraId="64CFA657" w14:textId="77777777" w:rsidR="00A23F7A" w:rsidRDefault="00A23F7A" w:rsidP="00656140">
      <w:pPr>
        <w:pStyle w:val="Brdtextmedindragvnster"/>
        <w:ind w:left="284" w:hanging="114"/>
      </w:pPr>
      <w:r>
        <w:t>ESO 2018:4 Skydda lagom – en ESO-rapport om miljömålet Levande skogar</w:t>
      </w:r>
    </w:p>
    <w:p w14:paraId="0D2D374B" w14:textId="751CCBD6" w:rsidR="00A23F7A" w:rsidRDefault="00A23F7A" w:rsidP="00656140">
      <w:pPr>
        <w:pStyle w:val="Brdtextmedindragvnster"/>
        <w:ind w:left="284" w:hanging="114"/>
      </w:pPr>
      <w:r>
        <w:t>ESO 2018:5 Tänkt efter före!</w:t>
      </w:r>
      <w:r w:rsidR="00BC7C9D">
        <w:t xml:space="preserve"> – </w:t>
      </w:r>
      <w:r>
        <w:t>En ESO-rapport om samhällsekono</w:t>
      </w:r>
      <w:r w:rsidR="00BC7C9D">
        <w:softHyphen/>
      </w:r>
      <w:r>
        <w:t>miska konsekvensanalyser</w:t>
      </w:r>
    </w:p>
    <w:p w14:paraId="1AAEEA00" w14:textId="77777777" w:rsidR="00A23F7A" w:rsidRDefault="00A23F7A" w:rsidP="00656140">
      <w:pPr>
        <w:pStyle w:val="Brdtextmedindragvnster"/>
        <w:ind w:left="284" w:hanging="114"/>
      </w:pPr>
      <w:r>
        <w:t>ESO 2018:6 Operation digitalisering – en ESO-rapport om hälso- och sjukvården</w:t>
      </w:r>
    </w:p>
    <w:p w14:paraId="4353CCDA" w14:textId="77777777" w:rsidR="00A23F7A" w:rsidRDefault="00A23F7A" w:rsidP="00656140">
      <w:pPr>
        <w:pStyle w:val="Brdtextmedindragvnster"/>
        <w:ind w:left="284" w:hanging="114"/>
      </w:pPr>
      <w:r>
        <w:t>2019:1 Lika för alla? En ESO-antologi om skolans likvärdighet</w:t>
      </w:r>
    </w:p>
    <w:p w14:paraId="00E6B2A6" w14:textId="77777777" w:rsidR="00A23F7A" w:rsidRDefault="00A23F7A" w:rsidP="00656140">
      <w:pPr>
        <w:pStyle w:val="Brdtextmedindragvnster"/>
        <w:ind w:left="284" w:hanging="114"/>
      </w:pPr>
      <w:r>
        <w:t>2019:2 Synd och skatt – en ESO-rapport om politiken inom områdena alkohol, tobak och spel</w:t>
      </w:r>
    </w:p>
    <w:p w14:paraId="2D60298D" w14:textId="77777777" w:rsidR="00A23F7A" w:rsidRDefault="00A23F7A" w:rsidP="00656140">
      <w:pPr>
        <w:pStyle w:val="Brdtextmedindragvnster"/>
        <w:ind w:left="284" w:hanging="114"/>
      </w:pPr>
      <w:r>
        <w:t>2019:3 Skillnad på marginalen – en ESO-rapport om reformerad inkomstbeskattning</w:t>
      </w:r>
    </w:p>
    <w:p w14:paraId="5D26D63F" w14:textId="77777777" w:rsidR="00A23F7A" w:rsidRDefault="00A23F7A" w:rsidP="00656140">
      <w:pPr>
        <w:pStyle w:val="Brdtextmedindragvnster"/>
        <w:ind w:left="284" w:hanging="114"/>
      </w:pPr>
      <w:r>
        <w:t>2019:4 Rätt på EU:s sätt – en ESO-rapport om EU-rättens inverkan på svensk skattelagstiftning</w:t>
      </w:r>
    </w:p>
    <w:p w14:paraId="35F613EE" w14:textId="77777777" w:rsidR="00A23F7A" w:rsidRDefault="00A23F7A" w:rsidP="00656140">
      <w:pPr>
        <w:pStyle w:val="Brdtextmedindragvnster"/>
        <w:ind w:left="284" w:hanging="114"/>
      </w:pPr>
      <w:r>
        <w:t>2019:5 Klimatmål på villovägar? En ESO-rapport om politiken för utsläppsminskningar i vägtrafiken</w:t>
      </w:r>
    </w:p>
    <w:p w14:paraId="3C6755F2" w14:textId="74B2B537" w:rsidR="00A23F7A" w:rsidRDefault="00A23F7A" w:rsidP="00656140">
      <w:pPr>
        <w:pStyle w:val="Brdtextmedindragvnster"/>
        <w:ind w:left="284" w:hanging="114"/>
      </w:pPr>
      <w:r>
        <w:t>2019:6 Stöta på patrull – en ESO-rapport om polisens problem</w:t>
      </w:r>
      <w:r w:rsidR="00656140">
        <w:softHyphen/>
      </w:r>
      <w:r>
        <w:t>orienterade arbete</w:t>
      </w:r>
    </w:p>
    <w:p w14:paraId="6358FF80" w14:textId="77777777" w:rsidR="00A23F7A" w:rsidRDefault="00A23F7A" w:rsidP="00656140">
      <w:pPr>
        <w:pStyle w:val="Brdtextmedindragvnster"/>
        <w:ind w:left="284" w:hanging="114"/>
      </w:pPr>
      <w:r>
        <w:t>ESO 2019:7 Pang för pengarna – en ESO-rapport om Sveriges militära materielförsörjning</w:t>
      </w:r>
    </w:p>
    <w:p w14:paraId="684EC27D" w14:textId="77777777" w:rsidR="00A23F7A" w:rsidRDefault="00A23F7A" w:rsidP="00656140">
      <w:pPr>
        <w:pStyle w:val="Brdtextmedindragvnster"/>
        <w:ind w:left="284" w:hanging="114"/>
      </w:pPr>
      <w:r>
        <w:t>ESO 2019:8 Vem vårdar bäst? En ESO-rapport om svensk sjukhusvård i ett jämförande perspektiv</w:t>
      </w:r>
    </w:p>
    <w:p w14:paraId="30883251" w14:textId="77777777" w:rsidR="00A23F7A" w:rsidRDefault="00A23F7A" w:rsidP="00B5765E">
      <w:pPr>
        <w:pStyle w:val="Rubrik2"/>
      </w:pPr>
      <w:bookmarkStart w:id="89" w:name="_Toc34128019"/>
      <w:r>
        <w:lastRenderedPageBreak/>
        <w:t>Kommittén för finansiell stabilitet (Fi 2013:09)</w:t>
      </w:r>
      <w:bookmarkEnd w:id="89"/>
    </w:p>
    <w:p w14:paraId="73FF1F65" w14:textId="77777777" w:rsidR="00A23F7A" w:rsidRDefault="00A23F7A" w:rsidP="00B5765E">
      <w:pPr>
        <w:pStyle w:val="Brdtextupprkning"/>
      </w:pPr>
      <w:r>
        <w:t>Tillkallad enligt regeringens bemyndigande 2013-12-19</w:t>
      </w:r>
    </w:p>
    <w:p w14:paraId="1D645AF5" w14:textId="77777777" w:rsidR="00A23F7A" w:rsidRDefault="00A23F7A" w:rsidP="00B5765E">
      <w:pPr>
        <w:pStyle w:val="Brdtexthllihop"/>
      </w:pPr>
      <w:r>
        <w:t>Kanslichef:</w:t>
      </w:r>
    </w:p>
    <w:p w14:paraId="2E0226D2" w14:textId="77777777" w:rsidR="00A23F7A" w:rsidRPr="000679D8" w:rsidRDefault="00A23F7A" w:rsidP="00B5765E">
      <w:pPr>
        <w:pStyle w:val="Brdtextmedindragvnster"/>
        <w:rPr>
          <w:lang w:val="es-ES"/>
        </w:rPr>
      </w:pPr>
      <w:proofErr w:type="spellStart"/>
      <w:r w:rsidRPr="000679D8">
        <w:rPr>
          <w:lang w:val="es-ES"/>
        </w:rPr>
        <w:t>Alsén</w:t>
      </w:r>
      <w:proofErr w:type="spellEnd"/>
      <w:r w:rsidRPr="000679D8">
        <w:rPr>
          <w:lang w:val="es-ES"/>
        </w:rPr>
        <w:t xml:space="preserve">, </w:t>
      </w:r>
      <w:proofErr w:type="spellStart"/>
      <w:r w:rsidRPr="000679D8">
        <w:rPr>
          <w:lang w:val="es-ES"/>
        </w:rPr>
        <w:t>Niclas</w:t>
      </w:r>
      <w:proofErr w:type="spellEnd"/>
      <w:r w:rsidRPr="000679D8">
        <w:rPr>
          <w:lang w:val="es-ES"/>
        </w:rPr>
        <w:t xml:space="preserve"> (</w:t>
      </w:r>
      <w:proofErr w:type="spellStart"/>
      <w:r w:rsidRPr="000679D8">
        <w:rPr>
          <w:lang w:val="es-ES"/>
        </w:rPr>
        <w:t>fr.o.m</w:t>
      </w:r>
      <w:proofErr w:type="spellEnd"/>
      <w:r w:rsidRPr="000679D8">
        <w:rPr>
          <w:lang w:val="es-ES"/>
        </w:rPr>
        <w:t>. 2014</w:t>
      </w:r>
      <w:r w:rsidRPr="000679D8">
        <w:rPr>
          <w:lang w:val="es-ES"/>
        </w:rPr>
        <w:noBreakHyphen/>
        <w:t>11</w:t>
      </w:r>
      <w:r w:rsidRPr="000679D8">
        <w:rPr>
          <w:lang w:val="es-ES"/>
        </w:rPr>
        <w:noBreakHyphen/>
        <w:t>03)</w:t>
      </w:r>
    </w:p>
    <w:p w14:paraId="23981A83" w14:textId="77777777" w:rsidR="00A23F7A" w:rsidRPr="000679D8" w:rsidRDefault="00A23F7A" w:rsidP="00B5765E">
      <w:pPr>
        <w:pStyle w:val="Brdtexthllihop"/>
        <w:rPr>
          <w:lang w:val="es-ES"/>
        </w:rPr>
      </w:pPr>
      <w:proofErr w:type="spellStart"/>
      <w:r w:rsidRPr="000679D8">
        <w:rPr>
          <w:lang w:val="es-ES"/>
        </w:rPr>
        <w:t>Sekreterare</w:t>
      </w:r>
      <w:proofErr w:type="spellEnd"/>
      <w:r w:rsidRPr="000679D8">
        <w:rPr>
          <w:lang w:val="es-ES"/>
        </w:rPr>
        <w:t>:</w:t>
      </w:r>
    </w:p>
    <w:p w14:paraId="1D3DCD5D" w14:textId="77777777" w:rsidR="00A23F7A" w:rsidRPr="000679D8" w:rsidRDefault="00A23F7A" w:rsidP="00B5765E">
      <w:pPr>
        <w:pStyle w:val="Brdtextmedindragvnster"/>
        <w:rPr>
          <w:lang w:val="es-ES"/>
        </w:rPr>
      </w:pPr>
      <w:proofErr w:type="spellStart"/>
      <w:r w:rsidRPr="000679D8">
        <w:rPr>
          <w:lang w:val="es-ES"/>
        </w:rPr>
        <w:t>Fast</w:t>
      </w:r>
      <w:proofErr w:type="spellEnd"/>
      <w:r w:rsidRPr="000679D8">
        <w:rPr>
          <w:lang w:val="es-ES"/>
        </w:rPr>
        <w:t>, Daniel (</w:t>
      </w:r>
      <w:proofErr w:type="spellStart"/>
      <w:r w:rsidRPr="000679D8">
        <w:rPr>
          <w:lang w:val="es-ES"/>
        </w:rPr>
        <w:t>fr.o.m</w:t>
      </w:r>
      <w:proofErr w:type="spellEnd"/>
      <w:r w:rsidRPr="000679D8">
        <w:rPr>
          <w:lang w:val="es-ES"/>
        </w:rPr>
        <w:t>. 2017</w:t>
      </w:r>
      <w:r w:rsidRPr="000679D8">
        <w:rPr>
          <w:lang w:val="es-ES"/>
        </w:rPr>
        <w:noBreakHyphen/>
        <w:t>12</w:t>
      </w:r>
      <w:r w:rsidRPr="000679D8">
        <w:rPr>
          <w:lang w:val="es-ES"/>
        </w:rPr>
        <w:noBreakHyphen/>
        <w:t>18)</w:t>
      </w:r>
    </w:p>
    <w:p w14:paraId="66FC1DFB" w14:textId="77777777" w:rsidR="00A23F7A" w:rsidRPr="00A50856" w:rsidRDefault="00A23F7A" w:rsidP="00B5765E">
      <w:pPr>
        <w:pStyle w:val="Brdtextmedindragvnster"/>
        <w:rPr>
          <w:lang w:val="es-ES"/>
        </w:rPr>
      </w:pPr>
      <w:proofErr w:type="spellStart"/>
      <w:r w:rsidRPr="00A50856">
        <w:rPr>
          <w:lang w:val="es-ES"/>
        </w:rPr>
        <w:t>Hallquist</w:t>
      </w:r>
      <w:proofErr w:type="spellEnd"/>
      <w:r w:rsidRPr="00A50856">
        <w:rPr>
          <w:lang w:val="es-ES"/>
        </w:rPr>
        <w:t>, Lukas (</w:t>
      </w:r>
      <w:proofErr w:type="spellStart"/>
      <w:r w:rsidRPr="00A50856">
        <w:rPr>
          <w:lang w:val="es-ES"/>
        </w:rPr>
        <w:t>fr.o.m</w:t>
      </w:r>
      <w:proofErr w:type="spellEnd"/>
      <w:r w:rsidRPr="00A50856">
        <w:rPr>
          <w:lang w:val="es-ES"/>
        </w:rPr>
        <w:t>. 2019</w:t>
      </w:r>
      <w:r w:rsidRPr="00A50856">
        <w:rPr>
          <w:lang w:val="es-ES"/>
        </w:rPr>
        <w:noBreakHyphen/>
        <w:t>11</w:t>
      </w:r>
      <w:r w:rsidRPr="00A50856">
        <w:rPr>
          <w:lang w:val="es-ES"/>
        </w:rPr>
        <w:noBreakHyphen/>
        <w:t xml:space="preserve">29 </w:t>
      </w:r>
      <w:proofErr w:type="spellStart"/>
      <w:r w:rsidRPr="00A50856">
        <w:rPr>
          <w:lang w:val="es-ES"/>
        </w:rPr>
        <w:t>t.o.m</w:t>
      </w:r>
      <w:proofErr w:type="spellEnd"/>
      <w:r w:rsidRPr="00A50856">
        <w:rPr>
          <w:lang w:val="es-ES"/>
        </w:rPr>
        <w:t>. 2020</w:t>
      </w:r>
      <w:r w:rsidRPr="00A50856">
        <w:rPr>
          <w:lang w:val="es-ES"/>
        </w:rPr>
        <w:noBreakHyphen/>
        <w:t>11</w:t>
      </w:r>
      <w:r w:rsidRPr="00A50856">
        <w:rPr>
          <w:lang w:val="es-ES"/>
        </w:rPr>
        <w:noBreakHyphen/>
        <w:t>27)</w:t>
      </w:r>
    </w:p>
    <w:p w14:paraId="71172509" w14:textId="77777777" w:rsidR="00A23F7A" w:rsidRPr="00A50856" w:rsidRDefault="00A23F7A" w:rsidP="00B5765E">
      <w:pPr>
        <w:pStyle w:val="Brdtextmedindragvnster"/>
        <w:rPr>
          <w:lang w:val="es-ES"/>
        </w:rPr>
      </w:pPr>
      <w:proofErr w:type="spellStart"/>
      <w:r w:rsidRPr="00A50856">
        <w:rPr>
          <w:lang w:val="es-ES"/>
        </w:rPr>
        <w:t>Hirvonen</w:t>
      </w:r>
      <w:proofErr w:type="spellEnd"/>
      <w:r w:rsidRPr="00A50856">
        <w:rPr>
          <w:lang w:val="es-ES"/>
        </w:rPr>
        <w:t>, Johanna (</w:t>
      </w:r>
      <w:proofErr w:type="spellStart"/>
      <w:r w:rsidRPr="00A50856">
        <w:rPr>
          <w:lang w:val="es-ES"/>
        </w:rPr>
        <w:t>fr.o.m</w:t>
      </w:r>
      <w:proofErr w:type="spellEnd"/>
      <w:r w:rsidRPr="00A50856">
        <w:rPr>
          <w:lang w:val="es-ES"/>
        </w:rPr>
        <w:t>. 2015</w:t>
      </w:r>
      <w:r w:rsidRPr="00A50856">
        <w:rPr>
          <w:lang w:val="es-ES"/>
        </w:rPr>
        <w:noBreakHyphen/>
        <w:t>04</w:t>
      </w:r>
      <w:r w:rsidRPr="00A50856">
        <w:rPr>
          <w:lang w:val="es-ES"/>
        </w:rPr>
        <w:noBreakHyphen/>
        <w:t xml:space="preserve">07 </w:t>
      </w:r>
      <w:proofErr w:type="spellStart"/>
      <w:r w:rsidRPr="00A50856">
        <w:rPr>
          <w:lang w:val="es-ES"/>
        </w:rPr>
        <w:t>t.o.m</w:t>
      </w:r>
      <w:proofErr w:type="spellEnd"/>
      <w:r w:rsidRPr="00A50856">
        <w:rPr>
          <w:lang w:val="es-ES"/>
        </w:rPr>
        <w:t>. 2017</w:t>
      </w:r>
      <w:r w:rsidRPr="00A50856">
        <w:rPr>
          <w:lang w:val="es-ES"/>
        </w:rPr>
        <w:noBreakHyphen/>
        <w:t>08</w:t>
      </w:r>
      <w:r w:rsidRPr="00A50856">
        <w:rPr>
          <w:lang w:val="es-ES"/>
        </w:rPr>
        <w:noBreakHyphen/>
        <w:t>13)</w:t>
      </w:r>
    </w:p>
    <w:p w14:paraId="1FF4B7F8" w14:textId="77777777" w:rsidR="00A23F7A" w:rsidRPr="00A50856" w:rsidRDefault="00A23F7A" w:rsidP="00B5765E">
      <w:pPr>
        <w:pStyle w:val="Brdtextmedindragvnster"/>
        <w:rPr>
          <w:lang w:val="es-ES"/>
        </w:rPr>
      </w:pPr>
      <w:r w:rsidRPr="00A50856">
        <w:rPr>
          <w:lang w:val="es-ES"/>
        </w:rPr>
        <w:t>Lundgren, Gustaf (</w:t>
      </w:r>
      <w:proofErr w:type="spellStart"/>
      <w:r w:rsidRPr="00A50856">
        <w:rPr>
          <w:lang w:val="es-ES"/>
        </w:rPr>
        <w:t>fr.o.m</w:t>
      </w:r>
      <w:proofErr w:type="spellEnd"/>
      <w:r w:rsidRPr="00A50856">
        <w:rPr>
          <w:lang w:val="es-ES"/>
        </w:rPr>
        <w:t>. 2017</w:t>
      </w:r>
      <w:r w:rsidRPr="00A50856">
        <w:rPr>
          <w:lang w:val="es-ES"/>
        </w:rPr>
        <w:noBreakHyphen/>
        <w:t>11</w:t>
      </w:r>
      <w:r w:rsidRPr="00A50856">
        <w:rPr>
          <w:lang w:val="es-ES"/>
        </w:rPr>
        <w:noBreakHyphen/>
        <w:t xml:space="preserve">15 </w:t>
      </w:r>
      <w:proofErr w:type="spellStart"/>
      <w:r w:rsidRPr="00A50856">
        <w:rPr>
          <w:lang w:val="es-ES"/>
        </w:rPr>
        <w:t>t.o.m</w:t>
      </w:r>
      <w:proofErr w:type="spellEnd"/>
      <w:r w:rsidRPr="00A50856">
        <w:rPr>
          <w:lang w:val="es-ES"/>
        </w:rPr>
        <w:t>. 2019</w:t>
      </w:r>
      <w:r w:rsidRPr="00A50856">
        <w:rPr>
          <w:lang w:val="es-ES"/>
        </w:rPr>
        <w:noBreakHyphen/>
        <w:t>09</w:t>
      </w:r>
      <w:r w:rsidRPr="00A50856">
        <w:rPr>
          <w:lang w:val="es-ES"/>
        </w:rPr>
        <w:noBreakHyphen/>
        <w:t>06)</w:t>
      </w:r>
    </w:p>
    <w:p w14:paraId="0A425593" w14:textId="77777777" w:rsidR="00A23F7A" w:rsidRDefault="00A23F7A" w:rsidP="00B5765E">
      <w:pPr>
        <w:pStyle w:val="Brdtextmedindragvnster"/>
      </w:pPr>
      <w:r>
        <w:t>Marklund, Lisa, senior ekonom (fr.o.m. 2019</w:t>
      </w:r>
      <w:r>
        <w:noBreakHyphen/>
        <w:t>01</w:t>
      </w:r>
      <w:r>
        <w:noBreakHyphen/>
        <w:t>21 t.o.m. 2019</w:t>
      </w:r>
      <w:r>
        <w:noBreakHyphen/>
        <w:t>06</w:t>
      </w:r>
      <w:r>
        <w:noBreakHyphen/>
        <w:t>30)</w:t>
      </w:r>
    </w:p>
    <w:p w14:paraId="2DD9AFE3" w14:textId="77777777" w:rsidR="00A23F7A" w:rsidRDefault="00A23F7A" w:rsidP="00B5765E">
      <w:pPr>
        <w:pStyle w:val="Brdtextmedindragvnster"/>
      </w:pPr>
      <w:r>
        <w:t xml:space="preserve">Vik </w:t>
      </w:r>
      <w:proofErr w:type="spellStart"/>
      <w:r>
        <w:t>Saetre</w:t>
      </w:r>
      <w:proofErr w:type="spellEnd"/>
      <w:r>
        <w:t>, Elise (fr.o.m. 2015</w:t>
      </w:r>
      <w:r>
        <w:noBreakHyphen/>
        <w:t>08</w:t>
      </w:r>
      <w:r>
        <w:noBreakHyphen/>
        <w:t>24 t.o.m. 2017</w:t>
      </w:r>
      <w:r>
        <w:noBreakHyphen/>
        <w:t>08</w:t>
      </w:r>
      <w:r>
        <w:noBreakHyphen/>
        <w:t>20)</w:t>
      </w:r>
    </w:p>
    <w:p w14:paraId="133D55E2" w14:textId="77777777" w:rsidR="00A23F7A" w:rsidRDefault="00A23F7A" w:rsidP="00B5765E">
      <w:pPr>
        <w:pStyle w:val="Brdtextupprkning"/>
      </w:pPr>
      <w:r>
        <w:t>Direktiv för kommittén, se dir. 2013:120</w:t>
      </w:r>
    </w:p>
    <w:p w14:paraId="33147E58" w14:textId="77777777" w:rsidR="00A23F7A" w:rsidRDefault="00A23F7A" w:rsidP="00B5765E">
      <w:pPr>
        <w:pStyle w:val="Brdtextupprkning"/>
      </w:pPr>
      <w:r>
        <w:t>Regeringen avser att år 2019 låta utvärdera kommitténs arbete.</w:t>
      </w:r>
    </w:p>
    <w:p w14:paraId="343FB522" w14:textId="77777777" w:rsidR="00A23F7A" w:rsidRDefault="00A23F7A" w:rsidP="00B5765E">
      <w:pPr>
        <w:pStyle w:val="Rubrik2"/>
      </w:pPr>
      <w:bookmarkStart w:id="90" w:name="_Toc34128020"/>
      <w:r>
        <w:t>2030-delegationen (Fi 2016:01)</w:t>
      </w:r>
      <w:bookmarkEnd w:id="90"/>
    </w:p>
    <w:p w14:paraId="0B14B7EA" w14:textId="77777777" w:rsidR="00A23F7A" w:rsidRDefault="00A23F7A" w:rsidP="00B5765E">
      <w:pPr>
        <w:pStyle w:val="Brdtextupprkning"/>
      </w:pPr>
      <w:r>
        <w:t>Tillkallad enligt regeringens bemyndigande 2016-03-10</w:t>
      </w:r>
    </w:p>
    <w:p w14:paraId="34E04853" w14:textId="77777777" w:rsidR="00A23F7A" w:rsidRDefault="00A23F7A" w:rsidP="00B5765E">
      <w:pPr>
        <w:pStyle w:val="Brdtexthllihop"/>
      </w:pPr>
      <w:r>
        <w:t>Ordförande:</w:t>
      </w:r>
    </w:p>
    <w:p w14:paraId="1B437A76" w14:textId="77777777" w:rsidR="00A23F7A" w:rsidRDefault="00A23F7A" w:rsidP="00B5765E">
      <w:pPr>
        <w:pStyle w:val="Brdtextmedindragvnster"/>
      </w:pPr>
      <w:r>
        <w:t>Petersson, Ingrid, generaldirektör (fr.o.m. 2018</w:t>
      </w:r>
      <w:r>
        <w:noBreakHyphen/>
        <w:t>03</w:t>
      </w:r>
      <w:r>
        <w:noBreakHyphen/>
        <w:t>01 t.o.m. 2019</w:t>
      </w:r>
      <w:r>
        <w:noBreakHyphen/>
        <w:t>03</w:t>
      </w:r>
      <w:r>
        <w:noBreakHyphen/>
        <w:t>11)</w:t>
      </w:r>
    </w:p>
    <w:p w14:paraId="06BDC056" w14:textId="77777777" w:rsidR="00A23F7A" w:rsidRDefault="00A23F7A" w:rsidP="00B5765E">
      <w:pPr>
        <w:pStyle w:val="Brdtextmedindragvnster"/>
      </w:pPr>
      <w:r>
        <w:t xml:space="preserve">Sharma, </w:t>
      </w:r>
      <w:proofErr w:type="spellStart"/>
      <w:r>
        <w:t>Parul</w:t>
      </w:r>
      <w:proofErr w:type="spellEnd"/>
      <w:r>
        <w:t xml:space="preserve"> (fr.o.m. 2016</w:t>
      </w:r>
      <w:r>
        <w:noBreakHyphen/>
        <w:t>03</w:t>
      </w:r>
      <w:r>
        <w:noBreakHyphen/>
        <w:t>17 t.o.m. 2017</w:t>
      </w:r>
      <w:r>
        <w:noBreakHyphen/>
        <w:t>12</w:t>
      </w:r>
      <w:r>
        <w:noBreakHyphen/>
        <w:t>31)</w:t>
      </w:r>
    </w:p>
    <w:p w14:paraId="388850F3" w14:textId="77777777" w:rsidR="00A23F7A" w:rsidRDefault="00A23F7A" w:rsidP="00B5765E">
      <w:pPr>
        <w:pStyle w:val="Brdtexthllihop"/>
      </w:pPr>
      <w:r>
        <w:t>Ledamöter:</w:t>
      </w:r>
    </w:p>
    <w:p w14:paraId="60964C79" w14:textId="77777777" w:rsidR="00A23F7A" w:rsidRDefault="00A23F7A" w:rsidP="00B5765E">
      <w:pPr>
        <w:pStyle w:val="Brdtextmedindragvnster"/>
      </w:pPr>
      <w:r>
        <w:t>Hassel, Johan (fr.o.m. 2016</w:t>
      </w:r>
      <w:r>
        <w:noBreakHyphen/>
        <w:t>03</w:t>
      </w:r>
      <w:r>
        <w:noBreakHyphen/>
        <w:t>17 t.o.m. 2018</w:t>
      </w:r>
      <w:r>
        <w:noBreakHyphen/>
        <w:t>04</w:t>
      </w:r>
      <w:r>
        <w:noBreakHyphen/>
        <w:t>11)</w:t>
      </w:r>
    </w:p>
    <w:p w14:paraId="0100A1C4" w14:textId="77777777" w:rsidR="00A23F7A" w:rsidRDefault="00A23F7A" w:rsidP="00B5765E">
      <w:pPr>
        <w:pStyle w:val="Brdtextmedindragvnster"/>
      </w:pPr>
      <w:r>
        <w:t xml:space="preserve">Henriksson, Henrik, </w:t>
      </w:r>
      <w:proofErr w:type="spellStart"/>
      <w:r>
        <w:t>verkst</w:t>
      </w:r>
      <w:proofErr w:type="spellEnd"/>
      <w:r>
        <w:t>. direktör (fr.o.m. 2018</w:t>
      </w:r>
      <w:r>
        <w:noBreakHyphen/>
        <w:t>04</w:t>
      </w:r>
      <w:r>
        <w:noBreakHyphen/>
        <w:t>17 t.o.m. 2019</w:t>
      </w:r>
      <w:r>
        <w:noBreakHyphen/>
        <w:t>03</w:t>
      </w:r>
      <w:r>
        <w:noBreakHyphen/>
        <w:t>11)</w:t>
      </w:r>
    </w:p>
    <w:p w14:paraId="104A8D96" w14:textId="77777777" w:rsidR="00A23F7A" w:rsidRDefault="00A23F7A" w:rsidP="00B5765E">
      <w:pPr>
        <w:pStyle w:val="Brdtextmedindragvnster"/>
      </w:pPr>
      <w:r>
        <w:t xml:space="preserve">Jonson, Liza, </w:t>
      </w:r>
      <w:proofErr w:type="spellStart"/>
      <w:r>
        <w:t>verkst</w:t>
      </w:r>
      <w:proofErr w:type="spellEnd"/>
      <w:r>
        <w:t>. direktör (fr.o.m. 2018</w:t>
      </w:r>
      <w:r>
        <w:noBreakHyphen/>
        <w:t>05</w:t>
      </w:r>
      <w:r>
        <w:noBreakHyphen/>
        <w:t>15 t.o.m. 2019</w:t>
      </w:r>
      <w:r>
        <w:noBreakHyphen/>
        <w:t>03</w:t>
      </w:r>
      <w:r>
        <w:noBreakHyphen/>
        <w:t>11)</w:t>
      </w:r>
    </w:p>
    <w:p w14:paraId="17265B82" w14:textId="77777777" w:rsidR="00A23F7A" w:rsidRDefault="00A23F7A" w:rsidP="00B5765E">
      <w:pPr>
        <w:pStyle w:val="Brdtextmedindragvnster"/>
      </w:pPr>
      <w:r>
        <w:t>Karlsson, Mikael, miljöforskare (fr.o.m. 2018</w:t>
      </w:r>
      <w:r>
        <w:noBreakHyphen/>
        <w:t>04</w:t>
      </w:r>
      <w:r>
        <w:noBreakHyphen/>
        <w:t>17 t.o.m. 2019</w:t>
      </w:r>
      <w:r>
        <w:noBreakHyphen/>
        <w:t>03</w:t>
      </w:r>
      <w:r>
        <w:noBreakHyphen/>
        <w:t>11)</w:t>
      </w:r>
    </w:p>
    <w:p w14:paraId="3591490E" w14:textId="77777777" w:rsidR="00A23F7A" w:rsidRDefault="00A23F7A" w:rsidP="00B5765E">
      <w:pPr>
        <w:pStyle w:val="Brdtextmedindragvnster"/>
      </w:pPr>
      <w:r>
        <w:t>Klum, Mattias (fr.o.m. 2016</w:t>
      </w:r>
      <w:r>
        <w:noBreakHyphen/>
        <w:t>03</w:t>
      </w:r>
      <w:r>
        <w:noBreakHyphen/>
        <w:t>17 t.o.m. 2017</w:t>
      </w:r>
      <w:r>
        <w:noBreakHyphen/>
        <w:t>12</w:t>
      </w:r>
      <w:r>
        <w:noBreakHyphen/>
        <w:t>31)</w:t>
      </w:r>
    </w:p>
    <w:p w14:paraId="21AC7079" w14:textId="77777777" w:rsidR="00A23F7A" w:rsidRDefault="00A23F7A" w:rsidP="00B5765E">
      <w:pPr>
        <w:pStyle w:val="Brdtextmedindragvnster"/>
      </w:pPr>
      <w:r>
        <w:t>Liljeberg, Ulrika, kommunalråd (fr.o.m. 2018</w:t>
      </w:r>
      <w:r>
        <w:noBreakHyphen/>
        <w:t>04</w:t>
      </w:r>
      <w:r>
        <w:noBreakHyphen/>
        <w:t>17 t.o.m. 2019</w:t>
      </w:r>
      <w:r>
        <w:noBreakHyphen/>
        <w:t>03</w:t>
      </w:r>
      <w:r>
        <w:noBreakHyphen/>
        <w:t>11)</w:t>
      </w:r>
    </w:p>
    <w:p w14:paraId="6F638D99" w14:textId="77777777" w:rsidR="00A23F7A" w:rsidRDefault="00A23F7A" w:rsidP="00B5765E">
      <w:pPr>
        <w:pStyle w:val="Brdtextmedindragvnster"/>
      </w:pPr>
      <w:r>
        <w:t>Lundberg, Olle, professor (fr.o.m. 2018</w:t>
      </w:r>
      <w:r>
        <w:noBreakHyphen/>
        <w:t>04</w:t>
      </w:r>
      <w:r>
        <w:noBreakHyphen/>
        <w:t>17 t.o.m. 2019</w:t>
      </w:r>
      <w:r>
        <w:noBreakHyphen/>
        <w:t>03</w:t>
      </w:r>
      <w:r>
        <w:noBreakHyphen/>
        <w:t>11)</w:t>
      </w:r>
    </w:p>
    <w:p w14:paraId="593C16E6" w14:textId="77777777" w:rsidR="00A23F7A" w:rsidRDefault="00A23F7A" w:rsidP="00B5765E">
      <w:pPr>
        <w:pStyle w:val="Brdtextmedindragvnster"/>
      </w:pPr>
      <w:r>
        <w:t>Magnusson, Veronica, förbundsordförande (fr.o.m. 2018</w:t>
      </w:r>
      <w:r>
        <w:noBreakHyphen/>
        <w:t>04</w:t>
      </w:r>
      <w:r>
        <w:noBreakHyphen/>
        <w:t>17 t.o.m. 2019</w:t>
      </w:r>
      <w:r>
        <w:noBreakHyphen/>
        <w:t>03</w:t>
      </w:r>
      <w:r>
        <w:noBreakHyphen/>
        <w:t>11)</w:t>
      </w:r>
    </w:p>
    <w:p w14:paraId="71475A2E" w14:textId="77777777" w:rsidR="00A23F7A" w:rsidRDefault="00A23F7A" w:rsidP="00B5765E">
      <w:pPr>
        <w:pStyle w:val="Brdtextmedindragvnster"/>
      </w:pPr>
      <w:r>
        <w:t>Petersson, Ingrid (fr.o.m. 2016</w:t>
      </w:r>
      <w:r>
        <w:noBreakHyphen/>
        <w:t>03</w:t>
      </w:r>
      <w:r>
        <w:noBreakHyphen/>
        <w:t>17 t.o.m. 2019</w:t>
      </w:r>
      <w:r>
        <w:noBreakHyphen/>
        <w:t>03</w:t>
      </w:r>
      <w:r>
        <w:noBreakHyphen/>
        <w:t>11)</w:t>
      </w:r>
    </w:p>
    <w:p w14:paraId="595B94BD" w14:textId="77777777" w:rsidR="00A23F7A" w:rsidRDefault="00A23F7A" w:rsidP="00B5765E">
      <w:pPr>
        <w:pStyle w:val="Brdtextmedindragvnster"/>
      </w:pPr>
      <w:r>
        <w:t>Rockström, Johan (fr.o.m. 2016</w:t>
      </w:r>
      <w:r>
        <w:noBreakHyphen/>
        <w:t>03</w:t>
      </w:r>
      <w:r>
        <w:noBreakHyphen/>
        <w:t>17 t.o.m. 2019</w:t>
      </w:r>
      <w:r>
        <w:noBreakHyphen/>
        <w:t>03</w:t>
      </w:r>
      <w:r>
        <w:noBreakHyphen/>
        <w:t>11)</w:t>
      </w:r>
    </w:p>
    <w:p w14:paraId="29660495" w14:textId="77777777" w:rsidR="00A23F7A" w:rsidRDefault="00A23F7A" w:rsidP="00B5765E">
      <w:pPr>
        <w:pStyle w:val="Brdtextmedindragvnster"/>
      </w:pPr>
      <w:r>
        <w:t>Sandahl, Johanna (fr.o.m. 2016</w:t>
      </w:r>
      <w:r>
        <w:noBreakHyphen/>
        <w:t>03</w:t>
      </w:r>
      <w:r>
        <w:noBreakHyphen/>
        <w:t>17 t.o.m. 2019</w:t>
      </w:r>
      <w:r>
        <w:noBreakHyphen/>
        <w:t>03</w:t>
      </w:r>
      <w:r>
        <w:noBreakHyphen/>
        <w:t>11)</w:t>
      </w:r>
    </w:p>
    <w:p w14:paraId="49CA8D83" w14:textId="77777777" w:rsidR="00A23F7A" w:rsidRDefault="00A23F7A" w:rsidP="00B5765E">
      <w:pPr>
        <w:pStyle w:val="Brdtextmedindragvnster"/>
      </w:pPr>
      <w:r>
        <w:t>Stanton, Hannah, verksamhetschef (fr.o.m. 2018</w:t>
      </w:r>
      <w:r>
        <w:noBreakHyphen/>
        <w:t>04</w:t>
      </w:r>
      <w:r>
        <w:noBreakHyphen/>
        <w:t>17 t.o.m. 2019</w:t>
      </w:r>
      <w:r>
        <w:noBreakHyphen/>
        <w:t>03</w:t>
      </w:r>
      <w:r>
        <w:noBreakHyphen/>
        <w:t>11)</w:t>
      </w:r>
    </w:p>
    <w:p w14:paraId="7AA3BC11" w14:textId="77777777" w:rsidR="00A23F7A" w:rsidRDefault="00A23F7A" w:rsidP="00B5765E">
      <w:pPr>
        <w:pStyle w:val="Brdtextmedindragvnster"/>
      </w:pPr>
      <w:r>
        <w:t xml:space="preserve">Stjernfeldt </w:t>
      </w:r>
      <w:proofErr w:type="spellStart"/>
      <w:r>
        <w:t>Jammeh</w:t>
      </w:r>
      <w:proofErr w:type="spellEnd"/>
      <w:r>
        <w:t>, Katrin, kommunalråd (fr.o.m. 2018</w:t>
      </w:r>
      <w:r>
        <w:noBreakHyphen/>
        <w:t>04</w:t>
      </w:r>
      <w:r>
        <w:noBreakHyphen/>
        <w:t>17 t.o.m. 2019</w:t>
      </w:r>
      <w:r>
        <w:noBreakHyphen/>
        <w:t>03</w:t>
      </w:r>
      <w:r>
        <w:noBreakHyphen/>
        <w:t>11)</w:t>
      </w:r>
    </w:p>
    <w:p w14:paraId="7672E470" w14:textId="77777777" w:rsidR="00A23F7A" w:rsidRDefault="00A23F7A" w:rsidP="00B5765E">
      <w:pPr>
        <w:pStyle w:val="Brdtextmedindragvnster"/>
      </w:pPr>
      <w:proofErr w:type="spellStart"/>
      <w:r>
        <w:t>Texell</w:t>
      </w:r>
      <w:proofErr w:type="spellEnd"/>
      <w:r>
        <w:t>, Ida (fr.o.m. 2016</w:t>
      </w:r>
      <w:r>
        <w:noBreakHyphen/>
        <w:t>03</w:t>
      </w:r>
      <w:r>
        <w:noBreakHyphen/>
        <w:t>17 t.o.m. 2019</w:t>
      </w:r>
      <w:r>
        <w:noBreakHyphen/>
        <w:t>03</w:t>
      </w:r>
      <w:r>
        <w:noBreakHyphen/>
        <w:t>11)</w:t>
      </w:r>
    </w:p>
    <w:p w14:paraId="30B29E17" w14:textId="77777777" w:rsidR="00A23F7A" w:rsidRDefault="00A23F7A" w:rsidP="00B5765E">
      <w:pPr>
        <w:pStyle w:val="Brdtexthllihop"/>
      </w:pPr>
      <w:r>
        <w:lastRenderedPageBreak/>
        <w:t>Sakkunniga:</w:t>
      </w:r>
    </w:p>
    <w:p w14:paraId="4F67A681" w14:textId="77777777" w:rsidR="00A23F7A" w:rsidRDefault="00A23F7A" w:rsidP="00B5765E">
      <w:pPr>
        <w:pStyle w:val="Brdtextmedindragvnster"/>
      </w:pPr>
      <w:r>
        <w:t>Bryntesson, Lars, departementsråd (fr.o.m. 2017</w:t>
      </w:r>
      <w:r>
        <w:noBreakHyphen/>
        <w:t>09</w:t>
      </w:r>
      <w:r>
        <w:noBreakHyphen/>
        <w:t>19 t.o.m. 2019</w:t>
      </w:r>
      <w:r>
        <w:noBreakHyphen/>
        <w:t>02</w:t>
      </w:r>
      <w:r>
        <w:noBreakHyphen/>
        <w:t>11)</w:t>
      </w:r>
    </w:p>
    <w:p w14:paraId="566B8E02" w14:textId="77777777" w:rsidR="00A23F7A" w:rsidRDefault="00A23F7A" w:rsidP="00B5765E">
      <w:pPr>
        <w:pStyle w:val="Brdtextmedindragvnster"/>
      </w:pPr>
      <w:proofErr w:type="spellStart"/>
      <w:r>
        <w:t>Chroona</w:t>
      </w:r>
      <w:proofErr w:type="spellEnd"/>
      <w:r>
        <w:t>, Cecilia (fr.o.m. 2016</w:t>
      </w:r>
      <w:r>
        <w:noBreakHyphen/>
        <w:t>09</w:t>
      </w:r>
      <w:r>
        <w:noBreakHyphen/>
        <w:t>14 t.o.m. 2017</w:t>
      </w:r>
      <w:r>
        <w:noBreakHyphen/>
        <w:t>12</w:t>
      </w:r>
      <w:r>
        <w:noBreakHyphen/>
        <w:t>21)</w:t>
      </w:r>
    </w:p>
    <w:p w14:paraId="7733D92F" w14:textId="77777777" w:rsidR="00A23F7A" w:rsidRDefault="00A23F7A" w:rsidP="00B5765E">
      <w:pPr>
        <w:pStyle w:val="Brdtextmedindragvnster"/>
      </w:pPr>
      <w:proofErr w:type="spellStart"/>
      <w:r>
        <w:t>Högquist</w:t>
      </w:r>
      <w:proofErr w:type="spellEnd"/>
      <w:r>
        <w:t>, Emilia (fr.o.m. 2016</w:t>
      </w:r>
      <w:r>
        <w:noBreakHyphen/>
        <w:t>09</w:t>
      </w:r>
      <w:r>
        <w:noBreakHyphen/>
        <w:t>14 t.o.m. 2018</w:t>
      </w:r>
      <w:r>
        <w:noBreakHyphen/>
        <w:t>01</w:t>
      </w:r>
      <w:r>
        <w:noBreakHyphen/>
        <w:t>25)</w:t>
      </w:r>
    </w:p>
    <w:p w14:paraId="1B1FE6F3" w14:textId="77777777" w:rsidR="00A23F7A" w:rsidRDefault="00A23F7A" w:rsidP="00B5765E">
      <w:pPr>
        <w:pStyle w:val="Brdtextmedindragvnster"/>
      </w:pPr>
      <w:proofErr w:type="spellStart"/>
      <w:r>
        <w:t>Jendi</w:t>
      </w:r>
      <w:proofErr w:type="spellEnd"/>
      <w:r>
        <w:t xml:space="preserve"> Linder, Sara, ämnesråd (fr.o.m. 2019</w:t>
      </w:r>
      <w:r>
        <w:noBreakHyphen/>
        <w:t>02</w:t>
      </w:r>
      <w:r>
        <w:noBreakHyphen/>
        <w:t>12 t.o.m. 2019</w:t>
      </w:r>
      <w:r>
        <w:noBreakHyphen/>
        <w:t>03</w:t>
      </w:r>
      <w:r>
        <w:noBreakHyphen/>
        <w:t>11)</w:t>
      </w:r>
    </w:p>
    <w:p w14:paraId="31EBA9F5" w14:textId="77777777" w:rsidR="00A23F7A" w:rsidRDefault="00A23F7A" w:rsidP="00B5765E">
      <w:pPr>
        <w:pStyle w:val="Brdtextmedindragvnster"/>
      </w:pPr>
      <w:r>
        <w:t>Lennartsson, Magnus, departementsråd (fr.o.m. 2018</w:t>
      </w:r>
      <w:r>
        <w:noBreakHyphen/>
        <w:t>10</w:t>
      </w:r>
      <w:r>
        <w:noBreakHyphen/>
        <w:t>18 t.o.m. 2019</w:t>
      </w:r>
      <w:r>
        <w:noBreakHyphen/>
        <w:t>03</w:t>
      </w:r>
      <w:r>
        <w:noBreakHyphen/>
        <w:t>11)</w:t>
      </w:r>
    </w:p>
    <w:p w14:paraId="38E3DFE4" w14:textId="77777777" w:rsidR="00A23F7A" w:rsidRPr="000679D8" w:rsidRDefault="00A23F7A" w:rsidP="00B5765E">
      <w:pPr>
        <w:pStyle w:val="Brdtextmedindragvnster"/>
        <w:rPr>
          <w:lang w:val="de-DE"/>
        </w:rPr>
      </w:pPr>
      <w:proofErr w:type="spellStart"/>
      <w:r w:rsidRPr="000679D8">
        <w:rPr>
          <w:lang w:val="de-DE"/>
        </w:rPr>
        <w:t>Löth</w:t>
      </w:r>
      <w:proofErr w:type="spellEnd"/>
      <w:r w:rsidRPr="000679D8">
        <w:rPr>
          <w:lang w:val="de-DE"/>
        </w:rPr>
        <w:t>, Ann-Sofie (</w:t>
      </w:r>
      <w:proofErr w:type="spellStart"/>
      <w:r w:rsidRPr="000679D8">
        <w:rPr>
          <w:lang w:val="de-DE"/>
        </w:rPr>
        <w:t>fr.o.m</w:t>
      </w:r>
      <w:proofErr w:type="spellEnd"/>
      <w:r w:rsidRPr="000679D8">
        <w:rPr>
          <w:lang w:val="de-DE"/>
        </w:rPr>
        <w:t>. 2018</w:t>
      </w:r>
      <w:r w:rsidRPr="000679D8">
        <w:rPr>
          <w:lang w:val="de-DE"/>
        </w:rPr>
        <w:noBreakHyphen/>
        <w:t>01</w:t>
      </w:r>
      <w:r w:rsidRPr="000679D8">
        <w:rPr>
          <w:lang w:val="de-DE"/>
        </w:rPr>
        <w:noBreakHyphen/>
        <w:t xml:space="preserve">26 </w:t>
      </w:r>
      <w:proofErr w:type="spellStart"/>
      <w:r w:rsidRPr="000679D8">
        <w:rPr>
          <w:lang w:val="de-DE"/>
        </w:rPr>
        <w:t>t.o.m</w:t>
      </w:r>
      <w:proofErr w:type="spellEnd"/>
      <w:r w:rsidRPr="000679D8">
        <w:rPr>
          <w:lang w:val="de-DE"/>
        </w:rPr>
        <w:t>. 2019</w:t>
      </w:r>
      <w:r w:rsidRPr="000679D8">
        <w:rPr>
          <w:lang w:val="de-DE"/>
        </w:rPr>
        <w:noBreakHyphen/>
        <w:t>03</w:t>
      </w:r>
      <w:r w:rsidRPr="000679D8">
        <w:rPr>
          <w:lang w:val="de-DE"/>
        </w:rPr>
        <w:noBreakHyphen/>
        <w:t>11)</w:t>
      </w:r>
    </w:p>
    <w:p w14:paraId="1910F709" w14:textId="31161757" w:rsidR="00A23F7A" w:rsidRPr="004521C2" w:rsidRDefault="00A23F7A" w:rsidP="00B5765E">
      <w:pPr>
        <w:pStyle w:val="Brdtextmedindragvnster"/>
        <w:rPr>
          <w:lang w:val="de-DE"/>
        </w:rPr>
      </w:pPr>
      <w:proofErr w:type="spellStart"/>
      <w:r w:rsidRPr="00A50856">
        <w:rPr>
          <w:lang w:val="de-DE"/>
        </w:rPr>
        <w:t>Olofsgård</w:t>
      </w:r>
      <w:proofErr w:type="spellEnd"/>
      <w:r w:rsidRPr="00A50856">
        <w:rPr>
          <w:lang w:val="de-DE"/>
        </w:rPr>
        <w:t xml:space="preserve">, </w:t>
      </w:r>
      <w:proofErr w:type="spellStart"/>
      <w:r w:rsidRPr="00A50856">
        <w:rPr>
          <w:lang w:val="de-DE"/>
        </w:rPr>
        <w:t>Ka</w:t>
      </w:r>
      <w:r w:rsidR="00C72EFD" w:rsidRPr="00A50856">
        <w:rPr>
          <w:lang w:val="de-DE"/>
        </w:rPr>
        <w:t>jsa</w:t>
      </w:r>
      <w:proofErr w:type="spellEnd"/>
      <w:r w:rsidRPr="00A50856">
        <w:rPr>
          <w:lang w:val="de-DE"/>
        </w:rPr>
        <w:t xml:space="preserve"> B, </w:t>
      </w:r>
      <w:proofErr w:type="spellStart"/>
      <w:r w:rsidRPr="00A50856">
        <w:rPr>
          <w:lang w:val="de-DE"/>
        </w:rPr>
        <w:t>departementsråd</w:t>
      </w:r>
      <w:proofErr w:type="spellEnd"/>
      <w:r w:rsidRPr="00A50856">
        <w:rPr>
          <w:lang w:val="de-DE"/>
        </w:rPr>
        <w:t xml:space="preserve"> (</w:t>
      </w:r>
      <w:proofErr w:type="spellStart"/>
      <w:r w:rsidRPr="00A50856">
        <w:rPr>
          <w:lang w:val="de-DE"/>
        </w:rPr>
        <w:t>fr.o.m</w:t>
      </w:r>
      <w:proofErr w:type="spellEnd"/>
      <w:r w:rsidRPr="00A50856">
        <w:rPr>
          <w:lang w:val="de-DE"/>
        </w:rPr>
        <w:t>. 2017</w:t>
      </w:r>
      <w:r w:rsidRPr="00A50856">
        <w:rPr>
          <w:lang w:val="de-DE"/>
        </w:rPr>
        <w:noBreakHyphen/>
        <w:t>12</w:t>
      </w:r>
      <w:r w:rsidRPr="00A50856">
        <w:rPr>
          <w:lang w:val="de-DE"/>
        </w:rPr>
        <w:noBreakHyphen/>
        <w:t xml:space="preserve">22 </w:t>
      </w:r>
      <w:proofErr w:type="spellStart"/>
      <w:r w:rsidRPr="00A50856">
        <w:rPr>
          <w:lang w:val="de-DE"/>
        </w:rPr>
        <w:t>t.o.m</w:t>
      </w:r>
      <w:proofErr w:type="spellEnd"/>
      <w:r w:rsidRPr="00A50856">
        <w:rPr>
          <w:lang w:val="de-DE"/>
        </w:rPr>
        <w:t>.</w:t>
      </w:r>
      <w:r w:rsidRPr="004521C2">
        <w:rPr>
          <w:lang w:val="de-DE"/>
        </w:rPr>
        <w:t xml:space="preserve"> 2018</w:t>
      </w:r>
      <w:r w:rsidRPr="004521C2">
        <w:rPr>
          <w:lang w:val="de-DE"/>
        </w:rPr>
        <w:noBreakHyphen/>
        <w:t>10</w:t>
      </w:r>
      <w:r w:rsidRPr="004521C2">
        <w:rPr>
          <w:lang w:val="de-DE"/>
        </w:rPr>
        <w:noBreakHyphen/>
        <w:t>17)</w:t>
      </w:r>
    </w:p>
    <w:p w14:paraId="3AE1D981" w14:textId="77777777" w:rsidR="00A23F7A" w:rsidRDefault="00A23F7A" w:rsidP="00B5765E">
      <w:pPr>
        <w:pStyle w:val="Brdtextmedindragvnster"/>
      </w:pPr>
      <w:r>
        <w:t>Tilander, Ylva (fr.o.m. 2016</w:t>
      </w:r>
      <w:r>
        <w:noBreakHyphen/>
        <w:t>09</w:t>
      </w:r>
      <w:r>
        <w:noBreakHyphen/>
        <w:t>14 t.o.m. 2017</w:t>
      </w:r>
      <w:r>
        <w:noBreakHyphen/>
        <w:t>09</w:t>
      </w:r>
      <w:r>
        <w:noBreakHyphen/>
        <w:t>18)</w:t>
      </w:r>
    </w:p>
    <w:p w14:paraId="0561FD6A" w14:textId="77777777" w:rsidR="00A23F7A" w:rsidRDefault="00A23F7A" w:rsidP="00B5765E">
      <w:pPr>
        <w:pStyle w:val="Brdtexthllihop"/>
      </w:pPr>
      <w:r>
        <w:t>Experter:</w:t>
      </w:r>
    </w:p>
    <w:p w14:paraId="1B436CEE" w14:textId="77777777" w:rsidR="00A23F7A" w:rsidRDefault="00A23F7A" w:rsidP="00B5765E">
      <w:pPr>
        <w:pStyle w:val="Brdtextmedindragvnster"/>
      </w:pPr>
      <w:proofErr w:type="spellStart"/>
      <w:r>
        <w:t>Ageberg</w:t>
      </w:r>
      <w:proofErr w:type="spellEnd"/>
      <w:r>
        <w:t>, Moa (fr.o.m. 2016</w:t>
      </w:r>
      <w:r>
        <w:noBreakHyphen/>
        <w:t>11</w:t>
      </w:r>
      <w:r>
        <w:noBreakHyphen/>
        <w:t>09 t.o.m. 2019</w:t>
      </w:r>
      <w:r>
        <w:noBreakHyphen/>
        <w:t>03</w:t>
      </w:r>
      <w:r>
        <w:noBreakHyphen/>
        <w:t>11)</w:t>
      </w:r>
    </w:p>
    <w:p w14:paraId="04B69A64" w14:textId="77777777" w:rsidR="00A23F7A" w:rsidRDefault="00A23F7A" w:rsidP="00B5765E">
      <w:pPr>
        <w:pStyle w:val="Brdtextmedindragvnster"/>
      </w:pPr>
      <w:proofErr w:type="spellStart"/>
      <w:r>
        <w:t>Allroth</w:t>
      </w:r>
      <w:proofErr w:type="spellEnd"/>
      <w:r>
        <w:t>, Emanuel (fr.o.m. 2016</w:t>
      </w:r>
      <w:r>
        <w:noBreakHyphen/>
        <w:t>11</w:t>
      </w:r>
      <w:r>
        <w:noBreakHyphen/>
        <w:t>09 t.o.m. 2019</w:t>
      </w:r>
      <w:r>
        <w:noBreakHyphen/>
        <w:t>03</w:t>
      </w:r>
      <w:r>
        <w:noBreakHyphen/>
        <w:t>11)</w:t>
      </w:r>
    </w:p>
    <w:p w14:paraId="6C4D9D15" w14:textId="77777777" w:rsidR="00A23F7A" w:rsidRDefault="00A23F7A" w:rsidP="00B5765E">
      <w:pPr>
        <w:pStyle w:val="Brdtextmedindragvnster"/>
      </w:pPr>
      <w:r>
        <w:t>Antonsson, Maria (fr.o.m. 2016</w:t>
      </w:r>
      <w:r>
        <w:noBreakHyphen/>
        <w:t>11</w:t>
      </w:r>
      <w:r>
        <w:noBreakHyphen/>
        <w:t>09 t.o.m. 2019</w:t>
      </w:r>
      <w:r>
        <w:noBreakHyphen/>
        <w:t>03</w:t>
      </w:r>
      <w:r>
        <w:noBreakHyphen/>
        <w:t>11)</w:t>
      </w:r>
    </w:p>
    <w:p w14:paraId="789015A7" w14:textId="77777777" w:rsidR="00A23F7A" w:rsidRDefault="00A23F7A" w:rsidP="00B5765E">
      <w:pPr>
        <w:pStyle w:val="Brdtextmedindragvnster"/>
      </w:pPr>
      <w:r>
        <w:t>Jacobsson, Niclas (fr.o.m. 2016</w:t>
      </w:r>
      <w:r>
        <w:noBreakHyphen/>
        <w:t>11</w:t>
      </w:r>
      <w:r>
        <w:noBreakHyphen/>
        <w:t>09 t.o.m. 2019</w:t>
      </w:r>
      <w:r>
        <w:noBreakHyphen/>
        <w:t>03</w:t>
      </w:r>
      <w:r>
        <w:noBreakHyphen/>
        <w:t>11)</w:t>
      </w:r>
    </w:p>
    <w:p w14:paraId="4A9B9E94" w14:textId="77777777" w:rsidR="00A23F7A" w:rsidRDefault="00A23F7A" w:rsidP="00B5765E">
      <w:pPr>
        <w:pStyle w:val="Brdtextmedindragvnster"/>
      </w:pPr>
      <w:r>
        <w:t>Jakobsson Viklund, Elin (fr.o.m. 2016</w:t>
      </w:r>
      <w:r>
        <w:noBreakHyphen/>
        <w:t>11</w:t>
      </w:r>
      <w:r>
        <w:noBreakHyphen/>
        <w:t>09 t.o.m. 2019</w:t>
      </w:r>
      <w:r>
        <w:noBreakHyphen/>
        <w:t>03</w:t>
      </w:r>
      <w:r>
        <w:noBreakHyphen/>
        <w:t>11)</w:t>
      </w:r>
    </w:p>
    <w:p w14:paraId="4F1F77CB" w14:textId="77777777" w:rsidR="00A23F7A" w:rsidRDefault="00A23F7A" w:rsidP="00B5765E">
      <w:pPr>
        <w:pStyle w:val="Brdtextmedindragvnster"/>
      </w:pPr>
      <w:r>
        <w:t xml:space="preserve">Olsson </w:t>
      </w:r>
      <w:proofErr w:type="spellStart"/>
      <w:r>
        <w:t>Blandy</w:t>
      </w:r>
      <w:proofErr w:type="spellEnd"/>
      <w:r>
        <w:t>, Tanja (fr.o.m. 2016</w:t>
      </w:r>
      <w:r>
        <w:noBreakHyphen/>
        <w:t>11</w:t>
      </w:r>
      <w:r>
        <w:noBreakHyphen/>
        <w:t>09 t.o.m. 2019</w:t>
      </w:r>
      <w:r>
        <w:noBreakHyphen/>
        <w:t>03</w:t>
      </w:r>
      <w:r>
        <w:noBreakHyphen/>
        <w:t>11)</w:t>
      </w:r>
    </w:p>
    <w:p w14:paraId="05439365" w14:textId="77777777" w:rsidR="00A23F7A" w:rsidRDefault="00A23F7A" w:rsidP="00B5765E">
      <w:pPr>
        <w:pStyle w:val="Brdtextmedindragvnster"/>
      </w:pPr>
      <w:r>
        <w:t>Schlyter, Jens (fr.o.m. 2016</w:t>
      </w:r>
      <w:r>
        <w:noBreakHyphen/>
        <w:t>11</w:t>
      </w:r>
      <w:r>
        <w:noBreakHyphen/>
        <w:t>09 t.o.m. 2019</w:t>
      </w:r>
      <w:r>
        <w:noBreakHyphen/>
        <w:t>03</w:t>
      </w:r>
      <w:r>
        <w:noBreakHyphen/>
        <w:t>11)</w:t>
      </w:r>
    </w:p>
    <w:p w14:paraId="0C7A4BB5" w14:textId="77777777" w:rsidR="00A23F7A" w:rsidRDefault="00A23F7A" w:rsidP="00B5765E">
      <w:pPr>
        <w:pStyle w:val="Brdtextmedindragvnster"/>
      </w:pPr>
      <w:proofErr w:type="spellStart"/>
      <w:r>
        <w:t>Ullbors</w:t>
      </w:r>
      <w:proofErr w:type="spellEnd"/>
      <w:r>
        <w:t xml:space="preserve"> Hägg, Ingrid, kansliråd (fr.o.m. 2017</w:t>
      </w:r>
      <w:r>
        <w:noBreakHyphen/>
        <w:t>09</w:t>
      </w:r>
      <w:r>
        <w:noBreakHyphen/>
        <w:t>19 t.o.m. 2019</w:t>
      </w:r>
      <w:r>
        <w:noBreakHyphen/>
        <w:t>03</w:t>
      </w:r>
      <w:r>
        <w:noBreakHyphen/>
        <w:t>11)</w:t>
      </w:r>
    </w:p>
    <w:p w14:paraId="4AB71334" w14:textId="77777777" w:rsidR="00A23F7A" w:rsidRDefault="00A23F7A" w:rsidP="00B5765E">
      <w:pPr>
        <w:pStyle w:val="Brdtextmedindragvnster"/>
      </w:pPr>
      <w:proofErr w:type="spellStart"/>
      <w:r>
        <w:t>Wale</w:t>
      </w:r>
      <w:proofErr w:type="spellEnd"/>
      <w:r>
        <w:t xml:space="preserve"> Grunditz, Catharina (fr.o.m. 2016</w:t>
      </w:r>
      <w:r>
        <w:noBreakHyphen/>
        <w:t>11</w:t>
      </w:r>
      <w:r>
        <w:noBreakHyphen/>
        <w:t>09 t.o.m. 2017</w:t>
      </w:r>
      <w:r>
        <w:noBreakHyphen/>
        <w:t>09</w:t>
      </w:r>
      <w:r>
        <w:noBreakHyphen/>
        <w:t>18)</w:t>
      </w:r>
    </w:p>
    <w:p w14:paraId="6C68916C" w14:textId="77777777" w:rsidR="00A23F7A" w:rsidRDefault="00A23F7A" w:rsidP="00B5765E">
      <w:pPr>
        <w:pStyle w:val="Brdtexthllihop"/>
      </w:pPr>
      <w:r>
        <w:t>Kommunikatör:</w:t>
      </w:r>
    </w:p>
    <w:p w14:paraId="029FCCC8" w14:textId="77777777" w:rsidR="00A23F7A" w:rsidRDefault="00A23F7A" w:rsidP="00B5765E">
      <w:pPr>
        <w:pStyle w:val="Brdtextmedindragvnster"/>
      </w:pPr>
      <w:r>
        <w:t>Lindberg, Kajsa, kansliråd (fr.o.m. 2018</w:t>
      </w:r>
      <w:r>
        <w:noBreakHyphen/>
        <w:t>03</w:t>
      </w:r>
      <w:r>
        <w:noBreakHyphen/>
        <w:t>01 t.o.m. 2019</w:t>
      </w:r>
      <w:r>
        <w:noBreakHyphen/>
        <w:t>03</w:t>
      </w:r>
      <w:r>
        <w:noBreakHyphen/>
        <w:t>31)</w:t>
      </w:r>
    </w:p>
    <w:p w14:paraId="477FC18A" w14:textId="77777777" w:rsidR="00A23F7A" w:rsidRDefault="00A23F7A" w:rsidP="00B5765E">
      <w:pPr>
        <w:pStyle w:val="Brdtexthllihop"/>
      </w:pPr>
      <w:r>
        <w:t>Huvudsekreterare:</w:t>
      </w:r>
    </w:p>
    <w:p w14:paraId="0B309D69" w14:textId="77777777" w:rsidR="00A23F7A" w:rsidRDefault="00A23F7A" w:rsidP="00B5765E">
      <w:pPr>
        <w:pStyle w:val="Brdtextmedindragvnster"/>
      </w:pPr>
      <w:r>
        <w:t>Sundberg, Katarina (fr.o.m. 2016</w:t>
      </w:r>
      <w:r>
        <w:noBreakHyphen/>
        <w:t>06</w:t>
      </w:r>
      <w:r>
        <w:noBreakHyphen/>
        <w:t>15 t.o.m. 2019</w:t>
      </w:r>
      <w:r>
        <w:noBreakHyphen/>
        <w:t>03</w:t>
      </w:r>
      <w:r>
        <w:noBreakHyphen/>
        <w:t>25)</w:t>
      </w:r>
    </w:p>
    <w:p w14:paraId="63137A31" w14:textId="77777777" w:rsidR="00A23F7A" w:rsidRDefault="00A23F7A" w:rsidP="00B5765E">
      <w:pPr>
        <w:pStyle w:val="Brdtexthllihop"/>
      </w:pPr>
      <w:r>
        <w:t>Sekreterare:</w:t>
      </w:r>
    </w:p>
    <w:p w14:paraId="7D439AB7" w14:textId="77777777" w:rsidR="00A23F7A" w:rsidRDefault="00A23F7A" w:rsidP="00B5765E">
      <w:pPr>
        <w:pStyle w:val="Brdtextmedindragvnster"/>
      </w:pPr>
      <w:r>
        <w:t>Frilund, Kristin (fr.o.m. 2016</w:t>
      </w:r>
      <w:r>
        <w:noBreakHyphen/>
        <w:t>08</w:t>
      </w:r>
      <w:r>
        <w:noBreakHyphen/>
        <w:t>22 t.o.m. 2019</w:t>
      </w:r>
      <w:r>
        <w:noBreakHyphen/>
        <w:t>03</w:t>
      </w:r>
      <w:r>
        <w:noBreakHyphen/>
        <w:t>11)</w:t>
      </w:r>
    </w:p>
    <w:p w14:paraId="2593546B" w14:textId="77777777" w:rsidR="00A23F7A" w:rsidRDefault="00A23F7A" w:rsidP="00B5765E">
      <w:pPr>
        <w:pStyle w:val="Brdtextmedindragvnster"/>
      </w:pPr>
      <w:r>
        <w:t>Frykman, Jonas (fr.o.m. 2017</w:t>
      </w:r>
      <w:r>
        <w:noBreakHyphen/>
        <w:t>01</w:t>
      </w:r>
      <w:r>
        <w:noBreakHyphen/>
        <w:t>15 t.o.m. 2019</w:t>
      </w:r>
      <w:r>
        <w:noBreakHyphen/>
        <w:t>03</w:t>
      </w:r>
      <w:r>
        <w:noBreakHyphen/>
        <w:t>11)</w:t>
      </w:r>
    </w:p>
    <w:p w14:paraId="201A631E" w14:textId="77777777" w:rsidR="00A23F7A" w:rsidRDefault="00A23F7A" w:rsidP="00B5765E">
      <w:pPr>
        <w:pStyle w:val="Brdtextmedindragvnster"/>
      </w:pPr>
      <w:r>
        <w:t>Kramer, Julius (fr.o.m. 2016</w:t>
      </w:r>
      <w:r>
        <w:noBreakHyphen/>
        <w:t>12</w:t>
      </w:r>
      <w:r>
        <w:noBreakHyphen/>
        <w:t>05 t.o.m. 2018</w:t>
      </w:r>
      <w:r>
        <w:noBreakHyphen/>
        <w:t>03</w:t>
      </w:r>
      <w:r>
        <w:noBreakHyphen/>
        <w:t>31)</w:t>
      </w:r>
    </w:p>
    <w:p w14:paraId="2F592BFF" w14:textId="77777777" w:rsidR="00A23F7A" w:rsidRDefault="00A23F7A" w:rsidP="00B5765E">
      <w:pPr>
        <w:pStyle w:val="Brdtextmedindragvnster"/>
      </w:pPr>
      <w:r>
        <w:t>Nelson, Hanna (fr.o.m. 2017</w:t>
      </w:r>
      <w:r>
        <w:noBreakHyphen/>
        <w:t>01</w:t>
      </w:r>
      <w:r>
        <w:noBreakHyphen/>
        <w:t>23 t.o.m. 2019</w:t>
      </w:r>
      <w:r>
        <w:noBreakHyphen/>
        <w:t>03</w:t>
      </w:r>
      <w:r>
        <w:noBreakHyphen/>
        <w:t>11)</w:t>
      </w:r>
    </w:p>
    <w:p w14:paraId="0AF9B506" w14:textId="77777777" w:rsidR="00A23F7A" w:rsidRDefault="00A23F7A" w:rsidP="00B5765E">
      <w:pPr>
        <w:pStyle w:val="Brdtextmedindragvnster"/>
      </w:pPr>
      <w:r>
        <w:t>Norberg, Susanna (fr.o.m. 2016</w:t>
      </w:r>
      <w:r>
        <w:noBreakHyphen/>
        <w:t>08</w:t>
      </w:r>
      <w:r>
        <w:noBreakHyphen/>
        <w:t>29 t.o.m. 2019</w:t>
      </w:r>
      <w:r>
        <w:noBreakHyphen/>
        <w:t>03</w:t>
      </w:r>
      <w:r>
        <w:noBreakHyphen/>
        <w:t>11)</w:t>
      </w:r>
    </w:p>
    <w:p w14:paraId="28A2636C" w14:textId="77777777" w:rsidR="00A23F7A" w:rsidRDefault="00A23F7A" w:rsidP="00B5765E">
      <w:pPr>
        <w:pStyle w:val="Brdtextmedindragvnster"/>
      </w:pPr>
      <w:proofErr w:type="spellStart"/>
      <w:r>
        <w:t>Olofsgård</w:t>
      </w:r>
      <w:proofErr w:type="spellEnd"/>
      <w:r>
        <w:t>, Kajsa B, departementsråd (fr.o.m. 2018</w:t>
      </w:r>
      <w:r>
        <w:noBreakHyphen/>
        <w:t>10</w:t>
      </w:r>
      <w:r>
        <w:noBreakHyphen/>
        <w:t>18 t.o.m. 2019</w:t>
      </w:r>
      <w:r>
        <w:noBreakHyphen/>
        <w:t>03</w:t>
      </w:r>
      <w:r>
        <w:noBreakHyphen/>
        <w:t>11)</w:t>
      </w:r>
    </w:p>
    <w:p w14:paraId="78CD0192" w14:textId="77777777" w:rsidR="00A23F7A" w:rsidRDefault="00A23F7A" w:rsidP="00B5765E">
      <w:pPr>
        <w:pStyle w:val="Brdtextmedindragvnster"/>
      </w:pPr>
      <w:r>
        <w:t>Rydstrand, Camilla (fr.o.m. 2017</w:t>
      </w:r>
      <w:r>
        <w:noBreakHyphen/>
        <w:t>01</w:t>
      </w:r>
      <w:r>
        <w:noBreakHyphen/>
        <w:t>09 t.o.m. 2017</w:t>
      </w:r>
      <w:r>
        <w:noBreakHyphen/>
        <w:t>07</w:t>
      </w:r>
      <w:r>
        <w:noBreakHyphen/>
        <w:t>09)</w:t>
      </w:r>
    </w:p>
    <w:p w14:paraId="6BC227FC" w14:textId="77777777" w:rsidR="00A23F7A" w:rsidRDefault="00A23F7A" w:rsidP="00B5765E">
      <w:pPr>
        <w:pStyle w:val="Brdtextmedindragvnster"/>
      </w:pPr>
      <w:proofErr w:type="spellStart"/>
      <w:r>
        <w:t>Uhrwing</w:t>
      </w:r>
      <w:proofErr w:type="spellEnd"/>
      <w:r>
        <w:t>, Marie, utredningschef (fr.o.m. 2018</w:t>
      </w:r>
      <w:r>
        <w:noBreakHyphen/>
        <w:t>12</w:t>
      </w:r>
      <w:r>
        <w:noBreakHyphen/>
        <w:t>01 t.o.m. 2019</w:t>
      </w:r>
      <w:r>
        <w:noBreakHyphen/>
        <w:t>03</w:t>
      </w:r>
      <w:r>
        <w:noBreakHyphen/>
        <w:t>11)</w:t>
      </w:r>
    </w:p>
    <w:p w14:paraId="1284E8C2" w14:textId="77777777" w:rsidR="00A23F7A" w:rsidRDefault="00A23F7A" w:rsidP="00B5765E">
      <w:pPr>
        <w:pStyle w:val="Brdtextupprkning"/>
      </w:pPr>
      <w:r>
        <w:t>Direktiv för utredningen, se dir. 2016:18 och dir. 2017:8</w:t>
      </w:r>
    </w:p>
    <w:p w14:paraId="0FE217D9" w14:textId="77777777" w:rsidR="00A23F7A" w:rsidRDefault="00A23F7A" w:rsidP="00B5765E">
      <w:pPr>
        <w:pStyle w:val="Brdtexthllihop"/>
      </w:pPr>
      <w:r>
        <w:t>Kommittén har avgett</w:t>
      </w:r>
    </w:p>
    <w:p w14:paraId="6FB98A3D" w14:textId="77777777" w:rsidR="00A23F7A" w:rsidRDefault="00A23F7A" w:rsidP="00B5765E">
      <w:pPr>
        <w:pStyle w:val="Brdtextmedindragvnster"/>
      </w:pPr>
      <w:r>
        <w:t>SOU 2019:13 Agenda 2030 och Sverige: Världens utmaning – världens möjlighet</w:t>
      </w:r>
    </w:p>
    <w:p w14:paraId="3BF93F05" w14:textId="77777777" w:rsidR="00A23F7A" w:rsidRDefault="00A23F7A" w:rsidP="00B5765E">
      <w:pPr>
        <w:pStyle w:val="Brdtextupprkning"/>
      </w:pPr>
      <w:r>
        <w:t>Uppdraget är därmed slutfört.</w:t>
      </w:r>
    </w:p>
    <w:p w14:paraId="63F37C34" w14:textId="77777777" w:rsidR="00A23F7A" w:rsidRDefault="00A23F7A" w:rsidP="00B5765E">
      <w:pPr>
        <w:pStyle w:val="Rubrik2"/>
      </w:pPr>
      <w:bookmarkStart w:id="91" w:name="_Toc34128021"/>
      <w:r>
        <w:lastRenderedPageBreak/>
        <w:t>Tillitsdelegationen (Fi 2016:03)</w:t>
      </w:r>
      <w:bookmarkEnd w:id="91"/>
    </w:p>
    <w:p w14:paraId="0EF0CB7B" w14:textId="77777777" w:rsidR="00A23F7A" w:rsidRDefault="00A23F7A" w:rsidP="00B5765E">
      <w:pPr>
        <w:pStyle w:val="Brdtextupprkning"/>
      </w:pPr>
      <w:r>
        <w:t>Tillkallad enligt regeringens bemyndigande 2016-06-16</w:t>
      </w:r>
    </w:p>
    <w:p w14:paraId="46BAF970" w14:textId="77777777" w:rsidR="00A23F7A" w:rsidRDefault="00A23F7A" w:rsidP="00B5765E">
      <w:pPr>
        <w:pStyle w:val="Brdtexthllihop"/>
      </w:pPr>
      <w:r>
        <w:t>Ordförande:</w:t>
      </w:r>
    </w:p>
    <w:p w14:paraId="0E0009AB" w14:textId="77777777" w:rsidR="00A23F7A" w:rsidRDefault="00A23F7A" w:rsidP="00B5765E">
      <w:pPr>
        <w:pStyle w:val="Brdtextmedindragvnster"/>
      </w:pPr>
      <w:r>
        <w:t>Forsberg, Christina, generaldirektör (fr.o.m. 2019</w:t>
      </w:r>
      <w:r>
        <w:noBreakHyphen/>
        <w:t>03</w:t>
      </w:r>
      <w:r>
        <w:noBreakHyphen/>
        <w:t>29)</w:t>
      </w:r>
    </w:p>
    <w:p w14:paraId="327F9FA4" w14:textId="77777777" w:rsidR="00A23F7A" w:rsidRDefault="00A23F7A" w:rsidP="00B5765E">
      <w:pPr>
        <w:pStyle w:val="Brdtextmedindragvnster"/>
      </w:pPr>
      <w:r>
        <w:t>Hartman, Laura (fr.o.m. 2016</w:t>
      </w:r>
      <w:r>
        <w:noBreakHyphen/>
        <w:t>06</w:t>
      </w:r>
      <w:r>
        <w:noBreakHyphen/>
        <w:t>16 t.o.m. 2019</w:t>
      </w:r>
      <w:r>
        <w:noBreakHyphen/>
        <w:t>03</w:t>
      </w:r>
      <w:r>
        <w:noBreakHyphen/>
        <w:t>28)</w:t>
      </w:r>
    </w:p>
    <w:p w14:paraId="651C2B18" w14:textId="77777777" w:rsidR="00A23F7A" w:rsidRDefault="00A23F7A" w:rsidP="00B5765E">
      <w:pPr>
        <w:pStyle w:val="Brdtexthllihop"/>
      </w:pPr>
      <w:r>
        <w:t>Ledamöter:</w:t>
      </w:r>
    </w:p>
    <w:p w14:paraId="04AE33BB" w14:textId="77777777" w:rsidR="00A23F7A" w:rsidRDefault="00A23F7A" w:rsidP="00B5765E">
      <w:pPr>
        <w:pStyle w:val="Brdtextmedindragvnster"/>
      </w:pPr>
      <w:r>
        <w:t xml:space="preserve">Ahlbäck Öberg, </w:t>
      </w:r>
      <w:proofErr w:type="spellStart"/>
      <w:r>
        <w:t>Shirin</w:t>
      </w:r>
      <w:proofErr w:type="spellEnd"/>
      <w:r>
        <w:t>, docent (fr.o.m. 2019</w:t>
      </w:r>
      <w:r>
        <w:noBreakHyphen/>
        <w:t>03</w:t>
      </w:r>
      <w:r>
        <w:noBreakHyphen/>
        <w:t>29)</w:t>
      </w:r>
    </w:p>
    <w:p w14:paraId="2A0331A6" w14:textId="77777777" w:rsidR="00A23F7A" w:rsidRDefault="00A23F7A" w:rsidP="00B5765E">
      <w:pPr>
        <w:pStyle w:val="Brdtextmedindragvnster"/>
      </w:pPr>
      <w:r>
        <w:t>Broberg, Emil (fr.o.m. 2016</w:t>
      </w:r>
      <w:r>
        <w:noBreakHyphen/>
        <w:t>06</w:t>
      </w:r>
      <w:r>
        <w:noBreakHyphen/>
        <w:t>16)</w:t>
      </w:r>
    </w:p>
    <w:p w14:paraId="5794874B" w14:textId="77777777" w:rsidR="00A23F7A" w:rsidRDefault="00A23F7A" w:rsidP="00B5765E">
      <w:pPr>
        <w:pStyle w:val="Brdtextmedindragvnster"/>
      </w:pPr>
      <w:r>
        <w:t>Forsberg, Christina, generaldirektör (fr.o.m. 2018</w:t>
      </w:r>
      <w:r>
        <w:noBreakHyphen/>
        <w:t>09</w:t>
      </w:r>
      <w:r>
        <w:noBreakHyphen/>
        <w:t>04 t.o.m. 2019</w:t>
      </w:r>
      <w:r>
        <w:noBreakHyphen/>
        <w:t>03</w:t>
      </w:r>
      <w:r>
        <w:noBreakHyphen/>
        <w:t>28)</w:t>
      </w:r>
    </w:p>
    <w:p w14:paraId="781727DA" w14:textId="77777777" w:rsidR="00A23F7A" w:rsidRDefault="00A23F7A" w:rsidP="00B5765E">
      <w:pPr>
        <w:pStyle w:val="Brdtextmedindragvnster"/>
      </w:pPr>
      <w:r>
        <w:t>Hult Backlund, Gunilla (fr.o.m. 2016</w:t>
      </w:r>
      <w:r>
        <w:noBreakHyphen/>
        <w:t>06</w:t>
      </w:r>
      <w:r>
        <w:noBreakHyphen/>
        <w:t>16)</w:t>
      </w:r>
    </w:p>
    <w:p w14:paraId="2B60CDB5" w14:textId="77777777" w:rsidR="00A23F7A" w:rsidRDefault="00A23F7A" w:rsidP="00B5765E">
      <w:pPr>
        <w:pStyle w:val="Brdtextmedindragvnster"/>
      </w:pPr>
      <w:proofErr w:type="spellStart"/>
      <w:r>
        <w:t>Jermsten</w:t>
      </w:r>
      <w:proofErr w:type="spellEnd"/>
      <w:r>
        <w:t>, Rikard, generaldirektör (fr.o.m. 2018</w:t>
      </w:r>
      <w:r>
        <w:noBreakHyphen/>
        <w:t>09</w:t>
      </w:r>
      <w:r>
        <w:noBreakHyphen/>
        <w:t>04)</w:t>
      </w:r>
    </w:p>
    <w:p w14:paraId="3BC067CE" w14:textId="77777777" w:rsidR="00A23F7A" w:rsidRDefault="00A23F7A" w:rsidP="00B5765E">
      <w:pPr>
        <w:pStyle w:val="Brdtexthllihop"/>
      </w:pPr>
      <w:r>
        <w:t>Experter:</w:t>
      </w:r>
    </w:p>
    <w:p w14:paraId="5F5B1583" w14:textId="77777777" w:rsidR="00A23F7A" w:rsidRDefault="00A23F7A" w:rsidP="00B5765E">
      <w:pPr>
        <w:pStyle w:val="Brdtextmedindragvnster"/>
      </w:pPr>
      <w:proofErr w:type="spellStart"/>
      <w:r>
        <w:t>Althoff</w:t>
      </w:r>
      <w:proofErr w:type="spellEnd"/>
      <w:r>
        <w:t>, Kristina, enhetschef (fr.o.m. 2019</w:t>
      </w:r>
      <w:r>
        <w:noBreakHyphen/>
        <w:t>06</w:t>
      </w:r>
      <w:r>
        <w:noBreakHyphen/>
        <w:t>25)</w:t>
      </w:r>
    </w:p>
    <w:p w14:paraId="44552DF6" w14:textId="77777777" w:rsidR="00A23F7A" w:rsidRDefault="00A23F7A" w:rsidP="00B5765E">
      <w:pPr>
        <w:pStyle w:val="Brdtextmedindragvnster"/>
      </w:pPr>
      <w:r>
        <w:t>Anderson Boström, Robin (fr.o.m. 2016</w:t>
      </w:r>
      <w:r>
        <w:noBreakHyphen/>
        <w:t>12</w:t>
      </w:r>
      <w:r>
        <w:noBreakHyphen/>
        <w:t>20)</w:t>
      </w:r>
    </w:p>
    <w:p w14:paraId="12D11B60" w14:textId="77777777" w:rsidR="00A23F7A" w:rsidRDefault="00A23F7A" w:rsidP="00B5765E">
      <w:pPr>
        <w:pStyle w:val="Brdtextmedindragvnster"/>
      </w:pPr>
      <w:proofErr w:type="spellStart"/>
      <w:r>
        <w:t>Cantù</w:t>
      </w:r>
      <w:proofErr w:type="spellEnd"/>
      <w:r>
        <w:t>, Helena (fr.o.m. 2016</w:t>
      </w:r>
      <w:r>
        <w:noBreakHyphen/>
        <w:t>12</w:t>
      </w:r>
      <w:r>
        <w:noBreakHyphen/>
        <w:t>20)</w:t>
      </w:r>
    </w:p>
    <w:p w14:paraId="7B13DFA7" w14:textId="77777777" w:rsidR="00A23F7A" w:rsidRDefault="00A23F7A" w:rsidP="00B5765E">
      <w:pPr>
        <w:pStyle w:val="Brdtextmedindragvnster"/>
      </w:pPr>
      <w:proofErr w:type="spellStart"/>
      <w:r>
        <w:t>Carnö</w:t>
      </w:r>
      <w:proofErr w:type="spellEnd"/>
      <w:r>
        <w:t>, Johanna (fr.o.m. 2016</w:t>
      </w:r>
      <w:r>
        <w:noBreakHyphen/>
        <w:t>12</w:t>
      </w:r>
      <w:r>
        <w:noBreakHyphen/>
        <w:t>20 t.o.m. 2019</w:t>
      </w:r>
      <w:r>
        <w:noBreakHyphen/>
        <w:t>05</w:t>
      </w:r>
      <w:r>
        <w:noBreakHyphen/>
        <w:t>08)</w:t>
      </w:r>
    </w:p>
    <w:p w14:paraId="44780932" w14:textId="77777777" w:rsidR="00A23F7A" w:rsidRDefault="00A23F7A" w:rsidP="00B5765E">
      <w:pPr>
        <w:pStyle w:val="Brdtextmedindragvnster"/>
      </w:pPr>
      <w:r>
        <w:t>Damm, Niclas (fr.o.m. 2016</w:t>
      </w:r>
      <w:r>
        <w:noBreakHyphen/>
        <w:t>12</w:t>
      </w:r>
      <w:r>
        <w:noBreakHyphen/>
        <w:t>20 t.o.m. 2019</w:t>
      </w:r>
      <w:r>
        <w:noBreakHyphen/>
        <w:t>10</w:t>
      </w:r>
      <w:r>
        <w:noBreakHyphen/>
        <w:t>08)</w:t>
      </w:r>
    </w:p>
    <w:p w14:paraId="4C05A2FF" w14:textId="77777777" w:rsidR="00A23F7A" w:rsidRDefault="00A23F7A" w:rsidP="00B5765E">
      <w:pPr>
        <w:pStyle w:val="Brdtextmedindragvnster"/>
      </w:pPr>
      <w:r>
        <w:t>Edholm, Karin, kansliråd (fr.o.m. 2019</w:t>
      </w:r>
      <w:r>
        <w:noBreakHyphen/>
        <w:t>10</w:t>
      </w:r>
      <w:r>
        <w:noBreakHyphen/>
        <w:t>09)</w:t>
      </w:r>
    </w:p>
    <w:p w14:paraId="0F4AF6B1" w14:textId="77777777" w:rsidR="00A23F7A" w:rsidRDefault="00A23F7A" w:rsidP="00B5765E">
      <w:pPr>
        <w:pStyle w:val="Brdtextmedindragvnster"/>
      </w:pPr>
      <w:r>
        <w:t>Edin, Karin, kansliråd (fr.o.m. 2018</w:t>
      </w:r>
      <w:r>
        <w:noBreakHyphen/>
        <w:t>09</w:t>
      </w:r>
      <w:r>
        <w:noBreakHyphen/>
        <w:t>10)</w:t>
      </w:r>
    </w:p>
    <w:p w14:paraId="49E6A6E9" w14:textId="77777777" w:rsidR="00A23F7A" w:rsidRDefault="00A23F7A" w:rsidP="00B5765E">
      <w:pPr>
        <w:pStyle w:val="Brdtextmedindragvnster"/>
      </w:pPr>
      <w:r>
        <w:t>Eklöf, Christina (fr.o.m. 2016</w:t>
      </w:r>
      <w:r>
        <w:noBreakHyphen/>
        <w:t>12</w:t>
      </w:r>
      <w:r>
        <w:noBreakHyphen/>
        <w:t>20)</w:t>
      </w:r>
    </w:p>
    <w:p w14:paraId="309E24D8" w14:textId="77777777" w:rsidR="00A23F7A" w:rsidRDefault="00A23F7A" w:rsidP="00B5765E">
      <w:pPr>
        <w:pStyle w:val="Brdtextmedindragvnster"/>
      </w:pPr>
      <w:r>
        <w:t>Ericson, Thomas (fr.o.m. 2016</w:t>
      </w:r>
      <w:r>
        <w:noBreakHyphen/>
        <w:t>12</w:t>
      </w:r>
      <w:r>
        <w:noBreakHyphen/>
        <w:t>20)</w:t>
      </w:r>
    </w:p>
    <w:p w14:paraId="3DF83109" w14:textId="77777777" w:rsidR="00A23F7A" w:rsidRDefault="00A23F7A" w:rsidP="00B5765E">
      <w:pPr>
        <w:pStyle w:val="Brdtextmedindragvnster"/>
      </w:pPr>
      <w:r>
        <w:t>Feuk, Christine (fr.o.m. 2016</w:t>
      </w:r>
      <w:r>
        <w:noBreakHyphen/>
        <w:t>12</w:t>
      </w:r>
      <w:r>
        <w:noBreakHyphen/>
        <w:t>20)</w:t>
      </w:r>
    </w:p>
    <w:p w14:paraId="757DF371" w14:textId="77777777" w:rsidR="00A23F7A" w:rsidRDefault="00A23F7A" w:rsidP="00B5765E">
      <w:pPr>
        <w:pStyle w:val="Brdtextmedindragvnster"/>
      </w:pPr>
      <w:r>
        <w:t>Gustafsson, Inger (fr.o.m. 2016</w:t>
      </w:r>
      <w:r>
        <w:noBreakHyphen/>
        <w:t>12</w:t>
      </w:r>
      <w:r>
        <w:noBreakHyphen/>
        <w:t>20 t.o.m. 2019</w:t>
      </w:r>
      <w:r>
        <w:noBreakHyphen/>
        <w:t>05</w:t>
      </w:r>
      <w:r>
        <w:noBreakHyphen/>
        <w:t>08)</w:t>
      </w:r>
    </w:p>
    <w:p w14:paraId="7BF139B2" w14:textId="77777777" w:rsidR="00A23F7A" w:rsidRDefault="00A23F7A" w:rsidP="00B5765E">
      <w:pPr>
        <w:pStyle w:val="Brdtextmedindragvnster"/>
      </w:pPr>
      <w:r>
        <w:t>Hellman, Jakob, utvecklingsledare (fr.o.m. 2019</w:t>
      </w:r>
      <w:r>
        <w:noBreakHyphen/>
        <w:t>05</w:t>
      </w:r>
      <w:r>
        <w:noBreakHyphen/>
        <w:t>09)</w:t>
      </w:r>
    </w:p>
    <w:p w14:paraId="703F6769" w14:textId="77777777" w:rsidR="00A23F7A" w:rsidRDefault="00A23F7A" w:rsidP="00B5765E">
      <w:pPr>
        <w:pStyle w:val="Brdtextmedindragvnster"/>
      </w:pPr>
      <w:r>
        <w:t>Henriksson, Jacob (fr.o.m. 2016</w:t>
      </w:r>
      <w:r>
        <w:noBreakHyphen/>
        <w:t>12</w:t>
      </w:r>
      <w:r>
        <w:noBreakHyphen/>
        <w:t>20 t.o.m. 2019</w:t>
      </w:r>
      <w:r>
        <w:noBreakHyphen/>
        <w:t>10</w:t>
      </w:r>
      <w:r>
        <w:noBreakHyphen/>
        <w:t>08)</w:t>
      </w:r>
    </w:p>
    <w:p w14:paraId="4B6F09D3" w14:textId="77777777" w:rsidR="00A23F7A" w:rsidRDefault="00A23F7A" w:rsidP="00B5765E">
      <w:pPr>
        <w:pStyle w:val="Brdtextmedindragvnster"/>
      </w:pPr>
      <w:proofErr w:type="spellStart"/>
      <w:r>
        <w:t>Holstad</w:t>
      </w:r>
      <w:proofErr w:type="spellEnd"/>
      <w:r>
        <w:t>, Emma, kansliråd (fr.o.m. 2019</w:t>
      </w:r>
      <w:r>
        <w:noBreakHyphen/>
        <w:t>03</w:t>
      </w:r>
      <w:r>
        <w:noBreakHyphen/>
        <w:t>19)</w:t>
      </w:r>
    </w:p>
    <w:p w14:paraId="7DD8C608" w14:textId="77777777" w:rsidR="00A23F7A" w:rsidRDefault="00A23F7A" w:rsidP="00B5765E">
      <w:pPr>
        <w:pStyle w:val="Brdtextmedindragvnster"/>
      </w:pPr>
      <w:proofErr w:type="spellStart"/>
      <w:r>
        <w:t>Kessling</w:t>
      </w:r>
      <w:proofErr w:type="spellEnd"/>
      <w:r>
        <w:t>, Anna (fr.o.m. 2016</w:t>
      </w:r>
      <w:r>
        <w:noBreakHyphen/>
        <w:t>12</w:t>
      </w:r>
      <w:r>
        <w:noBreakHyphen/>
        <w:t>20 t.o.m. 2019</w:t>
      </w:r>
      <w:r>
        <w:noBreakHyphen/>
        <w:t>10</w:t>
      </w:r>
      <w:r>
        <w:noBreakHyphen/>
        <w:t>08)</w:t>
      </w:r>
    </w:p>
    <w:p w14:paraId="00320DB5" w14:textId="77777777" w:rsidR="00A23F7A" w:rsidRDefault="00A23F7A" w:rsidP="00B5765E">
      <w:pPr>
        <w:pStyle w:val="Brdtextmedindragvnster"/>
      </w:pPr>
      <w:r>
        <w:t>Lidström, Maria (fr.o.m. 2018</w:t>
      </w:r>
      <w:r>
        <w:noBreakHyphen/>
        <w:t>03</w:t>
      </w:r>
      <w:r>
        <w:noBreakHyphen/>
        <w:t>19 t.o.m. 2019</w:t>
      </w:r>
      <w:r>
        <w:noBreakHyphen/>
        <w:t>10</w:t>
      </w:r>
      <w:r>
        <w:noBreakHyphen/>
        <w:t>08)</w:t>
      </w:r>
    </w:p>
    <w:p w14:paraId="1B448257" w14:textId="77777777" w:rsidR="00A23F7A" w:rsidRPr="00A50856" w:rsidRDefault="00A23F7A" w:rsidP="00B5765E">
      <w:pPr>
        <w:pStyle w:val="Brdtextmedindragvnster"/>
        <w:rPr>
          <w:lang w:val="de-DE"/>
        </w:rPr>
      </w:pPr>
      <w:proofErr w:type="spellStart"/>
      <w:r w:rsidRPr="00A50856">
        <w:rPr>
          <w:lang w:val="de-DE"/>
        </w:rPr>
        <w:t>Lönnheden</w:t>
      </w:r>
      <w:proofErr w:type="spellEnd"/>
      <w:r w:rsidRPr="00A50856">
        <w:rPr>
          <w:lang w:val="de-DE"/>
        </w:rPr>
        <w:t xml:space="preserve">, Karin, </w:t>
      </w:r>
      <w:proofErr w:type="spellStart"/>
      <w:r w:rsidRPr="00A50856">
        <w:rPr>
          <w:lang w:val="de-DE"/>
        </w:rPr>
        <w:t>stabschef</w:t>
      </w:r>
      <w:proofErr w:type="spellEnd"/>
      <w:r w:rsidRPr="00A50856">
        <w:rPr>
          <w:lang w:val="de-DE"/>
        </w:rPr>
        <w:t xml:space="preserve"> (</w:t>
      </w:r>
      <w:proofErr w:type="spellStart"/>
      <w:r w:rsidRPr="00A50856">
        <w:rPr>
          <w:lang w:val="de-DE"/>
        </w:rPr>
        <w:t>fr.o.m</w:t>
      </w:r>
      <w:proofErr w:type="spellEnd"/>
      <w:r w:rsidRPr="00A50856">
        <w:rPr>
          <w:lang w:val="de-DE"/>
        </w:rPr>
        <w:t>. 2019</w:t>
      </w:r>
      <w:r w:rsidRPr="00A50856">
        <w:rPr>
          <w:lang w:val="de-DE"/>
        </w:rPr>
        <w:noBreakHyphen/>
        <w:t>03</w:t>
      </w:r>
      <w:r w:rsidRPr="00A50856">
        <w:rPr>
          <w:lang w:val="de-DE"/>
        </w:rPr>
        <w:noBreakHyphen/>
        <w:t>01)</w:t>
      </w:r>
    </w:p>
    <w:p w14:paraId="2E49162E" w14:textId="77777777" w:rsidR="00A23F7A" w:rsidRPr="000679D8" w:rsidRDefault="00A23F7A" w:rsidP="00B5765E">
      <w:pPr>
        <w:pStyle w:val="Brdtextmedindragvnster"/>
        <w:rPr>
          <w:lang w:val="de-DE"/>
        </w:rPr>
      </w:pPr>
      <w:proofErr w:type="spellStart"/>
      <w:r w:rsidRPr="000679D8">
        <w:rPr>
          <w:lang w:val="de-DE"/>
        </w:rPr>
        <w:t>Magnusson</w:t>
      </w:r>
      <w:proofErr w:type="spellEnd"/>
      <w:r w:rsidRPr="000679D8">
        <w:rPr>
          <w:lang w:val="de-DE"/>
        </w:rPr>
        <w:t>, Erik (</w:t>
      </w:r>
      <w:proofErr w:type="spellStart"/>
      <w:r w:rsidRPr="000679D8">
        <w:rPr>
          <w:lang w:val="de-DE"/>
        </w:rPr>
        <w:t>fr.o.m</w:t>
      </w:r>
      <w:proofErr w:type="spellEnd"/>
      <w:r w:rsidRPr="000679D8">
        <w:rPr>
          <w:lang w:val="de-DE"/>
        </w:rPr>
        <w:t>. 2016</w:t>
      </w:r>
      <w:r w:rsidRPr="000679D8">
        <w:rPr>
          <w:lang w:val="de-DE"/>
        </w:rPr>
        <w:noBreakHyphen/>
        <w:t>12</w:t>
      </w:r>
      <w:r w:rsidRPr="000679D8">
        <w:rPr>
          <w:lang w:val="de-DE"/>
        </w:rPr>
        <w:noBreakHyphen/>
        <w:t>20)</w:t>
      </w:r>
    </w:p>
    <w:p w14:paraId="44E4AB04" w14:textId="77777777" w:rsidR="00A23F7A" w:rsidRPr="000679D8" w:rsidRDefault="00A23F7A" w:rsidP="00B5765E">
      <w:pPr>
        <w:pStyle w:val="Brdtextmedindragvnster"/>
        <w:rPr>
          <w:lang w:val="de-DE"/>
        </w:rPr>
      </w:pPr>
      <w:r w:rsidRPr="000679D8">
        <w:rPr>
          <w:lang w:val="de-DE"/>
        </w:rPr>
        <w:t>Munkelt, Jenny (</w:t>
      </w:r>
      <w:proofErr w:type="spellStart"/>
      <w:r w:rsidRPr="000679D8">
        <w:rPr>
          <w:lang w:val="de-DE"/>
        </w:rPr>
        <w:t>fr.o.m</w:t>
      </w:r>
      <w:proofErr w:type="spellEnd"/>
      <w:r w:rsidRPr="000679D8">
        <w:rPr>
          <w:lang w:val="de-DE"/>
        </w:rPr>
        <w:t>. 2016</w:t>
      </w:r>
      <w:r w:rsidRPr="000679D8">
        <w:rPr>
          <w:lang w:val="de-DE"/>
        </w:rPr>
        <w:noBreakHyphen/>
        <w:t>12</w:t>
      </w:r>
      <w:r w:rsidRPr="000679D8">
        <w:rPr>
          <w:lang w:val="de-DE"/>
        </w:rPr>
        <w:noBreakHyphen/>
        <w:t xml:space="preserve">20 </w:t>
      </w:r>
      <w:proofErr w:type="spellStart"/>
      <w:r w:rsidRPr="000679D8">
        <w:rPr>
          <w:lang w:val="de-DE"/>
        </w:rPr>
        <w:t>t.o.m</w:t>
      </w:r>
      <w:proofErr w:type="spellEnd"/>
      <w:r w:rsidRPr="000679D8">
        <w:rPr>
          <w:lang w:val="de-DE"/>
        </w:rPr>
        <w:t>. 2018</w:t>
      </w:r>
      <w:r w:rsidRPr="000679D8">
        <w:rPr>
          <w:lang w:val="de-DE"/>
        </w:rPr>
        <w:noBreakHyphen/>
        <w:t>03</w:t>
      </w:r>
      <w:r w:rsidRPr="000679D8">
        <w:rPr>
          <w:lang w:val="de-DE"/>
        </w:rPr>
        <w:noBreakHyphen/>
        <w:t>18)</w:t>
      </w:r>
    </w:p>
    <w:p w14:paraId="13819D29" w14:textId="77777777" w:rsidR="00A23F7A" w:rsidRPr="000679D8" w:rsidRDefault="00A23F7A" w:rsidP="00B5765E">
      <w:pPr>
        <w:pStyle w:val="Brdtextmedindragvnster"/>
        <w:rPr>
          <w:lang w:val="de-DE"/>
        </w:rPr>
      </w:pPr>
      <w:proofErr w:type="spellStart"/>
      <w:r w:rsidRPr="000679D8">
        <w:rPr>
          <w:lang w:val="de-DE"/>
        </w:rPr>
        <w:t>Olofsson</w:t>
      </w:r>
      <w:proofErr w:type="spellEnd"/>
      <w:r w:rsidRPr="000679D8">
        <w:rPr>
          <w:lang w:val="de-DE"/>
        </w:rPr>
        <w:t>, Patrik (</w:t>
      </w:r>
      <w:proofErr w:type="spellStart"/>
      <w:r w:rsidRPr="000679D8">
        <w:rPr>
          <w:lang w:val="de-DE"/>
        </w:rPr>
        <w:t>fr.o.m</w:t>
      </w:r>
      <w:proofErr w:type="spellEnd"/>
      <w:r w:rsidRPr="000679D8">
        <w:rPr>
          <w:lang w:val="de-DE"/>
        </w:rPr>
        <w:t>. 2016</w:t>
      </w:r>
      <w:r w:rsidRPr="000679D8">
        <w:rPr>
          <w:lang w:val="de-DE"/>
        </w:rPr>
        <w:noBreakHyphen/>
        <w:t>12</w:t>
      </w:r>
      <w:r w:rsidRPr="000679D8">
        <w:rPr>
          <w:lang w:val="de-DE"/>
        </w:rPr>
        <w:noBreakHyphen/>
        <w:t xml:space="preserve">20 </w:t>
      </w:r>
      <w:proofErr w:type="spellStart"/>
      <w:r w:rsidRPr="000679D8">
        <w:rPr>
          <w:lang w:val="de-DE"/>
        </w:rPr>
        <w:t>t.o.m</w:t>
      </w:r>
      <w:proofErr w:type="spellEnd"/>
      <w:r w:rsidRPr="000679D8">
        <w:rPr>
          <w:lang w:val="de-DE"/>
        </w:rPr>
        <w:t>. 2019</w:t>
      </w:r>
      <w:r w:rsidRPr="000679D8">
        <w:rPr>
          <w:lang w:val="de-DE"/>
        </w:rPr>
        <w:noBreakHyphen/>
        <w:t>10</w:t>
      </w:r>
      <w:r w:rsidRPr="000679D8">
        <w:rPr>
          <w:lang w:val="de-DE"/>
        </w:rPr>
        <w:noBreakHyphen/>
        <w:t>08)</w:t>
      </w:r>
    </w:p>
    <w:p w14:paraId="6E76E62A" w14:textId="77777777" w:rsidR="00A23F7A" w:rsidRDefault="00A23F7A" w:rsidP="00B5765E">
      <w:pPr>
        <w:pStyle w:val="Brdtextmedindragvnster"/>
      </w:pPr>
      <w:r>
        <w:t>Olsson, Håkan (fr.o.m. 2016</w:t>
      </w:r>
      <w:r>
        <w:noBreakHyphen/>
        <w:t>12</w:t>
      </w:r>
      <w:r>
        <w:noBreakHyphen/>
        <w:t>20)</w:t>
      </w:r>
    </w:p>
    <w:p w14:paraId="6268C2E8" w14:textId="77777777" w:rsidR="00A23F7A" w:rsidRPr="000679D8" w:rsidRDefault="00A23F7A" w:rsidP="00B5765E">
      <w:pPr>
        <w:pStyle w:val="Brdtextmedindragvnster"/>
        <w:rPr>
          <w:lang w:val="en-US"/>
        </w:rPr>
      </w:pPr>
      <w:r w:rsidRPr="000679D8">
        <w:rPr>
          <w:lang w:val="en-US"/>
        </w:rPr>
        <w:t xml:space="preserve">Redman, </w:t>
      </w:r>
      <w:proofErr w:type="spellStart"/>
      <w:r w:rsidRPr="000679D8">
        <w:rPr>
          <w:lang w:val="en-US"/>
        </w:rPr>
        <w:t>Thord</w:t>
      </w:r>
      <w:proofErr w:type="spellEnd"/>
      <w:r w:rsidRPr="000679D8">
        <w:rPr>
          <w:lang w:val="en-US"/>
        </w:rPr>
        <w:t xml:space="preserve"> (</w:t>
      </w:r>
      <w:proofErr w:type="spellStart"/>
      <w:r w:rsidRPr="000679D8">
        <w:rPr>
          <w:lang w:val="en-US"/>
        </w:rPr>
        <w:t>fr.o.m</w:t>
      </w:r>
      <w:proofErr w:type="spellEnd"/>
      <w:r w:rsidRPr="000679D8">
        <w:rPr>
          <w:lang w:val="en-US"/>
        </w:rPr>
        <w:t>. 2016</w:t>
      </w:r>
      <w:r w:rsidRPr="000679D8">
        <w:rPr>
          <w:lang w:val="en-US"/>
        </w:rPr>
        <w:noBreakHyphen/>
        <w:t>12</w:t>
      </w:r>
      <w:r w:rsidRPr="000679D8">
        <w:rPr>
          <w:lang w:val="en-US"/>
        </w:rPr>
        <w:noBreakHyphen/>
        <w:t>20)</w:t>
      </w:r>
    </w:p>
    <w:p w14:paraId="680A1C9D" w14:textId="77777777" w:rsidR="00A23F7A" w:rsidRDefault="00A23F7A" w:rsidP="00B5765E">
      <w:pPr>
        <w:pStyle w:val="Brdtextmedindragvnster"/>
      </w:pPr>
      <w:r>
        <w:t>Rosenberg, Tomas, polismästare (fr.o.m. 2019</w:t>
      </w:r>
      <w:r>
        <w:noBreakHyphen/>
        <w:t>03</w:t>
      </w:r>
      <w:r>
        <w:noBreakHyphen/>
        <w:t>01)</w:t>
      </w:r>
    </w:p>
    <w:p w14:paraId="66F8A72C" w14:textId="77777777" w:rsidR="00A23F7A" w:rsidRDefault="00A23F7A" w:rsidP="00B5765E">
      <w:pPr>
        <w:pStyle w:val="Brdtextmedindragvnster"/>
      </w:pPr>
      <w:r>
        <w:t>Sjöberg, Hanna (fr.o.m. 2016</w:t>
      </w:r>
      <w:r>
        <w:noBreakHyphen/>
        <w:t>12</w:t>
      </w:r>
      <w:r>
        <w:noBreakHyphen/>
        <w:t>20)</w:t>
      </w:r>
    </w:p>
    <w:p w14:paraId="6C3231A7" w14:textId="77777777" w:rsidR="00A23F7A" w:rsidRDefault="00A23F7A" w:rsidP="00B5765E">
      <w:pPr>
        <w:pStyle w:val="Brdtextmedindragvnster"/>
      </w:pPr>
      <w:r>
        <w:t>Strömberg, Hampus (fr.o.m. 2016</w:t>
      </w:r>
      <w:r>
        <w:noBreakHyphen/>
        <w:t>12</w:t>
      </w:r>
      <w:r>
        <w:noBreakHyphen/>
        <w:t>20 t.o.m. 2019</w:t>
      </w:r>
      <w:r>
        <w:noBreakHyphen/>
        <w:t>10</w:t>
      </w:r>
      <w:r>
        <w:noBreakHyphen/>
        <w:t>08)</w:t>
      </w:r>
    </w:p>
    <w:p w14:paraId="5CA7B85F" w14:textId="77777777" w:rsidR="00A23F7A" w:rsidRDefault="00A23F7A" w:rsidP="00B5765E">
      <w:pPr>
        <w:pStyle w:val="Brdtextmedindragvnster"/>
      </w:pPr>
      <w:r>
        <w:t>Svensson, Eva, ämnesråd (fr.o.m. 2019</w:t>
      </w:r>
      <w:r>
        <w:noBreakHyphen/>
        <w:t>03</w:t>
      </w:r>
      <w:r>
        <w:noBreakHyphen/>
        <w:t>01)</w:t>
      </w:r>
    </w:p>
    <w:p w14:paraId="2958F326" w14:textId="77777777" w:rsidR="00A23F7A" w:rsidRDefault="00A23F7A" w:rsidP="00B5765E">
      <w:pPr>
        <w:pStyle w:val="Brdtextmedindragvnster"/>
      </w:pPr>
      <w:r>
        <w:t>Winbladh, Torkel (fr.o.m. 2016</w:t>
      </w:r>
      <w:r>
        <w:noBreakHyphen/>
        <w:t>12</w:t>
      </w:r>
      <w:r>
        <w:noBreakHyphen/>
        <w:t>20 t.o.m. 2018</w:t>
      </w:r>
      <w:r>
        <w:noBreakHyphen/>
        <w:t>09</w:t>
      </w:r>
      <w:r>
        <w:noBreakHyphen/>
        <w:t>09)</w:t>
      </w:r>
    </w:p>
    <w:p w14:paraId="5474BC17" w14:textId="77777777" w:rsidR="00A23F7A" w:rsidRDefault="00A23F7A" w:rsidP="00B5765E">
      <w:pPr>
        <w:pStyle w:val="Brdtextmedindragvnster"/>
      </w:pPr>
      <w:proofErr w:type="spellStart"/>
      <w:r>
        <w:t>Wockatz</w:t>
      </w:r>
      <w:proofErr w:type="spellEnd"/>
      <w:r>
        <w:t>, Johanna (fr.o.m. 2016</w:t>
      </w:r>
      <w:r>
        <w:noBreakHyphen/>
        <w:t>12</w:t>
      </w:r>
      <w:r>
        <w:noBreakHyphen/>
        <w:t>20 t.o.m. 2019</w:t>
      </w:r>
      <w:r>
        <w:noBreakHyphen/>
        <w:t>10</w:t>
      </w:r>
      <w:r>
        <w:noBreakHyphen/>
        <w:t>08)</w:t>
      </w:r>
    </w:p>
    <w:p w14:paraId="1D609C8B" w14:textId="77777777" w:rsidR="00A23F7A" w:rsidRDefault="00A23F7A" w:rsidP="00B5765E">
      <w:pPr>
        <w:pStyle w:val="Brdtexthllihop"/>
      </w:pPr>
      <w:r>
        <w:t>Huvudsekreterare:</w:t>
      </w:r>
    </w:p>
    <w:p w14:paraId="1E624056" w14:textId="77777777" w:rsidR="00A23F7A" w:rsidRDefault="00A23F7A" w:rsidP="00B5765E">
      <w:pPr>
        <w:pStyle w:val="Brdtextmedindragvnster"/>
      </w:pPr>
      <w:proofErr w:type="spellStart"/>
      <w:r>
        <w:t>Lexelius</w:t>
      </w:r>
      <w:proofErr w:type="spellEnd"/>
      <w:r>
        <w:t>, Anna (fr.o.m. 2016</w:t>
      </w:r>
      <w:r>
        <w:noBreakHyphen/>
        <w:t>08</w:t>
      </w:r>
      <w:r>
        <w:noBreakHyphen/>
        <w:t>15 t.o.m. 2019</w:t>
      </w:r>
      <w:r>
        <w:noBreakHyphen/>
        <w:t>03</w:t>
      </w:r>
      <w:r>
        <w:noBreakHyphen/>
        <w:t>11)</w:t>
      </w:r>
    </w:p>
    <w:p w14:paraId="3A4AF3CA" w14:textId="77777777" w:rsidR="00A23F7A" w:rsidRDefault="00A23F7A" w:rsidP="00B5765E">
      <w:pPr>
        <w:pStyle w:val="Brdtextmedindragvnster"/>
      </w:pPr>
      <w:proofErr w:type="spellStart"/>
      <w:r>
        <w:t>Pauloff</w:t>
      </w:r>
      <w:proofErr w:type="spellEnd"/>
      <w:r>
        <w:t>, Anna, tidigare utredningschef (fr.o.m. 2019</w:t>
      </w:r>
      <w:r>
        <w:noBreakHyphen/>
        <w:t>04</w:t>
      </w:r>
      <w:r>
        <w:noBreakHyphen/>
        <w:t>23)</w:t>
      </w:r>
    </w:p>
    <w:p w14:paraId="68777056" w14:textId="77777777" w:rsidR="00A23F7A" w:rsidRDefault="00A23F7A" w:rsidP="00B5765E">
      <w:pPr>
        <w:pStyle w:val="Brdtexthllihop"/>
      </w:pPr>
      <w:r>
        <w:lastRenderedPageBreak/>
        <w:t>Sekreterare:</w:t>
      </w:r>
    </w:p>
    <w:p w14:paraId="491D78EB" w14:textId="77777777" w:rsidR="00A23F7A" w:rsidRDefault="00A23F7A" w:rsidP="00B5765E">
      <w:pPr>
        <w:pStyle w:val="Brdtextmedindragvnster"/>
      </w:pPr>
      <w:proofErr w:type="spellStart"/>
      <w:r>
        <w:t>Bringselius</w:t>
      </w:r>
      <w:proofErr w:type="spellEnd"/>
      <w:r>
        <w:t>, Louise (fr.o.m. 2017</w:t>
      </w:r>
      <w:r>
        <w:noBreakHyphen/>
        <w:t>01</w:t>
      </w:r>
      <w:r>
        <w:noBreakHyphen/>
        <w:t>25 t.o.m. 2018</w:t>
      </w:r>
      <w:r>
        <w:noBreakHyphen/>
        <w:t>05</w:t>
      </w:r>
      <w:r>
        <w:noBreakHyphen/>
        <w:t>31)</w:t>
      </w:r>
    </w:p>
    <w:p w14:paraId="0AB4BBDF" w14:textId="77777777" w:rsidR="00A23F7A" w:rsidRDefault="00A23F7A" w:rsidP="00B5765E">
      <w:pPr>
        <w:pStyle w:val="Brdtextmedindragvnster"/>
      </w:pPr>
      <w:r>
        <w:t>Ekdahl Wästberg, Karin (fr.o.m. 2016</w:t>
      </w:r>
      <w:r>
        <w:noBreakHyphen/>
        <w:t>08</w:t>
      </w:r>
      <w:r>
        <w:noBreakHyphen/>
        <w:t>15 t.o.m. 2019</w:t>
      </w:r>
      <w:r>
        <w:noBreakHyphen/>
        <w:t>08</w:t>
      </w:r>
      <w:r>
        <w:noBreakHyphen/>
        <w:t>11)</w:t>
      </w:r>
    </w:p>
    <w:p w14:paraId="52980E16" w14:textId="77777777" w:rsidR="00A23F7A" w:rsidRDefault="00A23F7A" w:rsidP="00B5765E">
      <w:pPr>
        <w:pStyle w:val="Brdtextmedindragvnster"/>
      </w:pPr>
      <w:r>
        <w:t>Engström, Monica (fr.o.m. 2017</w:t>
      </w:r>
      <w:r>
        <w:noBreakHyphen/>
        <w:t>08</w:t>
      </w:r>
      <w:r>
        <w:noBreakHyphen/>
        <w:t>14 t.o.m. 2018</w:t>
      </w:r>
      <w:r>
        <w:noBreakHyphen/>
        <w:t>04</w:t>
      </w:r>
      <w:r>
        <w:noBreakHyphen/>
        <w:t>30)</w:t>
      </w:r>
    </w:p>
    <w:p w14:paraId="2E61450C" w14:textId="77777777" w:rsidR="00A23F7A" w:rsidRDefault="00A23F7A" w:rsidP="00B5765E">
      <w:pPr>
        <w:pStyle w:val="Brdtextmedindragvnster"/>
      </w:pPr>
      <w:proofErr w:type="spellStart"/>
      <w:r>
        <w:t>Fexdal</w:t>
      </w:r>
      <w:proofErr w:type="spellEnd"/>
      <w:r>
        <w:t>, Pernilla, assistent (fr.o.m. 2018</w:t>
      </w:r>
      <w:r>
        <w:noBreakHyphen/>
        <w:t>08</w:t>
      </w:r>
      <w:r>
        <w:noBreakHyphen/>
        <w:t>13)</w:t>
      </w:r>
    </w:p>
    <w:p w14:paraId="64A2BC24" w14:textId="77777777" w:rsidR="00A23F7A" w:rsidRDefault="00A23F7A" w:rsidP="00B5765E">
      <w:pPr>
        <w:pStyle w:val="Brdtextmedindragvnster"/>
      </w:pPr>
      <w:proofErr w:type="spellStart"/>
      <w:r>
        <w:t>Fogelgren</w:t>
      </w:r>
      <w:proofErr w:type="spellEnd"/>
      <w:r>
        <w:t>, Mattias (fr.o.m. 2017</w:t>
      </w:r>
      <w:r>
        <w:noBreakHyphen/>
        <w:t>04</w:t>
      </w:r>
      <w:r>
        <w:noBreakHyphen/>
        <w:t>17)</w:t>
      </w:r>
    </w:p>
    <w:p w14:paraId="5218A8AA" w14:textId="77777777" w:rsidR="00A23F7A" w:rsidRDefault="00A23F7A" w:rsidP="00B5765E">
      <w:pPr>
        <w:pStyle w:val="Brdtextmedindragvnster"/>
      </w:pPr>
      <w:r>
        <w:t>Fransson, Martin, forskningsledare (fr.o.m. 2018</w:t>
      </w:r>
      <w:r>
        <w:noBreakHyphen/>
        <w:t>09</w:t>
      </w:r>
      <w:r>
        <w:noBreakHyphen/>
        <w:t>01 t.o.m. 2019</w:t>
      </w:r>
      <w:r>
        <w:noBreakHyphen/>
        <w:t>09</w:t>
      </w:r>
      <w:r>
        <w:noBreakHyphen/>
        <w:t>20)</w:t>
      </w:r>
    </w:p>
    <w:p w14:paraId="170B57B4" w14:textId="77777777" w:rsidR="00A23F7A" w:rsidRDefault="00A23F7A" w:rsidP="00B5765E">
      <w:pPr>
        <w:pStyle w:val="Brdtextmedindragvnster"/>
      </w:pPr>
      <w:r>
        <w:t>Gunnarsson, Kristin (fr.o.m. 2018</w:t>
      </w:r>
      <w:r>
        <w:noBreakHyphen/>
        <w:t>02</w:t>
      </w:r>
      <w:r>
        <w:noBreakHyphen/>
        <w:t>01 t.o.m. 2018</w:t>
      </w:r>
      <w:r>
        <w:noBreakHyphen/>
        <w:t>06</w:t>
      </w:r>
      <w:r>
        <w:noBreakHyphen/>
        <w:t>18)</w:t>
      </w:r>
    </w:p>
    <w:p w14:paraId="293054FB" w14:textId="77777777" w:rsidR="00A23F7A" w:rsidRDefault="00A23F7A" w:rsidP="00B5765E">
      <w:pPr>
        <w:pStyle w:val="Brdtextmedindragvnster"/>
      </w:pPr>
      <w:r>
        <w:t>Hamilton, Lena (fr.o.m. 2018</w:t>
      </w:r>
      <w:r>
        <w:noBreakHyphen/>
        <w:t>04</w:t>
      </w:r>
      <w:r>
        <w:noBreakHyphen/>
        <w:t>16 t.o.m. 2018</w:t>
      </w:r>
      <w:r>
        <w:noBreakHyphen/>
        <w:t>05</w:t>
      </w:r>
      <w:r>
        <w:noBreakHyphen/>
        <w:t>17)</w:t>
      </w:r>
    </w:p>
    <w:p w14:paraId="3E38EAB0" w14:textId="77777777" w:rsidR="00A23F7A" w:rsidRDefault="00A23F7A" w:rsidP="00B5765E">
      <w:pPr>
        <w:pStyle w:val="Brdtextmedindragvnster"/>
      </w:pPr>
      <w:proofErr w:type="spellStart"/>
      <w:r>
        <w:t>Hanspers</w:t>
      </w:r>
      <w:proofErr w:type="spellEnd"/>
      <w:r>
        <w:t>, Kajsa (fr.o.m. 2016</w:t>
      </w:r>
      <w:r>
        <w:noBreakHyphen/>
        <w:t>08</w:t>
      </w:r>
      <w:r>
        <w:noBreakHyphen/>
        <w:t>15 t.o.m. 2017</w:t>
      </w:r>
      <w:r>
        <w:noBreakHyphen/>
        <w:t>07</w:t>
      </w:r>
      <w:r>
        <w:noBreakHyphen/>
        <w:t>31)</w:t>
      </w:r>
    </w:p>
    <w:p w14:paraId="2890430C" w14:textId="77777777" w:rsidR="00A23F7A" w:rsidRDefault="00A23F7A" w:rsidP="00B5765E">
      <w:pPr>
        <w:pStyle w:val="Brdtextmedindragvnster"/>
      </w:pPr>
      <w:proofErr w:type="spellStart"/>
      <w:r>
        <w:t>Hååg</w:t>
      </w:r>
      <w:proofErr w:type="spellEnd"/>
      <w:r>
        <w:t>, Karin (fr.o.m. 2018</w:t>
      </w:r>
      <w:r>
        <w:noBreakHyphen/>
        <w:t>04</w:t>
      </w:r>
      <w:r>
        <w:noBreakHyphen/>
        <w:t>03)</w:t>
      </w:r>
    </w:p>
    <w:p w14:paraId="4168E66C" w14:textId="77777777" w:rsidR="00A23F7A" w:rsidRPr="000679D8" w:rsidRDefault="00A23F7A" w:rsidP="00B5765E">
      <w:pPr>
        <w:pStyle w:val="Brdtextmedindragvnster"/>
        <w:rPr>
          <w:lang w:val="de-DE"/>
        </w:rPr>
      </w:pPr>
      <w:r w:rsidRPr="000679D8">
        <w:rPr>
          <w:lang w:val="de-DE"/>
        </w:rPr>
        <w:t xml:space="preserve">Mannerheim, </w:t>
      </w:r>
      <w:proofErr w:type="spellStart"/>
      <w:r w:rsidRPr="000679D8">
        <w:rPr>
          <w:lang w:val="de-DE"/>
        </w:rPr>
        <w:t>Unni</w:t>
      </w:r>
      <w:proofErr w:type="spellEnd"/>
      <w:r w:rsidRPr="000679D8">
        <w:rPr>
          <w:lang w:val="de-DE"/>
        </w:rPr>
        <w:t xml:space="preserve"> (</w:t>
      </w:r>
      <w:proofErr w:type="spellStart"/>
      <w:r w:rsidRPr="000679D8">
        <w:rPr>
          <w:lang w:val="de-DE"/>
        </w:rPr>
        <w:t>fr.o.m</w:t>
      </w:r>
      <w:proofErr w:type="spellEnd"/>
      <w:r w:rsidRPr="000679D8">
        <w:rPr>
          <w:lang w:val="de-DE"/>
        </w:rPr>
        <w:t>. 2016</w:t>
      </w:r>
      <w:r w:rsidRPr="000679D8">
        <w:rPr>
          <w:lang w:val="de-DE"/>
        </w:rPr>
        <w:noBreakHyphen/>
        <w:t>09</w:t>
      </w:r>
      <w:r w:rsidRPr="000679D8">
        <w:rPr>
          <w:lang w:val="de-DE"/>
        </w:rPr>
        <w:noBreakHyphen/>
        <w:t xml:space="preserve">05 </w:t>
      </w:r>
      <w:proofErr w:type="spellStart"/>
      <w:r w:rsidRPr="000679D8">
        <w:rPr>
          <w:lang w:val="de-DE"/>
        </w:rPr>
        <w:t>t.o.m</w:t>
      </w:r>
      <w:proofErr w:type="spellEnd"/>
      <w:r w:rsidRPr="000679D8">
        <w:rPr>
          <w:lang w:val="de-DE"/>
        </w:rPr>
        <w:t>. 2018</w:t>
      </w:r>
      <w:r w:rsidRPr="000679D8">
        <w:rPr>
          <w:lang w:val="de-DE"/>
        </w:rPr>
        <w:noBreakHyphen/>
        <w:t>06</w:t>
      </w:r>
      <w:r w:rsidRPr="000679D8">
        <w:rPr>
          <w:lang w:val="de-DE"/>
        </w:rPr>
        <w:noBreakHyphen/>
        <w:t>30)</w:t>
      </w:r>
    </w:p>
    <w:p w14:paraId="705C8683" w14:textId="77777777" w:rsidR="00A23F7A" w:rsidRDefault="00A23F7A" w:rsidP="00B5765E">
      <w:pPr>
        <w:pStyle w:val="Brdtextmedindragvnster"/>
      </w:pPr>
      <w:r>
        <w:t>Norbäck, Ola, assessor (fr.o.m. 2019</w:t>
      </w:r>
      <w:r>
        <w:noBreakHyphen/>
        <w:t>09</w:t>
      </w:r>
      <w:r>
        <w:noBreakHyphen/>
        <w:t>30)</w:t>
      </w:r>
    </w:p>
    <w:p w14:paraId="28A14228" w14:textId="77777777" w:rsidR="00A23F7A" w:rsidRDefault="00A23F7A" w:rsidP="00B5765E">
      <w:pPr>
        <w:pStyle w:val="Brdtextmedindragvnster"/>
      </w:pPr>
      <w:r>
        <w:t>Preston, Ewa (fr.o.m. 2016</w:t>
      </w:r>
      <w:r>
        <w:noBreakHyphen/>
        <w:t>11</w:t>
      </w:r>
      <w:r>
        <w:noBreakHyphen/>
        <w:t>15 t.o.m. 2017</w:t>
      </w:r>
      <w:r>
        <w:noBreakHyphen/>
        <w:t>08</w:t>
      </w:r>
      <w:r>
        <w:noBreakHyphen/>
        <w:t>13)</w:t>
      </w:r>
    </w:p>
    <w:p w14:paraId="4D73C808" w14:textId="77777777" w:rsidR="00A23F7A" w:rsidRDefault="00A23F7A" w:rsidP="00B5765E">
      <w:pPr>
        <w:pStyle w:val="Brdtextmedindragvnster"/>
      </w:pPr>
      <w:r>
        <w:t>Quist, Johan, forskningsledare (fr.o.m. 2018</w:t>
      </w:r>
      <w:r>
        <w:noBreakHyphen/>
        <w:t>09</w:t>
      </w:r>
      <w:r>
        <w:noBreakHyphen/>
        <w:t>01 t.o.m. 2019</w:t>
      </w:r>
      <w:r>
        <w:noBreakHyphen/>
        <w:t>09</w:t>
      </w:r>
      <w:r>
        <w:noBreakHyphen/>
        <w:t>20)</w:t>
      </w:r>
    </w:p>
    <w:p w14:paraId="6DCDAA07" w14:textId="77777777" w:rsidR="00A23F7A" w:rsidRDefault="00A23F7A" w:rsidP="00B5765E">
      <w:pPr>
        <w:pStyle w:val="Brdtextmedindragvnster"/>
      </w:pPr>
      <w:proofErr w:type="spellStart"/>
      <w:r>
        <w:t>Sterky</w:t>
      </w:r>
      <w:proofErr w:type="spellEnd"/>
      <w:r>
        <w:t>, Emma, utredningssekreterare (fr.o.m. 2020</w:t>
      </w:r>
      <w:r>
        <w:noBreakHyphen/>
        <w:t>01</w:t>
      </w:r>
      <w:r>
        <w:noBreakHyphen/>
        <w:t>01 t.o.m. 2020</w:t>
      </w:r>
      <w:r>
        <w:noBreakHyphen/>
        <w:t>05</w:t>
      </w:r>
      <w:r>
        <w:noBreakHyphen/>
        <w:t>02)</w:t>
      </w:r>
    </w:p>
    <w:p w14:paraId="0600C78E" w14:textId="77777777" w:rsidR="00A23F7A" w:rsidRDefault="00A23F7A" w:rsidP="00B5765E">
      <w:pPr>
        <w:pStyle w:val="Brdtextmedindragvnster"/>
      </w:pPr>
      <w:r>
        <w:t>Wetter Edman, Katarina, forskningsledare (fr.o.m. 2018</w:t>
      </w:r>
      <w:r>
        <w:noBreakHyphen/>
        <w:t>09</w:t>
      </w:r>
      <w:r>
        <w:noBreakHyphen/>
        <w:t>01 t.o.m. 2019</w:t>
      </w:r>
      <w:r>
        <w:noBreakHyphen/>
        <w:t>09</w:t>
      </w:r>
      <w:r>
        <w:noBreakHyphen/>
        <w:t>20)</w:t>
      </w:r>
    </w:p>
    <w:p w14:paraId="66F4538C" w14:textId="77777777" w:rsidR="00A23F7A" w:rsidRDefault="00A23F7A" w:rsidP="00B5765E">
      <w:pPr>
        <w:pStyle w:val="Brdtextupprkning"/>
      </w:pPr>
      <w:r>
        <w:t>Direktiv för delegationen, se dir. 2016:51, dir. 2017:119 och dir. 2019:6</w:t>
      </w:r>
    </w:p>
    <w:p w14:paraId="46360E35" w14:textId="77777777" w:rsidR="00A23F7A" w:rsidRDefault="00A23F7A" w:rsidP="00B5765E">
      <w:pPr>
        <w:pStyle w:val="Brdtexthllihop"/>
      </w:pPr>
      <w:r>
        <w:t>Kommittén har avgett</w:t>
      </w:r>
    </w:p>
    <w:p w14:paraId="22CBD3C2" w14:textId="03738980" w:rsidR="00A23F7A" w:rsidRDefault="00A23F7A" w:rsidP="00656140">
      <w:pPr>
        <w:pStyle w:val="Brdtextmedindragvnster"/>
        <w:ind w:left="284" w:hanging="114"/>
      </w:pPr>
      <w:r>
        <w:t xml:space="preserve">SOU 2017:56 Jakten på den perfekta ersättningsmodellen </w:t>
      </w:r>
      <w:r w:rsidR="00333890">
        <w:t>–</w:t>
      </w:r>
      <w:r>
        <w:t xml:space="preserve"> Vad händer med medarbetarnas handlingsutrymme?</w:t>
      </w:r>
    </w:p>
    <w:p w14:paraId="00877E6A" w14:textId="77777777" w:rsidR="00A23F7A" w:rsidRDefault="00A23F7A" w:rsidP="00656140">
      <w:pPr>
        <w:pStyle w:val="Brdtextmedindragvnster"/>
        <w:ind w:left="284" w:hanging="114"/>
      </w:pPr>
      <w:r>
        <w:t>SOU 2018:48 En lärande tillsyn. Statlig granskning som bidrar till verksamhetsutveckling i vård, skola och omsorg</w:t>
      </w:r>
    </w:p>
    <w:p w14:paraId="6909602D" w14:textId="77777777" w:rsidR="00A23F7A" w:rsidRDefault="00A23F7A" w:rsidP="00656140">
      <w:pPr>
        <w:pStyle w:val="Brdtextmedindragvnster"/>
        <w:ind w:left="284" w:hanging="114"/>
      </w:pPr>
      <w:r>
        <w:t>SOU 2018:38 Styra och leda med tillit. Forskning och praktik</w:t>
      </w:r>
    </w:p>
    <w:p w14:paraId="27BB9CFB" w14:textId="095ABC71" w:rsidR="00A23F7A" w:rsidRDefault="00A23F7A" w:rsidP="00656140">
      <w:pPr>
        <w:pStyle w:val="Brdtextmedindragvnster"/>
        <w:ind w:left="284" w:hanging="114"/>
      </w:pPr>
      <w:r>
        <w:t xml:space="preserve">SOU 2018:47 Med tillit växer handlingsutrymmet </w:t>
      </w:r>
      <w:r w:rsidR="00656140">
        <w:t>–</w:t>
      </w:r>
      <w:r>
        <w:t xml:space="preserve"> tillitsbaserad styrning och ledning av välfärdssektorn</w:t>
      </w:r>
    </w:p>
    <w:p w14:paraId="63820713" w14:textId="77777777" w:rsidR="00A23F7A" w:rsidRDefault="00A23F7A" w:rsidP="00656140">
      <w:pPr>
        <w:pStyle w:val="Brdtextmedindragvnster"/>
        <w:ind w:left="284" w:hanging="114"/>
      </w:pPr>
      <w:r>
        <w:t>SOU 2019:43 Med tillit följer bättre resultat – tillitsbaserad styrning och ledning i staten</w:t>
      </w:r>
    </w:p>
    <w:p w14:paraId="0E563F18" w14:textId="77777777" w:rsidR="00A23F7A" w:rsidRDefault="00A23F7A" w:rsidP="00656140">
      <w:pPr>
        <w:pStyle w:val="Brdtextmedindragvnster"/>
        <w:ind w:left="284" w:hanging="114"/>
      </w:pPr>
      <w:r>
        <w:t>Politisk handlingskraft i en regeringsnära utvecklingsmiljö</w:t>
      </w:r>
    </w:p>
    <w:p w14:paraId="1DBF315F" w14:textId="77777777" w:rsidR="00A23F7A" w:rsidRDefault="00A23F7A" w:rsidP="00B5765E">
      <w:pPr>
        <w:pStyle w:val="Brdtextupprkning"/>
      </w:pPr>
      <w:r>
        <w:t>Delegationen beräknas avsluta sitt arbete senast 2 maj 2020.</w:t>
      </w:r>
    </w:p>
    <w:p w14:paraId="4AD5BF16" w14:textId="77777777" w:rsidR="00A23F7A" w:rsidRDefault="00A23F7A" w:rsidP="00B5765E">
      <w:pPr>
        <w:pStyle w:val="Rubrik2"/>
      </w:pPr>
      <w:bookmarkStart w:id="92" w:name="_Toc34128022"/>
      <w:r>
        <w:t>Utredningen om en strukturell översyn av mervärdesskattelagen (Fi 2016:06)</w:t>
      </w:r>
      <w:bookmarkEnd w:id="92"/>
    </w:p>
    <w:p w14:paraId="051083F7" w14:textId="77777777" w:rsidR="00A23F7A" w:rsidRDefault="00A23F7A" w:rsidP="00B5765E">
      <w:pPr>
        <w:pStyle w:val="Brdtextupprkning"/>
      </w:pPr>
      <w:r>
        <w:t>Tillkallad enligt regeringens bemyndigande 2016-06-22</w:t>
      </w:r>
    </w:p>
    <w:p w14:paraId="65A34D74" w14:textId="77777777" w:rsidR="00A23F7A" w:rsidRDefault="00A23F7A" w:rsidP="00B5765E">
      <w:pPr>
        <w:pStyle w:val="Brdtexthllihop"/>
      </w:pPr>
      <w:r>
        <w:t>Särskild utredare:</w:t>
      </w:r>
    </w:p>
    <w:p w14:paraId="44DF5A38" w14:textId="77777777" w:rsidR="00A23F7A" w:rsidRDefault="00A23F7A" w:rsidP="00B5765E">
      <w:pPr>
        <w:pStyle w:val="Brdtextmedindragvnster"/>
      </w:pPr>
      <w:r>
        <w:t>Classon, Petter (fr.o.m. 2018</w:t>
      </w:r>
      <w:r>
        <w:noBreakHyphen/>
        <w:t>02</w:t>
      </w:r>
      <w:r>
        <w:noBreakHyphen/>
        <w:t>26)</w:t>
      </w:r>
    </w:p>
    <w:p w14:paraId="4794F295" w14:textId="77777777" w:rsidR="00A23F7A" w:rsidRDefault="00A23F7A" w:rsidP="00B5765E">
      <w:pPr>
        <w:pStyle w:val="Brdtextmedindragvnster"/>
      </w:pPr>
      <w:proofErr w:type="spellStart"/>
      <w:r>
        <w:t>Posjnov</w:t>
      </w:r>
      <w:proofErr w:type="spellEnd"/>
      <w:r>
        <w:t>, Eva (fr.o.m. 2016</w:t>
      </w:r>
      <w:r>
        <w:noBreakHyphen/>
        <w:t>09</w:t>
      </w:r>
      <w:r>
        <w:noBreakHyphen/>
        <w:t>05 t.o.m. 2018</w:t>
      </w:r>
      <w:r>
        <w:noBreakHyphen/>
        <w:t>02</w:t>
      </w:r>
      <w:r>
        <w:noBreakHyphen/>
        <w:t>25)</w:t>
      </w:r>
    </w:p>
    <w:p w14:paraId="382B089C" w14:textId="77777777" w:rsidR="00A23F7A" w:rsidRDefault="00A23F7A" w:rsidP="00B5765E">
      <w:pPr>
        <w:pStyle w:val="Brdtexthllihop"/>
      </w:pPr>
      <w:r>
        <w:t>Sakkunniga:</w:t>
      </w:r>
    </w:p>
    <w:p w14:paraId="65F61147" w14:textId="77777777" w:rsidR="00A23F7A" w:rsidRDefault="00A23F7A" w:rsidP="00B5765E">
      <w:pPr>
        <w:pStyle w:val="Brdtextmedindragvnster"/>
      </w:pPr>
      <w:r>
        <w:t>Hamberg, Lennart (fr.o.m. 2016</w:t>
      </w:r>
      <w:r>
        <w:noBreakHyphen/>
        <w:t>09</w:t>
      </w:r>
      <w:r>
        <w:noBreakHyphen/>
        <w:t>22)</w:t>
      </w:r>
    </w:p>
    <w:p w14:paraId="2C01AB02" w14:textId="77777777" w:rsidR="00A23F7A" w:rsidRPr="000679D8" w:rsidRDefault="00A23F7A" w:rsidP="00B5765E">
      <w:pPr>
        <w:pStyle w:val="Brdtextmedindragvnster"/>
        <w:rPr>
          <w:lang w:val="en-US"/>
        </w:rPr>
      </w:pPr>
      <w:r w:rsidRPr="000679D8">
        <w:rPr>
          <w:lang w:val="en-US"/>
        </w:rPr>
        <w:t>Larsson, Jan (</w:t>
      </w:r>
      <w:proofErr w:type="spellStart"/>
      <w:r w:rsidRPr="000679D8">
        <w:rPr>
          <w:lang w:val="en-US"/>
        </w:rPr>
        <w:t>fr.o.m</w:t>
      </w:r>
      <w:proofErr w:type="spellEnd"/>
      <w:r w:rsidRPr="000679D8">
        <w:rPr>
          <w:lang w:val="en-US"/>
        </w:rPr>
        <w:t>. 2016</w:t>
      </w:r>
      <w:r w:rsidRPr="000679D8">
        <w:rPr>
          <w:lang w:val="en-US"/>
        </w:rPr>
        <w:noBreakHyphen/>
        <w:t>09</w:t>
      </w:r>
      <w:r w:rsidRPr="000679D8">
        <w:rPr>
          <w:lang w:val="en-US"/>
        </w:rPr>
        <w:noBreakHyphen/>
        <w:t xml:space="preserve">22 </w:t>
      </w:r>
      <w:proofErr w:type="spellStart"/>
      <w:r w:rsidRPr="000679D8">
        <w:rPr>
          <w:lang w:val="en-US"/>
        </w:rPr>
        <w:t>t.o.m</w:t>
      </w:r>
      <w:proofErr w:type="spellEnd"/>
      <w:r w:rsidRPr="000679D8">
        <w:rPr>
          <w:lang w:val="en-US"/>
        </w:rPr>
        <w:t>. 2018</w:t>
      </w:r>
      <w:r w:rsidRPr="000679D8">
        <w:rPr>
          <w:lang w:val="en-US"/>
        </w:rPr>
        <w:noBreakHyphen/>
        <w:t>02</w:t>
      </w:r>
      <w:r w:rsidRPr="000679D8">
        <w:rPr>
          <w:lang w:val="en-US"/>
        </w:rPr>
        <w:noBreakHyphen/>
        <w:t>25)</w:t>
      </w:r>
    </w:p>
    <w:p w14:paraId="570A39E0" w14:textId="77777777" w:rsidR="00A23F7A" w:rsidRDefault="00A23F7A" w:rsidP="00B5765E">
      <w:pPr>
        <w:pStyle w:val="Brdtextmedindragvnster"/>
      </w:pPr>
      <w:proofErr w:type="spellStart"/>
      <w:r>
        <w:t>Posjnov</w:t>
      </w:r>
      <w:proofErr w:type="spellEnd"/>
      <w:r>
        <w:t>, Eva (fr.o.m. 2018</w:t>
      </w:r>
      <w:r>
        <w:noBreakHyphen/>
        <w:t>02</w:t>
      </w:r>
      <w:r>
        <w:noBreakHyphen/>
        <w:t>26)</w:t>
      </w:r>
    </w:p>
    <w:p w14:paraId="3E5B3186" w14:textId="77777777" w:rsidR="00A23F7A" w:rsidRDefault="00A23F7A" w:rsidP="00B5765E">
      <w:pPr>
        <w:pStyle w:val="Brdtexthllihop"/>
      </w:pPr>
      <w:r>
        <w:lastRenderedPageBreak/>
        <w:t>Experter:</w:t>
      </w:r>
    </w:p>
    <w:p w14:paraId="4B87B1C7" w14:textId="77777777" w:rsidR="00A23F7A" w:rsidRDefault="00A23F7A" w:rsidP="00B5765E">
      <w:pPr>
        <w:pStyle w:val="Brdtextmedindragvnster"/>
      </w:pPr>
      <w:r>
        <w:t>Börjesson, Ylva (fr.o.m. 2020</w:t>
      </w:r>
      <w:r>
        <w:noBreakHyphen/>
        <w:t>03</w:t>
      </w:r>
      <w:r>
        <w:noBreakHyphen/>
        <w:t>01)</w:t>
      </w:r>
    </w:p>
    <w:p w14:paraId="2FBBFFCD" w14:textId="77777777" w:rsidR="00A23F7A" w:rsidRDefault="00A23F7A" w:rsidP="00B5765E">
      <w:pPr>
        <w:pStyle w:val="Brdtextmedindragvnster"/>
      </w:pPr>
      <w:r>
        <w:t>Carlberg, Charlotta (fr.o.m. 2016</w:t>
      </w:r>
      <w:r>
        <w:noBreakHyphen/>
        <w:t>09</w:t>
      </w:r>
      <w:r>
        <w:noBreakHyphen/>
        <w:t>22)</w:t>
      </w:r>
    </w:p>
    <w:p w14:paraId="5A513383" w14:textId="77777777" w:rsidR="00A23F7A" w:rsidRDefault="00A23F7A" w:rsidP="00B5765E">
      <w:pPr>
        <w:pStyle w:val="Brdtextmedindragvnster"/>
      </w:pPr>
      <w:r>
        <w:t>Classon, Petter (fr.o.m. 2016</w:t>
      </w:r>
      <w:r>
        <w:noBreakHyphen/>
        <w:t>09</w:t>
      </w:r>
      <w:r>
        <w:noBreakHyphen/>
        <w:t>22 t.o.m. 2018</w:t>
      </w:r>
      <w:r>
        <w:noBreakHyphen/>
        <w:t>02</w:t>
      </w:r>
      <w:r>
        <w:noBreakHyphen/>
        <w:t>25)</w:t>
      </w:r>
    </w:p>
    <w:p w14:paraId="783212D6" w14:textId="77777777" w:rsidR="00A23F7A" w:rsidRDefault="00A23F7A" w:rsidP="00B5765E">
      <w:pPr>
        <w:pStyle w:val="Brdtextmedindragvnster"/>
      </w:pPr>
      <w:r>
        <w:t>Gunnarsson, Raisa (fr.o.m. 2019</w:t>
      </w:r>
      <w:r>
        <w:noBreakHyphen/>
        <w:t>12</w:t>
      </w:r>
      <w:r>
        <w:noBreakHyphen/>
        <w:t>17)</w:t>
      </w:r>
    </w:p>
    <w:p w14:paraId="34098B50" w14:textId="77777777" w:rsidR="00A23F7A" w:rsidRDefault="00A23F7A" w:rsidP="00B5765E">
      <w:pPr>
        <w:pStyle w:val="Brdtextmedindragvnster"/>
      </w:pPr>
      <w:r>
        <w:t>Hammar, Henrik (fr.o.m. 2016</w:t>
      </w:r>
      <w:r>
        <w:noBreakHyphen/>
        <w:t>09</w:t>
      </w:r>
      <w:r>
        <w:noBreakHyphen/>
        <w:t>22 t.o.m. 2018</w:t>
      </w:r>
      <w:r>
        <w:noBreakHyphen/>
        <w:t>02</w:t>
      </w:r>
      <w:r>
        <w:noBreakHyphen/>
        <w:t>25)</w:t>
      </w:r>
    </w:p>
    <w:p w14:paraId="6D32415E" w14:textId="77777777" w:rsidR="00A23F7A" w:rsidRDefault="00A23F7A" w:rsidP="00B5765E">
      <w:pPr>
        <w:pStyle w:val="Brdtextmedindragvnster"/>
      </w:pPr>
      <w:r>
        <w:t>Lidström, Jan-Olof (fr.o.m. 2016</w:t>
      </w:r>
      <w:r>
        <w:noBreakHyphen/>
        <w:t>09</w:t>
      </w:r>
      <w:r>
        <w:noBreakHyphen/>
        <w:t>22 t.o.m. 2017</w:t>
      </w:r>
      <w:r>
        <w:noBreakHyphen/>
        <w:t>04</w:t>
      </w:r>
      <w:r>
        <w:noBreakHyphen/>
        <w:t>23)</w:t>
      </w:r>
    </w:p>
    <w:p w14:paraId="3C02B407" w14:textId="77777777" w:rsidR="00A23F7A" w:rsidRDefault="00A23F7A" w:rsidP="00B5765E">
      <w:pPr>
        <w:pStyle w:val="Brdtextmedindragvnster"/>
      </w:pPr>
      <w:r>
        <w:t>Lidström, Jan-Olof (fr.o.m. 2019</w:t>
      </w:r>
      <w:r>
        <w:noBreakHyphen/>
        <w:t>04</w:t>
      </w:r>
      <w:r>
        <w:noBreakHyphen/>
        <w:t>01 t.o.m. 2020</w:t>
      </w:r>
      <w:r>
        <w:noBreakHyphen/>
        <w:t>01</w:t>
      </w:r>
      <w:r>
        <w:noBreakHyphen/>
        <w:t>19)</w:t>
      </w:r>
    </w:p>
    <w:p w14:paraId="4EC13434" w14:textId="77777777" w:rsidR="00A23F7A" w:rsidRDefault="00A23F7A" w:rsidP="00B5765E">
      <w:pPr>
        <w:pStyle w:val="Brdtextmedindragvnster"/>
      </w:pPr>
      <w:r>
        <w:t>Lindqvist, Johan (fr.o.m. 2016</w:t>
      </w:r>
      <w:r>
        <w:noBreakHyphen/>
        <w:t>09</w:t>
      </w:r>
      <w:r>
        <w:noBreakHyphen/>
        <w:t>22 t.o.m. 2019</w:t>
      </w:r>
      <w:r>
        <w:noBreakHyphen/>
        <w:t>08</w:t>
      </w:r>
      <w:r>
        <w:noBreakHyphen/>
        <w:t>12)</w:t>
      </w:r>
    </w:p>
    <w:p w14:paraId="64FC898D" w14:textId="77777777" w:rsidR="00A23F7A" w:rsidRDefault="00A23F7A" w:rsidP="00B5765E">
      <w:pPr>
        <w:pStyle w:val="Brdtextmedindragvnster"/>
      </w:pPr>
      <w:r>
        <w:t>Lindström, Elly-Ann (fr.o.m. 2018</w:t>
      </w:r>
      <w:r>
        <w:noBreakHyphen/>
        <w:t>02</w:t>
      </w:r>
      <w:r>
        <w:noBreakHyphen/>
        <w:t>26)</w:t>
      </w:r>
    </w:p>
    <w:p w14:paraId="4735DE2F" w14:textId="77777777" w:rsidR="00A23F7A" w:rsidRDefault="00A23F7A" w:rsidP="00B5765E">
      <w:pPr>
        <w:pStyle w:val="Brdtextmedindragvnster"/>
      </w:pPr>
      <w:proofErr w:type="spellStart"/>
      <w:r>
        <w:t>Magnander</w:t>
      </w:r>
      <w:proofErr w:type="spellEnd"/>
      <w:r>
        <w:t>, Johan (fr.o.m. 2019</w:t>
      </w:r>
      <w:r>
        <w:noBreakHyphen/>
        <w:t>08</w:t>
      </w:r>
      <w:r>
        <w:noBreakHyphen/>
        <w:t>13)</w:t>
      </w:r>
    </w:p>
    <w:p w14:paraId="7899837E" w14:textId="77777777" w:rsidR="00A23F7A" w:rsidRDefault="00A23F7A" w:rsidP="00B5765E">
      <w:pPr>
        <w:pStyle w:val="Brdtextmedindragvnster"/>
      </w:pPr>
      <w:r>
        <w:t>Malmberg, Stina (fr.o.m. 2016</w:t>
      </w:r>
      <w:r>
        <w:noBreakHyphen/>
        <w:t>09</w:t>
      </w:r>
      <w:r>
        <w:noBreakHyphen/>
        <w:t>22)</w:t>
      </w:r>
    </w:p>
    <w:p w14:paraId="3456717C" w14:textId="77777777" w:rsidR="00A23F7A" w:rsidRDefault="00A23F7A" w:rsidP="00B5765E">
      <w:pPr>
        <w:pStyle w:val="Brdtextmedindragvnster"/>
      </w:pPr>
      <w:r>
        <w:t>Mattisson, Lars (fr.o.m. 2016</w:t>
      </w:r>
      <w:r>
        <w:noBreakHyphen/>
        <w:t>09</w:t>
      </w:r>
      <w:r>
        <w:noBreakHyphen/>
        <w:t>22 t.o.m. 2020</w:t>
      </w:r>
      <w:r>
        <w:noBreakHyphen/>
        <w:t>02</w:t>
      </w:r>
      <w:r>
        <w:noBreakHyphen/>
        <w:t>29)</w:t>
      </w:r>
    </w:p>
    <w:p w14:paraId="734C6D7F" w14:textId="77777777" w:rsidR="00A23F7A" w:rsidRDefault="00A23F7A" w:rsidP="00B5765E">
      <w:pPr>
        <w:pStyle w:val="Brdtextmedindragvnster"/>
      </w:pPr>
      <w:r>
        <w:t>Möller, Anneli (fr.o.m. 2016</w:t>
      </w:r>
      <w:r>
        <w:noBreakHyphen/>
        <w:t>09</w:t>
      </w:r>
      <w:r>
        <w:noBreakHyphen/>
        <w:t>22)</w:t>
      </w:r>
    </w:p>
    <w:p w14:paraId="56119DF7" w14:textId="77777777" w:rsidR="00A23F7A" w:rsidRDefault="00A23F7A" w:rsidP="00B5765E">
      <w:pPr>
        <w:pStyle w:val="Brdtextmedindragvnster"/>
      </w:pPr>
      <w:r>
        <w:t>Olsson, Christina (fr.o.m. 2016</w:t>
      </w:r>
      <w:r>
        <w:noBreakHyphen/>
        <w:t>09</w:t>
      </w:r>
      <w:r>
        <w:noBreakHyphen/>
        <w:t>22 t.o.m. 2019</w:t>
      </w:r>
      <w:r>
        <w:noBreakHyphen/>
        <w:t>03</w:t>
      </w:r>
      <w:r>
        <w:noBreakHyphen/>
        <w:t>31)</w:t>
      </w:r>
    </w:p>
    <w:p w14:paraId="7CE5FE3E" w14:textId="77777777" w:rsidR="00A23F7A" w:rsidRDefault="00A23F7A" w:rsidP="00B5765E">
      <w:pPr>
        <w:pStyle w:val="Brdtextmedindragvnster"/>
      </w:pPr>
      <w:r>
        <w:t>Sandberg Nilsson, Anna (fr.o.m. 2016</w:t>
      </w:r>
      <w:r>
        <w:noBreakHyphen/>
        <w:t>09</w:t>
      </w:r>
      <w:r>
        <w:noBreakHyphen/>
        <w:t>22)</w:t>
      </w:r>
    </w:p>
    <w:p w14:paraId="1E5797D9" w14:textId="77777777" w:rsidR="00A23F7A" w:rsidRDefault="00A23F7A" w:rsidP="00B5765E">
      <w:pPr>
        <w:pStyle w:val="Brdtexthllihop"/>
      </w:pPr>
      <w:r>
        <w:t>Huvudsekreterare:</w:t>
      </w:r>
    </w:p>
    <w:p w14:paraId="2169151C" w14:textId="77777777" w:rsidR="00A23F7A" w:rsidRDefault="00A23F7A" w:rsidP="00B5765E">
      <w:pPr>
        <w:pStyle w:val="Brdtextmedindragvnster"/>
      </w:pPr>
      <w:r>
        <w:t>Börjesson, Ylva (fr.o.m. 2016</w:t>
      </w:r>
      <w:r>
        <w:noBreakHyphen/>
        <w:t>10</w:t>
      </w:r>
      <w:r>
        <w:noBreakHyphen/>
        <w:t>03 t.o.m. 2020</w:t>
      </w:r>
      <w:r>
        <w:noBreakHyphen/>
        <w:t>02</w:t>
      </w:r>
      <w:r>
        <w:noBreakHyphen/>
        <w:t>28)</w:t>
      </w:r>
    </w:p>
    <w:p w14:paraId="575B8C44" w14:textId="77777777" w:rsidR="00A23F7A" w:rsidRDefault="00A23F7A" w:rsidP="00B5765E">
      <w:pPr>
        <w:pStyle w:val="Brdtextmedindragvnster"/>
      </w:pPr>
      <w:r>
        <w:t xml:space="preserve">Helenius </w:t>
      </w:r>
      <w:proofErr w:type="spellStart"/>
      <w:r>
        <w:t>Lockner</w:t>
      </w:r>
      <w:proofErr w:type="spellEnd"/>
      <w:r>
        <w:t>, Mia (fr.o.m. 2020-03-01)</w:t>
      </w:r>
    </w:p>
    <w:p w14:paraId="6E20F646" w14:textId="77777777" w:rsidR="00A23F7A" w:rsidRDefault="00A23F7A" w:rsidP="00B5765E">
      <w:pPr>
        <w:pStyle w:val="Brdtexthllihop"/>
      </w:pPr>
      <w:r>
        <w:t>Sekreterare:</w:t>
      </w:r>
    </w:p>
    <w:p w14:paraId="0194D903" w14:textId="77777777" w:rsidR="00A23F7A" w:rsidRDefault="00A23F7A" w:rsidP="00B5765E">
      <w:pPr>
        <w:pStyle w:val="Brdtextmedindragvnster"/>
      </w:pPr>
      <w:r>
        <w:t xml:space="preserve">Helenius </w:t>
      </w:r>
      <w:proofErr w:type="spellStart"/>
      <w:r>
        <w:t>Lockner</w:t>
      </w:r>
      <w:proofErr w:type="spellEnd"/>
      <w:r>
        <w:t>, Mia (fr.o.m. 2016</w:t>
      </w:r>
      <w:r>
        <w:noBreakHyphen/>
        <w:t>09</w:t>
      </w:r>
      <w:r>
        <w:noBreakHyphen/>
        <w:t>05 t.o.m. 2020-02-09)</w:t>
      </w:r>
    </w:p>
    <w:p w14:paraId="46560C0D" w14:textId="77777777" w:rsidR="00A23F7A" w:rsidRDefault="00A23F7A" w:rsidP="00B5765E">
      <w:pPr>
        <w:pStyle w:val="Brdtextmedindragvnster"/>
      </w:pPr>
      <w:r>
        <w:t>Lidström, Jan-Olof (fr.o.m. 2017</w:t>
      </w:r>
      <w:r>
        <w:noBreakHyphen/>
        <w:t>04</w:t>
      </w:r>
      <w:r>
        <w:noBreakHyphen/>
        <w:t>24 t.o.m. 2019</w:t>
      </w:r>
      <w:r>
        <w:noBreakHyphen/>
        <w:t>03</w:t>
      </w:r>
      <w:r>
        <w:noBreakHyphen/>
        <w:t>31)</w:t>
      </w:r>
    </w:p>
    <w:p w14:paraId="6E191EE5" w14:textId="77777777" w:rsidR="00A23F7A" w:rsidRDefault="00A23F7A" w:rsidP="00B5765E">
      <w:pPr>
        <w:pStyle w:val="Brdtextmedindragvnster"/>
      </w:pPr>
      <w:r>
        <w:t>Mattisson, Lars (fr.o.m. 2020</w:t>
      </w:r>
      <w:r>
        <w:noBreakHyphen/>
        <w:t>03</w:t>
      </w:r>
      <w:r>
        <w:noBreakHyphen/>
        <w:t>01)</w:t>
      </w:r>
    </w:p>
    <w:p w14:paraId="54C32A21" w14:textId="77777777" w:rsidR="00A23F7A" w:rsidRDefault="00A23F7A" w:rsidP="00B5765E">
      <w:pPr>
        <w:pStyle w:val="Brdtextmedindragvnster"/>
      </w:pPr>
      <w:r>
        <w:t>Olsson, Christina (fr.o.m. 2019</w:t>
      </w:r>
      <w:r>
        <w:noBreakHyphen/>
        <w:t>04</w:t>
      </w:r>
      <w:r>
        <w:noBreakHyphen/>
        <w:t>01)</w:t>
      </w:r>
    </w:p>
    <w:p w14:paraId="5E342667" w14:textId="5475E98C" w:rsidR="00A23F7A" w:rsidRDefault="00A23F7A" w:rsidP="00B5765E">
      <w:pPr>
        <w:pStyle w:val="Brdtextupprkning"/>
      </w:pPr>
      <w:r>
        <w:t>Direktiv för utredningen, se dir. 2016:58, dir. 2018:112</w:t>
      </w:r>
      <w:r w:rsidR="007F6F49">
        <w:t xml:space="preserve"> och </w:t>
      </w:r>
      <w:r w:rsidR="009B4C39">
        <w:t xml:space="preserve">dir. </w:t>
      </w:r>
      <w:r>
        <w:t>2019:92</w:t>
      </w:r>
    </w:p>
    <w:p w14:paraId="11B22546" w14:textId="77777777" w:rsidR="00A23F7A" w:rsidRDefault="00A23F7A" w:rsidP="00B5765E">
      <w:pPr>
        <w:pStyle w:val="Brdtextupprkning"/>
      </w:pPr>
      <w:r>
        <w:t>Utredningen beräknas avsluta sitt arbete senast 1 juni 2020.</w:t>
      </w:r>
    </w:p>
    <w:p w14:paraId="7A4C9876" w14:textId="77777777" w:rsidR="00A23F7A" w:rsidRDefault="00A23F7A" w:rsidP="00B5765E">
      <w:pPr>
        <w:pStyle w:val="Rubrik2"/>
      </w:pPr>
      <w:bookmarkStart w:id="93" w:name="_Toc34128023"/>
      <w:r>
        <w:t>Delegationen för korrekta utbetalningar i välfärdssystemen (Fi 2016:07)</w:t>
      </w:r>
      <w:bookmarkEnd w:id="93"/>
    </w:p>
    <w:p w14:paraId="6781E33F" w14:textId="77777777" w:rsidR="00A23F7A" w:rsidRDefault="00A23F7A" w:rsidP="00B5765E">
      <w:pPr>
        <w:pStyle w:val="Brdtextupprkning"/>
      </w:pPr>
      <w:r>
        <w:t>Tillkallad enligt regeringens bemyndigande 2016-06-30</w:t>
      </w:r>
    </w:p>
    <w:p w14:paraId="7CF7D5CE" w14:textId="77777777" w:rsidR="00A23F7A" w:rsidRDefault="00A23F7A" w:rsidP="00B5765E">
      <w:pPr>
        <w:pStyle w:val="Brdtexthllihop"/>
      </w:pPr>
      <w:r>
        <w:t>Ordförande:</w:t>
      </w:r>
    </w:p>
    <w:p w14:paraId="4AD22B95" w14:textId="77777777" w:rsidR="00A23F7A" w:rsidRDefault="00A23F7A" w:rsidP="00B5765E">
      <w:pPr>
        <w:pStyle w:val="Brdtextmedindragvnster"/>
      </w:pPr>
      <w:r>
        <w:t>Österberg, Sven-Erik (fr.o.m. 2016</w:t>
      </w:r>
      <w:r>
        <w:noBreakHyphen/>
        <w:t>06</w:t>
      </w:r>
      <w:r>
        <w:noBreakHyphen/>
        <w:t>30 t.o.m. 2019</w:t>
      </w:r>
      <w:r>
        <w:noBreakHyphen/>
        <w:t>12</w:t>
      </w:r>
      <w:r>
        <w:noBreakHyphen/>
        <w:t>12)</w:t>
      </w:r>
    </w:p>
    <w:p w14:paraId="7BDED4C2" w14:textId="77777777" w:rsidR="00A23F7A" w:rsidRDefault="00A23F7A" w:rsidP="00B5765E">
      <w:pPr>
        <w:pStyle w:val="Brdtexthllihop"/>
      </w:pPr>
      <w:r>
        <w:t>Ledamöter:</w:t>
      </w:r>
    </w:p>
    <w:p w14:paraId="2E950A51" w14:textId="77777777" w:rsidR="00A23F7A" w:rsidRDefault="00A23F7A" w:rsidP="00B5765E">
      <w:pPr>
        <w:pStyle w:val="Brdtextmedindragvnster"/>
      </w:pPr>
      <w:r>
        <w:t>Edberg, Eva-Lena, enhetschef (fr.o.m. 2016</w:t>
      </w:r>
      <w:r>
        <w:noBreakHyphen/>
        <w:t>10</w:t>
      </w:r>
      <w:r>
        <w:noBreakHyphen/>
        <w:t>25 t.o.m. 2019</w:t>
      </w:r>
      <w:r>
        <w:noBreakHyphen/>
        <w:t>11</w:t>
      </w:r>
      <w:r>
        <w:noBreakHyphen/>
        <w:t>30)</w:t>
      </w:r>
    </w:p>
    <w:p w14:paraId="26B99860" w14:textId="77777777" w:rsidR="00A23F7A" w:rsidRDefault="00A23F7A" w:rsidP="00B5765E">
      <w:pPr>
        <w:pStyle w:val="Brdtextmedindragvnster"/>
      </w:pPr>
      <w:r>
        <w:t>Eklund, Astrid, vice överåklagare (fr.o.m. 2016</w:t>
      </w:r>
      <w:r>
        <w:noBreakHyphen/>
        <w:t>10</w:t>
      </w:r>
      <w:r>
        <w:noBreakHyphen/>
        <w:t>25 t.o.m. 2019</w:t>
      </w:r>
      <w:r>
        <w:noBreakHyphen/>
        <w:t>11</w:t>
      </w:r>
      <w:r>
        <w:noBreakHyphen/>
        <w:t>30)</w:t>
      </w:r>
    </w:p>
    <w:p w14:paraId="39175146" w14:textId="77777777" w:rsidR="00A23F7A" w:rsidRDefault="00A23F7A" w:rsidP="00B5765E">
      <w:pPr>
        <w:pStyle w:val="Brdtextmedindragvnster"/>
      </w:pPr>
      <w:proofErr w:type="spellStart"/>
      <w:r>
        <w:t>Eleblad</w:t>
      </w:r>
      <w:proofErr w:type="spellEnd"/>
      <w:r>
        <w:t>, Per, avdelningschef (fr.o.m. 2016</w:t>
      </w:r>
      <w:r>
        <w:noBreakHyphen/>
        <w:t>10</w:t>
      </w:r>
      <w:r>
        <w:noBreakHyphen/>
        <w:t>25 t.o.m. 2019</w:t>
      </w:r>
      <w:r>
        <w:noBreakHyphen/>
        <w:t>11</w:t>
      </w:r>
      <w:r>
        <w:noBreakHyphen/>
        <w:t>30)</w:t>
      </w:r>
    </w:p>
    <w:p w14:paraId="4E95BF53" w14:textId="77777777" w:rsidR="00A23F7A" w:rsidRDefault="00A23F7A" w:rsidP="00B5765E">
      <w:pPr>
        <w:pStyle w:val="Brdtextmedindragvnster"/>
      </w:pPr>
      <w:r>
        <w:t>Forsman, Margaretha, redovisningschef (fr.o.m. 2016</w:t>
      </w:r>
      <w:r>
        <w:noBreakHyphen/>
        <w:t>10</w:t>
      </w:r>
      <w:r>
        <w:noBreakHyphen/>
        <w:t>25 t.o.m. 2017</w:t>
      </w:r>
      <w:r>
        <w:noBreakHyphen/>
        <w:t>06</w:t>
      </w:r>
      <w:r>
        <w:noBreakHyphen/>
        <w:t>07)</w:t>
      </w:r>
    </w:p>
    <w:p w14:paraId="61D9A546" w14:textId="77777777" w:rsidR="00A23F7A" w:rsidRDefault="00A23F7A" w:rsidP="00B5765E">
      <w:pPr>
        <w:pStyle w:val="Brdtextmedindragvnster"/>
      </w:pPr>
      <w:r>
        <w:t>Holmberg, Fredrik, stabschef (fr.o.m. 2016</w:t>
      </w:r>
      <w:r>
        <w:noBreakHyphen/>
        <w:t>10</w:t>
      </w:r>
      <w:r>
        <w:noBreakHyphen/>
        <w:t>25 t.o.m. 2018</w:t>
      </w:r>
      <w:r>
        <w:noBreakHyphen/>
        <w:t>08</w:t>
      </w:r>
      <w:r>
        <w:noBreakHyphen/>
        <w:t>23)</w:t>
      </w:r>
    </w:p>
    <w:p w14:paraId="75A64B43" w14:textId="77777777" w:rsidR="00A23F7A" w:rsidRDefault="00A23F7A" w:rsidP="00B5765E">
      <w:pPr>
        <w:pStyle w:val="Brdtextmedindragvnster"/>
      </w:pPr>
      <w:proofErr w:type="spellStart"/>
      <w:r>
        <w:t>Kasala</w:t>
      </w:r>
      <w:proofErr w:type="spellEnd"/>
      <w:r>
        <w:t xml:space="preserve"> </w:t>
      </w:r>
      <w:proofErr w:type="spellStart"/>
      <w:r>
        <w:t>Schöllin</w:t>
      </w:r>
      <w:proofErr w:type="spellEnd"/>
      <w:r>
        <w:t>, Gunilla, enhetschef (fr.o.m. 2018</w:t>
      </w:r>
      <w:r>
        <w:noBreakHyphen/>
        <w:t>02</w:t>
      </w:r>
      <w:r>
        <w:noBreakHyphen/>
        <w:t>01 t.o.m. 2019</w:t>
      </w:r>
      <w:r>
        <w:noBreakHyphen/>
        <w:t>11</w:t>
      </w:r>
      <w:r>
        <w:noBreakHyphen/>
        <w:t>30)</w:t>
      </w:r>
    </w:p>
    <w:p w14:paraId="07A24B92" w14:textId="77777777" w:rsidR="00A23F7A" w:rsidRDefault="00A23F7A" w:rsidP="00B5765E">
      <w:pPr>
        <w:pStyle w:val="Brdtextmedindragvnster"/>
      </w:pPr>
      <w:r>
        <w:t>Lindahl, Åsa, chefsjurist (fr.o.m. 2018</w:t>
      </w:r>
      <w:r>
        <w:noBreakHyphen/>
        <w:t>04</w:t>
      </w:r>
      <w:r>
        <w:noBreakHyphen/>
        <w:t>24 t.o.m. 2019</w:t>
      </w:r>
      <w:r>
        <w:noBreakHyphen/>
        <w:t>11</w:t>
      </w:r>
      <w:r>
        <w:noBreakHyphen/>
        <w:t>30)</w:t>
      </w:r>
    </w:p>
    <w:p w14:paraId="7839C7D3" w14:textId="77777777" w:rsidR="00A23F7A" w:rsidRDefault="00A23F7A" w:rsidP="00B5765E">
      <w:pPr>
        <w:pStyle w:val="Brdtextmedindragvnster"/>
      </w:pPr>
      <w:r>
        <w:lastRenderedPageBreak/>
        <w:t>Lundberg, Stefan, chefsåklagare (fr.o.m. 2018</w:t>
      </w:r>
      <w:r>
        <w:noBreakHyphen/>
        <w:t>08</w:t>
      </w:r>
      <w:r>
        <w:noBreakHyphen/>
        <w:t>24 t.o.m. 2019</w:t>
      </w:r>
      <w:r>
        <w:noBreakHyphen/>
        <w:t>11</w:t>
      </w:r>
      <w:r>
        <w:noBreakHyphen/>
        <w:t>30)</w:t>
      </w:r>
    </w:p>
    <w:p w14:paraId="5BB3D4CC" w14:textId="77777777" w:rsidR="00A23F7A" w:rsidRDefault="00A23F7A" w:rsidP="00B5765E">
      <w:pPr>
        <w:pStyle w:val="Brdtextmedindragvnster"/>
      </w:pPr>
      <w:r>
        <w:t>Martinsson, Torbjörn, utredare (fr.o.m. 2016</w:t>
      </w:r>
      <w:r>
        <w:noBreakHyphen/>
        <w:t>10</w:t>
      </w:r>
      <w:r>
        <w:noBreakHyphen/>
        <w:t>25 t.o.m. 2019</w:t>
      </w:r>
      <w:r>
        <w:noBreakHyphen/>
        <w:t>11</w:t>
      </w:r>
      <w:r>
        <w:noBreakHyphen/>
        <w:t>30)</w:t>
      </w:r>
    </w:p>
    <w:p w14:paraId="1CF78CB9" w14:textId="77777777" w:rsidR="00A23F7A" w:rsidRDefault="00A23F7A" w:rsidP="00B5765E">
      <w:pPr>
        <w:pStyle w:val="Brdtextmedindragvnster"/>
      </w:pPr>
      <w:r>
        <w:t>Modin, Maria, kontrollansvarig (fr.o.m. 2016</w:t>
      </w:r>
      <w:r>
        <w:noBreakHyphen/>
        <w:t>10</w:t>
      </w:r>
      <w:r>
        <w:noBreakHyphen/>
        <w:t>25 t.o.m. 2018</w:t>
      </w:r>
      <w:r>
        <w:noBreakHyphen/>
        <w:t>04</w:t>
      </w:r>
      <w:r>
        <w:noBreakHyphen/>
        <w:t>17)</w:t>
      </w:r>
    </w:p>
    <w:p w14:paraId="5FDE5D49" w14:textId="77777777" w:rsidR="00A23F7A" w:rsidRDefault="00A23F7A" w:rsidP="00B5765E">
      <w:pPr>
        <w:pStyle w:val="Brdtextmedindragvnster"/>
      </w:pPr>
      <w:r>
        <w:t>Philip, Tora, verksamhetsutvecklare (fr.o.m. 2018</w:t>
      </w:r>
      <w:r>
        <w:noBreakHyphen/>
        <w:t>04</w:t>
      </w:r>
      <w:r>
        <w:noBreakHyphen/>
        <w:t>18 t.o.m. 2019</w:t>
      </w:r>
      <w:r>
        <w:noBreakHyphen/>
        <w:t>11</w:t>
      </w:r>
      <w:r>
        <w:noBreakHyphen/>
        <w:t>30)</w:t>
      </w:r>
    </w:p>
    <w:p w14:paraId="70ADAFAE" w14:textId="77777777" w:rsidR="00A23F7A" w:rsidRDefault="00A23F7A" w:rsidP="00B5765E">
      <w:pPr>
        <w:pStyle w:val="Brdtextmedindragvnster"/>
      </w:pPr>
      <w:r>
        <w:t>Svensson, Åke, enhetschef (fr.o.m. 2016</w:t>
      </w:r>
      <w:r>
        <w:noBreakHyphen/>
        <w:t>10</w:t>
      </w:r>
      <w:r>
        <w:noBreakHyphen/>
        <w:t>25 t.o.m. 2018</w:t>
      </w:r>
      <w:r>
        <w:noBreakHyphen/>
        <w:t>08</w:t>
      </w:r>
      <w:r>
        <w:noBreakHyphen/>
        <w:t>23)</w:t>
      </w:r>
    </w:p>
    <w:p w14:paraId="52399135" w14:textId="77777777" w:rsidR="00A23F7A" w:rsidRDefault="00A23F7A" w:rsidP="00B5765E">
      <w:pPr>
        <w:pStyle w:val="Brdtextmedindragvnster"/>
      </w:pPr>
      <w:r>
        <w:t xml:space="preserve">Westerling </w:t>
      </w:r>
      <w:proofErr w:type="spellStart"/>
      <w:r>
        <w:t>Greer</w:t>
      </w:r>
      <w:proofErr w:type="spellEnd"/>
      <w:r>
        <w:t>, Anneli, verksamhetsexpert (fr.o.m. 2017</w:t>
      </w:r>
      <w:r>
        <w:noBreakHyphen/>
        <w:t>06</w:t>
      </w:r>
      <w:r>
        <w:noBreakHyphen/>
        <w:t>08 t.o.m. 2019</w:t>
      </w:r>
      <w:r>
        <w:noBreakHyphen/>
        <w:t>11</w:t>
      </w:r>
      <w:r>
        <w:noBreakHyphen/>
        <w:t>30)</w:t>
      </w:r>
    </w:p>
    <w:p w14:paraId="058486C8" w14:textId="77777777" w:rsidR="00A23F7A" w:rsidRPr="00A50856" w:rsidRDefault="00A23F7A" w:rsidP="00B5765E">
      <w:pPr>
        <w:pStyle w:val="Brdtextmedindragvnster"/>
        <w:rPr>
          <w:lang w:val="de-DE"/>
        </w:rPr>
      </w:pPr>
      <w:proofErr w:type="spellStart"/>
      <w:r w:rsidRPr="00A50856">
        <w:rPr>
          <w:lang w:val="de-DE"/>
        </w:rPr>
        <w:t>Westman</w:t>
      </w:r>
      <w:proofErr w:type="spellEnd"/>
      <w:r w:rsidRPr="00A50856">
        <w:rPr>
          <w:lang w:val="de-DE"/>
        </w:rPr>
        <w:t xml:space="preserve">, Annelie, </w:t>
      </w:r>
      <w:proofErr w:type="spellStart"/>
      <w:r w:rsidRPr="00A50856">
        <w:rPr>
          <w:lang w:val="de-DE"/>
        </w:rPr>
        <w:t>enhetschef</w:t>
      </w:r>
      <w:proofErr w:type="spellEnd"/>
      <w:r w:rsidRPr="00A50856">
        <w:rPr>
          <w:lang w:val="de-DE"/>
        </w:rPr>
        <w:t xml:space="preserve"> (</w:t>
      </w:r>
      <w:proofErr w:type="spellStart"/>
      <w:r w:rsidRPr="00A50856">
        <w:rPr>
          <w:lang w:val="de-DE"/>
        </w:rPr>
        <w:t>fr.o.m</w:t>
      </w:r>
      <w:proofErr w:type="spellEnd"/>
      <w:r w:rsidRPr="00A50856">
        <w:rPr>
          <w:lang w:val="de-DE"/>
        </w:rPr>
        <w:t>. 2016</w:t>
      </w:r>
      <w:r w:rsidRPr="00A50856">
        <w:rPr>
          <w:lang w:val="de-DE"/>
        </w:rPr>
        <w:noBreakHyphen/>
        <w:t>10</w:t>
      </w:r>
      <w:r w:rsidRPr="00A50856">
        <w:rPr>
          <w:lang w:val="de-DE"/>
        </w:rPr>
        <w:noBreakHyphen/>
        <w:t xml:space="preserve">25 </w:t>
      </w:r>
      <w:proofErr w:type="spellStart"/>
      <w:r w:rsidRPr="00A50856">
        <w:rPr>
          <w:lang w:val="de-DE"/>
        </w:rPr>
        <w:t>t.o.m</w:t>
      </w:r>
      <w:proofErr w:type="spellEnd"/>
      <w:r w:rsidRPr="00A50856">
        <w:rPr>
          <w:lang w:val="de-DE"/>
        </w:rPr>
        <w:t>. 2019</w:t>
      </w:r>
      <w:r w:rsidRPr="00A50856">
        <w:rPr>
          <w:lang w:val="de-DE"/>
        </w:rPr>
        <w:noBreakHyphen/>
        <w:t>11</w:t>
      </w:r>
      <w:r w:rsidRPr="00A50856">
        <w:rPr>
          <w:lang w:val="de-DE"/>
        </w:rPr>
        <w:noBreakHyphen/>
        <w:t>30)</w:t>
      </w:r>
    </w:p>
    <w:p w14:paraId="4833690B" w14:textId="77777777" w:rsidR="00A23F7A" w:rsidRDefault="00A23F7A" w:rsidP="00B5765E">
      <w:pPr>
        <w:pStyle w:val="Brdtextmedindragvnster"/>
      </w:pPr>
      <w:r>
        <w:t>Wittberg, Lennart, strateg (fr.o.m. 2016</w:t>
      </w:r>
      <w:r>
        <w:noBreakHyphen/>
        <w:t>10</w:t>
      </w:r>
      <w:r>
        <w:noBreakHyphen/>
        <w:t>25 t.o.m. 2018</w:t>
      </w:r>
      <w:r>
        <w:noBreakHyphen/>
        <w:t>01</w:t>
      </w:r>
      <w:r>
        <w:noBreakHyphen/>
        <w:t>31)</w:t>
      </w:r>
    </w:p>
    <w:p w14:paraId="7751A249" w14:textId="77777777" w:rsidR="00A23F7A" w:rsidRDefault="00A23F7A" w:rsidP="00B5765E">
      <w:pPr>
        <w:pStyle w:val="Brdtexthllihop"/>
      </w:pPr>
      <w:r>
        <w:t>Experter:</w:t>
      </w:r>
    </w:p>
    <w:p w14:paraId="11CBBBD0" w14:textId="77777777" w:rsidR="00A23F7A" w:rsidRDefault="00A23F7A" w:rsidP="00B5765E">
      <w:pPr>
        <w:pStyle w:val="Brdtextmedindragvnster"/>
      </w:pPr>
      <w:r>
        <w:t>Bengtsson, Mats, enhetschef (fr.o.m. 2018</w:t>
      </w:r>
      <w:r>
        <w:noBreakHyphen/>
        <w:t>02</w:t>
      </w:r>
      <w:r>
        <w:noBreakHyphen/>
        <w:t>01 t.o.m. 2019</w:t>
      </w:r>
      <w:r>
        <w:noBreakHyphen/>
        <w:t>11</w:t>
      </w:r>
      <w:r>
        <w:noBreakHyphen/>
        <w:t>30)</w:t>
      </w:r>
    </w:p>
    <w:p w14:paraId="4FF0E69D" w14:textId="77777777" w:rsidR="00A23F7A" w:rsidRDefault="00A23F7A" w:rsidP="00B5765E">
      <w:pPr>
        <w:pStyle w:val="Brdtextmedindragvnster"/>
      </w:pPr>
      <w:r>
        <w:t>Berglöf Hedar, Karin, kanslichef (fr.o.m. 2016</w:t>
      </w:r>
      <w:r>
        <w:noBreakHyphen/>
        <w:t>10</w:t>
      </w:r>
      <w:r>
        <w:noBreakHyphen/>
        <w:t>25 t.o.m. 2018</w:t>
      </w:r>
      <w:r>
        <w:noBreakHyphen/>
        <w:t>01</w:t>
      </w:r>
      <w:r>
        <w:noBreakHyphen/>
        <w:t>31)</w:t>
      </w:r>
    </w:p>
    <w:p w14:paraId="67CBFCE2" w14:textId="77777777" w:rsidR="00A23F7A" w:rsidRDefault="00A23F7A" w:rsidP="00B5765E">
      <w:pPr>
        <w:pStyle w:val="Brdtextmedindragvnster"/>
      </w:pPr>
      <w:r>
        <w:t>Carlsson, Lisa, utredare (fr.o.m. 2019</w:t>
      </w:r>
      <w:r>
        <w:noBreakHyphen/>
        <w:t>08</w:t>
      </w:r>
      <w:r>
        <w:noBreakHyphen/>
        <w:t>13 t.o.m. 2019</w:t>
      </w:r>
      <w:r>
        <w:noBreakHyphen/>
        <w:t>11</w:t>
      </w:r>
      <w:r>
        <w:noBreakHyphen/>
        <w:t>30)</w:t>
      </w:r>
    </w:p>
    <w:p w14:paraId="17B160DE" w14:textId="77777777" w:rsidR="00A23F7A" w:rsidRDefault="00A23F7A" w:rsidP="00B5765E">
      <w:pPr>
        <w:pStyle w:val="Brdtextmedindragvnster"/>
      </w:pPr>
      <w:r>
        <w:t>Carlsson, Nils-Fredrik, kansliråd (fr.o.m. 2016</w:t>
      </w:r>
      <w:r>
        <w:noBreakHyphen/>
        <w:t>11</w:t>
      </w:r>
      <w:r>
        <w:noBreakHyphen/>
        <w:t>16 t.o.m. 2019</w:t>
      </w:r>
      <w:r>
        <w:noBreakHyphen/>
        <w:t>04</w:t>
      </w:r>
      <w:r>
        <w:noBreakHyphen/>
        <w:t>29)</w:t>
      </w:r>
    </w:p>
    <w:p w14:paraId="0ADDD44E" w14:textId="77777777" w:rsidR="00A23F7A" w:rsidRDefault="00A23F7A" w:rsidP="00B5765E">
      <w:pPr>
        <w:pStyle w:val="Brdtextmedindragvnster"/>
      </w:pPr>
      <w:r>
        <w:t>Edholm, Karin, kansliråd (fr.o.m. 2017</w:t>
      </w:r>
      <w:r>
        <w:noBreakHyphen/>
        <w:t>10</w:t>
      </w:r>
      <w:r>
        <w:noBreakHyphen/>
        <w:t>06 t.o.m. 2018</w:t>
      </w:r>
      <w:r>
        <w:noBreakHyphen/>
        <w:t>08</w:t>
      </w:r>
      <w:r>
        <w:noBreakHyphen/>
        <w:t>23)</w:t>
      </w:r>
    </w:p>
    <w:p w14:paraId="7B267BE4" w14:textId="77777777" w:rsidR="00A23F7A" w:rsidRDefault="00A23F7A" w:rsidP="00B5765E">
      <w:pPr>
        <w:pStyle w:val="Brdtextmedindragvnster"/>
      </w:pPr>
      <w:r>
        <w:t>Eliasson, Kenneth, utredare (fr.o.m. 2019</w:t>
      </w:r>
      <w:r>
        <w:noBreakHyphen/>
        <w:t>04</w:t>
      </w:r>
      <w:r>
        <w:noBreakHyphen/>
        <w:t>01 t.o.m. 2019</w:t>
      </w:r>
      <w:r>
        <w:noBreakHyphen/>
        <w:t>11</w:t>
      </w:r>
      <w:r>
        <w:noBreakHyphen/>
        <w:t>30)</w:t>
      </w:r>
    </w:p>
    <w:p w14:paraId="0E6BC594" w14:textId="77777777" w:rsidR="00A23F7A" w:rsidRDefault="00A23F7A" w:rsidP="00B5765E">
      <w:pPr>
        <w:pStyle w:val="Brdtextmedindragvnster"/>
      </w:pPr>
      <w:r>
        <w:t>Ericson Hållén, Fanny, departementssekreterare (fr.o.m. 2018</w:t>
      </w:r>
      <w:r>
        <w:noBreakHyphen/>
        <w:t>08</w:t>
      </w:r>
      <w:r>
        <w:noBreakHyphen/>
        <w:t>24 t.o.m. 2019</w:t>
      </w:r>
      <w:r>
        <w:noBreakHyphen/>
        <w:t>11</w:t>
      </w:r>
      <w:r>
        <w:noBreakHyphen/>
        <w:t>30)</w:t>
      </w:r>
    </w:p>
    <w:p w14:paraId="57877A08" w14:textId="77777777" w:rsidR="00A23F7A" w:rsidRDefault="00A23F7A" w:rsidP="00B5765E">
      <w:pPr>
        <w:pStyle w:val="Brdtextmedindragvnster"/>
      </w:pPr>
      <w:r>
        <w:t>Eriksson, Cecilia, kansliråd (fr.o.m. 2019</w:t>
      </w:r>
      <w:r>
        <w:noBreakHyphen/>
        <w:t>04</w:t>
      </w:r>
      <w:r>
        <w:noBreakHyphen/>
        <w:t>30 t.o.m. 2019</w:t>
      </w:r>
      <w:r>
        <w:noBreakHyphen/>
        <w:t>11</w:t>
      </w:r>
      <w:r>
        <w:noBreakHyphen/>
        <w:t>30)</w:t>
      </w:r>
    </w:p>
    <w:p w14:paraId="036178C0" w14:textId="77777777" w:rsidR="00A23F7A" w:rsidRDefault="00A23F7A" w:rsidP="00B5765E">
      <w:pPr>
        <w:pStyle w:val="Brdtextmedindragvnster"/>
      </w:pPr>
      <w:r>
        <w:t>Grönborg, Eva, utredare (fr.o.m. 2016</w:t>
      </w:r>
      <w:r>
        <w:noBreakHyphen/>
        <w:t>10</w:t>
      </w:r>
      <w:r>
        <w:noBreakHyphen/>
        <w:t>25 t.o.m. 2019</w:t>
      </w:r>
      <w:r>
        <w:noBreakHyphen/>
        <w:t>11</w:t>
      </w:r>
      <w:r>
        <w:noBreakHyphen/>
        <w:t>30)</w:t>
      </w:r>
    </w:p>
    <w:p w14:paraId="4D620A2F" w14:textId="77777777" w:rsidR="00A23F7A" w:rsidRDefault="00A23F7A" w:rsidP="00B5765E">
      <w:pPr>
        <w:pStyle w:val="Brdtextmedindragvnster"/>
      </w:pPr>
      <w:proofErr w:type="spellStart"/>
      <w:r>
        <w:t>Gutberg</w:t>
      </w:r>
      <w:proofErr w:type="spellEnd"/>
      <w:r>
        <w:t>, Karl, kansliråd (fr.o.m. 2016</w:t>
      </w:r>
      <w:r>
        <w:noBreakHyphen/>
        <w:t>10</w:t>
      </w:r>
      <w:r>
        <w:noBreakHyphen/>
        <w:t>25 t.o.m. 2019</w:t>
      </w:r>
      <w:r>
        <w:noBreakHyphen/>
        <w:t>11</w:t>
      </w:r>
      <w:r>
        <w:noBreakHyphen/>
        <w:t>30)</w:t>
      </w:r>
    </w:p>
    <w:p w14:paraId="452D7BE6" w14:textId="77777777" w:rsidR="00A23F7A" w:rsidRDefault="00A23F7A" w:rsidP="00B5765E">
      <w:pPr>
        <w:pStyle w:val="Brdtextmedindragvnster"/>
      </w:pPr>
      <w:r>
        <w:t>Hansson, Matilda, utredare (fr.o.m. 2016</w:t>
      </w:r>
      <w:r>
        <w:noBreakHyphen/>
        <w:t>10</w:t>
      </w:r>
      <w:r>
        <w:noBreakHyphen/>
        <w:t>25 t.o.m. 2016</w:t>
      </w:r>
      <w:r>
        <w:noBreakHyphen/>
        <w:t>12</w:t>
      </w:r>
      <w:r>
        <w:noBreakHyphen/>
        <w:t>04)</w:t>
      </w:r>
    </w:p>
    <w:p w14:paraId="7CF703B0" w14:textId="77777777" w:rsidR="00A23F7A" w:rsidRDefault="00A23F7A" w:rsidP="00B5765E">
      <w:pPr>
        <w:pStyle w:val="Brdtextmedindragvnster"/>
      </w:pPr>
      <w:proofErr w:type="spellStart"/>
      <w:r>
        <w:t>Hellstenius</w:t>
      </w:r>
      <w:proofErr w:type="spellEnd"/>
      <w:r>
        <w:t>, Ulf, försäkringschef (fr.o.m. 2016</w:t>
      </w:r>
      <w:r>
        <w:noBreakHyphen/>
        <w:t>10</w:t>
      </w:r>
      <w:r>
        <w:noBreakHyphen/>
        <w:t>25 t.o.m. 2019</w:t>
      </w:r>
      <w:r>
        <w:noBreakHyphen/>
        <w:t>11</w:t>
      </w:r>
      <w:r>
        <w:noBreakHyphen/>
        <w:t>30)</w:t>
      </w:r>
    </w:p>
    <w:p w14:paraId="2B556EAD" w14:textId="77777777" w:rsidR="00A23F7A" w:rsidRDefault="00A23F7A" w:rsidP="00B5765E">
      <w:pPr>
        <w:pStyle w:val="Brdtextmedindragvnster"/>
      </w:pPr>
      <w:r>
        <w:t>Holmström, Fredrik, ekonom (fr.o.m. 2016</w:t>
      </w:r>
      <w:r>
        <w:noBreakHyphen/>
        <w:t>10</w:t>
      </w:r>
      <w:r>
        <w:noBreakHyphen/>
        <w:t>25 t.o.m. 2019</w:t>
      </w:r>
      <w:r>
        <w:noBreakHyphen/>
        <w:t>11</w:t>
      </w:r>
      <w:r>
        <w:noBreakHyphen/>
        <w:t>30)</w:t>
      </w:r>
    </w:p>
    <w:p w14:paraId="0783A084" w14:textId="77777777" w:rsidR="00A23F7A" w:rsidRDefault="00A23F7A" w:rsidP="00B5765E">
      <w:pPr>
        <w:pStyle w:val="Brdtextmedindragvnster"/>
      </w:pPr>
      <w:proofErr w:type="spellStart"/>
      <w:r>
        <w:t>Hovmöller</w:t>
      </w:r>
      <w:proofErr w:type="spellEnd"/>
      <w:r>
        <w:t>, Stina, enhetschef (fr.o.m. 2016</w:t>
      </w:r>
      <w:r>
        <w:noBreakHyphen/>
        <w:t>12</w:t>
      </w:r>
      <w:r>
        <w:noBreakHyphen/>
        <w:t>05 t.o.m. 2019</w:t>
      </w:r>
      <w:r>
        <w:noBreakHyphen/>
        <w:t>11</w:t>
      </w:r>
      <w:r>
        <w:noBreakHyphen/>
        <w:t>30)</w:t>
      </w:r>
    </w:p>
    <w:p w14:paraId="5FB1AE3C" w14:textId="77777777" w:rsidR="00A23F7A" w:rsidRDefault="00A23F7A" w:rsidP="00B5765E">
      <w:pPr>
        <w:pStyle w:val="Brdtextmedindragvnster"/>
      </w:pPr>
      <w:proofErr w:type="spellStart"/>
      <w:r>
        <w:t>Ifwarsson</w:t>
      </w:r>
      <w:proofErr w:type="spellEnd"/>
      <w:r>
        <w:t>, Ricky, departementssekreterare (fr.o.m. 2016</w:t>
      </w:r>
      <w:r>
        <w:noBreakHyphen/>
        <w:t>10</w:t>
      </w:r>
      <w:r>
        <w:noBreakHyphen/>
        <w:t>25 t.o.m. 2017</w:t>
      </w:r>
      <w:r>
        <w:noBreakHyphen/>
        <w:t>10</w:t>
      </w:r>
      <w:r>
        <w:noBreakHyphen/>
        <w:t>05)</w:t>
      </w:r>
    </w:p>
    <w:p w14:paraId="3E761C2C" w14:textId="77777777" w:rsidR="00A23F7A" w:rsidRDefault="00A23F7A" w:rsidP="00B5765E">
      <w:pPr>
        <w:pStyle w:val="Brdtextmedindragvnster"/>
      </w:pPr>
      <w:r>
        <w:t>Jönsson, Stefan, bitr. avdelningschef (fr.o.m. 2016</w:t>
      </w:r>
      <w:r>
        <w:noBreakHyphen/>
        <w:t>10</w:t>
      </w:r>
      <w:r>
        <w:noBreakHyphen/>
        <w:t>25 t.o.m. 2019</w:t>
      </w:r>
      <w:r>
        <w:noBreakHyphen/>
        <w:t>11</w:t>
      </w:r>
      <w:r>
        <w:noBreakHyphen/>
        <w:t>30)</w:t>
      </w:r>
    </w:p>
    <w:p w14:paraId="54239ECC" w14:textId="77777777" w:rsidR="00A23F7A" w:rsidRDefault="00A23F7A" w:rsidP="00B5765E">
      <w:pPr>
        <w:pStyle w:val="Brdtextmedindragvnster"/>
      </w:pPr>
      <w:r>
        <w:t>Kain, Maria, kompetensområdeschef (fr.o.m. 2016</w:t>
      </w:r>
      <w:r>
        <w:noBreakHyphen/>
        <w:t>10</w:t>
      </w:r>
      <w:r>
        <w:noBreakHyphen/>
        <w:t>25 t.o.m. 2019</w:t>
      </w:r>
      <w:r>
        <w:noBreakHyphen/>
        <w:t>08</w:t>
      </w:r>
      <w:r>
        <w:noBreakHyphen/>
        <w:t>12)</w:t>
      </w:r>
    </w:p>
    <w:p w14:paraId="758FD7A4" w14:textId="77777777" w:rsidR="00A23F7A" w:rsidRDefault="00A23F7A" w:rsidP="00B5765E">
      <w:pPr>
        <w:pStyle w:val="Brdtextmedindragvnster"/>
      </w:pPr>
      <w:proofErr w:type="spellStart"/>
      <w:r>
        <w:t>Kasström</w:t>
      </w:r>
      <w:proofErr w:type="spellEnd"/>
      <w:r>
        <w:t>, Helen, departementssekreterare (fr.o.m. 2018</w:t>
      </w:r>
      <w:r>
        <w:noBreakHyphen/>
        <w:t>02</w:t>
      </w:r>
      <w:r>
        <w:noBreakHyphen/>
        <w:t>01 t.o.m. 2019</w:t>
      </w:r>
      <w:r>
        <w:noBreakHyphen/>
        <w:t>11</w:t>
      </w:r>
      <w:r>
        <w:noBreakHyphen/>
        <w:t>30)</w:t>
      </w:r>
    </w:p>
    <w:p w14:paraId="2A509F1F" w14:textId="77777777" w:rsidR="00A23F7A" w:rsidRDefault="00A23F7A" w:rsidP="00B5765E">
      <w:pPr>
        <w:pStyle w:val="Brdtextmedindragvnster"/>
      </w:pPr>
      <w:r>
        <w:t>Lindberg, Linnéa, departementssekreterare (fr.o.m. 2016</w:t>
      </w:r>
      <w:r>
        <w:noBreakHyphen/>
        <w:t>10</w:t>
      </w:r>
      <w:r>
        <w:noBreakHyphen/>
        <w:t>25 t.o.m. 2017</w:t>
      </w:r>
      <w:r>
        <w:noBreakHyphen/>
        <w:t>10</w:t>
      </w:r>
      <w:r>
        <w:noBreakHyphen/>
        <w:t>05)</w:t>
      </w:r>
    </w:p>
    <w:p w14:paraId="71F53B81" w14:textId="77777777" w:rsidR="00A23F7A" w:rsidRDefault="00A23F7A" w:rsidP="00B5765E">
      <w:pPr>
        <w:pStyle w:val="Brdtextmedindragvnster"/>
      </w:pPr>
      <w:r>
        <w:t>Mattsson, Johanna, enhetschef (fr.o.m. 2016</w:t>
      </w:r>
      <w:r>
        <w:noBreakHyphen/>
        <w:t>10</w:t>
      </w:r>
      <w:r>
        <w:noBreakHyphen/>
        <w:t>25 t.o.m. 2019</w:t>
      </w:r>
      <w:r>
        <w:noBreakHyphen/>
        <w:t>11</w:t>
      </w:r>
      <w:r>
        <w:noBreakHyphen/>
        <w:t>30)</w:t>
      </w:r>
    </w:p>
    <w:p w14:paraId="67F8BC7F" w14:textId="77777777" w:rsidR="00A23F7A" w:rsidRDefault="00A23F7A" w:rsidP="00B5765E">
      <w:pPr>
        <w:pStyle w:val="Brdtextmedindragvnster"/>
      </w:pPr>
      <w:proofErr w:type="spellStart"/>
      <w:r>
        <w:t>Mörn</w:t>
      </w:r>
      <w:proofErr w:type="spellEnd"/>
      <w:r>
        <w:t>, Per-Olov, enhetschef (fr.o.m. 2016</w:t>
      </w:r>
      <w:r>
        <w:noBreakHyphen/>
        <w:t>10</w:t>
      </w:r>
      <w:r>
        <w:noBreakHyphen/>
        <w:t>25 t.o.m. 2019</w:t>
      </w:r>
      <w:r>
        <w:noBreakHyphen/>
        <w:t>11</w:t>
      </w:r>
      <w:r>
        <w:noBreakHyphen/>
        <w:t>30)</w:t>
      </w:r>
    </w:p>
    <w:p w14:paraId="4C643F0F" w14:textId="77777777" w:rsidR="00A23F7A" w:rsidRDefault="00A23F7A" w:rsidP="00B5765E">
      <w:pPr>
        <w:pStyle w:val="Brdtextmedindragvnster"/>
      </w:pPr>
      <w:proofErr w:type="spellStart"/>
      <w:r>
        <w:t>Nordmarc</w:t>
      </w:r>
      <w:proofErr w:type="spellEnd"/>
      <w:r>
        <w:t>, Marie, sekreterare (fr.o.m. 2017</w:t>
      </w:r>
      <w:r>
        <w:noBreakHyphen/>
        <w:t>10</w:t>
      </w:r>
      <w:r>
        <w:noBreakHyphen/>
        <w:t>06 t.o.m. 2019</w:t>
      </w:r>
      <w:r>
        <w:noBreakHyphen/>
        <w:t>02</w:t>
      </w:r>
      <w:r>
        <w:noBreakHyphen/>
        <w:t>20)</w:t>
      </w:r>
    </w:p>
    <w:p w14:paraId="3CD40402" w14:textId="77777777" w:rsidR="00A23F7A" w:rsidRDefault="00A23F7A" w:rsidP="00B5765E">
      <w:pPr>
        <w:pStyle w:val="Brdtextmedindragvnster"/>
      </w:pPr>
      <w:proofErr w:type="spellStart"/>
      <w:r>
        <w:t>Renås</w:t>
      </w:r>
      <w:proofErr w:type="spellEnd"/>
      <w:r>
        <w:t>, Caroline, departementssekreterarare</w:t>
      </w:r>
    </w:p>
    <w:p w14:paraId="2CAA873C" w14:textId="77777777" w:rsidR="00A23F7A" w:rsidRDefault="00A23F7A" w:rsidP="00B5765E">
      <w:pPr>
        <w:pStyle w:val="Brdtextmedindragvnster"/>
      </w:pPr>
      <w:r>
        <w:t>Sandström, Josefin, departementssekreterare (fr.o.m. 2017</w:t>
      </w:r>
      <w:r>
        <w:noBreakHyphen/>
        <w:t>10</w:t>
      </w:r>
      <w:r>
        <w:noBreakHyphen/>
        <w:t>06 t.o.m. 2018</w:t>
      </w:r>
      <w:r>
        <w:noBreakHyphen/>
        <w:t>01</w:t>
      </w:r>
      <w:r>
        <w:noBreakHyphen/>
        <w:t>31)</w:t>
      </w:r>
    </w:p>
    <w:p w14:paraId="2512DFB7" w14:textId="77777777" w:rsidR="00A23F7A" w:rsidRDefault="00A23F7A" w:rsidP="00B5765E">
      <w:pPr>
        <w:pStyle w:val="Brdtextmedindragvnster"/>
      </w:pPr>
      <w:proofErr w:type="spellStart"/>
      <w:r>
        <w:t>Sertcanli</w:t>
      </w:r>
      <w:proofErr w:type="spellEnd"/>
      <w:r>
        <w:t>, Maria, kansliråd (fr.o.m. 2016</w:t>
      </w:r>
      <w:r>
        <w:noBreakHyphen/>
        <w:t>10</w:t>
      </w:r>
      <w:r>
        <w:noBreakHyphen/>
        <w:t>25 t.o.m. 2017</w:t>
      </w:r>
      <w:r>
        <w:noBreakHyphen/>
        <w:t>10</w:t>
      </w:r>
      <w:r>
        <w:noBreakHyphen/>
        <w:t>05)</w:t>
      </w:r>
    </w:p>
    <w:p w14:paraId="601D3DEE" w14:textId="77777777" w:rsidR="00A23F7A" w:rsidRDefault="00A23F7A" w:rsidP="00B5765E">
      <w:pPr>
        <w:pStyle w:val="Brdtextmedindragvnster"/>
      </w:pPr>
      <w:r>
        <w:t>Skinnari, Johanna, enhetsråd (fr.o.m. 2016</w:t>
      </w:r>
      <w:r>
        <w:noBreakHyphen/>
        <w:t>10</w:t>
      </w:r>
      <w:r>
        <w:noBreakHyphen/>
        <w:t>25 t.o.m. 2019</w:t>
      </w:r>
      <w:r>
        <w:noBreakHyphen/>
        <w:t>11</w:t>
      </w:r>
      <w:r>
        <w:noBreakHyphen/>
        <w:t>30)</w:t>
      </w:r>
    </w:p>
    <w:p w14:paraId="5CDDB41E" w14:textId="77777777" w:rsidR="00A23F7A" w:rsidRDefault="00A23F7A" w:rsidP="00B5765E">
      <w:pPr>
        <w:pStyle w:val="Brdtextmedindragvnster"/>
      </w:pPr>
      <w:r>
        <w:t>Söderberg, Maria, kansliråd (fr.o.m. 2016</w:t>
      </w:r>
      <w:r>
        <w:noBreakHyphen/>
        <w:t>10</w:t>
      </w:r>
      <w:r>
        <w:noBreakHyphen/>
        <w:t>25 t.o.m. 2017</w:t>
      </w:r>
      <w:r>
        <w:noBreakHyphen/>
        <w:t>10</w:t>
      </w:r>
      <w:r>
        <w:noBreakHyphen/>
        <w:t>05)</w:t>
      </w:r>
    </w:p>
    <w:p w14:paraId="4053C8E0" w14:textId="77777777" w:rsidR="00A23F7A" w:rsidRDefault="00A23F7A" w:rsidP="00B5765E">
      <w:pPr>
        <w:pStyle w:val="Brdtextmedindragvnster"/>
      </w:pPr>
      <w:proofErr w:type="spellStart"/>
      <w:r>
        <w:lastRenderedPageBreak/>
        <w:t>Warstrand</w:t>
      </w:r>
      <w:proofErr w:type="spellEnd"/>
      <w:r>
        <w:t>, Lena, kansliråd (fr.o.m. 2017</w:t>
      </w:r>
      <w:r>
        <w:noBreakHyphen/>
        <w:t>10</w:t>
      </w:r>
      <w:r>
        <w:noBreakHyphen/>
        <w:t>06 t.o.m. 2019</w:t>
      </w:r>
      <w:r>
        <w:noBreakHyphen/>
        <w:t>11</w:t>
      </w:r>
      <w:r>
        <w:noBreakHyphen/>
        <w:t>30)</w:t>
      </w:r>
    </w:p>
    <w:p w14:paraId="694E1B61" w14:textId="77777777" w:rsidR="00A23F7A" w:rsidRDefault="00A23F7A" w:rsidP="00B5765E">
      <w:pPr>
        <w:pStyle w:val="Brdtextmedindragvnster"/>
      </w:pPr>
      <w:proofErr w:type="spellStart"/>
      <w:r>
        <w:t>Wockelberg</w:t>
      </w:r>
      <w:proofErr w:type="spellEnd"/>
      <w:r>
        <w:t xml:space="preserve"> Hedlund, Johan, sekreterare (fr.o.m. 2016</w:t>
      </w:r>
      <w:r>
        <w:noBreakHyphen/>
        <w:t>10</w:t>
      </w:r>
      <w:r>
        <w:noBreakHyphen/>
        <w:t>25 t.o.m. 2019</w:t>
      </w:r>
      <w:r>
        <w:noBreakHyphen/>
        <w:t>11</w:t>
      </w:r>
      <w:r>
        <w:noBreakHyphen/>
        <w:t>30)</w:t>
      </w:r>
    </w:p>
    <w:p w14:paraId="747D488E" w14:textId="77777777" w:rsidR="00A23F7A" w:rsidRDefault="00A23F7A" w:rsidP="00B5765E">
      <w:pPr>
        <w:pStyle w:val="Brdtexthllihop"/>
      </w:pPr>
      <w:r>
        <w:t>Sekreterare:</w:t>
      </w:r>
    </w:p>
    <w:p w14:paraId="05555425" w14:textId="77777777" w:rsidR="00A23F7A" w:rsidRDefault="00A23F7A" w:rsidP="00B5765E">
      <w:pPr>
        <w:pStyle w:val="Brdtextmedindragvnster"/>
      </w:pPr>
      <w:r>
        <w:t>Almer, Sara, ämnesråd (fr.o.m. 2016</w:t>
      </w:r>
      <w:r>
        <w:noBreakHyphen/>
        <w:t>09</w:t>
      </w:r>
      <w:r>
        <w:noBreakHyphen/>
        <w:t>14 t.o.m. 2019</w:t>
      </w:r>
      <w:r>
        <w:noBreakHyphen/>
        <w:t>12</w:t>
      </w:r>
      <w:r>
        <w:noBreakHyphen/>
        <w:t>19)</w:t>
      </w:r>
    </w:p>
    <w:p w14:paraId="3589B9ED" w14:textId="77777777" w:rsidR="00A23F7A" w:rsidRDefault="00A23F7A" w:rsidP="00B5765E">
      <w:pPr>
        <w:pStyle w:val="Brdtextmedindragvnster"/>
      </w:pPr>
      <w:r>
        <w:t>Danielsson, Joacim (fr.o.m. 2017</w:t>
      </w:r>
      <w:r>
        <w:noBreakHyphen/>
        <w:t>09</w:t>
      </w:r>
      <w:r>
        <w:noBreakHyphen/>
        <w:t>01 t.o.m. 2019</w:t>
      </w:r>
      <w:r>
        <w:noBreakHyphen/>
        <w:t>11</w:t>
      </w:r>
      <w:r>
        <w:noBreakHyphen/>
        <w:t>30)</w:t>
      </w:r>
    </w:p>
    <w:p w14:paraId="7FAE928F" w14:textId="77777777" w:rsidR="00A23F7A" w:rsidRDefault="00A23F7A" w:rsidP="00B5765E">
      <w:pPr>
        <w:pStyle w:val="Brdtextmedindragvnster"/>
      </w:pPr>
      <w:r>
        <w:t>Diamant, Mimmi (fr.o.m. 2018</w:t>
      </w:r>
      <w:r>
        <w:noBreakHyphen/>
        <w:t>10</w:t>
      </w:r>
      <w:r>
        <w:noBreakHyphen/>
        <w:t>01 t.o.m. 2019</w:t>
      </w:r>
      <w:r>
        <w:noBreakHyphen/>
        <w:t>11</w:t>
      </w:r>
      <w:r>
        <w:noBreakHyphen/>
        <w:t>30)</w:t>
      </w:r>
    </w:p>
    <w:p w14:paraId="67397381" w14:textId="77777777" w:rsidR="00A23F7A" w:rsidRDefault="00A23F7A" w:rsidP="00B5765E">
      <w:pPr>
        <w:pStyle w:val="Brdtextmedindragvnster"/>
      </w:pPr>
      <w:proofErr w:type="spellStart"/>
      <w:r>
        <w:t>Dozzi</w:t>
      </w:r>
      <w:proofErr w:type="spellEnd"/>
      <w:r>
        <w:t>, Marit (fr.o.m. 2016</w:t>
      </w:r>
      <w:r>
        <w:noBreakHyphen/>
        <w:t>11</w:t>
      </w:r>
      <w:r>
        <w:noBreakHyphen/>
        <w:t>01 t.o.m. 2019</w:t>
      </w:r>
      <w:r>
        <w:noBreakHyphen/>
        <w:t>12</w:t>
      </w:r>
      <w:r>
        <w:noBreakHyphen/>
        <w:t>19)</w:t>
      </w:r>
    </w:p>
    <w:p w14:paraId="221109EF" w14:textId="77777777" w:rsidR="00A23F7A" w:rsidRDefault="00A23F7A" w:rsidP="00B5765E">
      <w:pPr>
        <w:pStyle w:val="Brdtextmedindragvnster"/>
      </w:pPr>
      <w:r>
        <w:t>Frid, Elisabeth, utredare (fr.o.m. 2018</w:t>
      </w:r>
      <w:r>
        <w:noBreakHyphen/>
        <w:t>05</w:t>
      </w:r>
      <w:r>
        <w:noBreakHyphen/>
        <w:t>01 t.o.m. 2019</w:t>
      </w:r>
      <w:r>
        <w:noBreakHyphen/>
        <w:t>11</w:t>
      </w:r>
      <w:r>
        <w:noBreakHyphen/>
        <w:t>30)</w:t>
      </w:r>
    </w:p>
    <w:p w14:paraId="02B6E926" w14:textId="77777777" w:rsidR="00A23F7A" w:rsidRDefault="00A23F7A" w:rsidP="00B5765E">
      <w:pPr>
        <w:pStyle w:val="Brdtextmedindragvnster"/>
      </w:pPr>
      <w:r>
        <w:t>Ottosson, Niklas, utredningssekreterare (fr.o.m. 2019</w:t>
      </w:r>
      <w:r>
        <w:noBreakHyphen/>
        <w:t>03</w:t>
      </w:r>
      <w:r>
        <w:noBreakHyphen/>
        <w:t>11 t.o.m. 2019</w:t>
      </w:r>
      <w:r>
        <w:noBreakHyphen/>
        <w:t>11</w:t>
      </w:r>
      <w:r>
        <w:noBreakHyphen/>
        <w:t>30)</w:t>
      </w:r>
    </w:p>
    <w:p w14:paraId="3E1B09AE" w14:textId="77777777" w:rsidR="00A23F7A" w:rsidRDefault="00A23F7A" w:rsidP="00B5765E">
      <w:pPr>
        <w:pStyle w:val="Brdtextmedindragvnster"/>
      </w:pPr>
      <w:r>
        <w:t>Reuterswärd, Vilhelm, verksamhetsutvecklare (fr.o.m. 2018</w:t>
      </w:r>
      <w:r>
        <w:noBreakHyphen/>
        <w:t>08</w:t>
      </w:r>
      <w:r>
        <w:noBreakHyphen/>
        <w:t>13 t.o.m. 2018</w:t>
      </w:r>
      <w:r>
        <w:noBreakHyphen/>
        <w:t>12</w:t>
      </w:r>
      <w:r>
        <w:noBreakHyphen/>
        <w:t>09)</w:t>
      </w:r>
    </w:p>
    <w:p w14:paraId="2E4F3EDE" w14:textId="77777777" w:rsidR="00A23F7A" w:rsidRDefault="00A23F7A" w:rsidP="00B5765E">
      <w:pPr>
        <w:pStyle w:val="Brdtextmedindragvnster"/>
      </w:pPr>
      <w:r>
        <w:t xml:space="preserve">Saleh, </w:t>
      </w:r>
      <w:proofErr w:type="spellStart"/>
      <w:r>
        <w:t>Bessam</w:t>
      </w:r>
      <w:proofErr w:type="spellEnd"/>
      <w:r>
        <w:t xml:space="preserve"> (fr.o.m. 2016</w:t>
      </w:r>
      <w:r>
        <w:noBreakHyphen/>
        <w:t>11</w:t>
      </w:r>
      <w:r>
        <w:noBreakHyphen/>
        <w:t>21 t.o.m. 2019</w:t>
      </w:r>
      <w:r>
        <w:noBreakHyphen/>
        <w:t>11</w:t>
      </w:r>
      <w:r>
        <w:noBreakHyphen/>
        <w:t>30)</w:t>
      </w:r>
    </w:p>
    <w:p w14:paraId="312B8F49" w14:textId="77777777" w:rsidR="00A23F7A" w:rsidRDefault="00A23F7A" w:rsidP="00B5765E">
      <w:pPr>
        <w:pStyle w:val="Brdtextmedindragvnster"/>
      </w:pPr>
      <w:r>
        <w:t>Thorsson, Ingela (fr.o.m. 2016</w:t>
      </w:r>
      <w:r>
        <w:noBreakHyphen/>
        <w:t>11</w:t>
      </w:r>
      <w:r>
        <w:noBreakHyphen/>
        <w:t>01 t.o.m. 2018</w:t>
      </w:r>
      <w:r>
        <w:noBreakHyphen/>
        <w:t>04</w:t>
      </w:r>
      <w:r>
        <w:noBreakHyphen/>
        <w:t>02)</w:t>
      </w:r>
    </w:p>
    <w:p w14:paraId="6F24A5AE" w14:textId="77777777" w:rsidR="00A23F7A" w:rsidRDefault="00A23F7A" w:rsidP="00B5765E">
      <w:pPr>
        <w:pStyle w:val="Brdtextupprkning"/>
      </w:pPr>
      <w:r>
        <w:t>Direktiv för utredningen, se dir. 2016:60</w:t>
      </w:r>
    </w:p>
    <w:p w14:paraId="6BF4ECF5" w14:textId="77777777" w:rsidR="00A23F7A" w:rsidRDefault="00A23F7A" w:rsidP="00B5765E">
      <w:pPr>
        <w:pStyle w:val="Brdtexthllihop"/>
      </w:pPr>
      <w:r>
        <w:t>Kommittén har avgett</w:t>
      </w:r>
    </w:p>
    <w:p w14:paraId="2E3370CF" w14:textId="45C53CA5" w:rsidR="00A23F7A" w:rsidRDefault="00A23F7A" w:rsidP="00656140">
      <w:pPr>
        <w:pStyle w:val="Brdtextmedindragvnster"/>
        <w:ind w:left="284" w:hanging="114"/>
      </w:pPr>
      <w:r>
        <w:t xml:space="preserve">Rapport 3 Styrning av arbetet med att motverka felaktiga utbetalningar från välfärdssystemen </w:t>
      </w:r>
      <w:r w:rsidR="00656140">
        <w:t>–</w:t>
      </w:r>
      <w:r>
        <w:t xml:space="preserve"> En kartläggning</w:t>
      </w:r>
    </w:p>
    <w:p w14:paraId="067B8E25" w14:textId="3954BE0C" w:rsidR="00A23F7A" w:rsidRDefault="00A23F7A" w:rsidP="00656140">
      <w:pPr>
        <w:pStyle w:val="Brdtextmedindragvnster"/>
        <w:ind w:left="284" w:hanging="114"/>
      </w:pPr>
      <w:r>
        <w:t xml:space="preserve">Rapport 4 Läckaget i välfärdssystemet, del 1 </w:t>
      </w:r>
      <w:r w:rsidR="00656140">
        <w:t>–</w:t>
      </w:r>
      <w:r>
        <w:t xml:space="preserve"> Omfattningsstudier och bedömningar av felaktiga utbetalningar från vissa välfärdssystem</w:t>
      </w:r>
    </w:p>
    <w:p w14:paraId="4D08C5DB" w14:textId="780611B2" w:rsidR="00A23F7A" w:rsidRDefault="00A23F7A" w:rsidP="00656140">
      <w:pPr>
        <w:pStyle w:val="Brdtextmedindragvnster"/>
        <w:ind w:left="284" w:hanging="114"/>
      </w:pPr>
      <w:r>
        <w:t xml:space="preserve">Rapport 4, bilaga Läckaget i välfärdssystemet, del 1 </w:t>
      </w:r>
      <w:r w:rsidR="00DD1CE7">
        <w:t>–</w:t>
      </w:r>
      <w:r>
        <w:t xml:space="preserve"> Omfatt</w:t>
      </w:r>
      <w:r w:rsidR="00DD1CE7">
        <w:softHyphen/>
      </w:r>
      <w:r>
        <w:t>nings</w:t>
      </w:r>
      <w:r w:rsidR="00DD1CE7">
        <w:softHyphen/>
      </w:r>
      <w:r>
        <w:t xml:space="preserve">studier och bedömningar av felaktiga utbetalningar från vissa välfärdssystem </w:t>
      </w:r>
    </w:p>
    <w:p w14:paraId="649B4709" w14:textId="2B0018D6" w:rsidR="00A23F7A" w:rsidRDefault="00A23F7A" w:rsidP="00656140">
      <w:pPr>
        <w:pStyle w:val="Brdtextmedindragvnster"/>
        <w:ind w:left="284" w:hanging="114"/>
      </w:pPr>
      <w:r>
        <w:t xml:space="preserve">Rapport 2 Bidragsmoralen i samhället </w:t>
      </w:r>
      <w:r w:rsidR="00264750">
        <w:t>–</w:t>
      </w:r>
      <w:r>
        <w:t xml:space="preserve"> En aktuell lägesbild av inställ</w:t>
      </w:r>
      <w:r w:rsidR="00656140">
        <w:softHyphen/>
      </w:r>
      <w:r>
        <w:t>ningen till felaktiga utbetalningar från välfärdssystemen</w:t>
      </w:r>
    </w:p>
    <w:p w14:paraId="3401145D" w14:textId="661A3FB2" w:rsidR="00A23F7A" w:rsidRDefault="00A23F7A" w:rsidP="00656140">
      <w:pPr>
        <w:pStyle w:val="Brdtextmedindragvnster"/>
        <w:ind w:left="284" w:hanging="114"/>
      </w:pPr>
      <w:r>
        <w:t>Rapport 5 Digitalisering och AI för korrekta utbetalningar från välfärdssystemen</w:t>
      </w:r>
    </w:p>
    <w:p w14:paraId="28770370" w14:textId="2579ACE8" w:rsidR="00A23F7A" w:rsidRDefault="00A23F7A" w:rsidP="00656140">
      <w:pPr>
        <w:pStyle w:val="Brdtextmedindragvnster"/>
        <w:ind w:left="284" w:hanging="114"/>
      </w:pPr>
      <w:r>
        <w:t xml:space="preserve">Rapport 6 Läckaget i välfärdssystemen, del 2 </w:t>
      </w:r>
      <w:r w:rsidR="00656140">
        <w:t>–</w:t>
      </w:r>
      <w:r>
        <w:t xml:space="preserve"> Omfattningen av felaktiga utbetalningar från välfärdssystemen</w:t>
      </w:r>
    </w:p>
    <w:p w14:paraId="78CB9662" w14:textId="77777777" w:rsidR="00A23F7A" w:rsidRDefault="00A23F7A" w:rsidP="00656140">
      <w:pPr>
        <w:pStyle w:val="Brdtextmedindragvnster"/>
        <w:ind w:left="284" w:hanging="114"/>
      </w:pPr>
      <w:r>
        <w:t>SOU 2019:59 Samlade åtgärder för korrekta utbetalningar från välfärdssystemen</w:t>
      </w:r>
    </w:p>
    <w:p w14:paraId="35551E5F" w14:textId="77777777" w:rsidR="00A23F7A" w:rsidRDefault="00A23F7A" w:rsidP="00B5765E">
      <w:pPr>
        <w:pStyle w:val="Brdtextupprkning"/>
      </w:pPr>
      <w:r>
        <w:t>Uppdraget är därmed slutfört.</w:t>
      </w:r>
    </w:p>
    <w:p w14:paraId="1D7AE43A" w14:textId="77777777" w:rsidR="00A23F7A" w:rsidRDefault="00A23F7A" w:rsidP="00B5765E">
      <w:pPr>
        <w:pStyle w:val="Rubrik2"/>
      </w:pPr>
      <w:bookmarkStart w:id="94" w:name="_Toc34128024"/>
      <w:r>
        <w:t>Riksbankskommittén (Fi 2016:15)</w:t>
      </w:r>
      <w:bookmarkEnd w:id="94"/>
    </w:p>
    <w:p w14:paraId="0E924403" w14:textId="77777777" w:rsidR="00A23F7A" w:rsidRDefault="00A23F7A" w:rsidP="00B5765E">
      <w:pPr>
        <w:pStyle w:val="Brdtextupprkning"/>
      </w:pPr>
      <w:r>
        <w:t>Tillkallad enligt regeringens bemyndigande 2016-12-22</w:t>
      </w:r>
    </w:p>
    <w:p w14:paraId="1C47F0BF" w14:textId="77777777" w:rsidR="00A23F7A" w:rsidRDefault="00A23F7A" w:rsidP="00B5765E">
      <w:pPr>
        <w:pStyle w:val="Brdtexthllihop"/>
      </w:pPr>
      <w:r>
        <w:t>Ordförande:</w:t>
      </w:r>
    </w:p>
    <w:p w14:paraId="0EEB9812" w14:textId="77777777" w:rsidR="00A23F7A" w:rsidRDefault="00A23F7A" w:rsidP="00B5765E">
      <w:pPr>
        <w:pStyle w:val="Brdtextmedindragvnster"/>
      </w:pPr>
      <w:proofErr w:type="spellStart"/>
      <w:r>
        <w:t>Dillén</w:t>
      </w:r>
      <w:proofErr w:type="spellEnd"/>
      <w:r>
        <w:t>, Mats (fr.o.m. 2017</w:t>
      </w:r>
      <w:r>
        <w:noBreakHyphen/>
        <w:t>02</w:t>
      </w:r>
      <w:r>
        <w:noBreakHyphen/>
        <w:t>01 t.o.m. 2019</w:t>
      </w:r>
      <w:r>
        <w:noBreakHyphen/>
        <w:t>12</w:t>
      </w:r>
      <w:r>
        <w:noBreakHyphen/>
        <w:t>05)</w:t>
      </w:r>
    </w:p>
    <w:p w14:paraId="7F35A55B" w14:textId="77777777" w:rsidR="00A23F7A" w:rsidRDefault="00A23F7A" w:rsidP="00B5765E">
      <w:pPr>
        <w:pStyle w:val="Brdtexthllihop"/>
      </w:pPr>
      <w:r>
        <w:t>Ledamöter:</w:t>
      </w:r>
    </w:p>
    <w:p w14:paraId="48158473" w14:textId="77777777" w:rsidR="00A23F7A" w:rsidRPr="000679D8" w:rsidRDefault="00A23F7A" w:rsidP="00B5765E">
      <w:pPr>
        <w:pStyle w:val="Brdtextmedindragvnster"/>
        <w:rPr>
          <w:lang w:val="en-US"/>
        </w:rPr>
      </w:pPr>
      <w:proofErr w:type="spellStart"/>
      <w:r w:rsidRPr="000679D8">
        <w:rPr>
          <w:lang w:val="en-US"/>
        </w:rPr>
        <w:t>Alm</w:t>
      </w:r>
      <w:proofErr w:type="spellEnd"/>
      <w:r w:rsidRPr="000679D8">
        <w:rPr>
          <w:lang w:val="en-US"/>
        </w:rPr>
        <w:t xml:space="preserve"> Ericson, Janine (</w:t>
      </w:r>
      <w:proofErr w:type="spellStart"/>
      <w:r w:rsidRPr="000679D8">
        <w:rPr>
          <w:lang w:val="en-US"/>
        </w:rPr>
        <w:t>fr.o.m</w:t>
      </w:r>
      <w:proofErr w:type="spellEnd"/>
      <w:r w:rsidRPr="000679D8">
        <w:rPr>
          <w:lang w:val="en-US"/>
        </w:rPr>
        <w:t>. 2017</w:t>
      </w:r>
      <w:r w:rsidRPr="000679D8">
        <w:rPr>
          <w:lang w:val="en-US"/>
        </w:rPr>
        <w:noBreakHyphen/>
        <w:t>02</w:t>
      </w:r>
      <w:r w:rsidRPr="000679D8">
        <w:rPr>
          <w:lang w:val="en-US"/>
        </w:rPr>
        <w:noBreakHyphen/>
        <w:t xml:space="preserve">20 </w:t>
      </w:r>
      <w:proofErr w:type="spellStart"/>
      <w:r w:rsidRPr="000679D8">
        <w:rPr>
          <w:lang w:val="en-US"/>
        </w:rPr>
        <w:t>t.o.m</w:t>
      </w:r>
      <w:proofErr w:type="spellEnd"/>
      <w:r w:rsidRPr="000679D8">
        <w:rPr>
          <w:lang w:val="en-US"/>
        </w:rPr>
        <w:t>. 2019</w:t>
      </w:r>
      <w:r w:rsidRPr="000679D8">
        <w:rPr>
          <w:lang w:val="en-US"/>
        </w:rPr>
        <w:noBreakHyphen/>
        <w:t>11</w:t>
      </w:r>
      <w:r w:rsidRPr="000679D8">
        <w:rPr>
          <w:lang w:val="en-US"/>
        </w:rPr>
        <w:noBreakHyphen/>
        <w:t>30)</w:t>
      </w:r>
    </w:p>
    <w:p w14:paraId="7C871B4C" w14:textId="77777777" w:rsidR="00A23F7A" w:rsidRDefault="00A23F7A" w:rsidP="00B5765E">
      <w:pPr>
        <w:pStyle w:val="Brdtextmedindragvnster"/>
      </w:pPr>
      <w:r>
        <w:t>Andersson, Jörgen (fr.o.m. 2017</w:t>
      </w:r>
      <w:r>
        <w:noBreakHyphen/>
        <w:t>02</w:t>
      </w:r>
      <w:r>
        <w:noBreakHyphen/>
        <w:t>20 t.o.m. 2018</w:t>
      </w:r>
      <w:r>
        <w:noBreakHyphen/>
        <w:t>12</w:t>
      </w:r>
      <w:r>
        <w:noBreakHyphen/>
        <w:t>02)</w:t>
      </w:r>
    </w:p>
    <w:p w14:paraId="662F258C" w14:textId="77777777" w:rsidR="00A23F7A" w:rsidRDefault="00A23F7A" w:rsidP="00B5765E">
      <w:pPr>
        <w:pStyle w:val="Brdtextmedindragvnster"/>
      </w:pPr>
      <w:proofErr w:type="spellStart"/>
      <w:r>
        <w:t>Dioukarev</w:t>
      </w:r>
      <w:proofErr w:type="spellEnd"/>
      <w:r>
        <w:t>, Dennis (fr.o.m. 2017</w:t>
      </w:r>
      <w:r>
        <w:noBreakHyphen/>
        <w:t>02</w:t>
      </w:r>
      <w:r>
        <w:noBreakHyphen/>
        <w:t>20 t.o.m. 2019</w:t>
      </w:r>
      <w:r>
        <w:noBreakHyphen/>
        <w:t>11</w:t>
      </w:r>
      <w:r>
        <w:noBreakHyphen/>
        <w:t>30)</w:t>
      </w:r>
    </w:p>
    <w:p w14:paraId="39C05E47" w14:textId="77777777" w:rsidR="00A23F7A" w:rsidRDefault="00A23F7A" w:rsidP="00B5765E">
      <w:pPr>
        <w:pStyle w:val="Brdtextmedindragvnster"/>
      </w:pPr>
      <w:r>
        <w:t>Forssmed, Jakob (fr.o.m. 2017</w:t>
      </w:r>
      <w:r>
        <w:noBreakHyphen/>
        <w:t>02</w:t>
      </w:r>
      <w:r>
        <w:noBreakHyphen/>
        <w:t>20 t.o.m. 2019</w:t>
      </w:r>
      <w:r>
        <w:noBreakHyphen/>
        <w:t>11</w:t>
      </w:r>
      <w:r>
        <w:noBreakHyphen/>
        <w:t>30)</w:t>
      </w:r>
    </w:p>
    <w:p w14:paraId="23ED8B48" w14:textId="77777777" w:rsidR="00A23F7A" w:rsidRDefault="00A23F7A" w:rsidP="00B5765E">
      <w:pPr>
        <w:pStyle w:val="Brdtextmedindragvnster"/>
      </w:pPr>
      <w:r>
        <w:t xml:space="preserve">Jacobsson </w:t>
      </w:r>
      <w:proofErr w:type="spellStart"/>
      <w:r>
        <w:t>Gjörtler</w:t>
      </w:r>
      <w:proofErr w:type="spellEnd"/>
      <w:r>
        <w:t>, Jonas (fr.o.m. 2017</w:t>
      </w:r>
      <w:r>
        <w:noBreakHyphen/>
        <w:t>12</w:t>
      </w:r>
      <w:r>
        <w:noBreakHyphen/>
        <w:t>04 t.o.m. 2018</w:t>
      </w:r>
      <w:r>
        <w:noBreakHyphen/>
        <w:t>10</w:t>
      </w:r>
      <w:r>
        <w:noBreakHyphen/>
        <w:t>25)</w:t>
      </w:r>
    </w:p>
    <w:p w14:paraId="6B05198D" w14:textId="77777777" w:rsidR="00A23F7A" w:rsidRDefault="00A23F7A" w:rsidP="00B5765E">
      <w:pPr>
        <w:pStyle w:val="Brdtextmedindragvnster"/>
      </w:pPr>
      <w:r>
        <w:lastRenderedPageBreak/>
        <w:t>Kristersson, Ulf (fr.o.m. 2017</w:t>
      </w:r>
      <w:r>
        <w:noBreakHyphen/>
        <w:t>02</w:t>
      </w:r>
      <w:r>
        <w:noBreakHyphen/>
        <w:t>20 t.o.m. 2017</w:t>
      </w:r>
      <w:r>
        <w:noBreakHyphen/>
        <w:t>10</w:t>
      </w:r>
      <w:r>
        <w:noBreakHyphen/>
        <w:t>15)</w:t>
      </w:r>
    </w:p>
    <w:p w14:paraId="3DB2329B" w14:textId="77777777" w:rsidR="00A23F7A" w:rsidRDefault="00A23F7A" w:rsidP="00B5765E">
      <w:pPr>
        <w:pStyle w:val="Brdtextmedindragvnster"/>
      </w:pPr>
      <w:r>
        <w:t>Källström, Emil (fr.o.m. 2017</w:t>
      </w:r>
      <w:r>
        <w:noBreakHyphen/>
        <w:t>02</w:t>
      </w:r>
      <w:r>
        <w:noBreakHyphen/>
        <w:t>20 t.o.m. 2019</w:t>
      </w:r>
      <w:r>
        <w:noBreakHyphen/>
        <w:t>11</w:t>
      </w:r>
      <w:r>
        <w:noBreakHyphen/>
        <w:t>30)</w:t>
      </w:r>
    </w:p>
    <w:p w14:paraId="784C2BDD" w14:textId="77777777" w:rsidR="00A23F7A" w:rsidRDefault="00A23F7A" w:rsidP="00B5765E">
      <w:pPr>
        <w:pStyle w:val="Brdtextmedindragvnster"/>
      </w:pPr>
      <w:r>
        <w:t>Lönnroth, Johan (fr.o.m. 2017</w:t>
      </w:r>
      <w:r>
        <w:noBreakHyphen/>
        <w:t>05</w:t>
      </w:r>
      <w:r>
        <w:noBreakHyphen/>
        <w:t>01 t.o.m. 2019</w:t>
      </w:r>
      <w:r>
        <w:noBreakHyphen/>
        <w:t>11</w:t>
      </w:r>
      <w:r>
        <w:noBreakHyphen/>
        <w:t>30)</w:t>
      </w:r>
    </w:p>
    <w:p w14:paraId="1D3BA909" w14:textId="77777777" w:rsidR="00A23F7A" w:rsidRDefault="00A23F7A" w:rsidP="00B5765E">
      <w:pPr>
        <w:pStyle w:val="Brdtextmedindragvnster"/>
      </w:pPr>
      <w:r>
        <w:t xml:space="preserve">Nylund </w:t>
      </w:r>
      <w:proofErr w:type="spellStart"/>
      <w:r>
        <w:t>Watz</w:t>
      </w:r>
      <w:proofErr w:type="spellEnd"/>
      <w:r>
        <w:t>, Ingela (fr.o.m. 2017</w:t>
      </w:r>
      <w:r>
        <w:noBreakHyphen/>
        <w:t>02</w:t>
      </w:r>
      <w:r>
        <w:noBreakHyphen/>
        <w:t>20 t.o.m. 2019</w:t>
      </w:r>
      <w:r>
        <w:noBreakHyphen/>
        <w:t>11</w:t>
      </w:r>
      <w:r>
        <w:noBreakHyphen/>
        <w:t>30)</w:t>
      </w:r>
    </w:p>
    <w:p w14:paraId="14D0798A" w14:textId="77777777" w:rsidR="00A23F7A" w:rsidRDefault="00A23F7A" w:rsidP="00B5765E">
      <w:pPr>
        <w:pStyle w:val="Brdtextmedindragvnster"/>
      </w:pPr>
      <w:r>
        <w:t>Olovsson, Fredrik (fr.o.m. 2017</w:t>
      </w:r>
      <w:r>
        <w:noBreakHyphen/>
        <w:t>02</w:t>
      </w:r>
      <w:r>
        <w:noBreakHyphen/>
        <w:t>20 t.o.m. 2019</w:t>
      </w:r>
      <w:r>
        <w:noBreakHyphen/>
        <w:t>11</w:t>
      </w:r>
      <w:r>
        <w:noBreakHyphen/>
        <w:t>30)</w:t>
      </w:r>
    </w:p>
    <w:p w14:paraId="1CD3709C" w14:textId="77777777" w:rsidR="00A23F7A" w:rsidRDefault="00A23F7A" w:rsidP="00B5765E">
      <w:pPr>
        <w:pStyle w:val="Brdtextmedindragvnster"/>
      </w:pPr>
      <w:r>
        <w:t>Persson, Mats (fr.o.m. 2017</w:t>
      </w:r>
      <w:r>
        <w:noBreakHyphen/>
        <w:t>02</w:t>
      </w:r>
      <w:r>
        <w:noBreakHyphen/>
        <w:t>20 t.o.m. 2019</w:t>
      </w:r>
      <w:r>
        <w:noBreakHyphen/>
        <w:t>11</w:t>
      </w:r>
      <w:r>
        <w:noBreakHyphen/>
        <w:t>30)</w:t>
      </w:r>
    </w:p>
    <w:p w14:paraId="7693E377" w14:textId="77777777" w:rsidR="00A23F7A" w:rsidRDefault="00A23F7A" w:rsidP="00B5765E">
      <w:pPr>
        <w:pStyle w:val="Brdtextmedindragvnster"/>
      </w:pPr>
      <w:r>
        <w:t>Ringholm, Bosse (fr.o.m. 2017</w:t>
      </w:r>
      <w:r>
        <w:noBreakHyphen/>
        <w:t>02</w:t>
      </w:r>
      <w:r>
        <w:noBreakHyphen/>
        <w:t>20 t.o.m. 2019</w:t>
      </w:r>
      <w:r>
        <w:noBreakHyphen/>
        <w:t>11</w:t>
      </w:r>
      <w:r>
        <w:noBreakHyphen/>
        <w:t>30)</w:t>
      </w:r>
    </w:p>
    <w:p w14:paraId="228A416C" w14:textId="77777777" w:rsidR="00A23F7A" w:rsidRDefault="00A23F7A" w:rsidP="00B5765E">
      <w:pPr>
        <w:pStyle w:val="Brdtextmedindragvnster"/>
      </w:pPr>
      <w:r>
        <w:t>Roswall, Jessika, advokat (fr.o.m. 2018</w:t>
      </w:r>
      <w:r>
        <w:noBreakHyphen/>
        <w:t>12</w:t>
      </w:r>
      <w:r>
        <w:noBreakHyphen/>
        <w:t>03 t.o.m. 2019</w:t>
      </w:r>
      <w:r>
        <w:noBreakHyphen/>
        <w:t>11</w:t>
      </w:r>
      <w:r>
        <w:noBreakHyphen/>
        <w:t>30)</w:t>
      </w:r>
    </w:p>
    <w:p w14:paraId="2CFC8302" w14:textId="77777777" w:rsidR="00A23F7A" w:rsidRDefault="00A23F7A" w:rsidP="00B5765E">
      <w:pPr>
        <w:pStyle w:val="Brdtextmedindragvnster"/>
      </w:pPr>
      <w:r>
        <w:t>Svantesson, Elisabeth (fr.o.m. 2017</w:t>
      </w:r>
      <w:r>
        <w:noBreakHyphen/>
        <w:t>10</w:t>
      </w:r>
      <w:r>
        <w:noBreakHyphen/>
        <w:t>16 t.o.m. 2017</w:t>
      </w:r>
      <w:r>
        <w:noBreakHyphen/>
        <w:t>12</w:t>
      </w:r>
      <w:r>
        <w:noBreakHyphen/>
        <w:t>03)</w:t>
      </w:r>
    </w:p>
    <w:p w14:paraId="6E3AB519" w14:textId="77777777" w:rsidR="00A23F7A" w:rsidRDefault="00A23F7A" w:rsidP="00B5765E">
      <w:pPr>
        <w:pStyle w:val="Brdtextmedindragvnster"/>
      </w:pPr>
      <w:proofErr w:type="spellStart"/>
      <w:r>
        <w:t>Wykman</w:t>
      </w:r>
      <w:proofErr w:type="spellEnd"/>
      <w:r>
        <w:t>, Niklas (fr.o.m. 2018</w:t>
      </w:r>
      <w:r>
        <w:noBreakHyphen/>
        <w:t>10</w:t>
      </w:r>
      <w:r>
        <w:noBreakHyphen/>
        <w:t>26 t.o.m. 2019</w:t>
      </w:r>
      <w:r>
        <w:noBreakHyphen/>
        <w:t>11</w:t>
      </w:r>
      <w:r>
        <w:noBreakHyphen/>
        <w:t>30)</w:t>
      </w:r>
    </w:p>
    <w:p w14:paraId="5D4263F6" w14:textId="77777777" w:rsidR="00A23F7A" w:rsidRDefault="00A23F7A" w:rsidP="00B5765E">
      <w:pPr>
        <w:pStyle w:val="Brdtextmedindragvnster"/>
      </w:pPr>
      <w:r>
        <w:t>Åström, Alice (fr.o.m. 2017</w:t>
      </w:r>
      <w:r>
        <w:noBreakHyphen/>
        <w:t>02</w:t>
      </w:r>
      <w:r>
        <w:noBreakHyphen/>
        <w:t>20 t.o.m. 2017</w:t>
      </w:r>
      <w:r>
        <w:noBreakHyphen/>
        <w:t>04</w:t>
      </w:r>
      <w:r>
        <w:noBreakHyphen/>
        <w:t>30)</w:t>
      </w:r>
    </w:p>
    <w:p w14:paraId="5701B327" w14:textId="77777777" w:rsidR="00A23F7A" w:rsidRDefault="00A23F7A" w:rsidP="00B5765E">
      <w:pPr>
        <w:pStyle w:val="Brdtexthllihop"/>
      </w:pPr>
      <w:r>
        <w:t>Sakkunniga:</w:t>
      </w:r>
    </w:p>
    <w:p w14:paraId="7742B063" w14:textId="77777777" w:rsidR="00A23F7A" w:rsidRDefault="00A23F7A" w:rsidP="00B5765E">
      <w:pPr>
        <w:pStyle w:val="Brdtextmedindragvnster"/>
      </w:pPr>
      <w:r>
        <w:t>Bunge, Aino (fr.o.m. 2017</w:t>
      </w:r>
      <w:r>
        <w:noBreakHyphen/>
        <w:t>02</w:t>
      </w:r>
      <w:r>
        <w:noBreakHyphen/>
        <w:t>20 t.o.m. 2019</w:t>
      </w:r>
      <w:r>
        <w:noBreakHyphen/>
        <w:t>05</w:t>
      </w:r>
      <w:r>
        <w:noBreakHyphen/>
        <w:t>08)</w:t>
      </w:r>
    </w:p>
    <w:p w14:paraId="5475C245" w14:textId="77777777" w:rsidR="00A23F7A" w:rsidRDefault="00A23F7A" w:rsidP="00B5765E">
      <w:pPr>
        <w:pStyle w:val="Brdtextmedindragvnster"/>
      </w:pPr>
      <w:proofErr w:type="spellStart"/>
      <w:r>
        <w:t>Bynander</w:t>
      </w:r>
      <w:proofErr w:type="spellEnd"/>
      <w:r>
        <w:t>, Kerstin (fr.o.m. 2017</w:t>
      </w:r>
      <w:r>
        <w:noBreakHyphen/>
        <w:t>02</w:t>
      </w:r>
      <w:r>
        <w:noBreakHyphen/>
        <w:t>20 t.o.m. 2018</w:t>
      </w:r>
      <w:r>
        <w:noBreakHyphen/>
        <w:t>01</w:t>
      </w:r>
      <w:r>
        <w:noBreakHyphen/>
        <w:t>21)</w:t>
      </w:r>
    </w:p>
    <w:p w14:paraId="44AAB818" w14:textId="77777777" w:rsidR="00A23F7A" w:rsidRDefault="00A23F7A" w:rsidP="00B5765E">
      <w:pPr>
        <w:pStyle w:val="Brdtextmedindragvnster"/>
      </w:pPr>
      <w:r>
        <w:t>Elvingsson, Pär (fr.o.m. 2017</w:t>
      </w:r>
      <w:r>
        <w:noBreakHyphen/>
        <w:t>03</w:t>
      </w:r>
      <w:r>
        <w:noBreakHyphen/>
        <w:t>21 t.o.m. 2019</w:t>
      </w:r>
      <w:r>
        <w:noBreakHyphen/>
        <w:t>11</w:t>
      </w:r>
      <w:r>
        <w:noBreakHyphen/>
        <w:t>30)</w:t>
      </w:r>
    </w:p>
    <w:p w14:paraId="64654131" w14:textId="77777777" w:rsidR="00A23F7A" w:rsidRDefault="00A23F7A" w:rsidP="00B5765E">
      <w:pPr>
        <w:pStyle w:val="Brdtextmedindragvnster"/>
      </w:pPr>
      <w:r>
        <w:t>Englund, Peter (fr.o.m. 2017</w:t>
      </w:r>
      <w:r>
        <w:noBreakHyphen/>
        <w:t>02</w:t>
      </w:r>
      <w:r>
        <w:noBreakHyphen/>
        <w:t>20 t.o.m. 2019</w:t>
      </w:r>
      <w:r>
        <w:noBreakHyphen/>
        <w:t>11</w:t>
      </w:r>
      <w:r>
        <w:noBreakHyphen/>
        <w:t>30)</w:t>
      </w:r>
    </w:p>
    <w:p w14:paraId="1B82D1CA" w14:textId="77777777" w:rsidR="00A23F7A" w:rsidRDefault="00A23F7A" w:rsidP="00B5765E">
      <w:pPr>
        <w:pStyle w:val="Brdtextmedindragvnster"/>
      </w:pPr>
      <w:r>
        <w:t>Hansson, Jesper (fr.o.m. 2017</w:t>
      </w:r>
      <w:r>
        <w:noBreakHyphen/>
        <w:t>02</w:t>
      </w:r>
      <w:r>
        <w:noBreakHyphen/>
        <w:t>20 t.o.m. 2017</w:t>
      </w:r>
      <w:r>
        <w:noBreakHyphen/>
        <w:t>08</w:t>
      </w:r>
      <w:r>
        <w:noBreakHyphen/>
        <w:t>23)</w:t>
      </w:r>
    </w:p>
    <w:p w14:paraId="04B6F5D2" w14:textId="77777777" w:rsidR="00A23F7A" w:rsidRDefault="00A23F7A" w:rsidP="00B5765E">
      <w:pPr>
        <w:pStyle w:val="Brdtextmedindragvnster"/>
      </w:pPr>
      <w:r>
        <w:t>Hedén Westerdahl, Ylva (fr.o.m. 2017</w:t>
      </w:r>
      <w:r>
        <w:noBreakHyphen/>
        <w:t>02</w:t>
      </w:r>
      <w:r>
        <w:noBreakHyphen/>
        <w:t>20 t.o.m. 2018</w:t>
      </w:r>
      <w:r>
        <w:noBreakHyphen/>
        <w:t>10</w:t>
      </w:r>
      <w:r>
        <w:noBreakHyphen/>
        <w:t>07)</w:t>
      </w:r>
    </w:p>
    <w:p w14:paraId="7A013F0B" w14:textId="77777777" w:rsidR="00A23F7A" w:rsidRDefault="00A23F7A" w:rsidP="00B5765E">
      <w:pPr>
        <w:pStyle w:val="Brdtextmedindragvnster"/>
      </w:pPr>
      <w:r>
        <w:t>Höglin, Erik, departementsråd (fr.o.m. 2017</w:t>
      </w:r>
      <w:r>
        <w:noBreakHyphen/>
        <w:t>08</w:t>
      </w:r>
      <w:r>
        <w:noBreakHyphen/>
        <w:t>24 t.o.m. 2018</w:t>
      </w:r>
      <w:r>
        <w:noBreakHyphen/>
        <w:t>01</w:t>
      </w:r>
      <w:r>
        <w:noBreakHyphen/>
        <w:t>31)</w:t>
      </w:r>
    </w:p>
    <w:p w14:paraId="1CDC8D52" w14:textId="77777777" w:rsidR="00A23F7A" w:rsidRDefault="00A23F7A" w:rsidP="00B5765E">
      <w:pPr>
        <w:pStyle w:val="Brdtextmedindragvnster"/>
      </w:pPr>
      <w:r>
        <w:t>Holmberg, Karolina, enhetschef (fr.o.m. 2018</w:t>
      </w:r>
      <w:r>
        <w:noBreakHyphen/>
        <w:t>10</w:t>
      </w:r>
      <w:r>
        <w:noBreakHyphen/>
        <w:t>08 t.o.m. 2019</w:t>
      </w:r>
      <w:r>
        <w:noBreakHyphen/>
        <w:t>11</w:t>
      </w:r>
      <w:r>
        <w:noBreakHyphen/>
        <w:t>30)</w:t>
      </w:r>
    </w:p>
    <w:p w14:paraId="5426543C" w14:textId="77777777" w:rsidR="00A23F7A" w:rsidRDefault="00A23F7A" w:rsidP="00B5765E">
      <w:pPr>
        <w:pStyle w:val="Brdtextmedindragvnster"/>
      </w:pPr>
      <w:r>
        <w:t>Hörngren, Lars (fr.o.m. 2017</w:t>
      </w:r>
      <w:r>
        <w:noBreakHyphen/>
        <w:t>02</w:t>
      </w:r>
      <w:r>
        <w:noBreakHyphen/>
        <w:t>20 t.o.m. 2019</w:t>
      </w:r>
      <w:r>
        <w:noBreakHyphen/>
        <w:t>11</w:t>
      </w:r>
      <w:r>
        <w:noBreakHyphen/>
        <w:t>30)</w:t>
      </w:r>
    </w:p>
    <w:p w14:paraId="5D7A6CA5" w14:textId="77777777" w:rsidR="00A23F7A" w:rsidRDefault="00A23F7A" w:rsidP="00B5765E">
      <w:pPr>
        <w:pStyle w:val="Brdtextmedindragvnster"/>
      </w:pPr>
      <w:proofErr w:type="spellStart"/>
      <w:r>
        <w:t>Kainelainen</w:t>
      </w:r>
      <w:proofErr w:type="spellEnd"/>
      <w:r>
        <w:t>, Albin, finansråd (fr.o.m. 2018</w:t>
      </w:r>
      <w:r>
        <w:noBreakHyphen/>
        <w:t>02</w:t>
      </w:r>
      <w:r>
        <w:noBreakHyphen/>
        <w:t>01 t.o.m. 2019</w:t>
      </w:r>
      <w:r>
        <w:noBreakHyphen/>
        <w:t>11</w:t>
      </w:r>
      <w:r>
        <w:noBreakHyphen/>
        <w:t>30)</w:t>
      </w:r>
    </w:p>
    <w:p w14:paraId="3CA6D088" w14:textId="77777777" w:rsidR="00A23F7A" w:rsidRDefault="00A23F7A" w:rsidP="00B5765E">
      <w:pPr>
        <w:pStyle w:val="Brdtextmedindragvnster"/>
      </w:pPr>
      <w:r>
        <w:t>Krantz, Andreas (fr.o.m. 2018</w:t>
      </w:r>
      <w:r>
        <w:noBreakHyphen/>
        <w:t>01</w:t>
      </w:r>
      <w:r>
        <w:noBreakHyphen/>
        <w:t>22 t.o.m. 2019</w:t>
      </w:r>
      <w:r>
        <w:noBreakHyphen/>
        <w:t>11</w:t>
      </w:r>
      <w:r>
        <w:noBreakHyphen/>
        <w:t>30)</w:t>
      </w:r>
    </w:p>
    <w:p w14:paraId="669ABC08" w14:textId="77777777" w:rsidR="00A23F7A" w:rsidRDefault="00A23F7A" w:rsidP="00B5765E">
      <w:pPr>
        <w:pStyle w:val="Brdtextmedindragvnster"/>
      </w:pPr>
      <w:r>
        <w:t>Krusell, Per (fr.o.m. 2017</w:t>
      </w:r>
      <w:r>
        <w:noBreakHyphen/>
        <w:t>02</w:t>
      </w:r>
      <w:r>
        <w:noBreakHyphen/>
        <w:t>20 t.o.m. 2019</w:t>
      </w:r>
      <w:r>
        <w:noBreakHyphen/>
        <w:t>11</w:t>
      </w:r>
      <w:r>
        <w:noBreakHyphen/>
        <w:t>30)</w:t>
      </w:r>
    </w:p>
    <w:p w14:paraId="592C7BCF" w14:textId="77777777" w:rsidR="00A23F7A" w:rsidRDefault="00A23F7A" w:rsidP="00B5765E">
      <w:pPr>
        <w:pStyle w:val="Brdtextmedindragvnster"/>
      </w:pPr>
      <w:proofErr w:type="spellStart"/>
      <w:r>
        <w:t>Lenntorp</w:t>
      </w:r>
      <w:proofErr w:type="spellEnd"/>
      <w:r>
        <w:t>, Erik, kansliråd (fr.o.m. 2019</w:t>
      </w:r>
      <w:r>
        <w:noBreakHyphen/>
        <w:t>05</w:t>
      </w:r>
      <w:r>
        <w:noBreakHyphen/>
        <w:t>09 t.o.m. 2019</w:t>
      </w:r>
      <w:r>
        <w:noBreakHyphen/>
        <w:t>11</w:t>
      </w:r>
      <w:r>
        <w:noBreakHyphen/>
        <w:t>30)</w:t>
      </w:r>
    </w:p>
    <w:p w14:paraId="1A96AC89" w14:textId="77777777" w:rsidR="00A23F7A" w:rsidRDefault="00A23F7A" w:rsidP="00B5765E">
      <w:pPr>
        <w:pStyle w:val="Brdtextmedindragvnster"/>
      </w:pPr>
      <w:r>
        <w:t>Persson, Mattias (fr.o.m. 2017</w:t>
      </w:r>
      <w:r>
        <w:noBreakHyphen/>
        <w:t>02</w:t>
      </w:r>
      <w:r>
        <w:noBreakHyphen/>
        <w:t>20 t.o.m. 2019</w:t>
      </w:r>
      <w:r>
        <w:noBreakHyphen/>
        <w:t>11</w:t>
      </w:r>
      <w:r>
        <w:noBreakHyphen/>
        <w:t>30)</w:t>
      </w:r>
    </w:p>
    <w:p w14:paraId="2165D2AC" w14:textId="77777777" w:rsidR="00A23F7A" w:rsidRDefault="00A23F7A" w:rsidP="00B5765E">
      <w:pPr>
        <w:pStyle w:val="Brdtextmedindragvnster"/>
      </w:pPr>
      <w:proofErr w:type="spellStart"/>
      <w:r>
        <w:t>Vredin</w:t>
      </w:r>
      <w:proofErr w:type="spellEnd"/>
      <w:r>
        <w:t>, Anders (fr.o.m. 2017</w:t>
      </w:r>
      <w:r>
        <w:noBreakHyphen/>
        <w:t>02</w:t>
      </w:r>
      <w:r>
        <w:noBreakHyphen/>
        <w:t>20 t.o.m. 2019</w:t>
      </w:r>
      <w:r>
        <w:noBreakHyphen/>
        <w:t>11</w:t>
      </w:r>
      <w:r>
        <w:noBreakHyphen/>
        <w:t>30)</w:t>
      </w:r>
    </w:p>
    <w:p w14:paraId="5A4FCE39" w14:textId="77777777" w:rsidR="00A23F7A" w:rsidRDefault="00A23F7A" w:rsidP="00B5765E">
      <w:pPr>
        <w:pStyle w:val="Brdtexthllihop"/>
      </w:pPr>
      <w:r>
        <w:t>Expert:</w:t>
      </w:r>
    </w:p>
    <w:p w14:paraId="42A75452" w14:textId="77777777" w:rsidR="00A23F7A" w:rsidRDefault="00A23F7A" w:rsidP="00B5765E">
      <w:pPr>
        <w:pStyle w:val="Brdtextmedindragvnster"/>
      </w:pPr>
      <w:proofErr w:type="spellStart"/>
      <w:r>
        <w:t>Wejshammar</w:t>
      </w:r>
      <w:proofErr w:type="spellEnd"/>
      <w:r>
        <w:t>, Christina (fr.o.m. 2017</w:t>
      </w:r>
      <w:r>
        <w:noBreakHyphen/>
        <w:t>02</w:t>
      </w:r>
      <w:r>
        <w:noBreakHyphen/>
        <w:t>20 t.o.m. 2019</w:t>
      </w:r>
      <w:r>
        <w:noBreakHyphen/>
        <w:t>11</w:t>
      </w:r>
      <w:r>
        <w:noBreakHyphen/>
        <w:t>30)</w:t>
      </w:r>
    </w:p>
    <w:p w14:paraId="285AB20B" w14:textId="77777777" w:rsidR="00A23F7A" w:rsidRDefault="00A23F7A" w:rsidP="00B5765E">
      <w:pPr>
        <w:pStyle w:val="Brdtexthllihop"/>
      </w:pPr>
      <w:r>
        <w:t>Sekreterare:</w:t>
      </w:r>
    </w:p>
    <w:p w14:paraId="3A6D2B2F" w14:textId="77777777" w:rsidR="00A23F7A" w:rsidRDefault="00A23F7A" w:rsidP="00B5765E">
      <w:pPr>
        <w:pStyle w:val="Brdtextmedindragvnster"/>
      </w:pPr>
      <w:r>
        <w:t>Andersson, Danielle (fr.o.m. 2019</w:t>
      </w:r>
      <w:r>
        <w:noBreakHyphen/>
        <w:t>10</w:t>
      </w:r>
      <w:r>
        <w:noBreakHyphen/>
        <w:t>01 t.o.m. 2019</w:t>
      </w:r>
      <w:r>
        <w:noBreakHyphen/>
        <w:t>11</w:t>
      </w:r>
      <w:r>
        <w:noBreakHyphen/>
        <w:t>05)</w:t>
      </w:r>
    </w:p>
    <w:p w14:paraId="091E8617" w14:textId="77777777" w:rsidR="00A23F7A" w:rsidRDefault="00A23F7A" w:rsidP="00B5765E">
      <w:pPr>
        <w:pStyle w:val="Brdtextmedindragvnster"/>
      </w:pPr>
      <w:r>
        <w:t>Engdahl, Susanna, rådgivare (fr.o.m. 2017</w:t>
      </w:r>
      <w:r>
        <w:noBreakHyphen/>
        <w:t>09</w:t>
      </w:r>
      <w:r>
        <w:noBreakHyphen/>
        <w:t>11 t.o.m. 2019</w:t>
      </w:r>
      <w:r>
        <w:noBreakHyphen/>
        <w:t>11</w:t>
      </w:r>
      <w:r>
        <w:noBreakHyphen/>
        <w:t>30)</w:t>
      </w:r>
    </w:p>
    <w:p w14:paraId="730AD5ED" w14:textId="77777777" w:rsidR="00A23F7A" w:rsidRDefault="00A23F7A" w:rsidP="00B5765E">
      <w:pPr>
        <w:pStyle w:val="Brdtextmedindragvnster"/>
      </w:pPr>
      <w:r>
        <w:t>Forssell, Eva, rådgivare (fr.o.m. 2017</w:t>
      </w:r>
      <w:r>
        <w:noBreakHyphen/>
        <w:t>09</w:t>
      </w:r>
      <w:r>
        <w:noBreakHyphen/>
        <w:t>01 t.o.m. 2019</w:t>
      </w:r>
      <w:r>
        <w:noBreakHyphen/>
        <w:t>11</w:t>
      </w:r>
      <w:r>
        <w:noBreakHyphen/>
        <w:t>30)</w:t>
      </w:r>
    </w:p>
    <w:p w14:paraId="01BDE06F" w14:textId="77777777" w:rsidR="00A23F7A" w:rsidRDefault="00A23F7A" w:rsidP="00B5765E">
      <w:pPr>
        <w:pStyle w:val="Brdtextmedindragvnster"/>
      </w:pPr>
      <w:r>
        <w:t>Hjelm, Göran (fr.o.m. 2017</w:t>
      </w:r>
      <w:r>
        <w:noBreakHyphen/>
        <w:t>02</w:t>
      </w:r>
      <w:r>
        <w:noBreakHyphen/>
        <w:t>01 t.o.m. 2019</w:t>
      </w:r>
      <w:r>
        <w:noBreakHyphen/>
        <w:t>11</w:t>
      </w:r>
      <w:r>
        <w:noBreakHyphen/>
        <w:t>30)</w:t>
      </w:r>
    </w:p>
    <w:p w14:paraId="6C57B533" w14:textId="77777777" w:rsidR="00A23F7A" w:rsidRDefault="00A23F7A" w:rsidP="00B5765E">
      <w:pPr>
        <w:pStyle w:val="Brdtextmedindragvnster"/>
      </w:pPr>
      <w:r>
        <w:t>Jonasson, Erik, analytiker (fr.o.m. 2018</w:t>
      </w:r>
      <w:r>
        <w:noBreakHyphen/>
        <w:t>10</w:t>
      </w:r>
      <w:r>
        <w:noBreakHyphen/>
        <w:t>01 t.o.m. 2019</w:t>
      </w:r>
      <w:r>
        <w:noBreakHyphen/>
        <w:t>05</w:t>
      </w:r>
      <w:r>
        <w:noBreakHyphen/>
        <w:t>31)</w:t>
      </w:r>
    </w:p>
    <w:p w14:paraId="7BCF4C2E" w14:textId="77777777" w:rsidR="00A23F7A" w:rsidRDefault="00A23F7A" w:rsidP="00B5765E">
      <w:pPr>
        <w:pStyle w:val="Brdtextmedindragvnster"/>
      </w:pPr>
      <w:r>
        <w:t>Jonasson, Erik, departementssekreterare (fr.o.m. 2019</w:t>
      </w:r>
      <w:r>
        <w:noBreakHyphen/>
        <w:t>06</w:t>
      </w:r>
      <w:r>
        <w:noBreakHyphen/>
        <w:t>01 t.o.m. 2019</w:t>
      </w:r>
      <w:r>
        <w:noBreakHyphen/>
        <w:t>11</w:t>
      </w:r>
      <w:r>
        <w:noBreakHyphen/>
        <w:t>30)</w:t>
      </w:r>
    </w:p>
    <w:p w14:paraId="5AAA6BC8" w14:textId="77777777" w:rsidR="00A23F7A" w:rsidRDefault="00A23F7A" w:rsidP="00B5765E">
      <w:pPr>
        <w:pStyle w:val="Brdtextmedindragvnster"/>
      </w:pPr>
      <w:r>
        <w:t>Lundberg, Lars, departementsråd (fr.o.m. 2017</w:t>
      </w:r>
      <w:r>
        <w:noBreakHyphen/>
        <w:t>09</w:t>
      </w:r>
      <w:r>
        <w:noBreakHyphen/>
        <w:t>11 t.o.m. 2017</w:t>
      </w:r>
      <w:r>
        <w:noBreakHyphen/>
        <w:t>10</w:t>
      </w:r>
      <w:r>
        <w:noBreakHyphen/>
        <w:t>22)</w:t>
      </w:r>
    </w:p>
    <w:p w14:paraId="56F5C739" w14:textId="77777777" w:rsidR="00A23F7A" w:rsidRDefault="00A23F7A" w:rsidP="00B5765E">
      <w:pPr>
        <w:pStyle w:val="Brdtextmedindragvnster"/>
      </w:pPr>
      <w:r>
        <w:t>Olofsson, Ragnar, kansliråd (fr.o.m. 2017</w:t>
      </w:r>
      <w:r>
        <w:noBreakHyphen/>
        <w:t>09</w:t>
      </w:r>
      <w:r>
        <w:noBreakHyphen/>
        <w:t>01 t.o.m. 2019</w:t>
      </w:r>
      <w:r>
        <w:noBreakHyphen/>
        <w:t>12</w:t>
      </w:r>
      <w:r>
        <w:noBreakHyphen/>
        <w:t>20)</w:t>
      </w:r>
    </w:p>
    <w:p w14:paraId="2DE8C14E" w14:textId="77777777" w:rsidR="00A23F7A" w:rsidRDefault="00A23F7A" w:rsidP="00B5765E">
      <w:pPr>
        <w:pStyle w:val="Brdtextmedindragvnster"/>
      </w:pPr>
      <w:proofErr w:type="spellStart"/>
      <w:r>
        <w:t>Schüllerqvist</w:t>
      </w:r>
      <w:proofErr w:type="spellEnd"/>
      <w:r>
        <w:t>, Niklas, rådman (fr.o.m. 2017</w:t>
      </w:r>
      <w:r>
        <w:noBreakHyphen/>
        <w:t>03</w:t>
      </w:r>
      <w:r>
        <w:noBreakHyphen/>
        <w:t>20 t.o.m. 2019</w:t>
      </w:r>
      <w:r>
        <w:noBreakHyphen/>
        <w:t>11</w:t>
      </w:r>
      <w:r>
        <w:noBreakHyphen/>
        <w:t>30)</w:t>
      </w:r>
    </w:p>
    <w:p w14:paraId="554CA0E1" w14:textId="291F00A1" w:rsidR="00A23F7A" w:rsidRDefault="00A23F7A" w:rsidP="00B5765E">
      <w:pPr>
        <w:pStyle w:val="Brdtextupprkning"/>
      </w:pPr>
      <w:r>
        <w:t>Direktiv för kommittén, se dir. 2016:114, dir. 2017:57, dir. 2017:100</w:t>
      </w:r>
      <w:r w:rsidR="00A02FA1">
        <w:t xml:space="preserve"> och </w:t>
      </w:r>
      <w:r>
        <w:t>dir. 2019:13</w:t>
      </w:r>
    </w:p>
    <w:p w14:paraId="77C4C5E1" w14:textId="77777777" w:rsidR="00A23F7A" w:rsidRDefault="00A23F7A" w:rsidP="00B5765E">
      <w:pPr>
        <w:pStyle w:val="Brdtexthllihop"/>
      </w:pPr>
      <w:r>
        <w:t>Kommittén har avgett</w:t>
      </w:r>
    </w:p>
    <w:p w14:paraId="52E84964" w14:textId="77777777" w:rsidR="00A23F7A" w:rsidRDefault="00A23F7A" w:rsidP="00B5765E">
      <w:pPr>
        <w:pStyle w:val="Brdtextmedindragvnster"/>
      </w:pPr>
      <w:r>
        <w:t>SOU 2018:42 Tryggad tillgång till kontanter</w:t>
      </w:r>
    </w:p>
    <w:p w14:paraId="34545686" w14:textId="77777777" w:rsidR="00A23F7A" w:rsidRDefault="00A23F7A" w:rsidP="00B5765E">
      <w:pPr>
        <w:pStyle w:val="Brdtextupprkning"/>
      </w:pPr>
      <w:r>
        <w:lastRenderedPageBreak/>
        <w:t>Kommittén beräknas avsluta sitt arbete senast 30 november 2019.</w:t>
      </w:r>
    </w:p>
    <w:p w14:paraId="22881A50" w14:textId="77777777" w:rsidR="00A23F7A" w:rsidRDefault="00A23F7A" w:rsidP="00B5765E">
      <w:pPr>
        <w:pStyle w:val="Rubrik2"/>
      </w:pPr>
      <w:bookmarkStart w:id="95" w:name="_Toc34128025"/>
      <w:r>
        <w:t>Kommunutredningen (Fi 2017:02)</w:t>
      </w:r>
      <w:bookmarkEnd w:id="95"/>
    </w:p>
    <w:p w14:paraId="5A663B6A" w14:textId="77777777" w:rsidR="00A23F7A" w:rsidRDefault="00A23F7A" w:rsidP="00B5765E">
      <w:pPr>
        <w:pStyle w:val="Brdtextupprkning"/>
      </w:pPr>
      <w:r>
        <w:t>Tillkallad enligt regeringens bemyndigande 2017-02-09</w:t>
      </w:r>
    </w:p>
    <w:p w14:paraId="1F022EDF" w14:textId="77777777" w:rsidR="00A23F7A" w:rsidRDefault="00A23F7A" w:rsidP="00B5765E">
      <w:pPr>
        <w:pStyle w:val="Brdtexthllihop"/>
      </w:pPr>
      <w:r>
        <w:t>Ordförande:</w:t>
      </w:r>
    </w:p>
    <w:p w14:paraId="31CCE0ED" w14:textId="77777777" w:rsidR="00A23F7A" w:rsidRDefault="00A23F7A" w:rsidP="00B5765E">
      <w:pPr>
        <w:pStyle w:val="Brdtextmedindragvnster"/>
      </w:pPr>
      <w:r>
        <w:t>Fritzon, Heléne (fr.o.m. 2017</w:t>
      </w:r>
      <w:r>
        <w:noBreakHyphen/>
        <w:t>02</w:t>
      </w:r>
      <w:r>
        <w:noBreakHyphen/>
        <w:t>09 t.o.m. 2017</w:t>
      </w:r>
      <w:r>
        <w:noBreakHyphen/>
        <w:t>08</w:t>
      </w:r>
      <w:r>
        <w:noBreakHyphen/>
        <w:t>24)</w:t>
      </w:r>
    </w:p>
    <w:p w14:paraId="1BDDBB9E" w14:textId="77777777" w:rsidR="00A23F7A" w:rsidRDefault="00A23F7A" w:rsidP="00B5765E">
      <w:pPr>
        <w:pStyle w:val="Brdtextmedindragvnster"/>
      </w:pPr>
      <w:r>
        <w:t>Karlsson, Niklas, led. av riksdagen (fr.o.m. 2017</w:t>
      </w:r>
      <w:r>
        <w:noBreakHyphen/>
        <w:t>08</w:t>
      </w:r>
      <w:r>
        <w:noBreakHyphen/>
        <w:t>25)</w:t>
      </w:r>
    </w:p>
    <w:p w14:paraId="247355DF" w14:textId="77777777" w:rsidR="00A23F7A" w:rsidRDefault="00A23F7A" w:rsidP="00B5765E">
      <w:pPr>
        <w:pStyle w:val="Brdtexthllihop"/>
      </w:pPr>
      <w:r>
        <w:t>Ledamöter:</w:t>
      </w:r>
    </w:p>
    <w:p w14:paraId="77B20BB3" w14:textId="77777777" w:rsidR="00A23F7A" w:rsidRDefault="00A23F7A" w:rsidP="00B5765E">
      <w:pPr>
        <w:pStyle w:val="Brdtextmedindragvnster"/>
      </w:pPr>
      <w:r>
        <w:t>Andersson, Erik (fr.o.m. 2017</w:t>
      </w:r>
      <w:r>
        <w:noBreakHyphen/>
        <w:t>03</w:t>
      </w:r>
      <w:r>
        <w:noBreakHyphen/>
        <w:t>21)</w:t>
      </w:r>
    </w:p>
    <w:p w14:paraId="0477BB01" w14:textId="77777777" w:rsidR="00A23F7A" w:rsidRDefault="00A23F7A" w:rsidP="00B5765E">
      <w:pPr>
        <w:pStyle w:val="Brdtextmedindragvnster"/>
      </w:pPr>
      <w:r>
        <w:t>Eriksson, Åsa (fr.o.m. 2017</w:t>
      </w:r>
      <w:r>
        <w:noBreakHyphen/>
        <w:t>03</w:t>
      </w:r>
      <w:r>
        <w:noBreakHyphen/>
        <w:t>21)</w:t>
      </w:r>
    </w:p>
    <w:p w14:paraId="004DDB47" w14:textId="77777777" w:rsidR="00A23F7A" w:rsidRDefault="00A23F7A" w:rsidP="00B5765E">
      <w:pPr>
        <w:pStyle w:val="Brdtextmedindragvnster"/>
      </w:pPr>
      <w:proofErr w:type="spellStart"/>
      <w:r>
        <w:t>Eskilandersson</w:t>
      </w:r>
      <w:proofErr w:type="spellEnd"/>
      <w:r>
        <w:t>, Mikael (fr.o.m. 2017</w:t>
      </w:r>
      <w:r>
        <w:noBreakHyphen/>
        <w:t>03</w:t>
      </w:r>
      <w:r>
        <w:noBreakHyphen/>
        <w:t>21)</w:t>
      </w:r>
    </w:p>
    <w:p w14:paraId="45E1D1F7" w14:textId="77777777" w:rsidR="00A23F7A" w:rsidRPr="000679D8" w:rsidRDefault="00A23F7A" w:rsidP="00B5765E">
      <w:pPr>
        <w:pStyle w:val="Brdtextmedindragvnster"/>
        <w:rPr>
          <w:lang w:val="en-US"/>
        </w:rPr>
      </w:pPr>
      <w:r w:rsidRPr="000679D8">
        <w:rPr>
          <w:lang w:val="en-US"/>
        </w:rPr>
        <w:t>Friberg, Marcus (</w:t>
      </w:r>
      <w:proofErr w:type="spellStart"/>
      <w:r w:rsidRPr="000679D8">
        <w:rPr>
          <w:lang w:val="en-US"/>
        </w:rPr>
        <w:t>fr.o.m</w:t>
      </w:r>
      <w:proofErr w:type="spellEnd"/>
      <w:r w:rsidRPr="000679D8">
        <w:rPr>
          <w:lang w:val="en-US"/>
        </w:rPr>
        <w:t>. 2017</w:t>
      </w:r>
      <w:r w:rsidRPr="000679D8">
        <w:rPr>
          <w:lang w:val="en-US"/>
        </w:rPr>
        <w:noBreakHyphen/>
        <w:t>03</w:t>
      </w:r>
      <w:r w:rsidRPr="000679D8">
        <w:rPr>
          <w:lang w:val="en-US"/>
        </w:rPr>
        <w:noBreakHyphen/>
        <w:t>21)</w:t>
      </w:r>
    </w:p>
    <w:p w14:paraId="0340B9CB" w14:textId="77777777" w:rsidR="00A23F7A" w:rsidRDefault="00A23F7A" w:rsidP="00B5765E">
      <w:pPr>
        <w:pStyle w:val="Brdtextmedindragvnster"/>
      </w:pPr>
      <w:r>
        <w:t>Helander, Peter (fr.o.m. 2017</w:t>
      </w:r>
      <w:r>
        <w:noBreakHyphen/>
        <w:t>03</w:t>
      </w:r>
      <w:r>
        <w:noBreakHyphen/>
        <w:t>21)</w:t>
      </w:r>
    </w:p>
    <w:p w14:paraId="65244010" w14:textId="77777777" w:rsidR="00A23F7A" w:rsidRDefault="00A23F7A" w:rsidP="00B5765E">
      <w:pPr>
        <w:pStyle w:val="Brdtextmedindragvnster"/>
      </w:pPr>
      <w:proofErr w:type="spellStart"/>
      <w:r>
        <w:t>Hövenmark</w:t>
      </w:r>
      <w:proofErr w:type="spellEnd"/>
      <w:r>
        <w:t>, Anna (fr.o.m. 2017</w:t>
      </w:r>
      <w:r>
        <w:noBreakHyphen/>
        <w:t>03</w:t>
      </w:r>
      <w:r>
        <w:noBreakHyphen/>
        <w:t>21)</w:t>
      </w:r>
    </w:p>
    <w:p w14:paraId="3ABAA32C" w14:textId="77777777" w:rsidR="00A23F7A" w:rsidRDefault="00A23F7A" w:rsidP="00B5765E">
      <w:pPr>
        <w:pStyle w:val="Brdtextmedindragvnster"/>
      </w:pPr>
      <w:proofErr w:type="spellStart"/>
      <w:r>
        <w:t>Nyhus</w:t>
      </w:r>
      <w:proofErr w:type="spellEnd"/>
      <w:r>
        <w:t>, Johan (fr.o.m. 2017</w:t>
      </w:r>
      <w:r>
        <w:noBreakHyphen/>
        <w:t>03</w:t>
      </w:r>
      <w:r>
        <w:noBreakHyphen/>
        <w:t>21)</w:t>
      </w:r>
    </w:p>
    <w:p w14:paraId="2512950B" w14:textId="77777777" w:rsidR="00A23F7A" w:rsidRPr="000679D8" w:rsidRDefault="00A23F7A" w:rsidP="00B5765E">
      <w:pPr>
        <w:pStyle w:val="Brdtextmedindragvnster"/>
        <w:rPr>
          <w:lang w:val="de-DE"/>
        </w:rPr>
      </w:pPr>
      <w:proofErr w:type="spellStart"/>
      <w:r w:rsidRPr="000679D8">
        <w:rPr>
          <w:lang w:val="de-DE"/>
        </w:rPr>
        <w:t>Odenjung</w:t>
      </w:r>
      <w:proofErr w:type="spellEnd"/>
      <w:r w:rsidRPr="000679D8">
        <w:rPr>
          <w:lang w:val="de-DE"/>
        </w:rPr>
        <w:t>, Helene (</w:t>
      </w:r>
      <w:proofErr w:type="spellStart"/>
      <w:r w:rsidRPr="000679D8">
        <w:rPr>
          <w:lang w:val="de-DE"/>
        </w:rPr>
        <w:t>fr.o.m</w:t>
      </w:r>
      <w:proofErr w:type="spellEnd"/>
      <w:r w:rsidRPr="000679D8">
        <w:rPr>
          <w:lang w:val="de-DE"/>
        </w:rPr>
        <w:t>. 2017</w:t>
      </w:r>
      <w:r w:rsidRPr="000679D8">
        <w:rPr>
          <w:lang w:val="de-DE"/>
        </w:rPr>
        <w:noBreakHyphen/>
        <w:t>03</w:t>
      </w:r>
      <w:r w:rsidRPr="000679D8">
        <w:rPr>
          <w:lang w:val="de-DE"/>
        </w:rPr>
        <w:noBreakHyphen/>
        <w:t>21)</w:t>
      </w:r>
    </w:p>
    <w:p w14:paraId="54EC9A77" w14:textId="77777777" w:rsidR="00A23F7A" w:rsidRDefault="00A23F7A" w:rsidP="00B5765E">
      <w:pPr>
        <w:pStyle w:val="Brdtextmedindragvnster"/>
      </w:pPr>
      <w:r>
        <w:t>Rudolfsson, Bo (fr.o.m. 2017</w:t>
      </w:r>
      <w:r>
        <w:noBreakHyphen/>
        <w:t>03</w:t>
      </w:r>
      <w:r>
        <w:noBreakHyphen/>
        <w:t>21)</w:t>
      </w:r>
    </w:p>
    <w:p w14:paraId="13EEAE69" w14:textId="77777777" w:rsidR="00A23F7A" w:rsidRDefault="00A23F7A" w:rsidP="00B5765E">
      <w:pPr>
        <w:pStyle w:val="Brdtextmedindragvnster"/>
      </w:pPr>
      <w:r>
        <w:t>Strömqvist, Maria (fr.o.m. 2017</w:t>
      </w:r>
      <w:r>
        <w:noBreakHyphen/>
        <w:t>03</w:t>
      </w:r>
      <w:r>
        <w:noBreakHyphen/>
        <w:t>21)</w:t>
      </w:r>
    </w:p>
    <w:p w14:paraId="46A5AA31" w14:textId="77777777" w:rsidR="00A23F7A" w:rsidRDefault="00A23F7A" w:rsidP="00B5765E">
      <w:pPr>
        <w:pStyle w:val="Brdtextmedindragvnster"/>
      </w:pPr>
      <w:r>
        <w:t>Åkesson, Anette (fr.o.m. 2017</w:t>
      </w:r>
      <w:r>
        <w:noBreakHyphen/>
        <w:t>03</w:t>
      </w:r>
      <w:r>
        <w:noBreakHyphen/>
        <w:t>21)</w:t>
      </w:r>
    </w:p>
    <w:p w14:paraId="5C7EEE8B" w14:textId="77777777" w:rsidR="00A23F7A" w:rsidRDefault="00A23F7A" w:rsidP="00B5765E">
      <w:pPr>
        <w:pStyle w:val="Brdtexthllihop"/>
      </w:pPr>
      <w:r>
        <w:t>Experter:</w:t>
      </w:r>
    </w:p>
    <w:p w14:paraId="0C92350C" w14:textId="77777777" w:rsidR="00A23F7A" w:rsidRDefault="00A23F7A" w:rsidP="00B5765E">
      <w:pPr>
        <w:pStyle w:val="Brdtextmedindragvnster"/>
      </w:pPr>
      <w:proofErr w:type="spellStart"/>
      <w:r>
        <w:t>Ahlsved</w:t>
      </w:r>
      <w:proofErr w:type="spellEnd"/>
      <w:r>
        <w:t>, Maria (fr.o.m. 2017</w:t>
      </w:r>
      <w:r>
        <w:noBreakHyphen/>
        <w:t>05</w:t>
      </w:r>
      <w:r>
        <w:noBreakHyphen/>
        <w:t>22)</w:t>
      </w:r>
    </w:p>
    <w:p w14:paraId="6009CC13" w14:textId="77777777" w:rsidR="00A23F7A" w:rsidRDefault="00A23F7A" w:rsidP="00B5765E">
      <w:pPr>
        <w:pStyle w:val="Brdtextmedindragvnster"/>
      </w:pPr>
      <w:r>
        <w:t>Andersson Boström, Robin (fr.o.m. 2017</w:t>
      </w:r>
      <w:r>
        <w:noBreakHyphen/>
        <w:t>05</w:t>
      </w:r>
      <w:r>
        <w:noBreakHyphen/>
        <w:t>22 t.o.m. 2017</w:t>
      </w:r>
      <w:r>
        <w:noBreakHyphen/>
        <w:t>10</w:t>
      </w:r>
      <w:r>
        <w:noBreakHyphen/>
        <w:t>15)</w:t>
      </w:r>
    </w:p>
    <w:p w14:paraId="72E6D003" w14:textId="77777777" w:rsidR="00A23F7A" w:rsidRDefault="00A23F7A" w:rsidP="00B5765E">
      <w:pPr>
        <w:pStyle w:val="Brdtextmedindragvnster"/>
      </w:pPr>
      <w:r>
        <w:t>Ellegård, Susanne (fr.o.m. 2017</w:t>
      </w:r>
      <w:r>
        <w:noBreakHyphen/>
        <w:t>05</w:t>
      </w:r>
      <w:r>
        <w:noBreakHyphen/>
        <w:t>22 t.o.m. 2017</w:t>
      </w:r>
      <w:r>
        <w:noBreakHyphen/>
        <w:t>10</w:t>
      </w:r>
      <w:r>
        <w:noBreakHyphen/>
        <w:t>15)</w:t>
      </w:r>
    </w:p>
    <w:p w14:paraId="1BC6FE80" w14:textId="77777777" w:rsidR="00A23F7A" w:rsidRDefault="00A23F7A" w:rsidP="00B5765E">
      <w:pPr>
        <w:pStyle w:val="Brdtextmedindragvnster"/>
      </w:pPr>
      <w:r>
        <w:t>Eriksson, Håkan (fr.o.m. 2017</w:t>
      </w:r>
      <w:r>
        <w:noBreakHyphen/>
        <w:t>05</w:t>
      </w:r>
      <w:r>
        <w:noBreakHyphen/>
        <w:t>22 t.o.m. 2017</w:t>
      </w:r>
      <w:r>
        <w:noBreakHyphen/>
        <w:t>10</w:t>
      </w:r>
      <w:r>
        <w:noBreakHyphen/>
        <w:t>15)</w:t>
      </w:r>
    </w:p>
    <w:p w14:paraId="3C1E2E45" w14:textId="77777777" w:rsidR="00A23F7A" w:rsidRDefault="00A23F7A" w:rsidP="00B5765E">
      <w:pPr>
        <w:pStyle w:val="Brdtextmedindragvnster"/>
      </w:pPr>
      <w:r>
        <w:t>Folkesson, Anders, ekonom (fr.o.m. 2018</w:t>
      </w:r>
      <w:r>
        <w:noBreakHyphen/>
        <w:t>09</w:t>
      </w:r>
      <w:r>
        <w:noBreakHyphen/>
        <w:t>14)</w:t>
      </w:r>
    </w:p>
    <w:p w14:paraId="6CE1E8A0" w14:textId="77777777" w:rsidR="00A23F7A" w:rsidRDefault="00A23F7A" w:rsidP="00B5765E">
      <w:pPr>
        <w:pStyle w:val="Brdtextmedindragvnster"/>
      </w:pPr>
      <w:r>
        <w:t>Gustafson, Karolina (fr.o.m. 2017</w:t>
      </w:r>
      <w:r>
        <w:noBreakHyphen/>
        <w:t>10</w:t>
      </w:r>
      <w:r>
        <w:noBreakHyphen/>
        <w:t>24)</w:t>
      </w:r>
    </w:p>
    <w:p w14:paraId="31A640FB" w14:textId="77777777" w:rsidR="00A23F7A" w:rsidRDefault="00A23F7A" w:rsidP="00B5765E">
      <w:pPr>
        <w:pStyle w:val="Brdtextmedindragvnster"/>
      </w:pPr>
      <w:r>
        <w:t>Hansson, Lennart (fr.o.m. 2017</w:t>
      </w:r>
      <w:r>
        <w:noBreakHyphen/>
        <w:t>05</w:t>
      </w:r>
      <w:r>
        <w:noBreakHyphen/>
        <w:t>22 t.o.m. 2018</w:t>
      </w:r>
      <w:r>
        <w:noBreakHyphen/>
        <w:t>09</w:t>
      </w:r>
      <w:r>
        <w:noBreakHyphen/>
        <w:t>13)</w:t>
      </w:r>
    </w:p>
    <w:p w14:paraId="5217A497" w14:textId="77777777" w:rsidR="00A23F7A" w:rsidRDefault="00A23F7A" w:rsidP="00B5765E">
      <w:pPr>
        <w:pStyle w:val="Brdtextmedindragvnster"/>
      </w:pPr>
      <w:r>
        <w:t>Hultgren, Matilda, kansliråd (fr.o.m. 2019</w:t>
      </w:r>
      <w:r>
        <w:noBreakHyphen/>
        <w:t>05</w:t>
      </w:r>
      <w:r>
        <w:noBreakHyphen/>
        <w:t>09)</w:t>
      </w:r>
    </w:p>
    <w:p w14:paraId="701212AA" w14:textId="77777777" w:rsidR="00A23F7A" w:rsidRDefault="00A23F7A" w:rsidP="00B5765E">
      <w:pPr>
        <w:pStyle w:val="Brdtextmedindragvnster"/>
      </w:pPr>
      <w:proofErr w:type="spellStart"/>
      <w:r>
        <w:t>Hällströmer</w:t>
      </w:r>
      <w:proofErr w:type="spellEnd"/>
      <w:r>
        <w:t>, Sara (fr.o.m. 2017</w:t>
      </w:r>
      <w:r>
        <w:noBreakHyphen/>
        <w:t>05</w:t>
      </w:r>
      <w:r>
        <w:noBreakHyphen/>
        <w:t>11 t.o.m. 2017</w:t>
      </w:r>
      <w:r>
        <w:noBreakHyphen/>
        <w:t>10</w:t>
      </w:r>
      <w:r>
        <w:noBreakHyphen/>
        <w:t>15)</w:t>
      </w:r>
    </w:p>
    <w:p w14:paraId="0062ED7C" w14:textId="77777777" w:rsidR="00A23F7A" w:rsidRDefault="00A23F7A" w:rsidP="00B5765E">
      <w:pPr>
        <w:pStyle w:val="Brdtextmedindragvnster"/>
      </w:pPr>
      <w:r>
        <w:t>Kristensson, Therese (fr.o.m. 2017</w:t>
      </w:r>
      <w:r>
        <w:noBreakHyphen/>
        <w:t>05</w:t>
      </w:r>
      <w:r>
        <w:noBreakHyphen/>
        <w:t>22 t.o.m. 2019</w:t>
      </w:r>
      <w:r>
        <w:noBreakHyphen/>
        <w:t>05</w:t>
      </w:r>
      <w:r>
        <w:noBreakHyphen/>
        <w:t>08)</w:t>
      </w:r>
    </w:p>
    <w:p w14:paraId="6E3D6CE9" w14:textId="77777777" w:rsidR="00A23F7A" w:rsidRDefault="00A23F7A" w:rsidP="00B5765E">
      <w:pPr>
        <w:pStyle w:val="Brdtextmedindragvnster"/>
      </w:pPr>
      <w:r>
        <w:t>Kjäll, Karl (fr.o.m. 2017</w:t>
      </w:r>
      <w:r>
        <w:noBreakHyphen/>
        <w:t>05</w:t>
      </w:r>
      <w:r>
        <w:noBreakHyphen/>
        <w:t>22)</w:t>
      </w:r>
    </w:p>
    <w:p w14:paraId="45880FB2" w14:textId="77777777" w:rsidR="00A23F7A" w:rsidRDefault="00A23F7A" w:rsidP="00B5765E">
      <w:pPr>
        <w:pStyle w:val="Brdtextmedindragvnster"/>
      </w:pPr>
      <w:proofErr w:type="spellStart"/>
      <w:r>
        <w:t>Källsbo</w:t>
      </w:r>
      <w:proofErr w:type="spellEnd"/>
      <w:r>
        <w:t>, Henrik (fr.o.m. 2017</w:t>
      </w:r>
      <w:r>
        <w:noBreakHyphen/>
        <w:t>05</w:t>
      </w:r>
      <w:r>
        <w:noBreakHyphen/>
        <w:t>22)</w:t>
      </w:r>
    </w:p>
    <w:p w14:paraId="0FCEFADB" w14:textId="77777777" w:rsidR="00A23F7A" w:rsidRDefault="00A23F7A" w:rsidP="00B5765E">
      <w:pPr>
        <w:pStyle w:val="Brdtextmedindragvnster"/>
      </w:pPr>
      <w:r>
        <w:t>Linde, Helena (fr.o.m. 2017</w:t>
      </w:r>
      <w:r>
        <w:noBreakHyphen/>
        <w:t>05</w:t>
      </w:r>
      <w:r>
        <w:noBreakHyphen/>
        <w:t>22 t.o.m. 2017</w:t>
      </w:r>
      <w:r>
        <w:noBreakHyphen/>
        <w:t>10</w:t>
      </w:r>
      <w:r>
        <w:noBreakHyphen/>
        <w:t>15)</w:t>
      </w:r>
    </w:p>
    <w:p w14:paraId="127A5936" w14:textId="77777777" w:rsidR="00A23F7A" w:rsidRDefault="00A23F7A" w:rsidP="00B5765E">
      <w:pPr>
        <w:pStyle w:val="Brdtextmedindragvnster"/>
      </w:pPr>
      <w:proofErr w:type="spellStart"/>
      <w:r>
        <w:t>Olauzon</w:t>
      </w:r>
      <w:proofErr w:type="spellEnd"/>
      <w:r>
        <w:t>, Martin, utredare (fr.o.m. 2019</w:t>
      </w:r>
      <w:r>
        <w:noBreakHyphen/>
        <w:t>05</w:t>
      </w:r>
      <w:r>
        <w:noBreakHyphen/>
        <w:t>18)</w:t>
      </w:r>
    </w:p>
    <w:p w14:paraId="7ABD2230" w14:textId="77777777" w:rsidR="00A23F7A" w:rsidRDefault="00A23F7A" w:rsidP="00B5765E">
      <w:pPr>
        <w:pStyle w:val="Brdtextmedindragvnster"/>
      </w:pPr>
      <w:r>
        <w:t>Werner, Charlotte (fr.o.m. 2017</w:t>
      </w:r>
      <w:r>
        <w:noBreakHyphen/>
        <w:t>05</w:t>
      </w:r>
      <w:r>
        <w:noBreakHyphen/>
        <w:t>22 t.o.m. 2019</w:t>
      </w:r>
      <w:r>
        <w:noBreakHyphen/>
        <w:t>09</w:t>
      </w:r>
      <w:r>
        <w:noBreakHyphen/>
        <w:t>12)</w:t>
      </w:r>
    </w:p>
    <w:p w14:paraId="44D586C5" w14:textId="77777777" w:rsidR="00A23F7A" w:rsidRDefault="00A23F7A" w:rsidP="00B5765E">
      <w:pPr>
        <w:pStyle w:val="Brdtexthllihop"/>
      </w:pPr>
      <w:r>
        <w:t>Huvudsekreterare:</w:t>
      </w:r>
    </w:p>
    <w:p w14:paraId="4EA00CCE" w14:textId="77777777" w:rsidR="00A23F7A" w:rsidRDefault="00A23F7A" w:rsidP="00B5765E">
      <w:pPr>
        <w:pStyle w:val="Brdtextmedindragvnster"/>
      </w:pPr>
      <w:r>
        <w:t>Lindblad, Sverker (fr.o.m. 2017</w:t>
      </w:r>
      <w:r>
        <w:noBreakHyphen/>
        <w:t>03</w:t>
      </w:r>
      <w:r>
        <w:noBreakHyphen/>
        <w:t>01)</w:t>
      </w:r>
    </w:p>
    <w:p w14:paraId="6D18217C" w14:textId="77777777" w:rsidR="00A23F7A" w:rsidRDefault="00A23F7A" w:rsidP="00B5765E">
      <w:pPr>
        <w:pStyle w:val="Brdtexthllihop"/>
      </w:pPr>
      <w:r>
        <w:t>Sekreterare:</w:t>
      </w:r>
    </w:p>
    <w:p w14:paraId="51C98C67" w14:textId="77777777" w:rsidR="00A23F7A" w:rsidRDefault="00A23F7A" w:rsidP="00B5765E">
      <w:pPr>
        <w:pStyle w:val="Brdtextmedindragvnster"/>
      </w:pPr>
      <w:r>
        <w:t>Grönberg, Henrik (fr.o.m. 2017</w:t>
      </w:r>
      <w:r>
        <w:noBreakHyphen/>
        <w:t>04</w:t>
      </w:r>
      <w:r>
        <w:noBreakHyphen/>
        <w:t>01 t.o.m. 2017</w:t>
      </w:r>
      <w:r>
        <w:noBreakHyphen/>
        <w:t>10</w:t>
      </w:r>
      <w:r>
        <w:noBreakHyphen/>
        <w:t>15)</w:t>
      </w:r>
    </w:p>
    <w:p w14:paraId="3C1C3D16" w14:textId="77777777" w:rsidR="00A23F7A" w:rsidRDefault="00A23F7A" w:rsidP="00B5765E">
      <w:pPr>
        <w:pStyle w:val="Brdtextmedindragvnster"/>
      </w:pPr>
      <w:r>
        <w:t>Hörnström, Lisa (fr.o.m. 2018</w:t>
      </w:r>
      <w:r>
        <w:noBreakHyphen/>
        <w:t>01</w:t>
      </w:r>
      <w:r>
        <w:noBreakHyphen/>
        <w:t>01)</w:t>
      </w:r>
    </w:p>
    <w:p w14:paraId="22603D86" w14:textId="77777777" w:rsidR="00A23F7A" w:rsidRDefault="00A23F7A" w:rsidP="00B5765E">
      <w:pPr>
        <w:pStyle w:val="Brdtextmedindragvnster"/>
      </w:pPr>
      <w:r>
        <w:t>Höök, Johan (fr.o.m. 2017</w:t>
      </w:r>
      <w:r>
        <w:noBreakHyphen/>
        <w:t>05</w:t>
      </w:r>
      <w:r>
        <w:noBreakHyphen/>
        <w:t>10 t.o.m. 2017</w:t>
      </w:r>
      <w:r>
        <w:noBreakHyphen/>
        <w:t>08</w:t>
      </w:r>
      <w:r>
        <w:noBreakHyphen/>
        <w:t>05)</w:t>
      </w:r>
    </w:p>
    <w:p w14:paraId="612510EC" w14:textId="77777777" w:rsidR="00A23F7A" w:rsidRDefault="00A23F7A" w:rsidP="00B5765E">
      <w:pPr>
        <w:pStyle w:val="Brdtextmedindragvnster"/>
      </w:pPr>
      <w:proofErr w:type="spellStart"/>
      <w:r>
        <w:t>Tynelius</w:t>
      </w:r>
      <w:proofErr w:type="spellEnd"/>
      <w:r>
        <w:t>, Ulf (fr.o.m. 2017</w:t>
      </w:r>
      <w:r>
        <w:noBreakHyphen/>
        <w:t>05</w:t>
      </w:r>
      <w:r>
        <w:noBreakHyphen/>
        <w:t>01)</w:t>
      </w:r>
    </w:p>
    <w:p w14:paraId="6607265E" w14:textId="77777777" w:rsidR="00A23F7A" w:rsidRDefault="00A23F7A" w:rsidP="00B5765E">
      <w:pPr>
        <w:pStyle w:val="Brdtextmedindragvnster"/>
      </w:pPr>
      <w:r>
        <w:t>Widding-Gidlund, Susanne, expert (fr.o.m. 2018</w:t>
      </w:r>
      <w:r>
        <w:noBreakHyphen/>
        <w:t>08</w:t>
      </w:r>
      <w:r>
        <w:noBreakHyphen/>
        <w:t>27)</w:t>
      </w:r>
    </w:p>
    <w:p w14:paraId="3B57CEEC" w14:textId="77777777" w:rsidR="00A23F7A" w:rsidRDefault="00A23F7A" w:rsidP="00B5765E">
      <w:pPr>
        <w:pStyle w:val="Brdtextupprkning"/>
      </w:pPr>
      <w:r>
        <w:t>Direktiv för utredningen, se dir. 2017:13 och dir. 2019:12</w:t>
      </w:r>
    </w:p>
    <w:p w14:paraId="32AA075B" w14:textId="77777777" w:rsidR="00A23F7A" w:rsidRDefault="00A23F7A" w:rsidP="00B5765E">
      <w:pPr>
        <w:pStyle w:val="Brdtexthllihop"/>
      </w:pPr>
      <w:r>
        <w:lastRenderedPageBreak/>
        <w:t>Kommittén har avgett</w:t>
      </w:r>
    </w:p>
    <w:p w14:paraId="3FE8FCCF" w14:textId="77777777" w:rsidR="00A23F7A" w:rsidRDefault="00A23F7A" w:rsidP="00B5765E">
      <w:pPr>
        <w:pStyle w:val="Brdtextmedindragvnster"/>
      </w:pPr>
      <w:r>
        <w:t>SOU 2017:77 En generell rätt till kommunal avtalssamverkan</w:t>
      </w:r>
    </w:p>
    <w:p w14:paraId="6837675D" w14:textId="77777777" w:rsidR="00A23F7A" w:rsidRDefault="00A23F7A" w:rsidP="00B5765E">
      <w:pPr>
        <w:pStyle w:val="Brdtextupprkning"/>
      </w:pPr>
      <w:r>
        <w:t>Kommittén beräknas avsluta sitt arbete senast 28 februari 2020.</w:t>
      </w:r>
    </w:p>
    <w:p w14:paraId="308556A5" w14:textId="77777777" w:rsidR="00A23F7A" w:rsidRDefault="00A23F7A" w:rsidP="00B5765E">
      <w:pPr>
        <w:pStyle w:val="Rubrik2"/>
      </w:pPr>
      <w:bookmarkStart w:id="96" w:name="_Toc34128026"/>
      <w:r>
        <w:t xml:space="preserve">Kommittén för modernare byggregler </w:t>
      </w:r>
      <w:r>
        <w:br/>
        <w:t>(N 2017:05)</w:t>
      </w:r>
      <w:bookmarkEnd w:id="96"/>
    </w:p>
    <w:p w14:paraId="0659B516" w14:textId="77777777" w:rsidR="00A23F7A" w:rsidRDefault="00A23F7A" w:rsidP="00B5765E">
      <w:pPr>
        <w:pStyle w:val="Brdtextupprkning"/>
      </w:pPr>
      <w:r>
        <w:t>Tillkallad enligt regeringens bemyndigande 2017-02-23</w:t>
      </w:r>
    </w:p>
    <w:p w14:paraId="3A84C8DC" w14:textId="77777777" w:rsidR="00A23F7A" w:rsidRDefault="00A23F7A" w:rsidP="00B5765E">
      <w:pPr>
        <w:pStyle w:val="Brdtexthllihop"/>
      </w:pPr>
      <w:r>
        <w:t>Ordförande:</w:t>
      </w:r>
    </w:p>
    <w:p w14:paraId="131A7EC9" w14:textId="77777777" w:rsidR="00A23F7A" w:rsidRPr="000679D8" w:rsidRDefault="00A23F7A" w:rsidP="00B5765E">
      <w:pPr>
        <w:pStyle w:val="Brdtextmedindragvnster"/>
        <w:rPr>
          <w:lang w:val="en-US"/>
        </w:rPr>
      </w:pPr>
      <w:r w:rsidRPr="000679D8">
        <w:rPr>
          <w:lang w:val="en-US"/>
        </w:rPr>
        <w:t>Eliasson, Kurt (</w:t>
      </w:r>
      <w:proofErr w:type="spellStart"/>
      <w:r w:rsidRPr="000679D8">
        <w:rPr>
          <w:lang w:val="en-US"/>
        </w:rPr>
        <w:t>fr.o.m</w:t>
      </w:r>
      <w:proofErr w:type="spellEnd"/>
      <w:r w:rsidRPr="000679D8">
        <w:rPr>
          <w:lang w:val="en-US"/>
        </w:rPr>
        <w:t>. 2017</w:t>
      </w:r>
      <w:r w:rsidRPr="000679D8">
        <w:rPr>
          <w:lang w:val="en-US"/>
        </w:rPr>
        <w:noBreakHyphen/>
        <w:t>02</w:t>
      </w:r>
      <w:r w:rsidRPr="000679D8">
        <w:rPr>
          <w:lang w:val="en-US"/>
        </w:rPr>
        <w:noBreakHyphen/>
        <w:t xml:space="preserve">23 </w:t>
      </w:r>
      <w:proofErr w:type="spellStart"/>
      <w:r w:rsidRPr="000679D8">
        <w:rPr>
          <w:lang w:val="en-US"/>
        </w:rPr>
        <w:t>t.o.m</w:t>
      </w:r>
      <w:proofErr w:type="spellEnd"/>
      <w:r w:rsidRPr="000679D8">
        <w:rPr>
          <w:lang w:val="en-US"/>
        </w:rPr>
        <w:t>. 2019</w:t>
      </w:r>
      <w:r w:rsidRPr="000679D8">
        <w:rPr>
          <w:lang w:val="en-US"/>
        </w:rPr>
        <w:noBreakHyphen/>
        <w:t>12</w:t>
      </w:r>
      <w:r w:rsidRPr="000679D8">
        <w:rPr>
          <w:lang w:val="en-US"/>
        </w:rPr>
        <w:noBreakHyphen/>
        <w:t>19)</w:t>
      </w:r>
    </w:p>
    <w:p w14:paraId="7A7E96D8" w14:textId="77777777" w:rsidR="00A23F7A" w:rsidRDefault="00A23F7A" w:rsidP="00B5765E">
      <w:pPr>
        <w:pStyle w:val="Brdtexthllihop"/>
      </w:pPr>
      <w:r>
        <w:t>Ledamot:</w:t>
      </w:r>
    </w:p>
    <w:p w14:paraId="656DD4A7" w14:textId="77777777" w:rsidR="00A23F7A" w:rsidRDefault="00A23F7A" w:rsidP="00B5765E">
      <w:pPr>
        <w:pStyle w:val="Brdtextmedindragvnster"/>
      </w:pPr>
      <w:r>
        <w:t>Sander, Anna (fr.o.m. 2017</w:t>
      </w:r>
      <w:r>
        <w:noBreakHyphen/>
        <w:t>03</w:t>
      </w:r>
      <w:r>
        <w:noBreakHyphen/>
        <w:t>23 t.o.m. 2019</w:t>
      </w:r>
      <w:r>
        <w:noBreakHyphen/>
        <w:t>12</w:t>
      </w:r>
      <w:r>
        <w:noBreakHyphen/>
        <w:t>19)</w:t>
      </w:r>
    </w:p>
    <w:p w14:paraId="4183F1FF" w14:textId="77777777" w:rsidR="00A23F7A" w:rsidRDefault="00A23F7A" w:rsidP="00B5765E">
      <w:pPr>
        <w:pStyle w:val="Brdtexthllihop"/>
      </w:pPr>
      <w:r>
        <w:t>Sakkunniga:</w:t>
      </w:r>
    </w:p>
    <w:p w14:paraId="7DE7899E" w14:textId="77777777" w:rsidR="00A23F7A" w:rsidRDefault="00A23F7A" w:rsidP="00B5765E">
      <w:pPr>
        <w:pStyle w:val="Brdtextmedindragvnster"/>
      </w:pPr>
      <w:r>
        <w:t>Ahlstrand, Sophie, kansliråd (fr.o.m. 2017</w:t>
      </w:r>
      <w:r>
        <w:noBreakHyphen/>
        <w:t>05</w:t>
      </w:r>
      <w:r>
        <w:noBreakHyphen/>
        <w:t>10 t.o.m. 2019</w:t>
      </w:r>
      <w:r>
        <w:noBreakHyphen/>
        <w:t>12</w:t>
      </w:r>
      <w:r>
        <w:noBreakHyphen/>
        <w:t>19)</w:t>
      </w:r>
    </w:p>
    <w:p w14:paraId="36976544" w14:textId="77777777" w:rsidR="00A23F7A" w:rsidRDefault="00A23F7A" w:rsidP="00B5765E">
      <w:pPr>
        <w:pStyle w:val="Brdtextmedindragvnster"/>
      </w:pPr>
      <w:r>
        <w:t>Jansson, Charlotte, rättssakkunnig (fr.o.m. 2019</w:t>
      </w:r>
      <w:r>
        <w:noBreakHyphen/>
        <w:t>04</w:t>
      </w:r>
      <w:r>
        <w:noBreakHyphen/>
        <w:t>01 t.o.m. 2019</w:t>
      </w:r>
      <w:r>
        <w:noBreakHyphen/>
        <w:t>12</w:t>
      </w:r>
      <w:r>
        <w:noBreakHyphen/>
        <w:t>19)</w:t>
      </w:r>
    </w:p>
    <w:p w14:paraId="6914A6B6" w14:textId="77777777" w:rsidR="00A23F7A" w:rsidRDefault="00A23F7A" w:rsidP="00B5765E">
      <w:pPr>
        <w:pStyle w:val="Brdtextmedindragvnster"/>
      </w:pPr>
      <w:r>
        <w:t>Lund, Helena, departementssekreterare (fr.o.m. 2017</w:t>
      </w:r>
      <w:r>
        <w:noBreakHyphen/>
        <w:t>06</w:t>
      </w:r>
      <w:r>
        <w:noBreakHyphen/>
        <w:t>09 t.o.m. 2018</w:t>
      </w:r>
      <w:r>
        <w:noBreakHyphen/>
        <w:t>01</w:t>
      </w:r>
      <w:r>
        <w:noBreakHyphen/>
        <w:t>24)</w:t>
      </w:r>
    </w:p>
    <w:p w14:paraId="584C791F" w14:textId="77777777" w:rsidR="00A23F7A" w:rsidRDefault="00A23F7A" w:rsidP="00B5765E">
      <w:pPr>
        <w:pStyle w:val="Brdtextmedindragvnster"/>
      </w:pPr>
      <w:proofErr w:type="spellStart"/>
      <w:r>
        <w:t>Strigård</w:t>
      </w:r>
      <w:proofErr w:type="spellEnd"/>
      <w:r>
        <w:t>, Helena, departementssekreterare (fr.o.m. 2017</w:t>
      </w:r>
      <w:r>
        <w:noBreakHyphen/>
        <w:t>05</w:t>
      </w:r>
      <w:r>
        <w:noBreakHyphen/>
        <w:t>10 t.o.m. 2017</w:t>
      </w:r>
      <w:r>
        <w:noBreakHyphen/>
        <w:t>06</w:t>
      </w:r>
      <w:r>
        <w:noBreakHyphen/>
        <w:t>08)</w:t>
      </w:r>
    </w:p>
    <w:p w14:paraId="08CF6E69" w14:textId="77777777" w:rsidR="00A23F7A" w:rsidRDefault="00A23F7A" w:rsidP="00B5765E">
      <w:pPr>
        <w:pStyle w:val="Brdtexthllihop"/>
      </w:pPr>
      <w:r>
        <w:t>Experter:</w:t>
      </w:r>
    </w:p>
    <w:p w14:paraId="18CB64F3" w14:textId="77777777" w:rsidR="00A23F7A" w:rsidRDefault="00A23F7A" w:rsidP="00B5765E">
      <w:pPr>
        <w:pStyle w:val="Brdtextmedindragvnster"/>
      </w:pPr>
      <w:r>
        <w:t>Agerberg, Anna-</w:t>
      </w:r>
      <w:proofErr w:type="spellStart"/>
      <w:r>
        <w:t>Bie</w:t>
      </w:r>
      <w:proofErr w:type="spellEnd"/>
      <w:r>
        <w:t>, handläggare (fr.o.m. 2017</w:t>
      </w:r>
      <w:r>
        <w:noBreakHyphen/>
        <w:t>05</w:t>
      </w:r>
      <w:r>
        <w:noBreakHyphen/>
        <w:t>10 t.o.m. 2019</w:t>
      </w:r>
      <w:r>
        <w:noBreakHyphen/>
        <w:t>09</w:t>
      </w:r>
      <w:r>
        <w:noBreakHyphen/>
        <w:t>09)</w:t>
      </w:r>
    </w:p>
    <w:p w14:paraId="4DEC7799" w14:textId="77777777" w:rsidR="00A23F7A" w:rsidRDefault="00A23F7A" w:rsidP="00B5765E">
      <w:pPr>
        <w:pStyle w:val="Brdtextmedindragvnster"/>
      </w:pPr>
      <w:r>
        <w:t>Andersson, Jonas, arkitekt/SAR/MSA (fr.o.m. 2017</w:t>
      </w:r>
      <w:r>
        <w:noBreakHyphen/>
        <w:t>05</w:t>
      </w:r>
      <w:r>
        <w:noBreakHyphen/>
        <w:t>10 t.o.m. 2019</w:t>
      </w:r>
      <w:r>
        <w:noBreakHyphen/>
        <w:t>05</w:t>
      </w:r>
      <w:r>
        <w:noBreakHyphen/>
        <w:t>13)</w:t>
      </w:r>
    </w:p>
    <w:p w14:paraId="03B500B4" w14:textId="77777777" w:rsidR="00A23F7A" w:rsidRDefault="00A23F7A" w:rsidP="00B5765E">
      <w:pPr>
        <w:pStyle w:val="Brdtextmedindragvnster"/>
      </w:pPr>
      <w:r>
        <w:t>von Axelson, Hans, utredare (fr.o.m. 2019</w:t>
      </w:r>
      <w:r>
        <w:noBreakHyphen/>
        <w:t>05</w:t>
      </w:r>
      <w:r>
        <w:noBreakHyphen/>
        <w:t>14 t.o.m. 2019</w:t>
      </w:r>
      <w:r>
        <w:noBreakHyphen/>
        <w:t>12</w:t>
      </w:r>
      <w:r>
        <w:noBreakHyphen/>
        <w:t>19)</w:t>
      </w:r>
    </w:p>
    <w:p w14:paraId="51E89DE1" w14:textId="77777777" w:rsidR="00A23F7A" w:rsidRDefault="00A23F7A" w:rsidP="00B5765E">
      <w:pPr>
        <w:pStyle w:val="Brdtextmedindragvnster"/>
      </w:pPr>
      <w:r>
        <w:t>Berggren, Tomas, senior rådgivare (fr.o.m. 2017</w:t>
      </w:r>
      <w:r>
        <w:noBreakHyphen/>
        <w:t>05</w:t>
      </w:r>
      <w:r>
        <w:noBreakHyphen/>
        <w:t>10 t.o.m. 2019</w:t>
      </w:r>
      <w:r>
        <w:noBreakHyphen/>
        <w:t>12</w:t>
      </w:r>
      <w:r>
        <w:noBreakHyphen/>
        <w:t>19)</w:t>
      </w:r>
    </w:p>
    <w:p w14:paraId="63FDAC2F" w14:textId="77777777" w:rsidR="00A23F7A" w:rsidRDefault="00A23F7A" w:rsidP="00B5765E">
      <w:pPr>
        <w:pStyle w:val="Brdtextmedindragvnster"/>
      </w:pPr>
      <w:proofErr w:type="spellStart"/>
      <w:r>
        <w:t>Fridborn</w:t>
      </w:r>
      <w:proofErr w:type="spellEnd"/>
      <w:r>
        <w:t xml:space="preserve"> Kempe, Philip, departementssekreterare (fr.o.m. 2018</w:t>
      </w:r>
      <w:r>
        <w:noBreakHyphen/>
        <w:t>01</w:t>
      </w:r>
      <w:r>
        <w:noBreakHyphen/>
        <w:t>26 t.o.m. 2019</w:t>
      </w:r>
      <w:r>
        <w:noBreakHyphen/>
        <w:t>12</w:t>
      </w:r>
      <w:r>
        <w:noBreakHyphen/>
        <w:t>19)</w:t>
      </w:r>
    </w:p>
    <w:p w14:paraId="15C3730C" w14:textId="77777777" w:rsidR="00A23F7A" w:rsidRDefault="00A23F7A" w:rsidP="00B5765E">
      <w:pPr>
        <w:pStyle w:val="Brdtextmedindragvnster"/>
      </w:pPr>
      <w:proofErr w:type="spellStart"/>
      <w:r>
        <w:t>Gerde</w:t>
      </w:r>
      <w:proofErr w:type="spellEnd"/>
      <w:r>
        <w:t>, Anders, konkurrenssakkunnig (fr.o.m. 2017</w:t>
      </w:r>
      <w:r>
        <w:noBreakHyphen/>
        <w:t>05</w:t>
      </w:r>
      <w:r>
        <w:noBreakHyphen/>
        <w:t>10 t.o.m. 2018</w:t>
      </w:r>
      <w:r>
        <w:noBreakHyphen/>
        <w:t>04</w:t>
      </w:r>
      <w:r>
        <w:noBreakHyphen/>
        <w:t>23)</w:t>
      </w:r>
    </w:p>
    <w:p w14:paraId="06216363" w14:textId="77777777" w:rsidR="00A23F7A" w:rsidRDefault="00A23F7A" w:rsidP="00B5765E">
      <w:pPr>
        <w:pStyle w:val="Brdtextmedindragvnster"/>
      </w:pPr>
      <w:proofErr w:type="spellStart"/>
      <w:r>
        <w:t>Gravenfors</w:t>
      </w:r>
      <w:proofErr w:type="spellEnd"/>
      <w:r>
        <w:t>, Erik, utredare (fr.o.m. 2017</w:t>
      </w:r>
      <w:r>
        <w:noBreakHyphen/>
        <w:t>05</w:t>
      </w:r>
      <w:r>
        <w:noBreakHyphen/>
        <w:t>10 t.o.m. 2019</w:t>
      </w:r>
      <w:r>
        <w:noBreakHyphen/>
        <w:t>12</w:t>
      </w:r>
      <w:r>
        <w:noBreakHyphen/>
        <w:t>19)</w:t>
      </w:r>
    </w:p>
    <w:p w14:paraId="49EE8024" w14:textId="77777777" w:rsidR="00A23F7A" w:rsidRDefault="00A23F7A" w:rsidP="00B5765E">
      <w:pPr>
        <w:pStyle w:val="Brdtextmedindragvnster"/>
      </w:pPr>
      <w:r>
        <w:t>Hedelin, Johan, avdelningschef (fr.o.m. 2018</w:t>
      </w:r>
      <w:r>
        <w:noBreakHyphen/>
        <w:t>04</w:t>
      </w:r>
      <w:r>
        <w:noBreakHyphen/>
        <w:t>24 t.o.m. 2019</w:t>
      </w:r>
      <w:r>
        <w:noBreakHyphen/>
        <w:t>12</w:t>
      </w:r>
      <w:r>
        <w:noBreakHyphen/>
        <w:t>19)</w:t>
      </w:r>
    </w:p>
    <w:p w14:paraId="5DB6C13D" w14:textId="77777777" w:rsidR="00A23F7A" w:rsidRDefault="00A23F7A" w:rsidP="00B5765E">
      <w:pPr>
        <w:pStyle w:val="Brdtextmedindragvnster"/>
      </w:pPr>
      <w:proofErr w:type="spellStart"/>
      <w:r>
        <w:t>Hernsell</w:t>
      </w:r>
      <w:proofErr w:type="spellEnd"/>
      <w:r>
        <w:t xml:space="preserve"> Norling, Ingrid, enhetschef (fr.o.m. 2017</w:t>
      </w:r>
      <w:r>
        <w:noBreakHyphen/>
        <w:t>05</w:t>
      </w:r>
      <w:r>
        <w:noBreakHyphen/>
        <w:t>10 t.o.m. 2019</w:t>
      </w:r>
      <w:r>
        <w:noBreakHyphen/>
        <w:t>12</w:t>
      </w:r>
      <w:r>
        <w:noBreakHyphen/>
        <w:t>19)</w:t>
      </w:r>
    </w:p>
    <w:p w14:paraId="47202B09" w14:textId="77777777" w:rsidR="00A23F7A" w:rsidRDefault="00A23F7A" w:rsidP="00B5765E">
      <w:pPr>
        <w:pStyle w:val="Brdtextmedindragvnster"/>
      </w:pPr>
      <w:r>
        <w:t>Larsson, Christer, stadsbyggnadsdirektör (fr.o.m. 2017</w:t>
      </w:r>
      <w:r>
        <w:noBreakHyphen/>
        <w:t>05</w:t>
      </w:r>
      <w:r>
        <w:noBreakHyphen/>
        <w:t>10 t.o.m. 2019</w:t>
      </w:r>
      <w:r>
        <w:noBreakHyphen/>
        <w:t>12</w:t>
      </w:r>
      <w:r>
        <w:noBreakHyphen/>
        <w:t>19)</w:t>
      </w:r>
    </w:p>
    <w:p w14:paraId="381FC4FF" w14:textId="77777777" w:rsidR="00A23F7A" w:rsidRDefault="00A23F7A" w:rsidP="00B5765E">
      <w:pPr>
        <w:pStyle w:val="Brdtextmedindragvnster"/>
      </w:pPr>
      <w:r>
        <w:t>Larsson, Johan, förbundsjurist (fr.o.m. 2019</w:t>
      </w:r>
      <w:r>
        <w:noBreakHyphen/>
        <w:t>09</w:t>
      </w:r>
      <w:r>
        <w:noBreakHyphen/>
        <w:t>10 t.o.m. 2019</w:t>
      </w:r>
      <w:r>
        <w:noBreakHyphen/>
        <w:t>12</w:t>
      </w:r>
      <w:r>
        <w:noBreakHyphen/>
        <w:t>19)</w:t>
      </w:r>
    </w:p>
    <w:p w14:paraId="35D5447A" w14:textId="77777777" w:rsidR="00A23F7A" w:rsidRDefault="00A23F7A" w:rsidP="00B5765E">
      <w:pPr>
        <w:pStyle w:val="Brdtextmedindragvnster"/>
      </w:pPr>
      <w:proofErr w:type="spellStart"/>
      <w:r>
        <w:t>Perbeck</w:t>
      </w:r>
      <w:proofErr w:type="spellEnd"/>
      <w:r>
        <w:t>, Patrik, enhetschef (fr.o.m. 2017</w:t>
      </w:r>
      <w:r>
        <w:noBreakHyphen/>
        <w:t>05</w:t>
      </w:r>
      <w:r>
        <w:noBreakHyphen/>
        <w:t>10 t.o.m. 2019</w:t>
      </w:r>
      <w:r>
        <w:noBreakHyphen/>
        <w:t>12</w:t>
      </w:r>
      <w:r>
        <w:noBreakHyphen/>
        <w:t>19)</w:t>
      </w:r>
    </w:p>
    <w:p w14:paraId="51B0CDFE" w14:textId="77777777" w:rsidR="00A23F7A" w:rsidRDefault="00A23F7A" w:rsidP="00B5765E">
      <w:pPr>
        <w:pStyle w:val="Brdtextmedindragvnster"/>
      </w:pPr>
      <w:r>
        <w:t>Rosenius, Ulla, arkitekt MSA (fr.o.m. 2017</w:t>
      </w:r>
      <w:r>
        <w:noBreakHyphen/>
        <w:t>05</w:t>
      </w:r>
      <w:r>
        <w:noBreakHyphen/>
        <w:t>10 t.o.m. 2019</w:t>
      </w:r>
      <w:r>
        <w:noBreakHyphen/>
        <w:t>12</w:t>
      </w:r>
      <w:r>
        <w:noBreakHyphen/>
        <w:t>19)</w:t>
      </w:r>
    </w:p>
    <w:p w14:paraId="06DB62AB" w14:textId="77777777" w:rsidR="00A23F7A" w:rsidRDefault="00A23F7A" w:rsidP="00B5765E">
      <w:pPr>
        <w:pStyle w:val="Brdtextmedindragvnster"/>
      </w:pPr>
      <w:r>
        <w:t>Svennberg, Kaisa, teknisk dr. (fr.o.m. 2017</w:t>
      </w:r>
      <w:r>
        <w:noBreakHyphen/>
        <w:t>05</w:t>
      </w:r>
      <w:r>
        <w:noBreakHyphen/>
        <w:t>10 t.o.m. 2019</w:t>
      </w:r>
      <w:r>
        <w:noBreakHyphen/>
        <w:t>12</w:t>
      </w:r>
      <w:r>
        <w:noBreakHyphen/>
        <w:t>19)</w:t>
      </w:r>
    </w:p>
    <w:p w14:paraId="2964E1FC" w14:textId="77777777" w:rsidR="00A23F7A" w:rsidRDefault="00A23F7A" w:rsidP="00B5765E">
      <w:pPr>
        <w:pStyle w:val="Brdtexthllihop"/>
      </w:pPr>
      <w:r>
        <w:t>Huvudsekreterare:</w:t>
      </w:r>
    </w:p>
    <w:p w14:paraId="1E3E4C4D" w14:textId="77777777" w:rsidR="00A23F7A" w:rsidRDefault="00A23F7A" w:rsidP="00B5765E">
      <w:pPr>
        <w:pStyle w:val="Brdtextmedindragvnster"/>
      </w:pPr>
      <w:r>
        <w:t>Ode, Johanna (fr.o.m. 2017</w:t>
      </w:r>
      <w:r>
        <w:noBreakHyphen/>
        <w:t>03</w:t>
      </w:r>
      <w:r>
        <w:noBreakHyphen/>
        <w:t>13 t.o.m. 2019</w:t>
      </w:r>
      <w:r>
        <w:noBreakHyphen/>
        <w:t>12</w:t>
      </w:r>
      <w:r>
        <w:noBreakHyphen/>
        <w:t>31)</w:t>
      </w:r>
    </w:p>
    <w:p w14:paraId="5701F1F3" w14:textId="77777777" w:rsidR="00A23F7A" w:rsidRDefault="00A23F7A" w:rsidP="00B5765E">
      <w:pPr>
        <w:pStyle w:val="Brdtexthllihop"/>
      </w:pPr>
      <w:r>
        <w:lastRenderedPageBreak/>
        <w:t>Sekreterare:</w:t>
      </w:r>
    </w:p>
    <w:p w14:paraId="00ABD82A" w14:textId="77777777" w:rsidR="00A23F7A" w:rsidRDefault="00A23F7A" w:rsidP="00B5765E">
      <w:pPr>
        <w:pStyle w:val="Brdtextmedindragvnster"/>
      </w:pPr>
      <w:r>
        <w:t>Brogren, Maria (fr.o.m. 2017</w:t>
      </w:r>
      <w:r>
        <w:noBreakHyphen/>
        <w:t>05</w:t>
      </w:r>
      <w:r>
        <w:noBreakHyphen/>
        <w:t>22 t.o.m. 2017</w:t>
      </w:r>
      <w:r>
        <w:noBreakHyphen/>
        <w:t>12</w:t>
      </w:r>
      <w:r>
        <w:noBreakHyphen/>
        <w:t>21)</w:t>
      </w:r>
    </w:p>
    <w:p w14:paraId="5B90716A" w14:textId="77777777" w:rsidR="00A23F7A" w:rsidRDefault="00A23F7A" w:rsidP="00B5765E">
      <w:pPr>
        <w:pStyle w:val="Brdtextmedindragvnster"/>
      </w:pPr>
      <w:r>
        <w:t>Carlsson, Tomas (fr.o.m. 2018</w:t>
      </w:r>
      <w:r>
        <w:noBreakHyphen/>
        <w:t>08</w:t>
      </w:r>
      <w:r>
        <w:noBreakHyphen/>
        <w:t>06 t.o.m. 2019</w:t>
      </w:r>
      <w:r>
        <w:noBreakHyphen/>
        <w:t>12</w:t>
      </w:r>
      <w:r>
        <w:noBreakHyphen/>
        <w:t>20)</w:t>
      </w:r>
    </w:p>
    <w:p w14:paraId="4F5BC527" w14:textId="77777777" w:rsidR="00A23F7A" w:rsidRDefault="00A23F7A" w:rsidP="00B5765E">
      <w:pPr>
        <w:pStyle w:val="Brdtextmedindragvnster"/>
      </w:pPr>
      <w:proofErr w:type="spellStart"/>
      <w:r>
        <w:t>Cronsioe</w:t>
      </w:r>
      <w:proofErr w:type="spellEnd"/>
      <w:r>
        <w:t>, Caroline (fr.o.m. 2017</w:t>
      </w:r>
      <w:r>
        <w:noBreakHyphen/>
        <w:t>05</w:t>
      </w:r>
      <w:r>
        <w:noBreakHyphen/>
        <w:t>08 t.o.m. 2017</w:t>
      </w:r>
      <w:r>
        <w:noBreakHyphen/>
        <w:t>12</w:t>
      </w:r>
      <w:r>
        <w:noBreakHyphen/>
        <w:t>20)</w:t>
      </w:r>
    </w:p>
    <w:p w14:paraId="0EA73FB7" w14:textId="77777777" w:rsidR="00A23F7A" w:rsidRDefault="00A23F7A" w:rsidP="00B5765E">
      <w:pPr>
        <w:pStyle w:val="Brdtextmedindragvnster"/>
      </w:pPr>
      <w:r>
        <w:t>Engqvist, Anna-Maria (fr.o.m. 2017</w:t>
      </w:r>
      <w:r>
        <w:noBreakHyphen/>
        <w:t>05</w:t>
      </w:r>
      <w:r>
        <w:noBreakHyphen/>
        <w:t>15 t.o.m. 2019</w:t>
      </w:r>
      <w:r>
        <w:noBreakHyphen/>
        <w:t>12</w:t>
      </w:r>
      <w:r>
        <w:noBreakHyphen/>
        <w:t>23)</w:t>
      </w:r>
    </w:p>
    <w:p w14:paraId="4143FB17" w14:textId="77777777" w:rsidR="00A23F7A" w:rsidRDefault="00A23F7A" w:rsidP="00B5765E">
      <w:pPr>
        <w:pStyle w:val="Brdtextmedindragvnster"/>
      </w:pPr>
      <w:r>
        <w:t>Hammarlund, Jonas (fr.o.m. 2017</w:t>
      </w:r>
      <w:r>
        <w:noBreakHyphen/>
        <w:t>10</w:t>
      </w:r>
      <w:r>
        <w:noBreakHyphen/>
        <w:t>23 t.o.m. 2019</w:t>
      </w:r>
      <w:r>
        <w:noBreakHyphen/>
        <w:t>12</w:t>
      </w:r>
      <w:r>
        <w:noBreakHyphen/>
        <w:t>20)</w:t>
      </w:r>
    </w:p>
    <w:p w14:paraId="68047041" w14:textId="77777777" w:rsidR="00A23F7A" w:rsidRDefault="00A23F7A" w:rsidP="00B5765E">
      <w:pPr>
        <w:pStyle w:val="Brdtextmedindragvnster"/>
      </w:pPr>
      <w:r>
        <w:t>Hult, Marie (fr.o.m. 2018</w:t>
      </w:r>
      <w:r>
        <w:noBreakHyphen/>
        <w:t>03</w:t>
      </w:r>
      <w:r>
        <w:noBreakHyphen/>
        <w:t>28 t.o.m. 2018</w:t>
      </w:r>
      <w:r>
        <w:noBreakHyphen/>
        <w:t>04</w:t>
      </w:r>
      <w:r>
        <w:noBreakHyphen/>
        <w:t>12)</w:t>
      </w:r>
    </w:p>
    <w:p w14:paraId="0D5351B9" w14:textId="77777777" w:rsidR="00A23F7A" w:rsidRDefault="00A23F7A" w:rsidP="00B5765E">
      <w:pPr>
        <w:pStyle w:val="Brdtextmedindragvnster"/>
      </w:pPr>
      <w:r>
        <w:t>Johansson, Åsa (fr.o.m. 2017</w:t>
      </w:r>
      <w:r>
        <w:noBreakHyphen/>
        <w:t>07</w:t>
      </w:r>
      <w:r>
        <w:noBreakHyphen/>
        <w:t>10 t.o.m. 2019</w:t>
      </w:r>
      <w:r>
        <w:noBreakHyphen/>
        <w:t>12</w:t>
      </w:r>
      <w:r>
        <w:noBreakHyphen/>
        <w:t>23)</w:t>
      </w:r>
    </w:p>
    <w:p w14:paraId="5072CD18" w14:textId="77777777" w:rsidR="00A23F7A" w:rsidRDefault="00A23F7A" w:rsidP="00B5765E">
      <w:pPr>
        <w:pStyle w:val="Brdtextmedindragvnster"/>
      </w:pPr>
      <w:r>
        <w:t>Lundgren, Marja (fr.o.m. 2017</w:t>
      </w:r>
      <w:r>
        <w:noBreakHyphen/>
        <w:t>10</w:t>
      </w:r>
      <w:r>
        <w:noBreakHyphen/>
        <w:t>23 t.o.m. 2019</w:t>
      </w:r>
      <w:r>
        <w:noBreakHyphen/>
        <w:t>12</w:t>
      </w:r>
      <w:r>
        <w:noBreakHyphen/>
        <w:t>20)</w:t>
      </w:r>
    </w:p>
    <w:p w14:paraId="5F32F5F9" w14:textId="77777777" w:rsidR="00A23F7A" w:rsidRDefault="00A23F7A" w:rsidP="00B5765E">
      <w:pPr>
        <w:pStyle w:val="Brdtextmedindragvnster"/>
      </w:pPr>
      <w:r>
        <w:t>Lundmark Söderberg, Tove (fr.o.m. 2019</w:t>
      </w:r>
      <w:r>
        <w:noBreakHyphen/>
        <w:t>03</w:t>
      </w:r>
      <w:r>
        <w:noBreakHyphen/>
        <w:t>11 t.o.m. 2019</w:t>
      </w:r>
      <w:r>
        <w:noBreakHyphen/>
        <w:t>12</w:t>
      </w:r>
      <w:r>
        <w:noBreakHyphen/>
        <w:t>20)</w:t>
      </w:r>
    </w:p>
    <w:p w14:paraId="41132CA5" w14:textId="77777777" w:rsidR="00A23F7A" w:rsidRDefault="00A23F7A" w:rsidP="00B5765E">
      <w:pPr>
        <w:pStyle w:val="Brdtextmedindragvnster"/>
      </w:pPr>
      <w:proofErr w:type="spellStart"/>
      <w:r>
        <w:t>Sjelvgren</w:t>
      </w:r>
      <w:proofErr w:type="spellEnd"/>
      <w:r>
        <w:t>, Anders (fr.o.m. 2017</w:t>
      </w:r>
      <w:r>
        <w:noBreakHyphen/>
        <w:t>04</w:t>
      </w:r>
      <w:r>
        <w:noBreakHyphen/>
        <w:t>18 t.o.m. 2017</w:t>
      </w:r>
      <w:r>
        <w:noBreakHyphen/>
        <w:t>06</w:t>
      </w:r>
      <w:r>
        <w:noBreakHyphen/>
        <w:t>30)</w:t>
      </w:r>
    </w:p>
    <w:p w14:paraId="17A491F5" w14:textId="77777777" w:rsidR="00A23F7A" w:rsidRDefault="00A23F7A" w:rsidP="00B5765E">
      <w:pPr>
        <w:pStyle w:val="Brdtextupprkning"/>
      </w:pPr>
      <w:r>
        <w:t>Direktiv för utredningen, se dir. 2017:22</w:t>
      </w:r>
    </w:p>
    <w:p w14:paraId="1F801994" w14:textId="77777777" w:rsidR="00A23F7A" w:rsidRDefault="00A23F7A" w:rsidP="00B5765E">
      <w:pPr>
        <w:pStyle w:val="Brdtexthllihop"/>
      </w:pPr>
      <w:r>
        <w:t>Kommittén har avgett</w:t>
      </w:r>
    </w:p>
    <w:p w14:paraId="106217BD" w14:textId="77777777" w:rsidR="00A23F7A" w:rsidRDefault="00A23F7A" w:rsidP="00656140">
      <w:pPr>
        <w:pStyle w:val="Brdtextmedindragvnster"/>
        <w:ind w:left="284" w:hanging="114"/>
      </w:pPr>
      <w:r>
        <w:t>SOU 2017:106 Nystart för byggstandardiseringen genom stärkt samverkan</w:t>
      </w:r>
    </w:p>
    <w:p w14:paraId="1E356064" w14:textId="77777777" w:rsidR="00A23F7A" w:rsidRDefault="00A23F7A" w:rsidP="00656140">
      <w:pPr>
        <w:pStyle w:val="Brdtextmedindragvnster"/>
        <w:ind w:left="284" w:hanging="114"/>
      </w:pPr>
      <w:r>
        <w:t>SOU 2018:51 Resurseffektiv användning av byggmaterial</w:t>
      </w:r>
    </w:p>
    <w:p w14:paraId="00BF8EAF" w14:textId="09B0090A" w:rsidR="00A23F7A" w:rsidRDefault="00A23F7A" w:rsidP="00656140">
      <w:pPr>
        <w:pStyle w:val="Brdtextmedindragvnster"/>
        <w:ind w:left="284" w:hanging="114"/>
      </w:pPr>
      <w:r>
        <w:t xml:space="preserve">SOU 2019:68 Modernare byggregler </w:t>
      </w:r>
      <w:r w:rsidR="00656140">
        <w:t>–</w:t>
      </w:r>
      <w:r>
        <w:t xml:space="preserve"> förutsägbart, flexibelt och förenklat</w:t>
      </w:r>
    </w:p>
    <w:p w14:paraId="4FD18572" w14:textId="77777777" w:rsidR="00A23F7A" w:rsidRDefault="00A23F7A" w:rsidP="00B5765E">
      <w:pPr>
        <w:pStyle w:val="Brdtextupprkning"/>
      </w:pPr>
      <w:r>
        <w:t>Uppdraget är därmed slutfört.</w:t>
      </w:r>
    </w:p>
    <w:p w14:paraId="33F95742" w14:textId="77777777" w:rsidR="00A23F7A" w:rsidRDefault="00A23F7A" w:rsidP="00B5765E">
      <w:pPr>
        <w:pStyle w:val="Rubrik2"/>
      </w:pPr>
      <w:bookmarkStart w:id="97" w:name="_Toc34128027"/>
      <w:r>
        <w:t>F-skatteutredningen (Fi 2017:08)</w:t>
      </w:r>
      <w:bookmarkEnd w:id="97"/>
    </w:p>
    <w:p w14:paraId="7F95530B" w14:textId="77777777" w:rsidR="00A23F7A" w:rsidRDefault="00A23F7A" w:rsidP="00B5765E">
      <w:pPr>
        <w:pStyle w:val="Brdtextupprkning"/>
      </w:pPr>
      <w:r>
        <w:t>Tillkallad enligt regeringens bemyndigande 2017-11-09</w:t>
      </w:r>
    </w:p>
    <w:p w14:paraId="1E9FC58F" w14:textId="77777777" w:rsidR="00A23F7A" w:rsidRDefault="00A23F7A" w:rsidP="00B5765E">
      <w:pPr>
        <w:pStyle w:val="Brdtexthllihop"/>
      </w:pPr>
      <w:r>
        <w:t>Särskild utredare:</w:t>
      </w:r>
    </w:p>
    <w:p w14:paraId="726ABC76" w14:textId="77777777" w:rsidR="00A23F7A" w:rsidRDefault="00A23F7A" w:rsidP="00B5765E">
      <w:pPr>
        <w:pStyle w:val="Brdtextmedindragvnster"/>
      </w:pPr>
      <w:r>
        <w:t>Lövdén, Lars-Erik, f.d. landshövding (fr.o.m. 2017</w:t>
      </w:r>
      <w:r>
        <w:noBreakHyphen/>
        <w:t>12</w:t>
      </w:r>
      <w:r>
        <w:noBreakHyphen/>
        <w:t>01 t.o.m. 2019</w:t>
      </w:r>
      <w:r>
        <w:noBreakHyphen/>
        <w:t>06</w:t>
      </w:r>
      <w:r>
        <w:noBreakHyphen/>
        <w:t>03)</w:t>
      </w:r>
    </w:p>
    <w:p w14:paraId="03CCFFF2" w14:textId="77777777" w:rsidR="00A23F7A" w:rsidRDefault="00A23F7A" w:rsidP="00B5765E">
      <w:pPr>
        <w:pStyle w:val="Brdtexthllihop"/>
      </w:pPr>
      <w:r>
        <w:t>Experter:</w:t>
      </w:r>
    </w:p>
    <w:p w14:paraId="6A838ACD" w14:textId="77777777" w:rsidR="00A23F7A" w:rsidRDefault="00A23F7A" w:rsidP="00B5765E">
      <w:pPr>
        <w:pStyle w:val="Brdtextmedindragvnster"/>
      </w:pPr>
      <w:r>
        <w:t>Mats N, Andersson, departementssekreterare (fr.o.m. 2018</w:t>
      </w:r>
      <w:r>
        <w:noBreakHyphen/>
        <w:t>08</w:t>
      </w:r>
      <w:r>
        <w:noBreakHyphen/>
        <w:t>24 t.o.m. 2019</w:t>
      </w:r>
      <w:r>
        <w:noBreakHyphen/>
        <w:t>06</w:t>
      </w:r>
      <w:r>
        <w:noBreakHyphen/>
        <w:t>03)</w:t>
      </w:r>
    </w:p>
    <w:p w14:paraId="5370DAE6" w14:textId="77777777" w:rsidR="00A23F7A" w:rsidRDefault="00A23F7A" w:rsidP="00B5765E">
      <w:pPr>
        <w:pStyle w:val="Brdtextmedindragvnster"/>
      </w:pPr>
      <w:r>
        <w:t>Andrén, Thomas, välfärdsekonom (fr.o.m. 2017</w:t>
      </w:r>
      <w:r>
        <w:noBreakHyphen/>
        <w:t>12</w:t>
      </w:r>
      <w:r>
        <w:noBreakHyphen/>
        <w:t>07 t.o.m. 2018</w:t>
      </w:r>
      <w:r>
        <w:noBreakHyphen/>
        <w:t>10</w:t>
      </w:r>
      <w:r>
        <w:noBreakHyphen/>
        <w:t>17)</w:t>
      </w:r>
    </w:p>
    <w:p w14:paraId="2B8A9022" w14:textId="77777777" w:rsidR="00A23F7A" w:rsidRDefault="00A23F7A" w:rsidP="00B5765E">
      <w:pPr>
        <w:pStyle w:val="Brdtextmedindragvnster"/>
      </w:pPr>
      <w:r>
        <w:t>Bergstrand, Viveca, departementssekreterare (fr.o.m. 2017</w:t>
      </w:r>
      <w:r>
        <w:noBreakHyphen/>
        <w:t>12</w:t>
      </w:r>
      <w:r>
        <w:noBreakHyphen/>
        <w:t>07 t.o.m. 2019</w:t>
      </w:r>
      <w:r>
        <w:noBreakHyphen/>
        <w:t>06</w:t>
      </w:r>
      <w:r>
        <w:noBreakHyphen/>
        <w:t>03)</w:t>
      </w:r>
    </w:p>
    <w:p w14:paraId="7DC83560" w14:textId="77777777" w:rsidR="00A23F7A" w:rsidRDefault="00A23F7A" w:rsidP="00B5765E">
      <w:pPr>
        <w:pStyle w:val="Brdtextmedindragvnster"/>
      </w:pPr>
      <w:r>
        <w:t xml:space="preserve">Blank </w:t>
      </w:r>
      <w:proofErr w:type="spellStart"/>
      <w:r>
        <w:t>Thörnroos</w:t>
      </w:r>
      <w:proofErr w:type="spellEnd"/>
      <w:r>
        <w:t>, Pia, rättslig expert (fr.o.m. 2017</w:t>
      </w:r>
      <w:r>
        <w:noBreakHyphen/>
        <w:t>12</w:t>
      </w:r>
      <w:r>
        <w:noBreakHyphen/>
        <w:t>07 t.o.m. 2019</w:t>
      </w:r>
      <w:r>
        <w:noBreakHyphen/>
        <w:t>06</w:t>
      </w:r>
      <w:r>
        <w:noBreakHyphen/>
        <w:t>03)</w:t>
      </w:r>
    </w:p>
    <w:p w14:paraId="04B49997" w14:textId="77777777" w:rsidR="00A23F7A" w:rsidRDefault="00A23F7A" w:rsidP="00B5765E">
      <w:pPr>
        <w:pStyle w:val="Brdtextmedindragvnster"/>
      </w:pPr>
      <w:r>
        <w:t>Carlsson, Nils-Fredrik, kansliråd (fr.o.m. 2017</w:t>
      </w:r>
      <w:r>
        <w:noBreakHyphen/>
        <w:t>12</w:t>
      </w:r>
      <w:r>
        <w:noBreakHyphen/>
        <w:t>07 t.o.m. 2019</w:t>
      </w:r>
      <w:r>
        <w:noBreakHyphen/>
        <w:t>06</w:t>
      </w:r>
      <w:r>
        <w:noBreakHyphen/>
        <w:t>03)</w:t>
      </w:r>
    </w:p>
    <w:p w14:paraId="1F74F71F" w14:textId="77777777" w:rsidR="00A23F7A" w:rsidRDefault="00A23F7A" w:rsidP="00B5765E">
      <w:pPr>
        <w:pStyle w:val="Brdtextmedindragvnster"/>
      </w:pPr>
      <w:proofErr w:type="spellStart"/>
      <w:r>
        <w:t>Ellehöj</w:t>
      </w:r>
      <w:proofErr w:type="spellEnd"/>
      <w:r>
        <w:t>, Helle, kansliråd (fr.o.m. 2017</w:t>
      </w:r>
      <w:r>
        <w:noBreakHyphen/>
        <w:t>12</w:t>
      </w:r>
      <w:r>
        <w:noBreakHyphen/>
        <w:t>07 t.o.m. 2018</w:t>
      </w:r>
      <w:r>
        <w:noBreakHyphen/>
        <w:t>10</w:t>
      </w:r>
      <w:r>
        <w:noBreakHyphen/>
        <w:t>25)</w:t>
      </w:r>
    </w:p>
    <w:p w14:paraId="65391BC1" w14:textId="77777777" w:rsidR="00A23F7A" w:rsidRDefault="00A23F7A" w:rsidP="00B5765E">
      <w:pPr>
        <w:pStyle w:val="Brdtextmedindragvnster"/>
      </w:pPr>
      <w:r>
        <w:t>Engblom, Samuel, samhällspolitisk chef (fr.o.m. 2017</w:t>
      </w:r>
      <w:r>
        <w:noBreakHyphen/>
        <w:t>12</w:t>
      </w:r>
      <w:r>
        <w:noBreakHyphen/>
        <w:t>07 t.o.m. 2018</w:t>
      </w:r>
      <w:r>
        <w:noBreakHyphen/>
        <w:t>08</w:t>
      </w:r>
      <w:r>
        <w:noBreakHyphen/>
        <w:t>23)</w:t>
      </w:r>
    </w:p>
    <w:p w14:paraId="5AEA9D7E" w14:textId="77777777" w:rsidR="00A23F7A" w:rsidRDefault="00A23F7A" w:rsidP="00B5765E">
      <w:pPr>
        <w:pStyle w:val="Brdtextmedindragvnster"/>
      </w:pPr>
      <w:proofErr w:type="spellStart"/>
      <w:r>
        <w:t>Hamark</w:t>
      </w:r>
      <w:proofErr w:type="spellEnd"/>
      <w:r>
        <w:t>, Jonas, jurist (fr.o.m. 2017</w:t>
      </w:r>
      <w:r>
        <w:noBreakHyphen/>
        <w:t>12</w:t>
      </w:r>
      <w:r>
        <w:noBreakHyphen/>
        <w:t>07 t.o.m. 2019</w:t>
      </w:r>
      <w:r>
        <w:noBreakHyphen/>
        <w:t>06</w:t>
      </w:r>
      <w:r>
        <w:noBreakHyphen/>
        <w:t>03)</w:t>
      </w:r>
    </w:p>
    <w:p w14:paraId="75A8D791" w14:textId="77777777" w:rsidR="00A23F7A" w:rsidRDefault="00A23F7A" w:rsidP="00B5765E">
      <w:pPr>
        <w:pStyle w:val="Brdtextmedindragvnster"/>
      </w:pPr>
      <w:proofErr w:type="spellStart"/>
      <w:r>
        <w:t>Häljebo</w:t>
      </w:r>
      <w:proofErr w:type="spellEnd"/>
      <w:r>
        <w:t xml:space="preserve"> Kjellstrand, Maria, chefsåklagare (fr.o.m. 2018</w:t>
      </w:r>
      <w:r>
        <w:noBreakHyphen/>
        <w:t>08</w:t>
      </w:r>
      <w:r>
        <w:noBreakHyphen/>
        <w:t>30 t.o.m. 2019</w:t>
      </w:r>
      <w:r>
        <w:noBreakHyphen/>
        <w:t>06</w:t>
      </w:r>
      <w:r>
        <w:noBreakHyphen/>
        <w:t>03)</w:t>
      </w:r>
    </w:p>
    <w:p w14:paraId="6962CBFC" w14:textId="77777777" w:rsidR="00A23F7A" w:rsidRDefault="00A23F7A" w:rsidP="00B5765E">
      <w:pPr>
        <w:pStyle w:val="Brdtextmedindragvnster"/>
      </w:pPr>
      <w:proofErr w:type="spellStart"/>
      <w:r>
        <w:t>Kilnes</w:t>
      </w:r>
      <w:proofErr w:type="spellEnd"/>
      <w:r>
        <w:t>, Marianne, departementssekreterare (fr.o.m. 2017</w:t>
      </w:r>
      <w:r>
        <w:noBreakHyphen/>
        <w:t>12</w:t>
      </w:r>
      <w:r>
        <w:noBreakHyphen/>
        <w:t>07 t.o.m. 2019</w:t>
      </w:r>
      <w:r>
        <w:noBreakHyphen/>
        <w:t>06</w:t>
      </w:r>
      <w:r>
        <w:noBreakHyphen/>
        <w:t>03)</w:t>
      </w:r>
    </w:p>
    <w:p w14:paraId="0E387B8F" w14:textId="77777777" w:rsidR="00A23F7A" w:rsidRDefault="00A23F7A" w:rsidP="00B5765E">
      <w:pPr>
        <w:pStyle w:val="Brdtextmedindragvnster"/>
      </w:pPr>
      <w:proofErr w:type="spellStart"/>
      <w:r>
        <w:lastRenderedPageBreak/>
        <w:t>Krassén</w:t>
      </w:r>
      <w:proofErr w:type="spellEnd"/>
      <w:r>
        <w:t>, Patric, jur.kand. (fr.o.m. 2017</w:t>
      </w:r>
      <w:r>
        <w:noBreakHyphen/>
        <w:t>12</w:t>
      </w:r>
      <w:r>
        <w:noBreakHyphen/>
        <w:t>07 t.o.m. 2019</w:t>
      </w:r>
      <w:r>
        <w:noBreakHyphen/>
        <w:t>06</w:t>
      </w:r>
      <w:r>
        <w:noBreakHyphen/>
        <w:t>03)</w:t>
      </w:r>
    </w:p>
    <w:p w14:paraId="27E8DDD7" w14:textId="77777777" w:rsidR="00A23F7A" w:rsidRDefault="00A23F7A" w:rsidP="00B5765E">
      <w:pPr>
        <w:pStyle w:val="Brdtextmedindragvnster"/>
      </w:pPr>
      <w:r>
        <w:t>Lundberg, Magnus, jurist (fr.o.m. 2018</w:t>
      </w:r>
      <w:r>
        <w:noBreakHyphen/>
        <w:t>08</w:t>
      </w:r>
      <w:r>
        <w:noBreakHyphen/>
        <w:t>24 t.o.m. 2019</w:t>
      </w:r>
      <w:r>
        <w:noBreakHyphen/>
        <w:t>06</w:t>
      </w:r>
      <w:r>
        <w:noBreakHyphen/>
        <w:t>03)</w:t>
      </w:r>
    </w:p>
    <w:p w14:paraId="2B93401F" w14:textId="77777777" w:rsidR="00A23F7A" w:rsidRDefault="00A23F7A" w:rsidP="00B5765E">
      <w:pPr>
        <w:pStyle w:val="Brdtextmedindragvnster"/>
      </w:pPr>
      <w:r>
        <w:t>Mattson, Ann-Sofie, departementssekreterare (fr.o.m. 2018</w:t>
      </w:r>
      <w:r>
        <w:noBreakHyphen/>
        <w:t>10</w:t>
      </w:r>
      <w:r>
        <w:noBreakHyphen/>
        <w:t>26 t.o.m. 2019</w:t>
      </w:r>
      <w:r>
        <w:noBreakHyphen/>
        <w:t>06</w:t>
      </w:r>
      <w:r>
        <w:noBreakHyphen/>
        <w:t>03)</w:t>
      </w:r>
    </w:p>
    <w:p w14:paraId="4B0FB5E2" w14:textId="77777777" w:rsidR="00A23F7A" w:rsidRDefault="00A23F7A" w:rsidP="00B5765E">
      <w:pPr>
        <w:pStyle w:val="Brdtextmedindragvnster"/>
      </w:pPr>
      <w:r>
        <w:t>Mattsson, Susanne, kansliråd (fr.o.m. 2017</w:t>
      </w:r>
      <w:r>
        <w:noBreakHyphen/>
        <w:t>12</w:t>
      </w:r>
      <w:r>
        <w:noBreakHyphen/>
        <w:t>07 t.o.m. 2019</w:t>
      </w:r>
      <w:r>
        <w:noBreakHyphen/>
        <w:t>06</w:t>
      </w:r>
      <w:r>
        <w:noBreakHyphen/>
        <w:t>03)</w:t>
      </w:r>
    </w:p>
    <w:p w14:paraId="34C18A06" w14:textId="77777777" w:rsidR="00A23F7A" w:rsidRDefault="00A23F7A" w:rsidP="00B5765E">
      <w:pPr>
        <w:pStyle w:val="Brdtextmedindragvnster"/>
      </w:pPr>
      <w:proofErr w:type="spellStart"/>
      <w:r>
        <w:t>Ondrasek</w:t>
      </w:r>
      <w:proofErr w:type="spellEnd"/>
      <w:r>
        <w:t xml:space="preserve"> Olofsson, </w:t>
      </w:r>
      <w:proofErr w:type="spellStart"/>
      <w:r>
        <w:t>Lynda</w:t>
      </w:r>
      <w:proofErr w:type="spellEnd"/>
      <w:r>
        <w:t xml:space="preserve"> (fr.o.m. 2017</w:t>
      </w:r>
      <w:r>
        <w:noBreakHyphen/>
        <w:t>12</w:t>
      </w:r>
      <w:r>
        <w:noBreakHyphen/>
        <w:t>07 t.o.m. 2019</w:t>
      </w:r>
      <w:r>
        <w:noBreakHyphen/>
        <w:t>06</w:t>
      </w:r>
      <w:r>
        <w:noBreakHyphen/>
        <w:t>03)</w:t>
      </w:r>
    </w:p>
    <w:p w14:paraId="7FD8E9BC" w14:textId="77777777" w:rsidR="00A23F7A" w:rsidRDefault="00A23F7A" w:rsidP="00B5765E">
      <w:pPr>
        <w:pStyle w:val="Brdtextmedindragvnster"/>
      </w:pPr>
      <w:r>
        <w:t>Rydin, Urban, juris doktor (fr.o.m. 2017</w:t>
      </w:r>
      <w:r>
        <w:noBreakHyphen/>
        <w:t>12</w:t>
      </w:r>
      <w:r>
        <w:noBreakHyphen/>
        <w:t>07 t.o.m. 2019</w:t>
      </w:r>
      <w:r>
        <w:noBreakHyphen/>
        <w:t>06</w:t>
      </w:r>
      <w:r>
        <w:noBreakHyphen/>
        <w:t>03)</w:t>
      </w:r>
    </w:p>
    <w:p w14:paraId="3F8BBE2B" w14:textId="77777777" w:rsidR="00A23F7A" w:rsidRDefault="00A23F7A" w:rsidP="00B5765E">
      <w:pPr>
        <w:pStyle w:val="Brdtextmedindragvnster"/>
      </w:pPr>
      <w:proofErr w:type="spellStart"/>
      <w:r>
        <w:t>Schulstad</w:t>
      </w:r>
      <w:proofErr w:type="spellEnd"/>
      <w:r>
        <w:t>, Mattias, utredare (fr.o.m. 2017</w:t>
      </w:r>
      <w:r>
        <w:noBreakHyphen/>
        <w:t>12</w:t>
      </w:r>
      <w:r>
        <w:noBreakHyphen/>
        <w:t>07 t.o.m. 2019</w:t>
      </w:r>
      <w:r>
        <w:noBreakHyphen/>
        <w:t>06</w:t>
      </w:r>
      <w:r>
        <w:noBreakHyphen/>
        <w:t>03)</w:t>
      </w:r>
    </w:p>
    <w:p w14:paraId="6F0B4E9C" w14:textId="77777777" w:rsidR="00A23F7A" w:rsidRDefault="00A23F7A" w:rsidP="00B5765E">
      <w:pPr>
        <w:pStyle w:val="Brdtextmedindragvnster"/>
      </w:pPr>
      <w:r>
        <w:t>Wallgren, Mia, jur.kand./förbundsjurist (fr.o.m. 2018</w:t>
      </w:r>
      <w:r>
        <w:noBreakHyphen/>
        <w:t>10</w:t>
      </w:r>
      <w:r>
        <w:noBreakHyphen/>
        <w:t>17 t.o.m. 2019</w:t>
      </w:r>
      <w:r>
        <w:noBreakHyphen/>
        <w:t>06</w:t>
      </w:r>
      <w:r>
        <w:noBreakHyphen/>
        <w:t>03)</w:t>
      </w:r>
    </w:p>
    <w:p w14:paraId="1FD3B275" w14:textId="77777777" w:rsidR="00A23F7A" w:rsidRDefault="00A23F7A" w:rsidP="00B5765E">
      <w:pPr>
        <w:pStyle w:val="Brdtexthllihop"/>
      </w:pPr>
      <w:r>
        <w:t>Sekreterare:</w:t>
      </w:r>
    </w:p>
    <w:p w14:paraId="1771E8AE" w14:textId="77777777" w:rsidR="00A23F7A" w:rsidRDefault="00A23F7A" w:rsidP="00B5765E">
      <w:pPr>
        <w:pStyle w:val="Brdtextmedindragvnster"/>
      </w:pPr>
      <w:r>
        <w:t xml:space="preserve">Fröding </w:t>
      </w:r>
      <w:proofErr w:type="spellStart"/>
      <w:r>
        <w:t>Linebäck</w:t>
      </w:r>
      <w:proofErr w:type="spellEnd"/>
      <w:r>
        <w:t>, Sara (fr.o.m. 2018</w:t>
      </w:r>
      <w:r>
        <w:noBreakHyphen/>
        <w:t>08</w:t>
      </w:r>
      <w:r>
        <w:noBreakHyphen/>
        <w:t>27 t.o.m. 2019</w:t>
      </w:r>
      <w:r>
        <w:noBreakHyphen/>
        <w:t>06</w:t>
      </w:r>
      <w:r>
        <w:noBreakHyphen/>
        <w:t>10)</w:t>
      </w:r>
    </w:p>
    <w:p w14:paraId="07F81B34" w14:textId="77777777" w:rsidR="00A23F7A" w:rsidRDefault="00A23F7A" w:rsidP="00B5765E">
      <w:pPr>
        <w:pStyle w:val="Brdtextmedindragvnster"/>
      </w:pPr>
      <w:proofErr w:type="spellStart"/>
      <w:r>
        <w:t>Fäger</w:t>
      </w:r>
      <w:proofErr w:type="spellEnd"/>
      <w:r>
        <w:t>, Catarina (fr.o.m. 2017</w:t>
      </w:r>
      <w:r>
        <w:noBreakHyphen/>
        <w:t>12</w:t>
      </w:r>
      <w:r>
        <w:noBreakHyphen/>
        <w:t>11 t.o.m. 2018</w:t>
      </w:r>
      <w:r>
        <w:noBreakHyphen/>
        <w:t>07</w:t>
      </w:r>
      <w:r>
        <w:noBreakHyphen/>
        <w:t>31)</w:t>
      </w:r>
    </w:p>
    <w:p w14:paraId="54385203" w14:textId="77777777" w:rsidR="00A23F7A" w:rsidRDefault="00A23F7A" w:rsidP="00B5765E">
      <w:pPr>
        <w:pStyle w:val="Brdtextmedindragvnster"/>
      </w:pPr>
      <w:r>
        <w:t>Persson, Christer (fr.o.m. 2018</w:t>
      </w:r>
      <w:r>
        <w:noBreakHyphen/>
        <w:t>04</w:t>
      </w:r>
      <w:r>
        <w:noBreakHyphen/>
        <w:t>01 t.o.m. 2018</w:t>
      </w:r>
      <w:r>
        <w:noBreakHyphen/>
        <w:t>06</w:t>
      </w:r>
      <w:r>
        <w:noBreakHyphen/>
        <w:t>15)</w:t>
      </w:r>
    </w:p>
    <w:p w14:paraId="0FAF18CE" w14:textId="77777777" w:rsidR="00A23F7A" w:rsidRDefault="00A23F7A" w:rsidP="00B5765E">
      <w:pPr>
        <w:pStyle w:val="Brdtextmedindragvnster"/>
      </w:pPr>
      <w:proofErr w:type="spellStart"/>
      <w:r>
        <w:t>Solback</w:t>
      </w:r>
      <w:proofErr w:type="spellEnd"/>
      <w:r>
        <w:t>, Henrik, nationalekonom (fr.o.m. 2018</w:t>
      </w:r>
      <w:r>
        <w:noBreakHyphen/>
        <w:t>09</w:t>
      </w:r>
      <w:r>
        <w:noBreakHyphen/>
        <w:t>03 t.o.m. 2019</w:t>
      </w:r>
      <w:r>
        <w:noBreakHyphen/>
        <w:t>04</w:t>
      </w:r>
      <w:r>
        <w:noBreakHyphen/>
        <w:t>30)</w:t>
      </w:r>
    </w:p>
    <w:p w14:paraId="4B5756E6" w14:textId="77777777" w:rsidR="00A23F7A" w:rsidRDefault="00A23F7A" w:rsidP="00B5765E">
      <w:pPr>
        <w:pStyle w:val="Brdtextmedindragvnster"/>
      </w:pPr>
      <w:r>
        <w:t>Westerlind, Liselotte (fr.o.m. 2017</w:t>
      </w:r>
      <w:r>
        <w:noBreakHyphen/>
        <w:t>12</w:t>
      </w:r>
      <w:r>
        <w:noBreakHyphen/>
        <w:t>01)</w:t>
      </w:r>
    </w:p>
    <w:p w14:paraId="70AD9B01" w14:textId="77777777" w:rsidR="00A23F7A" w:rsidRDefault="00A23F7A" w:rsidP="00B5765E">
      <w:pPr>
        <w:pStyle w:val="Brdtextupprkning"/>
      </w:pPr>
      <w:r>
        <w:t>Direktiv för utredningen, se dir. 2017:108</w:t>
      </w:r>
    </w:p>
    <w:p w14:paraId="4F207351" w14:textId="77777777" w:rsidR="00A23F7A" w:rsidRDefault="00A23F7A" w:rsidP="00B5765E">
      <w:pPr>
        <w:pStyle w:val="Brdtexthllihop"/>
      </w:pPr>
      <w:r>
        <w:t>Kommittén har avgett</w:t>
      </w:r>
    </w:p>
    <w:p w14:paraId="2AF4D14E" w14:textId="50BA37BA" w:rsidR="00A23F7A" w:rsidRDefault="00A23F7A" w:rsidP="00B5765E">
      <w:pPr>
        <w:pStyle w:val="Brdtextmedindragvnster"/>
      </w:pPr>
      <w:r>
        <w:t xml:space="preserve">SOU 2018:49 F-skattesystemet </w:t>
      </w:r>
      <w:r w:rsidR="00656140">
        <w:t>–</w:t>
      </w:r>
      <w:r>
        <w:t xml:space="preserve"> några särskilt utpekade frågor</w:t>
      </w:r>
    </w:p>
    <w:p w14:paraId="0D0E5FE0" w14:textId="6F379148" w:rsidR="00A23F7A" w:rsidRDefault="00A23F7A" w:rsidP="00B5765E">
      <w:pPr>
        <w:pStyle w:val="Brdtextmedindragvnster"/>
      </w:pPr>
      <w:r>
        <w:t xml:space="preserve">SOU 2019:31 F-skattesystemet </w:t>
      </w:r>
      <w:r w:rsidR="00656140">
        <w:t>–</w:t>
      </w:r>
      <w:r>
        <w:t xml:space="preserve"> en översyn</w:t>
      </w:r>
    </w:p>
    <w:p w14:paraId="7B80D33D" w14:textId="77777777" w:rsidR="00A23F7A" w:rsidRDefault="00A23F7A" w:rsidP="00B5765E">
      <w:pPr>
        <w:pStyle w:val="Brdtextupprkning"/>
      </w:pPr>
      <w:r>
        <w:t>Uppdraget är därmed slutfört.</w:t>
      </w:r>
    </w:p>
    <w:p w14:paraId="1834B436" w14:textId="77777777" w:rsidR="00A23F7A" w:rsidRDefault="00A23F7A" w:rsidP="00B5765E">
      <w:pPr>
        <w:pStyle w:val="Rubrik2"/>
      </w:pPr>
      <w:bookmarkStart w:id="98" w:name="_Toc34128028"/>
      <w:r>
        <w:t>Utredningen om samordning för bostadsbyggande (N 2017:08)</w:t>
      </w:r>
      <w:bookmarkEnd w:id="98"/>
    </w:p>
    <w:p w14:paraId="38F24892" w14:textId="77777777" w:rsidR="00A23F7A" w:rsidRDefault="00A23F7A" w:rsidP="00B5765E">
      <w:pPr>
        <w:pStyle w:val="Brdtextupprkning"/>
      </w:pPr>
      <w:r>
        <w:t>Tillkallad enligt regeringens bemyndigande 2017-12-13</w:t>
      </w:r>
    </w:p>
    <w:p w14:paraId="41D6D16C" w14:textId="77777777" w:rsidR="00A23F7A" w:rsidRDefault="00A23F7A" w:rsidP="00B5765E">
      <w:pPr>
        <w:pStyle w:val="Brdtexthllihop"/>
      </w:pPr>
      <w:r>
        <w:t>Särskild utredare:</w:t>
      </w:r>
    </w:p>
    <w:p w14:paraId="692CE18A" w14:textId="77777777" w:rsidR="00A23F7A" w:rsidRDefault="00A23F7A" w:rsidP="00B5765E">
      <w:pPr>
        <w:pStyle w:val="Brdtextmedindragvnster"/>
      </w:pPr>
      <w:proofErr w:type="spellStart"/>
      <w:r>
        <w:t>Edstav</w:t>
      </w:r>
      <w:proofErr w:type="spellEnd"/>
      <w:r>
        <w:t>, Johan (fr.o.m. 2018</w:t>
      </w:r>
      <w:r>
        <w:noBreakHyphen/>
        <w:t>01</w:t>
      </w:r>
      <w:r>
        <w:noBreakHyphen/>
        <w:t>01)</w:t>
      </w:r>
    </w:p>
    <w:p w14:paraId="79D56C02" w14:textId="77777777" w:rsidR="00A23F7A" w:rsidRDefault="00A23F7A" w:rsidP="00B5765E">
      <w:pPr>
        <w:pStyle w:val="Brdtexthllihop"/>
      </w:pPr>
      <w:r>
        <w:t>Sakkunniga:</w:t>
      </w:r>
    </w:p>
    <w:p w14:paraId="0B9D72C1" w14:textId="77777777" w:rsidR="00A23F7A" w:rsidRDefault="00A23F7A" w:rsidP="00B5765E">
      <w:pPr>
        <w:pStyle w:val="Brdtextmedindragvnster"/>
      </w:pPr>
      <w:r>
        <w:t>Berg, Ylva, departementssekreterare (fr.o.m. 2018</w:t>
      </w:r>
      <w:r>
        <w:noBreakHyphen/>
        <w:t>04</w:t>
      </w:r>
      <w:r>
        <w:noBreakHyphen/>
        <w:t>03)</w:t>
      </w:r>
    </w:p>
    <w:p w14:paraId="32480A7D" w14:textId="77777777" w:rsidR="00A23F7A" w:rsidRDefault="00A23F7A" w:rsidP="00B5765E">
      <w:pPr>
        <w:pStyle w:val="Brdtextmedindragvnster"/>
      </w:pPr>
      <w:r>
        <w:t>Fredriksson, Mathias, kansliråd (fr.o.m. 2018</w:t>
      </w:r>
      <w:r>
        <w:noBreakHyphen/>
        <w:t>04</w:t>
      </w:r>
      <w:r>
        <w:noBreakHyphen/>
        <w:t>03)</w:t>
      </w:r>
    </w:p>
    <w:p w14:paraId="10C735FB" w14:textId="77777777" w:rsidR="00A23F7A" w:rsidRDefault="00A23F7A" w:rsidP="00B5765E">
      <w:pPr>
        <w:pStyle w:val="Brdtextmedindragvnster"/>
      </w:pPr>
      <w:proofErr w:type="spellStart"/>
      <w:r>
        <w:t>Fridbom</w:t>
      </w:r>
      <w:proofErr w:type="spellEnd"/>
      <w:r>
        <w:t xml:space="preserve"> Kempe, Philip, departementssekreterare (fr.o.m. 2018</w:t>
      </w:r>
      <w:r>
        <w:noBreakHyphen/>
        <w:t>04</w:t>
      </w:r>
      <w:r>
        <w:noBreakHyphen/>
        <w:t>03)</w:t>
      </w:r>
    </w:p>
    <w:p w14:paraId="456E861F" w14:textId="77777777" w:rsidR="00A23F7A" w:rsidRDefault="00A23F7A" w:rsidP="00B5765E">
      <w:pPr>
        <w:pStyle w:val="Brdtextmedindragvnster"/>
      </w:pPr>
      <w:proofErr w:type="spellStart"/>
      <w:r>
        <w:t>Hasselsten</w:t>
      </w:r>
      <w:proofErr w:type="spellEnd"/>
      <w:r>
        <w:t>, Ingrid, kansliråd (fr.o.m. 2018</w:t>
      </w:r>
      <w:r>
        <w:noBreakHyphen/>
        <w:t>04</w:t>
      </w:r>
      <w:r>
        <w:noBreakHyphen/>
        <w:t>03)</w:t>
      </w:r>
    </w:p>
    <w:p w14:paraId="3C1C25FC" w14:textId="77777777" w:rsidR="00A23F7A" w:rsidRDefault="00A23F7A" w:rsidP="00B5765E">
      <w:pPr>
        <w:pStyle w:val="Brdtextmedindragvnster"/>
      </w:pPr>
      <w:r>
        <w:t>Johansson, Anna, departementssekreterare (fr.o.m. 2018</w:t>
      </w:r>
      <w:r>
        <w:noBreakHyphen/>
        <w:t>04</w:t>
      </w:r>
      <w:r>
        <w:noBreakHyphen/>
        <w:t>03)</w:t>
      </w:r>
    </w:p>
    <w:p w14:paraId="1EE9FC68" w14:textId="77777777" w:rsidR="00A23F7A" w:rsidRDefault="00A23F7A" w:rsidP="00B5765E">
      <w:pPr>
        <w:pStyle w:val="Brdtextmedindragvnster"/>
      </w:pPr>
      <w:proofErr w:type="spellStart"/>
      <w:r>
        <w:t>Sandart</w:t>
      </w:r>
      <w:proofErr w:type="spellEnd"/>
      <w:r>
        <w:t>, Rikard, departementssekreterare (fr.o.m. 2018</w:t>
      </w:r>
      <w:r>
        <w:noBreakHyphen/>
        <w:t>04</w:t>
      </w:r>
      <w:r>
        <w:noBreakHyphen/>
        <w:t>03)</w:t>
      </w:r>
    </w:p>
    <w:p w14:paraId="1184DCAE" w14:textId="77777777" w:rsidR="00A23F7A" w:rsidRDefault="00A23F7A" w:rsidP="00B5765E">
      <w:pPr>
        <w:pStyle w:val="Brdtextmedindragvnster"/>
      </w:pPr>
      <w:proofErr w:type="spellStart"/>
      <w:r>
        <w:t>Schriever-Abeln</w:t>
      </w:r>
      <w:proofErr w:type="spellEnd"/>
      <w:r>
        <w:t>, Mattias, departementssekreterare (fr.o.m. 2018</w:t>
      </w:r>
      <w:r>
        <w:noBreakHyphen/>
        <w:t>04</w:t>
      </w:r>
      <w:r>
        <w:noBreakHyphen/>
        <w:t>03)</w:t>
      </w:r>
    </w:p>
    <w:p w14:paraId="3112A9D9" w14:textId="77777777" w:rsidR="00A23F7A" w:rsidRDefault="00A23F7A" w:rsidP="00B5765E">
      <w:pPr>
        <w:pStyle w:val="Brdtexthllihop"/>
      </w:pPr>
      <w:r>
        <w:t>Huvudsekreterare:</w:t>
      </w:r>
    </w:p>
    <w:p w14:paraId="340AAADF" w14:textId="77777777" w:rsidR="00A23F7A" w:rsidRPr="000679D8" w:rsidRDefault="00A23F7A" w:rsidP="00B5765E">
      <w:pPr>
        <w:pStyle w:val="Brdtextmedindragvnster"/>
        <w:rPr>
          <w:lang w:val="fr-FR"/>
        </w:rPr>
      </w:pPr>
      <w:proofErr w:type="spellStart"/>
      <w:r w:rsidRPr="000679D8">
        <w:rPr>
          <w:lang w:val="fr-FR"/>
        </w:rPr>
        <w:t>Leideman</w:t>
      </w:r>
      <w:proofErr w:type="spellEnd"/>
      <w:r w:rsidRPr="000679D8">
        <w:rPr>
          <w:lang w:val="fr-FR"/>
        </w:rPr>
        <w:t>, Christina (</w:t>
      </w:r>
      <w:proofErr w:type="spellStart"/>
      <w:r w:rsidRPr="000679D8">
        <w:rPr>
          <w:lang w:val="fr-FR"/>
        </w:rPr>
        <w:t>fr.o.m</w:t>
      </w:r>
      <w:proofErr w:type="spellEnd"/>
      <w:r w:rsidRPr="000679D8">
        <w:rPr>
          <w:lang w:val="fr-FR"/>
        </w:rPr>
        <w:t>. 2018</w:t>
      </w:r>
      <w:r w:rsidRPr="000679D8">
        <w:rPr>
          <w:lang w:val="fr-FR"/>
        </w:rPr>
        <w:noBreakHyphen/>
        <w:t>01</w:t>
      </w:r>
      <w:r w:rsidRPr="000679D8">
        <w:rPr>
          <w:lang w:val="fr-FR"/>
        </w:rPr>
        <w:noBreakHyphen/>
        <w:t>01)</w:t>
      </w:r>
    </w:p>
    <w:p w14:paraId="1849F9F7" w14:textId="77777777" w:rsidR="00A23F7A" w:rsidRDefault="00A23F7A" w:rsidP="00B5765E">
      <w:pPr>
        <w:pStyle w:val="Brdtexthllihop"/>
      </w:pPr>
      <w:r>
        <w:t>Sekreterare:</w:t>
      </w:r>
    </w:p>
    <w:p w14:paraId="6907411C" w14:textId="77777777" w:rsidR="00A23F7A" w:rsidRDefault="00A23F7A" w:rsidP="00B5765E">
      <w:pPr>
        <w:pStyle w:val="Brdtextmedindragvnster"/>
      </w:pPr>
      <w:r>
        <w:t>Ahlberg, Frank Johan (fr.o.m. 2018</w:t>
      </w:r>
      <w:r>
        <w:noBreakHyphen/>
        <w:t>01</w:t>
      </w:r>
      <w:r>
        <w:noBreakHyphen/>
        <w:t>10 t.o.m. 2019</w:t>
      </w:r>
      <w:r>
        <w:noBreakHyphen/>
        <w:t>05</w:t>
      </w:r>
      <w:r>
        <w:noBreakHyphen/>
        <w:t>12)</w:t>
      </w:r>
    </w:p>
    <w:p w14:paraId="5659BAD8" w14:textId="77777777" w:rsidR="00A23F7A" w:rsidRDefault="00A23F7A" w:rsidP="00B5765E">
      <w:pPr>
        <w:pStyle w:val="Brdtextmedindragvnster"/>
      </w:pPr>
      <w:proofErr w:type="spellStart"/>
      <w:r>
        <w:t>Dübeck</w:t>
      </w:r>
      <w:proofErr w:type="spellEnd"/>
      <w:r>
        <w:t>, Lena (fr.o.m. 2018</w:t>
      </w:r>
      <w:r>
        <w:noBreakHyphen/>
        <w:t>03</w:t>
      </w:r>
      <w:r>
        <w:noBreakHyphen/>
        <w:t>26 t.o.m. 2019</w:t>
      </w:r>
      <w:r>
        <w:noBreakHyphen/>
        <w:t>03</w:t>
      </w:r>
      <w:r>
        <w:noBreakHyphen/>
        <w:t>31)</w:t>
      </w:r>
    </w:p>
    <w:p w14:paraId="4B61CAFB" w14:textId="77777777" w:rsidR="00A23F7A" w:rsidRPr="000679D8" w:rsidRDefault="00A23F7A" w:rsidP="00B5765E">
      <w:pPr>
        <w:pStyle w:val="Brdtextmedindragvnster"/>
        <w:rPr>
          <w:lang w:val="de-DE"/>
        </w:rPr>
      </w:pPr>
      <w:r w:rsidRPr="000679D8">
        <w:rPr>
          <w:lang w:val="de-DE"/>
        </w:rPr>
        <w:lastRenderedPageBreak/>
        <w:t>Erman, Michael (</w:t>
      </w:r>
      <w:proofErr w:type="spellStart"/>
      <w:r w:rsidRPr="000679D8">
        <w:rPr>
          <w:lang w:val="de-DE"/>
        </w:rPr>
        <w:t>fr.o.m</w:t>
      </w:r>
      <w:proofErr w:type="spellEnd"/>
      <w:r w:rsidRPr="000679D8">
        <w:rPr>
          <w:lang w:val="de-DE"/>
        </w:rPr>
        <w:t>. 2018</w:t>
      </w:r>
      <w:r w:rsidRPr="000679D8">
        <w:rPr>
          <w:lang w:val="de-DE"/>
        </w:rPr>
        <w:noBreakHyphen/>
        <w:t>06</w:t>
      </w:r>
      <w:r w:rsidRPr="000679D8">
        <w:rPr>
          <w:lang w:val="de-DE"/>
        </w:rPr>
        <w:noBreakHyphen/>
        <w:t>01)</w:t>
      </w:r>
    </w:p>
    <w:p w14:paraId="01B4E936" w14:textId="77777777" w:rsidR="00A23F7A" w:rsidRPr="000679D8" w:rsidRDefault="00A23F7A" w:rsidP="00B5765E">
      <w:pPr>
        <w:pStyle w:val="Brdtextmedindragvnster"/>
        <w:rPr>
          <w:lang w:val="en-US"/>
        </w:rPr>
      </w:pPr>
      <w:r w:rsidRPr="000679D8">
        <w:rPr>
          <w:lang w:val="en-US"/>
        </w:rPr>
        <w:t>Hartman, Thomas (</w:t>
      </w:r>
      <w:proofErr w:type="spellStart"/>
      <w:r w:rsidRPr="000679D8">
        <w:rPr>
          <w:lang w:val="en-US"/>
        </w:rPr>
        <w:t>fr.o.m</w:t>
      </w:r>
      <w:proofErr w:type="spellEnd"/>
      <w:r w:rsidRPr="000679D8">
        <w:rPr>
          <w:lang w:val="en-US"/>
        </w:rPr>
        <w:t>. 2018</w:t>
      </w:r>
      <w:r w:rsidRPr="000679D8">
        <w:rPr>
          <w:lang w:val="en-US"/>
        </w:rPr>
        <w:noBreakHyphen/>
        <w:t>06</w:t>
      </w:r>
      <w:r w:rsidRPr="000679D8">
        <w:rPr>
          <w:lang w:val="en-US"/>
        </w:rPr>
        <w:noBreakHyphen/>
        <w:t xml:space="preserve">01 </w:t>
      </w:r>
      <w:proofErr w:type="spellStart"/>
      <w:r w:rsidRPr="000679D8">
        <w:rPr>
          <w:lang w:val="en-US"/>
        </w:rPr>
        <w:t>t.o.m</w:t>
      </w:r>
      <w:proofErr w:type="spellEnd"/>
      <w:r w:rsidRPr="000679D8">
        <w:rPr>
          <w:lang w:val="en-US"/>
        </w:rPr>
        <w:t>. 2018</w:t>
      </w:r>
      <w:r w:rsidRPr="000679D8">
        <w:rPr>
          <w:lang w:val="en-US"/>
        </w:rPr>
        <w:noBreakHyphen/>
        <w:t>12</w:t>
      </w:r>
      <w:r w:rsidRPr="000679D8">
        <w:rPr>
          <w:lang w:val="en-US"/>
        </w:rPr>
        <w:noBreakHyphen/>
        <w:t>31)</w:t>
      </w:r>
    </w:p>
    <w:p w14:paraId="146370EC" w14:textId="77777777" w:rsidR="00A23F7A" w:rsidRPr="000679D8" w:rsidRDefault="00A23F7A" w:rsidP="00B5765E">
      <w:pPr>
        <w:pStyle w:val="Brdtextmedindragvnster"/>
        <w:rPr>
          <w:lang w:val="en-US"/>
        </w:rPr>
      </w:pPr>
      <w:r w:rsidRPr="000679D8">
        <w:rPr>
          <w:lang w:val="en-US"/>
        </w:rPr>
        <w:t>Jansson, Lars (</w:t>
      </w:r>
      <w:proofErr w:type="spellStart"/>
      <w:r w:rsidRPr="000679D8">
        <w:rPr>
          <w:lang w:val="en-US"/>
        </w:rPr>
        <w:t>fr.o.m</w:t>
      </w:r>
      <w:proofErr w:type="spellEnd"/>
      <w:r w:rsidRPr="000679D8">
        <w:rPr>
          <w:lang w:val="en-US"/>
        </w:rPr>
        <w:t>. 2018</w:t>
      </w:r>
      <w:r w:rsidRPr="000679D8">
        <w:rPr>
          <w:lang w:val="en-US"/>
        </w:rPr>
        <w:noBreakHyphen/>
        <w:t>02</w:t>
      </w:r>
      <w:r w:rsidRPr="000679D8">
        <w:rPr>
          <w:lang w:val="en-US"/>
        </w:rPr>
        <w:noBreakHyphen/>
        <w:t xml:space="preserve">16 </w:t>
      </w:r>
      <w:proofErr w:type="spellStart"/>
      <w:r w:rsidRPr="000679D8">
        <w:rPr>
          <w:lang w:val="en-US"/>
        </w:rPr>
        <w:t>t.o.m</w:t>
      </w:r>
      <w:proofErr w:type="spellEnd"/>
      <w:r w:rsidRPr="000679D8">
        <w:rPr>
          <w:lang w:val="en-US"/>
        </w:rPr>
        <w:t>. 2018</w:t>
      </w:r>
      <w:r w:rsidRPr="000679D8">
        <w:rPr>
          <w:lang w:val="en-US"/>
        </w:rPr>
        <w:noBreakHyphen/>
        <w:t>05</w:t>
      </w:r>
      <w:r w:rsidRPr="000679D8">
        <w:rPr>
          <w:lang w:val="en-US"/>
        </w:rPr>
        <w:noBreakHyphen/>
        <w:t>20)</w:t>
      </w:r>
    </w:p>
    <w:p w14:paraId="45EFB8F8" w14:textId="77777777" w:rsidR="00A23F7A" w:rsidRPr="000679D8" w:rsidRDefault="00A23F7A" w:rsidP="00B5765E">
      <w:pPr>
        <w:pStyle w:val="Brdtextmedindragvnster"/>
        <w:rPr>
          <w:lang w:val="en-US"/>
        </w:rPr>
      </w:pPr>
      <w:r w:rsidRPr="000679D8">
        <w:rPr>
          <w:lang w:val="en-US"/>
        </w:rPr>
        <w:t xml:space="preserve">Jelinek </w:t>
      </w:r>
      <w:proofErr w:type="spellStart"/>
      <w:r w:rsidRPr="000679D8">
        <w:rPr>
          <w:lang w:val="en-US"/>
        </w:rPr>
        <w:t>Boman</w:t>
      </w:r>
      <w:proofErr w:type="spellEnd"/>
      <w:r w:rsidRPr="000679D8">
        <w:rPr>
          <w:lang w:val="en-US"/>
        </w:rPr>
        <w:t>, Johanna (</w:t>
      </w:r>
      <w:proofErr w:type="spellStart"/>
      <w:r w:rsidRPr="000679D8">
        <w:rPr>
          <w:lang w:val="en-US"/>
        </w:rPr>
        <w:t>fr.o.m</w:t>
      </w:r>
      <w:proofErr w:type="spellEnd"/>
      <w:r w:rsidRPr="000679D8">
        <w:rPr>
          <w:lang w:val="en-US"/>
        </w:rPr>
        <w:t>. 2018</w:t>
      </w:r>
      <w:r w:rsidRPr="000679D8">
        <w:rPr>
          <w:lang w:val="en-US"/>
        </w:rPr>
        <w:noBreakHyphen/>
        <w:t>03</w:t>
      </w:r>
      <w:r w:rsidRPr="000679D8">
        <w:rPr>
          <w:lang w:val="en-US"/>
        </w:rPr>
        <w:noBreakHyphen/>
        <w:t xml:space="preserve">19 </w:t>
      </w:r>
      <w:proofErr w:type="spellStart"/>
      <w:r w:rsidRPr="000679D8">
        <w:rPr>
          <w:lang w:val="en-US"/>
        </w:rPr>
        <w:t>t.o.m</w:t>
      </w:r>
      <w:proofErr w:type="spellEnd"/>
      <w:r w:rsidRPr="000679D8">
        <w:rPr>
          <w:lang w:val="en-US"/>
        </w:rPr>
        <w:t>. 2019</w:t>
      </w:r>
      <w:r w:rsidRPr="000679D8">
        <w:rPr>
          <w:lang w:val="en-US"/>
        </w:rPr>
        <w:noBreakHyphen/>
        <w:t>09</w:t>
      </w:r>
      <w:r w:rsidRPr="000679D8">
        <w:rPr>
          <w:lang w:val="en-US"/>
        </w:rPr>
        <w:noBreakHyphen/>
        <w:t>30)</w:t>
      </w:r>
    </w:p>
    <w:p w14:paraId="1897EB85" w14:textId="77777777" w:rsidR="00A23F7A" w:rsidRDefault="00A23F7A" w:rsidP="00B5765E">
      <w:pPr>
        <w:pStyle w:val="Brdtextmedindragvnster"/>
      </w:pPr>
      <w:proofErr w:type="spellStart"/>
      <w:r>
        <w:t>Schylberg</w:t>
      </w:r>
      <w:proofErr w:type="spellEnd"/>
      <w:r>
        <w:t>, Katarina (fr.o.m. 2019</w:t>
      </w:r>
      <w:r>
        <w:noBreakHyphen/>
        <w:t>04</w:t>
      </w:r>
      <w:r>
        <w:noBreakHyphen/>
        <w:t>01 t.o.m. 2020</w:t>
      </w:r>
      <w:r>
        <w:noBreakHyphen/>
        <w:t>07</w:t>
      </w:r>
      <w:r>
        <w:noBreakHyphen/>
        <w:t>30)</w:t>
      </w:r>
    </w:p>
    <w:p w14:paraId="17331699" w14:textId="77777777" w:rsidR="00A23F7A" w:rsidRDefault="00A23F7A" w:rsidP="00B5765E">
      <w:pPr>
        <w:pStyle w:val="Brdtextmedindragvnster"/>
      </w:pPr>
      <w:r>
        <w:t>Sveningsson, Sofie (fr.o.m. 2018</w:t>
      </w:r>
      <w:r>
        <w:noBreakHyphen/>
        <w:t>03</w:t>
      </w:r>
      <w:r>
        <w:noBreakHyphen/>
        <w:t>01 t.o.m. 2018</w:t>
      </w:r>
      <w:r>
        <w:noBreakHyphen/>
        <w:t>05</w:t>
      </w:r>
      <w:r>
        <w:noBreakHyphen/>
        <w:t>20)</w:t>
      </w:r>
    </w:p>
    <w:p w14:paraId="1DF6B7C9" w14:textId="77777777" w:rsidR="00A23F7A" w:rsidRPr="000679D8" w:rsidRDefault="00A23F7A" w:rsidP="00B5765E">
      <w:pPr>
        <w:pStyle w:val="Brdtextmedindragvnster"/>
        <w:rPr>
          <w:lang w:val="en-US"/>
        </w:rPr>
      </w:pPr>
      <w:proofErr w:type="spellStart"/>
      <w:r w:rsidRPr="000679D8">
        <w:rPr>
          <w:lang w:val="en-US"/>
        </w:rPr>
        <w:t>Wijkmark</w:t>
      </w:r>
      <w:proofErr w:type="spellEnd"/>
      <w:r w:rsidRPr="000679D8">
        <w:rPr>
          <w:lang w:val="en-US"/>
        </w:rPr>
        <w:t>, Jan (</w:t>
      </w:r>
      <w:proofErr w:type="spellStart"/>
      <w:r w:rsidRPr="000679D8">
        <w:rPr>
          <w:lang w:val="en-US"/>
        </w:rPr>
        <w:t>fr.o.m</w:t>
      </w:r>
      <w:proofErr w:type="spellEnd"/>
      <w:r w:rsidRPr="000679D8">
        <w:rPr>
          <w:lang w:val="en-US"/>
        </w:rPr>
        <w:t>. 2018</w:t>
      </w:r>
      <w:r w:rsidRPr="000679D8">
        <w:rPr>
          <w:lang w:val="en-US"/>
        </w:rPr>
        <w:noBreakHyphen/>
        <w:t>06</w:t>
      </w:r>
      <w:r w:rsidRPr="000679D8">
        <w:rPr>
          <w:lang w:val="en-US"/>
        </w:rPr>
        <w:noBreakHyphen/>
        <w:t>01)</w:t>
      </w:r>
    </w:p>
    <w:p w14:paraId="1CF56972" w14:textId="77777777" w:rsidR="00A23F7A" w:rsidRDefault="00A23F7A" w:rsidP="00B5765E">
      <w:pPr>
        <w:pStyle w:val="Brdtexthllihop"/>
      </w:pPr>
      <w:r>
        <w:t>Biträdande sekreterare:</w:t>
      </w:r>
    </w:p>
    <w:p w14:paraId="0DDB0293" w14:textId="77777777" w:rsidR="00A23F7A" w:rsidRDefault="00A23F7A" w:rsidP="00B5765E">
      <w:pPr>
        <w:pStyle w:val="Brdtextmedindragvnster"/>
      </w:pPr>
      <w:proofErr w:type="spellStart"/>
      <w:r>
        <w:t>Pikner</w:t>
      </w:r>
      <w:proofErr w:type="spellEnd"/>
      <w:r>
        <w:t>, Louise (fr.o.m. 2018</w:t>
      </w:r>
      <w:r>
        <w:noBreakHyphen/>
        <w:t>11</w:t>
      </w:r>
      <w:r>
        <w:noBreakHyphen/>
        <w:t>12)</w:t>
      </w:r>
    </w:p>
    <w:p w14:paraId="25FE71CF" w14:textId="77777777" w:rsidR="00A23F7A" w:rsidRDefault="00A23F7A" w:rsidP="00B5765E">
      <w:pPr>
        <w:pStyle w:val="Brdtextupprkning"/>
      </w:pPr>
      <w:r>
        <w:t>Direktiv för utredningen, se dir. 2017:126 och dir. 2018:107</w:t>
      </w:r>
    </w:p>
    <w:p w14:paraId="2D60D2B7" w14:textId="77777777" w:rsidR="00A23F7A" w:rsidRDefault="00A23F7A" w:rsidP="00B5765E">
      <w:pPr>
        <w:pStyle w:val="Brdtexthllihop"/>
      </w:pPr>
      <w:r>
        <w:t>Kommittén har avgett</w:t>
      </w:r>
    </w:p>
    <w:p w14:paraId="76807904" w14:textId="77777777" w:rsidR="00A23F7A" w:rsidRDefault="00A23F7A" w:rsidP="00B5765E">
      <w:pPr>
        <w:pStyle w:val="Brdtextmedindragvnster"/>
      </w:pPr>
      <w:r>
        <w:t>SOU 2019:17 Bebyggelse- och transportplanering för hållbar stadsutveckling</w:t>
      </w:r>
    </w:p>
    <w:p w14:paraId="39AF73AF" w14:textId="77777777" w:rsidR="00A23F7A" w:rsidRDefault="00A23F7A" w:rsidP="00B5765E">
      <w:pPr>
        <w:pStyle w:val="Brdtextupprkning"/>
      </w:pPr>
      <w:r>
        <w:t>Utredningen beräknas avsluta sitt arbete senast 31 december 2020.</w:t>
      </w:r>
    </w:p>
    <w:p w14:paraId="1AF5C357" w14:textId="77777777" w:rsidR="00A23F7A" w:rsidRDefault="00A23F7A" w:rsidP="00B5765E">
      <w:pPr>
        <w:pStyle w:val="Rubrik2"/>
      </w:pPr>
      <w:bookmarkStart w:id="99" w:name="_Toc34128029"/>
      <w:r>
        <w:t xml:space="preserve">Utredningen om ett eventuellt svenskt deltagande i Europeiska bankunionen </w:t>
      </w:r>
      <w:r>
        <w:br/>
        <w:t>(Fi 2017:10)</w:t>
      </w:r>
      <w:bookmarkEnd w:id="99"/>
    </w:p>
    <w:p w14:paraId="61538E03" w14:textId="77777777" w:rsidR="00A23F7A" w:rsidRDefault="00A23F7A" w:rsidP="00B5765E">
      <w:pPr>
        <w:pStyle w:val="Brdtextupprkning"/>
      </w:pPr>
      <w:r>
        <w:t>Tillkallad enligt regeringens bemyndigande 2017-12-13</w:t>
      </w:r>
    </w:p>
    <w:p w14:paraId="5D7BE5C6" w14:textId="77777777" w:rsidR="00A23F7A" w:rsidRDefault="00A23F7A" w:rsidP="00B5765E">
      <w:pPr>
        <w:pStyle w:val="Brdtexthllihop"/>
      </w:pPr>
      <w:r>
        <w:t>Särskild utredare:</w:t>
      </w:r>
    </w:p>
    <w:p w14:paraId="752AD137" w14:textId="77777777" w:rsidR="00A23F7A" w:rsidRDefault="00A23F7A" w:rsidP="00B5765E">
      <w:pPr>
        <w:pStyle w:val="Brdtextmedindragvnster"/>
      </w:pPr>
      <w:proofErr w:type="spellStart"/>
      <w:r>
        <w:t>Jatko</w:t>
      </w:r>
      <w:proofErr w:type="spellEnd"/>
      <w:r>
        <w:t>, Anna-Karin, generaldirektör (fr.o.m. 2017</w:t>
      </w:r>
      <w:r>
        <w:noBreakHyphen/>
        <w:t>12</w:t>
      </w:r>
      <w:r>
        <w:noBreakHyphen/>
        <w:t>13 t.o.m. 2019</w:t>
      </w:r>
      <w:r>
        <w:noBreakHyphen/>
        <w:t>11</w:t>
      </w:r>
      <w:r>
        <w:noBreakHyphen/>
        <w:t>30)</w:t>
      </w:r>
    </w:p>
    <w:p w14:paraId="06A92797" w14:textId="77777777" w:rsidR="00A23F7A" w:rsidRDefault="00A23F7A" w:rsidP="00B5765E">
      <w:pPr>
        <w:pStyle w:val="Brdtexthllihop"/>
      </w:pPr>
      <w:r>
        <w:t>Experter:</w:t>
      </w:r>
    </w:p>
    <w:p w14:paraId="22608208" w14:textId="77777777" w:rsidR="00A23F7A" w:rsidRDefault="00A23F7A" w:rsidP="00B5765E">
      <w:pPr>
        <w:pStyle w:val="Brdtextmedindragvnster"/>
      </w:pPr>
      <w:r>
        <w:t>Andersen, Ewa (fr.o.m. 2018</w:t>
      </w:r>
      <w:r>
        <w:noBreakHyphen/>
        <w:t>03</w:t>
      </w:r>
      <w:r>
        <w:noBreakHyphen/>
        <w:t>01 t.o.m. 2019</w:t>
      </w:r>
      <w:r>
        <w:noBreakHyphen/>
        <w:t>11</w:t>
      </w:r>
      <w:r>
        <w:noBreakHyphen/>
        <w:t>30)</w:t>
      </w:r>
    </w:p>
    <w:p w14:paraId="6B692CE5" w14:textId="77777777" w:rsidR="00A23F7A" w:rsidRDefault="00A23F7A" w:rsidP="00B5765E">
      <w:pPr>
        <w:pStyle w:val="Brdtextmedindragvnster"/>
      </w:pPr>
      <w:r>
        <w:t>Becker, Bo (fr.o.m. 2018</w:t>
      </w:r>
      <w:r>
        <w:noBreakHyphen/>
        <w:t>03</w:t>
      </w:r>
      <w:r>
        <w:noBreakHyphen/>
        <w:t>01 t.o.m. 2019</w:t>
      </w:r>
      <w:r>
        <w:noBreakHyphen/>
        <w:t>11</w:t>
      </w:r>
      <w:r>
        <w:noBreakHyphen/>
        <w:t>30)</w:t>
      </w:r>
    </w:p>
    <w:p w14:paraId="3CEC2BAD" w14:textId="77777777" w:rsidR="00A23F7A" w:rsidRDefault="00A23F7A" w:rsidP="00B5765E">
      <w:pPr>
        <w:pStyle w:val="Brdtextmedindragvnster"/>
      </w:pPr>
      <w:proofErr w:type="spellStart"/>
      <w:r>
        <w:t>Eldhagen</w:t>
      </w:r>
      <w:proofErr w:type="spellEnd"/>
      <w:r>
        <w:t>, Erik (fr.o.m. 2018</w:t>
      </w:r>
      <w:r>
        <w:noBreakHyphen/>
        <w:t>03</w:t>
      </w:r>
      <w:r>
        <w:noBreakHyphen/>
        <w:t>01 t.o.m. 2019</w:t>
      </w:r>
      <w:r>
        <w:noBreakHyphen/>
        <w:t>11</w:t>
      </w:r>
      <w:r>
        <w:noBreakHyphen/>
        <w:t>30)</w:t>
      </w:r>
    </w:p>
    <w:p w14:paraId="4B5467A2" w14:textId="77777777" w:rsidR="00A23F7A" w:rsidRDefault="00A23F7A" w:rsidP="00B5765E">
      <w:pPr>
        <w:pStyle w:val="Brdtextmedindragvnster"/>
      </w:pPr>
      <w:r>
        <w:t>Fager Wettergren, Johanna (fr.o.m. 2018</w:t>
      </w:r>
      <w:r>
        <w:noBreakHyphen/>
        <w:t>03</w:t>
      </w:r>
      <w:r>
        <w:noBreakHyphen/>
        <w:t>01 t.o.m. 2019</w:t>
      </w:r>
      <w:r>
        <w:noBreakHyphen/>
        <w:t>11</w:t>
      </w:r>
      <w:r>
        <w:noBreakHyphen/>
        <w:t>30)</w:t>
      </w:r>
    </w:p>
    <w:p w14:paraId="00189F40" w14:textId="77777777" w:rsidR="00A23F7A" w:rsidRDefault="00A23F7A" w:rsidP="00B5765E">
      <w:pPr>
        <w:pStyle w:val="Brdtextmedindragvnster"/>
      </w:pPr>
      <w:proofErr w:type="spellStart"/>
      <w:r>
        <w:t>Hansing</w:t>
      </w:r>
      <w:proofErr w:type="spellEnd"/>
      <w:r>
        <w:t>, Johan (fr.o.m. 2018</w:t>
      </w:r>
      <w:r>
        <w:noBreakHyphen/>
        <w:t>03</w:t>
      </w:r>
      <w:r>
        <w:noBreakHyphen/>
        <w:t>01 t.o.m. 2019</w:t>
      </w:r>
      <w:r>
        <w:noBreakHyphen/>
        <w:t>11</w:t>
      </w:r>
      <w:r>
        <w:noBreakHyphen/>
        <w:t>30)</w:t>
      </w:r>
    </w:p>
    <w:p w14:paraId="4BA21538" w14:textId="77777777" w:rsidR="00A23F7A" w:rsidRDefault="00A23F7A" w:rsidP="00B5765E">
      <w:pPr>
        <w:pStyle w:val="Brdtextmedindragvnster"/>
      </w:pPr>
      <w:r>
        <w:t>Hartelius, Dag (fr.o.m. 2018</w:t>
      </w:r>
      <w:r>
        <w:noBreakHyphen/>
        <w:t>03</w:t>
      </w:r>
      <w:r>
        <w:noBreakHyphen/>
        <w:t>01 t.o.m. 2019</w:t>
      </w:r>
      <w:r>
        <w:noBreakHyphen/>
        <w:t>11</w:t>
      </w:r>
      <w:r>
        <w:noBreakHyphen/>
        <w:t>30)</w:t>
      </w:r>
    </w:p>
    <w:p w14:paraId="2414DD50" w14:textId="77777777" w:rsidR="00A23F7A" w:rsidRDefault="00A23F7A" w:rsidP="00B5765E">
      <w:pPr>
        <w:pStyle w:val="Brdtextmedindragvnster"/>
      </w:pPr>
      <w:r>
        <w:t>Hector, Mattias (fr.o.m. 2018</w:t>
      </w:r>
      <w:r>
        <w:noBreakHyphen/>
        <w:t>03</w:t>
      </w:r>
      <w:r>
        <w:noBreakHyphen/>
        <w:t>01 t.o.m. 2019</w:t>
      </w:r>
      <w:r>
        <w:noBreakHyphen/>
        <w:t>11</w:t>
      </w:r>
      <w:r>
        <w:noBreakHyphen/>
        <w:t>30)</w:t>
      </w:r>
    </w:p>
    <w:p w14:paraId="4F7B109E" w14:textId="77777777" w:rsidR="00A23F7A" w:rsidRDefault="00A23F7A" w:rsidP="00B5765E">
      <w:pPr>
        <w:pStyle w:val="Brdtextmedindragvnster"/>
      </w:pPr>
      <w:r>
        <w:t xml:space="preserve">Holmbäck </w:t>
      </w:r>
      <w:proofErr w:type="spellStart"/>
      <w:r>
        <w:t>Adelwald</w:t>
      </w:r>
      <w:proofErr w:type="spellEnd"/>
      <w:r>
        <w:t>, Pär, tf. avdelningschef (fr.o.m. 2019</w:t>
      </w:r>
      <w:r>
        <w:noBreakHyphen/>
        <w:t>03</w:t>
      </w:r>
      <w:r>
        <w:noBreakHyphen/>
        <w:t>04 t.o.m. 2019</w:t>
      </w:r>
      <w:r>
        <w:noBreakHyphen/>
        <w:t>11</w:t>
      </w:r>
      <w:r>
        <w:noBreakHyphen/>
        <w:t>30)</w:t>
      </w:r>
    </w:p>
    <w:p w14:paraId="3F394CF9" w14:textId="77777777" w:rsidR="00A23F7A" w:rsidRDefault="00A23F7A" w:rsidP="00B5765E">
      <w:pPr>
        <w:pStyle w:val="Brdtextmedindragvnster"/>
      </w:pPr>
      <w:r>
        <w:t>Håkansson, Per (fr.o.m. 2018</w:t>
      </w:r>
      <w:r>
        <w:noBreakHyphen/>
        <w:t>03</w:t>
      </w:r>
      <w:r>
        <w:noBreakHyphen/>
        <w:t>01 t.o.m. 2019</w:t>
      </w:r>
      <w:r>
        <w:noBreakHyphen/>
        <w:t>11</w:t>
      </w:r>
      <w:r>
        <w:noBreakHyphen/>
        <w:t>30)</w:t>
      </w:r>
    </w:p>
    <w:p w14:paraId="144AC28D" w14:textId="77777777" w:rsidR="00A23F7A" w:rsidRDefault="00A23F7A" w:rsidP="00B5765E">
      <w:pPr>
        <w:pStyle w:val="Brdtextmedindragvnster"/>
      </w:pPr>
      <w:r>
        <w:t>Johannsson, Lena (fr.o.m. 2018</w:t>
      </w:r>
      <w:r>
        <w:noBreakHyphen/>
        <w:t>03</w:t>
      </w:r>
      <w:r>
        <w:noBreakHyphen/>
        <w:t>01 t.o.m. 2019</w:t>
      </w:r>
      <w:r>
        <w:noBreakHyphen/>
        <w:t>11</w:t>
      </w:r>
      <w:r>
        <w:noBreakHyphen/>
        <w:t>30)</w:t>
      </w:r>
    </w:p>
    <w:p w14:paraId="131669C0" w14:textId="77777777" w:rsidR="00A23F7A" w:rsidRDefault="00A23F7A" w:rsidP="00B5765E">
      <w:pPr>
        <w:pStyle w:val="Brdtextmedindragvnster"/>
      </w:pPr>
      <w:r>
        <w:t xml:space="preserve">Svahn </w:t>
      </w:r>
      <w:proofErr w:type="spellStart"/>
      <w:r>
        <w:t>Starrsjö</w:t>
      </w:r>
      <w:proofErr w:type="spellEnd"/>
      <w:r>
        <w:t>, Kristina, justitieråd (fr.o.m. 2018</w:t>
      </w:r>
      <w:r>
        <w:noBreakHyphen/>
        <w:t>03</w:t>
      </w:r>
      <w:r>
        <w:noBreakHyphen/>
        <w:t>15 t.o.m. 2019</w:t>
      </w:r>
      <w:r>
        <w:noBreakHyphen/>
        <w:t>11</w:t>
      </w:r>
      <w:r>
        <w:noBreakHyphen/>
        <w:t>30)</w:t>
      </w:r>
    </w:p>
    <w:p w14:paraId="5DE3AC03" w14:textId="77777777" w:rsidR="00A23F7A" w:rsidRDefault="00A23F7A" w:rsidP="00B5765E">
      <w:pPr>
        <w:pStyle w:val="Brdtextmedindragvnster"/>
      </w:pPr>
      <w:r>
        <w:t>Widenfalk, Anna (fr.o.m. 2018</w:t>
      </w:r>
      <w:r>
        <w:noBreakHyphen/>
        <w:t>03</w:t>
      </w:r>
      <w:r>
        <w:noBreakHyphen/>
        <w:t>01 t.o.m. 2019</w:t>
      </w:r>
      <w:r>
        <w:noBreakHyphen/>
        <w:t>11</w:t>
      </w:r>
      <w:r>
        <w:noBreakHyphen/>
        <w:t>30)</w:t>
      </w:r>
    </w:p>
    <w:p w14:paraId="024AD0F3" w14:textId="77777777" w:rsidR="00A23F7A" w:rsidRDefault="00A23F7A" w:rsidP="00B5765E">
      <w:pPr>
        <w:pStyle w:val="Brdtexthllihop"/>
      </w:pPr>
      <w:r>
        <w:t>Huvudsekreterare:</w:t>
      </w:r>
    </w:p>
    <w:p w14:paraId="0B3EB64C" w14:textId="77777777" w:rsidR="00A23F7A" w:rsidRDefault="00A23F7A" w:rsidP="00B5765E">
      <w:pPr>
        <w:pStyle w:val="Brdtextmedindragvnster"/>
      </w:pPr>
      <w:r>
        <w:t>Wiklund Bystedt, Fredrik (fr.o.m. 2018</w:t>
      </w:r>
      <w:r>
        <w:noBreakHyphen/>
        <w:t>01</w:t>
      </w:r>
      <w:r>
        <w:noBreakHyphen/>
        <w:t>15 t.o.m. 2020</w:t>
      </w:r>
      <w:r>
        <w:noBreakHyphen/>
        <w:t>01</w:t>
      </w:r>
      <w:r>
        <w:noBreakHyphen/>
        <w:t>01)</w:t>
      </w:r>
    </w:p>
    <w:p w14:paraId="7FE4480A" w14:textId="77777777" w:rsidR="00A23F7A" w:rsidRDefault="00A23F7A" w:rsidP="00B5765E">
      <w:pPr>
        <w:pStyle w:val="Brdtexthllihop"/>
      </w:pPr>
      <w:r>
        <w:t>Sekreterare:</w:t>
      </w:r>
    </w:p>
    <w:p w14:paraId="73ACB4EF" w14:textId="77777777" w:rsidR="00A23F7A" w:rsidRDefault="00A23F7A" w:rsidP="00B5765E">
      <w:pPr>
        <w:pStyle w:val="Brdtextmedindragvnster"/>
      </w:pPr>
      <w:r>
        <w:t>Andersson, Danielle (fr.o.m. 2019</w:t>
      </w:r>
      <w:r>
        <w:noBreakHyphen/>
        <w:t>01</w:t>
      </w:r>
      <w:r>
        <w:noBreakHyphen/>
        <w:t>01 t.o.m. 2019</w:t>
      </w:r>
      <w:r>
        <w:noBreakHyphen/>
        <w:t>10</w:t>
      </w:r>
      <w:r>
        <w:noBreakHyphen/>
        <w:t>30)</w:t>
      </w:r>
    </w:p>
    <w:p w14:paraId="43A63BEC" w14:textId="77777777" w:rsidR="00A23F7A" w:rsidRDefault="00A23F7A" w:rsidP="00B5765E">
      <w:pPr>
        <w:pStyle w:val="Brdtextmedindragvnster"/>
      </w:pPr>
      <w:r>
        <w:t>Eriksson, Jonas, utredare (fr.o.m. 2019</w:t>
      </w:r>
      <w:r>
        <w:noBreakHyphen/>
        <w:t>03</w:t>
      </w:r>
      <w:r>
        <w:noBreakHyphen/>
        <w:t>13 t.o.m. 2019</w:t>
      </w:r>
      <w:r>
        <w:noBreakHyphen/>
        <w:t>06</w:t>
      </w:r>
      <w:r>
        <w:noBreakHyphen/>
        <w:t>30)</w:t>
      </w:r>
    </w:p>
    <w:p w14:paraId="5B559364" w14:textId="77777777" w:rsidR="00A23F7A" w:rsidRDefault="00A23F7A" w:rsidP="00B5765E">
      <w:pPr>
        <w:pStyle w:val="Brdtextmedindragvnster"/>
      </w:pPr>
      <w:r>
        <w:lastRenderedPageBreak/>
        <w:t>Göransson, Frida-Louise (fr.o.m. 2018</w:t>
      </w:r>
      <w:r>
        <w:noBreakHyphen/>
        <w:t>01</w:t>
      </w:r>
      <w:r>
        <w:noBreakHyphen/>
        <w:t>22 t.o.m. 2019</w:t>
      </w:r>
      <w:r>
        <w:noBreakHyphen/>
        <w:t>11</w:t>
      </w:r>
      <w:r>
        <w:noBreakHyphen/>
        <w:t>30)</w:t>
      </w:r>
    </w:p>
    <w:p w14:paraId="7D04482E" w14:textId="77777777" w:rsidR="00A23F7A" w:rsidRDefault="00A23F7A" w:rsidP="00B5765E">
      <w:pPr>
        <w:pStyle w:val="Brdtextmedindragvnster"/>
      </w:pPr>
      <w:r>
        <w:t xml:space="preserve">Larsson, Josefine, </w:t>
      </w:r>
      <w:proofErr w:type="spellStart"/>
      <w:r>
        <w:t>pol.kand</w:t>
      </w:r>
      <w:proofErr w:type="spellEnd"/>
      <w:r>
        <w:t>. (fr.o.m. 2019</w:t>
      </w:r>
      <w:r>
        <w:noBreakHyphen/>
        <w:t>08</w:t>
      </w:r>
      <w:r>
        <w:noBreakHyphen/>
        <w:t>01 t.o.m. 2019</w:t>
      </w:r>
      <w:r>
        <w:noBreakHyphen/>
        <w:t>09</w:t>
      </w:r>
      <w:r>
        <w:noBreakHyphen/>
        <w:t>30)</w:t>
      </w:r>
    </w:p>
    <w:p w14:paraId="2851F949" w14:textId="77777777" w:rsidR="00A23F7A" w:rsidRDefault="00A23F7A" w:rsidP="00B5765E">
      <w:pPr>
        <w:pStyle w:val="Brdtextmedindragvnster"/>
      </w:pPr>
      <w:r>
        <w:t>Lundberg, Lars, departementsråd (fr.o.m. 2018</w:t>
      </w:r>
      <w:r>
        <w:noBreakHyphen/>
        <w:t>03</w:t>
      </w:r>
      <w:r>
        <w:noBreakHyphen/>
        <w:t>12 t.o.m. 2018</w:t>
      </w:r>
      <w:r>
        <w:noBreakHyphen/>
        <w:t>06</w:t>
      </w:r>
      <w:r>
        <w:noBreakHyphen/>
        <w:t>29)</w:t>
      </w:r>
    </w:p>
    <w:p w14:paraId="6BD520A3" w14:textId="77777777" w:rsidR="00A23F7A" w:rsidRDefault="00A23F7A" w:rsidP="00B5765E">
      <w:pPr>
        <w:pStyle w:val="Brdtextmedindragvnster"/>
      </w:pPr>
      <w:r>
        <w:t>Östlund, Christine (fr.o.m. 2017</w:t>
      </w:r>
      <w:r>
        <w:noBreakHyphen/>
        <w:t>08</w:t>
      </w:r>
      <w:r>
        <w:noBreakHyphen/>
        <w:t>01 t.o.m. 2019</w:t>
      </w:r>
      <w:r>
        <w:noBreakHyphen/>
        <w:t>11</w:t>
      </w:r>
      <w:r>
        <w:noBreakHyphen/>
        <w:t>30)</w:t>
      </w:r>
    </w:p>
    <w:p w14:paraId="6A51F31D" w14:textId="77777777" w:rsidR="00A23F7A" w:rsidRDefault="00A23F7A" w:rsidP="00B5765E">
      <w:pPr>
        <w:pStyle w:val="Brdtextupprkning"/>
      </w:pPr>
      <w:r>
        <w:t>Direktiv för utredningen, se dir. 2017:123</w:t>
      </w:r>
    </w:p>
    <w:p w14:paraId="64E8A0EF" w14:textId="77777777" w:rsidR="00A23F7A" w:rsidRDefault="00A23F7A" w:rsidP="00B5765E">
      <w:pPr>
        <w:pStyle w:val="Brdtexthllihop"/>
      </w:pPr>
      <w:r>
        <w:t>Kommittén har avgett</w:t>
      </w:r>
    </w:p>
    <w:p w14:paraId="4B72E543" w14:textId="77777777" w:rsidR="00A23F7A" w:rsidRDefault="00A23F7A" w:rsidP="00B5765E">
      <w:pPr>
        <w:pStyle w:val="Brdtextmedindragvnster"/>
      </w:pPr>
      <w:r>
        <w:t>SOU 2019:52 Sverige och bankunionen</w:t>
      </w:r>
    </w:p>
    <w:p w14:paraId="11D21F86" w14:textId="77777777" w:rsidR="00A23F7A" w:rsidRDefault="00A23F7A" w:rsidP="00B5765E">
      <w:pPr>
        <w:pStyle w:val="Brdtextupprkning"/>
      </w:pPr>
      <w:r>
        <w:t>Utredningen beräknas avsluta sitt arbete senast 9 december 2019.</w:t>
      </w:r>
    </w:p>
    <w:p w14:paraId="45100589" w14:textId="77777777" w:rsidR="00A23F7A" w:rsidRDefault="00A23F7A" w:rsidP="00B5765E">
      <w:pPr>
        <w:pStyle w:val="Rubrik2"/>
      </w:pPr>
      <w:bookmarkStart w:id="100" w:name="_Toc34128030"/>
      <w:r>
        <w:t>Reseavdragskommittén (Fi 2017:11)</w:t>
      </w:r>
      <w:bookmarkEnd w:id="100"/>
    </w:p>
    <w:p w14:paraId="12B138E8" w14:textId="77777777" w:rsidR="00A23F7A" w:rsidRDefault="00A23F7A" w:rsidP="00B5765E">
      <w:pPr>
        <w:pStyle w:val="Brdtextupprkning"/>
      </w:pPr>
      <w:r>
        <w:t>Tillkallad enligt regeringens bemyndigande 2017-12-21</w:t>
      </w:r>
    </w:p>
    <w:p w14:paraId="33E0D17B" w14:textId="77777777" w:rsidR="00A23F7A" w:rsidRDefault="00A23F7A" w:rsidP="00B5765E">
      <w:pPr>
        <w:pStyle w:val="Brdtexthllihop"/>
      </w:pPr>
      <w:r>
        <w:t>Ordförande:</w:t>
      </w:r>
    </w:p>
    <w:p w14:paraId="52D1342C" w14:textId="77777777" w:rsidR="00A23F7A" w:rsidRDefault="00A23F7A" w:rsidP="00B5765E">
      <w:pPr>
        <w:pStyle w:val="Brdtextmedindragvnster"/>
      </w:pPr>
      <w:r>
        <w:t>Olsen, Lennart, kommunpolitiker (fr.o.m. 2017</w:t>
      </w:r>
      <w:r>
        <w:noBreakHyphen/>
        <w:t>12</w:t>
      </w:r>
      <w:r>
        <w:noBreakHyphen/>
        <w:t>21 t.o.m. 2019</w:t>
      </w:r>
      <w:r>
        <w:noBreakHyphen/>
        <w:t>06</w:t>
      </w:r>
      <w:r>
        <w:noBreakHyphen/>
        <w:t>26)</w:t>
      </w:r>
    </w:p>
    <w:p w14:paraId="3ECB69AE" w14:textId="77777777" w:rsidR="00A23F7A" w:rsidRDefault="00A23F7A" w:rsidP="00B5765E">
      <w:pPr>
        <w:pStyle w:val="Brdtexthllihop"/>
      </w:pPr>
      <w:r>
        <w:t>Vice ordförande:</w:t>
      </w:r>
    </w:p>
    <w:p w14:paraId="1CA20F0E" w14:textId="77777777" w:rsidR="00A23F7A" w:rsidRDefault="00A23F7A" w:rsidP="00B5765E">
      <w:pPr>
        <w:pStyle w:val="Brdtextmedindragvnster"/>
      </w:pPr>
      <w:r>
        <w:t>Loman, Gabriella, kammarrättsråd (fr.o.m. 2017</w:t>
      </w:r>
      <w:r>
        <w:noBreakHyphen/>
        <w:t>12</w:t>
      </w:r>
      <w:r>
        <w:noBreakHyphen/>
        <w:t>21 t.o.m. 2019</w:t>
      </w:r>
      <w:r>
        <w:noBreakHyphen/>
        <w:t>06</w:t>
      </w:r>
      <w:r>
        <w:noBreakHyphen/>
        <w:t>26)</w:t>
      </w:r>
    </w:p>
    <w:p w14:paraId="10285392" w14:textId="77777777" w:rsidR="00A23F7A" w:rsidRDefault="00A23F7A" w:rsidP="00B5765E">
      <w:pPr>
        <w:pStyle w:val="Brdtexthllihop"/>
      </w:pPr>
      <w:r>
        <w:t>Experter:</w:t>
      </w:r>
    </w:p>
    <w:p w14:paraId="761AC674" w14:textId="77777777" w:rsidR="00A23F7A" w:rsidRDefault="00A23F7A" w:rsidP="00B5765E">
      <w:pPr>
        <w:pStyle w:val="Brdtextmedindragvnster"/>
      </w:pPr>
      <w:r>
        <w:t>Berlin, Tove, kansliråd (fr.o.m. 2018</w:t>
      </w:r>
      <w:r>
        <w:noBreakHyphen/>
        <w:t>02</w:t>
      </w:r>
      <w:r>
        <w:noBreakHyphen/>
        <w:t>01 t.o.m. 2019</w:t>
      </w:r>
      <w:r>
        <w:noBreakHyphen/>
        <w:t>06</w:t>
      </w:r>
      <w:r>
        <w:noBreakHyphen/>
        <w:t>26)</w:t>
      </w:r>
    </w:p>
    <w:p w14:paraId="7C3C35BD" w14:textId="77777777" w:rsidR="00A23F7A" w:rsidRDefault="00A23F7A" w:rsidP="00B5765E">
      <w:pPr>
        <w:pStyle w:val="Brdtextmedindragvnster"/>
      </w:pPr>
      <w:r>
        <w:t>Dahlin, Petter, departementssekreterare (fr.o.m. 2018</w:t>
      </w:r>
      <w:r>
        <w:noBreakHyphen/>
        <w:t>02</w:t>
      </w:r>
      <w:r>
        <w:noBreakHyphen/>
        <w:t>01 t.o.m. 2019</w:t>
      </w:r>
      <w:r>
        <w:noBreakHyphen/>
        <w:t>06</w:t>
      </w:r>
      <w:r>
        <w:noBreakHyphen/>
        <w:t>26)</w:t>
      </w:r>
    </w:p>
    <w:p w14:paraId="2CE69F8E" w14:textId="77777777" w:rsidR="00A23F7A" w:rsidRDefault="00A23F7A" w:rsidP="00B5765E">
      <w:pPr>
        <w:pStyle w:val="Brdtextmedindragvnster"/>
      </w:pPr>
      <w:r>
        <w:t>Daniels, Johanna, utredningsledare (fr.o.m. 2018</w:t>
      </w:r>
      <w:r>
        <w:noBreakHyphen/>
        <w:t>02</w:t>
      </w:r>
      <w:r>
        <w:noBreakHyphen/>
        <w:t>01 t.o.m. 2019</w:t>
      </w:r>
      <w:r>
        <w:noBreakHyphen/>
        <w:t>06</w:t>
      </w:r>
      <w:r>
        <w:noBreakHyphen/>
        <w:t>26)</w:t>
      </w:r>
    </w:p>
    <w:p w14:paraId="2683C2DC" w14:textId="77777777" w:rsidR="00A23F7A" w:rsidRDefault="00A23F7A" w:rsidP="00B5765E">
      <w:pPr>
        <w:pStyle w:val="Brdtextmedindragvnster"/>
      </w:pPr>
      <w:r>
        <w:t>Dickinson, Joanna, handläggare (fr.o.m. 2018</w:t>
      </w:r>
      <w:r>
        <w:noBreakHyphen/>
        <w:t>02</w:t>
      </w:r>
      <w:r>
        <w:noBreakHyphen/>
        <w:t>01 t.o.m. 2019</w:t>
      </w:r>
      <w:r>
        <w:noBreakHyphen/>
        <w:t>06</w:t>
      </w:r>
      <w:r>
        <w:noBreakHyphen/>
        <w:t>26)</w:t>
      </w:r>
    </w:p>
    <w:p w14:paraId="27D73536" w14:textId="77777777" w:rsidR="00A23F7A" w:rsidRDefault="00A23F7A" w:rsidP="00B5765E">
      <w:pPr>
        <w:pStyle w:val="Brdtextmedindragvnster"/>
      </w:pPr>
      <w:r>
        <w:t>Eriksson, Hans, rättslig expert (fr.o.m. 2018</w:t>
      </w:r>
      <w:r>
        <w:noBreakHyphen/>
        <w:t>02</w:t>
      </w:r>
      <w:r>
        <w:noBreakHyphen/>
        <w:t>01 t.o.m. 2019</w:t>
      </w:r>
      <w:r>
        <w:noBreakHyphen/>
        <w:t>06</w:t>
      </w:r>
      <w:r>
        <w:noBreakHyphen/>
        <w:t>26)</w:t>
      </w:r>
    </w:p>
    <w:p w14:paraId="06211071" w14:textId="77777777" w:rsidR="00A23F7A" w:rsidRDefault="00A23F7A" w:rsidP="00B5765E">
      <w:pPr>
        <w:pStyle w:val="Brdtextmedindragvnster"/>
      </w:pPr>
      <w:proofErr w:type="spellStart"/>
      <w:r>
        <w:t>Lidefelt</w:t>
      </w:r>
      <w:proofErr w:type="spellEnd"/>
      <w:r>
        <w:t>, Johan, nationalekonom (fr.o.m. 2018</w:t>
      </w:r>
      <w:r>
        <w:noBreakHyphen/>
        <w:t>02</w:t>
      </w:r>
      <w:r>
        <w:noBreakHyphen/>
        <w:t>01 t.o.m. 2019</w:t>
      </w:r>
      <w:r>
        <w:noBreakHyphen/>
        <w:t>06</w:t>
      </w:r>
      <w:r>
        <w:noBreakHyphen/>
        <w:t>26)</w:t>
      </w:r>
    </w:p>
    <w:p w14:paraId="3D807EE4" w14:textId="77777777" w:rsidR="00A23F7A" w:rsidRDefault="00A23F7A" w:rsidP="00B5765E">
      <w:pPr>
        <w:pStyle w:val="Brdtextmedindragvnster"/>
      </w:pPr>
      <w:r>
        <w:t>Lindvall, Lars, analytiker (fr.o.m. 2018</w:t>
      </w:r>
      <w:r>
        <w:noBreakHyphen/>
        <w:t>02</w:t>
      </w:r>
      <w:r>
        <w:noBreakHyphen/>
        <w:t>01 t.o.m. 2019</w:t>
      </w:r>
      <w:r>
        <w:noBreakHyphen/>
        <w:t>06</w:t>
      </w:r>
      <w:r>
        <w:noBreakHyphen/>
        <w:t>26)</w:t>
      </w:r>
    </w:p>
    <w:p w14:paraId="0590C161" w14:textId="77777777" w:rsidR="00A23F7A" w:rsidRDefault="00A23F7A" w:rsidP="00B5765E">
      <w:pPr>
        <w:pStyle w:val="Brdtextmedindragvnster"/>
      </w:pPr>
      <w:r>
        <w:t>Malmsten, Peter, analytiker (fr.o.m. 2018</w:t>
      </w:r>
      <w:r>
        <w:noBreakHyphen/>
        <w:t>02</w:t>
      </w:r>
      <w:r>
        <w:noBreakHyphen/>
        <w:t>01 t.o.m. 2019</w:t>
      </w:r>
      <w:r>
        <w:noBreakHyphen/>
        <w:t>06</w:t>
      </w:r>
      <w:r>
        <w:noBreakHyphen/>
        <w:t>26)</w:t>
      </w:r>
    </w:p>
    <w:p w14:paraId="1D5763D5" w14:textId="77777777" w:rsidR="00A23F7A" w:rsidRDefault="00A23F7A" w:rsidP="00B5765E">
      <w:pPr>
        <w:pStyle w:val="Brdtextmedindragvnster"/>
      </w:pPr>
      <w:r>
        <w:t>Nelson, Ida, handläggare (fr.o.m. 2018</w:t>
      </w:r>
      <w:r>
        <w:noBreakHyphen/>
        <w:t>02</w:t>
      </w:r>
      <w:r>
        <w:noBreakHyphen/>
        <w:t>01 t.o.m. 2019</w:t>
      </w:r>
      <w:r>
        <w:noBreakHyphen/>
        <w:t>06</w:t>
      </w:r>
      <w:r>
        <w:noBreakHyphen/>
        <w:t>26)</w:t>
      </w:r>
    </w:p>
    <w:p w14:paraId="3C9DA1B2" w14:textId="77777777" w:rsidR="00A23F7A" w:rsidRDefault="00A23F7A" w:rsidP="00B5765E">
      <w:pPr>
        <w:pStyle w:val="Brdtextmedindragvnster"/>
      </w:pPr>
      <w:r>
        <w:t>Nylander, Patrik, kansliråd (fr.o.m. 2018</w:t>
      </w:r>
      <w:r>
        <w:noBreakHyphen/>
        <w:t>02</w:t>
      </w:r>
      <w:r>
        <w:noBreakHyphen/>
        <w:t>01 t.o.m. 2019</w:t>
      </w:r>
      <w:r>
        <w:noBreakHyphen/>
        <w:t>06</w:t>
      </w:r>
      <w:r>
        <w:noBreakHyphen/>
        <w:t>26)</w:t>
      </w:r>
    </w:p>
    <w:p w14:paraId="0650EFCD" w14:textId="77777777" w:rsidR="00A23F7A" w:rsidRDefault="00A23F7A" w:rsidP="00B5765E">
      <w:pPr>
        <w:pStyle w:val="Brdtextmedindragvnster"/>
      </w:pPr>
      <w:r>
        <w:t>Persson, Malin, departementssekreterare (fr.o.m. 2018</w:t>
      </w:r>
      <w:r>
        <w:noBreakHyphen/>
        <w:t>02</w:t>
      </w:r>
      <w:r>
        <w:noBreakHyphen/>
        <w:t>01 t.o.m. 2019</w:t>
      </w:r>
      <w:r>
        <w:noBreakHyphen/>
        <w:t>06</w:t>
      </w:r>
      <w:r>
        <w:noBreakHyphen/>
        <w:t>26)</w:t>
      </w:r>
    </w:p>
    <w:p w14:paraId="6A0C3F8C" w14:textId="77777777" w:rsidR="00A23F7A" w:rsidRDefault="00A23F7A" w:rsidP="00B5765E">
      <w:pPr>
        <w:pStyle w:val="Brdtextmedindragvnster"/>
      </w:pPr>
      <w:r>
        <w:t>Sandberg, Krister, kvalificerad utredare (fr.o.m. 2018</w:t>
      </w:r>
      <w:r>
        <w:noBreakHyphen/>
        <w:t>02</w:t>
      </w:r>
      <w:r>
        <w:noBreakHyphen/>
        <w:t>01 t.o.m. 2019</w:t>
      </w:r>
      <w:r>
        <w:noBreakHyphen/>
        <w:t>06</w:t>
      </w:r>
      <w:r>
        <w:noBreakHyphen/>
        <w:t>26)</w:t>
      </w:r>
    </w:p>
    <w:p w14:paraId="72EEC0E9" w14:textId="77777777" w:rsidR="00A23F7A" w:rsidRDefault="00A23F7A" w:rsidP="00B5765E">
      <w:pPr>
        <w:pStyle w:val="Brdtextmedindragvnster"/>
      </w:pPr>
      <w:r>
        <w:t>Sylvander, Monica, departementssekreterare (fr.o.m. 2018</w:t>
      </w:r>
      <w:r>
        <w:noBreakHyphen/>
        <w:t>02</w:t>
      </w:r>
      <w:r>
        <w:noBreakHyphen/>
        <w:t>01 t.o.m. 2019</w:t>
      </w:r>
      <w:r>
        <w:noBreakHyphen/>
        <w:t>06</w:t>
      </w:r>
      <w:r>
        <w:noBreakHyphen/>
        <w:t>26)</w:t>
      </w:r>
    </w:p>
    <w:p w14:paraId="4C6BAFCB" w14:textId="77777777" w:rsidR="00A23F7A" w:rsidRDefault="00A23F7A" w:rsidP="00B5765E">
      <w:pPr>
        <w:pStyle w:val="Brdtexthllihop"/>
      </w:pPr>
      <w:r>
        <w:t>Sekreterare:</w:t>
      </w:r>
    </w:p>
    <w:p w14:paraId="5A43D00B" w14:textId="77777777" w:rsidR="00A23F7A" w:rsidRDefault="00A23F7A" w:rsidP="00B5765E">
      <w:pPr>
        <w:pStyle w:val="Brdtextmedindragvnster"/>
      </w:pPr>
      <w:proofErr w:type="spellStart"/>
      <w:r>
        <w:t>Magnander</w:t>
      </w:r>
      <w:proofErr w:type="spellEnd"/>
      <w:r>
        <w:t>, Johan (fr.o.m. 2018</w:t>
      </w:r>
      <w:r>
        <w:noBreakHyphen/>
        <w:t>01</w:t>
      </w:r>
      <w:r>
        <w:noBreakHyphen/>
        <w:t>22 t.o.m. 2019</w:t>
      </w:r>
      <w:r>
        <w:noBreakHyphen/>
        <w:t>07</w:t>
      </w:r>
      <w:r>
        <w:noBreakHyphen/>
        <w:t>02)</w:t>
      </w:r>
    </w:p>
    <w:p w14:paraId="769112E7" w14:textId="77777777" w:rsidR="00A23F7A" w:rsidRDefault="00A23F7A" w:rsidP="00B5765E">
      <w:pPr>
        <w:pStyle w:val="Brdtextmedindragvnster"/>
      </w:pPr>
      <w:r>
        <w:t>Schultz, Clara (fr.o.m. 2018</w:t>
      </w:r>
      <w:r>
        <w:noBreakHyphen/>
        <w:t>01</w:t>
      </w:r>
      <w:r>
        <w:noBreakHyphen/>
        <w:t>01 t.o.m. 2019</w:t>
      </w:r>
      <w:r>
        <w:noBreakHyphen/>
        <w:t>07</w:t>
      </w:r>
      <w:r>
        <w:noBreakHyphen/>
        <w:t>02)</w:t>
      </w:r>
    </w:p>
    <w:p w14:paraId="368F311D" w14:textId="77777777" w:rsidR="00A23F7A" w:rsidRDefault="00A23F7A" w:rsidP="00B5765E">
      <w:pPr>
        <w:pStyle w:val="Brdtextupprkning"/>
      </w:pPr>
      <w:r>
        <w:t>Direktiv för kommittén, se dir. 2017:134</w:t>
      </w:r>
    </w:p>
    <w:p w14:paraId="2E5BEF7E" w14:textId="77777777" w:rsidR="00A23F7A" w:rsidRDefault="00A23F7A" w:rsidP="00B5765E">
      <w:pPr>
        <w:pStyle w:val="Brdtexthllihop"/>
      </w:pPr>
      <w:r>
        <w:lastRenderedPageBreak/>
        <w:t>Kommittén har avgett</w:t>
      </w:r>
    </w:p>
    <w:p w14:paraId="17FF72F7" w14:textId="48A2F907" w:rsidR="00A23F7A" w:rsidRDefault="00A23F7A" w:rsidP="00B5765E">
      <w:pPr>
        <w:pStyle w:val="Brdtextmedindragvnster"/>
      </w:pPr>
      <w:r>
        <w:t xml:space="preserve">SOU 2019:36 Skattelättnad för arbetsskador </w:t>
      </w:r>
      <w:r w:rsidR="00656140">
        <w:t>–</w:t>
      </w:r>
      <w:r>
        <w:t xml:space="preserve"> En avståndsbaserad och färdmedelsneutral skattereduktion för längre arbetsresor</w:t>
      </w:r>
    </w:p>
    <w:p w14:paraId="3DEA3E6E" w14:textId="77777777" w:rsidR="00A23F7A" w:rsidRDefault="00A23F7A" w:rsidP="00B5765E">
      <w:pPr>
        <w:pStyle w:val="Brdtextupprkning"/>
      </w:pPr>
      <w:r>
        <w:t>Uppdraget är därmed slutfört.</w:t>
      </w:r>
    </w:p>
    <w:p w14:paraId="5E69CD7D" w14:textId="77777777" w:rsidR="00A23F7A" w:rsidRDefault="00A23F7A" w:rsidP="00B5765E">
      <w:pPr>
        <w:pStyle w:val="Rubrik2"/>
      </w:pPr>
      <w:bookmarkStart w:id="101" w:name="_Toc34128031"/>
      <w:r>
        <w:t>Utredningen om ett mer konkurrenskraftigt system för stöd vid korttidsarbete (Fi 2018:01)</w:t>
      </w:r>
      <w:bookmarkEnd w:id="101"/>
    </w:p>
    <w:p w14:paraId="1BFD11D9" w14:textId="77777777" w:rsidR="00A23F7A" w:rsidRDefault="00A23F7A" w:rsidP="00B5765E">
      <w:pPr>
        <w:pStyle w:val="Brdtextupprkning"/>
      </w:pPr>
      <w:r>
        <w:t>Tillkallad enligt regeringens bemyndigande 2018-02-15</w:t>
      </w:r>
    </w:p>
    <w:p w14:paraId="56A278B7" w14:textId="77777777" w:rsidR="00A23F7A" w:rsidRDefault="00A23F7A" w:rsidP="00B5765E">
      <w:pPr>
        <w:pStyle w:val="Brdtexthllihop"/>
      </w:pPr>
      <w:r>
        <w:t>Särskild utredare:</w:t>
      </w:r>
    </w:p>
    <w:p w14:paraId="31FDD7E0" w14:textId="77777777" w:rsidR="00A23F7A" w:rsidRDefault="00A23F7A" w:rsidP="00B5765E">
      <w:pPr>
        <w:pStyle w:val="Brdtextmedindragvnster"/>
      </w:pPr>
      <w:proofErr w:type="spellStart"/>
      <w:r>
        <w:t>Ferbe</w:t>
      </w:r>
      <w:proofErr w:type="spellEnd"/>
      <w:r>
        <w:t>, Anders, f.d. förbundsordförande (fr.o.m. 2018</w:t>
      </w:r>
      <w:r>
        <w:noBreakHyphen/>
        <w:t>02</w:t>
      </w:r>
      <w:r>
        <w:noBreakHyphen/>
        <w:t>15 t.o.m. 2019</w:t>
      </w:r>
      <w:r>
        <w:noBreakHyphen/>
        <w:t>02</w:t>
      </w:r>
      <w:r>
        <w:noBreakHyphen/>
        <w:t>17)</w:t>
      </w:r>
    </w:p>
    <w:p w14:paraId="724F8C95" w14:textId="77777777" w:rsidR="00A23F7A" w:rsidRDefault="00A23F7A" w:rsidP="00B5765E">
      <w:pPr>
        <w:pStyle w:val="Brdtexthllihop"/>
      </w:pPr>
      <w:r>
        <w:t>Experter:</w:t>
      </w:r>
    </w:p>
    <w:p w14:paraId="70D112A8" w14:textId="77777777" w:rsidR="00A23F7A" w:rsidRDefault="00A23F7A" w:rsidP="00B5765E">
      <w:pPr>
        <w:pStyle w:val="Brdtextmedindragvnster"/>
      </w:pPr>
      <w:r>
        <w:t>Carlberg, Charlotta, ämnesråd (fr.o.m. 2018</w:t>
      </w:r>
      <w:r>
        <w:noBreakHyphen/>
        <w:t>03</w:t>
      </w:r>
      <w:r>
        <w:noBreakHyphen/>
        <w:t>23 t.o.m. 2018</w:t>
      </w:r>
      <w:r>
        <w:noBreakHyphen/>
        <w:t>09</w:t>
      </w:r>
      <w:r>
        <w:noBreakHyphen/>
        <w:t>03)</w:t>
      </w:r>
    </w:p>
    <w:p w14:paraId="1FC5B1D7" w14:textId="77777777" w:rsidR="00A23F7A" w:rsidRDefault="00A23F7A" w:rsidP="00B5765E">
      <w:pPr>
        <w:pStyle w:val="Brdtextmedindragvnster"/>
      </w:pPr>
      <w:proofErr w:type="spellStart"/>
      <w:r>
        <w:t>Davidovic</w:t>
      </w:r>
      <w:proofErr w:type="spellEnd"/>
      <w:r>
        <w:t>, Darko, förbundsjurist (fr.o.m. 2018</w:t>
      </w:r>
      <w:r>
        <w:noBreakHyphen/>
        <w:t>03</w:t>
      </w:r>
      <w:r>
        <w:noBreakHyphen/>
        <w:t>23 t.o.m. 2018</w:t>
      </w:r>
      <w:r>
        <w:noBreakHyphen/>
        <w:t>09</w:t>
      </w:r>
      <w:r>
        <w:noBreakHyphen/>
        <w:t>03)</w:t>
      </w:r>
    </w:p>
    <w:p w14:paraId="7E4453DA" w14:textId="77777777" w:rsidR="00A23F7A" w:rsidRDefault="00A23F7A" w:rsidP="00B5765E">
      <w:pPr>
        <w:pStyle w:val="Brdtextmedindragvnster"/>
      </w:pPr>
      <w:r>
        <w:t>Edenman, Andreas, chefsjurist (fr.o.m. 2018</w:t>
      </w:r>
      <w:r>
        <w:noBreakHyphen/>
        <w:t>03</w:t>
      </w:r>
      <w:r>
        <w:noBreakHyphen/>
        <w:t>23 t.o.m. 2018</w:t>
      </w:r>
      <w:r>
        <w:noBreakHyphen/>
        <w:t>09</w:t>
      </w:r>
      <w:r>
        <w:noBreakHyphen/>
        <w:t>03)</w:t>
      </w:r>
    </w:p>
    <w:p w14:paraId="1E51CEBB" w14:textId="77777777" w:rsidR="00A23F7A" w:rsidRDefault="00A23F7A" w:rsidP="00B5765E">
      <w:pPr>
        <w:pStyle w:val="Brdtextmedindragvnster"/>
      </w:pPr>
      <w:r>
        <w:t>Gunnarsson, Fredrik, rådgivare (fr.o.m. 2018</w:t>
      </w:r>
      <w:r>
        <w:noBreakHyphen/>
        <w:t>09</w:t>
      </w:r>
      <w:r>
        <w:noBreakHyphen/>
        <w:t>04 t.o.m. 2019</w:t>
      </w:r>
      <w:r>
        <w:noBreakHyphen/>
        <w:t>02</w:t>
      </w:r>
      <w:r>
        <w:noBreakHyphen/>
        <w:t>17)</w:t>
      </w:r>
    </w:p>
    <w:p w14:paraId="43748B37" w14:textId="77777777" w:rsidR="00A23F7A" w:rsidRDefault="00A23F7A" w:rsidP="00B5765E">
      <w:pPr>
        <w:pStyle w:val="Brdtextmedindragvnster"/>
      </w:pPr>
      <w:r>
        <w:t>Hassel, Christina, departementssekreterare (fr.o.m. 2018</w:t>
      </w:r>
      <w:r>
        <w:noBreakHyphen/>
        <w:t>03</w:t>
      </w:r>
      <w:r>
        <w:noBreakHyphen/>
        <w:t>23 t.o.m. 2019</w:t>
      </w:r>
      <w:r>
        <w:noBreakHyphen/>
        <w:t>02</w:t>
      </w:r>
      <w:r>
        <w:noBreakHyphen/>
        <w:t>17)</w:t>
      </w:r>
    </w:p>
    <w:p w14:paraId="690D880E" w14:textId="77777777" w:rsidR="00A23F7A" w:rsidRDefault="00A23F7A" w:rsidP="00B5765E">
      <w:pPr>
        <w:pStyle w:val="Brdtextmedindragvnster"/>
      </w:pPr>
      <w:r>
        <w:t xml:space="preserve">Häkkinen Skans, </w:t>
      </w:r>
      <w:proofErr w:type="spellStart"/>
      <w:r>
        <w:t>Iida</w:t>
      </w:r>
      <w:proofErr w:type="spellEnd"/>
      <w:r>
        <w:t>, utredare (fr.o.m. 2018</w:t>
      </w:r>
      <w:r>
        <w:noBreakHyphen/>
        <w:t>10</w:t>
      </w:r>
      <w:r>
        <w:noBreakHyphen/>
        <w:t>09 t.o.m. 2019</w:t>
      </w:r>
      <w:r>
        <w:noBreakHyphen/>
        <w:t>02</w:t>
      </w:r>
      <w:r>
        <w:noBreakHyphen/>
        <w:t>17)</w:t>
      </w:r>
    </w:p>
    <w:p w14:paraId="47298170" w14:textId="77777777" w:rsidR="00A23F7A" w:rsidRDefault="00A23F7A" w:rsidP="00B5765E">
      <w:pPr>
        <w:pStyle w:val="Brdtextmedindragvnster"/>
      </w:pPr>
      <w:r>
        <w:t>Höij, Johan, departementssekreterare (fr.o.m. 2018</w:t>
      </w:r>
      <w:r>
        <w:noBreakHyphen/>
        <w:t>03</w:t>
      </w:r>
      <w:r>
        <w:noBreakHyphen/>
        <w:t>23 t.o.m. 2019</w:t>
      </w:r>
      <w:r>
        <w:noBreakHyphen/>
        <w:t>02</w:t>
      </w:r>
      <w:r>
        <w:noBreakHyphen/>
        <w:t>17)</w:t>
      </w:r>
    </w:p>
    <w:p w14:paraId="1E57854C" w14:textId="77777777" w:rsidR="00A23F7A" w:rsidRDefault="00A23F7A" w:rsidP="00B5765E">
      <w:pPr>
        <w:pStyle w:val="Brdtextmedindragvnster"/>
      </w:pPr>
      <w:r>
        <w:t>Jansson, Susanna, departementssekreterare (fr.o.m. 2018</w:t>
      </w:r>
      <w:r>
        <w:noBreakHyphen/>
        <w:t>03</w:t>
      </w:r>
      <w:r>
        <w:noBreakHyphen/>
        <w:t>23 t.o.m. 2019</w:t>
      </w:r>
      <w:r>
        <w:noBreakHyphen/>
        <w:t>02</w:t>
      </w:r>
      <w:r>
        <w:noBreakHyphen/>
        <w:t>17)</w:t>
      </w:r>
    </w:p>
    <w:p w14:paraId="1EA185C2" w14:textId="77777777" w:rsidR="00A23F7A" w:rsidRDefault="00A23F7A" w:rsidP="00B5765E">
      <w:pPr>
        <w:pStyle w:val="Brdtextmedindragvnster"/>
      </w:pPr>
      <w:proofErr w:type="spellStart"/>
      <w:r>
        <w:t>Kahlson</w:t>
      </w:r>
      <w:proofErr w:type="spellEnd"/>
      <w:r>
        <w:t>, Anna, utredare (fr.o.m. 2018</w:t>
      </w:r>
      <w:r>
        <w:noBreakHyphen/>
        <w:t>09</w:t>
      </w:r>
      <w:r>
        <w:noBreakHyphen/>
        <w:t>04 t.o.m. 2019</w:t>
      </w:r>
      <w:r>
        <w:noBreakHyphen/>
        <w:t>02</w:t>
      </w:r>
      <w:r>
        <w:noBreakHyphen/>
        <w:t>17)</w:t>
      </w:r>
    </w:p>
    <w:p w14:paraId="35953274" w14:textId="77777777" w:rsidR="00A23F7A" w:rsidRDefault="00A23F7A" w:rsidP="00B5765E">
      <w:pPr>
        <w:pStyle w:val="Brdtextmedindragvnster"/>
      </w:pPr>
      <w:proofErr w:type="spellStart"/>
      <w:r>
        <w:t>Kinnwall</w:t>
      </w:r>
      <w:proofErr w:type="spellEnd"/>
      <w:r>
        <w:t>, Mats, chefsekonom (fr.o.m. 2018</w:t>
      </w:r>
      <w:r>
        <w:noBreakHyphen/>
        <w:t>03</w:t>
      </w:r>
      <w:r>
        <w:noBreakHyphen/>
        <w:t>23 t.o.m. 2018</w:t>
      </w:r>
      <w:r>
        <w:noBreakHyphen/>
        <w:t>09</w:t>
      </w:r>
      <w:r>
        <w:noBreakHyphen/>
        <w:t>03)</w:t>
      </w:r>
    </w:p>
    <w:p w14:paraId="37BD50DA" w14:textId="77777777" w:rsidR="00A23F7A" w:rsidRDefault="00A23F7A" w:rsidP="00B5765E">
      <w:pPr>
        <w:pStyle w:val="Brdtextmedindragvnster"/>
      </w:pPr>
      <w:r>
        <w:t>Larsson, Josefin, utredare (fr.o.m. 2018</w:t>
      </w:r>
      <w:r>
        <w:noBreakHyphen/>
        <w:t>09</w:t>
      </w:r>
      <w:r>
        <w:noBreakHyphen/>
        <w:t>04 t.o.m. 2019</w:t>
      </w:r>
      <w:r>
        <w:noBreakHyphen/>
        <w:t>02</w:t>
      </w:r>
      <w:r>
        <w:noBreakHyphen/>
        <w:t>17)</w:t>
      </w:r>
    </w:p>
    <w:p w14:paraId="74D38453" w14:textId="77777777" w:rsidR="00A23F7A" w:rsidRDefault="00A23F7A" w:rsidP="00B5765E">
      <w:pPr>
        <w:pStyle w:val="Brdtextmedindragvnster"/>
      </w:pPr>
      <w:r>
        <w:t>Lundholm, Jesper, utredare (fr.o.m. 2018</w:t>
      </w:r>
      <w:r>
        <w:noBreakHyphen/>
        <w:t>03</w:t>
      </w:r>
      <w:r>
        <w:noBreakHyphen/>
        <w:t>23 t.o.m. 2019</w:t>
      </w:r>
      <w:r>
        <w:noBreakHyphen/>
        <w:t>02</w:t>
      </w:r>
      <w:r>
        <w:noBreakHyphen/>
        <w:t>17)</w:t>
      </w:r>
    </w:p>
    <w:p w14:paraId="718848C7" w14:textId="77777777" w:rsidR="00A23F7A" w:rsidRDefault="00A23F7A" w:rsidP="00B5765E">
      <w:pPr>
        <w:pStyle w:val="Brdtextmedindragvnster"/>
      </w:pPr>
      <w:r>
        <w:t>Mattsson, Ann-Sofie, departementssekreterare (fr.o.m. 2018</w:t>
      </w:r>
      <w:r>
        <w:noBreakHyphen/>
        <w:t>03</w:t>
      </w:r>
      <w:r>
        <w:noBreakHyphen/>
        <w:t>23 t.o.m. 2019</w:t>
      </w:r>
      <w:r>
        <w:noBreakHyphen/>
        <w:t>02</w:t>
      </w:r>
      <w:r>
        <w:noBreakHyphen/>
        <w:t>17)</w:t>
      </w:r>
    </w:p>
    <w:p w14:paraId="145CF866" w14:textId="77777777" w:rsidR="00A23F7A" w:rsidRDefault="00A23F7A" w:rsidP="00B5765E">
      <w:pPr>
        <w:pStyle w:val="Brdtextmedindragvnster"/>
      </w:pPr>
      <w:r>
        <w:t>Möllerström, Patrick, utredare (fr.o.m. 2018</w:t>
      </w:r>
      <w:r>
        <w:noBreakHyphen/>
        <w:t>09</w:t>
      </w:r>
      <w:r>
        <w:noBreakHyphen/>
        <w:t>04 t.o.m. 2019</w:t>
      </w:r>
      <w:r>
        <w:noBreakHyphen/>
        <w:t>02</w:t>
      </w:r>
      <w:r>
        <w:noBreakHyphen/>
        <w:t>17)</w:t>
      </w:r>
    </w:p>
    <w:p w14:paraId="4DB22F81" w14:textId="77777777" w:rsidR="00A23F7A" w:rsidRDefault="00A23F7A" w:rsidP="00B5765E">
      <w:pPr>
        <w:pStyle w:val="Brdtextmedindragvnster"/>
      </w:pPr>
      <w:r>
        <w:t>Rosendahl, Maria, enhetschef (fr.o.m. 2018</w:t>
      </w:r>
      <w:r>
        <w:noBreakHyphen/>
        <w:t>09</w:t>
      </w:r>
      <w:r>
        <w:noBreakHyphen/>
        <w:t>04 t.o.m. 2019</w:t>
      </w:r>
      <w:r>
        <w:noBreakHyphen/>
        <w:t>02</w:t>
      </w:r>
      <w:r>
        <w:noBreakHyphen/>
        <w:t>17)</w:t>
      </w:r>
    </w:p>
    <w:p w14:paraId="47D54885" w14:textId="77777777" w:rsidR="00A23F7A" w:rsidRDefault="00A23F7A" w:rsidP="00B5765E">
      <w:pPr>
        <w:pStyle w:val="Brdtextmedindragvnster"/>
      </w:pPr>
      <w:proofErr w:type="spellStart"/>
      <w:r>
        <w:t>Römpötti</w:t>
      </w:r>
      <w:proofErr w:type="spellEnd"/>
      <w:r>
        <w:t>, Marie, departementssekreterare (fr.o.m. 2018</w:t>
      </w:r>
      <w:r>
        <w:noBreakHyphen/>
        <w:t>09</w:t>
      </w:r>
      <w:r>
        <w:noBreakHyphen/>
        <w:t>04 t.o.m. 2019</w:t>
      </w:r>
      <w:r>
        <w:noBreakHyphen/>
        <w:t>02</w:t>
      </w:r>
      <w:r>
        <w:noBreakHyphen/>
        <w:t>17)</w:t>
      </w:r>
    </w:p>
    <w:p w14:paraId="5C4BFC4B" w14:textId="77777777" w:rsidR="00A23F7A" w:rsidRDefault="00A23F7A" w:rsidP="00B5765E">
      <w:pPr>
        <w:pStyle w:val="Brdtextmedindragvnster"/>
      </w:pPr>
      <w:r>
        <w:t>Sjölander, Erica, kanslichef (fr.o.m. 2018</w:t>
      </w:r>
      <w:r>
        <w:noBreakHyphen/>
        <w:t>03</w:t>
      </w:r>
      <w:r>
        <w:noBreakHyphen/>
        <w:t>23 t.o.m. 2019</w:t>
      </w:r>
      <w:r>
        <w:noBreakHyphen/>
        <w:t>02</w:t>
      </w:r>
      <w:r>
        <w:noBreakHyphen/>
        <w:t>17)</w:t>
      </w:r>
    </w:p>
    <w:p w14:paraId="6A1AAB40" w14:textId="77777777" w:rsidR="00A23F7A" w:rsidRDefault="00A23F7A" w:rsidP="00B5765E">
      <w:pPr>
        <w:pStyle w:val="Brdtextmedindragvnster"/>
      </w:pPr>
      <w:proofErr w:type="spellStart"/>
      <w:r>
        <w:t>Tenselius</w:t>
      </w:r>
      <w:proofErr w:type="spellEnd"/>
      <w:r>
        <w:t>, Robert, ekonom (fr.o.m. 2018</w:t>
      </w:r>
      <w:r>
        <w:noBreakHyphen/>
        <w:t>09</w:t>
      </w:r>
      <w:r>
        <w:noBreakHyphen/>
        <w:t>04 t.o.m. 2019</w:t>
      </w:r>
      <w:r>
        <w:noBreakHyphen/>
        <w:t>02</w:t>
      </w:r>
      <w:r>
        <w:noBreakHyphen/>
        <w:t>17)</w:t>
      </w:r>
    </w:p>
    <w:p w14:paraId="1C28A692" w14:textId="77777777" w:rsidR="00A23F7A" w:rsidRDefault="00A23F7A" w:rsidP="00B5765E">
      <w:pPr>
        <w:pStyle w:val="Brdtextmedindragvnster"/>
      </w:pPr>
      <w:r>
        <w:t>Wahlstedt, John, arbetsrättschef (fr.o.m. 2018</w:t>
      </w:r>
      <w:r>
        <w:noBreakHyphen/>
        <w:t>03</w:t>
      </w:r>
      <w:r>
        <w:noBreakHyphen/>
        <w:t>23 t.o.m. 2018</w:t>
      </w:r>
      <w:r>
        <w:noBreakHyphen/>
        <w:t>09</w:t>
      </w:r>
      <w:r>
        <w:noBreakHyphen/>
        <w:t>03)</w:t>
      </w:r>
    </w:p>
    <w:p w14:paraId="5E8AED3A" w14:textId="77777777" w:rsidR="00A23F7A" w:rsidRDefault="00A23F7A" w:rsidP="00B5765E">
      <w:pPr>
        <w:pStyle w:val="Brdtextmedindragvnster"/>
      </w:pPr>
      <w:r>
        <w:t>Westlund, Anna, ekonom (fr.o.m. 2018</w:t>
      </w:r>
      <w:r>
        <w:noBreakHyphen/>
        <w:t>03</w:t>
      </w:r>
      <w:r>
        <w:noBreakHyphen/>
        <w:t>23 t.o.m. 2018</w:t>
      </w:r>
      <w:r>
        <w:noBreakHyphen/>
        <w:t>10</w:t>
      </w:r>
      <w:r>
        <w:noBreakHyphen/>
        <w:t>08)</w:t>
      </w:r>
    </w:p>
    <w:p w14:paraId="12BBC122" w14:textId="77777777" w:rsidR="00A23F7A" w:rsidRDefault="00A23F7A" w:rsidP="00B5765E">
      <w:pPr>
        <w:pStyle w:val="Brdtextmedindragvnster"/>
      </w:pPr>
      <w:r>
        <w:t>Vogel, Fredrik, rättssakkunnig (fr.o.m. 2018</w:t>
      </w:r>
      <w:r>
        <w:noBreakHyphen/>
        <w:t>03</w:t>
      </w:r>
      <w:r>
        <w:noBreakHyphen/>
        <w:t>23 t.o.m. 2019</w:t>
      </w:r>
      <w:r>
        <w:noBreakHyphen/>
        <w:t>02</w:t>
      </w:r>
      <w:r>
        <w:noBreakHyphen/>
        <w:t>17)</w:t>
      </w:r>
    </w:p>
    <w:p w14:paraId="47ED00E1" w14:textId="77777777" w:rsidR="00A23F7A" w:rsidRDefault="00A23F7A" w:rsidP="00B5765E">
      <w:pPr>
        <w:pStyle w:val="Brdtextmedindragvnster"/>
      </w:pPr>
      <w:r>
        <w:t>Zetterberg, Johnny, docent (fr.o.m. 2018</w:t>
      </w:r>
      <w:r>
        <w:noBreakHyphen/>
        <w:t>03</w:t>
      </w:r>
      <w:r>
        <w:noBreakHyphen/>
        <w:t>23 t.o.m. 2019</w:t>
      </w:r>
      <w:r>
        <w:noBreakHyphen/>
        <w:t>02</w:t>
      </w:r>
      <w:r>
        <w:noBreakHyphen/>
        <w:t>17)</w:t>
      </w:r>
    </w:p>
    <w:p w14:paraId="6A47952C" w14:textId="77777777" w:rsidR="00A23F7A" w:rsidRDefault="00A23F7A" w:rsidP="00B5765E">
      <w:pPr>
        <w:pStyle w:val="Brdtexthllihop"/>
      </w:pPr>
      <w:r>
        <w:t>Huvudsekreterare:</w:t>
      </w:r>
    </w:p>
    <w:p w14:paraId="5732A63B" w14:textId="77777777" w:rsidR="00A23F7A" w:rsidRDefault="00A23F7A" w:rsidP="00B5765E">
      <w:pPr>
        <w:pStyle w:val="Brdtextmedindragvnster"/>
      </w:pPr>
      <w:r>
        <w:t>Strömberg, Ingrid, ekonom (fr.o.m. 2018</w:t>
      </w:r>
      <w:r>
        <w:noBreakHyphen/>
        <w:t>02</w:t>
      </w:r>
      <w:r>
        <w:noBreakHyphen/>
        <w:t>15 t.o.m. 2018</w:t>
      </w:r>
      <w:r>
        <w:noBreakHyphen/>
        <w:t>08</w:t>
      </w:r>
      <w:r>
        <w:noBreakHyphen/>
        <w:t>19)</w:t>
      </w:r>
    </w:p>
    <w:p w14:paraId="4D1FF8D4" w14:textId="77777777" w:rsidR="00A23F7A" w:rsidRDefault="00A23F7A" w:rsidP="00B5765E">
      <w:pPr>
        <w:pStyle w:val="Brdtexthllihop"/>
      </w:pPr>
      <w:r>
        <w:lastRenderedPageBreak/>
        <w:t>Sekreterare:</w:t>
      </w:r>
    </w:p>
    <w:p w14:paraId="5E99BD39" w14:textId="77777777" w:rsidR="00A23F7A" w:rsidRDefault="00A23F7A" w:rsidP="00B5765E">
      <w:pPr>
        <w:pStyle w:val="Brdtextmedindragvnster"/>
      </w:pPr>
      <w:r>
        <w:t>Lindell, Tomas, ämnessakkunnig (fr.o.m. 2018</w:t>
      </w:r>
      <w:r>
        <w:noBreakHyphen/>
        <w:t>04</w:t>
      </w:r>
      <w:r>
        <w:noBreakHyphen/>
        <w:t>16 t.o.m. 2019</w:t>
      </w:r>
      <w:r>
        <w:noBreakHyphen/>
        <w:t>02</w:t>
      </w:r>
      <w:r>
        <w:noBreakHyphen/>
        <w:t>24)</w:t>
      </w:r>
    </w:p>
    <w:p w14:paraId="4AFD163D" w14:textId="77777777" w:rsidR="00A23F7A" w:rsidRDefault="00A23F7A" w:rsidP="00B5765E">
      <w:pPr>
        <w:pStyle w:val="Brdtextupprkning"/>
      </w:pPr>
      <w:r>
        <w:t>Direktiv för utredningen, se dir. 2018:5, dir. 2018:49 och dir. 2018:109</w:t>
      </w:r>
    </w:p>
    <w:p w14:paraId="6A4AF687" w14:textId="77777777" w:rsidR="00A23F7A" w:rsidRDefault="00A23F7A" w:rsidP="00B5765E">
      <w:pPr>
        <w:pStyle w:val="Brdtexthllihop"/>
      </w:pPr>
      <w:r>
        <w:t>Kommittén har avgett</w:t>
      </w:r>
    </w:p>
    <w:p w14:paraId="58E0871D" w14:textId="24BB2A9F" w:rsidR="00A23F7A" w:rsidRDefault="00A23F7A" w:rsidP="00656140">
      <w:pPr>
        <w:pStyle w:val="Brdtextmedindragvnster"/>
        <w:ind w:left="284" w:hanging="114"/>
      </w:pPr>
      <w:r>
        <w:t>SOU 2018:66 Ett mer konkurrenskraftigt system för stöd vid kort</w:t>
      </w:r>
      <w:r w:rsidR="00656140">
        <w:softHyphen/>
      </w:r>
      <w:r>
        <w:t>tidsarbete</w:t>
      </w:r>
    </w:p>
    <w:p w14:paraId="38AC36DB" w14:textId="77777777" w:rsidR="00A23F7A" w:rsidRDefault="00A23F7A" w:rsidP="00656140">
      <w:pPr>
        <w:pStyle w:val="Brdtextmedindragvnster"/>
        <w:ind w:left="284" w:hanging="114"/>
      </w:pPr>
      <w:r>
        <w:t>SOU 2019:10 Stöd för validering eller kompetensåtgärder i samband med korttidsarbete</w:t>
      </w:r>
    </w:p>
    <w:p w14:paraId="41C148CC" w14:textId="77777777" w:rsidR="00A23F7A" w:rsidRDefault="00A23F7A" w:rsidP="00B5765E">
      <w:pPr>
        <w:pStyle w:val="Brdtextupprkning"/>
      </w:pPr>
      <w:r>
        <w:t>Uppdraget är därmed slutfört.</w:t>
      </w:r>
    </w:p>
    <w:p w14:paraId="2F12A0C3" w14:textId="77777777" w:rsidR="00A23F7A" w:rsidRDefault="00A23F7A" w:rsidP="00B5765E">
      <w:pPr>
        <w:pStyle w:val="Rubrik2"/>
      </w:pPr>
      <w:bookmarkStart w:id="102" w:name="_Toc34128032"/>
      <w:r>
        <w:t>Utredningen om EU:s förordning om konsumentskyddssamarbete (Fi 2018:02)</w:t>
      </w:r>
      <w:bookmarkEnd w:id="102"/>
    </w:p>
    <w:p w14:paraId="78AE2CD5" w14:textId="77777777" w:rsidR="00A23F7A" w:rsidRDefault="00A23F7A" w:rsidP="00B5765E">
      <w:pPr>
        <w:pStyle w:val="Brdtextupprkning"/>
      </w:pPr>
      <w:r>
        <w:t>Tillkallad enligt regeringens bemyndigande 2018-02-22</w:t>
      </w:r>
    </w:p>
    <w:p w14:paraId="4CFAD8F8" w14:textId="77777777" w:rsidR="00A23F7A" w:rsidRDefault="00A23F7A" w:rsidP="00B5765E">
      <w:pPr>
        <w:pStyle w:val="Brdtexthllihop"/>
      </w:pPr>
      <w:r>
        <w:t>Särskild utredare:</w:t>
      </w:r>
    </w:p>
    <w:p w14:paraId="4E628A05" w14:textId="77777777" w:rsidR="00A23F7A" w:rsidRDefault="00A23F7A" w:rsidP="00B5765E">
      <w:pPr>
        <w:pStyle w:val="Brdtextmedindragvnster"/>
      </w:pPr>
      <w:r>
        <w:t>Mattsson, Dag, justitieråd (fr.o.m. 2018</w:t>
      </w:r>
      <w:r>
        <w:noBreakHyphen/>
        <w:t>02</w:t>
      </w:r>
      <w:r>
        <w:noBreakHyphen/>
        <w:t>22 t.o.m. 2019</w:t>
      </w:r>
      <w:r>
        <w:noBreakHyphen/>
        <w:t>03</w:t>
      </w:r>
      <w:r>
        <w:noBreakHyphen/>
        <w:t>07)</w:t>
      </w:r>
    </w:p>
    <w:p w14:paraId="3555B92F" w14:textId="77777777" w:rsidR="00A23F7A" w:rsidRDefault="00A23F7A" w:rsidP="00B5765E">
      <w:pPr>
        <w:pStyle w:val="Brdtexthllihop"/>
      </w:pPr>
      <w:r>
        <w:t>Sakkunnig:</w:t>
      </w:r>
    </w:p>
    <w:p w14:paraId="34AE11F9" w14:textId="77777777" w:rsidR="00A23F7A" w:rsidRDefault="00A23F7A" w:rsidP="00B5765E">
      <w:pPr>
        <w:pStyle w:val="Brdtextmedindragvnster"/>
      </w:pPr>
      <w:r>
        <w:t>Pauli, Mikael, kansliråd (fr.o.m. 2018</w:t>
      </w:r>
      <w:r>
        <w:noBreakHyphen/>
        <w:t>03</w:t>
      </w:r>
      <w:r>
        <w:noBreakHyphen/>
        <w:t>26 t.o.m. 2019</w:t>
      </w:r>
      <w:r>
        <w:noBreakHyphen/>
        <w:t>03</w:t>
      </w:r>
      <w:r>
        <w:noBreakHyphen/>
        <w:t>07)</w:t>
      </w:r>
    </w:p>
    <w:p w14:paraId="14F44564" w14:textId="77777777" w:rsidR="00A23F7A" w:rsidRDefault="00A23F7A" w:rsidP="00B5765E">
      <w:pPr>
        <w:pStyle w:val="Brdtexthllihop"/>
      </w:pPr>
      <w:r>
        <w:t>Experter:</w:t>
      </w:r>
    </w:p>
    <w:p w14:paraId="7A16CF30" w14:textId="77777777" w:rsidR="00A23F7A" w:rsidRDefault="00A23F7A" w:rsidP="00B5765E">
      <w:pPr>
        <w:pStyle w:val="Brdtextmedindragvnster"/>
      </w:pPr>
      <w:proofErr w:type="spellStart"/>
      <w:r>
        <w:t>Arffman</w:t>
      </w:r>
      <w:proofErr w:type="spellEnd"/>
      <w:r>
        <w:t>, Åsa, chefsjurist (fr.o.m. 2018</w:t>
      </w:r>
      <w:r>
        <w:noBreakHyphen/>
        <w:t>03</w:t>
      </w:r>
      <w:r>
        <w:noBreakHyphen/>
        <w:t>26 t.o.m. 2018</w:t>
      </w:r>
      <w:r>
        <w:noBreakHyphen/>
        <w:t>04</w:t>
      </w:r>
      <w:r>
        <w:noBreakHyphen/>
        <w:t>22)</w:t>
      </w:r>
    </w:p>
    <w:p w14:paraId="581757AD" w14:textId="77777777" w:rsidR="00A23F7A" w:rsidRDefault="00A23F7A" w:rsidP="00B5765E">
      <w:pPr>
        <w:pStyle w:val="Brdtextmedindragvnster"/>
      </w:pPr>
      <w:proofErr w:type="spellStart"/>
      <w:r>
        <w:t>Arffman</w:t>
      </w:r>
      <w:proofErr w:type="spellEnd"/>
      <w:r>
        <w:t>, Åsa, chefsjurist (fr.o.m. 2018</w:t>
      </w:r>
      <w:r>
        <w:noBreakHyphen/>
        <w:t>08</w:t>
      </w:r>
      <w:r>
        <w:noBreakHyphen/>
        <w:t>27 t.o.m. 2019</w:t>
      </w:r>
      <w:r>
        <w:noBreakHyphen/>
        <w:t>03</w:t>
      </w:r>
      <w:r>
        <w:noBreakHyphen/>
        <w:t>07)</w:t>
      </w:r>
    </w:p>
    <w:p w14:paraId="128B6FC7" w14:textId="77777777" w:rsidR="00A23F7A" w:rsidRDefault="00A23F7A" w:rsidP="00B5765E">
      <w:pPr>
        <w:pStyle w:val="Brdtextmedindragvnster"/>
      </w:pPr>
      <w:proofErr w:type="spellStart"/>
      <w:r>
        <w:t>Cristvall</w:t>
      </w:r>
      <w:proofErr w:type="spellEnd"/>
      <w:r>
        <w:t>, Peder, jurist (fr.o.m. 2018</w:t>
      </w:r>
      <w:r>
        <w:noBreakHyphen/>
        <w:t>03</w:t>
      </w:r>
      <w:r>
        <w:noBreakHyphen/>
        <w:t>26 t.o.m. 2019</w:t>
      </w:r>
      <w:r>
        <w:noBreakHyphen/>
        <w:t>03</w:t>
      </w:r>
      <w:r>
        <w:noBreakHyphen/>
        <w:t>07)</w:t>
      </w:r>
    </w:p>
    <w:p w14:paraId="0A4BD64D" w14:textId="77777777" w:rsidR="00A23F7A" w:rsidRDefault="00A23F7A" w:rsidP="00B5765E">
      <w:pPr>
        <w:pStyle w:val="Brdtextmedindragvnster"/>
      </w:pPr>
      <w:proofErr w:type="spellStart"/>
      <w:r>
        <w:t>Dölling</w:t>
      </w:r>
      <w:proofErr w:type="spellEnd"/>
      <w:r>
        <w:t>, Anders, bankjurist (fr.o.m. 2018</w:t>
      </w:r>
      <w:r>
        <w:noBreakHyphen/>
        <w:t>04</w:t>
      </w:r>
      <w:r>
        <w:noBreakHyphen/>
        <w:t>23 t.o.m. 2018</w:t>
      </w:r>
      <w:r>
        <w:noBreakHyphen/>
        <w:t>08</w:t>
      </w:r>
      <w:r>
        <w:noBreakHyphen/>
        <w:t>26)</w:t>
      </w:r>
    </w:p>
    <w:p w14:paraId="1A68F382" w14:textId="77777777" w:rsidR="00A23F7A" w:rsidRDefault="00A23F7A" w:rsidP="00B5765E">
      <w:pPr>
        <w:pStyle w:val="Brdtextmedindragvnster"/>
      </w:pPr>
      <w:r>
        <w:t>Grefberg, Karin, senior finansinspektör (fr.o.m. 2018</w:t>
      </w:r>
      <w:r>
        <w:noBreakHyphen/>
        <w:t>03</w:t>
      </w:r>
      <w:r>
        <w:noBreakHyphen/>
        <w:t>26 t.o.m. 2019</w:t>
      </w:r>
      <w:r>
        <w:noBreakHyphen/>
        <w:t>03</w:t>
      </w:r>
      <w:r>
        <w:noBreakHyphen/>
        <w:t>07)</w:t>
      </w:r>
    </w:p>
    <w:p w14:paraId="47528A28" w14:textId="77777777" w:rsidR="00A23F7A" w:rsidRDefault="00A23F7A" w:rsidP="00B5765E">
      <w:pPr>
        <w:pStyle w:val="Brdtextmedindragvnster"/>
      </w:pPr>
      <w:r>
        <w:t>Henriksson, Jens, internationell sekreterare (fr.o.m. 2018</w:t>
      </w:r>
      <w:r>
        <w:noBreakHyphen/>
        <w:t>03</w:t>
      </w:r>
      <w:r>
        <w:noBreakHyphen/>
        <w:t>26 t.o.m. 2019</w:t>
      </w:r>
      <w:r>
        <w:noBreakHyphen/>
        <w:t>03</w:t>
      </w:r>
      <w:r>
        <w:noBreakHyphen/>
        <w:t>07)</w:t>
      </w:r>
    </w:p>
    <w:p w14:paraId="448B08C2" w14:textId="77777777" w:rsidR="00A23F7A" w:rsidRDefault="00A23F7A" w:rsidP="00B5765E">
      <w:pPr>
        <w:pStyle w:val="Brdtextmedindragvnster"/>
      </w:pPr>
      <w:r>
        <w:t>Johannesson, Kristofer, processråd (fr.o.m. 2018</w:t>
      </w:r>
      <w:r>
        <w:noBreakHyphen/>
        <w:t>03</w:t>
      </w:r>
      <w:r>
        <w:noBreakHyphen/>
        <w:t>26 t.o.m. 2019</w:t>
      </w:r>
      <w:r>
        <w:noBreakHyphen/>
        <w:t>03</w:t>
      </w:r>
      <w:r>
        <w:noBreakHyphen/>
        <w:t>07)</w:t>
      </w:r>
    </w:p>
    <w:p w14:paraId="24DBC75B" w14:textId="77777777" w:rsidR="00A23F7A" w:rsidRDefault="00A23F7A" w:rsidP="00B5765E">
      <w:pPr>
        <w:pStyle w:val="Brdtextmedindragvnster"/>
      </w:pPr>
      <w:r>
        <w:t>Kullman, Eva, advokat (fr.o.m. 2018</w:t>
      </w:r>
      <w:r>
        <w:noBreakHyphen/>
        <w:t>03</w:t>
      </w:r>
      <w:r>
        <w:noBreakHyphen/>
        <w:t>26 t.o.m. 2019</w:t>
      </w:r>
      <w:r>
        <w:noBreakHyphen/>
        <w:t>03</w:t>
      </w:r>
      <w:r>
        <w:noBreakHyphen/>
        <w:t>07)</w:t>
      </w:r>
    </w:p>
    <w:p w14:paraId="1E7BAF79" w14:textId="77777777" w:rsidR="00A23F7A" w:rsidRDefault="00A23F7A" w:rsidP="00B5765E">
      <w:pPr>
        <w:pStyle w:val="Brdtextmedindragvnster"/>
      </w:pPr>
      <w:r>
        <w:t>Persson, Ulrika, rådman (fr.o.m. 2018</w:t>
      </w:r>
      <w:r>
        <w:noBreakHyphen/>
        <w:t>03</w:t>
      </w:r>
      <w:r>
        <w:noBreakHyphen/>
        <w:t>26 t.o.m. 2019</w:t>
      </w:r>
      <w:r>
        <w:noBreakHyphen/>
        <w:t>03</w:t>
      </w:r>
      <w:r>
        <w:noBreakHyphen/>
        <w:t>07)</w:t>
      </w:r>
    </w:p>
    <w:p w14:paraId="0A077E64" w14:textId="77777777" w:rsidR="00A23F7A" w:rsidRDefault="00A23F7A" w:rsidP="00B5765E">
      <w:pPr>
        <w:pStyle w:val="Brdtextmedindragvnster"/>
      </w:pPr>
      <w:r>
        <w:t>Strömqvist, Anna-Karin, jurist (fr.o.m. 2018</w:t>
      </w:r>
      <w:r>
        <w:noBreakHyphen/>
        <w:t>03</w:t>
      </w:r>
      <w:r>
        <w:noBreakHyphen/>
        <w:t>26 t.o.m. 2019</w:t>
      </w:r>
      <w:r>
        <w:noBreakHyphen/>
        <w:t>03</w:t>
      </w:r>
      <w:r>
        <w:noBreakHyphen/>
        <w:t>07)</w:t>
      </w:r>
    </w:p>
    <w:p w14:paraId="5C88761A" w14:textId="77777777" w:rsidR="00A23F7A" w:rsidRPr="00A50856" w:rsidRDefault="00A23F7A" w:rsidP="00B5765E">
      <w:pPr>
        <w:pStyle w:val="Brdtextmedindragvnster"/>
        <w:rPr>
          <w:lang w:val="de-DE"/>
        </w:rPr>
      </w:pPr>
      <w:proofErr w:type="spellStart"/>
      <w:r w:rsidRPr="00A50856">
        <w:rPr>
          <w:lang w:val="de-DE"/>
        </w:rPr>
        <w:t>Westman</w:t>
      </w:r>
      <w:proofErr w:type="spellEnd"/>
      <w:r w:rsidRPr="00A50856">
        <w:rPr>
          <w:lang w:val="de-DE"/>
        </w:rPr>
        <w:t xml:space="preserve">, Daniel, </w:t>
      </w:r>
      <w:proofErr w:type="spellStart"/>
      <w:r w:rsidRPr="00A50856">
        <w:rPr>
          <w:lang w:val="de-DE"/>
        </w:rPr>
        <w:t>jurist</w:t>
      </w:r>
      <w:proofErr w:type="spellEnd"/>
      <w:r w:rsidRPr="00A50856">
        <w:rPr>
          <w:lang w:val="de-DE"/>
        </w:rPr>
        <w:t xml:space="preserve"> (</w:t>
      </w:r>
      <w:proofErr w:type="spellStart"/>
      <w:r w:rsidRPr="00A50856">
        <w:rPr>
          <w:lang w:val="de-DE"/>
        </w:rPr>
        <w:t>fr.o.m</w:t>
      </w:r>
      <w:proofErr w:type="spellEnd"/>
      <w:r w:rsidRPr="00A50856">
        <w:rPr>
          <w:lang w:val="de-DE"/>
        </w:rPr>
        <w:t>. 2018</w:t>
      </w:r>
      <w:r w:rsidRPr="00A50856">
        <w:rPr>
          <w:lang w:val="de-DE"/>
        </w:rPr>
        <w:noBreakHyphen/>
        <w:t>03</w:t>
      </w:r>
      <w:r w:rsidRPr="00A50856">
        <w:rPr>
          <w:lang w:val="de-DE"/>
        </w:rPr>
        <w:noBreakHyphen/>
        <w:t xml:space="preserve">26 </w:t>
      </w:r>
      <w:proofErr w:type="spellStart"/>
      <w:r w:rsidRPr="00A50856">
        <w:rPr>
          <w:lang w:val="de-DE"/>
        </w:rPr>
        <w:t>t.o.m</w:t>
      </w:r>
      <w:proofErr w:type="spellEnd"/>
      <w:r w:rsidRPr="00A50856">
        <w:rPr>
          <w:lang w:val="de-DE"/>
        </w:rPr>
        <w:t>. 2019</w:t>
      </w:r>
      <w:r w:rsidRPr="00A50856">
        <w:rPr>
          <w:lang w:val="de-DE"/>
        </w:rPr>
        <w:noBreakHyphen/>
        <w:t>03</w:t>
      </w:r>
      <w:r w:rsidRPr="00A50856">
        <w:rPr>
          <w:lang w:val="de-DE"/>
        </w:rPr>
        <w:noBreakHyphen/>
        <w:t>07)</w:t>
      </w:r>
    </w:p>
    <w:p w14:paraId="7A27B0FD" w14:textId="77777777" w:rsidR="00A23F7A" w:rsidRDefault="00A23F7A" w:rsidP="00B5765E">
      <w:pPr>
        <w:pStyle w:val="Brdtexthllihop"/>
      </w:pPr>
      <w:r>
        <w:t>Sekreterare:</w:t>
      </w:r>
    </w:p>
    <w:p w14:paraId="5FBDC92D" w14:textId="77777777" w:rsidR="00A23F7A" w:rsidRDefault="00A23F7A" w:rsidP="00B5765E">
      <w:pPr>
        <w:pStyle w:val="Brdtextmedindragvnster"/>
      </w:pPr>
      <w:proofErr w:type="spellStart"/>
      <w:r>
        <w:t>Gensmann</w:t>
      </w:r>
      <w:proofErr w:type="spellEnd"/>
      <w:r>
        <w:t>, Camilla, hovrättsassessor (fr.o.m. 2018</w:t>
      </w:r>
      <w:r>
        <w:noBreakHyphen/>
        <w:t>04</w:t>
      </w:r>
      <w:r>
        <w:noBreakHyphen/>
        <w:t>01 t.o.m. 2019</w:t>
      </w:r>
      <w:r>
        <w:noBreakHyphen/>
        <w:t>03</w:t>
      </w:r>
      <w:r>
        <w:noBreakHyphen/>
        <w:t>15)</w:t>
      </w:r>
    </w:p>
    <w:p w14:paraId="0EDBB983" w14:textId="77777777" w:rsidR="00A23F7A" w:rsidRDefault="00A23F7A" w:rsidP="00B5765E">
      <w:pPr>
        <w:pStyle w:val="Brdtextupprkning"/>
      </w:pPr>
      <w:r>
        <w:t>Direktiv för utredningen, se dir. 2018:7</w:t>
      </w:r>
    </w:p>
    <w:p w14:paraId="1E689B3A" w14:textId="77777777" w:rsidR="00A23F7A" w:rsidRDefault="00A23F7A" w:rsidP="00B5765E">
      <w:pPr>
        <w:pStyle w:val="Brdtexthllihop"/>
      </w:pPr>
      <w:r>
        <w:t>Kommittén har avgett</w:t>
      </w:r>
    </w:p>
    <w:p w14:paraId="2E17C23C" w14:textId="77777777" w:rsidR="00A23F7A" w:rsidRDefault="00A23F7A" w:rsidP="00B5765E">
      <w:pPr>
        <w:pStyle w:val="Brdtextmedindragvnster"/>
      </w:pPr>
      <w:r>
        <w:t>SOU 2019:12 Nya befogenheter på konsumentskyddsområdet</w:t>
      </w:r>
    </w:p>
    <w:p w14:paraId="60833A2F" w14:textId="77777777" w:rsidR="00A23F7A" w:rsidRDefault="00A23F7A" w:rsidP="00B5765E">
      <w:pPr>
        <w:pStyle w:val="Brdtextupprkning"/>
      </w:pPr>
      <w:r>
        <w:t>Uppdraget är därmed slutfört.</w:t>
      </w:r>
    </w:p>
    <w:p w14:paraId="255BF45E" w14:textId="77777777" w:rsidR="00A23F7A" w:rsidRDefault="00A23F7A" w:rsidP="00B5765E">
      <w:pPr>
        <w:pStyle w:val="Rubrik2"/>
      </w:pPr>
      <w:bookmarkStart w:id="103" w:name="_Toc34128033"/>
      <w:r>
        <w:lastRenderedPageBreak/>
        <w:t>Spelmarknadsutredningen (Fi 2018:03)</w:t>
      </w:r>
      <w:bookmarkEnd w:id="103"/>
    </w:p>
    <w:p w14:paraId="53BA8513" w14:textId="77777777" w:rsidR="00A23F7A" w:rsidRDefault="00A23F7A" w:rsidP="00B5765E">
      <w:pPr>
        <w:pStyle w:val="Brdtextupprkning"/>
      </w:pPr>
      <w:r>
        <w:t>Tillkallad enligt regeringens bemyndigande 2018-06-07</w:t>
      </w:r>
    </w:p>
    <w:p w14:paraId="35901C52" w14:textId="77777777" w:rsidR="00A23F7A" w:rsidRDefault="00A23F7A" w:rsidP="00B5765E">
      <w:pPr>
        <w:pStyle w:val="Brdtexthllihop"/>
      </w:pPr>
      <w:r>
        <w:t>Särskild utredare:</w:t>
      </w:r>
    </w:p>
    <w:p w14:paraId="749B3746" w14:textId="77777777" w:rsidR="00A23F7A" w:rsidRDefault="00A23F7A" w:rsidP="00B5765E">
      <w:pPr>
        <w:pStyle w:val="Brdtextmedindragvnster"/>
      </w:pPr>
      <w:r>
        <w:t>Sörenson, Anna-Lena, f.d. led. av riksdagen (fr.o.m. 2018</w:t>
      </w:r>
      <w:r>
        <w:noBreakHyphen/>
        <w:t>10</w:t>
      </w:r>
      <w:r>
        <w:noBreakHyphen/>
        <w:t>01)</w:t>
      </w:r>
    </w:p>
    <w:p w14:paraId="01A46F32" w14:textId="77777777" w:rsidR="00A23F7A" w:rsidRDefault="00A23F7A" w:rsidP="00B5765E">
      <w:pPr>
        <w:pStyle w:val="Brdtexthllihop"/>
      </w:pPr>
      <w:r>
        <w:t>Experter:</w:t>
      </w:r>
    </w:p>
    <w:p w14:paraId="1C4A80E5" w14:textId="77777777" w:rsidR="00A23F7A" w:rsidRDefault="00A23F7A" w:rsidP="00B5765E">
      <w:pPr>
        <w:pStyle w:val="Brdtextmedindragvnster"/>
      </w:pPr>
      <w:r>
        <w:t>Axelsson, Björn, sakkunnig (fr.o.m. 2018</w:t>
      </w:r>
      <w:r>
        <w:noBreakHyphen/>
        <w:t>11</w:t>
      </w:r>
      <w:r>
        <w:noBreakHyphen/>
        <w:t>01)</w:t>
      </w:r>
    </w:p>
    <w:p w14:paraId="713F9FB7" w14:textId="77777777" w:rsidR="00A23F7A" w:rsidRDefault="00A23F7A" w:rsidP="00B5765E">
      <w:pPr>
        <w:pStyle w:val="Brdtextmedindragvnster"/>
      </w:pPr>
      <w:r>
        <w:t xml:space="preserve">Haeggman, </w:t>
      </w:r>
      <w:proofErr w:type="spellStart"/>
      <w:r>
        <w:t>Ullalena</w:t>
      </w:r>
      <w:proofErr w:type="spellEnd"/>
      <w:r>
        <w:t>, kansliråd (fr.o.m. 2019</w:t>
      </w:r>
      <w:r>
        <w:noBreakHyphen/>
        <w:t>04</w:t>
      </w:r>
      <w:r>
        <w:noBreakHyphen/>
        <w:t>29)</w:t>
      </w:r>
    </w:p>
    <w:p w14:paraId="30DF229C" w14:textId="77777777" w:rsidR="00A23F7A" w:rsidRPr="00A50856" w:rsidRDefault="00A23F7A" w:rsidP="00B5765E">
      <w:pPr>
        <w:pStyle w:val="Brdtextmedindragvnster"/>
        <w:rPr>
          <w:lang w:val="de-DE"/>
        </w:rPr>
      </w:pPr>
      <w:proofErr w:type="spellStart"/>
      <w:r w:rsidRPr="00A50856">
        <w:rPr>
          <w:lang w:val="de-DE"/>
        </w:rPr>
        <w:t>Hoffstedt</w:t>
      </w:r>
      <w:proofErr w:type="spellEnd"/>
      <w:r w:rsidRPr="00A50856">
        <w:rPr>
          <w:lang w:val="de-DE"/>
        </w:rPr>
        <w:t xml:space="preserve">, Gustaf, </w:t>
      </w:r>
      <w:proofErr w:type="spellStart"/>
      <w:r w:rsidRPr="00A50856">
        <w:rPr>
          <w:lang w:val="de-DE"/>
        </w:rPr>
        <w:t>generalsekreterare</w:t>
      </w:r>
      <w:proofErr w:type="spellEnd"/>
      <w:r w:rsidRPr="00A50856">
        <w:rPr>
          <w:lang w:val="de-DE"/>
        </w:rPr>
        <w:t xml:space="preserve"> (</w:t>
      </w:r>
      <w:proofErr w:type="spellStart"/>
      <w:r w:rsidRPr="00A50856">
        <w:rPr>
          <w:lang w:val="de-DE"/>
        </w:rPr>
        <w:t>fr.o.m</w:t>
      </w:r>
      <w:proofErr w:type="spellEnd"/>
      <w:r w:rsidRPr="00A50856">
        <w:rPr>
          <w:lang w:val="de-DE"/>
        </w:rPr>
        <w:t>. 2018</w:t>
      </w:r>
      <w:r w:rsidRPr="00A50856">
        <w:rPr>
          <w:lang w:val="de-DE"/>
        </w:rPr>
        <w:noBreakHyphen/>
        <w:t>11</w:t>
      </w:r>
      <w:r w:rsidRPr="00A50856">
        <w:rPr>
          <w:lang w:val="de-DE"/>
        </w:rPr>
        <w:noBreakHyphen/>
        <w:t>01)</w:t>
      </w:r>
    </w:p>
    <w:p w14:paraId="7B3F84EC" w14:textId="77777777" w:rsidR="00A23F7A" w:rsidRDefault="00A23F7A" w:rsidP="00B5765E">
      <w:pPr>
        <w:pStyle w:val="Brdtextmedindragvnster"/>
      </w:pPr>
      <w:r>
        <w:t>Hjelmberg, Mattias, intressepolitiskt sakkunnig (fr.o.m. 2018</w:t>
      </w:r>
      <w:r>
        <w:noBreakHyphen/>
        <w:t>11</w:t>
      </w:r>
      <w:r>
        <w:noBreakHyphen/>
        <w:t>01)</w:t>
      </w:r>
    </w:p>
    <w:p w14:paraId="4EDB5229" w14:textId="77777777" w:rsidR="00A23F7A" w:rsidRDefault="00A23F7A" w:rsidP="00B5765E">
      <w:pPr>
        <w:pStyle w:val="Brdtextmedindragvnster"/>
      </w:pPr>
      <w:r>
        <w:t>Jansson, Anna, enhetschef (fr.o.m. 2018</w:t>
      </w:r>
      <w:r>
        <w:noBreakHyphen/>
        <w:t>11</w:t>
      </w:r>
      <w:r>
        <w:noBreakHyphen/>
        <w:t>01)</w:t>
      </w:r>
    </w:p>
    <w:p w14:paraId="4EEBD59F" w14:textId="77777777" w:rsidR="00A23F7A" w:rsidRDefault="00A23F7A" w:rsidP="00B5765E">
      <w:pPr>
        <w:pStyle w:val="Brdtextmedindragvnster"/>
      </w:pPr>
      <w:r>
        <w:t>Karlsson, Helene, rättssakkunnig (fr.o.m. 2018</w:t>
      </w:r>
      <w:r>
        <w:noBreakHyphen/>
        <w:t>11</w:t>
      </w:r>
      <w:r>
        <w:noBreakHyphen/>
        <w:t>01)</w:t>
      </w:r>
    </w:p>
    <w:p w14:paraId="486F0FB9" w14:textId="77777777" w:rsidR="00A23F7A" w:rsidRDefault="00A23F7A" w:rsidP="00B5765E">
      <w:pPr>
        <w:pStyle w:val="Brdtextmedindragvnster"/>
      </w:pPr>
      <w:r>
        <w:t>Kaspersson, Eva, ämnesråd (fr.o.m. 2018</w:t>
      </w:r>
      <w:r>
        <w:noBreakHyphen/>
        <w:t>11</w:t>
      </w:r>
      <w:r>
        <w:noBreakHyphen/>
        <w:t>01)</w:t>
      </w:r>
    </w:p>
    <w:p w14:paraId="67BB19AD" w14:textId="77777777" w:rsidR="00A23F7A" w:rsidRDefault="00A23F7A" w:rsidP="00B5765E">
      <w:pPr>
        <w:pStyle w:val="Brdtextmedindragvnster"/>
      </w:pPr>
      <w:r>
        <w:t>Lindman, Mikael, kansliråd (fr.o.m. 2018</w:t>
      </w:r>
      <w:r>
        <w:noBreakHyphen/>
        <w:t>11</w:t>
      </w:r>
      <w:r>
        <w:noBreakHyphen/>
        <w:t>01)</w:t>
      </w:r>
    </w:p>
    <w:p w14:paraId="0FD4EA27" w14:textId="77777777" w:rsidR="00A23F7A" w:rsidRDefault="00A23F7A" w:rsidP="00B5765E">
      <w:pPr>
        <w:pStyle w:val="Brdtextmedindragvnster"/>
      </w:pPr>
      <w:r>
        <w:t>Murray, Erik, kansliråd (fr.o.m. 2018</w:t>
      </w:r>
      <w:r>
        <w:noBreakHyphen/>
        <w:t>11</w:t>
      </w:r>
      <w:r>
        <w:noBreakHyphen/>
        <w:t>01)</w:t>
      </w:r>
    </w:p>
    <w:p w14:paraId="762787A5" w14:textId="77777777" w:rsidR="00A23F7A" w:rsidRDefault="00A23F7A" w:rsidP="00B5765E">
      <w:pPr>
        <w:pStyle w:val="Brdtextmedindragvnster"/>
      </w:pPr>
      <w:r>
        <w:t>Nilzon, Jenny, vd (fr.o.m. 2018</w:t>
      </w:r>
      <w:r>
        <w:noBreakHyphen/>
        <w:t>11</w:t>
      </w:r>
      <w:r>
        <w:noBreakHyphen/>
        <w:t>01)</w:t>
      </w:r>
    </w:p>
    <w:p w14:paraId="658BCEF5" w14:textId="77777777" w:rsidR="00A23F7A" w:rsidRDefault="00A23F7A" w:rsidP="00B5765E">
      <w:pPr>
        <w:pStyle w:val="Brdtextmedindragvnster"/>
      </w:pPr>
      <w:r>
        <w:t>Olovsson, Ulf, kansliråd (fr.o.m. 2018</w:t>
      </w:r>
      <w:r>
        <w:noBreakHyphen/>
        <w:t>11</w:t>
      </w:r>
      <w:r>
        <w:noBreakHyphen/>
        <w:t>01)</w:t>
      </w:r>
    </w:p>
    <w:p w14:paraId="3F8F7D52" w14:textId="77777777" w:rsidR="00A23F7A" w:rsidRDefault="00A23F7A" w:rsidP="00B5765E">
      <w:pPr>
        <w:pStyle w:val="Brdtextmedindragvnster"/>
      </w:pPr>
      <w:r>
        <w:t>Prochazka, Andreas, enhetschef (fr.o.m. 2019</w:t>
      </w:r>
      <w:r>
        <w:noBreakHyphen/>
        <w:t>04</w:t>
      </w:r>
      <w:r>
        <w:noBreakHyphen/>
        <w:t>29)</w:t>
      </w:r>
    </w:p>
    <w:p w14:paraId="7EC79757" w14:textId="77777777" w:rsidR="00A23F7A" w:rsidRDefault="00A23F7A" w:rsidP="00B5765E">
      <w:pPr>
        <w:pStyle w:val="Brdtextmedindragvnster"/>
      </w:pPr>
      <w:r>
        <w:t>Röhr, Johan, chefsjurist (fr.o.m. 2018</w:t>
      </w:r>
      <w:r>
        <w:noBreakHyphen/>
        <w:t>11</w:t>
      </w:r>
      <w:r>
        <w:noBreakHyphen/>
        <w:t>01)</w:t>
      </w:r>
    </w:p>
    <w:p w14:paraId="4A05DBAB" w14:textId="77777777" w:rsidR="00A23F7A" w:rsidRDefault="00A23F7A" w:rsidP="00B5765E">
      <w:pPr>
        <w:pStyle w:val="Brdtextmedindragvnster"/>
      </w:pPr>
      <w:r>
        <w:t>Sandström, Fredrik, departementssekreterare (fr.o.m. 2018</w:t>
      </w:r>
      <w:r>
        <w:noBreakHyphen/>
        <w:t>11</w:t>
      </w:r>
      <w:r>
        <w:noBreakHyphen/>
        <w:t>01 t.o.m. 2019</w:t>
      </w:r>
      <w:r>
        <w:noBreakHyphen/>
        <w:t>08</w:t>
      </w:r>
      <w:r>
        <w:noBreakHyphen/>
        <w:t>18)</w:t>
      </w:r>
    </w:p>
    <w:p w14:paraId="5DC8FAB9" w14:textId="77777777" w:rsidR="00A23F7A" w:rsidRDefault="00A23F7A" w:rsidP="00B5765E">
      <w:pPr>
        <w:pStyle w:val="Brdtextmedindragvnster"/>
      </w:pPr>
      <w:r>
        <w:t>Schlyter, Jens, kansliråd (fr.o.m. 2019</w:t>
      </w:r>
      <w:r>
        <w:noBreakHyphen/>
        <w:t>02</w:t>
      </w:r>
      <w:r>
        <w:noBreakHyphen/>
        <w:t>01)</w:t>
      </w:r>
    </w:p>
    <w:p w14:paraId="02476F9D" w14:textId="77777777" w:rsidR="00A23F7A" w:rsidRDefault="00A23F7A" w:rsidP="00B5765E">
      <w:pPr>
        <w:pStyle w:val="Brdtextmedindragvnster"/>
      </w:pPr>
      <w:r>
        <w:t>Skogh, Christina, departementssekreterare (fr.o.m. 2018</w:t>
      </w:r>
      <w:r>
        <w:noBreakHyphen/>
        <w:t>11</w:t>
      </w:r>
      <w:r>
        <w:noBreakHyphen/>
        <w:t>01)</w:t>
      </w:r>
    </w:p>
    <w:p w14:paraId="09919CCD" w14:textId="77777777" w:rsidR="00A23F7A" w:rsidRDefault="00A23F7A" w:rsidP="00B5765E">
      <w:pPr>
        <w:pStyle w:val="Brdtextmedindragvnster"/>
      </w:pPr>
      <w:proofErr w:type="spellStart"/>
      <w:r>
        <w:t>Tuco</w:t>
      </w:r>
      <w:proofErr w:type="spellEnd"/>
      <w:r>
        <w:t xml:space="preserve">, </w:t>
      </w:r>
      <w:proofErr w:type="spellStart"/>
      <w:r>
        <w:t>Zlata</w:t>
      </w:r>
      <w:proofErr w:type="spellEnd"/>
      <w:r>
        <w:t>, rättssakkunnig (fr.o.m. 2019</w:t>
      </w:r>
      <w:r>
        <w:noBreakHyphen/>
        <w:t>01</w:t>
      </w:r>
      <w:r>
        <w:noBreakHyphen/>
        <w:t>01)</w:t>
      </w:r>
    </w:p>
    <w:p w14:paraId="323911E2" w14:textId="77777777" w:rsidR="00A23F7A" w:rsidRDefault="00A23F7A" w:rsidP="00B5765E">
      <w:pPr>
        <w:pStyle w:val="Brdtextmedindragvnster"/>
      </w:pPr>
      <w:r>
        <w:t>Westholm, Hélène, kansliråd (fr.o.m. 2018</w:t>
      </w:r>
      <w:r>
        <w:noBreakHyphen/>
        <w:t>11</w:t>
      </w:r>
      <w:r>
        <w:noBreakHyphen/>
        <w:t>01 t.o.m. 2019</w:t>
      </w:r>
      <w:r>
        <w:noBreakHyphen/>
        <w:t>01</w:t>
      </w:r>
      <w:r>
        <w:noBreakHyphen/>
        <w:t>31)</w:t>
      </w:r>
    </w:p>
    <w:p w14:paraId="526FD86B" w14:textId="77777777" w:rsidR="00A23F7A" w:rsidRDefault="00A23F7A" w:rsidP="00B5765E">
      <w:pPr>
        <w:pStyle w:val="Brdtextmedindragvnster"/>
      </w:pPr>
      <w:proofErr w:type="spellStart"/>
      <w:r>
        <w:t>Zerea</w:t>
      </w:r>
      <w:proofErr w:type="spellEnd"/>
      <w:r>
        <w:t>, Daniel, departementssekreterare (fr.o.m. 2018</w:t>
      </w:r>
      <w:r>
        <w:noBreakHyphen/>
        <w:t>11</w:t>
      </w:r>
      <w:r>
        <w:noBreakHyphen/>
        <w:t>01)</w:t>
      </w:r>
    </w:p>
    <w:p w14:paraId="27CE5CD9" w14:textId="77777777" w:rsidR="00A23F7A" w:rsidRDefault="00A23F7A" w:rsidP="00B5765E">
      <w:pPr>
        <w:pStyle w:val="Brdtexthllihop"/>
      </w:pPr>
      <w:r>
        <w:t>Parlamentarisk referensgrupp:</w:t>
      </w:r>
    </w:p>
    <w:p w14:paraId="32CCB611" w14:textId="77777777" w:rsidR="00A23F7A" w:rsidRDefault="00A23F7A" w:rsidP="00B5765E">
      <w:pPr>
        <w:pStyle w:val="Brdtextmedindragvnster"/>
      </w:pPr>
      <w:r>
        <w:t>Andersson, Jonas, led. av riksdagen (fr.o.m. 2019</w:t>
      </w:r>
      <w:r>
        <w:noBreakHyphen/>
        <w:t>09</w:t>
      </w:r>
      <w:r>
        <w:noBreakHyphen/>
        <w:t>02)</w:t>
      </w:r>
    </w:p>
    <w:p w14:paraId="72717DB8" w14:textId="77777777" w:rsidR="00A23F7A" w:rsidRDefault="00A23F7A" w:rsidP="00B5765E">
      <w:pPr>
        <w:pStyle w:val="Brdtextmedindragvnster"/>
      </w:pPr>
      <w:r>
        <w:t>Börjesson, Agneta, f.d. led. av riksdagen (fr.o.m. 2019</w:t>
      </w:r>
      <w:r>
        <w:noBreakHyphen/>
        <w:t>09</w:t>
      </w:r>
      <w:r>
        <w:noBreakHyphen/>
        <w:t>02)</w:t>
      </w:r>
    </w:p>
    <w:p w14:paraId="06F0E9FE" w14:textId="77777777" w:rsidR="00A23F7A" w:rsidRDefault="00A23F7A" w:rsidP="00B5765E">
      <w:pPr>
        <w:pStyle w:val="Brdtextmedindragvnster"/>
      </w:pPr>
      <w:proofErr w:type="spellStart"/>
      <w:r>
        <w:t>Lodenius</w:t>
      </w:r>
      <w:proofErr w:type="spellEnd"/>
      <w:r>
        <w:t>, Per, led. av riksdagen (fr.o.m. 2019</w:t>
      </w:r>
      <w:r>
        <w:noBreakHyphen/>
        <w:t>09</w:t>
      </w:r>
      <w:r>
        <w:noBreakHyphen/>
        <w:t>02)</w:t>
      </w:r>
    </w:p>
    <w:p w14:paraId="634D6959" w14:textId="77777777" w:rsidR="00A23F7A" w:rsidRDefault="00A23F7A" w:rsidP="00B5765E">
      <w:pPr>
        <w:pStyle w:val="Brdtextmedindragvnster"/>
      </w:pPr>
      <w:r>
        <w:t>Utbult, Roland, led. av riksdagen (fr.o.m. 2019</w:t>
      </w:r>
      <w:r>
        <w:noBreakHyphen/>
        <w:t>09</w:t>
      </w:r>
      <w:r>
        <w:noBreakHyphen/>
        <w:t>02)</w:t>
      </w:r>
    </w:p>
    <w:p w14:paraId="2BCF5E64" w14:textId="77777777" w:rsidR="00A23F7A" w:rsidRDefault="00A23F7A" w:rsidP="00B5765E">
      <w:pPr>
        <w:pStyle w:val="Brdtextmedindragvnster"/>
      </w:pPr>
      <w:proofErr w:type="spellStart"/>
      <w:r>
        <w:t>Teimouri</w:t>
      </w:r>
      <w:proofErr w:type="spellEnd"/>
      <w:r>
        <w:t>, Arman, led. av riksdagen (fr.o.m. 2019</w:t>
      </w:r>
      <w:r>
        <w:noBreakHyphen/>
        <w:t>09</w:t>
      </w:r>
      <w:r>
        <w:noBreakHyphen/>
        <w:t>02)</w:t>
      </w:r>
    </w:p>
    <w:p w14:paraId="4D64DAC0" w14:textId="77777777" w:rsidR="00A23F7A" w:rsidRDefault="00A23F7A" w:rsidP="00B5765E">
      <w:pPr>
        <w:pStyle w:val="Brdtextmedindragvnster"/>
      </w:pPr>
      <w:proofErr w:type="spellStart"/>
      <w:r>
        <w:t>Tsouplaki</w:t>
      </w:r>
      <w:proofErr w:type="spellEnd"/>
      <w:r>
        <w:t xml:space="preserve">, </w:t>
      </w:r>
      <w:proofErr w:type="spellStart"/>
      <w:r>
        <w:t>Vasiliki</w:t>
      </w:r>
      <w:proofErr w:type="spellEnd"/>
      <w:r>
        <w:t>, led. av riksdagen (fr.o.m. 2019</w:t>
      </w:r>
      <w:r>
        <w:noBreakHyphen/>
        <w:t>09</w:t>
      </w:r>
      <w:r>
        <w:noBreakHyphen/>
        <w:t>02)</w:t>
      </w:r>
    </w:p>
    <w:p w14:paraId="3128C8F9" w14:textId="77777777" w:rsidR="00A23F7A" w:rsidRDefault="00A23F7A" w:rsidP="00B5765E">
      <w:pPr>
        <w:pStyle w:val="Brdtextmedindragvnster"/>
      </w:pPr>
      <w:proofErr w:type="spellStart"/>
      <w:r>
        <w:t>Wallentheim</w:t>
      </w:r>
      <w:proofErr w:type="spellEnd"/>
      <w:r>
        <w:t>, Anna, led. av riksdagen (fr.o.m. 2019</w:t>
      </w:r>
      <w:r>
        <w:noBreakHyphen/>
        <w:t>09</w:t>
      </w:r>
      <w:r>
        <w:noBreakHyphen/>
        <w:t>02)</w:t>
      </w:r>
    </w:p>
    <w:p w14:paraId="04B2CE67" w14:textId="77777777" w:rsidR="00A23F7A" w:rsidRDefault="00A23F7A" w:rsidP="00B5765E">
      <w:pPr>
        <w:pStyle w:val="Brdtextmedindragvnster"/>
      </w:pPr>
      <w:proofErr w:type="spellStart"/>
      <w:r>
        <w:t>Weinerhall</w:t>
      </w:r>
      <w:proofErr w:type="spellEnd"/>
      <w:r>
        <w:t>, John, led. av riksdagen (fr.o.m. 2019</w:t>
      </w:r>
      <w:r>
        <w:noBreakHyphen/>
        <w:t>09</w:t>
      </w:r>
      <w:r>
        <w:noBreakHyphen/>
        <w:t>02)</w:t>
      </w:r>
    </w:p>
    <w:p w14:paraId="5AA50601" w14:textId="77777777" w:rsidR="00A23F7A" w:rsidRDefault="00A23F7A" w:rsidP="00B5765E">
      <w:pPr>
        <w:pStyle w:val="Brdtexthllihop"/>
      </w:pPr>
      <w:r>
        <w:t>Huvudsekreterare:</w:t>
      </w:r>
    </w:p>
    <w:p w14:paraId="07E4443C" w14:textId="77777777" w:rsidR="00A23F7A" w:rsidRDefault="00A23F7A" w:rsidP="00B5765E">
      <w:pPr>
        <w:pStyle w:val="Brdtextmedindragvnster"/>
      </w:pPr>
      <w:r>
        <w:t>Ellegård, Susanne, rättssakkunnig (fr.o.m. 2018</w:t>
      </w:r>
      <w:r>
        <w:noBreakHyphen/>
        <w:t>11</w:t>
      </w:r>
      <w:r>
        <w:noBreakHyphen/>
        <w:t>01 t.o.m. 2019</w:t>
      </w:r>
      <w:r>
        <w:noBreakHyphen/>
        <w:t>05</w:t>
      </w:r>
      <w:r>
        <w:noBreakHyphen/>
        <w:t>12)</w:t>
      </w:r>
    </w:p>
    <w:p w14:paraId="5B1A6C8A" w14:textId="77777777" w:rsidR="00A23F7A" w:rsidRDefault="00A23F7A" w:rsidP="00B5765E">
      <w:pPr>
        <w:pStyle w:val="Brdtextmedindragvnster"/>
      </w:pPr>
      <w:r>
        <w:t>Ludvigsson, Jenny, hovrättsassessor (fr.o.m. 2019</w:t>
      </w:r>
      <w:r>
        <w:noBreakHyphen/>
        <w:t>08</w:t>
      </w:r>
      <w:r>
        <w:noBreakHyphen/>
        <w:t>19)</w:t>
      </w:r>
    </w:p>
    <w:p w14:paraId="1FC2D38F" w14:textId="77777777" w:rsidR="00A23F7A" w:rsidRDefault="00A23F7A" w:rsidP="00B5765E">
      <w:pPr>
        <w:pStyle w:val="Brdtexthllihop"/>
      </w:pPr>
      <w:r>
        <w:t>Sekreterare:</w:t>
      </w:r>
    </w:p>
    <w:p w14:paraId="103ADE3B" w14:textId="77777777" w:rsidR="00A23F7A" w:rsidRDefault="00A23F7A" w:rsidP="00B5765E">
      <w:pPr>
        <w:pStyle w:val="Brdtextmedindragvnster"/>
      </w:pPr>
      <w:proofErr w:type="spellStart"/>
      <w:r>
        <w:t>Rinder</w:t>
      </w:r>
      <w:proofErr w:type="spellEnd"/>
      <w:r>
        <w:t>, Daniel, kansliråd (fr.o.m. 2018</w:t>
      </w:r>
      <w:r>
        <w:noBreakHyphen/>
        <w:t>10</w:t>
      </w:r>
      <w:r>
        <w:noBreakHyphen/>
        <w:t>15)</w:t>
      </w:r>
    </w:p>
    <w:p w14:paraId="3D6C49A3" w14:textId="77777777" w:rsidR="00A23F7A" w:rsidRDefault="00A23F7A" w:rsidP="00B5765E">
      <w:pPr>
        <w:pStyle w:val="Brdtextmedindragvnster"/>
      </w:pPr>
      <w:r>
        <w:t>Sandström, Fredrik, departementssekreterare (fr.o.m. 2019</w:t>
      </w:r>
      <w:r>
        <w:noBreakHyphen/>
        <w:t>08</w:t>
      </w:r>
      <w:r>
        <w:noBreakHyphen/>
        <w:t>19)</w:t>
      </w:r>
    </w:p>
    <w:p w14:paraId="7E51C1A3" w14:textId="77777777" w:rsidR="00A23F7A" w:rsidRDefault="00A23F7A" w:rsidP="00B5765E">
      <w:pPr>
        <w:pStyle w:val="Brdtextmedindragvnster"/>
      </w:pPr>
      <w:r>
        <w:t>Strömberg, Ingrid, utredningssekreterare (fr.o.m. 2020</w:t>
      </w:r>
      <w:r>
        <w:noBreakHyphen/>
        <w:t>01</w:t>
      </w:r>
      <w:r>
        <w:noBreakHyphen/>
        <w:t>01)</w:t>
      </w:r>
    </w:p>
    <w:p w14:paraId="217E78BC" w14:textId="77777777" w:rsidR="00A23F7A" w:rsidRDefault="00A23F7A" w:rsidP="00B5765E">
      <w:pPr>
        <w:pStyle w:val="Brdtextupprkning"/>
      </w:pPr>
      <w:r>
        <w:t>Direktiv för utredningen, se dir. 2018:47 och dir. 2019:18</w:t>
      </w:r>
    </w:p>
    <w:p w14:paraId="0BEA9B24" w14:textId="77777777" w:rsidR="00A23F7A" w:rsidRDefault="00A23F7A" w:rsidP="00B5765E">
      <w:pPr>
        <w:pStyle w:val="Brdtextupprkning"/>
      </w:pPr>
      <w:r>
        <w:t>Utredningen beräknas avsluta sitt arbete senast 31 oktober 2020.</w:t>
      </w:r>
    </w:p>
    <w:p w14:paraId="424E7B8F" w14:textId="77777777" w:rsidR="00A23F7A" w:rsidRDefault="00A23F7A" w:rsidP="00B5765E">
      <w:pPr>
        <w:pStyle w:val="Rubrik2"/>
      </w:pPr>
      <w:bookmarkStart w:id="104" w:name="_Toc34128034"/>
      <w:r>
        <w:lastRenderedPageBreak/>
        <w:t>Utredningen om en tydlig definition av idéburna aktörer i välfärden (Fi 2018:04)</w:t>
      </w:r>
      <w:bookmarkEnd w:id="104"/>
    </w:p>
    <w:p w14:paraId="57E701BA" w14:textId="77777777" w:rsidR="00A23F7A" w:rsidRDefault="00A23F7A" w:rsidP="00B5765E">
      <w:pPr>
        <w:pStyle w:val="Brdtextupprkning"/>
      </w:pPr>
      <w:r>
        <w:t>Tillkallad enligt regeringens bemyndigande 2018-06-07</w:t>
      </w:r>
    </w:p>
    <w:p w14:paraId="543A222C" w14:textId="77777777" w:rsidR="00A23F7A" w:rsidRDefault="00A23F7A" w:rsidP="00B5765E">
      <w:pPr>
        <w:pStyle w:val="Brdtexthllihop"/>
      </w:pPr>
      <w:r>
        <w:t>Särskild utredare:</w:t>
      </w:r>
    </w:p>
    <w:p w14:paraId="553DD783" w14:textId="77777777" w:rsidR="00A23F7A" w:rsidRDefault="00A23F7A" w:rsidP="00B5765E">
      <w:pPr>
        <w:pStyle w:val="Brdtextmedindragvnster"/>
      </w:pPr>
      <w:r>
        <w:t>Engblom, Samuel, samhällspolitisk chef (fr.o.m. 2018</w:t>
      </w:r>
      <w:r>
        <w:noBreakHyphen/>
        <w:t>06</w:t>
      </w:r>
      <w:r>
        <w:noBreakHyphen/>
        <w:t>07 t.o.m. 2019</w:t>
      </w:r>
      <w:r>
        <w:noBreakHyphen/>
        <w:t>12</w:t>
      </w:r>
      <w:r>
        <w:noBreakHyphen/>
        <w:t>17)</w:t>
      </w:r>
    </w:p>
    <w:p w14:paraId="40819B26" w14:textId="77777777" w:rsidR="00A23F7A" w:rsidRDefault="00A23F7A" w:rsidP="00B5765E">
      <w:pPr>
        <w:pStyle w:val="Brdtexthllihop"/>
      </w:pPr>
      <w:r>
        <w:t>Experter:</w:t>
      </w:r>
    </w:p>
    <w:p w14:paraId="4729E37C" w14:textId="77777777" w:rsidR="00A23F7A" w:rsidRDefault="00A23F7A" w:rsidP="00B5765E">
      <w:pPr>
        <w:pStyle w:val="Brdtextmedindragvnster"/>
      </w:pPr>
      <w:r>
        <w:t>Anderberg, Sophia, processråd (fr.o.m. 2018</w:t>
      </w:r>
      <w:r>
        <w:noBreakHyphen/>
        <w:t>10</w:t>
      </w:r>
      <w:r>
        <w:noBreakHyphen/>
        <w:t>10 t.o.m. 2019</w:t>
      </w:r>
      <w:r>
        <w:noBreakHyphen/>
        <w:t>12</w:t>
      </w:r>
      <w:r>
        <w:noBreakHyphen/>
        <w:t>13)</w:t>
      </w:r>
    </w:p>
    <w:p w14:paraId="2D08EE5B" w14:textId="77777777" w:rsidR="00A23F7A" w:rsidRDefault="00A23F7A" w:rsidP="00B5765E">
      <w:pPr>
        <w:pStyle w:val="Brdtextmedindragvnster"/>
      </w:pPr>
      <w:r>
        <w:t>Barklund, Anna, ämnesråd (fr.o.m. 2018</w:t>
      </w:r>
      <w:r>
        <w:noBreakHyphen/>
        <w:t>10</w:t>
      </w:r>
      <w:r>
        <w:noBreakHyphen/>
        <w:t>10 t.o.m. 2019</w:t>
      </w:r>
      <w:r>
        <w:noBreakHyphen/>
        <w:t>12</w:t>
      </w:r>
      <w:r>
        <w:noBreakHyphen/>
        <w:t>13)</w:t>
      </w:r>
    </w:p>
    <w:p w14:paraId="4AACD886" w14:textId="77777777" w:rsidR="00A23F7A" w:rsidRDefault="00A23F7A" w:rsidP="00B5765E">
      <w:pPr>
        <w:pStyle w:val="Brdtextmedindragvnster"/>
      </w:pPr>
      <w:r>
        <w:t>Bryntesson, Lars, departementsråd (fr.o.m. 2018</w:t>
      </w:r>
      <w:r>
        <w:noBreakHyphen/>
        <w:t>10</w:t>
      </w:r>
      <w:r>
        <w:noBreakHyphen/>
        <w:t>10 t.o.m. 2019</w:t>
      </w:r>
      <w:r>
        <w:noBreakHyphen/>
        <w:t>01</w:t>
      </w:r>
      <w:r>
        <w:noBreakHyphen/>
        <w:t>28)</w:t>
      </w:r>
    </w:p>
    <w:p w14:paraId="63FB60BF" w14:textId="77777777" w:rsidR="00A23F7A" w:rsidRDefault="00A23F7A" w:rsidP="00B5765E">
      <w:pPr>
        <w:pStyle w:val="Brdtextmedindragvnster"/>
      </w:pPr>
      <w:r>
        <w:t>Eriksson, Magnus, utredare (fr.o.m. 2019</w:t>
      </w:r>
      <w:r>
        <w:noBreakHyphen/>
        <w:t>01</w:t>
      </w:r>
      <w:r>
        <w:noBreakHyphen/>
        <w:t>29 t.o.m. 2019</w:t>
      </w:r>
      <w:r>
        <w:noBreakHyphen/>
        <w:t>05</w:t>
      </w:r>
      <w:r>
        <w:noBreakHyphen/>
        <w:t>19)</w:t>
      </w:r>
    </w:p>
    <w:p w14:paraId="3DBB77F2" w14:textId="77777777" w:rsidR="00A23F7A" w:rsidRDefault="00A23F7A" w:rsidP="00B5765E">
      <w:pPr>
        <w:pStyle w:val="Brdtextmedindragvnster"/>
      </w:pPr>
      <w:r>
        <w:t>Friman, Carl-Johan, departementssekreterare (fr.o.m. 2018</w:t>
      </w:r>
      <w:r>
        <w:noBreakHyphen/>
        <w:t>10</w:t>
      </w:r>
      <w:r>
        <w:noBreakHyphen/>
        <w:t>10 t.o.m. 2019</w:t>
      </w:r>
      <w:r>
        <w:noBreakHyphen/>
        <w:t>12</w:t>
      </w:r>
      <w:r>
        <w:noBreakHyphen/>
        <w:t>13)</w:t>
      </w:r>
    </w:p>
    <w:p w14:paraId="5BF562B8" w14:textId="77777777" w:rsidR="00A23F7A" w:rsidRDefault="00A23F7A" w:rsidP="00B5765E">
      <w:pPr>
        <w:pStyle w:val="Brdtextmedindragvnster"/>
      </w:pPr>
      <w:r>
        <w:t>Hektor, Ulrika, avdelningschef (fr.o.m. 2018</w:t>
      </w:r>
      <w:r>
        <w:noBreakHyphen/>
        <w:t>10</w:t>
      </w:r>
      <w:r>
        <w:noBreakHyphen/>
        <w:t>10 t.o.m. 2019</w:t>
      </w:r>
      <w:r>
        <w:noBreakHyphen/>
        <w:t>12</w:t>
      </w:r>
      <w:r>
        <w:noBreakHyphen/>
        <w:t>13)</w:t>
      </w:r>
    </w:p>
    <w:p w14:paraId="6FD90495" w14:textId="77777777" w:rsidR="00A23F7A" w:rsidRDefault="00A23F7A" w:rsidP="00B5765E">
      <w:pPr>
        <w:pStyle w:val="Brdtextmedindragvnster"/>
      </w:pPr>
      <w:r>
        <w:t>Hellqvist, Marcus, departementssekreterare (fr.o.m. 2018</w:t>
      </w:r>
      <w:r>
        <w:noBreakHyphen/>
        <w:t>10</w:t>
      </w:r>
      <w:r>
        <w:noBreakHyphen/>
        <w:t>10 t.o.m. 2019</w:t>
      </w:r>
      <w:r>
        <w:noBreakHyphen/>
        <w:t>09</w:t>
      </w:r>
      <w:r>
        <w:noBreakHyphen/>
        <w:t>05)</w:t>
      </w:r>
    </w:p>
    <w:p w14:paraId="7391BCDD" w14:textId="77777777" w:rsidR="00A23F7A" w:rsidRDefault="00A23F7A" w:rsidP="00B5765E">
      <w:pPr>
        <w:pStyle w:val="Brdtextmedindragvnster"/>
      </w:pPr>
      <w:proofErr w:type="spellStart"/>
      <w:r>
        <w:t>Hårdänge</w:t>
      </w:r>
      <w:proofErr w:type="spellEnd"/>
      <w:r>
        <w:t>, Matilda, departementssekreterare (fr.o.m. 2018</w:t>
      </w:r>
      <w:r>
        <w:noBreakHyphen/>
        <w:t>10</w:t>
      </w:r>
      <w:r>
        <w:noBreakHyphen/>
        <w:t>10 t.o.m. 2019</w:t>
      </w:r>
      <w:r>
        <w:noBreakHyphen/>
        <w:t>10</w:t>
      </w:r>
      <w:r>
        <w:noBreakHyphen/>
        <w:t>28)</w:t>
      </w:r>
    </w:p>
    <w:p w14:paraId="39076A7D" w14:textId="77777777" w:rsidR="00A23F7A" w:rsidRDefault="00A23F7A" w:rsidP="00B5765E">
      <w:pPr>
        <w:pStyle w:val="Brdtextmedindragvnster"/>
      </w:pPr>
      <w:proofErr w:type="spellStart"/>
      <w:r>
        <w:t>Hæggman</w:t>
      </w:r>
      <w:proofErr w:type="spellEnd"/>
      <w:r>
        <w:t xml:space="preserve">, </w:t>
      </w:r>
      <w:proofErr w:type="spellStart"/>
      <w:r>
        <w:t>Ullalena</w:t>
      </w:r>
      <w:proofErr w:type="spellEnd"/>
      <w:r>
        <w:t>, kansliråd (fr.o.m. 2019</w:t>
      </w:r>
      <w:r>
        <w:noBreakHyphen/>
        <w:t>06</w:t>
      </w:r>
      <w:r>
        <w:noBreakHyphen/>
        <w:t>25 t.o.m. 2019</w:t>
      </w:r>
      <w:r>
        <w:noBreakHyphen/>
        <w:t>12</w:t>
      </w:r>
      <w:r>
        <w:noBreakHyphen/>
        <w:t>13)</w:t>
      </w:r>
    </w:p>
    <w:p w14:paraId="6C8D0F28" w14:textId="77777777" w:rsidR="00A23F7A" w:rsidRDefault="00A23F7A" w:rsidP="00B5765E">
      <w:pPr>
        <w:pStyle w:val="Brdtextmedindragvnster"/>
      </w:pPr>
      <w:proofErr w:type="spellStart"/>
      <w:r>
        <w:t>Hällströmer</w:t>
      </w:r>
      <w:proofErr w:type="spellEnd"/>
      <w:r>
        <w:t>, Erik, ämnesråd (fr.o.m. 2018</w:t>
      </w:r>
      <w:r>
        <w:noBreakHyphen/>
        <w:t>10</w:t>
      </w:r>
      <w:r>
        <w:noBreakHyphen/>
        <w:t>10 t.o.m. 2019</w:t>
      </w:r>
      <w:r>
        <w:noBreakHyphen/>
        <w:t>12</w:t>
      </w:r>
      <w:r>
        <w:noBreakHyphen/>
        <w:t>13)</w:t>
      </w:r>
    </w:p>
    <w:p w14:paraId="7A8B51E3" w14:textId="77777777" w:rsidR="00A23F7A" w:rsidRDefault="00A23F7A" w:rsidP="00B5765E">
      <w:pPr>
        <w:pStyle w:val="Brdtextmedindragvnster"/>
      </w:pPr>
      <w:r>
        <w:t>Lindbäck, Magnus, jurist (fr.o.m. 2019</w:t>
      </w:r>
      <w:r>
        <w:noBreakHyphen/>
        <w:t>09</w:t>
      </w:r>
      <w:r>
        <w:noBreakHyphen/>
        <w:t>06 t.o.m. 2019</w:t>
      </w:r>
      <w:r>
        <w:noBreakHyphen/>
        <w:t>12</w:t>
      </w:r>
      <w:r>
        <w:noBreakHyphen/>
        <w:t>13)</w:t>
      </w:r>
    </w:p>
    <w:p w14:paraId="4DD16215" w14:textId="77777777" w:rsidR="00A23F7A" w:rsidRDefault="00A23F7A" w:rsidP="00B5765E">
      <w:pPr>
        <w:pStyle w:val="Brdtextmedindragvnster"/>
      </w:pPr>
      <w:r>
        <w:t>Lindman, Mikael, kansliråd (fr.o.m. 2018</w:t>
      </w:r>
      <w:r>
        <w:noBreakHyphen/>
        <w:t>10</w:t>
      </w:r>
      <w:r>
        <w:noBreakHyphen/>
        <w:t>10 t.o.m. 2019</w:t>
      </w:r>
      <w:r>
        <w:noBreakHyphen/>
        <w:t>12</w:t>
      </w:r>
      <w:r>
        <w:noBreakHyphen/>
        <w:t>13)</w:t>
      </w:r>
    </w:p>
    <w:p w14:paraId="74AC99C4" w14:textId="77777777" w:rsidR="00A23F7A" w:rsidRDefault="00A23F7A" w:rsidP="00B5765E">
      <w:pPr>
        <w:pStyle w:val="Brdtextmedindragvnster"/>
      </w:pPr>
      <w:r>
        <w:t>Ljungkvist, Mattias, upphandlingsjurist (fr.o.m. 2019</w:t>
      </w:r>
      <w:r>
        <w:noBreakHyphen/>
        <w:t>09</w:t>
      </w:r>
      <w:r>
        <w:noBreakHyphen/>
        <w:t>06 t.o.m. 2019</w:t>
      </w:r>
      <w:r>
        <w:noBreakHyphen/>
        <w:t>12</w:t>
      </w:r>
      <w:r>
        <w:noBreakHyphen/>
        <w:t>13)</w:t>
      </w:r>
    </w:p>
    <w:p w14:paraId="1C93E1C0" w14:textId="77777777" w:rsidR="00A23F7A" w:rsidRDefault="00A23F7A" w:rsidP="00B5765E">
      <w:pPr>
        <w:pStyle w:val="Brdtextmedindragvnster"/>
      </w:pPr>
      <w:r>
        <w:t>Moberg, Erika, kvalificerad handläggare (fr.o.m. 2018</w:t>
      </w:r>
      <w:r>
        <w:noBreakHyphen/>
        <w:t>10</w:t>
      </w:r>
      <w:r>
        <w:noBreakHyphen/>
        <w:t>10 t.o.m. 2019</w:t>
      </w:r>
      <w:r>
        <w:noBreakHyphen/>
        <w:t>12</w:t>
      </w:r>
      <w:r>
        <w:noBreakHyphen/>
        <w:t>13)</w:t>
      </w:r>
    </w:p>
    <w:p w14:paraId="70484BCD" w14:textId="77777777" w:rsidR="00A23F7A" w:rsidRDefault="00A23F7A" w:rsidP="00B5765E">
      <w:pPr>
        <w:pStyle w:val="Brdtextmedindragvnster"/>
      </w:pPr>
      <w:r>
        <w:t>Munthe, Nils, handläggare (fr.o.m. 2018</w:t>
      </w:r>
      <w:r>
        <w:noBreakHyphen/>
        <w:t>10</w:t>
      </w:r>
      <w:r>
        <w:noBreakHyphen/>
        <w:t>10 t.o.m. 2019</w:t>
      </w:r>
      <w:r>
        <w:noBreakHyphen/>
        <w:t>12</w:t>
      </w:r>
      <w:r>
        <w:noBreakHyphen/>
        <w:t>13)</w:t>
      </w:r>
    </w:p>
    <w:p w14:paraId="2090FB80" w14:textId="77777777" w:rsidR="00A23F7A" w:rsidRDefault="00A23F7A" w:rsidP="00B5765E">
      <w:pPr>
        <w:pStyle w:val="Brdtextmedindragvnster"/>
      </w:pPr>
      <w:r>
        <w:t>Persson, Lotta, chefsjurist (fr.o.m. 2019</w:t>
      </w:r>
      <w:r>
        <w:noBreakHyphen/>
        <w:t>05</w:t>
      </w:r>
      <w:r>
        <w:noBreakHyphen/>
        <w:t>20 t.o.m. 2019</w:t>
      </w:r>
      <w:r>
        <w:noBreakHyphen/>
        <w:t>12</w:t>
      </w:r>
      <w:r>
        <w:noBreakHyphen/>
        <w:t>13)</w:t>
      </w:r>
    </w:p>
    <w:p w14:paraId="750D1312" w14:textId="77777777" w:rsidR="00A23F7A" w:rsidRDefault="00A23F7A" w:rsidP="00B5765E">
      <w:pPr>
        <w:pStyle w:val="Brdtextmedindragvnster"/>
      </w:pPr>
      <w:proofErr w:type="spellStart"/>
      <w:r>
        <w:t>Radojkovic</w:t>
      </w:r>
      <w:proofErr w:type="spellEnd"/>
      <w:r>
        <w:t>, Nina, segmentansvarig (fr.o.m. 2018</w:t>
      </w:r>
      <w:r>
        <w:noBreakHyphen/>
        <w:t>10</w:t>
      </w:r>
      <w:r>
        <w:noBreakHyphen/>
        <w:t>10 t.o.m. 2019</w:t>
      </w:r>
      <w:r>
        <w:noBreakHyphen/>
        <w:t>09</w:t>
      </w:r>
      <w:r>
        <w:noBreakHyphen/>
        <w:t>05)</w:t>
      </w:r>
    </w:p>
    <w:p w14:paraId="11A194E0" w14:textId="77777777" w:rsidR="00A23F7A" w:rsidRDefault="00A23F7A" w:rsidP="00B5765E">
      <w:pPr>
        <w:pStyle w:val="Brdtextmedindragvnster"/>
      </w:pPr>
      <w:r>
        <w:t>Schött, Lina, departementssekreterare (fr.o.m. 2018</w:t>
      </w:r>
      <w:r>
        <w:noBreakHyphen/>
        <w:t>10</w:t>
      </w:r>
      <w:r>
        <w:noBreakHyphen/>
        <w:t>10 t.o.m. 2019</w:t>
      </w:r>
      <w:r>
        <w:noBreakHyphen/>
        <w:t>12</w:t>
      </w:r>
      <w:r>
        <w:noBreakHyphen/>
        <w:t>13)</w:t>
      </w:r>
    </w:p>
    <w:p w14:paraId="7ED9083F" w14:textId="77777777" w:rsidR="00A23F7A" w:rsidRDefault="00A23F7A" w:rsidP="00B5765E">
      <w:pPr>
        <w:pStyle w:val="Brdtextmedindragvnster"/>
      </w:pPr>
      <w:proofErr w:type="spellStart"/>
      <w:r>
        <w:t>Wefer</w:t>
      </w:r>
      <w:proofErr w:type="spellEnd"/>
      <w:r>
        <w:t>, Judit, programledare (fr.o.m. 2018</w:t>
      </w:r>
      <w:r>
        <w:noBreakHyphen/>
        <w:t>10</w:t>
      </w:r>
      <w:r>
        <w:noBreakHyphen/>
        <w:t>10 t.o.m. 2019</w:t>
      </w:r>
      <w:r>
        <w:noBreakHyphen/>
        <w:t>12</w:t>
      </w:r>
      <w:r>
        <w:noBreakHyphen/>
        <w:t>13)</w:t>
      </w:r>
    </w:p>
    <w:p w14:paraId="671E65E6" w14:textId="77777777" w:rsidR="00A23F7A" w:rsidRDefault="00A23F7A" w:rsidP="00B5765E">
      <w:pPr>
        <w:pStyle w:val="Brdtextmedindragvnster"/>
      </w:pPr>
      <w:r>
        <w:t>Winbladh, Torkel, departementssekreterare (fr.o.m. 2019</w:t>
      </w:r>
      <w:r>
        <w:noBreakHyphen/>
        <w:t>10</w:t>
      </w:r>
      <w:r>
        <w:noBreakHyphen/>
        <w:t>29 t.o.m. 2019</w:t>
      </w:r>
      <w:r>
        <w:noBreakHyphen/>
        <w:t>12</w:t>
      </w:r>
      <w:r>
        <w:noBreakHyphen/>
        <w:t>13)</w:t>
      </w:r>
    </w:p>
    <w:p w14:paraId="14382311" w14:textId="77777777" w:rsidR="00A23F7A" w:rsidRDefault="00A23F7A" w:rsidP="00B5765E">
      <w:pPr>
        <w:pStyle w:val="Brdtexthllihop"/>
      </w:pPr>
      <w:r>
        <w:t>Parlamentarisk referensgrupp:</w:t>
      </w:r>
    </w:p>
    <w:p w14:paraId="48A5F5FA" w14:textId="77777777" w:rsidR="00A23F7A" w:rsidRDefault="00A23F7A" w:rsidP="00B5765E">
      <w:pPr>
        <w:pStyle w:val="Brdtextmedindragvnster"/>
      </w:pPr>
      <w:r>
        <w:t xml:space="preserve">Alm Ericson, </w:t>
      </w:r>
      <w:proofErr w:type="spellStart"/>
      <w:r>
        <w:t>Janine</w:t>
      </w:r>
      <w:proofErr w:type="spellEnd"/>
      <w:r>
        <w:t>, led. av riksdagen /MP (fr.o.m. 2018</w:t>
      </w:r>
      <w:r>
        <w:noBreakHyphen/>
        <w:t>10</w:t>
      </w:r>
      <w:r>
        <w:noBreakHyphen/>
        <w:t>09 t.o.m. 2019</w:t>
      </w:r>
      <w:r>
        <w:noBreakHyphen/>
        <w:t>12</w:t>
      </w:r>
      <w:r>
        <w:noBreakHyphen/>
        <w:t>13)</w:t>
      </w:r>
    </w:p>
    <w:p w14:paraId="21DA5782" w14:textId="77777777" w:rsidR="00A23F7A" w:rsidRDefault="00A23F7A" w:rsidP="00B5765E">
      <w:pPr>
        <w:pStyle w:val="Brdtextmedindragvnster"/>
      </w:pPr>
      <w:r>
        <w:t>Bernmar, Daniel, kommunalråd /V (fr.o.m. 2018</w:t>
      </w:r>
      <w:r>
        <w:noBreakHyphen/>
        <w:t>10</w:t>
      </w:r>
      <w:r>
        <w:noBreakHyphen/>
        <w:t>09 t.o.m. 2019</w:t>
      </w:r>
      <w:r>
        <w:noBreakHyphen/>
        <w:t>12</w:t>
      </w:r>
      <w:r>
        <w:noBreakHyphen/>
        <w:t>13)</w:t>
      </w:r>
    </w:p>
    <w:p w14:paraId="505BC7FA" w14:textId="77777777" w:rsidR="00A23F7A" w:rsidRDefault="00A23F7A" w:rsidP="00B5765E">
      <w:pPr>
        <w:pStyle w:val="Brdtextmedindragvnster"/>
      </w:pPr>
      <w:r>
        <w:t>Dahlqvist, Mikael, led. av riksdagen /S (fr.o.m. 2018</w:t>
      </w:r>
      <w:r>
        <w:noBreakHyphen/>
        <w:t>10</w:t>
      </w:r>
      <w:r>
        <w:noBreakHyphen/>
        <w:t>09 t.o.m. 2019</w:t>
      </w:r>
      <w:r>
        <w:noBreakHyphen/>
        <w:t>12</w:t>
      </w:r>
      <w:r>
        <w:noBreakHyphen/>
        <w:t>13)</w:t>
      </w:r>
    </w:p>
    <w:p w14:paraId="6C13B309" w14:textId="77777777" w:rsidR="00A23F7A" w:rsidRDefault="00A23F7A" w:rsidP="00B5765E">
      <w:pPr>
        <w:pStyle w:val="Brdtextmedindragvnster"/>
      </w:pPr>
      <w:proofErr w:type="spellStart"/>
      <w:r>
        <w:t>Eskilandersson</w:t>
      </w:r>
      <w:proofErr w:type="spellEnd"/>
      <w:r>
        <w:t>, Mikael, led. av riksdagen /SD (fr.o.m. 2018</w:t>
      </w:r>
      <w:r>
        <w:noBreakHyphen/>
        <w:t>10</w:t>
      </w:r>
      <w:r>
        <w:noBreakHyphen/>
        <w:t>09 t.o.m. 2019</w:t>
      </w:r>
      <w:r>
        <w:noBreakHyphen/>
        <w:t>12</w:t>
      </w:r>
      <w:r>
        <w:noBreakHyphen/>
        <w:t>13)</w:t>
      </w:r>
    </w:p>
    <w:p w14:paraId="4AC84BB7" w14:textId="77777777" w:rsidR="00A23F7A" w:rsidRDefault="00A23F7A" w:rsidP="00B5765E">
      <w:pPr>
        <w:pStyle w:val="Brdtextmedindragvnster"/>
      </w:pPr>
      <w:r>
        <w:lastRenderedPageBreak/>
        <w:t>Henriksson, Emma, styrelseledamot/föreläsare /KD (fr.o.m. 2018</w:t>
      </w:r>
      <w:r>
        <w:noBreakHyphen/>
        <w:t>10</w:t>
      </w:r>
      <w:r>
        <w:noBreakHyphen/>
        <w:t>09 t.o.m. 2019</w:t>
      </w:r>
      <w:r>
        <w:noBreakHyphen/>
        <w:t>12</w:t>
      </w:r>
      <w:r>
        <w:noBreakHyphen/>
        <w:t>13)</w:t>
      </w:r>
    </w:p>
    <w:p w14:paraId="010D979B" w14:textId="77777777" w:rsidR="00A23F7A" w:rsidRDefault="00A23F7A" w:rsidP="00B5765E">
      <w:pPr>
        <w:pStyle w:val="Brdtextmedindragvnster"/>
      </w:pPr>
      <w:r>
        <w:t xml:space="preserve">Larsson, Nina, </w:t>
      </w:r>
      <w:proofErr w:type="spellStart"/>
      <w:r>
        <w:t>förbundschef</w:t>
      </w:r>
      <w:proofErr w:type="spellEnd"/>
      <w:r>
        <w:t xml:space="preserve"> /L (fr.o.m. 2018</w:t>
      </w:r>
      <w:r>
        <w:noBreakHyphen/>
        <w:t>10</w:t>
      </w:r>
      <w:r>
        <w:noBreakHyphen/>
        <w:t>09 t.o.m. 2019</w:t>
      </w:r>
      <w:r>
        <w:noBreakHyphen/>
        <w:t>12</w:t>
      </w:r>
      <w:r>
        <w:noBreakHyphen/>
        <w:t>13)</w:t>
      </w:r>
    </w:p>
    <w:p w14:paraId="017DCCE9" w14:textId="77777777" w:rsidR="00A23F7A" w:rsidRDefault="00A23F7A" w:rsidP="00B5765E">
      <w:pPr>
        <w:pStyle w:val="Brdtextmedindragvnster"/>
      </w:pPr>
      <w:proofErr w:type="spellStart"/>
      <w:r>
        <w:t>Lodenius</w:t>
      </w:r>
      <w:proofErr w:type="spellEnd"/>
      <w:r>
        <w:t>, Per, led. av riksdagen /C (fr.o.m. 2018</w:t>
      </w:r>
      <w:r>
        <w:noBreakHyphen/>
        <w:t>10</w:t>
      </w:r>
      <w:r>
        <w:noBreakHyphen/>
        <w:t>09 t.o.m. 2019</w:t>
      </w:r>
      <w:r>
        <w:noBreakHyphen/>
        <w:t>12</w:t>
      </w:r>
      <w:r>
        <w:noBreakHyphen/>
        <w:t>13)</w:t>
      </w:r>
    </w:p>
    <w:p w14:paraId="522AB194" w14:textId="6EC964D2" w:rsidR="00A23F7A" w:rsidRDefault="00A23F7A" w:rsidP="00B5765E">
      <w:pPr>
        <w:pStyle w:val="Brdtextmedindragvnster"/>
      </w:pPr>
      <w:r>
        <w:t>Waltersson Grönvall, Camilla, led. av riksdagen /M (fr.o.m. 2018</w:t>
      </w:r>
      <w:r>
        <w:noBreakHyphen/>
        <w:t>10</w:t>
      </w:r>
      <w:r>
        <w:noBreakHyphen/>
        <w:t>09 t.o.m. 2019</w:t>
      </w:r>
      <w:r>
        <w:noBreakHyphen/>
        <w:t>12</w:t>
      </w:r>
      <w:r>
        <w:noBreakHyphen/>
        <w:t>13)</w:t>
      </w:r>
    </w:p>
    <w:p w14:paraId="2B483B2E" w14:textId="1FCA1828" w:rsidR="00676F16" w:rsidRDefault="00676F16" w:rsidP="00676F16">
      <w:pPr>
        <w:pStyle w:val="Brdtexthllihop"/>
      </w:pPr>
      <w:r>
        <w:t>Referensgrupp:</w:t>
      </w:r>
    </w:p>
    <w:p w14:paraId="4AEB632D" w14:textId="77777777" w:rsidR="00A23F7A" w:rsidRDefault="00A23F7A" w:rsidP="00B5765E">
      <w:pPr>
        <w:pStyle w:val="Brdtextmedindragvnster"/>
      </w:pPr>
      <w:r>
        <w:t>Blanck, Cecilia, ordförande (fr.o.m. 2018</w:t>
      </w:r>
      <w:r>
        <w:noBreakHyphen/>
        <w:t>10</w:t>
      </w:r>
      <w:r>
        <w:noBreakHyphen/>
        <w:t>03 t.o.m. 2019</w:t>
      </w:r>
      <w:r>
        <w:noBreakHyphen/>
        <w:t>12</w:t>
      </w:r>
      <w:r>
        <w:noBreakHyphen/>
        <w:t>13)</w:t>
      </w:r>
    </w:p>
    <w:p w14:paraId="43488FDC" w14:textId="77777777" w:rsidR="00A23F7A" w:rsidRDefault="00A23F7A" w:rsidP="00B5765E">
      <w:pPr>
        <w:pStyle w:val="Brdtextmedindragvnster"/>
      </w:pPr>
      <w:proofErr w:type="spellStart"/>
      <w:r>
        <w:t>Blideman</w:t>
      </w:r>
      <w:proofErr w:type="spellEnd"/>
      <w:r>
        <w:t>, Bo, förbundsordförande (fr.o.m. 2018</w:t>
      </w:r>
      <w:r>
        <w:noBreakHyphen/>
        <w:t>10</w:t>
      </w:r>
      <w:r>
        <w:noBreakHyphen/>
        <w:t>03 t.o.m. 2019</w:t>
      </w:r>
      <w:r>
        <w:noBreakHyphen/>
        <w:t>12</w:t>
      </w:r>
      <w:r>
        <w:noBreakHyphen/>
        <w:t>13)</w:t>
      </w:r>
    </w:p>
    <w:p w14:paraId="51C3D4F2" w14:textId="77777777" w:rsidR="00A23F7A" w:rsidRDefault="00A23F7A" w:rsidP="00B5765E">
      <w:pPr>
        <w:pStyle w:val="Brdtextmedindragvnster"/>
      </w:pPr>
      <w:r>
        <w:t>Engman-</w:t>
      </w:r>
      <w:proofErr w:type="spellStart"/>
      <w:r>
        <w:t>Broadley</w:t>
      </w:r>
      <w:proofErr w:type="spellEnd"/>
      <w:r>
        <w:t>, Victoria, sakkunnig (fr.o.m. 2018</w:t>
      </w:r>
      <w:r>
        <w:noBreakHyphen/>
        <w:t>10</w:t>
      </w:r>
      <w:r>
        <w:noBreakHyphen/>
        <w:t>03 t.o.m. 2018</w:t>
      </w:r>
      <w:r>
        <w:noBreakHyphen/>
        <w:t>10</w:t>
      </w:r>
      <w:r>
        <w:noBreakHyphen/>
        <w:t>11)</w:t>
      </w:r>
    </w:p>
    <w:p w14:paraId="60CD2293" w14:textId="77777777" w:rsidR="00A23F7A" w:rsidRDefault="00A23F7A" w:rsidP="00B5765E">
      <w:pPr>
        <w:pStyle w:val="Brdtextmedindragvnster"/>
      </w:pPr>
      <w:r>
        <w:t>Holmgren, Elin, verksamhetsutvecklare (fr.o.m. 2018</w:t>
      </w:r>
      <w:r>
        <w:noBreakHyphen/>
        <w:t>10</w:t>
      </w:r>
      <w:r>
        <w:noBreakHyphen/>
        <w:t>03 t.o.m. 2019</w:t>
      </w:r>
      <w:r>
        <w:noBreakHyphen/>
        <w:t>01</w:t>
      </w:r>
      <w:r>
        <w:noBreakHyphen/>
        <w:t>28)</w:t>
      </w:r>
    </w:p>
    <w:p w14:paraId="38B4595D" w14:textId="77777777" w:rsidR="00A23F7A" w:rsidRDefault="00A23F7A" w:rsidP="00B5765E">
      <w:pPr>
        <w:pStyle w:val="Brdtextmedindragvnster"/>
      </w:pPr>
      <w:r>
        <w:t>Ljung, Birgitta, styrelseledamot (fr.o.m. 2018</w:t>
      </w:r>
      <w:r>
        <w:noBreakHyphen/>
        <w:t>10</w:t>
      </w:r>
      <w:r>
        <w:noBreakHyphen/>
        <w:t>03 t.o.m. 2019</w:t>
      </w:r>
      <w:r>
        <w:noBreakHyphen/>
        <w:t>12</w:t>
      </w:r>
      <w:r>
        <w:noBreakHyphen/>
        <w:t>13)</w:t>
      </w:r>
    </w:p>
    <w:p w14:paraId="79D51734" w14:textId="77777777" w:rsidR="00A23F7A" w:rsidRDefault="00A23F7A" w:rsidP="00B5765E">
      <w:pPr>
        <w:pStyle w:val="Brdtextmedindragvnster"/>
      </w:pPr>
      <w:r>
        <w:t>Nilsson, Johnny, rektor (fr.o.m. 2018</w:t>
      </w:r>
      <w:r>
        <w:noBreakHyphen/>
        <w:t>10</w:t>
      </w:r>
      <w:r>
        <w:noBreakHyphen/>
        <w:t>03 t.o.m. 2019</w:t>
      </w:r>
      <w:r>
        <w:noBreakHyphen/>
        <w:t>12</w:t>
      </w:r>
      <w:r>
        <w:noBreakHyphen/>
        <w:t>13)</w:t>
      </w:r>
    </w:p>
    <w:p w14:paraId="7EE81E99" w14:textId="77777777" w:rsidR="00A23F7A" w:rsidRDefault="00A23F7A" w:rsidP="00B5765E">
      <w:pPr>
        <w:pStyle w:val="Brdtextmedindragvnster"/>
      </w:pPr>
      <w:r>
        <w:t>Persson, Olga, generalsekreterare (fr.o.m. 2019</w:t>
      </w:r>
      <w:r>
        <w:noBreakHyphen/>
        <w:t>01</w:t>
      </w:r>
      <w:r>
        <w:noBreakHyphen/>
        <w:t>29 t.o.m. 2019</w:t>
      </w:r>
      <w:r>
        <w:noBreakHyphen/>
        <w:t>12</w:t>
      </w:r>
      <w:r>
        <w:noBreakHyphen/>
        <w:t>13)</w:t>
      </w:r>
    </w:p>
    <w:p w14:paraId="29EAC566" w14:textId="77777777" w:rsidR="00A23F7A" w:rsidRDefault="00A23F7A" w:rsidP="00B5765E">
      <w:pPr>
        <w:pStyle w:val="Brdtextmedindragvnster"/>
      </w:pPr>
      <w:r>
        <w:t>Samuelsson, David, generalsekreterare (fr.o.m. 2018</w:t>
      </w:r>
      <w:r>
        <w:noBreakHyphen/>
        <w:t>10</w:t>
      </w:r>
      <w:r>
        <w:noBreakHyphen/>
        <w:t>18 t.o.m. 2019</w:t>
      </w:r>
      <w:r>
        <w:noBreakHyphen/>
        <w:t>12</w:t>
      </w:r>
      <w:r>
        <w:noBreakHyphen/>
        <w:t>13)</w:t>
      </w:r>
    </w:p>
    <w:p w14:paraId="2EA3B099" w14:textId="77777777" w:rsidR="00A23F7A" w:rsidRDefault="00A23F7A" w:rsidP="00B5765E">
      <w:pPr>
        <w:pStyle w:val="Brdtextmedindragvnster"/>
      </w:pPr>
      <w:r>
        <w:t>Sandberg, Ludvig, sakkunnig (fr.o.m. 2018</w:t>
      </w:r>
      <w:r>
        <w:noBreakHyphen/>
        <w:t>10</w:t>
      </w:r>
      <w:r>
        <w:noBreakHyphen/>
        <w:t>03 t.o.m. 2019</w:t>
      </w:r>
      <w:r>
        <w:noBreakHyphen/>
        <w:t>12</w:t>
      </w:r>
      <w:r>
        <w:noBreakHyphen/>
        <w:t>13)</w:t>
      </w:r>
    </w:p>
    <w:p w14:paraId="58BAAF8D" w14:textId="77777777" w:rsidR="00A23F7A" w:rsidRDefault="00A23F7A" w:rsidP="00B5765E">
      <w:pPr>
        <w:pStyle w:val="Brdtextmedindragvnster"/>
      </w:pPr>
      <w:r>
        <w:t>Stuart Hamilton, Ulrika (fr.o.m. 2018</w:t>
      </w:r>
      <w:r>
        <w:noBreakHyphen/>
        <w:t>10</w:t>
      </w:r>
      <w:r>
        <w:noBreakHyphen/>
        <w:t>12 t.o.m. 2019</w:t>
      </w:r>
      <w:r>
        <w:noBreakHyphen/>
        <w:t>12</w:t>
      </w:r>
      <w:r>
        <w:noBreakHyphen/>
        <w:t>13)</w:t>
      </w:r>
    </w:p>
    <w:p w14:paraId="0CEDA97D" w14:textId="77777777" w:rsidR="00A23F7A" w:rsidRDefault="00A23F7A" w:rsidP="00B5765E">
      <w:pPr>
        <w:pStyle w:val="Brdtextmedindragvnster"/>
      </w:pPr>
      <w:r>
        <w:t>Svedberg, Karin, ansvarig intressepolitik (fr.o.m. 2018</w:t>
      </w:r>
      <w:r>
        <w:noBreakHyphen/>
        <w:t>10</w:t>
      </w:r>
      <w:r>
        <w:noBreakHyphen/>
        <w:t>03 t.o.m. 2019</w:t>
      </w:r>
      <w:r>
        <w:noBreakHyphen/>
        <w:t>12</w:t>
      </w:r>
      <w:r>
        <w:noBreakHyphen/>
        <w:t>13)</w:t>
      </w:r>
    </w:p>
    <w:p w14:paraId="148BDE27" w14:textId="76CAB6C8" w:rsidR="00A23F7A" w:rsidRDefault="00A23F7A" w:rsidP="00B5765E">
      <w:pPr>
        <w:pStyle w:val="Brdtextmedindragvnster"/>
      </w:pPr>
      <w:r>
        <w:t xml:space="preserve">von </w:t>
      </w:r>
      <w:proofErr w:type="spellStart"/>
      <w:r>
        <w:t>Troil</w:t>
      </w:r>
      <w:proofErr w:type="spellEnd"/>
      <w:r>
        <w:t xml:space="preserve">, Maria, </w:t>
      </w:r>
      <w:proofErr w:type="spellStart"/>
      <w:r>
        <w:t>verks</w:t>
      </w:r>
      <w:r w:rsidR="002E3744">
        <w:t>t</w:t>
      </w:r>
      <w:proofErr w:type="spellEnd"/>
      <w:r>
        <w:t>. direktör (fr.o.m. 2018</w:t>
      </w:r>
      <w:r>
        <w:noBreakHyphen/>
        <w:t>10</w:t>
      </w:r>
      <w:r>
        <w:noBreakHyphen/>
        <w:t>03 t.o.m. 2019</w:t>
      </w:r>
      <w:r>
        <w:noBreakHyphen/>
        <w:t>12</w:t>
      </w:r>
      <w:r>
        <w:noBreakHyphen/>
        <w:t>13)</w:t>
      </w:r>
    </w:p>
    <w:p w14:paraId="54D64B6B" w14:textId="77777777" w:rsidR="00A23F7A" w:rsidRDefault="00A23F7A" w:rsidP="00B5765E">
      <w:pPr>
        <w:pStyle w:val="Brdtextmedindragvnster"/>
      </w:pPr>
      <w:r>
        <w:t>Öberg Molin, Marita, styrelseledamot (fr.o.m. 2018</w:t>
      </w:r>
      <w:r>
        <w:noBreakHyphen/>
        <w:t>10</w:t>
      </w:r>
      <w:r>
        <w:noBreakHyphen/>
        <w:t>03 t.o.m. 2019</w:t>
      </w:r>
      <w:r>
        <w:noBreakHyphen/>
        <w:t>12</w:t>
      </w:r>
      <w:r>
        <w:noBreakHyphen/>
        <w:t>13)</w:t>
      </w:r>
    </w:p>
    <w:p w14:paraId="0661A2D1" w14:textId="77777777" w:rsidR="00A23F7A" w:rsidRDefault="00A23F7A" w:rsidP="00B5765E">
      <w:pPr>
        <w:pStyle w:val="Brdtextmedindragvnster"/>
      </w:pPr>
      <w:r>
        <w:t>Arvidsson, Inga-Lena, enhetschef (fr.o.m. 2018</w:t>
      </w:r>
      <w:r>
        <w:noBreakHyphen/>
        <w:t>10</w:t>
      </w:r>
      <w:r>
        <w:noBreakHyphen/>
        <w:t>03 t.o.m. 2019</w:t>
      </w:r>
      <w:r>
        <w:noBreakHyphen/>
        <w:t>12</w:t>
      </w:r>
      <w:r>
        <w:noBreakHyphen/>
        <w:t>13)</w:t>
      </w:r>
    </w:p>
    <w:p w14:paraId="786DA056" w14:textId="77777777" w:rsidR="00A23F7A" w:rsidRDefault="00A23F7A" w:rsidP="00B5765E">
      <w:pPr>
        <w:pStyle w:val="Brdtexthllihop"/>
      </w:pPr>
      <w:r>
        <w:t>Sekreterare:</w:t>
      </w:r>
    </w:p>
    <w:p w14:paraId="6F55F42C" w14:textId="77777777" w:rsidR="00676F16" w:rsidRDefault="00676F16" w:rsidP="00676F16">
      <w:pPr>
        <w:pStyle w:val="Brdtextmedindragvnster"/>
      </w:pPr>
      <w:r>
        <w:t>Hagstad, Anna, kansliråd (fr.o.m. 2018</w:t>
      </w:r>
      <w:r>
        <w:noBreakHyphen/>
        <w:t>09</w:t>
      </w:r>
      <w:r>
        <w:noBreakHyphen/>
        <w:t>03 t.o.m. 2019</w:t>
      </w:r>
      <w:r>
        <w:noBreakHyphen/>
        <w:t>12</w:t>
      </w:r>
      <w:r>
        <w:noBreakHyphen/>
        <w:t>15)</w:t>
      </w:r>
    </w:p>
    <w:p w14:paraId="20ACFE94" w14:textId="77777777" w:rsidR="00A23F7A" w:rsidRDefault="00A23F7A" w:rsidP="00B5765E">
      <w:pPr>
        <w:pStyle w:val="Brdtextmedindragvnster"/>
      </w:pPr>
      <w:r>
        <w:t>Henriksson, Helena, jurist (fr.o.m. 2018</w:t>
      </w:r>
      <w:r>
        <w:noBreakHyphen/>
        <w:t>09</w:t>
      </w:r>
      <w:r>
        <w:noBreakHyphen/>
        <w:t>03 t.o.m. 2019</w:t>
      </w:r>
      <w:r>
        <w:noBreakHyphen/>
        <w:t>12</w:t>
      </w:r>
      <w:r>
        <w:noBreakHyphen/>
        <w:t>16)</w:t>
      </w:r>
    </w:p>
    <w:p w14:paraId="27AF26A5" w14:textId="77777777" w:rsidR="00A23F7A" w:rsidRDefault="00A23F7A" w:rsidP="00B5765E">
      <w:pPr>
        <w:pStyle w:val="Brdtextupprkning"/>
      </w:pPr>
      <w:r>
        <w:t>Direktiv för utredningen, se dir. 2018:46</w:t>
      </w:r>
    </w:p>
    <w:p w14:paraId="056A483C" w14:textId="77777777" w:rsidR="00A23F7A" w:rsidRDefault="00A23F7A" w:rsidP="00B5765E">
      <w:pPr>
        <w:pStyle w:val="Brdtexthllihop"/>
      </w:pPr>
      <w:r>
        <w:t>Kommittén har avgett</w:t>
      </w:r>
    </w:p>
    <w:p w14:paraId="5961D36D" w14:textId="77777777" w:rsidR="00A23F7A" w:rsidRDefault="00A23F7A" w:rsidP="00B5765E">
      <w:pPr>
        <w:pStyle w:val="Brdtextmedindragvnster"/>
      </w:pPr>
      <w:r>
        <w:t>SOU 2019:56 Idéburen välfärd</w:t>
      </w:r>
    </w:p>
    <w:p w14:paraId="18F8EE31" w14:textId="77777777" w:rsidR="00A23F7A" w:rsidRDefault="00A23F7A" w:rsidP="00B5765E">
      <w:pPr>
        <w:pStyle w:val="Brdtextupprkning"/>
      </w:pPr>
      <w:r>
        <w:t>Uppdraget är därmed slutfört.</w:t>
      </w:r>
    </w:p>
    <w:p w14:paraId="20D68F5E" w14:textId="77777777" w:rsidR="00A23F7A" w:rsidRPr="000679D8" w:rsidRDefault="00A23F7A" w:rsidP="00B5765E">
      <w:pPr>
        <w:pStyle w:val="Brdtextmedindrag"/>
      </w:pPr>
    </w:p>
    <w:p w14:paraId="6246BA26" w14:textId="77777777" w:rsidR="00A23F7A" w:rsidRDefault="00A23F7A" w:rsidP="00B5765E">
      <w:pPr>
        <w:pStyle w:val="Rubrik2"/>
      </w:pPr>
      <w:bookmarkStart w:id="105" w:name="_Toc34128035"/>
      <w:r>
        <w:lastRenderedPageBreak/>
        <w:t xml:space="preserve">Utredningen om samordning av statliga utbetalningar från välfärdssystemen </w:t>
      </w:r>
      <w:r>
        <w:br/>
        <w:t>(Fi 2018:05)</w:t>
      </w:r>
      <w:bookmarkEnd w:id="105"/>
    </w:p>
    <w:p w14:paraId="4E603C10" w14:textId="77777777" w:rsidR="00A23F7A" w:rsidRDefault="00A23F7A" w:rsidP="00B5765E">
      <w:pPr>
        <w:pStyle w:val="Brdtextupprkning"/>
      </w:pPr>
      <w:r>
        <w:t>Tillkallad enligt regeringens bemyndigande 2018-06-14</w:t>
      </w:r>
    </w:p>
    <w:p w14:paraId="5CED201B" w14:textId="77777777" w:rsidR="00A23F7A" w:rsidRDefault="00A23F7A" w:rsidP="00B5765E">
      <w:pPr>
        <w:pStyle w:val="Brdtexthllihop"/>
      </w:pPr>
      <w:r>
        <w:t>Särskild utredare:</w:t>
      </w:r>
    </w:p>
    <w:p w14:paraId="0FF59409" w14:textId="77777777" w:rsidR="00A23F7A" w:rsidRDefault="00A23F7A" w:rsidP="00B5765E">
      <w:pPr>
        <w:pStyle w:val="Brdtextmedindragvnster"/>
      </w:pPr>
      <w:r>
        <w:t>Begler, Ann-Marie, generaldirektör (fr.o.m. 2018</w:t>
      </w:r>
      <w:r>
        <w:noBreakHyphen/>
        <w:t>06</w:t>
      </w:r>
      <w:r>
        <w:noBreakHyphen/>
        <w:t>14)</w:t>
      </w:r>
    </w:p>
    <w:p w14:paraId="5B3CEA25" w14:textId="77777777" w:rsidR="00A23F7A" w:rsidRDefault="00A23F7A" w:rsidP="00B5765E">
      <w:pPr>
        <w:pStyle w:val="Brdtexthllihop"/>
      </w:pPr>
      <w:r>
        <w:t>Sakkunniga:</w:t>
      </w:r>
    </w:p>
    <w:p w14:paraId="4AEF7537" w14:textId="77777777" w:rsidR="00A23F7A" w:rsidRDefault="00A23F7A" w:rsidP="00B5765E">
      <w:pPr>
        <w:pStyle w:val="Brdtextmedindragvnster"/>
      </w:pPr>
      <w:proofErr w:type="spellStart"/>
      <w:r>
        <w:t>Cejie</w:t>
      </w:r>
      <w:proofErr w:type="spellEnd"/>
      <w:r>
        <w:t>, Joakim, kansliråd (fr.o.m. 2018</w:t>
      </w:r>
      <w:r>
        <w:noBreakHyphen/>
        <w:t>11</w:t>
      </w:r>
      <w:r>
        <w:noBreakHyphen/>
        <w:t>30)</w:t>
      </w:r>
    </w:p>
    <w:p w14:paraId="5F70AEC6" w14:textId="77777777" w:rsidR="00A23F7A" w:rsidRDefault="00A23F7A" w:rsidP="00B5765E">
      <w:pPr>
        <w:pStyle w:val="Brdtextmedindragvnster"/>
      </w:pPr>
      <w:proofErr w:type="spellStart"/>
      <w:r>
        <w:t>Gutberg</w:t>
      </w:r>
      <w:proofErr w:type="spellEnd"/>
      <w:r>
        <w:t>, Karl, kansliråd (fr.o.m. 2018</w:t>
      </w:r>
      <w:r>
        <w:noBreakHyphen/>
        <w:t>10</w:t>
      </w:r>
      <w:r>
        <w:noBreakHyphen/>
        <w:t>01)</w:t>
      </w:r>
    </w:p>
    <w:p w14:paraId="00EDBC13" w14:textId="77777777" w:rsidR="00A23F7A" w:rsidRDefault="00A23F7A" w:rsidP="00B5765E">
      <w:pPr>
        <w:pStyle w:val="Brdtextmedindragvnster"/>
      </w:pPr>
      <w:r>
        <w:t>Leander, Åsa, ämnesråd (fr.o.m. 2018</w:t>
      </w:r>
      <w:r>
        <w:noBreakHyphen/>
        <w:t>10</w:t>
      </w:r>
      <w:r>
        <w:noBreakHyphen/>
        <w:t>01 t.o.m. 2018</w:t>
      </w:r>
      <w:r>
        <w:noBreakHyphen/>
        <w:t>11</w:t>
      </w:r>
      <w:r>
        <w:noBreakHyphen/>
        <w:t>29)</w:t>
      </w:r>
    </w:p>
    <w:p w14:paraId="3B54C5B9" w14:textId="77777777" w:rsidR="00A23F7A" w:rsidRDefault="00A23F7A" w:rsidP="00B5765E">
      <w:pPr>
        <w:pStyle w:val="Brdtexthllihop"/>
      </w:pPr>
      <w:r>
        <w:t>Experter:</w:t>
      </w:r>
    </w:p>
    <w:p w14:paraId="3E32131D" w14:textId="77777777" w:rsidR="00A23F7A" w:rsidRDefault="00A23F7A" w:rsidP="00B5765E">
      <w:pPr>
        <w:pStyle w:val="Brdtextmedindragvnster"/>
      </w:pPr>
      <w:r>
        <w:t>Borgström, Anders, kansliråd (fr.o.m. 2018</w:t>
      </w:r>
      <w:r>
        <w:noBreakHyphen/>
        <w:t>10</w:t>
      </w:r>
      <w:r>
        <w:noBreakHyphen/>
        <w:t>01)</w:t>
      </w:r>
    </w:p>
    <w:p w14:paraId="22141ABA" w14:textId="77777777" w:rsidR="00A23F7A" w:rsidRDefault="00A23F7A" w:rsidP="00B5765E">
      <w:pPr>
        <w:pStyle w:val="Brdtextmedindragvnster"/>
      </w:pPr>
      <w:proofErr w:type="spellStart"/>
      <w:r>
        <w:t>Eckerby</w:t>
      </w:r>
      <w:proofErr w:type="spellEnd"/>
      <w:r>
        <w:t>, Veronica, departementssekreterare (fr.o.m. 2018</w:t>
      </w:r>
      <w:r>
        <w:noBreakHyphen/>
        <w:t>10</w:t>
      </w:r>
      <w:r>
        <w:noBreakHyphen/>
        <w:t>01)</w:t>
      </w:r>
    </w:p>
    <w:p w14:paraId="78520737" w14:textId="77777777" w:rsidR="00A23F7A" w:rsidRDefault="00A23F7A" w:rsidP="00B5765E">
      <w:pPr>
        <w:pStyle w:val="Brdtextmedindragvnster"/>
      </w:pPr>
      <w:r>
        <w:t>Eriksson, Cecilia, kansliråd (fr.o.m. 2018</w:t>
      </w:r>
      <w:r>
        <w:noBreakHyphen/>
        <w:t>10</w:t>
      </w:r>
      <w:r>
        <w:noBreakHyphen/>
        <w:t>01)</w:t>
      </w:r>
    </w:p>
    <w:p w14:paraId="7DEBCB47" w14:textId="77777777" w:rsidR="00A23F7A" w:rsidRDefault="00A23F7A" w:rsidP="00B5765E">
      <w:pPr>
        <w:pStyle w:val="Brdtextmedindragvnster"/>
      </w:pPr>
      <w:r>
        <w:t>Fjellman, Helena, rättslig expert (fr.o.m. 2018</w:t>
      </w:r>
      <w:r>
        <w:noBreakHyphen/>
        <w:t>10</w:t>
      </w:r>
      <w:r>
        <w:noBreakHyphen/>
        <w:t>01)</w:t>
      </w:r>
    </w:p>
    <w:p w14:paraId="59E25E33" w14:textId="77777777" w:rsidR="00A23F7A" w:rsidRDefault="00A23F7A" w:rsidP="00B5765E">
      <w:pPr>
        <w:pStyle w:val="Brdtextmedindragvnster"/>
      </w:pPr>
      <w:proofErr w:type="spellStart"/>
      <w:r>
        <w:t>Kasström</w:t>
      </w:r>
      <w:proofErr w:type="spellEnd"/>
      <w:r>
        <w:t>, Helen, departementssekreterare (fr.o.m. 2018</w:t>
      </w:r>
      <w:r>
        <w:noBreakHyphen/>
        <w:t>10</w:t>
      </w:r>
      <w:r>
        <w:noBreakHyphen/>
        <w:t>01)</w:t>
      </w:r>
    </w:p>
    <w:p w14:paraId="5C44AAA9" w14:textId="77777777" w:rsidR="00A23F7A" w:rsidRDefault="00A23F7A" w:rsidP="00B5765E">
      <w:pPr>
        <w:pStyle w:val="Brdtextmedindragvnster"/>
      </w:pPr>
      <w:proofErr w:type="spellStart"/>
      <w:r>
        <w:t>Nordmarc</w:t>
      </w:r>
      <w:proofErr w:type="spellEnd"/>
      <w:r>
        <w:t>, Marie, kansliråd (fr.o.m. 2018</w:t>
      </w:r>
      <w:r>
        <w:noBreakHyphen/>
        <w:t>10</w:t>
      </w:r>
      <w:r>
        <w:noBreakHyphen/>
        <w:t>01 t.o.m. 2019</w:t>
      </w:r>
      <w:r>
        <w:noBreakHyphen/>
        <w:t>02</w:t>
      </w:r>
      <w:r>
        <w:noBreakHyphen/>
        <w:t>20)</w:t>
      </w:r>
    </w:p>
    <w:p w14:paraId="5153F0F5" w14:textId="77777777" w:rsidR="00A23F7A" w:rsidRDefault="00A23F7A" w:rsidP="00B5765E">
      <w:pPr>
        <w:pStyle w:val="Brdtextmedindragvnster"/>
      </w:pPr>
      <w:r>
        <w:t xml:space="preserve">Runsten, </w:t>
      </w:r>
      <w:proofErr w:type="spellStart"/>
      <w:r>
        <w:t>Hèlén</w:t>
      </w:r>
      <w:proofErr w:type="spellEnd"/>
      <w:r>
        <w:t>, verksjurist (fr.o.m. 2018</w:t>
      </w:r>
      <w:r>
        <w:noBreakHyphen/>
        <w:t>10</w:t>
      </w:r>
      <w:r>
        <w:noBreakHyphen/>
        <w:t>01)</w:t>
      </w:r>
    </w:p>
    <w:p w14:paraId="1C4FBF7F" w14:textId="77777777" w:rsidR="00A23F7A" w:rsidRDefault="00A23F7A" w:rsidP="00B5765E">
      <w:pPr>
        <w:pStyle w:val="Brdtextmedindragvnster"/>
      </w:pPr>
      <w:r>
        <w:t>Stridsberg, Fredric, områdeschef (fr.o.m. 2018</w:t>
      </w:r>
      <w:r>
        <w:noBreakHyphen/>
        <w:t>10</w:t>
      </w:r>
      <w:r>
        <w:noBreakHyphen/>
        <w:t>01)</w:t>
      </w:r>
    </w:p>
    <w:p w14:paraId="3A723278" w14:textId="77777777" w:rsidR="00A23F7A" w:rsidRDefault="00A23F7A" w:rsidP="00B5765E">
      <w:pPr>
        <w:pStyle w:val="Brdtextmedindragvnster"/>
      </w:pPr>
      <w:r>
        <w:t>Strömberg-Croné, Henrik, utredare (fr.o.m. 2018</w:t>
      </w:r>
      <w:r>
        <w:noBreakHyphen/>
        <w:t>10</w:t>
      </w:r>
      <w:r>
        <w:noBreakHyphen/>
        <w:t>01)</w:t>
      </w:r>
    </w:p>
    <w:p w14:paraId="4A06FC6F" w14:textId="77777777" w:rsidR="00A23F7A" w:rsidRDefault="00A23F7A" w:rsidP="00B5765E">
      <w:pPr>
        <w:pStyle w:val="Brdtextmedindragvnster"/>
      </w:pPr>
      <w:r>
        <w:t>Sundin, Elisabeth, rättssakkunnig (fr.o.m. 2018</w:t>
      </w:r>
      <w:r>
        <w:noBreakHyphen/>
        <w:t>10</w:t>
      </w:r>
      <w:r>
        <w:noBreakHyphen/>
        <w:t>01 t.o.m. 2019</w:t>
      </w:r>
      <w:r>
        <w:noBreakHyphen/>
        <w:t>05</w:t>
      </w:r>
      <w:r>
        <w:noBreakHyphen/>
        <w:t>19)</w:t>
      </w:r>
    </w:p>
    <w:p w14:paraId="090F1C2C" w14:textId="77777777" w:rsidR="00A23F7A" w:rsidRDefault="00A23F7A" w:rsidP="00B5765E">
      <w:pPr>
        <w:pStyle w:val="Brdtextmedindragvnster"/>
      </w:pPr>
      <w:r>
        <w:t>Söderberg, Johan, controller (fr.o.m. 2018</w:t>
      </w:r>
      <w:r>
        <w:noBreakHyphen/>
        <w:t>10</w:t>
      </w:r>
      <w:r>
        <w:noBreakHyphen/>
        <w:t>01)</w:t>
      </w:r>
    </w:p>
    <w:p w14:paraId="23B88267" w14:textId="77777777" w:rsidR="00A23F7A" w:rsidRDefault="00A23F7A" w:rsidP="00B5765E">
      <w:pPr>
        <w:pStyle w:val="Brdtextmedindragvnster"/>
      </w:pPr>
      <w:r>
        <w:t>Söderlind, Joar, rättssakkunnig (fr.o.m. 2019</w:t>
      </w:r>
      <w:r>
        <w:noBreakHyphen/>
        <w:t>05</w:t>
      </w:r>
      <w:r>
        <w:noBreakHyphen/>
        <w:t>20)</w:t>
      </w:r>
    </w:p>
    <w:p w14:paraId="786F68A8" w14:textId="77777777" w:rsidR="00A23F7A" w:rsidRPr="000679D8" w:rsidRDefault="00A23F7A" w:rsidP="00B5765E">
      <w:pPr>
        <w:pStyle w:val="Brdtextmedindragvnster"/>
        <w:rPr>
          <w:lang w:val="de-DE"/>
        </w:rPr>
      </w:pPr>
      <w:proofErr w:type="spellStart"/>
      <w:r w:rsidRPr="000679D8">
        <w:rPr>
          <w:lang w:val="de-DE"/>
        </w:rPr>
        <w:t>Wedin</w:t>
      </w:r>
      <w:proofErr w:type="spellEnd"/>
      <w:r w:rsidRPr="000679D8">
        <w:rPr>
          <w:lang w:val="de-DE"/>
        </w:rPr>
        <w:t xml:space="preserve">, Stefan, </w:t>
      </w:r>
      <w:proofErr w:type="spellStart"/>
      <w:r w:rsidRPr="000679D8">
        <w:rPr>
          <w:lang w:val="de-DE"/>
        </w:rPr>
        <w:t>sektionschef</w:t>
      </w:r>
      <w:proofErr w:type="spellEnd"/>
      <w:r w:rsidRPr="000679D8">
        <w:rPr>
          <w:lang w:val="de-DE"/>
        </w:rPr>
        <w:t xml:space="preserve"> (</w:t>
      </w:r>
      <w:proofErr w:type="spellStart"/>
      <w:r w:rsidRPr="000679D8">
        <w:rPr>
          <w:lang w:val="de-DE"/>
        </w:rPr>
        <w:t>fr.o.m</w:t>
      </w:r>
      <w:proofErr w:type="spellEnd"/>
      <w:r w:rsidRPr="000679D8">
        <w:rPr>
          <w:lang w:val="de-DE"/>
        </w:rPr>
        <w:t>. 2018</w:t>
      </w:r>
      <w:r w:rsidRPr="000679D8">
        <w:rPr>
          <w:lang w:val="de-DE"/>
        </w:rPr>
        <w:noBreakHyphen/>
        <w:t>10</w:t>
      </w:r>
      <w:r w:rsidRPr="000679D8">
        <w:rPr>
          <w:lang w:val="de-DE"/>
        </w:rPr>
        <w:noBreakHyphen/>
        <w:t>01)</w:t>
      </w:r>
    </w:p>
    <w:p w14:paraId="650EDA8F" w14:textId="77777777" w:rsidR="00A23F7A" w:rsidRDefault="00A23F7A" w:rsidP="00B5765E">
      <w:pPr>
        <w:pStyle w:val="Brdtextmedindragvnster"/>
      </w:pPr>
      <w:r>
        <w:t xml:space="preserve">Westerling </w:t>
      </w:r>
      <w:proofErr w:type="spellStart"/>
      <w:r>
        <w:t>Greer</w:t>
      </w:r>
      <w:proofErr w:type="spellEnd"/>
      <w:r>
        <w:t>, Anneli, expert (fr.o.m. 2018</w:t>
      </w:r>
      <w:r>
        <w:noBreakHyphen/>
        <w:t>10</w:t>
      </w:r>
      <w:r>
        <w:noBreakHyphen/>
        <w:t>01)</w:t>
      </w:r>
    </w:p>
    <w:p w14:paraId="05E37E96" w14:textId="77777777" w:rsidR="00A23F7A" w:rsidRDefault="00A23F7A" w:rsidP="00B5765E">
      <w:pPr>
        <w:pStyle w:val="Brdtexthllihop"/>
      </w:pPr>
      <w:r>
        <w:t>Sekreterare:</w:t>
      </w:r>
    </w:p>
    <w:p w14:paraId="037C03C8" w14:textId="77777777" w:rsidR="00A23F7A" w:rsidRDefault="00A23F7A" w:rsidP="00B5765E">
      <w:pPr>
        <w:pStyle w:val="Brdtextmedindragvnster"/>
      </w:pPr>
      <w:proofErr w:type="spellStart"/>
      <w:r>
        <w:t>Renås</w:t>
      </w:r>
      <w:proofErr w:type="spellEnd"/>
      <w:r>
        <w:t>, Caroline, departementssekreterare (fr.o.m. 2019</w:t>
      </w:r>
      <w:r>
        <w:noBreakHyphen/>
        <w:t>02</w:t>
      </w:r>
      <w:r>
        <w:noBreakHyphen/>
        <w:t>21)</w:t>
      </w:r>
    </w:p>
    <w:p w14:paraId="47A9C77A" w14:textId="77777777" w:rsidR="00A23F7A" w:rsidRDefault="00A23F7A" w:rsidP="00B5765E">
      <w:pPr>
        <w:pStyle w:val="Brdtextmedindragvnster"/>
      </w:pPr>
      <w:r>
        <w:t>Fransson, Anna, departementssekreterare (fr.o.m. 2019</w:t>
      </w:r>
      <w:r>
        <w:noBreakHyphen/>
        <w:t>10</w:t>
      </w:r>
      <w:r>
        <w:noBreakHyphen/>
        <w:t>01)</w:t>
      </w:r>
    </w:p>
    <w:p w14:paraId="57567985" w14:textId="77777777" w:rsidR="00A23F7A" w:rsidRDefault="00A23F7A" w:rsidP="00B5765E">
      <w:pPr>
        <w:pStyle w:val="Brdtextmedindragvnster"/>
      </w:pPr>
      <w:r>
        <w:t>Fridh Welin, Anna, rättssakkunnig (fr.o.m. 2018</w:t>
      </w:r>
      <w:r>
        <w:noBreakHyphen/>
        <w:t>09</w:t>
      </w:r>
      <w:r>
        <w:noBreakHyphen/>
        <w:t>24)</w:t>
      </w:r>
    </w:p>
    <w:p w14:paraId="2B80DA3B" w14:textId="77777777" w:rsidR="00A23F7A" w:rsidRDefault="00A23F7A" w:rsidP="00B5765E">
      <w:pPr>
        <w:pStyle w:val="Brdtextmedindragvnster"/>
      </w:pPr>
      <w:r>
        <w:t>Karlsson, Mattias, utredare (fr.o.m. 2019</w:t>
      </w:r>
      <w:r>
        <w:noBreakHyphen/>
        <w:t>10</w:t>
      </w:r>
      <w:r>
        <w:noBreakHyphen/>
        <w:t>14 t.o.m. 2020</w:t>
      </w:r>
      <w:r>
        <w:noBreakHyphen/>
        <w:t>03</w:t>
      </w:r>
      <w:r>
        <w:noBreakHyphen/>
        <w:t>31)</w:t>
      </w:r>
    </w:p>
    <w:p w14:paraId="0940C707" w14:textId="000ED619" w:rsidR="00A23F7A" w:rsidRDefault="00A23F7A" w:rsidP="00B5765E">
      <w:pPr>
        <w:pStyle w:val="Brdtextmedindragvnster"/>
      </w:pPr>
      <w:r>
        <w:t>Kinnunen Bengtsson, Sofia, förvaltningsrättsfiskal (fr.o.m. 2020</w:t>
      </w:r>
      <w:r>
        <w:noBreakHyphen/>
        <w:t>01</w:t>
      </w:r>
      <w:r>
        <w:noBreakHyphen/>
        <w:t>13 t.o.m. 2020</w:t>
      </w:r>
      <w:r>
        <w:noBreakHyphen/>
        <w:t>05</w:t>
      </w:r>
      <w:r>
        <w:noBreakHyphen/>
        <w:t>29)</w:t>
      </w:r>
    </w:p>
    <w:p w14:paraId="152016DC" w14:textId="77777777" w:rsidR="00A23F7A" w:rsidRDefault="00A23F7A" w:rsidP="00B5765E">
      <w:pPr>
        <w:pStyle w:val="Brdtextmedindragvnster"/>
      </w:pPr>
      <w:proofErr w:type="spellStart"/>
      <w:r>
        <w:t>Millberg</w:t>
      </w:r>
      <w:proofErr w:type="spellEnd"/>
      <w:r>
        <w:t>, Emma, kammarrättsassessor (fr.o.m. 2019</w:t>
      </w:r>
      <w:r>
        <w:noBreakHyphen/>
        <w:t>08</w:t>
      </w:r>
      <w:r>
        <w:noBreakHyphen/>
        <w:t>19)</w:t>
      </w:r>
    </w:p>
    <w:p w14:paraId="0B19BC0F" w14:textId="77777777" w:rsidR="00A23F7A" w:rsidRDefault="00A23F7A" w:rsidP="00B5765E">
      <w:pPr>
        <w:pStyle w:val="Brdtextmedindragvnster"/>
      </w:pPr>
      <w:r>
        <w:t>Möller, Lena, utredare (fr.o.m. 2019</w:t>
      </w:r>
      <w:r>
        <w:noBreakHyphen/>
        <w:t>01</w:t>
      </w:r>
      <w:r>
        <w:noBreakHyphen/>
        <w:t>15 t.o.m. 2019</w:t>
      </w:r>
      <w:r>
        <w:noBreakHyphen/>
        <w:t>10</w:t>
      </w:r>
      <w:r>
        <w:noBreakHyphen/>
        <w:t>31)</w:t>
      </w:r>
    </w:p>
    <w:p w14:paraId="75503F85" w14:textId="77777777" w:rsidR="00A23F7A" w:rsidRDefault="00A23F7A" w:rsidP="00B5765E">
      <w:pPr>
        <w:pStyle w:val="Brdtextmedindragvnster"/>
      </w:pPr>
      <w:proofErr w:type="spellStart"/>
      <w:r>
        <w:t>Nordmarc</w:t>
      </w:r>
      <w:proofErr w:type="spellEnd"/>
      <w:r>
        <w:t>, Marie, kansliråd (fr.o.m. 2019</w:t>
      </w:r>
      <w:r>
        <w:noBreakHyphen/>
        <w:t>02</w:t>
      </w:r>
      <w:r>
        <w:noBreakHyphen/>
        <w:t>25)</w:t>
      </w:r>
    </w:p>
    <w:p w14:paraId="22A1DABD" w14:textId="77777777" w:rsidR="00A23F7A" w:rsidRDefault="00A23F7A" w:rsidP="00B5765E">
      <w:pPr>
        <w:pStyle w:val="Brdtexthllihop"/>
      </w:pPr>
      <w:r>
        <w:t>Huvudsekreterare:</w:t>
      </w:r>
    </w:p>
    <w:p w14:paraId="36513D3B" w14:textId="77777777" w:rsidR="00A23F7A" w:rsidRDefault="00A23F7A" w:rsidP="00B5765E">
      <w:pPr>
        <w:pStyle w:val="Brdtextmedindragvnster"/>
      </w:pPr>
      <w:r>
        <w:t>Alskog, Juha, kansliråd (fr.o.m. 2018</w:t>
      </w:r>
      <w:r>
        <w:noBreakHyphen/>
        <w:t>09</w:t>
      </w:r>
      <w:r>
        <w:noBreakHyphen/>
        <w:t>06)</w:t>
      </w:r>
    </w:p>
    <w:p w14:paraId="65A6DF97" w14:textId="77777777" w:rsidR="00A23F7A" w:rsidRDefault="00A23F7A" w:rsidP="00B5765E">
      <w:pPr>
        <w:pStyle w:val="Brdtextmedindragvnster"/>
      </w:pPr>
      <w:proofErr w:type="spellStart"/>
      <w:r>
        <w:t>Arnek</w:t>
      </w:r>
      <w:proofErr w:type="spellEnd"/>
      <w:r>
        <w:t>, Magnus, rådgivare (fr.o.m. 2018</w:t>
      </w:r>
      <w:r>
        <w:noBreakHyphen/>
        <w:t>09</w:t>
      </w:r>
      <w:r>
        <w:noBreakHyphen/>
        <w:t>01 t.o.m. 2019</w:t>
      </w:r>
      <w:r>
        <w:noBreakHyphen/>
        <w:t>06</w:t>
      </w:r>
      <w:r>
        <w:noBreakHyphen/>
        <w:t>23)</w:t>
      </w:r>
    </w:p>
    <w:p w14:paraId="4DDC97EB" w14:textId="77777777" w:rsidR="00A23F7A" w:rsidRDefault="00A23F7A" w:rsidP="00B5765E">
      <w:pPr>
        <w:pStyle w:val="Brdtextupprkning"/>
      </w:pPr>
      <w:r>
        <w:t>Direktiv för utredningen, se dir. 2018:50</w:t>
      </w:r>
    </w:p>
    <w:p w14:paraId="22BCFA13" w14:textId="77777777" w:rsidR="00A23F7A" w:rsidRDefault="00A23F7A" w:rsidP="00B5765E">
      <w:pPr>
        <w:pStyle w:val="Brdtextupprkning"/>
      </w:pPr>
      <w:r>
        <w:t>Utredningen beräknas avsluta sitt arbete senast 29 maj 2020.</w:t>
      </w:r>
    </w:p>
    <w:p w14:paraId="46D26D5D" w14:textId="77777777" w:rsidR="00A23F7A" w:rsidRDefault="00A23F7A" w:rsidP="00B5765E">
      <w:pPr>
        <w:pStyle w:val="Rubrik2"/>
      </w:pPr>
      <w:bookmarkStart w:id="106" w:name="_Toc34128036"/>
      <w:r>
        <w:lastRenderedPageBreak/>
        <w:t>Jämlikhetskommissionen (Fi 2018:07)</w:t>
      </w:r>
      <w:bookmarkEnd w:id="106"/>
    </w:p>
    <w:p w14:paraId="11BA670C" w14:textId="77777777" w:rsidR="00A23F7A" w:rsidRDefault="00A23F7A" w:rsidP="00B5765E">
      <w:pPr>
        <w:pStyle w:val="Brdtextupprkning"/>
      </w:pPr>
      <w:r>
        <w:t>Tillkallad enligt regeringens bemyndigande 2018-08-02</w:t>
      </w:r>
    </w:p>
    <w:p w14:paraId="370FFE2B" w14:textId="77777777" w:rsidR="00A23F7A" w:rsidRDefault="00A23F7A" w:rsidP="00B5765E">
      <w:pPr>
        <w:pStyle w:val="Brdtexthllihop"/>
      </w:pPr>
      <w:r>
        <w:t>Ordförande:</w:t>
      </w:r>
    </w:p>
    <w:p w14:paraId="7B96840B" w14:textId="0EA64D0D" w:rsidR="00A23F7A" w:rsidRDefault="00A23F7A" w:rsidP="00B5765E">
      <w:pPr>
        <w:pStyle w:val="Brdtextmedindragvnster"/>
      </w:pPr>
      <w:r>
        <w:t>Molander, Per, tekn. dr, f.d. generaldirektör (fr.o.m. 2018</w:t>
      </w:r>
      <w:r>
        <w:noBreakHyphen/>
        <w:t>08</w:t>
      </w:r>
      <w:r>
        <w:noBreakHyphen/>
        <w:t>13)</w:t>
      </w:r>
    </w:p>
    <w:p w14:paraId="5854A4B0" w14:textId="77777777" w:rsidR="00A23F7A" w:rsidRDefault="00A23F7A" w:rsidP="00B5765E">
      <w:pPr>
        <w:pStyle w:val="Brdtexthllihop"/>
      </w:pPr>
      <w:r>
        <w:t>Ledamöter:</w:t>
      </w:r>
    </w:p>
    <w:p w14:paraId="423ED62B" w14:textId="77777777" w:rsidR="00A23F7A" w:rsidRDefault="00A23F7A" w:rsidP="00B5765E">
      <w:pPr>
        <w:pStyle w:val="Brdtextmedindragvnster"/>
      </w:pPr>
      <w:r>
        <w:t>Balkfors, Anna, strateg (fr.o.m. 2018</w:t>
      </w:r>
      <w:r>
        <w:noBreakHyphen/>
        <w:t>08</w:t>
      </w:r>
      <w:r>
        <w:noBreakHyphen/>
        <w:t>13)</w:t>
      </w:r>
    </w:p>
    <w:p w14:paraId="7FAB0E7A" w14:textId="77777777" w:rsidR="00A23F7A" w:rsidRDefault="00A23F7A" w:rsidP="00B5765E">
      <w:pPr>
        <w:pStyle w:val="Brdtextmedindragvnster"/>
      </w:pPr>
      <w:r>
        <w:t>Björklund, Anders, professor emeritus (fr.o.m. 2018</w:t>
      </w:r>
      <w:r>
        <w:noBreakHyphen/>
        <w:t>08</w:t>
      </w:r>
      <w:r>
        <w:noBreakHyphen/>
        <w:t>13)</w:t>
      </w:r>
    </w:p>
    <w:p w14:paraId="60575CDF" w14:textId="77777777" w:rsidR="00A23F7A" w:rsidRDefault="00A23F7A" w:rsidP="00B5765E">
      <w:pPr>
        <w:pStyle w:val="Brdtextmedindragvnster"/>
      </w:pPr>
      <w:r>
        <w:t>Hedborg, Anna, f.d. generaldirektör (fr.o.m. 2018</w:t>
      </w:r>
      <w:r>
        <w:noBreakHyphen/>
        <w:t>08</w:t>
      </w:r>
      <w:r>
        <w:noBreakHyphen/>
        <w:t>13)</w:t>
      </w:r>
    </w:p>
    <w:p w14:paraId="1292CF46" w14:textId="77777777" w:rsidR="00A23F7A" w:rsidRDefault="00A23F7A" w:rsidP="00B5765E">
      <w:pPr>
        <w:pStyle w:val="Brdtextmedindragvnster"/>
      </w:pPr>
      <w:r>
        <w:t>Holmlund, Helena, docent (fr.o.m. 2018</w:t>
      </w:r>
      <w:r>
        <w:noBreakHyphen/>
        <w:t>08</w:t>
      </w:r>
      <w:r>
        <w:noBreakHyphen/>
        <w:t>27)</w:t>
      </w:r>
    </w:p>
    <w:p w14:paraId="2526785D" w14:textId="77777777" w:rsidR="00A23F7A" w:rsidRDefault="00A23F7A" w:rsidP="00B5765E">
      <w:pPr>
        <w:pStyle w:val="Brdtextmedindragvnster"/>
      </w:pPr>
      <w:r>
        <w:t>Lundberg, Olle, professor (fr.o.m. 2018</w:t>
      </w:r>
      <w:r>
        <w:noBreakHyphen/>
        <w:t>08</w:t>
      </w:r>
      <w:r>
        <w:noBreakHyphen/>
        <w:t>13)</w:t>
      </w:r>
    </w:p>
    <w:p w14:paraId="4FE449A5" w14:textId="77777777" w:rsidR="00A23F7A" w:rsidRDefault="00A23F7A" w:rsidP="00B5765E">
      <w:pPr>
        <w:pStyle w:val="Brdtextmedindragvnster"/>
      </w:pPr>
      <w:r>
        <w:t>Olsson, Claes, generaldirektör (fr.o.m. 2018</w:t>
      </w:r>
      <w:r>
        <w:noBreakHyphen/>
        <w:t>08</w:t>
      </w:r>
      <w:r>
        <w:noBreakHyphen/>
        <w:t>13)</w:t>
      </w:r>
    </w:p>
    <w:p w14:paraId="03EA322F" w14:textId="77777777" w:rsidR="00A23F7A" w:rsidRDefault="00A23F7A" w:rsidP="00B5765E">
      <w:pPr>
        <w:pStyle w:val="Brdtexthllihop"/>
      </w:pPr>
      <w:r>
        <w:t>Experter:</w:t>
      </w:r>
    </w:p>
    <w:p w14:paraId="4A93F67C" w14:textId="77777777" w:rsidR="00A23F7A" w:rsidRDefault="00A23F7A" w:rsidP="00B5765E">
      <w:pPr>
        <w:pStyle w:val="Brdtextmedindragvnster"/>
      </w:pPr>
      <w:r>
        <w:t>Johansson, Mats, kansliråd (fr.o.m. 2018</w:t>
      </w:r>
      <w:r>
        <w:noBreakHyphen/>
        <w:t>09</w:t>
      </w:r>
      <w:r>
        <w:noBreakHyphen/>
        <w:t>12)</w:t>
      </w:r>
    </w:p>
    <w:p w14:paraId="2963E2D7" w14:textId="77777777" w:rsidR="00A23F7A" w:rsidRDefault="00A23F7A" w:rsidP="00B5765E">
      <w:pPr>
        <w:pStyle w:val="Brdtextmedindragvnster"/>
      </w:pPr>
      <w:r>
        <w:t>Nannesson, Frida, departementssekreterare (fr.o.m. 2018</w:t>
      </w:r>
      <w:r>
        <w:noBreakHyphen/>
        <w:t>09</w:t>
      </w:r>
      <w:r>
        <w:noBreakHyphen/>
        <w:t>12 t.o.m. 2018</w:t>
      </w:r>
      <w:r>
        <w:noBreakHyphen/>
        <w:t>11</w:t>
      </w:r>
      <w:r>
        <w:noBreakHyphen/>
        <w:t>18)</w:t>
      </w:r>
    </w:p>
    <w:p w14:paraId="78022C3E" w14:textId="0BC28625" w:rsidR="00A23F7A" w:rsidRDefault="00A23F7A" w:rsidP="00B5765E">
      <w:pPr>
        <w:pStyle w:val="Brdtextmedindragvnster"/>
      </w:pPr>
      <w:r>
        <w:t>Nahum, Ruth-A</w:t>
      </w:r>
      <w:r w:rsidR="00300C7B">
        <w:t>i</w:t>
      </w:r>
      <w:r>
        <w:t>da, departementssekreterare (fr.o.m. 2018</w:t>
      </w:r>
      <w:r>
        <w:noBreakHyphen/>
        <w:t>11</w:t>
      </w:r>
      <w:r>
        <w:noBreakHyphen/>
        <w:t>19)</w:t>
      </w:r>
    </w:p>
    <w:p w14:paraId="06683413" w14:textId="77777777" w:rsidR="00A23F7A" w:rsidRDefault="00A23F7A" w:rsidP="00B5765E">
      <w:pPr>
        <w:pStyle w:val="Brdtexthllihop"/>
      </w:pPr>
      <w:r>
        <w:t>Sekreterare:</w:t>
      </w:r>
    </w:p>
    <w:p w14:paraId="66A25F98" w14:textId="77777777" w:rsidR="00A23F7A" w:rsidRPr="00B5765E" w:rsidRDefault="00A23F7A" w:rsidP="00B5765E">
      <w:pPr>
        <w:pStyle w:val="Brdtextmedindragvnster"/>
      </w:pPr>
      <w:r w:rsidRPr="00B5765E">
        <w:t xml:space="preserve">Eliasson, Tove, </w:t>
      </w:r>
      <w:proofErr w:type="spellStart"/>
      <w:r w:rsidRPr="00B5765E">
        <w:t>fil.dr</w:t>
      </w:r>
      <w:proofErr w:type="spellEnd"/>
      <w:r w:rsidRPr="00B5765E">
        <w:t xml:space="preserve"> (fr.o.m. 2018</w:t>
      </w:r>
      <w:r w:rsidRPr="00B5765E">
        <w:noBreakHyphen/>
        <w:t>10</w:t>
      </w:r>
      <w:r w:rsidRPr="00B5765E">
        <w:noBreakHyphen/>
        <w:t>01)</w:t>
      </w:r>
    </w:p>
    <w:p w14:paraId="7E3A27E0" w14:textId="77777777" w:rsidR="00A23F7A" w:rsidRDefault="00A23F7A" w:rsidP="00B5765E">
      <w:pPr>
        <w:pStyle w:val="Brdtextmedindragvnster"/>
      </w:pPr>
      <w:r>
        <w:t>Jakobsson Randers, Marie, avdelningsjurist (fr.o.m. 2019</w:t>
      </w:r>
      <w:r>
        <w:noBreakHyphen/>
        <w:t>09</w:t>
      </w:r>
      <w:r>
        <w:noBreakHyphen/>
        <w:t>01)</w:t>
      </w:r>
    </w:p>
    <w:p w14:paraId="1818BE87" w14:textId="77777777" w:rsidR="00A23F7A" w:rsidRDefault="00A23F7A" w:rsidP="00B5765E">
      <w:pPr>
        <w:pStyle w:val="Brdtextmedindragvnster"/>
      </w:pPr>
      <w:r>
        <w:t xml:space="preserve">Norström, </w:t>
      </w:r>
      <w:proofErr w:type="spellStart"/>
      <w:r>
        <w:t>Irén</w:t>
      </w:r>
      <w:proofErr w:type="spellEnd"/>
      <w:r>
        <w:t>, registrator (fr.o.m. 2019</w:t>
      </w:r>
      <w:r>
        <w:noBreakHyphen/>
        <w:t>08</w:t>
      </w:r>
      <w:r>
        <w:noBreakHyphen/>
        <w:t>20)</w:t>
      </w:r>
    </w:p>
    <w:p w14:paraId="08520827" w14:textId="77777777" w:rsidR="00A23F7A" w:rsidRDefault="00A23F7A" w:rsidP="00B5765E">
      <w:pPr>
        <w:pStyle w:val="Brdtextmedindragvnster"/>
      </w:pPr>
      <w:r>
        <w:t>Persson Kern, Kristian, senior utredare (fr.o.m. 2018</w:t>
      </w:r>
      <w:r>
        <w:noBreakHyphen/>
        <w:t>09</w:t>
      </w:r>
      <w:r>
        <w:noBreakHyphen/>
        <w:t>24)</w:t>
      </w:r>
    </w:p>
    <w:p w14:paraId="4E0F821B" w14:textId="77777777" w:rsidR="00A23F7A" w:rsidRDefault="00A23F7A" w:rsidP="00B5765E">
      <w:pPr>
        <w:pStyle w:val="Brdtextmedindragvnster"/>
      </w:pPr>
      <w:proofErr w:type="spellStart"/>
      <w:r>
        <w:t>Vasilevska</w:t>
      </w:r>
      <w:proofErr w:type="spellEnd"/>
      <w:r>
        <w:t xml:space="preserve">, </w:t>
      </w:r>
      <w:proofErr w:type="spellStart"/>
      <w:r>
        <w:t>Marija</w:t>
      </w:r>
      <w:proofErr w:type="spellEnd"/>
      <w:r>
        <w:t>, student (fr.o.m. 2019</w:t>
      </w:r>
      <w:r>
        <w:noBreakHyphen/>
        <w:t>11</w:t>
      </w:r>
      <w:r>
        <w:noBreakHyphen/>
        <w:t>01 t.o.m. 2019</w:t>
      </w:r>
      <w:r>
        <w:noBreakHyphen/>
        <w:t>12</w:t>
      </w:r>
      <w:r>
        <w:noBreakHyphen/>
        <w:t>31)</w:t>
      </w:r>
    </w:p>
    <w:p w14:paraId="43FF19A7" w14:textId="77777777" w:rsidR="00A23F7A" w:rsidRDefault="00A23F7A" w:rsidP="00B5765E">
      <w:pPr>
        <w:pStyle w:val="Brdtextupprkning"/>
      </w:pPr>
      <w:r>
        <w:t>Direktiv för kommittén, se dir. 2018:74</w:t>
      </w:r>
    </w:p>
    <w:p w14:paraId="2C87FF53" w14:textId="77777777" w:rsidR="00A23F7A" w:rsidRDefault="00A23F7A" w:rsidP="00B5765E">
      <w:pPr>
        <w:pStyle w:val="Brdtextupprkning"/>
      </w:pPr>
      <w:r>
        <w:t>Kommittén beräknas avsluta sitt arbete senast 31 maj 2020.</w:t>
      </w:r>
    </w:p>
    <w:p w14:paraId="785ADCF4" w14:textId="77777777" w:rsidR="00A23F7A" w:rsidRDefault="00A23F7A" w:rsidP="00B5765E">
      <w:pPr>
        <w:pStyle w:val="Rubrik2"/>
      </w:pPr>
      <w:bookmarkStart w:id="107" w:name="_Toc34128037"/>
      <w:r>
        <w:t>Utredningen om grönt sparande (Fi 2018:08)</w:t>
      </w:r>
      <w:bookmarkEnd w:id="107"/>
    </w:p>
    <w:p w14:paraId="50DB799F" w14:textId="77777777" w:rsidR="00A23F7A" w:rsidRDefault="00A23F7A" w:rsidP="00B5765E">
      <w:pPr>
        <w:pStyle w:val="Brdtextupprkning"/>
      </w:pPr>
      <w:r>
        <w:t>Tillkallad enligt regeringens bemyndigande 2018-08-02</w:t>
      </w:r>
    </w:p>
    <w:p w14:paraId="0ED5A1B4" w14:textId="77777777" w:rsidR="00A23F7A" w:rsidRDefault="00A23F7A" w:rsidP="00B5765E">
      <w:pPr>
        <w:pStyle w:val="Brdtexthllihop"/>
      </w:pPr>
      <w:r>
        <w:t>Särskild utredare:</w:t>
      </w:r>
    </w:p>
    <w:p w14:paraId="34A9412C" w14:textId="77777777" w:rsidR="00A23F7A" w:rsidRDefault="00A23F7A" w:rsidP="00B5765E">
      <w:pPr>
        <w:pStyle w:val="Brdtextmedindragvnster"/>
      </w:pPr>
      <w:r>
        <w:t>Pettersson, Birgitta, kanslichef (fr.o.m. 2018</w:t>
      </w:r>
      <w:r>
        <w:noBreakHyphen/>
        <w:t>10</w:t>
      </w:r>
      <w:r>
        <w:noBreakHyphen/>
        <w:t>01)</w:t>
      </w:r>
    </w:p>
    <w:p w14:paraId="5C35F319" w14:textId="77777777" w:rsidR="00A23F7A" w:rsidRDefault="00A23F7A" w:rsidP="00B5765E">
      <w:pPr>
        <w:pStyle w:val="Brdtexthllihop"/>
      </w:pPr>
      <w:r>
        <w:t>Experter:</w:t>
      </w:r>
    </w:p>
    <w:p w14:paraId="1CBBF62D" w14:textId="77777777" w:rsidR="00A23F7A" w:rsidRDefault="00A23F7A" w:rsidP="00B5765E">
      <w:pPr>
        <w:pStyle w:val="Brdtextmedindragvnster"/>
      </w:pPr>
      <w:r>
        <w:t>Axelsson, Marita, kansliråd (fr.o.m. 2018</w:t>
      </w:r>
      <w:r>
        <w:noBreakHyphen/>
        <w:t>11</w:t>
      </w:r>
      <w:r>
        <w:noBreakHyphen/>
        <w:t>13)</w:t>
      </w:r>
    </w:p>
    <w:p w14:paraId="71DFEBFE" w14:textId="77777777" w:rsidR="00A23F7A" w:rsidRDefault="00A23F7A" w:rsidP="00B5765E">
      <w:pPr>
        <w:pStyle w:val="Brdtextmedindragvnster"/>
      </w:pPr>
      <w:r>
        <w:t>Bergstrand, Viveca, departementssekreterare (fr.o.m. 2018</w:t>
      </w:r>
      <w:r>
        <w:noBreakHyphen/>
        <w:t>11</w:t>
      </w:r>
      <w:r>
        <w:noBreakHyphen/>
        <w:t>13)</w:t>
      </w:r>
    </w:p>
    <w:p w14:paraId="366D72B3" w14:textId="77777777" w:rsidR="00A23F7A" w:rsidRDefault="00A23F7A" w:rsidP="00B5765E">
      <w:pPr>
        <w:pStyle w:val="Brdtextmedindragvnster"/>
      </w:pPr>
      <w:r>
        <w:t>Bergström, Sara, fil.dr. (fr.o.m. 2018</w:t>
      </w:r>
      <w:r>
        <w:noBreakHyphen/>
        <w:t>11</w:t>
      </w:r>
      <w:r>
        <w:noBreakHyphen/>
        <w:t>13)</w:t>
      </w:r>
    </w:p>
    <w:p w14:paraId="1FD60795" w14:textId="77777777" w:rsidR="00A23F7A" w:rsidRDefault="00A23F7A" w:rsidP="00B5765E">
      <w:pPr>
        <w:pStyle w:val="Brdtextmedindragvnster"/>
      </w:pPr>
      <w:r>
        <w:t>Junker, Svenne, forskare, lärare (fr.o.m. 2018</w:t>
      </w:r>
      <w:r>
        <w:noBreakHyphen/>
        <w:t>11</w:t>
      </w:r>
      <w:r>
        <w:noBreakHyphen/>
        <w:t>13)</w:t>
      </w:r>
    </w:p>
    <w:p w14:paraId="70EDAEB3" w14:textId="77777777" w:rsidR="00A23F7A" w:rsidRDefault="00A23F7A" w:rsidP="00B5765E">
      <w:pPr>
        <w:pStyle w:val="Brdtextmedindragvnster"/>
      </w:pPr>
      <w:proofErr w:type="spellStart"/>
      <w:r>
        <w:t>Larris</w:t>
      </w:r>
      <w:proofErr w:type="spellEnd"/>
      <w:r>
        <w:t>, Anna, senior jurist (fr.o.m. 2018</w:t>
      </w:r>
      <w:r>
        <w:noBreakHyphen/>
        <w:t>11</w:t>
      </w:r>
      <w:r>
        <w:noBreakHyphen/>
        <w:t>13)</w:t>
      </w:r>
    </w:p>
    <w:p w14:paraId="6954057B" w14:textId="77777777" w:rsidR="00A23F7A" w:rsidRDefault="00A23F7A" w:rsidP="00B5765E">
      <w:pPr>
        <w:pStyle w:val="Brdtextmedindragvnster"/>
      </w:pPr>
      <w:r>
        <w:t>Lindberg, Hans, vd (fr.o.m. 2018</w:t>
      </w:r>
      <w:r>
        <w:noBreakHyphen/>
        <w:t>11</w:t>
      </w:r>
      <w:r>
        <w:noBreakHyphen/>
        <w:t>13)</w:t>
      </w:r>
    </w:p>
    <w:p w14:paraId="576334A5" w14:textId="77777777" w:rsidR="00A23F7A" w:rsidRDefault="00A23F7A" w:rsidP="00B5765E">
      <w:pPr>
        <w:pStyle w:val="Brdtextmedindragvnster"/>
      </w:pPr>
      <w:proofErr w:type="spellStart"/>
      <w:r>
        <w:t>Münnich</w:t>
      </w:r>
      <w:proofErr w:type="spellEnd"/>
      <w:r>
        <w:t xml:space="preserve"> Vass, Miriam, handläggare (fr.o.m. 2018</w:t>
      </w:r>
      <w:r>
        <w:noBreakHyphen/>
        <w:t>11</w:t>
      </w:r>
      <w:r>
        <w:noBreakHyphen/>
        <w:t>13)</w:t>
      </w:r>
    </w:p>
    <w:p w14:paraId="13E78C8A" w14:textId="77777777" w:rsidR="00A23F7A" w:rsidRDefault="00A23F7A" w:rsidP="00B5765E">
      <w:pPr>
        <w:pStyle w:val="Brdtextmedindragvnster"/>
      </w:pPr>
      <w:r>
        <w:t>Troedsson, Vigg, civilekonom (fr.o.m. 2018</w:t>
      </w:r>
      <w:r>
        <w:noBreakHyphen/>
        <w:t>11</w:t>
      </w:r>
      <w:r>
        <w:noBreakHyphen/>
        <w:t>13)</w:t>
      </w:r>
    </w:p>
    <w:p w14:paraId="35074181" w14:textId="77777777" w:rsidR="00A23F7A" w:rsidRDefault="00A23F7A" w:rsidP="00B5765E">
      <w:pPr>
        <w:pStyle w:val="Brdtextmedindragvnster"/>
      </w:pPr>
      <w:r>
        <w:t>Sand, Robert, kansliråd (fr.o.m. 2018</w:t>
      </w:r>
      <w:r>
        <w:noBreakHyphen/>
        <w:t>11</w:t>
      </w:r>
      <w:r>
        <w:noBreakHyphen/>
        <w:t>13)</w:t>
      </w:r>
    </w:p>
    <w:p w14:paraId="7268D49E" w14:textId="77777777" w:rsidR="00A23F7A" w:rsidRDefault="00A23F7A" w:rsidP="00B5765E">
      <w:pPr>
        <w:pStyle w:val="Brdtextmedindragvnster"/>
      </w:pPr>
      <w:r>
        <w:t>Sundberg, Johanna, senior finansinspektör (fr.o.m. 2018</w:t>
      </w:r>
      <w:r>
        <w:noBreakHyphen/>
        <w:t>11</w:t>
      </w:r>
      <w:r>
        <w:noBreakHyphen/>
        <w:t>13)</w:t>
      </w:r>
    </w:p>
    <w:p w14:paraId="3AB19AAC" w14:textId="77777777" w:rsidR="00A23F7A" w:rsidRDefault="00A23F7A" w:rsidP="00B5765E">
      <w:pPr>
        <w:pStyle w:val="Brdtextmedindragvnster"/>
      </w:pPr>
      <w:proofErr w:type="spellStart"/>
      <w:r>
        <w:t>Thomann</w:t>
      </w:r>
      <w:proofErr w:type="spellEnd"/>
      <w:r>
        <w:t>, Christian, ämnesråd (fr.o.m. 2018</w:t>
      </w:r>
      <w:r>
        <w:noBreakHyphen/>
        <w:t>11</w:t>
      </w:r>
      <w:r>
        <w:noBreakHyphen/>
        <w:t>13)</w:t>
      </w:r>
    </w:p>
    <w:p w14:paraId="4A879A44" w14:textId="77777777" w:rsidR="00A23F7A" w:rsidRDefault="00A23F7A" w:rsidP="00B5765E">
      <w:pPr>
        <w:pStyle w:val="Brdtextmedindragvnster"/>
      </w:pPr>
      <w:r>
        <w:t>Wallin, Olof, rättslig expert (fr.o.m. 2018</w:t>
      </w:r>
      <w:r>
        <w:noBreakHyphen/>
        <w:t>11</w:t>
      </w:r>
      <w:r>
        <w:noBreakHyphen/>
        <w:t>13)</w:t>
      </w:r>
    </w:p>
    <w:p w14:paraId="4F35FE1D" w14:textId="77777777" w:rsidR="00A23F7A" w:rsidRDefault="00A23F7A" w:rsidP="00B5765E">
      <w:pPr>
        <w:pStyle w:val="Brdtexthllihop"/>
      </w:pPr>
      <w:r>
        <w:lastRenderedPageBreak/>
        <w:t>Sekreterare:</w:t>
      </w:r>
    </w:p>
    <w:p w14:paraId="65628F73" w14:textId="77777777" w:rsidR="00A23F7A" w:rsidRDefault="00A23F7A" w:rsidP="00B5765E">
      <w:pPr>
        <w:pStyle w:val="Brdtextmedindragvnster"/>
      </w:pPr>
      <w:r>
        <w:t>Andersson, Marcus, skattejurist (fr.o.m. 2018</w:t>
      </w:r>
      <w:r>
        <w:noBreakHyphen/>
        <w:t>10</w:t>
      </w:r>
      <w:r>
        <w:noBreakHyphen/>
        <w:t>08)</w:t>
      </w:r>
    </w:p>
    <w:p w14:paraId="112624B8" w14:textId="77777777" w:rsidR="00A23F7A" w:rsidRDefault="00A23F7A" w:rsidP="00B5765E">
      <w:pPr>
        <w:pStyle w:val="Brdtextmedindragvnster"/>
      </w:pPr>
      <w:proofErr w:type="spellStart"/>
      <w:r>
        <w:t>Frimann</w:t>
      </w:r>
      <w:proofErr w:type="spellEnd"/>
      <w:r>
        <w:t>-Clausen Engel, Sandra, ämnesråd (fr.o.m. 2018</w:t>
      </w:r>
      <w:r>
        <w:noBreakHyphen/>
        <w:t>10</w:t>
      </w:r>
      <w:r>
        <w:noBreakHyphen/>
        <w:t>08)</w:t>
      </w:r>
    </w:p>
    <w:p w14:paraId="7F5B5692" w14:textId="77777777" w:rsidR="00A23F7A" w:rsidRDefault="00A23F7A" w:rsidP="00B5765E">
      <w:pPr>
        <w:pStyle w:val="Brdtextupprkning"/>
      </w:pPr>
      <w:r>
        <w:t>Direktiv för utredningen, se dir. 2018:75</w:t>
      </w:r>
    </w:p>
    <w:p w14:paraId="6E1513ED" w14:textId="77777777" w:rsidR="00A23F7A" w:rsidRDefault="00A23F7A" w:rsidP="00B5765E">
      <w:pPr>
        <w:pStyle w:val="Brdtextupprkning"/>
      </w:pPr>
      <w:r>
        <w:t>Utredningen beräknas avsluta sitt arbete senast 31 mars 2020.</w:t>
      </w:r>
    </w:p>
    <w:p w14:paraId="39AA52B9" w14:textId="77777777" w:rsidR="00A23F7A" w:rsidRDefault="00A23F7A" w:rsidP="00B5765E">
      <w:pPr>
        <w:pStyle w:val="Rubrik2"/>
      </w:pPr>
      <w:bookmarkStart w:id="108" w:name="_Toc34128038"/>
      <w:r>
        <w:t>Bilpoolsutredningen (Fi 2018:09)</w:t>
      </w:r>
      <w:bookmarkEnd w:id="108"/>
    </w:p>
    <w:p w14:paraId="56346523" w14:textId="77777777" w:rsidR="00A23F7A" w:rsidRDefault="00A23F7A" w:rsidP="00B5765E">
      <w:pPr>
        <w:pStyle w:val="Brdtextupprkning"/>
      </w:pPr>
      <w:r>
        <w:t>Tillkallad enligt regeringens bemyndigande 2018-08-30</w:t>
      </w:r>
    </w:p>
    <w:p w14:paraId="3318D911" w14:textId="77777777" w:rsidR="00A23F7A" w:rsidRDefault="00A23F7A" w:rsidP="00B5765E">
      <w:pPr>
        <w:pStyle w:val="Brdtexthllihop"/>
      </w:pPr>
      <w:r>
        <w:t>Särskild utredare:</w:t>
      </w:r>
    </w:p>
    <w:p w14:paraId="5B4C237C" w14:textId="77777777" w:rsidR="00A23F7A" w:rsidRDefault="00A23F7A" w:rsidP="00B5765E">
      <w:pPr>
        <w:pStyle w:val="Brdtextmedindragvnster"/>
      </w:pPr>
      <w:r>
        <w:t xml:space="preserve">Andersson </w:t>
      </w:r>
      <w:proofErr w:type="spellStart"/>
      <w:r>
        <w:t>Calafatis</w:t>
      </w:r>
      <w:proofErr w:type="spellEnd"/>
      <w:r>
        <w:t>, Christoffer, rådman (fr.o.m. 2019</w:t>
      </w:r>
      <w:r>
        <w:noBreakHyphen/>
        <w:t>03</w:t>
      </w:r>
      <w:r>
        <w:noBreakHyphen/>
        <w:t>20)</w:t>
      </w:r>
    </w:p>
    <w:p w14:paraId="12FA42BD" w14:textId="77777777" w:rsidR="00A23F7A" w:rsidRDefault="00A23F7A" w:rsidP="00B5765E">
      <w:pPr>
        <w:pStyle w:val="Brdtexthllihop"/>
      </w:pPr>
      <w:r>
        <w:t>Experter:</w:t>
      </w:r>
    </w:p>
    <w:p w14:paraId="25DEF559" w14:textId="77777777" w:rsidR="00A23F7A" w:rsidRDefault="00A23F7A" w:rsidP="00B5765E">
      <w:pPr>
        <w:pStyle w:val="Brdtextmedindragvnster"/>
      </w:pPr>
      <w:proofErr w:type="spellStart"/>
      <w:r>
        <w:t>Bragg</w:t>
      </w:r>
      <w:proofErr w:type="spellEnd"/>
      <w:r>
        <w:t>, Jenny, utredare (fr.o.m. 2019</w:t>
      </w:r>
      <w:r>
        <w:noBreakHyphen/>
        <w:t>04</w:t>
      </w:r>
      <w:r>
        <w:noBreakHyphen/>
        <w:t>24)</w:t>
      </w:r>
    </w:p>
    <w:p w14:paraId="75772302" w14:textId="69A7C2DC" w:rsidR="00A23F7A" w:rsidRDefault="00A23F7A" w:rsidP="00B5765E">
      <w:pPr>
        <w:pStyle w:val="Brdtextmedindragvnster"/>
      </w:pPr>
      <w:proofErr w:type="spellStart"/>
      <w:r>
        <w:t>Carbonari</w:t>
      </w:r>
      <w:proofErr w:type="spellEnd"/>
      <w:r>
        <w:t>, Sebastian, departementssekreterare (fr.o.m. 20</w:t>
      </w:r>
      <w:r w:rsidR="002E3744">
        <w:t>19</w:t>
      </w:r>
      <w:r>
        <w:noBreakHyphen/>
        <w:t>04</w:t>
      </w:r>
      <w:r>
        <w:noBreakHyphen/>
        <w:t>24)</w:t>
      </w:r>
    </w:p>
    <w:p w14:paraId="7686EF19" w14:textId="77777777" w:rsidR="00A23F7A" w:rsidRDefault="00A23F7A" w:rsidP="00B5765E">
      <w:pPr>
        <w:pStyle w:val="Brdtextmedindragvnster"/>
      </w:pPr>
      <w:r>
        <w:t>G Andersson, Stefan, ämnesråd (fr.o.m. 2019</w:t>
      </w:r>
      <w:r>
        <w:noBreakHyphen/>
        <w:t>04</w:t>
      </w:r>
      <w:r>
        <w:noBreakHyphen/>
        <w:t>24)</w:t>
      </w:r>
    </w:p>
    <w:p w14:paraId="318F7729" w14:textId="77777777" w:rsidR="00A23F7A" w:rsidRDefault="00A23F7A" w:rsidP="00B5765E">
      <w:pPr>
        <w:pStyle w:val="Brdtextmedindragvnster"/>
      </w:pPr>
      <w:proofErr w:type="spellStart"/>
      <w:r>
        <w:t>Lackman</w:t>
      </w:r>
      <w:proofErr w:type="spellEnd"/>
      <w:r>
        <w:t>, Anna, expert (fr.o.m. 2019</w:t>
      </w:r>
      <w:r>
        <w:noBreakHyphen/>
        <w:t>08</w:t>
      </w:r>
      <w:r>
        <w:noBreakHyphen/>
        <w:t>13)</w:t>
      </w:r>
    </w:p>
    <w:p w14:paraId="67DB3B15" w14:textId="77777777" w:rsidR="00A23F7A" w:rsidRDefault="00A23F7A" w:rsidP="00B5765E">
      <w:pPr>
        <w:pStyle w:val="Brdtextmedindragvnster"/>
      </w:pPr>
      <w:r>
        <w:t>Larsson, Johan, förbundsjurist (fr.o.m. 2019</w:t>
      </w:r>
      <w:r>
        <w:noBreakHyphen/>
        <w:t>11</w:t>
      </w:r>
      <w:r>
        <w:noBreakHyphen/>
        <w:t>27)</w:t>
      </w:r>
    </w:p>
    <w:p w14:paraId="607670A4" w14:textId="77777777" w:rsidR="00A23F7A" w:rsidRDefault="00A23F7A" w:rsidP="00B5765E">
      <w:pPr>
        <w:pStyle w:val="Brdtextmedindragvnster"/>
      </w:pPr>
      <w:proofErr w:type="spellStart"/>
      <w:r>
        <w:t>Lidstöm</w:t>
      </w:r>
      <w:proofErr w:type="spellEnd"/>
      <w:r>
        <w:t>, Jan-Olof, kansliråd (fr.o.m. 2019</w:t>
      </w:r>
      <w:r>
        <w:noBreakHyphen/>
        <w:t>04</w:t>
      </w:r>
      <w:r>
        <w:noBreakHyphen/>
        <w:t>24 t.o.m. 2020</w:t>
      </w:r>
      <w:r>
        <w:noBreakHyphen/>
        <w:t>01</w:t>
      </w:r>
      <w:r>
        <w:noBreakHyphen/>
        <w:t>19)</w:t>
      </w:r>
    </w:p>
    <w:p w14:paraId="3ACC1F84" w14:textId="77777777" w:rsidR="00A23F7A" w:rsidRDefault="00A23F7A" w:rsidP="00B5765E">
      <w:pPr>
        <w:pStyle w:val="Brdtextmedindragvnster"/>
      </w:pPr>
      <w:r>
        <w:t>Nelsson, Ida, expert (fr.o.m. 2019</w:t>
      </w:r>
      <w:r>
        <w:noBreakHyphen/>
        <w:t>04</w:t>
      </w:r>
      <w:r>
        <w:noBreakHyphen/>
        <w:t>24 t.o.m. 2019</w:t>
      </w:r>
      <w:r>
        <w:noBreakHyphen/>
        <w:t>11</w:t>
      </w:r>
      <w:r>
        <w:noBreakHyphen/>
        <w:t>26)</w:t>
      </w:r>
    </w:p>
    <w:p w14:paraId="43E1DFEC" w14:textId="77777777" w:rsidR="00A23F7A" w:rsidRDefault="00A23F7A" w:rsidP="00B5765E">
      <w:pPr>
        <w:pStyle w:val="Brdtextmedindragvnster"/>
      </w:pPr>
      <w:r>
        <w:t>Nilsen, Thorbjörn, expert (fr.o.m. 2019</w:t>
      </w:r>
      <w:r>
        <w:noBreakHyphen/>
        <w:t>04</w:t>
      </w:r>
      <w:r>
        <w:noBreakHyphen/>
        <w:t>29 t.o.m. 2019</w:t>
      </w:r>
      <w:r>
        <w:noBreakHyphen/>
        <w:t>08</w:t>
      </w:r>
      <w:r>
        <w:noBreakHyphen/>
        <w:t>12)</w:t>
      </w:r>
    </w:p>
    <w:p w14:paraId="4B5839D3" w14:textId="77777777" w:rsidR="00A23F7A" w:rsidRDefault="00A23F7A" w:rsidP="00B5765E">
      <w:pPr>
        <w:pStyle w:val="Brdtextmedindragvnster"/>
      </w:pPr>
      <w:proofErr w:type="spellStart"/>
      <w:r>
        <w:t>Pallasdies</w:t>
      </w:r>
      <w:proofErr w:type="spellEnd"/>
      <w:r>
        <w:t>, Ann-Sofi, rättslig expert (fr.o.m. 2019</w:t>
      </w:r>
      <w:r>
        <w:noBreakHyphen/>
        <w:t>04</w:t>
      </w:r>
      <w:r>
        <w:noBreakHyphen/>
        <w:t>24)</w:t>
      </w:r>
    </w:p>
    <w:p w14:paraId="12AF2C5F" w14:textId="77777777" w:rsidR="00A23F7A" w:rsidRDefault="00A23F7A" w:rsidP="00B5765E">
      <w:pPr>
        <w:pStyle w:val="Brdtextmedindragvnster"/>
      </w:pPr>
      <w:r>
        <w:t>Thörn, Lennart, kvalificerad utredare (fr.o.m. 2019</w:t>
      </w:r>
      <w:r>
        <w:noBreakHyphen/>
        <w:t>04</w:t>
      </w:r>
      <w:r>
        <w:noBreakHyphen/>
        <w:t>24)</w:t>
      </w:r>
    </w:p>
    <w:p w14:paraId="6545EE62" w14:textId="77777777" w:rsidR="00A23F7A" w:rsidRDefault="00A23F7A" w:rsidP="00B5765E">
      <w:pPr>
        <w:pStyle w:val="Brdtextmedindragvnster"/>
      </w:pPr>
      <w:proofErr w:type="spellStart"/>
      <w:r>
        <w:t>Wingmark</w:t>
      </w:r>
      <w:proofErr w:type="spellEnd"/>
      <w:r>
        <w:t>, Alexandra, rättssakkunnig (fr.o.m. 2019</w:t>
      </w:r>
      <w:r>
        <w:noBreakHyphen/>
        <w:t>04</w:t>
      </w:r>
      <w:r>
        <w:noBreakHyphen/>
        <w:t>24)</w:t>
      </w:r>
    </w:p>
    <w:p w14:paraId="46D71672" w14:textId="77777777" w:rsidR="00A23F7A" w:rsidRDefault="00A23F7A" w:rsidP="00B5765E">
      <w:pPr>
        <w:pStyle w:val="Brdtexthllihop"/>
      </w:pPr>
      <w:r>
        <w:t>Sekreterare:</w:t>
      </w:r>
    </w:p>
    <w:p w14:paraId="4484DC05" w14:textId="77777777" w:rsidR="00A23F7A" w:rsidRDefault="00A23F7A" w:rsidP="00B5765E">
      <w:pPr>
        <w:pStyle w:val="Brdtextmedindragvnster"/>
      </w:pPr>
      <w:r>
        <w:t>Holmberg, Carl, utredare (fr.o.m. 2019</w:t>
      </w:r>
      <w:r>
        <w:noBreakHyphen/>
        <w:t>04</w:t>
      </w:r>
      <w:r>
        <w:noBreakHyphen/>
        <w:t>23)</w:t>
      </w:r>
    </w:p>
    <w:p w14:paraId="37F98608" w14:textId="77777777" w:rsidR="00A23F7A" w:rsidRDefault="00A23F7A" w:rsidP="00B5765E">
      <w:pPr>
        <w:pStyle w:val="Brdtextmedindragvnster"/>
      </w:pPr>
      <w:r>
        <w:t>Sundberg, Maria, kammarrättsassessor (fr.o.m. 2019</w:t>
      </w:r>
      <w:r>
        <w:noBreakHyphen/>
        <w:t>02</w:t>
      </w:r>
      <w:r>
        <w:noBreakHyphen/>
        <w:t>18)</w:t>
      </w:r>
    </w:p>
    <w:p w14:paraId="7A97AF0E" w14:textId="77777777" w:rsidR="00A23F7A" w:rsidRDefault="00A23F7A" w:rsidP="00B5765E">
      <w:pPr>
        <w:pStyle w:val="Brdtextupprkning"/>
      </w:pPr>
      <w:r>
        <w:t>Direktiv för utredningen, se dir. 2018:93 och dir. 2019:68</w:t>
      </w:r>
    </w:p>
    <w:p w14:paraId="2823973C" w14:textId="77777777" w:rsidR="00A23F7A" w:rsidRDefault="00A23F7A" w:rsidP="00B5765E">
      <w:pPr>
        <w:pStyle w:val="Brdtextupprkning"/>
      </w:pPr>
      <w:r>
        <w:t>Utredningen beräknas avsluta sitt arbete senast 30 april 2020.</w:t>
      </w:r>
    </w:p>
    <w:p w14:paraId="786DA90B" w14:textId="77777777" w:rsidR="00A23F7A" w:rsidRDefault="00A23F7A" w:rsidP="00B5765E">
      <w:pPr>
        <w:pStyle w:val="Rubrik2"/>
      </w:pPr>
      <w:bookmarkStart w:id="109" w:name="_Toc34128039"/>
      <w:r>
        <w:t>Översyn av hyresmodell för vissa kulturfastigheter (Fi 2018:10)</w:t>
      </w:r>
      <w:bookmarkEnd w:id="109"/>
    </w:p>
    <w:p w14:paraId="21FAF971" w14:textId="77777777" w:rsidR="00A23F7A" w:rsidRDefault="00A23F7A" w:rsidP="00B5765E">
      <w:pPr>
        <w:pStyle w:val="Brdtextupprkning"/>
      </w:pPr>
      <w:r>
        <w:t>Tillkallad enligt regeringens bemyndigande 2018-08-30</w:t>
      </w:r>
    </w:p>
    <w:p w14:paraId="34403400" w14:textId="77777777" w:rsidR="00A23F7A" w:rsidRDefault="00A23F7A" w:rsidP="00B5765E">
      <w:pPr>
        <w:pStyle w:val="Brdtexthllihop"/>
      </w:pPr>
      <w:r>
        <w:t>Särskild utredare:</w:t>
      </w:r>
    </w:p>
    <w:p w14:paraId="1E17B693" w14:textId="77777777" w:rsidR="00A23F7A" w:rsidRDefault="00A23F7A" w:rsidP="00B5765E">
      <w:pPr>
        <w:pStyle w:val="Brdtextmedindragvnster"/>
      </w:pPr>
      <w:proofErr w:type="spellStart"/>
      <w:r>
        <w:t>Böhlin</w:t>
      </w:r>
      <w:proofErr w:type="spellEnd"/>
      <w:r>
        <w:t>, Birgitta, f.d. generaldirektören (fr.o.m. 2019</w:t>
      </w:r>
      <w:r>
        <w:noBreakHyphen/>
        <w:t>08</w:t>
      </w:r>
      <w:r>
        <w:noBreakHyphen/>
        <w:t>15)</w:t>
      </w:r>
    </w:p>
    <w:p w14:paraId="0EC3DF53" w14:textId="77777777" w:rsidR="00A23F7A" w:rsidRDefault="00A23F7A" w:rsidP="00B5765E">
      <w:pPr>
        <w:pStyle w:val="Brdtexthllihop"/>
      </w:pPr>
      <w:r>
        <w:t>Sekreterare:</w:t>
      </w:r>
    </w:p>
    <w:p w14:paraId="0B5B364B" w14:textId="77777777" w:rsidR="00A23F7A" w:rsidRDefault="00A23F7A" w:rsidP="00B5765E">
      <w:pPr>
        <w:pStyle w:val="Brdtextmedindragvnster"/>
      </w:pPr>
      <w:proofErr w:type="spellStart"/>
      <w:r>
        <w:t>Bogdanovic</w:t>
      </w:r>
      <w:proofErr w:type="spellEnd"/>
      <w:r>
        <w:t>, Goran, departementssekreterare (fr.o.m. 2019</w:t>
      </w:r>
      <w:r>
        <w:noBreakHyphen/>
        <w:t>11</w:t>
      </w:r>
      <w:r>
        <w:noBreakHyphen/>
        <w:t>18)</w:t>
      </w:r>
    </w:p>
    <w:p w14:paraId="453E8522" w14:textId="77777777" w:rsidR="00A23F7A" w:rsidRDefault="00A23F7A" w:rsidP="00B5765E">
      <w:pPr>
        <w:pStyle w:val="Brdtextupprkning"/>
      </w:pPr>
      <w:r>
        <w:t>Direktiv för utredningen, se dir. 2018:98 och dir. 2019:58</w:t>
      </w:r>
    </w:p>
    <w:p w14:paraId="0A863170" w14:textId="77777777" w:rsidR="00A23F7A" w:rsidRDefault="00A23F7A" w:rsidP="00B5765E">
      <w:pPr>
        <w:pStyle w:val="Brdtextupprkning"/>
      </w:pPr>
      <w:r>
        <w:t>Utredningen beräknas avsluta sitt arbete senast 31 oktober 2020.</w:t>
      </w:r>
    </w:p>
    <w:p w14:paraId="59233F1F" w14:textId="77777777" w:rsidR="00A23F7A" w:rsidRDefault="00A23F7A" w:rsidP="00B5765E">
      <w:pPr>
        <w:pStyle w:val="Rubrik2"/>
      </w:pPr>
      <w:bookmarkStart w:id="110" w:name="_Toc34128040"/>
      <w:r>
        <w:lastRenderedPageBreak/>
        <w:t>Utredningen om ökad statlig verksamhet i Härnösand (Fi 2018:11)</w:t>
      </w:r>
      <w:bookmarkEnd w:id="110"/>
    </w:p>
    <w:p w14:paraId="38397343" w14:textId="77777777" w:rsidR="00A23F7A" w:rsidRDefault="00A23F7A" w:rsidP="00B5765E">
      <w:pPr>
        <w:pStyle w:val="Brdtextupprkning"/>
      </w:pPr>
      <w:r>
        <w:t>Tillkallad enligt regeringens bemyndigande 2018-08-30</w:t>
      </w:r>
    </w:p>
    <w:p w14:paraId="0F079381" w14:textId="77777777" w:rsidR="00A23F7A" w:rsidRDefault="00A23F7A" w:rsidP="00B5765E">
      <w:pPr>
        <w:pStyle w:val="Brdtexthllihop"/>
      </w:pPr>
      <w:r>
        <w:t>Särskild utredare:</w:t>
      </w:r>
    </w:p>
    <w:p w14:paraId="30B27E40" w14:textId="77777777" w:rsidR="00A23F7A" w:rsidRDefault="00A23F7A" w:rsidP="00B5765E">
      <w:pPr>
        <w:pStyle w:val="Brdtextmedindragvnster"/>
      </w:pPr>
      <w:r>
        <w:t>Palmér, Ingegerd, fil. dr (fr.o.m. 2018</w:t>
      </w:r>
      <w:r>
        <w:noBreakHyphen/>
        <w:t>08</w:t>
      </w:r>
      <w:r>
        <w:noBreakHyphen/>
        <w:t>30 t.o.m. 2019</w:t>
      </w:r>
      <w:r>
        <w:noBreakHyphen/>
        <w:t>06</w:t>
      </w:r>
      <w:r>
        <w:noBreakHyphen/>
        <w:t>17)</w:t>
      </w:r>
    </w:p>
    <w:p w14:paraId="4AA2348B" w14:textId="77777777" w:rsidR="00A23F7A" w:rsidRDefault="00A23F7A" w:rsidP="00B5765E">
      <w:pPr>
        <w:pStyle w:val="Brdtexthllihop"/>
      </w:pPr>
      <w:r>
        <w:t>Sekreterare:</w:t>
      </w:r>
    </w:p>
    <w:p w14:paraId="4BC6836D" w14:textId="77777777" w:rsidR="00A23F7A" w:rsidRDefault="00A23F7A" w:rsidP="00B5765E">
      <w:pPr>
        <w:pStyle w:val="Brdtextmedindragvnster"/>
      </w:pPr>
      <w:r>
        <w:t>Eriksson, Svante, civilekonom (fr.o.m. 2019</w:t>
      </w:r>
      <w:r>
        <w:noBreakHyphen/>
        <w:t>03</w:t>
      </w:r>
      <w:r>
        <w:noBreakHyphen/>
        <w:t>01 t.o.m. 2019</w:t>
      </w:r>
      <w:r>
        <w:noBreakHyphen/>
        <w:t>06</w:t>
      </w:r>
      <w:r>
        <w:noBreakHyphen/>
        <w:t>17)</w:t>
      </w:r>
    </w:p>
    <w:p w14:paraId="19ACB8A7" w14:textId="0AEDB5DF" w:rsidR="00A23F7A" w:rsidRDefault="00A23F7A" w:rsidP="00B5765E">
      <w:pPr>
        <w:pStyle w:val="Brdtextupprkning"/>
      </w:pPr>
      <w:r>
        <w:t xml:space="preserve">Direktiv för utredningen, se dir. 2018:100 och </w:t>
      </w:r>
      <w:r w:rsidR="00FA3A3E">
        <w:t xml:space="preserve">dir </w:t>
      </w:r>
      <w:r>
        <w:t>2019:14</w:t>
      </w:r>
    </w:p>
    <w:p w14:paraId="1234A029" w14:textId="77777777" w:rsidR="00A23F7A" w:rsidRDefault="00A23F7A" w:rsidP="00B5765E">
      <w:pPr>
        <w:pStyle w:val="Brdtexthllihop"/>
      </w:pPr>
      <w:r>
        <w:t>Kommittén har avgett</w:t>
      </w:r>
    </w:p>
    <w:p w14:paraId="07F0EEEF" w14:textId="77777777" w:rsidR="00A23F7A" w:rsidRDefault="00A23F7A" w:rsidP="00B5765E">
      <w:pPr>
        <w:pStyle w:val="Brdtextmedindragvnster"/>
      </w:pPr>
      <w:r>
        <w:t>SOU 2019:33 Ökad statlig närvaro i Härnösand</w:t>
      </w:r>
    </w:p>
    <w:p w14:paraId="410AF67B" w14:textId="77777777" w:rsidR="00A23F7A" w:rsidRDefault="00A23F7A" w:rsidP="00B5765E">
      <w:pPr>
        <w:pStyle w:val="Brdtextupprkning"/>
      </w:pPr>
      <w:r>
        <w:t>Uppdraget är därmed slutfört.</w:t>
      </w:r>
    </w:p>
    <w:p w14:paraId="5C9E943D" w14:textId="77777777" w:rsidR="00A23F7A" w:rsidRDefault="00A23F7A" w:rsidP="00B5765E">
      <w:pPr>
        <w:pStyle w:val="Rubrik2"/>
      </w:pPr>
      <w:bookmarkStart w:id="111" w:name="_Toc34128041"/>
      <w:r>
        <w:t>Utredningen om EU:s bankpaket om riskreducerande åtgärder (Fi 2018:12)</w:t>
      </w:r>
      <w:bookmarkEnd w:id="111"/>
    </w:p>
    <w:p w14:paraId="4AA9D3E8" w14:textId="77777777" w:rsidR="00A23F7A" w:rsidRDefault="00A23F7A" w:rsidP="00B5765E">
      <w:pPr>
        <w:pStyle w:val="Brdtextupprkning"/>
      </w:pPr>
      <w:r>
        <w:t>Tillkallad enligt regeringens bemyndigande 2018-12-20</w:t>
      </w:r>
    </w:p>
    <w:p w14:paraId="70334CC3" w14:textId="77777777" w:rsidR="00A23F7A" w:rsidRDefault="00A23F7A" w:rsidP="00B5765E">
      <w:pPr>
        <w:pStyle w:val="Brdtexthllihop"/>
      </w:pPr>
      <w:r>
        <w:t>Särskild utredare:</w:t>
      </w:r>
    </w:p>
    <w:p w14:paraId="7B14BABD" w14:textId="77777777" w:rsidR="00A23F7A" w:rsidRDefault="00A23F7A" w:rsidP="00B5765E">
      <w:pPr>
        <w:pStyle w:val="Brdtextmedindragvnster"/>
      </w:pPr>
      <w:r>
        <w:t>Håkansson, Per, senior rådgivare (fr.o.m. 2018</w:t>
      </w:r>
      <w:r>
        <w:noBreakHyphen/>
        <w:t>12</w:t>
      </w:r>
      <w:r>
        <w:noBreakHyphen/>
        <w:t>20 t.o.m. 2019</w:t>
      </w:r>
      <w:r>
        <w:noBreakHyphen/>
        <w:t>12</w:t>
      </w:r>
      <w:r>
        <w:noBreakHyphen/>
        <w:t>13)</w:t>
      </w:r>
    </w:p>
    <w:p w14:paraId="654CE60F" w14:textId="77777777" w:rsidR="00A23F7A" w:rsidRDefault="00A23F7A" w:rsidP="00B5765E">
      <w:pPr>
        <w:pStyle w:val="Brdtexthllihop"/>
      </w:pPr>
      <w:r>
        <w:t>Experter:</w:t>
      </w:r>
    </w:p>
    <w:p w14:paraId="5222C1F6" w14:textId="7BF09284" w:rsidR="00A23F7A" w:rsidRDefault="00A23F7A" w:rsidP="00B5765E">
      <w:pPr>
        <w:pStyle w:val="Brdtextmedindragvnster"/>
      </w:pPr>
      <w:r>
        <w:t>Blomberg, Maria, senior kapitaltäckningsexpert (fr.o.m. 2019</w:t>
      </w:r>
      <w:r>
        <w:noBreakHyphen/>
        <w:t>02</w:t>
      </w:r>
      <w:r>
        <w:noBreakHyphen/>
        <w:t>18 t.o.m. 2019</w:t>
      </w:r>
      <w:r>
        <w:noBreakHyphen/>
        <w:t>12</w:t>
      </w:r>
      <w:r>
        <w:noBreakHyphen/>
        <w:t>13)</w:t>
      </w:r>
    </w:p>
    <w:p w14:paraId="1A77E584" w14:textId="77777777" w:rsidR="00A23F7A" w:rsidRDefault="00A23F7A" w:rsidP="00B5765E">
      <w:pPr>
        <w:pStyle w:val="Brdtextmedindragvnster"/>
      </w:pPr>
      <w:proofErr w:type="spellStart"/>
      <w:r>
        <w:t>Ferenius</w:t>
      </w:r>
      <w:proofErr w:type="spellEnd"/>
      <w:r>
        <w:t>, Camilla, rådgivare (fr.o.m. 2019</w:t>
      </w:r>
      <w:r>
        <w:noBreakHyphen/>
        <w:t>02</w:t>
      </w:r>
      <w:r>
        <w:noBreakHyphen/>
        <w:t>18 t.o.m. 2019</w:t>
      </w:r>
      <w:r>
        <w:noBreakHyphen/>
        <w:t>12</w:t>
      </w:r>
      <w:r>
        <w:noBreakHyphen/>
        <w:t>13)</w:t>
      </w:r>
    </w:p>
    <w:p w14:paraId="04ACC90E" w14:textId="77777777" w:rsidR="00A23F7A" w:rsidRDefault="00A23F7A" w:rsidP="00B5765E">
      <w:pPr>
        <w:pStyle w:val="Brdtextmedindragvnster"/>
      </w:pPr>
      <w:proofErr w:type="spellStart"/>
      <w:r>
        <w:t>Lidquist</w:t>
      </w:r>
      <w:proofErr w:type="spellEnd"/>
      <w:r>
        <w:t>, Carl, rättssakkunnig (fr.o.m. 2019</w:t>
      </w:r>
      <w:r>
        <w:noBreakHyphen/>
        <w:t>09</w:t>
      </w:r>
      <w:r>
        <w:noBreakHyphen/>
        <w:t>02 t.o.m. 2019</w:t>
      </w:r>
      <w:r>
        <w:noBreakHyphen/>
        <w:t>12</w:t>
      </w:r>
      <w:r>
        <w:noBreakHyphen/>
        <w:t>13)</w:t>
      </w:r>
    </w:p>
    <w:p w14:paraId="73A9D83A" w14:textId="77777777" w:rsidR="00A23F7A" w:rsidRDefault="00A23F7A" w:rsidP="00B5765E">
      <w:pPr>
        <w:pStyle w:val="Brdtextmedindragvnster"/>
      </w:pPr>
      <w:r>
        <w:t>Nordgren, Jenny, senior rådgivare (fr.o.m. 2019</w:t>
      </w:r>
      <w:r>
        <w:noBreakHyphen/>
        <w:t>02</w:t>
      </w:r>
      <w:r>
        <w:noBreakHyphen/>
        <w:t>18 t.o.m. 2019</w:t>
      </w:r>
      <w:r>
        <w:noBreakHyphen/>
        <w:t>12</w:t>
      </w:r>
      <w:r>
        <w:noBreakHyphen/>
        <w:t>13)</w:t>
      </w:r>
    </w:p>
    <w:p w14:paraId="55D92779" w14:textId="77777777" w:rsidR="00A23F7A" w:rsidRDefault="00A23F7A" w:rsidP="00B5765E">
      <w:pPr>
        <w:pStyle w:val="Brdtextmedindragvnster"/>
      </w:pPr>
      <w:r>
        <w:t>Nordström, Bengt, jurist (fr.o.m. 2019</w:t>
      </w:r>
      <w:r>
        <w:noBreakHyphen/>
        <w:t>02</w:t>
      </w:r>
      <w:r>
        <w:noBreakHyphen/>
        <w:t>18 t.o.m. 2019</w:t>
      </w:r>
      <w:r>
        <w:noBreakHyphen/>
        <w:t>12</w:t>
      </w:r>
      <w:r>
        <w:noBreakHyphen/>
        <w:t>13)</w:t>
      </w:r>
    </w:p>
    <w:p w14:paraId="06CC3749" w14:textId="77777777" w:rsidR="00A23F7A" w:rsidRDefault="00A23F7A" w:rsidP="00B5765E">
      <w:pPr>
        <w:pStyle w:val="Brdtextmedindragvnster"/>
      </w:pPr>
      <w:r>
        <w:t>Villard, Therese, kansliråd (fr.o.m. 2019</w:t>
      </w:r>
      <w:r>
        <w:noBreakHyphen/>
        <w:t>02</w:t>
      </w:r>
      <w:r>
        <w:noBreakHyphen/>
        <w:t>18 t.o.m. 2019</w:t>
      </w:r>
      <w:r>
        <w:noBreakHyphen/>
        <w:t>12</w:t>
      </w:r>
      <w:r>
        <w:noBreakHyphen/>
        <w:t>13)</w:t>
      </w:r>
    </w:p>
    <w:p w14:paraId="63719554" w14:textId="77777777" w:rsidR="00A23F7A" w:rsidRDefault="00A23F7A" w:rsidP="00B5765E">
      <w:pPr>
        <w:pStyle w:val="Brdtextmedindragvnster"/>
      </w:pPr>
      <w:r>
        <w:t>Westin, Daniel, senior analytiker (fr.o.m. 2019</w:t>
      </w:r>
      <w:r>
        <w:noBreakHyphen/>
        <w:t>02</w:t>
      </w:r>
      <w:r>
        <w:noBreakHyphen/>
        <w:t>18 t.o.m. 2019</w:t>
      </w:r>
      <w:r>
        <w:noBreakHyphen/>
        <w:t>12</w:t>
      </w:r>
      <w:r>
        <w:noBreakHyphen/>
        <w:t>13)</w:t>
      </w:r>
    </w:p>
    <w:p w14:paraId="177A9EFF" w14:textId="77777777" w:rsidR="00A23F7A" w:rsidRDefault="00A23F7A" w:rsidP="00B5765E">
      <w:pPr>
        <w:pStyle w:val="Brdtextmedindragvnster"/>
      </w:pPr>
      <w:r>
        <w:t xml:space="preserve">Orlando </w:t>
      </w:r>
      <w:proofErr w:type="spellStart"/>
      <w:r>
        <w:t>Rülcker</w:t>
      </w:r>
      <w:proofErr w:type="spellEnd"/>
      <w:r>
        <w:t xml:space="preserve">, </w:t>
      </w:r>
      <w:proofErr w:type="spellStart"/>
      <w:r>
        <w:t>Thèrése</w:t>
      </w:r>
      <w:proofErr w:type="spellEnd"/>
      <w:r>
        <w:t>, departementssekreterare (fr.o.m. 2019</w:t>
      </w:r>
      <w:r>
        <w:noBreakHyphen/>
        <w:t>02</w:t>
      </w:r>
      <w:r>
        <w:noBreakHyphen/>
        <w:t>18 t.o.m. 2019</w:t>
      </w:r>
      <w:r>
        <w:noBreakHyphen/>
        <w:t>09</w:t>
      </w:r>
      <w:r>
        <w:noBreakHyphen/>
        <w:t>01)</w:t>
      </w:r>
    </w:p>
    <w:p w14:paraId="56324A31" w14:textId="77777777" w:rsidR="00A23F7A" w:rsidRDefault="00A23F7A" w:rsidP="00B5765E">
      <w:pPr>
        <w:pStyle w:val="Brdtexthllihop"/>
      </w:pPr>
      <w:r>
        <w:t>Sekreterare:</w:t>
      </w:r>
    </w:p>
    <w:p w14:paraId="6255246C" w14:textId="254D67FB" w:rsidR="00A23F7A" w:rsidRDefault="00A23F7A" w:rsidP="00B5765E">
      <w:pPr>
        <w:pStyle w:val="Brdtextmedindragvnster"/>
      </w:pPr>
      <w:r>
        <w:t>Moll Forsström, Katja, senior kapitalförsäkringsexpert (fr.o.m. 2019</w:t>
      </w:r>
      <w:r>
        <w:noBreakHyphen/>
        <w:t>02</w:t>
      </w:r>
      <w:r>
        <w:noBreakHyphen/>
        <w:t>11 t.o.m. 2019</w:t>
      </w:r>
      <w:r>
        <w:noBreakHyphen/>
        <w:t>12</w:t>
      </w:r>
      <w:r>
        <w:noBreakHyphen/>
        <w:t>13)</w:t>
      </w:r>
    </w:p>
    <w:p w14:paraId="77632F47" w14:textId="77777777" w:rsidR="00A23F7A" w:rsidRDefault="00A23F7A" w:rsidP="00B5765E">
      <w:pPr>
        <w:pStyle w:val="Brdtextmedindragvnster"/>
      </w:pPr>
      <w:r>
        <w:t>Georgsson, Magnus, rådgivare (fr.o.m. 2019</w:t>
      </w:r>
      <w:r>
        <w:noBreakHyphen/>
        <w:t>02</w:t>
      </w:r>
      <w:r>
        <w:noBreakHyphen/>
        <w:t>01 t.o.m. 2019</w:t>
      </w:r>
      <w:r>
        <w:noBreakHyphen/>
        <w:t>12</w:t>
      </w:r>
      <w:r>
        <w:noBreakHyphen/>
        <w:t>13)</w:t>
      </w:r>
    </w:p>
    <w:p w14:paraId="3319B426" w14:textId="77777777" w:rsidR="00A23F7A" w:rsidRDefault="00A23F7A" w:rsidP="00B5765E">
      <w:pPr>
        <w:pStyle w:val="Brdtextmedindragvnster"/>
      </w:pPr>
      <w:r>
        <w:t xml:space="preserve">Karlsson </w:t>
      </w:r>
      <w:proofErr w:type="spellStart"/>
      <w:r>
        <w:t>Wramsmyr</w:t>
      </w:r>
      <w:proofErr w:type="spellEnd"/>
      <w:r>
        <w:t>, Sofia, kammarrättsassessor (fr.o.m. 2019</w:t>
      </w:r>
      <w:r>
        <w:noBreakHyphen/>
        <w:t>01</w:t>
      </w:r>
      <w:r>
        <w:noBreakHyphen/>
        <w:t>14 t.o.m. 2019</w:t>
      </w:r>
      <w:r>
        <w:noBreakHyphen/>
        <w:t>12</w:t>
      </w:r>
      <w:r>
        <w:noBreakHyphen/>
        <w:t>13)</w:t>
      </w:r>
    </w:p>
    <w:p w14:paraId="7C20EB4B" w14:textId="77777777" w:rsidR="00A23F7A" w:rsidRDefault="00A23F7A" w:rsidP="00B5765E">
      <w:pPr>
        <w:pStyle w:val="Brdtextupprkning"/>
      </w:pPr>
      <w:r>
        <w:t>Direktiv för utredningen, se dir. 2018:116 och dir. 2019:35</w:t>
      </w:r>
    </w:p>
    <w:p w14:paraId="15EFA61E" w14:textId="77777777" w:rsidR="00A23F7A" w:rsidRPr="00A74C9C" w:rsidRDefault="00A23F7A" w:rsidP="00B5765E">
      <w:pPr>
        <w:pStyle w:val="Brdtextmedindrag"/>
      </w:pPr>
    </w:p>
    <w:p w14:paraId="25C488C5" w14:textId="77777777" w:rsidR="00A23F7A" w:rsidRDefault="00A23F7A" w:rsidP="00B5765E">
      <w:pPr>
        <w:pStyle w:val="Brdtexthllihop"/>
      </w:pPr>
      <w:r>
        <w:lastRenderedPageBreak/>
        <w:t>Kommittén har avgett</w:t>
      </w:r>
    </w:p>
    <w:p w14:paraId="7FBFA60F" w14:textId="77777777" w:rsidR="00A23F7A" w:rsidRDefault="00A23F7A" w:rsidP="001B7048">
      <w:pPr>
        <w:pStyle w:val="Brdtextmedindragvnster"/>
        <w:ind w:left="284" w:hanging="114"/>
      </w:pPr>
      <w:r>
        <w:t>SOU 2019:60 EU:s bankpaket om riskreducerande åtgärder</w:t>
      </w:r>
    </w:p>
    <w:p w14:paraId="76528C00" w14:textId="77777777" w:rsidR="00A23F7A" w:rsidRDefault="00A23F7A" w:rsidP="001B7048">
      <w:pPr>
        <w:pStyle w:val="Brdtextmedindragvnster"/>
        <w:ind w:left="284" w:hanging="114"/>
      </w:pPr>
      <w:r>
        <w:t>Ändringar i regelverken om kapitaltäckning och hantering av banker i kris</w:t>
      </w:r>
    </w:p>
    <w:p w14:paraId="57D1D442" w14:textId="77777777" w:rsidR="00A23F7A" w:rsidRDefault="00A23F7A" w:rsidP="00B5765E">
      <w:pPr>
        <w:pStyle w:val="Brdtextupprkning"/>
      </w:pPr>
      <w:r>
        <w:t>Uppdraget är därmed slutfört.</w:t>
      </w:r>
    </w:p>
    <w:p w14:paraId="27C8D659" w14:textId="77777777" w:rsidR="00A23F7A" w:rsidRDefault="00A23F7A" w:rsidP="00B5765E">
      <w:pPr>
        <w:pStyle w:val="Rubrik2"/>
      </w:pPr>
      <w:bookmarkStart w:id="112" w:name="_Toc34128042"/>
      <w:r>
        <w:t>Utredningen om skatt på skadliga kemikalier i kläder och skor (Fi 2019:01)</w:t>
      </w:r>
      <w:bookmarkEnd w:id="112"/>
    </w:p>
    <w:p w14:paraId="5ED3DD29" w14:textId="77777777" w:rsidR="00A23F7A" w:rsidRDefault="00A23F7A" w:rsidP="00B5765E">
      <w:pPr>
        <w:pStyle w:val="Brdtextupprkning"/>
      </w:pPr>
      <w:r>
        <w:t>Tillkallad enligt regeringens bemyndigande 2019-04-18</w:t>
      </w:r>
    </w:p>
    <w:p w14:paraId="00D85D04" w14:textId="77777777" w:rsidR="00A23F7A" w:rsidRDefault="00A23F7A" w:rsidP="00B5765E">
      <w:pPr>
        <w:pStyle w:val="Brdtexthllihop"/>
      </w:pPr>
      <w:r>
        <w:t>Särskild utredare:</w:t>
      </w:r>
    </w:p>
    <w:p w14:paraId="0775243E" w14:textId="77777777" w:rsidR="00A23F7A" w:rsidRDefault="00A23F7A" w:rsidP="00B5765E">
      <w:pPr>
        <w:pStyle w:val="Brdtextmedindragvnster"/>
      </w:pPr>
      <w:r>
        <w:t>Loman, Gabriella, kammarrättsråd (fr.o.m. 2019</w:t>
      </w:r>
      <w:r>
        <w:noBreakHyphen/>
        <w:t>05</w:t>
      </w:r>
      <w:r>
        <w:noBreakHyphen/>
        <w:t>13)</w:t>
      </w:r>
    </w:p>
    <w:p w14:paraId="33FC246F" w14:textId="77777777" w:rsidR="00A23F7A" w:rsidRDefault="00A23F7A" w:rsidP="00B5765E">
      <w:pPr>
        <w:pStyle w:val="Brdtexthllihop"/>
      </w:pPr>
      <w:r>
        <w:t>Experter:</w:t>
      </w:r>
    </w:p>
    <w:p w14:paraId="6B0E875B" w14:textId="77777777" w:rsidR="00A23F7A" w:rsidRDefault="00A23F7A" w:rsidP="00B5765E">
      <w:pPr>
        <w:pStyle w:val="Brdtextmedindragvnster"/>
      </w:pPr>
      <w:r>
        <w:t>Pettersson, Petra, hållbarhetsansvarig (fr.o.m. 2019</w:t>
      </w:r>
      <w:r>
        <w:noBreakHyphen/>
        <w:t>12</w:t>
      </w:r>
      <w:r>
        <w:noBreakHyphen/>
        <w:t>10)</w:t>
      </w:r>
    </w:p>
    <w:p w14:paraId="276BAC21" w14:textId="77777777" w:rsidR="00A23F7A" w:rsidRDefault="00A23F7A" w:rsidP="00B5765E">
      <w:pPr>
        <w:pStyle w:val="Brdtextmedindragvnster"/>
      </w:pPr>
      <w:r>
        <w:t>Bergman, Åke, gästprofessor (fr.o.m. 2019</w:t>
      </w:r>
      <w:r>
        <w:noBreakHyphen/>
        <w:t>05</w:t>
      </w:r>
      <w:r>
        <w:noBreakHyphen/>
        <w:t>28)</w:t>
      </w:r>
    </w:p>
    <w:p w14:paraId="68B725CF" w14:textId="77777777" w:rsidR="00A23F7A" w:rsidRDefault="00A23F7A" w:rsidP="00B5765E">
      <w:pPr>
        <w:pStyle w:val="Brdtextmedindragvnster"/>
      </w:pPr>
      <w:r>
        <w:t>Berntsson, Viktoria, nationell specialist (fr.o.m. 2019</w:t>
      </w:r>
      <w:r>
        <w:noBreakHyphen/>
        <w:t>05</w:t>
      </w:r>
      <w:r>
        <w:noBreakHyphen/>
        <w:t>28)</w:t>
      </w:r>
    </w:p>
    <w:p w14:paraId="55325C67" w14:textId="77777777" w:rsidR="00A23F7A" w:rsidRDefault="00A23F7A" w:rsidP="00B5765E">
      <w:pPr>
        <w:pStyle w:val="Brdtextmedindragvnster"/>
      </w:pPr>
      <w:proofErr w:type="spellStart"/>
      <w:r>
        <w:t>Bertell</w:t>
      </w:r>
      <w:proofErr w:type="spellEnd"/>
      <w:r>
        <w:t>, Hanna, rättslig expert (fr.o.m. 2019</w:t>
      </w:r>
      <w:r>
        <w:noBreakHyphen/>
        <w:t>05</w:t>
      </w:r>
      <w:r>
        <w:noBreakHyphen/>
        <w:t>28 t.o.m. 2019</w:t>
      </w:r>
      <w:r>
        <w:noBreakHyphen/>
        <w:t>08</w:t>
      </w:r>
      <w:r>
        <w:noBreakHyphen/>
        <w:t>25)</w:t>
      </w:r>
    </w:p>
    <w:p w14:paraId="080FABF8" w14:textId="77777777" w:rsidR="00A23F7A" w:rsidRDefault="00A23F7A" w:rsidP="00B5765E">
      <w:pPr>
        <w:pStyle w:val="Brdtextmedindragvnster"/>
      </w:pPr>
      <w:r>
        <w:t>Gisselman, Fredrik, miljöekonom (fr.o.m. 2019</w:t>
      </w:r>
      <w:r>
        <w:noBreakHyphen/>
        <w:t>05</w:t>
      </w:r>
      <w:r>
        <w:noBreakHyphen/>
        <w:t>28)</w:t>
      </w:r>
    </w:p>
    <w:p w14:paraId="5C4506AF" w14:textId="77777777" w:rsidR="00A23F7A" w:rsidRDefault="00A23F7A" w:rsidP="00B5765E">
      <w:pPr>
        <w:pStyle w:val="Brdtextmedindragvnster"/>
      </w:pPr>
      <w:r>
        <w:t>Gärdström, Tomas, ämnesråd (fr.o.m. 2019</w:t>
      </w:r>
      <w:r>
        <w:noBreakHyphen/>
        <w:t>05</w:t>
      </w:r>
      <w:r>
        <w:noBreakHyphen/>
        <w:t>28)</w:t>
      </w:r>
    </w:p>
    <w:p w14:paraId="5F1E4D40" w14:textId="77777777" w:rsidR="00A23F7A" w:rsidRDefault="00A23F7A" w:rsidP="00B5765E">
      <w:pPr>
        <w:pStyle w:val="Brdtextmedindragvnster"/>
      </w:pPr>
      <w:r>
        <w:t>Hansson, Mats-Olof, ämnesråd (fr.o.m. 2019</w:t>
      </w:r>
      <w:r>
        <w:noBreakHyphen/>
        <w:t>05</w:t>
      </w:r>
      <w:r>
        <w:noBreakHyphen/>
        <w:t>28)</w:t>
      </w:r>
    </w:p>
    <w:p w14:paraId="28867CBF" w14:textId="77777777" w:rsidR="00A23F7A" w:rsidRDefault="00A23F7A" w:rsidP="00B5765E">
      <w:pPr>
        <w:pStyle w:val="Brdtextmedindragvnster"/>
      </w:pPr>
      <w:r>
        <w:t>Lundgren, Åsa, rättslig expert (fr.o.m. 2019</w:t>
      </w:r>
      <w:r>
        <w:noBreakHyphen/>
        <w:t>08</w:t>
      </w:r>
      <w:r>
        <w:noBreakHyphen/>
        <w:t>26)</w:t>
      </w:r>
    </w:p>
    <w:p w14:paraId="4A6C85D3" w14:textId="77777777" w:rsidR="00A23F7A" w:rsidRDefault="00A23F7A" w:rsidP="00B5765E">
      <w:pPr>
        <w:pStyle w:val="Brdtextmedindragvnster"/>
      </w:pPr>
      <w:r>
        <w:t>Lönn, Robert, skattejurist (fr.o.m. 2019</w:t>
      </w:r>
      <w:r>
        <w:noBreakHyphen/>
        <w:t>05</w:t>
      </w:r>
      <w:r>
        <w:noBreakHyphen/>
        <w:t>28)</w:t>
      </w:r>
    </w:p>
    <w:p w14:paraId="4056D2B5" w14:textId="77777777" w:rsidR="00A23F7A" w:rsidRDefault="00A23F7A" w:rsidP="00B5765E">
      <w:pPr>
        <w:pStyle w:val="Brdtextmedindragvnster"/>
      </w:pPr>
      <w:proofErr w:type="spellStart"/>
      <w:r>
        <w:t>Nikkarinen</w:t>
      </w:r>
      <w:proofErr w:type="spellEnd"/>
      <w:r>
        <w:t>, Magnus, näringspolitisk expert (fr.o.m. 2019</w:t>
      </w:r>
      <w:r>
        <w:noBreakHyphen/>
        <w:t>05</w:t>
      </w:r>
      <w:r>
        <w:noBreakHyphen/>
        <w:t>28)</w:t>
      </w:r>
    </w:p>
    <w:p w14:paraId="5DDE4889" w14:textId="7EC4CA18" w:rsidR="00A23F7A" w:rsidRPr="000679D8" w:rsidRDefault="00A23F7A" w:rsidP="00B5765E">
      <w:pPr>
        <w:pStyle w:val="Brdtextmedindragvnster"/>
        <w:rPr>
          <w:lang w:val="de-DE"/>
        </w:rPr>
      </w:pPr>
      <w:proofErr w:type="spellStart"/>
      <w:r w:rsidRPr="000679D8">
        <w:rPr>
          <w:lang w:val="de-DE"/>
        </w:rPr>
        <w:t>Slunge</w:t>
      </w:r>
      <w:proofErr w:type="spellEnd"/>
      <w:r w:rsidRPr="000679D8">
        <w:rPr>
          <w:lang w:val="de-DE"/>
        </w:rPr>
        <w:t xml:space="preserve">, Daniel, </w:t>
      </w:r>
      <w:proofErr w:type="spellStart"/>
      <w:r w:rsidRPr="000679D8">
        <w:rPr>
          <w:lang w:val="de-DE"/>
        </w:rPr>
        <w:t>fil.dr</w:t>
      </w:r>
      <w:proofErr w:type="spellEnd"/>
      <w:r w:rsidRPr="000679D8">
        <w:rPr>
          <w:lang w:val="de-DE"/>
        </w:rPr>
        <w:t xml:space="preserve"> (</w:t>
      </w:r>
      <w:proofErr w:type="spellStart"/>
      <w:r w:rsidRPr="000679D8">
        <w:rPr>
          <w:lang w:val="de-DE"/>
        </w:rPr>
        <w:t>fr.o.m</w:t>
      </w:r>
      <w:proofErr w:type="spellEnd"/>
      <w:r w:rsidRPr="000679D8">
        <w:rPr>
          <w:lang w:val="de-DE"/>
        </w:rPr>
        <w:t>. 2019</w:t>
      </w:r>
      <w:r w:rsidRPr="000679D8">
        <w:rPr>
          <w:lang w:val="de-DE"/>
        </w:rPr>
        <w:noBreakHyphen/>
        <w:t>05</w:t>
      </w:r>
      <w:r w:rsidRPr="000679D8">
        <w:rPr>
          <w:lang w:val="de-DE"/>
        </w:rPr>
        <w:noBreakHyphen/>
        <w:t>28)</w:t>
      </w:r>
    </w:p>
    <w:p w14:paraId="3391A75B" w14:textId="77777777" w:rsidR="00A23F7A" w:rsidRDefault="00A23F7A" w:rsidP="00B5765E">
      <w:pPr>
        <w:pStyle w:val="Brdtextmedindragvnster"/>
      </w:pPr>
      <w:r>
        <w:t>Stewart, Alexandra, toxikolog (fr.o.m. 2019</w:t>
      </w:r>
      <w:r>
        <w:noBreakHyphen/>
        <w:t>05</w:t>
      </w:r>
      <w:r>
        <w:noBreakHyphen/>
        <w:t>28)</w:t>
      </w:r>
    </w:p>
    <w:p w14:paraId="75CE2400" w14:textId="77777777" w:rsidR="00A23F7A" w:rsidRDefault="00A23F7A" w:rsidP="00B5765E">
      <w:pPr>
        <w:pStyle w:val="Brdtextmedindragvnster"/>
      </w:pPr>
      <w:r>
        <w:t>Wallin, Maria, departementssekreterare (fr.o.m. 2019</w:t>
      </w:r>
      <w:r>
        <w:noBreakHyphen/>
        <w:t>05</w:t>
      </w:r>
      <w:r>
        <w:noBreakHyphen/>
        <w:t>28)</w:t>
      </w:r>
    </w:p>
    <w:p w14:paraId="0047FAF5" w14:textId="77777777" w:rsidR="00A23F7A" w:rsidRDefault="00A23F7A" w:rsidP="00B5765E">
      <w:pPr>
        <w:pStyle w:val="Brdtextmedindragvnster"/>
      </w:pPr>
      <w:r>
        <w:t>Westman, Linnea, rättssakkunnig (fr.o.m. 2019</w:t>
      </w:r>
      <w:r>
        <w:noBreakHyphen/>
        <w:t>05</w:t>
      </w:r>
      <w:r>
        <w:noBreakHyphen/>
        <w:t>28)</w:t>
      </w:r>
    </w:p>
    <w:p w14:paraId="64732C4B" w14:textId="77777777" w:rsidR="00A23F7A" w:rsidRDefault="00A23F7A" w:rsidP="00B5765E">
      <w:pPr>
        <w:pStyle w:val="Brdtexthllihop"/>
      </w:pPr>
      <w:r>
        <w:t>Sekreterare:</w:t>
      </w:r>
    </w:p>
    <w:p w14:paraId="3177284B" w14:textId="77777777" w:rsidR="00A23F7A" w:rsidRDefault="00A23F7A" w:rsidP="00B5765E">
      <w:pPr>
        <w:pStyle w:val="Brdtextmedindragvnster"/>
      </w:pPr>
      <w:r>
        <w:t>Granlund, David, universitetslektor (fr.o.m. 2019</w:t>
      </w:r>
      <w:r>
        <w:noBreakHyphen/>
        <w:t>08</w:t>
      </w:r>
      <w:r>
        <w:noBreakHyphen/>
        <w:t>05)</w:t>
      </w:r>
    </w:p>
    <w:p w14:paraId="43518E73" w14:textId="77777777" w:rsidR="00A23F7A" w:rsidRDefault="00A23F7A" w:rsidP="00B5765E">
      <w:pPr>
        <w:pStyle w:val="Brdtextmedindragvnster"/>
      </w:pPr>
      <w:r>
        <w:t>Forsell, Jerker, ämnesråd (fr.o.m. 2019</w:t>
      </w:r>
      <w:r>
        <w:noBreakHyphen/>
        <w:t>06</w:t>
      </w:r>
      <w:r>
        <w:noBreakHyphen/>
        <w:t>01)</w:t>
      </w:r>
    </w:p>
    <w:p w14:paraId="2AD2BD60" w14:textId="77777777" w:rsidR="00A23F7A" w:rsidRPr="000679D8" w:rsidRDefault="00A23F7A" w:rsidP="00B5765E">
      <w:pPr>
        <w:pStyle w:val="Brdtextmedindragvnster"/>
        <w:rPr>
          <w:lang w:val="en-US"/>
        </w:rPr>
      </w:pPr>
      <w:proofErr w:type="spellStart"/>
      <w:r w:rsidRPr="000679D8">
        <w:rPr>
          <w:lang w:val="en-US"/>
        </w:rPr>
        <w:t>Niklewski</w:t>
      </w:r>
      <w:proofErr w:type="spellEnd"/>
      <w:r w:rsidRPr="000679D8">
        <w:rPr>
          <w:lang w:val="en-US"/>
        </w:rPr>
        <w:t xml:space="preserve"> Nilsson, Elin, </w:t>
      </w:r>
      <w:proofErr w:type="spellStart"/>
      <w:r w:rsidRPr="000679D8">
        <w:rPr>
          <w:lang w:val="en-US"/>
        </w:rPr>
        <w:t>tf</w:t>
      </w:r>
      <w:proofErr w:type="spellEnd"/>
      <w:r w:rsidRPr="000679D8">
        <w:rPr>
          <w:lang w:val="en-US"/>
        </w:rPr>
        <w:t>. assessor (</w:t>
      </w:r>
      <w:proofErr w:type="spellStart"/>
      <w:r w:rsidRPr="000679D8">
        <w:rPr>
          <w:lang w:val="en-US"/>
        </w:rPr>
        <w:t>fr.o.m</w:t>
      </w:r>
      <w:proofErr w:type="spellEnd"/>
      <w:r w:rsidRPr="000679D8">
        <w:rPr>
          <w:lang w:val="en-US"/>
        </w:rPr>
        <w:t>. 2019</w:t>
      </w:r>
      <w:r w:rsidRPr="000679D8">
        <w:rPr>
          <w:lang w:val="en-US"/>
        </w:rPr>
        <w:noBreakHyphen/>
        <w:t>05</w:t>
      </w:r>
      <w:r w:rsidRPr="000679D8">
        <w:rPr>
          <w:lang w:val="en-US"/>
        </w:rPr>
        <w:noBreakHyphen/>
        <w:t>20)</w:t>
      </w:r>
    </w:p>
    <w:p w14:paraId="71B7DF6B" w14:textId="77777777" w:rsidR="00A23F7A" w:rsidRDefault="00A23F7A" w:rsidP="00B5765E">
      <w:pPr>
        <w:pStyle w:val="Brdtextupprkning"/>
      </w:pPr>
      <w:r>
        <w:t>Direktiv för utredningen, se dir. 2019:15</w:t>
      </w:r>
    </w:p>
    <w:p w14:paraId="3602FA04" w14:textId="77777777" w:rsidR="00A23F7A" w:rsidRDefault="00A23F7A" w:rsidP="00B5765E">
      <w:pPr>
        <w:pStyle w:val="Brdtextupprkning"/>
      </w:pPr>
      <w:r>
        <w:t>Utredningen beräknas avsluta sitt arbete senast 1 april 2020.</w:t>
      </w:r>
    </w:p>
    <w:p w14:paraId="2B3E45E5" w14:textId="77777777" w:rsidR="00A23F7A" w:rsidRDefault="00A23F7A" w:rsidP="00B5765E">
      <w:pPr>
        <w:pStyle w:val="Rubrik2"/>
      </w:pPr>
      <w:bookmarkStart w:id="113" w:name="_Toc34128043"/>
      <w:r>
        <w:t xml:space="preserve">Utredningen om ett nytt regelverk om kapitaltäckning för värdepappersbolag </w:t>
      </w:r>
      <w:r>
        <w:br/>
        <w:t>(Fi 2019:02)</w:t>
      </w:r>
      <w:bookmarkEnd w:id="113"/>
    </w:p>
    <w:p w14:paraId="0F0C1EE3" w14:textId="77777777" w:rsidR="00A23F7A" w:rsidRDefault="00A23F7A" w:rsidP="00B5765E">
      <w:pPr>
        <w:pStyle w:val="Brdtextupprkning"/>
      </w:pPr>
      <w:r>
        <w:t>Tillkallad enligt regeringens bemyndigande 2019-05-16</w:t>
      </w:r>
    </w:p>
    <w:p w14:paraId="5F09A2E2" w14:textId="77777777" w:rsidR="00A23F7A" w:rsidRDefault="00A23F7A" w:rsidP="00B5765E">
      <w:pPr>
        <w:pStyle w:val="Brdtexthllihop"/>
      </w:pPr>
      <w:r>
        <w:t>Särskild utredare:</w:t>
      </w:r>
    </w:p>
    <w:p w14:paraId="0FBAAFB1" w14:textId="77777777" w:rsidR="00A23F7A" w:rsidRDefault="00A23F7A" w:rsidP="00B5765E">
      <w:pPr>
        <w:pStyle w:val="Brdtextmedindragvnster"/>
      </w:pPr>
      <w:r>
        <w:t>Lindeblad, Ann-Christine, justitieråd (fr.o.m. 2019</w:t>
      </w:r>
      <w:r>
        <w:noBreakHyphen/>
        <w:t>05</w:t>
      </w:r>
      <w:r>
        <w:noBreakHyphen/>
        <w:t>16)</w:t>
      </w:r>
    </w:p>
    <w:p w14:paraId="07F2C8E2" w14:textId="77777777" w:rsidR="00A23F7A" w:rsidRDefault="00A23F7A" w:rsidP="00B5765E">
      <w:pPr>
        <w:pStyle w:val="Brdtexthllihop"/>
      </w:pPr>
      <w:r>
        <w:lastRenderedPageBreak/>
        <w:t>Experter:</w:t>
      </w:r>
    </w:p>
    <w:p w14:paraId="081146B2" w14:textId="77777777" w:rsidR="00A23F7A" w:rsidRDefault="00A23F7A" w:rsidP="00B5765E">
      <w:pPr>
        <w:pStyle w:val="Brdtextmedindragvnster"/>
      </w:pPr>
      <w:proofErr w:type="spellStart"/>
      <w:r>
        <w:t>Demander</w:t>
      </w:r>
      <w:proofErr w:type="spellEnd"/>
      <w:r>
        <w:t>, Johanna, departementssekreterare (fr.o.m. 2019</w:t>
      </w:r>
      <w:r>
        <w:noBreakHyphen/>
        <w:t>06</w:t>
      </w:r>
      <w:r>
        <w:noBreakHyphen/>
        <w:t>24)</w:t>
      </w:r>
    </w:p>
    <w:p w14:paraId="19D1BDCF" w14:textId="77777777" w:rsidR="00A23F7A" w:rsidRDefault="00A23F7A" w:rsidP="00B5765E">
      <w:pPr>
        <w:pStyle w:val="Brdtextmedindragvnster"/>
      </w:pPr>
      <w:r>
        <w:t>Fick, Joakim, jurist (fr.o.m. 2019</w:t>
      </w:r>
      <w:r>
        <w:noBreakHyphen/>
        <w:t>06</w:t>
      </w:r>
      <w:r>
        <w:noBreakHyphen/>
        <w:t>24)</w:t>
      </w:r>
    </w:p>
    <w:p w14:paraId="1E6B68F2" w14:textId="77777777" w:rsidR="00A23F7A" w:rsidRDefault="00A23F7A" w:rsidP="00B5765E">
      <w:pPr>
        <w:pStyle w:val="Brdtextmedindragvnster"/>
      </w:pPr>
      <w:proofErr w:type="spellStart"/>
      <w:r>
        <w:t>Mannent</w:t>
      </w:r>
      <w:proofErr w:type="spellEnd"/>
      <w:r>
        <w:t>, Jenny, senior ekonom (fr.o.m. 2019</w:t>
      </w:r>
      <w:r>
        <w:noBreakHyphen/>
        <w:t>06</w:t>
      </w:r>
      <w:r>
        <w:noBreakHyphen/>
        <w:t>24)</w:t>
      </w:r>
    </w:p>
    <w:p w14:paraId="19A5CEFA" w14:textId="77777777" w:rsidR="00A23F7A" w:rsidRDefault="00A23F7A" w:rsidP="00B5765E">
      <w:pPr>
        <w:pStyle w:val="Brdtextmedindragvnster"/>
      </w:pPr>
      <w:r>
        <w:t xml:space="preserve">Olin, Maria, senior </w:t>
      </w:r>
      <w:proofErr w:type="spellStart"/>
      <w:r>
        <w:t>adviser</w:t>
      </w:r>
      <w:proofErr w:type="spellEnd"/>
      <w:r>
        <w:t xml:space="preserve"> (fr.o.m. 2019</w:t>
      </w:r>
      <w:r>
        <w:noBreakHyphen/>
        <w:t>06</w:t>
      </w:r>
      <w:r>
        <w:noBreakHyphen/>
        <w:t>24)</w:t>
      </w:r>
    </w:p>
    <w:p w14:paraId="0902161B" w14:textId="77777777" w:rsidR="00A23F7A" w:rsidRDefault="00A23F7A" w:rsidP="00B5765E">
      <w:pPr>
        <w:pStyle w:val="Brdtextmedindragvnster"/>
      </w:pPr>
      <w:r>
        <w:t>Svensson, Anna, senior jurist (fr.o.m. 2019</w:t>
      </w:r>
      <w:r>
        <w:noBreakHyphen/>
        <w:t>06</w:t>
      </w:r>
      <w:r>
        <w:noBreakHyphen/>
        <w:t>24)</w:t>
      </w:r>
    </w:p>
    <w:p w14:paraId="3016AFA6" w14:textId="77777777" w:rsidR="00A23F7A" w:rsidRDefault="00A23F7A" w:rsidP="00B5765E">
      <w:pPr>
        <w:pStyle w:val="Brdtexthllihop"/>
      </w:pPr>
      <w:r>
        <w:t>Sekreterare:</w:t>
      </w:r>
    </w:p>
    <w:p w14:paraId="715D42BA" w14:textId="77777777" w:rsidR="00A23F7A" w:rsidRDefault="00A23F7A" w:rsidP="00B5765E">
      <w:pPr>
        <w:pStyle w:val="Brdtextmedindragvnster"/>
      </w:pPr>
      <w:proofErr w:type="spellStart"/>
      <w:r>
        <w:t>Gensmann</w:t>
      </w:r>
      <w:proofErr w:type="spellEnd"/>
      <w:r>
        <w:t>, Camilla, hovrättsassessor (fr.o.m. 2019</w:t>
      </w:r>
      <w:r>
        <w:noBreakHyphen/>
        <w:t>05</w:t>
      </w:r>
      <w:r>
        <w:noBreakHyphen/>
        <w:t>16)</w:t>
      </w:r>
    </w:p>
    <w:p w14:paraId="21D5C817" w14:textId="77777777" w:rsidR="00A23F7A" w:rsidRDefault="00A23F7A" w:rsidP="00B5765E">
      <w:pPr>
        <w:pStyle w:val="Brdtextmedindragvnster"/>
      </w:pPr>
      <w:r>
        <w:t>Lycke, Johan, jurist (fr.o.m. 2019</w:t>
      </w:r>
      <w:r>
        <w:noBreakHyphen/>
        <w:t>05</w:t>
      </w:r>
      <w:r>
        <w:noBreakHyphen/>
        <w:t>16)</w:t>
      </w:r>
    </w:p>
    <w:p w14:paraId="2169F133" w14:textId="77777777" w:rsidR="00A23F7A" w:rsidRDefault="00A23F7A" w:rsidP="00B5765E">
      <w:pPr>
        <w:pStyle w:val="Brdtextupprkning"/>
      </w:pPr>
      <w:r>
        <w:t>Direktiv för utredningen, se dir. 2019:22</w:t>
      </w:r>
    </w:p>
    <w:p w14:paraId="7856F901" w14:textId="77777777" w:rsidR="00A23F7A" w:rsidRDefault="00A23F7A" w:rsidP="00B5765E">
      <w:pPr>
        <w:pStyle w:val="Brdtextupprkning"/>
      </w:pPr>
      <w:r>
        <w:t>Utredningen beräknas avsluta sitt arbete senast 28 februari 2020.</w:t>
      </w:r>
    </w:p>
    <w:p w14:paraId="3B9BA681" w14:textId="77777777" w:rsidR="00A23F7A" w:rsidRDefault="00A23F7A" w:rsidP="00B5765E">
      <w:pPr>
        <w:pStyle w:val="Rubrik2"/>
      </w:pPr>
      <w:bookmarkStart w:id="114" w:name="_Toc34128044"/>
      <w:r>
        <w:t>Rut-utredningen (Fi 2019:03)</w:t>
      </w:r>
      <w:bookmarkEnd w:id="114"/>
    </w:p>
    <w:p w14:paraId="5D4F888A" w14:textId="77777777" w:rsidR="00A23F7A" w:rsidRDefault="00A23F7A" w:rsidP="00B5765E">
      <w:pPr>
        <w:pStyle w:val="Brdtextupprkning"/>
      </w:pPr>
      <w:r>
        <w:t>Tillkallad enligt regeringens bemyndigande 2019-06-05</w:t>
      </w:r>
    </w:p>
    <w:p w14:paraId="4F3602A1" w14:textId="77777777" w:rsidR="00A23F7A" w:rsidRDefault="00A23F7A" w:rsidP="00B5765E">
      <w:pPr>
        <w:pStyle w:val="Brdtexthllihop"/>
      </w:pPr>
      <w:r>
        <w:t>Särskild utredare:</w:t>
      </w:r>
    </w:p>
    <w:p w14:paraId="660FB4ED" w14:textId="77777777" w:rsidR="00A23F7A" w:rsidRDefault="00A23F7A" w:rsidP="00B5765E">
      <w:pPr>
        <w:pStyle w:val="Brdtextmedindragvnster"/>
      </w:pPr>
      <w:r>
        <w:t>Rehnberg, Ulf, f.d. avdelningschef (fr.o.m. 2019</w:t>
      </w:r>
      <w:r>
        <w:noBreakHyphen/>
        <w:t>06</w:t>
      </w:r>
      <w:r>
        <w:noBreakHyphen/>
        <w:t>13)</w:t>
      </w:r>
    </w:p>
    <w:p w14:paraId="039CCB28" w14:textId="77777777" w:rsidR="00A23F7A" w:rsidRDefault="00A23F7A" w:rsidP="00B5765E">
      <w:pPr>
        <w:pStyle w:val="Brdtexthllihop"/>
      </w:pPr>
      <w:r>
        <w:t>Experter:</w:t>
      </w:r>
    </w:p>
    <w:p w14:paraId="312A75F4" w14:textId="77777777" w:rsidR="00A23F7A" w:rsidRDefault="00A23F7A" w:rsidP="00B5765E">
      <w:pPr>
        <w:pStyle w:val="Brdtextmedindragvnster"/>
      </w:pPr>
      <w:r>
        <w:t>Bengtsson, Greger, samordnare (fr.o.m. 2019</w:t>
      </w:r>
      <w:r>
        <w:noBreakHyphen/>
        <w:t>10</w:t>
      </w:r>
      <w:r>
        <w:noBreakHyphen/>
        <w:t>08)</w:t>
      </w:r>
    </w:p>
    <w:p w14:paraId="44FBE2DD" w14:textId="77777777" w:rsidR="00A23F7A" w:rsidRDefault="00A23F7A" w:rsidP="00B5765E">
      <w:pPr>
        <w:pStyle w:val="Brdtextmedindragvnster"/>
      </w:pPr>
      <w:r>
        <w:t>Bergstrand, Viveca, departementssekreterare (fr.o.m. 2019</w:t>
      </w:r>
      <w:r>
        <w:noBreakHyphen/>
        <w:t>08</w:t>
      </w:r>
      <w:r>
        <w:noBreakHyphen/>
        <w:t>13 t.o.m. 2019</w:t>
      </w:r>
      <w:r>
        <w:noBreakHyphen/>
        <w:t>08</w:t>
      </w:r>
      <w:r>
        <w:noBreakHyphen/>
        <w:t>26)</w:t>
      </w:r>
    </w:p>
    <w:p w14:paraId="0E3B0E3B" w14:textId="77777777" w:rsidR="00A23F7A" w:rsidRDefault="00A23F7A" w:rsidP="00B5765E">
      <w:pPr>
        <w:pStyle w:val="Brdtextmedindragvnster"/>
      </w:pPr>
      <w:r>
        <w:t xml:space="preserve">Blank </w:t>
      </w:r>
      <w:proofErr w:type="spellStart"/>
      <w:r>
        <w:t>Thörnroos</w:t>
      </w:r>
      <w:proofErr w:type="spellEnd"/>
      <w:r>
        <w:t>, Pia, rättslig expert (fr.o.m. 2019</w:t>
      </w:r>
      <w:r>
        <w:noBreakHyphen/>
        <w:t>08</w:t>
      </w:r>
      <w:r>
        <w:noBreakHyphen/>
        <w:t>13)</w:t>
      </w:r>
    </w:p>
    <w:p w14:paraId="0A9DAE06" w14:textId="77777777" w:rsidR="00A23F7A" w:rsidRDefault="00A23F7A" w:rsidP="00B5765E">
      <w:pPr>
        <w:pStyle w:val="Brdtextmedindragvnster"/>
      </w:pPr>
      <w:r>
        <w:t>Broman, Charlotta, ämnesråd (fr.o.m. 2019</w:t>
      </w:r>
      <w:r>
        <w:noBreakHyphen/>
        <w:t>08</w:t>
      </w:r>
      <w:r>
        <w:noBreakHyphen/>
        <w:t>13)</w:t>
      </w:r>
    </w:p>
    <w:p w14:paraId="5E29E5AF" w14:textId="77777777" w:rsidR="00A23F7A" w:rsidRDefault="00A23F7A" w:rsidP="00B5765E">
      <w:pPr>
        <w:pStyle w:val="Brdtextmedindragvnster"/>
      </w:pPr>
      <w:r>
        <w:t>Ekenberg, Marina, departementssekreterare (fr.o.m. 2019</w:t>
      </w:r>
      <w:r>
        <w:noBreakHyphen/>
        <w:t>08</w:t>
      </w:r>
      <w:r>
        <w:noBreakHyphen/>
        <w:t>27)</w:t>
      </w:r>
    </w:p>
    <w:p w14:paraId="085D4BAF" w14:textId="77777777" w:rsidR="00A23F7A" w:rsidRDefault="00A23F7A" w:rsidP="00B5765E">
      <w:pPr>
        <w:pStyle w:val="Brdtextmedindragvnster"/>
      </w:pPr>
      <w:r>
        <w:t>Gustavsson, Magnus, departementssekreterare (fr.o.m. 2019</w:t>
      </w:r>
      <w:r>
        <w:noBreakHyphen/>
        <w:t>08</w:t>
      </w:r>
      <w:r>
        <w:noBreakHyphen/>
        <w:t>13)</w:t>
      </w:r>
    </w:p>
    <w:p w14:paraId="7E2D3BA2" w14:textId="77777777" w:rsidR="00A23F7A" w:rsidRDefault="00A23F7A" w:rsidP="00B5765E">
      <w:pPr>
        <w:pStyle w:val="Brdtextmedindragvnster"/>
      </w:pPr>
      <w:r>
        <w:t>Hansson, Kjell, förbundsstyrelseledamot (fr.o.m. 2019</w:t>
      </w:r>
      <w:r>
        <w:noBreakHyphen/>
        <w:t>08</w:t>
      </w:r>
      <w:r>
        <w:noBreakHyphen/>
        <w:t>13)</w:t>
      </w:r>
    </w:p>
    <w:p w14:paraId="2855A57F" w14:textId="77777777" w:rsidR="00A23F7A" w:rsidRDefault="00A23F7A" w:rsidP="00B5765E">
      <w:pPr>
        <w:pStyle w:val="Brdtextmedindragvnster"/>
      </w:pPr>
      <w:proofErr w:type="spellStart"/>
      <w:r>
        <w:t>Hasslemark</w:t>
      </w:r>
      <w:proofErr w:type="spellEnd"/>
      <w:r>
        <w:t>, Henrik, rättssakkunnig (fr.o.m. 2019</w:t>
      </w:r>
      <w:r>
        <w:noBreakHyphen/>
        <w:t>08</w:t>
      </w:r>
      <w:r>
        <w:noBreakHyphen/>
        <w:t>13)</w:t>
      </w:r>
    </w:p>
    <w:p w14:paraId="78BAC57C" w14:textId="77777777" w:rsidR="00A23F7A" w:rsidRDefault="00A23F7A" w:rsidP="00B5765E">
      <w:pPr>
        <w:pStyle w:val="Brdtextmedindragvnster"/>
      </w:pPr>
      <w:proofErr w:type="spellStart"/>
      <w:r>
        <w:t>Kogsta</w:t>
      </w:r>
      <w:proofErr w:type="spellEnd"/>
      <w:r>
        <w:t>, Evelina, näringspolitisk expert (fr.o.m. 2019</w:t>
      </w:r>
      <w:r>
        <w:noBreakHyphen/>
        <w:t>08</w:t>
      </w:r>
      <w:r>
        <w:noBreakHyphen/>
        <w:t>13)</w:t>
      </w:r>
    </w:p>
    <w:p w14:paraId="303729C6" w14:textId="77777777" w:rsidR="00A23F7A" w:rsidRDefault="00A23F7A" w:rsidP="00B5765E">
      <w:pPr>
        <w:pStyle w:val="Brdtextmedindragvnster"/>
      </w:pPr>
      <w:proofErr w:type="spellStart"/>
      <w:r>
        <w:t>Lidefelt</w:t>
      </w:r>
      <w:proofErr w:type="spellEnd"/>
      <w:r>
        <w:t>, Johan, nationalekonom (fr.o.m. 2019</w:t>
      </w:r>
      <w:r>
        <w:noBreakHyphen/>
        <w:t>08</w:t>
      </w:r>
      <w:r>
        <w:noBreakHyphen/>
        <w:t>13)</w:t>
      </w:r>
    </w:p>
    <w:p w14:paraId="4F4A50FE" w14:textId="77777777" w:rsidR="00A23F7A" w:rsidRDefault="00A23F7A" w:rsidP="00B5765E">
      <w:pPr>
        <w:pStyle w:val="Brdtextmedindragvnster"/>
      </w:pPr>
      <w:r>
        <w:t xml:space="preserve">Ohlsson, </w:t>
      </w:r>
      <w:proofErr w:type="spellStart"/>
      <w:r>
        <w:t>Thomaz</w:t>
      </w:r>
      <w:proofErr w:type="spellEnd"/>
      <w:r>
        <w:t>, handläggare (fr.o.m. 2019</w:t>
      </w:r>
      <w:r>
        <w:noBreakHyphen/>
        <w:t>08</w:t>
      </w:r>
      <w:r>
        <w:noBreakHyphen/>
        <w:t>13 t.o.m. 2019</w:t>
      </w:r>
      <w:r>
        <w:noBreakHyphen/>
        <w:t>10</w:t>
      </w:r>
      <w:r>
        <w:noBreakHyphen/>
        <w:t>07)</w:t>
      </w:r>
    </w:p>
    <w:p w14:paraId="711205B9" w14:textId="77777777" w:rsidR="00A23F7A" w:rsidRDefault="00A23F7A" w:rsidP="00B5765E">
      <w:pPr>
        <w:pStyle w:val="Brdtextmedindragvnster"/>
      </w:pPr>
      <w:r>
        <w:t>Tallberg, Christina, ordförande (fr.o.m. 2019</w:t>
      </w:r>
      <w:r>
        <w:noBreakHyphen/>
        <w:t>08</w:t>
      </w:r>
      <w:r>
        <w:noBreakHyphen/>
        <w:t>13)</w:t>
      </w:r>
    </w:p>
    <w:p w14:paraId="5B728829" w14:textId="77777777" w:rsidR="00A23F7A" w:rsidRDefault="00A23F7A" w:rsidP="00B5765E">
      <w:pPr>
        <w:pStyle w:val="Brdtextmedindragvnster"/>
      </w:pPr>
      <w:r>
        <w:t>Wada, Jenny, departementssekreterare (fr.o.m. 2019</w:t>
      </w:r>
      <w:r>
        <w:noBreakHyphen/>
        <w:t>08</w:t>
      </w:r>
      <w:r>
        <w:noBreakHyphen/>
        <w:t>13)</w:t>
      </w:r>
    </w:p>
    <w:p w14:paraId="53DE73C5" w14:textId="77777777" w:rsidR="00A23F7A" w:rsidRDefault="00A23F7A" w:rsidP="00B5765E">
      <w:pPr>
        <w:pStyle w:val="Brdtexthllihop"/>
      </w:pPr>
      <w:r>
        <w:t>Sekreterare:</w:t>
      </w:r>
    </w:p>
    <w:p w14:paraId="180C3578" w14:textId="77777777" w:rsidR="00A23F7A" w:rsidRDefault="00A23F7A" w:rsidP="00B5765E">
      <w:pPr>
        <w:pStyle w:val="Brdtextmedindragvnster"/>
      </w:pPr>
      <w:proofErr w:type="spellStart"/>
      <w:r>
        <w:t>Daleng</w:t>
      </w:r>
      <w:proofErr w:type="spellEnd"/>
      <w:r>
        <w:t>, Trine, skattehandläggare (fr.o.m. 2019</w:t>
      </w:r>
      <w:r>
        <w:noBreakHyphen/>
        <w:t>10</w:t>
      </w:r>
      <w:r>
        <w:noBreakHyphen/>
        <w:t>01 t.o.m. 2020</w:t>
      </w:r>
      <w:r>
        <w:noBreakHyphen/>
        <w:t>01</w:t>
      </w:r>
      <w:r>
        <w:noBreakHyphen/>
        <w:t>16)</w:t>
      </w:r>
    </w:p>
    <w:p w14:paraId="276BFB76" w14:textId="77777777" w:rsidR="00A23F7A" w:rsidRDefault="00A23F7A" w:rsidP="00B5765E">
      <w:pPr>
        <w:pStyle w:val="Brdtextmedindragvnster"/>
      </w:pPr>
      <w:proofErr w:type="spellStart"/>
      <w:r>
        <w:t>Fäger</w:t>
      </w:r>
      <w:proofErr w:type="spellEnd"/>
      <w:r>
        <w:t>, Catarina, kammarrättsassessor (fr.o.m. 2019</w:t>
      </w:r>
      <w:r>
        <w:noBreakHyphen/>
        <w:t>07</w:t>
      </w:r>
      <w:r>
        <w:noBreakHyphen/>
        <w:t>01)</w:t>
      </w:r>
    </w:p>
    <w:p w14:paraId="749AA08D" w14:textId="77777777" w:rsidR="00A23F7A" w:rsidRDefault="00A23F7A" w:rsidP="00B5765E">
      <w:pPr>
        <w:pStyle w:val="Brdtextmedindragvnster"/>
      </w:pPr>
      <w:r>
        <w:t xml:space="preserve">von </w:t>
      </w:r>
      <w:proofErr w:type="spellStart"/>
      <w:r>
        <w:t>Greiff</w:t>
      </w:r>
      <w:proofErr w:type="spellEnd"/>
      <w:r>
        <w:t>, Jenny, ämnesråd (fr.o.m. 2019</w:t>
      </w:r>
      <w:r>
        <w:noBreakHyphen/>
        <w:t>08</w:t>
      </w:r>
      <w:r>
        <w:noBreakHyphen/>
        <w:t>29 t.o.m. 2020</w:t>
      </w:r>
      <w:r>
        <w:noBreakHyphen/>
        <w:t>01</w:t>
      </w:r>
      <w:r>
        <w:noBreakHyphen/>
        <w:t>16)</w:t>
      </w:r>
    </w:p>
    <w:p w14:paraId="6B0E3463" w14:textId="77777777" w:rsidR="00A23F7A" w:rsidRDefault="00A23F7A" w:rsidP="00B5765E">
      <w:pPr>
        <w:pStyle w:val="Brdtextmedindragvnster"/>
      </w:pPr>
      <w:r>
        <w:t>Gustafsson, Maria, sekreterare (fr.o.m. 2020</w:t>
      </w:r>
      <w:r>
        <w:noBreakHyphen/>
        <w:t>02</w:t>
      </w:r>
      <w:r>
        <w:noBreakHyphen/>
        <w:t>17)</w:t>
      </w:r>
    </w:p>
    <w:p w14:paraId="1AFC9ADA" w14:textId="77FB626D" w:rsidR="00A23F7A" w:rsidRDefault="00A23F7A" w:rsidP="00B5765E">
      <w:pPr>
        <w:pStyle w:val="Brdtextupprkning"/>
      </w:pPr>
      <w:r>
        <w:t>Direktiv för utredningen, se dir. 2019:26</w:t>
      </w:r>
      <w:r w:rsidR="00C112D4">
        <w:t xml:space="preserve"> och </w:t>
      </w:r>
      <w:r>
        <w:t>dir. 2019:100</w:t>
      </w:r>
    </w:p>
    <w:p w14:paraId="67CD4B6D" w14:textId="77777777" w:rsidR="00A23F7A" w:rsidRDefault="00A23F7A" w:rsidP="00B5765E">
      <w:pPr>
        <w:pStyle w:val="Brdtextupprkning"/>
      </w:pPr>
      <w:r>
        <w:t>Utredningen beräknas avsluta sitt arbete senast 1 september 2020.</w:t>
      </w:r>
    </w:p>
    <w:p w14:paraId="49D37135" w14:textId="77777777" w:rsidR="00A23F7A" w:rsidRPr="00B52C8D" w:rsidRDefault="00A23F7A" w:rsidP="00B5765E">
      <w:pPr>
        <w:pStyle w:val="Brdtextmedindrag"/>
      </w:pPr>
    </w:p>
    <w:p w14:paraId="4FAAEB93" w14:textId="77777777" w:rsidR="00A23F7A" w:rsidRDefault="00A23F7A" w:rsidP="00B5765E">
      <w:pPr>
        <w:pStyle w:val="Rubrik2"/>
      </w:pPr>
      <w:bookmarkStart w:id="115" w:name="_Toc34128045"/>
      <w:r>
        <w:lastRenderedPageBreak/>
        <w:t>Utredningen om bättre konkurrens i bostadsbyggandet (Fi 2019:04)</w:t>
      </w:r>
      <w:bookmarkEnd w:id="115"/>
    </w:p>
    <w:p w14:paraId="6B1C40C3" w14:textId="77777777" w:rsidR="00A23F7A" w:rsidRDefault="00A23F7A" w:rsidP="00B5765E">
      <w:pPr>
        <w:pStyle w:val="Brdtextupprkning"/>
      </w:pPr>
      <w:r>
        <w:t>Tillkallad enligt regeringens bemyndigande 2019-06-13</w:t>
      </w:r>
    </w:p>
    <w:p w14:paraId="35ED7B4A" w14:textId="77777777" w:rsidR="00A23F7A" w:rsidRDefault="00A23F7A" w:rsidP="00B5765E">
      <w:pPr>
        <w:pStyle w:val="Brdtexthllihop"/>
      </w:pPr>
      <w:r>
        <w:t>Särskild utredare:</w:t>
      </w:r>
    </w:p>
    <w:p w14:paraId="729FA8DC" w14:textId="77777777" w:rsidR="00A23F7A" w:rsidRDefault="00A23F7A" w:rsidP="00B5765E">
      <w:pPr>
        <w:pStyle w:val="Brdtextmedindragvnster"/>
      </w:pPr>
      <w:r>
        <w:t>Ågren, Maria, generaldirektör (fr.o.m. 2019</w:t>
      </w:r>
      <w:r>
        <w:noBreakHyphen/>
        <w:t>06</w:t>
      </w:r>
      <w:r>
        <w:noBreakHyphen/>
        <w:t>19)</w:t>
      </w:r>
    </w:p>
    <w:p w14:paraId="721DFE19" w14:textId="77777777" w:rsidR="00A23F7A" w:rsidRDefault="00A23F7A" w:rsidP="00B5765E">
      <w:pPr>
        <w:pStyle w:val="Brdtexthllihop"/>
      </w:pPr>
      <w:r>
        <w:t>Sakkunniga:</w:t>
      </w:r>
    </w:p>
    <w:p w14:paraId="03AA00CB" w14:textId="77777777" w:rsidR="00A23F7A" w:rsidRDefault="00A23F7A" w:rsidP="00B5765E">
      <w:pPr>
        <w:pStyle w:val="Brdtextmedindragvnster"/>
      </w:pPr>
      <w:r>
        <w:t>Carlén, Tove, departementssekreterare (fr.o.m. 2019</w:t>
      </w:r>
      <w:r>
        <w:noBreakHyphen/>
        <w:t>10</w:t>
      </w:r>
      <w:r>
        <w:noBreakHyphen/>
        <w:t>22)</w:t>
      </w:r>
    </w:p>
    <w:p w14:paraId="2BED1B07" w14:textId="77777777" w:rsidR="00A23F7A" w:rsidRDefault="00A23F7A" w:rsidP="00B5765E">
      <w:pPr>
        <w:pStyle w:val="Brdtextmedindragvnster"/>
      </w:pPr>
      <w:r>
        <w:t>Lindholm, Benny, rättssakkunnig (fr.o.m. 2019</w:t>
      </w:r>
      <w:r>
        <w:noBreakHyphen/>
        <w:t>10</w:t>
      </w:r>
      <w:r>
        <w:noBreakHyphen/>
        <w:t>22)</w:t>
      </w:r>
    </w:p>
    <w:p w14:paraId="4232A69F" w14:textId="77777777" w:rsidR="00A23F7A" w:rsidRDefault="00A23F7A" w:rsidP="00B5765E">
      <w:pPr>
        <w:pStyle w:val="Brdtextmedindragvnster"/>
      </w:pPr>
      <w:r>
        <w:t>Murray, Erik, kansliråd (fr.o.m. 2019</w:t>
      </w:r>
      <w:r>
        <w:noBreakHyphen/>
        <w:t>10</w:t>
      </w:r>
      <w:r>
        <w:noBreakHyphen/>
        <w:t>22)</w:t>
      </w:r>
    </w:p>
    <w:p w14:paraId="2C2EFBC1" w14:textId="77777777" w:rsidR="00A23F7A" w:rsidRDefault="00A23F7A" w:rsidP="00B5765E">
      <w:pPr>
        <w:pStyle w:val="Brdtextmedindragvnster"/>
      </w:pPr>
      <w:r>
        <w:t>Thureson, Anna, departementssekreterare (fr.o.m. 2019</w:t>
      </w:r>
      <w:r>
        <w:noBreakHyphen/>
        <w:t>10</w:t>
      </w:r>
      <w:r>
        <w:noBreakHyphen/>
        <w:t>22)</w:t>
      </w:r>
    </w:p>
    <w:p w14:paraId="217CD45C" w14:textId="77777777" w:rsidR="00A23F7A" w:rsidRDefault="00A23F7A" w:rsidP="00B5765E">
      <w:pPr>
        <w:pStyle w:val="Brdtexthllihop"/>
      </w:pPr>
      <w:r>
        <w:t>Sekreterare:</w:t>
      </w:r>
    </w:p>
    <w:p w14:paraId="4CEB9E92" w14:textId="77777777" w:rsidR="00A23F7A" w:rsidRDefault="00A23F7A" w:rsidP="00B5765E">
      <w:pPr>
        <w:pStyle w:val="Brdtextmedindragvnster"/>
      </w:pPr>
      <w:r>
        <w:t>Hedelin, Johan, konkurrensråd (fr.o.m. 2019</w:t>
      </w:r>
      <w:r>
        <w:noBreakHyphen/>
        <w:t>10</w:t>
      </w:r>
      <w:r>
        <w:noBreakHyphen/>
        <w:t>01)</w:t>
      </w:r>
    </w:p>
    <w:p w14:paraId="062F1604" w14:textId="77777777" w:rsidR="00A23F7A" w:rsidRDefault="00A23F7A" w:rsidP="00B5765E">
      <w:pPr>
        <w:pStyle w:val="Brdtextmedindragvnster"/>
      </w:pPr>
      <w:r>
        <w:t>Lundmark Söderberg, Tove, jurist (fr.o.m. 2019</w:t>
      </w:r>
      <w:r>
        <w:noBreakHyphen/>
        <w:t>12</w:t>
      </w:r>
      <w:r>
        <w:noBreakHyphen/>
        <w:t>20)</w:t>
      </w:r>
    </w:p>
    <w:p w14:paraId="576C5C29" w14:textId="77777777" w:rsidR="00A23F7A" w:rsidRDefault="00A23F7A" w:rsidP="00B5765E">
      <w:pPr>
        <w:pStyle w:val="Brdtextupprkning"/>
      </w:pPr>
      <w:r>
        <w:t>Direktiv för utredningen, se dir. 2019:31</w:t>
      </w:r>
    </w:p>
    <w:p w14:paraId="73188063" w14:textId="77777777" w:rsidR="00A23F7A" w:rsidRDefault="00A23F7A" w:rsidP="00B5765E">
      <w:pPr>
        <w:pStyle w:val="Brdtextupprkning"/>
      </w:pPr>
      <w:r>
        <w:t>Utredningen beräknas avsluta sitt arbete senast 14 december 2020.</w:t>
      </w:r>
    </w:p>
    <w:p w14:paraId="0E023A99" w14:textId="77777777" w:rsidR="00A23F7A" w:rsidRDefault="00A23F7A" w:rsidP="00B5765E">
      <w:pPr>
        <w:pStyle w:val="Rubrik2"/>
      </w:pPr>
      <w:bookmarkStart w:id="116" w:name="_Toc34128046"/>
      <w:r>
        <w:t>Utredningen om folkbokföring och samordningsnummer (Fi 2019:05)</w:t>
      </w:r>
      <w:bookmarkEnd w:id="116"/>
    </w:p>
    <w:p w14:paraId="068EB0F7" w14:textId="77777777" w:rsidR="00A23F7A" w:rsidRDefault="00A23F7A" w:rsidP="00B5765E">
      <w:pPr>
        <w:pStyle w:val="Brdtextupprkning"/>
      </w:pPr>
      <w:r>
        <w:t>Tillkallad enligt regeringens bemyndigande 2019-09-05</w:t>
      </w:r>
    </w:p>
    <w:p w14:paraId="2B279BBE" w14:textId="77777777" w:rsidR="00A23F7A" w:rsidRDefault="00A23F7A" w:rsidP="00B5765E">
      <w:pPr>
        <w:pStyle w:val="Brdtexthllihop"/>
      </w:pPr>
      <w:r>
        <w:t>Särskild utredare:</w:t>
      </w:r>
    </w:p>
    <w:p w14:paraId="298EA1B7" w14:textId="77777777" w:rsidR="00A23F7A" w:rsidRDefault="00A23F7A" w:rsidP="00B5765E">
      <w:pPr>
        <w:pStyle w:val="Brdtextmedindragvnster"/>
      </w:pPr>
      <w:r>
        <w:t>Almgren, Karin, f.d. justitieråd (fr.o.m. 2019</w:t>
      </w:r>
      <w:r>
        <w:noBreakHyphen/>
        <w:t>11</w:t>
      </w:r>
      <w:r>
        <w:noBreakHyphen/>
        <w:t>01)</w:t>
      </w:r>
    </w:p>
    <w:p w14:paraId="5FDEAD37" w14:textId="77777777" w:rsidR="00A23F7A" w:rsidRDefault="00A23F7A" w:rsidP="00B5765E">
      <w:pPr>
        <w:pStyle w:val="Brdtexthllihop"/>
      </w:pPr>
      <w:r>
        <w:t>Experter:</w:t>
      </w:r>
    </w:p>
    <w:p w14:paraId="7CA7F89C" w14:textId="77777777" w:rsidR="00A23F7A" w:rsidRDefault="00A23F7A" w:rsidP="00B5765E">
      <w:pPr>
        <w:pStyle w:val="Brdtextmedindragvnster"/>
      </w:pPr>
      <w:proofErr w:type="spellStart"/>
      <w:r>
        <w:t>Agnevik</w:t>
      </w:r>
      <w:proofErr w:type="spellEnd"/>
      <w:r>
        <w:t>, Ann Sofi, förbundsjurist (fr.o.m. 2019</w:t>
      </w:r>
      <w:r>
        <w:noBreakHyphen/>
        <w:t>11</w:t>
      </w:r>
      <w:r>
        <w:noBreakHyphen/>
        <w:t>18)</w:t>
      </w:r>
    </w:p>
    <w:p w14:paraId="52F96C83" w14:textId="77777777" w:rsidR="00A23F7A" w:rsidRDefault="00A23F7A" w:rsidP="00B5765E">
      <w:pPr>
        <w:pStyle w:val="Brdtextmedindragvnster"/>
      </w:pPr>
      <w:r>
        <w:t>Fredin, Magnus, verksamhetsutvecklare (fr.o.m. 2019</w:t>
      </w:r>
      <w:r>
        <w:noBreakHyphen/>
        <w:t>11</w:t>
      </w:r>
      <w:r>
        <w:noBreakHyphen/>
        <w:t>04)</w:t>
      </w:r>
    </w:p>
    <w:p w14:paraId="45C4B089" w14:textId="77777777" w:rsidR="00A23F7A" w:rsidRDefault="00A23F7A" w:rsidP="00B5765E">
      <w:pPr>
        <w:pStyle w:val="Brdtextmedindragvnster"/>
      </w:pPr>
      <w:r>
        <w:t>Grönkvist, Gunnar, poliskommissarie (fr.o.m. 2019</w:t>
      </w:r>
      <w:r>
        <w:noBreakHyphen/>
        <w:t>11</w:t>
      </w:r>
      <w:r>
        <w:noBreakHyphen/>
        <w:t>04)</w:t>
      </w:r>
    </w:p>
    <w:p w14:paraId="25B55488" w14:textId="77777777" w:rsidR="00A23F7A" w:rsidRDefault="00A23F7A" w:rsidP="00B5765E">
      <w:pPr>
        <w:pStyle w:val="Brdtextmedindragvnster"/>
      </w:pPr>
      <w:r>
        <w:t xml:space="preserve">Göransson, Peter, senior </w:t>
      </w:r>
      <w:proofErr w:type="spellStart"/>
      <w:r>
        <w:t>adviser</w:t>
      </w:r>
      <w:proofErr w:type="spellEnd"/>
      <w:r>
        <w:t xml:space="preserve"> (fr.o.m. 2019</w:t>
      </w:r>
      <w:r>
        <w:noBreakHyphen/>
        <w:t>11</w:t>
      </w:r>
      <w:r>
        <w:noBreakHyphen/>
        <w:t>04)</w:t>
      </w:r>
    </w:p>
    <w:p w14:paraId="3878BA4D" w14:textId="77777777" w:rsidR="00A23F7A" w:rsidRDefault="00A23F7A" w:rsidP="00B5765E">
      <w:pPr>
        <w:pStyle w:val="Brdtextmedindragvnster"/>
      </w:pPr>
      <w:r>
        <w:t>Magnusson, Boel, verksjurist (fr.o.m. 2019</w:t>
      </w:r>
      <w:r>
        <w:noBreakHyphen/>
        <w:t>11</w:t>
      </w:r>
      <w:r>
        <w:noBreakHyphen/>
        <w:t>04)</w:t>
      </w:r>
    </w:p>
    <w:p w14:paraId="0A8FEE19" w14:textId="77777777" w:rsidR="00A23F7A" w:rsidRDefault="00A23F7A" w:rsidP="00B5765E">
      <w:pPr>
        <w:pStyle w:val="Brdtextmedindragvnster"/>
      </w:pPr>
      <w:r>
        <w:t>Stierna, Nina, rättslig expert (fr.o.m. 2019</w:t>
      </w:r>
      <w:r>
        <w:noBreakHyphen/>
        <w:t>11</w:t>
      </w:r>
      <w:r>
        <w:noBreakHyphen/>
        <w:t>04)</w:t>
      </w:r>
    </w:p>
    <w:p w14:paraId="4EADEB8E" w14:textId="77777777" w:rsidR="00A23F7A" w:rsidRDefault="00A23F7A" w:rsidP="00B5765E">
      <w:pPr>
        <w:pStyle w:val="Brdtextmedindragvnster"/>
      </w:pPr>
      <w:r>
        <w:t>Svedberg, Annica, rättssakkunnig (fr.o.m. 2019</w:t>
      </w:r>
      <w:r>
        <w:noBreakHyphen/>
        <w:t>11</w:t>
      </w:r>
      <w:r>
        <w:noBreakHyphen/>
        <w:t>04)</w:t>
      </w:r>
    </w:p>
    <w:p w14:paraId="01328274" w14:textId="77777777" w:rsidR="00A23F7A" w:rsidRDefault="00A23F7A" w:rsidP="00B5765E">
      <w:pPr>
        <w:pStyle w:val="Brdtextmedindragvnster"/>
      </w:pPr>
      <w:r>
        <w:t>Thorell, Jeanette, rättslig expert (fr.o.m. 2019</w:t>
      </w:r>
      <w:r>
        <w:noBreakHyphen/>
        <w:t>11</w:t>
      </w:r>
      <w:r>
        <w:noBreakHyphen/>
        <w:t>04)</w:t>
      </w:r>
    </w:p>
    <w:p w14:paraId="09C343C8" w14:textId="77777777" w:rsidR="00A23F7A" w:rsidRDefault="00A23F7A" w:rsidP="00B5765E">
      <w:pPr>
        <w:pStyle w:val="Brdtextmedindragvnster"/>
      </w:pPr>
      <w:r>
        <w:t>Åberg, Andreas, enhetschef (fr.o.m. 2019</w:t>
      </w:r>
      <w:r>
        <w:noBreakHyphen/>
        <w:t>11</w:t>
      </w:r>
      <w:r>
        <w:noBreakHyphen/>
        <w:t>04)</w:t>
      </w:r>
    </w:p>
    <w:p w14:paraId="230C0682" w14:textId="77777777" w:rsidR="00A23F7A" w:rsidRDefault="00A23F7A" w:rsidP="00B5765E">
      <w:pPr>
        <w:pStyle w:val="Brdtexthllihop"/>
      </w:pPr>
      <w:r>
        <w:t>Sekreterare:</w:t>
      </w:r>
    </w:p>
    <w:p w14:paraId="1F6266B5" w14:textId="77777777" w:rsidR="00A23F7A" w:rsidRDefault="00A23F7A" w:rsidP="00B5765E">
      <w:pPr>
        <w:pStyle w:val="Brdtextmedindragvnster"/>
      </w:pPr>
      <w:r>
        <w:t>Lundqvist, Jonatan, hovrättsassessor (fr.o.m. 2019</w:t>
      </w:r>
      <w:r>
        <w:noBreakHyphen/>
        <w:t>11</w:t>
      </w:r>
      <w:r>
        <w:noBreakHyphen/>
        <w:t>01)</w:t>
      </w:r>
    </w:p>
    <w:p w14:paraId="1D0AF5CD" w14:textId="77777777" w:rsidR="00A23F7A" w:rsidRDefault="00A23F7A" w:rsidP="00B5765E">
      <w:pPr>
        <w:pStyle w:val="Brdtextmedindragvnster"/>
      </w:pPr>
      <w:proofErr w:type="spellStart"/>
      <w:r>
        <w:t>Svedjevik</w:t>
      </w:r>
      <w:proofErr w:type="spellEnd"/>
      <w:r>
        <w:t>, Anna, tf. hovrättsråd (fr.o.m. 2019</w:t>
      </w:r>
      <w:r>
        <w:noBreakHyphen/>
        <w:t>11</w:t>
      </w:r>
      <w:r>
        <w:noBreakHyphen/>
        <w:t>01)</w:t>
      </w:r>
    </w:p>
    <w:p w14:paraId="4884729B" w14:textId="77777777" w:rsidR="00A23F7A" w:rsidRDefault="00A23F7A" w:rsidP="00B5765E">
      <w:pPr>
        <w:pStyle w:val="Brdtextupprkning"/>
      </w:pPr>
      <w:r>
        <w:t>Direktiv för utredningen, se dir. 2019:54</w:t>
      </w:r>
    </w:p>
    <w:p w14:paraId="1C2D7E30" w14:textId="77777777" w:rsidR="00A23F7A" w:rsidRDefault="00A23F7A" w:rsidP="00B5765E">
      <w:pPr>
        <w:pStyle w:val="Brdtextupprkning"/>
      </w:pPr>
      <w:r>
        <w:t>Uppdraget beräknas vara slutfört 1 april 2021.</w:t>
      </w:r>
    </w:p>
    <w:p w14:paraId="184EB961" w14:textId="77777777" w:rsidR="00A23F7A" w:rsidRDefault="00A23F7A" w:rsidP="00B5765E">
      <w:pPr>
        <w:pStyle w:val="Rubrik2"/>
      </w:pPr>
      <w:bookmarkStart w:id="117" w:name="_Toc34128047"/>
      <w:r>
        <w:lastRenderedPageBreak/>
        <w:t>Engångsartikelutredningen (Fi 2019:06)</w:t>
      </w:r>
      <w:bookmarkEnd w:id="117"/>
    </w:p>
    <w:p w14:paraId="1F2A6BB9" w14:textId="77777777" w:rsidR="00A23F7A" w:rsidRDefault="00A23F7A" w:rsidP="00B5765E">
      <w:pPr>
        <w:pStyle w:val="Brdtextupprkning"/>
      </w:pPr>
      <w:r>
        <w:t>Tillkallad enligt regeringens bemyndigande 2019-09-12</w:t>
      </w:r>
    </w:p>
    <w:p w14:paraId="39735580" w14:textId="77777777" w:rsidR="00A23F7A" w:rsidRDefault="00A23F7A" w:rsidP="00B5765E">
      <w:pPr>
        <w:pStyle w:val="Brdtexthllihop"/>
      </w:pPr>
      <w:r>
        <w:t>Särskild utredare:</w:t>
      </w:r>
    </w:p>
    <w:p w14:paraId="18A3D94F" w14:textId="77777777" w:rsidR="00A23F7A" w:rsidRDefault="00A23F7A" w:rsidP="00B5765E">
      <w:pPr>
        <w:pStyle w:val="Brdtextmedindragvnster"/>
      </w:pPr>
      <w:r>
        <w:t>Bengtsson, Anders, kammarrättslagman (fr.o.m. 2019</w:t>
      </w:r>
      <w:r>
        <w:noBreakHyphen/>
        <w:t>10</w:t>
      </w:r>
      <w:r>
        <w:noBreakHyphen/>
        <w:t>02)</w:t>
      </w:r>
    </w:p>
    <w:p w14:paraId="60D45BF4" w14:textId="77777777" w:rsidR="00A23F7A" w:rsidRDefault="00A23F7A" w:rsidP="00B5765E">
      <w:pPr>
        <w:pStyle w:val="Brdtexthllihop"/>
      </w:pPr>
      <w:r>
        <w:t>Experter:</w:t>
      </w:r>
    </w:p>
    <w:p w14:paraId="4DD87894" w14:textId="77777777" w:rsidR="00A23F7A" w:rsidRDefault="00A23F7A" w:rsidP="00B5765E">
      <w:pPr>
        <w:pStyle w:val="Brdtextmedindragvnster"/>
      </w:pPr>
      <w:r>
        <w:t>Aurell, Emelie, miljöekonom (fr.o.m. 2019</w:t>
      </w:r>
      <w:r>
        <w:noBreakHyphen/>
        <w:t>11</w:t>
      </w:r>
      <w:r>
        <w:noBreakHyphen/>
        <w:t>01)</w:t>
      </w:r>
    </w:p>
    <w:p w14:paraId="0496B6E9" w14:textId="77777777" w:rsidR="00A23F7A" w:rsidRDefault="00A23F7A" w:rsidP="00B5765E">
      <w:pPr>
        <w:pStyle w:val="Brdtextmedindragvnster"/>
      </w:pPr>
      <w:proofErr w:type="spellStart"/>
      <w:r>
        <w:t>Bertell</w:t>
      </w:r>
      <w:proofErr w:type="spellEnd"/>
      <w:r>
        <w:t>, Hanna, departementssekreterare (fr.o.m. 2019</w:t>
      </w:r>
      <w:r>
        <w:noBreakHyphen/>
        <w:t>10</w:t>
      </w:r>
      <w:r>
        <w:noBreakHyphen/>
        <w:t>08)</w:t>
      </w:r>
    </w:p>
    <w:p w14:paraId="24F3C6C3" w14:textId="77777777" w:rsidR="00A23F7A" w:rsidRDefault="00A23F7A" w:rsidP="00B5765E">
      <w:pPr>
        <w:pStyle w:val="Brdtextmedindragvnster"/>
      </w:pPr>
      <w:r>
        <w:t>Gunnarsson, Viktor, departementssekreterare (fr.o.m. 2019</w:t>
      </w:r>
      <w:r>
        <w:noBreakHyphen/>
        <w:t>10</w:t>
      </w:r>
      <w:r>
        <w:noBreakHyphen/>
        <w:t>08)</w:t>
      </w:r>
    </w:p>
    <w:p w14:paraId="371CF092" w14:textId="77777777" w:rsidR="00A23F7A" w:rsidRDefault="00A23F7A" w:rsidP="00B5765E">
      <w:pPr>
        <w:pStyle w:val="Brdtextmedindragvnster"/>
      </w:pPr>
      <w:r>
        <w:t>Jönsson, Pär, rättslig expert (fr.o.m. 2019</w:t>
      </w:r>
      <w:r>
        <w:noBreakHyphen/>
        <w:t>10</w:t>
      </w:r>
      <w:r>
        <w:noBreakHyphen/>
        <w:t>08)</w:t>
      </w:r>
    </w:p>
    <w:p w14:paraId="6C45E0AF" w14:textId="77777777" w:rsidR="00A23F7A" w:rsidRDefault="00A23F7A" w:rsidP="00B5765E">
      <w:pPr>
        <w:pStyle w:val="Brdtextmedindragvnster"/>
      </w:pPr>
      <w:r>
        <w:t>Kock, Elisabeth, handläggare (fr.o.m. 2019</w:t>
      </w:r>
      <w:r>
        <w:noBreakHyphen/>
        <w:t>10</w:t>
      </w:r>
      <w:r>
        <w:noBreakHyphen/>
        <w:t>08 t.o.m. 2019</w:t>
      </w:r>
      <w:r>
        <w:noBreakHyphen/>
        <w:t>10</w:t>
      </w:r>
      <w:r>
        <w:noBreakHyphen/>
        <w:t>31)</w:t>
      </w:r>
    </w:p>
    <w:p w14:paraId="4FC99CFF" w14:textId="77777777" w:rsidR="00A23F7A" w:rsidRDefault="00A23F7A" w:rsidP="00B5765E">
      <w:pPr>
        <w:pStyle w:val="Brdtextmedindragvnster"/>
      </w:pPr>
      <w:r>
        <w:t>Ljungberg, Jonas, rättssakkunnig (fr.o.m. 2019</w:t>
      </w:r>
      <w:r>
        <w:noBreakHyphen/>
        <w:t>10</w:t>
      </w:r>
      <w:r>
        <w:noBreakHyphen/>
        <w:t>08)</w:t>
      </w:r>
    </w:p>
    <w:p w14:paraId="0498D38F" w14:textId="77777777" w:rsidR="00A23F7A" w:rsidRDefault="00A23F7A" w:rsidP="00B5765E">
      <w:pPr>
        <w:pStyle w:val="Brdtextmedindragvnster"/>
      </w:pPr>
      <w:r>
        <w:t>Lönn, Robert, skattejurist (fr.o.m. 2019</w:t>
      </w:r>
      <w:r>
        <w:noBreakHyphen/>
        <w:t>10</w:t>
      </w:r>
      <w:r>
        <w:noBreakHyphen/>
        <w:t>08)</w:t>
      </w:r>
    </w:p>
    <w:p w14:paraId="75F8BE28" w14:textId="77777777" w:rsidR="00A23F7A" w:rsidRDefault="00A23F7A" w:rsidP="00B5765E">
      <w:pPr>
        <w:pStyle w:val="Brdtextmedindragvnster"/>
      </w:pPr>
      <w:proofErr w:type="spellStart"/>
      <w:r>
        <w:t>Oltner</w:t>
      </w:r>
      <w:proofErr w:type="spellEnd"/>
      <w:r>
        <w:t>, Jenny, departementssekreterare (fr.o.m. 2019</w:t>
      </w:r>
      <w:r>
        <w:noBreakHyphen/>
        <w:t>10</w:t>
      </w:r>
      <w:r>
        <w:noBreakHyphen/>
        <w:t>08)</w:t>
      </w:r>
    </w:p>
    <w:p w14:paraId="62A400FC" w14:textId="77777777" w:rsidR="00A23F7A" w:rsidRDefault="00A23F7A" w:rsidP="00B5765E">
      <w:pPr>
        <w:pStyle w:val="Brdtextmedindragvnster"/>
      </w:pPr>
      <w:proofErr w:type="spellStart"/>
      <w:r>
        <w:t>Stenmarck</w:t>
      </w:r>
      <w:proofErr w:type="spellEnd"/>
      <w:r>
        <w:t xml:space="preserve">, Åsa, </w:t>
      </w:r>
      <w:proofErr w:type="spellStart"/>
      <w:r>
        <w:t>avfallsexpert</w:t>
      </w:r>
      <w:proofErr w:type="spellEnd"/>
      <w:r>
        <w:t xml:space="preserve"> (fr.o.m. 2019</w:t>
      </w:r>
      <w:r>
        <w:noBreakHyphen/>
        <w:t>12</w:t>
      </w:r>
      <w:r>
        <w:noBreakHyphen/>
        <w:t>03)</w:t>
      </w:r>
    </w:p>
    <w:p w14:paraId="48C6B882" w14:textId="77777777" w:rsidR="00A23F7A" w:rsidRDefault="00A23F7A" w:rsidP="00B5765E">
      <w:pPr>
        <w:pStyle w:val="Brdtexthllihop"/>
      </w:pPr>
      <w:r>
        <w:t>Sekreterare:</w:t>
      </w:r>
    </w:p>
    <w:p w14:paraId="0AA141D3" w14:textId="77777777" w:rsidR="00A23F7A" w:rsidRDefault="00A23F7A" w:rsidP="00B5765E">
      <w:pPr>
        <w:pStyle w:val="Brdtextmedindragvnster"/>
      </w:pPr>
      <w:r>
        <w:t>Kock, Elisabet, miljöekonom (fr.o.m. 2019</w:t>
      </w:r>
      <w:r>
        <w:noBreakHyphen/>
        <w:t>11</w:t>
      </w:r>
      <w:r>
        <w:noBreakHyphen/>
        <w:t>01)</w:t>
      </w:r>
    </w:p>
    <w:p w14:paraId="6766F306" w14:textId="77777777" w:rsidR="00A23F7A" w:rsidRDefault="00A23F7A" w:rsidP="00B5765E">
      <w:pPr>
        <w:pStyle w:val="Brdtextmedindragvnster"/>
      </w:pPr>
      <w:r>
        <w:t>Lundahl, Jenny, kammarrättsassessor (fr.o.m. 2019</w:t>
      </w:r>
      <w:r>
        <w:noBreakHyphen/>
        <w:t>09</w:t>
      </w:r>
      <w:r>
        <w:noBreakHyphen/>
        <w:t>25)</w:t>
      </w:r>
    </w:p>
    <w:p w14:paraId="73860FEF" w14:textId="77777777" w:rsidR="00A23F7A" w:rsidRDefault="00A23F7A" w:rsidP="00B5765E">
      <w:pPr>
        <w:pStyle w:val="Brdtextupprkning"/>
      </w:pPr>
      <w:r>
        <w:t>Direktiv för utredningen, se dir. 2019:55</w:t>
      </w:r>
    </w:p>
    <w:p w14:paraId="791E2D18" w14:textId="77777777" w:rsidR="00A23F7A" w:rsidRDefault="00A23F7A" w:rsidP="00B5765E">
      <w:pPr>
        <w:pStyle w:val="Brdtextupprkning"/>
      </w:pPr>
      <w:r>
        <w:t>Uppdraget beräknas vara slutfört 6 augusti 2020.</w:t>
      </w:r>
    </w:p>
    <w:p w14:paraId="15B4F9DE" w14:textId="77777777" w:rsidR="00A23F7A" w:rsidRDefault="00A23F7A" w:rsidP="00B5765E">
      <w:pPr>
        <w:pStyle w:val="Rubrik2"/>
      </w:pPr>
      <w:bookmarkStart w:id="118" w:name="_Toc34128048"/>
      <w:r>
        <w:t>Utredningen om det skatterättsliga företrädaransvaret (Fi 2019:07)</w:t>
      </w:r>
      <w:bookmarkEnd w:id="118"/>
    </w:p>
    <w:p w14:paraId="5AE26EC5" w14:textId="77777777" w:rsidR="00A23F7A" w:rsidRDefault="00A23F7A" w:rsidP="00B5765E">
      <w:pPr>
        <w:pStyle w:val="Brdtextupprkning"/>
      </w:pPr>
      <w:r>
        <w:t>Tillkallad enligt regeringens bemyndigande 2019-10-31</w:t>
      </w:r>
    </w:p>
    <w:p w14:paraId="3BC07374" w14:textId="77777777" w:rsidR="00A23F7A" w:rsidRDefault="00A23F7A" w:rsidP="00B5765E">
      <w:pPr>
        <w:pStyle w:val="Brdtexthllihop"/>
      </w:pPr>
      <w:r>
        <w:t>Särskild utredare:</w:t>
      </w:r>
    </w:p>
    <w:p w14:paraId="6119F497" w14:textId="77777777" w:rsidR="00A23F7A" w:rsidRDefault="00A23F7A" w:rsidP="00B5765E">
      <w:pPr>
        <w:pStyle w:val="Brdtextmedindragvnster"/>
      </w:pPr>
      <w:r>
        <w:t>Silfverberg, Christer, f.d. justitieråd (fr.o.m. 2019</w:t>
      </w:r>
      <w:r>
        <w:noBreakHyphen/>
        <w:t>11</w:t>
      </w:r>
      <w:r>
        <w:noBreakHyphen/>
        <w:t>11)</w:t>
      </w:r>
    </w:p>
    <w:p w14:paraId="3BC941B0" w14:textId="77777777" w:rsidR="00A23F7A" w:rsidRDefault="00A23F7A" w:rsidP="00B5765E">
      <w:pPr>
        <w:pStyle w:val="Brdtexthllihop"/>
      </w:pPr>
      <w:r>
        <w:t>Sekreterare:</w:t>
      </w:r>
    </w:p>
    <w:p w14:paraId="32E9C7F1" w14:textId="77777777" w:rsidR="00A23F7A" w:rsidRDefault="00A23F7A" w:rsidP="00B5765E">
      <w:pPr>
        <w:pStyle w:val="Brdtextmedindragvnster"/>
      </w:pPr>
      <w:r>
        <w:t>Pettersson, Stina, f.d. justitiesekreterare (fr.o.m. 2019</w:t>
      </w:r>
      <w:r>
        <w:noBreakHyphen/>
        <w:t>11</w:t>
      </w:r>
      <w:r>
        <w:noBreakHyphen/>
        <w:t>13)</w:t>
      </w:r>
    </w:p>
    <w:p w14:paraId="4DA83B92" w14:textId="482820AD" w:rsidR="00A23F7A" w:rsidRDefault="001B7048" w:rsidP="00B5765E">
      <w:pPr>
        <w:pStyle w:val="Brdtexthllihop"/>
      </w:pPr>
      <w:r>
        <w:t>S</w:t>
      </w:r>
      <w:r w:rsidR="00A23F7A">
        <w:t>akkunnig:</w:t>
      </w:r>
    </w:p>
    <w:p w14:paraId="4A0233C5" w14:textId="77777777" w:rsidR="00A23F7A" w:rsidRPr="00DD7A4D" w:rsidRDefault="00A23F7A" w:rsidP="00B5765E">
      <w:pPr>
        <w:pStyle w:val="Brdtextmedindragvnster"/>
      </w:pPr>
      <w:r w:rsidRPr="00DD7A4D">
        <w:t>Simon-</w:t>
      </w:r>
      <w:proofErr w:type="spellStart"/>
      <w:r w:rsidRPr="00DD7A4D">
        <w:t>Almendal</w:t>
      </w:r>
      <w:proofErr w:type="spellEnd"/>
      <w:r w:rsidRPr="00DD7A4D">
        <w:t>, Teresa, professor (fr.o.m. 2019</w:t>
      </w:r>
      <w:r w:rsidRPr="00DD7A4D">
        <w:noBreakHyphen/>
        <w:t>12</w:t>
      </w:r>
      <w:r w:rsidRPr="00DD7A4D">
        <w:noBreakHyphen/>
        <w:t>03)</w:t>
      </w:r>
    </w:p>
    <w:p w14:paraId="5188DD57" w14:textId="77777777" w:rsidR="00A23F7A" w:rsidRDefault="00A23F7A" w:rsidP="00B5765E">
      <w:pPr>
        <w:pStyle w:val="Brdtexthllihop"/>
      </w:pPr>
      <w:r>
        <w:t>Experter:</w:t>
      </w:r>
    </w:p>
    <w:p w14:paraId="0AA0251B" w14:textId="77777777" w:rsidR="00A23F7A" w:rsidRDefault="00A23F7A" w:rsidP="00B5765E">
      <w:pPr>
        <w:pStyle w:val="Brdtextmedindragvnster"/>
      </w:pPr>
      <w:proofErr w:type="spellStart"/>
      <w:r>
        <w:t>Bembli</w:t>
      </w:r>
      <w:proofErr w:type="spellEnd"/>
      <w:r>
        <w:t>, Omar, rättssakkunnig (fr.o.m. 2019</w:t>
      </w:r>
      <w:r>
        <w:noBreakHyphen/>
        <w:t>12</w:t>
      </w:r>
      <w:r>
        <w:noBreakHyphen/>
        <w:t>03)</w:t>
      </w:r>
    </w:p>
    <w:p w14:paraId="3CBC2FC3" w14:textId="77777777" w:rsidR="00A23F7A" w:rsidRDefault="00A23F7A" w:rsidP="00B5765E">
      <w:pPr>
        <w:pStyle w:val="Brdtextmedindragvnster"/>
      </w:pPr>
      <w:proofErr w:type="spellStart"/>
      <w:r>
        <w:t>Brockert</w:t>
      </w:r>
      <w:proofErr w:type="spellEnd"/>
      <w:r>
        <w:t>, Mats, skatteexpert (fr.o.m. 2019</w:t>
      </w:r>
      <w:r>
        <w:noBreakHyphen/>
        <w:t>12</w:t>
      </w:r>
      <w:r>
        <w:noBreakHyphen/>
        <w:t>03)</w:t>
      </w:r>
    </w:p>
    <w:p w14:paraId="1A811319" w14:textId="77777777" w:rsidR="00A23F7A" w:rsidRDefault="00A23F7A" w:rsidP="00B5765E">
      <w:pPr>
        <w:pStyle w:val="Brdtextmedindragvnster"/>
      </w:pPr>
      <w:r>
        <w:t>Ekenberg, Marina, departementssekreterare (fr.o.m. 2019</w:t>
      </w:r>
      <w:r>
        <w:noBreakHyphen/>
        <w:t>12</w:t>
      </w:r>
      <w:r>
        <w:noBreakHyphen/>
        <w:t>03)</w:t>
      </w:r>
    </w:p>
    <w:p w14:paraId="64C675F4" w14:textId="77777777" w:rsidR="00A23F7A" w:rsidRDefault="00A23F7A" w:rsidP="00B5765E">
      <w:pPr>
        <w:pStyle w:val="Brdtextmedindragvnster"/>
      </w:pPr>
      <w:r>
        <w:t>Eriksson, Daniel, rättslig expert (fr.o.m. 2019</w:t>
      </w:r>
      <w:r>
        <w:noBreakHyphen/>
        <w:t>12</w:t>
      </w:r>
      <w:r>
        <w:noBreakHyphen/>
        <w:t>03)</w:t>
      </w:r>
    </w:p>
    <w:p w14:paraId="2CA8039C" w14:textId="77777777" w:rsidR="00A23F7A" w:rsidRDefault="00A23F7A" w:rsidP="00B5765E">
      <w:pPr>
        <w:pStyle w:val="Brdtextmedindragvnster"/>
      </w:pPr>
      <w:r>
        <w:t>Hedman, Per, vice överåklagare (fr.o.m. 2019</w:t>
      </w:r>
      <w:r>
        <w:noBreakHyphen/>
        <w:t>12</w:t>
      </w:r>
      <w:r>
        <w:noBreakHyphen/>
        <w:t>03)</w:t>
      </w:r>
    </w:p>
    <w:p w14:paraId="449F35B6" w14:textId="77777777" w:rsidR="00A23F7A" w:rsidRDefault="00A23F7A" w:rsidP="00B5765E">
      <w:pPr>
        <w:pStyle w:val="Brdtextmedindragvnster"/>
      </w:pPr>
      <w:proofErr w:type="spellStart"/>
      <w:r>
        <w:t>Krassén</w:t>
      </w:r>
      <w:proofErr w:type="spellEnd"/>
      <w:r>
        <w:t>, Patrick, skatteexpert (fr.o.m. 2019</w:t>
      </w:r>
      <w:r>
        <w:noBreakHyphen/>
        <w:t>12</w:t>
      </w:r>
      <w:r>
        <w:noBreakHyphen/>
        <w:t>03)</w:t>
      </w:r>
    </w:p>
    <w:p w14:paraId="2ADC703E" w14:textId="77777777" w:rsidR="00A23F7A" w:rsidRDefault="00A23F7A" w:rsidP="00B5765E">
      <w:pPr>
        <w:pStyle w:val="Brdtextmedindragvnster"/>
      </w:pPr>
      <w:proofErr w:type="spellStart"/>
      <w:r>
        <w:t>Norrsjö</w:t>
      </w:r>
      <w:proofErr w:type="spellEnd"/>
      <w:r>
        <w:t xml:space="preserve"> Göransson, Lena, verksjurist (fr.o.m. 2019</w:t>
      </w:r>
      <w:r>
        <w:noBreakHyphen/>
        <w:t>12</w:t>
      </w:r>
      <w:r>
        <w:noBreakHyphen/>
        <w:t>03)</w:t>
      </w:r>
    </w:p>
    <w:p w14:paraId="65CACE4B" w14:textId="77777777" w:rsidR="00A23F7A" w:rsidRDefault="00A23F7A" w:rsidP="00B5765E">
      <w:pPr>
        <w:pStyle w:val="Brdtextmedindragvnster"/>
      </w:pPr>
      <w:r>
        <w:t xml:space="preserve">Olofsson </w:t>
      </w:r>
      <w:proofErr w:type="spellStart"/>
      <w:r>
        <w:t>Ondrasek</w:t>
      </w:r>
      <w:proofErr w:type="spellEnd"/>
      <w:r>
        <w:t>, Linda, skatteexpert (fr.o.m. 2019</w:t>
      </w:r>
      <w:r>
        <w:noBreakHyphen/>
        <w:t>12</w:t>
      </w:r>
      <w:r>
        <w:noBreakHyphen/>
        <w:t>03)</w:t>
      </w:r>
    </w:p>
    <w:p w14:paraId="3058EFEF" w14:textId="77777777" w:rsidR="00A23F7A" w:rsidRDefault="00A23F7A" w:rsidP="00B5765E">
      <w:pPr>
        <w:pStyle w:val="Brdtextmedindragvnster"/>
      </w:pPr>
      <w:r>
        <w:t>Stålnacke, Anna, rådman (fr.o.m. 2019</w:t>
      </w:r>
      <w:r>
        <w:noBreakHyphen/>
        <w:t>12</w:t>
      </w:r>
      <w:r>
        <w:noBreakHyphen/>
        <w:t>03)</w:t>
      </w:r>
    </w:p>
    <w:p w14:paraId="5EF971C0" w14:textId="77777777" w:rsidR="00A23F7A" w:rsidRDefault="00A23F7A" w:rsidP="00B5765E">
      <w:pPr>
        <w:pStyle w:val="Brdtextupprkning"/>
      </w:pPr>
      <w:r>
        <w:t>Direktiv för utredningen, se dir. 2019:74</w:t>
      </w:r>
    </w:p>
    <w:p w14:paraId="228DA8FF" w14:textId="77777777" w:rsidR="00A23F7A" w:rsidRDefault="00A23F7A" w:rsidP="00B5765E">
      <w:pPr>
        <w:pStyle w:val="Brdtextupprkning"/>
      </w:pPr>
      <w:r>
        <w:lastRenderedPageBreak/>
        <w:t>Utredningen beräknas avsluta sitt arbete senast 30 oktober 2020.</w:t>
      </w:r>
    </w:p>
    <w:p w14:paraId="2F98F4BC" w14:textId="77777777" w:rsidR="00A23F7A" w:rsidRDefault="00A23F7A" w:rsidP="00B5765E">
      <w:pPr>
        <w:pStyle w:val="Rubrik2"/>
      </w:pPr>
      <w:bookmarkStart w:id="119" w:name="_Toc34128049"/>
      <w:r>
        <w:t>Utredningen om stärkta åtgärder mot penningtvätt och terrorism (Fi 2019:08)</w:t>
      </w:r>
      <w:bookmarkEnd w:id="119"/>
    </w:p>
    <w:p w14:paraId="19F1AFAF" w14:textId="77777777" w:rsidR="00A23F7A" w:rsidRDefault="00A23F7A" w:rsidP="00B5765E">
      <w:pPr>
        <w:pStyle w:val="Brdtextupprkning"/>
      </w:pPr>
      <w:r>
        <w:t>Tillkallad enligt regeringens bemyndigande 2019-11-07</w:t>
      </w:r>
    </w:p>
    <w:p w14:paraId="67ED88D1" w14:textId="77777777" w:rsidR="00A23F7A" w:rsidRDefault="00A23F7A" w:rsidP="00B5765E">
      <w:pPr>
        <w:pStyle w:val="Brdtexthllihop"/>
      </w:pPr>
      <w:r>
        <w:t>Särskild utredare:</w:t>
      </w:r>
    </w:p>
    <w:p w14:paraId="1EA69544" w14:textId="77777777" w:rsidR="00A23F7A" w:rsidRDefault="00A23F7A" w:rsidP="00B5765E">
      <w:pPr>
        <w:pStyle w:val="Brdtextmedindragvnster"/>
      </w:pPr>
      <w:r>
        <w:t>Thorblad, Barbro, f.d. generaldirektör (fr.o.m. 2019</w:t>
      </w:r>
      <w:r>
        <w:noBreakHyphen/>
        <w:t>12</w:t>
      </w:r>
      <w:r>
        <w:noBreakHyphen/>
        <w:t>14)</w:t>
      </w:r>
    </w:p>
    <w:p w14:paraId="77B91549" w14:textId="77777777" w:rsidR="00A23F7A" w:rsidRDefault="00A23F7A" w:rsidP="00B5765E">
      <w:pPr>
        <w:pStyle w:val="Brdtexthllihop"/>
      </w:pPr>
      <w:r>
        <w:t>Sekreterare:</w:t>
      </w:r>
    </w:p>
    <w:p w14:paraId="12728B95" w14:textId="21560821" w:rsidR="00A23F7A" w:rsidRDefault="00A23F7A" w:rsidP="00B5765E">
      <w:pPr>
        <w:pStyle w:val="Brdtextmedindragvnster"/>
      </w:pPr>
      <w:r>
        <w:t xml:space="preserve">Karlsson </w:t>
      </w:r>
      <w:proofErr w:type="spellStart"/>
      <w:r>
        <w:t>Wramsmyr</w:t>
      </w:r>
      <w:proofErr w:type="spellEnd"/>
      <w:r>
        <w:t>, Sofia, kammarrättsasse</w:t>
      </w:r>
      <w:r w:rsidR="00DD1CE7">
        <w:t>s</w:t>
      </w:r>
      <w:r>
        <w:t>sor (fr.o.m. 2019</w:t>
      </w:r>
      <w:r>
        <w:noBreakHyphen/>
        <w:t>12</w:t>
      </w:r>
      <w:r>
        <w:noBreakHyphen/>
        <w:t>14)</w:t>
      </w:r>
    </w:p>
    <w:p w14:paraId="4F61828F" w14:textId="2FC67F12" w:rsidR="00A23F7A" w:rsidRDefault="00A23F7A" w:rsidP="00B5765E">
      <w:pPr>
        <w:pStyle w:val="Brdtextupprkning"/>
      </w:pPr>
      <w:r>
        <w:t>Direktiv för utredningen, se dir. 2019:80</w:t>
      </w:r>
    </w:p>
    <w:p w14:paraId="6D05A962" w14:textId="53D17B16" w:rsidR="003F41D2" w:rsidRDefault="003F41D2" w:rsidP="003F41D2">
      <w:pPr>
        <w:pStyle w:val="Brdtextmedindrag"/>
      </w:pPr>
    </w:p>
    <w:p w14:paraId="266BE159" w14:textId="2CC134F7" w:rsidR="003F41D2" w:rsidRPr="003F41D2" w:rsidRDefault="003F41D2" w:rsidP="003F41D2">
      <w:pPr>
        <w:pStyle w:val="Brdtextmedindrag"/>
        <w:ind w:left="0"/>
      </w:pPr>
      <w:r w:rsidRPr="003F41D2">
        <w:t>Utredningen beräknas avsluta sitt arbete senast 31 december 2020.</w:t>
      </w:r>
    </w:p>
    <w:p w14:paraId="6ADA80F6" w14:textId="77777777" w:rsidR="00A23F7A" w:rsidRDefault="00A23F7A" w:rsidP="00B5765E">
      <w:pPr>
        <w:pStyle w:val="Rubrik2"/>
      </w:pPr>
      <w:bookmarkStart w:id="120" w:name="_Toc34128050"/>
      <w:r>
        <w:t xml:space="preserve">Utredningen om förenklade skatteregler för att underlätta och främja egenföretagande </w:t>
      </w:r>
      <w:r>
        <w:br/>
        <w:t>(Fi 2019:09)</w:t>
      </w:r>
      <w:bookmarkEnd w:id="120"/>
    </w:p>
    <w:p w14:paraId="5B92557A" w14:textId="77777777" w:rsidR="00A23F7A" w:rsidRDefault="00A23F7A" w:rsidP="00B5765E">
      <w:pPr>
        <w:pStyle w:val="Brdtextupprkning"/>
      </w:pPr>
      <w:r>
        <w:t>Tillkallad enligt regeringens bemyndigande 2019-12-19</w:t>
      </w:r>
    </w:p>
    <w:p w14:paraId="17E609C1" w14:textId="77777777" w:rsidR="00A23F7A" w:rsidRDefault="00A23F7A" w:rsidP="00B5765E">
      <w:pPr>
        <w:pStyle w:val="Brdtexthllihop"/>
      </w:pPr>
      <w:r>
        <w:t>Särskild utredare:</w:t>
      </w:r>
    </w:p>
    <w:p w14:paraId="6F11022F" w14:textId="77777777" w:rsidR="00A23F7A" w:rsidRDefault="00A23F7A" w:rsidP="00B5765E">
      <w:pPr>
        <w:pStyle w:val="Brdtextmedindragvnster"/>
      </w:pPr>
      <w:r>
        <w:t>Eng, Christina, ordförande (fr.o.m. 2019</w:t>
      </w:r>
      <w:r>
        <w:noBreakHyphen/>
        <w:t>12</w:t>
      </w:r>
      <w:r>
        <w:noBreakHyphen/>
        <w:t>23)</w:t>
      </w:r>
    </w:p>
    <w:p w14:paraId="7A8DB371" w14:textId="77777777" w:rsidR="00A23F7A" w:rsidRDefault="00A23F7A" w:rsidP="00B5765E">
      <w:pPr>
        <w:pStyle w:val="Brdtexthllihop"/>
      </w:pPr>
      <w:r>
        <w:t>Sekreterare:</w:t>
      </w:r>
    </w:p>
    <w:p w14:paraId="2929E552" w14:textId="77777777" w:rsidR="00A23F7A" w:rsidRDefault="00A23F7A" w:rsidP="00B5765E">
      <w:pPr>
        <w:pStyle w:val="Brdtextmedindragvnster"/>
      </w:pPr>
      <w:r>
        <w:t>Lindeberg, Niklas, rättslig utredare (fr.o.m. 2020</w:t>
      </w:r>
      <w:r>
        <w:noBreakHyphen/>
        <w:t>01</w:t>
      </w:r>
      <w:r>
        <w:noBreakHyphen/>
        <w:t>13)</w:t>
      </w:r>
    </w:p>
    <w:p w14:paraId="474F4A96" w14:textId="77777777" w:rsidR="00A23F7A" w:rsidRDefault="00A23F7A" w:rsidP="00B5765E">
      <w:pPr>
        <w:pStyle w:val="Brdtextmedindragvnster"/>
      </w:pPr>
      <w:r>
        <w:t>Öhrn Karlsson, Nina, analytiker (fr.o.m. 2020</w:t>
      </w:r>
      <w:r>
        <w:noBreakHyphen/>
        <w:t>01</w:t>
      </w:r>
      <w:r>
        <w:noBreakHyphen/>
        <w:t>13)</w:t>
      </w:r>
    </w:p>
    <w:p w14:paraId="47ED477D" w14:textId="77777777" w:rsidR="00A23F7A" w:rsidRDefault="00A23F7A" w:rsidP="00B5765E">
      <w:pPr>
        <w:pStyle w:val="Brdtextupprkning"/>
      </w:pPr>
      <w:r>
        <w:t>Direktiv för utredningen, se dir. 2019:102</w:t>
      </w:r>
    </w:p>
    <w:p w14:paraId="74DC6EEF" w14:textId="77777777" w:rsidR="00A23F7A" w:rsidRDefault="00A23F7A" w:rsidP="00B5765E">
      <w:pPr>
        <w:pStyle w:val="Brdtextupprkning"/>
      </w:pPr>
      <w:r>
        <w:t>Utredningen beräknas avsluta sitt arbete senast den 1 juli 2021.</w:t>
      </w:r>
    </w:p>
    <w:p w14:paraId="4798AF93" w14:textId="77777777" w:rsidR="00A23F7A" w:rsidRDefault="00A23F7A" w:rsidP="00B5765E">
      <w:pPr>
        <w:pStyle w:val="Rubrik2"/>
      </w:pPr>
      <w:bookmarkStart w:id="121" w:name="_Toc34128051"/>
      <w:r>
        <w:t xml:space="preserve">Utredningen om ett nytt regelverk om säkerställda obligationer </w:t>
      </w:r>
      <w:r>
        <w:br/>
        <w:t>(Fi 2019:10)</w:t>
      </w:r>
      <w:bookmarkEnd w:id="121"/>
    </w:p>
    <w:p w14:paraId="479471D8" w14:textId="77777777" w:rsidR="00A23F7A" w:rsidRDefault="00A23F7A" w:rsidP="00B5765E">
      <w:pPr>
        <w:pStyle w:val="Brdtextupprkning"/>
      </w:pPr>
      <w:r>
        <w:t>Tillkallad enligt regeringens bemyndigande 2019-12-19</w:t>
      </w:r>
    </w:p>
    <w:p w14:paraId="24E04456" w14:textId="77777777" w:rsidR="00A23F7A" w:rsidRDefault="00A23F7A" w:rsidP="00B5765E">
      <w:pPr>
        <w:pStyle w:val="Brdtexthllihop"/>
      </w:pPr>
      <w:r>
        <w:t>Särskild utredare:</w:t>
      </w:r>
    </w:p>
    <w:p w14:paraId="4AAA5B0D" w14:textId="77777777" w:rsidR="00A23F7A" w:rsidRDefault="00A23F7A" w:rsidP="00B5765E">
      <w:pPr>
        <w:pStyle w:val="Brdtextmedindragvnster"/>
      </w:pPr>
      <w:r>
        <w:t>Nygren, Pär, bitr. områdeschef (fr.o.m. 2020</w:t>
      </w:r>
      <w:r>
        <w:noBreakHyphen/>
        <w:t>01</w:t>
      </w:r>
      <w:r>
        <w:noBreakHyphen/>
        <w:t>10)</w:t>
      </w:r>
    </w:p>
    <w:p w14:paraId="0473EA54" w14:textId="77777777" w:rsidR="00A23F7A" w:rsidRDefault="00A23F7A" w:rsidP="00B5765E">
      <w:pPr>
        <w:pStyle w:val="Brdtextupprkning"/>
      </w:pPr>
      <w:r>
        <w:t>Direktiv för utredningen, se dir. 2019:107</w:t>
      </w:r>
    </w:p>
    <w:p w14:paraId="5A84BD65" w14:textId="4C5C972D" w:rsidR="00A23F7A" w:rsidRDefault="00A23F7A" w:rsidP="001B7048">
      <w:pPr>
        <w:pStyle w:val="Brdtextupprkning"/>
      </w:pPr>
      <w:r>
        <w:t>Utredningen beräknas avsluta sitt arbete senast 31 oktober 2020.</w:t>
      </w:r>
    </w:p>
    <w:p w14:paraId="3162BD82" w14:textId="77777777" w:rsidR="00A23F7A" w:rsidRPr="000679D8" w:rsidRDefault="00A23F7A" w:rsidP="00B5765E"/>
    <w:p w14:paraId="340CFAB2" w14:textId="77777777" w:rsidR="00A23F7A" w:rsidRDefault="00A23F7A" w:rsidP="00A23F7A"/>
    <w:p w14:paraId="70FA49AA" w14:textId="77777777" w:rsidR="00A23F7A" w:rsidRDefault="00A23F7A" w:rsidP="00A23F7A"/>
    <w:p w14:paraId="4CE8F824" w14:textId="77777777" w:rsidR="00A23F7A" w:rsidRDefault="00A23F7A" w:rsidP="00A23F7A">
      <w:pPr>
        <w:sectPr w:rsidR="00A23F7A" w:rsidSect="00A23F7A">
          <w:headerReference w:type="even" r:id="rId65"/>
          <w:headerReference w:type="default" r:id="rId66"/>
          <w:footerReference w:type="even" r:id="rId67"/>
          <w:footerReference w:type="default" r:id="rId68"/>
          <w:headerReference w:type="first" r:id="rId69"/>
          <w:footerReference w:type="first" r:id="rId70"/>
          <w:pgSz w:w="9356" w:h="13721" w:code="9"/>
          <w:pgMar w:top="1134" w:right="2438" w:bottom="1191" w:left="1021" w:header="567" w:footer="709" w:gutter="0"/>
          <w:cols w:space="708"/>
          <w:docGrid w:linePitch="360"/>
        </w:sectPr>
      </w:pPr>
    </w:p>
    <w:p w14:paraId="208460CF" w14:textId="77777777" w:rsidR="00A23F7A" w:rsidRDefault="00A23F7A" w:rsidP="00DD1CE7">
      <w:pPr>
        <w:pStyle w:val="Rubrik1"/>
        <w:spacing w:before="0"/>
      </w:pPr>
      <w:bookmarkStart w:id="122" w:name="_Toc34128052"/>
      <w:r>
        <w:lastRenderedPageBreak/>
        <w:t>Utbildningsdepartementet</w:t>
      </w:r>
      <w:bookmarkEnd w:id="122"/>
    </w:p>
    <w:p w14:paraId="1182B5FA" w14:textId="6F819890" w:rsidR="00A23F7A" w:rsidRDefault="00A23F7A" w:rsidP="00B5765E">
      <w:pPr>
        <w:pStyle w:val="Brdtextupprkning"/>
      </w:pPr>
      <w:r>
        <w:t xml:space="preserve">Inom detta avsnitt har följande kommittéer avslutat sin verksamhet sedan redovisningen </w:t>
      </w:r>
      <w:r w:rsidR="00C112D4">
        <w:t xml:space="preserve">i 2018 års kommittéberättelse: </w:t>
      </w:r>
      <w:r>
        <w:t>4, 5, 7, 9, 11 och 14.</w:t>
      </w:r>
    </w:p>
    <w:p w14:paraId="5E8BE3F4" w14:textId="77777777" w:rsidR="00A23F7A" w:rsidRDefault="00A23F7A" w:rsidP="00B5765E">
      <w:pPr>
        <w:pStyle w:val="Rubrik2"/>
      </w:pPr>
      <w:bookmarkStart w:id="123" w:name="_Toc34128053"/>
      <w:r>
        <w:t>Svenska delegationen av finsk-svenska utbildningsrådet (U 1976:11)</w:t>
      </w:r>
      <w:bookmarkEnd w:id="123"/>
      <w:r>
        <w:t xml:space="preserve"> </w:t>
      </w:r>
    </w:p>
    <w:p w14:paraId="37B4E0F5" w14:textId="77777777" w:rsidR="00A23F7A" w:rsidRDefault="00A23F7A" w:rsidP="00B5765E">
      <w:pPr>
        <w:pStyle w:val="Brdtextupprkning"/>
      </w:pPr>
      <w:r>
        <w:t xml:space="preserve">Organ inom Regeringskansliet </w:t>
      </w:r>
    </w:p>
    <w:p w14:paraId="3126DE43" w14:textId="77777777" w:rsidR="00A23F7A" w:rsidRDefault="00A23F7A" w:rsidP="00B5765E">
      <w:pPr>
        <w:pStyle w:val="Brdtextupprkning"/>
      </w:pPr>
      <w:r>
        <w:t>Tillkallad enligt regeringens bemyndigande 1976-09-09</w:t>
      </w:r>
    </w:p>
    <w:p w14:paraId="3B298037" w14:textId="77777777" w:rsidR="00A23F7A" w:rsidRDefault="00A23F7A" w:rsidP="00B5765E">
      <w:pPr>
        <w:pStyle w:val="Brdtexthllihop"/>
      </w:pPr>
      <w:r>
        <w:t>Ordförande:</w:t>
      </w:r>
    </w:p>
    <w:p w14:paraId="42288995" w14:textId="77777777" w:rsidR="00A23F7A" w:rsidRDefault="00A23F7A" w:rsidP="00B5765E">
      <w:pPr>
        <w:pStyle w:val="Brdtextmedindragvnster"/>
      </w:pPr>
      <w:proofErr w:type="spellStart"/>
      <w:r>
        <w:t>Baylan</w:t>
      </w:r>
      <w:proofErr w:type="spellEnd"/>
      <w:r>
        <w:t>, Ibrahim, statsråd (fr.o.m. 2004</w:t>
      </w:r>
      <w:r>
        <w:noBreakHyphen/>
        <w:t>11</w:t>
      </w:r>
      <w:r>
        <w:noBreakHyphen/>
        <w:t>01 t.o.m. 2006</w:t>
      </w:r>
      <w:r>
        <w:noBreakHyphen/>
        <w:t>10</w:t>
      </w:r>
      <w:r>
        <w:noBreakHyphen/>
        <w:t>06)</w:t>
      </w:r>
    </w:p>
    <w:p w14:paraId="2832FD89" w14:textId="77777777" w:rsidR="00A23F7A" w:rsidRDefault="00A23F7A" w:rsidP="00B5765E">
      <w:pPr>
        <w:pStyle w:val="Brdtextmedindragvnster"/>
      </w:pPr>
      <w:r>
        <w:t>Björklund, Jan, statsråd (fr.o.m. 2006</w:t>
      </w:r>
      <w:r>
        <w:noBreakHyphen/>
        <w:t>10</w:t>
      </w:r>
      <w:r>
        <w:noBreakHyphen/>
        <w:t>07 t.o.m. 2014</w:t>
      </w:r>
      <w:r>
        <w:noBreakHyphen/>
        <w:t>10</w:t>
      </w:r>
      <w:r>
        <w:noBreakHyphen/>
        <w:t>03)</w:t>
      </w:r>
    </w:p>
    <w:p w14:paraId="47353388" w14:textId="77777777" w:rsidR="00A23F7A" w:rsidRDefault="00A23F7A" w:rsidP="00B5765E">
      <w:pPr>
        <w:pStyle w:val="Brdtextmedindragvnster"/>
      </w:pPr>
      <w:r>
        <w:t>Ekström, Anna, statsråd (fr.o.m. 2019</w:t>
      </w:r>
      <w:r>
        <w:noBreakHyphen/>
        <w:t>01</w:t>
      </w:r>
      <w:r>
        <w:noBreakHyphen/>
        <w:t>21)</w:t>
      </w:r>
    </w:p>
    <w:p w14:paraId="5F06BC2D" w14:textId="77777777" w:rsidR="00A23F7A" w:rsidRDefault="00A23F7A" w:rsidP="00B5765E">
      <w:pPr>
        <w:pStyle w:val="Brdtextmedindragvnster"/>
      </w:pPr>
      <w:r>
        <w:t>Fridolin, Gustav, statsråd (fr.o.m. 2014</w:t>
      </w:r>
      <w:r>
        <w:noBreakHyphen/>
        <w:t>10</w:t>
      </w:r>
      <w:r>
        <w:noBreakHyphen/>
        <w:t>04 t.o.m. 2019</w:t>
      </w:r>
      <w:r>
        <w:noBreakHyphen/>
        <w:t>01</w:t>
      </w:r>
      <w:r>
        <w:noBreakHyphen/>
        <w:t>20)</w:t>
      </w:r>
    </w:p>
    <w:p w14:paraId="206DE709" w14:textId="77777777" w:rsidR="00A23F7A" w:rsidRDefault="00A23F7A" w:rsidP="00B5765E">
      <w:pPr>
        <w:pStyle w:val="Brdtextmedindragvnster"/>
      </w:pPr>
      <w:r>
        <w:t>Johansson, Ylva, statsråd (fr.o.m. 1994</w:t>
      </w:r>
      <w:r>
        <w:noBreakHyphen/>
        <w:t>10</w:t>
      </w:r>
      <w:r>
        <w:noBreakHyphen/>
        <w:t>11 t.o.m. 1998</w:t>
      </w:r>
      <w:r>
        <w:noBreakHyphen/>
        <w:t>10</w:t>
      </w:r>
      <w:r>
        <w:noBreakHyphen/>
        <w:t>15)</w:t>
      </w:r>
    </w:p>
    <w:p w14:paraId="33451232" w14:textId="7FD6850B" w:rsidR="00A23F7A" w:rsidRDefault="00A23F7A" w:rsidP="00B5765E">
      <w:pPr>
        <w:pStyle w:val="Brdtextmedindragvnster"/>
      </w:pPr>
      <w:r>
        <w:t>Steen, Anitra, statssekreterare (fr.o.m. 1989</w:t>
      </w:r>
      <w:r>
        <w:noBreakHyphen/>
        <w:t>02</w:t>
      </w:r>
      <w:r>
        <w:noBreakHyphen/>
        <w:t>24 t.o.m. 199</w:t>
      </w:r>
      <w:r w:rsidR="002E3744">
        <w:t>1</w:t>
      </w:r>
      <w:r>
        <w:noBreakHyphen/>
        <w:t>10</w:t>
      </w:r>
      <w:r>
        <w:noBreakHyphen/>
        <w:t>06)</w:t>
      </w:r>
    </w:p>
    <w:p w14:paraId="7BD7DE67" w14:textId="77777777" w:rsidR="00A23F7A" w:rsidRDefault="00A23F7A" w:rsidP="00B5765E">
      <w:pPr>
        <w:pStyle w:val="Brdtextmedindragvnster"/>
      </w:pPr>
      <w:r>
        <w:t>Wärnersson, Ingegerd, statsråd (fr.o.m. 1998</w:t>
      </w:r>
      <w:r>
        <w:noBreakHyphen/>
        <w:t>12</w:t>
      </w:r>
      <w:r>
        <w:noBreakHyphen/>
        <w:t>15 t.o.m. 2002</w:t>
      </w:r>
      <w:r>
        <w:noBreakHyphen/>
        <w:t>01</w:t>
      </w:r>
      <w:r>
        <w:noBreakHyphen/>
        <w:t>31)</w:t>
      </w:r>
    </w:p>
    <w:p w14:paraId="237C183F" w14:textId="77777777" w:rsidR="00A23F7A" w:rsidRDefault="00A23F7A" w:rsidP="00B5765E">
      <w:pPr>
        <w:pStyle w:val="Brdtextmedindragvnster"/>
      </w:pPr>
      <w:r>
        <w:t>Östros, Thomas, statsråd (fr.o.m. 2002</w:t>
      </w:r>
      <w:r>
        <w:noBreakHyphen/>
        <w:t>02</w:t>
      </w:r>
      <w:r>
        <w:noBreakHyphen/>
        <w:t>01 t.o.m. 2004</w:t>
      </w:r>
      <w:r>
        <w:noBreakHyphen/>
        <w:t>10</w:t>
      </w:r>
      <w:r>
        <w:noBreakHyphen/>
        <w:t>31)</w:t>
      </w:r>
    </w:p>
    <w:p w14:paraId="6ABAE20E" w14:textId="77777777" w:rsidR="00A23F7A" w:rsidRDefault="00A23F7A" w:rsidP="00B5765E">
      <w:pPr>
        <w:pStyle w:val="Brdtexthllihop"/>
      </w:pPr>
      <w:r>
        <w:t>Ledamöter:</w:t>
      </w:r>
    </w:p>
    <w:p w14:paraId="1E7F23A1" w14:textId="77777777" w:rsidR="00A23F7A" w:rsidRDefault="00A23F7A" w:rsidP="00B5765E">
      <w:pPr>
        <w:pStyle w:val="Brdtextmedindragvnster"/>
      </w:pPr>
      <w:r>
        <w:t>Forsberg, Mai-Britt, regionchef (fr.o.m. 1991</w:t>
      </w:r>
      <w:r>
        <w:noBreakHyphen/>
        <w:t>09</w:t>
      </w:r>
      <w:r>
        <w:noBreakHyphen/>
        <w:t>01 t.o.m. 1992</w:t>
      </w:r>
      <w:r>
        <w:noBreakHyphen/>
        <w:t>10</w:t>
      </w:r>
      <w:r>
        <w:noBreakHyphen/>
        <w:t>18)</w:t>
      </w:r>
    </w:p>
    <w:p w14:paraId="0E86AA96" w14:textId="77777777" w:rsidR="00A23F7A" w:rsidRDefault="00A23F7A" w:rsidP="00B5765E">
      <w:pPr>
        <w:pStyle w:val="Brdtextmedindragvnster"/>
      </w:pPr>
      <w:r>
        <w:t>Jägerhorn, Inger, redaktör (fr.o.m. 1992</w:t>
      </w:r>
      <w:r>
        <w:noBreakHyphen/>
        <w:t>10</w:t>
      </w:r>
      <w:r>
        <w:noBreakHyphen/>
        <w:t>19)</w:t>
      </w:r>
    </w:p>
    <w:p w14:paraId="5F4B00D3" w14:textId="77777777" w:rsidR="00A23F7A" w:rsidRDefault="00A23F7A" w:rsidP="00B5765E">
      <w:pPr>
        <w:pStyle w:val="Brdtextmedindragvnster"/>
      </w:pPr>
      <w:r>
        <w:t>Karlberg, Peter, departementssekreterare (fr.o.m. 1990</w:t>
      </w:r>
      <w:r>
        <w:noBreakHyphen/>
        <w:t>04</w:t>
      </w:r>
      <w:r>
        <w:noBreakHyphen/>
        <w:t>01 t.o.m. 1995</w:t>
      </w:r>
      <w:r>
        <w:noBreakHyphen/>
        <w:t>03</w:t>
      </w:r>
      <w:r>
        <w:noBreakHyphen/>
        <w:t>01)</w:t>
      </w:r>
    </w:p>
    <w:p w14:paraId="5B6B91AA" w14:textId="77777777" w:rsidR="00A23F7A" w:rsidRDefault="00A23F7A" w:rsidP="00B5765E">
      <w:pPr>
        <w:pStyle w:val="Brdtextmedindragvnster"/>
      </w:pPr>
      <w:r>
        <w:t xml:space="preserve">Lidholm, </w:t>
      </w:r>
      <w:proofErr w:type="spellStart"/>
      <w:r>
        <w:t>Merike</w:t>
      </w:r>
      <w:proofErr w:type="spellEnd"/>
      <w:r>
        <w:t>, byrådirektör</w:t>
      </w:r>
    </w:p>
    <w:p w14:paraId="48C01FFE" w14:textId="77777777" w:rsidR="00A23F7A" w:rsidRDefault="00A23F7A" w:rsidP="00B5765E">
      <w:pPr>
        <w:pStyle w:val="Brdtextmedindragvnster"/>
      </w:pPr>
      <w:proofErr w:type="spellStart"/>
      <w:r>
        <w:t>Kvaavik</w:t>
      </w:r>
      <w:proofErr w:type="spellEnd"/>
      <w:r>
        <w:t xml:space="preserve">-Bartley, Mirja, </w:t>
      </w:r>
      <w:proofErr w:type="spellStart"/>
      <w:r>
        <w:t>verkst</w:t>
      </w:r>
      <w:proofErr w:type="spellEnd"/>
      <w:r>
        <w:t>. direktör (fr.o.m. 1992</w:t>
      </w:r>
      <w:r>
        <w:noBreakHyphen/>
        <w:t>10</w:t>
      </w:r>
      <w:r>
        <w:noBreakHyphen/>
        <w:t>19)</w:t>
      </w:r>
    </w:p>
    <w:p w14:paraId="0D982912" w14:textId="77777777" w:rsidR="00A23F7A" w:rsidRDefault="00A23F7A" w:rsidP="00B5765E">
      <w:pPr>
        <w:pStyle w:val="Brdtextmedindragvnster"/>
      </w:pPr>
      <w:r>
        <w:t>Larsson, Lars-Gunnar, professor (fr.o.m. 1992</w:t>
      </w:r>
      <w:r>
        <w:noBreakHyphen/>
        <w:t>10</w:t>
      </w:r>
      <w:r>
        <w:noBreakHyphen/>
        <w:t>19)</w:t>
      </w:r>
    </w:p>
    <w:p w14:paraId="216C4A31" w14:textId="77777777" w:rsidR="00A23F7A" w:rsidRDefault="00A23F7A" w:rsidP="00B5765E">
      <w:pPr>
        <w:pStyle w:val="Brdtextmedindragvnster"/>
      </w:pPr>
      <w:r>
        <w:t>Lundgren, Staffan, avdelningsdirektör (fr.o.m. 1986</w:t>
      </w:r>
      <w:r>
        <w:noBreakHyphen/>
        <w:t>06</w:t>
      </w:r>
      <w:r>
        <w:noBreakHyphen/>
        <w:t>30 t.o.m. 1992</w:t>
      </w:r>
      <w:r>
        <w:noBreakHyphen/>
        <w:t>10</w:t>
      </w:r>
      <w:r>
        <w:noBreakHyphen/>
        <w:t>18)</w:t>
      </w:r>
    </w:p>
    <w:p w14:paraId="52670B8C" w14:textId="77777777" w:rsidR="00A23F7A" w:rsidRDefault="00A23F7A" w:rsidP="00B5765E">
      <w:pPr>
        <w:pStyle w:val="Brdtextmedindragvnster"/>
      </w:pPr>
      <w:r>
        <w:t>Persson, Thomas</w:t>
      </w:r>
    </w:p>
    <w:p w14:paraId="5632DA37" w14:textId="77777777" w:rsidR="00A23F7A" w:rsidRDefault="00A23F7A" w:rsidP="00B5765E">
      <w:pPr>
        <w:pStyle w:val="Brdtextmedindragvnster"/>
      </w:pPr>
      <w:r>
        <w:t>Steen, Anitra, statssekreterare (fr.o.m. 1989</w:t>
      </w:r>
      <w:r>
        <w:noBreakHyphen/>
        <w:t>02</w:t>
      </w:r>
      <w:r>
        <w:noBreakHyphen/>
        <w:t>24 t.o.m. 1991</w:t>
      </w:r>
      <w:r>
        <w:noBreakHyphen/>
        <w:t>10</w:t>
      </w:r>
      <w:r>
        <w:noBreakHyphen/>
        <w:t>06)</w:t>
      </w:r>
    </w:p>
    <w:p w14:paraId="77EA6072" w14:textId="77777777" w:rsidR="00A23F7A" w:rsidRDefault="00A23F7A" w:rsidP="00B5765E">
      <w:pPr>
        <w:pStyle w:val="Brdtextmedindragvnster"/>
      </w:pPr>
      <w:proofErr w:type="spellStart"/>
      <w:r>
        <w:t>Tegmark</w:t>
      </w:r>
      <w:proofErr w:type="spellEnd"/>
      <w:r>
        <w:t>, Mats, lektor (fr.o.m. 2015</w:t>
      </w:r>
      <w:r>
        <w:noBreakHyphen/>
        <w:t>05</w:t>
      </w:r>
      <w:r>
        <w:noBreakHyphen/>
        <w:t>12)</w:t>
      </w:r>
    </w:p>
    <w:p w14:paraId="7582E7E7" w14:textId="77777777" w:rsidR="00A23F7A" w:rsidRDefault="00A23F7A" w:rsidP="00B5765E">
      <w:pPr>
        <w:pStyle w:val="Brdtexthllihop"/>
      </w:pPr>
      <w:r>
        <w:t>Sekreterare:</w:t>
      </w:r>
    </w:p>
    <w:p w14:paraId="3A0777BD" w14:textId="14D7B710" w:rsidR="00A23F7A" w:rsidRDefault="00A23F7A" w:rsidP="00B5765E">
      <w:pPr>
        <w:pStyle w:val="Brdtextmedindragvnster"/>
      </w:pPr>
      <w:r>
        <w:t>Börjesson, Johan</w:t>
      </w:r>
      <w:r w:rsidR="00493B1C">
        <w:t>, departementssekreterare</w:t>
      </w:r>
      <w:r>
        <w:t xml:space="preserve"> (fr.o.m. 2016</w:t>
      </w:r>
      <w:r>
        <w:noBreakHyphen/>
        <w:t>09</w:t>
      </w:r>
      <w:r>
        <w:noBreakHyphen/>
        <w:t>15 t.o.m. 2017</w:t>
      </w:r>
      <w:r>
        <w:noBreakHyphen/>
        <w:t>05</w:t>
      </w:r>
      <w:r>
        <w:noBreakHyphen/>
        <w:t>31)</w:t>
      </w:r>
    </w:p>
    <w:p w14:paraId="4B895A03" w14:textId="77777777" w:rsidR="00A23F7A" w:rsidRDefault="00A23F7A" w:rsidP="00B5765E">
      <w:pPr>
        <w:pStyle w:val="Brdtextmedindragvnster"/>
      </w:pPr>
      <w:r>
        <w:t>Johansson, Amanda, departementssekreterare (fr.o.m. 2017</w:t>
      </w:r>
      <w:r>
        <w:noBreakHyphen/>
        <w:t>07</w:t>
      </w:r>
      <w:r>
        <w:noBreakHyphen/>
        <w:t>01)</w:t>
      </w:r>
    </w:p>
    <w:p w14:paraId="6F4F0273" w14:textId="77777777" w:rsidR="00A23F7A" w:rsidRDefault="00A23F7A" w:rsidP="00B5765E">
      <w:pPr>
        <w:pStyle w:val="Brdtextmedindragvnster"/>
      </w:pPr>
      <w:r>
        <w:t>Johansson, Jacob, departementssekreterare (fr.o.m. 2007</w:t>
      </w:r>
      <w:r>
        <w:noBreakHyphen/>
        <w:t>06</w:t>
      </w:r>
      <w:r>
        <w:noBreakHyphen/>
        <w:t>01 t.o.m. 2010</w:t>
      </w:r>
      <w:r>
        <w:noBreakHyphen/>
        <w:t>08</w:t>
      </w:r>
      <w:r>
        <w:noBreakHyphen/>
        <w:t>31)</w:t>
      </w:r>
    </w:p>
    <w:p w14:paraId="451DDC0E" w14:textId="4B40BAAD" w:rsidR="00A23F7A" w:rsidRDefault="00A23F7A" w:rsidP="00B5765E">
      <w:pPr>
        <w:pStyle w:val="Brdtextmedindragvnster"/>
      </w:pPr>
      <w:r>
        <w:t>Mörck, Gerd</w:t>
      </w:r>
      <w:r w:rsidR="00493B1C">
        <w:t>, kansliråd</w:t>
      </w:r>
      <w:r>
        <w:t xml:space="preserve"> (fr.o.m. 2011</w:t>
      </w:r>
      <w:r>
        <w:noBreakHyphen/>
        <w:t>10</w:t>
      </w:r>
      <w:r>
        <w:noBreakHyphen/>
        <w:t>01 t.o.m. 2016</w:t>
      </w:r>
      <w:r>
        <w:noBreakHyphen/>
        <w:t>09</w:t>
      </w:r>
      <w:r>
        <w:noBreakHyphen/>
        <w:t>14)</w:t>
      </w:r>
    </w:p>
    <w:p w14:paraId="258FDCAE" w14:textId="21247128" w:rsidR="00A23F7A" w:rsidRDefault="00A23F7A" w:rsidP="00B5765E">
      <w:pPr>
        <w:pStyle w:val="Brdtextmedindragvnster"/>
      </w:pPr>
      <w:proofErr w:type="spellStart"/>
      <w:r>
        <w:t>Schierbeck</w:t>
      </w:r>
      <w:proofErr w:type="spellEnd"/>
      <w:r>
        <w:t>, Jan</w:t>
      </w:r>
      <w:r w:rsidR="00493B1C">
        <w:t>, departementssekreterare</w:t>
      </w:r>
      <w:r>
        <w:t xml:space="preserve"> (fr.o.m. 2010</w:t>
      </w:r>
      <w:r>
        <w:noBreakHyphen/>
        <w:t>09</w:t>
      </w:r>
      <w:r>
        <w:noBreakHyphen/>
        <w:t>01 t.o.m. 2011</w:t>
      </w:r>
      <w:r>
        <w:noBreakHyphen/>
        <w:t>09</w:t>
      </w:r>
      <w:r>
        <w:noBreakHyphen/>
        <w:t>30)</w:t>
      </w:r>
    </w:p>
    <w:p w14:paraId="1B11BFA7" w14:textId="77777777" w:rsidR="00A23F7A" w:rsidRDefault="00A23F7A" w:rsidP="00B5765E">
      <w:pPr>
        <w:pStyle w:val="Brdtextmedindragvnster"/>
      </w:pPr>
      <w:r>
        <w:t>Wettergren, Catharina, kansliråd (fr.o.m. 1995</w:t>
      </w:r>
      <w:r>
        <w:noBreakHyphen/>
        <w:t>03</w:t>
      </w:r>
      <w:r>
        <w:noBreakHyphen/>
        <w:t>02 t.o.m. 2007</w:t>
      </w:r>
      <w:r>
        <w:noBreakHyphen/>
        <w:t>05</w:t>
      </w:r>
      <w:r>
        <w:noBreakHyphen/>
        <w:t>31)</w:t>
      </w:r>
    </w:p>
    <w:p w14:paraId="12F2253D" w14:textId="1C27F01F" w:rsidR="00A23F7A" w:rsidRDefault="00A23F7A" w:rsidP="00B5765E">
      <w:pPr>
        <w:pStyle w:val="Brdtextupprkning"/>
      </w:pPr>
      <w:r>
        <w:t xml:space="preserve">Lokal: Drottninggatan 16, 103 33 </w:t>
      </w:r>
      <w:r w:rsidR="0082338F">
        <w:t>Stockholm</w:t>
      </w:r>
    </w:p>
    <w:p w14:paraId="6E8B5825" w14:textId="77777777" w:rsidR="00A23F7A" w:rsidRDefault="00A23F7A" w:rsidP="00B5765E">
      <w:pPr>
        <w:pStyle w:val="Brdtextupprkning"/>
      </w:pPr>
      <w:r>
        <w:lastRenderedPageBreak/>
        <w:t>Delegationens arbete är inte tidsbegränsat.</w:t>
      </w:r>
    </w:p>
    <w:p w14:paraId="72C16C1D" w14:textId="77777777" w:rsidR="00A23F7A" w:rsidRDefault="00A23F7A" w:rsidP="00B5765E">
      <w:pPr>
        <w:pStyle w:val="Rubrik2"/>
      </w:pPr>
      <w:bookmarkStart w:id="124" w:name="_Toc34128054"/>
      <w:r>
        <w:t>Forskningsberedningen (Ju 1983:B)</w:t>
      </w:r>
      <w:bookmarkEnd w:id="124"/>
      <w:r>
        <w:t xml:space="preserve"> </w:t>
      </w:r>
    </w:p>
    <w:p w14:paraId="015D8B4D" w14:textId="77777777" w:rsidR="00A23F7A" w:rsidRDefault="00A23F7A" w:rsidP="00B5765E">
      <w:pPr>
        <w:pStyle w:val="Brdtextupprkning"/>
      </w:pPr>
      <w:r>
        <w:t xml:space="preserve">Organ inom Regeringskansliet </w:t>
      </w:r>
    </w:p>
    <w:p w14:paraId="7CB5B8B3" w14:textId="77777777" w:rsidR="00A23F7A" w:rsidRDefault="00A23F7A" w:rsidP="00B5765E">
      <w:pPr>
        <w:pStyle w:val="Brdtextupprkning"/>
      </w:pPr>
      <w:r>
        <w:t>Tillkallad enligt regeringens bemyndigande 1983-03-03</w:t>
      </w:r>
    </w:p>
    <w:p w14:paraId="627B9FEA" w14:textId="77777777" w:rsidR="00A23F7A" w:rsidRDefault="00A23F7A" w:rsidP="00B5765E">
      <w:pPr>
        <w:pStyle w:val="Brdtexthllihop"/>
      </w:pPr>
      <w:r>
        <w:t>Ordförande:</w:t>
      </w:r>
    </w:p>
    <w:p w14:paraId="3BB2C72C" w14:textId="77777777" w:rsidR="00A23F7A" w:rsidRDefault="00A23F7A" w:rsidP="00B5765E">
      <w:pPr>
        <w:pStyle w:val="Brdtextmedindragvnster"/>
      </w:pPr>
      <w:r>
        <w:t>Björklund, Jan, statsråd (fr.o.m. 2011</w:t>
      </w:r>
      <w:r>
        <w:noBreakHyphen/>
        <w:t>08</w:t>
      </w:r>
      <w:r>
        <w:noBreakHyphen/>
        <w:t>25 t.o.m. 2012</w:t>
      </w:r>
      <w:r>
        <w:noBreakHyphen/>
        <w:t>09</w:t>
      </w:r>
      <w:r>
        <w:noBreakHyphen/>
        <w:t>30)</w:t>
      </w:r>
    </w:p>
    <w:p w14:paraId="548FC3CA" w14:textId="77777777" w:rsidR="00A23F7A" w:rsidRDefault="00A23F7A" w:rsidP="00B5765E">
      <w:pPr>
        <w:pStyle w:val="Brdtextmedindragvnster"/>
      </w:pPr>
      <w:proofErr w:type="spellStart"/>
      <w:r>
        <w:t>Ernkrans</w:t>
      </w:r>
      <w:proofErr w:type="spellEnd"/>
      <w:r>
        <w:t>, Matilda, statsråd (fr.o.m. 2019</w:t>
      </w:r>
      <w:r>
        <w:noBreakHyphen/>
        <w:t>08</w:t>
      </w:r>
      <w:r>
        <w:noBreakHyphen/>
        <w:t>01 t.o.m. 2020</w:t>
      </w:r>
      <w:r>
        <w:noBreakHyphen/>
        <w:t>09</w:t>
      </w:r>
      <w:r>
        <w:noBreakHyphen/>
        <w:t>30)</w:t>
      </w:r>
    </w:p>
    <w:p w14:paraId="2A57104C" w14:textId="77777777" w:rsidR="00A23F7A" w:rsidRDefault="00A23F7A" w:rsidP="00B5765E">
      <w:pPr>
        <w:pStyle w:val="Brdtextmedindragvnster"/>
      </w:pPr>
      <w:proofErr w:type="spellStart"/>
      <w:r>
        <w:t>Hellmark</w:t>
      </w:r>
      <w:proofErr w:type="spellEnd"/>
      <w:r>
        <w:t xml:space="preserve"> Knutsson, Helene, statsråd (fr.o.m. 2015</w:t>
      </w:r>
      <w:r>
        <w:noBreakHyphen/>
        <w:t>04</w:t>
      </w:r>
      <w:r>
        <w:noBreakHyphen/>
        <w:t>01 t.o.m. 2016</w:t>
      </w:r>
      <w:r>
        <w:noBreakHyphen/>
        <w:t>09</w:t>
      </w:r>
      <w:r>
        <w:noBreakHyphen/>
        <w:t>30)</w:t>
      </w:r>
    </w:p>
    <w:p w14:paraId="69190D5F" w14:textId="77777777" w:rsidR="00A23F7A" w:rsidRDefault="00A23F7A" w:rsidP="00B5765E">
      <w:pPr>
        <w:pStyle w:val="Brdtextmedindragvnster"/>
      </w:pPr>
      <w:r>
        <w:t>Krantz, Tobias, statsråd (fr.o.m. 2009</w:t>
      </w:r>
      <w:r>
        <w:noBreakHyphen/>
        <w:t>11</w:t>
      </w:r>
      <w:r>
        <w:noBreakHyphen/>
        <w:t>01 t.o.m. 2010</w:t>
      </w:r>
      <w:r>
        <w:noBreakHyphen/>
        <w:t>09</w:t>
      </w:r>
      <w:r>
        <w:noBreakHyphen/>
        <w:t>30)</w:t>
      </w:r>
    </w:p>
    <w:p w14:paraId="0122E695" w14:textId="77777777" w:rsidR="00A23F7A" w:rsidRDefault="00A23F7A" w:rsidP="00B5765E">
      <w:pPr>
        <w:pStyle w:val="Brdtextmedindragvnster"/>
      </w:pPr>
      <w:r>
        <w:t>Leijonborg, Lars, statsråd (fr.o.m. 2006</w:t>
      </w:r>
      <w:r>
        <w:noBreakHyphen/>
        <w:t>10</w:t>
      </w:r>
      <w:r>
        <w:noBreakHyphen/>
        <w:t>06 t.o.m. 2009</w:t>
      </w:r>
      <w:r>
        <w:noBreakHyphen/>
        <w:t>06</w:t>
      </w:r>
      <w:r>
        <w:noBreakHyphen/>
        <w:t>17)</w:t>
      </w:r>
    </w:p>
    <w:p w14:paraId="32F49947" w14:textId="77777777" w:rsidR="00A23F7A" w:rsidRDefault="00A23F7A" w:rsidP="00B5765E">
      <w:pPr>
        <w:pStyle w:val="Brdtextmedindragvnster"/>
      </w:pPr>
      <w:r>
        <w:t>Pagrotsky, Leif, statsråd (fr.o.m. 2004</w:t>
      </w:r>
      <w:r>
        <w:noBreakHyphen/>
        <w:t>11</w:t>
      </w:r>
      <w:r>
        <w:noBreakHyphen/>
        <w:t>01 t.o.m. 2006</w:t>
      </w:r>
      <w:r>
        <w:noBreakHyphen/>
        <w:t>10</w:t>
      </w:r>
      <w:r>
        <w:noBreakHyphen/>
        <w:t>05)</w:t>
      </w:r>
    </w:p>
    <w:p w14:paraId="6CA906A4" w14:textId="77777777" w:rsidR="00A23F7A" w:rsidRDefault="00A23F7A" w:rsidP="00B5765E">
      <w:pPr>
        <w:pStyle w:val="Brdtextmedindragvnster"/>
      </w:pPr>
      <w:r>
        <w:t>Tham, Carl, statsråd (fr.o.m. 1995</w:t>
      </w:r>
      <w:r>
        <w:noBreakHyphen/>
        <w:t>03</w:t>
      </w:r>
      <w:r>
        <w:noBreakHyphen/>
        <w:t>17 t.o.m. 1998</w:t>
      </w:r>
      <w:r>
        <w:noBreakHyphen/>
        <w:t>11</w:t>
      </w:r>
      <w:r>
        <w:noBreakHyphen/>
        <w:t>15)</w:t>
      </w:r>
    </w:p>
    <w:p w14:paraId="2B70C2B8" w14:textId="77777777" w:rsidR="00A23F7A" w:rsidRDefault="00A23F7A" w:rsidP="00B5765E">
      <w:pPr>
        <w:pStyle w:val="Brdtextmedindragvnster"/>
      </w:pPr>
      <w:r>
        <w:t>Östros, Thomas, statsråd (fr.o.m. 1999</w:t>
      </w:r>
      <w:r>
        <w:noBreakHyphen/>
        <w:t>02</w:t>
      </w:r>
      <w:r>
        <w:noBreakHyphen/>
        <w:t>12 t.o.m. 2004</w:t>
      </w:r>
      <w:r>
        <w:noBreakHyphen/>
        <w:t>10</w:t>
      </w:r>
      <w:r>
        <w:noBreakHyphen/>
        <w:t>31)</w:t>
      </w:r>
    </w:p>
    <w:p w14:paraId="1FEAD5C0" w14:textId="77777777" w:rsidR="00A23F7A" w:rsidRDefault="00A23F7A" w:rsidP="00B5765E">
      <w:pPr>
        <w:pStyle w:val="Brdtexthllihop"/>
      </w:pPr>
      <w:r>
        <w:t>Ledamöter:</w:t>
      </w:r>
    </w:p>
    <w:p w14:paraId="0F16F67A" w14:textId="77777777" w:rsidR="00A23F7A" w:rsidRDefault="00A23F7A" w:rsidP="00B5765E">
      <w:pPr>
        <w:pStyle w:val="Brdtextmedindragvnster"/>
      </w:pPr>
      <w:r>
        <w:t>Aaro, Lars-Erik, direktör (fr.o.m. 2011</w:t>
      </w:r>
      <w:r>
        <w:noBreakHyphen/>
        <w:t>08</w:t>
      </w:r>
      <w:r>
        <w:noBreakHyphen/>
        <w:t>25 t.o.m. 2012</w:t>
      </w:r>
      <w:r>
        <w:noBreakHyphen/>
        <w:t>09</w:t>
      </w:r>
      <w:r>
        <w:noBreakHyphen/>
        <w:t>30)</w:t>
      </w:r>
    </w:p>
    <w:p w14:paraId="7EFA63FC" w14:textId="77777777" w:rsidR="00A23F7A" w:rsidRDefault="00A23F7A" w:rsidP="00B5765E">
      <w:pPr>
        <w:pStyle w:val="Brdtextmedindragvnster"/>
      </w:pPr>
      <w:r>
        <w:t>Albertsson, Ann-Christine, professor (fr.o.m. 2003</w:t>
      </w:r>
      <w:r>
        <w:noBreakHyphen/>
        <w:t>02</w:t>
      </w:r>
      <w:r>
        <w:noBreakHyphen/>
        <w:t>28 t.o.m. 2004</w:t>
      </w:r>
      <w:r>
        <w:noBreakHyphen/>
        <w:t>12</w:t>
      </w:r>
      <w:r>
        <w:noBreakHyphen/>
        <w:t>31)</w:t>
      </w:r>
    </w:p>
    <w:p w14:paraId="66DAA731" w14:textId="77777777" w:rsidR="00A23F7A" w:rsidRDefault="00A23F7A" w:rsidP="00B5765E">
      <w:pPr>
        <w:pStyle w:val="Brdtextmedindragvnster"/>
      </w:pPr>
      <w:r>
        <w:t>Alexandersson, Mikael, rektor (fr.o.m. 2015</w:t>
      </w:r>
      <w:r>
        <w:noBreakHyphen/>
        <w:t>04</w:t>
      </w:r>
      <w:r>
        <w:noBreakHyphen/>
        <w:t>01 t.o.m. 2016</w:t>
      </w:r>
      <w:r>
        <w:noBreakHyphen/>
        <w:t>09</w:t>
      </w:r>
      <w:r>
        <w:noBreakHyphen/>
        <w:t>30)</w:t>
      </w:r>
    </w:p>
    <w:p w14:paraId="6D4CEB53" w14:textId="77777777" w:rsidR="00A23F7A" w:rsidRDefault="00A23F7A" w:rsidP="00B5765E">
      <w:pPr>
        <w:pStyle w:val="Brdtextmedindragvnster"/>
      </w:pPr>
      <w:proofErr w:type="spellStart"/>
      <w:r>
        <w:t>Alsér</w:t>
      </w:r>
      <w:proofErr w:type="spellEnd"/>
      <w:r>
        <w:t>, Kristina, landshövding (fr.o.m. 2011</w:t>
      </w:r>
      <w:r>
        <w:noBreakHyphen/>
        <w:t>08</w:t>
      </w:r>
      <w:r>
        <w:noBreakHyphen/>
        <w:t>25 t.o.m. 2012</w:t>
      </w:r>
      <w:r>
        <w:noBreakHyphen/>
        <w:t>09</w:t>
      </w:r>
      <w:r>
        <w:noBreakHyphen/>
        <w:t>30)</w:t>
      </w:r>
    </w:p>
    <w:p w14:paraId="3AECB7E7" w14:textId="77777777" w:rsidR="00A23F7A" w:rsidRDefault="00A23F7A" w:rsidP="00B5765E">
      <w:pPr>
        <w:pStyle w:val="Brdtextmedindragvnster"/>
      </w:pPr>
      <w:proofErr w:type="spellStart"/>
      <w:r>
        <w:t>Althén</w:t>
      </w:r>
      <w:proofErr w:type="spellEnd"/>
      <w:r>
        <w:t xml:space="preserve">, Tomas, </w:t>
      </w:r>
      <w:proofErr w:type="spellStart"/>
      <w:r>
        <w:t>verkst</w:t>
      </w:r>
      <w:proofErr w:type="spellEnd"/>
      <w:r>
        <w:t>. direktör (fr.o.m. 1999</w:t>
      </w:r>
      <w:r>
        <w:noBreakHyphen/>
        <w:t>02</w:t>
      </w:r>
      <w:r>
        <w:noBreakHyphen/>
        <w:t>12 t.o.m. 2000</w:t>
      </w:r>
      <w:r>
        <w:noBreakHyphen/>
        <w:t>12</w:t>
      </w:r>
      <w:r>
        <w:noBreakHyphen/>
        <w:t>31)</w:t>
      </w:r>
    </w:p>
    <w:p w14:paraId="2657F05C" w14:textId="77777777" w:rsidR="00A23F7A" w:rsidRDefault="00A23F7A" w:rsidP="00B5765E">
      <w:pPr>
        <w:pStyle w:val="Brdtextmedindragvnster"/>
      </w:pPr>
      <w:r>
        <w:t>Andersson, Bertil, professor (fr.o.m. 2007</w:t>
      </w:r>
      <w:r>
        <w:noBreakHyphen/>
        <w:t>05</w:t>
      </w:r>
      <w:r>
        <w:noBreakHyphen/>
        <w:t>24 t.o.m. 2008</w:t>
      </w:r>
      <w:r>
        <w:noBreakHyphen/>
        <w:t>12</w:t>
      </w:r>
      <w:r>
        <w:noBreakHyphen/>
        <w:t>31)</w:t>
      </w:r>
    </w:p>
    <w:p w14:paraId="16ACD24A" w14:textId="77777777" w:rsidR="00A23F7A" w:rsidRDefault="00A23F7A" w:rsidP="00B5765E">
      <w:pPr>
        <w:pStyle w:val="Brdtextmedindragvnster"/>
      </w:pPr>
      <w:r>
        <w:t>Andersson, Bertil, rektor (fr.o.m. 2015</w:t>
      </w:r>
      <w:r>
        <w:noBreakHyphen/>
        <w:t>04</w:t>
      </w:r>
      <w:r>
        <w:noBreakHyphen/>
        <w:t>01 t.o.m. 2016</w:t>
      </w:r>
      <w:r>
        <w:noBreakHyphen/>
        <w:t>09</w:t>
      </w:r>
      <w:r>
        <w:noBreakHyphen/>
        <w:t>30)</w:t>
      </w:r>
    </w:p>
    <w:p w14:paraId="7F0C24B0" w14:textId="77777777" w:rsidR="00A23F7A" w:rsidRDefault="00A23F7A" w:rsidP="00B5765E">
      <w:pPr>
        <w:pStyle w:val="Brdtextmedindragvnster"/>
      </w:pPr>
      <w:r>
        <w:t>Andersson, Siv, professor (fr.o.m. 2003</w:t>
      </w:r>
      <w:r>
        <w:noBreakHyphen/>
        <w:t>02</w:t>
      </w:r>
      <w:r>
        <w:noBreakHyphen/>
        <w:t>28 t.o.m. 2003</w:t>
      </w:r>
      <w:r>
        <w:noBreakHyphen/>
        <w:t>12</w:t>
      </w:r>
      <w:r>
        <w:noBreakHyphen/>
        <w:t>31)</w:t>
      </w:r>
    </w:p>
    <w:p w14:paraId="0FE882E7" w14:textId="77777777" w:rsidR="00A23F7A" w:rsidRDefault="00A23F7A" w:rsidP="00B5765E">
      <w:pPr>
        <w:pStyle w:val="Brdtextmedindragvnster"/>
      </w:pPr>
      <w:proofErr w:type="spellStart"/>
      <w:r>
        <w:t>Anvret</w:t>
      </w:r>
      <w:proofErr w:type="spellEnd"/>
      <w:r>
        <w:t>, Maria, direktör (fr.o.m. 2009</w:t>
      </w:r>
      <w:r>
        <w:noBreakHyphen/>
        <w:t>11</w:t>
      </w:r>
      <w:r>
        <w:noBreakHyphen/>
        <w:t>01 t.o.m. 2010</w:t>
      </w:r>
      <w:r>
        <w:noBreakHyphen/>
        <w:t>09</w:t>
      </w:r>
      <w:r>
        <w:noBreakHyphen/>
        <w:t>30)</w:t>
      </w:r>
    </w:p>
    <w:p w14:paraId="65F2A145" w14:textId="77777777" w:rsidR="00A23F7A" w:rsidRDefault="00A23F7A" w:rsidP="00B5765E">
      <w:pPr>
        <w:pStyle w:val="Brdtextmedindragvnster"/>
      </w:pPr>
      <w:r>
        <w:t>Arwidsson, Marie S, direktör (fr.o.m. 2009</w:t>
      </w:r>
      <w:r>
        <w:noBreakHyphen/>
        <w:t>11</w:t>
      </w:r>
      <w:r>
        <w:noBreakHyphen/>
        <w:t>01 t.o.m. 2010</w:t>
      </w:r>
      <w:r>
        <w:noBreakHyphen/>
        <w:t>09</w:t>
      </w:r>
      <w:r>
        <w:noBreakHyphen/>
        <w:t>30)</w:t>
      </w:r>
    </w:p>
    <w:p w14:paraId="2821CD9A" w14:textId="77777777" w:rsidR="00A23F7A" w:rsidRDefault="00A23F7A" w:rsidP="00B5765E">
      <w:pPr>
        <w:pStyle w:val="Brdtextmedindragvnster"/>
      </w:pPr>
      <w:proofErr w:type="spellStart"/>
      <w:r>
        <w:t>Benner</w:t>
      </w:r>
      <w:proofErr w:type="spellEnd"/>
      <w:r>
        <w:t>, Mats, professor (fr.o.m. 2009</w:t>
      </w:r>
      <w:r>
        <w:noBreakHyphen/>
        <w:t>11</w:t>
      </w:r>
      <w:r>
        <w:noBreakHyphen/>
        <w:t>01 t.o.m. 2010</w:t>
      </w:r>
      <w:r>
        <w:noBreakHyphen/>
        <w:t>09</w:t>
      </w:r>
      <w:r>
        <w:noBreakHyphen/>
        <w:t>30)</w:t>
      </w:r>
    </w:p>
    <w:p w14:paraId="33D95840" w14:textId="77777777" w:rsidR="00A23F7A" w:rsidRDefault="00A23F7A" w:rsidP="00B5765E">
      <w:pPr>
        <w:pStyle w:val="Brdtextmedindragvnster"/>
      </w:pPr>
      <w:proofErr w:type="spellStart"/>
      <w:r>
        <w:t>Benner</w:t>
      </w:r>
      <w:proofErr w:type="spellEnd"/>
      <w:r>
        <w:t>, Mats, professor (fr.o.m. 2015</w:t>
      </w:r>
      <w:r>
        <w:noBreakHyphen/>
        <w:t>04</w:t>
      </w:r>
      <w:r>
        <w:noBreakHyphen/>
        <w:t>01 t.o.m. 2016</w:t>
      </w:r>
      <w:r>
        <w:noBreakHyphen/>
        <w:t>09</w:t>
      </w:r>
      <w:r>
        <w:noBreakHyphen/>
        <w:t>30)</w:t>
      </w:r>
    </w:p>
    <w:p w14:paraId="341B57C8" w14:textId="77777777" w:rsidR="00A23F7A" w:rsidRDefault="00A23F7A" w:rsidP="00B5765E">
      <w:pPr>
        <w:pStyle w:val="Brdtextmedindragvnster"/>
      </w:pPr>
      <w:r>
        <w:t>Bennet, Carl, styrelseordförande (fr.o.m. 2007</w:t>
      </w:r>
      <w:r>
        <w:noBreakHyphen/>
        <w:t>05</w:t>
      </w:r>
      <w:r>
        <w:noBreakHyphen/>
        <w:t>24 t.o.m. 2008</w:t>
      </w:r>
      <w:r>
        <w:noBreakHyphen/>
        <w:t>12</w:t>
      </w:r>
      <w:r>
        <w:noBreakHyphen/>
        <w:t>31)</w:t>
      </w:r>
    </w:p>
    <w:p w14:paraId="180366E8" w14:textId="77777777" w:rsidR="00A23F7A" w:rsidRDefault="00A23F7A" w:rsidP="00B5765E">
      <w:pPr>
        <w:pStyle w:val="Brdtextmedindragvnster"/>
      </w:pPr>
      <w:proofErr w:type="spellStart"/>
      <w:r>
        <w:t>Bennich</w:t>
      </w:r>
      <w:proofErr w:type="spellEnd"/>
      <w:r>
        <w:t xml:space="preserve"> Björkman, Li, professor (fr.o.m. 2009</w:t>
      </w:r>
      <w:r>
        <w:noBreakHyphen/>
        <w:t>11</w:t>
      </w:r>
      <w:r>
        <w:noBreakHyphen/>
        <w:t>01 t.o.m. 2010</w:t>
      </w:r>
      <w:r>
        <w:noBreakHyphen/>
        <w:t>09</w:t>
      </w:r>
      <w:r>
        <w:noBreakHyphen/>
        <w:t>30)</w:t>
      </w:r>
    </w:p>
    <w:p w14:paraId="558F7E30" w14:textId="2E6FC343" w:rsidR="00A23F7A" w:rsidRDefault="00A23F7A" w:rsidP="00B5765E">
      <w:pPr>
        <w:pStyle w:val="Brdtextmedindragvnster"/>
      </w:pPr>
      <w:r>
        <w:t xml:space="preserve">Bergh, Andreas, </w:t>
      </w:r>
      <w:proofErr w:type="spellStart"/>
      <w:r>
        <w:t>fil.dr</w:t>
      </w:r>
      <w:proofErr w:type="spellEnd"/>
      <w:r>
        <w:t xml:space="preserve"> (fr.o.m. 2009</w:t>
      </w:r>
      <w:r>
        <w:noBreakHyphen/>
        <w:t>11</w:t>
      </w:r>
      <w:r>
        <w:noBreakHyphen/>
        <w:t>01 t.o.m. 2010</w:t>
      </w:r>
      <w:r>
        <w:noBreakHyphen/>
        <w:t>09</w:t>
      </w:r>
      <w:r>
        <w:noBreakHyphen/>
        <w:t>30)</w:t>
      </w:r>
    </w:p>
    <w:p w14:paraId="7CE8E235" w14:textId="77777777" w:rsidR="00A23F7A" w:rsidRPr="00A50856" w:rsidRDefault="00A23F7A" w:rsidP="00B5765E">
      <w:pPr>
        <w:pStyle w:val="Brdtextmedindragvnster"/>
        <w:rPr>
          <w:lang w:val="de-DE"/>
        </w:rPr>
      </w:pPr>
      <w:proofErr w:type="spellStart"/>
      <w:r w:rsidRPr="00A50856">
        <w:rPr>
          <w:lang w:val="de-DE"/>
        </w:rPr>
        <w:t>Berglöf</w:t>
      </w:r>
      <w:proofErr w:type="spellEnd"/>
      <w:r w:rsidRPr="00A50856">
        <w:rPr>
          <w:lang w:val="de-DE"/>
        </w:rPr>
        <w:t xml:space="preserve">, Erik, </w:t>
      </w:r>
      <w:proofErr w:type="spellStart"/>
      <w:r w:rsidRPr="00A50856">
        <w:rPr>
          <w:lang w:val="de-DE"/>
        </w:rPr>
        <w:t>professor</w:t>
      </w:r>
      <w:proofErr w:type="spellEnd"/>
      <w:r w:rsidRPr="00A50856">
        <w:rPr>
          <w:lang w:val="de-DE"/>
        </w:rPr>
        <w:t xml:space="preserve"> (</w:t>
      </w:r>
      <w:proofErr w:type="spellStart"/>
      <w:r w:rsidRPr="00A50856">
        <w:rPr>
          <w:lang w:val="de-DE"/>
        </w:rPr>
        <w:t>fr.o.m</w:t>
      </w:r>
      <w:proofErr w:type="spellEnd"/>
      <w:r w:rsidRPr="00A50856">
        <w:rPr>
          <w:lang w:val="de-DE"/>
        </w:rPr>
        <w:t>. 2005</w:t>
      </w:r>
      <w:r w:rsidRPr="00A50856">
        <w:rPr>
          <w:lang w:val="de-DE"/>
        </w:rPr>
        <w:noBreakHyphen/>
        <w:t>12</w:t>
      </w:r>
      <w:r w:rsidRPr="00A50856">
        <w:rPr>
          <w:lang w:val="de-DE"/>
        </w:rPr>
        <w:noBreakHyphen/>
        <w:t xml:space="preserve">09 </w:t>
      </w:r>
      <w:proofErr w:type="spellStart"/>
      <w:r w:rsidRPr="00A50856">
        <w:rPr>
          <w:lang w:val="de-DE"/>
        </w:rPr>
        <w:t>t.o.m</w:t>
      </w:r>
      <w:proofErr w:type="spellEnd"/>
      <w:r w:rsidRPr="00A50856">
        <w:rPr>
          <w:lang w:val="de-DE"/>
        </w:rPr>
        <w:t>. 2006</w:t>
      </w:r>
      <w:r w:rsidRPr="00A50856">
        <w:rPr>
          <w:lang w:val="de-DE"/>
        </w:rPr>
        <w:noBreakHyphen/>
        <w:t>12</w:t>
      </w:r>
      <w:r w:rsidRPr="00A50856">
        <w:rPr>
          <w:lang w:val="de-DE"/>
        </w:rPr>
        <w:noBreakHyphen/>
        <w:t>31)</w:t>
      </w:r>
    </w:p>
    <w:p w14:paraId="0D3B053E" w14:textId="77777777" w:rsidR="00A23F7A" w:rsidRDefault="00A23F7A" w:rsidP="00B5765E">
      <w:pPr>
        <w:pStyle w:val="Brdtextmedindragvnster"/>
      </w:pPr>
      <w:r>
        <w:t>Brogren, Charlotte, utvecklingschef (fr.o.m. 2011</w:t>
      </w:r>
      <w:r>
        <w:noBreakHyphen/>
        <w:t>08</w:t>
      </w:r>
      <w:r>
        <w:noBreakHyphen/>
        <w:t>25 t.o.m. 2012</w:t>
      </w:r>
      <w:r>
        <w:noBreakHyphen/>
        <w:t>09</w:t>
      </w:r>
      <w:r>
        <w:noBreakHyphen/>
        <w:t>30)</w:t>
      </w:r>
    </w:p>
    <w:p w14:paraId="2C44C3E9" w14:textId="77777777" w:rsidR="00A23F7A" w:rsidRDefault="00A23F7A" w:rsidP="00B5765E">
      <w:pPr>
        <w:pStyle w:val="Brdtextmedindragvnster"/>
      </w:pPr>
      <w:r>
        <w:t>Carling, Karin, doktorand (fr.o.m. 2003</w:t>
      </w:r>
      <w:r>
        <w:noBreakHyphen/>
        <w:t>02</w:t>
      </w:r>
      <w:r>
        <w:noBreakHyphen/>
        <w:t>28 t.o.m. 2003</w:t>
      </w:r>
      <w:r>
        <w:noBreakHyphen/>
        <w:t>09</w:t>
      </w:r>
      <w:r>
        <w:noBreakHyphen/>
        <w:t>30)</w:t>
      </w:r>
    </w:p>
    <w:p w14:paraId="651C97CF" w14:textId="77777777" w:rsidR="00A23F7A" w:rsidRDefault="00A23F7A" w:rsidP="00B5765E">
      <w:pPr>
        <w:pStyle w:val="Brdtextmedindragvnster"/>
      </w:pPr>
      <w:proofErr w:type="spellStart"/>
      <w:r>
        <w:t>Dannetun</w:t>
      </w:r>
      <w:proofErr w:type="spellEnd"/>
      <w:r>
        <w:t>, Helen, rektor (fr.o.m. 2011</w:t>
      </w:r>
      <w:r>
        <w:noBreakHyphen/>
        <w:t>08</w:t>
      </w:r>
      <w:r>
        <w:noBreakHyphen/>
        <w:t>25 t.o.m. 2012</w:t>
      </w:r>
      <w:r>
        <w:noBreakHyphen/>
        <w:t>09</w:t>
      </w:r>
      <w:r>
        <w:noBreakHyphen/>
        <w:t>30)</w:t>
      </w:r>
    </w:p>
    <w:p w14:paraId="14F8DC0F" w14:textId="77777777" w:rsidR="00A23F7A" w:rsidRDefault="00A23F7A" w:rsidP="00B5765E">
      <w:pPr>
        <w:pStyle w:val="Brdtextmedindragvnster"/>
      </w:pPr>
      <w:r>
        <w:t>Edin, Per-Olof, enhetschef (fr.o.m. 1995</w:t>
      </w:r>
      <w:r>
        <w:noBreakHyphen/>
        <w:t>03</w:t>
      </w:r>
      <w:r>
        <w:noBreakHyphen/>
        <w:t>17 t.o.m. 1998</w:t>
      </w:r>
      <w:r>
        <w:noBreakHyphen/>
        <w:t>11</w:t>
      </w:r>
      <w:r>
        <w:noBreakHyphen/>
        <w:t>15)</w:t>
      </w:r>
    </w:p>
    <w:p w14:paraId="2A1EE898" w14:textId="77777777" w:rsidR="00A23F7A" w:rsidRPr="00A50856" w:rsidRDefault="00A23F7A" w:rsidP="00B5765E">
      <w:pPr>
        <w:pStyle w:val="Brdtextmedindragvnster"/>
        <w:rPr>
          <w:lang w:val="fr-FR"/>
        </w:rPr>
      </w:pPr>
      <w:proofErr w:type="spellStart"/>
      <w:r w:rsidRPr="00A50856">
        <w:rPr>
          <w:lang w:val="fr-FR"/>
        </w:rPr>
        <w:t>Edquist</w:t>
      </w:r>
      <w:proofErr w:type="spellEnd"/>
      <w:r w:rsidRPr="00A50856">
        <w:rPr>
          <w:lang w:val="fr-FR"/>
        </w:rPr>
        <w:t xml:space="preserve">, Charles, </w:t>
      </w:r>
      <w:proofErr w:type="spellStart"/>
      <w:r w:rsidRPr="00A50856">
        <w:rPr>
          <w:lang w:val="fr-FR"/>
        </w:rPr>
        <w:t>professor</w:t>
      </w:r>
      <w:proofErr w:type="spellEnd"/>
      <w:r w:rsidRPr="00A50856">
        <w:rPr>
          <w:lang w:val="fr-FR"/>
        </w:rPr>
        <w:t xml:space="preserve"> (</w:t>
      </w:r>
      <w:proofErr w:type="spellStart"/>
      <w:r w:rsidRPr="00A50856">
        <w:rPr>
          <w:lang w:val="fr-FR"/>
        </w:rPr>
        <w:t>fr.o.m</w:t>
      </w:r>
      <w:proofErr w:type="spellEnd"/>
      <w:r w:rsidRPr="00A50856">
        <w:rPr>
          <w:lang w:val="fr-FR"/>
        </w:rPr>
        <w:t>. 2011</w:t>
      </w:r>
      <w:r w:rsidRPr="00A50856">
        <w:rPr>
          <w:lang w:val="fr-FR"/>
        </w:rPr>
        <w:noBreakHyphen/>
        <w:t>08</w:t>
      </w:r>
      <w:r w:rsidRPr="00A50856">
        <w:rPr>
          <w:lang w:val="fr-FR"/>
        </w:rPr>
        <w:noBreakHyphen/>
        <w:t xml:space="preserve">25 </w:t>
      </w:r>
      <w:proofErr w:type="spellStart"/>
      <w:r w:rsidRPr="00A50856">
        <w:rPr>
          <w:lang w:val="fr-FR"/>
        </w:rPr>
        <w:t>t.o.m</w:t>
      </w:r>
      <w:proofErr w:type="spellEnd"/>
      <w:r w:rsidRPr="00A50856">
        <w:rPr>
          <w:lang w:val="fr-FR"/>
        </w:rPr>
        <w:t>. 2012</w:t>
      </w:r>
      <w:r w:rsidRPr="00A50856">
        <w:rPr>
          <w:lang w:val="fr-FR"/>
        </w:rPr>
        <w:noBreakHyphen/>
        <w:t>09</w:t>
      </w:r>
      <w:r w:rsidRPr="00A50856">
        <w:rPr>
          <w:lang w:val="fr-FR"/>
        </w:rPr>
        <w:noBreakHyphen/>
        <w:t>30)</w:t>
      </w:r>
    </w:p>
    <w:p w14:paraId="7ECDCB15" w14:textId="77777777" w:rsidR="00A23F7A" w:rsidRDefault="00A23F7A" w:rsidP="00B5765E">
      <w:pPr>
        <w:pStyle w:val="Brdtextmedindragvnster"/>
      </w:pPr>
      <w:r>
        <w:t>Edström, Kristina, professor (fr.o.m. 2015</w:t>
      </w:r>
      <w:r>
        <w:noBreakHyphen/>
        <w:t>05</w:t>
      </w:r>
      <w:r>
        <w:noBreakHyphen/>
        <w:t>01 t.o.m. 2016</w:t>
      </w:r>
      <w:r>
        <w:noBreakHyphen/>
        <w:t>09</w:t>
      </w:r>
      <w:r>
        <w:noBreakHyphen/>
        <w:t>30)</w:t>
      </w:r>
    </w:p>
    <w:p w14:paraId="37F4E9DA" w14:textId="77777777" w:rsidR="00A23F7A" w:rsidRDefault="00A23F7A" w:rsidP="00B5765E">
      <w:pPr>
        <w:pStyle w:val="Brdtextmedindragvnster"/>
      </w:pPr>
      <w:r>
        <w:t>Ekbom, Moa, fil. dr (fr.o.m. 2016</w:t>
      </w:r>
      <w:r>
        <w:noBreakHyphen/>
        <w:t>04</w:t>
      </w:r>
      <w:r>
        <w:noBreakHyphen/>
        <w:t>01 t.o.m. 2016</w:t>
      </w:r>
      <w:r>
        <w:noBreakHyphen/>
        <w:t>09</w:t>
      </w:r>
      <w:r>
        <w:noBreakHyphen/>
        <w:t>30)</w:t>
      </w:r>
    </w:p>
    <w:p w14:paraId="49BC2889" w14:textId="77777777" w:rsidR="00A23F7A" w:rsidRDefault="00A23F7A" w:rsidP="00B5765E">
      <w:pPr>
        <w:pStyle w:val="Brdtextmedindragvnster"/>
      </w:pPr>
      <w:r>
        <w:t>Ekholm, Mats, professor (fr.o.m. 1997</w:t>
      </w:r>
      <w:r>
        <w:noBreakHyphen/>
        <w:t>02</w:t>
      </w:r>
      <w:r>
        <w:noBreakHyphen/>
        <w:t>01 t.o.m. 1998</w:t>
      </w:r>
      <w:r>
        <w:noBreakHyphen/>
        <w:t>11</w:t>
      </w:r>
      <w:r>
        <w:noBreakHyphen/>
        <w:t>15)</w:t>
      </w:r>
    </w:p>
    <w:p w14:paraId="526BEF87" w14:textId="77777777" w:rsidR="00A23F7A" w:rsidRPr="002E21B5" w:rsidRDefault="00A23F7A" w:rsidP="00B5765E">
      <w:pPr>
        <w:pStyle w:val="Brdtextmedindragvnster"/>
        <w:rPr>
          <w:lang w:val="fr-FR"/>
        </w:rPr>
      </w:pPr>
      <w:r w:rsidRPr="00A50856">
        <w:rPr>
          <w:lang w:val="fr-FR"/>
        </w:rPr>
        <w:lastRenderedPageBreak/>
        <w:t xml:space="preserve">Ekman, Marie-Louise, </w:t>
      </w:r>
      <w:proofErr w:type="spellStart"/>
      <w:r w:rsidRPr="00A50856">
        <w:rPr>
          <w:lang w:val="fr-FR"/>
        </w:rPr>
        <w:t>professor</w:t>
      </w:r>
      <w:proofErr w:type="spellEnd"/>
      <w:r w:rsidRPr="00A50856">
        <w:rPr>
          <w:lang w:val="fr-FR"/>
        </w:rPr>
        <w:t xml:space="preserve"> (</w:t>
      </w:r>
      <w:proofErr w:type="spellStart"/>
      <w:r w:rsidRPr="00A50856">
        <w:rPr>
          <w:lang w:val="fr-FR"/>
        </w:rPr>
        <w:t>fr.o.m</w:t>
      </w:r>
      <w:proofErr w:type="spellEnd"/>
      <w:r w:rsidRPr="00A50856">
        <w:rPr>
          <w:lang w:val="fr-FR"/>
        </w:rPr>
        <w:t>. 1995</w:t>
      </w:r>
      <w:r w:rsidRPr="00A50856">
        <w:rPr>
          <w:lang w:val="fr-FR"/>
        </w:rPr>
        <w:noBreakHyphen/>
        <w:t>03</w:t>
      </w:r>
      <w:r w:rsidRPr="00A50856">
        <w:rPr>
          <w:lang w:val="fr-FR"/>
        </w:rPr>
        <w:noBreakHyphen/>
        <w:t xml:space="preserve">17 </w:t>
      </w:r>
      <w:proofErr w:type="spellStart"/>
      <w:r w:rsidRPr="00A50856">
        <w:rPr>
          <w:lang w:val="fr-FR"/>
        </w:rPr>
        <w:t>t.o.m</w:t>
      </w:r>
      <w:proofErr w:type="spellEnd"/>
      <w:r w:rsidRPr="00A50856">
        <w:rPr>
          <w:lang w:val="fr-FR"/>
        </w:rPr>
        <w:t>.</w:t>
      </w:r>
      <w:r w:rsidRPr="002E21B5">
        <w:rPr>
          <w:lang w:val="fr-FR"/>
        </w:rPr>
        <w:t xml:space="preserve"> 1998</w:t>
      </w:r>
      <w:r w:rsidRPr="002E21B5">
        <w:rPr>
          <w:lang w:val="fr-FR"/>
        </w:rPr>
        <w:noBreakHyphen/>
        <w:t>11</w:t>
      </w:r>
      <w:r w:rsidRPr="002E21B5">
        <w:rPr>
          <w:lang w:val="fr-FR"/>
        </w:rPr>
        <w:noBreakHyphen/>
        <w:t>15)</w:t>
      </w:r>
    </w:p>
    <w:p w14:paraId="11D0ED21" w14:textId="77777777" w:rsidR="00A23F7A" w:rsidRDefault="00A23F7A" w:rsidP="00B5765E">
      <w:pPr>
        <w:pStyle w:val="Brdtextmedindragvnster"/>
      </w:pPr>
      <w:r>
        <w:t>Eriksson, Håkan, forskningschef (fr.o.m. 2001</w:t>
      </w:r>
      <w:r>
        <w:noBreakHyphen/>
        <w:t>01</w:t>
      </w:r>
      <w:r>
        <w:noBreakHyphen/>
        <w:t>01 t.o.m. 2002</w:t>
      </w:r>
      <w:r>
        <w:noBreakHyphen/>
        <w:t>12</w:t>
      </w:r>
      <w:r>
        <w:noBreakHyphen/>
        <w:t>31)</w:t>
      </w:r>
    </w:p>
    <w:p w14:paraId="1725D1B9" w14:textId="77777777" w:rsidR="00A23F7A" w:rsidRDefault="00A23F7A" w:rsidP="00B5765E">
      <w:pPr>
        <w:pStyle w:val="Brdtextmedindragvnster"/>
      </w:pPr>
      <w:proofErr w:type="spellStart"/>
      <w:r>
        <w:t>Esseveld</w:t>
      </w:r>
      <w:proofErr w:type="spellEnd"/>
      <w:r>
        <w:t>, Joanna, docent (fr.o.m. 1995</w:t>
      </w:r>
      <w:r>
        <w:noBreakHyphen/>
        <w:t>03</w:t>
      </w:r>
      <w:r>
        <w:noBreakHyphen/>
        <w:t>17 t.o.m. 1998</w:t>
      </w:r>
      <w:r>
        <w:noBreakHyphen/>
        <w:t>11</w:t>
      </w:r>
      <w:r>
        <w:noBreakHyphen/>
        <w:t>15)</w:t>
      </w:r>
    </w:p>
    <w:p w14:paraId="20EB6BAB" w14:textId="77777777" w:rsidR="00A23F7A" w:rsidRDefault="00A23F7A" w:rsidP="00B5765E">
      <w:pPr>
        <w:pStyle w:val="Brdtextmedindragvnster"/>
      </w:pPr>
      <w:r>
        <w:t>Forsberg, Anna, professor (fr.o.m. 2019</w:t>
      </w:r>
      <w:r>
        <w:noBreakHyphen/>
        <w:t>08</w:t>
      </w:r>
      <w:r>
        <w:noBreakHyphen/>
        <w:t>01 t.o.m. 2020</w:t>
      </w:r>
      <w:r>
        <w:noBreakHyphen/>
        <w:t>09</w:t>
      </w:r>
      <w:r>
        <w:noBreakHyphen/>
        <w:t>30)</w:t>
      </w:r>
    </w:p>
    <w:p w14:paraId="028E4136" w14:textId="77777777" w:rsidR="00A23F7A" w:rsidRDefault="00A23F7A" w:rsidP="00B5765E">
      <w:pPr>
        <w:pStyle w:val="Brdtextmedindragvnster"/>
      </w:pPr>
      <w:r>
        <w:t>Fossum, Greta, vice forskningschef (fr.o.m. 1995</w:t>
      </w:r>
      <w:r>
        <w:noBreakHyphen/>
        <w:t>03</w:t>
      </w:r>
      <w:r>
        <w:noBreakHyphen/>
        <w:t>17 t.o.m. 1998</w:t>
      </w:r>
      <w:r>
        <w:noBreakHyphen/>
        <w:t>11</w:t>
      </w:r>
      <w:r>
        <w:noBreakHyphen/>
        <w:t>15)</w:t>
      </w:r>
    </w:p>
    <w:p w14:paraId="2668700A" w14:textId="77777777" w:rsidR="00A23F7A" w:rsidRDefault="00A23F7A" w:rsidP="00B5765E">
      <w:pPr>
        <w:pStyle w:val="Brdtextmedindragvnster"/>
      </w:pPr>
      <w:r>
        <w:t>Frank, Harry, forskningsdirektör (fr.o.m. 1997</w:t>
      </w:r>
      <w:r>
        <w:noBreakHyphen/>
        <w:t>02</w:t>
      </w:r>
      <w:r>
        <w:noBreakHyphen/>
        <w:t>01 t.o.m. 1998</w:t>
      </w:r>
      <w:r>
        <w:noBreakHyphen/>
        <w:t>11</w:t>
      </w:r>
      <w:r>
        <w:noBreakHyphen/>
        <w:t>15)</w:t>
      </w:r>
    </w:p>
    <w:p w14:paraId="0F9EE4B0" w14:textId="77777777" w:rsidR="00A23F7A" w:rsidRDefault="00A23F7A" w:rsidP="00B5765E">
      <w:pPr>
        <w:pStyle w:val="Brdtextmedindragvnster"/>
      </w:pPr>
      <w:proofErr w:type="spellStart"/>
      <w:r>
        <w:t>Franke</w:t>
      </w:r>
      <w:proofErr w:type="spellEnd"/>
      <w:r>
        <w:t xml:space="preserve">, </w:t>
      </w:r>
      <w:proofErr w:type="spellStart"/>
      <w:r>
        <w:t>Sigbrit</w:t>
      </w:r>
      <w:proofErr w:type="spellEnd"/>
      <w:r>
        <w:t>, universitetskansler (fr.o.m. 1999</w:t>
      </w:r>
      <w:r>
        <w:noBreakHyphen/>
        <w:t>02</w:t>
      </w:r>
      <w:r>
        <w:noBreakHyphen/>
        <w:t>12 t.o.m. 2004</w:t>
      </w:r>
      <w:r>
        <w:noBreakHyphen/>
        <w:t>12</w:t>
      </w:r>
      <w:r>
        <w:noBreakHyphen/>
        <w:t>31)</w:t>
      </w:r>
    </w:p>
    <w:p w14:paraId="5DB7EF21" w14:textId="77777777" w:rsidR="00A23F7A" w:rsidRDefault="00A23F7A" w:rsidP="00B5765E">
      <w:pPr>
        <w:pStyle w:val="Brdtextmedindragvnster"/>
      </w:pPr>
      <w:r>
        <w:t xml:space="preserve">Fredman, </w:t>
      </w:r>
      <w:proofErr w:type="spellStart"/>
      <w:r>
        <w:t>Pam</w:t>
      </w:r>
      <w:proofErr w:type="spellEnd"/>
      <w:r>
        <w:t>, rektor (fr.o.m. 2011</w:t>
      </w:r>
      <w:r>
        <w:noBreakHyphen/>
        <w:t>08</w:t>
      </w:r>
      <w:r>
        <w:noBreakHyphen/>
        <w:t>25 t.o.m. 2012</w:t>
      </w:r>
      <w:r>
        <w:noBreakHyphen/>
        <w:t>09</w:t>
      </w:r>
      <w:r>
        <w:noBreakHyphen/>
        <w:t>30)</w:t>
      </w:r>
    </w:p>
    <w:p w14:paraId="745DB1DB" w14:textId="77777777" w:rsidR="00A23F7A" w:rsidRDefault="00A23F7A" w:rsidP="00B5765E">
      <w:pPr>
        <w:pStyle w:val="Brdtextmedindragvnster"/>
      </w:pPr>
      <w:r>
        <w:t>Fresk, Klas, direktör (fr.o.m. 2005</w:t>
      </w:r>
      <w:r>
        <w:noBreakHyphen/>
        <w:t>12</w:t>
      </w:r>
      <w:r>
        <w:noBreakHyphen/>
        <w:t>09 t.o.m. 2006</w:t>
      </w:r>
      <w:r>
        <w:noBreakHyphen/>
        <w:t>12</w:t>
      </w:r>
      <w:r>
        <w:noBreakHyphen/>
        <w:t>31)</w:t>
      </w:r>
    </w:p>
    <w:p w14:paraId="497D1BD7" w14:textId="77777777" w:rsidR="00A23F7A" w:rsidRDefault="00A23F7A" w:rsidP="00B5765E">
      <w:pPr>
        <w:pStyle w:val="Brdtextmedindragvnster"/>
      </w:pPr>
      <w:r>
        <w:t>Frisén, Jonas, professor (fr.o.m. 2005</w:t>
      </w:r>
      <w:r>
        <w:noBreakHyphen/>
        <w:t>12</w:t>
      </w:r>
      <w:r>
        <w:noBreakHyphen/>
        <w:t>09 t.o.m. 2006</w:t>
      </w:r>
      <w:r>
        <w:noBreakHyphen/>
        <w:t>12</w:t>
      </w:r>
      <w:r>
        <w:noBreakHyphen/>
        <w:t>31)</w:t>
      </w:r>
    </w:p>
    <w:p w14:paraId="5FA1D58E" w14:textId="77777777" w:rsidR="00A23F7A" w:rsidRDefault="00A23F7A" w:rsidP="00B5765E">
      <w:pPr>
        <w:pStyle w:val="Brdtextmedindragvnster"/>
      </w:pPr>
      <w:r>
        <w:t>Fräjdin-Hellqvist, Ulla-Britt, ordförande (fr.o.m. 2011</w:t>
      </w:r>
      <w:r>
        <w:noBreakHyphen/>
        <w:t>08</w:t>
      </w:r>
      <w:r>
        <w:noBreakHyphen/>
        <w:t>25 t.o.m. 2012</w:t>
      </w:r>
      <w:r>
        <w:noBreakHyphen/>
        <w:t>09</w:t>
      </w:r>
      <w:r>
        <w:noBreakHyphen/>
        <w:t>30)</w:t>
      </w:r>
    </w:p>
    <w:p w14:paraId="5E8A893E" w14:textId="77777777" w:rsidR="00A23F7A" w:rsidRDefault="00A23F7A" w:rsidP="00B5765E">
      <w:pPr>
        <w:pStyle w:val="Brdtextmedindragvnster"/>
      </w:pPr>
      <w:proofErr w:type="spellStart"/>
      <w:r>
        <w:t>Gagné</w:t>
      </w:r>
      <w:proofErr w:type="spellEnd"/>
      <w:r>
        <w:t>, Cecilia, doktorand (fr.o.m. 2003</w:t>
      </w:r>
      <w:r>
        <w:noBreakHyphen/>
        <w:t>10</w:t>
      </w:r>
      <w:r>
        <w:noBreakHyphen/>
        <w:t>01 t.o.m. 2004</w:t>
      </w:r>
      <w:r>
        <w:noBreakHyphen/>
        <w:t>12</w:t>
      </w:r>
      <w:r>
        <w:noBreakHyphen/>
        <w:t>31)</w:t>
      </w:r>
    </w:p>
    <w:p w14:paraId="03BFF581" w14:textId="77777777" w:rsidR="00A23F7A" w:rsidRDefault="00A23F7A" w:rsidP="00B5765E">
      <w:pPr>
        <w:pStyle w:val="Brdtextmedindragvnster"/>
      </w:pPr>
      <w:proofErr w:type="spellStart"/>
      <w:r>
        <w:t>Gatti</w:t>
      </w:r>
      <w:proofErr w:type="spellEnd"/>
      <w:r>
        <w:t>, Anna, doktorand (fr.o.m. 2007</w:t>
      </w:r>
      <w:r>
        <w:noBreakHyphen/>
        <w:t>05</w:t>
      </w:r>
      <w:r>
        <w:noBreakHyphen/>
        <w:t>24 t.o.m. 2008</w:t>
      </w:r>
      <w:r>
        <w:noBreakHyphen/>
        <w:t>12</w:t>
      </w:r>
      <w:r>
        <w:noBreakHyphen/>
        <w:t>31)</w:t>
      </w:r>
    </w:p>
    <w:p w14:paraId="763A1181" w14:textId="77777777" w:rsidR="00A23F7A" w:rsidRDefault="00A23F7A" w:rsidP="00B5765E">
      <w:pPr>
        <w:pStyle w:val="Brdtextmedindragvnster"/>
      </w:pPr>
      <w:r>
        <w:t xml:space="preserve">Glad, Christina, </w:t>
      </w:r>
      <w:proofErr w:type="spellStart"/>
      <w:r>
        <w:t>verkst</w:t>
      </w:r>
      <w:proofErr w:type="spellEnd"/>
      <w:r>
        <w:t>. direktör (fr.o.m. 1999</w:t>
      </w:r>
      <w:r>
        <w:noBreakHyphen/>
        <w:t>02</w:t>
      </w:r>
      <w:r>
        <w:noBreakHyphen/>
        <w:t>12 t.o.m. 2002</w:t>
      </w:r>
      <w:r>
        <w:noBreakHyphen/>
        <w:t>12</w:t>
      </w:r>
      <w:r>
        <w:noBreakHyphen/>
        <w:t>31)</w:t>
      </w:r>
    </w:p>
    <w:p w14:paraId="2CBE722F" w14:textId="77777777" w:rsidR="00A23F7A" w:rsidRDefault="00A23F7A" w:rsidP="00B5765E">
      <w:pPr>
        <w:pStyle w:val="Brdtextmedindragvnster"/>
      </w:pPr>
      <w:proofErr w:type="spellStart"/>
      <w:r>
        <w:t>Glimelius</w:t>
      </w:r>
      <w:proofErr w:type="spellEnd"/>
      <w:r>
        <w:t>, Kristina, professor (fr.o.m. 1995</w:t>
      </w:r>
      <w:r>
        <w:noBreakHyphen/>
        <w:t>03</w:t>
      </w:r>
      <w:r>
        <w:noBreakHyphen/>
        <w:t>17 t.o.m. 1998</w:t>
      </w:r>
      <w:r>
        <w:noBreakHyphen/>
        <w:t>11</w:t>
      </w:r>
      <w:r>
        <w:noBreakHyphen/>
        <w:t>15)</w:t>
      </w:r>
    </w:p>
    <w:p w14:paraId="212F3358" w14:textId="77777777" w:rsidR="00A23F7A" w:rsidRDefault="00A23F7A" w:rsidP="00B5765E">
      <w:pPr>
        <w:pStyle w:val="Brdtextmedindragvnster"/>
      </w:pPr>
      <w:proofErr w:type="spellStart"/>
      <w:r>
        <w:t>Graneli</w:t>
      </w:r>
      <w:proofErr w:type="spellEnd"/>
      <w:r>
        <w:t>, Edna, professor (fr.o.m. 2003</w:t>
      </w:r>
      <w:r>
        <w:noBreakHyphen/>
        <w:t>02</w:t>
      </w:r>
      <w:r>
        <w:noBreakHyphen/>
        <w:t>28 t.o.m. 2004</w:t>
      </w:r>
      <w:r>
        <w:noBreakHyphen/>
        <w:t>12</w:t>
      </w:r>
      <w:r>
        <w:noBreakHyphen/>
        <w:t>31)</w:t>
      </w:r>
    </w:p>
    <w:p w14:paraId="2AD16846" w14:textId="77777777" w:rsidR="00A23F7A" w:rsidRDefault="00A23F7A" w:rsidP="00B5765E">
      <w:pPr>
        <w:pStyle w:val="Brdtextmedindragvnster"/>
      </w:pPr>
      <w:proofErr w:type="spellStart"/>
      <w:r>
        <w:t>Graneli</w:t>
      </w:r>
      <w:proofErr w:type="spellEnd"/>
      <w:r>
        <w:t>, Edna, professor (fr.o.m. 2009</w:t>
      </w:r>
      <w:r>
        <w:noBreakHyphen/>
        <w:t>11</w:t>
      </w:r>
      <w:r>
        <w:noBreakHyphen/>
        <w:t>01 t.o.m. 2010</w:t>
      </w:r>
      <w:r>
        <w:noBreakHyphen/>
        <w:t>09</w:t>
      </w:r>
      <w:r>
        <w:noBreakHyphen/>
        <w:t>30)</w:t>
      </w:r>
    </w:p>
    <w:p w14:paraId="3E9A0CD6" w14:textId="77777777" w:rsidR="00A23F7A" w:rsidRDefault="00A23F7A" w:rsidP="00B5765E">
      <w:pPr>
        <w:pStyle w:val="Brdtextmedindragvnster"/>
      </w:pPr>
      <w:r>
        <w:t>Gustafsson, Petter, professor (fr.o.m. 2003</w:t>
      </w:r>
      <w:r>
        <w:noBreakHyphen/>
        <w:t>02</w:t>
      </w:r>
      <w:r>
        <w:noBreakHyphen/>
        <w:t>28 t.o.m. 2004</w:t>
      </w:r>
      <w:r>
        <w:noBreakHyphen/>
        <w:t>12</w:t>
      </w:r>
      <w:r>
        <w:noBreakHyphen/>
        <w:t>31)</w:t>
      </w:r>
    </w:p>
    <w:p w14:paraId="36EB4B8E" w14:textId="77777777" w:rsidR="00A23F7A" w:rsidRDefault="00A23F7A" w:rsidP="00B5765E">
      <w:pPr>
        <w:pStyle w:val="Brdtextmedindragvnster"/>
      </w:pPr>
      <w:proofErr w:type="spellStart"/>
      <w:r>
        <w:t>Haettner</w:t>
      </w:r>
      <w:proofErr w:type="spellEnd"/>
      <w:r>
        <w:t xml:space="preserve"> Aurelius, Eva, professor (fr.o.m. 2005</w:t>
      </w:r>
      <w:r>
        <w:noBreakHyphen/>
        <w:t>12</w:t>
      </w:r>
      <w:r>
        <w:noBreakHyphen/>
        <w:t>09 t.o.m. 2006</w:t>
      </w:r>
      <w:r>
        <w:noBreakHyphen/>
        <w:t>12</w:t>
      </w:r>
      <w:r>
        <w:noBreakHyphen/>
        <w:t>31)</w:t>
      </w:r>
    </w:p>
    <w:p w14:paraId="7BBE49F1" w14:textId="77777777" w:rsidR="00A23F7A" w:rsidRDefault="00A23F7A" w:rsidP="00B5765E">
      <w:pPr>
        <w:pStyle w:val="Brdtextmedindragvnster"/>
      </w:pPr>
      <w:r>
        <w:t>Hagström, Stig, universitetskansler (fr.o.m. 1995</w:t>
      </w:r>
      <w:r>
        <w:noBreakHyphen/>
        <w:t>03</w:t>
      </w:r>
      <w:r>
        <w:noBreakHyphen/>
        <w:t>17 t.o.m. 1998</w:t>
      </w:r>
      <w:r>
        <w:noBreakHyphen/>
        <w:t>11</w:t>
      </w:r>
      <w:r>
        <w:noBreakHyphen/>
        <w:t>15)</w:t>
      </w:r>
    </w:p>
    <w:p w14:paraId="4E27AE11" w14:textId="77777777" w:rsidR="00A23F7A" w:rsidRDefault="00A23F7A" w:rsidP="00B5765E">
      <w:pPr>
        <w:pStyle w:val="Brdtextmedindragvnster"/>
      </w:pPr>
      <w:r>
        <w:t>Hallberg, Anders, rektor (fr.o.m. 2011</w:t>
      </w:r>
      <w:r>
        <w:noBreakHyphen/>
        <w:t>08</w:t>
      </w:r>
      <w:r>
        <w:noBreakHyphen/>
        <w:t>25 t.o.m. 2012</w:t>
      </w:r>
      <w:r>
        <w:noBreakHyphen/>
        <w:t>09</w:t>
      </w:r>
      <w:r>
        <w:noBreakHyphen/>
        <w:t>30)</w:t>
      </w:r>
    </w:p>
    <w:p w14:paraId="634DA468" w14:textId="77777777" w:rsidR="00A23F7A" w:rsidRDefault="00A23F7A" w:rsidP="00B5765E">
      <w:pPr>
        <w:pStyle w:val="Brdtextmedindragvnster"/>
      </w:pPr>
      <w:r>
        <w:t>Halldenius, Lena, doktorand (fr.o.m. 2001</w:t>
      </w:r>
      <w:r>
        <w:noBreakHyphen/>
        <w:t>01</w:t>
      </w:r>
      <w:r>
        <w:noBreakHyphen/>
        <w:t>01 t.o.m. 2002</w:t>
      </w:r>
      <w:r>
        <w:noBreakHyphen/>
        <w:t>12</w:t>
      </w:r>
      <w:r>
        <w:noBreakHyphen/>
        <w:t>31)</w:t>
      </w:r>
    </w:p>
    <w:p w14:paraId="34A908A4" w14:textId="77777777" w:rsidR="00A23F7A" w:rsidRDefault="00A23F7A" w:rsidP="00B5765E">
      <w:pPr>
        <w:pStyle w:val="Brdtextmedindragvnster"/>
      </w:pPr>
      <w:proofErr w:type="spellStart"/>
      <w:r>
        <w:t>Halleröd</w:t>
      </w:r>
      <w:proofErr w:type="spellEnd"/>
      <w:r>
        <w:t>, Björn, professor (fr.o.m. 2015</w:t>
      </w:r>
      <w:r>
        <w:noBreakHyphen/>
        <w:t>04</w:t>
      </w:r>
      <w:r>
        <w:noBreakHyphen/>
        <w:t>01 t.o.m. 2016</w:t>
      </w:r>
      <w:r>
        <w:noBreakHyphen/>
        <w:t>09</w:t>
      </w:r>
      <w:r>
        <w:noBreakHyphen/>
        <w:t>30)</w:t>
      </w:r>
    </w:p>
    <w:p w14:paraId="53BD53C5" w14:textId="77777777" w:rsidR="00A23F7A" w:rsidRDefault="00A23F7A" w:rsidP="00B5765E">
      <w:pPr>
        <w:pStyle w:val="Brdtextmedindragvnster"/>
      </w:pPr>
      <w:r>
        <w:t>Hammarström, Anne, professor (fr.o.m. 2005</w:t>
      </w:r>
      <w:r>
        <w:noBreakHyphen/>
        <w:t>12</w:t>
      </w:r>
      <w:r>
        <w:noBreakHyphen/>
        <w:t>09 t.o.m. 2006</w:t>
      </w:r>
      <w:r>
        <w:noBreakHyphen/>
        <w:t>12</w:t>
      </w:r>
      <w:r>
        <w:noBreakHyphen/>
        <w:t>31)</w:t>
      </w:r>
    </w:p>
    <w:p w14:paraId="21437E64" w14:textId="77777777" w:rsidR="00A23F7A" w:rsidRDefault="00A23F7A" w:rsidP="00B5765E">
      <w:pPr>
        <w:pStyle w:val="Brdtextmedindragvnster"/>
      </w:pPr>
      <w:r>
        <w:t>Hansson, Sven Ove, professor (fr.o.m. 2001</w:t>
      </w:r>
      <w:r>
        <w:noBreakHyphen/>
        <w:t>01</w:t>
      </w:r>
      <w:r>
        <w:noBreakHyphen/>
        <w:t>01 t.o.m. 2004</w:t>
      </w:r>
      <w:r>
        <w:noBreakHyphen/>
        <w:t>12</w:t>
      </w:r>
      <w:r>
        <w:noBreakHyphen/>
        <w:t>31)</w:t>
      </w:r>
    </w:p>
    <w:p w14:paraId="3554834B" w14:textId="77777777" w:rsidR="00A23F7A" w:rsidRDefault="00A23F7A" w:rsidP="00B5765E">
      <w:pPr>
        <w:pStyle w:val="Brdtextmedindragvnster"/>
      </w:pPr>
      <w:proofErr w:type="spellStart"/>
      <w:r>
        <w:t>Hober</w:t>
      </w:r>
      <w:proofErr w:type="spellEnd"/>
      <w:r>
        <w:t>, Sophia, professor (fr.o.m. 2007</w:t>
      </w:r>
      <w:r>
        <w:noBreakHyphen/>
        <w:t>05</w:t>
      </w:r>
      <w:r>
        <w:noBreakHyphen/>
        <w:t>24 t.o.m. 2008</w:t>
      </w:r>
      <w:r>
        <w:noBreakHyphen/>
        <w:t>12</w:t>
      </w:r>
      <w:r>
        <w:noBreakHyphen/>
        <w:t>31)</w:t>
      </w:r>
    </w:p>
    <w:p w14:paraId="063D9A3C" w14:textId="77777777" w:rsidR="00A23F7A" w:rsidRDefault="00A23F7A" w:rsidP="00B5765E">
      <w:pPr>
        <w:pStyle w:val="Brdtextmedindragvnster"/>
      </w:pPr>
      <w:r>
        <w:t>Holmberg, Bengt, professor (fr.o.m. 1995</w:t>
      </w:r>
      <w:r>
        <w:noBreakHyphen/>
        <w:t>03</w:t>
      </w:r>
      <w:r>
        <w:noBreakHyphen/>
        <w:t>17 t.o.m. 1998</w:t>
      </w:r>
      <w:r>
        <w:noBreakHyphen/>
        <w:t>11</w:t>
      </w:r>
      <w:r>
        <w:noBreakHyphen/>
        <w:t>15)</w:t>
      </w:r>
    </w:p>
    <w:p w14:paraId="045295F0" w14:textId="77777777" w:rsidR="00A23F7A" w:rsidRDefault="00A23F7A" w:rsidP="00B5765E">
      <w:pPr>
        <w:pStyle w:val="Brdtextmedindragvnster"/>
      </w:pPr>
      <w:r>
        <w:t>Holmberg, Sören, professor (fr.o.m. 2003</w:t>
      </w:r>
      <w:r>
        <w:noBreakHyphen/>
        <w:t>02</w:t>
      </w:r>
      <w:r>
        <w:noBreakHyphen/>
        <w:t>28 t.o.m. 2004</w:t>
      </w:r>
      <w:r>
        <w:noBreakHyphen/>
        <w:t>12</w:t>
      </w:r>
      <w:r>
        <w:noBreakHyphen/>
        <w:t>31)</w:t>
      </w:r>
    </w:p>
    <w:p w14:paraId="6F4EDD1E" w14:textId="77777777" w:rsidR="00A23F7A" w:rsidRDefault="00A23F7A" w:rsidP="00B5765E">
      <w:pPr>
        <w:pStyle w:val="Brdtextmedindragvnster"/>
      </w:pPr>
      <w:r>
        <w:t>Ingvar, Martin, professor (fr.o.m. 2011</w:t>
      </w:r>
      <w:r>
        <w:noBreakHyphen/>
        <w:t>08</w:t>
      </w:r>
      <w:r>
        <w:noBreakHyphen/>
        <w:t>25 t.o.m. 2012</w:t>
      </w:r>
      <w:r>
        <w:noBreakHyphen/>
        <w:t>09</w:t>
      </w:r>
      <w:r>
        <w:noBreakHyphen/>
        <w:t>30)</w:t>
      </w:r>
    </w:p>
    <w:p w14:paraId="3F85CC4C" w14:textId="77777777" w:rsidR="00A23F7A" w:rsidRDefault="00A23F7A" w:rsidP="00B5765E">
      <w:pPr>
        <w:pStyle w:val="Brdtextmedindragvnster"/>
      </w:pPr>
      <w:r>
        <w:t>Janson, Tore, professor (fr.o.m. 1995</w:t>
      </w:r>
      <w:r>
        <w:noBreakHyphen/>
        <w:t>03</w:t>
      </w:r>
      <w:r>
        <w:noBreakHyphen/>
        <w:t>17 t.o.m. 1998</w:t>
      </w:r>
      <w:r>
        <w:noBreakHyphen/>
        <w:t>11</w:t>
      </w:r>
      <w:r>
        <w:noBreakHyphen/>
        <w:t>15)</w:t>
      </w:r>
    </w:p>
    <w:p w14:paraId="0AFB57F4" w14:textId="77777777" w:rsidR="00A23F7A" w:rsidRDefault="00A23F7A" w:rsidP="00B5765E">
      <w:pPr>
        <w:pStyle w:val="Brdtextmedindragvnster"/>
      </w:pPr>
      <w:r>
        <w:t>Johansson, Leif, direktör (fr.o.m. 2011</w:t>
      </w:r>
      <w:r>
        <w:noBreakHyphen/>
        <w:t>08</w:t>
      </w:r>
      <w:r>
        <w:noBreakHyphen/>
        <w:t>25 t.o.m. 2012</w:t>
      </w:r>
      <w:r>
        <w:noBreakHyphen/>
        <w:t>09</w:t>
      </w:r>
      <w:r>
        <w:noBreakHyphen/>
        <w:t>30)</w:t>
      </w:r>
    </w:p>
    <w:p w14:paraId="6769E509" w14:textId="77777777" w:rsidR="00A23F7A" w:rsidRDefault="00A23F7A" w:rsidP="00B5765E">
      <w:pPr>
        <w:pStyle w:val="Brdtextmedindragvnster"/>
      </w:pPr>
      <w:r>
        <w:t>Johansson, Sven Ove, rektor (fr.o.m. 1997</w:t>
      </w:r>
      <w:r>
        <w:noBreakHyphen/>
        <w:t>02</w:t>
      </w:r>
      <w:r>
        <w:noBreakHyphen/>
        <w:t>01 t.o.m. 1997</w:t>
      </w:r>
      <w:r>
        <w:noBreakHyphen/>
        <w:t>11</w:t>
      </w:r>
      <w:r>
        <w:noBreakHyphen/>
        <w:t>15)</w:t>
      </w:r>
    </w:p>
    <w:p w14:paraId="6484695A" w14:textId="77777777" w:rsidR="00A23F7A" w:rsidRDefault="00A23F7A" w:rsidP="00B5765E">
      <w:pPr>
        <w:pStyle w:val="Brdtextmedindragvnster"/>
      </w:pPr>
      <w:r>
        <w:t>Karlsson, Sigbritt, rektor (fr.o.m. 2015</w:t>
      </w:r>
      <w:r>
        <w:noBreakHyphen/>
        <w:t>04</w:t>
      </w:r>
      <w:r>
        <w:noBreakHyphen/>
        <w:t>01 t.o.m. 2016</w:t>
      </w:r>
      <w:r>
        <w:noBreakHyphen/>
        <w:t>09</w:t>
      </w:r>
      <w:r>
        <w:noBreakHyphen/>
        <w:t>30)</w:t>
      </w:r>
    </w:p>
    <w:p w14:paraId="46CA8ECA" w14:textId="77777777" w:rsidR="00A23F7A" w:rsidRDefault="00A23F7A" w:rsidP="00B5765E">
      <w:pPr>
        <w:pStyle w:val="Brdtextmedindragvnster"/>
      </w:pPr>
      <w:proofErr w:type="spellStart"/>
      <w:r>
        <w:t>Kasemo</w:t>
      </w:r>
      <w:proofErr w:type="spellEnd"/>
      <w:r>
        <w:t>, Bengt, professor (fr.o.m. 1995</w:t>
      </w:r>
      <w:r>
        <w:noBreakHyphen/>
        <w:t>03</w:t>
      </w:r>
      <w:r>
        <w:noBreakHyphen/>
        <w:t>17 t.o.m. 1996</w:t>
      </w:r>
      <w:r>
        <w:noBreakHyphen/>
        <w:t>12</w:t>
      </w:r>
      <w:r>
        <w:noBreakHyphen/>
        <w:t>01)</w:t>
      </w:r>
    </w:p>
    <w:p w14:paraId="63D4C734" w14:textId="77777777" w:rsidR="00A23F7A" w:rsidRDefault="00A23F7A" w:rsidP="00B5765E">
      <w:pPr>
        <w:pStyle w:val="Brdtextmedindragvnster"/>
      </w:pPr>
      <w:r>
        <w:t>Kuylenstierna, Johan, professor (fr.o.m. 2019</w:t>
      </w:r>
      <w:r>
        <w:noBreakHyphen/>
        <w:t>08</w:t>
      </w:r>
      <w:r>
        <w:noBreakHyphen/>
        <w:t>01 t.o.m. 2020</w:t>
      </w:r>
      <w:r>
        <w:noBreakHyphen/>
        <w:t>09</w:t>
      </w:r>
      <w:r>
        <w:noBreakHyphen/>
        <w:t>30)</w:t>
      </w:r>
    </w:p>
    <w:p w14:paraId="74EAFE56" w14:textId="77777777" w:rsidR="00A23F7A" w:rsidRDefault="00A23F7A" w:rsidP="00B5765E">
      <w:pPr>
        <w:pStyle w:val="Brdtextmedindragvnster"/>
      </w:pPr>
      <w:r>
        <w:t>Leck, Caroline, professor (fr.o.m. 2015</w:t>
      </w:r>
      <w:r>
        <w:noBreakHyphen/>
        <w:t>04</w:t>
      </w:r>
      <w:r>
        <w:noBreakHyphen/>
        <w:t>01 t.o.m. 2016</w:t>
      </w:r>
      <w:r>
        <w:noBreakHyphen/>
        <w:t>09</w:t>
      </w:r>
      <w:r>
        <w:noBreakHyphen/>
        <w:t>30)</w:t>
      </w:r>
    </w:p>
    <w:p w14:paraId="762C3162" w14:textId="77777777" w:rsidR="00A23F7A" w:rsidRDefault="00A23F7A" w:rsidP="00B5765E">
      <w:pPr>
        <w:pStyle w:val="Brdtextmedindragvnster"/>
      </w:pPr>
      <w:proofErr w:type="spellStart"/>
      <w:r>
        <w:t>Lidh</w:t>
      </w:r>
      <w:proofErr w:type="spellEnd"/>
      <w:r>
        <w:t xml:space="preserve">, Harriet, </w:t>
      </w:r>
      <w:proofErr w:type="spellStart"/>
      <w:r>
        <w:t>verkst</w:t>
      </w:r>
      <w:proofErr w:type="spellEnd"/>
      <w:r>
        <w:t>. direktör (fr.o.m. 2005</w:t>
      </w:r>
      <w:r>
        <w:noBreakHyphen/>
        <w:t>12</w:t>
      </w:r>
      <w:r>
        <w:noBreakHyphen/>
        <w:t>09 t.o.m. 2006</w:t>
      </w:r>
      <w:r>
        <w:noBreakHyphen/>
        <w:t>12</w:t>
      </w:r>
      <w:r>
        <w:noBreakHyphen/>
        <w:t>31)</w:t>
      </w:r>
    </w:p>
    <w:p w14:paraId="186F7E74" w14:textId="77777777" w:rsidR="00A23F7A" w:rsidRDefault="00A23F7A" w:rsidP="00B5765E">
      <w:pPr>
        <w:pStyle w:val="Brdtextmedindragvnster"/>
      </w:pPr>
      <w:r>
        <w:lastRenderedPageBreak/>
        <w:t>Lindblad-</w:t>
      </w:r>
      <w:proofErr w:type="spellStart"/>
      <w:r>
        <w:t>Toh</w:t>
      </w:r>
      <w:proofErr w:type="spellEnd"/>
      <w:r>
        <w:t>, Kerstin, professor (fr.o.m. 2015</w:t>
      </w:r>
      <w:r>
        <w:noBreakHyphen/>
        <w:t>04</w:t>
      </w:r>
      <w:r>
        <w:noBreakHyphen/>
        <w:t>01 t.o.m. 2016</w:t>
      </w:r>
      <w:r>
        <w:noBreakHyphen/>
        <w:t>09</w:t>
      </w:r>
      <w:r>
        <w:noBreakHyphen/>
        <w:t>30)</w:t>
      </w:r>
    </w:p>
    <w:p w14:paraId="0852F9BE" w14:textId="77777777" w:rsidR="00A23F7A" w:rsidRDefault="00A23F7A" w:rsidP="00B5765E">
      <w:pPr>
        <w:pStyle w:val="Brdtextmedindragvnster"/>
      </w:pPr>
      <w:r>
        <w:t>Lindholm, Maria, doktorand (fr.o.m. 2005</w:t>
      </w:r>
      <w:r>
        <w:noBreakHyphen/>
        <w:t>12</w:t>
      </w:r>
      <w:r>
        <w:noBreakHyphen/>
        <w:t>09 t.o.m. 2006</w:t>
      </w:r>
      <w:r>
        <w:noBreakHyphen/>
        <w:t>12</w:t>
      </w:r>
      <w:r>
        <w:noBreakHyphen/>
        <w:t>31)</w:t>
      </w:r>
    </w:p>
    <w:p w14:paraId="72439A14" w14:textId="77777777" w:rsidR="00A23F7A" w:rsidRDefault="00A23F7A" w:rsidP="00B5765E">
      <w:pPr>
        <w:pStyle w:val="Brdtextmedindragvnster"/>
      </w:pPr>
      <w:r>
        <w:t>Lindqvist, Svante, professor (fr.o.m. 1995</w:t>
      </w:r>
      <w:r>
        <w:noBreakHyphen/>
        <w:t>03</w:t>
      </w:r>
      <w:r>
        <w:noBreakHyphen/>
        <w:t>17 t.o.m. 1996</w:t>
      </w:r>
      <w:r>
        <w:noBreakHyphen/>
        <w:t>12</w:t>
      </w:r>
      <w:r>
        <w:noBreakHyphen/>
        <w:t>01)</w:t>
      </w:r>
    </w:p>
    <w:p w14:paraId="267AE9FA" w14:textId="77777777" w:rsidR="00A23F7A" w:rsidRDefault="00A23F7A" w:rsidP="00B5765E">
      <w:pPr>
        <w:pStyle w:val="Brdtextmedindragvnster"/>
      </w:pPr>
      <w:r>
        <w:t>Lundberg, Jan M, forskningschef (fr.o.m. 2007</w:t>
      </w:r>
      <w:r>
        <w:noBreakHyphen/>
        <w:t>05</w:t>
      </w:r>
      <w:r>
        <w:noBreakHyphen/>
        <w:t>24 t.o.m. 2008</w:t>
      </w:r>
      <w:r>
        <w:noBreakHyphen/>
        <w:t>12</w:t>
      </w:r>
      <w:r>
        <w:noBreakHyphen/>
        <w:t>31)</w:t>
      </w:r>
    </w:p>
    <w:p w14:paraId="546EE746" w14:textId="77777777" w:rsidR="00A23F7A" w:rsidRDefault="00A23F7A" w:rsidP="00B5765E">
      <w:pPr>
        <w:pStyle w:val="Brdtextmedindragvnster"/>
      </w:pPr>
      <w:r>
        <w:t>Lundberg, Olle, professor (fr.o.m. 2019</w:t>
      </w:r>
      <w:r>
        <w:noBreakHyphen/>
        <w:t>08</w:t>
      </w:r>
      <w:r>
        <w:noBreakHyphen/>
        <w:t>01 t.o.m. 2020</w:t>
      </w:r>
      <w:r>
        <w:noBreakHyphen/>
        <w:t>09</w:t>
      </w:r>
      <w:r>
        <w:noBreakHyphen/>
        <w:t>30)</w:t>
      </w:r>
    </w:p>
    <w:p w14:paraId="3DAB3EE6" w14:textId="77777777" w:rsidR="00A23F7A" w:rsidRDefault="00A23F7A" w:rsidP="00B5765E">
      <w:pPr>
        <w:pStyle w:val="Brdtextmedindragvnster"/>
      </w:pPr>
      <w:r>
        <w:t>Markides, Karin, professor (fr.o.m. 1997</w:t>
      </w:r>
      <w:r>
        <w:noBreakHyphen/>
        <w:t>02</w:t>
      </w:r>
      <w:r>
        <w:noBreakHyphen/>
        <w:t>01 t.o.m. 1998</w:t>
      </w:r>
      <w:r>
        <w:noBreakHyphen/>
        <w:t>11</w:t>
      </w:r>
      <w:r>
        <w:noBreakHyphen/>
        <w:t>15)</w:t>
      </w:r>
    </w:p>
    <w:p w14:paraId="6D98C88E" w14:textId="77777777" w:rsidR="00A23F7A" w:rsidRDefault="00A23F7A" w:rsidP="00B5765E">
      <w:pPr>
        <w:pStyle w:val="Brdtextmedindragvnster"/>
      </w:pPr>
      <w:r>
        <w:t>Martin, Hans, forskningschef (fr.o.m. 2007</w:t>
      </w:r>
      <w:r>
        <w:noBreakHyphen/>
        <w:t>05</w:t>
      </w:r>
      <w:r>
        <w:noBreakHyphen/>
        <w:t>24 t.o.m. 2008</w:t>
      </w:r>
      <w:r>
        <w:noBreakHyphen/>
        <w:t>12</w:t>
      </w:r>
      <w:r>
        <w:noBreakHyphen/>
        <w:t>31)</w:t>
      </w:r>
    </w:p>
    <w:p w14:paraId="1952E8F9" w14:textId="77777777" w:rsidR="00A23F7A" w:rsidRDefault="00A23F7A" w:rsidP="00B5765E">
      <w:pPr>
        <w:pStyle w:val="Brdtextmedindragvnster"/>
      </w:pPr>
      <w:proofErr w:type="spellStart"/>
      <w:r>
        <w:t>Mazur</w:t>
      </w:r>
      <w:proofErr w:type="spellEnd"/>
      <w:r>
        <w:t>, Sara, forskningschef (fr.o.m. 2019</w:t>
      </w:r>
      <w:r>
        <w:noBreakHyphen/>
        <w:t>08</w:t>
      </w:r>
      <w:r>
        <w:noBreakHyphen/>
        <w:t>01 t.o.m. 2020</w:t>
      </w:r>
      <w:r>
        <w:noBreakHyphen/>
        <w:t>09</w:t>
      </w:r>
      <w:r>
        <w:noBreakHyphen/>
        <w:t>30)</w:t>
      </w:r>
    </w:p>
    <w:p w14:paraId="1CC055D3" w14:textId="77777777" w:rsidR="00A23F7A" w:rsidRDefault="00A23F7A" w:rsidP="00B5765E">
      <w:pPr>
        <w:pStyle w:val="Brdtextmedindragvnster"/>
      </w:pPr>
      <w:proofErr w:type="spellStart"/>
      <w:r>
        <w:t>Millnert</w:t>
      </w:r>
      <w:proofErr w:type="spellEnd"/>
      <w:r>
        <w:t>, Mille, generaldirektör (fr.o.m. 2011</w:t>
      </w:r>
      <w:r>
        <w:noBreakHyphen/>
        <w:t>08</w:t>
      </w:r>
      <w:r>
        <w:noBreakHyphen/>
        <w:t>25 t.o.m. 2012</w:t>
      </w:r>
      <w:r>
        <w:noBreakHyphen/>
        <w:t>09</w:t>
      </w:r>
      <w:r>
        <w:noBreakHyphen/>
        <w:t>30)</w:t>
      </w:r>
    </w:p>
    <w:p w14:paraId="19A9506D" w14:textId="77777777" w:rsidR="00A23F7A" w:rsidRDefault="00A23F7A" w:rsidP="00B5765E">
      <w:pPr>
        <w:pStyle w:val="Brdtextmedindragvnster"/>
      </w:pPr>
      <w:r>
        <w:t>Mäler, Karl-Göran, professor (fr.o.m. 1995</w:t>
      </w:r>
      <w:r>
        <w:noBreakHyphen/>
        <w:t>03</w:t>
      </w:r>
      <w:r>
        <w:noBreakHyphen/>
        <w:t>17 t.o.m. 1996</w:t>
      </w:r>
      <w:r>
        <w:noBreakHyphen/>
        <w:t>06</w:t>
      </w:r>
      <w:r>
        <w:noBreakHyphen/>
        <w:t>05)</w:t>
      </w:r>
    </w:p>
    <w:p w14:paraId="0F7F3819" w14:textId="77777777" w:rsidR="00A23F7A" w:rsidRDefault="00A23F7A" w:rsidP="00B5765E">
      <w:pPr>
        <w:pStyle w:val="Brdtextmedindragvnster"/>
      </w:pPr>
      <w:r>
        <w:t xml:space="preserve">Narvinger, Anders, </w:t>
      </w:r>
      <w:proofErr w:type="spellStart"/>
      <w:r>
        <w:t>verkst</w:t>
      </w:r>
      <w:proofErr w:type="spellEnd"/>
      <w:r>
        <w:t>. direktör (fr.o.m. 1999</w:t>
      </w:r>
      <w:r>
        <w:noBreakHyphen/>
        <w:t>02</w:t>
      </w:r>
      <w:r>
        <w:noBreakHyphen/>
        <w:t>12 t.o.m. 2000</w:t>
      </w:r>
      <w:r>
        <w:noBreakHyphen/>
        <w:t>12</w:t>
      </w:r>
      <w:r>
        <w:noBreakHyphen/>
        <w:t>31)</w:t>
      </w:r>
    </w:p>
    <w:p w14:paraId="1E97CA09" w14:textId="77777777" w:rsidR="00A23F7A" w:rsidRDefault="00A23F7A" w:rsidP="00B5765E">
      <w:pPr>
        <w:pStyle w:val="Brdtextmedindragvnster"/>
      </w:pPr>
      <w:proofErr w:type="spellStart"/>
      <w:r>
        <w:t>Nihlfors</w:t>
      </w:r>
      <w:proofErr w:type="spellEnd"/>
      <w:r>
        <w:t>, Elisabet, professor (fr.o.m. 2019</w:t>
      </w:r>
      <w:r>
        <w:noBreakHyphen/>
        <w:t>08</w:t>
      </w:r>
      <w:r>
        <w:noBreakHyphen/>
        <w:t>01 t.o.m. 2020</w:t>
      </w:r>
      <w:r>
        <w:noBreakHyphen/>
        <w:t>09</w:t>
      </w:r>
      <w:r>
        <w:noBreakHyphen/>
        <w:t>30)</w:t>
      </w:r>
    </w:p>
    <w:p w14:paraId="402E8287" w14:textId="77777777" w:rsidR="00A23F7A" w:rsidRDefault="00A23F7A" w:rsidP="00B5765E">
      <w:pPr>
        <w:pStyle w:val="Brdtextmedindragvnster"/>
      </w:pPr>
      <w:r>
        <w:t xml:space="preserve">Nilsson, Björn O, </w:t>
      </w:r>
      <w:proofErr w:type="spellStart"/>
      <w:r>
        <w:t>verkst</w:t>
      </w:r>
      <w:proofErr w:type="spellEnd"/>
      <w:r>
        <w:t>. ledamot (fr.o.m. 2015</w:t>
      </w:r>
      <w:r>
        <w:noBreakHyphen/>
        <w:t>04</w:t>
      </w:r>
      <w:r>
        <w:noBreakHyphen/>
        <w:t>01 t.o.m. 2016</w:t>
      </w:r>
      <w:r>
        <w:noBreakHyphen/>
        <w:t>09</w:t>
      </w:r>
      <w:r>
        <w:noBreakHyphen/>
        <w:t>30)</w:t>
      </w:r>
    </w:p>
    <w:p w14:paraId="535244EA" w14:textId="77777777" w:rsidR="00A23F7A" w:rsidRDefault="00A23F7A" w:rsidP="00B5765E">
      <w:pPr>
        <w:pStyle w:val="Brdtextmedindragvnster"/>
      </w:pPr>
      <w:r>
        <w:t>Nilsson, Jan S., professor (fr.o.m. 2001</w:t>
      </w:r>
      <w:r>
        <w:noBreakHyphen/>
        <w:t>01</w:t>
      </w:r>
      <w:r>
        <w:noBreakHyphen/>
        <w:t>01 t.o.m. 2002</w:t>
      </w:r>
      <w:r>
        <w:noBreakHyphen/>
        <w:t>12</w:t>
      </w:r>
      <w:r>
        <w:noBreakHyphen/>
        <w:t>31)</w:t>
      </w:r>
    </w:p>
    <w:p w14:paraId="162AB6FA" w14:textId="77777777" w:rsidR="00A23F7A" w:rsidRDefault="00A23F7A" w:rsidP="00B5765E">
      <w:pPr>
        <w:pStyle w:val="Brdtextmedindragvnster"/>
      </w:pPr>
      <w:r>
        <w:t>Nordholm, Lena, professor (fr.o.m. 2007</w:t>
      </w:r>
      <w:r>
        <w:noBreakHyphen/>
        <w:t>05</w:t>
      </w:r>
      <w:r>
        <w:noBreakHyphen/>
        <w:t>24 t.o.m. 2008</w:t>
      </w:r>
      <w:r>
        <w:noBreakHyphen/>
        <w:t>12</w:t>
      </w:r>
      <w:r>
        <w:noBreakHyphen/>
        <w:t>31)</w:t>
      </w:r>
    </w:p>
    <w:p w14:paraId="7FBA52DB" w14:textId="77777777" w:rsidR="00A23F7A" w:rsidRDefault="00A23F7A" w:rsidP="00B5765E">
      <w:pPr>
        <w:pStyle w:val="Brdtextmedindragvnster"/>
      </w:pPr>
      <w:r>
        <w:t>Nordin, Tim, doktorand (fr.o.m. 1999</w:t>
      </w:r>
      <w:r>
        <w:noBreakHyphen/>
        <w:t>02</w:t>
      </w:r>
      <w:r>
        <w:noBreakHyphen/>
        <w:t>12 t.o.m. 2000</w:t>
      </w:r>
      <w:r>
        <w:noBreakHyphen/>
        <w:t>12</w:t>
      </w:r>
      <w:r>
        <w:noBreakHyphen/>
        <w:t>31)</w:t>
      </w:r>
    </w:p>
    <w:p w14:paraId="2A09AB0C" w14:textId="77777777" w:rsidR="00A23F7A" w:rsidRDefault="00A23F7A" w:rsidP="00B5765E">
      <w:pPr>
        <w:pStyle w:val="Brdtextmedindragvnster"/>
      </w:pPr>
      <w:r>
        <w:t>Norell Bergendal, Margareta, professor (fr.o.m. 2001</w:t>
      </w:r>
      <w:r>
        <w:noBreakHyphen/>
        <w:t>01</w:t>
      </w:r>
      <w:r>
        <w:noBreakHyphen/>
        <w:t>01 t.o.m. 2002</w:t>
      </w:r>
      <w:r>
        <w:noBreakHyphen/>
        <w:t>12</w:t>
      </w:r>
      <w:r>
        <w:noBreakHyphen/>
        <w:t>31)</w:t>
      </w:r>
    </w:p>
    <w:p w14:paraId="4FF3BF34" w14:textId="77777777" w:rsidR="00A23F7A" w:rsidRDefault="00A23F7A" w:rsidP="00B5765E">
      <w:pPr>
        <w:pStyle w:val="Brdtextmedindragvnster"/>
      </w:pPr>
      <w:r>
        <w:t>Normark, Staffan, professor (fr.o.m. 2015</w:t>
      </w:r>
      <w:r>
        <w:noBreakHyphen/>
        <w:t>04</w:t>
      </w:r>
      <w:r>
        <w:noBreakHyphen/>
        <w:t>01 t.o.m. 2016</w:t>
      </w:r>
      <w:r>
        <w:noBreakHyphen/>
        <w:t>09</w:t>
      </w:r>
      <w:r>
        <w:noBreakHyphen/>
        <w:t>30)</w:t>
      </w:r>
    </w:p>
    <w:p w14:paraId="54FB118B" w14:textId="77777777" w:rsidR="00A23F7A" w:rsidRDefault="00A23F7A" w:rsidP="00B5765E">
      <w:pPr>
        <w:pStyle w:val="Brdtextmedindragvnster"/>
      </w:pPr>
      <w:r>
        <w:t>Nygren, Jan, direktör (fr.o.m. 2009</w:t>
      </w:r>
      <w:r>
        <w:noBreakHyphen/>
        <w:t>11</w:t>
      </w:r>
      <w:r>
        <w:noBreakHyphen/>
        <w:t>01 t.o.m. 2010</w:t>
      </w:r>
      <w:r>
        <w:noBreakHyphen/>
        <w:t>09</w:t>
      </w:r>
      <w:r>
        <w:noBreakHyphen/>
        <w:t>30)</w:t>
      </w:r>
    </w:p>
    <w:p w14:paraId="3EDCF1AA" w14:textId="77777777" w:rsidR="00A23F7A" w:rsidRPr="00A50856" w:rsidRDefault="00A23F7A" w:rsidP="00B5765E">
      <w:pPr>
        <w:pStyle w:val="Brdtextmedindragvnster"/>
        <w:rPr>
          <w:lang w:val="de-DE"/>
        </w:rPr>
      </w:pPr>
      <w:proofErr w:type="spellStart"/>
      <w:r w:rsidRPr="00A50856">
        <w:rPr>
          <w:lang w:val="de-DE"/>
        </w:rPr>
        <w:t>Ohlander</w:t>
      </w:r>
      <w:proofErr w:type="spellEnd"/>
      <w:r w:rsidRPr="00A50856">
        <w:rPr>
          <w:lang w:val="de-DE"/>
        </w:rPr>
        <w:t xml:space="preserve">, Ann-Sofie, </w:t>
      </w:r>
      <w:proofErr w:type="spellStart"/>
      <w:r w:rsidRPr="00A50856">
        <w:rPr>
          <w:lang w:val="de-DE"/>
        </w:rPr>
        <w:t>professor</w:t>
      </w:r>
      <w:proofErr w:type="spellEnd"/>
      <w:r w:rsidRPr="00A50856">
        <w:rPr>
          <w:lang w:val="de-DE"/>
        </w:rPr>
        <w:t xml:space="preserve"> (</w:t>
      </w:r>
      <w:proofErr w:type="spellStart"/>
      <w:r w:rsidRPr="00A50856">
        <w:rPr>
          <w:lang w:val="de-DE"/>
        </w:rPr>
        <w:t>fr.o.m</w:t>
      </w:r>
      <w:proofErr w:type="spellEnd"/>
      <w:r w:rsidRPr="00A50856">
        <w:rPr>
          <w:lang w:val="de-DE"/>
        </w:rPr>
        <w:t>. 2001</w:t>
      </w:r>
      <w:r w:rsidRPr="00A50856">
        <w:rPr>
          <w:lang w:val="de-DE"/>
        </w:rPr>
        <w:noBreakHyphen/>
        <w:t>01</w:t>
      </w:r>
      <w:r w:rsidRPr="00A50856">
        <w:rPr>
          <w:lang w:val="de-DE"/>
        </w:rPr>
        <w:noBreakHyphen/>
        <w:t xml:space="preserve">01 </w:t>
      </w:r>
      <w:proofErr w:type="spellStart"/>
      <w:r w:rsidRPr="00A50856">
        <w:rPr>
          <w:lang w:val="de-DE"/>
        </w:rPr>
        <w:t>t.o.m</w:t>
      </w:r>
      <w:proofErr w:type="spellEnd"/>
      <w:r w:rsidRPr="00A50856">
        <w:rPr>
          <w:lang w:val="de-DE"/>
        </w:rPr>
        <w:t>. 2002</w:t>
      </w:r>
      <w:r w:rsidRPr="00A50856">
        <w:rPr>
          <w:lang w:val="de-DE"/>
        </w:rPr>
        <w:noBreakHyphen/>
        <w:t>12</w:t>
      </w:r>
      <w:r w:rsidRPr="00A50856">
        <w:rPr>
          <w:lang w:val="de-DE"/>
        </w:rPr>
        <w:noBreakHyphen/>
        <w:t>31)</w:t>
      </w:r>
    </w:p>
    <w:p w14:paraId="3D2FDD60" w14:textId="77777777" w:rsidR="00A23F7A" w:rsidRPr="00A50856" w:rsidRDefault="00A23F7A" w:rsidP="00B5765E">
      <w:pPr>
        <w:pStyle w:val="Brdtextmedindragvnster"/>
        <w:rPr>
          <w:lang w:val="de-DE"/>
        </w:rPr>
      </w:pPr>
      <w:r w:rsidRPr="00A50856">
        <w:rPr>
          <w:lang w:val="de-DE"/>
        </w:rPr>
        <w:t xml:space="preserve">Olsson, </w:t>
      </w:r>
      <w:proofErr w:type="spellStart"/>
      <w:r w:rsidRPr="00A50856">
        <w:rPr>
          <w:lang w:val="de-DE"/>
        </w:rPr>
        <w:t>Heléne</w:t>
      </w:r>
      <w:proofErr w:type="spellEnd"/>
      <w:r w:rsidRPr="00A50856">
        <w:rPr>
          <w:lang w:val="de-DE"/>
        </w:rPr>
        <w:t xml:space="preserve">, </w:t>
      </w:r>
      <w:proofErr w:type="spellStart"/>
      <w:r w:rsidRPr="00A50856">
        <w:rPr>
          <w:lang w:val="de-DE"/>
        </w:rPr>
        <w:t>direktör</w:t>
      </w:r>
      <w:proofErr w:type="spellEnd"/>
      <w:r w:rsidRPr="00A50856">
        <w:rPr>
          <w:lang w:val="de-DE"/>
        </w:rPr>
        <w:t xml:space="preserve"> (</w:t>
      </w:r>
      <w:proofErr w:type="spellStart"/>
      <w:r w:rsidRPr="00A50856">
        <w:rPr>
          <w:lang w:val="de-DE"/>
        </w:rPr>
        <w:t>fr.o.m</w:t>
      </w:r>
      <w:proofErr w:type="spellEnd"/>
      <w:r w:rsidRPr="00A50856">
        <w:rPr>
          <w:lang w:val="de-DE"/>
        </w:rPr>
        <w:t>. 2003</w:t>
      </w:r>
      <w:r w:rsidRPr="00A50856">
        <w:rPr>
          <w:lang w:val="de-DE"/>
        </w:rPr>
        <w:noBreakHyphen/>
        <w:t>02</w:t>
      </w:r>
      <w:r w:rsidRPr="00A50856">
        <w:rPr>
          <w:lang w:val="de-DE"/>
        </w:rPr>
        <w:noBreakHyphen/>
        <w:t xml:space="preserve">28 </w:t>
      </w:r>
      <w:proofErr w:type="spellStart"/>
      <w:r w:rsidRPr="00A50856">
        <w:rPr>
          <w:lang w:val="de-DE"/>
        </w:rPr>
        <w:t>t.o.m</w:t>
      </w:r>
      <w:proofErr w:type="spellEnd"/>
      <w:r w:rsidRPr="00A50856">
        <w:rPr>
          <w:lang w:val="de-DE"/>
        </w:rPr>
        <w:t>. 2004</w:t>
      </w:r>
      <w:r w:rsidRPr="00A50856">
        <w:rPr>
          <w:lang w:val="de-DE"/>
        </w:rPr>
        <w:noBreakHyphen/>
        <w:t>12</w:t>
      </w:r>
      <w:r w:rsidRPr="00A50856">
        <w:rPr>
          <w:lang w:val="de-DE"/>
        </w:rPr>
        <w:noBreakHyphen/>
        <w:t>31)</w:t>
      </w:r>
    </w:p>
    <w:p w14:paraId="704C84D0" w14:textId="77777777" w:rsidR="00A23F7A" w:rsidRDefault="00A23F7A" w:rsidP="00B5765E">
      <w:pPr>
        <w:pStyle w:val="Brdtextmedindragvnster"/>
      </w:pPr>
      <w:r>
        <w:t>Olsson, Inger, förbundsordförande (fr.o.m. 1995</w:t>
      </w:r>
      <w:r>
        <w:noBreakHyphen/>
        <w:t>03</w:t>
      </w:r>
      <w:r>
        <w:noBreakHyphen/>
        <w:t>17 t.o.m. 1998</w:t>
      </w:r>
      <w:r>
        <w:noBreakHyphen/>
        <w:t>11</w:t>
      </w:r>
      <w:r>
        <w:noBreakHyphen/>
        <w:t>15)</w:t>
      </w:r>
    </w:p>
    <w:p w14:paraId="429010B4" w14:textId="77777777" w:rsidR="00A23F7A" w:rsidRDefault="00A23F7A" w:rsidP="00B5765E">
      <w:pPr>
        <w:pStyle w:val="Brdtextmedindragvnster"/>
      </w:pPr>
      <w:r>
        <w:t>Palmér, Ingegerd, professor (fr.o.m. 1995</w:t>
      </w:r>
      <w:r>
        <w:noBreakHyphen/>
        <w:t>03</w:t>
      </w:r>
      <w:r>
        <w:noBreakHyphen/>
        <w:t>17 t.o.m. 1998</w:t>
      </w:r>
      <w:r>
        <w:noBreakHyphen/>
        <w:t>11</w:t>
      </w:r>
      <w:r>
        <w:noBreakHyphen/>
        <w:t>15)</w:t>
      </w:r>
    </w:p>
    <w:p w14:paraId="2BDDAE05" w14:textId="77777777" w:rsidR="00A23F7A" w:rsidRDefault="00A23F7A" w:rsidP="00B5765E">
      <w:pPr>
        <w:pStyle w:val="Brdtextmedindragvnster"/>
      </w:pPr>
      <w:r>
        <w:t>Pettersson, Ulf, professor (fr.o.m. 2003</w:t>
      </w:r>
      <w:r>
        <w:noBreakHyphen/>
        <w:t>02</w:t>
      </w:r>
      <w:r>
        <w:noBreakHyphen/>
        <w:t>28 t.o.m. 2004</w:t>
      </w:r>
      <w:r>
        <w:noBreakHyphen/>
        <w:t>12</w:t>
      </w:r>
      <w:r>
        <w:noBreakHyphen/>
        <w:t>31)</w:t>
      </w:r>
    </w:p>
    <w:p w14:paraId="7269CD7B" w14:textId="77777777" w:rsidR="00A23F7A" w:rsidRDefault="00A23F7A" w:rsidP="00B5765E">
      <w:pPr>
        <w:pStyle w:val="Brdtextmedindragvnster"/>
      </w:pPr>
      <w:r>
        <w:t>Salmonsson, Lisa, lektor (fr.o.m. 2019</w:t>
      </w:r>
      <w:r>
        <w:noBreakHyphen/>
        <w:t>08</w:t>
      </w:r>
      <w:r>
        <w:noBreakHyphen/>
        <w:t>01 t.o.m. 2020</w:t>
      </w:r>
      <w:r>
        <w:noBreakHyphen/>
        <w:t>09</w:t>
      </w:r>
      <w:r>
        <w:noBreakHyphen/>
        <w:t>30)</w:t>
      </w:r>
    </w:p>
    <w:p w14:paraId="5FFCD574" w14:textId="77777777" w:rsidR="00A23F7A" w:rsidRDefault="00A23F7A" w:rsidP="00B5765E">
      <w:pPr>
        <w:pStyle w:val="Brdtextmedindragvnster"/>
      </w:pPr>
      <w:r>
        <w:t>Rahm Hallberg, Ingalill, professor (fr.o.m. 2007</w:t>
      </w:r>
      <w:r>
        <w:noBreakHyphen/>
        <w:t>05</w:t>
      </w:r>
      <w:r>
        <w:noBreakHyphen/>
        <w:t>24 t.o.m. 2008</w:t>
      </w:r>
      <w:r>
        <w:noBreakHyphen/>
        <w:t>12</w:t>
      </w:r>
      <w:r>
        <w:noBreakHyphen/>
        <w:t>31)</w:t>
      </w:r>
    </w:p>
    <w:p w14:paraId="0195A108" w14:textId="77777777" w:rsidR="00A23F7A" w:rsidRDefault="00A23F7A" w:rsidP="00B5765E">
      <w:pPr>
        <w:pStyle w:val="Brdtextmedindragvnster"/>
      </w:pPr>
      <w:r>
        <w:t>Rahm Hallberg, Ingalill, professor (fr.o.m. 2015</w:t>
      </w:r>
      <w:r>
        <w:noBreakHyphen/>
        <w:t>04</w:t>
      </w:r>
      <w:r>
        <w:noBreakHyphen/>
        <w:t>01 t.o.m. 2016</w:t>
      </w:r>
      <w:r>
        <w:noBreakHyphen/>
        <w:t>09</w:t>
      </w:r>
      <w:r>
        <w:noBreakHyphen/>
        <w:t>30)</w:t>
      </w:r>
    </w:p>
    <w:p w14:paraId="644F53DF" w14:textId="77777777" w:rsidR="00A23F7A" w:rsidRDefault="00A23F7A" w:rsidP="00B5765E">
      <w:pPr>
        <w:pStyle w:val="Brdtextmedindragvnster"/>
      </w:pPr>
      <w:proofErr w:type="spellStart"/>
      <w:r>
        <w:t>Rothstein</w:t>
      </w:r>
      <w:proofErr w:type="spellEnd"/>
      <w:r>
        <w:t>, Bo, professor (fr.o.m. 2011</w:t>
      </w:r>
      <w:r>
        <w:noBreakHyphen/>
        <w:t>08</w:t>
      </w:r>
      <w:r>
        <w:noBreakHyphen/>
        <w:t>25 t.o.m. 2012</w:t>
      </w:r>
      <w:r>
        <w:noBreakHyphen/>
        <w:t>09</w:t>
      </w:r>
      <w:r>
        <w:noBreakHyphen/>
        <w:t>30)</w:t>
      </w:r>
    </w:p>
    <w:p w14:paraId="5251730B" w14:textId="77777777" w:rsidR="00A23F7A" w:rsidRDefault="00A23F7A" w:rsidP="00B5765E">
      <w:pPr>
        <w:pStyle w:val="Brdtextmedindragvnster"/>
      </w:pPr>
      <w:r>
        <w:t>Sandberg, Göran, professor (fr.o.m. 2007</w:t>
      </w:r>
      <w:r>
        <w:noBreakHyphen/>
        <w:t>05</w:t>
      </w:r>
      <w:r>
        <w:noBreakHyphen/>
        <w:t>24 t.o.m. 2008</w:t>
      </w:r>
      <w:r>
        <w:noBreakHyphen/>
        <w:t>12</w:t>
      </w:r>
      <w:r>
        <w:noBreakHyphen/>
        <w:t>31)</w:t>
      </w:r>
    </w:p>
    <w:p w14:paraId="19B75AEB" w14:textId="77777777" w:rsidR="00A23F7A" w:rsidRDefault="00A23F7A" w:rsidP="00B5765E">
      <w:pPr>
        <w:pStyle w:val="Brdtextmedindragvnster"/>
      </w:pPr>
      <w:r>
        <w:t>Sandberg, Göran, rektor (fr.o.m. 2009</w:t>
      </w:r>
      <w:r>
        <w:noBreakHyphen/>
        <w:t>11</w:t>
      </w:r>
      <w:r>
        <w:noBreakHyphen/>
        <w:t>01 t.o.m. 2010</w:t>
      </w:r>
      <w:r>
        <w:noBreakHyphen/>
        <w:t>09</w:t>
      </w:r>
      <w:r>
        <w:noBreakHyphen/>
        <w:t>30)</w:t>
      </w:r>
    </w:p>
    <w:p w14:paraId="2A27AEC2" w14:textId="77777777" w:rsidR="00A23F7A" w:rsidRDefault="00A23F7A" w:rsidP="00B5765E">
      <w:pPr>
        <w:pStyle w:val="Brdtextmedindragvnster"/>
      </w:pPr>
      <w:r>
        <w:t xml:space="preserve">Sandberg, Göran, </w:t>
      </w:r>
      <w:proofErr w:type="spellStart"/>
      <w:r>
        <w:t>verkst</w:t>
      </w:r>
      <w:proofErr w:type="spellEnd"/>
      <w:r>
        <w:t>. ledamot (fr.o.m. 2011</w:t>
      </w:r>
      <w:r>
        <w:noBreakHyphen/>
        <w:t>08</w:t>
      </w:r>
      <w:r>
        <w:noBreakHyphen/>
        <w:t>25 t.o.m. 2012</w:t>
      </w:r>
      <w:r>
        <w:noBreakHyphen/>
        <w:t>09</w:t>
      </w:r>
      <w:r>
        <w:noBreakHyphen/>
        <w:t>30)</w:t>
      </w:r>
    </w:p>
    <w:p w14:paraId="4F680398" w14:textId="77777777" w:rsidR="00A23F7A" w:rsidRDefault="00A23F7A" w:rsidP="00B5765E">
      <w:pPr>
        <w:pStyle w:val="Brdtextmedindragvnster"/>
      </w:pPr>
      <w:r>
        <w:t xml:space="preserve">Sandberg, Göran, </w:t>
      </w:r>
      <w:proofErr w:type="spellStart"/>
      <w:r>
        <w:t>verkst</w:t>
      </w:r>
      <w:proofErr w:type="spellEnd"/>
      <w:r>
        <w:t>. ledamot (fr.o.m. 2019</w:t>
      </w:r>
      <w:r>
        <w:noBreakHyphen/>
        <w:t>08</w:t>
      </w:r>
      <w:r>
        <w:noBreakHyphen/>
        <w:t>01 t.o.m. 2020</w:t>
      </w:r>
      <w:r>
        <w:noBreakHyphen/>
        <w:t>09</w:t>
      </w:r>
      <w:r>
        <w:noBreakHyphen/>
        <w:t>30)</w:t>
      </w:r>
    </w:p>
    <w:p w14:paraId="645EC41F" w14:textId="77777777" w:rsidR="00A23F7A" w:rsidRDefault="00A23F7A" w:rsidP="00B5765E">
      <w:pPr>
        <w:pStyle w:val="Brdtextmedindragvnster"/>
      </w:pPr>
      <w:proofErr w:type="spellStart"/>
      <w:r>
        <w:t>Sandewall</w:t>
      </w:r>
      <w:proofErr w:type="spellEnd"/>
      <w:r>
        <w:t>, Eric, professor (fr.o.m. 2001</w:t>
      </w:r>
      <w:r>
        <w:noBreakHyphen/>
        <w:t>01</w:t>
      </w:r>
      <w:r>
        <w:noBreakHyphen/>
        <w:t>01 t.o.m. 2002</w:t>
      </w:r>
      <w:r>
        <w:noBreakHyphen/>
        <w:t>12</w:t>
      </w:r>
      <w:r>
        <w:noBreakHyphen/>
        <w:t>31)</w:t>
      </w:r>
    </w:p>
    <w:p w14:paraId="2296B44D" w14:textId="643DA891" w:rsidR="00A23F7A" w:rsidRDefault="00A23F7A" w:rsidP="00B5765E">
      <w:pPr>
        <w:pStyle w:val="Brdtextmedindragvnster"/>
      </w:pPr>
      <w:r>
        <w:t xml:space="preserve">Sandström, Madelene, </w:t>
      </w:r>
      <w:proofErr w:type="spellStart"/>
      <w:r>
        <w:t>verkst</w:t>
      </w:r>
      <w:proofErr w:type="spellEnd"/>
      <w:r w:rsidR="002E3744">
        <w:t>,</w:t>
      </w:r>
      <w:r>
        <w:t xml:space="preserve"> direktör (fr.o.m. 2019</w:t>
      </w:r>
      <w:r>
        <w:noBreakHyphen/>
        <w:t>08</w:t>
      </w:r>
      <w:r>
        <w:noBreakHyphen/>
        <w:t>01 t.o.m. 2020</w:t>
      </w:r>
      <w:r>
        <w:noBreakHyphen/>
        <w:t>09</w:t>
      </w:r>
      <w:r>
        <w:noBreakHyphen/>
        <w:t>30)</w:t>
      </w:r>
    </w:p>
    <w:p w14:paraId="0A8FBC0D" w14:textId="77777777" w:rsidR="00A23F7A" w:rsidRDefault="00A23F7A" w:rsidP="00B5765E">
      <w:pPr>
        <w:pStyle w:val="Brdtextmedindragvnster"/>
      </w:pPr>
      <w:proofErr w:type="spellStart"/>
      <w:r>
        <w:t>Schwaag</w:t>
      </w:r>
      <w:proofErr w:type="spellEnd"/>
      <w:r>
        <w:t xml:space="preserve"> Serger, Sylvia, professor (fr.o.m. 2015</w:t>
      </w:r>
      <w:r>
        <w:noBreakHyphen/>
        <w:t>04</w:t>
      </w:r>
      <w:r>
        <w:noBreakHyphen/>
        <w:t>01 t.o.m. 2016</w:t>
      </w:r>
      <w:r>
        <w:noBreakHyphen/>
        <w:t>09</w:t>
      </w:r>
      <w:r>
        <w:noBreakHyphen/>
        <w:t>30)</w:t>
      </w:r>
    </w:p>
    <w:p w14:paraId="472DFC8A" w14:textId="77777777" w:rsidR="00A23F7A" w:rsidRDefault="00A23F7A" w:rsidP="00B5765E">
      <w:pPr>
        <w:pStyle w:val="Brdtextmedindragvnster"/>
      </w:pPr>
      <w:proofErr w:type="spellStart"/>
      <w:r>
        <w:t>Sennerby</w:t>
      </w:r>
      <w:proofErr w:type="spellEnd"/>
      <w:r>
        <w:t xml:space="preserve"> </w:t>
      </w:r>
      <w:proofErr w:type="spellStart"/>
      <w:r>
        <w:t>Forsse</w:t>
      </w:r>
      <w:proofErr w:type="spellEnd"/>
      <w:r>
        <w:t>, Lisa, rektor (fr.o.m. 2009</w:t>
      </w:r>
      <w:r>
        <w:noBreakHyphen/>
        <w:t>11</w:t>
      </w:r>
      <w:r>
        <w:noBreakHyphen/>
        <w:t>01 t.o.m. 2012</w:t>
      </w:r>
      <w:r>
        <w:noBreakHyphen/>
        <w:t>09</w:t>
      </w:r>
      <w:r>
        <w:noBreakHyphen/>
        <w:t>30)</w:t>
      </w:r>
    </w:p>
    <w:p w14:paraId="4A3E0E5A" w14:textId="77777777" w:rsidR="00A23F7A" w:rsidRDefault="00A23F7A" w:rsidP="00B5765E">
      <w:pPr>
        <w:pStyle w:val="Brdtextmedindragvnster"/>
      </w:pPr>
      <w:r>
        <w:t>Skeppstedt, Örjan, professor (fr.o.m. 2001</w:t>
      </w:r>
      <w:r>
        <w:noBreakHyphen/>
        <w:t>01</w:t>
      </w:r>
      <w:r>
        <w:noBreakHyphen/>
        <w:t>01 t.o.m. 2002</w:t>
      </w:r>
      <w:r>
        <w:noBreakHyphen/>
        <w:t>12</w:t>
      </w:r>
      <w:r>
        <w:noBreakHyphen/>
        <w:t>31)</w:t>
      </w:r>
    </w:p>
    <w:p w14:paraId="49B972D4" w14:textId="77777777" w:rsidR="00A23F7A" w:rsidRDefault="00A23F7A" w:rsidP="00B5765E">
      <w:pPr>
        <w:pStyle w:val="Brdtextmedindragvnster"/>
      </w:pPr>
      <w:r>
        <w:lastRenderedPageBreak/>
        <w:t>Smith, Henrik, professor (fr.o.m. 2015</w:t>
      </w:r>
      <w:r>
        <w:noBreakHyphen/>
        <w:t>04</w:t>
      </w:r>
      <w:r>
        <w:noBreakHyphen/>
        <w:t>01 t.o.m. 2016</w:t>
      </w:r>
      <w:r>
        <w:noBreakHyphen/>
        <w:t>09</w:t>
      </w:r>
      <w:r>
        <w:noBreakHyphen/>
        <w:t>30)</w:t>
      </w:r>
    </w:p>
    <w:p w14:paraId="6A770A93" w14:textId="420CFF82" w:rsidR="00A23F7A" w:rsidRDefault="00A23F7A" w:rsidP="00B5765E">
      <w:pPr>
        <w:pStyle w:val="Brdtextmedindragvnster"/>
      </w:pPr>
      <w:r>
        <w:t>Sommestad, Lena, forskarassistent (fr.o.m. 1995</w:t>
      </w:r>
      <w:r>
        <w:noBreakHyphen/>
        <w:t>03</w:t>
      </w:r>
      <w:r>
        <w:noBreakHyphen/>
        <w:t>17 t.o.m. 1998</w:t>
      </w:r>
      <w:r>
        <w:noBreakHyphen/>
        <w:t>11</w:t>
      </w:r>
      <w:r>
        <w:noBreakHyphen/>
        <w:t>15)</w:t>
      </w:r>
    </w:p>
    <w:p w14:paraId="73DDA841" w14:textId="77777777" w:rsidR="00A23F7A" w:rsidRDefault="00A23F7A" w:rsidP="00B5765E">
      <w:pPr>
        <w:pStyle w:val="Brdtextmedindragvnster"/>
      </w:pPr>
      <w:r>
        <w:t>Stark, Agneta, docent (fr.o.m. 1997</w:t>
      </w:r>
      <w:r>
        <w:noBreakHyphen/>
        <w:t>02</w:t>
      </w:r>
      <w:r>
        <w:noBreakHyphen/>
        <w:t>01 t.o.m. 1998</w:t>
      </w:r>
      <w:r>
        <w:noBreakHyphen/>
        <w:t>11</w:t>
      </w:r>
      <w:r>
        <w:noBreakHyphen/>
        <w:t>15)</w:t>
      </w:r>
    </w:p>
    <w:p w14:paraId="198CB350" w14:textId="77777777" w:rsidR="00A23F7A" w:rsidRDefault="00A23F7A" w:rsidP="00B5765E">
      <w:pPr>
        <w:pStyle w:val="Brdtextmedindragvnster"/>
      </w:pPr>
      <w:r>
        <w:t>Storch, Marcus, direktör (fr.o.m. 2011</w:t>
      </w:r>
      <w:r>
        <w:noBreakHyphen/>
        <w:t>08</w:t>
      </w:r>
      <w:r>
        <w:noBreakHyphen/>
        <w:t>25 t.o.m. 2012</w:t>
      </w:r>
      <w:r>
        <w:noBreakHyphen/>
        <w:t>09</w:t>
      </w:r>
      <w:r>
        <w:noBreakHyphen/>
        <w:t>30)</w:t>
      </w:r>
    </w:p>
    <w:p w14:paraId="45C7B48B" w14:textId="77777777" w:rsidR="00A23F7A" w:rsidRDefault="00A23F7A" w:rsidP="00B5765E">
      <w:pPr>
        <w:pStyle w:val="Brdtextmedindragvnster"/>
      </w:pPr>
      <w:r>
        <w:t>Strålman, Christian, doktorand (fr.o.m. 2015</w:t>
      </w:r>
      <w:r>
        <w:noBreakHyphen/>
        <w:t>04</w:t>
      </w:r>
      <w:r>
        <w:noBreakHyphen/>
        <w:t>01 t.o.m. 2016</w:t>
      </w:r>
      <w:r>
        <w:noBreakHyphen/>
        <w:t>09</w:t>
      </w:r>
      <w:r>
        <w:noBreakHyphen/>
        <w:t>30)</w:t>
      </w:r>
    </w:p>
    <w:p w14:paraId="1965FFFB" w14:textId="77777777" w:rsidR="00A23F7A" w:rsidRDefault="00A23F7A" w:rsidP="00B5765E">
      <w:pPr>
        <w:pStyle w:val="Brdtextmedindragvnster"/>
      </w:pPr>
      <w:proofErr w:type="spellStart"/>
      <w:r>
        <w:t>Strömme</w:t>
      </w:r>
      <w:proofErr w:type="spellEnd"/>
      <w:r>
        <w:t>, Maria, professor (fr.o.m. 2011</w:t>
      </w:r>
      <w:r>
        <w:noBreakHyphen/>
        <w:t>08</w:t>
      </w:r>
      <w:r>
        <w:noBreakHyphen/>
        <w:t>25 t.o.m. 2012</w:t>
      </w:r>
      <w:r>
        <w:noBreakHyphen/>
        <w:t>09</w:t>
      </w:r>
      <w:r>
        <w:noBreakHyphen/>
        <w:t>30)</w:t>
      </w:r>
    </w:p>
    <w:p w14:paraId="7919FE99" w14:textId="77777777" w:rsidR="00A23F7A" w:rsidRDefault="00A23F7A" w:rsidP="00B5765E">
      <w:pPr>
        <w:pStyle w:val="Brdtextmedindragvnster"/>
      </w:pPr>
      <w:r>
        <w:t>Stymne, Birgitta, f.d. rektor (fr.o.m. 2009</w:t>
      </w:r>
      <w:r>
        <w:noBreakHyphen/>
        <w:t>11</w:t>
      </w:r>
      <w:r>
        <w:noBreakHyphen/>
        <w:t>01 t.o.m. 2010</w:t>
      </w:r>
      <w:r>
        <w:noBreakHyphen/>
        <w:t>09</w:t>
      </w:r>
      <w:r>
        <w:noBreakHyphen/>
        <w:t>30)</w:t>
      </w:r>
    </w:p>
    <w:p w14:paraId="7549192F" w14:textId="77777777" w:rsidR="00A23F7A" w:rsidRDefault="00A23F7A" w:rsidP="00B5765E">
      <w:pPr>
        <w:pStyle w:val="Brdtextmedindragvnster"/>
      </w:pPr>
      <w:r>
        <w:t>Sundgren, Jan-Erik, direktör (fr.o.m. 2009</w:t>
      </w:r>
      <w:r>
        <w:noBreakHyphen/>
        <w:t>11</w:t>
      </w:r>
      <w:r>
        <w:noBreakHyphen/>
        <w:t>01 t.o.m. 2010</w:t>
      </w:r>
      <w:r>
        <w:noBreakHyphen/>
        <w:t>09</w:t>
      </w:r>
      <w:r>
        <w:noBreakHyphen/>
        <w:t>30)</w:t>
      </w:r>
    </w:p>
    <w:p w14:paraId="1058059B" w14:textId="77777777" w:rsidR="00A23F7A" w:rsidRDefault="00A23F7A" w:rsidP="00B5765E">
      <w:pPr>
        <w:pStyle w:val="Brdtextmedindragvnster"/>
      </w:pPr>
      <w:r>
        <w:t>Svanborg, Catharina, professor (fr.o.m. 2001</w:t>
      </w:r>
      <w:r>
        <w:noBreakHyphen/>
        <w:t>01</w:t>
      </w:r>
      <w:r>
        <w:noBreakHyphen/>
        <w:t>01 t.o.m. 2002</w:t>
      </w:r>
      <w:r>
        <w:noBreakHyphen/>
        <w:t>12</w:t>
      </w:r>
      <w:r>
        <w:noBreakHyphen/>
        <w:t>31)</w:t>
      </w:r>
    </w:p>
    <w:p w14:paraId="1BDBC395" w14:textId="77777777" w:rsidR="00A23F7A" w:rsidRDefault="00A23F7A" w:rsidP="00B5765E">
      <w:pPr>
        <w:pStyle w:val="Brdtextmedindragvnster"/>
      </w:pPr>
      <w:r>
        <w:t>Söderbergh Widding, Astrid, rektor (fr.o.m. 2015</w:t>
      </w:r>
      <w:r>
        <w:noBreakHyphen/>
        <w:t>04</w:t>
      </w:r>
      <w:r>
        <w:noBreakHyphen/>
        <w:t>01 t.o.m. 2016</w:t>
      </w:r>
      <w:r>
        <w:noBreakHyphen/>
        <w:t>09</w:t>
      </w:r>
      <w:r>
        <w:noBreakHyphen/>
        <w:t>30)</w:t>
      </w:r>
    </w:p>
    <w:p w14:paraId="58EAEE6A" w14:textId="77777777" w:rsidR="00A23F7A" w:rsidRDefault="00A23F7A" w:rsidP="00B5765E">
      <w:pPr>
        <w:pStyle w:val="Brdtextmedindragvnster"/>
      </w:pPr>
      <w:r>
        <w:t>Söderbergh Widding, Astrid, rektor (fr.o.m. 2019</w:t>
      </w:r>
      <w:r>
        <w:noBreakHyphen/>
        <w:t>08</w:t>
      </w:r>
      <w:r>
        <w:noBreakHyphen/>
        <w:t>01 t.o.m. 2020</w:t>
      </w:r>
      <w:r>
        <w:noBreakHyphen/>
        <w:t>09</w:t>
      </w:r>
      <w:r>
        <w:noBreakHyphen/>
        <w:t>30)</w:t>
      </w:r>
    </w:p>
    <w:p w14:paraId="47C936B1" w14:textId="77777777" w:rsidR="00A23F7A" w:rsidRDefault="00A23F7A" w:rsidP="00B5765E">
      <w:pPr>
        <w:pStyle w:val="Brdtextmedindragvnster"/>
      </w:pPr>
      <w:r>
        <w:t>Sörlin, Sverker, professor (fr.o.m. 2007</w:t>
      </w:r>
      <w:r>
        <w:noBreakHyphen/>
        <w:t>05</w:t>
      </w:r>
      <w:r>
        <w:noBreakHyphen/>
        <w:t>24 t.o.m. 2008</w:t>
      </w:r>
      <w:r>
        <w:noBreakHyphen/>
        <w:t>12</w:t>
      </w:r>
      <w:r>
        <w:noBreakHyphen/>
        <w:t>31)</w:t>
      </w:r>
    </w:p>
    <w:p w14:paraId="0D440A82" w14:textId="77777777" w:rsidR="00A23F7A" w:rsidRDefault="00A23F7A" w:rsidP="00B5765E">
      <w:pPr>
        <w:pStyle w:val="Brdtextmedindragvnster"/>
      </w:pPr>
      <w:r>
        <w:t>Sörlin, Sverker, professor (fr.o.m. 2015</w:t>
      </w:r>
      <w:r>
        <w:noBreakHyphen/>
        <w:t>04</w:t>
      </w:r>
      <w:r>
        <w:noBreakHyphen/>
        <w:t>01 t.o.m. 2016</w:t>
      </w:r>
      <w:r>
        <w:noBreakHyphen/>
        <w:t>09</w:t>
      </w:r>
      <w:r>
        <w:noBreakHyphen/>
        <w:t>30)</w:t>
      </w:r>
    </w:p>
    <w:p w14:paraId="0653C76A" w14:textId="77777777" w:rsidR="00A23F7A" w:rsidRPr="00A50856" w:rsidRDefault="00A23F7A" w:rsidP="00B5765E">
      <w:pPr>
        <w:pStyle w:val="Brdtextmedindragvnster"/>
        <w:rPr>
          <w:lang w:val="de-DE"/>
        </w:rPr>
      </w:pPr>
      <w:proofErr w:type="spellStart"/>
      <w:r w:rsidRPr="00A50856">
        <w:rPr>
          <w:lang w:val="de-DE"/>
        </w:rPr>
        <w:t>Tarschys</w:t>
      </w:r>
      <w:proofErr w:type="spellEnd"/>
      <w:r w:rsidRPr="00A50856">
        <w:rPr>
          <w:lang w:val="de-DE"/>
        </w:rPr>
        <w:t xml:space="preserve">, Daniel, </w:t>
      </w:r>
      <w:proofErr w:type="spellStart"/>
      <w:r w:rsidRPr="00A50856">
        <w:rPr>
          <w:lang w:val="de-DE"/>
        </w:rPr>
        <w:t>professor</w:t>
      </w:r>
      <w:proofErr w:type="spellEnd"/>
      <w:r w:rsidRPr="00A50856">
        <w:rPr>
          <w:lang w:val="de-DE"/>
        </w:rPr>
        <w:t xml:space="preserve"> (</w:t>
      </w:r>
      <w:proofErr w:type="spellStart"/>
      <w:r w:rsidRPr="00A50856">
        <w:rPr>
          <w:lang w:val="de-DE"/>
        </w:rPr>
        <w:t>fr.o.m</w:t>
      </w:r>
      <w:proofErr w:type="spellEnd"/>
      <w:r w:rsidRPr="00A50856">
        <w:rPr>
          <w:lang w:val="de-DE"/>
        </w:rPr>
        <w:t>. 2007</w:t>
      </w:r>
      <w:r w:rsidRPr="00A50856">
        <w:rPr>
          <w:lang w:val="de-DE"/>
        </w:rPr>
        <w:noBreakHyphen/>
        <w:t>05</w:t>
      </w:r>
      <w:r w:rsidRPr="00A50856">
        <w:rPr>
          <w:lang w:val="de-DE"/>
        </w:rPr>
        <w:noBreakHyphen/>
        <w:t xml:space="preserve">24 </w:t>
      </w:r>
      <w:proofErr w:type="spellStart"/>
      <w:r w:rsidRPr="00A50856">
        <w:rPr>
          <w:lang w:val="de-DE"/>
        </w:rPr>
        <w:t>t.o.m</w:t>
      </w:r>
      <w:proofErr w:type="spellEnd"/>
      <w:r w:rsidRPr="00A50856">
        <w:rPr>
          <w:lang w:val="de-DE"/>
        </w:rPr>
        <w:t>. 2008</w:t>
      </w:r>
      <w:r w:rsidRPr="00A50856">
        <w:rPr>
          <w:lang w:val="de-DE"/>
        </w:rPr>
        <w:noBreakHyphen/>
        <w:t>12</w:t>
      </w:r>
      <w:r w:rsidRPr="00A50856">
        <w:rPr>
          <w:lang w:val="de-DE"/>
        </w:rPr>
        <w:noBreakHyphen/>
        <w:t>31)</w:t>
      </w:r>
    </w:p>
    <w:p w14:paraId="5715EB19" w14:textId="7C43F499" w:rsidR="00A23F7A" w:rsidRDefault="00A23F7A" w:rsidP="00B5765E">
      <w:pPr>
        <w:pStyle w:val="Brdtextmedindragvnster"/>
      </w:pPr>
      <w:proofErr w:type="spellStart"/>
      <w:r>
        <w:t>Teeri</w:t>
      </w:r>
      <w:proofErr w:type="spellEnd"/>
      <w:r>
        <w:t xml:space="preserve">, Tuula, </w:t>
      </w:r>
      <w:proofErr w:type="spellStart"/>
      <w:r>
        <w:t>verkst</w:t>
      </w:r>
      <w:proofErr w:type="spellEnd"/>
      <w:r w:rsidR="002E3744">
        <w:t>.</w:t>
      </w:r>
      <w:r>
        <w:t xml:space="preserve"> direktör (fr.o.m. 2019</w:t>
      </w:r>
      <w:r>
        <w:noBreakHyphen/>
        <w:t>08</w:t>
      </w:r>
      <w:r>
        <w:noBreakHyphen/>
        <w:t>01 t.o.m. 2020</w:t>
      </w:r>
      <w:r>
        <w:noBreakHyphen/>
        <w:t>09</w:t>
      </w:r>
      <w:r>
        <w:noBreakHyphen/>
        <w:t>30)</w:t>
      </w:r>
    </w:p>
    <w:p w14:paraId="7EE903C2" w14:textId="77777777" w:rsidR="00A23F7A" w:rsidRDefault="00A23F7A" w:rsidP="00B5765E">
      <w:pPr>
        <w:pStyle w:val="Brdtextmedindragvnster"/>
      </w:pPr>
      <w:r>
        <w:t>Treschow Torell, Lena, professor (fr.o.m. 2011</w:t>
      </w:r>
      <w:r>
        <w:noBreakHyphen/>
        <w:t>08</w:t>
      </w:r>
      <w:r>
        <w:noBreakHyphen/>
        <w:t>25 t.o.m. 2012</w:t>
      </w:r>
      <w:r>
        <w:noBreakHyphen/>
        <w:t>09</w:t>
      </w:r>
      <w:r>
        <w:noBreakHyphen/>
        <w:t>30)</w:t>
      </w:r>
    </w:p>
    <w:p w14:paraId="4C4215F9" w14:textId="77777777" w:rsidR="00A23F7A" w:rsidRDefault="00A23F7A" w:rsidP="00B5765E">
      <w:pPr>
        <w:pStyle w:val="Brdtextmedindragvnster"/>
      </w:pPr>
      <w:r>
        <w:t xml:space="preserve">Truvé, Staffan, </w:t>
      </w:r>
      <w:proofErr w:type="spellStart"/>
      <w:r>
        <w:t>verkst</w:t>
      </w:r>
      <w:proofErr w:type="spellEnd"/>
      <w:r>
        <w:t>. direktör (fr.o.m. 2001</w:t>
      </w:r>
      <w:r>
        <w:noBreakHyphen/>
        <w:t>01</w:t>
      </w:r>
      <w:r>
        <w:noBreakHyphen/>
        <w:t>01 t.o.m. 2002</w:t>
      </w:r>
      <w:r>
        <w:noBreakHyphen/>
        <w:t>12</w:t>
      </w:r>
      <w:r>
        <w:noBreakHyphen/>
        <w:t>31)</w:t>
      </w:r>
    </w:p>
    <w:p w14:paraId="1E51CBE6" w14:textId="77777777" w:rsidR="00A23F7A" w:rsidRDefault="00A23F7A" w:rsidP="00B5765E">
      <w:pPr>
        <w:pStyle w:val="Brdtextmedindragvnster"/>
      </w:pPr>
      <w:r>
        <w:t>Uhlén, Mathias, professor (fr.o.m. 2001</w:t>
      </w:r>
      <w:r>
        <w:noBreakHyphen/>
        <w:t>01</w:t>
      </w:r>
      <w:r>
        <w:noBreakHyphen/>
        <w:t>01 t.o.m. 2002</w:t>
      </w:r>
      <w:r>
        <w:noBreakHyphen/>
        <w:t>12</w:t>
      </w:r>
      <w:r>
        <w:noBreakHyphen/>
        <w:t>31)</w:t>
      </w:r>
    </w:p>
    <w:p w14:paraId="4307F33F" w14:textId="77777777" w:rsidR="00A23F7A" w:rsidRDefault="00A23F7A" w:rsidP="00B5765E">
      <w:pPr>
        <w:pStyle w:val="Brdtextmedindragvnster"/>
      </w:pPr>
      <w:r>
        <w:t>Uhlén, Mathias, professor (fr.o.m. 2019</w:t>
      </w:r>
      <w:r>
        <w:noBreakHyphen/>
        <w:t>08</w:t>
      </w:r>
      <w:r>
        <w:noBreakHyphen/>
        <w:t>01 t.o.m. 2020</w:t>
      </w:r>
      <w:r>
        <w:noBreakHyphen/>
        <w:t>09</w:t>
      </w:r>
      <w:r>
        <w:noBreakHyphen/>
        <w:t>30)</w:t>
      </w:r>
    </w:p>
    <w:p w14:paraId="230B96AC" w14:textId="77777777" w:rsidR="00A23F7A" w:rsidRDefault="00A23F7A" w:rsidP="00B5765E">
      <w:pPr>
        <w:pStyle w:val="Brdtextmedindragvnster"/>
      </w:pPr>
      <w:r>
        <w:t>Wallberg-Henriksson, Harriet, rektor (fr.o.m. 2009</w:t>
      </w:r>
      <w:r>
        <w:noBreakHyphen/>
        <w:t>11</w:t>
      </w:r>
      <w:r>
        <w:noBreakHyphen/>
        <w:t>01 t.o.m. 2012</w:t>
      </w:r>
      <w:r>
        <w:noBreakHyphen/>
        <w:t>09</w:t>
      </w:r>
      <w:r>
        <w:noBreakHyphen/>
        <w:t>30)</w:t>
      </w:r>
    </w:p>
    <w:p w14:paraId="0EA015B6" w14:textId="77777777" w:rsidR="00A23F7A" w:rsidRPr="00A50856" w:rsidRDefault="00A23F7A" w:rsidP="00B5765E">
      <w:pPr>
        <w:pStyle w:val="Brdtextmedindragvnster"/>
        <w:rPr>
          <w:lang w:val="de-DE"/>
        </w:rPr>
      </w:pPr>
      <w:r w:rsidRPr="00A50856">
        <w:rPr>
          <w:lang w:val="de-DE"/>
        </w:rPr>
        <w:t xml:space="preserve">Wallenberg, Marcus, </w:t>
      </w:r>
      <w:proofErr w:type="spellStart"/>
      <w:r w:rsidRPr="00A50856">
        <w:rPr>
          <w:lang w:val="de-DE"/>
        </w:rPr>
        <w:t>direktör</w:t>
      </w:r>
      <w:proofErr w:type="spellEnd"/>
      <w:r w:rsidRPr="00A50856">
        <w:rPr>
          <w:lang w:val="de-DE"/>
        </w:rPr>
        <w:t xml:space="preserve"> (</w:t>
      </w:r>
      <w:proofErr w:type="spellStart"/>
      <w:r w:rsidRPr="00A50856">
        <w:rPr>
          <w:lang w:val="de-DE"/>
        </w:rPr>
        <w:t>fr.o.m</w:t>
      </w:r>
      <w:proofErr w:type="spellEnd"/>
      <w:r w:rsidRPr="00A50856">
        <w:rPr>
          <w:lang w:val="de-DE"/>
        </w:rPr>
        <w:t>. 2011</w:t>
      </w:r>
      <w:r w:rsidRPr="00A50856">
        <w:rPr>
          <w:lang w:val="de-DE"/>
        </w:rPr>
        <w:noBreakHyphen/>
        <w:t>08</w:t>
      </w:r>
      <w:r w:rsidRPr="00A50856">
        <w:rPr>
          <w:lang w:val="de-DE"/>
        </w:rPr>
        <w:noBreakHyphen/>
        <w:t xml:space="preserve">25 </w:t>
      </w:r>
      <w:proofErr w:type="spellStart"/>
      <w:r w:rsidRPr="00A50856">
        <w:rPr>
          <w:lang w:val="de-DE"/>
        </w:rPr>
        <w:t>t.o.m</w:t>
      </w:r>
      <w:proofErr w:type="spellEnd"/>
      <w:r w:rsidRPr="00A50856">
        <w:rPr>
          <w:lang w:val="de-DE"/>
        </w:rPr>
        <w:t>. 2012</w:t>
      </w:r>
      <w:r w:rsidRPr="00A50856">
        <w:rPr>
          <w:lang w:val="de-DE"/>
        </w:rPr>
        <w:noBreakHyphen/>
        <w:t>09</w:t>
      </w:r>
      <w:r w:rsidRPr="00A50856">
        <w:rPr>
          <w:lang w:val="de-DE"/>
        </w:rPr>
        <w:noBreakHyphen/>
        <w:t>30)</w:t>
      </w:r>
    </w:p>
    <w:p w14:paraId="2E6D96B3" w14:textId="77777777" w:rsidR="00A23F7A" w:rsidRDefault="00A23F7A" w:rsidP="00B5765E">
      <w:pPr>
        <w:pStyle w:val="Brdtextmedindragvnster"/>
      </w:pPr>
      <w:r>
        <w:t>Westerhäll, Lotta, professor (fr.o.m. 1995</w:t>
      </w:r>
      <w:r>
        <w:noBreakHyphen/>
        <w:t>03</w:t>
      </w:r>
      <w:r>
        <w:noBreakHyphen/>
        <w:t>17 t.o.m. 1998</w:t>
      </w:r>
      <w:r>
        <w:noBreakHyphen/>
        <w:t>11</w:t>
      </w:r>
      <w:r>
        <w:noBreakHyphen/>
        <w:t>15)</w:t>
      </w:r>
    </w:p>
    <w:p w14:paraId="3D3B119E" w14:textId="77777777" w:rsidR="00A23F7A" w:rsidRDefault="00A23F7A" w:rsidP="00B5765E">
      <w:pPr>
        <w:pStyle w:val="Brdtextmedindragvnster"/>
      </w:pPr>
      <w:r>
        <w:t>Wigzell, Hans, professor, regeringens vetenskapliga rådgivare (fr.o.m. 1999</w:t>
      </w:r>
      <w:r>
        <w:noBreakHyphen/>
        <w:t>02</w:t>
      </w:r>
      <w:r>
        <w:noBreakHyphen/>
        <w:t>12 t.o.m. 2004</w:t>
      </w:r>
      <w:r>
        <w:noBreakHyphen/>
        <w:t>12</w:t>
      </w:r>
      <w:r>
        <w:noBreakHyphen/>
        <w:t>31)</w:t>
      </w:r>
    </w:p>
    <w:p w14:paraId="1E1FA3E8" w14:textId="77777777" w:rsidR="00A23F7A" w:rsidRDefault="00A23F7A" w:rsidP="00B5765E">
      <w:pPr>
        <w:pStyle w:val="Brdtextmedindragvnster"/>
      </w:pPr>
      <w:r>
        <w:t>Witt-Brattström, Ebba, professor (fr.o.m. 2007</w:t>
      </w:r>
      <w:r>
        <w:noBreakHyphen/>
        <w:t>05</w:t>
      </w:r>
      <w:r>
        <w:noBreakHyphen/>
        <w:t>24 t.o.m. 2008</w:t>
      </w:r>
      <w:r>
        <w:noBreakHyphen/>
        <w:t>12</w:t>
      </w:r>
      <w:r>
        <w:noBreakHyphen/>
        <w:t>31)</w:t>
      </w:r>
    </w:p>
    <w:p w14:paraId="3EDFB607" w14:textId="77777777" w:rsidR="00A23F7A" w:rsidRDefault="00A23F7A" w:rsidP="00B5765E">
      <w:pPr>
        <w:pStyle w:val="Brdtextmedindragvnster"/>
      </w:pPr>
      <w:r>
        <w:t>Wittrock, Björn, professor (fr.o.m. 2001</w:t>
      </w:r>
      <w:r>
        <w:noBreakHyphen/>
        <w:t>01</w:t>
      </w:r>
      <w:r>
        <w:noBreakHyphen/>
        <w:t>01 t.o.m. 2002</w:t>
      </w:r>
      <w:r>
        <w:noBreakHyphen/>
        <w:t>12</w:t>
      </w:r>
      <w:r>
        <w:noBreakHyphen/>
        <w:t>31)</w:t>
      </w:r>
    </w:p>
    <w:p w14:paraId="2756ED9B" w14:textId="77777777" w:rsidR="00A23F7A" w:rsidRDefault="00A23F7A" w:rsidP="00B5765E">
      <w:pPr>
        <w:pStyle w:val="Brdtextmedindragvnster"/>
      </w:pPr>
      <w:r>
        <w:t>von Wright, Moira, professor (fr.o.m. 2011</w:t>
      </w:r>
      <w:r>
        <w:noBreakHyphen/>
        <w:t>08</w:t>
      </w:r>
      <w:r>
        <w:noBreakHyphen/>
        <w:t>25 t.o.m. 2012</w:t>
      </w:r>
      <w:r>
        <w:noBreakHyphen/>
        <w:t>09</w:t>
      </w:r>
      <w:r>
        <w:noBreakHyphen/>
        <w:t>30)</w:t>
      </w:r>
    </w:p>
    <w:p w14:paraId="4CE61C97" w14:textId="77777777" w:rsidR="00A23F7A" w:rsidRDefault="00A23F7A" w:rsidP="00B5765E">
      <w:pPr>
        <w:pStyle w:val="Brdtextmedindragvnster"/>
      </w:pPr>
      <w:r>
        <w:t>Åsberg, Marie, professor (fr.o.m. 1995</w:t>
      </w:r>
      <w:r>
        <w:noBreakHyphen/>
        <w:t>03</w:t>
      </w:r>
      <w:r>
        <w:noBreakHyphen/>
        <w:t>17 t.o.m. 1998</w:t>
      </w:r>
      <w:r>
        <w:noBreakHyphen/>
        <w:t>11</w:t>
      </w:r>
      <w:r>
        <w:noBreakHyphen/>
        <w:t>15)</w:t>
      </w:r>
    </w:p>
    <w:p w14:paraId="32E3990F" w14:textId="77777777" w:rsidR="00A23F7A" w:rsidRDefault="00A23F7A" w:rsidP="00B5765E">
      <w:pPr>
        <w:pStyle w:val="Brdtextmedindragvnster"/>
      </w:pPr>
      <w:proofErr w:type="spellStart"/>
      <w:r>
        <w:t>Åsman</w:t>
      </w:r>
      <w:proofErr w:type="spellEnd"/>
      <w:r>
        <w:t>, Barbro, professor (fr.o.m. 2005</w:t>
      </w:r>
      <w:r>
        <w:noBreakHyphen/>
        <w:t>12</w:t>
      </w:r>
      <w:r>
        <w:noBreakHyphen/>
        <w:t>09 t.o.m. 2006</w:t>
      </w:r>
      <w:r>
        <w:noBreakHyphen/>
        <w:t>12</w:t>
      </w:r>
      <w:r>
        <w:noBreakHyphen/>
        <w:t>31)</w:t>
      </w:r>
    </w:p>
    <w:p w14:paraId="6073A3DF" w14:textId="77777777" w:rsidR="00A23F7A" w:rsidRDefault="00A23F7A" w:rsidP="00B5765E">
      <w:pPr>
        <w:pStyle w:val="Brdtexthllihop"/>
      </w:pPr>
      <w:r>
        <w:t>Sekreterare:</w:t>
      </w:r>
    </w:p>
    <w:p w14:paraId="4F629088" w14:textId="77777777" w:rsidR="00A23F7A" w:rsidRDefault="00A23F7A" w:rsidP="00B5765E">
      <w:pPr>
        <w:pStyle w:val="Brdtextmedindragvnster"/>
      </w:pPr>
      <w:r>
        <w:t>Gustafsson, Bengt, professor (fr.o.m. 1995</w:t>
      </w:r>
      <w:r>
        <w:noBreakHyphen/>
        <w:t>03</w:t>
      </w:r>
      <w:r>
        <w:noBreakHyphen/>
        <w:t>17 t.o.m. 1996</w:t>
      </w:r>
      <w:r>
        <w:noBreakHyphen/>
        <w:t>11</w:t>
      </w:r>
      <w:r>
        <w:noBreakHyphen/>
        <w:t>30)</w:t>
      </w:r>
    </w:p>
    <w:p w14:paraId="134F882D" w14:textId="0649AEAA" w:rsidR="00A23F7A" w:rsidRDefault="00A23F7A" w:rsidP="00B5765E">
      <w:pPr>
        <w:pStyle w:val="Brdtextupprkning"/>
      </w:pPr>
      <w:r>
        <w:t xml:space="preserve">Lokal: Drottninggatan 16, 103 33 </w:t>
      </w:r>
      <w:r w:rsidR="0082338F">
        <w:t>Stockholm</w:t>
      </w:r>
    </w:p>
    <w:p w14:paraId="6D27E6DC" w14:textId="77777777" w:rsidR="00A23F7A" w:rsidRDefault="00A23F7A" w:rsidP="00B5765E">
      <w:pPr>
        <w:pStyle w:val="Rubrik2"/>
      </w:pPr>
      <w:bookmarkStart w:id="125" w:name="_Toc34128055"/>
      <w:r>
        <w:t>Kommittén Svenska Unescorådet (U 2012:01)</w:t>
      </w:r>
      <w:bookmarkEnd w:id="125"/>
    </w:p>
    <w:p w14:paraId="2ED06ED3" w14:textId="77777777" w:rsidR="00A23F7A" w:rsidRDefault="00A23F7A" w:rsidP="00B5765E">
      <w:pPr>
        <w:pStyle w:val="Brdtextupprkning"/>
      </w:pPr>
      <w:r>
        <w:t>Tillkallad enligt regeringens bemyndigande 2011-12-22</w:t>
      </w:r>
    </w:p>
    <w:p w14:paraId="0D385385" w14:textId="77777777" w:rsidR="00A23F7A" w:rsidRDefault="00A23F7A" w:rsidP="00B5765E">
      <w:pPr>
        <w:pStyle w:val="Brdtexthllihop"/>
      </w:pPr>
      <w:r>
        <w:t>Ordförande:</w:t>
      </w:r>
    </w:p>
    <w:p w14:paraId="44E8D801" w14:textId="77777777" w:rsidR="00A23F7A" w:rsidRDefault="00A23F7A" w:rsidP="00B5765E">
      <w:pPr>
        <w:pStyle w:val="Brdtextmedindragvnster"/>
      </w:pPr>
      <w:r>
        <w:t>Davidson, Inger, f.d. statsråd och led. av riksdagen (fr.o.m. 2012</w:t>
      </w:r>
      <w:r>
        <w:noBreakHyphen/>
        <w:t>01</w:t>
      </w:r>
      <w:r>
        <w:noBreakHyphen/>
        <w:t>01 t.o.m. 2017</w:t>
      </w:r>
      <w:r>
        <w:noBreakHyphen/>
        <w:t>12</w:t>
      </w:r>
      <w:r>
        <w:noBreakHyphen/>
        <w:t>31)</w:t>
      </w:r>
    </w:p>
    <w:p w14:paraId="33B36B2A" w14:textId="77777777" w:rsidR="00A23F7A" w:rsidRDefault="00A23F7A" w:rsidP="00B5765E">
      <w:pPr>
        <w:pStyle w:val="Brdtextmedindragvnster"/>
      </w:pPr>
      <w:r>
        <w:lastRenderedPageBreak/>
        <w:t>Sommestad, Lena, landshövding (fr.o.m. 2018</w:t>
      </w:r>
      <w:r>
        <w:noBreakHyphen/>
        <w:t>02</w:t>
      </w:r>
      <w:r>
        <w:noBreakHyphen/>
        <w:t>20 t.o.m. 2021</w:t>
      </w:r>
      <w:r>
        <w:noBreakHyphen/>
        <w:t>12</w:t>
      </w:r>
      <w:r>
        <w:noBreakHyphen/>
        <w:t>31)</w:t>
      </w:r>
    </w:p>
    <w:p w14:paraId="05230B12" w14:textId="77777777" w:rsidR="00A23F7A" w:rsidRDefault="00A23F7A" w:rsidP="00B5765E">
      <w:pPr>
        <w:pStyle w:val="Brdtexthllihop"/>
      </w:pPr>
      <w:r>
        <w:t>Vice ordförande:</w:t>
      </w:r>
    </w:p>
    <w:p w14:paraId="2C6C58BA" w14:textId="77777777" w:rsidR="00A23F7A" w:rsidRDefault="00A23F7A" w:rsidP="00B5765E">
      <w:pPr>
        <w:pStyle w:val="Brdtextmedindragvnster"/>
      </w:pPr>
      <w:r>
        <w:t>Kjellqvist, Tomas, forskningsledare (fr.o.m. 2012</w:t>
      </w:r>
      <w:r>
        <w:noBreakHyphen/>
        <w:t>01</w:t>
      </w:r>
      <w:r>
        <w:noBreakHyphen/>
        <w:t>01 t.o.m. 2017</w:t>
      </w:r>
      <w:r>
        <w:noBreakHyphen/>
        <w:t>12</w:t>
      </w:r>
      <w:r>
        <w:noBreakHyphen/>
        <w:t>31)</w:t>
      </w:r>
    </w:p>
    <w:p w14:paraId="5394B155" w14:textId="77777777" w:rsidR="00A23F7A" w:rsidRDefault="00A23F7A" w:rsidP="00B5765E">
      <w:pPr>
        <w:pStyle w:val="Brdtextmedindragvnster"/>
      </w:pPr>
      <w:r>
        <w:t>Lindberg, Niclas, stadsbibliotekarie (fr.o.m. 2018</w:t>
      </w:r>
      <w:r>
        <w:noBreakHyphen/>
        <w:t>02</w:t>
      </w:r>
      <w:r>
        <w:noBreakHyphen/>
        <w:t>20 t.o.m. 2021</w:t>
      </w:r>
      <w:r>
        <w:noBreakHyphen/>
        <w:t>12</w:t>
      </w:r>
      <w:r>
        <w:noBreakHyphen/>
        <w:t>31)</w:t>
      </w:r>
    </w:p>
    <w:p w14:paraId="0A63FAF3" w14:textId="77777777" w:rsidR="00A23F7A" w:rsidRDefault="00A23F7A" w:rsidP="00B5765E">
      <w:pPr>
        <w:pStyle w:val="Brdtexthllihop"/>
      </w:pPr>
      <w:r>
        <w:t>Ledamöter:</w:t>
      </w:r>
    </w:p>
    <w:p w14:paraId="389EF36D" w14:textId="77777777" w:rsidR="00A23F7A" w:rsidRDefault="00A23F7A" w:rsidP="00B5765E">
      <w:pPr>
        <w:pStyle w:val="Brdtextmedindragvnster"/>
      </w:pPr>
      <w:proofErr w:type="spellStart"/>
      <w:r>
        <w:t>Alarcón</w:t>
      </w:r>
      <w:proofErr w:type="spellEnd"/>
      <w:r>
        <w:t>, Paul, hållbarhetschef (fr.o.m. 2018</w:t>
      </w:r>
      <w:r>
        <w:noBreakHyphen/>
        <w:t>02</w:t>
      </w:r>
      <w:r>
        <w:noBreakHyphen/>
        <w:t>20 t.o.m. 2021</w:t>
      </w:r>
      <w:r>
        <w:noBreakHyphen/>
        <w:t>12</w:t>
      </w:r>
      <w:r>
        <w:noBreakHyphen/>
        <w:t>31)</w:t>
      </w:r>
    </w:p>
    <w:p w14:paraId="44ED6A73" w14:textId="77777777" w:rsidR="00A23F7A" w:rsidRDefault="00A23F7A" w:rsidP="00B5765E">
      <w:pPr>
        <w:pStyle w:val="Brdtextmedindragvnster"/>
      </w:pPr>
      <w:r>
        <w:t>Bergdahl, Per, personalchef (fr.o.m. 2012</w:t>
      </w:r>
      <w:r>
        <w:noBreakHyphen/>
        <w:t>01</w:t>
      </w:r>
      <w:r>
        <w:noBreakHyphen/>
        <w:t>01 t.o.m. 2012</w:t>
      </w:r>
      <w:r>
        <w:noBreakHyphen/>
        <w:t>09</w:t>
      </w:r>
      <w:r>
        <w:noBreakHyphen/>
        <w:t>24)</w:t>
      </w:r>
    </w:p>
    <w:p w14:paraId="63198D0D" w14:textId="77777777" w:rsidR="00A23F7A" w:rsidRDefault="00A23F7A" w:rsidP="00B5765E">
      <w:pPr>
        <w:pStyle w:val="Brdtextmedindragvnster"/>
      </w:pPr>
      <w:proofErr w:type="spellStart"/>
      <w:r>
        <w:t>Bielik</w:t>
      </w:r>
      <w:proofErr w:type="spellEnd"/>
      <w:r>
        <w:t>, Julia, generalsekreterare (fr.o.m. 2018</w:t>
      </w:r>
      <w:r>
        <w:noBreakHyphen/>
        <w:t>02</w:t>
      </w:r>
      <w:r>
        <w:noBreakHyphen/>
        <w:t>20 t.o.m. 2021</w:t>
      </w:r>
      <w:r>
        <w:noBreakHyphen/>
        <w:t>12</w:t>
      </w:r>
      <w:r>
        <w:noBreakHyphen/>
        <w:t>31)</w:t>
      </w:r>
    </w:p>
    <w:p w14:paraId="66450C4E" w14:textId="77777777" w:rsidR="00A23F7A" w:rsidRDefault="00A23F7A" w:rsidP="00B5765E">
      <w:pPr>
        <w:pStyle w:val="Brdtextmedindragvnster"/>
      </w:pPr>
      <w:r>
        <w:t>Björk, Eva, professor (fr.o.m. 2014</w:t>
      </w:r>
      <w:r>
        <w:noBreakHyphen/>
        <w:t>01</w:t>
      </w:r>
      <w:r>
        <w:noBreakHyphen/>
        <w:t>01 t.o.m. 2017</w:t>
      </w:r>
      <w:r>
        <w:noBreakHyphen/>
        <w:t>12</w:t>
      </w:r>
      <w:r>
        <w:noBreakHyphen/>
        <w:t>31)</w:t>
      </w:r>
    </w:p>
    <w:p w14:paraId="01F5EB59" w14:textId="77777777" w:rsidR="00A23F7A" w:rsidRDefault="00A23F7A" w:rsidP="00B5765E">
      <w:pPr>
        <w:pStyle w:val="Brdtextmedindragvnster"/>
      </w:pPr>
      <w:r>
        <w:t>Carlsson, Ulla, professor (fr.o.m. 2012</w:t>
      </w:r>
      <w:r>
        <w:noBreakHyphen/>
        <w:t>01</w:t>
      </w:r>
      <w:r>
        <w:noBreakHyphen/>
        <w:t>01 t.o.m. 2013</w:t>
      </w:r>
      <w:r>
        <w:noBreakHyphen/>
        <w:t>12</w:t>
      </w:r>
      <w:r>
        <w:noBreakHyphen/>
        <w:t>31)</w:t>
      </w:r>
    </w:p>
    <w:p w14:paraId="52527518" w14:textId="77777777" w:rsidR="00A23F7A" w:rsidRDefault="00A23F7A" w:rsidP="00B5765E">
      <w:pPr>
        <w:pStyle w:val="Brdtextmedindragvnster"/>
      </w:pPr>
      <w:proofErr w:type="spellStart"/>
      <w:r>
        <w:t>Gammel</w:t>
      </w:r>
      <w:proofErr w:type="spellEnd"/>
      <w:r>
        <w:t>, Lisa, styrelseledamot (fr.o.m. 2012</w:t>
      </w:r>
      <w:r>
        <w:noBreakHyphen/>
        <w:t>01</w:t>
      </w:r>
      <w:r>
        <w:noBreakHyphen/>
        <w:t>01 t.o.m. 2013</w:t>
      </w:r>
      <w:r>
        <w:noBreakHyphen/>
        <w:t>12</w:t>
      </w:r>
      <w:r>
        <w:noBreakHyphen/>
        <w:t>31)</w:t>
      </w:r>
    </w:p>
    <w:p w14:paraId="406309AA" w14:textId="77777777" w:rsidR="00A23F7A" w:rsidRDefault="00A23F7A" w:rsidP="00B5765E">
      <w:pPr>
        <w:pStyle w:val="Brdtextmedindragvnster"/>
      </w:pPr>
      <w:r>
        <w:t>Granlund, Anders, särskild ämnesföreträdare för miljö och klimat (fr.o.m. 2012</w:t>
      </w:r>
      <w:r>
        <w:noBreakHyphen/>
        <w:t>09</w:t>
      </w:r>
      <w:r>
        <w:noBreakHyphen/>
        <w:t>25 t.o.m. 2016</w:t>
      </w:r>
      <w:r>
        <w:noBreakHyphen/>
        <w:t>10</w:t>
      </w:r>
      <w:r>
        <w:noBreakHyphen/>
        <w:t>18)</w:t>
      </w:r>
    </w:p>
    <w:p w14:paraId="32769779" w14:textId="77777777" w:rsidR="00A23F7A" w:rsidRDefault="00A23F7A" w:rsidP="00B5765E">
      <w:pPr>
        <w:pStyle w:val="Brdtextmedindragvnster"/>
      </w:pPr>
      <w:r>
        <w:t>Hellström, Matilda, vice ordförande i Sveriges elevråd Svea (fr.o.m. 2014</w:t>
      </w:r>
      <w:r>
        <w:noBreakHyphen/>
        <w:t>03</w:t>
      </w:r>
      <w:r>
        <w:noBreakHyphen/>
        <w:t>17 t.o.m. 2017</w:t>
      </w:r>
      <w:r>
        <w:noBreakHyphen/>
        <w:t>12</w:t>
      </w:r>
      <w:r>
        <w:noBreakHyphen/>
        <w:t>31)</w:t>
      </w:r>
    </w:p>
    <w:p w14:paraId="0A9DD933" w14:textId="77777777" w:rsidR="00A23F7A" w:rsidRDefault="00A23F7A" w:rsidP="00B5765E">
      <w:pPr>
        <w:pStyle w:val="Brdtextmedindragvnster"/>
      </w:pPr>
      <w:r>
        <w:t>Johansson, Kennet, generaldirektör (fr.o.m. 2012</w:t>
      </w:r>
      <w:r>
        <w:noBreakHyphen/>
        <w:t>01</w:t>
      </w:r>
      <w:r>
        <w:noBreakHyphen/>
        <w:t>01 t.o.m. 2013</w:t>
      </w:r>
      <w:r>
        <w:noBreakHyphen/>
        <w:t>12</w:t>
      </w:r>
      <w:r>
        <w:noBreakHyphen/>
        <w:t>31)</w:t>
      </w:r>
    </w:p>
    <w:p w14:paraId="64A21DA4" w14:textId="77777777" w:rsidR="00A23F7A" w:rsidRDefault="00A23F7A" w:rsidP="00B5765E">
      <w:pPr>
        <w:pStyle w:val="Brdtextmedindragvnster"/>
      </w:pPr>
      <w:r>
        <w:t>Knutsson, Anneka, enhetschef (fr.o.m. 2012</w:t>
      </w:r>
      <w:r>
        <w:noBreakHyphen/>
        <w:t>01</w:t>
      </w:r>
      <w:r>
        <w:noBreakHyphen/>
        <w:t>01 t.o.m. 2012</w:t>
      </w:r>
      <w:r>
        <w:noBreakHyphen/>
        <w:t>09</w:t>
      </w:r>
      <w:r>
        <w:noBreakHyphen/>
        <w:t>24)</w:t>
      </w:r>
    </w:p>
    <w:p w14:paraId="3A580B8C" w14:textId="77777777" w:rsidR="00A23F7A" w:rsidRDefault="00A23F7A" w:rsidP="00B5765E">
      <w:pPr>
        <w:pStyle w:val="Brdtextmedindragvnster"/>
      </w:pPr>
      <w:r>
        <w:t>Källén, Ulrica, verksamhetsledare (fr.o.m. 2018</w:t>
      </w:r>
      <w:r>
        <w:noBreakHyphen/>
        <w:t>02</w:t>
      </w:r>
      <w:r>
        <w:noBreakHyphen/>
        <w:t>20 t.o.m. 2021</w:t>
      </w:r>
      <w:r>
        <w:noBreakHyphen/>
        <w:t>12</w:t>
      </w:r>
      <w:r>
        <w:noBreakHyphen/>
        <w:t>31)</w:t>
      </w:r>
    </w:p>
    <w:p w14:paraId="5EBFD412" w14:textId="77777777" w:rsidR="00A23F7A" w:rsidRDefault="00A23F7A" w:rsidP="00B5765E">
      <w:pPr>
        <w:pStyle w:val="Brdtextmedindragvnster"/>
      </w:pPr>
      <w:r>
        <w:t>Lindberg, Niclas, generalsekreterare, Svenska biblioteksföreningen (fr.o.m. 2014</w:t>
      </w:r>
      <w:r>
        <w:noBreakHyphen/>
        <w:t>03</w:t>
      </w:r>
      <w:r>
        <w:noBreakHyphen/>
        <w:t>17 t.o.m. 2017</w:t>
      </w:r>
      <w:r>
        <w:noBreakHyphen/>
        <w:t>12</w:t>
      </w:r>
      <w:r>
        <w:noBreakHyphen/>
        <w:t>31)</w:t>
      </w:r>
    </w:p>
    <w:p w14:paraId="0037AB0F" w14:textId="77777777" w:rsidR="00A23F7A" w:rsidRDefault="00A23F7A" w:rsidP="00B5765E">
      <w:pPr>
        <w:pStyle w:val="Brdtextmedindragvnster"/>
      </w:pPr>
      <w:r>
        <w:t>Lindberg, Niclas, stadsbibliotekarie (fr.o.m. 2018</w:t>
      </w:r>
      <w:r>
        <w:noBreakHyphen/>
        <w:t>02</w:t>
      </w:r>
      <w:r>
        <w:noBreakHyphen/>
        <w:t>20 t.o.m. 2021</w:t>
      </w:r>
      <w:r>
        <w:noBreakHyphen/>
        <w:t>12</w:t>
      </w:r>
      <w:r>
        <w:noBreakHyphen/>
        <w:t>31)</w:t>
      </w:r>
    </w:p>
    <w:p w14:paraId="72A9FCDE" w14:textId="77777777" w:rsidR="00A23F7A" w:rsidRDefault="00A23F7A" w:rsidP="00B5765E">
      <w:pPr>
        <w:pStyle w:val="Brdtextmedindragvnster"/>
      </w:pPr>
      <w:r>
        <w:t>Malmberg, Betty, led. av riksdagen (fr.o.m. 2012</w:t>
      </w:r>
      <w:r>
        <w:noBreakHyphen/>
        <w:t>01</w:t>
      </w:r>
      <w:r>
        <w:noBreakHyphen/>
        <w:t>01 t.o.m. 2017</w:t>
      </w:r>
      <w:r>
        <w:noBreakHyphen/>
        <w:t>12</w:t>
      </w:r>
      <w:r>
        <w:noBreakHyphen/>
        <w:t>31)</w:t>
      </w:r>
    </w:p>
    <w:p w14:paraId="7E56C71C" w14:textId="77777777" w:rsidR="00A23F7A" w:rsidRDefault="00A23F7A" w:rsidP="00B5765E">
      <w:pPr>
        <w:pStyle w:val="Brdtextmedindragvnster"/>
      </w:pPr>
      <w:r>
        <w:t>Malmberg, Betty, led. av riksdagen (fr.o.m. 2018</w:t>
      </w:r>
      <w:r>
        <w:noBreakHyphen/>
        <w:t>02</w:t>
      </w:r>
      <w:r>
        <w:noBreakHyphen/>
        <w:t>20 t.o.m. 2021</w:t>
      </w:r>
      <w:r>
        <w:noBreakHyphen/>
        <w:t>12</w:t>
      </w:r>
      <w:r>
        <w:noBreakHyphen/>
        <w:t>31)</w:t>
      </w:r>
    </w:p>
    <w:p w14:paraId="62216C24" w14:textId="77777777" w:rsidR="00A23F7A" w:rsidRDefault="00A23F7A" w:rsidP="00B5765E">
      <w:pPr>
        <w:pStyle w:val="Brdtextmedindragvnster"/>
      </w:pPr>
      <w:r>
        <w:t>Niemi, Pyry, led. av riksdagen (fr.o.m. 2012</w:t>
      </w:r>
      <w:r>
        <w:noBreakHyphen/>
        <w:t>01</w:t>
      </w:r>
      <w:r>
        <w:noBreakHyphen/>
        <w:t>01 t.o.m. 2017</w:t>
      </w:r>
      <w:r>
        <w:noBreakHyphen/>
        <w:t>12</w:t>
      </w:r>
      <w:r>
        <w:noBreakHyphen/>
        <w:t>31)</w:t>
      </w:r>
    </w:p>
    <w:p w14:paraId="373E7B5E" w14:textId="77777777" w:rsidR="00A23F7A" w:rsidRDefault="00A23F7A" w:rsidP="00B5765E">
      <w:pPr>
        <w:pStyle w:val="Brdtextmedindragvnster"/>
      </w:pPr>
      <w:r>
        <w:t>Nordlund, Per, verksföreträdare för demokrati och mänskliga rättigheter (fr.o.m. 2016</w:t>
      </w:r>
      <w:r>
        <w:noBreakHyphen/>
        <w:t>10</w:t>
      </w:r>
      <w:r>
        <w:noBreakHyphen/>
        <w:t>19 t.o.m. 2017</w:t>
      </w:r>
      <w:r>
        <w:noBreakHyphen/>
        <w:t>12</w:t>
      </w:r>
      <w:r>
        <w:noBreakHyphen/>
        <w:t>31)</w:t>
      </w:r>
    </w:p>
    <w:p w14:paraId="730F9A44" w14:textId="77777777" w:rsidR="00A23F7A" w:rsidRDefault="00A23F7A" w:rsidP="00B5765E">
      <w:pPr>
        <w:pStyle w:val="Brdtextmedindragvnster"/>
      </w:pPr>
      <w:r>
        <w:t>Nordlund, Per, verksföreträdare (fr.o.m. 2018</w:t>
      </w:r>
      <w:r>
        <w:noBreakHyphen/>
        <w:t>02</w:t>
      </w:r>
      <w:r>
        <w:noBreakHyphen/>
        <w:t>20 t.o.m. 2021</w:t>
      </w:r>
      <w:r>
        <w:noBreakHyphen/>
        <w:t>12</w:t>
      </w:r>
      <w:r>
        <w:noBreakHyphen/>
        <w:t>31)</w:t>
      </w:r>
    </w:p>
    <w:p w14:paraId="389E09BB" w14:textId="77777777" w:rsidR="00A23F7A" w:rsidRDefault="00A23F7A" w:rsidP="00B5765E">
      <w:pPr>
        <w:pStyle w:val="Brdtextmedindragvnster"/>
      </w:pPr>
      <w:r>
        <w:t>Romanus, Mika, enhetschef (fr.o.m. 2014</w:t>
      </w:r>
      <w:r>
        <w:noBreakHyphen/>
        <w:t>01</w:t>
      </w:r>
      <w:r>
        <w:noBreakHyphen/>
        <w:t>01 t.o.m. 2017</w:t>
      </w:r>
      <w:r>
        <w:noBreakHyphen/>
        <w:t>12</w:t>
      </w:r>
      <w:r>
        <w:noBreakHyphen/>
        <w:t>31)</w:t>
      </w:r>
    </w:p>
    <w:p w14:paraId="21E81B7C" w14:textId="77777777" w:rsidR="00A23F7A" w:rsidRDefault="00A23F7A" w:rsidP="00B5765E">
      <w:pPr>
        <w:pStyle w:val="Brdtextmedindragvnster"/>
      </w:pPr>
      <w:r>
        <w:t>Samuelsson, Mariann, överdirektör (fr.o.m. 2012</w:t>
      </w:r>
      <w:r>
        <w:noBreakHyphen/>
        <w:t>01</w:t>
      </w:r>
      <w:r>
        <w:noBreakHyphen/>
        <w:t>01 t.o.m. 2013</w:t>
      </w:r>
      <w:r>
        <w:noBreakHyphen/>
        <w:t>12</w:t>
      </w:r>
      <w:r>
        <w:noBreakHyphen/>
        <w:t>31)</w:t>
      </w:r>
    </w:p>
    <w:p w14:paraId="607321A3" w14:textId="77777777" w:rsidR="00A23F7A" w:rsidRDefault="00A23F7A" w:rsidP="00B5765E">
      <w:pPr>
        <w:pStyle w:val="Brdtextmedindragvnster"/>
      </w:pPr>
      <w:r>
        <w:t>Sannerholm, Richard, avdelningschef (fr.o.m. 2018</w:t>
      </w:r>
      <w:r>
        <w:noBreakHyphen/>
        <w:t>02</w:t>
      </w:r>
      <w:r>
        <w:noBreakHyphen/>
        <w:t>20 t.o.m. 2021</w:t>
      </w:r>
      <w:r>
        <w:noBreakHyphen/>
        <w:t>12</w:t>
      </w:r>
      <w:r>
        <w:noBreakHyphen/>
        <w:t>31)</w:t>
      </w:r>
    </w:p>
    <w:p w14:paraId="3BDE4FE5" w14:textId="77777777" w:rsidR="00A23F7A" w:rsidRDefault="00A23F7A" w:rsidP="00B5765E">
      <w:pPr>
        <w:pStyle w:val="Brdtextmedindragvnster"/>
      </w:pPr>
      <w:r>
        <w:t>Schultz, Lisen, forskare (fr.o.m. 2018</w:t>
      </w:r>
      <w:r>
        <w:noBreakHyphen/>
        <w:t>02</w:t>
      </w:r>
      <w:r>
        <w:noBreakHyphen/>
        <w:t>20 t.o.m. 2021</w:t>
      </w:r>
      <w:r>
        <w:noBreakHyphen/>
        <w:t>12</w:t>
      </w:r>
      <w:r>
        <w:noBreakHyphen/>
        <w:t>31)</w:t>
      </w:r>
    </w:p>
    <w:p w14:paraId="5AABCA53" w14:textId="77777777" w:rsidR="00A23F7A" w:rsidRDefault="00A23F7A" w:rsidP="00B5765E">
      <w:pPr>
        <w:pStyle w:val="Brdtextmedindragvnster"/>
      </w:pPr>
      <w:r>
        <w:t>Söderlund, Mats, ordförande (fr.o.m. 2012</w:t>
      </w:r>
      <w:r>
        <w:noBreakHyphen/>
        <w:t>01</w:t>
      </w:r>
      <w:r>
        <w:noBreakHyphen/>
        <w:t>01 t.o.m. 2015</w:t>
      </w:r>
      <w:r>
        <w:noBreakHyphen/>
        <w:t>11</w:t>
      </w:r>
      <w:r>
        <w:noBreakHyphen/>
        <w:t>09)</w:t>
      </w:r>
    </w:p>
    <w:p w14:paraId="0B7DAC98" w14:textId="77777777" w:rsidR="00A23F7A" w:rsidRDefault="00A23F7A" w:rsidP="00B5765E">
      <w:pPr>
        <w:pStyle w:val="Brdtextmedindragvnster"/>
      </w:pPr>
      <w:proofErr w:type="spellStart"/>
      <w:r>
        <w:t>Thinsz</w:t>
      </w:r>
      <w:proofErr w:type="spellEnd"/>
      <w:r>
        <w:t xml:space="preserve"> Fjellström, Camilla, utbildningsråd (fr.o.m. 2012</w:t>
      </w:r>
      <w:r>
        <w:noBreakHyphen/>
        <w:t>01</w:t>
      </w:r>
      <w:r>
        <w:noBreakHyphen/>
        <w:t>01 t.o.m. 2015</w:t>
      </w:r>
      <w:r>
        <w:noBreakHyphen/>
        <w:t>11</w:t>
      </w:r>
      <w:r>
        <w:noBreakHyphen/>
        <w:t>09)</w:t>
      </w:r>
    </w:p>
    <w:p w14:paraId="6F52FFE8" w14:textId="77777777" w:rsidR="00A23F7A" w:rsidRDefault="00A23F7A" w:rsidP="00B5765E">
      <w:pPr>
        <w:pStyle w:val="Brdtextmedindragvnster"/>
      </w:pPr>
      <w:r>
        <w:t>Weibull, Knut, överantikvarie (fr.o.m. 2015</w:t>
      </w:r>
      <w:r>
        <w:noBreakHyphen/>
        <w:t>11</w:t>
      </w:r>
      <w:r>
        <w:noBreakHyphen/>
        <w:t>10 t.o.m. 2017</w:t>
      </w:r>
      <w:r>
        <w:noBreakHyphen/>
        <w:t>12</w:t>
      </w:r>
      <w:r>
        <w:noBreakHyphen/>
        <w:t>31)</w:t>
      </w:r>
    </w:p>
    <w:p w14:paraId="5E306C6D" w14:textId="77777777" w:rsidR="00A23F7A" w:rsidRDefault="00A23F7A" w:rsidP="00B5765E">
      <w:pPr>
        <w:pStyle w:val="Brdtextmedindragvnster"/>
      </w:pPr>
      <w:r>
        <w:t>Weibull, Knut, överantikvarie (fr.o.m. 2018</w:t>
      </w:r>
      <w:r>
        <w:noBreakHyphen/>
        <w:t>02</w:t>
      </w:r>
      <w:r>
        <w:noBreakHyphen/>
        <w:t>20 t.o.m. 2021</w:t>
      </w:r>
      <w:r>
        <w:noBreakHyphen/>
        <w:t>12</w:t>
      </w:r>
      <w:r>
        <w:noBreakHyphen/>
        <w:t>31)</w:t>
      </w:r>
    </w:p>
    <w:p w14:paraId="02BC8943" w14:textId="77777777" w:rsidR="00A23F7A" w:rsidRDefault="00A23F7A" w:rsidP="00B5765E">
      <w:pPr>
        <w:pStyle w:val="Brdtextmedindragvnster"/>
      </w:pPr>
      <w:r>
        <w:lastRenderedPageBreak/>
        <w:t>Wieslander, Charlotte, rådgivare (fr.o.m. 2014</w:t>
      </w:r>
      <w:r>
        <w:noBreakHyphen/>
        <w:t>09</w:t>
      </w:r>
      <w:r>
        <w:noBreakHyphen/>
        <w:t>11 t.o.m. 2017</w:t>
      </w:r>
      <w:r>
        <w:noBreakHyphen/>
        <w:t>12</w:t>
      </w:r>
      <w:r>
        <w:noBreakHyphen/>
        <w:t>31)</w:t>
      </w:r>
    </w:p>
    <w:p w14:paraId="15EA85E4" w14:textId="77777777" w:rsidR="00A23F7A" w:rsidRDefault="00A23F7A" w:rsidP="00B5765E">
      <w:pPr>
        <w:pStyle w:val="Brdtextmedindragvnster"/>
      </w:pPr>
      <w:r>
        <w:t>Östman, Leif, professor (fr.o.m. 2012</w:t>
      </w:r>
      <w:r>
        <w:noBreakHyphen/>
        <w:t>01</w:t>
      </w:r>
      <w:r>
        <w:noBreakHyphen/>
        <w:t>01 t.o.m. 2017</w:t>
      </w:r>
      <w:r>
        <w:noBreakHyphen/>
        <w:t>12</w:t>
      </w:r>
      <w:r>
        <w:noBreakHyphen/>
        <w:t>31)</w:t>
      </w:r>
    </w:p>
    <w:p w14:paraId="611F384C" w14:textId="77777777" w:rsidR="00A23F7A" w:rsidRDefault="00A23F7A" w:rsidP="00B5765E">
      <w:pPr>
        <w:pStyle w:val="Brdtexthllihop"/>
      </w:pPr>
      <w:r>
        <w:t>Sekreterare:</w:t>
      </w:r>
    </w:p>
    <w:p w14:paraId="05BF9C7F" w14:textId="77777777" w:rsidR="00A23F7A" w:rsidRDefault="00A23F7A" w:rsidP="00B5765E">
      <w:pPr>
        <w:pStyle w:val="Brdtextmedindragvnster"/>
      </w:pPr>
      <w:r>
        <w:t>Davidsson, Fanny, projektledare (fr.o.m. 2019</w:t>
      </w:r>
      <w:r>
        <w:noBreakHyphen/>
        <w:t>12</w:t>
      </w:r>
      <w:r>
        <w:noBreakHyphen/>
        <w:t>01 t.o.m. 2021</w:t>
      </w:r>
      <w:r>
        <w:noBreakHyphen/>
        <w:t>01</w:t>
      </w:r>
      <w:r>
        <w:noBreakHyphen/>
        <w:t>31)</w:t>
      </w:r>
    </w:p>
    <w:p w14:paraId="22E3624B" w14:textId="77777777" w:rsidR="00A23F7A" w:rsidRDefault="00A23F7A" w:rsidP="00B5765E">
      <w:pPr>
        <w:pStyle w:val="Brdtextmedindragvnster"/>
      </w:pPr>
      <w:r>
        <w:t>Engström Stenson, Karin, departementssekreterare (fr.o.m. 2019</w:t>
      </w:r>
      <w:r>
        <w:noBreakHyphen/>
        <w:t>05</w:t>
      </w:r>
      <w:r>
        <w:noBreakHyphen/>
        <w:t>01 t.o.m. 2019</w:t>
      </w:r>
      <w:r>
        <w:noBreakHyphen/>
        <w:t>11</w:t>
      </w:r>
      <w:r>
        <w:noBreakHyphen/>
        <w:t>11)</w:t>
      </w:r>
    </w:p>
    <w:p w14:paraId="083EACE5" w14:textId="71668C78" w:rsidR="00A23F7A" w:rsidRDefault="00A23F7A" w:rsidP="00B5765E">
      <w:pPr>
        <w:pStyle w:val="Brdtextmedindragvnster"/>
      </w:pPr>
      <w:r>
        <w:t>Gardelin, Kari</w:t>
      </w:r>
      <w:r w:rsidR="00493B1C">
        <w:t xml:space="preserve">, social media team </w:t>
      </w:r>
      <w:proofErr w:type="spellStart"/>
      <w:r w:rsidR="00493B1C">
        <w:t>leader</w:t>
      </w:r>
      <w:proofErr w:type="spellEnd"/>
      <w:r>
        <w:t xml:space="preserve"> (fr.o.m. 2017</w:t>
      </w:r>
      <w:r>
        <w:noBreakHyphen/>
        <w:t>09</w:t>
      </w:r>
      <w:r>
        <w:noBreakHyphen/>
        <w:t>18)</w:t>
      </w:r>
    </w:p>
    <w:p w14:paraId="677B71E7" w14:textId="15ABBE0C" w:rsidR="00A23F7A" w:rsidRDefault="00A23F7A" w:rsidP="00B5765E">
      <w:pPr>
        <w:pStyle w:val="Brdtextmedindragvnster"/>
      </w:pPr>
      <w:r>
        <w:t>Hegelfjärd, Jessica</w:t>
      </w:r>
      <w:r w:rsidR="00493B1C">
        <w:t>, studerande</w:t>
      </w:r>
      <w:r>
        <w:t xml:space="preserve"> (fr.o.m. 2012</w:t>
      </w:r>
      <w:r>
        <w:noBreakHyphen/>
        <w:t>06</w:t>
      </w:r>
      <w:r>
        <w:noBreakHyphen/>
        <w:t>06 t.o.m. 2012</w:t>
      </w:r>
      <w:r>
        <w:noBreakHyphen/>
        <w:t>10</w:t>
      </w:r>
      <w:r>
        <w:noBreakHyphen/>
        <w:t>31)</w:t>
      </w:r>
    </w:p>
    <w:p w14:paraId="05CDAB46" w14:textId="77777777" w:rsidR="00A23F7A" w:rsidRDefault="00A23F7A" w:rsidP="00B5765E">
      <w:pPr>
        <w:pStyle w:val="Brdtextmedindragvnster"/>
      </w:pPr>
      <w:r>
        <w:t>Höglund, Hans, departementssekreterare (fr.o.m. 2012</w:t>
      </w:r>
      <w:r>
        <w:noBreakHyphen/>
        <w:t>01</w:t>
      </w:r>
      <w:r>
        <w:noBreakHyphen/>
        <w:t>01 t.o.m. 2013</w:t>
      </w:r>
      <w:r>
        <w:noBreakHyphen/>
        <w:t>07</w:t>
      </w:r>
      <w:r>
        <w:noBreakHyphen/>
        <w:t>17)</w:t>
      </w:r>
    </w:p>
    <w:p w14:paraId="3E3055AD" w14:textId="77777777" w:rsidR="00A23F7A" w:rsidRDefault="00A23F7A" w:rsidP="00B5765E">
      <w:pPr>
        <w:pStyle w:val="Brdtextmedindragvnster"/>
      </w:pPr>
      <w:r>
        <w:t>Jansson, Emma, departementssekreterare (fr.o.m. 2013</w:t>
      </w:r>
      <w:r>
        <w:noBreakHyphen/>
        <w:t>12</w:t>
      </w:r>
      <w:r>
        <w:noBreakHyphen/>
        <w:t>01)</w:t>
      </w:r>
    </w:p>
    <w:p w14:paraId="5F539EFE" w14:textId="77777777" w:rsidR="00A23F7A" w:rsidRDefault="00A23F7A" w:rsidP="00B5765E">
      <w:pPr>
        <w:pStyle w:val="Brdtextmedindragvnster"/>
      </w:pPr>
      <w:proofErr w:type="spellStart"/>
      <w:r>
        <w:t>Kaleli</w:t>
      </w:r>
      <w:proofErr w:type="spellEnd"/>
      <w:r>
        <w:t>, Gulan, kanslisekreterare (fr.o.m. 2018</w:t>
      </w:r>
      <w:r>
        <w:noBreakHyphen/>
        <w:t>04</w:t>
      </w:r>
      <w:r>
        <w:noBreakHyphen/>
        <w:t>16 t.o.m. 2018</w:t>
      </w:r>
      <w:r>
        <w:noBreakHyphen/>
        <w:t>12</w:t>
      </w:r>
      <w:r>
        <w:noBreakHyphen/>
        <w:t>31)</w:t>
      </w:r>
    </w:p>
    <w:p w14:paraId="26076B9D" w14:textId="555E9821" w:rsidR="00A23F7A" w:rsidRDefault="00A23F7A" w:rsidP="00B5765E">
      <w:pPr>
        <w:pStyle w:val="Brdtextmedindragvnster"/>
      </w:pPr>
      <w:r>
        <w:t>Lindström, Camilla</w:t>
      </w:r>
      <w:r w:rsidR="00493B1C">
        <w:t>, kansliråd</w:t>
      </w:r>
      <w:r>
        <w:t xml:space="preserve"> (fr.o.m. 2012</w:t>
      </w:r>
      <w:r>
        <w:noBreakHyphen/>
        <w:t>03</w:t>
      </w:r>
      <w:r>
        <w:noBreakHyphen/>
        <w:t>01 t.o.m. 2013</w:t>
      </w:r>
      <w:r>
        <w:noBreakHyphen/>
        <w:t>08</w:t>
      </w:r>
      <w:r>
        <w:noBreakHyphen/>
        <w:t>30)</w:t>
      </w:r>
    </w:p>
    <w:p w14:paraId="05B82AC0" w14:textId="77777777" w:rsidR="00A23F7A" w:rsidRDefault="00A23F7A" w:rsidP="00B5765E">
      <w:pPr>
        <w:pStyle w:val="Brdtextmedindragvnster"/>
      </w:pPr>
      <w:r>
        <w:t>Lodén, Julia, handläggare (fr.o.m. 2018</w:t>
      </w:r>
      <w:r>
        <w:noBreakHyphen/>
        <w:t>06</w:t>
      </w:r>
      <w:r>
        <w:noBreakHyphen/>
        <w:t>01)</w:t>
      </w:r>
    </w:p>
    <w:p w14:paraId="054CAA85" w14:textId="77777777" w:rsidR="00A23F7A" w:rsidRDefault="00A23F7A" w:rsidP="00B5765E">
      <w:pPr>
        <w:pStyle w:val="Brdtextmedindragvnster"/>
      </w:pPr>
      <w:r>
        <w:t>Lundman, Kerstin, departementssekreterare (fr.o.m. 2012</w:t>
      </w:r>
      <w:r>
        <w:noBreakHyphen/>
        <w:t>01</w:t>
      </w:r>
      <w:r>
        <w:noBreakHyphen/>
        <w:t>01 t.o.m. 2018</w:t>
      </w:r>
      <w:r>
        <w:noBreakHyphen/>
        <w:t>07</w:t>
      </w:r>
      <w:r>
        <w:noBreakHyphen/>
        <w:t>31)</w:t>
      </w:r>
    </w:p>
    <w:p w14:paraId="69366E94" w14:textId="77777777" w:rsidR="00A23F7A" w:rsidRDefault="00A23F7A" w:rsidP="00B5765E">
      <w:pPr>
        <w:pStyle w:val="Brdtextmedindragvnster"/>
      </w:pPr>
      <w:r>
        <w:t>Magnusson, Per, kansliråd (fr.o.m. 2012</w:t>
      </w:r>
      <w:r>
        <w:noBreakHyphen/>
        <w:t>11</w:t>
      </w:r>
      <w:r>
        <w:noBreakHyphen/>
        <w:t>15 t.o.m. 2019</w:t>
      </w:r>
      <w:r>
        <w:noBreakHyphen/>
        <w:t>08</w:t>
      </w:r>
      <w:r>
        <w:noBreakHyphen/>
        <w:t>18)</w:t>
      </w:r>
    </w:p>
    <w:p w14:paraId="683D21CB" w14:textId="77777777" w:rsidR="00A23F7A" w:rsidRDefault="00A23F7A" w:rsidP="00B5765E">
      <w:pPr>
        <w:pStyle w:val="Brdtextmedindragvnster"/>
      </w:pPr>
      <w:r>
        <w:t>Oscarsson, Louise, jurist (fr.o.m. 2019</w:t>
      </w:r>
      <w:r>
        <w:noBreakHyphen/>
        <w:t>09</w:t>
      </w:r>
      <w:r>
        <w:noBreakHyphen/>
        <w:t>23 t.o.m. 2020</w:t>
      </w:r>
      <w:r>
        <w:noBreakHyphen/>
        <w:t>03</w:t>
      </w:r>
      <w:r>
        <w:noBreakHyphen/>
        <w:t>31)</w:t>
      </w:r>
    </w:p>
    <w:p w14:paraId="0C465685" w14:textId="2E02F0DB" w:rsidR="00A23F7A" w:rsidRDefault="00A23F7A" w:rsidP="00B5765E">
      <w:pPr>
        <w:pStyle w:val="Brdtextmedindragvnster"/>
      </w:pPr>
      <w:r>
        <w:t>Sahlstrand, Ylva</w:t>
      </w:r>
      <w:r w:rsidR="00493B1C">
        <w:t xml:space="preserve">, </w:t>
      </w:r>
      <w:proofErr w:type="spellStart"/>
      <w:r w:rsidR="00493B1C">
        <w:t>kommunikationsstrateg</w:t>
      </w:r>
      <w:proofErr w:type="spellEnd"/>
      <w:r>
        <w:t xml:space="preserve"> (fr.o.m. 2015</w:t>
      </w:r>
      <w:r>
        <w:noBreakHyphen/>
        <w:t>08</w:t>
      </w:r>
      <w:r>
        <w:noBreakHyphen/>
        <w:t>10 t.o.m. 2015</w:t>
      </w:r>
      <w:r>
        <w:noBreakHyphen/>
        <w:t>12</w:t>
      </w:r>
      <w:r>
        <w:noBreakHyphen/>
        <w:t>31)</w:t>
      </w:r>
    </w:p>
    <w:p w14:paraId="0171E3C4" w14:textId="061C9AE6" w:rsidR="00A23F7A" w:rsidRDefault="00A23F7A" w:rsidP="00B5765E">
      <w:pPr>
        <w:pStyle w:val="Brdtextmedindragvnster"/>
      </w:pPr>
      <w:r>
        <w:t>Svedin, Ingela</w:t>
      </w:r>
      <w:r w:rsidR="00493B1C">
        <w:t>, departementssekreterare</w:t>
      </w:r>
      <w:r>
        <w:t xml:space="preserve"> (fr.o.m. 2014</w:t>
      </w:r>
      <w:r>
        <w:noBreakHyphen/>
        <w:t>09</w:t>
      </w:r>
      <w:r>
        <w:noBreakHyphen/>
        <w:t>01 t.o.m. 2015</w:t>
      </w:r>
      <w:r>
        <w:noBreakHyphen/>
        <w:t>09</w:t>
      </w:r>
      <w:r>
        <w:noBreakHyphen/>
        <w:t>30)</w:t>
      </w:r>
    </w:p>
    <w:p w14:paraId="093B9991" w14:textId="77777777" w:rsidR="00A23F7A" w:rsidRDefault="00A23F7A" w:rsidP="00B5765E">
      <w:pPr>
        <w:pStyle w:val="Brdtextmedindragvnster"/>
      </w:pPr>
      <w:r>
        <w:t>Wiklund Hult, Joel, folkbokföringshandläggare (fr.o.m. 2019</w:t>
      </w:r>
      <w:r>
        <w:noBreakHyphen/>
        <w:t>06</w:t>
      </w:r>
      <w:r>
        <w:noBreakHyphen/>
        <w:t>01 t.o.m. 2020</w:t>
      </w:r>
      <w:r>
        <w:noBreakHyphen/>
        <w:t>03</w:t>
      </w:r>
      <w:r>
        <w:noBreakHyphen/>
        <w:t>31)</w:t>
      </w:r>
    </w:p>
    <w:p w14:paraId="4E7F0E77" w14:textId="77777777" w:rsidR="00A23F7A" w:rsidRDefault="00A23F7A" w:rsidP="00B5765E">
      <w:pPr>
        <w:pStyle w:val="Brdtextmedindragvnster"/>
      </w:pPr>
      <w:r>
        <w:t>Öström, Hans-Åke, ämnesråd (fr.o.m. 2013</w:t>
      </w:r>
      <w:r>
        <w:noBreakHyphen/>
        <w:t>09</w:t>
      </w:r>
      <w:r>
        <w:noBreakHyphen/>
        <w:t>03 t.o.m. 2013</w:t>
      </w:r>
      <w:r>
        <w:noBreakHyphen/>
        <w:t>11</w:t>
      </w:r>
      <w:r>
        <w:noBreakHyphen/>
        <w:t>30)</w:t>
      </w:r>
    </w:p>
    <w:p w14:paraId="7B5AD8CF" w14:textId="77777777" w:rsidR="00A23F7A" w:rsidRDefault="00A23F7A" w:rsidP="00B5765E">
      <w:pPr>
        <w:pStyle w:val="Brdtexthllihop"/>
      </w:pPr>
      <w:r>
        <w:t>Biträdande sekreterare:</w:t>
      </w:r>
    </w:p>
    <w:p w14:paraId="673C832B" w14:textId="18BBC8E7" w:rsidR="00A23F7A" w:rsidRDefault="00A23F7A" w:rsidP="00B5765E">
      <w:pPr>
        <w:pStyle w:val="Brdtextmedindragvnster"/>
      </w:pPr>
      <w:proofErr w:type="spellStart"/>
      <w:r>
        <w:t>Fexdal</w:t>
      </w:r>
      <w:proofErr w:type="spellEnd"/>
      <w:r>
        <w:t>, Pernilla</w:t>
      </w:r>
      <w:r w:rsidR="00747D24">
        <w:t>, kanslisekreterare</w:t>
      </w:r>
      <w:r>
        <w:t xml:space="preserve"> (fr.o.m. 2015</w:t>
      </w:r>
      <w:r>
        <w:noBreakHyphen/>
        <w:t>04</w:t>
      </w:r>
      <w:r>
        <w:noBreakHyphen/>
        <w:t>01 t.o.m. 2015</w:t>
      </w:r>
      <w:r>
        <w:noBreakHyphen/>
        <w:t>07</w:t>
      </w:r>
      <w:r>
        <w:noBreakHyphen/>
        <w:t>26)</w:t>
      </w:r>
    </w:p>
    <w:p w14:paraId="17810022" w14:textId="77777777" w:rsidR="00A23F7A" w:rsidRDefault="00A23F7A" w:rsidP="00B5765E">
      <w:pPr>
        <w:pStyle w:val="Brdtextmedindragvnster"/>
      </w:pPr>
      <w:r>
        <w:t>Gelin, Hanna (fr.o.m. 2015</w:t>
      </w:r>
      <w:r>
        <w:noBreakHyphen/>
        <w:t>06</w:t>
      </w:r>
      <w:r>
        <w:noBreakHyphen/>
        <w:t>24 t.o.m. 2019</w:t>
      </w:r>
      <w:r>
        <w:noBreakHyphen/>
        <w:t>10</w:t>
      </w:r>
      <w:r>
        <w:noBreakHyphen/>
        <w:t>14)</w:t>
      </w:r>
    </w:p>
    <w:p w14:paraId="4AEEE753" w14:textId="77777777" w:rsidR="00A23F7A" w:rsidRPr="002E21B5" w:rsidRDefault="00A23F7A" w:rsidP="00B5765E">
      <w:pPr>
        <w:pStyle w:val="Brdtextmedindragvnster"/>
        <w:rPr>
          <w:lang w:val="fr-FR"/>
        </w:rPr>
      </w:pPr>
      <w:r w:rsidRPr="002E21B5">
        <w:rPr>
          <w:lang w:val="fr-FR"/>
        </w:rPr>
        <w:t>Ruston, Yvonne (</w:t>
      </w:r>
      <w:proofErr w:type="spellStart"/>
      <w:r w:rsidRPr="002E21B5">
        <w:rPr>
          <w:lang w:val="fr-FR"/>
        </w:rPr>
        <w:t>fr.o.m</w:t>
      </w:r>
      <w:proofErr w:type="spellEnd"/>
      <w:r w:rsidRPr="002E21B5">
        <w:rPr>
          <w:lang w:val="fr-FR"/>
        </w:rPr>
        <w:t>. 2014</w:t>
      </w:r>
      <w:r w:rsidRPr="002E21B5">
        <w:rPr>
          <w:lang w:val="fr-FR"/>
        </w:rPr>
        <w:noBreakHyphen/>
        <w:t>06</w:t>
      </w:r>
      <w:r w:rsidRPr="002E21B5">
        <w:rPr>
          <w:lang w:val="fr-FR"/>
        </w:rPr>
        <w:noBreakHyphen/>
        <w:t xml:space="preserve">16 </w:t>
      </w:r>
      <w:proofErr w:type="spellStart"/>
      <w:r w:rsidRPr="002E21B5">
        <w:rPr>
          <w:lang w:val="fr-FR"/>
        </w:rPr>
        <w:t>t.o.m</w:t>
      </w:r>
      <w:proofErr w:type="spellEnd"/>
      <w:r w:rsidRPr="002E21B5">
        <w:rPr>
          <w:lang w:val="fr-FR"/>
        </w:rPr>
        <w:t>. 2015</w:t>
      </w:r>
      <w:r w:rsidRPr="002E21B5">
        <w:rPr>
          <w:lang w:val="fr-FR"/>
        </w:rPr>
        <w:noBreakHyphen/>
        <w:t>03</w:t>
      </w:r>
      <w:r w:rsidRPr="002E21B5">
        <w:rPr>
          <w:lang w:val="fr-FR"/>
        </w:rPr>
        <w:noBreakHyphen/>
        <w:t>31)</w:t>
      </w:r>
    </w:p>
    <w:p w14:paraId="4A2D4639" w14:textId="77777777" w:rsidR="00A23F7A" w:rsidRDefault="00A23F7A" w:rsidP="00B5765E">
      <w:pPr>
        <w:pStyle w:val="Brdtexthllihop"/>
      </w:pPr>
      <w:r>
        <w:t>Kanslichef:</w:t>
      </w:r>
    </w:p>
    <w:p w14:paraId="45EBE833" w14:textId="77777777" w:rsidR="00A23F7A" w:rsidRDefault="00A23F7A" w:rsidP="00B5765E">
      <w:pPr>
        <w:pStyle w:val="Brdtextmedindragvnster"/>
      </w:pPr>
      <w:r>
        <w:t>Djurberg, Mats, ämnesråd (fr.o.m. 2012</w:t>
      </w:r>
      <w:r>
        <w:noBreakHyphen/>
        <w:t>03</w:t>
      </w:r>
      <w:r>
        <w:noBreakHyphen/>
        <w:t>01)</w:t>
      </w:r>
    </w:p>
    <w:p w14:paraId="0637D129" w14:textId="6284ABF2" w:rsidR="00A23F7A" w:rsidRDefault="0082338F" w:rsidP="00B5765E">
      <w:pPr>
        <w:pStyle w:val="Brdtexthllihop"/>
      </w:pPr>
      <w:r>
        <w:t>B</w:t>
      </w:r>
      <w:r w:rsidR="00A23F7A">
        <w:t>itr</w:t>
      </w:r>
      <w:r w:rsidR="00510644">
        <w:t>.</w:t>
      </w:r>
      <w:r w:rsidR="00A23F7A">
        <w:t xml:space="preserve"> kanslichef:</w:t>
      </w:r>
    </w:p>
    <w:p w14:paraId="265FC333" w14:textId="77777777" w:rsidR="00A23F7A" w:rsidRDefault="00A23F7A" w:rsidP="00B5765E">
      <w:pPr>
        <w:pStyle w:val="Brdtextmedindragvnster"/>
      </w:pPr>
      <w:r>
        <w:t>Engström Stenson, Karin, departementssekreterare (fr.o.m. 2019</w:t>
      </w:r>
      <w:r>
        <w:noBreakHyphen/>
        <w:t>11</w:t>
      </w:r>
      <w:r>
        <w:noBreakHyphen/>
        <w:t>12 t.o.m. 2020</w:t>
      </w:r>
      <w:r>
        <w:noBreakHyphen/>
        <w:t>08</w:t>
      </w:r>
      <w:r>
        <w:noBreakHyphen/>
        <w:t>31)</w:t>
      </w:r>
    </w:p>
    <w:p w14:paraId="42D042EF" w14:textId="77777777" w:rsidR="00A23F7A" w:rsidRDefault="00A23F7A" w:rsidP="00B5765E">
      <w:pPr>
        <w:pStyle w:val="Brdtextupprkning"/>
      </w:pPr>
      <w:r>
        <w:t>Lokal: Garnisonen, 103 33 Stockholm</w:t>
      </w:r>
    </w:p>
    <w:p w14:paraId="4AA4A8A2" w14:textId="77777777" w:rsidR="00A23F7A" w:rsidRDefault="00A23F7A" w:rsidP="00B5765E">
      <w:pPr>
        <w:pStyle w:val="Brdtextupprkning"/>
      </w:pPr>
      <w:r>
        <w:t>Direktiv för utredningen, se dir. 2011:115 och dir. 2013:123</w:t>
      </w:r>
    </w:p>
    <w:p w14:paraId="29E63894" w14:textId="77777777" w:rsidR="00A23F7A" w:rsidRDefault="00A23F7A" w:rsidP="00B5765E">
      <w:pPr>
        <w:pStyle w:val="Brdtexthllihop"/>
      </w:pPr>
      <w:r>
        <w:t>Kommittén har avgett</w:t>
      </w:r>
    </w:p>
    <w:p w14:paraId="0015448F" w14:textId="77777777" w:rsidR="00A23F7A" w:rsidRDefault="00A23F7A" w:rsidP="00B5765E">
      <w:pPr>
        <w:pStyle w:val="Brdtextmedindragvnster"/>
      </w:pPr>
      <w:r>
        <w:t>Svenska Unescorådets arbete, huvuduppgifter</w:t>
      </w:r>
    </w:p>
    <w:p w14:paraId="4AF3DDAB" w14:textId="77777777" w:rsidR="00A23F7A" w:rsidRDefault="00A23F7A" w:rsidP="00B5765E">
      <w:pPr>
        <w:pStyle w:val="Brdtextmedindragvnster"/>
      </w:pPr>
    </w:p>
    <w:p w14:paraId="088BBA0C" w14:textId="77777777" w:rsidR="00A23F7A" w:rsidRDefault="00A23F7A" w:rsidP="00B5765E">
      <w:pPr>
        <w:pStyle w:val="Brdtextmedindragvnster"/>
      </w:pPr>
      <w:r>
        <w:t xml:space="preserve">Kommittén Svenska Unescorådet har till uppgift att ge råd till regeringen när det gäller Unescos verksamhet och att informera om </w:t>
      </w:r>
      <w:r>
        <w:lastRenderedPageBreak/>
        <w:t>och skapa intresse i Sverige för Unescos verksamhet. Unescorådet ska också enligt direktivet bidra till att genomföra Sveriges strategi för samarbetet med Unesco.</w:t>
      </w:r>
    </w:p>
    <w:p w14:paraId="736D2610" w14:textId="77777777" w:rsidR="00A23F7A" w:rsidRDefault="00A23F7A" w:rsidP="00B5765E">
      <w:pPr>
        <w:pStyle w:val="Brdtextmedindragvnster"/>
      </w:pPr>
    </w:p>
    <w:p w14:paraId="3D5A2D7F" w14:textId="60211ED0" w:rsidR="00A23F7A" w:rsidRDefault="00A23F7A" w:rsidP="00B5765E">
      <w:pPr>
        <w:pStyle w:val="Brdtextmedindragvnster"/>
      </w:pPr>
      <w:r>
        <w:t xml:space="preserve">I den rådgivande uppgiften ingår att samordna svenska ståndpunkter och utarbeta underlag för instruktioner till de svenska delegationerna exempelvis Unescos generalkonferens, ämnesvisa </w:t>
      </w:r>
      <w:proofErr w:type="spellStart"/>
      <w:r>
        <w:t>Unesco</w:t>
      </w:r>
      <w:r>
        <w:softHyphen/>
        <w:t>konferenser</w:t>
      </w:r>
      <w:proofErr w:type="spellEnd"/>
      <w:r>
        <w:t xml:space="preserve"> och de av Unescos underorgan där Sverige deltar. </w:t>
      </w:r>
    </w:p>
    <w:p w14:paraId="47903A60" w14:textId="77777777" w:rsidR="00A23F7A" w:rsidRDefault="00A23F7A" w:rsidP="00B5765E">
      <w:pPr>
        <w:pStyle w:val="Brdtextmedindragvnster"/>
      </w:pPr>
    </w:p>
    <w:p w14:paraId="031C5B88" w14:textId="77777777" w:rsidR="00A23F7A" w:rsidRDefault="00A23F7A" w:rsidP="00B5765E">
      <w:pPr>
        <w:pStyle w:val="Brdtextmedindragvnster"/>
      </w:pPr>
      <w:r>
        <w:t>Unescorådet samordnar också, och bistår med underlag till flera av de rapporter som Unesco efterfrågar från medlemsländer kring genom</w:t>
      </w:r>
      <w:r>
        <w:softHyphen/>
        <w:t>förandet av konventioner och rekommendationer.</w:t>
      </w:r>
    </w:p>
    <w:p w14:paraId="71F01E09" w14:textId="77777777" w:rsidR="00A23F7A" w:rsidRDefault="00A23F7A" w:rsidP="00B5765E">
      <w:pPr>
        <w:pStyle w:val="Brdtextmedindragvnster"/>
      </w:pPr>
    </w:p>
    <w:p w14:paraId="23BD30DD" w14:textId="77777777" w:rsidR="00A23F7A" w:rsidRDefault="00A23F7A" w:rsidP="00B5765E">
      <w:pPr>
        <w:pStyle w:val="Brdtextmedindragvnster"/>
      </w:pPr>
      <w:r>
        <w:t>I uppgiften att informera ingår att organisera möten och konferenser om ämnen inom Unescos ansvarsområden samt ta fram och sprida informationsmaterial. Unescorådet har bland annat genomfört ett stort antal seminarier, konferenser, lanseringar av relevanta Unesco</w:t>
      </w:r>
      <w:r>
        <w:softHyphen/>
        <w:t>rapporter, publicerat debattartiklar och bedrivit ett aktivt informations- och kommunikationsarbete.</w:t>
      </w:r>
    </w:p>
    <w:p w14:paraId="2C0866ED" w14:textId="77777777" w:rsidR="00A23F7A" w:rsidRDefault="00A23F7A" w:rsidP="00B5765E">
      <w:pPr>
        <w:pStyle w:val="Brdtextmedindragvnster"/>
      </w:pPr>
    </w:p>
    <w:p w14:paraId="5961675D" w14:textId="65F5B22B" w:rsidR="00A23F7A" w:rsidRDefault="00A23F7A" w:rsidP="00B5765E">
      <w:pPr>
        <w:pStyle w:val="Brdtextmedindragvnster"/>
      </w:pPr>
      <w:r>
        <w:t xml:space="preserve">Unescorådet har översatt och publicerat Unescos konvention om skydd för och främjande av mångfalden av kulturyttringar, Unescos rekommendationer om det historiska stadslandskapet, </w:t>
      </w:r>
      <w:proofErr w:type="spellStart"/>
      <w:r>
        <w:t>dokumentarv</w:t>
      </w:r>
      <w:proofErr w:type="spellEnd"/>
      <w:r>
        <w:t xml:space="preserve"> samt om museer och samlingar.</w:t>
      </w:r>
    </w:p>
    <w:p w14:paraId="08C74FC0" w14:textId="77777777" w:rsidR="00A23F7A" w:rsidRDefault="00A23F7A" w:rsidP="00B5765E">
      <w:pPr>
        <w:pStyle w:val="Brdtextmedindragvnster"/>
      </w:pPr>
    </w:p>
    <w:p w14:paraId="614B40FB" w14:textId="77777777" w:rsidR="00A23F7A" w:rsidRDefault="00A23F7A" w:rsidP="00B5765E">
      <w:pPr>
        <w:pStyle w:val="Brdtextmedindragvnster"/>
      </w:pPr>
      <w:r>
        <w:t>I arbetet med att genomföra Sveriges strategi för samarbete med Unesco har Unescorådet samverkat med ett flertal svenska aktörer verksamma inom Unescos mandat så som svenska världsarv, biosfär</w:t>
      </w:r>
      <w:r>
        <w:softHyphen/>
        <w:t xml:space="preserve">områden, </w:t>
      </w:r>
      <w:proofErr w:type="spellStart"/>
      <w:r>
        <w:t>världsminnen</w:t>
      </w:r>
      <w:proofErr w:type="spellEnd"/>
      <w:r>
        <w:t>, Unescoprofessurer, frivilligorganisationer, svenska Unescoexperter, m.fl.</w:t>
      </w:r>
    </w:p>
    <w:p w14:paraId="1F08BAEC" w14:textId="77777777" w:rsidR="00A23F7A" w:rsidRDefault="00A23F7A" w:rsidP="00B5765E">
      <w:pPr>
        <w:pStyle w:val="Brdtextmedindragvnster"/>
      </w:pPr>
    </w:p>
    <w:p w14:paraId="2CF7AC21" w14:textId="77777777" w:rsidR="00A23F7A" w:rsidRDefault="00A23F7A" w:rsidP="00B5765E">
      <w:pPr>
        <w:pStyle w:val="Brdtextmedindragvnster"/>
      </w:pPr>
      <w:r>
        <w:t>Svenska Unescorådet arbetar tillsammans med Sida med att aktivt sprida information om situationen för utbildning i världen, samt verka för ett ökat svenskt bistånd till utbildning. Tillsammans med Sida genom</w:t>
      </w:r>
      <w:r>
        <w:softHyphen/>
        <w:t>förs årligen en svensk lansering av Unescos globala utbildningsrapport.</w:t>
      </w:r>
    </w:p>
    <w:p w14:paraId="349330E6" w14:textId="77777777" w:rsidR="00A23F7A" w:rsidRDefault="00A23F7A" w:rsidP="00B5765E">
      <w:pPr>
        <w:pStyle w:val="Brdtextmedindragvnster"/>
      </w:pPr>
    </w:p>
    <w:p w14:paraId="0DC7C944" w14:textId="59EA524C" w:rsidR="00A23F7A" w:rsidRDefault="00A23F7A" w:rsidP="00B5765E">
      <w:pPr>
        <w:pStyle w:val="Brdtextmedindragvnster"/>
      </w:pPr>
      <w:r>
        <w:t xml:space="preserve">Sverige </w:t>
      </w:r>
      <w:r w:rsidR="00747D24">
        <w:t>in</w:t>
      </w:r>
      <w:r>
        <w:t>valdes för en ny period i den internationella styrelsen för Unescos biosfär</w:t>
      </w:r>
      <w:r>
        <w:softHyphen/>
        <w:t>program 2018–2021.</w:t>
      </w:r>
    </w:p>
    <w:p w14:paraId="4480E3C9" w14:textId="77777777" w:rsidR="00A23F7A" w:rsidRDefault="00A23F7A" w:rsidP="00B5765E">
      <w:pPr>
        <w:pStyle w:val="Brdtextmedindragvnster"/>
      </w:pPr>
    </w:p>
    <w:p w14:paraId="1FAF64B2" w14:textId="3C907692" w:rsidR="00A23F7A" w:rsidRDefault="00A23F7A" w:rsidP="00B5765E">
      <w:pPr>
        <w:pStyle w:val="Brdtextmedindragvnster"/>
      </w:pPr>
      <w:r>
        <w:t>Svenska Unescorådet har medverkat i en kraftsamling för att till</w:t>
      </w:r>
      <w:r w:rsidR="0082338F">
        <w:softHyphen/>
      </w:r>
      <w:r>
        <w:t>sammans med centrala aktörer sätta fokus på medie- och informations</w:t>
      </w:r>
      <w:r w:rsidR="0082338F">
        <w:softHyphen/>
      </w:r>
      <w:r>
        <w:t>kunnighet, ett initiativ som följ</w:t>
      </w:r>
      <w:r w:rsidR="00747D24">
        <w:t>de</w:t>
      </w:r>
      <w:r>
        <w:t>s upp genom en nationell konferens 2019.</w:t>
      </w:r>
    </w:p>
    <w:p w14:paraId="26B6CFDD" w14:textId="77777777" w:rsidR="00A23F7A" w:rsidRDefault="00A23F7A" w:rsidP="00B5765E">
      <w:pPr>
        <w:pStyle w:val="Brdtextmedindragvnster"/>
      </w:pPr>
    </w:p>
    <w:p w14:paraId="4E512AE6" w14:textId="77777777" w:rsidR="00A23F7A" w:rsidRDefault="00A23F7A" w:rsidP="00B5765E">
      <w:pPr>
        <w:pStyle w:val="Brdtextmedindragvnster"/>
      </w:pPr>
      <w:r>
        <w:t>Unescorådet har aktivt samverkat med Statens museer för världskultur gällande deras uppdrag att motverka den olagliga handeln med kultur</w:t>
      </w:r>
      <w:r>
        <w:softHyphen/>
        <w:t>föremål från Syrien och Irak.</w:t>
      </w:r>
    </w:p>
    <w:p w14:paraId="1AE79CB0" w14:textId="77777777" w:rsidR="00A23F7A" w:rsidRDefault="00A23F7A" w:rsidP="00B5765E">
      <w:pPr>
        <w:pStyle w:val="Brdtextmedindragvnster"/>
      </w:pPr>
    </w:p>
    <w:p w14:paraId="4272CB54" w14:textId="6EB1F3A8" w:rsidR="00A23F7A" w:rsidRDefault="00A23F7A" w:rsidP="00B5765E">
      <w:pPr>
        <w:pStyle w:val="Brdtextmedindragvnster"/>
      </w:pPr>
      <w:r>
        <w:lastRenderedPageBreak/>
        <w:t>Under 201</w:t>
      </w:r>
      <w:r w:rsidR="005E2966">
        <w:t>9</w:t>
      </w:r>
      <w:r>
        <w:t xml:space="preserve"> har Unescorådet samarbetat med Riksantikvarieämbetet och Naturvårdsverket gällande myndigheternas uppdrag att ta fram en nationell världsarvsstrategi.</w:t>
      </w:r>
    </w:p>
    <w:p w14:paraId="48EF229E" w14:textId="77777777" w:rsidR="00A23F7A" w:rsidRDefault="00A23F7A" w:rsidP="00B5765E">
      <w:pPr>
        <w:pStyle w:val="Brdtextmedindragvnster"/>
      </w:pPr>
    </w:p>
    <w:p w14:paraId="3C8EC930" w14:textId="77777777" w:rsidR="0038780B" w:rsidRDefault="0038780B" w:rsidP="00B5765E">
      <w:pPr>
        <w:pStyle w:val="Brdtextmedindragvnster"/>
      </w:pPr>
    </w:p>
    <w:p w14:paraId="190FDDB8" w14:textId="6F9830A3" w:rsidR="00A23F7A" w:rsidRDefault="00A23F7A" w:rsidP="00B5765E">
      <w:pPr>
        <w:pStyle w:val="Brdtextmedindragvnster"/>
      </w:pPr>
      <w:r>
        <w:t>Nordiskt samarbete</w:t>
      </w:r>
    </w:p>
    <w:p w14:paraId="10B998EA" w14:textId="77777777" w:rsidR="00A23F7A" w:rsidRDefault="00A23F7A" w:rsidP="00B5765E">
      <w:pPr>
        <w:pStyle w:val="Brdtextmedindragvnster"/>
      </w:pPr>
    </w:p>
    <w:p w14:paraId="3B2BFDE8" w14:textId="77777777" w:rsidR="00A23F7A" w:rsidRDefault="00A23F7A" w:rsidP="00B5765E">
      <w:pPr>
        <w:pStyle w:val="Brdtextmedindragvnster"/>
      </w:pPr>
      <w:r>
        <w:t xml:space="preserve">Svenska Unescorådet arbetar nära med övriga nordiska länder, vilket bland annat innebär samordning av de nordiska ländernas kandidaturer till Unescos underorgan. De nordiska </w:t>
      </w:r>
      <w:proofErr w:type="spellStart"/>
      <w:r>
        <w:t>Unescoråden</w:t>
      </w:r>
      <w:proofErr w:type="spellEnd"/>
      <w:r>
        <w:t xml:space="preserve"> möts regelbundet för att samordna nordiska positioner inför Unescos styrelsemöten och generalkonferenser. 2019 hölls det årliga nordiska Unescomötet i Sverige.  </w:t>
      </w:r>
    </w:p>
    <w:p w14:paraId="21B89044" w14:textId="77777777" w:rsidR="00A23F7A" w:rsidRDefault="00A23F7A" w:rsidP="00B5765E">
      <w:pPr>
        <w:pStyle w:val="Brdtextmedindragvnster"/>
      </w:pPr>
    </w:p>
    <w:p w14:paraId="40833228" w14:textId="77777777" w:rsidR="00A23F7A" w:rsidRDefault="00A23F7A" w:rsidP="00B5765E">
      <w:pPr>
        <w:pStyle w:val="Brdtextmedindragvnster"/>
      </w:pPr>
      <w:r>
        <w:t xml:space="preserve">Organisationsbedömning och Sveriges Unescostrategi  </w:t>
      </w:r>
    </w:p>
    <w:p w14:paraId="0427FDE1" w14:textId="77777777" w:rsidR="00A23F7A" w:rsidRDefault="00A23F7A" w:rsidP="00B5765E">
      <w:pPr>
        <w:pStyle w:val="Brdtextmedindragvnster"/>
      </w:pPr>
    </w:p>
    <w:p w14:paraId="0D434FF2" w14:textId="77777777" w:rsidR="00A23F7A" w:rsidRDefault="00A23F7A" w:rsidP="00B5765E">
      <w:pPr>
        <w:pStyle w:val="Brdtextmedindragvnster"/>
      </w:pPr>
      <w:r>
        <w:t>Svenska Unescorådet utarbetade under 2018 en ny organisations</w:t>
      </w:r>
      <w:r>
        <w:softHyphen/>
        <w:t>bedömning av Unesco. Bedömningen låg sedan till grund för regeringens övergripande strategi för Sveriges samarbete med Unesco för perioden 2018–2021.</w:t>
      </w:r>
    </w:p>
    <w:p w14:paraId="6A5EBB06" w14:textId="77777777" w:rsidR="00A23F7A" w:rsidRDefault="00A23F7A" w:rsidP="00B5765E">
      <w:pPr>
        <w:pStyle w:val="Brdtextmedindragvnster"/>
      </w:pPr>
    </w:p>
    <w:p w14:paraId="4F39B34A" w14:textId="77777777" w:rsidR="00A23F7A" w:rsidRDefault="00A23F7A" w:rsidP="00B5765E">
      <w:pPr>
        <w:pStyle w:val="Brdtextmedindragvnster"/>
      </w:pPr>
      <w:r>
        <w:t>En redovisning av Svenska Unescorådets arbete lämnas årligen till Regeringskansliet (Utbildningsdepartementet).</w:t>
      </w:r>
    </w:p>
    <w:p w14:paraId="739FFD1D" w14:textId="77777777" w:rsidR="00A23F7A" w:rsidRDefault="00A23F7A" w:rsidP="00B5765E">
      <w:pPr>
        <w:pStyle w:val="Rubrik2"/>
      </w:pPr>
      <w:bookmarkStart w:id="126" w:name="_Toc34128056"/>
      <w:r>
        <w:t xml:space="preserve">Valideringsdelegationen 2015–2019 </w:t>
      </w:r>
      <w:r>
        <w:br/>
        <w:t>(U 2015:10)</w:t>
      </w:r>
      <w:bookmarkEnd w:id="126"/>
    </w:p>
    <w:p w14:paraId="5BBE3C91" w14:textId="77777777" w:rsidR="00A23F7A" w:rsidRDefault="00A23F7A" w:rsidP="00B5765E">
      <w:pPr>
        <w:pStyle w:val="Brdtextupprkning"/>
      </w:pPr>
      <w:r>
        <w:t>Tillkallad enligt regeringens bemyndigande 2015-11-19</w:t>
      </w:r>
    </w:p>
    <w:p w14:paraId="2C266A68" w14:textId="77777777" w:rsidR="00A23F7A" w:rsidRDefault="00A23F7A" w:rsidP="00B5765E">
      <w:pPr>
        <w:pStyle w:val="Brdtexthllihop"/>
      </w:pPr>
      <w:r>
        <w:t>Ordförande:</w:t>
      </w:r>
    </w:p>
    <w:p w14:paraId="58CCE88E" w14:textId="26E35AE4" w:rsidR="00A23F7A" w:rsidRPr="002E21B5" w:rsidRDefault="00A23F7A" w:rsidP="00B5765E">
      <w:pPr>
        <w:pStyle w:val="Brdtextmedindragvnster"/>
        <w:rPr>
          <w:lang w:val="de-DE"/>
        </w:rPr>
      </w:pPr>
      <w:proofErr w:type="spellStart"/>
      <w:r w:rsidRPr="002E21B5">
        <w:rPr>
          <w:lang w:val="de-DE"/>
        </w:rPr>
        <w:t>Ferbe</w:t>
      </w:r>
      <w:proofErr w:type="spellEnd"/>
      <w:r w:rsidRPr="002E21B5">
        <w:rPr>
          <w:lang w:val="de-DE"/>
        </w:rPr>
        <w:t>, Anders</w:t>
      </w:r>
      <w:r w:rsidR="005E2966">
        <w:rPr>
          <w:lang w:val="de-DE"/>
        </w:rPr>
        <w:t xml:space="preserve">, </w:t>
      </w:r>
      <w:proofErr w:type="spellStart"/>
      <w:r w:rsidR="005E2966">
        <w:rPr>
          <w:lang w:val="de-DE"/>
        </w:rPr>
        <w:t>senior</w:t>
      </w:r>
      <w:proofErr w:type="spellEnd"/>
      <w:r w:rsidR="005E2966">
        <w:rPr>
          <w:lang w:val="de-DE"/>
        </w:rPr>
        <w:t xml:space="preserve"> </w:t>
      </w:r>
      <w:proofErr w:type="spellStart"/>
      <w:r w:rsidR="005E2966">
        <w:rPr>
          <w:lang w:val="de-DE"/>
        </w:rPr>
        <w:t>konsult</w:t>
      </w:r>
      <w:proofErr w:type="spellEnd"/>
      <w:r w:rsidRPr="002E21B5">
        <w:rPr>
          <w:lang w:val="de-DE"/>
        </w:rPr>
        <w:t xml:space="preserve"> (</w:t>
      </w:r>
      <w:proofErr w:type="spellStart"/>
      <w:r w:rsidRPr="002E21B5">
        <w:rPr>
          <w:lang w:val="de-DE"/>
        </w:rPr>
        <w:t>fr.o.m</w:t>
      </w:r>
      <w:proofErr w:type="spellEnd"/>
      <w:r w:rsidRPr="002E21B5">
        <w:rPr>
          <w:lang w:val="de-DE"/>
        </w:rPr>
        <w:t>. 2018</w:t>
      </w:r>
      <w:r w:rsidRPr="002E21B5">
        <w:rPr>
          <w:lang w:val="de-DE"/>
        </w:rPr>
        <w:noBreakHyphen/>
        <w:t>01</w:t>
      </w:r>
      <w:r w:rsidRPr="002E21B5">
        <w:rPr>
          <w:lang w:val="de-DE"/>
        </w:rPr>
        <w:noBreakHyphen/>
        <w:t xml:space="preserve">18 </w:t>
      </w:r>
      <w:proofErr w:type="spellStart"/>
      <w:r w:rsidRPr="002E21B5">
        <w:rPr>
          <w:lang w:val="de-DE"/>
        </w:rPr>
        <w:t>t.o.m</w:t>
      </w:r>
      <w:proofErr w:type="spellEnd"/>
      <w:r w:rsidRPr="002E21B5">
        <w:rPr>
          <w:lang w:val="de-DE"/>
        </w:rPr>
        <w:t>. 2019</w:t>
      </w:r>
      <w:r w:rsidRPr="002E21B5">
        <w:rPr>
          <w:lang w:val="de-DE"/>
        </w:rPr>
        <w:noBreakHyphen/>
        <w:t>12</w:t>
      </w:r>
      <w:r w:rsidRPr="002E21B5">
        <w:rPr>
          <w:lang w:val="de-DE"/>
        </w:rPr>
        <w:noBreakHyphen/>
        <w:t>30)</w:t>
      </w:r>
    </w:p>
    <w:p w14:paraId="48026215" w14:textId="1EBBF64E" w:rsidR="00A23F7A" w:rsidRPr="005E2966" w:rsidRDefault="00A23F7A" w:rsidP="00B5765E">
      <w:pPr>
        <w:pStyle w:val="Brdtextmedindragvnster"/>
      </w:pPr>
      <w:r w:rsidRPr="005E2966">
        <w:t>Milton, Jonas</w:t>
      </w:r>
      <w:r w:rsidR="005E2966" w:rsidRPr="005E2966">
        <w:t>, egenföretagare</w:t>
      </w:r>
      <w:r w:rsidRPr="005E2966">
        <w:t xml:space="preserve"> (fr.o.m. 2015</w:t>
      </w:r>
      <w:r w:rsidRPr="005E2966">
        <w:noBreakHyphen/>
        <w:t>11</w:t>
      </w:r>
      <w:r w:rsidRPr="005E2966">
        <w:noBreakHyphen/>
        <w:t>19 t.o.m. 2017</w:t>
      </w:r>
      <w:r w:rsidRPr="005E2966">
        <w:noBreakHyphen/>
        <w:t>09</w:t>
      </w:r>
      <w:r w:rsidRPr="005E2966">
        <w:noBreakHyphen/>
        <w:t>05)</w:t>
      </w:r>
    </w:p>
    <w:p w14:paraId="1E7998F2" w14:textId="77777777" w:rsidR="00A23F7A" w:rsidRDefault="00A23F7A" w:rsidP="00B5765E">
      <w:pPr>
        <w:pStyle w:val="Brdtexthllihop"/>
      </w:pPr>
      <w:r>
        <w:t>Ledamöter:</w:t>
      </w:r>
    </w:p>
    <w:p w14:paraId="39ED432C" w14:textId="77777777" w:rsidR="00A23F7A" w:rsidRDefault="00A23F7A" w:rsidP="00B5765E">
      <w:pPr>
        <w:pStyle w:val="Brdtextmedindragvnster"/>
      </w:pPr>
      <w:r>
        <w:t>Andersson, Mats, nationell samordnare (fr.o.m. 2018</w:t>
      </w:r>
      <w:r>
        <w:noBreakHyphen/>
        <w:t>02</w:t>
      </w:r>
      <w:r>
        <w:noBreakHyphen/>
        <w:t>13 t.o.m. 2018</w:t>
      </w:r>
      <w:r>
        <w:noBreakHyphen/>
        <w:t>07</w:t>
      </w:r>
      <w:r>
        <w:noBreakHyphen/>
        <w:t>31)</w:t>
      </w:r>
    </w:p>
    <w:p w14:paraId="5E36BEDB" w14:textId="26247752" w:rsidR="00A23F7A" w:rsidRDefault="00A23F7A" w:rsidP="00B5765E">
      <w:pPr>
        <w:pStyle w:val="Brdtextmedindragvnster"/>
      </w:pPr>
      <w:proofErr w:type="spellStart"/>
      <w:r>
        <w:t>Azinovic</w:t>
      </w:r>
      <w:proofErr w:type="spellEnd"/>
      <w:r>
        <w:t xml:space="preserve">, Jeanette, </w:t>
      </w:r>
      <w:r w:rsidR="005E2966">
        <w:t>enhetschef</w:t>
      </w:r>
      <w:r>
        <w:t xml:space="preserve"> (fr.o.m. 2016</w:t>
      </w:r>
      <w:r>
        <w:noBreakHyphen/>
        <w:t>01</w:t>
      </w:r>
      <w:r>
        <w:noBreakHyphen/>
        <w:t>12 t.o.m. 2019</w:t>
      </w:r>
      <w:r>
        <w:noBreakHyphen/>
        <w:t>02</w:t>
      </w:r>
      <w:r>
        <w:noBreakHyphen/>
        <w:t>13)</w:t>
      </w:r>
    </w:p>
    <w:p w14:paraId="7544C986" w14:textId="56ABA1BB" w:rsidR="00A23F7A" w:rsidRDefault="00A23F7A" w:rsidP="00B5765E">
      <w:pPr>
        <w:pStyle w:val="Brdtextmedindragvnster"/>
      </w:pPr>
      <w:proofErr w:type="spellStart"/>
      <w:r>
        <w:t>Barane</w:t>
      </w:r>
      <w:proofErr w:type="spellEnd"/>
      <w:r>
        <w:t>, Anders (fr.o.m. 2016</w:t>
      </w:r>
      <w:r>
        <w:noBreakHyphen/>
        <w:t>01</w:t>
      </w:r>
      <w:r>
        <w:noBreakHyphen/>
        <w:t>12 t.o.m. 2019</w:t>
      </w:r>
      <w:r>
        <w:noBreakHyphen/>
        <w:t>12</w:t>
      </w:r>
      <w:r>
        <w:noBreakHyphen/>
        <w:t>30)</w:t>
      </w:r>
    </w:p>
    <w:p w14:paraId="6AF3FE15" w14:textId="77777777" w:rsidR="00A23F7A" w:rsidRDefault="00A23F7A" w:rsidP="00B5765E">
      <w:pPr>
        <w:pStyle w:val="Brdtextmedindragvnster"/>
      </w:pPr>
      <w:r>
        <w:t xml:space="preserve">Bohman, </w:t>
      </w:r>
      <w:proofErr w:type="spellStart"/>
      <w:r>
        <w:t>Chamilla</w:t>
      </w:r>
      <w:proofErr w:type="spellEnd"/>
      <w:r>
        <w:t>, enhetschef (fr.o.m. 2019</w:t>
      </w:r>
      <w:r>
        <w:noBreakHyphen/>
        <w:t>03</w:t>
      </w:r>
      <w:r>
        <w:noBreakHyphen/>
        <w:t>19 t.o.m. 2019</w:t>
      </w:r>
      <w:r>
        <w:noBreakHyphen/>
        <w:t>12</w:t>
      </w:r>
      <w:r>
        <w:noBreakHyphen/>
        <w:t>30)</w:t>
      </w:r>
    </w:p>
    <w:p w14:paraId="2D6754C1" w14:textId="13014803" w:rsidR="00A23F7A" w:rsidRDefault="00A23F7A" w:rsidP="00B5765E">
      <w:pPr>
        <w:pStyle w:val="Brdtextmedindragvnster"/>
      </w:pPr>
      <w:r>
        <w:t xml:space="preserve">Brooks, Tim, </w:t>
      </w:r>
      <w:r w:rsidR="005E2966">
        <w:t>avdelningschef</w:t>
      </w:r>
      <w:r>
        <w:t xml:space="preserve"> (fr.o.m. 2017</w:t>
      </w:r>
      <w:r>
        <w:noBreakHyphen/>
        <w:t>11</w:t>
      </w:r>
      <w:r>
        <w:noBreakHyphen/>
        <w:t>09 t.o.m. 2019</w:t>
      </w:r>
      <w:r>
        <w:noBreakHyphen/>
        <w:t>12</w:t>
      </w:r>
      <w:r>
        <w:noBreakHyphen/>
        <w:t>30)</w:t>
      </w:r>
    </w:p>
    <w:p w14:paraId="702B43F5" w14:textId="4339E810" w:rsidR="00A23F7A" w:rsidRDefault="00A23F7A" w:rsidP="00B5765E">
      <w:pPr>
        <w:pStyle w:val="Brdtextmedindragvnster"/>
      </w:pPr>
      <w:proofErr w:type="spellStart"/>
      <w:r>
        <w:t>Bünger</w:t>
      </w:r>
      <w:proofErr w:type="spellEnd"/>
      <w:r>
        <w:t>, Anna (fr.o.m. 2016</w:t>
      </w:r>
      <w:r>
        <w:noBreakHyphen/>
        <w:t>01</w:t>
      </w:r>
      <w:r>
        <w:noBreakHyphen/>
        <w:t>12 t.o.m. 2017</w:t>
      </w:r>
      <w:r>
        <w:noBreakHyphen/>
        <w:t>11</w:t>
      </w:r>
      <w:r>
        <w:noBreakHyphen/>
        <w:t>08)</w:t>
      </w:r>
    </w:p>
    <w:p w14:paraId="46DAF1A9" w14:textId="77777777" w:rsidR="00A23F7A" w:rsidRDefault="00A23F7A" w:rsidP="00B5765E">
      <w:pPr>
        <w:pStyle w:val="Brdtextmedindragvnster"/>
      </w:pPr>
      <w:proofErr w:type="spellStart"/>
      <w:r>
        <w:t>Daugaard</w:t>
      </w:r>
      <w:proofErr w:type="spellEnd"/>
      <w:r>
        <w:t>, Linda, enhetschef (fr.o.m. 2019</w:t>
      </w:r>
      <w:r>
        <w:noBreakHyphen/>
        <w:t>02</w:t>
      </w:r>
      <w:r>
        <w:noBreakHyphen/>
        <w:t>14 t.o.m. 2019</w:t>
      </w:r>
      <w:r>
        <w:noBreakHyphen/>
        <w:t>12</w:t>
      </w:r>
      <w:r>
        <w:noBreakHyphen/>
        <w:t>30)</w:t>
      </w:r>
    </w:p>
    <w:p w14:paraId="5875AA59" w14:textId="77777777" w:rsidR="00A23F7A" w:rsidRDefault="00A23F7A" w:rsidP="00B5765E">
      <w:pPr>
        <w:pStyle w:val="Brdtextmedindragvnster"/>
      </w:pPr>
      <w:proofErr w:type="spellStart"/>
      <w:r>
        <w:t>Erici</w:t>
      </w:r>
      <w:proofErr w:type="spellEnd"/>
      <w:r>
        <w:t>, Geoff, undervisningsråd (fr.o.m. 2019</w:t>
      </w:r>
      <w:r>
        <w:noBreakHyphen/>
        <w:t>09</w:t>
      </w:r>
      <w:r>
        <w:noBreakHyphen/>
        <w:t>01 t.o.m. 2019</w:t>
      </w:r>
      <w:r>
        <w:noBreakHyphen/>
        <w:t>12</w:t>
      </w:r>
      <w:r>
        <w:noBreakHyphen/>
        <w:t>30)</w:t>
      </w:r>
    </w:p>
    <w:p w14:paraId="3514FCE3" w14:textId="59E92257" w:rsidR="00A23F7A" w:rsidRDefault="00A23F7A" w:rsidP="00B5765E">
      <w:pPr>
        <w:pStyle w:val="Brdtextmedindragvnster"/>
      </w:pPr>
      <w:proofErr w:type="spellStart"/>
      <w:r>
        <w:t>Ingelskog</w:t>
      </w:r>
      <w:proofErr w:type="spellEnd"/>
      <w:r>
        <w:t>, Johan (fr.o.m. 2016</w:t>
      </w:r>
      <w:r>
        <w:noBreakHyphen/>
        <w:t>01</w:t>
      </w:r>
      <w:r>
        <w:noBreakHyphen/>
        <w:t>12 t.o.m. 2019</w:t>
      </w:r>
      <w:r>
        <w:noBreakHyphen/>
        <w:t>03</w:t>
      </w:r>
      <w:r>
        <w:noBreakHyphen/>
        <w:t>18)</w:t>
      </w:r>
    </w:p>
    <w:p w14:paraId="0136612B" w14:textId="13C9C7F2" w:rsidR="00A23F7A" w:rsidRDefault="00A23F7A" w:rsidP="00B5765E">
      <w:pPr>
        <w:pStyle w:val="Brdtextmedindragvnster"/>
      </w:pPr>
      <w:r>
        <w:t>Jönsson, Malin (fr.o.m. 2016</w:t>
      </w:r>
      <w:r>
        <w:noBreakHyphen/>
        <w:t>01</w:t>
      </w:r>
      <w:r>
        <w:noBreakHyphen/>
        <w:t>12 t.o.m. 2019</w:t>
      </w:r>
      <w:r>
        <w:noBreakHyphen/>
        <w:t>12</w:t>
      </w:r>
      <w:r>
        <w:noBreakHyphen/>
        <w:t>30)</w:t>
      </w:r>
    </w:p>
    <w:p w14:paraId="1E3A53CA" w14:textId="5485479E" w:rsidR="00A23F7A" w:rsidRDefault="00A23F7A" w:rsidP="00B5765E">
      <w:pPr>
        <w:pStyle w:val="Brdtextmedindragvnster"/>
      </w:pPr>
      <w:proofErr w:type="spellStart"/>
      <w:r>
        <w:t>Kahlson</w:t>
      </w:r>
      <w:proofErr w:type="spellEnd"/>
      <w:r>
        <w:t xml:space="preserve">, Anna, </w:t>
      </w:r>
      <w:r w:rsidR="005E2966">
        <w:t>handläggare</w:t>
      </w:r>
      <w:r>
        <w:t xml:space="preserve"> (fr.o.m. 2016</w:t>
      </w:r>
      <w:r>
        <w:noBreakHyphen/>
        <w:t>11</w:t>
      </w:r>
      <w:r>
        <w:noBreakHyphen/>
        <w:t>28 t.o.m. 2017</w:t>
      </w:r>
      <w:r>
        <w:noBreakHyphen/>
        <w:t>05</w:t>
      </w:r>
      <w:r>
        <w:noBreakHyphen/>
        <w:t>31)</w:t>
      </w:r>
    </w:p>
    <w:p w14:paraId="3EAD2375" w14:textId="746563C5" w:rsidR="00A23F7A" w:rsidRPr="005E2966" w:rsidRDefault="00A23F7A" w:rsidP="00B5765E">
      <w:pPr>
        <w:pStyle w:val="Brdtextmedindragvnster"/>
      </w:pPr>
      <w:r w:rsidRPr="005E2966">
        <w:t>Larsson, Josefine (fr.o.m. 2016</w:t>
      </w:r>
      <w:r w:rsidRPr="005E2966">
        <w:noBreakHyphen/>
        <w:t>01</w:t>
      </w:r>
      <w:r w:rsidRPr="005E2966">
        <w:noBreakHyphen/>
        <w:t>12 t.o.m. 2019</w:t>
      </w:r>
      <w:r w:rsidRPr="005E2966">
        <w:noBreakHyphen/>
        <w:t>12</w:t>
      </w:r>
      <w:r w:rsidRPr="005E2966">
        <w:noBreakHyphen/>
        <w:t>30)</w:t>
      </w:r>
    </w:p>
    <w:p w14:paraId="133611E4" w14:textId="3DA8F07A" w:rsidR="00A23F7A" w:rsidRDefault="00A23F7A" w:rsidP="00B5765E">
      <w:pPr>
        <w:pStyle w:val="Brdtextmedindragvnster"/>
      </w:pPr>
      <w:r>
        <w:t>Lundgren, David (fr.o.m. 2017</w:t>
      </w:r>
      <w:r>
        <w:noBreakHyphen/>
        <w:t>01</w:t>
      </w:r>
      <w:r>
        <w:noBreakHyphen/>
        <w:t>17 t.o.m. 2019</w:t>
      </w:r>
      <w:r>
        <w:noBreakHyphen/>
        <w:t>03</w:t>
      </w:r>
      <w:r>
        <w:noBreakHyphen/>
        <w:t>31)</w:t>
      </w:r>
    </w:p>
    <w:p w14:paraId="1C591379" w14:textId="0510A006" w:rsidR="00A23F7A" w:rsidRDefault="00A23F7A" w:rsidP="00B5765E">
      <w:pPr>
        <w:pStyle w:val="Brdtextmedindragvnster"/>
      </w:pPr>
      <w:r>
        <w:t>Lundholm, Jesper (fr.o.m. 2016</w:t>
      </w:r>
      <w:r>
        <w:noBreakHyphen/>
        <w:t>01</w:t>
      </w:r>
      <w:r>
        <w:noBreakHyphen/>
        <w:t>12 t.o.m. 2019</w:t>
      </w:r>
      <w:r>
        <w:noBreakHyphen/>
        <w:t>12</w:t>
      </w:r>
      <w:r>
        <w:noBreakHyphen/>
        <w:t>30)</w:t>
      </w:r>
    </w:p>
    <w:p w14:paraId="204CD2EA" w14:textId="6151992A" w:rsidR="00A23F7A" w:rsidRDefault="00A23F7A" w:rsidP="00B5765E">
      <w:pPr>
        <w:pStyle w:val="Brdtextmedindragvnster"/>
      </w:pPr>
      <w:r>
        <w:lastRenderedPageBreak/>
        <w:t>Lövgren, Christian (fr.o.m. 2016</w:t>
      </w:r>
      <w:r>
        <w:noBreakHyphen/>
        <w:t>12</w:t>
      </w:r>
      <w:r>
        <w:noBreakHyphen/>
        <w:t>01 t.o.m. 2017</w:t>
      </w:r>
      <w:r>
        <w:noBreakHyphen/>
        <w:t>10</w:t>
      </w:r>
      <w:r>
        <w:noBreakHyphen/>
        <w:t>31)</w:t>
      </w:r>
    </w:p>
    <w:p w14:paraId="3E441933" w14:textId="54E7B973" w:rsidR="00A23F7A" w:rsidRPr="005E2966" w:rsidRDefault="00A23F7A" w:rsidP="00B5765E">
      <w:pPr>
        <w:pStyle w:val="Brdtextmedindragvnster"/>
        <w:rPr>
          <w:lang w:val="en-US"/>
        </w:rPr>
      </w:pPr>
      <w:proofErr w:type="spellStart"/>
      <w:r w:rsidRPr="005E2966">
        <w:rPr>
          <w:lang w:val="en-US"/>
        </w:rPr>
        <w:t>Lööw</w:t>
      </w:r>
      <w:proofErr w:type="spellEnd"/>
      <w:r w:rsidRPr="005E2966">
        <w:rPr>
          <w:lang w:val="en-US"/>
        </w:rPr>
        <w:t>, Lars, (</w:t>
      </w:r>
      <w:proofErr w:type="spellStart"/>
      <w:r w:rsidRPr="005E2966">
        <w:rPr>
          <w:lang w:val="en-US"/>
        </w:rPr>
        <w:t>fr.o.m</w:t>
      </w:r>
      <w:proofErr w:type="spellEnd"/>
      <w:r w:rsidRPr="005E2966">
        <w:rPr>
          <w:lang w:val="en-US"/>
        </w:rPr>
        <w:t>. 2016</w:t>
      </w:r>
      <w:r w:rsidRPr="005E2966">
        <w:rPr>
          <w:lang w:val="en-US"/>
        </w:rPr>
        <w:noBreakHyphen/>
        <w:t>01</w:t>
      </w:r>
      <w:r w:rsidRPr="005E2966">
        <w:rPr>
          <w:lang w:val="en-US"/>
        </w:rPr>
        <w:noBreakHyphen/>
        <w:t xml:space="preserve">12 </w:t>
      </w:r>
      <w:proofErr w:type="spellStart"/>
      <w:r w:rsidRPr="005E2966">
        <w:rPr>
          <w:lang w:val="en-US"/>
        </w:rPr>
        <w:t>t.o.m</w:t>
      </w:r>
      <w:proofErr w:type="spellEnd"/>
      <w:r w:rsidRPr="005E2966">
        <w:rPr>
          <w:lang w:val="en-US"/>
        </w:rPr>
        <w:t>. 2018</w:t>
      </w:r>
      <w:r w:rsidRPr="005E2966">
        <w:rPr>
          <w:lang w:val="en-US"/>
        </w:rPr>
        <w:noBreakHyphen/>
        <w:t>02</w:t>
      </w:r>
      <w:r w:rsidRPr="005E2966">
        <w:rPr>
          <w:lang w:val="en-US"/>
        </w:rPr>
        <w:noBreakHyphen/>
        <w:t>12)</w:t>
      </w:r>
    </w:p>
    <w:p w14:paraId="55878A39" w14:textId="77777777" w:rsidR="00A23F7A" w:rsidRDefault="00A23F7A" w:rsidP="00B5765E">
      <w:pPr>
        <w:pStyle w:val="Brdtextmedindragvnster"/>
      </w:pPr>
      <w:r>
        <w:t>Martinsson, Torgny, expert för kompetensförsörjning (fr.o.m. 2018</w:t>
      </w:r>
      <w:r>
        <w:noBreakHyphen/>
        <w:t>09</w:t>
      </w:r>
      <w:r>
        <w:noBreakHyphen/>
        <w:t>04 t.o.m. 2018</w:t>
      </w:r>
      <w:r>
        <w:noBreakHyphen/>
        <w:t>12</w:t>
      </w:r>
      <w:r>
        <w:noBreakHyphen/>
        <w:t>31)</w:t>
      </w:r>
    </w:p>
    <w:p w14:paraId="4BCE9E99" w14:textId="77777777" w:rsidR="00A23F7A" w:rsidRDefault="00A23F7A" w:rsidP="00B5765E">
      <w:pPr>
        <w:pStyle w:val="Brdtextmedindragvnster"/>
      </w:pPr>
      <w:r>
        <w:t>Millmark, Hans, samordnare (fr.o.m. 2018</w:t>
      </w:r>
      <w:r>
        <w:noBreakHyphen/>
        <w:t>09</w:t>
      </w:r>
      <w:r>
        <w:noBreakHyphen/>
        <w:t>14 t.o.m. 2019</w:t>
      </w:r>
      <w:r>
        <w:noBreakHyphen/>
        <w:t>12</w:t>
      </w:r>
      <w:r>
        <w:noBreakHyphen/>
        <w:t>30)</w:t>
      </w:r>
    </w:p>
    <w:p w14:paraId="50A73104" w14:textId="77777777" w:rsidR="00A23F7A" w:rsidRDefault="00A23F7A" w:rsidP="00B5765E">
      <w:pPr>
        <w:pStyle w:val="Brdtextmedindragvnster"/>
      </w:pPr>
      <w:r>
        <w:t xml:space="preserve">Nilsson, Marina, </w:t>
      </w:r>
      <w:proofErr w:type="spellStart"/>
      <w:r>
        <w:t>Visita</w:t>
      </w:r>
      <w:proofErr w:type="spellEnd"/>
      <w:r>
        <w:t xml:space="preserve"> (fr.o.m. 2016</w:t>
      </w:r>
      <w:r>
        <w:noBreakHyphen/>
        <w:t>01</w:t>
      </w:r>
      <w:r>
        <w:noBreakHyphen/>
        <w:t>12 t.o.m. 2016</w:t>
      </w:r>
      <w:r>
        <w:noBreakHyphen/>
        <w:t>06</w:t>
      </w:r>
      <w:r>
        <w:noBreakHyphen/>
        <w:t>14)</w:t>
      </w:r>
    </w:p>
    <w:p w14:paraId="391053B3" w14:textId="09FBE3EE" w:rsidR="00A23F7A" w:rsidRDefault="00A23F7A" w:rsidP="00B5765E">
      <w:pPr>
        <w:pStyle w:val="Brdtextmedindragvnster"/>
      </w:pPr>
      <w:r>
        <w:t xml:space="preserve">Rosendahl, Maria, </w:t>
      </w:r>
      <w:r w:rsidR="005E2966">
        <w:t>enhetschef</w:t>
      </w:r>
      <w:r>
        <w:t xml:space="preserve"> (fr.o.m. 2019</w:t>
      </w:r>
      <w:r>
        <w:noBreakHyphen/>
        <w:t>01</w:t>
      </w:r>
      <w:r>
        <w:noBreakHyphen/>
        <w:t>01 t.o.m. 2019</w:t>
      </w:r>
      <w:r>
        <w:noBreakHyphen/>
        <w:t>12</w:t>
      </w:r>
      <w:r>
        <w:noBreakHyphen/>
        <w:t>30)</w:t>
      </w:r>
    </w:p>
    <w:p w14:paraId="4267CD6C" w14:textId="26C3E900" w:rsidR="00A23F7A" w:rsidRDefault="00A23F7A" w:rsidP="00B5765E">
      <w:pPr>
        <w:pStyle w:val="Brdtextmedindragvnster"/>
      </w:pPr>
      <w:r>
        <w:t xml:space="preserve">Sandell, Svante, </w:t>
      </w:r>
      <w:r w:rsidR="005E2966">
        <w:t>undervisningsråd</w:t>
      </w:r>
      <w:r>
        <w:t xml:space="preserve"> (fr.o.m. 2016</w:t>
      </w:r>
      <w:r>
        <w:noBreakHyphen/>
        <w:t>01</w:t>
      </w:r>
      <w:r>
        <w:noBreakHyphen/>
        <w:t>12 t.o.m. 2017</w:t>
      </w:r>
      <w:r>
        <w:noBreakHyphen/>
        <w:t>01</w:t>
      </w:r>
      <w:r>
        <w:noBreakHyphen/>
        <w:t>16)</w:t>
      </w:r>
    </w:p>
    <w:p w14:paraId="23408872" w14:textId="77777777" w:rsidR="00A23F7A" w:rsidRDefault="00A23F7A" w:rsidP="00B5765E">
      <w:pPr>
        <w:pStyle w:val="Brdtextmedindragvnster"/>
      </w:pPr>
      <w:r>
        <w:t>Sandell, Svante, undervisningsråd (fr.o.m. 2019</w:t>
      </w:r>
      <w:r>
        <w:noBreakHyphen/>
        <w:t>04</w:t>
      </w:r>
      <w:r>
        <w:noBreakHyphen/>
        <w:t>01 t.o.m. 2019</w:t>
      </w:r>
      <w:r>
        <w:noBreakHyphen/>
        <w:t>08</w:t>
      </w:r>
      <w:r>
        <w:noBreakHyphen/>
        <w:t>31)</w:t>
      </w:r>
    </w:p>
    <w:p w14:paraId="7DBF3994" w14:textId="77777777" w:rsidR="00A23F7A" w:rsidRDefault="00A23F7A" w:rsidP="00B5765E">
      <w:pPr>
        <w:pStyle w:val="Brdtextmedindragvnster"/>
      </w:pPr>
      <w:proofErr w:type="spellStart"/>
      <w:r>
        <w:t>Steinbach</w:t>
      </w:r>
      <w:proofErr w:type="spellEnd"/>
      <w:r>
        <w:t xml:space="preserve"> Lindgren, Maria, utredare (fr.o.m. 2018</w:t>
      </w:r>
      <w:r>
        <w:noBreakHyphen/>
        <w:t>06</w:t>
      </w:r>
      <w:r>
        <w:noBreakHyphen/>
        <w:t>01 t.o.m. 2019</w:t>
      </w:r>
      <w:r>
        <w:noBreakHyphen/>
        <w:t>12</w:t>
      </w:r>
      <w:r>
        <w:noBreakHyphen/>
        <w:t>30)</w:t>
      </w:r>
    </w:p>
    <w:p w14:paraId="2C10DD80" w14:textId="5885898E" w:rsidR="00A23F7A" w:rsidRDefault="00A23F7A" w:rsidP="00B5765E">
      <w:pPr>
        <w:pStyle w:val="Brdtextmedindragvnster"/>
      </w:pPr>
      <w:r>
        <w:t>Svanström, Erika (fr.o.m. 2016</w:t>
      </w:r>
      <w:r>
        <w:noBreakHyphen/>
        <w:t>01</w:t>
      </w:r>
      <w:r>
        <w:noBreakHyphen/>
        <w:t>12 t.o.m. 2016</w:t>
      </w:r>
      <w:r>
        <w:noBreakHyphen/>
        <w:t>11</w:t>
      </w:r>
      <w:r>
        <w:noBreakHyphen/>
        <w:t>27)</w:t>
      </w:r>
    </w:p>
    <w:p w14:paraId="1E0E3F5C" w14:textId="6F8327BB" w:rsidR="00A23F7A" w:rsidRDefault="00A23F7A" w:rsidP="00B5765E">
      <w:pPr>
        <w:pStyle w:val="Brdtextmedindragvnster"/>
      </w:pPr>
      <w:proofErr w:type="spellStart"/>
      <w:r>
        <w:t>Tarschys</w:t>
      </w:r>
      <w:proofErr w:type="spellEnd"/>
      <w:r>
        <w:t>, Charlotte (fr.o.m. 2016</w:t>
      </w:r>
      <w:r>
        <w:noBreakHyphen/>
        <w:t>01</w:t>
      </w:r>
      <w:r>
        <w:noBreakHyphen/>
        <w:t>12 t.o.m. 2016</w:t>
      </w:r>
      <w:r>
        <w:noBreakHyphen/>
        <w:t>11</w:t>
      </w:r>
      <w:r>
        <w:noBreakHyphen/>
        <w:t>30)</w:t>
      </w:r>
    </w:p>
    <w:p w14:paraId="23A16751" w14:textId="3FC87DAA" w:rsidR="00A23F7A" w:rsidRDefault="00A23F7A" w:rsidP="00B5765E">
      <w:pPr>
        <w:pStyle w:val="Brdtextmedindragvnster"/>
      </w:pPr>
      <w:proofErr w:type="spellStart"/>
      <w:r>
        <w:t>Tarschys</w:t>
      </w:r>
      <w:proofErr w:type="spellEnd"/>
      <w:r>
        <w:t>, Charlotte (fr.o.m. 2018</w:t>
      </w:r>
      <w:r>
        <w:noBreakHyphen/>
        <w:t>01</w:t>
      </w:r>
      <w:r>
        <w:noBreakHyphen/>
        <w:t>25 t.o.m. 2019</w:t>
      </w:r>
      <w:r>
        <w:noBreakHyphen/>
        <w:t>10</w:t>
      </w:r>
      <w:r>
        <w:noBreakHyphen/>
        <w:t>31)</w:t>
      </w:r>
    </w:p>
    <w:p w14:paraId="02055F6D" w14:textId="656589C2" w:rsidR="00A23F7A" w:rsidRPr="005E2966" w:rsidRDefault="00A23F7A" w:rsidP="00B5765E">
      <w:pPr>
        <w:pStyle w:val="Brdtextmedindragvnster"/>
        <w:rPr>
          <w:lang w:val="en-US"/>
        </w:rPr>
      </w:pPr>
      <w:proofErr w:type="spellStart"/>
      <w:r w:rsidRPr="005E2966">
        <w:rPr>
          <w:lang w:val="en-US"/>
        </w:rPr>
        <w:t>Thomelius</w:t>
      </w:r>
      <w:proofErr w:type="spellEnd"/>
      <w:r w:rsidRPr="005E2966">
        <w:rPr>
          <w:lang w:val="en-US"/>
        </w:rPr>
        <w:t>, Peter (</w:t>
      </w:r>
      <w:proofErr w:type="spellStart"/>
      <w:r w:rsidRPr="005E2966">
        <w:rPr>
          <w:lang w:val="en-US"/>
        </w:rPr>
        <w:t>fr.o.m</w:t>
      </w:r>
      <w:proofErr w:type="spellEnd"/>
      <w:r w:rsidRPr="005E2966">
        <w:rPr>
          <w:lang w:val="en-US"/>
        </w:rPr>
        <w:t>. 2016</w:t>
      </w:r>
      <w:r w:rsidRPr="005E2966">
        <w:rPr>
          <w:lang w:val="en-US"/>
        </w:rPr>
        <w:noBreakHyphen/>
        <w:t>06</w:t>
      </w:r>
      <w:r w:rsidRPr="005E2966">
        <w:rPr>
          <w:lang w:val="en-US"/>
        </w:rPr>
        <w:noBreakHyphen/>
        <w:t xml:space="preserve">15 </w:t>
      </w:r>
      <w:proofErr w:type="spellStart"/>
      <w:r w:rsidRPr="005E2966">
        <w:rPr>
          <w:lang w:val="en-US"/>
        </w:rPr>
        <w:t>t.o.m</w:t>
      </w:r>
      <w:proofErr w:type="spellEnd"/>
      <w:r w:rsidRPr="005E2966">
        <w:rPr>
          <w:lang w:val="en-US"/>
        </w:rPr>
        <w:t>. 2019</w:t>
      </w:r>
      <w:r w:rsidRPr="005E2966">
        <w:rPr>
          <w:lang w:val="en-US"/>
        </w:rPr>
        <w:noBreakHyphen/>
        <w:t>12</w:t>
      </w:r>
      <w:r w:rsidRPr="005E2966">
        <w:rPr>
          <w:lang w:val="en-US"/>
        </w:rPr>
        <w:noBreakHyphen/>
        <w:t>30)</w:t>
      </w:r>
    </w:p>
    <w:p w14:paraId="232A99A3" w14:textId="07C2BA5C" w:rsidR="00A23F7A" w:rsidRPr="005E2966" w:rsidRDefault="00A23F7A" w:rsidP="00B5765E">
      <w:pPr>
        <w:pStyle w:val="Brdtextmedindragvnster"/>
        <w:rPr>
          <w:lang w:val="en-US"/>
        </w:rPr>
      </w:pPr>
      <w:r w:rsidRPr="005E2966">
        <w:rPr>
          <w:lang w:val="en-US"/>
        </w:rPr>
        <w:t>Voltaire, Fredrik</w:t>
      </w:r>
      <w:r w:rsidR="005E2966" w:rsidRPr="005E2966">
        <w:rPr>
          <w:lang w:val="en-US"/>
        </w:rPr>
        <w:t xml:space="preserve"> </w:t>
      </w:r>
      <w:r w:rsidRPr="005E2966">
        <w:rPr>
          <w:lang w:val="en-US"/>
        </w:rPr>
        <w:t>(</w:t>
      </w:r>
      <w:proofErr w:type="spellStart"/>
      <w:r w:rsidRPr="005E2966">
        <w:rPr>
          <w:lang w:val="en-US"/>
        </w:rPr>
        <w:t>fr.o.m</w:t>
      </w:r>
      <w:proofErr w:type="spellEnd"/>
      <w:r w:rsidRPr="005E2966">
        <w:rPr>
          <w:lang w:val="en-US"/>
        </w:rPr>
        <w:t>. 2016</w:t>
      </w:r>
      <w:r w:rsidRPr="005E2966">
        <w:rPr>
          <w:lang w:val="en-US"/>
        </w:rPr>
        <w:noBreakHyphen/>
        <w:t>01</w:t>
      </w:r>
      <w:r w:rsidRPr="005E2966">
        <w:rPr>
          <w:lang w:val="en-US"/>
        </w:rPr>
        <w:noBreakHyphen/>
        <w:t xml:space="preserve">12 </w:t>
      </w:r>
      <w:proofErr w:type="spellStart"/>
      <w:r w:rsidRPr="005E2966">
        <w:rPr>
          <w:lang w:val="en-US"/>
        </w:rPr>
        <w:t>t.o.m</w:t>
      </w:r>
      <w:proofErr w:type="spellEnd"/>
      <w:r w:rsidRPr="005E2966">
        <w:rPr>
          <w:lang w:val="en-US"/>
        </w:rPr>
        <w:t>. 2019</w:t>
      </w:r>
      <w:r w:rsidRPr="005E2966">
        <w:rPr>
          <w:lang w:val="en-US"/>
        </w:rPr>
        <w:noBreakHyphen/>
        <w:t>12</w:t>
      </w:r>
      <w:r w:rsidRPr="005E2966">
        <w:rPr>
          <w:lang w:val="en-US"/>
        </w:rPr>
        <w:noBreakHyphen/>
        <w:t>30)</w:t>
      </w:r>
    </w:p>
    <w:p w14:paraId="3454CF2B" w14:textId="6E901921" w:rsidR="00A23F7A" w:rsidRPr="002E21B5" w:rsidRDefault="00A23F7A" w:rsidP="00B5765E">
      <w:pPr>
        <w:pStyle w:val="Brdtextmedindragvnster"/>
        <w:rPr>
          <w:lang w:val="de-DE"/>
        </w:rPr>
      </w:pPr>
      <w:r w:rsidRPr="002E21B5">
        <w:rPr>
          <w:lang w:val="de-DE"/>
        </w:rPr>
        <w:t xml:space="preserve">von </w:t>
      </w:r>
      <w:proofErr w:type="spellStart"/>
      <w:r w:rsidRPr="002E21B5">
        <w:rPr>
          <w:lang w:val="de-DE"/>
        </w:rPr>
        <w:t>Zweigbergk</w:t>
      </w:r>
      <w:proofErr w:type="spellEnd"/>
      <w:r w:rsidRPr="002E21B5">
        <w:rPr>
          <w:lang w:val="de-DE"/>
        </w:rPr>
        <w:t>, Amelie</w:t>
      </w:r>
      <w:r w:rsidR="005E2966">
        <w:rPr>
          <w:lang w:val="de-DE"/>
        </w:rPr>
        <w:t xml:space="preserve"> </w:t>
      </w:r>
      <w:r w:rsidRPr="002E21B5">
        <w:rPr>
          <w:lang w:val="de-DE"/>
        </w:rPr>
        <w:t>(</w:t>
      </w:r>
      <w:proofErr w:type="spellStart"/>
      <w:r w:rsidRPr="002E21B5">
        <w:rPr>
          <w:lang w:val="de-DE"/>
        </w:rPr>
        <w:t>fr.o.m</w:t>
      </w:r>
      <w:proofErr w:type="spellEnd"/>
      <w:r w:rsidRPr="002E21B5">
        <w:rPr>
          <w:lang w:val="de-DE"/>
        </w:rPr>
        <w:t>. 2016</w:t>
      </w:r>
      <w:r w:rsidRPr="002E21B5">
        <w:rPr>
          <w:lang w:val="de-DE"/>
        </w:rPr>
        <w:noBreakHyphen/>
        <w:t>01</w:t>
      </w:r>
      <w:r w:rsidRPr="002E21B5">
        <w:rPr>
          <w:lang w:val="de-DE"/>
        </w:rPr>
        <w:noBreakHyphen/>
        <w:t xml:space="preserve">12 </w:t>
      </w:r>
      <w:proofErr w:type="spellStart"/>
      <w:r w:rsidRPr="002E21B5">
        <w:rPr>
          <w:lang w:val="de-DE"/>
        </w:rPr>
        <w:t>t.o.m</w:t>
      </w:r>
      <w:proofErr w:type="spellEnd"/>
      <w:r w:rsidRPr="002E21B5">
        <w:rPr>
          <w:lang w:val="de-DE"/>
        </w:rPr>
        <w:t>. 2018</w:t>
      </w:r>
      <w:r w:rsidRPr="002E21B5">
        <w:rPr>
          <w:lang w:val="de-DE"/>
        </w:rPr>
        <w:noBreakHyphen/>
        <w:t>09</w:t>
      </w:r>
      <w:r w:rsidRPr="002E21B5">
        <w:rPr>
          <w:lang w:val="de-DE"/>
        </w:rPr>
        <w:noBreakHyphen/>
        <w:t>03)</w:t>
      </w:r>
    </w:p>
    <w:p w14:paraId="349C8401" w14:textId="77777777" w:rsidR="00A23F7A" w:rsidRDefault="00A23F7A" w:rsidP="00B5765E">
      <w:pPr>
        <w:pStyle w:val="Brdtexthllihop"/>
      </w:pPr>
      <w:r>
        <w:t>Sakkunniga:</w:t>
      </w:r>
    </w:p>
    <w:p w14:paraId="7380FCF7" w14:textId="7C1C353B" w:rsidR="00A23F7A" w:rsidRDefault="00A23F7A" w:rsidP="00B5765E">
      <w:pPr>
        <w:pStyle w:val="Brdtextmedindragvnster"/>
      </w:pPr>
      <w:r>
        <w:t xml:space="preserve">Asp, Helena, </w:t>
      </w:r>
      <w:r w:rsidR="005E2966">
        <w:t xml:space="preserve">departementssekreterare </w:t>
      </w:r>
      <w:r>
        <w:t>(fr.o.m. 2016</w:t>
      </w:r>
      <w:r>
        <w:noBreakHyphen/>
        <w:t>03</w:t>
      </w:r>
      <w:r>
        <w:noBreakHyphen/>
        <w:t>29 t.o.m. 2016</w:t>
      </w:r>
      <w:r>
        <w:noBreakHyphen/>
        <w:t>08</w:t>
      </w:r>
      <w:r>
        <w:noBreakHyphen/>
        <w:t>31)</w:t>
      </w:r>
    </w:p>
    <w:p w14:paraId="3675916F" w14:textId="77777777" w:rsidR="00A23F7A" w:rsidRDefault="00A23F7A" w:rsidP="00B5765E">
      <w:pPr>
        <w:pStyle w:val="Brdtextmedindragvnster"/>
      </w:pPr>
      <w:proofErr w:type="spellStart"/>
      <w:r>
        <w:t>Beijmo</w:t>
      </w:r>
      <w:proofErr w:type="spellEnd"/>
      <w:r>
        <w:t>, Anna, kansliråd (fr.o.m. 2018</w:t>
      </w:r>
      <w:r>
        <w:noBreakHyphen/>
        <w:t>10</w:t>
      </w:r>
      <w:r>
        <w:noBreakHyphen/>
        <w:t>09 t.o.m. 2019</w:t>
      </w:r>
      <w:r>
        <w:noBreakHyphen/>
        <w:t>09</w:t>
      </w:r>
      <w:r>
        <w:noBreakHyphen/>
        <w:t>01)</w:t>
      </w:r>
    </w:p>
    <w:p w14:paraId="575912FC" w14:textId="77777777" w:rsidR="00A23F7A" w:rsidRDefault="00A23F7A" w:rsidP="00B5765E">
      <w:pPr>
        <w:pStyle w:val="Brdtextmedindragvnster"/>
      </w:pPr>
      <w:proofErr w:type="spellStart"/>
      <w:r>
        <w:t>Bodelius</w:t>
      </w:r>
      <w:proofErr w:type="spellEnd"/>
      <w:r>
        <w:t>, Lotta, rättssakkunnig (fr.o.m. 2018</w:t>
      </w:r>
      <w:r>
        <w:noBreakHyphen/>
        <w:t>06</w:t>
      </w:r>
      <w:r>
        <w:noBreakHyphen/>
        <w:t>11 t.o.m. 2019</w:t>
      </w:r>
      <w:r>
        <w:noBreakHyphen/>
        <w:t>02</w:t>
      </w:r>
      <w:r>
        <w:noBreakHyphen/>
        <w:t>27)</w:t>
      </w:r>
    </w:p>
    <w:p w14:paraId="0F3A2837" w14:textId="77777777" w:rsidR="00A23F7A" w:rsidRDefault="00A23F7A" w:rsidP="00B5765E">
      <w:pPr>
        <w:pStyle w:val="Brdtextmedindragvnster"/>
      </w:pPr>
      <w:r>
        <w:t>Cars, Emma, departementssekreterare (fr.o.m. 2016</w:t>
      </w:r>
      <w:r>
        <w:noBreakHyphen/>
        <w:t>12</w:t>
      </w:r>
      <w:r>
        <w:noBreakHyphen/>
        <w:t>20 t.o.m. 2017</w:t>
      </w:r>
      <w:r>
        <w:noBreakHyphen/>
        <w:t>08</w:t>
      </w:r>
      <w:r>
        <w:noBreakHyphen/>
        <w:t>31)</w:t>
      </w:r>
    </w:p>
    <w:p w14:paraId="45257137" w14:textId="77777777" w:rsidR="00A23F7A" w:rsidRDefault="00A23F7A" w:rsidP="00B5765E">
      <w:pPr>
        <w:pStyle w:val="Brdtextmedindragvnster"/>
      </w:pPr>
      <w:r>
        <w:t>Cars, Emma, departementssekreterare (fr.o.m. 2018</w:t>
      </w:r>
      <w:r>
        <w:noBreakHyphen/>
        <w:t>06</w:t>
      </w:r>
      <w:r>
        <w:noBreakHyphen/>
        <w:t>11 t.o.m. 2018</w:t>
      </w:r>
      <w:r>
        <w:noBreakHyphen/>
        <w:t>11</w:t>
      </w:r>
      <w:r>
        <w:noBreakHyphen/>
        <w:t>29)</w:t>
      </w:r>
    </w:p>
    <w:p w14:paraId="48751D67" w14:textId="77777777" w:rsidR="00A23F7A" w:rsidRDefault="00A23F7A" w:rsidP="00B5765E">
      <w:pPr>
        <w:pStyle w:val="Brdtextmedindragvnster"/>
      </w:pPr>
      <w:r>
        <w:t>Edholm, Karin, kansliråd (fr.o.m. 2016</w:t>
      </w:r>
      <w:r>
        <w:noBreakHyphen/>
        <w:t>09</w:t>
      </w:r>
      <w:r>
        <w:noBreakHyphen/>
        <w:t>01 t.o.m. 2017</w:t>
      </w:r>
      <w:r>
        <w:noBreakHyphen/>
        <w:t>02</w:t>
      </w:r>
      <w:r>
        <w:noBreakHyphen/>
        <w:t>08)</w:t>
      </w:r>
    </w:p>
    <w:p w14:paraId="4FF5CAC3" w14:textId="77777777" w:rsidR="00A23F7A" w:rsidRDefault="00A23F7A" w:rsidP="00B5765E">
      <w:pPr>
        <w:pStyle w:val="Brdtextmedindragvnster"/>
      </w:pPr>
      <w:r>
        <w:t>Gustafsson Åberg, Nina, departementssekreterare (fr.o.m. 2018</w:t>
      </w:r>
      <w:r>
        <w:noBreakHyphen/>
        <w:t>10</w:t>
      </w:r>
      <w:r>
        <w:noBreakHyphen/>
        <w:t>09 t.o.m. 2019</w:t>
      </w:r>
      <w:r>
        <w:noBreakHyphen/>
        <w:t>09</w:t>
      </w:r>
      <w:r>
        <w:noBreakHyphen/>
        <w:t>22)</w:t>
      </w:r>
    </w:p>
    <w:p w14:paraId="23708C95" w14:textId="77777777" w:rsidR="00A23F7A" w:rsidRDefault="00A23F7A" w:rsidP="00B5765E">
      <w:pPr>
        <w:pStyle w:val="Brdtextmedindragvnster"/>
      </w:pPr>
      <w:r>
        <w:t>Hansson, Love, departementssekreterare (fr.o.m. 2017</w:t>
      </w:r>
      <w:r>
        <w:noBreakHyphen/>
        <w:t>09</w:t>
      </w:r>
      <w:r>
        <w:noBreakHyphen/>
        <w:t>01 t.o.m. 2018</w:t>
      </w:r>
      <w:r>
        <w:noBreakHyphen/>
        <w:t>05</w:t>
      </w:r>
      <w:r>
        <w:noBreakHyphen/>
        <w:t>31)</w:t>
      </w:r>
    </w:p>
    <w:p w14:paraId="2FCDFFA1" w14:textId="7CE1C075" w:rsidR="00A23F7A" w:rsidRDefault="00A23F7A" w:rsidP="00B5765E">
      <w:pPr>
        <w:pStyle w:val="Brdtextmedindragvnster"/>
      </w:pPr>
      <w:r>
        <w:t xml:space="preserve">Hansson, Maria, </w:t>
      </w:r>
      <w:r w:rsidR="005E2966">
        <w:t xml:space="preserve">kansliråd </w:t>
      </w:r>
      <w:r>
        <w:t>(fr.o.m. 2016</w:t>
      </w:r>
      <w:r>
        <w:noBreakHyphen/>
        <w:t>03</w:t>
      </w:r>
      <w:r>
        <w:noBreakHyphen/>
        <w:t>29 t.o.m. 2018</w:t>
      </w:r>
      <w:r>
        <w:noBreakHyphen/>
        <w:t>10</w:t>
      </w:r>
      <w:r>
        <w:noBreakHyphen/>
        <w:t>08)</w:t>
      </w:r>
    </w:p>
    <w:p w14:paraId="0CD4929E" w14:textId="77777777" w:rsidR="00A23F7A" w:rsidRDefault="00A23F7A" w:rsidP="00B5765E">
      <w:pPr>
        <w:pStyle w:val="Brdtextmedindragvnster"/>
      </w:pPr>
      <w:r>
        <w:t>Hassel, Christina, departementssekreterare (fr.o.m. 2017</w:t>
      </w:r>
      <w:r>
        <w:noBreakHyphen/>
        <w:t>02</w:t>
      </w:r>
      <w:r>
        <w:noBreakHyphen/>
        <w:t>09 t.o.m. 2019</w:t>
      </w:r>
      <w:r>
        <w:noBreakHyphen/>
        <w:t>12</w:t>
      </w:r>
      <w:r>
        <w:noBreakHyphen/>
        <w:t>30)</w:t>
      </w:r>
    </w:p>
    <w:p w14:paraId="520963AE" w14:textId="77777777" w:rsidR="00A23F7A" w:rsidRDefault="00A23F7A" w:rsidP="00B5765E">
      <w:pPr>
        <w:pStyle w:val="Brdtextmedindragvnster"/>
      </w:pPr>
      <w:r>
        <w:t>Hindberg, Linda, departementssekreterare (fr.o.m. 2016</w:t>
      </w:r>
      <w:r>
        <w:noBreakHyphen/>
        <w:t>05</w:t>
      </w:r>
      <w:r>
        <w:noBreakHyphen/>
        <w:t>09 t.o.m. 2017</w:t>
      </w:r>
      <w:r>
        <w:noBreakHyphen/>
        <w:t>10</w:t>
      </w:r>
      <w:r>
        <w:noBreakHyphen/>
        <w:t>04)</w:t>
      </w:r>
    </w:p>
    <w:p w14:paraId="4D41F176" w14:textId="77777777" w:rsidR="00A23F7A" w:rsidRDefault="00A23F7A" w:rsidP="00B5765E">
      <w:pPr>
        <w:pStyle w:val="Brdtextmedindragvnster"/>
      </w:pPr>
      <w:proofErr w:type="spellStart"/>
      <w:r>
        <w:t>Jozic</w:t>
      </w:r>
      <w:proofErr w:type="spellEnd"/>
      <w:r>
        <w:t xml:space="preserve">, </w:t>
      </w:r>
      <w:proofErr w:type="spellStart"/>
      <w:r>
        <w:t>Drazenko</w:t>
      </w:r>
      <w:proofErr w:type="spellEnd"/>
      <w:r>
        <w:t>, departementssekreterare (fr.o.m. 2019</w:t>
      </w:r>
      <w:r>
        <w:noBreakHyphen/>
        <w:t>02</w:t>
      </w:r>
      <w:r>
        <w:noBreakHyphen/>
        <w:t>28 t.o.m. 2019</w:t>
      </w:r>
      <w:r>
        <w:noBreakHyphen/>
        <w:t>12</w:t>
      </w:r>
      <w:r>
        <w:noBreakHyphen/>
        <w:t>30)</w:t>
      </w:r>
    </w:p>
    <w:p w14:paraId="75D9213E" w14:textId="0BC49532" w:rsidR="00A23F7A" w:rsidRDefault="00A23F7A" w:rsidP="00B5765E">
      <w:pPr>
        <w:pStyle w:val="Brdtextmedindragvnster"/>
      </w:pPr>
      <w:r>
        <w:t xml:space="preserve">Karlsson, Roger, </w:t>
      </w:r>
      <w:r w:rsidR="005E2966">
        <w:t>kansliråd</w:t>
      </w:r>
      <w:r>
        <w:t xml:space="preserve"> (fr.o.m. 2017</w:t>
      </w:r>
      <w:r>
        <w:noBreakHyphen/>
        <w:t>07</w:t>
      </w:r>
      <w:r>
        <w:noBreakHyphen/>
        <w:t>03 t.o.m. 2018</w:t>
      </w:r>
      <w:r>
        <w:noBreakHyphen/>
        <w:t>04</w:t>
      </w:r>
      <w:r>
        <w:noBreakHyphen/>
        <w:t>15)</w:t>
      </w:r>
    </w:p>
    <w:p w14:paraId="25DD3E83" w14:textId="70CE9C15" w:rsidR="00A23F7A" w:rsidRDefault="00A23F7A" w:rsidP="00B5765E">
      <w:pPr>
        <w:pStyle w:val="Brdtextmedindragvnster"/>
      </w:pPr>
      <w:r>
        <w:t xml:space="preserve">Klint, Carl-Johan, </w:t>
      </w:r>
      <w:r w:rsidR="005E2966">
        <w:t>kansliråd</w:t>
      </w:r>
      <w:r>
        <w:t xml:space="preserve"> (fr.o.m. 2016</w:t>
      </w:r>
      <w:r>
        <w:noBreakHyphen/>
        <w:t>03</w:t>
      </w:r>
      <w:r>
        <w:noBreakHyphen/>
        <w:t>29 t.o.m. 2019</w:t>
      </w:r>
      <w:r>
        <w:noBreakHyphen/>
        <w:t>12</w:t>
      </w:r>
      <w:r>
        <w:noBreakHyphen/>
        <w:t>30)</w:t>
      </w:r>
    </w:p>
    <w:p w14:paraId="33B3EC26" w14:textId="77777777" w:rsidR="00A23F7A" w:rsidRDefault="00A23F7A" w:rsidP="00B5765E">
      <w:pPr>
        <w:pStyle w:val="Brdtextmedindragvnster"/>
      </w:pPr>
      <w:r>
        <w:t>Larsson, Jennie K, departementssekreterare (fr.o.m. 2019</w:t>
      </w:r>
      <w:r>
        <w:noBreakHyphen/>
        <w:t>09</w:t>
      </w:r>
      <w:r>
        <w:noBreakHyphen/>
        <w:t>23 t.o.m. 2019</w:t>
      </w:r>
      <w:r>
        <w:noBreakHyphen/>
        <w:t>12</w:t>
      </w:r>
      <w:r>
        <w:noBreakHyphen/>
        <w:t>30)</w:t>
      </w:r>
    </w:p>
    <w:p w14:paraId="18774F5D" w14:textId="77777777" w:rsidR="00A23F7A" w:rsidRDefault="00A23F7A" w:rsidP="00B5765E">
      <w:pPr>
        <w:pStyle w:val="Brdtextmedindragvnster"/>
      </w:pPr>
      <w:r>
        <w:t>Lindén, Carina, kansliråd (fr.o.m. 2018</w:t>
      </w:r>
      <w:r>
        <w:noBreakHyphen/>
        <w:t>10</w:t>
      </w:r>
      <w:r>
        <w:noBreakHyphen/>
        <w:t>30 t.o.m. 2019</w:t>
      </w:r>
      <w:r>
        <w:noBreakHyphen/>
        <w:t>12</w:t>
      </w:r>
      <w:r>
        <w:noBreakHyphen/>
        <w:t>30)</w:t>
      </w:r>
    </w:p>
    <w:p w14:paraId="342C694B" w14:textId="10B13023" w:rsidR="00A23F7A" w:rsidRDefault="00A23F7A" w:rsidP="00B5765E">
      <w:pPr>
        <w:pStyle w:val="Brdtextmedindragvnster"/>
      </w:pPr>
      <w:r>
        <w:t xml:space="preserve">Lundblad, Lina, </w:t>
      </w:r>
      <w:r w:rsidR="005E2966">
        <w:t>departementssekreterare</w:t>
      </w:r>
      <w:r>
        <w:t xml:space="preserve"> (fr.o.m. 2016</w:t>
      </w:r>
      <w:r>
        <w:noBreakHyphen/>
        <w:t>03</w:t>
      </w:r>
      <w:r>
        <w:noBreakHyphen/>
        <w:t>29 t.o.m. 2016</w:t>
      </w:r>
      <w:r>
        <w:noBreakHyphen/>
        <w:t>12</w:t>
      </w:r>
      <w:r>
        <w:noBreakHyphen/>
        <w:t>19)</w:t>
      </w:r>
    </w:p>
    <w:p w14:paraId="26D0392A" w14:textId="5E997B58" w:rsidR="00A23F7A" w:rsidRDefault="00A23F7A" w:rsidP="00B5765E">
      <w:pPr>
        <w:pStyle w:val="Brdtextmedindragvnster"/>
      </w:pPr>
      <w:proofErr w:type="spellStart"/>
      <w:r>
        <w:t>Mähler</w:t>
      </w:r>
      <w:proofErr w:type="spellEnd"/>
      <w:r>
        <w:t xml:space="preserve"> Lejon, Helena, </w:t>
      </w:r>
      <w:r w:rsidR="005E2966">
        <w:t>kansliråd</w:t>
      </w:r>
      <w:r>
        <w:t xml:space="preserve"> (fr.o.m. 2016</w:t>
      </w:r>
      <w:r>
        <w:noBreakHyphen/>
        <w:t>03</w:t>
      </w:r>
      <w:r>
        <w:noBreakHyphen/>
        <w:t>29 t.o.m. 2018</w:t>
      </w:r>
      <w:r>
        <w:noBreakHyphen/>
        <w:t>08</w:t>
      </w:r>
      <w:r>
        <w:noBreakHyphen/>
        <w:t>30)</w:t>
      </w:r>
    </w:p>
    <w:p w14:paraId="1D2DCEB6" w14:textId="77777777" w:rsidR="00A23F7A" w:rsidRDefault="00A23F7A" w:rsidP="00B5765E">
      <w:pPr>
        <w:pStyle w:val="Brdtextmedindragvnster"/>
      </w:pPr>
      <w:r>
        <w:lastRenderedPageBreak/>
        <w:t>Nilsson, Maria, Enheten för folkhälsa och sjukvård/ S (fr.o.m. 2016</w:t>
      </w:r>
      <w:r>
        <w:noBreakHyphen/>
        <w:t>03</w:t>
      </w:r>
      <w:r>
        <w:noBreakHyphen/>
        <w:t>29 t.o.m. 2016</w:t>
      </w:r>
      <w:r>
        <w:noBreakHyphen/>
        <w:t>05</w:t>
      </w:r>
      <w:r>
        <w:noBreakHyphen/>
        <w:t>08)</w:t>
      </w:r>
    </w:p>
    <w:p w14:paraId="015FD66A" w14:textId="25795D3A" w:rsidR="00A23F7A" w:rsidRDefault="00A23F7A" w:rsidP="00B5765E">
      <w:pPr>
        <w:pStyle w:val="Brdtextmedindragvnster"/>
      </w:pPr>
      <w:r>
        <w:t>Nilsson Strandberg, Per</w:t>
      </w:r>
      <w:r w:rsidR="005F2B53">
        <w:t xml:space="preserve"> </w:t>
      </w:r>
      <w:r>
        <w:t>Anders, kansliråd (fr.o.m. 2019</w:t>
      </w:r>
      <w:r>
        <w:noBreakHyphen/>
        <w:t>09</w:t>
      </w:r>
      <w:r>
        <w:noBreakHyphen/>
        <w:t>02 t.o.m. 2019</w:t>
      </w:r>
      <w:r>
        <w:noBreakHyphen/>
        <w:t>12</w:t>
      </w:r>
      <w:r>
        <w:noBreakHyphen/>
        <w:t>30)</w:t>
      </w:r>
    </w:p>
    <w:p w14:paraId="54B1601F" w14:textId="507285D5" w:rsidR="00A23F7A" w:rsidRDefault="00A23F7A" w:rsidP="00B5765E">
      <w:pPr>
        <w:pStyle w:val="Brdtextmedindragvnster"/>
      </w:pPr>
      <w:proofErr w:type="spellStart"/>
      <w:r>
        <w:t>Plisch</w:t>
      </w:r>
      <w:proofErr w:type="spellEnd"/>
      <w:r>
        <w:t xml:space="preserve">, Emil, </w:t>
      </w:r>
      <w:r w:rsidR="005E2966">
        <w:t xml:space="preserve">departementssekreterare </w:t>
      </w:r>
      <w:r>
        <w:t>(fr.o.m. 2016</w:t>
      </w:r>
      <w:r>
        <w:noBreakHyphen/>
        <w:t>03</w:t>
      </w:r>
      <w:r>
        <w:noBreakHyphen/>
        <w:t>29 t.o.m. 2019</w:t>
      </w:r>
      <w:r>
        <w:noBreakHyphen/>
        <w:t>09</w:t>
      </w:r>
      <w:r>
        <w:noBreakHyphen/>
        <w:t>01)</w:t>
      </w:r>
    </w:p>
    <w:p w14:paraId="33C16745" w14:textId="77777777" w:rsidR="00A23F7A" w:rsidRDefault="00A23F7A" w:rsidP="00B5765E">
      <w:pPr>
        <w:pStyle w:val="Brdtextmedindragvnster"/>
      </w:pPr>
      <w:r>
        <w:t>Winbladh, Malin, departementssekreterare (fr.o.m. 2018</w:t>
      </w:r>
      <w:r>
        <w:noBreakHyphen/>
        <w:t>11</w:t>
      </w:r>
      <w:r>
        <w:noBreakHyphen/>
        <w:t>30 t.o.m. 2019</w:t>
      </w:r>
      <w:r>
        <w:noBreakHyphen/>
        <w:t>12</w:t>
      </w:r>
      <w:r>
        <w:noBreakHyphen/>
        <w:t>30)</w:t>
      </w:r>
    </w:p>
    <w:p w14:paraId="1DA3977D" w14:textId="77777777" w:rsidR="00A23F7A" w:rsidRPr="002E21B5" w:rsidRDefault="00A23F7A" w:rsidP="00B5765E">
      <w:pPr>
        <w:pStyle w:val="Brdtexthllihop"/>
        <w:rPr>
          <w:lang w:val="de-DE"/>
        </w:rPr>
      </w:pPr>
      <w:r w:rsidRPr="002E21B5">
        <w:rPr>
          <w:lang w:val="de-DE"/>
        </w:rPr>
        <w:t>Experter:</w:t>
      </w:r>
    </w:p>
    <w:p w14:paraId="27F74C96" w14:textId="77777777" w:rsidR="00A23F7A" w:rsidRPr="002E21B5" w:rsidRDefault="00A23F7A" w:rsidP="00B5765E">
      <w:pPr>
        <w:pStyle w:val="Brdtextmedindragvnster"/>
        <w:rPr>
          <w:lang w:val="de-DE"/>
        </w:rPr>
      </w:pPr>
      <w:proofErr w:type="spellStart"/>
      <w:r w:rsidRPr="00A50856">
        <w:rPr>
          <w:lang w:val="de-DE"/>
        </w:rPr>
        <w:t>Abrahamsson</w:t>
      </w:r>
      <w:proofErr w:type="spellEnd"/>
      <w:r w:rsidRPr="00A50856">
        <w:rPr>
          <w:lang w:val="de-DE"/>
        </w:rPr>
        <w:t xml:space="preserve">, Kenneth, </w:t>
      </w:r>
      <w:proofErr w:type="spellStart"/>
      <w:r w:rsidRPr="00A50856">
        <w:rPr>
          <w:lang w:val="de-DE"/>
        </w:rPr>
        <w:t>professor</w:t>
      </w:r>
      <w:proofErr w:type="spellEnd"/>
      <w:r w:rsidRPr="00A50856">
        <w:rPr>
          <w:lang w:val="de-DE"/>
        </w:rPr>
        <w:t xml:space="preserve"> (</w:t>
      </w:r>
      <w:proofErr w:type="spellStart"/>
      <w:r w:rsidRPr="00A50856">
        <w:rPr>
          <w:lang w:val="de-DE"/>
        </w:rPr>
        <w:t>fr.o.m</w:t>
      </w:r>
      <w:proofErr w:type="spellEnd"/>
      <w:r w:rsidRPr="00A50856">
        <w:rPr>
          <w:lang w:val="de-DE"/>
        </w:rPr>
        <w:t>. 2018</w:t>
      </w:r>
      <w:r w:rsidRPr="00A50856">
        <w:rPr>
          <w:lang w:val="de-DE"/>
        </w:rPr>
        <w:noBreakHyphen/>
        <w:t>06</w:t>
      </w:r>
      <w:r w:rsidRPr="00A50856">
        <w:rPr>
          <w:lang w:val="de-DE"/>
        </w:rPr>
        <w:noBreakHyphen/>
        <w:t xml:space="preserve">11 </w:t>
      </w:r>
      <w:proofErr w:type="spellStart"/>
      <w:r w:rsidRPr="00A50856">
        <w:rPr>
          <w:lang w:val="de-DE"/>
        </w:rPr>
        <w:t>t.o.m</w:t>
      </w:r>
      <w:proofErr w:type="spellEnd"/>
      <w:r w:rsidRPr="00A50856">
        <w:rPr>
          <w:lang w:val="de-DE"/>
        </w:rPr>
        <w:t>.</w:t>
      </w:r>
      <w:r w:rsidRPr="002E21B5">
        <w:rPr>
          <w:lang w:val="de-DE"/>
        </w:rPr>
        <w:t xml:space="preserve"> 2019</w:t>
      </w:r>
      <w:r w:rsidRPr="002E21B5">
        <w:rPr>
          <w:lang w:val="de-DE"/>
        </w:rPr>
        <w:noBreakHyphen/>
        <w:t>12</w:t>
      </w:r>
      <w:r w:rsidRPr="002E21B5">
        <w:rPr>
          <w:lang w:val="de-DE"/>
        </w:rPr>
        <w:noBreakHyphen/>
        <w:t>30)</w:t>
      </w:r>
    </w:p>
    <w:p w14:paraId="5541D67B" w14:textId="3441DFDD" w:rsidR="00A23F7A" w:rsidRPr="005E2966" w:rsidRDefault="00A23F7A" w:rsidP="00B5765E">
      <w:pPr>
        <w:pStyle w:val="Brdtextmedindragvnster"/>
        <w:rPr>
          <w:lang w:val="de-DE"/>
        </w:rPr>
      </w:pPr>
      <w:r w:rsidRPr="005E2966">
        <w:rPr>
          <w:lang w:val="de-DE"/>
        </w:rPr>
        <w:t>Adamowicz, Jacob</w:t>
      </w:r>
      <w:r w:rsidR="005E2966" w:rsidRPr="005E2966">
        <w:rPr>
          <w:lang w:val="de-DE"/>
        </w:rPr>
        <w:t xml:space="preserve"> </w:t>
      </w:r>
      <w:r w:rsidRPr="005E2966">
        <w:rPr>
          <w:lang w:val="de-DE"/>
        </w:rPr>
        <w:t>(</w:t>
      </w:r>
      <w:proofErr w:type="spellStart"/>
      <w:r w:rsidRPr="005E2966">
        <w:rPr>
          <w:lang w:val="de-DE"/>
        </w:rPr>
        <w:t>fr.o.m</w:t>
      </w:r>
      <w:proofErr w:type="spellEnd"/>
      <w:r w:rsidRPr="005E2966">
        <w:rPr>
          <w:lang w:val="de-DE"/>
        </w:rPr>
        <w:t>. 2017</w:t>
      </w:r>
      <w:r w:rsidRPr="005E2966">
        <w:rPr>
          <w:lang w:val="de-DE"/>
        </w:rPr>
        <w:noBreakHyphen/>
        <w:t>07</w:t>
      </w:r>
      <w:r w:rsidRPr="005E2966">
        <w:rPr>
          <w:lang w:val="de-DE"/>
        </w:rPr>
        <w:noBreakHyphen/>
        <w:t xml:space="preserve">03 </w:t>
      </w:r>
      <w:proofErr w:type="spellStart"/>
      <w:r w:rsidRPr="005E2966">
        <w:rPr>
          <w:lang w:val="de-DE"/>
        </w:rPr>
        <w:t>t.o.m</w:t>
      </w:r>
      <w:proofErr w:type="spellEnd"/>
      <w:r w:rsidRPr="005E2966">
        <w:rPr>
          <w:lang w:val="de-DE"/>
        </w:rPr>
        <w:t>. 2018</w:t>
      </w:r>
      <w:r w:rsidRPr="005E2966">
        <w:rPr>
          <w:lang w:val="de-DE"/>
        </w:rPr>
        <w:noBreakHyphen/>
        <w:t>04</w:t>
      </w:r>
      <w:r w:rsidRPr="005E2966">
        <w:rPr>
          <w:lang w:val="de-DE"/>
        </w:rPr>
        <w:noBreakHyphen/>
        <w:t>15)</w:t>
      </w:r>
    </w:p>
    <w:p w14:paraId="59CE0B2B" w14:textId="466E3852" w:rsidR="00A23F7A" w:rsidRPr="005E2966" w:rsidRDefault="00A23F7A" w:rsidP="00B5765E">
      <w:pPr>
        <w:pStyle w:val="Brdtextmedindragvnster"/>
        <w:rPr>
          <w:lang w:val="de-DE"/>
        </w:rPr>
      </w:pPr>
      <w:proofErr w:type="spellStart"/>
      <w:r w:rsidRPr="005E2966">
        <w:rPr>
          <w:lang w:val="de-DE"/>
        </w:rPr>
        <w:t>Almerud</w:t>
      </w:r>
      <w:proofErr w:type="spellEnd"/>
      <w:r w:rsidRPr="005E2966">
        <w:rPr>
          <w:lang w:val="de-DE"/>
        </w:rPr>
        <w:t xml:space="preserve">, </w:t>
      </w:r>
      <w:proofErr w:type="spellStart"/>
      <w:r w:rsidRPr="005E2966">
        <w:rPr>
          <w:lang w:val="de-DE"/>
        </w:rPr>
        <w:t>Mikaela</w:t>
      </w:r>
      <w:proofErr w:type="spellEnd"/>
      <w:r w:rsidR="005E2966" w:rsidRPr="005E2966">
        <w:rPr>
          <w:lang w:val="de-DE"/>
        </w:rPr>
        <w:t xml:space="preserve"> (</w:t>
      </w:r>
      <w:proofErr w:type="spellStart"/>
      <w:r w:rsidRPr="005E2966">
        <w:rPr>
          <w:lang w:val="de-DE"/>
        </w:rPr>
        <w:t>fr.o.m</w:t>
      </w:r>
      <w:proofErr w:type="spellEnd"/>
      <w:r w:rsidRPr="005E2966">
        <w:rPr>
          <w:lang w:val="de-DE"/>
        </w:rPr>
        <w:t>. 2017</w:t>
      </w:r>
      <w:r w:rsidRPr="005E2966">
        <w:rPr>
          <w:lang w:val="de-DE"/>
        </w:rPr>
        <w:noBreakHyphen/>
        <w:t>07</w:t>
      </w:r>
      <w:r w:rsidRPr="005E2966">
        <w:rPr>
          <w:lang w:val="de-DE"/>
        </w:rPr>
        <w:noBreakHyphen/>
        <w:t xml:space="preserve">03 </w:t>
      </w:r>
      <w:proofErr w:type="spellStart"/>
      <w:r w:rsidRPr="005E2966">
        <w:rPr>
          <w:lang w:val="de-DE"/>
        </w:rPr>
        <w:t>t.o.m</w:t>
      </w:r>
      <w:proofErr w:type="spellEnd"/>
      <w:r w:rsidRPr="005E2966">
        <w:rPr>
          <w:lang w:val="de-DE"/>
        </w:rPr>
        <w:t>. 2018</w:t>
      </w:r>
      <w:r w:rsidRPr="005E2966">
        <w:rPr>
          <w:lang w:val="de-DE"/>
        </w:rPr>
        <w:noBreakHyphen/>
        <w:t>04</w:t>
      </w:r>
      <w:r w:rsidRPr="005E2966">
        <w:rPr>
          <w:lang w:val="de-DE"/>
        </w:rPr>
        <w:noBreakHyphen/>
        <w:t>15)</w:t>
      </w:r>
    </w:p>
    <w:p w14:paraId="508F4C55" w14:textId="3571CF99" w:rsidR="00A23F7A" w:rsidRDefault="00A23F7A" w:rsidP="00B5765E">
      <w:pPr>
        <w:pStyle w:val="Brdtextmedindragvnster"/>
      </w:pPr>
      <w:r>
        <w:t>Andersson, Anneli</w:t>
      </w:r>
      <w:r w:rsidR="005E2966">
        <w:t xml:space="preserve"> (</w:t>
      </w:r>
      <w:r>
        <w:t>fr.o.m. 2017</w:t>
      </w:r>
      <w:r>
        <w:noBreakHyphen/>
        <w:t>07</w:t>
      </w:r>
      <w:r>
        <w:noBreakHyphen/>
        <w:t>03 t.o.m. 2018</w:t>
      </w:r>
      <w:r>
        <w:noBreakHyphen/>
        <w:t>04</w:t>
      </w:r>
      <w:r>
        <w:noBreakHyphen/>
        <w:t>15)</w:t>
      </w:r>
    </w:p>
    <w:p w14:paraId="24703F4F" w14:textId="774CFF65" w:rsidR="00A23F7A" w:rsidRDefault="00A23F7A" w:rsidP="00B5765E">
      <w:pPr>
        <w:pStyle w:val="Brdtextmedindragvnster"/>
      </w:pPr>
      <w:r>
        <w:t>Andersson, Maria</w:t>
      </w:r>
      <w:r w:rsidR="005E2966">
        <w:t xml:space="preserve"> </w:t>
      </w:r>
      <w:r>
        <w:t>(fr.o.m. 2017</w:t>
      </w:r>
      <w:r>
        <w:noBreakHyphen/>
        <w:t>07</w:t>
      </w:r>
      <w:r>
        <w:noBreakHyphen/>
        <w:t>03 t.o.m. 2018</w:t>
      </w:r>
      <w:r>
        <w:noBreakHyphen/>
        <w:t>04</w:t>
      </w:r>
      <w:r>
        <w:noBreakHyphen/>
        <w:t>15)</w:t>
      </w:r>
    </w:p>
    <w:p w14:paraId="013978CB" w14:textId="77777777" w:rsidR="00A23F7A" w:rsidRDefault="00A23F7A" w:rsidP="00B5765E">
      <w:pPr>
        <w:pStyle w:val="Brdtextmedindragvnster"/>
      </w:pPr>
      <w:r>
        <w:t>Andersson, Per, professor (fr.o.m. 2018</w:t>
      </w:r>
      <w:r>
        <w:noBreakHyphen/>
        <w:t>06</w:t>
      </w:r>
      <w:r>
        <w:noBreakHyphen/>
        <w:t>11 t.o.m. 2019</w:t>
      </w:r>
      <w:r>
        <w:noBreakHyphen/>
        <w:t>12</w:t>
      </w:r>
      <w:r>
        <w:noBreakHyphen/>
        <w:t>30)</w:t>
      </w:r>
    </w:p>
    <w:p w14:paraId="14DBB4FA" w14:textId="1045C854" w:rsidR="00A23F7A" w:rsidRDefault="00A23F7A" w:rsidP="00B5765E">
      <w:pPr>
        <w:pStyle w:val="Brdtextmedindragvnster"/>
      </w:pPr>
      <w:r>
        <w:t>Axelsson, Anders</w:t>
      </w:r>
      <w:r w:rsidR="005E2966">
        <w:t xml:space="preserve"> </w:t>
      </w:r>
      <w:r>
        <w:t>(fr.o.m. 2016</w:t>
      </w:r>
      <w:r>
        <w:noBreakHyphen/>
        <w:t>03</w:t>
      </w:r>
      <w:r>
        <w:noBreakHyphen/>
        <w:t>29 t.o.m. 2016</w:t>
      </w:r>
      <w:r>
        <w:noBreakHyphen/>
        <w:t>12</w:t>
      </w:r>
      <w:r>
        <w:noBreakHyphen/>
        <w:t>30)</w:t>
      </w:r>
    </w:p>
    <w:p w14:paraId="4BBA9B42" w14:textId="77777777" w:rsidR="00A23F7A" w:rsidRDefault="00A23F7A" w:rsidP="00B5765E">
      <w:pPr>
        <w:pStyle w:val="Brdtextmedindragvnster"/>
      </w:pPr>
      <w:proofErr w:type="spellStart"/>
      <w:r>
        <w:t>Berkland</w:t>
      </w:r>
      <w:proofErr w:type="spellEnd"/>
      <w:r>
        <w:t>, Annika, rådgivare (fr.o.m. 2018</w:t>
      </w:r>
      <w:r>
        <w:noBreakHyphen/>
        <w:t>06</w:t>
      </w:r>
      <w:r>
        <w:noBreakHyphen/>
        <w:t>11 t.o.m. 2019</w:t>
      </w:r>
      <w:r>
        <w:noBreakHyphen/>
        <w:t>03</w:t>
      </w:r>
      <w:r>
        <w:noBreakHyphen/>
        <w:t>31)</w:t>
      </w:r>
    </w:p>
    <w:p w14:paraId="50E32069" w14:textId="77777777" w:rsidR="00A23F7A" w:rsidRDefault="00A23F7A" w:rsidP="00B5765E">
      <w:pPr>
        <w:pStyle w:val="Brdtextmedindragvnster"/>
      </w:pPr>
      <w:proofErr w:type="spellStart"/>
      <w:r>
        <w:t>Bernhardsen</w:t>
      </w:r>
      <w:proofErr w:type="spellEnd"/>
      <w:r>
        <w:t xml:space="preserve">, Maria, </w:t>
      </w:r>
      <w:proofErr w:type="spellStart"/>
      <w:r>
        <w:t>verkst</w:t>
      </w:r>
      <w:proofErr w:type="spellEnd"/>
      <w:r>
        <w:t>. direktör (fr.o.m. 2018</w:t>
      </w:r>
      <w:r>
        <w:noBreakHyphen/>
        <w:t>06</w:t>
      </w:r>
      <w:r>
        <w:noBreakHyphen/>
        <w:t>11 t.o.m. 2019</w:t>
      </w:r>
      <w:r>
        <w:noBreakHyphen/>
        <w:t>12</w:t>
      </w:r>
      <w:r>
        <w:noBreakHyphen/>
        <w:t>30)</w:t>
      </w:r>
    </w:p>
    <w:p w14:paraId="345F2DD1" w14:textId="2B04E7EE" w:rsidR="00A23F7A" w:rsidRPr="005E2966" w:rsidRDefault="00A23F7A" w:rsidP="00B5765E">
      <w:pPr>
        <w:pStyle w:val="Brdtextmedindragvnster"/>
        <w:rPr>
          <w:lang w:val="es-ES"/>
        </w:rPr>
      </w:pPr>
      <w:proofErr w:type="spellStart"/>
      <w:r w:rsidRPr="005E2966">
        <w:rPr>
          <w:lang w:val="es-ES"/>
        </w:rPr>
        <w:t>Cider</w:t>
      </w:r>
      <w:proofErr w:type="spellEnd"/>
      <w:r w:rsidRPr="005E2966">
        <w:rPr>
          <w:lang w:val="es-ES"/>
        </w:rPr>
        <w:t xml:space="preserve">, </w:t>
      </w:r>
      <w:proofErr w:type="spellStart"/>
      <w:r w:rsidRPr="005E2966">
        <w:rPr>
          <w:lang w:val="es-ES"/>
        </w:rPr>
        <w:t>Zenita</w:t>
      </w:r>
      <w:proofErr w:type="spellEnd"/>
      <w:r w:rsidR="005E2966" w:rsidRPr="005E2966">
        <w:rPr>
          <w:lang w:val="es-ES"/>
        </w:rPr>
        <w:t xml:space="preserve"> </w:t>
      </w:r>
      <w:r w:rsidRPr="005E2966">
        <w:rPr>
          <w:lang w:val="es-ES"/>
        </w:rPr>
        <w:t xml:space="preserve"> (</w:t>
      </w:r>
      <w:proofErr w:type="spellStart"/>
      <w:r w:rsidRPr="005E2966">
        <w:rPr>
          <w:lang w:val="es-ES"/>
        </w:rPr>
        <w:t>fr.o.m</w:t>
      </w:r>
      <w:proofErr w:type="spellEnd"/>
      <w:r w:rsidRPr="005E2966">
        <w:rPr>
          <w:lang w:val="es-ES"/>
        </w:rPr>
        <w:t>. 2016</w:t>
      </w:r>
      <w:r w:rsidRPr="005E2966">
        <w:rPr>
          <w:lang w:val="es-ES"/>
        </w:rPr>
        <w:noBreakHyphen/>
        <w:t>03</w:t>
      </w:r>
      <w:r w:rsidRPr="005E2966">
        <w:rPr>
          <w:lang w:val="es-ES"/>
        </w:rPr>
        <w:noBreakHyphen/>
        <w:t xml:space="preserve">29 </w:t>
      </w:r>
      <w:proofErr w:type="spellStart"/>
      <w:r w:rsidRPr="005E2966">
        <w:rPr>
          <w:lang w:val="es-ES"/>
        </w:rPr>
        <w:t>t.o.m</w:t>
      </w:r>
      <w:proofErr w:type="spellEnd"/>
      <w:r w:rsidRPr="005E2966">
        <w:rPr>
          <w:lang w:val="es-ES"/>
        </w:rPr>
        <w:t>. 2016</w:t>
      </w:r>
      <w:r w:rsidRPr="005E2966">
        <w:rPr>
          <w:lang w:val="es-ES"/>
        </w:rPr>
        <w:noBreakHyphen/>
        <w:t>12</w:t>
      </w:r>
      <w:r w:rsidRPr="005E2966">
        <w:rPr>
          <w:lang w:val="es-ES"/>
        </w:rPr>
        <w:noBreakHyphen/>
        <w:t>30)</w:t>
      </w:r>
    </w:p>
    <w:p w14:paraId="426D8451" w14:textId="77777777" w:rsidR="00A23F7A" w:rsidRPr="00A50856" w:rsidRDefault="00A23F7A" w:rsidP="00B5765E">
      <w:pPr>
        <w:pStyle w:val="Brdtextmedindragvnster"/>
        <w:rPr>
          <w:lang w:val="es-ES"/>
        </w:rPr>
      </w:pPr>
      <w:proofErr w:type="spellStart"/>
      <w:r w:rsidRPr="00A50856">
        <w:rPr>
          <w:lang w:val="es-ES"/>
        </w:rPr>
        <w:t>Cider</w:t>
      </w:r>
      <w:proofErr w:type="spellEnd"/>
      <w:r w:rsidRPr="00A50856">
        <w:rPr>
          <w:lang w:val="es-ES"/>
        </w:rPr>
        <w:t xml:space="preserve">, </w:t>
      </w:r>
      <w:proofErr w:type="spellStart"/>
      <w:r w:rsidRPr="00A50856">
        <w:rPr>
          <w:lang w:val="es-ES"/>
        </w:rPr>
        <w:t>Zenita</w:t>
      </w:r>
      <w:proofErr w:type="spellEnd"/>
      <w:r w:rsidRPr="00A50856">
        <w:rPr>
          <w:lang w:val="es-ES"/>
        </w:rPr>
        <w:t xml:space="preserve">, </w:t>
      </w:r>
      <w:proofErr w:type="spellStart"/>
      <w:r w:rsidRPr="00A50856">
        <w:rPr>
          <w:lang w:val="es-ES"/>
        </w:rPr>
        <w:t>verkst</w:t>
      </w:r>
      <w:proofErr w:type="spellEnd"/>
      <w:r w:rsidRPr="00A50856">
        <w:rPr>
          <w:lang w:val="es-ES"/>
        </w:rPr>
        <w:t xml:space="preserve">. </w:t>
      </w:r>
      <w:proofErr w:type="spellStart"/>
      <w:r w:rsidRPr="00A50856">
        <w:rPr>
          <w:lang w:val="es-ES"/>
        </w:rPr>
        <w:t>direktör</w:t>
      </w:r>
      <w:proofErr w:type="spellEnd"/>
      <w:r w:rsidRPr="00A50856">
        <w:rPr>
          <w:lang w:val="es-ES"/>
        </w:rPr>
        <w:t xml:space="preserve"> (</w:t>
      </w:r>
      <w:proofErr w:type="spellStart"/>
      <w:r w:rsidRPr="00A50856">
        <w:rPr>
          <w:lang w:val="es-ES"/>
        </w:rPr>
        <w:t>fr.o.m</w:t>
      </w:r>
      <w:proofErr w:type="spellEnd"/>
      <w:r w:rsidRPr="00A50856">
        <w:rPr>
          <w:lang w:val="es-ES"/>
        </w:rPr>
        <w:t>. 2018</w:t>
      </w:r>
      <w:r w:rsidRPr="00A50856">
        <w:rPr>
          <w:lang w:val="es-ES"/>
        </w:rPr>
        <w:noBreakHyphen/>
        <w:t>06</w:t>
      </w:r>
      <w:r w:rsidRPr="00A50856">
        <w:rPr>
          <w:lang w:val="es-ES"/>
        </w:rPr>
        <w:noBreakHyphen/>
        <w:t xml:space="preserve">11 </w:t>
      </w:r>
      <w:proofErr w:type="spellStart"/>
      <w:r w:rsidRPr="00A50856">
        <w:rPr>
          <w:lang w:val="es-ES"/>
        </w:rPr>
        <w:t>t.o.m</w:t>
      </w:r>
      <w:proofErr w:type="spellEnd"/>
      <w:r w:rsidRPr="00A50856">
        <w:rPr>
          <w:lang w:val="es-ES"/>
        </w:rPr>
        <w:t>. 2019</w:t>
      </w:r>
      <w:r w:rsidRPr="00A50856">
        <w:rPr>
          <w:lang w:val="es-ES"/>
        </w:rPr>
        <w:noBreakHyphen/>
        <w:t>12</w:t>
      </w:r>
      <w:r w:rsidRPr="00A50856">
        <w:rPr>
          <w:lang w:val="es-ES"/>
        </w:rPr>
        <w:noBreakHyphen/>
        <w:t>30)</w:t>
      </w:r>
    </w:p>
    <w:p w14:paraId="7E79E5A6" w14:textId="0F9053A5" w:rsidR="00A23F7A" w:rsidRPr="00D130A5" w:rsidRDefault="00A23F7A" w:rsidP="00B5765E">
      <w:pPr>
        <w:pStyle w:val="Brdtextmedindragvnster"/>
        <w:rPr>
          <w:lang w:val="es-ES"/>
        </w:rPr>
      </w:pPr>
      <w:proofErr w:type="spellStart"/>
      <w:r w:rsidRPr="00A50856">
        <w:rPr>
          <w:lang w:val="es-ES"/>
        </w:rPr>
        <w:t>Dufva</w:t>
      </w:r>
      <w:proofErr w:type="spellEnd"/>
      <w:r w:rsidRPr="00A50856">
        <w:rPr>
          <w:lang w:val="es-ES"/>
        </w:rPr>
        <w:t xml:space="preserve"> </w:t>
      </w:r>
      <w:proofErr w:type="spellStart"/>
      <w:r w:rsidRPr="00A50856">
        <w:rPr>
          <w:lang w:val="es-ES"/>
        </w:rPr>
        <w:t>Hellsten</w:t>
      </w:r>
      <w:proofErr w:type="spellEnd"/>
      <w:r w:rsidRPr="00A50856">
        <w:rPr>
          <w:lang w:val="es-ES"/>
        </w:rPr>
        <w:t>, Björn,</w:t>
      </w:r>
      <w:r w:rsidR="005E2966" w:rsidRPr="00A50856">
        <w:rPr>
          <w:lang w:val="es-ES"/>
        </w:rPr>
        <w:t xml:space="preserve"> </w:t>
      </w:r>
      <w:proofErr w:type="spellStart"/>
      <w:r w:rsidR="005E2966" w:rsidRPr="00A50856">
        <w:rPr>
          <w:lang w:val="es-ES"/>
        </w:rPr>
        <w:t>verkst</w:t>
      </w:r>
      <w:proofErr w:type="spellEnd"/>
      <w:r w:rsidR="005E2966" w:rsidRPr="00A50856">
        <w:rPr>
          <w:lang w:val="es-ES"/>
        </w:rPr>
        <w:t xml:space="preserve">. </w:t>
      </w:r>
      <w:proofErr w:type="spellStart"/>
      <w:r w:rsidR="005E2966" w:rsidRPr="00A50856">
        <w:rPr>
          <w:lang w:val="es-ES"/>
        </w:rPr>
        <w:t>direktör</w:t>
      </w:r>
      <w:proofErr w:type="spellEnd"/>
      <w:r w:rsidR="005E2966" w:rsidRPr="00A50856">
        <w:rPr>
          <w:lang w:val="es-ES"/>
        </w:rPr>
        <w:t xml:space="preserve"> </w:t>
      </w:r>
      <w:r w:rsidRPr="00A50856">
        <w:rPr>
          <w:lang w:val="es-ES"/>
        </w:rPr>
        <w:t>(</w:t>
      </w:r>
      <w:proofErr w:type="spellStart"/>
      <w:r w:rsidRPr="00A50856">
        <w:rPr>
          <w:lang w:val="es-ES"/>
        </w:rPr>
        <w:t>fr.o.m</w:t>
      </w:r>
      <w:proofErr w:type="spellEnd"/>
      <w:r w:rsidRPr="00A50856">
        <w:rPr>
          <w:lang w:val="es-ES"/>
        </w:rPr>
        <w:t>. 2016</w:t>
      </w:r>
      <w:r w:rsidRPr="00A50856">
        <w:rPr>
          <w:lang w:val="es-ES"/>
        </w:rPr>
        <w:noBreakHyphen/>
        <w:t>03</w:t>
      </w:r>
      <w:r w:rsidRPr="00A50856">
        <w:rPr>
          <w:lang w:val="es-ES"/>
        </w:rPr>
        <w:noBreakHyphen/>
        <w:t xml:space="preserve">29 </w:t>
      </w:r>
      <w:proofErr w:type="spellStart"/>
      <w:r w:rsidRPr="00A50856">
        <w:rPr>
          <w:lang w:val="es-ES"/>
        </w:rPr>
        <w:t>t.o.m</w:t>
      </w:r>
      <w:proofErr w:type="spellEnd"/>
      <w:r w:rsidRPr="00A50856">
        <w:rPr>
          <w:lang w:val="es-ES"/>
        </w:rPr>
        <w:t>.</w:t>
      </w:r>
      <w:r w:rsidRPr="00D130A5">
        <w:rPr>
          <w:lang w:val="es-ES"/>
        </w:rPr>
        <w:t xml:space="preserve"> 2016</w:t>
      </w:r>
      <w:r w:rsidRPr="00D130A5">
        <w:rPr>
          <w:lang w:val="es-ES"/>
        </w:rPr>
        <w:noBreakHyphen/>
        <w:t>12</w:t>
      </w:r>
      <w:r w:rsidRPr="00D130A5">
        <w:rPr>
          <w:lang w:val="es-ES"/>
        </w:rPr>
        <w:noBreakHyphen/>
        <w:t>30)</w:t>
      </w:r>
    </w:p>
    <w:p w14:paraId="256C036C" w14:textId="77777777" w:rsidR="00A23F7A" w:rsidRDefault="00A23F7A" w:rsidP="00B5765E">
      <w:pPr>
        <w:pStyle w:val="Brdtextmedindragvnster"/>
      </w:pPr>
      <w:r>
        <w:t xml:space="preserve">Dufva Hellsten, Björn, </w:t>
      </w:r>
      <w:proofErr w:type="spellStart"/>
      <w:r>
        <w:t>verkst</w:t>
      </w:r>
      <w:proofErr w:type="spellEnd"/>
      <w:r>
        <w:t>. direktör (fr.o.m. 2018</w:t>
      </w:r>
      <w:r>
        <w:noBreakHyphen/>
        <w:t>06</w:t>
      </w:r>
      <w:r>
        <w:noBreakHyphen/>
        <w:t>11 t.o.m. 2019</w:t>
      </w:r>
      <w:r>
        <w:noBreakHyphen/>
        <w:t>12</w:t>
      </w:r>
      <w:r>
        <w:noBreakHyphen/>
        <w:t>30)</w:t>
      </w:r>
    </w:p>
    <w:p w14:paraId="3BCC124A" w14:textId="5E9CAB38" w:rsidR="00A23F7A" w:rsidRDefault="00A23F7A" w:rsidP="00B5765E">
      <w:pPr>
        <w:pStyle w:val="Brdtextmedindragvnster"/>
      </w:pPr>
      <w:r>
        <w:t>Engblom, Samuel</w:t>
      </w:r>
      <w:r w:rsidR="00E65F96">
        <w:t xml:space="preserve"> </w:t>
      </w:r>
      <w:r>
        <w:t>(fr.o.m. 2017</w:t>
      </w:r>
      <w:r>
        <w:noBreakHyphen/>
        <w:t>07</w:t>
      </w:r>
      <w:r>
        <w:noBreakHyphen/>
        <w:t>03 t.o.m. 2018</w:t>
      </w:r>
      <w:r>
        <w:noBreakHyphen/>
        <w:t>04</w:t>
      </w:r>
      <w:r>
        <w:noBreakHyphen/>
        <w:t>15)</w:t>
      </w:r>
    </w:p>
    <w:p w14:paraId="1EE6625F" w14:textId="673539EE" w:rsidR="00A23F7A" w:rsidRDefault="00A23F7A" w:rsidP="00B5765E">
      <w:pPr>
        <w:pStyle w:val="Brdtextmedindragvnster"/>
      </w:pPr>
      <w:r>
        <w:t xml:space="preserve">Green, Ingegerd, </w:t>
      </w:r>
      <w:proofErr w:type="spellStart"/>
      <w:r w:rsidR="00E65F96">
        <w:t>verkst</w:t>
      </w:r>
      <w:proofErr w:type="spellEnd"/>
      <w:r w:rsidR="00E65F96">
        <w:t xml:space="preserve">. direktör </w:t>
      </w:r>
      <w:r>
        <w:t>(fr.o.m. 2016</w:t>
      </w:r>
      <w:r>
        <w:noBreakHyphen/>
        <w:t>03</w:t>
      </w:r>
      <w:r>
        <w:noBreakHyphen/>
        <w:t>29 t.o.m. 2106</w:t>
      </w:r>
      <w:r>
        <w:noBreakHyphen/>
        <w:t>12</w:t>
      </w:r>
      <w:r>
        <w:noBreakHyphen/>
        <w:t>30)</w:t>
      </w:r>
    </w:p>
    <w:p w14:paraId="0758A6EA" w14:textId="77777777" w:rsidR="00A23F7A" w:rsidRDefault="00A23F7A" w:rsidP="00B5765E">
      <w:pPr>
        <w:pStyle w:val="Brdtextmedindragvnster"/>
      </w:pPr>
      <w:r>
        <w:t xml:space="preserve">Green, Ingegerd, </w:t>
      </w:r>
      <w:proofErr w:type="spellStart"/>
      <w:r>
        <w:t>verkst</w:t>
      </w:r>
      <w:proofErr w:type="spellEnd"/>
      <w:r>
        <w:t>. direktör (fr.o.m. 2018</w:t>
      </w:r>
      <w:r>
        <w:noBreakHyphen/>
        <w:t>06</w:t>
      </w:r>
      <w:r>
        <w:noBreakHyphen/>
        <w:t>11 t.o.m. 2019</w:t>
      </w:r>
      <w:r>
        <w:noBreakHyphen/>
        <w:t>12</w:t>
      </w:r>
      <w:r>
        <w:noBreakHyphen/>
        <w:t>30)</w:t>
      </w:r>
    </w:p>
    <w:p w14:paraId="6F080EA9" w14:textId="5F191181" w:rsidR="00A23F7A" w:rsidRPr="00E65F96" w:rsidRDefault="00A23F7A" w:rsidP="00B5765E">
      <w:pPr>
        <w:pStyle w:val="Brdtextmedindragvnster"/>
        <w:rPr>
          <w:lang w:val="es-ES"/>
        </w:rPr>
      </w:pPr>
      <w:proofErr w:type="spellStart"/>
      <w:r w:rsidRPr="00E65F96">
        <w:rPr>
          <w:lang w:val="es-ES"/>
        </w:rPr>
        <w:t>Haavisto</w:t>
      </w:r>
      <w:proofErr w:type="spellEnd"/>
      <w:r w:rsidRPr="00E65F96">
        <w:rPr>
          <w:lang w:val="es-ES"/>
        </w:rPr>
        <w:t xml:space="preserve">, </w:t>
      </w:r>
      <w:proofErr w:type="spellStart"/>
      <w:r w:rsidRPr="00E65F96">
        <w:rPr>
          <w:lang w:val="es-ES"/>
        </w:rPr>
        <w:t>Tarmo</w:t>
      </w:r>
      <w:proofErr w:type="spellEnd"/>
      <w:r w:rsidR="00E65F96" w:rsidRPr="00E65F96">
        <w:rPr>
          <w:lang w:val="es-ES"/>
        </w:rPr>
        <w:t xml:space="preserve"> </w:t>
      </w:r>
      <w:r w:rsidRPr="00E65F96">
        <w:rPr>
          <w:lang w:val="es-ES"/>
        </w:rPr>
        <w:t>(</w:t>
      </w:r>
      <w:proofErr w:type="spellStart"/>
      <w:r w:rsidRPr="00E65F96">
        <w:rPr>
          <w:lang w:val="es-ES"/>
        </w:rPr>
        <w:t>fr.o.m</w:t>
      </w:r>
      <w:proofErr w:type="spellEnd"/>
      <w:r w:rsidRPr="00E65F96">
        <w:rPr>
          <w:lang w:val="es-ES"/>
        </w:rPr>
        <w:t>. 2017</w:t>
      </w:r>
      <w:r w:rsidRPr="00E65F96">
        <w:rPr>
          <w:lang w:val="es-ES"/>
        </w:rPr>
        <w:noBreakHyphen/>
        <w:t>07</w:t>
      </w:r>
      <w:r w:rsidRPr="00E65F96">
        <w:rPr>
          <w:lang w:val="es-ES"/>
        </w:rPr>
        <w:noBreakHyphen/>
        <w:t xml:space="preserve">03 </w:t>
      </w:r>
      <w:proofErr w:type="spellStart"/>
      <w:r w:rsidRPr="00E65F96">
        <w:rPr>
          <w:lang w:val="es-ES"/>
        </w:rPr>
        <w:t>t.o.m</w:t>
      </w:r>
      <w:proofErr w:type="spellEnd"/>
      <w:r w:rsidRPr="00E65F96">
        <w:rPr>
          <w:lang w:val="es-ES"/>
        </w:rPr>
        <w:t>. 2018</w:t>
      </w:r>
      <w:r w:rsidRPr="00E65F96">
        <w:rPr>
          <w:lang w:val="es-ES"/>
        </w:rPr>
        <w:noBreakHyphen/>
        <w:t>04</w:t>
      </w:r>
      <w:r w:rsidRPr="00E65F96">
        <w:rPr>
          <w:lang w:val="es-ES"/>
        </w:rPr>
        <w:noBreakHyphen/>
        <w:t>15)</w:t>
      </w:r>
    </w:p>
    <w:p w14:paraId="23275751" w14:textId="66092EBE" w:rsidR="00A23F7A" w:rsidRDefault="00A23F7A" w:rsidP="00B5765E">
      <w:pPr>
        <w:pStyle w:val="Brdtextmedindragvnster"/>
      </w:pPr>
      <w:r>
        <w:t>Hellström, Martin</w:t>
      </w:r>
      <w:r w:rsidR="00E65F96">
        <w:t xml:space="preserve"> </w:t>
      </w:r>
      <w:r>
        <w:t>(fr.o.m. 2017</w:t>
      </w:r>
      <w:r>
        <w:noBreakHyphen/>
        <w:t>07</w:t>
      </w:r>
      <w:r>
        <w:noBreakHyphen/>
        <w:t>03 t.o.m. 2018</w:t>
      </w:r>
      <w:r>
        <w:noBreakHyphen/>
        <w:t>04</w:t>
      </w:r>
      <w:r>
        <w:noBreakHyphen/>
        <w:t>15)</w:t>
      </w:r>
    </w:p>
    <w:p w14:paraId="374D83E3" w14:textId="78D65B5F" w:rsidR="00A23F7A" w:rsidRDefault="00A23F7A" w:rsidP="00B5765E">
      <w:pPr>
        <w:pStyle w:val="Brdtextmedindragvnster"/>
      </w:pPr>
      <w:r>
        <w:t>Hultberg, Pernilla</w:t>
      </w:r>
      <w:r w:rsidR="00E65F96">
        <w:t xml:space="preserve"> </w:t>
      </w:r>
      <w:r>
        <w:t>(fr.o.m. 2017</w:t>
      </w:r>
      <w:r>
        <w:noBreakHyphen/>
        <w:t>07</w:t>
      </w:r>
      <w:r>
        <w:noBreakHyphen/>
        <w:t>03 t.o.m. 2018</w:t>
      </w:r>
      <w:r>
        <w:noBreakHyphen/>
        <w:t>04</w:t>
      </w:r>
      <w:r>
        <w:noBreakHyphen/>
        <w:t>15)</w:t>
      </w:r>
    </w:p>
    <w:p w14:paraId="33C95D8D" w14:textId="7A9E8685" w:rsidR="00A23F7A" w:rsidRDefault="00A23F7A" w:rsidP="00B5765E">
      <w:pPr>
        <w:pStyle w:val="Brdtextmedindragvnster"/>
      </w:pPr>
      <w:r>
        <w:t>Jonsson Berglund, Katarina</w:t>
      </w:r>
      <w:r w:rsidR="00E65F96">
        <w:t xml:space="preserve"> </w:t>
      </w:r>
      <w:r>
        <w:t>(fr.o.m. 2017</w:t>
      </w:r>
      <w:r>
        <w:noBreakHyphen/>
        <w:t>07</w:t>
      </w:r>
      <w:r>
        <w:noBreakHyphen/>
        <w:t>03 t.o.m. 2018</w:t>
      </w:r>
      <w:r>
        <w:noBreakHyphen/>
        <w:t>04</w:t>
      </w:r>
      <w:r>
        <w:noBreakHyphen/>
        <w:t>15)</w:t>
      </w:r>
    </w:p>
    <w:p w14:paraId="4F16CC01" w14:textId="77777777" w:rsidR="00A23F7A" w:rsidRDefault="00A23F7A" w:rsidP="00B5765E">
      <w:pPr>
        <w:pStyle w:val="Brdtextmedindragvnster"/>
      </w:pPr>
      <w:proofErr w:type="spellStart"/>
      <w:r>
        <w:t>Kahlson</w:t>
      </w:r>
      <w:proofErr w:type="spellEnd"/>
      <w:r>
        <w:t>, Anna, handläggare (fr.o.m. 2018</w:t>
      </w:r>
      <w:r>
        <w:noBreakHyphen/>
        <w:t>06</w:t>
      </w:r>
      <w:r>
        <w:noBreakHyphen/>
        <w:t>11 t.o.m. 2019</w:t>
      </w:r>
      <w:r>
        <w:noBreakHyphen/>
        <w:t>12</w:t>
      </w:r>
      <w:r>
        <w:noBreakHyphen/>
        <w:t>30)</w:t>
      </w:r>
    </w:p>
    <w:p w14:paraId="389D1DC7" w14:textId="08E44770" w:rsidR="00A23F7A" w:rsidRDefault="00A23F7A" w:rsidP="00B5765E">
      <w:pPr>
        <w:pStyle w:val="Brdtextmedindragvnster"/>
      </w:pPr>
      <w:r>
        <w:t>Leonhardt, Linda</w:t>
      </w:r>
      <w:r w:rsidR="00E65F96">
        <w:t xml:space="preserve"> </w:t>
      </w:r>
      <w:r>
        <w:t>(fr.o.m. 2016</w:t>
      </w:r>
      <w:r>
        <w:noBreakHyphen/>
        <w:t>03</w:t>
      </w:r>
      <w:r>
        <w:noBreakHyphen/>
        <w:t>29 t.o.m. 2016</w:t>
      </w:r>
      <w:r>
        <w:noBreakHyphen/>
        <w:t>12</w:t>
      </w:r>
      <w:r>
        <w:noBreakHyphen/>
        <w:t>30)</w:t>
      </w:r>
    </w:p>
    <w:p w14:paraId="7E8C25D8" w14:textId="5EBC4D3B" w:rsidR="00A23F7A" w:rsidRDefault="00A23F7A" w:rsidP="00B5765E">
      <w:pPr>
        <w:pStyle w:val="Brdtextmedindragvnster"/>
      </w:pPr>
      <w:r>
        <w:t>Lidström Persson, Anna-Karin</w:t>
      </w:r>
      <w:r w:rsidR="00E65F96">
        <w:t xml:space="preserve"> </w:t>
      </w:r>
      <w:r>
        <w:t>(fr.o.m. 2017</w:t>
      </w:r>
      <w:r>
        <w:noBreakHyphen/>
        <w:t>07</w:t>
      </w:r>
      <w:r>
        <w:noBreakHyphen/>
        <w:t>03 t.o.m. 2018</w:t>
      </w:r>
      <w:r>
        <w:noBreakHyphen/>
        <w:t>04</w:t>
      </w:r>
      <w:r>
        <w:noBreakHyphen/>
        <w:t>15)</w:t>
      </w:r>
    </w:p>
    <w:p w14:paraId="6194C567" w14:textId="648C7B19" w:rsidR="00A23F7A" w:rsidRDefault="00A23F7A" w:rsidP="00B5765E">
      <w:pPr>
        <w:pStyle w:val="Brdtextmedindragvnster"/>
      </w:pPr>
      <w:r>
        <w:t>Lövgren, Christian</w:t>
      </w:r>
      <w:r w:rsidR="00E65F96">
        <w:t xml:space="preserve"> </w:t>
      </w:r>
      <w:r>
        <w:t>(fr.o.m. 2018</w:t>
      </w:r>
      <w:r>
        <w:noBreakHyphen/>
        <w:t>01</w:t>
      </w:r>
      <w:r>
        <w:noBreakHyphen/>
        <w:t>25 t.o.m. 2018</w:t>
      </w:r>
      <w:r>
        <w:noBreakHyphen/>
        <w:t>04</w:t>
      </w:r>
      <w:r>
        <w:noBreakHyphen/>
        <w:t>15)</w:t>
      </w:r>
    </w:p>
    <w:p w14:paraId="2365FD07" w14:textId="77777777" w:rsidR="00A23F7A" w:rsidRDefault="00A23F7A" w:rsidP="00B5765E">
      <w:pPr>
        <w:pStyle w:val="Brdtextmedindragvnster"/>
      </w:pPr>
      <w:r>
        <w:t>Nordlund, Eva, senior rådgivare (fr.o.m. 2018</w:t>
      </w:r>
      <w:r>
        <w:noBreakHyphen/>
        <w:t>06</w:t>
      </w:r>
      <w:r>
        <w:noBreakHyphen/>
        <w:t>11 t.o.m. 2019</w:t>
      </w:r>
      <w:r>
        <w:noBreakHyphen/>
        <w:t>12</w:t>
      </w:r>
      <w:r>
        <w:noBreakHyphen/>
        <w:t>30)</w:t>
      </w:r>
    </w:p>
    <w:p w14:paraId="1AA8ABA5" w14:textId="277A8D32" w:rsidR="00A23F7A" w:rsidRDefault="00A23F7A" w:rsidP="00B5765E">
      <w:pPr>
        <w:pStyle w:val="Brdtextmedindragvnster"/>
      </w:pPr>
      <w:r>
        <w:t>Oscarsson, Eva</w:t>
      </w:r>
      <w:r w:rsidR="00E65F96">
        <w:t xml:space="preserve"> </w:t>
      </w:r>
      <w:r>
        <w:t>(avliden) (fr.o.m. 2017</w:t>
      </w:r>
      <w:r>
        <w:noBreakHyphen/>
        <w:t>07</w:t>
      </w:r>
      <w:r>
        <w:noBreakHyphen/>
        <w:t>03 t.o.m. 201</w:t>
      </w:r>
      <w:r w:rsidR="00E65F96">
        <w:t>7</w:t>
      </w:r>
      <w:r>
        <w:noBreakHyphen/>
        <w:t>12</w:t>
      </w:r>
      <w:r>
        <w:noBreakHyphen/>
        <w:t>3</w:t>
      </w:r>
      <w:r w:rsidR="00E65F96">
        <w:t>1</w:t>
      </w:r>
      <w:r>
        <w:t>)</w:t>
      </w:r>
    </w:p>
    <w:p w14:paraId="53CD91F6" w14:textId="46D5A435" w:rsidR="00A23F7A" w:rsidRDefault="00A23F7A" w:rsidP="00B5765E">
      <w:pPr>
        <w:pStyle w:val="Brdtextmedindragvnster"/>
      </w:pPr>
      <w:r>
        <w:t>Palm Eriksson, Lena</w:t>
      </w:r>
      <w:r w:rsidR="00E65F96">
        <w:t xml:space="preserve"> </w:t>
      </w:r>
      <w:r>
        <w:t>(fr.o.m. 2016</w:t>
      </w:r>
      <w:r>
        <w:noBreakHyphen/>
        <w:t>03</w:t>
      </w:r>
      <w:r>
        <w:noBreakHyphen/>
        <w:t>29 t.o.m. 2016</w:t>
      </w:r>
      <w:r>
        <w:noBreakHyphen/>
        <w:t>12</w:t>
      </w:r>
      <w:r>
        <w:noBreakHyphen/>
        <w:t>30)</w:t>
      </w:r>
    </w:p>
    <w:p w14:paraId="10656CFA" w14:textId="77777777" w:rsidR="00A23F7A" w:rsidRDefault="00A23F7A" w:rsidP="00B5765E">
      <w:pPr>
        <w:pStyle w:val="Brdtextmedindragvnster"/>
      </w:pPr>
      <w:proofErr w:type="spellStart"/>
      <w:r>
        <w:t>Raustorp</w:t>
      </w:r>
      <w:proofErr w:type="spellEnd"/>
      <w:r>
        <w:t>, Kersti, rådgivare (fr.o.m. 2019</w:t>
      </w:r>
      <w:r>
        <w:noBreakHyphen/>
        <w:t>05</w:t>
      </w:r>
      <w:r>
        <w:noBreakHyphen/>
        <w:t>27 t.o.m. 2019</w:t>
      </w:r>
      <w:r>
        <w:noBreakHyphen/>
        <w:t>12</w:t>
      </w:r>
      <w:r>
        <w:noBreakHyphen/>
        <w:t>30)</w:t>
      </w:r>
    </w:p>
    <w:p w14:paraId="1E1267CC" w14:textId="6AD171B5" w:rsidR="00A23F7A" w:rsidRDefault="00A23F7A" w:rsidP="00B5765E">
      <w:pPr>
        <w:pStyle w:val="Brdtextmedindragvnster"/>
      </w:pPr>
      <w:r>
        <w:t>Sellberg, Pär</w:t>
      </w:r>
      <w:r w:rsidR="00E65F96">
        <w:t xml:space="preserve"> </w:t>
      </w:r>
      <w:r>
        <w:t>(fr.o.m. 2016</w:t>
      </w:r>
      <w:r>
        <w:noBreakHyphen/>
        <w:t>03</w:t>
      </w:r>
      <w:r>
        <w:noBreakHyphen/>
        <w:t>29 t.o.m. 2016</w:t>
      </w:r>
      <w:r>
        <w:noBreakHyphen/>
        <w:t>12</w:t>
      </w:r>
      <w:r>
        <w:noBreakHyphen/>
        <w:t>30)</w:t>
      </w:r>
    </w:p>
    <w:p w14:paraId="4324C0B2" w14:textId="51D1A557" w:rsidR="00A23F7A" w:rsidRPr="00E65F96" w:rsidRDefault="00A23F7A" w:rsidP="00B5765E">
      <w:pPr>
        <w:pStyle w:val="Brdtextmedindragvnster"/>
        <w:rPr>
          <w:lang w:val="de-DE"/>
        </w:rPr>
      </w:pPr>
      <w:r w:rsidRPr="00E65F96">
        <w:rPr>
          <w:lang w:val="de-DE"/>
        </w:rPr>
        <w:t>Steinbach Lindgren, Maria</w:t>
      </w:r>
      <w:r w:rsidR="00E65F96" w:rsidRPr="00E65F96">
        <w:rPr>
          <w:lang w:val="de-DE"/>
        </w:rPr>
        <w:t xml:space="preserve"> </w:t>
      </w:r>
      <w:r w:rsidRPr="00E65F96">
        <w:rPr>
          <w:lang w:val="de-DE"/>
        </w:rPr>
        <w:t>(</w:t>
      </w:r>
      <w:proofErr w:type="spellStart"/>
      <w:r w:rsidRPr="00E65F96">
        <w:rPr>
          <w:lang w:val="de-DE"/>
        </w:rPr>
        <w:t>fr.o.m</w:t>
      </w:r>
      <w:proofErr w:type="spellEnd"/>
      <w:r w:rsidRPr="00E65F96">
        <w:rPr>
          <w:lang w:val="de-DE"/>
        </w:rPr>
        <w:t>. 2017</w:t>
      </w:r>
      <w:r w:rsidRPr="00E65F96">
        <w:rPr>
          <w:lang w:val="de-DE"/>
        </w:rPr>
        <w:noBreakHyphen/>
        <w:t>08</w:t>
      </w:r>
      <w:r w:rsidRPr="00E65F96">
        <w:rPr>
          <w:lang w:val="de-DE"/>
        </w:rPr>
        <w:noBreakHyphen/>
        <w:t xml:space="preserve">15 </w:t>
      </w:r>
      <w:proofErr w:type="spellStart"/>
      <w:r w:rsidRPr="00E65F96">
        <w:rPr>
          <w:lang w:val="de-DE"/>
        </w:rPr>
        <w:t>t.o.m</w:t>
      </w:r>
      <w:proofErr w:type="spellEnd"/>
      <w:r w:rsidRPr="00E65F96">
        <w:rPr>
          <w:lang w:val="de-DE"/>
        </w:rPr>
        <w:t>. 2018</w:t>
      </w:r>
      <w:r w:rsidRPr="00E65F96">
        <w:rPr>
          <w:lang w:val="de-DE"/>
        </w:rPr>
        <w:noBreakHyphen/>
        <w:t>05</w:t>
      </w:r>
      <w:r w:rsidRPr="00E65F96">
        <w:rPr>
          <w:lang w:val="de-DE"/>
        </w:rPr>
        <w:noBreakHyphen/>
        <w:t>31)</w:t>
      </w:r>
    </w:p>
    <w:p w14:paraId="7401405B" w14:textId="167EDFA8" w:rsidR="00A23F7A" w:rsidRDefault="00A23F7A" w:rsidP="00B5765E">
      <w:pPr>
        <w:pStyle w:val="Brdtextmedindragvnster"/>
      </w:pPr>
      <w:r>
        <w:t>Söder, Caroline</w:t>
      </w:r>
      <w:r w:rsidR="00E65F96">
        <w:t xml:space="preserve"> </w:t>
      </w:r>
      <w:r>
        <w:t>(fr.o.m. 2016</w:t>
      </w:r>
      <w:r>
        <w:noBreakHyphen/>
        <w:t>03</w:t>
      </w:r>
      <w:r>
        <w:noBreakHyphen/>
        <w:t>29 t.o.m. 2016</w:t>
      </w:r>
      <w:r>
        <w:noBreakHyphen/>
        <w:t>12</w:t>
      </w:r>
      <w:r>
        <w:noBreakHyphen/>
        <w:t>30)</w:t>
      </w:r>
    </w:p>
    <w:p w14:paraId="6F0EDF23" w14:textId="77777777" w:rsidR="00A23F7A" w:rsidRDefault="00A23F7A" w:rsidP="00B5765E">
      <w:pPr>
        <w:pStyle w:val="Brdtextmedindragvnster"/>
      </w:pPr>
      <w:r>
        <w:t xml:space="preserve">Söder, Caroline, </w:t>
      </w:r>
      <w:proofErr w:type="spellStart"/>
      <w:r>
        <w:t>verkst</w:t>
      </w:r>
      <w:proofErr w:type="spellEnd"/>
      <w:r>
        <w:t>. direktör (fr.o.m. 2018</w:t>
      </w:r>
      <w:r>
        <w:noBreakHyphen/>
        <w:t>06</w:t>
      </w:r>
      <w:r>
        <w:noBreakHyphen/>
        <w:t>11 t.o.m. 2019</w:t>
      </w:r>
      <w:r>
        <w:noBreakHyphen/>
        <w:t>12</w:t>
      </w:r>
      <w:r>
        <w:noBreakHyphen/>
        <w:t>30)</w:t>
      </w:r>
    </w:p>
    <w:p w14:paraId="28933A20" w14:textId="01D3195F" w:rsidR="00A23F7A" w:rsidRDefault="00A23F7A" w:rsidP="00B5765E">
      <w:pPr>
        <w:pStyle w:val="Brdtextmedindragvnster"/>
      </w:pPr>
      <w:r>
        <w:lastRenderedPageBreak/>
        <w:t>Wallin, Agneta</w:t>
      </w:r>
      <w:r w:rsidR="00E65F96">
        <w:t xml:space="preserve"> </w:t>
      </w:r>
      <w:r>
        <w:t>(fr.o.m. 2016</w:t>
      </w:r>
      <w:r>
        <w:noBreakHyphen/>
        <w:t>03</w:t>
      </w:r>
      <w:r>
        <w:noBreakHyphen/>
        <w:t>29 t.o.m. 2016</w:t>
      </w:r>
      <w:r>
        <w:noBreakHyphen/>
        <w:t>12</w:t>
      </w:r>
      <w:r>
        <w:noBreakHyphen/>
        <w:t>30)</w:t>
      </w:r>
    </w:p>
    <w:p w14:paraId="3329B392" w14:textId="77777777" w:rsidR="00A23F7A" w:rsidRDefault="00A23F7A" w:rsidP="00B5765E">
      <w:pPr>
        <w:pStyle w:val="Brdtexthllihop"/>
      </w:pPr>
      <w:r>
        <w:t>Sekreterare:</w:t>
      </w:r>
    </w:p>
    <w:p w14:paraId="61DAA8A0" w14:textId="77777777" w:rsidR="00A23F7A" w:rsidRDefault="00A23F7A" w:rsidP="00B5765E">
      <w:pPr>
        <w:pStyle w:val="Brdtextmedindragvnster"/>
      </w:pPr>
      <w:r>
        <w:t>Asp, Helena, departementssekreterare (fr.o.m. 2018</w:t>
      </w:r>
      <w:r>
        <w:noBreakHyphen/>
        <w:t>04</w:t>
      </w:r>
      <w:r>
        <w:noBreakHyphen/>
        <w:t>01 t.o.m. 2020</w:t>
      </w:r>
      <w:r>
        <w:noBreakHyphen/>
        <w:t>01</w:t>
      </w:r>
      <w:r>
        <w:noBreakHyphen/>
        <w:t>13)</w:t>
      </w:r>
    </w:p>
    <w:p w14:paraId="1C83F1FF" w14:textId="77777777" w:rsidR="00A23F7A" w:rsidRDefault="00A23F7A" w:rsidP="00B5765E">
      <w:pPr>
        <w:pStyle w:val="Brdtextmedindragvnster"/>
      </w:pPr>
      <w:r>
        <w:t>Ben Ammar, Nadja, kommunikatör (fr.o.m. 2018</w:t>
      </w:r>
      <w:r>
        <w:noBreakHyphen/>
        <w:t>03</w:t>
      </w:r>
      <w:r>
        <w:noBreakHyphen/>
        <w:t>27 t.o.m. 2020</w:t>
      </w:r>
      <w:r>
        <w:noBreakHyphen/>
        <w:t>01</w:t>
      </w:r>
      <w:r>
        <w:noBreakHyphen/>
        <w:t>13)</w:t>
      </w:r>
    </w:p>
    <w:p w14:paraId="0CE77E62" w14:textId="1C1A03E9" w:rsidR="00A23F7A" w:rsidRDefault="00A23F7A" w:rsidP="00B5765E">
      <w:pPr>
        <w:pStyle w:val="Brdtextmedindragvnster"/>
      </w:pPr>
      <w:r>
        <w:t>Berg, Karl</w:t>
      </w:r>
      <w:r w:rsidR="00E65F96">
        <w:t>, utredare</w:t>
      </w:r>
      <w:r>
        <w:t xml:space="preserve"> (fr.o.m. 2016</w:t>
      </w:r>
      <w:r>
        <w:noBreakHyphen/>
        <w:t>01</w:t>
      </w:r>
      <w:r>
        <w:noBreakHyphen/>
        <w:t>01 t.o.m. 2017</w:t>
      </w:r>
      <w:r>
        <w:noBreakHyphen/>
        <w:t>05</w:t>
      </w:r>
      <w:r>
        <w:noBreakHyphen/>
        <w:t>14)</w:t>
      </w:r>
    </w:p>
    <w:p w14:paraId="27E838AA" w14:textId="056D9DEA" w:rsidR="00A23F7A" w:rsidRDefault="00A23F7A" w:rsidP="00B5765E">
      <w:pPr>
        <w:pStyle w:val="Brdtextmedindragvnster"/>
      </w:pPr>
      <w:r>
        <w:t>Claesson, Josefin</w:t>
      </w:r>
      <w:r w:rsidR="00E65F96">
        <w:t>, senior konsult</w:t>
      </w:r>
      <w:r>
        <w:t xml:space="preserve"> (fr.o.m. 2016</w:t>
      </w:r>
      <w:r>
        <w:noBreakHyphen/>
        <w:t>02</w:t>
      </w:r>
      <w:r>
        <w:noBreakHyphen/>
        <w:t>01 t.o.m. 2018</w:t>
      </w:r>
      <w:r>
        <w:noBreakHyphen/>
        <w:t>03</w:t>
      </w:r>
      <w:r>
        <w:noBreakHyphen/>
        <w:t>15)</w:t>
      </w:r>
    </w:p>
    <w:p w14:paraId="12D29B0A" w14:textId="77777777" w:rsidR="00A23F7A" w:rsidRDefault="00A23F7A" w:rsidP="00B5765E">
      <w:pPr>
        <w:pStyle w:val="Brdtextmedindragvnster"/>
      </w:pPr>
      <w:proofErr w:type="spellStart"/>
      <w:r>
        <w:t>Hagaeus</w:t>
      </w:r>
      <w:proofErr w:type="spellEnd"/>
      <w:r>
        <w:t>, Karin, extra åklagare (fr.o.m. 2019</w:t>
      </w:r>
      <w:r>
        <w:noBreakHyphen/>
        <w:t>10</w:t>
      </w:r>
      <w:r>
        <w:noBreakHyphen/>
        <w:t>01 t.o.m. 2019</w:t>
      </w:r>
      <w:r>
        <w:noBreakHyphen/>
        <w:t>12</w:t>
      </w:r>
      <w:r>
        <w:noBreakHyphen/>
        <w:t>31)</w:t>
      </w:r>
    </w:p>
    <w:p w14:paraId="34929AD6" w14:textId="12CC4E70" w:rsidR="00A23F7A" w:rsidRDefault="00A23F7A" w:rsidP="00B5765E">
      <w:pPr>
        <w:pStyle w:val="Brdtextmedindragvnster"/>
      </w:pPr>
      <w:proofErr w:type="spellStart"/>
      <w:r>
        <w:t>Hesselbäck</w:t>
      </w:r>
      <w:proofErr w:type="spellEnd"/>
      <w:r>
        <w:t>, André</w:t>
      </w:r>
      <w:r w:rsidR="00E65F96">
        <w:t>, utredare</w:t>
      </w:r>
      <w:r>
        <w:t xml:space="preserve"> (fr.o.m. 2017</w:t>
      </w:r>
      <w:r>
        <w:noBreakHyphen/>
        <w:t>08</w:t>
      </w:r>
      <w:r>
        <w:noBreakHyphen/>
        <w:t>01 t.o.m. 2018</w:t>
      </w:r>
      <w:r>
        <w:noBreakHyphen/>
        <w:t>03</w:t>
      </w:r>
      <w:r>
        <w:noBreakHyphen/>
        <w:t>31)</w:t>
      </w:r>
    </w:p>
    <w:p w14:paraId="774AD32A" w14:textId="5439CFAA" w:rsidR="00A23F7A" w:rsidRDefault="00A23F7A" w:rsidP="00B5765E">
      <w:pPr>
        <w:pStyle w:val="Brdtextmedindragvnster"/>
      </w:pPr>
      <w:proofErr w:type="spellStart"/>
      <w:r>
        <w:t>Kahlson</w:t>
      </w:r>
      <w:proofErr w:type="spellEnd"/>
      <w:r>
        <w:t>, Anna</w:t>
      </w:r>
      <w:r w:rsidR="00E65F96">
        <w:t>, handläggare</w:t>
      </w:r>
      <w:r>
        <w:t xml:space="preserve"> (fr.o.m. 2017</w:t>
      </w:r>
      <w:r>
        <w:noBreakHyphen/>
        <w:t>06</w:t>
      </w:r>
      <w:r>
        <w:noBreakHyphen/>
        <w:t>01 t.o.m. 2018</w:t>
      </w:r>
      <w:r>
        <w:noBreakHyphen/>
        <w:t>04</w:t>
      </w:r>
      <w:r>
        <w:noBreakHyphen/>
        <w:t>30)</w:t>
      </w:r>
    </w:p>
    <w:p w14:paraId="0C93E0C8" w14:textId="77777777" w:rsidR="00A23F7A" w:rsidRDefault="00A23F7A" w:rsidP="00B5765E">
      <w:pPr>
        <w:pStyle w:val="Brdtextmedindragvnster"/>
      </w:pPr>
      <w:r>
        <w:t>Landell, Elin, kanslichef (fr.o.m. 2016</w:t>
      </w:r>
      <w:r>
        <w:noBreakHyphen/>
        <w:t>02</w:t>
      </w:r>
      <w:r>
        <w:noBreakHyphen/>
        <w:t>01 t.o.m. 2020</w:t>
      </w:r>
      <w:r>
        <w:noBreakHyphen/>
        <w:t>01</w:t>
      </w:r>
      <w:r>
        <w:noBreakHyphen/>
        <w:t>31)</w:t>
      </w:r>
    </w:p>
    <w:p w14:paraId="20230923" w14:textId="20E487E2" w:rsidR="00A23F7A" w:rsidRDefault="00A23F7A" w:rsidP="00B5765E">
      <w:pPr>
        <w:pStyle w:val="Brdtextmedindragvnster"/>
      </w:pPr>
      <w:proofErr w:type="spellStart"/>
      <w:r>
        <w:t>Svennerstam</w:t>
      </w:r>
      <w:proofErr w:type="spellEnd"/>
      <w:r>
        <w:t>, Emma</w:t>
      </w:r>
      <w:r w:rsidR="00E65F96">
        <w:t>, universitetsjurist</w:t>
      </w:r>
      <w:r>
        <w:t xml:space="preserve"> (fr.o.m. 2017</w:t>
      </w:r>
      <w:r>
        <w:noBreakHyphen/>
        <w:t>09</w:t>
      </w:r>
      <w:r>
        <w:noBreakHyphen/>
        <w:t>18 t.o.m. 2018</w:t>
      </w:r>
      <w:r>
        <w:noBreakHyphen/>
        <w:t>03</w:t>
      </w:r>
      <w:r>
        <w:noBreakHyphen/>
        <w:t>31)</w:t>
      </w:r>
    </w:p>
    <w:p w14:paraId="7B224B31" w14:textId="77777777" w:rsidR="00A23F7A" w:rsidRDefault="00A23F7A" w:rsidP="00B5765E">
      <w:pPr>
        <w:pStyle w:val="Brdtextupprkning"/>
      </w:pPr>
      <w:r>
        <w:t>Direktiv för delegationen, se dir. 2015:120 och dir. 2018:101</w:t>
      </w:r>
    </w:p>
    <w:p w14:paraId="6C70803A" w14:textId="77777777" w:rsidR="00A23F7A" w:rsidRDefault="00A23F7A" w:rsidP="00B5765E">
      <w:pPr>
        <w:pStyle w:val="Brdtexthllihop"/>
      </w:pPr>
      <w:r>
        <w:t>Kommittén har avgett</w:t>
      </w:r>
    </w:p>
    <w:p w14:paraId="32F41DA4" w14:textId="77777777" w:rsidR="00A23F7A" w:rsidRDefault="00A23F7A" w:rsidP="00510644">
      <w:pPr>
        <w:pStyle w:val="Brdtextmedindragvnster"/>
        <w:ind w:left="284" w:hanging="114"/>
      </w:pPr>
      <w:r>
        <w:t>SOU 2017:18 En nationell strategi för validering</w:t>
      </w:r>
    </w:p>
    <w:p w14:paraId="5A21FE0F" w14:textId="3A4D8DFF" w:rsidR="00A23F7A" w:rsidRDefault="00A23F7A" w:rsidP="00510644">
      <w:pPr>
        <w:pStyle w:val="Brdtextmedindragvnster"/>
        <w:ind w:left="284" w:hanging="114"/>
      </w:pPr>
      <w:r>
        <w:t xml:space="preserve">SOU 2018:29 Validering i högskolan </w:t>
      </w:r>
      <w:r w:rsidR="00510644">
        <w:t>–</w:t>
      </w:r>
      <w:r>
        <w:t xml:space="preserve"> för tillgodoräknande och livslångt lärande</w:t>
      </w:r>
    </w:p>
    <w:p w14:paraId="651C6B5A" w14:textId="2D2FD821" w:rsidR="00A23F7A" w:rsidRDefault="00A23F7A" w:rsidP="00510644">
      <w:pPr>
        <w:pStyle w:val="Brdtextmedindragvnster"/>
        <w:ind w:left="284" w:hanging="114"/>
      </w:pPr>
      <w:r>
        <w:t xml:space="preserve">SOU 2019:69 Validering </w:t>
      </w:r>
      <w:r w:rsidR="00510644">
        <w:t>–</w:t>
      </w:r>
      <w:r>
        <w:t xml:space="preserve"> för kompetensförsörjning och livslångt lärande</w:t>
      </w:r>
    </w:p>
    <w:p w14:paraId="0E4F36BD" w14:textId="77777777" w:rsidR="00A23F7A" w:rsidRDefault="00A23F7A" w:rsidP="00B5765E">
      <w:pPr>
        <w:pStyle w:val="Brdtextupprkning"/>
      </w:pPr>
      <w:r>
        <w:t>Uppdraget är därmed slutfört.</w:t>
      </w:r>
    </w:p>
    <w:p w14:paraId="0FF39860" w14:textId="77777777" w:rsidR="00A23F7A" w:rsidRDefault="00A23F7A" w:rsidP="00B5765E">
      <w:pPr>
        <w:pStyle w:val="Rubrik2"/>
      </w:pPr>
      <w:bookmarkStart w:id="127" w:name="_Toc34128057"/>
      <w:r>
        <w:t>Styr- och resursutredningen (Strut) (U 2017:05)</w:t>
      </w:r>
      <w:bookmarkEnd w:id="127"/>
    </w:p>
    <w:p w14:paraId="0F2958B2" w14:textId="77777777" w:rsidR="00A23F7A" w:rsidRDefault="00A23F7A" w:rsidP="00B5765E">
      <w:pPr>
        <w:pStyle w:val="Brdtextupprkning"/>
      </w:pPr>
      <w:r>
        <w:t>Tillkallad enligt regeringens bemyndigande 2017-04-27</w:t>
      </w:r>
    </w:p>
    <w:p w14:paraId="403C5285" w14:textId="77777777" w:rsidR="00A23F7A" w:rsidRDefault="00A23F7A" w:rsidP="00B5765E">
      <w:pPr>
        <w:pStyle w:val="Brdtexthllihop"/>
      </w:pPr>
      <w:r>
        <w:t>Särskild utredare:</w:t>
      </w:r>
    </w:p>
    <w:p w14:paraId="65369873" w14:textId="070BB738" w:rsidR="00A23F7A" w:rsidRDefault="00A23F7A" w:rsidP="00B5765E">
      <w:pPr>
        <w:pStyle w:val="Brdtextmedindragvnster"/>
      </w:pPr>
      <w:r>
        <w:t xml:space="preserve">Fredman, </w:t>
      </w:r>
      <w:proofErr w:type="spellStart"/>
      <w:r>
        <w:t>Pam</w:t>
      </w:r>
      <w:proofErr w:type="spellEnd"/>
      <w:r w:rsidR="00E65F96">
        <w:t>, rektor</w:t>
      </w:r>
      <w:r>
        <w:t xml:space="preserve"> (fr.o.m. 2017</w:t>
      </w:r>
      <w:r>
        <w:noBreakHyphen/>
        <w:t>05</w:t>
      </w:r>
      <w:r>
        <w:noBreakHyphen/>
        <w:t>15 t.o.m. 2019</w:t>
      </w:r>
      <w:r>
        <w:noBreakHyphen/>
        <w:t>02</w:t>
      </w:r>
      <w:r>
        <w:noBreakHyphen/>
        <w:t>01)</w:t>
      </w:r>
    </w:p>
    <w:p w14:paraId="7A834F56" w14:textId="77777777" w:rsidR="00A23F7A" w:rsidRDefault="00A23F7A" w:rsidP="00B5765E">
      <w:pPr>
        <w:pStyle w:val="Brdtexthllihop"/>
      </w:pPr>
      <w:r>
        <w:t>Experter:</w:t>
      </w:r>
    </w:p>
    <w:p w14:paraId="1A879519" w14:textId="77777777" w:rsidR="00A23F7A" w:rsidRDefault="00A23F7A" w:rsidP="00B5765E">
      <w:pPr>
        <w:pStyle w:val="Brdtextmedindragvnster"/>
      </w:pPr>
      <w:r>
        <w:t>Ax, Anna, departementssekreterare (fr.o.m. 2017</w:t>
      </w:r>
      <w:r>
        <w:noBreakHyphen/>
        <w:t>11</w:t>
      </w:r>
      <w:r>
        <w:noBreakHyphen/>
        <w:t>01 t.o.m. 2019</w:t>
      </w:r>
      <w:r>
        <w:noBreakHyphen/>
        <w:t>02</w:t>
      </w:r>
      <w:r>
        <w:noBreakHyphen/>
        <w:t>01)</w:t>
      </w:r>
    </w:p>
    <w:p w14:paraId="5E6FA77D" w14:textId="77777777" w:rsidR="00A23F7A" w:rsidRDefault="00A23F7A" w:rsidP="00B5765E">
      <w:pPr>
        <w:pStyle w:val="Brdtextmedindragvnster"/>
      </w:pPr>
      <w:r>
        <w:t>Björck, Jonas, departementsråd (fr.o.m. 2017</w:t>
      </w:r>
      <w:r>
        <w:noBreakHyphen/>
        <w:t>05</w:t>
      </w:r>
      <w:r>
        <w:noBreakHyphen/>
        <w:t>15 t.o.m. 2019</w:t>
      </w:r>
      <w:r>
        <w:noBreakHyphen/>
        <w:t>02</w:t>
      </w:r>
      <w:r>
        <w:noBreakHyphen/>
        <w:t>01)</w:t>
      </w:r>
    </w:p>
    <w:p w14:paraId="7C794438" w14:textId="77777777" w:rsidR="00A23F7A" w:rsidRDefault="00A23F7A" w:rsidP="00B5765E">
      <w:pPr>
        <w:pStyle w:val="Brdtextmedindragvnster"/>
      </w:pPr>
      <w:proofErr w:type="spellStart"/>
      <w:r>
        <w:t>Bringle</w:t>
      </w:r>
      <w:proofErr w:type="spellEnd"/>
      <w:r>
        <w:t>, Sara, ämnesråd (fr.o.m. 2017</w:t>
      </w:r>
      <w:r>
        <w:noBreakHyphen/>
        <w:t>05</w:t>
      </w:r>
      <w:r>
        <w:noBreakHyphen/>
        <w:t>15 t.o.m. 2019</w:t>
      </w:r>
      <w:r>
        <w:noBreakHyphen/>
        <w:t>02</w:t>
      </w:r>
      <w:r>
        <w:noBreakHyphen/>
        <w:t>01)</w:t>
      </w:r>
    </w:p>
    <w:p w14:paraId="533B0211" w14:textId="77777777" w:rsidR="00A23F7A" w:rsidRDefault="00A23F7A" w:rsidP="00B5765E">
      <w:pPr>
        <w:pStyle w:val="Brdtextmedindragvnster"/>
      </w:pPr>
      <w:r>
        <w:t>Hansson, Love, departementssekreterare (fr.o.m. 2017</w:t>
      </w:r>
      <w:r>
        <w:noBreakHyphen/>
        <w:t>05</w:t>
      </w:r>
      <w:r>
        <w:noBreakHyphen/>
        <w:t>15 t.o.m. 2019</w:t>
      </w:r>
      <w:r>
        <w:noBreakHyphen/>
        <w:t>02</w:t>
      </w:r>
      <w:r>
        <w:noBreakHyphen/>
        <w:t>01)</w:t>
      </w:r>
    </w:p>
    <w:p w14:paraId="19CB2B68" w14:textId="77777777" w:rsidR="00A23F7A" w:rsidRDefault="00A23F7A" w:rsidP="00B5765E">
      <w:pPr>
        <w:pStyle w:val="Brdtextmedindragvnster"/>
      </w:pPr>
      <w:r>
        <w:t>Hed, Markus, departementssekreterare (fr.o.m. 2017</w:t>
      </w:r>
      <w:r>
        <w:noBreakHyphen/>
        <w:t>09</w:t>
      </w:r>
      <w:r>
        <w:noBreakHyphen/>
        <w:t>01 t.o.m. 2019</w:t>
      </w:r>
      <w:r>
        <w:noBreakHyphen/>
        <w:t>02</w:t>
      </w:r>
      <w:r>
        <w:noBreakHyphen/>
        <w:t>01)</w:t>
      </w:r>
    </w:p>
    <w:p w14:paraId="224CF778" w14:textId="77777777" w:rsidR="00A23F7A" w:rsidRDefault="00A23F7A" w:rsidP="00B5765E">
      <w:pPr>
        <w:pStyle w:val="Brdtextmedindragvnster"/>
      </w:pPr>
      <w:r>
        <w:t>Jacob, Michael, ämnesråd (fr.o.m. 2017</w:t>
      </w:r>
      <w:r>
        <w:noBreakHyphen/>
        <w:t>05</w:t>
      </w:r>
      <w:r>
        <w:noBreakHyphen/>
        <w:t>15 t.o.m. 2017</w:t>
      </w:r>
      <w:r>
        <w:noBreakHyphen/>
        <w:t>10</w:t>
      </w:r>
      <w:r>
        <w:noBreakHyphen/>
        <w:t>31)</w:t>
      </w:r>
    </w:p>
    <w:p w14:paraId="7DBE8364" w14:textId="77777777" w:rsidR="00A23F7A" w:rsidRDefault="00A23F7A" w:rsidP="00B5765E">
      <w:pPr>
        <w:pStyle w:val="Brdtextmedindragvnster"/>
      </w:pPr>
      <w:r>
        <w:t>Staaf, Mikaela, ämnesråd (fr.o.m. 2017</w:t>
      </w:r>
      <w:r>
        <w:noBreakHyphen/>
        <w:t>05</w:t>
      </w:r>
      <w:r>
        <w:noBreakHyphen/>
        <w:t>15 t.o.m. 2019</w:t>
      </w:r>
      <w:r>
        <w:noBreakHyphen/>
        <w:t>02</w:t>
      </w:r>
      <w:r>
        <w:noBreakHyphen/>
        <w:t>01)</w:t>
      </w:r>
    </w:p>
    <w:p w14:paraId="10C39A81" w14:textId="77777777" w:rsidR="00A23F7A" w:rsidRDefault="00A23F7A" w:rsidP="00B5765E">
      <w:pPr>
        <w:pStyle w:val="Brdtexthllihop"/>
      </w:pPr>
      <w:r>
        <w:t>Parlamentarisk referensgrupp:</w:t>
      </w:r>
    </w:p>
    <w:p w14:paraId="3B0AEE0D" w14:textId="77777777" w:rsidR="00A23F7A" w:rsidRDefault="00A23F7A" w:rsidP="00B5765E">
      <w:pPr>
        <w:pStyle w:val="Brdtext"/>
      </w:pPr>
      <w:r>
        <w:t>Ledamöter:</w:t>
      </w:r>
    </w:p>
    <w:p w14:paraId="2D5B427D" w14:textId="77777777" w:rsidR="00A23F7A" w:rsidRDefault="00A23F7A" w:rsidP="00B5765E">
      <w:pPr>
        <w:pStyle w:val="Brdtextmedindragvnster"/>
      </w:pPr>
      <w:proofErr w:type="spellStart"/>
      <w:r>
        <w:t>Bengtzboe</w:t>
      </w:r>
      <w:proofErr w:type="spellEnd"/>
      <w:r>
        <w:t>, Erik, Moderaterna (fr.o.m. 2018</w:t>
      </w:r>
      <w:r>
        <w:noBreakHyphen/>
        <w:t>02</w:t>
      </w:r>
      <w:r>
        <w:noBreakHyphen/>
        <w:t>23 t.o.m. 2019</w:t>
      </w:r>
      <w:r>
        <w:noBreakHyphen/>
        <w:t>02</w:t>
      </w:r>
      <w:r>
        <w:noBreakHyphen/>
        <w:t>01)</w:t>
      </w:r>
    </w:p>
    <w:p w14:paraId="2112801E" w14:textId="77777777" w:rsidR="00A23F7A" w:rsidRDefault="00A23F7A" w:rsidP="00B5765E">
      <w:pPr>
        <w:pStyle w:val="Brdtextmedindragvnster"/>
      </w:pPr>
      <w:r>
        <w:lastRenderedPageBreak/>
        <w:t>Christensson, Fredrik, Centerpartiet (fr.o.m. 2017</w:t>
      </w:r>
      <w:r>
        <w:noBreakHyphen/>
        <w:t>09</w:t>
      </w:r>
      <w:r>
        <w:noBreakHyphen/>
        <w:t>20 t.o.m. 2019</w:t>
      </w:r>
      <w:r>
        <w:noBreakHyphen/>
        <w:t>02</w:t>
      </w:r>
      <w:r>
        <w:noBreakHyphen/>
        <w:t>01)</w:t>
      </w:r>
    </w:p>
    <w:p w14:paraId="5DC9B60B" w14:textId="77777777" w:rsidR="00A23F7A" w:rsidRDefault="00A23F7A" w:rsidP="00B5765E">
      <w:pPr>
        <w:pStyle w:val="Brdtextmedindragvnster"/>
      </w:pPr>
      <w:proofErr w:type="spellStart"/>
      <w:r>
        <w:t>Eclund</w:t>
      </w:r>
      <w:proofErr w:type="spellEnd"/>
      <w:r>
        <w:t>, Annika, Kristdemokraterna (fr.o.m. 2017</w:t>
      </w:r>
      <w:r>
        <w:noBreakHyphen/>
        <w:t>09</w:t>
      </w:r>
      <w:r>
        <w:noBreakHyphen/>
        <w:t>20 t.o.m. 2018</w:t>
      </w:r>
      <w:r>
        <w:noBreakHyphen/>
        <w:t>11</w:t>
      </w:r>
      <w:r>
        <w:noBreakHyphen/>
        <w:t>21)</w:t>
      </w:r>
    </w:p>
    <w:p w14:paraId="1E59B836" w14:textId="77777777" w:rsidR="00A23F7A" w:rsidRDefault="00A23F7A" w:rsidP="00B5765E">
      <w:pPr>
        <w:pStyle w:val="Brdtextmedindragvnster"/>
      </w:pPr>
      <w:r>
        <w:t>Haddad, Roger, liberal representant (fr.o.m. 2018</w:t>
      </w:r>
      <w:r>
        <w:noBreakHyphen/>
        <w:t>10</w:t>
      </w:r>
      <w:r>
        <w:noBreakHyphen/>
        <w:t>30 t.o.m. 2019</w:t>
      </w:r>
      <w:r>
        <w:noBreakHyphen/>
        <w:t>02</w:t>
      </w:r>
      <w:r>
        <w:noBreakHyphen/>
        <w:t>01)</w:t>
      </w:r>
    </w:p>
    <w:p w14:paraId="72FCBEE3" w14:textId="77777777" w:rsidR="00A23F7A" w:rsidRDefault="00A23F7A" w:rsidP="00B5765E">
      <w:pPr>
        <w:pStyle w:val="Brdtextmedindragvnster"/>
      </w:pPr>
      <w:r>
        <w:t>Knutsson, Elisabet, Miljöpartiet (fr.o.m. 2017</w:t>
      </w:r>
      <w:r>
        <w:noBreakHyphen/>
        <w:t>09</w:t>
      </w:r>
      <w:r>
        <w:noBreakHyphen/>
        <w:t>20 t.o.m. 2019</w:t>
      </w:r>
      <w:r>
        <w:noBreakHyphen/>
        <w:t>02</w:t>
      </w:r>
      <w:r>
        <w:noBreakHyphen/>
        <w:t>01)</w:t>
      </w:r>
    </w:p>
    <w:p w14:paraId="65341169" w14:textId="77777777" w:rsidR="00A23F7A" w:rsidRDefault="00A23F7A" w:rsidP="00B5765E">
      <w:pPr>
        <w:pStyle w:val="Brdtextmedindragvnster"/>
      </w:pPr>
      <w:r>
        <w:t>Mörck, Hanna Victoria, Vänsterpartiet (fr.o.m. 2017</w:t>
      </w:r>
      <w:r>
        <w:noBreakHyphen/>
        <w:t>09</w:t>
      </w:r>
      <w:r>
        <w:noBreakHyphen/>
        <w:t>20 t.o.m. 2019</w:t>
      </w:r>
      <w:r>
        <w:noBreakHyphen/>
        <w:t>02</w:t>
      </w:r>
      <w:r>
        <w:noBreakHyphen/>
        <w:t>01)</w:t>
      </w:r>
    </w:p>
    <w:p w14:paraId="198CC83B" w14:textId="77777777" w:rsidR="00A23F7A" w:rsidRDefault="00A23F7A" w:rsidP="00B5765E">
      <w:pPr>
        <w:pStyle w:val="Brdtextmedindragvnster"/>
      </w:pPr>
      <w:r>
        <w:t>Nylander, Christer, Liberalerna (fr.o.m. 2017</w:t>
      </w:r>
      <w:r>
        <w:noBreakHyphen/>
        <w:t>09</w:t>
      </w:r>
      <w:r>
        <w:noBreakHyphen/>
        <w:t>20 t.o.m. 2018</w:t>
      </w:r>
      <w:r>
        <w:noBreakHyphen/>
        <w:t>10</w:t>
      </w:r>
      <w:r>
        <w:noBreakHyphen/>
        <w:t>29)</w:t>
      </w:r>
    </w:p>
    <w:p w14:paraId="48EA462A" w14:textId="77777777" w:rsidR="00A23F7A" w:rsidRDefault="00A23F7A" w:rsidP="00B5765E">
      <w:pPr>
        <w:pStyle w:val="Brdtextmedindragvnster"/>
      </w:pPr>
      <w:proofErr w:type="spellStart"/>
      <w:r>
        <w:t>Steensland</w:t>
      </w:r>
      <w:proofErr w:type="spellEnd"/>
      <w:r>
        <w:t>, Pia, Kristdemokraterna (fr.o.m. 2018</w:t>
      </w:r>
      <w:r>
        <w:noBreakHyphen/>
        <w:t>11</w:t>
      </w:r>
      <w:r>
        <w:noBreakHyphen/>
        <w:t>22 t.o.m. 2019</w:t>
      </w:r>
      <w:r>
        <w:noBreakHyphen/>
        <w:t>02</w:t>
      </w:r>
      <w:r>
        <w:noBreakHyphen/>
        <w:t>01)</w:t>
      </w:r>
    </w:p>
    <w:p w14:paraId="5E92A514" w14:textId="77777777" w:rsidR="00A23F7A" w:rsidRDefault="00A23F7A" w:rsidP="00B5765E">
      <w:pPr>
        <w:pStyle w:val="Brdtextmedindragvnster"/>
      </w:pPr>
      <w:r>
        <w:t>Stenkvist, Robert, Sverigedemokraterna (fr.o.m. 2017</w:t>
      </w:r>
      <w:r>
        <w:noBreakHyphen/>
        <w:t>09</w:t>
      </w:r>
      <w:r>
        <w:noBreakHyphen/>
        <w:t>20 t.o.m. 2019</w:t>
      </w:r>
      <w:r>
        <w:noBreakHyphen/>
        <w:t>02</w:t>
      </w:r>
      <w:r>
        <w:noBreakHyphen/>
        <w:t>01)</w:t>
      </w:r>
    </w:p>
    <w:p w14:paraId="3AD3D8B7" w14:textId="77777777" w:rsidR="00A23F7A" w:rsidRDefault="00A23F7A" w:rsidP="00B5765E">
      <w:pPr>
        <w:pStyle w:val="Brdtextmedindragvnster"/>
      </w:pPr>
      <w:r>
        <w:t>Strand, Thomas, Socialdemokraterna (fr.o.m. 2017</w:t>
      </w:r>
      <w:r>
        <w:noBreakHyphen/>
        <w:t>09</w:t>
      </w:r>
      <w:r>
        <w:noBreakHyphen/>
        <w:t>20 t.o.m. 2018</w:t>
      </w:r>
      <w:r>
        <w:noBreakHyphen/>
        <w:t>11</w:t>
      </w:r>
      <w:r>
        <w:noBreakHyphen/>
        <w:t>12)</w:t>
      </w:r>
    </w:p>
    <w:p w14:paraId="6C2DC642" w14:textId="77777777" w:rsidR="00A23F7A" w:rsidRDefault="00A23F7A" w:rsidP="00B5765E">
      <w:pPr>
        <w:pStyle w:val="Brdtextmedindragvnster"/>
      </w:pPr>
      <w:r>
        <w:t>Svantorp, Gunilla, Socialdemokraterna (fr.o.m. 2018</w:t>
      </w:r>
      <w:r>
        <w:noBreakHyphen/>
        <w:t>11</w:t>
      </w:r>
      <w:r>
        <w:noBreakHyphen/>
        <w:t>13 t.o.m. 2019</w:t>
      </w:r>
      <w:r>
        <w:noBreakHyphen/>
        <w:t>02</w:t>
      </w:r>
      <w:r>
        <w:noBreakHyphen/>
        <w:t>01)</w:t>
      </w:r>
    </w:p>
    <w:p w14:paraId="331BD3C1" w14:textId="48CF4978" w:rsidR="00A23F7A" w:rsidRDefault="00A23F7A" w:rsidP="00B5765E">
      <w:pPr>
        <w:pStyle w:val="Brdtextmedindragvnster"/>
      </w:pPr>
      <w:r>
        <w:t>Waltersson Grön</w:t>
      </w:r>
      <w:r w:rsidR="007E6FC3">
        <w:t>v</w:t>
      </w:r>
      <w:r>
        <w:t>all, Camilla, Moderaterna (fr.o.m. 2017</w:t>
      </w:r>
      <w:r>
        <w:noBreakHyphen/>
        <w:t>09</w:t>
      </w:r>
      <w:r>
        <w:noBreakHyphen/>
        <w:t>20 t.o.m. 2018</w:t>
      </w:r>
      <w:r>
        <w:noBreakHyphen/>
        <w:t>02</w:t>
      </w:r>
      <w:r>
        <w:noBreakHyphen/>
        <w:t>22)</w:t>
      </w:r>
    </w:p>
    <w:p w14:paraId="4D975DAB" w14:textId="77777777" w:rsidR="00A23F7A" w:rsidRDefault="00A23F7A" w:rsidP="00B5765E">
      <w:pPr>
        <w:pStyle w:val="Brdtexthllihop"/>
      </w:pPr>
      <w:r>
        <w:t>Huvudsekreterare:</w:t>
      </w:r>
    </w:p>
    <w:p w14:paraId="42F138B2" w14:textId="653A2FCA" w:rsidR="00A23F7A" w:rsidRDefault="00A23F7A" w:rsidP="00B5765E">
      <w:pPr>
        <w:pStyle w:val="Brdtextmedindragvnster"/>
      </w:pPr>
      <w:r>
        <w:t>Mikaelsson, Lars Olof</w:t>
      </w:r>
      <w:r w:rsidR="00E65F96">
        <w:t>, ämnesråd</w:t>
      </w:r>
      <w:r>
        <w:t xml:space="preserve"> (fr.o.m. 2017</w:t>
      </w:r>
      <w:r>
        <w:noBreakHyphen/>
        <w:t>05</w:t>
      </w:r>
      <w:r>
        <w:noBreakHyphen/>
        <w:t>15 t.o.m. 2019</w:t>
      </w:r>
      <w:r>
        <w:noBreakHyphen/>
        <w:t>02</w:t>
      </w:r>
      <w:r>
        <w:noBreakHyphen/>
        <w:t>01)</w:t>
      </w:r>
    </w:p>
    <w:p w14:paraId="3B18DAC2" w14:textId="77777777" w:rsidR="00A23F7A" w:rsidRDefault="00A23F7A" w:rsidP="00B5765E">
      <w:pPr>
        <w:pStyle w:val="Brdtexthllihop"/>
      </w:pPr>
      <w:r>
        <w:t>Sekreterare:</w:t>
      </w:r>
    </w:p>
    <w:p w14:paraId="438D1300" w14:textId="62690CB3" w:rsidR="00A23F7A" w:rsidRDefault="00A23F7A" w:rsidP="00B5765E">
      <w:pPr>
        <w:pStyle w:val="Brdtextmedindragvnster"/>
      </w:pPr>
      <w:proofErr w:type="spellStart"/>
      <w:r>
        <w:t>Amnéus</w:t>
      </w:r>
      <w:proofErr w:type="spellEnd"/>
      <w:r>
        <w:t>, Ingeborg</w:t>
      </w:r>
      <w:r w:rsidR="00E65F96">
        <w:t>, utredare</w:t>
      </w:r>
      <w:r>
        <w:t xml:space="preserve"> (fr.o.m. 2017</w:t>
      </w:r>
      <w:r>
        <w:noBreakHyphen/>
        <w:t>05</w:t>
      </w:r>
      <w:r>
        <w:noBreakHyphen/>
        <w:t>15 t.o.m. 2019</w:t>
      </w:r>
      <w:r>
        <w:noBreakHyphen/>
        <w:t>02</w:t>
      </w:r>
      <w:r>
        <w:noBreakHyphen/>
        <w:t>01)</w:t>
      </w:r>
    </w:p>
    <w:p w14:paraId="161ECEA1" w14:textId="5F84227E" w:rsidR="00A23F7A" w:rsidRDefault="00A23F7A" w:rsidP="00B5765E">
      <w:pPr>
        <w:pStyle w:val="Brdtextmedindragvnster"/>
      </w:pPr>
      <w:r>
        <w:t>Petersson, Magnus</w:t>
      </w:r>
      <w:r w:rsidR="00E65F96">
        <w:t>, planeringssamordnare</w:t>
      </w:r>
      <w:r>
        <w:t xml:space="preserve"> (fr.o.m. 2017</w:t>
      </w:r>
      <w:r>
        <w:noBreakHyphen/>
        <w:t>05</w:t>
      </w:r>
      <w:r>
        <w:noBreakHyphen/>
        <w:t>15 t.o.m. 2019</w:t>
      </w:r>
      <w:r>
        <w:noBreakHyphen/>
        <w:t>02</w:t>
      </w:r>
      <w:r>
        <w:noBreakHyphen/>
        <w:t>01)</w:t>
      </w:r>
    </w:p>
    <w:p w14:paraId="36E9B1FB" w14:textId="20D5166C" w:rsidR="00A23F7A" w:rsidRDefault="00A23F7A" w:rsidP="00B5765E">
      <w:pPr>
        <w:pStyle w:val="Brdtextmedindragvnster"/>
      </w:pPr>
      <w:proofErr w:type="spellStart"/>
      <w:r>
        <w:t>Steinwall</w:t>
      </w:r>
      <w:proofErr w:type="spellEnd"/>
      <w:r>
        <w:t>, Anders</w:t>
      </w:r>
      <w:r w:rsidR="00E65F96">
        <w:t>, utredare</w:t>
      </w:r>
      <w:r>
        <w:t xml:space="preserve"> (fr.o.m. 2017</w:t>
      </w:r>
      <w:r>
        <w:noBreakHyphen/>
        <w:t>05</w:t>
      </w:r>
      <w:r>
        <w:noBreakHyphen/>
        <w:t>15 t.o.m. 2019</w:t>
      </w:r>
      <w:r>
        <w:noBreakHyphen/>
        <w:t>02</w:t>
      </w:r>
      <w:r>
        <w:noBreakHyphen/>
        <w:t>01)</w:t>
      </w:r>
    </w:p>
    <w:p w14:paraId="3E5DCC91" w14:textId="77777777" w:rsidR="00A23F7A" w:rsidRDefault="00A23F7A" w:rsidP="00B5765E">
      <w:pPr>
        <w:pStyle w:val="Brdtextupprkning"/>
      </w:pPr>
      <w:r>
        <w:t>Direktiv för utredningen, se dir. 2017:46 och dir. 2018:108</w:t>
      </w:r>
    </w:p>
    <w:p w14:paraId="2F7D9D1C" w14:textId="77777777" w:rsidR="00A23F7A" w:rsidRDefault="00A23F7A" w:rsidP="00B5765E">
      <w:pPr>
        <w:pStyle w:val="Brdtexthllihop"/>
      </w:pPr>
      <w:r>
        <w:t>Kommittén har avgett</w:t>
      </w:r>
    </w:p>
    <w:p w14:paraId="01010B20" w14:textId="77777777" w:rsidR="00A23F7A" w:rsidRDefault="00A23F7A" w:rsidP="00B5765E">
      <w:pPr>
        <w:pStyle w:val="Brdtextmedindragvnster"/>
      </w:pPr>
      <w:r>
        <w:t>SOU 2019:06 En långsiktig, samordnad och dialogbaserad styrning av högskolan</w:t>
      </w:r>
    </w:p>
    <w:p w14:paraId="201476D6" w14:textId="77777777" w:rsidR="00A23F7A" w:rsidRDefault="00A23F7A" w:rsidP="00B5765E">
      <w:pPr>
        <w:pStyle w:val="Brdtextupprkning"/>
      </w:pPr>
      <w:r>
        <w:t>Uppdraget är därmed slutfört.</w:t>
      </w:r>
    </w:p>
    <w:p w14:paraId="4C1FA9AA" w14:textId="77777777" w:rsidR="00A23F7A" w:rsidRDefault="00A23F7A" w:rsidP="00B5765E">
      <w:pPr>
        <w:pStyle w:val="Rubrik2"/>
      </w:pPr>
      <w:bookmarkStart w:id="128" w:name="_Toc34128058"/>
      <w:r>
        <w:t>Utredningen om elevers möjligheter att nå kunskapskraven (U 2017:07)</w:t>
      </w:r>
      <w:bookmarkEnd w:id="128"/>
    </w:p>
    <w:p w14:paraId="75BCAD64" w14:textId="77777777" w:rsidR="00A23F7A" w:rsidRDefault="00A23F7A" w:rsidP="00B5765E">
      <w:pPr>
        <w:pStyle w:val="Brdtextupprkning"/>
      </w:pPr>
      <w:r>
        <w:t>Tillkallad enligt regeringens bemyndigande 2017-07-20</w:t>
      </w:r>
    </w:p>
    <w:p w14:paraId="6254DA8D" w14:textId="77777777" w:rsidR="00A23F7A" w:rsidRDefault="00A23F7A" w:rsidP="00B5765E">
      <w:pPr>
        <w:pStyle w:val="Brdtexthllihop"/>
      </w:pPr>
      <w:r>
        <w:t>Särskild utredare:</w:t>
      </w:r>
    </w:p>
    <w:p w14:paraId="6C512B90" w14:textId="2977B519" w:rsidR="00A23F7A" w:rsidRDefault="00A23F7A" w:rsidP="00B5765E">
      <w:pPr>
        <w:pStyle w:val="Brdtextmedindragvnster"/>
      </w:pPr>
      <w:proofErr w:type="spellStart"/>
      <w:r>
        <w:t>Bååth</w:t>
      </w:r>
      <w:proofErr w:type="spellEnd"/>
      <w:r>
        <w:t>, Greger</w:t>
      </w:r>
      <w:r w:rsidR="005505F0">
        <w:t>, f.d. generaldirektör</w:t>
      </w:r>
      <w:r>
        <w:t xml:space="preserve"> (fr.o.m. 2018</w:t>
      </w:r>
      <w:r>
        <w:noBreakHyphen/>
        <w:t>03</w:t>
      </w:r>
      <w:r>
        <w:noBreakHyphen/>
        <w:t>14 t.o.m. 2018</w:t>
      </w:r>
      <w:r>
        <w:noBreakHyphen/>
        <w:t>06</w:t>
      </w:r>
      <w:r>
        <w:noBreakHyphen/>
        <w:t>01)</w:t>
      </w:r>
    </w:p>
    <w:p w14:paraId="01011313" w14:textId="3B1A09D6" w:rsidR="00A23F7A" w:rsidRPr="005505F0" w:rsidRDefault="00A23F7A" w:rsidP="00B5765E">
      <w:pPr>
        <w:pStyle w:val="Brdtextmedindragvnster"/>
      </w:pPr>
      <w:r w:rsidRPr="005505F0">
        <w:t>Hultgren, Kerstin</w:t>
      </w:r>
      <w:r w:rsidR="005505F0" w:rsidRPr="005505F0">
        <w:t>, ämnesråd</w:t>
      </w:r>
      <w:r w:rsidRPr="005505F0">
        <w:t xml:space="preserve"> (fr.o.m. 2018</w:t>
      </w:r>
      <w:r w:rsidRPr="005505F0">
        <w:noBreakHyphen/>
        <w:t>06</w:t>
      </w:r>
      <w:r w:rsidRPr="005505F0">
        <w:noBreakHyphen/>
        <w:t>02 t.o.m. 2019</w:t>
      </w:r>
      <w:r w:rsidRPr="005505F0">
        <w:noBreakHyphen/>
        <w:t>06</w:t>
      </w:r>
      <w:r w:rsidRPr="005505F0">
        <w:noBreakHyphen/>
        <w:t>30)</w:t>
      </w:r>
    </w:p>
    <w:p w14:paraId="214578C6" w14:textId="15EB7C32" w:rsidR="00A23F7A" w:rsidRPr="005505F0" w:rsidRDefault="00A23F7A" w:rsidP="00B5765E">
      <w:pPr>
        <w:pStyle w:val="Brdtextmedindragvnster"/>
      </w:pPr>
      <w:proofErr w:type="spellStart"/>
      <w:r w:rsidRPr="005505F0">
        <w:t>Karle</w:t>
      </w:r>
      <w:proofErr w:type="spellEnd"/>
      <w:r w:rsidRPr="005505F0">
        <w:t>, Åsa</w:t>
      </w:r>
      <w:r w:rsidR="005505F0" w:rsidRPr="005505F0">
        <w:t>, utredare</w:t>
      </w:r>
      <w:r w:rsidRPr="005505F0">
        <w:t xml:space="preserve"> (fr.o.m. 2017</w:t>
      </w:r>
      <w:r w:rsidRPr="005505F0">
        <w:noBreakHyphen/>
        <w:t>08</w:t>
      </w:r>
      <w:r w:rsidRPr="005505F0">
        <w:noBreakHyphen/>
        <w:t>01 t.o.m. 2018</w:t>
      </w:r>
      <w:r w:rsidRPr="005505F0">
        <w:noBreakHyphen/>
        <w:t>01</w:t>
      </w:r>
      <w:r w:rsidRPr="005505F0">
        <w:noBreakHyphen/>
        <w:t>31)</w:t>
      </w:r>
    </w:p>
    <w:p w14:paraId="0137189B" w14:textId="3E69ECF4" w:rsidR="00A23F7A" w:rsidRDefault="00A23F7A" w:rsidP="00B5765E">
      <w:pPr>
        <w:pStyle w:val="Brdtextmedindragvnster"/>
      </w:pPr>
      <w:r>
        <w:t>Lagergren, Tommy</w:t>
      </w:r>
      <w:r w:rsidR="005505F0">
        <w:t>, bitr. generaldirektör</w:t>
      </w:r>
      <w:r>
        <w:t xml:space="preserve"> (fr.o.m. 2019</w:t>
      </w:r>
      <w:r>
        <w:noBreakHyphen/>
        <w:t>12</w:t>
      </w:r>
      <w:r>
        <w:noBreakHyphen/>
        <w:t>11)</w:t>
      </w:r>
    </w:p>
    <w:p w14:paraId="39B794AA" w14:textId="77777777" w:rsidR="00A23F7A" w:rsidRDefault="00A23F7A" w:rsidP="00B5765E">
      <w:pPr>
        <w:pStyle w:val="Brdtexthllihop"/>
      </w:pPr>
      <w:r>
        <w:lastRenderedPageBreak/>
        <w:t>Sakkunniga:</w:t>
      </w:r>
    </w:p>
    <w:p w14:paraId="52CF0F3E" w14:textId="77777777" w:rsidR="00A23F7A" w:rsidRDefault="00A23F7A" w:rsidP="00B5765E">
      <w:pPr>
        <w:pStyle w:val="Brdtextmedindragvnster"/>
      </w:pPr>
      <w:proofErr w:type="spellStart"/>
      <w:r>
        <w:t>Adell</w:t>
      </w:r>
      <w:proofErr w:type="spellEnd"/>
      <w:r>
        <w:t xml:space="preserve"> Hellström, Erik, departementssekreterare (fr.o.m. 2019</w:t>
      </w:r>
      <w:r>
        <w:noBreakHyphen/>
        <w:t>03</w:t>
      </w:r>
      <w:r>
        <w:noBreakHyphen/>
        <w:t>26 t.o.m. 2019</w:t>
      </w:r>
      <w:r>
        <w:noBreakHyphen/>
        <w:t>09</w:t>
      </w:r>
      <w:r>
        <w:noBreakHyphen/>
        <w:t>30)</w:t>
      </w:r>
    </w:p>
    <w:p w14:paraId="6C88A42C" w14:textId="77777777" w:rsidR="00A23F7A" w:rsidRDefault="00A23F7A" w:rsidP="00B5765E">
      <w:pPr>
        <w:pStyle w:val="Brdtextmedindragvnster"/>
      </w:pPr>
      <w:r>
        <w:t>Ahlén, Fredrik M, departementssekreterare (fr.o.m. 2019</w:t>
      </w:r>
      <w:r>
        <w:noBreakHyphen/>
        <w:t>10</w:t>
      </w:r>
      <w:r>
        <w:noBreakHyphen/>
        <w:t>01)</w:t>
      </w:r>
    </w:p>
    <w:p w14:paraId="510F2657" w14:textId="77777777" w:rsidR="00A23F7A" w:rsidRDefault="00A23F7A" w:rsidP="00B5765E">
      <w:pPr>
        <w:pStyle w:val="Brdtextmedindragvnster"/>
      </w:pPr>
      <w:r>
        <w:t xml:space="preserve">Bodin, </w:t>
      </w:r>
      <w:proofErr w:type="spellStart"/>
      <w:r>
        <w:t>Saskia</w:t>
      </w:r>
      <w:proofErr w:type="spellEnd"/>
      <w:r>
        <w:t>, departementssekreterare (fr.o.m. 2019</w:t>
      </w:r>
      <w:r>
        <w:noBreakHyphen/>
        <w:t>03</w:t>
      </w:r>
      <w:r>
        <w:noBreakHyphen/>
        <w:t>26)</w:t>
      </w:r>
    </w:p>
    <w:p w14:paraId="4D3EC945" w14:textId="77777777" w:rsidR="00A23F7A" w:rsidRDefault="00A23F7A" w:rsidP="00B5765E">
      <w:pPr>
        <w:pStyle w:val="Brdtextmedindragvnster"/>
      </w:pPr>
      <w:r>
        <w:t>Eriksson, Leif J, departementssekreterare (fr.o.m. 2019</w:t>
      </w:r>
      <w:r>
        <w:noBreakHyphen/>
        <w:t>03</w:t>
      </w:r>
      <w:r>
        <w:noBreakHyphen/>
        <w:t>26)</w:t>
      </w:r>
    </w:p>
    <w:p w14:paraId="7CBC4AF5" w14:textId="77777777" w:rsidR="00A23F7A" w:rsidRDefault="00A23F7A" w:rsidP="00B5765E">
      <w:pPr>
        <w:pStyle w:val="Brdtextmedindragvnster"/>
      </w:pPr>
      <w:r>
        <w:t>Eriksson, Per G, ämnesråd (fr.o.m. 2019</w:t>
      </w:r>
      <w:r>
        <w:noBreakHyphen/>
        <w:t>03</w:t>
      </w:r>
      <w:r>
        <w:noBreakHyphen/>
        <w:t>26)</w:t>
      </w:r>
    </w:p>
    <w:p w14:paraId="5E94929C" w14:textId="77777777" w:rsidR="00A23F7A" w:rsidRDefault="00A23F7A" w:rsidP="00B5765E">
      <w:pPr>
        <w:pStyle w:val="Brdtextmedindragvnster"/>
      </w:pPr>
      <w:r>
        <w:t>Gustafsson, Josefine, departementssekreterare (fr.o.m. 2019</w:t>
      </w:r>
      <w:r>
        <w:noBreakHyphen/>
        <w:t>03</w:t>
      </w:r>
      <w:r>
        <w:noBreakHyphen/>
        <w:t>26)</w:t>
      </w:r>
    </w:p>
    <w:p w14:paraId="04C96363" w14:textId="77777777" w:rsidR="00A23F7A" w:rsidRDefault="00A23F7A" w:rsidP="00B5765E">
      <w:pPr>
        <w:pStyle w:val="Brdtextmedindragvnster"/>
      </w:pPr>
      <w:r>
        <w:t xml:space="preserve">Haeggman, </w:t>
      </w:r>
      <w:proofErr w:type="spellStart"/>
      <w:r>
        <w:t>Ullalena</w:t>
      </w:r>
      <w:proofErr w:type="spellEnd"/>
      <w:r>
        <w:t>, kansliråd (fr.o.m. 2019</w:t>
      </w:r>
      <w:r>
        <w:noBreakHyphen/>
        <w:t>03</w:t>
      </w:r>
      <w:r>
        <w:noBreakHyphen/>
        <w:t>26)</w:t>
      </w:r>
    </w:p>
    <w:p w14:paraId="3CF671FB" w14:textId="77777777" w:rsidR="00A23F7A" w:rsidRDefault="00A23F7A" w:rsidP="00B5765E">
      <w:pPr>
        <w:pStyle w:val="Brdtextmedindragvnster"/>
      </w:pPr>
      <w:r>
        <w:t>Pontis, Cristina, departementssekreterare (fr.o.m. 2019</w:t>
      </w:r>
      <w:r>
        <w:noBreakHyphen/>
        <w:t>03</w:t>
      </w:r>
      <w:r>
        <w:noBreakHyphen/>
        <w:t>26)</w:t>
      </w:r>
    </w:p>
    <w:p w14:paraId="557F79AE" w14:textId="77777777" w:rsidR="00A23F7A" w:rsidRDefault="00A23F7A" w:rsidP="00B5765E">
      <w:pPr>
        <w:pStyle w:val="Brdtextmedindragvnster"/>
      </w:pPr>
      <w:r>
        <w:t>Wester, Hugo, departementssekreterare (fr.o.m. 2019</w:t>
      </w:r>
      <w:r>
        <w:noBreakHyphen/>
        <w:t>03</w:t>
      </w:r>
      <w:r>
        <w:noBreakHyphen/>
        <w:t>26 t.o.m. 2019</w:t>
      </w:r>
      <w:r>
        <w:noBreakHyphen/>
        <w:t>09</w:t>
      </w:r>
      <w:r>
        <w:noBreakHyphen/>
        <w:t>30)</w:t>
      </w:r>
    </w:p>
    <w:p w14:paraId="166BFDB4" w14:textId="77777777" w:rsidR="00A23F7A" w:rsidRDefault="00A23F7A" w:rsidP="00B5765E">
      <w:pPr>
        <w:pStyle w:val="Brdtexthllihop"/>
      </w:pPr>
      <w:r>
        <w:t>Experter:</w:t>
      </w:r>
    </w:p>
    <w:p w14:paraId="47F08EAC" w14:textId="77777777" w:rsidR="00A23F7A" w:rsidRDefault="00A23F7A" w:rsidP="00B5765E">
      <w:pPr>
        <w:pStyle w:val="Brdtextmedindragvnster"/>
      </w:pPr>
      <w:r>
        <w:t>Adamson, Lena, direktör (fr.o.m. 2017</w:t>
      </w:r>
      <w:r>
        <w:noBreakHyphen/>
        <w:t>10</w:t>
      </w:r>
      <w:r>
        <w:noBreakHyphen/>
        <w:t>31 t.o.m. 2018</w:t>
      </w:r>
      <w:r>
        <w:noBreakHyphen/>
        <w:t>01</w:t>
      </w:r>
      <w:r>
        <w:noBreakHyphen/>
        <w:t>31)</w:t>
      </w:r>
    </w:p>
    <w:p w14:paraId="729E43BC" w14:textId="77777777" w:rsidR="00A23F7A" w:rsidRDefault="00A23F7A" w:rsidP="00B5765E">
      <w:pPr>
        <w:pStyle w:val="Brdtextmedindragvnster"/>
      </w:pPr>
      <w:proofErr w:type="spellStart"/>
      <w:r>
        <w:t>Adell</w:t>
      </w:r>
      <w:proofErr w:type="spellEnd"/>
      <w:r>
        <w:t xml:space="preserve"> Hellström, Erik, departementssekreterare (fr.o.m. 2018</w:t>
      </w:r>
      <w:r>
        <w:noBreakHyphen/>
        <w:t>08</w:t>
      </w:r>
      <w:r>
        <w:noBreakHyphen/>
        <w:t>15 t.o.m. 2019</w:t>
      </w:r>
      <w:r>
        <w:noBreakHyphen/>
        <w:t>03</w:t>
      </w:r>
      <w:r>
        <w:noBreakHyphen/>
        <w:t>25)</w:t>
      </w:r>
    </w:p>
    <w:p w14:paraId="3C9968AD" w14:textId="77777777" w:rsidR="00A23F7A" w:rsidRDefault="00A23F7A" w:rsidP="00B5765E">
      <w:pPr>
        <w:pStyle w:val="Brdtextmedindragvnster"/>
      </w:pPr>
      <w:r>
        <w:t>André, Erik, departementssekreterare (fr.o.m. 2017</w:t>
      </w:r>
      <w:r>
        <w:noBreakHyphen/>
        <w:t>10</w:t>
      </w:r>
      <w:r>
        <w:noBreakHyphen/>
        <w:t>31 t.o.m. 2018</w:t>
      </w:r>
      <w:r>
        <w:noBreakHyphen/>
        <w:t>04</w:t>
      </w:r>
      <w:r>
        <w:noBreakHyphen/>
        <w:t>01)</w:t>
      </w:r>
    </w:p>
    <w:p w14:paraId="6451858B" w14:textId="77777777" w:rsidR="00A23F7A" w:rsidRDefault="00A23F7A" w:rsidP="00B5765E">
      <w:pPr>
        <w:pStyle w:val="Brdtextmedindragvnster"/>
      </w:pPr>
      <w:r>
        <w:t>Bengtsson, Elin, departementssekreterare (fr.o.m. 2017</w:t>
      </w:r>
      <w:r>
        <w:noBreakHyphen/>
        <w:t>10</w:t>
      </w:r>
      <w:r>
        <w:noBreakHyphen/>
        <w:t>31 t.o.m. 2019</w:t>
      </w:r>
      <w:r>
        <w:noBreakHyphen/>
        <w:t>02</w:t>
      </w:r>
      <w:r>
        <w:noBreakHyphen/>
        <w:t>20)</w:t>
      </w:r>
    </w:p>
    <w:p w14:paraId="267D1764" w14:textId="77777777" w:rsidR="00A23F7A" w:rsidRDefault="00A23F7A" w:rsidP="00B5765E">
      <w:pPr>
        <w:pStyle w:val="Brdtextmedindragvnster"/>
      </w:pPr>
      <w:r>
        <w:t>Blomberg, Joakim, enhetschef (fr.o.m. 2017</w:t>
      </w:r>
      <w:r>
        <w:noBreakHyphen/>
        <w:t>10</w:t>
      </w:r>
      <w:r>
        <w:noBreakHyphen/>
        <w:t>31)</w:t>
      </w:r>
    </w:p>
    <w:p w14:paraId="27F70E67" w14:textId="77777777" w:rsidR="00A23F7A" w:rsidRDefault="00A23F7A" w:rsidP="00B5765E">
      <w:pPr>
        <w:pStyle w:val="Brdtextmedindragvnster"/>
      </w:pPr>
      <w:r>
        <w:t xml:space="preserve">Bodin, </w:t>
      </w:r>
      <w:proofErr w:type="spellStart"/>
      <w:r>
        <w:t>Saskia</w:t>
      </w:r>
      <w:proofErr w:type="spellEnd"/>
      <w:r>
        <w:t>, departementssekreterare (fr.o.m. 2019</w:t>
      </w:r>
      <w:r>
        <w:noBreakHyphen/>
        <w:t>02</w:t>
      </w:r>
      <w:r>
        <w:noBreakHyphen/>
        <w:t>21 t.o.m. 2019</w:t>
      </w:r>
      <w:r>
        <w:noBreakHyphen/>
        <w:t>03</w:t>
      </w:r>
      <w:r>
        <w:noBreakHyphen/>
        <w:t>25)</w:t>
      </w:r>
    </w:p>
    <w:p w14:paraId="4BF04C4D" w14:textId="6325B52E" w:rsidR="00A23F7A" w:rsidRDefault="00A23F7A" w:rsidP="00B5765E">
      <w:pPr>
        <w:pStyle w:val="Brdtextmedindragvnster"/>
      </w:pPr>
      <w:proofErr w:type="spellStart"/>
      <w:r>
        <w:t>Bååth</w:t>
      </w:r>
      <w:proofErr w:type="spellEnd"/>
      <w:r>
        <w:t xml:space="preserve">, Greger, </w:t>
      </w:r>
      <w:r w:rsidR="00510644">
        <w:t>f.d.</w:t>
      </w:r>
      <w:r>
        <w:t xml:space="preserve"> generaldirektör (fr.o.m. 2018</w:t>
      </w:r>
      <w:r>
        <w:noBreakHyphen/>
        <w:t>06</w:t>
      </w:r>
      <w:r>
        <w:noBreakHyphen/>
        <w:t>02)</w:t>
      </w:r>
    </w:p>
    <w:p w14:paraId="5CABF95E" w14:textId="77777777" w:rsidR="00A23F7A" w:rsidRDefault="00A23F7A" w:rsidP="00B5765E">
      <w:pPr>
        <w:pStyle w:val="Brdtextmedindragvnster"/>
      </w:pPr>
      <w:r>
        <w:t>Dahlberg, Kristina, undervisningsråd (fr.o.m. 2017</w:t>
      </w:r>
      <w:r>
        <w:noBreakHyphen/>
        <w:t>10</w:t>
      </w:r>
      <w:r>
        <w:noBreakHyphen/>
        <w:t>31)</w:t>
      </w:r>
    </w:p>
    <w:p w14:paraId="4C8A6B5B" w14:textId="77777777" w:rsidR="00A23F7A" w:rsidRDefault="00A23F7A" w:rsidP="00B5765E">
      <w:pPr>
        <w:pStyle w:val="Brdtextmedindragvnster"/>
      </w:pPr>
      <w:r>
        <w:t>Eriksson, Leif J, departementssekreterare (fr.o.m. 2018</w:t>
      </w:r>
      <w:r>
        <w:noBreakHyphen/>
        <w:t>04</w:t>
      </w:r>
      <w:r>
        <w:noBreakHyphen/>
        <w:t>03 t.o.m. 2019</w:t>
      </w:r>
      <w:r>
        <w:noBreakHyphen/>
        <w:t>03</w:t>
      </w:r>
      <w:r>
        <w:noBreakHyphen/>
        <w:t>25)</w:t>
      </w:r>
    </w:p>
    <w:p w14:paraId="75456496" w14:textId="77777777" w:rsidR="00A23F7A" w:rsidRDefault="00A23F7A" w:rsidP="00B5765E">
      <w:pPr>
        <w:pStyle w:val="Brdtextmedindragvnster"/>
      </w:pPr>
      <w:r>
        <w:t>Eriksson, Per G, ämnesråd (fr.o.m. 2017</w:t>
      </w:r>
      <w:r>
        <w:noBreakHyphen/>
        <w:t>10</w:t>
      </w:r>
      <w:r>
        <w:noBreakHyphen/>
        <w:t>31 t.o.m. 2019</w:t>
      </w:r>
      <w:r>
        <w:noBreakHyphen/>
        <w:t>03</w:t>
      </w:r>
      <w:r>
        <w:noBreakHyphen/>
        <w:t>25)</w:t>
      </w:r>
    </w:p>
    <w:p w14:paraId="0230C93B" w14:textId="77777777" w:rsidR="00A23F7A" w:rsidRDefault="00A23F7A" w:rsidP="00B5765E">
      <w:pPr>
        <w:pStyle w:val="Brdtextmedindragvnster"/>
      </w:pPr>
      <w:r>
        <w:t>Flodmark, Carl-Erik, medicinskt sakkunnig (fr.o.m. 2018</w:t>
      </w:r>
      <w:r>
        <w:noBreakHyphen/>
        <w:t>08</w:t>
      </w:r>
      <w:r>
        <w:noBreakHyphen/>
        <w:t>15)</w:t>
      </w:r>
    </w:p>
    <w:p w14:paraId="24A47DEE" w14:textId="77777777" w:rsidR="00A23F7A" w:rsidRDefault="00A23F7A" w:rsidP="00B5765E">
      <w:pPr>
        <w:pStyle w:val="Brdtextmedindragvnster"/>
      </w:pPr>
      <w:r>
        <w:t>Gard, Anna-Lena, rådgivare (fr.o.m. 2017</w:t>
      </w:r>
      <w:r>
        <w:noBreakHyphen/>
        <w:t>10</w:t>
      </w:r>
      <w:r>
        <w:noBreakHyphen/>
        <w:t>31 t.o.m. 2018</w:t>
      </w:r>
      <w:r>
        <w:noBreakHyphen/>
        <w:t>09</w:t>
      </w:r>
      <w:r>
        <w:noBreakHyphen/>
        <w:t>24)</w:t>
      </w:r>
    </w:p>
    <w:p w14:paraId="557FCE5B" w14:textId="77777777" w:rsidR="00A23F7A" w:rsidRDefault="00A23F7A" w:rsidP="00B5765E">
      <w:pPr>
        <w:pStyle w:val="Brdtextmedindragvnster"/>
      </w:pPr>
      <w:r>
        <w:t>Gustavsson, Josefine, departementssekreterare (fr.o.m. 2017</w:t>
      </w:r>
      <w:r>
        <w:noBreakHyphen/>
        <w:t>10</w:t>
      </w:r>
      <w:r>
        <w:noBreakHyphen/>
        <w:t>31 t.o.m. 2019</w:t>
      </w:r>
      <w:r>
        <w:noBreakHyphen/>
        <w:t>03</w:t>
      </w:r>
      <w:r>
        <w:noBreakHyphen/>
        <w:t>25)</w:t>
      </w:r>
    </w:p>
    <w:p w14:paraId="231C6110" w14:textId="77777777" w:rsidR="00A23F7A" w:rsidRDefault="00A23F7A" w:rsidP="00B5765E">
      <w:pPr>
        <w:pStyle w:val="Brdtextmedindragvnster"/>
      </w:pPr>
      <w:r>
        <w:t xml:space="preserve">Haeggman, </w:t>
      </w:r>
      <w:proofErr w:type="spellStart"/>
      <w:r>
        <w:t>Ullalena</w:t>
      </w:r>
      <w:proofErr w:type="spellEnd"/>
      <w:r>
        <w:t>, kansliråd (fr.o.m. 2017</w:t>
      </w:r>
      <w:r>
        <w:noBreakHyphen/>
        <w:t>10</w:t>
      </w:r>
      <w:r>
        <w:noBreakHyphen/>
        <w:t>31 t.o.m. 2019</w:t>
      </w:r>
      <w:r>
        <w:noBreakHyphen/>
        <w:t>03</w:t>
      </w:r>
      <w:r>
        <w:noBreakHyphen/>
        <w:t>25)</w:t>
      </w:r>
    </w:p>
    <w:p w14:paraId="12C45AC9" w14:textId="77777777" w:rsidR="00A23F7A" w:rsidRDefault="00A23F7A" w:rsidP="00B5765E">
      <w:pPr>
        <w:pStyle w:val="Brdtextmedindragvnster"/>
      </w:pPr>
      <w:r>
        <w:t>Högberg, Elisabeth, samordnare (fr.o.m. 2018</w:t>
      </w:r>
      <w:r>
        <w:noBreakHyphen/>
        <w:t>09</w:t>
      </w:r>
      <w:r>
        <w:noBreakHyphen/>
        <w:t>25)</w:t>
      </w:r>
    </w:p>
    <w:p w14:paraId="11DB9ECC" w14:textId="77777777" w:rsidR="00A23F7A" w:rsidRDefault="00A23F7A" w:rsidP="00B5765E">
      <w:pPr>
        <w:pStyle w:val="Brdtextmedindragvnster"/>
      </w:pPr>
      <w:proofErr w:type="spellStart"/>
      <w:r>
        <w:t>Järvklo</w:t>
      </w:r>
      <w:proofErr w:type="spellEnd"/>
      <w:r>
        <w:t>, Niclas, departementssekreterare (fr.o.m. 2017</w:t>
      </w:r>
      <w:r>
        <w:noBreakHyphen/>
        <w:t>10</w:t>
      </w:r>
      <w:r>
        <w:noBreakHyphen/>
        <w:t>31)</w:t>
      </w:r>
    </w:p>
    <w:p w14:paraId="3167C06B" w14:textId="77777777" w:rsidR="00A23F7A" w:rsidRDefault="00A23F7A" w:rsidP="00B5765E">
      <w:pPr>
        <w:pStyle w:val="Brdtextmedindragvnster"/>
      </w:pPr>
      <w:r>
        <w:t>Lundqvist, Ulrika, enhetschef (fr.o.m. 2018</w:t>
      </w:r>
      <w:r>
        <w:noBreakHyphen/>
        <w:t>03</w:t>
      </w:r>
      <w:r>
        <w:noBreakHyphen/>
        <w:t>01)</w:t>
      </w:r>
    </w:p>
    <w:p w14:paraId="744D8735" w14:textId="77777777" w:rsidR="00A23F7A" w:rsidRDefault="00A23F7A" w:rsidP="00B5765E">
      <w:pPr>
        <w:pStyle w:val="Brdtextmedindragvnster"/>
      </w:pPr>
      <w:r>
        <w:t>Pontis, Cristina, departementssekreterare (fr.o.m. 2018</w:t>
      </w:r>
      <w:r>
        <w:noBreakHyphen/>
        <w:t>06</w:t>
      </w:r>
      <w:r>
        <w:noBreakHyphen/>
        <w:t>02 t.o.m. 2019</w:t>
      </w:r>
      <w:r>
        <w:noBreakHyphen/>
        <w:t>03</w:t>
      </w:r>
      <w:r>
        <w:noBreakHyphen/>
        <w:t>25)</w:t>
      </w:r>
    </w:p>
    <w:p w14:paraId="5D490140" w14:textId="77777777" w:rsidR="00A23F7A" w:rsidRDefault="00A23F7A" w:rsidP="00B5765E">
      <w:pPr>
        <w:pStyle w:val="Brdtextmedindragvnster"/>
      </w:pPr>
      <w:r>
        <w:t>Sjölund, Anna-Lena, departementssekreterare (fr.o.m. 2017</w:t>
      </w:r>
      <w:r>
        <w:noBreakHyphen/>
        <w:t>10</w:t>
      </w:r>
      <w:r>
        <w:noBreakHyphen/>
        <w:t>31 t.o.m. 2018</w:t>
      </w:r>
      <w:r>
        <w:noBreakHyphen/>
        <w:t>08</w:t>
      </w:r>
      <w:r>
        <w:noBreakHyphen/>
        <w:t>14)</w:t>
      </w:r>
    </w:p>
    <w:p w14:paraId="54C1DDF9" w14:textId="77777777" w:rsidR="00A23F7A" w:rsidRDefault="00A23F7A" w:rsidP="00B5765E">
      <w:pPr>
        <w:pStyle w:val="Brdtextmedindragvnster"/>
      </w:pPr>
      <w:r>
        <w:t>Törn, Marie, kansliråd (fr.o.m. 2017</w:t>
      </w:r>
      <w:r>
        <w:noBreakHyphen/>
        <w:t>10</w:t>
      </w:r>
      <w:r>
        <w:noBreakHyphen/>
        <w:t>31 t.o.m. 2018</w:t>
      </w:r>
      <w:r>
        <w:noBreakHyphen/>
        <w:t>04</w:t>
      </w:r>
      <w:r>
        <w:noBreakHyphen/>
        <w:t>01)</w:t>
      </w:r>
    </w:p>
    <w:p w14:paraId="2C6D7E9D" w14:textId="77777777" w:rsidR="00A23F7A" w:rsidRDefault="00A23F7A" w:rsidP="00B5765E">
      <w:pPr>
        <w:pStyle w:val="Brdtextmedindragvnster"/>
      </w:pPr>
      <w:r>
        <w:t>Wallberg, Eva, kanslichef (fr.o.m. 2018</w:t>
      </w:r>
      <w:r>
        <w:noBreakHyphen/>
        <w:t>05</w:t>
      </w:r>
      <w:r>
        <w:noBreakHyphen/>
        <w:t>22)</w:t>
      </w:r>
    </w:p>
    <w:p w14:paraId="7F9F08C0" w14:textId="77777777" w:rsidR="00A23F7A" w:rsidRDefault="00A23F7A" w:rsidP="00B5765E">
      <w:pPr>
        <w:pStyle w:val="Brdtextmedindragvnster"/>
      </w:pPr>
      <w:r>
        <w:t>Wester, Hugo, departementssekreterare (fr.o.m. 2017</w:t>
      </w:r>
      <w:r>
        <w:noBreakHyphen/>
        <w:t>10</w:t>
      </w:r>
      <w:r>
        <w:noBreakHyphen/>
        <w:t>31 t.o.m. 2019</w:t>
      </w:r>
      <w:r>
        <w:noBreakHyphen/>
        <w:t>03</w:t>
      </w:r>
      <w:r>
        <w:noBreakHyphen/>
        <w:t>25)</w:t>
      </w:r>
    </w:p>
    <w:p w14:paraId="131FA50A" w14:textId="77777777" w:rsidR="00A23F7A" w:rsidRPr="002E21B5" w:rsidRDefault="00A23F7A" w:rsidP="00B5765E">
      <w:pPr>
        <w:pStyle w:val="Brdtextmedindragvnster"/>
        <w:rPr>
          <w:lang w:val="de-DE"/>
        </w:rPr>
      </w:pPr>
      <w:proofErr w:type="spellStart"/>
      <w:r w:rsidRPr="002E21B5">
        <w:rPr>
          <w:lang w:val="de-DE"/>
        </w:rPr>
        <w:t>Westin</w:t>
      </w:r>
      <w:proofErr w:type="spellEnd"/>
      <w:r w:rsidRPr="002E21B5">
        <w:rPr>
          <w:lang w:val="de-DE"/>
        </w:rPr>
        <w:t xml:space="preserve">, Niclas, </w:t>
      </w:r>
      <w:proofErr w:type="spellStart"/>
      <w:r w:rsidRPr="00DE6547">
        <w:rPr>
          <w:lang w:val="de-DE"/>
        </w:rPr>
        <w:t>enhetschef</w:t>
      </w:r>
      <w:proofErr w:type="spellEnd"/>
      <w:r w:rsidRPr="002E21B5">
        <w:rPr>
          <w:lang w:val="de-DE"/>
        </w:rPr>
        <w:t xml:space="preserve"> (</w:t>
      </w:r>
      <w:proofErr w:type="spellStart"/>
      <w:r w:rsidRPr="002E21B5">
        <w:rPr>
          <w:lang w:val="de-DE"/>
        </w:rPr>
        <w:t>fr.o.m</w:t>
      </w:r>
      <w:proofErr w:type="spellEnd"/>
      <w:r w:rsidRPr="002E21B5">
        <w:rPr>
          <w:lang w:val="de-DE"/>
        </w:rPr>
        <w:t>. 2017</w:t>
      </w:r>
      <w:r w:rsidRPr="002E21B5">
        <w:rPr>
          <w:lang w:val="de-DE"/>
        </w:rPr>
        <w:noBreakHyphen/>
        <w:t>10</w:t>
      </w:r>
      <w:r w:rsidRPr="002E21B5">
        <w:rPr>
          <w:lang w:val="de-DE"/>
        </w:rPr>
        <w:noBreakHyphen/>
        <w:t xml:space="preserve">31 </w:t>
      </w:r>
      <w:proofErr w:type="spellStart"/>
      <w:r w:rsidRPr="002E21B5">
        <w:rPr>
          <w:lang w:val="de-DE"/>
        </w:rPr>
        <w:t>t.o.m</w:t>
      </w:r>
      <w:proofErr w:type="spellEnd"/>
      <w:r w:rsidRPr="002E21B5">
        <w:rPr>
          <w:lang w:val="de-DE"/>
        </w:rPr>
        <w:t>. 2018</w:t>
      </w:r>
      <w:r w:rsidRPr="002E21B5">
        <w:rPr>
          <w:lang w:val="de-DE"/>
        </w:rPr>
        <w:noBreakHyphen/>
        <w:t>02</w:t>
      </w:r>
      <w:r w:rsidRPr="002E21B5">
        <w:rPr>
          <w:lang w:val="de-DE"/>
        </w:rPr>
        <w:noBreakHyphen/>
        <w:t>28)</w:t>
      </w:r>
    </w:p>
    <w:p w14:paraId="400B2AB4" w14:textId="77777777" w:rsidR="00A23F7A" w:rsidRDefault="00A23F7A" w:rsidP="00B5765E">
      <w:pPr>
        <w:pStyle w:val="Brdtextmedindragvnster"/>
      </w:pPr>
      <w:proofErr w:type="spellStart"/>
      <w:r>
        <w:t>Zetterquist</w:t>
      </w:r>
      <w:proofErr w:type="spellEnd"/>
      <w:r>
        <w:t>, Susanne, utredare (fr.o.m. 2017</w:t>
      </w:r>
      <w:r>
        <w:noBreakHyphen/>
        <w:t>10</w:t>
      </w:r>
      <w:r>
        <w:noBreakHyphen/>
        <w:t>31 t.o.m. 2018</w:t>
      </w:r>
      <w:r>
        <w:noBreakHyphen/>
        <w:t>08</w:t>
      </w:r>
      <w:r>
        <w:noBreakHyphen/>
        <w:t>14)</w:t>
      </w:r>
    </w:p>
    <w:p w14:paraId="07720C78" w14:textId="77777777" w:rsidR="00A23F7A" w:rsidRDefault="00A23F7A" w:rsidP="00B5765E">
      <w:pPr>
        <w:pStyle w:val="Brdtexthllihop"/>
      </w:pPr>
      <w:r>
        <w:t>Huvudsekreterare:</w:t>
      </w:r>
    </w:p>
    <w:p w14:paraId="3D54F93D" w14:textId="77777777" w:rsidR="00A23F7A" w:rsidRDefault="00A23F7A" w:rsidP="00B5765E">
      <w:pPr>
        <w:pStyle w:val="Brdtextmedindragvnster"/>
      </w:pPr>
      <w:r>
        <w:t>Moberg, Karin, kansliråd (fr.o.m. 2019</w:t>
      </w:r>
      <w:r>
        <w:noBreakHyphen/>
        <w:t>12</w:t>
      </w:r>
      <w:r>
        <w:noBreakHyphen/>
        <w:t>19)</w:t>
      </w:r>
    </w:p>
    <w:p w14:paraId="7FEA61FD" w14:textId="77777777" w:rsidR="00A23F7A" w:rsidRDefault="00A23F7A" w:rsidP="00B5765E">
      <w:pPr>
        <w:pStyle w:val="Brdtexthllihop"/>
      </w:pPr>
      <w:r>
        <w:lastRenderedPageBreak/>
        <w:t>Sekreterare:</w:t>
      </w:r>
    </w:p>
    <w:p w14:paraId="5DBE1607" w14:textId="44FF5266" w:rsidR="00A23F7A" w:rsidRPr="00A50856" w:rsidRDefault="00A23F7A" w:rsidP="00B5765E">
      <w:pPr>
        <w:pStyle w:val="Brdtextmedindragvnster"/>
      </w:pPr>
      <w:proofErr w:type="spellStart"/>
      <w:r w:rsidRPr="00A50856">
        <w:t>Boussaid</w:t>
      </w:r>
      <w:proofErr w:type="spellEnd"/>
      <w:r w:rsidRPr="00A50856">
        <w:t xml:space="preserve"> Pettersson, Nadia</w:t>
      </w:r>
      <w:r w:rsidR="005505F0" w:rsidRPr="00A50856">
        <w:t>, jurist</w:t>
      </w:r>
      <w:r w:rsidRPr="00A50856">
        <w:t xml:space="preserve"> (fr.o.m. 2017</w:t>
      </w:r>
      <w:r w:rsidRPr="00A50856">
        <w:noBreakHyphen/>
        <w:t>11</w:t>
      </w:r>
      <w:r w:rsidRPr="00A50856">
        <w:noBreakHyphen/>
        <w:t>27 t.o.m. 2018</w:t>
      </w:r>
      <w:r w:rsidRPr="00A50856">
        <w:noBreakHyphen/>
        <w:t>03</w:t>
      </w:r>
      <w:r w:rsidRPr="00A50856">
        <w:noBreakHyphen/>
        <w:t>11)</w:t>
      </w:r>
    </w:p>
    <w:p w14:paraId="605FF2C4" w14:textId="77777777" w:rsidR="00A23F7A" w:rsidRDefault="00A23F7A" w:rsidP="00B5765E">
      <w:pPr>
        <w:pStyle w:val="Brdtextmedindragvnster"/>
      </w:pPr>
      <w:proofErr w:type="spellStart"/>
      <w:r>
        <w:t>Käll</w:t>
      </w:r>
      <w:proofErr w:type="spellEnd"/>
      <w:r>
        <w:t>, Jan, rättssakkunnig (fr.o.m. 2018</w:t>
      </w:r>
      <w:r>
        <w:noBreakHyphen/>
        <w:t>04</w:t>
      </w:r>
      <w:r>
        <w:noBreakHyphen/>
        <w:t>18)</w:t>
      </w:r>
    </w:p>
    <w:p w14:paraId="5BF13C71" w14:textId="77777777" w:rsidR="00A23F7A" w:rsidRDefault="00A23F7A" w:rsidP="00B5765E">
      <w:pPr>
        <w:pStyle w:val="Brdtextmedindragvnster"/>
      </w:pPr>
      <w:r>
        <w:t>von Otter, Cecilia, utredare (fr.o.m. 2020</w:t>
      </w:r>
      <w:r>
        <w:noBreakHyphen/>
        <w:t>01</w:t>
      </w:r>
      <w:r>
        <w:noBreakHyphen/>
        <w:t>25)</w:t>
      </w:r>
    </w:p>
    <w:p w14:paraId="50A8A2D3" w14:textId="354AB391" w:rsidR="00A23F7A" w:rsidRDefault="00A23F7A" w:rsidP="00B5765E">
      <w:pPr>
        <w:pStyle w:val="Brdtextmedindragvnster"/>
      </w:pPr>
      <w:r>
        <w:t>Thunholm, Kajsa</w:t>
      </w:r>
      <w:r w:rsidR="005505F0">
        <w:t>, regionkommunikatör</w:t>
      </w:r>
      <w:r>
        <w:t xml:space="preserve"> (fr.o.m. 2017</w:t>
      </w:r>
      <w:r>
        <w:noBreakHyphen/>
        <w:t>09</w:t>
      </w:r>
      <w:r>
        <w:noBreakHyphen/>
        <w:t>11 t.o.m. 2018</w:t>
      </w:r>
      <w:r>
        <w:noBreakHyphen/>
        <w:t>01</w:t>
      </w:r>
      <w:r>
        <w:noBreakHyphen/>
        <w:t>31)</w:t>
      </w:r>
    </w:p>
    <w:p w14:paraId="707B6871" w14:textId="77777777" w:rsidR="00A23F7A" w:rsidRDefault="00A23F7A" w:rsidP="00B5765E">
      <w:pPr>
        <w:pStyle w:val="Brdtextmedindragvnster"/>
      </w:pPr>
      <w:r>
        <w:t>Törn, Marie (fr.o.m. 2018</w:t>
      </w:r>
      <w:r>
        <w:noBreakHyphen/>
        <w:t>04</w:t>
      </w:r>
      <w:r>
        <w:noBreakHyphen/>
        <w:t>02 t.o.m. 2019</w:t>
      </w:r>
      <w:r>
        <w:noBreakHyphen/>
        <w:t>06</w:t>
      </w:r>
      <w:r>
        <w:noBreakHyphen/>
        <w:t>30)</w:t>
      </w:r>
    </w:p>
    <w:p w14:paraId="4962B78D" w14:textId="77777777" w:rsidR="00A23F7A" w:rsidRDefault="00A23F7A" w:rsidP="00B5765E">
      <w:pPr>
        <w:pStyle w:val="Brdtextupprkning"/>
      </w:pPr>
      <w:r>
        <w:t>Lokal: Garnisonen, 103 33 Stockholm</w:t>
      </w:r>
    </w:p>
    <w:p w14:paraId="6B2889D7" w14:textId="39FBE6D6" w:rsidR="00A23F7A" w:rsidRDefault="00A23F7A" w:rsidP="00B5765E">
      <w:pPr>
        <w:pStyle w:val="Brdtextupprkning"/>
      </w:pPr>
      <w:r>
        <w:t>Direktiv för utredningen, se dir. 2017:88, dir. 2018:33, dir. 2018:58</w:t>
      </w:r>
      <w:r w:rsidR="005505F0">
        <w:t xml:space="preserve">, </w:t>
      </w:r>
      <w:r w:rsidR="00EC63E8">
        <w:br/>
      </w:r>
      <w:r>
        <w:t>dir. 2019:38</w:t>
      </w:r>
      <w:r w:rsidR="005505F0">
        <w:t xml:space="preserve"> och dir. 2020:18</w:t>
      </w:r>
    </w:p>
    <w:p w14:paraId="0D3CF359" w14:textId="316F386C" w:rsidR="00A23F7A" w:rsidRDefault="00A23F7A" w:rsidP="00B5765E">
      <w:pPr>
        <w:pStyle w:val="Brdtextupprkning"/>
      </w:pPr>
      <w:r>
        <w:t>Utredningen beräknas avsluta sitt arbete senast 28 februari 202</w:t>
      </w:r>
      <w:r w:rsidR="005505F0">
        <w:t>1</w:t>
      </w:r>
      <w:r>
        <w:t>.</w:t>
      </w:r>
    </w:p>
    <w:p w14:paraId="765042B8" w14:textId="77777777" w:rsidR="00A23F7A" w:rsidRDefault="00A23F7A" w:rsidP="00B5765E">
      <w:pPr>
        <w:pStyle w:val="Rubrik2"/>
      </w:pPr>
      <w:bookmarkStart w:id="129" w:name="_Toc34128059"/>
      <w:r>
        <w:t>Utredningen om en utvecklad studie- och yrkesvägledning (U 2017:10)</w:t>
      </w:r>
      <w:bookmarkEnd w:id="129"/>
    </w:p>
    <w:p w14:paraId="001C7F30" w14:textId="77777777" w:rsidR="00A23F7A" w:rsidRDefault="00A23F7A" w:rsidP="00B5765E">
      <w:pPr>
        <w:pStyle w:val="Brdtextupprkning"/>
      </w:pPr>
      <w:r>
        <w:t>Tillkallad enligt regeringens bemyndigande 2017-11-30</w:t>
      </w:r>
    </w:p>
    <w:p w14:paraId="60480F1B" w14:textId="77777777" w:rsidR="00A23F7A" w:rsidRDefault="00A23F7A" w:rsidP="00B5765E">
      <w:pPr>
        <w:pStyle w:val="Brdtexthllihop"/>
      </w:pPr>
      <w:r>
        <w:t>Särskild utredare:</w:t>
      </w:r>
    </w:p>
    <w:p w14:paraId="47786144" w14:textId="491E55C0" w:rsidR="00A23F7A" w:rsidRDefault="00A23F7A" w:rsidP="00B5765E">
      <w:pPr>
        <w:pStyle w:val="Brdtextmedindragvnster"/>
      </w:pPr>
      <w:proofErr w:type="spellStart"/>
      <w:r>
        <w:t>Ahnborg</w:t>
      </w:r>
      <w:proofErr w:type="spellEnd"/>
      <w:r>
        <w:t>, Marie- Hélène</w:t>
      </w:r>
      <w:r w:rsidR="00D130A5">
        <w:t xml:space="preserve">, </w:t>
      </w:r>
      <w:proofErr w:type="spellStart"/>
      <w:r w:rsidR="00D130A5">
        <w:t>verkst</w:t>
      </w:r>
      <w:proofErr w:type="spellEnd"/>
      <w:r w:rsidR="00D130A5">
        <w:t>. direktör</w:t>
      </w:r>
      <w:r>
        <w:t xml:space="preserve"> (fr.o.m. 2017</w:t>
      </w:r>
      <w:r>
        <w:noBreakHyphen/>
        <w:t>11</w:t>
      </w:r>
      <w:r>
        <w:noBreakHyphen/>
        <w:t>30 t.o.m. 2019</w:t>
      </w:r>
      <w:r>
        <w:noBreakHyphen/>
        <w:t>01</w:t>
      </w:r>
      <w:r>
        <w:noBreakHyphen/>
        <w:t>28)</w:t>
      </w:r>
    </w:p>
    <w:p w14:paraId="7038497D" w14:textId="77777777" w:rsidR="00A23F7A" w:rsidRDefault="00A23F7A" w:rsidP="00B5765E">
      <w:pPr>
        <w:pStyle w:val="Brdtexthllihop"/>
      </w:pPr>
      <w:r>
        <w:t>Experter:</w:t>
      </w:r>
    </w:p>
    <w:p w14:paraId="3A682DCE" w14:textId="77777777" w:rsidR="00A23F7A" w:rsidRDefault="00A23F7A" w:rsidP="00B5765E">
      <w:pPr>
        <w:pStyle w:val="Brdtextmedindragvnster"/>
      </w:pPr>
      <w:r>
        <w:t>Bengtsson, Åsa, utredare (fr.o.m. 2018</w:t>
      </w:r>
      <w:r>
        <w:noBreakHyphen/>
        <w:t>01</w:t>
      </w:r>
      <w:r>
        <w:noBreakHyphen/>
        <w:t>23 t.o.m. 2019</w:t>
      </w:r>
      <w:r>
        <w:noBreakHyphen/>
        <w:t>01</w:t>
      </w:r>
      <w:r>
        <w:noBreakHyphen/>
        <w:t>28)</w:t>
      </w:r>
    </w:p>
    <w:p w14:paraId="49B2192B" w14:textId="77777777" w:rsidR="00A23F7A" w:rsidRDefault="00A23F7A" w:rsidP="00B5765E">
      <w:pPr>
        <w:pStyle w:val="Brdtextmedindragvnster"/>
      </w:pPr>
      <w:r>
        <w:t>Dahlqvist, Lena, utredare (fr.o.m. 2018</w:t>
      </w:r>
      <w:r>
        <w:noBreakHyphen/>
        <w:t>01</w:t>
      </w:r>
      <w:r>
        <w:noBreakHyphen/>
        <w:t>23 t.o.m. 2019</w:t>
      </w:r>
      <w:r>
        <w:noBreakHyphen/>
        <w:t>01</w:t>
      </w:r>
      <w:r>
        <w:noBreakHyphen/>
        <w:t>28)</w:t>
      </w:r>
    </w:p>
    <w:p w14:paraId="507C5E96" w14:textId="77777777" w:rsidR="00A23F7A" w:rsidRDefault="00A23F7A" w:rsidP="00B5765E">
      <w:pPr>
        <w:pStyle w:val="Brdtextmedindragvnster"/>
      </w:pPr>
      <w:r>
        <w:t>Folke, David, undervisningsråd (fr.o.m. 2018</w:t>
      </w:r>
      <w:r>
        <w:noBreakHyphen/>
        <w:t>01</w:t>
      </w:r>
      <w:r>
        <w:noBreakHyphen/>
        <w:t>23 t.o.m. 2019</w:t>
      </w:r>
      <w:r>
        <w:noBreakHyphen/>
        <w:t>01</w:t>
      </w:r>
      <w:r>
        <w:noBreakHyphen/>
        <w:t>28)</w:t>
      </w:r>
    </w:p>
    <w:p w14:paraId="4E4583C6" w14:textId="77777777" w:rsidR="00A23F7A" w:rsidRDefault="00A23F7A" w:rsidP="00B5765E">
      <w:pPr>
        <w:pStyle w:val="Brdtextmedindragvnster"/>
      </w:pPr>
      <w:r>
        <w:t>Hedlund, Arvid, departementssekreterare (fr.o.m. 2018</w:t>
      </w:r>
      <w:r>
        <w:noBreakHyphen/>
        <w:t>01</w:t>
      </w:r>
      <w:r>
        <w:noBreakHyphen/>
        <w:t>23 t.o.m. 2019</w:t>
      </w:r>
      <w:r>
        <w:noBreakHyphen/>
        <w:t>01</w:t>
      </w:r>
      <w:r>
        <w:noBreakHyphen/>
        <w:t>28)</w:t>
      </w:r>
    </w:p>
    <w:p w14:paraId="5BDD1041" w14:textId="77777777" w:rsidR="00A23F7A" w:rsidRDefault="00A23F7A" w:rsidP="00B5765E">
      <w:pPr>
        <w:pStyle w:val="Brdtextmedindragvnster"/>
      </w:pPr>
      <w:proofErr w:type="spellStart"/>
      <w:r>
        <w:t>Järvklo</w:t>
      </w:r>
      <w:proofErr w:type="spellEnd"/>
      <w:r>
        <w:t>, Niclas, departementssekreterare (fr.o.m. 2018</w:t>
      </w:r>
      <w:r>
        <w:noBreakHyphen/>
        <w:t>01</w:t>
      </w:r>
      <w:r>
        <w:noBreakHyphen/>
        <w:t>23 t.o.m. 2018</w:t>
      </w:r>
      <w:r>
        <w:noBreakHyphen/>
        <w:t>06</w:t>
      </w:r>
      <w:r>
        <w:noBreakHyphen/>
        <w:t>25)</w:t>
      </w:r>
    </w:p>
    <w:p w14:paraId="4AC578D6" w14:textId="77777777" w:rsidR="00A23F7A" w:rsidRDefault="00A23F7A" w:rsidP="00B5765E">
      <w:pPr>
        <w:pStyle w:val="Brdtextmedindragvnster"/>
      </w:pPr>
      <w:proofErr w:type="spellStart"/>
      <w:r>
        <w:t>Kager</w:t>
      </w:r>
      <w:proofErr w:type="spellEnd"/>
      <w:r>
        <w:t>, Lina, kansliråd (fr.o.m. 2018</w:t>
      </w:r>
      <w:r>
        <w:noBreakHyphen/>
        <w:t>01</w:t>
      </w:r>
      <w:r>
        <w:noBreakHyphen/>
        <w:t>23 t.o.m. 2019</w:t>
      </w:r>
      <w:r>
        <w:noBreakHyphen/>
        <w:t>01</w:t>
      </w:r>
      <w:r>
        <w:noBreakHyphen/>
        <w:t>28)</w:t>
      </w:r>
    </w:p>
    <w:p w14:paraId="14B980D0" w14:textId="77777777" w:rsidR="00A23F7A" w:rsidRDefault="00A23F7A" w:rsidP="00B5765E">
      <w:pPr>
        <w:pStyle w:val="Brdtextmedindragvnster"/>
      </w:pPr>
      <w:proofErr w:type="spellStart"/>
      <w:r>
        <w:t>Käll</w:t>
      </w:r>
      <w:proofErr w:type="spellEnd"/>
      <w:r>
        <w:t>, Jan, rättssakkunnig (fr.o.m. 2018</w:t>
      </w:r>
      <w:r>
        <w:noBreakHyphen/>
        <w:t>01</w:t>
      </w:r>
      <w:r>
        <w:noBreakHyphen/>
        <w:t>23 t.o.m. 2019</w:t>
      </w:r>
      <w:r>
        <w:noBreakHyphen/>
        <w:t>01</w:t>
      </w:r>
      <w:r>
        <w:noBreakHyphen/>
        <w:t>28)</w:t>
      </w:r>
    </w:p>
    <w:p w14:paraId="2B8F6196" w14:textId="77777777" w:rsidR="00A23F7A" w:rsidRDefault="00A23F7A" w:rsidP="00B5765E">
      <w:pPr>
        <w:pStyle w:val="Brdtextmedindragvnster"/>
      </w:pPr>
      <w:r>
        <w:t>Lindblom, Anna, departementssekreterare (fr.o.m. 2018</w:t>
      </w:r>
      <w:r>
        <w:noBreakHyphen/>
        <w:t>01</w:t>
      </w:r>
      <w:r>
        <w:noBreakHyphen/>
        <w:t>23 t.o.m. 2019</w:t>
      </w:r>
      <w:r>
        <w:noBreakHyphen/>
        <w:t>01</w:t>
      </w:r>
      <w:r>
        <w:noBreakHyphen/>
        <w:t>28)</w:t>
      </w:r>
    </w:p>
    <w:p w14:paraId="369F8FE9" w14:textId="77777777" w:rsidR="00A23F7A" w:rsidRDefault="00A23F7A" w:rsidP="00B5765E">
      <w:pPr>
        <w:pStyle w:val="Brdtextmedindragvnster"/>
      </w:pPr>
      <w:r>
        <w:t>Lindström, Kristina, ämnesråd (fr.o.m. 2018</w:t>
      </w:r>
      <w:r>
        <w:noBreakHyphen/>
        <w:t>01</w:t>
      </w:r>
      <w:r>
        <w:noBreakHyphen/>
        <w:t>23 t.o.m. 2019</w:t>
      </w:r>
      <w:r>
        <w:noBreakHyphen/>
        <w:t>01</w:t>
      </w:r>
      <w:r>
        <w:noBreakHyphen/>
        <w:t>28)</w:t>
      </w:r>
    </w:p>
    <w:p w14:paraId="22609E03" w14:textId="77777777" w:rsidR="00A23F7A" w:rsidRDefault="00A23F7A" w:rsidP="00B5765E">
      <w:pPr>
        <w:pStyle w:val="Brdtextmedindragvnster"/>
      </w:pPr>
      <w:r>
        <w:t>Nilsson, Bengt, departementssekreterare (fr.o.m. 2018</w:t>
      </w:r>
      <w:r>
        <w:noBreakHyphen/>
        <w:t>06</w:t>
      </w:r>
      <w:r>
        <w:noBreakHyphen/>
        <w:t>26 t.o.m. 2019</w:t>
      </w:r>
      <w:r>
        <w:noBreakHyphen/>
        <w:t>01</w:t>
      </w:r>
      <w:r>
        <w:noBreakHyphen/>
        <w:t>28)</w:t>
      </w:r>
    </w:p>
    <w:p w14:paraId="6F9A8DB0" w14:textId="77777777" w:rsidR="00A23F7A" w:rsidRDefault="00A23F7A" w:rsidP="00B5765E">
      <w:pPr>
        <w:pStyle w:val="Brdtextmedindragvnster"/>
      </w:pPr>
      <w:proofErr w:type="spellStart"/>
      <w:r>
        <w:t>Rehnstam</w:t>
      </w:r>
      <w:proofErr w:type="spellEnd"/>
      <w:r>
        <w:t>, Jan, kansliråd (fr.o.m. 2018</w:t>
      </w:r>
      <w:r>
        <w:noBreakHyphen/>
        <w:t>01</w:t>
      </w:r>
      <w:r>
        <w:noBreakHyphen/>
        <w:t>23 t.o.m. 2018</w:t>
      </w:r>
      <w:r>
        <w:noBreakHyphen/>
        <w:t>04</w:t>
      </w:r>
      <w:r>
        <w:noBreakHyphen/>
        <w:t>22)</w:t>
      </w:r>
    </w:p>
    <w:p w14:paraId="173A8669" w14:textId="77777777" w:rsidR="00A23F7A" w:rsidRDefault="00A23F7A" w:rsidP="00B5765E">
      <w:pPr>
        <w:pStyle w:val="Brdtextmedindragvnster"/>
      </w:pPr>
      <w:proofErr w:type="spellStart"/>
      <w:r>
        <w:t>Schierbeck</w:t>
      </w:r>
      <w:proofErr w:type="spellEnd"/>
      <w:r>
        <w:t>, Jan, kansliråd (fr.o.m. 2018</w:t>
      </w:r>
      <w:r>
        <w:noBreakHyphen/>
        <w:t>04</w:t>
      </w:r>
      <w:r>
        <w:noBreakHyphen/>
        <w:t>23 t.o.m. 2019</w:t>
      </w:r>
      <w:r>
        <w:noBreakHyphen/>
        <w:t>01</w:t>
      </w:r>
      <w:r>
        <w:noBreakHyphen/>
        <w:t>28)</w:t>
      </w:r>
    </w:p>
    <w:p w14:paraId="3B432C28" w14:textId="77777777" w:rsidR="00A23F7A" w:rsidRDefault="00A23F7A" w:rsidP="00B5765E">
      <w:pPr>
        <w:pStyle w:val="Brdtextmedindragvnster"/>
      </w:pPr>
      <w:r>
        <w:t>Strömblad, Joacim, utredare (fr.o.m. 2018</w:t>
      </w:r>
      <w:r>
        <w:noBreakHyphen/>
        <w:t>01</w:t>
      </w:r>
      <w:r>
        <w:noBreakHyphen/>
        <w:t>23 t.o.m. 2019</w:t>
      </w:r>
      <w:r>
        <w:noBreakHyphen/>
        <w:t>01</w:t>
      </w:r>
      <w:r>
        <w:noBreakHyphen/>
        <w:t>28)</w:t>
      </w:r>
    </w:p>
    <w:p w14:paraId="1B01D559" w14:textId="77777777" w:rsidR="00A23F7A" w:rsidRDefault="00A23F7A" w:rsidP="00B5765E">
      <w:pPr>
        <w:pStyle w:val="Brdtextmedindragvnster"/>
      </w:pPr>
      <w:r>
        <w:t>Stål, Tarja, metodstrateg (fr.o.m. 2018</w:t>
      </w:r>
      <w:r>
        <w:noBreakHyphen/>
        <w:t>01</w:t>
      </w:r>
      <w:r>
        <w:noBreakHyphen/>
        <w:t>23 t.o.m. 2019</w:t>
      </w:r>
      <w:r>
        <w:noBreakHyphen/>
        <w:t>01</w:t>
      </w:r>
      <w:r>
        <w:noBreakHyphen/>
        <w:t>28)</w:t>
      </w:r>
    </w:p>
    <w:p w14:paraId="30627081" w14:textId="77777777" w:rsidR="00A23F7A" w:rsidRDefault="00A23F7A" w:rsidP="00B5765E">
      <w:pPr>
        <w:pStyle w:val="Brdtexthllihop"/>
      </w:pPr>
      <w:r>
        <w:t>Sekreterare:</w:t>
      </w:r>
    </w:p>
    <w:p w14:paraId="4B82CF0B" w14:textId="5FC7F6AB" w:rsidR="00A23F7A" w:rsidRDefault="00A23F7A" w:rsidP="00B5765E">
      <w:pPr>
        <w:pStyle w:val="Brdtextmedindragvnster"/>
      </w:pPr>
      <w:r>
        <w:t>Sundborg, Anna</w:t>
      </w:r>
      <w:r w:rsidR="00D130A5">
        <w:t>, jurist</w:t>
      </w:r>
      <w:r>
        <w:t xml:space="preserve"> (fr.o.m. 2018</w:t>
      </w:r>
      <w:r>
        <w:noBreakHyphen/>
        <w:t>01</w:t>
      </w:r>
      <w:r>
        <w:noBreakHyphen/>
        <w:t>08 t.o.m. 2019</w:t>
      </w:r>
      <w:r>
        <w:noBreakHyphen/>
        <w:t>01</w:t>
      </w:r>
      <w:r>
        <w:noBreakHyphen/>
        <w:t>31)</w:t>
      </w:r>
    </w:p>
    <w:p w14:paraId="744DAC17" w14:textId="3F251A61" w:rsidR="00A23F7A" w:rsidRDefault="00A23F7A" w:rsidP="00B5765E">
      <w:pPr>
        <w:pStyle w:val="Brdtextmedindragvnster"/>
      </w:pPr>
      <w:proofErr w:type="spellStart"/>
      <w:r>
        <w:t>Tammelin</w:t>
      </w:r>
      <w:proofErr w:type="spellEnd"/>
      <w:r>
        <w:t>, Anna</w:t>
      </w:r>
      <w:r w:rsidR="00D130A5">
        <w:t>, jurist</w:t>
      </w:r>
      <w:r>
        <w:t xml:space="preserve"> (fr.o.m. 2018</w:t>
      </w:r>
      <w:r>
        <w:noBreakHyphen/>
        <w:t>01</w:t>
      </w:r>
      <w:r>
        <w:noBreakHyphen/>
        <w:t>08 t.o.m. 2019</w:t>
      </w:r>
      <w:r>
        <w:noBreakHyphen/>
        <w:t>01</w:t>
      </w:r>
      <w:r>
        <w:noBreakHyphen/>
        <w:t>31)</w:t>
      </w:r>
    </w:p>
    <w:p w14:paraId="62CFD90D" w14:textId="1148D7C1" w:rsidR="00A23F7A" w:rsidRDefault="00A23F7A" w:rsidP="00B5765E">
      <w:pPr>
        <w:pStyle w:val="Brdtextmedindragvnster"/>
      </w:pPr>
      <w:proofErr w:type="spellStart"/>
      <w:r>
        <w:t>Zelmerlööw</w:t>
      </w:r>
      <w:proofErr w:type="spellEnd"/>
      <w:r>
        <w:t>, Mikaela</w:t>
      </w:r>
      <w:r w:rsidR="00D130A5">
        <w:t>, undervisningsråd</w:t>
      </w:r>
      <w:r>
        <w:t xml:space="preserve"> (fr.o.m. 2017</w:t>
      </w:r>
      <w:r>
        <w:noBreakHyphen/>
        <w:t>11</w:t>
      </w:r>
      <w:r>
        <w:noBreakHyphen/>
        <w:t>30 t.o.m. 2019</w:t>
      </w:r>
      <w:r>
        <w:noBreakHyphen/>
        <w:t>02</w:t>
      </w:r>
      <w:r>
        <w:noBreakHyphen/>
        <w:t>01)</w:t>
      </w:r>
    </w:p>
    <w:p w14:paraId="5AC6BABC" w14:textId="77777777" w:rsidR="00A23F7A" w:rsidRDefault="00A23F7A" w:rsidP="00B5765E">
      <w:pPr>
        <w:pStyle w:val="Brdtextupprkning"/>
      </w:pPr>
      <w:r>
        <w:lastRenderedPageBreak/>
        <w:t>Direktiv för utredningen, se dir. 2017:116 och dir. 2018:60</w:t>
      </w:r>
    </w:p>
    <w:p w14:paraId="14F6B789" w14:textId="77777777" w:rsidR="00A23F7A" w:rsidRDefault="00A23F7A" w:rsidP="00B5765E">
      <w:pPr>
        <w:pStyle w:val="Brdtexthllihop"/>
      </w:pPr>
      <w:r>
        <w:t>Kommittén har avgett</w:t>
      </w:r>
    </w:p>
    <w:p w14:paraId="57EBB233" w14:textId="59D6C3D6" w:rsidR="00A23F7A" w:rsidRDefault="00A23F7A" w:rsidP="00B5765E">
      <w:pPr>
        <w:pStyle w:val="Brdtextmedindragvnster"/>
      </w:pPr>
      <w:r>
        <w:t xml:space="preserve">SOU 2019:4 Framtidsval </w:t>
      </w:r>
      <w:r w:rsidR="00510644">
        <w:t>–</w:t>
      </w:r>
      <w:r>
        <w:t xml:space="preserve"> karriärvägledning för individ och samhälle</w:t>
      </w:r>
    </w:p>
    <w:p w14:paraId="0820278C" w14:textId="77777777" w:rsidR="00A23F7A" w:rsidRDefault="00A23F7A" w:rsidP="00B5765E">
      <w:pPr>
        <w:pStyle w:val="Brdtextupprkning"/>
      </w:pPr>
      <w:r>
        <w:t>Uppdraget är därmed slutfört.</w:t>
      </w:r>
    </w:p>
    <w:p w14:paraId="5499D13E" w14:textId="77777777" w:rsidR="00A23F7A" w:rsidRDefault="00A23F7A" w:rsidP="00B5765E">
      <w:pPr>
        <w:pStyle w:val="Rubrik2"/>
      </w:pPr>
      <w:bookmarkStart w:id="130" w:name="_Toc34128060"/>
      <w:r>
        <w:t xml:space="preserve">Utredningen om planering och dimensionering av </w:t>
      </w:r>
      <w:proofErr w:type="spellStart"/>
      <w:r>
        <w:t>komvux</w:t>
      </w:r>
      <w:proofErr w:type="spellEnd"/>
      <w:r>
        <w:t xml:space="preserve"> och gymnasieskola (U 2018:01)</w:t>
      </w:r>
      <w:bookmarkEnd w:id="130"/>
    </w:p>
    <w:p w14:paraId="2BFD17E2" w14:textId="77777777" w:rsidR="00A23F7A" w:rsidRDefault="00A23F7A" w:rsidP="00B5765E">
      <w:pPr>
        <w:pStyle w:val="Brdtextupprkning"/>
      </w:pPr>
      <w:r>
        <w:t>Tillkallad enligt regeringens bemyndigande 2018-03-08</w:t>
      </w:r>
    </w:p>
    <w:p w14:paraId="278A0335" w14:textId="77777777" w:rsidR="00A23F7A" w:rsidRDefault="00A23F7A" w:rsidP="00B5765E">
      <w:pPr>
        <w:pStyle w:val="Brdtexthllihop"/>
      </w:pPr>
      <w:r>
        <w:t>Särskild utredare:</w:t>
      </w:r>
    </w:p>
    <w:p w14:paraId="74A9D461" w14:textId="77777777" w:rsidR="00A23F7A" w:rsidRDefault="00A23F7A" w:rsidP="00B5765E">
      <w:pPr>
        <w:pStyle w:val="Brdtextmedindragvnster"/>
      </w:pPr>
      <w:r>
        <w:t>Stjernkvist, Lars, kommunalråd (fr.o.m. 2018</w:t>
      </w:r>
      <w:r>
        <w:noBreakHyphen/>
        <w:t>03</w:t>
      </w:r>
      <w:r>
        <w:noBreakHyphen/>
        <w:t>12)</w:t>
      </w:r>
    </w:p>
    <w:p w14:paraId="32457C0F" w14:textId="77777777" w:rsidR="00A23F7A" w:rsidRDefault="00A23F7A" w:rsidP="00B5765E">
      <w:pPr>
        <w:pStyle w:val="Brdtexthllihop"/>
      </w:pPr>
      <w:r>
        <w:t>Sakkunniga:</w:t>
      </w:r>
    </w:p>
    <w:p w14:paraId="2EB517CD" w14:textId="77777777" w:rsidR="00A23F7A" w:rsidRDefault="00A23F7A" w:rsidP="00B5765E">
      <w:pPr>
        <w:pStyle w:val="Brdtextmedindragvnster"/>
      </w:pPr>
      <w:proofErr w:type="spellStart"/>
      <w:r>
        <w:t>Bokerud</w:t>
      </w:r>
      <w:proofErr w:type="spellEnd"/>
      <w:r>
        <w:t>, Andreas, departementssekreterare (fr.o.m. 2018</w:t>
      </w:r>
      <w:r>
        <w:noBreakHyphen/>
        <w:t>06</w:t>
      </w:r>
      <w:r>
        <w:noBreakHyphen/>
        <w:t>26)</w:t>
      </w:r>
    </w:p>
    <w:p w14:paraId="745EF0D5" w14:textId="77777777" w:rsidR="00A23F7A" w:rsidRDefault="00A23F7A" w:rsidP="00B5765E">
      <w:pPr>
        <w:pStyle w:val="Brdtextmedindragvnster"/>
      </w:pPr>
      <w:r>
        <w:t>Cars, Emma, departementssekreterare (fr.o.m. 2018</w:t>
      </w:r>
      <w:r>
        <w:noBreakHyphen/>
        <w:t>06</w:t>
      </w:r>
      <w:r>
        <w:noBreakHyphen/>
        <w:t>26 t.o.m. 2018</w:t>
      </w:r>
      <w:r>
        <w:noBreakHyphen/>
        <w:t>11</w:t>
      </w:r>
      <w:r>
        <w:noBreakHyphen/>
        <w:t>05)</w:t>
      </w:r>
    </w:p>
    <w:p w14:paraId="794A01A7" w14:textId="77777777" w:rsidR="00A23F7A" w:rsidRDefault="00A23F7A" w:rsidP="00B5765E">
      <w:pPr>
        <w:pStyle w:val="Brdtextmedindragvnster"/>
      </w:pPr>
      <w:r>
        <w:t>Johansson, Jacob, ämnesråd (fr.o.m. 2018</w:t>
      </w:r>
      <w:r>
        <w:noBreakHyphen/>
        <w:t>06</w:t>
      </w:r>
      <w:r>
        <w:noBreakHyphen/>
        <w:t>26)</w:t>
      </w:r>
    </w:p>
    <w:p w14:paraId="272E61A0" w14:textId="77777777" w:rsidR="00A23F7A" w:rsidRDefault="00A23F7A" w:rsidP="00B5765E">
      <w:pPr>
        <w:pStyle w:val="Brdtextmedindragvnster"/>
      </w:pPr>
      <w:proofErr w:type="spellStart"/>
      <w:r>
        <w:t>Jutell</w:t>
      </w:r>
      <w:proofErr w:type="spellEnd"/>
      <w:r>
        <w:t>, Anders, kansliråd (fr.o.m. 2018</w:t>
      </w:r>
      <w:r>
        <w:noBreakHyphen/>
        <w:t>06</w:t>
      </w:r>
      <w:r>
        <w:noBreakHyphen/>
        <w:t>26)</w:t>
      </w:r>
    </w:p>
    <w:p w14:paraId="3963F7A4" w14:textId="77777777" w:rsidR="00A23F7A" w:rsidRDefault="00A23F7A" w:rsidP="00B5765E">
      <w:pPr>
        <w:pStyle w:val="Brdtextmedindragvnster"/>
      </w:pPr>
      <w:r>
        <w:t>Klint, Carl-Johan, departementssekreterare (fr.o.m. 2018</w:t>
      </w:r>
      <w:r>
        <w:noBreakHyphen/>
        <w:t>06</w:t>
      </w:r>
      <w:r>
        <w:noBreakHyphen/>
        <w:t>26)</w:t>
      </w:r>
    </w:p>
    <w:p w14:paraId="4B20111D" w14:textId="77777777" w:rsidR="00A23F7A" w:rsidRDefault="00A23F7A" w:rsidP="00B5765E">
      <w:pPr>
        <w:pStyle w:val="Brdtextmedindragvnster"/>
      </w:pPr>
      <w:r>
        <w:t>Lindström, Kristina, ämnesråd (fr.o.m. 2018</w:t>
      </w:r>
      <w:r>
        <w:noBreakHyphen/>
        <w:t>06</w:t>
      </w:r>
      <w:r>
        <w:noBreakHyphen/>
        <w:t>26 t.o.m. 2019</w:t>
      </w:r>
      <w:r>
        <w:noBreakHyphen/>
        <w:t>10</w:t>
      </w:r>
      <w:r>
        <w:noBreakHyphen/>
        <w:t>07)</w:t>
      </w:r>
    </w:p>
    <w:p w14:paraId="283D6AC4" w14:textId="77777777" w:rsidR="00A23F7A" w:rsidRDefault="00A23F7A" w:rsidP="00B5765E">
      <w:pPr>
        <w:pStyle w:val="Brdtextmedindragvnster"/>
      </w:pPr>
      <w:r>
        <w:t>Ribbing, Fredrik, departementssekreterare (fr.o.m. 2019</w:t>
      </w:r>
      <w:r>
        <w:noBreakHyphen/>
        <w:t>10</w:t>
      </w:r>
      <w:r>
        <w:noBreakHyphen/>
        <w:t>08)</w:t>
      </w:r>
    </w:p>
    <w:p w14:paraId="5735A3E3" w14:textId="77777777" w:rsidR="00A23F7A" w:rsidRDefault="00A23F7A" w:rsidP="00B5765E">
      <w:pPr>
        <w:pStyle w:val="Brdtextmedindragvnster"/>
      </w:pPr>
      <w:r>
        <w:t>Winbladh, Malin, departementssekreterare (fr.o.m. 2018</w:t>
      </w:r>
      <w:r>
        <w:noBreakHyphen/>
        <w:t>11</w:t>
      </w:r>
      <w:r>
        <w:noBreakHyphen/>
        <w:t>06)</w:t>
      </w:r>
    </w:p>
    <w:p w14:paraId="3FDD2EA1" w14:textId="77777777" w:rsidR="00A23F7A" w:rsidRDefault="00A23F7A" w:rsidP="00B5765E">
      <w:pPr>
        <w:pStyle w:val="Brdtextmedindragvnster"/>
      </w:pPr>
      <w:r>
        <w:t>Winbladh, Torkel, departementssekreterare (fr.o.m. 2018</w:t>
      </w:r>
      <w:r>
        <w:noBreakHyphen/>
        <w:t>06</w:t>
      </w:r>
      <w:r>
        <w:noBreakHyphen/>
        <w:t>26)</w:t>
      </w:r>
    </w:p>
    <w:p w14:paraId="2352B74C" w14:textId="77777777" w:rsidR="00A23F7A" w:rsidRDefault="00A23F7A" w:rsidP="00B5765E">
      <w:pPr>
        <w:pStyle w:val="Brdtextmedindragvnster"/>
      </w:pPr>
      <w:r>
        <w:t>Östling, Emma, kansliråd (fr.o.m. 2018</w:t>
      </w:r>
      <w:r>
        <w:noBreakHyphen/>
        <w:t>06</w:t>
      </w:r>
      <w:r>
        <w:noBreakHyphen/>
        <w:t>26)</w:t>
      </w:r>
    </w:p>
    <w:p w14:paraId="374EAC29" w14:textId="77777777" w:rsidR="00A23F7A" w:rsidRDefault="00A23F7A" w:rsidP="00B5765E">
      <w:pPr>
        <w:pStyle w:val="Brdtexthllihop"/>
      </w:pPr>
      <w:r>
        <w:t>Experter:</w:t>
      </w:r>
    </w:p>
    <w:p w14:paraId="602F7AA8" w14:textId="77777777" w:rsidR="00A23F7A" w:rsidRDefault="00A23F7A" w:rsidP="00B5765E">
      <w:pPr>
        <w:pStyle w:val="Brdtextmedindragvnster"/>
      </w:pPr>
      <w:proofErr w:type="spellStart"/>
      <w:r>
        <w:t>Brandström</w:t>
      </w:r>
      <w:proofErr w:type="spellEnd"/>
      <w:r>
        <w:t>, Gabriel, t.f. avdelningschef (fr.o.m. 2018</w:t>
      </w:r>
      <w:r>
        <w:noBreakHyphen/>
        <w:t>06</w:t>
      </w:r>
      <w:r>
        <w:noBreakHyphen/>
        <w:t>26 t.o.m. 2019</w:t>
      </w:r>
      <w:r>
        <w:noBreakHyphen/>
        <w:t>09</w:t>
      </w:r>
      <w:r>
        <w:noBreakHyphen/>
        <w:t>16)</w:t>
      </w:r>
    </w:p>
    <w:p w14:paraId="1881701A" w14:textId="77777777" w:rsidR="00A23F7A" w:rsidRPr="002E21B5" w:rsidRDefault="00A23F7A" w:rsidP="00B5765E">
      <w:pPr>
        <w:pStyle w:val="Brdtextmedindragvnster"/>
        <w:rPr>
          <w:lang w:val="de-DE"/>
        </w:rPr>
      </w:pPr>
      <w:r w:rsidRPr="002E21B5">
        <w:rPr>
          <w:lang w:val="de-DE"/>
        </w:rPr>
        <w:t xml:space="preserve">Eriksson, Jens, </w:t>
      </w:r>
      <w:proofErr w:type="spellStart"/>
      <w:r w:rsidRPr="002E21B5">
        <w:rPr>
          <w:lang w:val="de-DE"/>
        </w:rPr>
        <w:t>segmentschef</w:t>
      </w:r>
      <w:proofErr w:type="spellEnd"/>
      <w:r w:rsidRPr="002E21B5">
        <w:rPr>
          <w:lang w:val="de-DE"/>
        </w:rPr>
        <w:t xml:space="preserve"> (</w:t>
      </w:r>
      <w:proofErr w:type="spellStart"/>
      <w:r w:rsidRPr="002E21B5">
        <w:rPr>
          <w:lang w:val="de-DE"/>
        </w:rPr>
        <w:t>fr.o.m</w:t>
      </w:r>
      <w:proofErr w:type="spellEnd"/>
      <w:r w:rsidRPr="002E21B5">
        <w:rPr>
          <w:lang w:val="de-DE"/>
        </w:rPr>
        <w:t>. 2018</w:t>
      </w:r>
      <w:r w:rsidRPr="002E21B5">
        <w:rPr>
          <w:lang w:val="de-DE"/>
        </w:rPr>
        <w:noBreakHyphen/>
        <w:t>06</w:t>
      </w:r>
      <w:r w:rsidRPr="002E21B5">
        <w:rPr>
          <w:lang w:val="de-DE"/>
        </w:rPr>
        <w:noBreakHyphen/>
        <w:t>26)</w:t>
      </w:r>
    </w:p>
    <w:p w14:paraId="38B64C98" w14:textId="77777777" w:rsidR="00A23F7A" w:rsidRDefault="00A23F7A" w:rsidP="00B5765E">
      <w:pPr>
        <w:pStyle w:val="Brdtextmedindragvnster"/>
      </w:pPr>
      <w:r>
        <w:t>Kallstenius, Jenny, utredare (fr.o.m. 2018</w:t>
      </w:r>
      <w:r>
        <w:noBreakHyphen/>
        <w:t>06</w:t>
      </w:r>
      <w:r>
        <w:noBreakHyphen/>
        <w:t>26)</w:t>
      </w:r>
    </w:p>
    <w:p w14:paraId="44A53112" w14:textId="77777777" w:rsidR="00A23F7A" w:rsidRDefault="00A23F7A" w:rsidP="00B5765E">
      <w:pPr>
        <w:pStyle w:val="Brdtextmedindragvnster"/>
      </w:pPr>
      <w:r>
        <w:t>Königsson, Lotta, kvalificerad handläggare (fr.o.m. 2018</w:t>
      </w:r>
      <w:r>
        <w:noBreakHyphen/>
        <w:t>06</w:t>
      </w:r>
      <w:r>
        <w:noBreakHyphen/>
        <w:t>26)</w:t>
      </w:r>
    </w:p>
    <w:p w14:paraId="10584ED1" w14:textId="77777777" w:rsidR="00A23F7A" w:rsidRDefault="00A23F7A" w:rsidP="00B5765E">
      <w:pPr>
        <w:pStyle w:val="Brdtextmedindragvnster"/>
      </w:pPr>
      <w:r>
        <w:t>Nyqvist, Anna, verksamhetsutvecklare (fr.o.m. 2018</w:t>
      </w:r>
      <w:r>
        <w:noBreakHyphen/>
        <w:t>11</w:t>
      </w:r>
      <w:r>
        <w:noBreakHyphen/>
        <w:t>06)</w:t>
      </w:r>
    </w:p>
    <w:p w14:paraId="26D46226" w14:textId="77777777" w:rsidR="00A23F7A" w:rsidRDefault="00A23F7A" w:rsidP="00B5765E">
      <w:pPr>
        <w:pStyle w:val="Brdtextmedindragvnster"/>
      </w:pPr>
      <w:r>
        <w:t>Rudin, Torun, enhetschef (fr.o.m. 2018</w:t>
      </w:r>
      <w:r>
        <w:noBreakHyphen/>
        <w:t>06</w:t>
      </w:r>
      <w:r>
        <w:noBreakHyphen/>
        <w:t>26)</w:t>
      </w:r>
    </w:p>
    <w:p w14:paraId="3CC60473" w14:textId="77777777" w:rsidR="00A23F7A" w:rsidRDefault="00A23F7A" w:rsidP="00B5765E">
      <w:pPr>
        <w:pStyle w:val="Brdtextmedindragvnster"/>
      </w:pPr>
      <w:r>
        <w:t>Rydstedt, Johan, utredare (fr.o.m. 2019</w:t>
      </w:r>
      <w:r>
        <w:noBreakHyphen/>
        <w:t>09</w:t>
      </w:r>
      <w:r>
        <w:noBreakHyphen/>
        <w:t>17)</w:t>
      </w:r>
    </w:p>
    <w:p w14:paraId="13A595E8" w14:textId="77777777" w:rsidR="00A23F7A" w:rsidRDefault="00A23F7A" w:rsidP="00B5765E">
      <w:pPr>
        <w:pStyle w:val="Brdtexthllihop"/>
      </w:pPr>
      <w:r>
        <w:t>Sekreterare:</w:t>
      </w:r>
    </w:p>
    <w:p w14:paraId="5274AEDC" w14:textId="77777777" w:rsidR="00A23F7A" w:rsidRDefault="00A23F7A" w:rsidP="00B5765E">
      <w:pPr>
        <w:pStyle w:val="Brdtextmedindragvnster"/>
      </w:pPr>
      <w:r>
        <w:t>Allen, Margaretha, undervisningsråd (fr.o.m. 2018</w:t>
      </w:r>
      <w:r>
        <w:noBreakHyphen/>
        <w:t>08</w:t>
      </w:r>
      <w:r>
        <w:noBreakHyphen/>
        <w:t>06)</w:t>
      </w:r>
    </w:p>
    <w:p w14:paraId="616515FF" w14:textId="77777777" w:rsidR="00A23F7A" w:rsidRDefault="00A23F7A" w:rsidP="00B5765E">
      <w:pPr>
        <w:pStyle w:val="Brdtextmedindragvnster"/>
      </w:pPr>
      <w:r>
        <w:t>Furusten, Thomas, undervisningsråd (fr.o.m. 2018</w:t>
      </w:r>
      <w:r>
        <w:noBreakHyphen/>
        <w:t>08</w:t>
      </w:r>
      <w:r>
        <w:noBreakHyphen/>
        <w:t>06 t.o.m. 2019</w:t>
      </w:r>
      <w:r>
        <w:noBreakHyphen/>
        <w:t>12</w:t>
      </w:r>
      <w:r>
        <w:noBreakHyphen/>
        <w:t>31)</w:t>
      </w:r>
    </w:p>
    <w:p w14:paraId="7E09BCF0" w14:textId="77777777" w:rsidR="00A23F7A" w:rsidRDefault="00A23F7A" w:rsidP="00B5765E">
      <w:pPr>
        <w:pStyle w:val="Brdtextmedindragvnster"/>
      </w:pPr>
      <w:r>
        <w:t>Karlsson, Fritjof, ämnesråd (fr.o.m. 2018</w:t>
      </w:r>
      <w:r>
        <w:noBreakHyphen/>
        <w:t>04</w:t>
      </w:r>
      <w:r>
        <w:noBreakHyphen/>
        <w:t>23)</w:t>
      </w:r>
    </w:p>
    <w:p w14:paraId="56A23334" w14:textId="77777777" w:rsidR="00A23F7A" w:rsidRDefault="00A23F7A" w:rsidP="00B5765E">
      <w:pPr>
        <w:pStyle w:val="Brdtextmedindragvnster"/>
      </w:pPr>
      <w:r>
        <w:t>Lundholm, Fredrik, undervisningsråd (fr.o.m. 2018</w:t>
      </w:r>
      <w:r>
        <w:noBreakHyphen/>
        <w:t>08</w:t>
      </w:r>
      <w:r>
        <w:noBreakHyphen/>
        <w:t>13 t.o.m. 2020</w:t>
      </w:r>
      <w:r>
        <w:noBreakHyphen/>
        <w:t>02</w:t>
      </w:r>
      <w:r>
        <w:noBreakHyphen/>
        <w:t>03)</w:t>
      </w:r>
    </w:p>
    <w:p w14:paraId="27934103" w14:textId="77777777" w:rsidR="00A23F7A" w:rsidRDefault="00A23F7A" w:rsidP="00B5765E">
      <w:pPr>
        <w:pStyle w:val="Brdtextmedindragvnster"/>
      </w:pPr>
      <w:proofErr w:type="spellStart"/>
      <w:r>
        <w:t>Löfbom</w:t>
      </w:r>
      <w:proofErr w:type="spellEnd"/>
      <w:r>
        <w:t>, Eva, ämnesråd (fr.o.m. 2018</w:t>
      </w:r>
      <w:r>
        <w:noBreakHyphen/>
        <w:t>06</w:t>
      </w:r>
      <w:r>
        <w:noBreakHyphen/>
        <w:t>18)</w:t>
      </w:r>
    </w:p>
    <w:p w14:paraId="5731D1E0" w14:textId="77777777" w:rsidR="00A23F7A" w:rsidRDefault="00A23F7A" w:rsidP="00B5765E">
      <w:pPr>
        <w:pStyle w:val="Brdtextmedindragvnster"/>
      </w:pPr>
      <w:r>
        <w:t>Olofsson, Jonas, professor (fr.o.m. 2018</w:t>
      </w:r>
      <w:r>
        <w:noBreakHyphen/>
        <w:t>08</w:t>
      </w:r>
      <w:r>
        <w:noBreakHyphen/>
        <w:t>01 t.o.m. 2018</w:t>
      </w:r>
      <w:r>
        <w:noBreakHyphen/>
        <w:t>12</w:t>
      </w:r>
      <w:r>
        <w:noBreakHyphen/>
        <w:t>31)</w:t>
      </w:r>
    </w:p>
    <w:p w14:paraId="2D4D6AA6" w14:textId="77777777" w:rsidR="00A23F7A" w:rsidRDefault="00A23F7A" w:rsidP="00B5765E">
      <w:pPr>
        <w:pStyle w:val="Brdtextmedindragvnster"/>
      </w:pPr>
      <w:proofErr w:type="spellStart"/>
      <w:r>
        <w:t>Rehnstam</w:t>
      </w:r>
      <w:proofErr w:type="spellEnd"/>
      <w:r>
        <w:t>, Jan, kansliråd (fr.o.m. 2018</w:t>
      </w:r>
      <w:r>
        <w:noBreakHyphen/>
        <w:t>04</w:t>
      </w:r>
      <w:r>
        <w:noBreakHyphen/>
        <w:t>23)</w:t>
      </w:r>
    </w:p>
    <w:p w14:paraId="0E0127D7" w14:textId="77777777" w:rsidR="00A23F7A" w:rsidRDefault="00A23F7A" w:rsidP="00B5765E">
      <w:pPr>
        <w:pStyle w:val="Brdtextmedindragvnster"/>
      </w:pPr>
      <w:r>
        <w:t>Strömblad, Joacim, utredare (fr.o.m. 2018</w:t>
      </w:r>
      <w:r>
        <w:noBreakHyphen/>
        <w:t>09</w:t>
      </w:r>
      <w:r>
        <w:noBreakHyphen/>
        <w:t>10 t.o.m. 2018</w:t>
      </w:r>
      <w:r>
        <w:noBreakHyphen/>
        <w:t>12</w:t>
      </w:r>
      <w:r>
        <w:noBreakHyphen/>
        <w:t>31)</w:t>
      </w:r>
    </w:p>
    <w:p w14:paraId="5D622C29" w14:textId="77777777" w:rsidR="00A23F7A" w:rsidRDefault="00A23F7A" w:rsidP="00B5765E">
      <w:pPr>
        <w:pStyle w:val="Brdtextmedindragvnster"/>
      </w:pPr>
      <w:r>
        <w:t>Strömblad, Joacim, utredare (fr.o.m. 2019</w:t>
      </w:r>
      <w:r>
        <w:noBreakHyphen/>
        <w:t>10</w:t>
      </w:r>
      <w:r>
        <w:noBreakHyphen/>
        <w:t>01 t.o.m. 2019</w:t>
      </w:r>
      <w:r>
        <w:noBreakHyphen/>
        <w:t>10</w:t>
      </w:r>
      <w:r>
        <w:noBreakHyphen/>
        <w:t>31)</w:t>
      </w:r>
    </w:p>
    <w:p w14:paraId="1A44FE8F" w14:textId="77777777" w:rsidR="00A23F7A" w:rsidRDefault="00A23F7A" w:rsidP="00B5765E">
      <w:pPr>
        <w:pStyle w:val="Brdtextmedindragvnster"/>
      </w:pPr>
      <w:proofErr w:type="spellStart"/>
      <w:r>
        <w:t>Åkerdahl</w:t>
      </w:r>
      <w:proofErr w:type="spellEnd"/>
      <w:r>
        <w:t>, Ulrika, ämnesråd (fr.o.m. 2019</w:t>
      </w:r>
      <w:r>
        <w:noBreakHyphen/>
        <w:t>05</w:t>
      </w:r>
      <w:r>
        <w:noBreakHyphen/>
        <w:t>15)</w:t>
      </w:r>
    </w:p>
    <w:p w14:paraId="63E6695F" w14:textId="77777777" w:rsidR="00A23F7A" w:rsidRPr="00901AF0" w:rsidRDefault="00A23F7A" w:rsidP="00B5765E">
      <w:pPr>
        <w:pStyle w:val="Brdtexthllihop"/>
      </w:pPr>
      <w:r w:rsidRPr="00901AF0">
        <w:lastRenderedPageBreak/>
        <w:t>Parlamentarisk referensgrupp:</w:t>
      </w:r>
    </w:p>
    <w:p w14:paraId="19654EE9" w14:textId="77777777" w:rsidR="00A23F7A" w:rsidRPr="00901AF0" w:rsidRDefault="00A23F7A" w:rsidP="00B5765E">
      <w:pPr>
        <w:pStyle w:val="Brdtextmedindragvnster"/>
      </w:pPr>
      <w:r w:rsidRPr="00901AF0">
        <w:t>Brunegård, Gudrun, KD</w:t>
      </w:r>
    </w:p>
    <w:p w14:paraId="5E90FB9D" w14:textId="77777777" w:rsidR="00A23F7A" w:rsidRPr="00901AF0" w:rsidRDefault="00A23F7A" w:rsidP="00B5765E">
      <w:pPr>
        <w:pStyle w:val="Brdtextmedindragvnster"/>
      </w:pPr>
      <w:r w:rsidRPr="00901AF0">
        <w:t>Helmersson Olsson, Caroline, S</w:t>
      </w:r>
    </w:p>
    <w:p w14:paraId="7B118DFF" w14:textId="77777777" w:rsidR="00A23F7A" w:rsidRPr="0074593A" w:rsidRDefault="00A23F7A" w:rsidP="00B5765E">
      <w:pPr>
        <w:pStyle w:val="Brdtextmedindragvnster"/>
        <w:rPr>
          <w:lang w:val="en-US"/>
        </w:rPr>
      </w:pPr>
      <w:proofErr w:type="spellStart"/>
      <w:r w:rsidRPr="0074593A">
        <w:rPr>
          <w:lang w:val="en-US"/>
        </w:rPr>
        <w:t>Knutsson</w:t>
      </w:r>
      <w:proofErr w:type="spellEnd"/>
      <w:r w:rsidRPr="0074593A">
        <w:rPr>
          <w:lang w:val="en-US"/>
        </w:rPr>
        <w:t>, Elisabeth, MP</w:t>
      </w:r>
    </w:p>
    <w:p w14:paraId="6B817947" w14:textId="77777777" w:rsidR="00A23F7A" w:rsidRPr="0074593A" w:rsidRDefault="00A23F7A" w:rsidP="00B5765E">
      <w:pPr>
        <w:pStyle w:val="Brdtextmedindragvnster"/>
        <w:rPr>
          <w:lang w:val="en-US"/>
        </w:rPr>
      </w:pPr>
      <w:proofErr w:type="spellStart"/>
      <w:r w:rsidRPr="0074593A">
        <w:rPr>
          <w:lang w:val="en-US"/>
        </w:rPr>
        <w:t>Relow</w:t>
      </w:r>
      <w:proofErr w:type="spellEnd"/>
      <w:r w:rsidRPr="0074593A">
        <w:rPr>
          <w:lang w:val="en-US"/>
        </w:rPr>
        <w:t>, Patrick, SD</w:t>
      </w:r>
    </w:p>
    <w:p w14:paraId="61168C8E" w14:textId="77777777" w:rsidR="00A23F7A" w:rsidRPr="00901AF0" w:rsidRDefault="00A23F7A" w:rsidP="00B5765E">
      <w:pPr>
        <w:pStyle w:val="Brdtextmedindragvnster"/>
      </w:pPr>
      <w:proofErr w:type="spellStart"/>
      <w:r w:rsidRPr="00901AF0">
        <w:t>Riazat</w:t>
      </w:r>
      <w:proofErr w:type="spellEnd"/>
      <w:r w:rsidRPr="00901AF0">
        <w:t>, Daniel, V</w:t>
      </w:r>
    </w:p>
    <w:p w14:paraId="391B15DA" w14:textId="77777777" w:rsidR="00A23F7A" w:rsidRPr="00901AF0" w:rsidRDefault="00A23F7A" w:rsidP="00B5765E">
      <w:pPr>
        <w:pStyle w:val="Brdtextmedindragvnster"/>
      </w:pPr>
      <w:proofErr w:type="spellStart"/>
      <w:r w:rsidRPr="00901AF0">
        <w:t>Stockhaus</w:t>
      </w:r>
      <w:proofErr w:type="spellEnd"/>
      <w:r w:rsidRPr="00901AF0">
        <w:t>, Maria, M</w:t>
      </w:r>
    </w:p>
    <w:p w14:paraId="5F22261C" w14:textId="77777777" w:rsidR="00A23F7A" w:rsidRPr="00901AF0" w:rsidRDefault="00A23F7A" w:rsidP="00B5765E">
      <w:pPr>
        <w:pStyle w:val="Brdtextmedindragvnster"/>
      </w:pPr>
      <w:r w:rsidRPr="00901AF0">
        <w:t>Wernersson, Mari-Louise, C</w:t>
      </w:r>
    </w:p>
    <w:p w14:paraId="3C1CD8D0" w14:textId="77777777" w:rsidR="00A23F7A" w:rsidRPr="00901AF0" w:rsidRDefault="00A23F7A" w:rsidP="00B5765E">
      <w:pPr>
        <w:pStyle w:val="Brdtextmedindragvnster"/>
      </w:pPr>
      <w:proofErr w:type="spellStart"/>
      <w:r w:rsidRPr="00901AF0">
        <w:t>Örnebjär</w:t>
      </w:r>
      <w:proofErr w:type="spellEnd"/>
      <w:r w:rsidRPr="00901AF0">
        <w:t>, Christina, L</w:t>
      </w:r>
    </w:p>
    <w:p w14:paraId="39B678D5" w14:textId="77777777" w:rsidR="00A23F7A" w:rsidRDefault="00A23F7A" w:rsidP="00B5765E">
      <w:pPr>
        <w:pStyle w:val="Brdtextupprkning"/>
      </w:pPr>
      <w:r>
        <w:t>Lokal: Garnisonen, 103 33 Stockholm</w:t>
      </w:r>
    </w:p>
    <w:p w14:paraId="284651FB" w14:textId="01A1F57B" w:rsidR="00A23F7A" w:rsidRDefault="00A23F7A" w:rsidP="00B5765E">
      <w:pPr>
        <w:pStyle w:val="Brdtextupprkning"/>
      </w:pPr>
      <w:r>
        <w:t>Direktiv för utredningen, se dir. 2018:17</w:t>
      </w:r>
      <w:r w:rsidR="00D130A5">
        <w:t xml:space="preserve"> och </w:t>
      </w:r>
      <w:r w:rsidR="0064045C">
        <w:t xml:space="preserve">dir. </w:t>
      </w:r>
      <w:r w:rsidR="00D130A5">
        <w:t>2020:02</w:t>
      </w:r>
    </w:p>
    <w:p w14:paraId="2CC3D26A" w14:textId="59741123" w:rsidR="00A23F7A" w:rsidRDefault="00A23F7A" w:rsidP="00B5765E">
      <w:pPr>
        <w:pStyle w:val="Brdtextupprkning"/>
      </w:pPr>
      <w:r>
        <w:t xml:space="preserve">Utredningen beräknas avsluta sitt arbete senast </w:t>
      </w:r>
      <w:r w:rsidR="00D130A5">
        <w:t>1</w:t>
      </w:r>
      <w:r>
        <w:t xml:space="preserve"> </w:t>
      </w:r>
      <w:r w:rsidR="00D130A5">
        <w:t>juni</w:t>
      </w:r>
      <w:r>
        <w:t xml:space="preserve"> 2020.</w:t>
      </w:r>
    </w:p>
    <w:p w14:paraId="6F6C0A3E" w14:textId="77777777" w:rsidR="00A23F7A" w:rsidRDefault="00A23F7A" w:rsidP="00B5765E">
      <w:pPr>
        <w:pStyle w:val="Rubrik2"/>
      </w:pPr>
      <w:bookmarkStart w:id="131" w:name="_Toc34128061"/>
      <w:r>
        <w:t>Utredningen om konfessionella inslag i skolväsendet (U 2018:02)</w:t>
      </w:r>
      <w:bookmarkEnd w:id="131"/>
    </w:p>
    <w:p w14:paraId="1ED1CF48" w14:textId="77777777" w:rsidR="00A23F7A" w:rsidRDefault="00A23F7A" w:rsidP="00B5765E">
      <w:pPr>
        <w:pStyle w:val="Brdtextupprkning"/>
      </w:pPr>
      <w:r>
        <w:t>Tillkallad enligt regeringens bemyndigande 2018-03-08</w:t>
      </w:r>
    </w:p>
    <w:p w14:paraId="7209C037" w14:textId="77777777" w:rsidR="00A23F7A" w:rsidRDefault="00A23F7A" w:rsidP="00B5765E">
      <w:pPr>
        <w:pStyle w:val="Brdtexthllihop"/>
      </w:pPr>
      <w:r>
        <w:t>Särskild utredare:</w:t>
      </w:r>
    </w:p>
    <w:p w14:paraId="7B1FED9F" w14:textId="77777777" w:rsidR="00A23F7A" w:rsidRDefault="00A23F7A" w:rsidP="00B5765E">
      <w:pPr>
        <w:pStyle w:val="Brdtextmedindragvnster"/>
      </w:pPr>
      <w:r>
        <w:t>Arrhenius, Lars, utredare (fr.o.m. 2018</w:t>
      </w:r>
      <w:r>
        <w:noBreakHyphen/>
        <w:t>03</w:t>
      </w:r>
      <w:r>
        <w:noBreakHyphen/>
        <w:t>08 t.o.m. 2019</w:t>
      </w:r>
      <w:r>
        <w:noBreakHyphen/>
        <w:t>12</w:t>
      </w:r>
      <w:r>
        <w:noBreakHyphen/>
        <w:t>19)</w:t>
      </w:r>
    </w:p>
    <w:p w14:paraId="12EBDF7B" w14:textId="77777777" w:rsidR="00A23F7A" w:rsidRDefault="00A23F7A" w:rsidP="00B5765E">
      <w:pPr>
        <w:pStyle w:val="Brdtexthllihop"/>
      </w:pPr>
      <w:r>
        <w:t>Experter:</w:t>
      </w:r>
    </w:p>
    <w:p w14:paraId="7DE928C1" w14:textId="77777777" w:rsidR="00A23F7A" w:rsidRDefault="00A23F7A" w:rsidP="00B5765E">
      <w:pPr>
        <w:pStyle w:val="Brdtextmedindragvnster"/>
      </w:pPr>
      <w:proofErr w:type="spellStart"/>
      <w:r>
        <w:t>Adell</w:t>
      </w:r>
      <w:proofErr w:type="spellEnd"/>
      <w:r>
        <w:t xml:space="preserve"> Hellström, Erik, departementssekreterare (fr.o.m. 2018</w:t>
      </w:r>
      <w:r>
        <w:noBreakHyphen/>
        <w:t>04</w:t>
      </w:r>
      <w:r>
        <w:noBreakHyphen/>
        <w:t>10 t.o.m. 2019</w:t>
      </w:r>
      <w:r>
        <w:noBreakHyphen/>
        <w:t>12</w:t>
      </w:r>
      <w:r>
        <w:noBreakHyphen/>
        <w:t>19)</w:t>
      </w:r>
    </w:p>
    <w:p w14:paraId="74CD615B" w14:textId="77777777" w:rsidR="00A23F7A" w:rsidRDefault="00A23F7A" w:rsidP="00B5765E">
      <w:pPr>
        <w:pStyle w:val="Brdtextmedindragvnster"/>
      </w:pPr>
      <w:r>
        <w:t>Barklund, Anna, ämnesråd (fr.o.m. 2018</w:t>
      </w:r>
      <w:r>
        <w:noBreakHyphen/>
        <w:t>04</w:t>
      </w:r>
      <w:r>
        <w:noBreakHyphen/>
        <w:t>10 t.o.m. 2019</w:t>
      </w:r>
      <w:r>
        <w:noBreakHyphen/>
        <w:t>12</w:t>
      </w:r>
      <w:r>
        <w:noBreakHyphen/>
        <w:t>19)</w:t>
      </w:r>
    </w:p>
    <w:p w14:paraId="061CD9F9" w14:textId="77777777" w:rsidR="00A23F7A" w:rsidRDefault="00A23F7A" w:rsidP="00B5765E">
      <w:pPr>
        <w:pStyle w:val="Brdtextmedindragvnster"/>
      </w:pPr>
      <w:r>
        <w:t>Bergqvist, Maud, ämnesråd (fr.o.m. 2018</w:t>
      </w:r>
      <w:r>
        <w:noBreakHyphen/>
        <w:t>04</w:t>
      </w:r>
      <w:r>
        <w:noBreakHyphen/>
        <w:t>10 t.o.m. 2019</w:t>
      </w:r>
      <w:r>
        <w:noBreakHyphen/>
        <w:t>12</w:t>
      </w:r>
      <w:r>
        <w:noBreakHyphen/>
        <w:t>19)</w:t>
      </w:r>
    </w:p>
    <w:p w14:paraId="1BE2C6F4" w14:textId="77777777" w:rsidR="00A23F7A" w:rsidRDefault="00A23F7A" w:rsidP="00B5765E">
      <w:pPr>
        <w:pStyle w:val="Brdtextmedindragvnster"/>
      </w:pPr>
      <w:r>
        <w:t>Bernitz, Hedvig, universitetslektor (fr.o.m. 2018</w:t>
      </w:r>
      <w:r>
        <w:noBreakHyphen/>
        <w:t>04</w:t>
      </w:r>
      <w:r>
        <w:noBreakHyphen/>
        <w:t>10 t.o.m. 2019</w:t>
      </w:r>
      <w:r>
        <w:noBreakHyphen/>
        <w:t>12</w:t>
      </w:r>
      <w:r>
        <w:noBreakHyphen/>
        <w:t>19)</w:t>
      </w:r>
    </w:p>
    <w:p w14:paraId="65F73988" w14:textId="77777777" w:rsidR="00A23F7A" w:rsidRDefault="00A23F7A" w:rsidP="00B5765E">
      <w:pPr>
        <w:pStyle w:val="Brdtextmedindragvnster"/>
      </w:pPr>
      <w:proofErr w:type="spellStart"/>
      <w:r>
        <w:t>Bertilsdotter</w:t>
      </w:r>
      <w:proofErr w:type="spellEnd"/>
      <w:r>
        <w:t xml:space="preserve"> Nilsson, Amanda, jurist (fr.o.m. 2019</w:t>
      </w:r>
      <w:r>
        <w:noBreakHyphen/>
        <w:t>02</w:t>
      </w:r>
      <w:r>
        <w:noBreakHyphen/>
        <w:t>05 t.o.m. 2019</w:t>
      </w:r>
      <w:r>
        <w:noBreakHyphen/>
        <w:t>09</w:t>
      </w:r>
      <w:r>
        <w:noBreakHyphen/>
        <w:t>23)</w:t>
      </w:r>
    </w:p>
    <w:p w14:paraId="58670DC4" w14:textId="77777777" w:rsidR="00A23F7A" w:rsidRDefault="00A23F7A" w:rsidP="00B5765E">
      <w:pPr>
        <w:pStyle w:val="Brdtextmedindragvnster"/>
      </w:pPr>
      <w:r>
        <w:t>Fura, Elisabeth, jurist (fr.o.m. 2019</w:t>
      </w:r>
      <w:r>
        <w:noBreakHyphen/>
        <w:t>08</w:t>
      </w:r>
      <w:r>
        <w:noBreakHyphen/>
        <w:t>21 t.o.m. 2019</w:t>
      </w:r>
      <w:r>
        <w:noBreakHyphen/>
        <w:t>12</w:t>
      </w:r>
      <w:r>
        <w:noBreakHyphen/>
        <w:t>19)</w:t>
      </w:r>
    </w:p>
    <w:p w14:paraId="0487FF9C" w14:textId="77777777" w:rsidR="00A23F7A" w:rsidRDefault="00A23F7A" w:rsidP="00B5765E">
      <w:pPr>
        <w:pStyle w:val="Brdtextmedindragvnster"/>
      </w:pPr>
      <w:r>
        <w:t>Heimer, Manne, rättssakkunnig (fr.o.m. 2019</w:t>
      </w:r>
      <w:r>
        <w:noBreakHyphen/>
        <w:t>02</w:t>
      </w:r>
      <w:r>
        <w:noBreakHyphen/>
        <w:t>21 t.o.m. 2019</w:t>
      </w:r>
      <w:r>
        <w:noBreakHyphen/>
        <w:t>12</w:t>
      </w:r>
      <w:r>
        <w:noBreakHyphen/>
        <w:t>19)</w:t>
      </w:r>
    </w:p>
    <w:p w14:paraId="7065AA42" w14:textId="77777777" w:rsidR="00A23F7A" w:rsidRDefault="00A23F7A" w:rsidP="00B5765E">
      <w:pPr>
        <w:pStyle w:val="Brdtextmedindragvnster"/>
      </w:pPr>
      <w:proofErr w:type="spellStart"/>
      <w:r>
        <w:t>Helaoui</w:t>
      </w:r>
      <w:proofErr w:type="spellEnd"/>
      <w:r>
        <w:t>, Sarah, rättssakkunnig (fr.o.m. 2018</w:t>
      </w:r>
      <w:r>
        <w:noBreakHyphen/>
        <w:t>04</w:t>
      </w:r>
      <w:r>
        <w:noBreakHyphen/>
        <w:t>10 t.o.m. 2019</w:t>
      </w:r>
      <w:r>
        <w:noBreakHyphen/>
        <w:t>02</w:t>
      </w:r>
      <w:r>
        <w:noBreakHyphen/>
        <w:t>20)</w:t>
      </w:r>
    </w:p>
    <w:p w14:paraId="074194B9" w14:textId="77777777" w:rsidR="00A23F7A" w:rsidRDefault="00A23F7A" w:rsidP="00B5765E">
      <w:pPr>
        <w:pStyle w:val="Brdtextmedindragvnster"/>
      </w:pPr>
      <w:r>
        <w:t>Kalin, Sofia, jurist (fr.o.m. 2018</w:t>
      </w:r>
      <w:r>
        <w:noBreakHyphen/>
        <w:t>04</w:t>
      </w:r>
      <w:r>
        <w:noBreakHyphen/>
        <w:t>10 t.o.m. 2019</w:t>
      </w:r>
      <w:r>
        <w:noBreakHyphen/>
        <w:t>12</w:t>
      </w:r>
      <w:r>
        <w:noBreakHyphen/>
        <w:t>19)</w:t>
      </w:r>
    </w:p>
    <w:p w14:paraId="79F342AA" w14:textId="77777777" w:rsidR="00A23F7A" w:rsidRDefault="00A23F7A" w:rsidP="00B5765E">
      <w:pPr>
        <w:pStyle w:val="Brdtextmedindragvnster"/>
      </w:pPr>
      <w:proofErr w:type="spellStart"/>
      <w:r>
        <w:t>Kylenfelt</w:t>
      </w:r>
      <w:proofErr w:type="spellEnd"/>
      <w:r>
        <w:t>, Johan, jurist (fr.o.m. 2018</w:t>
      </w:r>
      <w:r>
        <w:noBreakHyphen/>
        <w:t>04</w:t>
      </w:r>
      <w:r>
        <w:noBreakHyphen/>
        <w:t>10 t.o.m. 2019</w:t>
      </w:r>
      <w:r>
        <w:noBreakHyphen/>
        <w:t>12</w:t>
      </w:r>
      <w:r>
        <w:noBreakHyphen/>
        <w:t>19)</w:t>
      </w:r>
    </w:p>
    <w:p w14:paraId="04515C36" w14:textId="77777777" w:rsidR="00A23F7A" w:rsidRDefault="00A23F7A" w:rsidP="00B5765E">
      <w:pPr>
        <w:pStyle w:val="Brdtextmedindragvnster"/>
      </w:pPr>
      <w:r>
        <w:t>Lind, Carl, utredare (fr.o.m. 2018</w:t>
      </w:r>
      <w:r>
        <w:noBreakHyphen/>
        <w:t>04</w:t>
      </w:r>
      <w:r>
        <w:noBreakHyphen/>
        <w:t>10 t.o.m. 2019</w:t>
      </w:r>
      <w:r>
        <w:noBreakHyphen/>
        <w:t>12</w:t>
      </w:r>
      <w:r>
        <w:noBreakHyphen/>
        <w:t>19)</w:t>
      </w:r>
    </w:p>
    <w:p w14:paraId="404B3F2F" w14:textId="77777777" w:rsidR="00A23F7A" w:rsidRDefault="00A23F7A" w:rsidP="00B5765E">
      <w:pPr>
        <w:pStyle w:val="Brdtextmedindragvnster"/>
      </w:pPr>
      <w:proofErr w:type="spellStart"/>
      <w:r>
        <w:t>Pomering</w:t>
      </w:r>
      <w:proofErr w:type="spellEnd"/>
      <w:r>
        <w:t>, Rebecka, jurist (fr.o.m. 2018</w:t>
      </w:r>
      <w:r>
        <w:noBreakHyphen/>
        <w:t>04</w:t>
      </w:r>
      <w:r>
        <w:noBreakHyphen/>
        <w:t>10 t.o.m. 2019</w:t>
      </w:r>
      <w:r>
        <w:noBreakHyphen/>
        <w:t>02</w:t>
      </w:r>
      <w:r>
        <w:noBreakHyphen/>
        <w:t>04)</w:t>
      </w:r>
    </w:p>
    <w:p w14:paraId="21C3D76D" w14:textId="77777777" w:rsidR="00A23F7A" w:rsidRDefault="00A23F7A" w:rsidP="00B5765E">
      <w:pPr>
        <w:pStyle w:val="Brdtextmedindragvnster"/>
      </w:pPr>
      <w:proofErr w:type="spellStart"/>
      <w:r>
        <w:t>Pomering</w:t>
      </w:r>
      <w:proofErr w:type="spellEnd"/>
      <w:r>
        <w:t>, Rebecka, jurist (fr.o.m. 2019</w:t>
      </w:r>
      <w:r>
        <w:noBreakHyphen/>
        <w:t>09</w:t>
      </w:r>
      <w:r>
        <w:noBreakHyphen/>
        <w:t>24 t.o.m. 2019</w:t>
      </w:r>
      <w:r>
        <w:noBreakHyphen/>
        <w:t>12</w:t>
      </w:r>
      <w:r>
        <w:noBreakHyphen/>
        <w:t>19)</w:t>
      </w:r>
    </w:p>
    <w:p w14:paraId="712C32E8" w14:textId="77777777" w:rsidR="00A23F7A" w:rsidRDefault="00A23F7A" w:rsidP="00B5765E">
      <w:pPr>
        <w:pStyle w:val="Brdtextmedindragvnster"/>
      </w:pPr>
      <w:r>
        <w:t>Wallin, Örjan, handläggare (fr.o.m. 2018</w:t>
      </w:r>
      <w:r>
        <w:noBreakHyphen/>
        <w:t>04</w:t>
      </w:r>
      <w:r>
        <w:noBreakHyphen/>
        <w:t>10 t.o.m. 2019</w:t>
      </w:r>
      <w:r>
        <w:noBreakHyphen/>
        <w:t>12</w:t>
      </w:r>
      <w:r>
        <w:noBreakHyphen/>
        <w:t>19)</w:t>
      </w:r>
    </w:p>
    <w:p w14:paraId="47A9E4F8" w14:textId="77777777" w:rsidR="00A23F7A" w:rsidRDefault="00A23F7A" w:rsidP="00B5765E">
      <w:pPr>
        <w:pStyle w:val="Brdtextmedindragvnster"/>
      </w:pPr>
      <w:r>
        <w:t>Wester, Hugo, departementssekreterare (fr.o.m. 2018</w:t>
      </w:r>
      <w:r>
        <w:noBreakHyphen/>
        <w:t>04</w:t>
      </w:r>
      <w:r>
        <w:noBreakHyphen/>
        <w:t>10 t.o.m. 2019</w:t>
      </w:r>
      <w:r>
        <w:noBreakHyphen/>
        <w:t>12</w:t>
      </w:r>
      <w:r>
        <w:noBreakHyphen/>
        <w:t>19)</w:t>
      </w:r>
    </w:p>
    <w:p w14:paraId="5BC1CD24" w14:textId="77777777" w:rsidR="00A23F7A" w:rsidRDefault="00A23F7A" w:rsidP="00B5765E">
      <w:pPr>
        <w:pStyle w:val="Brdtexthllihop"/>
      </w:pPr>
      <w:r>
        <w:t>Sekreterare:</w:t>
      </w:r>
    </w:p>
    <w:p w14:paraId="34E7D01F" w14:textId="77777777" w:rsidR="00A23F7A" w:rsidRDefault="00A23F7A" w:rsidP="00B5765E">
      <w:pPr>
        <w:pStyle w:val="Brdtextmedindragvnster"/>
      </w:pPr>
      <w:proofErr w:type="spellStart"/>
      <w:r>
        <w:t>Boussaid</w:t>
      </w:r>
      <w:proofErr w:type="spellEnd"/>
      <w:r>
        <w:t xml:space="preserve"> Pettersson, Nadia, jurist (fr.o.m. 2018</w:t>
      </w:r>
      <w:r>
        <w:noBreakHyphen/>
        <w:t>03</w:t>
      </w:r>
      <w:r>
        <w:noBreakHyphen/>
        <w:t>12 t.o.m. 2019</w:t>
      </w:r>
      <w:r>
        <w:noBreakHyphen/>
        <w:t>12</w:t>
      </w:r>
      <w:r>
        <w:noBreakHyphen/>
        <w:t>19)</w:t>
      </w:r>
    </w:p>
    <w:p w14:paraId="3C27FA45" w14:textId="77777777" w:rsidR="00A23F7A" w:rsidRDefault="00A23F7A" w:rsidP="00B5765E">
      <w:pPr>
        <w:pStyle w:val="Brdtextmedindragvnster"/>
      </w:pPr>
      <w:proofErr w:type="spellStart"/>
      <w:r>
        <w:t>Schiratzki</w:t>
      </w:r>
      <w:proofErr w:type="spellEnd"/>
      <w:r>
        <w:t>, Johanna, professor (fr.o.m. 2018</w:t>
      </w:r>
      <w:r>
        <w:noBreakHyphen/>
        <w:t>10</w:t>
      </w:r>
      <w:r>
        <w:noBreakHyphen/>
        <w:t>15 t.o.m. 2019</w:t>
      </w:r>
      <w:r>
        <w:noBreakHyphen/>
        <w:t>12</w:t>
      </w:r>
      <w:r>
        <w:noBreakHyphen/>
        <w:t>19)</w:t>
      </w:r>
    </w:p>
    <w:p w14:paraId="64B90E11" w14:textId="77777777" w:rsidR="00A23F7A" w:rsidRDefault="00A23F7A" w:rsidP="00B5765E">
      <w:pPr>
        <w:pStyle w:val="Brdtextmedindragvnster"/>
      </w:pPr>
      <w:proofErr w:type="spellStart"/>
      <w:r>
        <w:t>Wanhatalo</w:t>
      </w:r>
      <w:proofErr w:type="spellEnd"/>
      <w:r>
        <w:t>, Daniel, rådman (fr.o.m. 2018</w:t>
      </w:r>
      <w:r>
        <w:noBreakHyphen/>
        <w:t>03</w:t>
      </w:r>
      <w:r>
        <w:noBreakHyphen/>
        <w:t>12 t.o.m. 2019</w:t>
      </w:r>
      <w:r>
        <w:noBreakHyphen/>
        <w:t>12</w:t>
      </w:r>
      <w:r>
        <w:noBreakHyphen/>
        <w:t>19)</w:t>
      </w:r>
    </w:p>
    <w:p w14:paraId="2A5D9CAF" w14:textId="77777777" w:rsidR="00A23F7A" w:rsidRDefault="00A23F7A" w:rsidP="00B5765E">
      <w:pPr>
        <w:pStyle w:val="Brdtextmedindragvnster"/>
      </w:pPr>
      <w:r>
        <w:lastRenderedPageBreak/>
        <w:t xml:space="preserve">Wennemo </w:t>
      </w:r>
      <w:proofErr w:type="spellStart"/>
      <w:r>
        <w:t>Lanninger</w:t>
      </w:r>
      <w:proofErr w:type="spellEnd"/>
      <w:r>
        <w:t>, Love, undervisningsråd (fr.o.m. 2019</w:t>
      </w:r>
      <w:r>
        <w:noBreakHyphen/>
        <w:t>10</w:t>
      </w:r>
      <w:r>
        <w:noBreakHyphen/>
        <w:t>01 t.o.m. 2019</w:t>
      </w:r>
      <w:r>
        <w:noBreakHyphen/>
        <w:t>10</w:t>
      </w:r>
      <w:r>
        <w:noBreakHyphen/>
        <w:t>31)</w:t>
      </w:r>
    </w:p>
    <w:p w14:paraId="6450BEBD" w14:textId="547412C3" w:rsidR="00A23F7A" w:rsidRDefault="00A23F7A" w:rsidP="00B5765E">
      <w:pPr>
        <w:pStyle w:val="Brdtextupprkning"/>
      </w:pPr>
      <w:r>
        <w:t>Direktiv för utredningen, se dir. 2018:15, dir</w:t>
      </w:r>
      <w:r w:rsidR="002E3744">
        <w:t>.</w:t>
      </w:r>
      <w:r>
        <w:t xml:space="preserve"> 2018:59 och </w:t>
      </w:r>
      <w:r w:rsidR="00930FCB">
        <w:t xml:space="preserve">dir. </w:t>
      </w:r>
      <w:r>
        <w:t>2019:25</w:t>
      </w:r>
    </w:p>
    <w:p w14:paraId="08B23859" w14:textId="77777777" w:rsidR="00A23F7A" w:rsidRDefault="00A23F7A" w:rsidP="00B5765E">
      <w:pPr>
        <w:pStyle w:val="Brdtexthllihop"/>
      </w:pPr>
      <w:r>
        <w:t>Kommittén har avgett</w:t>
      </w:r>
    </w:p>
    <w:p w14:paraId="38286016" w14:textId="77777777" w:rsidR="00A23F7A" w:rsidRDefault="00A23F7A" w:rsidP="00B5765E">
      <w:pPr>
        <w:pStyle w:val="Brdtextmedindragvnster"/>
      </w:pPr>
      <w:r>
        <w:t>SOU 2019:64 Nya regler för skolor med konfessionell inriktning</w:t>
      </w:r>
    </w:p>
    <w:p w14:paraId="7FFAF6D8" w14:textId="77777777" w:rsidR="00A23F7A" w:rsidRDefault="00A23F7A" w:rsidP="00B5765E">
      <w:pPr>
        <w:pStyle w:val="Brdtextupprkning"/>
      </w:pPr>
      <w:r>
        <w:t>Uppdraget är därmed slutfört.</w:t>
      </w:r>
    </w:p>
    <w:p w14:paraId="59DCA7EA" w14:textId="77777777" w:rsidR="00A23F7A" w:rsidRDefault="00A23F7A" w:rsidP="00B5765E">
      <w:pPr>
        <w:pStyle w:val="Rubrik2"/>
      </w:pPr>
      <w:bookmarkStart w:id="132" w:name="_Toc34128062"/>
      <w:r>
        <w:t>Betygsutredningen 2018 (U 2018:03)</w:t>
      </w:r>
      <w:bookmarkEnd w:id="132"/>
      <w:r>
        <w:t xml:space="preserve"> </w:t>
      </w:r>
    </w:p>
    <w:p w14:paraId="0122A822" w14:textId="77777777" w:rsidR="00A23F7A" w:rsidRDefault="00A23F7A" w:rsidP="00B5765E">
      <w:pPr>
        <w:pStyle w:val="Brdtextupprkning"/>
      </w:pPr>
      <w:r>
        <w:t>Tillkallad enligt regeringens bemyndigande 2018-04-26</w:t>
      </w:r>
    </w:p>
    <w:p w14:paraId="2998D7F3" w14:textId="77777777" w:rsidR="00A23F7A" w:rsidRDefault="00A23F7A" w:rsidP="00B5765E">
      <w:pPr>
        <w:pStyle w:val="Brdtexthllihop"/>
      </w:pPr>
      <w:r>
        <w:t>Särskild utredare:</w:t>
      </w:r>
    </w:p>
    <w:p w14:paraId="67A15693" w14:textId="77777777" w:rsidR="00A23F7A" w:rsidRDefault="00A23F7A" w:rsidP="00B5765E">
      <w:pPr>
        <w:pStyle w:val="Brdtextmedindragvnster"/>
      </w:pPr>
      <w:r>
        <w:t xml:space="preserve">Tholin, Jörgen, docent, huvudsekreterare på Vetenskapsrådet </w:t>
      </w:r>
      <w:r>
        <w:br/>
        <w:t>(fr.o.m. 2018</w:t>
      </w:r>
      <w:r>
        <w:noBreakHyphen/>
        <w:t>04</w:t>
      </w:r>
      <w:r>
        <w:noBreakHyphen/>
        <w:t>26)</w:t>
      </w:r>
    </w:p>
    <w:p w14:paraId="33832DD1" w14:textId="77777777" w:rsidR="00A23F7A" w:rsidRDefault="00A23F7A" w:rsidP="00B5765E">
      <w:pPr>
        <w:pStyle w:val="Brdtexthllihop"/>
      </w:pPr>
      <w:r>
        <w:t>Sakkunniga:</w:t>
      </w:r>
    </w:p>
    <w:p w14:paraId="4A817601" w14:textId="77777777" w:rsidR="00A23F7A" w:rsidRDefault="00A23F7A" w:rsidP="00B5765E">
      <w:pPr>
        <w:pStyle w:val="Brdtextmedindragvnster"/>
      </w:pPr>
      <w:r>
        <w:t>Ahlquist, Mattias, kansliråd (fr.o.m. 2018</w:t>
      </w:r>
      <w:r>
        <w:noBreakHyphen/>
        <w:t>09</w:t>
      </w:r>
      <w:r>
        <w:noBreakHyphen/>
        <w:t>01)</w:t>
      </w:r>
    </w:p>
    <w:p w14:paraId="6398DE5A" w14:textId="77777777" w:rsidR="00A23F7A" w:rsidRDefault="00A23F7A" w:rsidP="00B5765E">
      <w:pPr>
        <w:pStyle w:val="Brdtextmedindragvnster"/>
      </w:pPr>
      <w:proofErr w:type="spellStart"/>
      <w:r>
        <w:t>Eresund</w:t>
      </w:r>
      <w:proofErr w:type="spellEnd"/>
      <w:r>
        <w:t xml:space="preserve"> Rosing, Ylva, kansliråd (fr.o.m. 2018</w:t>
      </w:r>
      <w:r>
        <w:noBreakHyphen/>
        <w:t>09</w:t>
      </w:r>
      <w:r>
        <w:noBreakHyphen/>
        <w:t>01)</w:t>
      </w:r>
    </w:p>
    <w:p w14:paraId="7A97024D" w14:textId="77777777" w:rsidR="00A23F7A" w:rsidRDefault="00A23F7A" w:rsidP="00B5765E">
      <w:pPr>
        <w:pStyle w:val="Brdtextmedindragvnster"/>
      </w:pPr>
      <w:r>
        <w:t>Hedlund, Arvid, departementssekreterare (fr.o.m. 2018</w:t>
      </w:r>
      <w:r>
        <w:noBreakHyphen/>
        <w:t>09</w:t>
      </w:r>
      <w:r>
        <w:noBreakHyphen/>
        <w:t>01)</w:t>
      </w:r>
    </w:p>
    <w:p w14:paraId="0E403B7D" w14:textId="77777777" w:rsidR="00A23F7A" w:rsidRDefault="00A23F7A" w:rsidP="00B5765E">
      <w:pPr>
        <w:pStyle w:val="Brdtextmedindragvnster"/>
      </w:pPr>
      <w:r>
        <w:t>Hellberg, Lovisa, departementssekreterare (fr.o.m. 2018</w:t>
      </w:r>
      <w:r>
        <w:noBreakHyphen/>
        <w:t>09</w:t>
      </w:r>
      <w:r>
        <w:noBreakHyphen/>
        <w:t>01)</w:t>
      </w:r>
    </w:p>
    <w:p w14:paraId="5136D318" w14:textId="77777777" w:rsidR="00A23F7A" w:rsidRDefault="00A23F7A" w:rsidP="00B5765E">
      <w:pPr>
        <w:pStyle w:val="Brdtextmedindragvnster"/>
      </w:pPr>
      <w:proofErr w:type="spellStart"/>
      <w:r>
        <w:t>Jutell</w:t>
      </w:r>
      <w:proofErr w:type="spellEnd"/>
      <w:r>
        <w:t>, Anders, kansliråd (fr.o.m. 2018</w:t>
      </w:r>
      <w:r>
        <w:noBreakHyphen/>
        <w:t>09</w:t>
      </w:r>
      <w:r>
        <w:noBreakHyphen/>
        <w:t>01)</w:t>
      </w:r>
    </w:p>
    <w:p w14:paraId="3F4D31C3" w14:textId="77777777" w:rsidR="00A23F7A" w:rsidRDefault="00A23F7A" w:rsidP="00B5765E">
      <w:pPr>
        <w:pStyle w:val="Brdtextmedindragvnster"/>
      </w:pPr>
      <w:r>
        <w:t>Åström, Sara, rättssakkunnig (fr.o.m. 2018</w:t>
      </w:r>
      <w:r>
        <w:noBreakHyphen/>
        <w:t>09</w:t>
      </w:r>
      <w:r>
        <w:noBreakHyphen/>
        <w:t>01)</w:t>
      </w:r>
    </w:p>
    <w:p w14:paraId="0F7ACADA" w14:textId="77777777" w:rsidR="00A23F7A" w:rsidRDefault="00A23F7A" w:rsidP="00B5765E">
      <w:pPr>
        <w:pStyle w:val="Brdtexthllihop"/>
      </w:pPr>
      <w:r>
        <w:t>Experter:</w:t>
      </w:r>
    </w:p>
    <w:p w14:paraId="74C4CBD5" w14:textId="77777777" w:rsidR="00A23F7A" w:rsidRDefault="00A23F7A" w:rsidP="00B5765E">
      <w:pPr>
        <w:pStyle w:val="Brdtextmedindragvnster"/>
      </w:pPr>
      <w:r>
        <w:t>Lindqvist, Karin, utredare (fr.o.m. 2019</w:t>
      </w:r>
      <w:r>
        <w:noBreakHyphen/>
        <w:t>08</w:t>
      </w:r>
      <w:r>
        <w:noBreakHyphen/>
        <w:t>02)</w:t>
      </w:r>
    </w:p>
    <w:p w14:paraId="3CCCA4E3" w14:textId="77777777" w:rsidR="00A23F7A" w:rsidRDefault="00A23F7A" w:rsidP="00B5765E">
      <w:pPr>
        <w:pStyle w:val="Brdtextmedindragvnster"/>
      </w:pPr>
      <w:proofErr w:type="spellStart"/>
      <w:r>
        <w:t>Palomaa</w:t>
      </w:r>
      <w:proofErr w:type="spellEnd"/>
      <w:r>
        <w:t>, Sanna, enhetschef (fr.o.m. 2018</w:t>
      </w:r>
      <w:r>
        <w:noBreakHyphen/>
        <w:t>09</w:t>
      </w:r>
      <w:r>
        <w:noBreakHyphen/>
        <w:t>01 t.o.m. 2018</w:t>
      </w:r>
      <w:r>
        <w:noBreakHyphen/>
        <w:t>10</w:t>
      </w:r>
      <w:r>
        <w:noBreakHyphen/>
        <w:t>08)</w:t>
      </w:r>
    </w:p>
    <w:p w14:paraId="11DE71B5" w14:textId="77777777" w:rsidR="00A23F7A" w:rsidRDefault="00A23F7A" w:rsidP="00B5765E">
      <w:pPr>
        <w:pStyle w:val="Brdtextmedindragvnster"/>
      </w:pPr>
      <w:r>
        <w:t>Sahlberg, Viveka, utredare (fr.o.m. 2018</w:t>
      </w:r>
      <w:r>
        <w:noBreakHyphen/>
        <w:t>10</w:t>
      </w:r>
      <w:r>
        <w:noBreakHyphen/>
        <w:t>09)</w:t>
      </w:r>
    </w:p>
    <w:p w14:paraId="1DBCED0B" w14:textId="77777777" w:rsidR="00A23F7A" w:rsidRDefault="00A23F7A" w:rsidP="00B5765E">
      <w:pPr>
        <w:pStyle w:val="Brdtextmedindragvnster"/>
      </w:pPr>
      <w:r>
        <w:t>Sandberg, Cecilia, avdelningssamordnare och senior rådgivare (fr.o.m. 2018</w:t>
      </w:r>
      <w:r>
        <w:noBreakHyphen/>
        <w:t>09</w:t>
      </w:r>
      <w:r>
        <w:noBreakHyphen/>
        <w:t>01)</w:t>
      </w:r>
    </w:p>
    <w:p w14:paraId="73DE92FD" w14:textId="77777777" w:rsidR="00A23F7A" w:rsidRDefault="00A23F7A" w:rsidP="00B5765E">
      <w:pPr>
        <w:pStyle w:val="Brdtextmedindragvnster"/>
      </w:pPr>
      <w:proofErr w:type="spellStart"/>
      <w:r>
        <w:t>Thuring</w:t>
      </w:r>
      <w:proofErr w:type="spellEnd"/>
      <w:r>
        <w:t>, Roger, utredare (fr.o.m. 2018</w:t>
      </w:r>
      <w:r>
        <w:noBreakHyphen/>
        <w:t>09</w:t>
      </w:r>
      <w:r>
        <w:noBreakHyphen/>
        <w:t>01 t.o.m. 2019</w:t>
      </w:r>
      <w:r>
        <w:noBreakHyphen/>
        <w:t>08</w:t>
      </w:r>
      <w:r>
        <w:noBreakHyphen/>
        <w:t>01)</w:t>
      </w:r>
    </w:p>
    <w:p w14:paraId="3CB9E581" w14:textId="77777777" w:rsidR="00A23F7A" w:rsidRDefault="00A23F7A" w:rsidP="00B5765E">
      <w:pPr>
        <w:pStyle w:val="Brdtexthllihop"/>
      </w:pPr>
      <w:r>
        <w:t>Sekreterare:</w:t>
      </w:r>
    </w:p>
    <w:p w14:paraId="42A6476D" w14:textId="77777777" w:rsidR="00A23F7A" w:rsidRDefault="00A23F7A" w:rsidP="00B5765E">
      <w:pPr>
        <w:pStyle w:val="Brdtextmedindragvnster"/>
      </w:pPr>
      <w:r>
        <w:t>Bergkvist, John-Erik, sekreterare (fr.o.m. 2018</w:t>
      </w:r>
      <w:r>
        <w:noBreakHyphen/>
        <w:t>11</w:t>
      </w:r>
      <w:r>
        <w:noBreakHyphen/>
        <w:t>01 t.o.m. 2018</w:t>
      </w:r>
      <w:r>
        <w:noBreakHyphen/>
        <w:t>12</w:t>
      </w:r>
      <w:r>
        <w:noBreakHyphen/>
        <w:t>31)</w:t>
      </w:r>
    </w:p>
    <w:p w14:paraId="000EF7F8" w14:textId="77777777" w:rsidR="00A23F7A" w:rsidRDefault="00A23F7A" w:rsidP="00B5765E">
      <w:pPr>
        <w:pStyle w:val="Brdtextmedindragvnster"/>
      </w:pPr>
      <w:r>
        <w:t>Grönvik, Christina, undervisningsråd (fr.o.m. 2019</w:t>
      </w:r>
      <w:r>
        <w:noBreakHyphen/>
        <w:t>11</w:t>
      </w:r>
      <w:r>
        <w:noBreakHyphen/>
        <w:t>12)</w:t>
      </w:r>
    </w:p>
    <w:p w14:paraId="594B90A0" w14:textId="77777777" w:rsidR="00A23F7A" w:rsidRDefault="00A23F7A" w:rsidP="00B5765E">
      <w:pPr>
        <w:pStyle w:val="Brdtextmedindragvnster"/>
      </w:pPr>
      <w:proofErr w:type="spellStart"/>
      <w:r>
        <w:t>Hardstedt</w:t>
      </w:r>
      <w:proofErr w:type="spellEnd"/>
      <w:r>
        <w:t>, Johan, jurist (fr.o.m. 2018</w:t>
      </w:r>
      <w:r>
        <w:noBreakHyphen/>
        <w:t>06</w:t>
      </w:r>
      <w:r>
        <w:noBreakHyphen/>
        <w:t>25 t.o.m. 2019</w:t>
      </w:r>
      <w:r>
        <w:noBreakHyphen/>
        <w:t>05</w:t>
      </w:r>
      <w:r>
        <w:noBreakHyphen/>
        <w:t>17)</w:t>
      </w:r>
    </w:p>
    <w:p w14:paraId="42F8386C" w14:textId="77777777" w:rsidR="00A23F7A" w:rsidRDefault="00A23F7A" w:rsidP="00B5765E">
      <w:pPr>
        <w:pStyle w:val="Brdtextmedindragvnster"/>
      </w:pPr>
      <w:proofErr w:type="spellStart"/>
      <w:r>
        <w:t>Hellewell</w:t>
      </w:r>
      <w:proofErr w:type="spellEnd"/>
      <w:r>
        <w:t>, Annika, ämnesråd (fr.o.m. 2018</w:t>
      </w:r>
      <w:r>
        <w:noBreakHyphen/>
        <w:t>07</w:t>
      </w:r>
      <w:r>
        <w:noBreakHyphen/>
        <w:t>01)</w:t>
      </w:r>
    </w:p>
    <w:p w14:paraId="479956BC" w14:textId="77777777" w:rsidR="00A23F7A" w:rsidRDefault="00A23F7A" w:rsidP="00B5765E">
      <w:pPr>
        <w:pStyle w:val="Brdtextmedindragvnster"/>
      </w:pPr>
      <w:r>
        <w:t>Lundberg, Frida, jurist (fr.o.m. 2019</w:t>
      </w:r>
      <w:r>
        <w:noBreakHyphen/>
        <w:t>01</w:t>
      </w:r>
      <w:r>
        <w:noBreakHyphen/>
        <w:t>07)</w:t>
      </w:r>
    </w:p>
    <w:p w14:paraId="60A1396B" w14:textId="77777777" w:rsidR="00A23F7A" w:rsidRDefault="00A23F7A" w:rsidP="00B5765E">
      <w:pPr>
        <w:pStyle w:val="Brdtextmedindragvnster"/>
      </w:pPr>
      <w:r>
        <w:t>Lundgren, Pernilla, konsult (fr.o.m. 2018</w:t>
      </w:r>
      <w:r>
        <w:noBreakHyphen/>
        <w:t>10</w:t>
      </w:r>
      <w:r>
        <w:noBreakHyphen/>
        <w:t>23 t.o.m. 2018</w:t>
      </w:r>
      <w:r>
        <w:noBreakHyphen/>
        <w:t>12</w:t>
      </w:r>
      <w:r>
        <w:noBreakHyphen/>
        <w:t>31)</w:t>
      </w:r>
    </w:p>
    <w:p w14:paraId="2424B6E2" w14:textId="77777777" w:rsidR="00A23F7A" w:rsidRDefault="00A23F7A" w:rsidP="00B5765E">
      <w:pPr>
        <w:pStyle w:val="Brdtextmedindragvnster"/>
      </w:pPr>
      <w:r>
        <w:t>Lundholm, Fredrik, undervisningsråd (fr.o.m. 2019</w:t>
      </w:r>
      <w:r>
        <w:noBreakHyphen/>
        <w:t>09</w:t>
      </w:r>
      <w:r>
        <w:noBreakHyphen/>
        <w:t>02 t.o.m. 2019</w:t>
      </w:r>
      <w:r>
        <w:noBreakHyphen/>
        <w:t>12</w:t>
      </w:r>
      <w:r>
        <w:noBreakHyphen/>
        <w:t>31)</w:t>
      </w:r>
    </w:p>
    <w:p w14:paraId="2F88BCFE" w14:textId="77777777" w:rsidR="00A23F7A" w:rsidRDefault="00A23F7A" w:rsidP="00B5765E">
      <w:pPr>
        <w:pStyle w:val="Brdtextmedindragvnster"/>
      </w:pPr>
      <w:r>
        <w:t>Spada, Anna, undervisningsråd (fr.o.m. 2018</w:t>
      </w:r>
      <w:r>
        <w:noBreakHyphen/>
        <w:t>08</w:t>
      </w:r>
      <w:r>
        <w:noBreakHyphen/>
        <w:t>08)</w:t>
      </w:r>
    </w:p>
    <w:p w14:paraId="2BC71B4A" w14:textId="77777777" w:rsidR="00A23F7A" w:rsidRDefault="00A23F7A" w:rsidP="00B5765E">
      <w:pPr>
        <w:pStyle w:val="Brdtexthllihop"/>
      </w:pPr>
      <w:r>
        <w:t>Parlamentarisk referensgrupp:</w:t>
      </w:r>
    </w:p>
    <w:p w14:paraId="106EB682" w14:textId="77777777" w:rsidR="00A23F7A" w:rsidRDefault="00A23F7A" w:rsidP="00B5765E">
      <w:pPr>
        <w:pStyle w:val="Brdtextmedindragvnster"/>
      </w:pPr>
      <w:r>
        <w:t>Brunegård, Gudrun, utbildningsutskottet (KD)</w:t>
      </w:r>
    </w:p>
    <w:p w14:paraId="025C5DCA" w14:textId="77777777" w:rsidR="00A23F7A" w:rsidRDefault="00A23F7A" w:rsidP="00B5765E">
      <w:pPr>
        <w:pStyle w:val="Brdtextmedindragvnster"/>
      </w:pPr>
      <w:r>
        <w:t>Grubb, Jörgen, utbildningsutskottet (SD)</w:t>
      </w:r>
    </w:p>
    <w:p w14:paraId="2C86C994" w14:textId="77777777" w:rsidR="00A23F7A" w:rsidRDefault="00A23F7A" w:rsidP="00B5765E">
      <w:pPr>
        <w:pStyle w:val="Brdtextmedindragvnster"/>
      </w:pPr>
      <w:r>
        <w:t>Lindgren, Markus, kommunalråd Västerås (MP ersättare)</w:t>
      </w:r>
    </w:p>
    <w:p w14:paraId="49EFF946" w14:textId="77777777" w:rsidR="00A23F7A" w:rsidRDefault="00A23F7A" w:rsidP="00B5765E">
      <w:pPr>
        <w:pStyle w:val="Brdtextmedindragvnster"/>
      </w:pPr>
      <w:proofErr w:type="spellStart"/>
      <w:r>
        <w:t>Manell</w:t>
      </w:r>
      <w:proofErr w:type="spellEnd"/>
      <w:r>
        <w:t xml:space="preserve">, Anna, rektor </w:t>
      </w:r>
      <w:proofErr w:type="spellStart"/>
      <w:r>
        <w:t>vux</w:t>
      </w:r>
      <w:proofErr w:type="spellEnd"/>
      <w:r>
        <w:t xml:space="preserve"> (L)</w:t>
      </w:r>
    </w:p>
    <w:p w14:paraId="163AE05A" w14:textId="77777777" w:rsidR="00A23F7A" w:rsidRDefault="00A23F7A" w:rsidP="00B5765E">
      <w:pPr>
        <w:pStyle w:val="Brdtextmedindragvnster"/>
      </w:pPr>
      <w:r>
        <w:t>Nilsson, Pia, utbildningsutskottet (S ersättare)</w:t>
      </w:r>
    </w:p>
    <w:p w14:paraId="6BBDA214" w14:textId="77777777" w:rsidR="00A23F7A" w:rsidRDefault="00A23F7A" w:rsidP="00B5765E">
      <w:pPr>
        <w:pStyle w:val="Brdtextmedindragvnster"/>
      </w:pPr>
      <w:r>
        <w:lastRenderedPageBreak/>
        <w:t>Ohlin Axén, Kristina, utbildningsutskottet (M)</w:t>
      </w:r>
    </w:p>
    <w:p w14:paraId="64FFBABF" w14:textId="77777777" w:rsidR="00A23F7A" w:rsidRDefault="00A23F7A" w:rsidP="00B5765E">
      <w:pPr>
        <w:pStyle w:val="Brdtextmedindragvnster"/>
      </w:pPr>
      <w:proofErr w:type="spellStart"/>
      <w:r>
        <w:t>Paarup</w:t>
      </w:r>
      <w:proofErr w:type="spellEnd"/>
      <w:r>
        <w:t>-Petersen, Niels, utbildningsutskottet (C)</w:t>
      </w:r>
    </w:p>
    <w:p w14:paraId="41AC175D" w14:textId="77777777" w:rsidR="00A23F7A" w:rsidRDefault="00A23F7A" w:rsidP="00B5765E">
      <w:pPr>
        <w:pStyle w:val="Brdtextmedindragvnster"/>
      </w:pPr>
      <w:proofErr w:type="spellStart"/>
      <w:r>
        <w:t>Riazat</w:t>
      </w:r>
      <w:proofErr w:type="spellEnd"/>
      <w:r>
        <w:t>, Daniel, utbildningsutskottet (V)</w:t>
      </w:r>
    </w:p>
    <w:p w14:paraId="02092CCC" w14:textId="77777777" w:rsidR="00A23F7A" w:rsidRDefault="00A23F7A" w:rsidP="00B5765E">
      <w:pPr>
        <w:pStyle w:val="Brdtextmedindragvnster"/>
      </w:pPr>
      <w:r>
        <w:t>Sköld, Linus, utbildningsutskottet (S)</w:t>
      </w:r>
    </w:p>
    <w:p w14:paraId="350831B4" w14:textId="77777777" w:rsidR="00A23F7A" w:rsidRDefault="00A23F7A" w:rsidP="00B5765E">
      <w:pPr>
        <w:pStyle w:val="Brdtextmedindragvnster"/>
      </w:pPr>
      <w:r>
        <w:t>Westerman, Matilda, egen företagare och tidigare stabschef hos utbildningsminister Gustav Fridolin (MP)</w:t>
      </w:r>
    </w:p>
    <w:p w14:paraId="16678496" w14:textId="77777777" w:rsidR="00A23F7A" w:rsidRDefault="00A23F7A" w:rsidP="00B5765E">
      <w:pPr>
        <w:pStyle w:val="Brdtextupprkning"/>
      </w:pPr>
      <w:r>
        <w:t>Lokal: Garnisonen, 103 33 Stockholm</w:t>
      </w:r>
    </w:p>
    <w:p w14:paraId="1C562FD5" w14:textId="6806F068" w:rsidR="00A23F7A" w:rsidRDefault="00A23F7A" w:rsidP="00B5765E">
      <w:pPr>
        <w:pStyle w:val="Brdtextupprkning"/>
      </w:pPr>
      <w:r>
        <w:t>Direktiv för utredningen, se dir. 2018:32</w:t>
      </w:r>
      <w:r w:rsidR="00930FCB">
        <w:t xml:space="preserve"> och dir. </w:t>
      </w:r>
      <w:r>
        <w:t>2019:66</w:t>
      </w:r>
    </w:p>
    <w:p w14:paraId="3175C0D7" w14:textId="77777777" w:rsidR="00A23F7A" w:rsidRDefault="00A23F7A" w:rsidP="00B5765E">
      <w:pPr>
        <w:pStyle w:val="Brdtextupprkning"/>
      </w:pPr>
      <w:r>
        <w:t>Utredningen beräknas avsluta sitt arbete senast 29 maj 2020.</w:t>
      </w:r>
    </w:p>
    <w:p w14:paraId="0D73D65E" w14:textId="77777777" w:rsidR="00A23F7A" w:rsidRDefault="00A23F7A" w:rsidP="00B5765E">
      <w:pPr>
        <w:pStyle w:val="Rubrik2"/>
      </w:pPr>
      <w:bookmarkStart w:id="133" w:name="_Toc34128063"/>
      <w:r>
        <w:t>Modersmål och studiehandledning på modersmål i grundskolan och motsvarande skolformer (U 2018:04)</w:t>
      </w:r>
      <w:bookmarkEnd w:id="133"/>
    </w:p>
    <w:p w14:paraId="2FF39AF5" w14:textId="77777777" w:rsidR="00A23F7A" w:rsidRDefault="00A23F7A" w:rsidP="00B5765E">
      <w:pPr>
        <w:pStyle w:val="Brdtextupprkning"/>
      </w:pPr>
      <w:r>
        <w:t>Tillkallad enligt regeringens bemyndigande 2018-05-09</w:t>
      </w:r>
    </w:p>
    <w:p w14:paraId="2F8C756F" w14:textId="77777777" w:rsidR="00A23F7A" w:rsidRDefault="00A23F7A" w:rsidP="00B5765E">
      <w:pPr>
        <w:pStyle w:val="Brdtexthllihop"/>
      </w:pPr>
      <w:r>
        <w:t>Särskild utredare:</w:t>
      </w:r>
    </w:p>
    <w:p w14:paraId="3A81E14A" w14:textId="77777777" w:rsidR="00A23F7A" w:rsidRDefault="00A23F7A" w:rsidP="00B5765E">
      <w:pPr>
        <w:pStyle w:val="Brdtextmedindragvnster"/>
      </w:pPr>
      <w:proofErr w:type="spellStart"/>
      <w:r>
        <w:t>Bunar</w:t>
      </w:r>
      <w:proofErr w:type="spellEnd"/>
      <w:r>
        <w:t xml:space="preserve">, </w:t>
      </w:r>
      <w:proofErr w:type="spellStart"/>
      <w:r>
        <w:t>Nihad</w:t>
      </w:r>
      <w:proofErr w:type="spellEnd"/>
      <w:r>
        <w:t>, professor (fr.o.m. 2018</w:t>
      </w:r>
      <w:r>
        <w:noBreakHyphen/>
        <w:t>05</w:t>
      </w:r>
      <w:r>
        <w:noBreakHyphen/>
        <w:t>09 t.o.m. 2019</w:t>
      </w:r>
      <w:r>
        <w:noBreakHyphen/>
        <w:t>05</w:t>
      </w:r>
      <w:r>
        <w:noBreakHyphen/>
        <w:t>03)</w:t>
      </w:r>
    </w:p>
    <w:p w14:paraId="23ACB60A" w14:textId="77777777" w:rsidR="00A23F7A" w:rsidRDefault="00A23F7A" w:rsidP="00B5765E">
      <w:pPr>
        <w:pStyle w:val="Brdtexthllihop"/>
      </w:pPr>
      <w:r>
        <w:t>Experter:</w:t>
      </w:r>
    </w:p>
    <w:p w14:paraId="33D07586" w14:textId="77777777" w:rsidR="00A23F7A" w:rsidRDefault="00A23F7A" w:rsidP="00B5765E">
      <w:pPr>
        <w:pStyle w:val="Brdtextmedindragvnster"/>
      </w:pPr>
      <w:proofErr w:type="spellStart"/>
      <w:r>
        <w:t>Andreewitch</w:t>
      </w:r>
      <w:proofErr w:type="spellEnd"/>
      <w:r>
        <w:t>, Andrej, undervisningsråd (fr.o.m. 2018</w:t>
      </w:r>
      <w:r>
        <w:noBreakHyphen/>
        <w:t>09</w:t>
      </w:r>
      <w:r>
        <w:noBreakHyphen/>
        <w:t>28 t.o.m. 2019</w:t>
      </w:r>
      <w:r>
        <w:noBreakHyphen/>
        <w:t>05</w:t>
      </w:r>
      <w:r>
        <w:noBreakHyphen/>
        <w:t>03)</w:t>
      </w:r>
    </w:p>
    <w:p w14:paraId="5F3971FD" w14:textId="77777777" w:rsidR="00A23F7A" w:rsidRDefault="00A23F7A" w:rsidP="00B5765E">
      <w:pPr>
        <w:pStyle w:val="Brdtextmedindragvnster"/>
      </w:pPr>
      <w:proofErr w:type="spellStart"/>
      <w:r>
        <w:t>Basaran</w:t>
      </w:r>
      <w:proofErr w:type="spellEnd"/>
      <w:r>
        <w:t xml:space="preserve">, </w:t>
      </w:r>
      <w:proofErr w:type="spellStart"/>
      <w:r>
        <w:t>Hülya</w:t>
      </w:r>
      <w:proofErr w:type="spellEnd"/>
      <w:r>
        <w:t>, projektledare (fr.o.m. 2018</w:t>
      </w:r>
      <w:r>
        <w:noBreakHyphen/>
        <w:t>09</w:t>
      </w:r>
      <w:r>
        <w:noBreakHyphen/>
        <w:t>28 t.o.m. 2019</w:t>
      </w:r>
      <w:r>
        <w:noBreakHyphen/>
        <w:t>05</w:t>
      </w:r>
      <w:r>
        <w:noBreakHyphen/>
        <w:t>03)</w:t>
      </w:r>
    </w:p>
    <w:p w14:paraId="39D6EEB9" w14:textId="77777777" w:rsidR="00A23F7A" w:rsidRDefault="00A23F7A" w:rsidP="00B5765E">
      <w:pPr>
        <w:pStyle w:val="Brdtextmedindragvnster"/>
      </w:pPr>
      <w:r>
        <w:t>Claesson, Josefin, departementssekreterare (fr.o.m. 2018</w:t>
      </w:r>
      <w:r>
        <w:noBreakHyphen/>
        <w:t>09</w:t>
      </w:r>
      <w:r>
        <w:noBreakHyphen/>
        <w:t>28 t.o.m. 2019</w:t>
      </w:r>
      <w:r>
        <w:noBreakHyphen/>
        <w:t>05</w:t>
      </w:r>
      <w:r>
        <w:noBreakHyphen/>
        <w:t>03)</w:t>
      </w:r>
    </w:p>
    <w:p w14:paraId="0590F3B2" w14:textId="77777777" w:rsidR="00A23F7A" w:rsidRDefault="00A23F7A" w:rsidP="00B5765E">
      <w:pPr>
        <w:pStyle w:val="Brdtextmedindragvnster"/>
      </w:pPr>
      <w:proofErr w:type="spellStart"/>
      <w:r>
        <w:t>Dammert</w:t>
      </w:r>
      <w:proofErr w:type="spellEnd"/>
      <w:r>
        <w:t>, Anna, departementssekreterare (fr.o.m. 2018</w:t>
      </w:r>
      <w:r>
        <w:noBreakHyphen/>
        <w:t>09</w:t>
      </w:r>
      <w:r>
        <w:noBreakHyphen/>
        <w:t>28 t.o.m. 2019</w:t>
      </w:r>
      <w:r>
        <w:noBreakHyphen/>
        <w:t>05</w:t>
      </w:r>
      <w:r>
        <w:noBreakHyphen/>
        <w:t>03)</w:t>
      </w:r>
    </w:p>
    <w:p w14:paraId="24E1A7E4" w14:textId="77777777" w:rsidR="00A23F7A" w:rsidRDefault="00A23F7A" w:rsidP="00B5765E">
      <w:pPr>
        <w:pStyle w:val="Brdtextmedindragvnster"/>
      </w:pPr>
      <w:proofErr w:type="spellStart"/>
      <w:r>
        <w:t>Gödri-Mártis</w:t>
      </w:r>
      <w:proofErr w:type="spellEnd"/>
      <w:r>
        <w:t xml:space="preserve">, </w:t>
      </w:r>
      <w:proofErr w:type="spellStart"/>
      <w:r>
        <w:t>Réka</w:t>
      </w:r>
      <w:proofErr w:type="spellEnd"/>
      <w:r>
        <w:t>, rättssakkunnig (fr.o.m. 2018</w:t>
      </w:r>
      <w:r>
        <w:noBreakHyphen/>
        <w:t>09</w:t>
      </w:r>
      <w:r>
        <w:noBreakHyphen/>
        <w:t>28 t.o.m. 2019</w:t>
      </w:r>
      <w:r>
        <w:noBreakHyphen/>
        <w:t>05</w:t>
      </w:r>
      <w:r>
        <w:noBreakHyphen/>
        <w:t>03)</w:t>
      </w:r>
    </w:p>
    <w:p w14:paraId="7FF2A074" w14:textId="77777777" w:rsidR="00A23F7A" w:rsidRDefault="00A23F7A" w:rsidP="00B5765E">
      <w:pPr>
        <w:pStyle w:val="Brdtextmedindragvnster"/>
      </w:pPr>
      <w:r>
        <w:t>Hedlund, Arvid, departementssekreterare (fr.o.m. 2018</w:t>
      </w:r>
      <w:r>
        <w:noBreakHyphen/>
        <w:t>09</w:t>
      </w:r>
      <w:r>
        <w:noBreakHyphen/>
        <w:t>28 t.o.m. 2019</w:t>
      </w:r>
      <w:r>
        <w:noBreakHyphen/>
        <w:t>05</w:t>
      </w:r>
      <w:r>
        <w:noBreakHyphen/>
        <w:t>03)</w:t>
      </w:r>
    </w:p>
    <w:p w14:paraId="1A027F0C" w14:textId="77777777" w:rsidR="00A23F7A" w:rsidRDefault="00A23F7A" w:rsidP="00B5765E">
      <w:pPr>
        <w:pStyle w:val="Brdtextmedindragvnster"/>
      </w:pPr>
      <w:r>
        <w:t>Höglund, Laila, projektledare (fr.o.m. 2018</w:t>
      </w:r>
      <w:r>
        <w:noBreakHyphen/>
        <w:t>09</w:t>
      </w:r>
      <w:r>
        <w:noBreakHyphen/>
        <w:t>28 t.o.m. 2019</w:t>
      </w:r>
      <w:r>
        <w:noBreakHyphen/>
        <w:t>05</w:t>
      </w:r>
      <w:r>
        <w:noBreakHyphen/>
        <w:t>03)</w:t>
      </w:r>
    </w:p>
    <w:p w14:paraId="6CD0C167" w14:textId="77777777" w:rsidR="00A23F7A" w:rsidRDefault="00A23F7A" w:rsidP="00B5765E">
      <w:pPr>
        <w:pStyle w:val="Brdtextmedindragvnster"/>
      </w:pPr>
      <w:r>
        <w:t>Ståhle Löfgren, Teresia, departementssekreterare (fr.o.m. 2018</w:t>
      </w:r>
      <w:r>
        <w:noBreakHyphen/>
        <w:t>09</w:t>
      </w:r>
      <w:r>
        <w:noBreakHyphen/>
        <w:t>28 t.o.m. 2019</w:t>
      </w:r>
      <w:r>
        <w:noBreakHyphen/>
        <w:t>05</w:t>
      </w:r>
      <w:r>
        <w:noBreakHyphen/>
        <w:t>03)</w:t>
      </w:r>
    </w:p>
    <w:p w14:paraId="1F9888A7" w14:textId="77777777" w:rsidR="00A23F7A" w:rsidRDefault="00A23F7A" w:rsidP="00B5765E">
      <w:pPr>
        <w:pStyle w:val="Brdtexthllihop"/>
      </w:pPr>
      <w:r>
        <w:t>Sekreterare:</w:t>
      </w:r>
    </w:p>
    <w:p w14:paraId="39BF2870" w14:textId="77777777" w:rsidR="00A23F7A" w:rsidRDefault="00A23F7A" w:rsidP="00B5765E">
      <w:pPr>
        <w:pStyle w:val="Brdtextmedindragvnster"/>
      </w:pPr>
      <w:r>
        <w:t>Bergqvist, Anna, jurist (fr.o.m. 2018</w:t>
      </w:r>
      <w:r>
        <w:noBreakHyphen/>
        <w:t>08</w:t>
      </w:r>
      <w:r>
        <w:noBreakHyphen/>
        <w:t>27 t.o.m. 2019</w:t>
      </w:r>
      <w:r>
        <w:noBreakHyphen/>
        <w:t>05</w:t>
      </w:r>
      <w:r>
        <w:noBreakHyphen/>
        <w:t>08)</w:t>
      </w:r>
    </w:p>
    <w:p w14:paraId="757F2C3F" w14:textId="77777777" w:rsidR="00A23F7A" w:rsidRDefault="00A23F7A" w:rsidP="00B5765E">
      <w:pPr>
        <w:pStyle w:val="Brdtextupprkning"/>
      </w:pPr>
      <w:r>
        <w:t>Direktiv för utredningen, se dir. 2018:38 och dir. 2018:103</w:t>
      </w:r>
    </w:p>
    <w:p w14:paraId="2AD16BBE" w14:textId="77777777" w:rsidR="00A23F7A" w:rsidRDefault="00A23F7A" w:rsidP="00B5765E">
      <w:pPr>
        <w:pStyle w:val="Brdtexthllihop"/>
      </w:pPr>
      <w:r>
        <w:t>Kommittén har avgett</w:t>
      </w:r>
    </w:p>
    <w:p w14:paraId="3F1F1F6E" w14:textId="69332ADB" w:rsidR="00A23F7A" w:rsidRDefault="00A23F7A" w:rsidP="00510644">
      <w:pPr>
        <w:pStyle w:val="Brdtextmedindragvnster"/>
        <w:ind w:left="284" w:hanging="114"/>
      </w:pPr>
      <w:r>
        <w:t xml:space="preserve">SOU 2019:18 För flerspråkighet, kunskapsutveckling och inkludering </w:t>
      </w:r>
      <w:r w:rsidR="00510644">
        <w:t>–</w:t>
      </w:r>
      <w:r>
        <w:t xml:space="preserve"> Modersmålsundervisning och studiehandledning på modersmål</w:t>
      </w:r>
    </w:p>
    <w:p w14:paraId="28059CC6" w14:textId="77777777" w:rsidR="00A23F7A" w:rsidRDefault="00A23F7A" w:rsidP="00B5765E">
      <w:pPr>
        <w:pStyle w:val="Brdtextupprkning"/>
      </w:pPr>
      <w:r>
        <w:t>Uppdraget är därmed slutfört.</w:t>
      </w:r>
    </w:p>
    <w:p w14:paraId="7A5C1B49" w14:textId="77777777" w:rsidR="00A23F7A" w:rsidRDefault="00A23F7A" w:rsidP="00B5765E">
      <w:pPr>
        <w:pStyle w:val="Rubrik2"/>
      </w:pPr>
      <w:bookmarkStart w:id="134" w:name="_Toc34128064"/>
      <w:r>
        <w:lastRenderedPageBreak/>
        <w:t xml:space="preserve">Utredningen om en mer likvärdig skola </w:t>
      </w:r>
      <w:r>
        <w:br/>
        <w:t>(U 2018:05)</w:t>
      </w:r>
      <w:bookmarkEnd w:id="134"/>
    </w:p>
    <w:p w14:paraId="3A8FCB09" w14:textId="77777777" w:rsidR="00A23F7A" w:rsidRDefault="00A23F7A" w:rsidP="00B5765E">
      <w:pPr>
        <w:pStyle w:val="Brdtextupprkning"/>
      </w:pPr>
      <w:r>
        <w:t>Tillkallad enligt regeringens bemyndigande 2018-07-19</w:t>
      </w:r>
    </w:p>
    <w:p w14:paraId="396CFA80" w14:textId="77777777" w:rsidR="00A23F7A" w:rsidRDefault="00A23F7A" w:rsidP="00B5765E">
      <w:pPr>
        <w:pStyle w:val="Brdtexthllihop"/>
      </w:pPr>
      <w:r>
        <w:t>Särskild utredare:</w:t>
      </w:r>
    </w:p>
    <w:p w14:paraId="24D2DF5C" w14:textId="77777777" w:rsidR="00A23F7A" w:rsidRDefault="00A23F7A" w:rsidP="00B5765E">
      <w:pPr>
        <w:pStyle w:val="Brdtextmedindragvnster"/>
      </w:pPr>
      <w:r>
        <w:t>Åstrand, Björn, universitetslektor (fr.o.m. 2018</w:t>
      </w:r>
      <w:r>
        <w:noBreakHyphen/>
        <w:t>08</w:t>
      </w:r>
      <w:r>
        <w:noBreakHyphen/>
        <w:t>15)</w:t>
      </w:r>
    </w:p>
    <w:p w14:paraId="48CFA49D" w14:textId="77777777" w:rsidR="00A23F7A" w:rsidRDefault="00A23F7A" w:rsidP="00B5765E">
      <w:pPr>
        <w:pStyle w:val="Brdtexthllihop"/>
      </w:pPr>
      <w:r>
        <w:t>Sakkunniga:</w:t>
      </w:r>
    </w:p>
    <w:p w14:paraId="60EAECDB" w14:textId="77777777" w:rsidR="00A23F7A" w:rsidRDefault="00A23F7A" w:rsidP="00B5765E">
      <w:pPr>
        <w:pStyle w:val="Brdtextmedindragvnster"/>
      </w:pPr>
      <w:r>
        <w:t>Ahlquist, Mattias, kansliråd (fr.o.m. 2018</w:t>
      </w:r>
      <w:r>
        <w:noBreakHyphen/>
        <w:t>10</w:t>
      </w:r>
      <w:r>
        <w:noBreakHyphen/>
        <w:t>03 t.o.m. 2019</w:t>
      </w:r>
      <w:r>
        <w:noBreakHyphen/>
        <w:t>05</w:t>
      </w:r>
      <w:r>
        <w:noBreakHyphen/>
        <w:t>20)</w:t>
      </w:r>
    </w:p>
    <w:p w14:paraId="2F8D74E3" w14:textId="77777777" w:rsidR="00A23F7A" w:rsidRDefault="00A23F7A" w:rsidP="00B5765E">
      <w:pPr>
        <w:pStyle w:val="Brdtextmedindragvnster"/>
      </w:pPr>
      <w:r>
        <w:t>Eriksson, Håkan, kansliråd (fr.o.m. 2019</w:t>
      </w:r>
      <w:r>
        <w:noBreakHyphen/>
        <w:t>10</w:t>
      </w:r>
      <w:r>
        <w:noBreakHyphen/>
        <w:t>15)</w:t>
      </w:r>
    </w:p>
    <w:p w14:paraId="60C9EE72" w14:textId="77777777" w:rsidR="00A23F7A" w:rsidRDefault="00A23F7A" w:rsidP="00B5765E">
      <w:pPr>
        <w:pStyle w:val="Brdtextmedindragvnster"/>
      </w:pPr>
      <w:proofErr w:type="spellStart"/>
      <w:r>
        <w:t>Gödri-Mártis</w:t>
      </w:r>
      <w:proofErr w:type="spellEnd"/>
      <w:r>
        <w:t xml:space="preserve">, </w:t>
      </w:r>
      <w:proofErr w:type="spellStart"/>
      <w:r>
        <w:t>Réka</w:t>
      </w:r>
      <w:proofErr w:type="spellEnd"/>
      <w:r>
        <w:t>, rättssakkunnig (fr.o.m. 2018</w:t>
      </w:r>
      <w:r>
        <w:noBreakHyphen/>
        <w:t>10</w:t>
      </w:r>
      <w:r>
        <w:noBreakHyphen/>
        <w:t>03)</w:t>
      </w:r>
    </w:p>
    <w:p w14:paraId="3DCD7E48" w14:textId="77777777" w:rsidR="00A23F7A" w:rsidRDefault="00A23F7A" w:rsidP="00B5765E">
      <w:pPr>
        <w:pStyle w:val="Brdtextmedindragvnster"/>
      </w:pPr>
      <w:r>
        <w:t>Hansson, Malin, departementssekreterare (fr.o.m. 2018</w:t>
      </w:r>
      <w:r>
        <w:noBreakHyphen/>
        <w:t>10</w:t>
      </w:r>
      <w:r>
        <w:noBreakHyphen/>
        <w:t>03 t.o.m. 2018</w:t>
      </w:r>
      <w:r>
        <w:noBreakHyphen/>
        <w:t>11</w:t>
      </w:r>
      <w:r>
        <w:noBreakHyphen/>
        <w:t>25)</w:t>
      </w:r>
    </w:p>
    <w:p w14:paraId="0F725518" w14:textId="77777777" w:rsidR="00A23F7A" w:rsidRDefault="00A23F7A" w:rsidP="00B5765E">
      <w:pPr>
        <w:pStyle w:val="Brdtextmedindragvnster"/>
      </w:pPr>
      <w:r>
        <w:t>Hjalmarsson, Johanna, kansliråd (fr.o.m. 2018</w:t>
      </w:r>
      <w:r>
        <w:noBreakHyphen/>
        <w:t>12</w:t>
      </w:r>
      <w:r>
        <w:noBreakHyphen/>
        <w:t>04 t.o.m. 2019</w:t>
      </w:r>
      <w:r>
        <w:noBreakHyphen/>
        <w:t>06</w:t>
      </w:r>
      <w:r>
        <w:noBreakHyphen/>
        <w:t>02)</w:t>
      </w:r>
    </w:p>
    <w:p w14:paraId="30373164" w14:textId="77777777" w:rsidR="00A23F7A" w:rsidRDefault="00A23F7A" w:rsidP="00B5765E">
      <w:pPr>
        <w:pStyle w:val="Brdtextmedindragvnster"/>
      </w:pPr>
      <w:proofErr w:type="spellStart"/>
      <w:r>
        <w:t>Kollén</w:t>
      </w:r>
      <w:proofErr w:type="spellEnd"/>
      <w:r>
        <w:t>, Filip, kansliråd (fr.o.m. 2019</w:t>
      </w:r>
      <w:r>
        <w:noBreakHyphen/>
        <w:t>09</w:t>
      </w:r>
      <w:r>
        <w:noBreakHyphen/>
        <w:t>10)</w:t>
      </w:r>
    </w:p>
    <w:p w14:paraId="506EA198" w14:textId="77777777" w:rsidR="00A23F7A" w:rsidRDefault="00A23F7A" w:rsidP="00B5765E">
      <w:pPr>
        <w:pStyle w:val="Brdtextmedindragvnster"/>
      </w:pPr>
      <w:r>
        <w:t>Källén, Åsa, kansliråd (fr.o.m. 2018</w:t>
      </w:r>
      <w:r>
        <w:noBreakHyphen/>
        <w:t>10</w:t>
      </w:r>
      <w:r>
        <w:noBreakHyphen/>
        <w:t>03)</w:t>
      </w:r>
    </w:p>
    <w:p w14:paraId="3F3A1D02" w14:textId="77777777" w:rsidR="00A23F7A" w:rsidRDefault="00A23F7A" w:rsidP="00B5765E">
      <w:pPr>
        <w:pStyle w:val="Brdtextmedindragvnster"/>
      </w:pPr>
      <w:r>
        <w:t>Lundström, Kristina, kansliråd (fr.o.m. 2019</w:t>
      </w:r>
      <w:r>
        <w:noBreakHyphen/>
        <w:t>05</w:t>
      </w:r>
      <w:r>
        <w:noBreakHyphen/>
        <w:t>21)</w:t>
      </w:r>
    </w:p>
    <w:p w14:paraId="3377B8EF" w14:textId="77777777" w:rsidR="00A23F7A" w:rsidRDefault="00A23F7A" w:rsidP="00B5765E">
      <w:pPr>
        <w:pStyle w:val="Brdtextmedindragvnster"/>
      </w:pPr>
      <w:r>
        <w:t>Moberg, Karin, kansliråd (fr.o.m. 2018</w:t>
      </w:r>
      <w:r>
        <w:noBreakHyphen/>
        <w:t>10</w:t>
      </w:r>
      <w:r>
        <w:noBreakHyphen/>
        <w:t>03 t.o.m. 2019</w:t>
      </w:r>
      <w:r>
        <w:noBreakHyphen/>
        <w:t>09</w:t>
      </w:r>
      <w:r>
        <w:noBreakHyphen/>
        <w:t>09)</w:t>
      </w:r>
    </w:p>
    <w:p w14:paraId="12FE6F2F" w14:textId="77777777" w:rsidR="00A23F7A" w:rsidRDefault="00A23F7A" w:rsidP="00B5765E">
      <w:pPr>
        <w:pStyle w:val="Brdtextmedindragvnster"/>
      </w:pPr>
      <w:proofErr w:type="spellStart"/>
      <w:r>
        <w:t>Rudestad</w:t>
      </w:r>
      <w:proofErr w:type="spellEnd"/>
      <w:r>
        <w:t>, Annika, rättssakkunnig (fr.o.m. 2018</w:t>
      </w:r>
      <w:r>
        <w:noBreakHyphen/>
        <w:t>10</w:t>
      </w:r>
      <w:r>
        <w:noBreakHyphen/>
        <w:t>03 t.o.m. 2019</w:t>
      </w:r>
      <w:r>
        <w:noBreakHyphen/>
        <w:t>10</w:t>
      </w:r>
      <w:r>
        <w:noBreakHyphen/>
        <w:t>14)</w:t>
      </w:r>
    </w:p>
    <w:p w14:paraId="45FC270E" w14:textId="77777777" w:rsidR="00A23F7A" w:rsidRDefault="00A23F7A" w:rsidP="00B5765E">
      <w:pPr>
        <w:pStyle w:val="Brdtextmedindragvnster"/>
      </w:pPr>
      <w:r>
        <w:t>Schölin, Anna, kansliråd (fr.o.m. 2018</w:t>
      </w:r>
      <w:r>
        <w:noBreakHyphen/>
        <w:t>10</w:t>
      </w:r>
      <w:r>
        <w:noBreakHyphen/>
        <w:t>03)</w:t>
      </w:r>
    </w:p>
    <w:p w14:paraId="75731AC6" w14:textId="77777777" w:rsidR="00A23F7A" w:rsidRDefault="00A23F7A" w:rsidP="00B5765E">
      <w:pPr>
        <w:pStyle w:val="Brdtextmedindragvnster"/>
      </w:pPr>
      <w:proofErr w:type="spellStart"/>
      <w:r>
        <w:t>Århammar</w:t>
      </w:r>
      <w:proofErr w:type="spellEnd"/>
      <w:r>
        <w:t>, Annika, kansliråd (fr.o.m. 2019</w:t>
      </w:r>
      <w:r>
        <w:noBreakHyphen/>
        <w:t>06</w:t>
      </w:r>
      <w:r>
        <w:noBreakHyphen/>
        <w:t>03)</w:t>
      </w:r>
    </w:p>
    <w:p w14:paraId="5BD72433" w14:textId="77777777" w:rsidR="00A23F7A" w:rsidRDefault="00A23F7A" w:rsidP="00B5765E">
      <w:pPr>
        <w:pStyle w:val="Brdtexthllihop"/>
      </w:pPr>
      <w:r>
        <w:t>Experter:</w:t>
      </w:r>
    </w:p>
    <w:p w14:paraId="6794A58C" w14:textId="77777777" w:rsidR="00A23F7A" w:rsidRDefault="00A23F7A" w:rsidP="00B5765E">
      <w:pPr>
        <w:pStyle w:val="Brdtextmedindragvnster"/>
      </w:pPr>
      <w:proofErr w:type="spellStart"/>
      <w:r>
        <w:t>Antelius</w:t>
      </w:r>
      <w:proofErr w:type="spellEnd"/>
      <w:r>
        <w:t>, Jesper, enhetschef (fr.o.m. 2018</w:t>
      </w:r>
      <w:r>
        <w:noBreakHyphen/>
        <w:t>10</w:t>
      </w:r>
      <w:r>
        <w:noBreakHyphen/>
        <w:t>03)</w:t>
      </w:r>
    </w:p>
    <w:p w14:paraId="4C9FD0B6" w14:textId="77777777" w:rsidR="00A23F7A" w:rsidRDefault="00A23F7A" w:rsidP="00B5765E">
      <w:pPr>
        <w:pStyle w:val="Brdtextmedindragvnster"/>
      </w:pPr>
      <w:proofErr w:type="spellStart"/>
      <w:r>
        <w:t>Ernestam</w:t>
      </w:r>
      <w:proofErr w:type="spellEnd"/>
      <w:r>
        <w:t>, Johan, utredare (fr.o.m. 2018</w:t>
      </w:r>
      <w:r>
        <w:noBreakHyphen/>
        <w:t>10</w:t>
      </w:r>
      <w:r>
        <w:noBreakHyphen/>
        <w:t>03)</w:t>
      </w:r>
    </w:p>
    <w:p w14:paraId="2A16C2B1" w14:textId="77777777" w:rsidR="00A23F7A" w:rsidRDefault="00A23F7A" w:rsidP="00B5765E">
      <w:pPr>
        <w:pStyle w:val="Brdtextmedindragvnster"/>
      </w:pPr>
      <w:r>
        <w:t>Fahlén, Åsa, förbundsordförande (fr.o.m. 2018</w:t>
      </w:r>
      <w:r>
        <w:noBreakHyphen/>
        <w:t>10</w:t>
      </w:r>
      <w:r>
        <w:noBreakHyphen/>
        <w:t>03 t.o.m. 2019</w:t>
      </w:r>
      <w:r>
        <w:noBreakHyphen/>
        <w:t>01</w:t>
      </w:r>
      <w:r>
        <w:noBreakHyphen/>
        <w:t>07)</w:t>
      </w:r>
    </w:p>
    <w:p w14:paraId="4637BB58" w14:textId="77777777" w:rsidR="00A23F7A" w:rsidRDefault="00A23F7A" w:rsidP="00B5765E">
      <w:pPr>
        <w:pStyle w:val="Brdtextmedindragvnster"/>
      </w:pPr>
      <w:r>
        <w:t>Hamilton, Ulla, vd (fr.o.m. 2018</w:t>
      </w:r>
      <w:r>
        <w:noBreakHyphen/>
        <w:t>10</w:t>
      </w:r>
      <w:r>
        <w:noBreakHyphen/>
        <w:t>03)</w:t>
      </w:r>
    </w:p>
    <w:p w14:paraId="631AFDE7" w14:textId="77777777" w:rsidR="00A23F7A" w:rsidRDefault="00A23F7A" w:rsidP="00B5765E">
      <w:pPr>
        <w:pStyle w:val="Brdtextmedindragvnster"/>
      </w:pPr>
      <w:r>
        <w:t>Lundborg, Olof, utredare (fr.o.m. 2019</w:t>
      </w:r>
      <w:r>
        <w:noBreakHyphen/>
        <w:t>01</w:t>
      </w:r>
      <w:r>
        <w:noBreakHyphen/>
        <w:t>08)</w:t>
      </w:r>
    </w:p>
    <w:p w14:paraId="1D8B6614" w14:textId="77777777" w:rsidR="00A23F7A" w:rsidRDefault="00A23F7A" w:rsidP="00B5765E">
      <w:pPr>
        <w:pStyle w:val="Brdtextmedindragvnster"/>
      </w:pPr>
      <w:r>
        <w:t>Melén, Stefan, utredare (fr.o.m. 2018</w:t>
      </w:r>
      <w:r>
        <w:noBreakHyphen/>
        <w:t>10</w:t>
      </w:r>
      <w:r>
        <w:noBreakHyphen/>
        <w:t>03)</w:t>
      </w:r>
    </w:p>
    <w:p w14:paraId="07D7DAF8" w14:textId="77777777" w:rsidR="00A23F7A" w:rsidRDefault="00A23F7A" w:rsidP="00B5765E">
      <w:pPr>
        <w:pStyle w:val="Brdtextmedindragvnster"/>
      </w:pPr>
      <w:r>
        <w:t>Nilsson, Matz, förbundsordförande (fr.o.m. 2018</w:t>
      </w:r>
      <w:r>
        <w:noBreakHyphen/>
        <w:t>10</w:t>
      </w:r>
      <w:r>
        <w:noBreakHyphen/>
        <w:t>03)</w:t>
      </w:r>
    </w:p>
    <w:p w14:paraId="7EF81D6D" w14:textId="77777777" w:rsidR="00A23F7A" w:rsidRDefault="00A23F7A" w:rsidP="00B5765E">
      <w:pPr>
        <w:pStyle w:val="Brdtextmedindragvnster"/>
      </w:pPr>
      <w:r>
        <w:t>Rosenlund Hedman, Nisse, jurist/föredragande (fr.o.m. 2018</w:t>
      </w:r>
      <w:r>
        <w:noBreakHyphen/>
        <w:t>10</w:t>
      </w:r>
      <w:r>
        <w:noBreakHyphen/>
        <w:t>03 t.o.m. 2019</w:t>
      </w:r>
      <w:r>
        <w:noBreakHyphen/>
        <w:t>05</w:t>
      </w:r>
      <w:r>
        <w:noBreakHyphen/>
        <w:t>31)</w:t>
      </w:r>
    </w:p>
    <w:p w14:paraId="0F8DEDCA" w14:textId="77777777" w:rsidR="00A23F7A" w:rsidRDefault="00A23F7A" w:rsidP="00B5765E">
      <w:pPr>
        <w:pStyle w:val="Brdtextmedindragvnster"/>
      </w:pPr>
      <w:r>
        <w:t>Strömblad, Peter, rektor (fr.o.m. 2018</w:t>
      </w:r>
      <w:r>
        <w:noBreakHyphen/>
        <w:t>10</w:t>
      </w:r>
      <w:r>
        <w:noBreakHyphen/>
        <w:t>03)</w:t>
      </w:r>
    </w:p>
    <w:p w14:paraId="52E8165A" w14:textId="77777777" w:rsidR="00A23F7A" w:rsidRDefault="00A23F7A" w:rsidP="00B5765E">
      <w:pPr>
        <w:pStyle w:val="Brdtextmedindragvnster"/>
      </w:pPr>
      <w:r>
        <w:t>Widholm, Anders, avdelningssamordnare (fr.o.m. 2018</w:t>
      </w:r>
      <w:r>
        <w:noBreakHyphen/>
        <w:t>10</w:t>
      </w:r>
      <w:r>
        <w:noBreakHyphen/>
        <w:t>03)</w:t>
      </w:r>
    </w:p>
    <w:p w14:paraId="2CAE6ED6" w14:textId="77777777" w:rsidR="00A23F7A" w:rsidRDefault="00A23F7A" w:rsidP="00B5765E">
      <w:pPr>
        <w:pStyle w:val="Brdtextmedindragvnster"/>
      </w:pPr>
      <w:proofErr w:type="spellStart"/>
      <w:r>
        <w:t>Åhammar</w:t>
      </w:r>
      <w:proofErr w:type="spellEnd"/>
      <w:r>
        <w:t>, Magnus, rådman (fr.o.m. 2019</w:t>
      </w:r>
      <w:r>
        <w:noBreakHyphen/>
        <w:t>06</w:t>
      </w:r>
      <w:r>
        <w:noBreakHyphen/>
        <w:t>01)</w:t>
      </w:r>
    </w:p>
    <w:p w14:paraId="3ADED00C" w14:textId="77777777" w:rsidR="00A23F7A" w:rsidRDefault="00A23F7A" w:rsidP="00B5765E">
      <w:pPr>
        <w:pStyle w:val="Brdtexthllihop"/>
      </w:pPr>
      <w:r>
        <w:t>Huvudsekreterare:</w:t>
      </w:r>
    </w:p>
    <w:p w14:paraId="10E04111" w14:textId="77777777" w:rsidR="00A23F7A" w:rsidRDefault="00A23F7A" w:rsidP="00B5765E">
      <w:pPr>
        <w:pStyle w:val="Brdtextmedindragvnster"/>
      </w:pPr>
      <w:r>
        <w:t>Mörck, Gerd, kansliråd (fr.o.m. 2018</w:t>
      </w:r>
      <w:r>
        <w:noBreakHyphen/>
        <w:t>09</w:t>
      </w:r>
      <w:r>
        <w:noBreakHyphen/>
        <w:t>17)</w:t>
      </w:r>
    </w:p>
    <w:p w14:paraId="062CE173" w14:textId="77777777" w:rsidR="00A23F7A" w:rsidRDefault="00A23F7A" w:rsidP="00B5765E">
      <w:pPr>
        <w:pStyle w:val="Brdtexthllihop"/>
      </w:pPr>
      <w:r>
        <w:t>Sekreterare:</w:t>
      </w:r>
    </w:p>
    <w:p w14:paraId="02D1BC11" w14:textId="77777777" w:rsidR="00A23F7A" w:rsidRDefault="00A23F7A" w:rsidP="00B5765E">
      <w:pPr>
        <w:pStyle w:val="Brdtextmedindragvnster"/>
      </w:pPr>
      <w:r>
        <w:t>Bergqvist, Anna, jurist (fr.o.m. 2019</w:t>
      </w:r>
      <w:r>
        <w:noBreakHyphen/>
        <w:t>05</w:t>
      </w:r>
      <w:r>
        <w:noBreakHyphen/>
        <w:t>09)</w:t>
      </w:r>
    </w:p>
    <w:p w14:paraId="43288FFF" w14:textId="77777777" w:rsidR="00A23F7A" w:rsidRDefault="00A23F7A" w:rsidP="00B5765E">
      <w:pPr>
        <w:pStyle w:val="Brdtextmedindragvnster"/>
      </w:pPr>
      <w:proofErr w:type="spellStart"/>
      <w:r>
        <w:t>Norrlid</w:t>
      </w:r>
      <w:proofErr w:type="spellEnd"/>
      <w:r>
        <w:t>, Anders, utredare (fr.o.m. 2019</w:t>
      </w:r>
      <w:r>
        <w:noBreakHyphen/>
        <w:t>05</w:t>
      </w:r>
      <w:r>
        <w:noBreakHyphen/>
        <w:t>13)</w:t>
      </w:r>
    </w:p>
    <w:p w14:paraId="06290FD8" w14:textId="77777777" w:rsidR="00A23F7A" w:rsidRDefault="00A23F7A" w:rsidP="00B5765E">
      <w:pPr>
        <w:pStyle w:val="Brdtextmedindragvnster"/>
      </w:pPr>
      <w:proofErr w:type="spellStart"/>
      <w:r>
        <w:t>Vlachos</w:t>
      </w:r>
      <w:proofErr w:type="spellEnd"/>
      <w:r>
        <w:t>, Jonas, professor (fr.o.m. 2018</w:t>
      </w:r>
      <w:r>
        <w:noBreakHyphen/>
        <w:t>11</w:t>
      </w:r>
      <w:r>
        <w:noBreakHyphen/>
        <w:t>01)</w:t>
      </w:r>
    </w:p>
    <w:p w14:paraId="705192A7" w14:textId="77777777" w:rsidR="00A23F7A" w:rsidRDefault="00A23F7A" w:rsidP="00B5765E">
      <w:pPr>
        <w:pStyle w:val="Brdtextupprkning"/>
      </w:pPr>
      <w:r>
        <w:t>Lokal: Garnisonen, 103 33 Stockholm</w:t>
      </w:r>
    </w:p>
    <w:p w14:paraId="047411EC" w14:textId="77777777" w:rsidR="00A23F7A" w:rsidRDefault="00A23F7A" w:rsidP="00B5765E">
      <w:pPr>
        <w:pStyle w:val="Brdtextupprkning"/>
      </w:pPr>
      <w:r>
        <w:t>Direktiv för utredningen, se dir. 2018:71</w:t>
      </w:r>
    </w:p>
    <w:p w14:paraId="73E04AF2" w14:textId="77777777" w:rsidR="00A23F7A" w:rsidRDefault="00A23F7A" w:rsidP="00B5765E">
      <w:pPr>
        <w:pStyle w:val="Brdtextupprkning"/>
      </w:pPr>
      <w:r>
        <w:t>Utredningen beräknas avsluta sitt arbete senast 30 mars 2020.</w:t>
      </w:r>
    </w:p>
    <w:p w14:paraId="7EA8194D" w14:textId="77777777" w:rsidR="00A23F7A" w:rsidRDefault="00A23F7A" w:rsidP="00B5765E">
      <w:pPr>
        <w:pStyle w:val="Rubrik2"/>
      </w:pPr>
      <w:bookmarkStart w:id="135" w:name="_Toc34128065"/>
      <w:r>
        <w:lastRenderedPageBreak/>
        <w:t xml:space="preserve">Stärkt kvalitet och likvärdighet inom </w:t>
      </w:r>
      <w:proofErr w:type="spellStart"/>
      <w:r>
        <w:t>komvux</w:t>
      </w:r>
      <w:proofErr w:type="spellEnd"/>
      <w:r>
        <w:t xml:space="preserve"> för elever med svenska som andraspråk (KLIVA) (U 2018:06)</w:t>
      </w:r>
      <w:bookmarkEnd w:id="135"/>
    </w:p>
    <w:p w14:paraId="11DF94B0" w14:textId="77777777" w:rsidR="00A23F7A" w:rsidRDefault="00A23F7A" w:rsidP="00B5765E">
      <w:pPr>
        <w:pStyle w:val="Brdtextupprkning"/>
      </w:pPr>
      <w:r>
        <w:t>Tillkallad enligt regeringens bemyndigande 2018-07-26</w:t>
      </w:r>
    </w:p>
    <w:p w14:paraId="4957E533" w14:textId="77777777" w:rsidR="00A23F7A" w:rsidRDefault="00A23F7A" w:rsidP="00B5765E">
      <w:pPr>
        <w:pStyle w:val="Brdtexthllihop"/>
      </w:pPr>
      <w:r>
        <w:t>Särskild utredare:</w:t>
      </w:r>
    </w:p>
    <w:p w14:paraId="4C00B762" w14:textId="77777777" w:rsidR="00A23F7A" w:rsidRDefault="00A23F7A" w:rsidP="00B5765E">
      <w:pPr>
        <w:pStyle w:val="Brdtextmedindragvnster"/>
      </w:pPr>
      <w:r>
        <w:t>Sandwall Åsberg, Karin, föreståndare (fr.o.m. 2018</w:t>
      </w:r>
      <w:r>
        <w:noBreakHyphen/>
        <w:t>07</w:t>
      </w:r>
      <w:r>
        <w:noBreakHyphen/>
        <w:t>26)</w:t>
      </w:r>
    </w:p>
    <w:p w14:paraId="52880CFB" w14:textId="77777777" w:rsidR="00A23F7A" w:rsidRDefault="00A23F7A" w:rsidP="00B5765E">
      <w:pPr>
        <w:pStyle w:val="Brdtexthllihop"/>
      </w:pPr>
      <w:r>
        <w:t>Sakkunniga:</w:t>
      </w:r>
    </w:p>
    <w:p w14:paraId="4866E5FB" w14:textId="77777777" w:rsidR="00A23F7A" w:rsidRDefault="00A23F7A" w:rsidP="00B5765E">
      <w:pPr>
        <w:pStyle w:val="Brdtextmedindragvnster"/>
      </w:pPr>
      <w:r>
        <w:t>Carlstedt, Anita, departementssekreterare (fr.o.m. 2018</w:t>
      </w:r>
      <w:r>
        <w:noBreakHyphen/>
        <w:t>09</w:t>
      </w:r>
      <w:r>
        <w:noBreakHyphen/>
        <w:t>20)</w:t>
      </w:r>
    </w:p>
    <w:p w14:paraId="2E919E22" w14:textId="77777777" w:rsidR="00A23F7A" w:rsidRDefault="00A23F7A" w:rsidP="00B5765E">
      <w:pPr>
        <w:pStyle w:val="Brdtextmedindragvnster"/>
      </w:pPr>
      <w:r>
        <w:t>Cars, Emma, departementssekreterare (fr.o.m. 2018</w:t>
      </w:r>
      <w:r>
        <w:noBreakHyphen/>
        <w:t>09</w:t>
      </w:r>
      <w:r>
        <w:noBreakHyphen/>
        <w:t>20 t.o.m. 2018</w:t>
      </w:r>
      <w:r>
        <w:noBreakHyphen/>
        <w:t>11</w:t>
      </w:r>
      <w:r>
        <w:noBreakHyphen/>
        <w:t>21)</w:t>
      </w:r>
    </w:p>
    <w:p w14:paraId="236C50ED" w14:textId="77777777" w:rsidR="00A23F7A" w:rsidRDefault="00A23F7A" w:rsidP="00B5765E">
      <w:pPr>
        <w:pStyle w:val="Brdtextmedindragvnster"/>
      </w:pPr>
      <w:r>
        <w:t>Claesson, Josefin, departementssekreterare (fr.o.m. 2018</w:t>
      </w:r>
      <w:r>
        <w:noBreakHyphen/>
        <w:t>09</w:t>
      </w:r>
      <w:r>
        <w:noBreakHyphen/>
        <w:t>20)</w:t>
      </w:r>
    </w:p>
    <w:p w14:paraId="0D694E05" w14:textId="77777777" w:rsidR="00A23F7A" w:rsidRDefault="00A23F7A" w:rsidP="00B5765E">
      <w:pPr>
        <w:pStyle w:val="Brdtextmedindragvnster"/>
      </w:pPr>
      <w:r>
        <w:t>Hellberg, Lovisa, departementssekreterare (fr.o.m. 2018</w:t>
      </w:r>
      <w:r>
        <w:noBreakHyphen/>
        <w:t>09</w:t>
      </w:r>
      <w:r>
        <w:noBreakHyphen/>
        <w:t>20)</w:t>
      </w:r>
    </w:p>
    <w:p w14:paraId="1BE2D8F4" w14:textId="77777777" w:rsidR="00A23F7A" w:rsidRDefault="00A23F7A" w:rsidP="00B5765E">
      <w:pPr>
        <w:pStyle w:val="Brdtextmedindragvnster"/>
      </w:pPr>
      <w:proofErr w:type="spellStart"/>
      <w:r>
        <w:t>Jozic</w:t>
      </w:r>
      <w:proofErr w:type="spellEnd"/>
      <w:r>
        <w:t xml:space="preserve">, </w:t>
      </w:r>
      <w:proofErr w:type="spellStart"/>
      <w:r>
        <w:t>Drazenko</w:t>
      </w:r>
      <w:proofErr w:type="spellEnd"/>
      <w:r>
        <w:t>, departementssekreterare (fr.o.m. 2018</w:t>
      </w:r>
      <w:r>
        <w:noBreakHyphen/>
        <w:t>09</w:t>
      </w:r>
      <w:r>
        <w:noBreakHyphen/>
        <w:t>20 t.o.m. 2019</w:t>
      </w:r>
      <w:r>
        <w:noBreakHyphen/>
        <w:t>10</w:t>
      </w:r>
      <w:r>
        <w:noBreakHyphen/>
        <w:t>14)</w:t>
      </w:r>
    </w:p>
    <w:p w14:paraId="68A9D8E3" w14:textId="77777777" w:rsidR="00A23F7A" w:rsidRDefault="00A23F7A" w:rsidP="00B5765E">
      <w:pPr>
        <w:pStyle w:val="Brdtextmedindragvnster"/>
      </w:pPr>
      <w:proofErr w:type="spellStart"/>
      <w:r>
        <w:t>Lémery</w:t>
      </w:r>
      <w:proofErr w:type="spellEnd"/>
      <w:r>
        <w:t xml:space="preserve">, </w:t>
      </w:r>
      <w:proofErr w:type="spellStart"/>
      <w:r>
        <w:t>Frédrérique</w:t>
      </w:r>
      <w:proofErr w:type="spellEnd"/>
      <w:r>
        <w:t>, ämnessakkunnig (fr.o.m. 2018</w:t>
      </w:r>
      <w:r>
        <w:noBreakHyphen/>
        <w:t>09</w:t>
      </w:r>
      <w:r>
        <w:noBreakHyphen/>
        <w:t>20 t.o.m. 2019</w:t>
      </w:r>
      <w:r>
        <w:noBreakHyphen/>
        <w:t>05</w:t>
      </w:r>
      <w:r>
        <w:noBreakHyphen/>
        <w:t>31)</w:t>
      </w:r>
    </w:p>
    <w:p w14:paraId="56F26AE8" w14:textId="77777777" w:rsidR="00A23F7A" w:rsidRDefault="00A23F7A" w:rsidP="00B5765E">
      <w:pPr>
        <w:pStyle w:val="Brdtextmedindragvnster"/>
      </w:pPr>
      <w:r>
        <w:t>Skeppstedt, Anna, ämnesråd (fr.o.m. 2019</w:t>
      </w:r>
      <w:r>
        <w:noBreakHyphen/>
        <w:t>10</w:t>
      </w:r>
      <w:r>
        <w:noBreakHyphen/>
        <w:t>15)</w:t>
      </w:r>
    </w:p>
    <w:p w14:paraId="2CFC3C72" w14:textId="77777777" w:rsidR="00A23F7A" w:rsidRDefault="00A23F7A" w:rsidP="00B5765E">
      <w:pPr>
        <w:pStyle w:val="Brdtextmedindragvnster"/>
      </w:pPr>
      <w:r>
        <w:t>Winbladh, Malin, departementssekreterare (fr.o.m. 2018</w:t>
      </w:r>
      <w:r>
        <w:noBreakHyphen/>
        <w:t>11</w:t>
      </w:r>
      <w:r>
        <w:noBreakHyphen/>
        <w:t>22)</w:t>
      </w:r>
    </w:p>
    <w:p w14:paraId="63A7A60C" w14:textId="77777777" w:rsidR="00A23F7A" w:rsidRDefault="00A23F7A" w:rsidP="00B5765E">
      <w:pPr>
        <w:pStyle w:val="Brdtextmedindragvnster"/>
      </w:pPr>
      <w:r>
        <w:t>Winbladh, Torkel, departementssekreterare (fr.o.m. 2019</w:t>
      </w:r>
      <w:r>
        <w:noBreakHyphen/>
        <w:t>10</w:t>
      </w:r>
      <w:r>
        <w:noBreakHyphen/>
        <w:t>15)</w:t>
      </w:r>
    </w:p>
    <w:p w14:paraId="319A02E3" w14:textId="77777777" w:rsidR="00A23F7A" w:rsidRDefault="00A23F7A" w:rsidP="00B5765E">
      <w:pPr>
        <w:pStyle w:val="Brdtexthllihop"/>
      </w:pPr>
      <w:r>
        <w:t>Experter:</w:t>
      </w:r>
    </w:p>
    <w:p w14:paraId="7C6D80D9" w14:textId="77777777" w:rsidR="00A23F7A" w:rsidRDefault="00A23F7A" w:rsidP="00B5765E">
      <w:pPr>
        <w:pStyle w:val="Brdtextmedindragvnster"/>
      </w:pPr>
      <w:r>
        <w:t>Andersson, Björn, utredare (fr.o.m. 2018</w:t>
      </w:r>
      <w:r>
        <w:noBreakHyphen/>
        <w:t>09</w:t>
      </w:r>
      <w:r>
        <w:noBreakHyphen/>
        <w:t>20)</w:t>
      </w:r>
    </w:p>
    <w:p w14:paraId="0FF5027D" w14:textId="77777777" w:rsidR="00A23F7A" w:rsidRDefault="00A23F7A" w:rsidP="00B5765E">
      <w:pPr>
        <w:pStyle w:val="Brdtextmedindragvnster"/>
      </w:pPr>
      <w:r>
        <w:t>Hedström, Jonas, avdelningsjurist (fr.o.m. 2018</w:t>
      </w:r>
      <w:r>
        <w:noBreakHyphen/>
        <w:t>09</w:t>
      </w:r>
      <w:r>
        <w:noBreakHyphen/>
        <w:t>20)</w:t>
      </w:r>
    </w:p>
    <w:p w14:paraId="456D406A" w14:textId="77777777" w:rsidR="00A23F7A" w:rsidRDefault="00A23F7A" w:rsidP="00B5765E">
      <w:pPr>
        <w:pStyle w:val="Brdtextmedindragvnster"/>
      </w:pPr>
      <w:r>
        <w:t>Johansson, Emil, kvalificerad handläggare (fr.o.m. 2018</w:t>
      </w:r>
      <w:r>
        <w:noBreakHyphen/>
        <w:t>09</w:t>
      </w:r>
      <w:r>
        <w:noBreakHyphen/>
        <w:t>20 t.o.m. 2019</w:t>
      </w:r>
      <w:r>
        <w:noBreakHyphen/>
        <w:t>11</w:t>
      </w:r>
      <w:r>
        <w:noBreakHyphen/>
        <w:t>25)</w:t>
      </w:r>
    </w:p>
    <w:p w14:paraId="0B4CF588" w14:textId="77777777" w:rsidR="00A23F7A" w:rsidRDefault="00A23F7A" w:rsidP="00B5765E">
      <w:pPr>
        <w:pStyle w:val="Brdtextmedindragvnster"/>
      </w:pPr>
      <w:r>
        <w:t>Königsson, Lotta, kvalificerad handläggare (fr.o.m. 2019</w:t>
      </w:r>
      <w:r>
        <w:noBreakHyphen/>
        <w:t>11</w:t>
      </w:r>
      <w:r>
        <w:noBreakHyphen/>
        <w:t>26)</w:t>
      </w:r>
    </w:p>
    <w:p w14:paraId="22741FC6" w14:textId="77777777" w:rsidR="00A23F7A" w:rsidRDefault="00A23F7A" w:rsidP="00B5765E">
      <w:pPr>
        <w:pStyle w:val="Brdtextmedindragvnster"/>
      </w:pPr>
      <w:r>
        <w:t>Tilja, Riikka, undervisningsråd (fr.o.m. 2018</w:t>
      </w:r>
      <w:r>
        <w:noBreakHyphen/>
        <w:t>09</w:t>
      </w:r>
      <w:r>
        <w:noBreakHyphen/>
        <w:t>20)</w:t>
      </w:r>
    </w:p>
    <w:p w14:paraId="5BF3BFB3" w14:textId="77777777" w:rsidR="00A23F7A" w:rsidRDefault="00A23F7A" w:rsidP="00B5765E">
      <w:pPr>
        <w:pStyle w:val="Brdtexthllihop"/>
      </w:pPr>
      <w:r>
        <w:t>Sekreterare:</w:t>
      </w:r>
    </w:p>
    <w:p w14:paraId="310E2EE3" w14:textId="77777777" w:rsidR="00A23F7A" w:rsidRDefault="00A23F7A" w:rsidP="00B5765E">
      <w:pPr>
        <w:pStyle w:val="Brdtextmedindragvnster"/>
      </w:pPr>
      <w:proofErr w:type="spellStart"/>
      <w:r>
        <w:t>Bergendorff</w:t>
      </w:r>
      <w:proofErr w:type="spellEnd"/>
      <w:r>
        <w:t>, Inger, undervisningsråd (fr.o.m. 2018</w:t>
      </w:r>
      <w:r>
        <w:noBreakHyphen/>
        <w:t>08</w:t>
      </w:r>
      <w:r>
        <w:noBreakHyphen/>
        <w:t>20)</w:t>
      </w:r>
    </w:p>
    <w:p w14:paraId="082993C8" w14:textId="77777777" w:rsidR="00A23F7A" w:rsidRDefault="00A23F7A" w:rsidP="00B5765E">
      <w:pPr>
        <w:pStyle w:val="Brdtextmedindragvnster"/>
      </w:pPr>
      <w:proofErr w:type="spellStart"/>
      <w:r>
        <w:t>Hellstadius</w:t>
      </w:r>
      <w:proofErr w:type="spellEnd"/>
      <w:r>
        <w:t>, Mikael, jurist (fr.o.m. 2018</w:t>
      </w:r>
      <w:r>
        <w:noBreakHyphen/>
        <w:t>10</w:t>
      </w:r>
      <w:r>
        <w:noBreakHyphen/>
        <w:t>01)</w:t>
      </w:r>
    </w:p>
    <w:p w14:paraId="3E1726EA" w14:textId="77777777" w:rsidR="00A23F7A" w:rsidRPr="002E21B5" w:rsidRDefault="00A23F7A" w:rsidP="00B5765E">
      <w:pPr>
        <w:pStyle w:val="Brdtextmedindragvnster"/>
        <w:rPr>
          <w:lang w:val="de-DE"/>
        </w:rPr>
      </w:pPr>
      <w:r w:rsidRPr="002E21B5">
        <w:rPr>
          <w:lang w:val="de-DE"/>
        </w:rPr>
        <w:t xml:space="preserve">Zankl, Michaela, </w:t>
      </w:r>
      <w:proofErr w:type="spellStart"/>
      <w:r w:rsidRPr="002E21B5">
        <w:rPr>
          <w:lang w:val="de-DE"/>
        </w:rPr>
        <w:t>regionchef</w:t>
      </w:r>
      <w:proofErr w:type="spellEnd"/>
      <w:r w:rsidRPr="002E21B5">
        <w:rPr>
          <w:lang w:val="de-DE"/>
        </w:rPr>
        <w:t xml:space="preserve"> (</w:t>
      </w:r>
      <w:proofErr w:type="spellStart"/>
      <w:r w:rsidRPr="002E21B5">
        <w:rPr>
          <w:lang w:val="de-DE"/>
        </w:rPr>
        <w:t>fr.o.m</w:t>
      </w:r>
      <w:proofErr w:type="spellEnd"/>
      <w:r w:rsidRPr="002E21B5">
        <w:rPr>
          <w:lang w:val="de-DE"/>
        </w:rPr>
        <w:t>. 2018</w:t>
      </w:r>
      <w:r w:rsidRPr="002E21B5">
        <w:rPr>
          <w:lang w:val="de-DE"/>
        </w:rPr>
        <w:noBreakHyphen/>
        <w:t>08</w:t>
      </w:r>
      <w:r w:rsidRPr="002E21B5">
        <w:rPr>
          <w:lang w:val="de-DE"/>
        </w:rPr>
        <w:noBreakHyphen/>
        <w:t>27)</w:t>
      </w:r>
    </w:p>
    <w:p w14:paraId="193CAEE2" w14:textId="77777777" w:rsidR="00A23F7A" w:rsidRDefault="00A23F7A" w:rsidP="00B5765E">
      <w:pPr>
        <w:pStyle w:val="Brdtextupprkning"/>
      </w:pPr>
      <w:r>
        <w:t>Lokal: Garnisonen, 103 33 Stockholm</w:t>
      </w:r>
    </w:p>
    <w:p w14:paraId="480DDFB4" w14:textId="5FA7E858" w:rsidR="00A23F7A" w:rsidRDefault="00A23F7A" w:rsidP="00B5765E">
      <w:pPr>
        <w:pStyle w:val="Brdtextupprkning"/>
      </w:pPr>
      <w:r>
        <w:t xml:space="preserve">Direktiv för utredningen, se dir. 2018:73, dir. 2019:3, dir. 2019:23, </w:t>
      </w:r>
      <w:r w:rsidR="00EC63E8">
        <w:br/>
      </w:r>
      <w:r w:rsidR="00930FCB">
        <w:t xml:space="preserve">dir. </w:t>
      </w:r>
      <w:r>
        <w:t>2019:40</w:t>
      </w:r>
      <w:r w:rsidR="00930FCB">
        <w:t xml:space="preserve"> och dir. </w:t>
      </w:r>
      <w:r>
        <w:t>2019:65</w:t>
      </w:r>
    </w:p>
    <w:p w14:paraId="574BE0CB" w14:textId="77777777" w:rsidR="00A23F7A" w:rsidRDefault="00A23F7A" w:rsidP="00B5765E">
      <w:pPr>
        <w:pStyle w:val="Brdtextupprkning"/>
      </w:pPr>
      <w:r>
        <w:t>Utredningen beräknas avsluta sitt arbete senast 30 november 2020.</w:t>
      </w:r>
    </w:p>
    <w:p w14:paraId="14FBB4E0" w14:textId="77777777" w:rsidR="00A23F7A" w:rsidRDefault="00A23F7A" w:rsidP="00B5765E">
      <w:pPr>
        <w:pStyle w:val="Rubrik2"/>
      </w:pPr>
      <w:bookmarkStart w:id="136" w:name="_Toc34128066"/>
      <w:r>
        <w:t xml:space="preserve">Utredningen om fusk vid högskoleprovet </w:t>
      </w:r>
      <w:r>
        <w:br/>
        <w:t>(U 2018:07)</w:t>
      </w:r>
      <w:bookmarkEnd w:id="136"/>
    </w:p>
    <w:p w14:paraId="1756A2C9" w14:textId="77777777" w:rsidR="00A23F7A" w:rsidRDefault="00A23F7A" w:rsidP="00B5765E">
      <w:pPr>
        <w:pStyle w:val="Brdtextupprkning"/>
      </w:pPr>
      <w:r>
        <w:t>Tillkallad enligt regeringens bemyndigande 2018-08-23</w:t>
      </w:r>
    </w:p>
    <w:p w14:paraId="71AFAF57" w14:textId="77777777" w:rsidR="00A23F7A" w:rsidRDefault="00A23F7A" w:rsidP="00B5765E">
      <w:pPr>
        <w:pStyle w:val="Brdtexthllihop"/>
      </w:pPr>
      <w:r>
        <w:t>Särskild utredare:</w:t>
      </w:r>
    </w:p>
    <w:p w14:paraId="7BE690E4" w14:textId="77777777" w:rsidR="00A23F7A" w:rsidRDefault="00A23F7A" w:rsidP="00B5765E">
      <w:pPr>
        <w:pStyle w:val="Brdtextmedindragvnster"/>
      </w:pPr>
      <w:proofErr w:type="spellStart"/>
      <w:r>
        <w:t>Tansjö</w:t>
      </w:r>
      <w:proofErr w:type="spellEnd"/>
      <w:r>
        <w:t>, Anna, rådman (fr.o.m. 2018</w:t>
      </w:r>
      <w:r>
        <w:noBreakHyphen/>
        <w:t>09</w:t>
      </w:r>
      <w:r>
        <w:noBreakHyphen/>
        <w:t>20 t.o.m. 2019</w:t>
      </w:r>
      <w:r>
        <w:noBreakHyphen/>
        <w:t>12</w:t>
      </w:r>
      <w:r>
        <w:noBreakHyphen/>
        <w:t>06)</w:t>
      </w:r>
    </w:p>
    <w:p w14:paraId="5751776F" w14:textId="77777777" w:rsidR="00A23F7A" w:rsidRDefault="00A23F7A" w:rsidP="00B5765E">
      <w:pPr>
        <w:pStyle w:val="Brdtexthllihop"/>
      </w:pPr>
      <w:r>
        <w:lastRenderedPageBreak/>
        <w:t>Experter:</w:t>
      </w:r>
    </w:p>
    <w:p w14:paraId="6B5FB9DC" w14:textId="77777777" w:rsidR="00A23F7A" w:rsidRDefault="00A23F7A" w:rsidP="00B5765E">
      <w:pPr>
        <w:pStyle w:val="Brdtextmedindragvnster"/>
      </w:pPr>
      <w:r>
        <w:t>Axelsson, Tove, rättssakkunnig (fr.o.m. 2018</w:t>
      </w:r>
      <w:r>
        <w:noBreakHyphen/>
        <w:t>10</w:t>
      </w:r>
      <w:r>
        <w:noBreakHyphen/>
        <w:t>03 t.o.m. 2019</w:t>
      </w:r>
      <w:r>
        <w:noBreakHyphen/>
        <w:t>11</w:t>
      </w:r>
      <w:r>
        <w:noBreakHyphen/>
        <w:t>29)</w:t>
      </w:r>
    </w:p>
    <w:p w14:paraId="526A1346" w14:textId="77777777" w:rsidR="00A23F7A" w:rsidRDefault="00A23F7A" w:rsidP="00B5765E">
      <w:pPr>
        <w:pStyle w:val="Brdtextmedindragvnster"/>
      </w:pPr>
      <w:r>
        <w:t>Emanuelsson, Maria, jurist (fr.o.m. 2018</w:t>
      </w:r>
      <w:r>
        <w:noBreakHyphen/>
        <w:t>11</w:t>
      </w:r>
      <w:r>
        <w:noBreakHyphen/>
        <w:t>06 t.o.m. 2019</w:t>
      </w:r>
      <w:r>
        <w:noBreakHyphen/>
        <w:t>07</w:t>
      </w:r>
      <w:r>
        <w:noBreakHyphen/>
        <w:t>01)</w:t>
      </w:r>
    </w:p>
    <w:p w14:paraId="4A724310" w14:textId="77777777" w:rsidR="00A23F7A" w:rsidRDefault="00A23F7A" w:rsidP="00B5765E">
      <w:pPr>
        <w:pStyle w:val="Brdtextmedindragvnster"/>
      </w:pPr>
      <w:r>
        <w:t>Hellberg, Lovisa, departementssekreterare (fr.o.m. 2018</w:t>
      </w:r>
      <w:r>
        <w:noBreakHyphen/>
        <w:t>10</w:t>
      </w:r>
      <w:r>
        <w:noBreakHyphen/>
        <w:t>03 t.o.m. 2019</w:t>
      </w:r>
      <w:r>
        <w:noBreakHyphen/>
        <w:t>07</w:t>
      </w:r>
      <w:r>
        <w:noBreakHyphen/>
        <w:t>01)</w:t>
      </w:r>
    </w:p>
    <w:p w14:paraId="1C83A677" w14:textId="77777777" w:rsidR="00A23F7A" w:rsidRDefault="00A23F7A" w:rsidP="00B5765E">
      <w:pPr>
        <w:pStyle w:val="Brdtextmedindragvnster"/>
      </w:pPr>
      <w:proofErr w:type="spellStart"/>
      <w:r>
        <w:t>Herjevik</w:t>
      </w:r>
      <w:proofErr w:type="spellEnd"/>
      <w:r>
        <w:t>, Mikael, bitr. chefsjurist (fr.o.m. 2019</w:t>
      </w:r>
      <w:r>
        <w:noBreakHyphen/>
        <w:t>07</w:t>
      </w:r>
      <w:r>
        <w:noBreakHyphen/>
        <w:t>02 t.o.m. 2019</w:t>
      </w:r>
      <w:r>
        <w:noBreakHyphen/>
        <w:t>11</w:t>
      </w:r>
      <w:r>
        <w:noBreakHyphen/>
        <w:t>29)</w:t>
      </w:r>
    </w:p>
    <w:p w14:paraId="0195DB0E" w14:textId="77777777" w:rsidR="00A23F7A" w:rsidRDefault="00A23F7A" w:rsidP="00B5765E">
      <w:pPr>
        <w:pStyle w:val="Brdtextmedindragvnster"/>
      </w:pPr>
      <w:r>
        <w:t>Hjort, Magnus, stabschef (fr.o.m. 2018</w:t>
      </w:r>
      <w:r>
        <w:noBreakHyphen/>
        <w:t>10</w:t>
      </w:r>
      <w:r>
        <w:noBreakHyphen/>
        <w:t>03 t.o.m. 2019</w:t>
      </w:r>
      <w:r>
        <w:noBreakHyphen/>
        <w:t>07</w:t>
      </w:r>
      <w:r>
        <w:noBreakHyphen/>
        <w:t>01)</w:t>
      </w:r>
    </w:p>
    <w:p w14:paraId="6D0167EC" w14:textId="77777777" w:rsidR="00A23F7A" w:rsidRDefault="00A23F7A" w:rsidP="00B5765E">
      <w:pPr>
        <w:pStyle w:val="Brdtextmedindragvnster"/>
      </w:pPr>
      <w:proofErr w:type="spellStart"/>
      <w:r>
        <w:t>Jozic</w:t>
      </w:r>
      <w:proofErr w:type="spellEnd"/>
      <w:r>
        <w:t xml:space="preserve">, </w:t>
      </w:r>
      <w:proofErr w:type="spellStart"/>
      <w:r>
        <w:t>Drazenko</w:t>
      </w:r>
      <w:proofErr w:type="spellEnd"/>
      <w:r>
        <w:t>, departementssekreterare (fr.o.m. 2018</w:t>
      </w:r>
      <w:r>
        <w:noBreakHyphen/>
        <w:t>11</w:t>
      </w:r>
      <w:r>
        <w:noBreakHyphen/>
        <w:t>22 t.o.m. 2019</w:t>
      </w:r>
      <w:r>
        <w:noBreakHyphen/>
        <w:t>11</w:t>
      </w:r>
      <w:r>
        <w:noBreakHyphen/>
        <w:t>29)</w:t>
      </w:r>
    </w:p>
    <w:p w14:paraId="69FCBFA5" w14:textId="77777777" w:rsidR="00A23F7A" w:rsidRDefault="00A23F7A" w:rsidP="00B5765E">
      <w:pPr>
        <w:pStyle w:val="Brdtextmedindragvnster"/>
      </w:pPr>
      <w:r>
        <w:t>Kuosmanen, Tuula, avdelningschef (fr.o.m. 2019</w:t>
      </w:r>
      <w:r>
        <w:noBreakHyphen/>
        <w:t>07</w:t>
      </w:r>
      <w:r>
        <w:noBreakHyphen/>
        <w:t>02 t.o.m. 2019</w:t>
      </w:r>
      <w:r>
        <w:noBreakHyphen/>
        <w:t>11</w:t>
      </w:r>
      <w:r>
        <w:noBreakHyphen/>
        <w:t>29)</w:t>
      </w:r>
    </w:p>
    <w:p w14:paraId="20510C83" w14:textId="77777777" w:rsidR="00A23F7A" w:rsidRDefault="00A23F7A" w:rsidP="00B5765E">
      <w:pPr>
        <w:pStyle w:val="Brdtextmedindragvnster"/>
      </w:pPr>
      <w:r>
        <w:t>Nilsson Strandberg, Per Anders, kansliråd (fr.o.m. 2019</w:t>
      </w:r>
      <w:r>
        <w:noBreakHyphen/>
        <w:t>07</w:t>
      </w:r>
      <w:r>
        <w:noBreakHyphen/>
        <w:t>02 t.o.m. 2019</w:t>
      </w:r>
      <w:r>
        <w:noBreakHyphen/>
        <w:t>11</w:t>
      </w:r>
      <w:r>
        <w:noBreakHyphen/>
        <w:t>29)</w:t>
      </w:r>
    </w:p>
    <w:p w14:paraId="6059C2D2" w14:textId="77777777" w:rsidR="00A23F7A" w:rsidRDefault="00A23F7A" w:rsidP="00B5765E">
      <w:pPr>
        <w:pStyle w:val="Brdtextmedindragvnster"/>
      </w:pPr>
      <w:proofErr w:type="spellStart"/>
      <w:r>
        <w:t>Noori</w:t>
      </w:r>
      <w:proofErr w:type="spellEnd"/>
      <w:r>
        <w:t xml:space="preserve">, </w:t>
      </w:r>
      <w:proofErr w:type="spellStart"/>
      <w:r>
        <w:t>Kave</w:t>
      </w:r>
      <w:proofErr w:type="spellEnd"/>
      <w:r>
        <w:t>, studerande (fr.o.m. 2018</w:t>
      </w:r>
      <w:r>
        <w:noBreakHyphen/>
        <w:t>10</w:t>
      </w:r>
      <w:r>
        <w:noBreakHyphen/>
        <w:t>03 t.o.m. 2019</w:t>
      </w:r>
      <w:r>
        <w:noBreakHyphen/>
        <w:t>11</w:t>
      </w:r>
      <w:r>
        <w:noBreakHyphen/>
        <w:t>29)</w:t>
      </w:r>
    </w:p>
    <w:p w14:paraId="6E93EC32" w14:textId="77777777" w:rsidR="00A23F7A" w:rsidRDefault="00A23F7A" w:rsidP="00B5765E">
      <w:pPr>
        <w:pStyle w:val="Brdtextmedindragvnster"/>
      </w:pPr>
      <w:r>
        <w:t>Owens, Anna, jurist (fr.o.m. 2018</w:t>
      </w:r>
      <w:r>
        <w:noBreakHyphen/>
        <w:t>10</w:t>
      </w:r>
      <w:r>
        <w:noBreakHyphen/>
        <w:t>03 t.o.m. 2018</w:t>
      </w:r>
      <w:r>
        <w:noBreakHyphen/>
        <w:t>11</w:t>
      </w:r>
      <w:r>
        <w:noBreakHyphen/>
        <w:t>05)</w:t>
      </w:r>
    </w:p>
    <w:p w14:paraId="3BD9284F" w14:textId="77777777" w:rsidR="00A23F7A" w:rsidRDefault="00A23F7A" w:rsidP="00B5765E">
      <w:pPr>
        <w:pStyle w:val="Brdtextmedindragvnster"/>
      </w:pPr>
      <w:r>
        <w:t>Pérez, Cristina, jurist (fr.o.m. 2019</w:t>
      </w:r>
      <w:r>
        <w:noBreakHyphen/>
        <w:t>07</w:t>
      </w:r>
      <w:r>
        <w:noBreakHyphen/>
        <w:t>02 t.o.m. 2019</w:t>
      </w:r>
      <w:r>
        <w:noBreakHyphen/>
        <w:t>11</w:t>
      </w:r>
      <w:r>
        <w:noBreakHyphen/>
        <w:t>29)</w:t>
      </w:r>
    </w:p>
    <w:p w14:paraId="14EC3924" w14:textId="77777777" w:rsidR="00A23F7A" w:rsidRDefault="00A23F7A" w:rsidP="00B5765E">
      <w:pPr>
        <w:pStyle w:val="Brdtextmedindragvnster"/>
      </w:pPr>
      <w:proofErr w:type="spellStart"/>
      <w:r>
        <w:t>Resenius</w:t>
      </w:r>
      <w:proofErr w:type="spellEnd"/>
      <w:r>
        <w:t>, Birgitta, tf. chefsjurist (fr.o.m. 2018</w:t>
      </w:r>
      <w:r>
        <w:noBreakHyphen/>
        <w:t>10</w:t>
      </w:r>
      <w:r>
        <w:noBreakHyphen/>
        <w:t>03 t.o.m. 2019</w:t>
      </w:r>
      <w:r>
        <w:noBreakHyphen/>
        <w:t>07</w:t>
      </w:r>
      <w:r>
        <w:noBreakHyphen/>
        <w:t>01)</w:t>
      </w:r>
    </w:p>
    <w:p w14:paraId="4558D6C5" w14:textId="77777777" w:rsidR="00A23F7A" w:rsidRDefault="00A23F7A" w:rsidP="00B5765E">
      <w:pPr>
        <w:pStyle w:val="Brdtextmedindragvnster"/>
      </w:pPr>
      <w:proofErr w:type="spellStart"/>
      <w:r>
        <w:t>Tjäderborn</w:t>
      </w:r>
      <w:proofErr w:type="spellEnd"/>
      <w:r>
        <w:t>, Peder, enhetschef (fr.o.m. 2018</w:t>
      </w:r>
      <w:r>
        <w:noBreakHyphen/>
        <w:t>10</w:t>
      </w:r>
      <w:r>
        <w:noBreakHyphen/>
        <w:t>03 t.o.m. 2019</w:t>
      </w:r>
      <w:r>
        <w:noBreakHyphen/>
        <w:t>07</w:t>
      </w:r>
      <w:r>
        <w:noBreakHyphen/>
        <w:t>01)</w:t>
      </w:r>
    </w:p>
    <w:p w14:paraId="7C342259" w14:textId="77777777" w:rsidR="00A23F7A" w:rsidRDefault="00A23F7A" w:rsidP="00B5765E">
      <w:pPr>
        <w:pStyle w:val="Brdtextmedindragvnster"/>
      </w:pPr>
      <w:r>
        <w:t>Walther, Ulf, kansliråd (fr.o.m. 2018</w:t>
      </w:r>
      <w:r>
        <w:noBreakHyphen/>
        <w:t>10</w:t>
      </w:r>
      <w:r>
        <w:noBreakHyphen/>
        <w:t>03 t.o.m. 2018</w:t>
      </w:r>
      <w:r>
        <w:noBreakHyphen/>
        <w:t>11</w:t>
      </w:r>
      <w:r>
        <w:noBreakHyphen/>
        <w:t>21)</w:t>
      </w:r>
    </w:p>
    <w:p w14:paraId="7716A7EA" w14:textId="77777777" w:rsidR="00A23F7A" w:rsidRDefault="00A23F7A" w:rsidP="00B5765E">
      <w:pPr>
        <w:pStyle w:val="Brdtextmedindragvnster"/>
      </w:pPr>
      <w:proofErr w:type="spellStart"/>
      <w:r>
        <w:t>Wande</w:t>
      </w:r>
      <w:proofErr w:type="spellEnd"/>
      <w:r>
        <w:t>, Mattias, jurist (fr.o.m. 2019</w:t>
      </w:r>
      <w:r>
        <w:noBreakHyphen/>
        <w:t>07</w:t>
      </w:r>
      <w:r>
        <w:noBreakHyphen/>
        <w:t>02 t.o.m. 2019</w:t>
      </w:r>
      <w:r>
        <w:noBreakHyphen/>
        <w:t>11</w:t>
      </w:r>
      <w:r>
        <w:noBreakHyphen/>
        <w:t>29)</w:t>
      </w:r>
    </w:p>
    <w:p w14:paraId="3B34B851" w14:textId="77777777" w:rsidR="00A23F7A" w:rsidRDefault="00A23F7A" w:rsidP="00B5765E">
      <w:pPr>
        <w:pStyle w:val="Brdtexthllihop"/>
      </w:pPr>
      <w:r>
        <w:t>Sekreterare:</w:t>
      </w:r>
    </w:p>
    <w:p w14:paraId="708FBC16" w14:textId="77777777" w:rsidR="00A23F7A" w:rsidRDefault="00A23F7A" w:rsidP="00B5765E">
      <w:pPr>
        <w:pStyle w:val="Brdtextmedindragvnster"/>
      </w:pPr>
      <w:r>
        <w:t>Nilsson Strandberg, Per Anders, departementssekreterare (fr.o.m. 2018</w:t>
      </w:r>
      <w:r>
        <w:noBreakHyphen/>
        <w:t>09</w:t>
      </w:r>
      <w:r>
        <w:noBreakHyphen/>
        <w:t>17 t.o.m. 2019</w:t>
      </w:r>
      <w:r>
        <w:noBreakHyphen/>
        <w:t>05</w:t>
      </w:r>
      <w:r>
        <w:noBreakHyphen/>
        <w:t>31)</w:t>
      </w:r>
    </w:p>
    <w:p w14:paraId="552F8ED4" w14:textId="77777777" w:rsidR="00A23F7A" w:rsidRDefault="00A23F7A" w:rsidP="00B5765E">
      <w:pPr>
        <w:pStyle w:val="Brdtextmedindragvnster"/>
      </w:pPr>
      <w:r>
        <w:t>Petersson, Magdalena, utredningssekreterare (fr.o.m. 2018</w:t>
      </w:r>
      <w:r>
        <w:noBreakHyphen/>
        <w:t>09</w:t>
      </w:r>
      <w:r>
        <w:noBreakHyphen/>
        <w:t>17 t.o.m. 2019</w:t>
      </w:r>
      <w:r>
        <w:noBreakHyphen/>
        <w:t>11</w:t>
      </w:r>
      <w:r>
        <w:noBreakHyphen/>
        <w:t>29)</w:t>
      </w:r>
    </w:p>
    <w:p w14:paraId="1C873827" w14:textId="77777777" w:rsidR="00A23F7A" w:rsidRDefault="00A23F7A" w:rsidP="00B5765E">
      <w:pPr>
        <w:pStyle w:val="Brdtextupprkning"/>
      </w:pPr>
      <w:r>
        <w:t>Direktiv för utredningen, se dir. 2018:91 och dir. 2019:11</w:t>
      </w:r>
    </w:p>
    <w:p w14:paraId="0A82018B" w14:textId="77777777" w:rsidR="00A23F7A" w:rsidRDefault="00A23F7A" w:rsidP="00B5765E">
      <w:pPr>
        <w:pStyle w:val="Brdtexthllihop"/>
      </w:pPr>
      <w:r>
        <w:t>Kommittén har avgett</w:t>
      </w:r>
    </w:p>
    <w:p w14:paraId="3881EF03" w14:textId="426065B6" w:rsidR="00A23F7A" w:rsidRDefault="00A23F7A" w:rsidP="00510644">
      <w:pPr>
        <w:pStyle w:val="Brdtextmedindragvnster"/>
        <w:ind w:left="284" w:hanging="114"/>
      </w:pPr>
      <w:r>
        <w:t xml:space="preserve">SOU 2019:37 Kontroller vid högskoleprovet </w:t>
      </w:r>
      <w:r w:rsidR="00510644">
        <w:t>–</w:t>
      </w:r>
      <w:r>
        <w:t xml:space="preserve"> ett lagförslag om åtgärder mot fusk</w:t>
      </w:r>
    </w:p>
    <w:p w14:paraId="6BBB24CC" w14:textId="1A48062B" w:rsidR="00A23F7A" w:rsidRDefault="00A23F7A" w:rsidP="00510644">
      <w:pPr>
        <w:pStyle w:val="Brdtextmedindragvnster"/>
        <w:ind w:left="284" w:hanging="114"/>
      </w:pPr>
      <w:r>
        <w:t xml:space="preserve">SOU 2019:50 Fusk vid antagningen till högskoleutbildning </w:t>
      </w:r>
      <w:r w:rsidR="001803BA">
        <w:t>–</w:t>
      </w:r>
      <w:r>
        <w:t xml:space="preserve"> vad händer sen?</w:t>
      </w:r>
    </w:p>
    <w:p w14:paraId="057F96BB" w14:textId="77777777" w:rsidR="00A23F7A" w:rsidRDefault="00A23F7A" w:rsidP="00B5765E">
      <w:pPr>
        <w:pStyle w:val="Brdtextupprkning"/>
      </w:pPr>
      <w:r>
        <w:t>Uppdraget är därmed slutfört.</w:t>
      </w:r>
    </w:p>
    <w:p w14:paraId="0AC637B6" w14:textId="77777777" w:rsidR="00A23F7A" w:rsidRDefault="00A23F7A" w:rsidP="00B5765E">
      <w:pPr>
        <w:pStyle w:val="Rubrik2"/>
      </w:pPr>
      <w:bookmarkStart w:id="137" w:name="_Toc34128067"/>
      <w:r>
        <w:t>Utredningen om fritidshem och pedagogisk omsorg (U 2018:08)</w:t>
      </w:r>
      <w:bookmarkEnd w:id="137"/>
    </w:p>
    <w:p w14:paraId="7154084C" w14:textId="77777777" w:rsidR="00A23F7A" w:rsidRDefault="00A23F7A" w:rsidP="00B5765E">
      <w:pPr>
        <w:pStyle w:val="Brdtextupprkning"/>
      </w:pPr>
      <w:r>
        <w:t>Tillkallad enligt regeringens bemyndigande 2018-08-30</w:t>
      </w:r>
    </w:p>
    <w:p w14:paraId="3FCF3AE1" w14:textId="77777777" w:rsidR="00A23F7A" w:rsidRDefault="00A23F7A" w:rsidP="00B5765E">
      <w:pPr>
        <w:pStyle w:val="Brdtexthllihop"/>
      </w:pPr>
      <w:r>
        <w:t>Särskild utredare:</w:t>
      </w:r>
    </w:p>
    <w:p w14:paraId="0C12998A" w14:textId="77777777" w:rsidR="00A23F7A" w:rsidRDefault="00A23F7A" w:rsidP="00B5765E">
      <w:pPr>
        <w:pStyle w:val="Brdtextmedindragvnster"/>
      </w:pPr>
      <w:r>
        <w:t>Eskilsson, Linda, vice ordförande (fr.o.m. 2018</w:t>
      </w:r>
      <w:r>
        <w:noBreakHyphen/>
        <w:t>08</w:t>
      </w:r>
      <w:r>
        <w:noBreakHyphen/>
        <w:t>30)</w:t>
      </w:r>
    </w:p>
    <w:p w14:paraId="409907C4" w14:textId="77777777" w:rsidR="00A23F7A" w:rsidRDefault="00A23F7A" w:rsidP="00B5765E">
      <w:pPr>
        <w:pStyle w:val="Brdtexthllihop"/>
      </w:pPr>
      <w:r>
        <w:t>Experter:</w:t>
      </w:r>
    </w:p>
    <w:p w14:paraId="49CBD2BA" w14:textId="77777777" w:rsidR="00A23F7A" w:rsidRDefault="00A23F7A" w:rsidP="00B5765E">
      <w:pPr>
        <w:pStyle w:val="Brdtextmedindragvnster"/>
      </w:pPr>
      <w:r>
        <w:t>Arvidsson, Hans-Göran, utredare (fr.o.m. 2018</w:t>
      </w:r>
      <w:r>
        <w:noBreakHyphen/>
        <w:t>11</w:t>
      </w:r>
      <w:r>
        <w:noBreakHyphen/>
        <w:t>22 t.o.m. 2019</w:t>
      </w:r>
      <w:r>
        <w:noBreakHyphen/>
        <w:t>01</w:t>
      </w:r>
      <w:r>
        <w:noBreakHyphen/>
        <w:t>15)</w:t>
      </w:r>
    </w:p>
    <w:p w14:paraId="2B601252" w14:textId="77777777" w:rsidR="00A23F7A" w:rsidRDefault="00A23F7A" w:rsidP="00B5765E">
      <w:pPr>
        <w:pStyle w:val="Brdtextmedindragvnster"/>
      </w:pPr>
      <w:r>
        <w:t>Edin, Anders, departementssekreterare (fr.o.m. 2018</w:t>
      </w:r>
      <w:r>
        <w:noBreakHyphen/>
        <w:t>11</w:t>
      </w:r>
      <w:r>
        <w:noBreakHyphen/>
        <w:t>22)</w:t>
      </w:r>
    </w:p>
    <w:p w14:paraId="1FABAB15" w14:textId="77777777" w:rsidR="00A23F7A" w:rsidRDefault="00A23F7A" w:rsidP="00B5765E">
      <w:pPr>
        <w:pStyle w:val="Brdtextmedindragvnster"/>
      </w:pPr>
      <w:r>
        <w:lastRenderedPageBreak/>
        <w:t>Hagelberg, Helena, departementssekreterare (fr.o.m. 2018</w:t>
      </w:r>
      <w:r>
        <w:noBreakHyphen/>
        <w:t>11</w:t>
      </w:r>
      <w:r>
        <w:noBreakHyphen/>
        <w:t>22)</w:t>
      </w:r>
    </w:p>
    <w:p w14:paraId="17CF0F8F" w14:textId="77777777" w:rsidR="00A23F7A" w:rsidRDefault="00A23F7A" w:rsidP="00B5765E">
      <w:pPr>
        <w:pStyle w:val="Brdtextmedindragvnster"/>
      </w:pPr>
      <w:r>
        <w:t>Karlsson, Jonas, utredare (fr.o.m. 2018</w:t>
      </w:r>
      <w:r>
        <w:noBreakHyphen/>
        <w:t>11</w:t>
      </w:r>
      <w:r>
        <w:noBreakHyphen/>
        <w:t>22 t.o.m. 2019</w:t>
      </w:r>
      <w:r>
        <w:noBreakHyphen/>
        <w:t>09</w:t>
      </w:r>
      <w:r>
        <w:noBreakHyphen/>
        <w:t>09)</w:t>
      </w:r>
    </w:p>
    <w:p w14:paraId="7D94ACFF" w14:textId="77777777" w:rsidR="00A23F7A" w:rsidRDefault="00A23F7A" w:rsidP="00B5765E">
      <w:pPr>
        <w:pStyle w:val="Brdtextmedindragvnster"/>
      </w:pPr>
      <w:r>
        <w:t>Kilsäter, Emil, rektor (fr.o.m. 2018</w:t>
      </w:r>
      <w:r>
        <w:noBreakHyphen/>
        <w:t>11</w:t>
      </w:r>
      <w:r>
        <w:noBreakHyphen/>
        <w:t>22)</w:t>
      </w:r>
    </w:p>
    <w:p w14:paraId="4BBDC0DA" w14:textId="77777777" w:rsidR="00A23F7A" w:rsidRDefault="00A23F7A" w:rsidP="00B5765E">
      <w:pPr>
        <w:pStyle w:val="Brdtextmedindragvnster"/>
      </w:pPr>
      <w:proofErr w:type="spellStart"/>
      <w:r>
        <w:t>Käll</w:t>
      </w:r>
      <w:proofErr w:type="spellEnd"/>
      <w:r>
        <w:t>, Jan, rättssakkunnig (fr.o.m. 2019</w:t>
      </w:r>
      <w:r>
        <w:noBreakHyphen/>
        <w:t>09</w:t>
      </w:r>
      <w:r>
        <w:noBreakHyphen/>
        <w:t>10)</w:t>
      </w:r>
    </w:p>
    <w:p w14:paraId="499C3BBE" w14:textId="77777777" w:rsidR="00A23F7A" w:rsidRDefault="00A23F7A" w:rsidP="00B5765E">
      <w:pPr>
        <w:pStyle w:val="Brdtextmedindragvnster"/>
      </w:pPr>
      <w:r>
        <w:t>Köhler, Elvira, utredare (fr.o.m. 2019</w:t>
      </w:r>
      <w:r>
        <w:noBreakHyphen/>
        <w:t>05</w:t>
      </w:r>
      <w:r>
        <w:noBreakHyphen/>
        <w:t>21 t.o.m. 2019</w:t>
      </w:r>
      <w:r>
        <w:noBreakHyphen/>
        <w:t>12</w:t>
      </w:r>
      <w:r>
        <w:noBreakHyphen/>
        <w:t>02)</w:t>
      </w:r>
    </w:p>
    <w:p w14:paraId="09ACCBFB" w14:textId="77777777" w:rsidR="00A23F7A" w:rsidRDefault="00A23F7A" w:rsidP="00B5765E">
      <w:pPr>
        <w:pStyle w:val="Brdtextmedindragvnster"/>
      </w:pPr>
      <w:r>
        <w:t>Ljung, Kenneth, utredare (fr.o.m. 2019</w:t>
      </w:r>
      <w:r>
        <w:noBreakHyphen/>
        <w:t>09</w:t>
      </w:r>
      <w:r>
        <w:noBreakHyphen/>
        <w:t>10)</w:t>
      </w:r>
    </w:p>
    <w:p w14:paraId="451A1B7F" w14:textId="77777777" w:rsidR="00A23F7A" w:rsidRDefault="00A23F7A" w:rsidP="00B5765E">
      <w:pPr>
        <w:pStyle w:val="Brdtextmedindragvnster"/>
      </w:pPr>
      <w:r>
        <w:t>Mikaelsson, Kerstin, utredare (fr.o.m. 2018</w:t>
      </w:r>
      <w:r>
        <w:noBreakHyphen/>
        <w:t>11</w:t>
      </w:r>
      <w:r>
        <w:noBreakHyphen/>
        <w:t>22 t.o.m. 2019</w:t>
      </w:r>
      <w:r>
        <w:noBreakHyphen/>
        <w:t>08</w:t>
      </w:r>
      <w:r>
        <w:noBreakHyphen/>
        <w:t>26)</w:t>
      </w:r>
    </w:p>
    <w:p w14:paraId="159DC3A3" w14:textId="77777777" w:rsidR="00A23F7A" w:rsidRDefault="00A23F7A" w:rsidP="00B5765E">
      <w:pPr>
        <w:pStyle w:val="Brdtextmedindragvnster"/>
      </w:pPr>
      <w:r>
        <w:t>Mossberg, Elisabet, utredare (fr.o.m. 2018</w:t>
      </w:r>
      <w:r>
        <w:noBreakHyphen/>
        <w:t>12</w:t>
      </w:r>
      <w:r>
        <w:noBreakHyphen/>
        <w:t>18 t.o.m. 2019</w:t>
      </w:r>
      <w:r>
        <w:noBreakHyphen/>
        <w:t>05</w:t>
      </w:r>
      <w:r>
        <w:noBreakHyphen/>
        <w:t>20)</w:t>
      </w:r>
    </w:p>
    <w:p w14:paraId="6066F84A" w14:textId="77777777" w:rsidR="00A23F7A" w:rsidRDefault="00A23F7A" w:rsidP="00B5765E">
      <w:pPr>
        <w:pStyle w:val="Brdtextmedindragvnster"/>
      </w:pPr>
      <w:proofErr w:type="spellStart"/>
      <w:r>
        <w:t>Plöen</w:t>
      </w:r>
      <w:proofErr w:type="spellEnd"/>
      <w:r>
        <w:t xml:space="preserve"> </w:t>
      </w:r>
      <w:proofErr w:type="spellStart"/>
      <w:r>
        <w:t>Casterud</w:t>
      </w:r>
      <w:proofErr w:type="spellEnd"/>
      <w:r>
        <w:t>, Linnéa, utredare (fr.o.m. 2018</w:t>
      </w:r>
      <w:r>
        <w:noBreakHyphen/>
        <w:t>11</w:t>
      </w:r>
      <w:r>
        <w:noBreakHyphen/>
        <w:t>22 t.o.m. 2018</w:t>
      </w:r>
      <w:r>
        <w:noBreakHyphen/>
        <w:t>12</w:t>
      </w:r>
      <w:r>
        <w:noBreakHyphen/>
        <w:t>17)</w:t>
      </w:r>
    </w:p>
    <w:p w14:paraId="695011F0" w14:textId="77777777" w:rsidR="00A23F7A" w:rsidRDefault="00A23F7A" w:rsidP="00B5765E">
      <w:pPr>
        <w:pStyle w:val="Brdtextmedindragvnster"/>
      </w:pPr>
      <w:proofErr w:type="spellStart"/>
      <w:r>
        <w:t>Plöen</w:t>
      </w:r>
      <w:proofErr w:type="spellEnd"/>
      <w:r>
        <w:t xml:space="preserve"> </w:t>
      </w:r>
      <w:proofErr w:type="spellStart"/>
      <w:r>
        <w:t>Casterud</w:t>
      </w:r>
      <w:proofErr w:type="spellEnd"/>
      <w:r>
        <w:t>, Linnéa, utredare (fr.o.m. 2019</w:t>
      </w:r>
      <w:r>
        <w:noBreakHyphen/>
        <w:t>12</w:t>
      </w:r>
      <w:r>
        <w:noBreakHyphen/>
        <w:t>03)</w:t>
      </w:r>
    </w:p>
    <w:p w14:paraId="3FCD02F9" w14:textId="77777777" w:rsidR="00A23F7A" w:rsidRDefault="00A23F7A" w:rsidP="00B5765E">
      <w:pPr>
        <w:pStyle w:val="Brdtextmedindragvnster"/>
      </w:pPr>
      <w:proofErr w:type="spellStart"/>
      <w:r>
        <w:t>Rendling</w:t>
      </w:r>
      <w:proofErr w:type="spellEnd"/>
      <w:r>
        <w:t>, Gudrun, förbundsjurist (fr.o.m. 2018</w:t>
      </w:r>
      <w:r>
        <w:noBreakHyphen/>
        <w:t>11</w:t>
      </w:r>
      <w:r>
        <w:noBreakHyphen/>
        <w:t>22)</w:t>
      </w:r>
    </w:p>
    <w:p w14:paraId="36F7DBAE" w14:textId="77777777" w:rsidR="00A23F7A" w:rsidRDefault="00A23F7A" w:rsidP="00B5765E">
      <w:pPr>
        <w:pStyle w:val="Brdtextmedindragvnster"/>
      </w:pPr>
      <w:proofErr w:type="spellStart"/>
      <w:r>
        <w:t>Rudestad</w:t>
      </w:r>
      <w:proofErr w:type="spellEnd"/>
      <w:r>
        <w:t>, Annika, rättssakkunnig (fr.o.m. 2018</w:t>
      </w:r>
      <w:r>
        <w:noBreakHyphen/>
        <w:t>11</w:t>
      </w:r>
      <w:r>
        <w:noBreakHyphen/>
        <w:t>22)</w:t>
      </w:r>
    </w:p>
    <w:p w14:paraId="5DB37827" w14:textId="77777777" w:rsidR="00A23F7A" w:rsidRDefault="00A23F7A" w:rsidP="00B5765E">
      <w:pPr>
        <w:pStyle w:val="Brdtextmedindragvnster"/>
      </w:pPr>
      <w:r>
        <w:t>Sandin Larsson, Marita, rektor (fr.o.m. 2019</w:t>
      </w:r>
      <w:r>
        <w:noBreakHyphen/>
        <w:t>02</w:t>
      </w:r>
      <w:r>
        <w:noBreakHyphen/>
        <w:t>05)</w:t>
      </w:r>
    </w:p>
    <w:p w14:paraId="4915571F" w14:textId="77777777" w:rsidR="00A23F7A" w:rsidRDefault="00A23F7A" w:rsidP="00B5765E">
      <w:pPr>
        <w:pStyle w:val="Brdtextmedindragvnster"/>
      </w:pPr>
      <w:proofErr w:type="spellStart"/>
      <w:r>
        <w:t>Stadler</w:t>
      </w:r>
      <w:proofErr w:type="spellEnd"/>
      <w:r>
        <w:t>, Lena, utredare (fr.o.m. 2019</w:t>
      </w:r>
      <w:r>
        <w:noBreakHyphen/>
        <w:t>01</w:t>
      </w:r>
      <w:r>
        <w:noBreakHyphen/>
        <w:t>16)</w:t>
      </w:r>
    </w:p>
    <w:p w14:paraId="52BC09C4" w14:textId="77777777" w:rsidR="00A23F7A" w:rsidRDefault="00A23F7A" w:rsidP="00B5765E">
      <w:pPr>
        <w:pStyle w:val="Brdtextmedindragvnster"/>
      </w:pPr>
      <w:r>
        <w:t>Svedberg, Karin, ledamot (fr.o.m. 2018</w:t>
      </w:r>
      <w:r>
        <w:noBreakHyphen/>
        <w:t>11</w:t>
      </w:r>
      <w:r>
        <w:noBreakHyphen/>
        <w:t>22 t.o.m. 2019</w:t>
      </w:r>
      <w:r>
        <w:noBreakHyphen/>
        <w:t>02</w:t>
      </w:r>
      <w:r>
        <w:noBreakHyphen/>
        <w:t>04)</w:t>
      </w:r>
    </w:p>
    <w:p w14:paraId="12CF8550" w14:textId="77777777" w:rsidR="00A23F7A" w:rsidRDefault="00A23F7A" w:rsidP="00B5765E">
      <w:pPr>
        <w:pStyle w:val="Brdtextmedindragvnster"/>
      </w:pPr>
      <w:r>
        <w:t>Svensson, Per, ombudsman (fr.o.m. 2019</w:t>
      </w:r>
      <w:r>
        <w:noBreakHyphen/>
        <w:t>08</w:t>
      </w:r>
      <w:r>
        <w:noBreakHyphen/>
        <w:t>27)</w:t>
      </w:r>
    </w:p>
    <w:p w14:paraId="3E3A1120" w14:textId="77777777" w:rsidR="00A23F7A" w:rsidRDefault="00A23F7A" w:rsidP="00B5765E">
      <w:pPr>
        <w:pStyle w:val="Brdtextmedindragvnster"/>
      </w:pPr>
      <w:r>
        <w:t>Tornberg, Anna, utredare (fr.o.m. 2018</w:t>
      </w:r>
      <w:r>
        <w:noBreakHyphen/>
        <w:t>11</w:t>
      </w:r>
      <w:r>
        <w:noBreakHyphen/>
        <w:t>22)</w:t>
      </w:r>
    </w:p>
    <w:p w14:paraId="54AFC1E7" w14:textId="77777777" w:rsidR="00A23F7A" w:rsidRDefault="00A23F7A" w:rsidP="00B5765E">
      <w:pPr>
        <w:pStyle w:val="Brdtextmedindragvnster"/>
      </w:pPr>
      <w:r>
        <w:t>Wiberg, Marie, undervisningsråd (fr.o.m. 2018</w:t>
      </w:r>
      <w:r>
        <w:noBreakHyphen/>
        <w:t>11</w:t>
      </w:r>
      <w:r>
        <w:noBreakHyphen/>
        <w:t>22)</w:t>
      </w:r>
    </w:p>
    <w:p w14:paraId="75AEAD7B" w14:textId="77777777" w:rsidR="00A23F7A" w:rsidRDefault="00A23F7A" w:rsidP="00B5765E">
      <w:pPr>
        <w:pStyle w:val="Brdtexthllihop"/>
      </w:pPr>
      <w:r>
        <w:t>Sekreterare:</w:t>
      </w:r>
    </w:p>
    <w:p w14:paraId="49423D78" w14:textId="77777777" w:rsidR="00A23F7A" w:rsidRDefault="00A23F7A" w:rsidP="00B5765E">
      <w:pPr>
        <w:pStyle w:val="Brdtextmedindragvnster"/>
      </w:pPr>
      <w:r>
        <w:t>Blomqvist, Erik, f.d. departementssekreterare (fr.o.m. 2019</w:t>
      </w:r>
      <w:r>
        <w:noBreakHyphen/>
        <w:t>10</w:t>
      </w:r>
      <w:r>
        <w:noBreakHyphen/>
        <w:t>21 t.o.m. 2019</w:t>
      </w:r>
      <w:r>
        <w:noBreakHyphen/>
        <w:t>11</w:t>
      </w:r>
      <w:r>
        <w:noBreakHyphen/>
        <w:t>20)</w:t>
      </w:r>
    </w:p>
    <w:p w14:paraId="0D3D131E" w14:textId="77777777" w:rsidR="00A23F7A" w:rsidRDefault="00A23F7A" w:rsidP="00B5765E">
      <w:pPr>
        <w:pStyle w:val="Brdtextmedindragvnster"/>
      </w:pPr>
      <w:proofErr w:type="spellStart"/>
      <w:r>
        <w:t>Jägsander</w:t>
      </w:r>
      <w:proofErr w:type="spellEnd"/>
      <w:r>
        <w:t>, Jenny, kansliråd (fr.o.m. 2018</w:t>
      </w:r>
      <w:r>
        <w:noBreakHyphen/>
        <w:t>11</w:t>
      </w:r>
      <w:r>
        <w:noBreakHyphen/>
        <w:t>05)</w:t>
      </w:r>
    </w:p>
    <w:p w14:paraId="7B13164D" w14:textId="77777777" w:rsidR="00A23F7A" w:rsidRDefault="00A23F7A" w:rsidP="00B5765E">
      <w:pPr>
        <w:pStyle w:val="Brdtextmedindragvnster"/>
      </w:pPr>
      <w:r>
        <w:t xml:space="preserve">Larsson, </w:t>
      </w:r>
      <w:proofErr w:type="spellStart"/>
      <w:r>
        <w:t>IngBeth</w:t>
      </w:r>
      <w:proofErr w:type="spellEnd"/>
      <w:r>
        <w:t>, f.d. utredare (fr.o.m. 2019</w:t>
      </w:r>
      <w:r>
        <w:noBreakHyphen/>
        <w:t>10</w:t>
      </w:r>
      <w:r>
        <w:noBreakHyphen/>
        <w:t>14 t.o.m. 2020</w:t>
      </w:r>
      <w:r>
        <w:noBreakHyphen/>
        <w:t>02</w:t>
      </w:r>
      <w:r>
        <w:noBreakHyphen/>
        <w:t>26)</w:t>
      </w:r>
    </w:p>
    <w:p w14:paraId="264B6EDA" w14:textId="77777777" w:rsidR="00A23F7A" w:rsidRDefault="00A23F7A" w:rsidP="00B5765E">
      <w:pPr>
        <w:pStyle w:val="Brdtextmedindragvnster"/>
      </w:pPr>
      <w:proofErr w:type="spellStart"/>
      <w:r>
        <w:t>Lundvik</w:t>
      </w:r>
      <w:proofErr w:type="spellEnd"/>
      <w:r>
        <w:t>, Alexandra, jurist (fr.o.m. 2018</w:t>
      </w:r>
      <w:r>
        <w:noBreakHyphen/>
        <w:t>10</w:t>
      </w:r>
      <w:r>
        <w:noBreakHyphen/>
        <w:t>29)</w:t>
      </w:r>
    </w:p>
    <w:p w14:paraId="36E863CF" w14:textId="77777777" w:rsidR="00A23F7A" w:rsidRDefault="00A23F7A" w:rsidP="00B5765E">
      <w:pPr>
        <w:pStyle w:val="Brdtextupprkning"/>
      </w:pPr>
      <w:r>
        <w:t>Lokal: Garnisonen, 103 33 Stockholm</w:t>
      </w:r>
    </w:p>
    <w:p w14:paraId="0C49C209" w14:textId="1DBC2DD1" w:rsidR="00A23F7A" w:rsidRDefault="00A23F7A" w:rsidP="00B5765E">
      <w:pPr>
        <w:pStyle w:val="Brdtextupprkning"/>
      </w:pPr>
      <w:r>
        <w:t xml:space="preserve">Direktiv för utredningen, se dir. 2018:102, </w:t>
      </w:r>
      <w:r w:rsidR="00930FCB">
        <w:t xml:space="preserve">dir. </w:t>
      </w:r>
      <w:r>
        <w:t>2019:67</w:t>
      </w:r>
      <w:r w:rsidR="00930FCB">
        <w:t xml:space="preserve"> och dir. </w:t>
      </w:r>
      <w:r>
        <w:t>2019:99</w:t>
      </w:r>
    </w:p>
    <w:p w14:paraId="04A591D7" w14:textId="77777777" w:rsidR="00A23F7A" w:rsidRDefault="00A23F7A" w:rsidP="00B5765E">
      <w:pPr>
        <w:pStyle w:val="Brdtextupprkning"/>
      </w:pPr>
      <w:r>
        <w:t>Utredningen beräknas avsluta sitt arbete senast 31 maj 2020.</w:t>
      </w:r>
    </w:p>
    <w:p w14:paraId="5ED88BEB" w14:textId="77777777" w:rsidR="00A23F7A" w:rsidRDefault="00A23F7A" w:rsidP="00B5765E">
      <w:pPr>
        <w:pStyle w:val="Rubrik2"/>
      </w:pPr>
      <w:bookmarkStart w:id="138" w:name="_Toc34128068"/>
      <w:r>
        <w:t>Utredningen om fler barn i förskolan för bättre språkutveckling i svenska (U 2019:01)</w:t>
      </w:r>
      <w:bookmarkEnd w:id="138"/>
    </w:p>
    <w:p w14:paraId="347C93A8" w14:textId="77777777" w:rsidR="00A23F7A" w:rsidRDefault="00A23F7A" w:rsidP="00B5765E">
      <w:pPr>
        <w:pStyle w:val="Brdtextupprkning"/>
      </w:pPr>
      <w:r>
        <w:t>Tillkallad enligt regeringens bemyndigande 2019-10-24</w:t>
      </w:r>
    </w:p>
    <w:p w14:paraId="2A397357" w14:textId="77777777" w:rsidR="00A23F7A" w:rsidRDefault="00A23F7A" w:rsidP="00B5765E">
      <w:pPr>
        <w:pStyle w:val="Brdtexthllihop"/>
      </w:pPr>
      <w:r>
        <w:t>Särskild utredare:</w:t>
      </w:r>
    </w:p>
    <w:p w14:paraId="790AAC3D" w14:textId="77777777" w:rsidR="00A23F7A" w:rsidRDefault="00A23F7A" w:rsidP="00B5765E">
      <w:pPr>
        <w:pStyle w:val="Brdtextmedindragvnster"/>
      </w:pPr>
      <w:r>
        <w:t>Edholm, Lotta, skolborgarråd (fr.o.m. 2019</w:t>
      </w:r>
      <w:r>
        <w:noBreakHyphen/>
        <w:t>10</w:t>
      </w:r>
      <w:r>
        <w:noBreakHyphen/>
        <w:t>24)</w:t>
      </w:r>
    </w:p>
    <w:p w14:paraId="297EA5FC" w14:textId="77777777" w:rsidR="00A23F7A" w:rsidRDefault="00A23F7A" w:rsidP="00B5765E">
      <w:pPr>
        <w:pStyle w:val="Brdtexthllihop"/>
      </w:pPr>
      <w:r>
        <w:t>Sakkunniga:</w:t>
      </w:r>
    </w:p>
    <w:p w14:paraId="7AB277E7" w14:textId="77777777" w:rsidR="00A23F7A" w:rsidRDefault="00A23F7A" w:rsidP="00B5765E">
      <w:pPr>
        <w:pStyle w:val="Brdtextmedindragvnster"/>
      </w:pPr>
      <w:proofErr w:type="spellStart"/>
      <w:r>
        <w:t>Kollén</w:t>
      </w:r>
      <w:proofErr w:type="spellEnd"/>
      <w:r>
        <w:t>, Filip, kansliråd (fr.o.m. 2019</w:t>
      </w:r>
      <w:r>
        <w:noBreakHyphen/>
        <w:t>12</w:t>
      </w:r>
      <w:r>
        <w:noBreakHyphen/>
        <w:t>18)</w:t>
      </w:r>
    </w:p>
    <w:p w14:paraId="2BAEE470" w14:textId="77777777" w:rsidR="00A23F7A" w:rsidRDefault="00A23F7A" w:rsidP="00B5765E">
      <w:pPr>
        <w:pStyle w:val="Brdtextmedindragvnster"/>
      </w:pPr>
      <w:r>
        <w:t xml:space="preserve">Laursen </w:t>
      </w:r>
      <w:proofErr w:type="spellStart"/>
      <w:r>
        <w:t>Tofténius</w:t>
      </w:r>
      <w:proofErr w:type="spellEnd"/>
      <w:r>
        <w:t>, Christer, ämnesråd (fr.o.m. 2019</w:t>
      </w:r>
      <w:r>
        <w:noBreakHyphen/>
        <w:t>12</w:t>
      </w:r>
      <w:r>
        <w:noBreakHyphen/>
        <w:t>18)</w:t>
      </w:r>
    </w:p>
    <w:p w14:paraId="6F7E588D" w14:textId="77777777" w:rsidR="00A23F7A" w:rsidRDefault="00A23F7A" w:rsidP="00B5765E">
      <w:pPr>
        <w:pStyle w:val="Brdtextmedindragvnster"/>
      </w:pPr>
      <w:proofErr w:type="spellStart"/>
      <w:r>
        <w:t>Århammar</w:t>
      </w:r>
      <w:proofErr w:type="spellEnd"/>
      <w:r>
        <w:t>, Annika, kansliråd (fr.o.m. 2019</w:t>
      </w:r>
      <w:r>
        <w:noBreakHyphen/>
        <w:t>12</w:t>
      </w:r>
      <w:r>
        <w:noBreakHyphen/>
        <w:t>18)</w:t>
      </w:r>
    </w:p>
    <w:p w14:paraId="5D181E72" w14:textId="77777777" w:rsidR="00A23F7A" w:rsidRDefault="00A23F7A" w:rsidP="00B5765E">
      <w:pPr>
        <w:pStyle w:val="Brdtexthllihop"/>
      </w:pPr>
      <w:r>
        <w:t>Experter:</w:t>
      </w:r>
    </w:p>
    <w:p w14:paraId="0154D3C2" w14:textId="77777777" w:rsidR="00A23F7A" w:rsidRDefault="00A23F7A" w:rsidP="00B5765E">
      <w:pPr>
        <w:pStyle w:val="Brdtextmedindragvnster"/>
      </w:pPr>
      <w:r>
        <w:t>Andersson Damberg, Lotta, utredare (fr.o.m. 2019</w:t>
      </w:r>
      <w:r>
        <w:noBreakHyphen/>
        <w:t>12</w:t>
      </w:r>
      <w:r>
        <w:noBreakHyphen/>
        <w:t>18)</w:t>
      </w:r>
    </w:p>
    <w:p w14:paraId="2E4C72DF" w14:textId="77777777" w:rsidR="00A23F7A" w:rsidRDefault="00A23F7A" w:rsidP="00B5765E">
      <w:pPr>
        <w:pStyle w:val="Brdtextmedindragvnster"/>
      </w:pPr>
      <w:proofErr w:type="spellStart"/>
      <w:r>
        <w:t>Kraber</w:t>
      </w:r>
      <w:proofErr w:type="spellEnd"/>
      <w:r>
        <w:t>, Nils, utredare (fr.o.m. 2019</w:t>
      </w:r>
      <w:r>
        <w:noBreakHyphen/>
        <w:t>12</w:t>
      </w:r>
      <w:r>
        <w:noBreakHyphen/>
        <w:t>18)</w:t>
      </w:r>
    </w:p>
    <w:p w14:paraId="45DFB419" w14:textId="77777777" w:rsidR="00A23F7A" w:rsidRDefault="00A23F7A" w:rsidP="00B5765E">
      <w:pPr>
        <w:pStyle w:val="Brdtextmedindragvnster"/>
      </w:pPr>
      <w:proofErr w:type="spellStart"/>
      <w:r>
        <w:t>Lyckeståhl</w:t>
      </w:r>
      <w:proofErr w:type="spellEnd"/>
      <w:r>
        <w:t>, Lena, undervisningsråd (fr.o.m. 2019</w:t>
      </w:r>
      <w:r>
        <w:noBreakHyphen/>
        <w:t>12</w:t>
      </w:r>
      <w:r>
        <w:noBreakHyphen/>
        <w:t>18)</w:t>
      </w:r>
    </w:p>
    <w:p w14:paraId="320CF551" w14:textId="77777777" w:rsidR="00A23F7A" w:rsidRDefault="00A23F7A" w:rsidP="00B5765E">
      <w:pPr>
        <w:pStyle w:val="Brdtextmedindragvnster"/>
      </w:pPr>
      <w:proofErr w:type="spellStart"/>
      <w:r>
        <w:t>Rendling</w:t>
      </w:r>
      <w:proofErr w:type="spellEnd"/>
      <w:r>
        <w:t>, Gudrun, förbundsjurist (fr.o.m. 2019</w:t>
      </w:r>
      <w:r>
        <w:noBreakHyphen/>
        <w:t>12</w:t>
      </w:r>
      <w:r>
        <w:noBreakHyphen/>
        <w:t>18)</w:t>
      </w:r>
    </w:p>
    <w:p w14:paraId="362BF87F" w14:textId="77777777" w:rsidR="00A23F7A" w:rsidRDefault="00A23F7A" w:rsidP="00B5765E">
      <w:pPr>
        <w:pStyle w:val="Brdtexthllihop"/>
      </w:pPr>
      <w:r>
        <w:lastRenderedPageBreak/>
        <w:t>Sekreterare:</w:t>
      </w:r>
    </w:p>
    <w:p w14:paraId="4FE8F255" w14:textId="77777777" w:rsidR="00A23F7A" w:rsidRDefault="00A23F7A" w:rsidP="00B5765E">
      <w:pPr>
        <w:pStyle w:val="Brdtextmedindragvnster"/>
      </w:pPr>
      <w:proofErr w:type="spellStart"/>
      <w:r>
        <w:t>Vent</w:t>
      </w:r>
      <w:proofErr w:type="spellEnd"/>
      <w:r>
        <w:t>, Sanna, politiskt sakkunnig (fr.o.m. 2019</w:t>
      </w:r>
      <w:r>
        <w:noBreakHyphen/>
        <w:t>12</w:t>
      </w:r>
      <w:r>
        <w:noBreakHyphen/>
        <w:t>09)</w:t>
      </w:r>
    </w:p>
    <w:p w14:paraId="36A58AAF" w14:textId="77777777" w:rsidR="00A23F7A" w:rsidRPr="002E21B5" w:rsidRDefault="00A23F7A" w:rsidP="00B5765E">
      <w:pPr>
        <w:pStyle w:val="Brdtextmedindragvnster"/>
        <w:rPr>
          <w:lang w:val="de-DE"/>
        </w:rPr>
      </w:pPr>
      <w:proofErr w:type="spellStart"/>
      <w:r w:rsidRPr="002E21B5">
        <w:rPr>
          <w:lang w:val="de-DE"/>
        </w:rPr>
        <w:t>Wanhatalo</w:t>
      </w:r>
      <w:proofErr w:type="spellEnd"/>
      <w:r w:rsidRPr="002E21B5">
        <w:rPr>
          <w:lang w:val="de-DE"/>
        </w:rPr>
        <w:t xml:space="preserve">, Daniel, </w:t>
      </w:r>
      <w:proofErr w:type="spellStart"/>
      <w:r w:rsidRPr="002E21B5">
        <w:rPr>
          <w:lang w:val="de-DE"/>
        </w:rPr>
        <w:t>rådman</w:t>
      </w:r>
      <w:proofErr w:type="spellEnd"/>
      <w:r w:rsidRPr="002E21B5">
        <w:rPr>
          <w:lang w:val="de-DE"/>
        </w:rPr>
        <w:t xml:space="preserve"> (</w:t>
      </w:r>
      <w:proofErr w:type="spellStart"/>
      <w:r w:rsidRPr="002E21B5">
        <w:rPr>
          <w:lang w:val="de-DE"/>
        </w:rPr>
        <w:t>fr.o.m</w:t>
      </w:r>
      <w:proofErr w:type="spellEnd"/>
      <w:r w:rsidRPr="002E21B5">
        <w:rPr>
          <w:lang w:val="de-DE"/>
        </w:rPr>
        <w:t>. 2019</w:t>
      </w:r>
      <w:r w:rsidRPr="002E21B5">
        <w:rPr>
          <w:lang w:val="de-DE"/>
        </w:rPr>
        <w:noBreakHyphen/>
        <w:t>12</w:t>
      </w:r>
      <w:r w:rsidRPr="002E21B5">
        <w:rPr>
          <w:lang w:val="de-DE"/>
        </w:rPr>
        <w:noBreakHyphen/>
        <w:t>20)</w:t>
      </w:r>
    </w:p>
    <w:p w14:paraId="07C63352" w14:textId="77777777" w:rsidR="00A23F7A" w:rsidRDefault="00A23F7A" w:rsidP="00B5765E">
      <w:pPr>
        <w:pStyle w:val="Brdtextupprkning"/>
      </w:pPr>
      <w:r>
        <w:t>Lokal: Garnisonen, 103 33 Stockholm</w:t>
      </w:r>
    </w:p>
    <w:p w14:paraId="59AB78CD" w14:textId="77777777" w:rsidR="00A23F7A" w:rsidRDefault="00A23F7A" w:rsidP="00B5765E">
      <w:pPr>
        <w:pStyle w:val="Brdtextupprkning"/>
      </w:pPr>
      <w:r>
        <w:t>Direktiv för utredningen, se dir. 2019:71</w:t>
      </w:r>
    </w:p>
    <w:p w14:paraId="22462A2A" w14:textId="77777777" w:rsidR="00A23F7A" w:rsidRDefault="00A23F7A" w:rsidP="00B5765E">
      <w:pPr>
        <w:pStyle w:val="Brdtextupprkning"/>
      </w:pPr>
      <w:r>
        <w:t>Utredningen beräknas avsluta sitt arbete senast 30 oktober 2020.</w:t>
      </w:r>
    </w:p>
    <w:p w14:paraId="78CC50FD" w14:textId="77777777" w:rsidR="00A23F7A" w:rsidRDefault="00A23F7A" w:rsidP="00B5765E">
      <w:pPr>
        <w:pStyle w:val="Rubrik2"/>
      </w:pPr>
      <w:bookmarkStart w:id="139" w:name="_Toc34128069"/>
      <w:r>
        <w:t>Utredningen om ett utvecklat innovationsstöd vid universitet och högskolor (U 2019:02)</w:t>
      </w:r>
      <w:bookmarkEnd w:id="139"/>
    </w:p>
    <w:p w14:paraId="514C01E7" w14:textId="77777777" w:rsidR="00A23F7A" w:rsidRDefault="00A23F7A" w:rsidP="00B5765E">
      <w:pPr>
        <w:pStyle w:val="Brdtextupprkning"/>
      </w:pPr>
      <w:r>
        <w:t>Tillkallad enligt regeringens bemyndigande 2019-10-24</w:t>
      </w:r>
    </w:p>
    <w:p w14:paraId="6BF1EED4" w14:textId="77777777" w:rsidR="00A23F7A" w:rsidRDefault="00A23F7A" w:rsidP="00B5765E">
      <w:pPr>
        <w:pStyle w:val="Brdtexthllihop"/>
      </w:pPr>
      <w:r>
        <w:t>Särskild utredare:</w:t>
      </w:r>
    </w:p>
    <w:p w14:paraId="3B643B25" w14:textId="77777777" w:rsidR="00A23F7A" w:rsidRDefault="00A23F7A" w:rsidP="00B5765E">
      <w:pPr>
        <w:pStyle w:val="Brdtextmedindragvnster"/>
      </w:pPr>
      <w:r>
        <w:t>Karlsson, Alf, f.d. statssekreterare (fr.o.m. 2019</w:t>
      </w:r>
      <w:r>
        <w:noBreakHyphen/>
        <w:t>10</w:t>
      </w:r>
      <w:r>
        <w:noBreakHyphen/>
        <w:t>24)</w:t>
      </w:r>
    </w:p>
    <w:p w14:paraId="0F3DC54C" w14:textId="77777777" w:rsidR="00A23F7A" w:rsidRDefault="00A23F7A" w:rsidP="00B5765E">
      <w:pPr>
        <w:pStyle w:val="Brdtexthllihop"/>
      </w:pPr>
      <w:r>
        <w:t>Sekreterare:</w:t>
      </w:r>
    </w:p>
    <w:p w14:paraId="4FC6B9B1" w14:textId="77777777" w:rsidR="00A23F7A" w:rsidRDefault="00A23F7A" w:rsidP="00B5765E">
      <w:pPr>
        <w:pStyle w:val="Brdtextmedindragvnster"/>
      </w:pPr>
      <w:r>
        <w:t>Fröberg, Martin, departementssekreterare (fr.o.m. 2020</w:t>
      </w:r>
      <w:r>
        <w:noBreakHyphen/>
        <w:t>01</w:t>
      </w:r>
      <w:r>
        <w:noBreakHyphen/>
        <w:t>07)</w:t>
      </w:r>
    </w:p>
    <w:p w14:paraId="15CEA746" w14:textId="77777777" w:rsidR="00A23F7A" w:rsidRDefault="00A23F7A" w:rsidP="00B5765E">
      <w:pPr>
        <w:pStyle w:val="Brdtexthllihop"/>
      </w:pPr>
      <w:r>
        <w:t>Experter:</w:t>
      </w:r>
    </w:p>
    <w:p w14:paraId="33F3F874" w14:textId="77777777" w:rsidR="00A23F7A" w:rsidRDefault="00A23F7A" w:rsidP="00B5765E">
      <w:pPr>
        <w:pStyle w:val="Brdtextmedindragvnster"/>
      </w:pPr>
      <w:r>
        <w:t>Aminoff, Anna, departementssekreterare (fr.o.m. 2019</w:t>
      </w:r>
      <w:r>
        <w:noBreakHyphen/>
        <w:t>11</w:t>
      </w:r>
      <w:r>
        <w:noBreakHyphen/>
        <w:t>18)</w:t>
      </w:r>
    </w:p>
    <w:p w14:paraId="318F53AE" w14:textId="77777777" w:rsidR="00A23F7A" w:rsidRDefault="00A23F7A" w:rsidP="00B5765E">
      <w:pPr>
        <w:pStyle w:val="Brdtextmedindragvnster"/>
      </w:pPr>
      <w:r>
        <w:t xml:space="preserve">Ingemarsdotter Persson, Kristina, departementssekreterare </w:t>
      </w:r>
      <w:r>
        <w:br/>
        <w:t>(fr.o.m. 2019</w:t>
      </w:r>
      <w:r>
        <w:noBreakHyphen/>
        <w:t>11</w:t>
      </w:r>
      <w:r>
        <w:noBreakHyphen/>
        <w:t>18)</w:t>
      </w:r>
    </w:p>
    <w:p w14:paraId="628A165F" w14:textId="77777777" w:rsidR="00A23F7A" w:rsidRDefault="00A23F7A" w:rsidP="00B5765E">
      <w:pPr>
        <w:pStyle w:val="Brdtextmedindragvnster"/>
      </w:pPr>
      <w:proofErr w:type="spellStart"/>
      <w:r>
        <w:t>Knorpp</w:t>
      </w:r>
      <w:proofErr w:type="spellEnd"/>
      <w:r>
        <w:t>, Carina, ämnesråd (fr.o.m. 2019</w:t>
      </w:r>
      <w:r>
        <w:noBreakHyphen/>
        <w:t>11</w:t>
      </w:r>
      <w:r>
        <w:noBreakHyphen/>
        <w:t>18)</w:t>
      </w:r>
    </w:p>
    <w:p w14:paraId="66892462" w14:textId="77777777" w:rsidR="00A23F7A" w:rsidRDefault="00A23F7A" w:rsidP="00B5765E">
      <w:pPr>
        <w:pStyle w:val="Brdtextmedindragvnster"/>
      </w:pPr>
      <w:r>
        <w:t>Olofsson, Maria, ämnesråd (fr.o.m. 2019</w:t>
      </w:r>
      <w:r>
        <w:noBreakHyphen/>
        <w:t>11</w:t>
      </w:r>
      <w:r>
        <w:noBreakHyphen/>
        <w:t>18)</w:t>
      </w:r>
    </w:p>
    <w:p w14:paraId="3645B6B1" w14:textId="77777777" w:rsidR="00A23F7A" w:rsidRDefault="00A23F7A" w:rsidP="00B5765E">
      <w:pPr>
        <w:pStyle w:val="Brdtextmedindragvnster"/>
      </w:pPr>
      <w:proofErr w:type="spellStart"/>
      <w:r>
        <w:t>Sigeman</w:t>
      </w:r>
      <w:proofErr w:type="spellEnd"/>
      <w:r>
        <w:t>, Anders, departementssekreterare (fr.o.m. 2019</w:t>
      </w:r>
      <w:r>
        <w:noBreakHyphen/>
        <w:t>11</w:t>
      </w:r>
      <w:r>
        <w:noBreakHyphen/>
        <w:t>18)</w:t>
      </w:r>
    </w:p>
    <w:p w14:paraId="2B7E7E24" w14:textId="77777777" w:rsidR="00A23F7A" w:rsidRDefault="00A23F7A" w:rsidP="00B5765E">
      <w:pPr>
        <w:pStyle w:val="Brdtextmedindragvnster"/>
      </w:pPr>
      <w:r>
        <w:t>Stenberg, Sara, departementssekreterare (fr.o.m. 2019</w:t>
      </w:r>
      <w:r>
        <w:noBreakHyphen/>
        <w:t>11</w:t>
      </w:r>
      <w:r>
        <w:noBreakHyphen/>
        <w:t>18)</w:t>
      </w:r>
    </w:p>
    <w:p w14:paraId="2EB9FCC0" w14:textId="77777777" w:rsidR="00A23F7A" w:rsidRDefault="00A23F7A" w:rsidP="00B5765E">
      <w:pPr>
        <w:pStyle w:val="Brdtextmedindragvnster"/>
      </w:pPr>
      <w:r>
        <w:t>Stridsberg, Linda, ämnesråd (fr.o.m. 2019</w:t>
      </w:r>
      <w:r>
        <w:noBreakHyphen/>
        <w:t>11</w:t>
      </w:r>
      <w:r>
        <w:noBreakHyphen/>
        <w:t>18)</w:t>
      </w:r>
    </w:p>
    <w:p w14:paraId="30222B24" w14:textId="77777777" w:rsidR="00A23F7A" w:rsidRDefault="00A23F7A" w:rsidP="00B5765E">
      <w:pPr>
        <w:pStyle w:val="Brdtextupprkning"/>
      </w:pPr>
      <w:r>
        <w:t>Lokal: Garnisonen, 103 33 Stockholm</w:t>
      </w:r>
    </w:p>
    <w:p w14:paraId="29DDD24E" w14:textId="77777777" w:rsidR="00A23F7A" w:rsidRDefault="00A23F7A" w:rsidP="00B5765E">
      <w:pPr>
        <w:pStyle w:val="Brdtextupprkning"/>
      </w:pPr>
      <w:r>
        <w:t>Direktiv för utredningen, se dir. 2019:72</w:t>
      </w:r>
    </w:p>
    <w:p w14:paraId="3DD9C617" w14:textId="77777777" w:rsidR="00A23F7A" w:rsidRDefault="00A23F7A" w:rsidP="00B5765E">
      <w:pPr>
        <w:pStyle w:val="Brdtextupprkning"/>
      </w:pPr>
      <w:r>
        <w:t>Utredningen beräknas avsluta sitt arbete senast 30 september 2020.</w:t>
      </w:r>
    </w:p>
    <w:p w14:paraId="66912C55" w14:textId="77777777" w:rsidR="00A23F7A" w:rsidRDefault="00A23F7A" w:rsidP="00B5765E">
      <w:pPr>
        <w:pStyle w:val="Rubrik2"/>
      </w:pPr>
      <w:bookmarkStart w:id="140" w:name="_Toc34128070"/>
      <w:r>
        <w:t>Utredningen om översyn av regelverket för pliktleverans och hantering av annat material vid Kungl. biblioteket (U 2019:03)</w:t>
      </w:r>
      <w:bookmarkEnd w:id="140"/>
    </w:p>
    <w:p w14:paraId="6A5E99C2" w14:textId="77777777" w:rsidR="00A23F7A" w:rsidRDefault="00A23F7A" w:rsidP="00B5765E">
      <w:pPr>
        <w:pStyle w:val="Brdtextupprkning"/>
      </w:pPr>
      <w:r>
        <w:t>Tillkallad enligt regeringens bemyndigande 2019-11-14</w:t>
      </w:r>
    </w:p>
    <w:p w14:paraId="4A3DA25C" w14:textId="77777777" w:rsidR="00A23F7A" w:rsidRDefault="00A23F7A" w:rsidP="00B5765E">
      <w:pPr>
        <w:pStyle w:val="Brdtexthllihop"/>
      </w:pPr>
      <w:r>
        <w:t>Särskild utredare:</w:t>
      </w:r>
    </w:p>
    <w:p w14:paraId="398A7911" w14:textId="77777777" w:rsidR="00A23F7A" w:rsidRDefault="00A23F7A" w:rsidP="00B5765E">
      <w:pPr>
        <w:pStyle w:val="Brdtextmedindragvnster"/>
      </w:pPr>
      <w:r>
        <w:t>Geijer, Ulrika, chefsrådman (fr.o.m. 2019</w:t>
      </w:r>
      <w:r>
        <w:noBreakHyphen/>
        <w:t>11</w:t>
      </w:r>
      <w:r>
        <w:noBreakHyphen/>
        <w:t>14)</w:t>
      </w:r>
    </w:p>
    <w:p w14:paraId="10534C42" w14:textId="77777777" w:rsidR="00A23F7A" w:rsidRDefault="00A23F7A" w:rsidP="00B5765E">
      <w:pPr>
        <w:pStyle w:val="Brdtexthllihop"/>
      </w:pPr>
      <w:r>
        <w:t>Huvudsekreterare:</w:t>
      </w:r>
    </w:p>
    <w:p w14:paraId="66A1339A" w14:textId="77777777" w:rsidR="00A23F7A" w:rsidRDefault="00A23F7A" w:rsidP="00B5765E">
      <w:pPr>
        <w:pStyle w:val="Brdtextmedindragvnster"/>
      </w:pPr>
      <w:r>
        <w:t>Brundin, Åsa, justitiesekreterare (fr.o.m. 2019</w:t>
      </w:r>
      <w:r>
        <w:noBreakHyphen/>
        <w:t>12</w:t>
      </w:r>
      <w:r>
        <w:noBreakHyphen/>
        <w:t>01)</w:t>
      </w:r>
    </w:p>
    <w:p w14:paraId="51457A8E" w14:textId="77777777" w:rsidR="00A23F7A" w:rsidRDefault="00A23F7A" w:rsidP="00B5765E">
      <w:pPr>
        <w:pStyle w:val="Brdtexthllihop"/>
      </w:pPr>
      <w:r>
        <w:t>Sekreterare:</w:t>
      </w:r>
    </w:p>
    <w:p w14:paraId="717B6ABB" w14:textId="77777777" w:rsidR="00A23F7A" w:rsidRDefault="00A23F7A" w:rsidP="00B5765E">
      <w:pPr>
        <w:pStyle w:val="Brdtextmedindragvnster"/>
      </w:pPr>
      <w:r>
        <w:t>Arvidsson, Ann-Sofie, arkivarie (fr.o.m. 2019</w:t>
      </w:r>
      <w:r>
        <w:noBreakHyphen/>
        <w:t>12</w:t>
      </w:r>
      <w:r>
        <w:noBreakHyphen/>
        <w:t>01)</w:t>
      </w:r>
    </w:p>
    <w:p w14:paraId="26BA7D46" w14:textId="77777777" w:rsidR="00A23F7A" w:rsidRDefault="00A23F7A" w:rsidP="00B5765E">
      <w:pPr>
        <w:pStyle w:val="Brdtextupprkning"/>
      </w:pPr>
      <w:r>
        <w:lastRenderedPageBreak/>
        <w:t>Lokal: Förvaltningsrätten i Malmö, 203 20 Malmö</w:t>
      </w:r>
    </w:p>
    <w:p w14:paraId="5B64AB4A" w14:textId="77777777" w:rsidR="00A23F7A" w:rsidRDefault="00A23F7A" w:rsidP="00B5765E">
      <w:pPr>
        <w:pStyle w:val="Brdtextupprkning"/>
      </w:pPr>
      <w:r>
        <w:t>Direktiv för utredningen, se dir. 2019:84</w:t>
      </w:r>
    </w:p>
    <w:p w14:paraId="400C0CF3" w14:textId="77777777" w:rsidR="00A23F7A" w:rsidRDefault="00A23F7A" w:rsidP="00B5765E">
      <w:pPr>
        <w:pStyle w:val="Brdtextupprkning"/>
      </w:pPr>
      <w:r>
        <w:t>Utredningen beräknas avsluta sitt arbete senast 30 december 2020.</w:t>
      </w:r>
    </w:p>
    <w:p w14:paraId="2959A2AA" w14:textId="77777777" w:rsidR="00A23F7A" w:rsidRDefault="00A23F7A" w:rsidP="00B5765E">
      <w:pPr>
        <w:pStyle w:val="Rubrik2"/>
      </w:pPr>
      <w:bookmarkStart w:id="141" w:name="_Toc34128071"/>
      <w:r>
        <w:t>Utredningen om stärkta skolbibliotek och läromedel (U 2019:04)</w:t>
      </w:r>
      <w:bookmarkEnd w:id="141"/>
    </w:p>
    <w:p w14:paraId="6EC22C2C" w14:textId="77777777" w:rsidR="00A23F7A" w:rsidRDefault="00A23F7A" w:rsidP="00B5765E">
      <w:pPr>
        <w:pStyle w:val="Brdtextupprkning"/>
      </w:pPr>
      <w:r>
        <w:t>Tillkallad enligt regeringens bemyndigande 2019-11-28</w:t>
      </w:r>
    </w:p>
    <w:p w14:paraId="2A257AB6" w14:textId="77777777" w:rsidR="00A23F7A" w:rsidRDefault="00A23F7A" w:rsidP="00B5765E">
      <w:pPr>
        <w:pStyle w:val="Brdtexthllihop"/>
      </w:pPr>
      <w:r>
        <w:t>Särskild utredare:</w:t>
      </w:r>
    </w:p>
    <w:p w14:paraId="7AE17327" w14:textId="77777777" w:rsidR="00A23F7A" w:rsidRDefault="00A23F7A" w:rsidP="00B5765E">
      <w:pPr>
        <w:pStyle w:val="Brdtextmedindragvnster"/>
      </w:pPr>
      <w:r>
        <w:t>Fridolin, Gustav, f.d. statsråd (fr.o.m. 2019</w:t>
      </w:r>
      <w:r>
        <w:noBreakHyphen/>
        <w:t>11</w:t>
      </w:r>
      <w:r>
        <w:noBreakHyphen/>
        <w:t>28)</w:t>
      </w:r>
    </w:p>
    <w:p w14:paraId="360B939C" w14:textId="77777777" w:rsidR="00A23F7A" w:rsidRDefault="00A23F7A" w:rsidP="00B5765E">
      <w:pPr>
        <w:pStyle w:val="Brdtexthllihop"/>
      </w:pPr>
      <w:r>
        <w:t>Sekreterare:</w:t>
      </w:r>
    </w:p>
    <w:p w14:paraId="752A85A2" w14:textId="77777777" w:rsidR="00A23F7A" w:rsidRDefault="00A23F7A" w:rsidP="00B5765E">
      <w:pPr>
        <w:pStyle w:val="Brdtextmedindragvnster"/>
      </w:pPr>
      <w:r>
        <w:t>Mejer, Tove, undervisningsråd (fr.o.m. 2019</w:t>
      </w:r>
      <w:r>
        <w:noBreakHyphen/>
        <w:t>12</w:t>
      </w:r>
      <w:r>
        <w:noBreakHyphen/>
        <w:t>09)</w:t>
      </w:r>
    </w:p>
    <w:p w14:paraId="7B55A05E" w14:textId="77777777" w:rsidR="00A23F7A" w:rsidRDefault="00A23F7A" w:rsidP="00B5765E">
      <w:pPr>
        <w:pStyle w:val="Brdtextupprkning"/>
      </w:pPr>
      <w:r>
        <w:t>Lokal: Garnisonen, 103 33 Stockholm</w:t>
      </w:r>
    </w:p>
    <w:p w14:paraId="1EF6348E" w14:textId="77777777" w:rsidR="00A23F7A" w:rsidRDefault="00A23F7A" w:rsidP="00B5765E">
      <w:pPr>
        <w:pStyle w:val="Brdtextupprkning"/>
      </w:pPr>
      <w:r>
        <w:t>Direktiv för utredningen, se dir. 2019:91</w:t>
      </w:r>
    </w:p>
    <w:p w14:paraId="664AEF8B" w14:textId="77777777" w:rsidR="00A23F7A" w:rsidRDefault="00A23F7A" w:rsidP="00B5765E">
      <w:pPr>
        <w:pStyle w:val="Brdtextupprkning"/>
      </w:pPr>
      <w:r>
        <w:t>Utredningen beräknas avsluta sitt arbete senast den 30 november 2020.</w:t>
      </w:r>
    </w:p>
    <w:p w14:paraId="63D49E08" w14:textId="77777777" w:rsidR="00A23F7A" w:rsidRDefault="00A23F7A"/>
    <w:p w14:paraId="5F6CEFF0" w14:textId="77777777" w:rsidR="00A23F7A" w:rsidRDefault="00A23F7A" w:rsidP="00A23F7A"/>
    <w:p w14:paraId="713DB63B" w14:textId="77777777" w:rsidR="00A23F7A" w:rsidRDefault="00A23F7A" w:rsidP="00A23F7A">
      <w:pPr>
        <w:sectPr w:rsidR="00A23F7A" w:rsidSect="00A23F7A">
          <w:headerReference w:type="even" r:id="rId71"/>
          <w:headerReference w:type="default" r:id="rId72"/>
          <w:footerReference w:type="even" r:id="rId73"/>
          <w:footerReference w:type="default" r:id="rId74"/>
          <w:headerReference w:type="first" r:id="rId75"/>
          <w:footerReference w:type="first" r:id="rId76"/>
          <w:pgSz w:w="9356" w:h="13721" w:code="9"/>
          <w:pgMar w:top="1134" w:right="2438" w:bottom="1191" w:left="1021" w:header="567" w:footer="709" w:gutter="0"/>
          <w:cols w:space="708"/>
          <w:docGrid w:linePitch="360"/>
        </w:sectPr>
      </w:pPr>
    </w:p>
    <w:p w14:paraId="6784F2C9" w14:textId="77777777" w:rsidR="00A23F7A" w:rsidRDefault="00A23F7A" w:rsidP="00355960">
      <w:pPr>
        <w:pStyle w:val="Rubrik1"/>
        <w:spacing w:before="0"/>
      </w:pPr>
      <w:bookmarkStart w:id="142" w:name="_Toc34128072"/>
      <w:r>
        <w:lastRenderedPageBreak/>
        <w:t>Miljödepartementet</w:t>
      </w:r>
      <w:bookmarkEnd w:id="142"/>
    </w:p>
    <w:p w14:paraId="726304E0" w14:textId="7913760C" w:rsidR="00A23F7A" w:rsidRDefault="00A23F7A" w:rsidP="00B5765E">
      <w:pPr>
        <w:pStyle w:val="Brdtextupprkning"/>
      </w:pPr>
      <w:r>
        <w:t xml:space="preserve">Inom detta avsnitt har följande kommittéer avslutat sin verksamhet sedan redovisningen </w:t>
      </w:r>
      <w:r w:rsidR="0055532A">
        <w:t xml:space="preserve">i 2018 års kommittéberättelse: </w:t>
      </w:r>
      <w:r>
        <w:t xml:space="preserve">5, 6, </w:t>
      </w:r>
      <w:r w:rsidR="00490D35">
        <w:t xml:space="preserve">7, </w:t>
      </w:r>
      <w:r>
        <w:t xml:space="preserve">8, 10, </w:t>
      </w:r>
      <w:r w:rsidR="003F67F1">
        <w:t xml:space="preserve">och </w:t>
      </w:r>
      <w:r>
        <w:t>11.</w:t>
      </w:r>
    </w:p>
    <w:p w14:paraId="5BBEE8E1" w14:textId="77777777" w:rsidR="00A23F7A" w:rsidRDefault="00A23F7A" w:rsidP="00B5765E">
      <w:pPr>
        <w:pStyle w:val="Rubrik2"/>
      </w:pPr>
      <w:bookmarkStart w:id="143" w:name="_Toc34128073"/>
      <w:r>
        <w:t>Miljövårdsberedningen (Jo 1968:A)</w:t>
      </w:r>
      <w:bookmarkEnd w:id="143"/>
      <w:r>
        <w:t xml:space="preserve"> </w:t>
      </w:r>
    </w:p>
    <w:p w14:paraId="45F8E1F8" w14:textId="77777777" w:rsidR="00A23F7A" w:rsidRDefault="00A23F7A" w:rsidP="00B5765E">
      <w:pPr>
        <w:pStyle w:val="Brdtextupprkning"/>
      </w:pPr>
      <w:r>
        <w:t xml:space="preserve">Organ inom Regeringskansliet </w:t>
      </w:r>
    </w:p>
    <w:p w14:paraId="7801C5F3" w14:textId="77777777" w:rsidR="00A23F7A" w:rsidRDefault="00A23F7A" w:rsidP="00B5765E">
      <w:pPr>
        <w:pStyle w:val="Brdtextupprkning"/>
      </w:pPr>
      <w:r>
        <w:t>Tillkallad enligt regeringens bemyndigande 1968-06-28</w:t>
      </w:r>
    </w:p>
    <w:p w14:paraId="7713F9D4" w14:textId="77777777" w:rsidR="00A23F7A" w:rsidRDefault="00A23F7A" w:rsidP="00B5765E">
      <w:pPr>
        <w:pStyle w:val="Brdtexthllihop"/>
      </w:pPr>
      <w:r>
        <w:t>Ordförande:</w:t>
      </w:r>
    </w:p>
    <w:p w14:paraId="54643246" w14:textId="77777777" w:rsidR="00A23F7A" w:rsidRDefault="00A23F7A" w:rsidP="00B5765E">
      <w:pPr>
        <w:pStyle w:val="Brdtextmedindragvnster"/>
      </w:pPr>
      <w:r>
        <w:t>Bergqvist, Jan, led. av riksdagen (fr.o.m. 1996</w:t>
      </w:r>
      <w:r>
        <w:noBreakHyphen/>
        <w:t>04</w:t>
      </w:r>
      <w:r>
        <w:noBreakHyphen/>
        <w:t>16 t.o.m. 2001</w:t>
      </w:r>
      <w:r>
        <w:noBreakHyphen/>
        <w:t>09</w:t>
      </w:r>
      <w:r>
        <w:noBreakHyphen/>
        <w:t>30)</w:t>
      </w:r>
    </w:p>
    <w:p w14:paraId="22E995CD" w14:textId="77777777" w:rsidR="00A23F7A" w:rsidRDefault="00A23F7A" w:rsidP="00B5765E">
      <w:pPr>
        <w:pStyle w:val="Brdtextmedindragvnster"/>
      </w:pPr>
      <w:r>
        <w:t>von Sydow, Björn, led. av riksdagen (fr.o.m. 1994</w:t>
      </w:r>
      <w:r>
        <w:noBreakHyphen/>
        <w:t>12</w:t>
      </w:r>
      <w:r>
        <w:noBreakHyphen/>
        <w:t>06 t.o.m. 1996</w:t>
      </w:r>
      <w:r>
        <w:noBreakHyphen/>
        <w:t>03</w:t>
      </w:r>
      <w:r>
        <w:noBreakHyphen/>
        <w:t>26)</w:t>
      </w:r>
    </w:p>
    <w:p w14:paraId="7624A24D" w14:textId="77777777" w:rsidR="00A23F7A" w:rsidRDefault="00A23F7A" w:rsidP="00B5765E">
      <w:pPr>
        <w:pStyle w:val="Brdtextmedindragvnster"/>
      </w:pPr>
      <w:r>
        <w:t>Sommestad, Lena, statsråd (fr.o.m. 2002</w:t>
      </w:r>
      <w:r>
        <w:noBreakHyphen/>
        <w:t>11</w:t>
      </w:r>
      <w:r>
        <w:noBreakHyphen/>
        <w:t>21 t.o.m. 2006</w:t>
      </w:r>
      <w:r>
        <w:noBreakHyphen/>
        <w:t>10</w:t>
      </w:r>
      <w:r>
        <w:noBreakHyphen/>
        <w:t>05)</w:t>
      </w:r>
    </w:p>
    <w:p w14:paraId="76735317" w14:textId="77777777" w:rsidR="00A23F7A" w:rsidRDefault="00A23F7A" w:rsidP="00B5765E">
      <w:pPr>
        <w:pStyle w:val="Brdtextmedindragvnster"/>
      </w:pPr>
      <w:r>
        <w:t>Thurdin, Görel, statsråd (fr.o.m. 1994</w:t>
      </w:r>
      <w:r>
        <w:noBreakHyphen/>
        <w:t>06</w:t>
      </w:r>
      <w:r>
        <w:noBreakHyphen/>
        <w:t>17 t.o.m. 1994</w:t>
      </w:r>
      <w:r>
        <w:noBreakHyphen/>
        <w:t>10</w:t>
      </w:r>
      <w:r>
        <w:noBreakHyphen/>
        <w:t>02)</w:t>
      </w:r>
    </w:p>
    <w:p w14:paraId="41478195" w14:textId="77777777" w:rsidR="00A23F7A" w:rsidRDefault="00A23F7A" w:rsidP="00B5765E">
      <w:pPr>
        <w:pStyle w:val="Brdtextmedindragvnster"/>
      </w:pPr>
      <w:r>
        <w:t>Johansson, Olof, statsråd</w:t>
      </w:r>
    </w:p>
    <w:p w14:paraId="6F42FE14" w14:textId="77777777" w:rsidR="00A23F7A" w:rsidRDefault="00A23F7A" w:rsidP="00B5765E">
      <w:pPr>
        <w:pStyle w:val="Brdtextmedindragvnster"/>
      </w:pPr>
      <w:r>
        <w:t>Larsson, Kjell, statsråd (fr.o.m. 2001</w:t>
      </w:r>
      <w:r>
        <w:noBreakHyphen/>
        <w:t>10</w:t>
      </w:r>
      <w:r>
        <w:noBreakHyphen/>
        <w:t>01 t.o.m. 2002</w:t>
      </w:r>
      <w:r>
        <w:noBreakHyphen/>
        <w:t>11</w:t>
      </w:r>
      <w:r>
        <w:noBreakHyphen/>
        <w:t>20)</w:t>
      </w:r>
    </w:p>
    <w:p w14:paraId="781A3402" w14:textId="77777777" w:rsidR="00A23F7A" w:rsidRDefault="00A23F7A" w:rsidP="00B5765E">
      <w:pPr>
        <w:pStyle w:val="Brdtexthllihop"/>
      </w:pPr>
      <w:r>
        <w:t>Vice ordförande:</w:t>
      </w:r>
    </w:p>
    <w:p w14:paraId="204A1C8D" w14:textId="77777777" w:rsidR="00A23F7A" w:rsidRDefault="00A23F7A" w:rsidP="00B5765E">
      <w:pPr>
        <w:pStyle w:val="Brdtextmedindragvnster"/>
      </w:pPr>
      <w:r>
        <w:t>Bergqvist, Jan, led. av riksdagen (fr.o.m. 2001</w:t>
      </w:r>
      <w:r>
        <w:noBreakHyphen/>
        <w:t>10</w:t>
      </w:r>
      <w:r>
        <w:noBreakHyphen/>
        <w:t>01 t.o.m. 2006</w:t>
      </w:r>
      <w:r>
        <w:noBreakHyphen/>
        <w:t>09</w:t>
      </w:r>
      <w:r>
        <w:noBreakHyphen/>
        <w:t>30)</w:t>
      </w:r>
    </w:p>
    <w:p w14:paraId="56360F62" w14:textId="77777777" w:rsidR="00A23F7A" w:rsidRDefault="00A23F7A" w:rsidP="00B5765E">
      <w:pPr>
        <w:pStyle w:val="Brdtextmedindragvnster"/>
      </w:pPr>
      <w:r>
        <w:t>Thurdin, Görel, statsråd</w:t>
      </w:r>
    </w:p>
    <w:p w14:paraId="72F90B59" w14:textId="77777777" w:rsidR="00A23F7A" w:rsidRDefault="00A23F7A" w:rsidP="00B5765E">
      <w:pPr>
        <w:pStyle w:val="Brdtexthllihop"/>
      </w:pPr>
      <w:r>
        <w:t>Ledamöter:</w:t>
      </w:r>
    </w:p>
    <w:p w14:paraId="573552FC" w14:textId="77777777" w:rsidR="00A23F7A" w:rsidRDefault="00A23F7A" w:rsidP="00B5765E">
      <w:pPr>
        <w:pStyle w:val="Brdtextmedindragvnster"/>
      </w:pPr>
      <w:proofErr w:type="spellStart"/>
      <w:r>
        <w:t>Ackum</w:t>
      </w:r>
      <w:proofErr w:type="spellEnd"/>
      <w:r>
        <w:t>, Susanne (fr.o.m. 1997</w:t>
      </w:r>
      <w:r>
        <w:noBreakHyphen/>
        <w:t>10</w:t>
      </w:r>
      <w:r>
        <w:noBreakHyphen/>
        <w:t>28 t.o.m. 1997</w:t>
      </w:r>
      <w:r>
        <w:noBreakHyphen/>
        <w:t>12</w:t>
      </w:r>
      <w:r>
        <w:noBreakHyphen/>
        <w:t>04)</w:t>
      </w:r>
    </w:p>
    <w:p w14:paraId="33BD7EEA" w14:textId="77777777" w:rsidR="00A23F7A" w:rsidRDefault="00A23F7A" w:rsidP="00B5765E">
      <w:pPr>
        <w:pStyle w:val="Brdtextmedindragvnster"/>
      </w:pPr>
      <w:r>
        <w:t>Annerberg, Rolf, generaldirektör (fr.o.m. 1994</w:t>
      </w:r>
      <w:r>
        <w:noBreakHyphen/>
        <w:t>12</w:t>
      </w:r>
      <w:r>
        <w:noBreakHyphen/>
        <w:t>06 t.o.m. 1999</w:t>
      </w:r>
      <w:r>
        <w:noBreakHyphen/>
        <w:t>09</w:t>
      </w:r>
      <w:r>
        <w:noBreakHyphen/>
        <w:t>30)</w:t>
      </w:r>
    </w:p>
    <w:p w14:paraId="07BAAA08" w14:textId="77777777" w:rsidR="00A23F7A" w:rsidRDefault="00A23F7A" w:rsidP="00B5765E">
      <w:pPr>
        <w:pStyle w:val="Brdtextmedindragvnster"/>
      </w:pPr>
      <w:r>
        <w:t>Arrhenius, Erik, professor</w:t>
      </w:r>
    </w:p>
    <w:p w14:paraId="1F19B246" w14:textId="77777777" w:rsidR="00A23F7A" w:rsidRDefault="00A23F7A" w:rsidP="00B5765E">
      <w:pPr>
        <w:pStyle w:val="Brdtextmedindragvnster"/>
      </w:pPr>
      <w:r>
        <w:t>Axelsson, Svante, generalsekreterare (fr.o.m. 2003</w:t>
      </w:r>
      <w:r>
        <w:noBreakHyphen/>
        <w:t>04</w:t>
      </w:r>
      <w:r>
        <w:noBreakHyphen/>
        <w:t>15 t.o.m. 2006</w:t>
      </w:r>
      <w:r>
        <w:noBreakHyphen/>
        <w:t>12</w:t>
      </w:r>
      <w:r>
        <w:noBreakHyphen/>
        <w:t>31)</w:t>
      </w:r>
    </w:p>
    <w:p w14:paraId="37D8F834" w14:textId="77777777" w:rsidR="00A23F7A" w:rsidRDefault="00A23F7A" w:rsidP="00B5765E">
      <w:pPr>
        <w:pStyle w:val="Brdtextmedindragvnster"/>
      </w:pPr>
      <w:r>
        <w:t>Azar, Christian, professor (fr.o.m. 2003</w:t>
      </w:r>
      <w:r>
        <w:noBreakHyphen/>
        <w:t>04</w:t>
      </w:r>
      <w:r>
        <w:noBreakHyphen/>
        <w:t>15 t.o.m. 2006</w:t>
      </w:r>
      <w:r>
        <w:noBreakHyphen/>
        <w:t>12</w:t>
      </w:r>
      <w:r>
        <w:noBreakHyphen/>
        <w:t>31)</w:t>
      </w:r>
    </w:p>
    <w:p w14:paraId="19B6B564" w14:textId="77777777" w:rsidR="00A23F7A" w:rsidRDefault="00A23F7A" w:rsidP="00B5765E">
      <w:pPr>
        <w:pStyle w:val="Brdtextmedindragvnster"/>
      </w:pPr>
      <w:r>
        <w:t>Bergman, Åke, professor (fr.o.m. 2002</w:t>
      </w:r>
      <w:r>
        <w:noBreakHyphen/>
        <w:t>02</w:t>
      </w:r>
      <w:r>
        <w:noBreakHyphen/>
        <w:t>05 t.o.m. 2006</w:t>
      </w:r>
      <w:r>
        <w:noBreakHyphen/>
        <w:t>12</w:t>
      </w:r>
      <w:r>
        <w:noBreakHyphen/>
        <w:t>31)</w:t>
      </w:r>
    </w:p>
    <w:p w14:paraId="11597048" w14:textId="77777777" w:rsidR="00A23F7A" w:rsidRDefault="00A23F7A" w:rsidP="00B5765E">
      <w:pPr>
        <w:pStyle w:val="Brdtextmedindragvnster"/>
      </w:pPr>
      <w:r>
        <w:t>Bergqvist, Jan, led. av riksdagen (fr.o.m. 2001</w:t>
      </w:r>
      <w:r>
        <w:noBreakHyphen/>
        <w:t>10</w:t>
      </w:r>
      <w:r>
        <w:noBreakHyphen/>
        <w:t>01 t.o.m. 2006</w:t>
      </w:r>
      <w:r>
        <w:noBreakHyphen/>
        <w:t>09</w:t>
      </w:r>
      <w:r>
        <w:noBreakHyphen/>
        <w:t>30)</w:t>
      </w:r>
    </w:p>
    <w:p w14:paraId="2F35416A" w14:textId="77777777" w:rsidR="00A23F7A" w:rsidRPr="00A50856" w:rsidRDefault="00A23F7A" w:rsidP="00B5765E">
      <w:pPr>
        <w:pStyle w:val="Brdtextmedindragvnster"/>
        <w:rPr>
          <w:lang w:val="de-DE"/>
        </w:rPr>
      </w:pPr>
      <w:r w:rsidRPr="00A50856">
        <w:rPr>
          <w:lang w:val="de-DE"/>
        </w:rPr>
        <w:t xml:space="preserve">Bolin, Bert, </w:t>
      </w:r>
      <w:proofErr w:type="spellStart"/>
      <w:r w:rsidRPr="00A50856">
        <w:rPr>
          <w:lang w:val="de-DE"/>
        </w:rPr>
        <w:t>professor</w:t>
      </w:r>
      <w:proofErr w:type="spellEnd"/>
    </w:p>
    <w:p w14:paraId="291B4F62" w14:textId="77777777" w:rsidR="00A23F7A" w:rsidRPr="00A50856" w:rsidRDefault="00A23F7A" w:rsidP="00B5765E">
      <w:pPr>
        <w:pStyle w:val="Brdtextmedindragvnster"/>
        <w:rPr>
          <w:lang w:val="de-DE"/>
        </w:rPr>
      </w:pPr>
      <w:r w:rsidRPr="00A50856">
        <w:rPr>
          <w:lang w:val="de-DE"/>
        </w:rPr>
        <w:t xml:space="preserve">Bucht, </w:t>
      </w:r>
      <w:proofErr w:type="spellStart"/>
      <w:r w:rsidRPr="00A50856">
        <w:rPr>
          <w:lang w:val="de-DE"/>
        </w:rPr>
        <w:t>Eivor</w:t>
      </w:r>
      <w:proofErr w:type="spellEnd"/>
      <w:r w:rsidRPr="00A50856">
        <w:rPr>
          <w:lang w:val="de-DE"/>
        </w:rPr>
        <w:t xml:space="preserve">, </w:t>
      </w:r>
      <w:proofErr w:type="spellStart"/>
      <w:r w:rsidRPr="00A50856">
        <w:rPr>
          <w:lang w:val="de-DE"/>
        </w:rPr>
        <w:t>professor</w:t>
      </w:r>
      <w:proofErr w:type="spellEnd"/>
    </w:p>
    <w:p w14:paraId="17C12E35" w14:textId="77777777" w:rsidR="00A23F7A" w:rsidRDefault="00A23F7A" w:rsidP="00B5765E">
      <w:pPr>
        <w:pStyle w:val="Brdtextmedindragvnster"/>
      </w:pPr>
      <w:r>
        <w:t>Daléus, Lennart, led. av riksdagen</w:t>
      </w:r>
    </w:p>
    <w:p w14:paraId="6916654B" w14:textId="77777777" w:rsidR="00A23F7A" w:rsidRDefault="00A23F7A" w:rsidP="00B5765E">
      <w:pPr>
        <w:pStyle w:val="Brdtextmedindragvnster"/>
      </w:pPr>
      <w:r>
        <w:t>Domeij, Åsa, agronom (fr.o.m. 1994</w:t>
      </w:r>
      <w:r>
        <w:noBreakHyphen/>
        <w:t>12</w:t>
      </w:r>
      <w:r>
        <w:noBreakHyphen/>
        <w:t>06 t.o.m. 2006</w:t>
      </w:r>
      <w:r>
        <w:noBreakHyphen/>
        <w:t>12</w:t>
      </w:r>
      <w:r>
        <w:noBreakHyphen/>
        <w:t>31)</w:t>
      </w:r>
    </w:p>
    <w:p w14:paraId="1B38D760" w14:textId="77777777" w:rsidR="00A23F7A" w:rsidRDefault="00A23F7A" w:rsidP="00B5765E">
      <w:pPr>
        <w:pStyle w:val="Brdtextmedindragvnster"/>
      </w:pPr>
      <w:proofErr w:type="spellStart"/>
      <w:r>
        <w:t>Eckerberg</w:t>
      </w:r>
      <w:proofErr w:type="spellEnd"/>
      <w:r>
        <w:t>, Katarina, professor (fr.o.m. 2002</w:t>
      </w:r>
      <w:r>
        <w:noBreakHyphen/>
        <w:t>02</w:t>
      </w:r>
      <w:r>
        <w:noBreakHyphen/>
        <w:t>05 t.o.m. 2006</w:t>
      </w:r>
      <w:r>
        <w:noBreakHyphen/>
        <w:t>12</w:t>
      </w:r>
      <w:r>
        <w:noBreakHyphen/>
        <w:t>31)</w:t>
      </w:r>
    </w:p>
    <w:p w14:paraId="6EAB2B47" w14:textId="77777777" w:rsidR="00A23F7A" w:rsidRDefault="00A23F7A" w:rsidP="00B5765E">
      <w:pPr>
        <w:pStyle w:val="Brdtextmedindragvnster"/>
      </w:pPr>
      <w:r>
        <w:t>Edman, Stefan, författare (fr.o.m. 1994</w:t>
      </w:r>
      <w:r>
        <w:noBreakHyphen/>
        <w:t>12</w:t>
      </w:r>
      <w:r>
        <w:noBreakHyphen/>
        <w:t>06 t.o.m. 2005</w:t>
      </w:r>
      <w:r>
        <w:noBreakHyphen/>
        <w:t>03</w:t>
      </w:r>
      <w:r>
        <w:noBreakHyphen/>
        <w:t>23)</w:t>
      </w:r>
    </w:p>
    <w:p w14:paraId="37A845D8" w14:textId="77777777" w:rsidR="00A23F7A" w:rsidRDefault="00A23F7A" w:rsidP="00B5765E">
      <w:pPr>
        <w:pStyle w:val="Brdtextmedindragvnster"/>
      </w:pPr>
      <w:r>
        <w:t>Edmar, Desirée, museichef (fr.o.m. 1996</w:t>
      </w:r>
      <w:r>
        <w:noBreakHyphen/>
        <w:t>05</w:t>
      </w:r>
      <w:r>
        <w:noBreakHyphen/>
        <w:t>28 t.o.m. 1999</w:t>
      </w:r>
      <w:r>
        <w:noBreakHyphen/>
        <w:t>08</w:t>
      </w:r>
      <w:r>
        <w:noBreakHyphen/>
        <w:t>29)</w:t>
      </w:r>
    </w:p>
    <w:p w14:paraId="4D8C3D78" w14:textId="77777777" w:rsidR="00A23F7A" w:rsidRDefault="00A23F7A" w:rsidP="00B5765E">
      <w:pPr>
        <w:pStyle w:val="Brdtextmedindragvnster"/>
      </w:pPr>
      <w:r>
        <w:t>Enander, Göran, generaldirektör (fr.o.m. 2003</w:t>
      </w:r>
      <w:r>
        <w:noBreakHyphen/>
        <w:t>04</w:t>
      </w:r>
      <w:r>
        <w:noBreakHyphen/>
        <w:t>15 t.o.m. 2006</w:t>
      </w:r>
      <w:r>
        <w:noBreakHyphen/>
        <w:t>12</w:t>
      </w:r>
      <w:r>
        <w:noBreakHyphen/>
        <w:t>31)</w:t>
      </w:r>
    </w:p>
    <w:p w14:paraId="181F01CF" w14:textId="77777777" w:rsidR="00A23F7A" w:rsidRDefault="00A23F7A" w:rsidP="00B5765E">
      <w:pPr>
        <w:pStyle w:val="Brdtextmedindragvnster"/>
      </w:pPr>
      <w:r>
        <w:t>Ericson, Sven-Olof, civilingenjör</w:t>
      </w:r>
    </w:p>
    <w:p w14:paraId="7895142C" w14:textId="77777777" w:rsidR="00A23F7A" w:rsidRDefault="00A23F7A" w:rsidP="00B5765E">
      <w:pPr>
        <w:pStyle w:val="Brdtextmedindragvnster"/>
      </w:pPr>
      <w:r>
        <w:t>Falkenmark, Malin, professor</w:t>
      </w:r>
    </w:p>
    <w:p w14:paraId="0A33E21C" w14:textId="77777777" w:rsidR="00A23F7A" w:rsidRDefault="00A23F7A" w:rsidP="00B5765E">
      <w:pPr>
        <w:pStyle w:val="Brdtextmedindragvnster"/>
      </w:pPr>
      <w:r>
        <w:t>Folke, Carl, docent</w:t>
      </w:r>
    </w:p>
    <w:p w14:paraId="0376050C" w14:textId="77777777" w:rsidR="00A23F7A" w:rsidRDefault="00A23F7A" w:rsidP="00B5765E">
      <w:pPr>
        <w:pStyle w:val="Brdtextmedindragvnster"/>
      </w:pPr>
      <w:proofErr w:type="spellStart"/>
      <w:r>
        <w:lastRenderedPageBreak/>
        <w:t>Gipperth</w:t>
      </w:r>
      <w:proofErr w:type="spellEnd"/>
      <w:r>
        <w:t>, Lena, universitetslektor (fr.o.m. 2003</w:t>
      </w:r>
      <w:r>
        <w:noBreakHyphen/>
        <w:t>04</w:t>
      </w:r>
      <w:r>
        <w:noBreakHyphen/>
        <w:t>15 t.o.m. 2006</w:t>
      </w:r>
      <w:r>
        <w:noBreakHyphen/>
        <w:t>12</w:t>
      </w:r>
      <w:r>
        <w:noBreakHyphen/>
        <w:t>31)</w:t>
      </w:r>
    </w:p>
    <w:p w14:paraId="61AC4BAA" w14:textId="77777777" w:rsidR="00A23F7A" w:rsidRDefault="00A23F7A" w:rsidP="00B5765E">
      <w:pPr>
        <w:pStyle w:val="Brdtextmedindragvnster"/>
      </w:pPr>
      <w:r>
        <w:t>Gustafsson, Lena, professor (fr.o.m. 2002</w:t>
      </w:r>
      <w:r>
        <w:noBreakHyphen/>
        <w:t>02</w:t>
      </w:r>
      <w:r>
        <w:noBreakHyphen/>
        <w:t>05 t.o.m. 2002</w:t>
      </w:r>
      <w:r>
        <w:noBreakHyphen/>
        <w:t>11</w:t>
      </w:r>
      <w:r>
        <w:noBreakHyphen/>
        <w:t>25)</w:t>
      </w:r>
    </w:p>
    <w:p w14:paraId="29DF9C57" w14:textId="77777777" w:rsidR="00A23F7A" w:rsidRDefault="00A23F7A" w:rsidP="00B5765E">
      <w:pPr>
        <w:pStyle w:val="Brdtextmedindragvnster"/>
      </w:pPr>
      <w:r>
        <w:t>Heikensten, Lars, vice riksbankschef (fr.o.m. 1994</w:t>
      </w:r>
      <w:r>
        <w:noBreakHyphen/>
        <w:t>12</w:t>
      </w:r>
      <w:r>
        <w:noBreakHyphen/>
        <w:t>06 t.o.m. 1996</w:t>
      </w:r>
      <w:r>
        <w:noBreakHyphen/>
        <w:t>12</w:t>
      </w:r>
      <w:r>
        <w:noBreakHyphen/>
        <w:t>31)</w:t>
      </w:r>
    </w:p>
    <w:p w14:paraId="027D7872" w14:textId="77777777" w:rsidR="00A23F7A" w:rsidRDefault="00A23F7A" w:rsidP="00B5765E">
      <w:pPr>
        <w:pStyle w:val="Brdtextmedindragvnster"/>
      </w:pPr>
      <w:r>
        <w:t>Jernelöv, Arne, professor</w:t>
      </w:r>
    </w:p>
    <w:p w14:paraId="228261CB" w14:textId="77777777" w:rsidR="00A23F7A" w:rsidRDefault="00A23F7A" w:rsidP="00B5765E">
      <w:pPr>
        <w:pStyle w:val="Brdtextmedindragvnster"/>
      </w:pPr>
      <w:r>
        <w:t>Johansson, Thomas B, professor (fr.o.m. 2002</w:t>
      </w:r>
      <w:r>
        <w:noBreakHyphen/>
        <w:t>02</w:t>
      </w:r>
      <w:r>
        <w:noBreakHyphen/>
        <w:t>05 t.o.m. 2006</w:t>
      </w:r>
      <w:r>
        <w:noBreakHyphen/>
        <w:t>12</w:t>
      </w:r>
      <w:r>
        <w:noBreakHyphen/>
        <w:t>31)</w:t>
      </w:r>
    </w:p>
    <w:p w14:paraId="7EEE5AF2" w14:textId="77777777" w:rsidR="00A23F7A" w:rsidRDefault="00A23F7A" w:rsidP="00B5765E">
      <w:pPr>
        <w:pStyle w:val="Brdtextmedindragvnster"/>
      </w:pPr>
      <w:r>
        <w:t>Johannesson, Kerstin, professor (fr.o.m. 2002</w:t>
      </w:r>
      <w:r>
        <w:noBreakHyphen/>
        <w:t>02</w:t>
      </w:r>
      <w:r>
        <w:noBreakHyphen/>
        <w:t>05 t.o.m. 2006</w:t>
      </w:r>
      <w:r>
        <w:noBreakHyphen/>
        <w:t>12</w:t>
      </w:r>
      <w:r>
        <w:noBreakHyphen/>
        <w:t>31)</w:t>
      </w:r>
    </w:p>
    <w:p w14:paraId="19240195" w14:textId="77777777" w:rsidR="00A23F7A" w:rsidRDefault="00A23F7A" w:rsidP="00B5765E">
      <w:pPr>
        <w:pStyle w:val="Brdtextmedindragvnster"/>
      </w:pPr>
      <w:r>
        <w:t>Jonsson, Anna, miljöanalytiker (fr.o.m. 2002</w:t>
      </w:r>
      <w:r>
        <w:noBreakHyphen/>
        <w:t>02</w:t>
      </w:r>
      <w:r>
        <w:noBreakHyphen/>
        <w:t>05 t.o.m. 2006</w:t>
      </w:r>
      <w:r>
        <w:noBreakHyphen/>
        <w:t>12</w:t>
      </w:r>
      <w:r>
        <w:noBreakHyphen/>
        <w:t>31)</w:t>
      </w:r>
    </w:p>
    <w:p w14:paraId="155D7AC9" w14:textId="77777777" w:rsidR="00A23F7A" w:rsidRDefault="00A23F7A" w:rsidP="00B5765E">
      <w:pPr>
        <w:pStyle w:val="Brdtextmedindragvnster"/>
      </w:pPr>
      <w:r>
        <w:t>Jonsson, Karin, förvaltningschef (fr.o.m. 1997</w:t>
      </w:r>
      <w:r>
        <w:noBreakHyphen/>
        <w:t>09</w:t>
      </w:r>
      <w:r>
        <w:noBreakHyphen/>
        <w:t>01 t.o.m. 2001</w:t>
      </w:r>
      <w:r>
        <w:noBreakHyphen/>
        <w:t>12</w:t>
      </w:r>
      <w:r>
        <w:noBreakHyphen/>
        <w:t>31)</w:t>
      </w:r>
    </w:p>
    <w:p w14:paraId="3E3C39B3" w14:textId="77777777" w:rsidR="00A23F7A" w:rsidRDefault="00A23F7A" w:rsidP="00B5765E">
      <w:pPr>
        <w:pStyle w:val="Brdtextmedindragvnster"/>
      </w:pPr>
      <w:r>
        <w:t>Jönsson, Bodil, fil.dr.</w:t>
      </w:r>
    </w:p>
    <w:p w14:paraId="277E6936" w14:textId="77777777" w:rsidR="00A23F7A" w:rsidRDefault="00A23F7A" w:rsidP="00B5765E">
      <w:pPr>
        <w:pStyle w:val="Brdtextmedindragvnster"/>
      </w:pPr>
      <w:r>
        <w:t>Kohls, Lisbeth, direktör</w:t>
      </w:r>
    </w:p>
    <w:p w14:paraId="379706A6" w14:textId="77777777" w:rsidR="00A23F7A" w:rsidRDefault="00A23F7A" w:rsidP="00B5765E">
      <w:pPr>
        <w:pStyle w:val="Brdtextmedindragvnster"/>
      </w:pPr>
      <w:r>
        <w:t>Kågeson, Per, författare</w:t>
      </w:r>
    </w:p>
    <w:p w14:paraId="37E6D377" w14:textId="77777777" w:rsidR="00A23F7A" w:rsidRDefault="00A23F7A" w:rsidP="00B5765E">
      <w:pPr>
        <w:pStyle w:val="Brdtextmedindragvnster"/>
      </w:pPr>
      <w:r>
        <w:t>Larsson, Kjell, statsråd (fr.o.m. 2001</w:t>
      </w:r>
      <w:r>
        <w:noBreakHyphen/>
        <w:t>10</w:t>
      </w:r>
      <w:r>
        <w:noBreakHyphen/>
        <w:t>01 t.o.m. 2002</w:t>
      </w:r>
      <w:r>
        <w:noBreakHyphen/>
        <w:t>11</w:t>
      </w:r>
      <w:r>
        <w:noBreakHyphen/>
        <w:t>20)</w:t>
      </w:r>
    </w:p>
    <w:p w14:paraId="2D4B48CF" w14:textId="77777777" w:rsidR="00A23F7A" w:rsidRDefault="00A23F7A" w:rsidP="00B5765E">
      <w:pPr>
        <w:pStyle w:val="Brdtextmedindragvnster"/>
      </w:pPr>
      <w:r>
        <w:t>Liljelund, Lars-Erik, generaldirektör (fr.o.m. 2000</w:t>
      </w:r>
      <w:r>
        <w:noBreakHyphen/>
        <w:t>03</w:t>
      </w:r>
      <w:r>
        <w:noBreakHyphen/>
        <w:t>07 t.o.m. 2006</w:t>
      </w:r>
      <w:r>
        <w:noBreakHyphen/>
        <w:t>12</w:t>
      </w:r>
      <w:r>
        <w:noBreakHyphen/>
        <w:t>31)</w:t>
      </w:r>
    </w:p>
    <w:p w14:paraId="3C34F91A" w14:textId="77777777" w:rsidR="00A23F7A" w:rsidRDefault="00A23F7A" w:rsidP="00B5765E">
      <w:pPr>
        <w:pStyle w:val="Brdtextmedindragvnster"/>
      </w:pPr>
      <w:r>
        <w:t>Lindén, Anna-Lisa, docent (fr.o.m. 2003</w:t>
      </w:r>
      <w:r>
        <w:noBreakHyphen/>
        <w:t>04</w:t>
      </w:r>
      <w:r>
        <w:noBreakHyphen/>
        <w:t>15 t.o.m. 2006</w:t>
      </w:r>
      <w:r>
        <w:noBreakHyphen/>
        <w:t>12</w:t>
      </w:r>
      <w:r>
        <w:noBreakHyphen/>
        <w:t>31)</w:t>
      </w:r>
    </w:p>
    <w:p w14:paraId="5745345C" w14:textId="77777777" w:rsidR="00A23F7A" w:rsidRDefault="00A23F7A" w:rsidP="00B5765E">
      <w:pPr>
        <w:pStyle w:val="Brdtextmedindragvnster"/>
      </w:pPr>
      <w:r>
        <w:t>Lindström, Anders, miljöchef</w:t>
      </w:r>
    </w:p>
    <w:p w14:paraId="14F68611" w14:textId="77777777" w:rsidR="00A23F7A" w:rsidRDefault="00A23F7A" w:rsidP="00B5765E">
      <w:pPr>
        <w:pStyle w:val="Brdtextmedindragvnster"/>
      </w:pPr>
      <w:r>
        <w:t>Löfgren, Kerstin, konsult (fr.o.m. 1998</w:t>
      </w:r>
      <w:r>
        <w:noBreakHyphen/>
        <w:t>03</w:t>
      </w:r>
      <w:r>
        <w:noBreakHyphen/>
        <w:t>10 t.o.m. 2002</w:t>
      </w:r>
      <w:r>
        <w:noBreakHyphen/>
        <w:t>02</w:t>
      </w:r>
      <w:r>
        <w:noBreakHyphen/>
        <w:t>04)</w:t>
      </w:r>
    </w:p>
    <w:p w14:paraId="5081E915" w14:textId="77777777" w:rsidR="00A23F7A" w:rsidRDefault="00A23F7A" w:rsidP="00B5765E">
      <w:pPr>
        <w:pStyle w:val="Brdtextmedindragvnster"/>
      </w:pPr>
      <w:r>
        <w:t xml:space="preserve">Lönnroth, Måns, </w:t>
      </w:r>
      <w:proofErr w:type="spellStart"/>
      <w:r>
        <w:t>verkst</w:t>
      </w:r>
      <w:proofErr w:type="spellEnd"/>
      <w:r>
        <w:t>. direktör (fr.o.m. 2002</w:t>
      </w:r>
      <w:r>
        <w:noBreakHyphen/>
        <w:t>02</w:t>
      </w:r>
      <w:r>
        <w:noBreakHyphen/>
        <w:t>05 t.o.m. 2006</w:t>
      </w:r>
      <w:r>
        <w:noBreakHyphen/>
        <w:t>12</w:t>
      </w:r>
      <w:r>
        <w:noBreakHyphen/>
        <w:t>31)</w:t>
      </w:r>
    </w:p>
    <w:p w14:paraId="22D7993B" w14:textId="77777777" w:rsidR="00A23F7A" w:rsidRDefault="00A23F7A" w:rsidP="00B5765E">
      <w:pPr>
        <w:pStyle w:val="Brdtextmedindragvnster"/>
      </w:pPr>
      <w:r>
        <w:t>Niblaeus, Kerstin, generaldirektör (fr.o.m. 1994</w:t>
      </w:r>
      <w:r>
        <w:noBreakHyphen/>
        <w:t>12</w:t>
      </w:r>
      <w:r>
        <w:noBreakHyphen/>
        <w:t>06 t.o.m. 1995</w:t>
      </w:r>
      <w:r>
        <w:noBreakHyphen/>
        <w:t>08</w:t>
      </w:r>
      <w:r>
        <w:noBreakHyphen/>
        <w:t>31)</w:t>
      </w:r>
    </w:p>
    <w:p w14:paraId="441E34AA" w14:textId="77777777" w:rsidR="00A23F7A" w:rsidRDefault="00A23F7A" w:rsidP="00B5765E">
      <w:pPr>
        <w:pStyle w:val="Brdtextmedindragvnster"/>
      </w:pPr>
      <w:proofErr w:type="spellStart"/>
      <w:r>
        <w:t>Nihlgård</w:t>
      </w:r>
      <w:proofErr w:type="spellEnd"/>
      <w:r>
        <w:t>, Bengt, docent</w:t>
      </w:r>
    </w:p>
    <w:p w14:paraId="55D73B7E" w14:textId="77777777" w:rsidR="00A23F7A" w:rsidRDefault="00A23F7A" w:rsidP="00B5765E">
      <w:pPr>
        <w:pStyle w:val="Brdtextmedindragvnster"/>
      </w:pPr>
      <w:r>
        <w:t>Nordin, Håkan, konsult</w:t>
      </w:r>
    </w:p>
    <w:p w14:paraId="3D123388" w14:textId="77777777" w:rsidR="00A23F7A" w:rsidRDefault="00A23F7A" w:rsidP="00B5765E">
      <w:pPr>
        <w:pStyle w:val="Brdtextmedindragvnster"/>
      </w:pPr>
      <w:r>
        <w:t>Norrfalk, Maria, generaldirektör (fr.o.m. 1994</w:t>
      </w:r>
      <w:r>
        <w:noBreakHyphen/>
        <w:t>12</w:t>
      </w:r>
      <w:r>
        <w:noBreakHyphen/>
        <w:t>06 t.o.m. 2003</w:t>
      </w:r>
      <w:r>
        <w:noBreakHyphen/>
        <w:t>02</w:t>
      </w:r>
      <w:r>
        <w:noBreakHyphen/>
        <w:t>02)</w:t>
      </w:r>
    </w:p>
    <w:p w14:paraId="7E4FAB50" w14:textId="77777777" w:rsidR="00A23F7A" w:rsidRDefault="00A23F7A" w:rsidP="00B5765E">
      <w:pPr>
        <w:pStyle w:val="Brdtextmedindragvnster"/>
      </w:pPr>
      <w:r>
        <w:t>Nystedt-Ringborg, Catharina, direktör</w:t>
      </w:r>
    </w:p>
    <w:p w14:paraId="516C2422" w14:textId="77777777" w:rsidR="00A23F7A" w:rsidRDefault="00A23F7A" w:rsidP="00B5765E">
      <w:pPr>
        <w:pStyle w:val="Brdtextmedindragvnster"/>
      </w:pPr>
      <w:r>
        <w:t>Rodhe, Henning, professor</w:t>
      </w:r>
    </w:p>
    <w:p w14:paraId="3CB300CC" w14:textId="77777777" w:rsidR="00A23F7A" w:rsidRDefault="00A23F7A" w:rsidP="00B5765E">
      <w:pPr>
        <w:pStyle w:val="Brdtextmedindragvnster"/>
      </w:pPr>
      <w:proofErr w:type="spellStart"/>
      <w:r>
        <w:t>Rosswall</w:t>
      </w:r>
      <w:proofErr w:type="spellEnd"/>
      <w:r>
        <w:t>, Thomas, rektor (fr.o.m. 1995</w:t>
      </w:r>
      <w:r>
        <w:noBreakHyphen/>
        <w:t>12</w:t>
      </w:r>
      <w:r>
        <w:noBreakHyphen/>
        <w:t>01 t.o.m. 2001</w:t>
      </w:r>
      <w:r>
        <w:noBreakHyphen/>
        <w:t>12</w:t>
      </w:r>
      <w:r>
        <w:noBreakHyphen/>
        <w:t>31)</w:t>
      </w:r>
    </w:p>
    <w:p w14:paraId="3A3260C9" w14:textId="77777777" w:rsidR="00A23F7A" w:rsidRDefault="00A23F7A" w:rsidP="00B5765E">
      <w:pPr>
        <w:pStyle w:val="Brdtextmedindragvnster"/>
      </w:pPr>
      <w:r>
        <w:t>Scocco, Sandro, direktör (fr.o.m. 2003</w:t>
      </w:r>
      <w:r>
        <w:noBreakHyphen/>
        <w:t>05</w:t>
      </w:r>
      <w:r>
        <w:noBreakHyphen/>
        <w:t>14 t.o.m. 2005</w:t>
      </w:r>
      <w:r>
        <w:noBreakHyphen/>
        <w:t>05</w:t>
      </w:r>
      <w:r>
        <w:noBreakHyphen/>
        <w:t>02)</w:t>
      </w:r>
    </w:p>
    <w:p w14:paraId="39B7CE38" w14:textId="77777777" w:rsidR="00A23F7A" w:rsidRDefault="00A23F7A" w:rsidP="00B5765E">
      <w:pPr>
        <w:pStyle w:val="Brdtextmedindragvnster"/>
      </w:pPr>
      <w:r>
        <w:t>Selin, Eva, docent</w:t>
      </w:r>
    </w:p>
    <w:p w14:paraId="5B6F13F5" w14:textId="77777777" w:rsidR="00A23F7A" w:rsidRDefault="00A23F7A" w:rsidP="00B5765E">
      <w:pPr>
        <w:pStyle w:val="Brdtextmedindragvnster"/>
      </w:pPr>
      <w:proofErr w:type="spellStart"/>
      <w:r>
        <w:t>Sennerby-Forsse</w:t>
      </w:r>
      <w:proofErr w:type="spellEnd"/>
      <w:r>
        <w:t>, Lisa, huvudsekreterare (fr.o.m. 2002</w:t>
      </w:r>
      <w:r>
        <w:noBreakHyphen/>
        <w:t>02</w:t>
      </w:r>
      <w:r>
        <w:noBreakHyphen/>
        <w:t>05 t.o.m. 2006</w:t>
      </w:r>
      <w:r>
        <w:noBreakHyphen/>
        <w:t>12</w:t>
      </w:r>
      <w:r>
        <w:noBreakHyphen/>
        <w:t>31)</w:t>
      </w:r>
    </w:p>
    <w:p w14:paraId="4F5D8122" w14:textId="77777777" w:rsidR="00A23F7A" w:rsidRDefault="00A23F7A" w:rsidP="00B5765E">
      <w:pPr>
        <w:pStyle w:val="Brdtextmedindragvnster"/>
      </w:pPr>
      <w:r>
        <w:t>Sommestad, Lena, statsråd (fr.o.m. 2002</w:t>
      </w:r>
      <w:r>
        <w:noBreakHyphen/>
        <w:t>11</w:t>
      </w:r>
      <w:r>
        <w:noBreakHyphen/>
        <w:t>21)</w:t>
      </w:r>
    </w:p>
    <w:p w14:paraId="512FDB1A" w14:textId="77777777" w:rsidR="00A23F7A" w:rsidRDefault="00A23F7A" w:rsidP="00B5765E">
      <w:pPr>
        <w:pStyle w:val="Brdtextmedindragvnster"/>
      </w:pPr>
      <w:r>
        <w:t>Steen, Peter, professor</w:t>
      </w:r>
    </w:p>
    <w:p w14:paraId="33F567E9" w14:textId="77777777" w:rsidR="00A23F7A" w:rsidRDefault="00A23F7A" w:rsidP="00B5765E">
      <w:pPr>
        <w:pStyle w:val="Brdtextmedindragvnster"/>
      </w:pPr>
      <w:r>
        <w:t>von Sydow, Ulf, ordförande</w:t>
      </w:r>
    </w:p>
    <w:p w14:paraId="68A02BF6" w14:textId="77777777" w:rsidR="00A23F7A" w:rsidRDefault="00A23F7A" w:rsidP="00B5765E">
      <w:pPr>
        <w:pStyle w:val="Brdtextmedindragvnster"/>
      </w:pPr>
      <w:r>
        <w:t>Söderström, Elvy, kommunalråd (fr.o.m. 1994</w:t>
      </w:r>
      <w:r>
        <w:noBreakHyphen/>
        <w:t>12</w:t>
      </w:r>
      <w:r>
        <w:noBreakHyphen/>
        <w:t>06 t.o.m. 1996</w:t>
      </w:r>
      <w:r>
        <w:noBreakHyphen/>
        <w:t>12</w:t>
      </w:r>
      <w:r>
        <w:noBreakHyphen/>
        <w:t>31)</w:t>
      </w:r>
    </w:p>
    <w:p w14:paraId="63C35FCC" w14:textId="77777777" w:rsidR="00A23F7A" w:rsidRDefault="00A23F7A" w:rsidP="00B5765E">
      <w:pPr>
        <w:pStyle w:val="Brdtextmedindragvnster"/>
      </w:pPr>
      <w:proofErr w:type="spellStart"/>
      <w:r>
        <w:t>Trouvé</w:t>
      </w:r>
      <w:proofErr w:type="spellEnd"/>
      <w:r>
        <w:t>, Johan, miljöchef (fr.o.m. 2002</w:t>
      </w:r>
      <w:r>
        <w:noBreakHyphen/>
        <w:t>02</w:t>
      </w:r>
      <w:r>
        <w:noBreakHyphen/>
        <w:t>05 t.o.m. 2006</w:t>
      </w:r>
      <w:r>
        <w:noBreakHyphen/>
        <w:t>12</w:t>
      </w:r>
      <w:r>
        <w:noBreakHyphen/>
        <w:t>31)</w:t>
      </w:r>
    </w:p>
    <w:p w14:paraId="593EF05F" w14:textId="77777777" w:rsidR="00A23F7A" w:rsidRDefault="00A23F7A" w:rsidP="00B5765E">
      <w:pPr>
        <w:pStyle w:val="Brdtextmedindragvnster"/>
      </w:pPr>
      <w:r>
        <w:t>Ullenius, Kristina, rektor (fr.o.m. 1994</w:t>
      </w:r>
      <w:r>
        <w:noBreakHyphen/>
        <w:t>12</w:t>
      </w:r>
      <w:r>
        <w:noBreakHyphen/>
        <w:t>06 t.o.m. 1996</w:t>
      </w:r>
      <w:r>
        <w:noBreakHyphen/>
        <w:t>06</w:t>
      </w:r>
      <w:r>
        <w:noBreakHyphen/>
        <w:t>30)</w:t>
      </w:r>
    </w:p>
    <w:p w14:paraId="5E984F7E" w14:textId="77777777" w:rsidR="00A23F7A" w:rsidRPr="00A50856" w:rsidRDefault="00A23F7A" w:rsidP="00B5765E">
      <w:pPr>
        <w:pStyle w:val="Brdtextmedindragvnster"/>
        <w:rPr>
          <w:lang w:val="de-DE"/>
        </w:rPr>
      </w:pPr>
      <w:proofErr w:type="spellStart"/>
      <w:r w:rsidRPr="00A50856">
        <w:rPr>
          <w:lang w:val="de-DE"/>
        </w:rPr>
        <w:t>Uusmann</w:t>
      </w:r>
      <w:proofErr w:type="spellEnd"/>
      <w:r w:rsidRPr="00A50856">
        <w:rPr>
          <w:lang w:val="de-DE"/>
        </w:rPr>
        <w:t xml:space="preserve">, Ines, </w:t>
      </w:r>
      <w:proofErr w:type="spellStart"/>
      <w:r w:rsidRPr="00A50856">
        <w:rPr>
          <w:lang w:val="de-DE"/>
        </w:rPr>
        <w:t>generaldirektör</w:t>
      </w:r>
      <w:proofErr w:type="spellEnd"/>
      <w:r w:rsidRPr="00A50856">
        <w:rPr>
          <w:lang w:val="de-DE"/>
        </w:rPr>
        <w:t xml:space="preserve"> (</w:t>
      </w:r>
      <w:proofErr w:type="spellStart"/>
      <w:r w:rsidRPr="00A50856">
        <w:rPr>
          <w:lang w:val="de-DE"/>
        </w:rPr>
        <w:t>fr.o.m</w:t>
      </w:r>
      <w:proofErr w:type="spellEnd"/>
      <w:r w:rsidRPr="00A50856">
        <w:rPr>
          <w:lang w:val="de-DE"/>
        </w:rPr>
        <w:t>. 2003</w:t>
      </w:r>
      <w:r w:rsidRPr="00A50856">
        <w:rPr>
          <w:lang w:val="de-DE"/>
        </w:rPr>
        <w:noBreakHyphen/>
        <w:t>04</w:t>
      </w:r>
      <w:r w:rsidRPr="00A50856">
        <w:rPr>
          <w:lang w:val="de-DE"/>
        </w:rPr>
        <w:noBreakHyphen/>
        <w:t xml:space="preserve">15 </w:t>
      </w:r>
      <w:proofErr w:type="spellStart"/>
      <w:r w:rsidRPr="00A50856">
        <w:rPr>
          <w:lang w:val="de-DE"/>
        </w:rPr>
        <w:t>t.o.m</w:t>
      </w:r>
      <w:proofErr w:type="spellEnd"/>
      <w:r w:rsidRPr="00A50856">
        <w:rPr>
          <w:lang w:val="de-DE"/>
        </w:rPr>
        <w:t>. 2006</w:t>
      </w:r>
      <w:r w:rsidRPr="00A50856">
        <w:rPr>
          <w:lang w:val="de-DE"/>
        </w:rPr>
        <w:noBreakHyphen/>
        <w:t>12</w:t>
      </w:r>
      <w:r w:rsidRPr="00A50856">
        <w:rPr>
          <w:lang w:val="de-DE"/>
        </w:rPr>
        <w:noBreakHyphen/>
        <w:t>31)</w:t>
      </w:r>
    </w:p>
    <w:p w14:paraId="142E6C98" w14:textId="77777777" w:rsidR="00A23F7A" w:rsidRPr="00A50856" w:rsidRDefault="00A23F7A" w:rsidP="00B5765E">
      <w:pPr>
        <w:pStyle w:val="Brdtextmedindragvnster"/>
        <w:rPr>
          <w:lang w:val="de-DE"/>
        </w:rPr>
      </w:pPr>
      <w:proofErr w:type="spellStart"/>
      <w:r w:rsidRPr="00A50856">
        <w:rPr>
          <w:lang w:val="de-DE"/>
        </w:rPr>
        <w:t>Wallgren</w:t>
      </w:r>
      <w:proofErr w:type="spellEnd"/>
      <w:r w:rsidRPr="00A50856">
        <w:rPr>
          <w:lang w:val="de-DE"/>
        </w:rPr>
        <w:t xml:space="preserve">, Björn, </w:t>
      </w:r>
      <w:proofErr w:type="spellStart"/>
      <w:r w:rsidRPr="00A50856">
        <w:rPr>
          <w:lang w:val="de-DE"/>
        </w:rPr>
        <w:t>miljöråd</w:t>
      </w:r>
      <w:proofErr w:type="spellEnd"/>
    </w:p>
    <w:p w14:paraId="5408B233" w14:textId="77777777" w:rsidR="00A23F7A" w:rsidRPr="00A50856" w:rsidRDefault="00A23F7A" w:rsidP="00B5765E">
      <w:pPr>
        <w:pStyle w:val="Brdtextmedindragvnster"/>
        <w:rPr>
          <w:lang w:val="de-DE"/>
        </w:rPr>
      </w:pPr>
      <w:proofErr w:type="spellStart"/>
      <w:r w:rsidRPr="00A50856">
        <w:rPr>
          <w:lang w:val="de-DE"/>
        </w:rPr>
        <w:t>Wennemo</w:t>
      </w:r>
      <w:proofErr w:type="spellEnd"/>
      <w:r w:rsidRPr="00A50856">
        <w:rPr>
          <w:lang w:val="de-DE"/>
        </w:rPr>
        <w:t xml:space="preserve">, Irene, </w:t>
      </w:r>
      <w:proofErr w:type="spellStart"/>
      <w:r w:rsidRPr="00A50856">
        <w:rPr>
          <w:lang w:val="de-DE"/>
        </w:rPr>
        <w:t>enhetschef</w:t>
      </w:r>
      <w:proofErr w:type="spellEnd"/>
      <w:r w:rsidRPr="00A50856">
        <w:rPr>
          <w:lang w:val="de-DE"/>
        </w:rPr>
        <w:t xml:space="preserve"> (</w:t>
      </w:r>
      <w:proofErr w:type="spellStart"/>
      <w:r w:rsidRPr="00A50856">
        <w:rPr>
          <w:lang w:val="de-DE"/>
        </w:rPr>
        <w:t>fr.o.m</w:t>
      </w:r>
      <w:proofErr w:type="spellEnd"/>
      <w:r w:rsidRPr="00A50856">
        <w:rPr>
          <w:lang w:val="de-DE"/>
        </w:rPr>
        <w:t>. 2003</w:t>
      </w:r>
      <w:r w:rsidRPr="00A50856">
        <w:rPr>
          <w:lang w:val="de-DE"/>
        </w:rPr>
        <w:noBreakHyphen/>
        <w:t>04</w:t>
      </w:r>
      <w:r w:rsidRPr="00A50856">
        <w:rPr>
          <w:lang w:val="de-DE"/>
        </w:rPr>
        <w:noBreakHyphen/>
        <w:t xml:space="preserve">15 </w:t>
      </w:r>
      <w:proofErr w:type="spellStart"/>
      <w:r w:rsidRPr="00A50856">
        <w:rPr>
          <w:lang w:val="de-DE"/>
        </w:rPr>
        <w:t>t.o.m</w:t>
      </w:r>
      <w:proofErr w:type="spellEnd"/>
      <w:r w:rsidRPr="00A50856">
        <w:rPr>
          <w:lang w:val="de-DE"/>
        </w:rPr>
        <w:t>. 2006</w:t>
      </w:r>
      <w:r w:rsidRPr="00A50856">
        <w:rPr>
          <w:lang w:val="de-DE"/>
        </w:rPr>
        <w:noBreakHyphen/>
        <w:t>12</w:t>
      </w:r>
      <w:r w:rsidRPr="00A50856">
        <w:rPr>
          <w:lang w:val="de-DE"/>
        </w:rPr>
        <w:noBreakHyphen/>
        <w:t>31)</w:t>
      </w:r>
    </w:p>
    <w:p w14:paraId="6CA92418" w14:textId="77777777" w:rsidR="00A23F7A" w:rsidRPr="00A50856" w:rsidRDefault="00A23F7A" w:rsidP="00B5765E">
      <w:pPr>
        <w:pStyle w:val="Brdtextmedindragvnster"/>
        <w:rPr>
          <w:lang w:val="de-DE"/>
        </w:rPr>
      </w:pPr>
      <w:proofErr w:type="spellStart"/>
      <w:r w:rsidRPr="00A50856">
        <w:rPr>
          <w:lang w:val="de-DE"/>
        </w:rPr>
        <w:t>Westholm</w:t>
      </w:r>
      <w:proofErr w:type="spellEnd"/>
      <w:r w:rsidRPr="00A50856">
        <w:rPr>
          <w:lang w:val="de-DE"/>
        </w:rPr>
        <w:t xml:space="preserve">, Erik, </w:t>
      </w:r>
      <w:proofErr w:type="spellStart"/>
      <w:r w:rsidRPr="00A50856">
        <w:rPr>
          <w:lang w:val="de-DE"/>
        </w:rPr>
        <w:t>docent</w:t>
      </w:r>
      <w:proofErr w:type="spellEnd"/>
      <w:r w:rsidRPr="00A50856">
        <w:rPr>
          <w:lang w:val="de-DE"/>
        </w:rPr>
        <w:t xml:space="preserve"> (</w:t>
      </w:r>
      <w:proofErr w:type="spellStart"/>
      <w:r w:rsidRPr="00A50856">
        <w:rPr>
          <w:lang w:val="de-DE"/>
        </w:rPr>
        <w:t>fr.o.m</w:t>
      </w:r>
      <w:proofErr w:type="spellEnd"/>
      <w:r w:rsidRPr="00A50856">
        <w:rPr>
          <w:lang w:val="de-DE"/>
        </w:rPr>
        <w:t>. 2003</w:t>
      </w:r>
      <w:r w:rsidRPr="00A50856">
        <w:rPr>
          <w:lang w:val="de-DE"/>
        </w:rPr>
        <w:noBreakHyphen/>
        <w:t>04</w:t>
      </w:r>
      <w:r w:rsidRPr="00A50856">
        <w:rPr>
          <w:lang w:val="de-DE"/>
        </w:rPr>
        <w:noBreakHyphen/>
        <w:t xml:space="preserve">15 </w:t>
      </w:r>
      <w:proofErr w:type="spellStart"/>
      <w:r w:rsidRPr="00A50856">
        <w:rPr>
          <w:lang w:val="de-DE"/>
        </w:rPr>
        <w:t>t.o.m</w:t>
      </w:r>
      <w:proofErr w:type="spellEnd"/>
      <w:r w:rsidRPr="00A50856">
        <w:rPr>
          <w:lang w:val="de-DE"/>
        </w:rPr>
        <w:t>. 2006</w:t>
      </w:r>
      <w:r w:rsidRPr="00A50856">
        <w:rPr>
          <w:lang w:val="de-DE"/>
        </w:rPr>
        <w:noBreakHyphen/>
        <w:t>12</w:t>
      </w:r>
      <w:r w:rsidRPr="00A50856">
        <w:rPr>
          <w:lang w:val="de-DE"/>
        </w:rPr>
        <w:noBreakHyphen/>
        <w:t>31)</w:t>
      </w:r>
    </w:p>
    <w:p w14:paraId="2FDA9731" w14:textId="77777777" w:rsidR="00A23F7A" w:rsidRDefault="00A23F7A" w:rsidP="00B5765E">
      <w:pPr>
        <w:pStyle w:val="Brdtextmedindragvnster"/>
      </w:pPr>
      <w:r>
        <w:t>Widell, Marja, miljörevisor (fr.o.m. 1994</w:t>
      </w:r>
      <w:r>
        <w:noBreakHyphen/>
        <w:t>12</w:t>
      </w:r>
      <w:r>
        <w:noBreakHyphen/>
        <w:t>06 t.o.m. 2001</w:t>
      </w:r>
      <w:r>
        <w:noBreakHyphen/>
        <w:t>03</w:t>
      </w:r>
      <w:r>
        <w:noBreakHyphen/>
        <w:t>31)</w:t>
      </w:r>
    </w:p>
    <w:p w14:paraId="6FE710FC" w14:textId="77777777" w:rsidR="00A23F7A" w:rsidRDefault="00A23F7A" w:rsidP="00B5765E">
      <w:pPr>
        <w:pStyle w:val="Brdtextmedindragvnster"/>
      </w:pPr>
      <w:r>
        <w:lastRenderedPageBreak/>
        <w:t>Wijkman, Anders, generaldirektör</w:t>
      </w:r>
    </w:p>
    <w:p w14:paraId="0E8379C1" w14:textId="77777777" w:rsidR="00A23F7A" w:rsidRDefault="00A23F7A" w:rsidP="00B5765E">
      <w:pPr>
        <w:pStyle w:val="Brdtextmedindragvnster"/>
      </w:pPr>
      <w:proofErr w:type="spellStart"/>
      <w:r>
        <w:t>Wohlfarth</w:t>
      </w:r>
      <w:proofErr w:type="spellEnd"/>
      <w:r>
        <w:t>, Barbara, professor (fr.o.m. 2002</w:t>
      </w:r>
      <w:r>
        <w:noBreakHyphen/>
        <w:t>02</w:t>
      </w:r>
      <w:r>
        <w:noBreakHyphen/>
        <w:t>05 t.o.m. 2006</w:t>
      </w:r>
      <w:r>
        <w:noBreakHyphen/>
        <w:t>12</w:t>
      </w:r>
      <w:r>
        <w:noBreakHyphen/>
        <w:t>31)</w:t>
      </w:r>
    </w:p>
    <w:p w14:paraId="64E28B4C" w14:textId="77777777" w:rsidR="00A23F7A" w:rsidRDefault="00A23F7A" w:rsidP="00B5765E">
      <w:pPr>
        <w:pStyle w:val="Brdtextmedindragvnster"/>
      </w:pPr>
      <w:r>
        <w:t>Young-</w:t>
      </w:r>
      <w:proofErr w:type="spellStart"/>
      <w:r>
        <w:t>Kronsell</w:t>
      </w:r>
      <w:proofErr w:type="spellEnd"/>
      <w:r>
        <w:t>, Annica, universitetslektor (fr.o.m. 2003</w:t>
      </w:r>
      <w:r>
        <w:noBreakHyphen/>
        <w:t>04</w:t>
      </w:r>
      <w:r>
        <w:noBreakHyphen/>
        <w:t>15)</w:t>
      </w:r>
    </w:p>
    <w:p w14:paraId="38FC67FE" w14:textId="77777777" w:rsidR="00A23F7A" w:rsidRDefault="00A23F7A" w:rsidP="00B5765E">
      <w:pPr>
        <w:pStyle w:val="Brdtextmedindragvnster"/>
      </w:pPr>
      <w:r>
        <w:t>Azar, Christian, professor (fr.o.m. 2007</w:t>
      </w:r>
      <w:r>
        <w:noBreakHyphen/>
        <w:t>01</w:t>
      </w:r>
      <w:r>
        <w:noBreakHyphen/>
        <w:t>01 t.o.m. 2007</w:t>
      </w:r>
      <w:r>
        <w:noBreakHyphen/>
        <w:t>03</w:t>
      </w:r>
      <w:r>
        <w:noBreakHyphen/>
        <w:t>31)</w:t>
      </w:r>
    </w:p>
    <w:p w14:paraId="462E4168" w14:textId="77777777" w:rsidR="00A23F7A" w:rsidRDefault="00A23F7A" w:rsidP="00B5765E">
      <w:pPr>
        <w:pStyle w:val="Brdtextmedindragvnster"/>
      </w:pPr>
      <w:proofErr w:type="spellStart"/>
      <w:r>
        <w:t>Eckerberg</w:t>
      </w:r>
      <w:proofErr w:type="spellEnd"/>
      <w:r>
        <w:t>, Katarina, professor (fr.o.m. 2007</w:t>
      </w:r>
      <w:r>
        <w:noBreakHyphen/>
        <w:t>01</w:t>
      </w:r>
      <w:r>
        <w:noBreakHyphen/>
        <w:t>01 t.o.m. 2007</w:t>
      </w:r>
      <w:r>
        <w:noBreakHyphen/>
        <w:t>03</w:t>
      </w:r>
      <w:r>
        <w:noBreakHyphen/>
        <w:t>31)</w:t>
      </w:r>
    </w:p>
    <w:p w14:paraId="77900D37" w14:textId="77777777" w:rsidR="00A23F7A" w:rsidRDefault="00A23F7A" w:rsidP="00B5765E">
      <w:pPr>
        <w:pStyle w:val="Brdtextmedindragvnster"/>
      </w:pPr>
      <w:proofErr w:type="spellStart"/>
      <w:r>
        <w:t>Gipperth</w:t>
      </w:r>
      <w:proofErr w:type="spellEnd"/>
      <w:r>
        <w:t>, Lena, universitetslektor (fr.o.m. 2007</w:t>
      </w:r>
      <w:r>
        <w:noBreakHyphen/>
        <w:t>01</w:t>
      </w:r>
      <w:r>
        <w:noBreakHyphen/>
        <w:t>01 t.o.m. 2007</w:t>
      </w:r>
      <w:r>
        <w:noBreakHyphen/>
        <w:t>03</w:t>
      </w:r>
      <w:r>
        <w:noBreakHyphen/>
        <w:t>31)</w:t>
      </w:r>
    </w:p>
    <w:p w14:paraId="6C580066" w14:textId="77777777" w:rsidR="00A23F7A" w:rsidRDefault="00A23F7A" w:rsidP="00B5765E">
      <w:pPr>
        <w:pStyle w:val="Brdtextmedindragvnster"/>
      </w:pPr>
      <w:r>
        <w:t>Johansson, Thomas B, professor (fr.o.m. 2007</w:t>
      </w:r>
      <w:r>
        <w:noBreakHyphen/>
        <w:t>01</w:t>
      </w:r>
      <w:r>
        <w:noBreakHyphen/>
        <w:t>01 t.o.m. 2007</w:t>
      </w:r>
      <w:r>
        <w:noBreakHyphen/>
        <w:t>03</w:t>
      </w:r>
      <w:r>
        <w:noBreakHyphen/>
        <w:t>31)</w:t>
      </w:r>
    </w:p>
    <w:p w14:paraId="071427FE" w14:textId="77777777" w:rsidR="00A23F7A" w:rsidRDefault="00A23F7A" w:rsidP="00B5765E">
      <w:pPr>
        <w:pStyle w:val="Brdtextmedindragvnster"/>
      </w:pPr>
      <w:r>
        <w:t>Jonsson, Anna, ordförande (fr.o.m. 2007</w:t>
      </w:r>
      <w:r>
        <w:noBreakHyphen/>
        <w:t>01</w:t>
      </w:r>
      <w:r>
        <w:noBreakHyphen/>
        <w:t>01 t.o.m. 2007</w:t>
      </w:r>
      <w:r>
        <w:noBreakHyphen/>
        <w:t>03</w:t>
      </w:r>
      <w:r>
        <w:noBreakHyphen/>
        <w:t>31)</w:t>
      </w:r>
    </w:p>
    <w:p w14:paraId="2B4EF425" w14:textId="77777777" w:rsidR="00A23F7A" w:rsidRDefault="00A23F7A" w:rsidP="00B5765E">
      <w:pPr>
        <w:pStyle w:val="Brdtextmedindragvnster"/>
      </w:pPr>
      <w:proofErr w:type="spellStart"/>
      <w:r>
        <w:t>Kronsell</w:t>
      </w:r>
      <w:proofErr w:type="spellEnd"/>
      <w:r>
        <w:t>, Annica, docent (fr.o.m. 2007</w:t>
      </w:r>
      <w:r>
        <w:noBreakHyphen/>
        <w:t>01</w:t>
      </w:r>
      <w:r>
        <w:noBreakHyphen/>
        <w:t>01 t.o.m. 2007</w:t>
      </w:r>
      <w:r>
        <w:noBreakHyphen/>
        <w:t>03</w:t>
      </w:r>
      <w:r>
        <w:noBreakHyphen/>
        <w:t>31)</w:t>
      </w:r>
    </w:p>
    <w:p w14:paraId="0EF9041D" w14:textId="77777777" w:rsidR="00A23F7A" w:rsidRDefault="00A23F7A" w:rsidP="00B5765E">
      <w:pPr>
        <w:pStyle w:val="Brdtextmedindragvnster"/>
      </w:pPr>
      <w:r>
        <w:t>Lindén, Anna-Lisa, professor (fr.o.m. 2007</w:t>
      </w:r>
      <w:r>
        <w:noBreakHyphen/>
        <w:t>01</w:t>
      </w:r>
      <w:r>
        <w:noBreakHyphen/>
        <w:t>01 t.o.m. 2007</w:t>
      </w:r>
      <w:r>
        <w:noBreakHyphen/>
        <w:t>03</w:t>
      </w:r>
      <w:r>
        <w:noBreakHyphen/>
        <w:t>31)</w:t>
      </w:r>
    </w:p>
    <w:p w14:paraId="021F89C1" w14:textId="77777777" w:rsidR="00A23F7A" w:rsidRDefault="00A23F7A" w:rsidP="00B5765E">
      <w:pPr>
        <w:pStyle w:val="Brdtextmedindragvnster"/>
      </w:pPr>
      <w:r>
        <w:t>Lönnroth, Måns, direktör (fr.o.m. 2007</w:t>
      </w:r>
      <w:r>
        <w:noBreakHyphen/>
        <w:t>01</w:t>
      </w:r>
      <w:r>
        <w:noBreakHyphen/>
        <w:t>01 t.o.m. 2007</w:t>
      </w:r>
      <w:r>
        <w:noBreakHyphen/>
        <w:t>03</w:t>
      </w:r>
      <w:r>
        <w:noBreakHyphen/>
        <w:t>31)</w:t>
      </w:r>
    </w:p>
    <w:p w14:paraId="0EF473F4" w14:textId="77777777" w:rsidR="00A23F7A" w:rsidRDefault="00A23F7A" w:rsidP="00B5765E">
      <w:pPr>
        <w:pStyle w:val="Brdtextmedindragvnster"/>
      </w:pPr>
      <w:proofErr w:type="spellStart"/>
      <w:r>
        <w:t>Sennerby</w:t>
      </w:r>
      <w:proofErr w:type="spellEnd"/>
      <w:r>
        <w:t xml:space="preserve"> </w:t>
      </w:r>
      <w:proofErr w:type="spellStart"/>
      <w:r>
        <w:t>Forsse</w:t>
      </w:r>
      <w:proofErr w:type="spellEnd"/>
      <w:r>
        <w:t>, Lisa, professor (fr.o.m. 2007</w:t>
      </w:r>
      <w:r>
        <w:noBreakHyphen/>
        <w:t>01</w:t>
      </w:r>
      <w:r>
        <w:noBreakHyphen/>
        <w:t>01 t.o.m. 2007</w:t>
      </w:r>
      <w:r>
        <w:noBreakHyphen/>
        <w:t>03</w:t>
      </w:r>
      <w:r>
        <w:noBreakHyphen/>
        <w:t>31)</w:t>
      </w:r>
    </w:p>
    <w:p w14:paraId="53110C04" w14:textId="77777777" w:rsidR="00A23F7A" w:rsidRDefault="00A23F7A" w:rsidP="00B5765E">
      <w:pPr>
        <w:pStyle w:val="Brdtextmedindragvnster"/>
      </w:pPr>
      <w:r>
        <w:t>Westholm, Erik, docent (fr.o.m. 2007</w:t>
      </w:r>
      <w:r>
        <w:noBreakHyphen/>
        <w:t>01</w:t>
      </w:r>
      <w:r>
        <w:noBreakHyphen/>
        <w:t>01 t.o.m. 2007</w:t>
      </w:r>
      <w:r>
        <w:noBreakHyphen/>
        <w:t>03</w:t>
      </w:r>
      <w:r>
        <w:noBreakHyphen/>
        <w:t>31)</w:t>
      </w:r>
    </w:p>
    <w:p w14:paraId="5006E505" w14:textId="77777777" w:rsidR="00A23F7A" w:rsidRDefault="00A23F7A" w:rsidP="00B5765E">
      <w:pPr>
        <w:pStyle w:val="Brdtextmedindragvnster"/>
      </w:pPr>
      <w:proofErr w:type="spellStart"/>
      <w:r>
        <w:t>Wohlfarth</w:t>
      </w:r>
      <w:proofErr w:type="spellEnd"/>
      <w:r>
        <w:t>, Barbara, professor (fr.o.m. 2007</w:t>
      </w:r>
      <w:r>
        <w:noBreakHyphen/>
        <w:t>01</w:t>
      </w:r>
      <w:r>
        <w:noBreakHyphen/>
        <w:t>01 t.o.m. 2007</w:t>
      </w:r>
      <w:r>
        <w:noBreakHyphen/>
        <w:t>03</w:t>
      </w:r>
      <w:r>
        <w:noBreakHyphen/>
        <w:t>31)</w:t>
      </w:r>
    </w:p>
    <w:p w14:paraId="338CDC6A" w14:textId="77777777" w:rsidR="00A23F7A" w:rsidRDefault="00A23F7A" w:rsidP="00B5765E">
      <w:pPr>
        <w:pStyle w:val="Brdtextmedindragvnster"/>
      </w:pPr>
      <w:r>
        <w:t>Azar, Christian, professor (fr.o.m. 2007</w:t>
      </w:r>
      <w:r>
        <w:noBreakHyphen/>
        <w:t>01</w:t>
      </w:r>
      <w:r>
        <w:noBreakHyphen/>
        <w:t>01 t.o.m. 2007</w:t>
      </w:r>
      <w:r>
        <w:noBreakHyphen/>
        <w:t>08</w:t>
      </w:r>
      <w:r>
        <w:noBreakHyphen/>
        <w:t>31)</w:t>
      </w:r>
    </w:p>
    <w:p w14:paraId="3DF0A20E" w14:textId="77777777" w:rsidR="00A23F7A" w:rsidRDefault="00A23F7A" w:rsidP="00B5765E">
      <w:pPr>
        <w:pStyle w:val="Brdtextmedindragvnster"/>
      </w:pPr>
      <w:r>
        <w:t>Bergström, Sten, professor (fr.o.m. 2007</w:t>
      </w:r>
      <w:r>
        <w:noBreakHyphen/>
        <w:t>01</w:t>
      </w:r>
      <w:r>
        <w:noBreakHyphen/>
        <w:t>01 t.o.m. 2007</w:t>
      </w:r>
      <w:r>
        <w:noBreakHyphen/>
        <w:t>08</w:t>
      </w:r>
      <w:r>
        <w:noBreakHyphen/>
        <w:t>31)</w:t>
      </w:r>
    </w:p>
    <w:p w14:paraId="5385BADE" w14:textId="77777777" w:rsidR="00A23F7A" w:rsidRDefault="00A23F7A" w:rsidP="00B5765E">
      <w:pPr>
        <w:pStyle w:val="Brdtextmedindragvnster"/>
      </w:pPr>
      <w:r>
        <w:t>Biel, Anders, professor (fr.o.m. 2007</w:t>
      </w:r>
      <w:r>
        <w:noBreakHyphen/>
        <w:t>01</w:t>
      </w:r>
      <w:r>
        <w:noBreakHyphen/>
        <w:t>01 t.o.m. 2007</w:t>
      </w:r>
      <w:r>
        <w:noBreakHyphen/>
        <w:t>08</w:t>
      </w:r>
      <w:r>
        <w:noBreakHyphen/>
        <w:t>31)</w:t>
      </w:r>
    </w:p>
    <w:p w14:paraId="4C5EB0F0" w14:textId="77777777" w:rsidR="00A23F7A" w:rsidRDefault="00A23F7A" w:rsidP="00B5765E">
      <w:pPr>
        <w:pStyle w:val="Brdtextmedindragvnster"/>
      </w:pPr>
      <w:r>
        <w:t>Brännlund, Runar, professor (fr.o.m. 2007</w:t>
      </w:r>
      <w:r>
        <w:noBreakHyphen/>
        <w:t>01</w:t>
      </w:r>
      <w:r>
        <w:noBreakHyphen/>
        <w:t>01 t.o.m. 2007</w:t>
      </w:r>
      <w:r>
        <w:noBreakHyphen/>
        <w:t>08</w:t>
      </w:r>
      <w:r>
        <w:noBreakHyphen/>
        <w:t>31)</w:t>
      </w:r>
    </w:p>
    <w:p w14:paraId="67B6BC4E" w14:textId="77777777" w:rsidR="00A23F7A" w:rsidRDefault="00A23F7A" w:rsidP="00B5765E">
      <w:pPr>
        <w:pStyle w:val="Brdtextmedindragvnster"/>
      </w:pPr>
      <w:proofErr w:type="spellStart"/>
      <w:r>
        <w:t>Eckerberg</w:t>
      </w:r>
      <w:proofErr w:type="spellEnd"/>
      <w:r>
        <w:t>, Katarina, professor (fr.o.m. 2007</w:t>
      </w:r>
      <w:r>
        <w:noBreakHyphen/>
        <w:t>01</w:t>
      </w:r>
      <w:r>
        <w:noBreakHyphen/>
        <w:t>01 t.o.m. 2007</w:t>
      </w:r>
      <w:r>
        <w:noBreakHyphen/>
        <w:t>08</w:t>
      </w:r>
      <w:r>
        <w:noBreakHyphen/>
        <w:t>31)</w:t>
      </w:r>
    </w:p>
    <w:p w14:paraId="6862E35C" w14:textId="77777777" w:rsidR="00A23F7A" w:rsidRDefault="00A23F7A" w:rsidP="00B5765E">
      <w:pPr>
        <w:pStyle w:val="Brdtextmedindragvnster"/>
      </w:pPr>
      <w:r>
        <w:t>Johansson, Thomas B, professor (fr.o.m. 2007</w:t>
      </w:r>
      <w:r>
        <w:noBreakHyphen/>
        <w:t>01</w:t>
      </w:r>
      <w:r>
        <w:noBreakHyphen/>
        <w:t>01 t.o.m. 2007</w:t>
      </w:r>
      <w:r>
        <w:noBreakHyphen/>
        <w:t>08</w:t>
      </w:r>
      <w:r>
        <w:noBreakHyphen/>
        <w:t>31)</w:t>
      </w:r>
    </w:p>
    <w:p w14:paraId="34B93742" w14:textId="77777777" w:rsidR="00A23F7A" w:rsidRDefault="00A23F7A" w:rsidP="00B5765E">
      <w:pPr>
        <w:pStyle w:val="Brdtextmedindragvnster"/>
      </w:pPr>
      <w:r>
        <w:t>Källén, Erland, professor (fr.o.m. 2007</w:t>
      </w:r>
      <w:r>
        <w:noBreakHyphen/>
        <w:t>01</w:t>
      </w:r>
      <w:r>
        <w:noBreakHyphen/>
        <w:t>01 t.o.m. 2007</w:t>
      </w:r>
      <w:r>
        <w:noBreakHyphen/>
        <w:t>08</w:t>
      </w:r>
      <w:r>
        <w:noBreakHyphen/>
        <w:t>31)</w:t>
      </w:r>
    </w:p>
    <w:p w14:paraId="4089BBF6" w14:textId="77777777" w:rsidR="00A23F7A" w:rsidRDefault="00A23F7A" w:rsidP="00B5765E">
      <w:pPr>
        <w:pStyle w:val="Brdtextmedindragvnster"/>
      </w:pPr>
      <w:r>
        <w:t>Leck, Caroline, professor (fr.o.m. 2007</w:t>
      </w:r>
      <w:r>
        <w:noBreakHyphen/>
        <w:t>01</w:t>
      </w:r>
      <w:r>
        <w:noBreakHyphen/>
        <w:t>01 t.o.m. 2007</w:t>
      </w:r>
      <w:r>
        <w:noBreakHyphen/>
        <w:t>08</w:t>
      </w:r>
      <w:r>
        <w:noBreakHyphen/>
        <w:t>31)</w:t>
      </w:r>
    </w:p>
    <w:p w14:paraId="7EFCB62A" w14:textId="29E7331A" w:rsidR="00A23F7A" w:rsidRDefault="00A23F7A" w:rsidP="00B5765E">
      <w:pPr>
        <w:pStyle w:val="Brdtextmedindragvnster"/>
      </w:pPr>
      <w:r>
        <w:t xml:space="preserve">Lindgren, Elisabet, </w:t>
      </w:r>
      <w:proofErr w:type="spellStart"/>
      <w:r>
        <w:t>fil.dr</w:t>
      </w:r>
      <w:proofErr w:type="spellEnd"/>
      <w:r>
        <w:t xml:space="preserve"> (fr.o.m. 2007</w:t>
      </w:r>
      <w:r>
        <w:noBreakHyphen/>
        <w:t>03</w:t>
      </w:r>
      <w:r>
        <w:noBreakHyphen/>
        <w:t>01 t.o.m. 2007</w:t>
      </w:r>
      <w:r>
        <w:noBreakHyphen/>
        <w:t>09</w:t>
      </w:r>
      <w:r>
        <w:noBreakHyphen/>
        <w:t>01)</w:t>
      </w:r>
    </w:p>
    <w:p w14:paraId="3FE55561" w14:textId="77777777" w:rsidR="00A23F7A" w:rsidRDefault="00A23F7A" w:rsidP="00B5765E">
      <w:pPr>
        <w:pStyle w:val="Brdtextmedindragvnster"/>
      </w:pPr>
      <w:r>
        <w:t>Rummukainen, Markku, docent (fr.o.m. 2007</w:t>
      </w:r>
      <w:r>
        <w:noBreakHyphen/>
        <w:t>01</w:t>
      </w:r>
      <w:r>
        <w:noBreakHyphen/>
        <w:t>01 t.o.m. 2007</w:t>
      </w:r>
      <w:r>
        <w:noBreakHyphen/>
        <w:t>08</w:t>
      </w:r>
      <w:r>
        <w:noBreakHyphen/>
        <w:t>31)</w:t>
      </w:r>
    </w:p>
    <w:p w14:paraId="5C094846" w14:textId="77777777" w:rsidR="00A23F7A" w:rsidRDefault="00A23F7A" w:rsidP="00B5765E">
      <w:pPr>
        <w:pStyle w:val="Brdtextmedindragvnster"/>
      </w:pPr>
      <w:r>
        <w:t xml:space="preserve">Ankarberg, </w:t>
      </w:r>
      <w:proofErr w:type="spellStart"/>
      <w:r>
        <w:t>Acko</w:t>
      </w:r>
      <w:proofErr w:type="spellEnd"/>
      <w:r>
        <w:t>, kommunalråd (fr.o.m. 2008</w:t>
      </w:r>
      <w:r>
        <w:noBreakHyphen/>
        <w:t>09</w:t>
      </w:r>
      <w:r>
        <w:noBreakHyphen/>
        <w:t>15 t.o.m. 2010</w:t>
      </w:r>
      <w:r>
        <w:noBreakHyphen/>
        <w:t>12</w:t>
      </w:r>
      <w:r>
        <w:noBreakHyphen/>
        <w:t>31)</w:t>
      </w:r>
    </w:p>
    <w:p w14:paraId="6B267DB1" w14:textId="77777777" w:rsidR="00A23F7A" w:rsidRDefault="00A23F7A" w:rsidP="00B5765E">
      <w:pPr>
        <w:pStyle w:val="Brdtextmedindragvnster"/>
      </w:pPr>
      <w:r>
        <w:t>Blix, Kerstin, projektledare (fr.o.m. 2008</w:t>
      </w:r>
      <w:r>
        <w:noBreakHyphen/>
        <w:t>09</w:t>
      </w:r>
      <w:r>
        <w:noBreakHyphen/>
        <w:t>15 t.o.m. 2010</w:t>
      </w:r>
      <w:r>
        <w:noBreakHyphen/>
        <w:t>12</w:t>
      </w:r>
      <w:r>
        <w:noBreakHyphen/>
        <w:t>31)</w:t>
      </w:r>
    </w:p>
    <w:p w14:paraId="3EB0EE74" w14:textId="77777777" w:rsidR="00A23F7A" w:rsidRPr="00342E4B" w:rsidRDefault="00A23F7A" w:rsidP="00B5765E">
      <w:pPr>
        <w:pStyle w:val="Brdtextmedindragvnster"/>
        <w:rPr>
          <w:lang w:val="de-DE"/>
        </w:rPr>
      </w:pPr>
      <w:r w:rsidRPr="00342E4B">
        <w:rPr>
          <w:lang w:val="de-DE"/>
        </w:rPr>
        <w:t xml:space="preserve">Bucht, </w:t>
      </w:r>
      <w:proofErr w:type="spellStart"/>
      <w:r w:rsidRPr="00342E4B">
        <w:rPr>
          <w:lang w:val="de-DE"/>
        </w:rPr>
        <w:t>Eivor</w:t>
      </w:r>
      <w:proofErr w:type="spellEnd"/>
      <w:r w:rsidRPr="00342E4B">
        <w:rPr>
          <w:lang w:val="de-DE"/>
        </w:rPr>
        <w:t xml:space="preserve">, </w:t>
      </w:r>
      <w:proofErr w:type="spellStart"/>
      <w:r w:rsidRPr="00DE6547">
        <w:rPr>
          <w:lang w:val="de-DE"/>
        </w:rPr>
        <w:t>professor</w:t>
      </w:r>
      <w:proofErr w:type="spellEnd"/>
      <w:r w:rsidRPr="00342E4B">
        <w:rPr>
          <w:lang w:val="de-DE"/>
        </w:rPr>
        <w:t xml:space="preserve"> (</w:t>
      </w:r>
      <w:proofErr w:type="spellStart"/>
      <w:r w:rsidRPr="00342E4B">
        <w:rPr>
          <w:lang w:val="de-DE"/>
        </w:rPr>
        <w:t>fr.o.m</w:t>
      </w:r>
      <w:proofErr w:type="spellEnd"/>
      <w:r w:rsidRPr="00342E4B">
        <w:rPr>
          <w:lang w:val="de-DE"/>
        </w:rPr>
        <w:t>. 2008</w:t>
      </w:r>
      <w:r w:rsidRPr="00342E4B">
        <w:rPr>
          <w:lang w:val="de-DE"/>
        </w:rPr>
        <w:noBreakHyphen/>
        <w:t>09</w:t>
      </w:r>
      <w:r w:rsidRPr="00342E4B">
        <w:rPr>
          <w:lang w:val="de-DE"/>
        </w:rPr>
        <w:noBreakHyphen/>
        <w:t xml:space="preserve">15 </w:t>
      </w:r>
      <w:proofErr w:type="spellStart"/>
      <w:r w:rsidRPr="00342E4B">
        <w:rPr>
          <w:lang w:val="de-DE"/>
        </w:rPr>
        <w:t>t.o.m</w:t>
      </w:r>
      <w:proofErr w:type="spellEnd"/>
      <w:r w:rsidRPr="00342E4B">
        <w:rPr>
          <w:lang w:val="de-DE"/>
        </w:rPr>
        <w:t>. 2010</w:t>
      </w:r>
      <w:r w:rsidRPr="00342E4B">
        <w:rPr>
          <w:lang w:val="de-DE"/>
        </w:rPr>
        <w:noBreakHyphen/>
        <w:t>12</w:t>
      </w:r>
      <w:r w:rsidRPr="00342E4B">
        <w:rPr>
          <w:lang w:val="de-DE"/>
        </w:rPr>
        <w:noBreakHyphen/>
        <w:t>31)</w:t>
      </w:r>
    </w:p>
    <w:p w14:paraId="24B8BB6C" w14:textId="77777777" w:rsidR="00A23F7A" w:rsidRPr="00342E4B" w:rsidRDefault="00A23F7A" w:rsidP="00B5765E">
      <w:pPr>
        <w:pStyle w:val="Brdtextmedindragvnster"/>
        <w:rPr>
          <w:lang w:val="de-DE"/>
        </w:rPr>
      </w:pPr>
      <w:r w:rsidRPr="00342E4B">
        <w:rPr>
          <w:lang w:val="de-DE"/>
        </w:rPr>
        <w:t xml:space="preserve">Eliasson, Kurt, </w:t>
      </w:r>
      <w:proofErr w:type="spellStart"/>
      <w:r w:rsidRPr="00DE6547">
        <w:rPr>
          <w:lang w:val="de-DE"/>
        </w:rPr>
        <w:t>direktör</w:t>
      </w:r>
      <w:proofErr w:type="spellEnd"/>
      <w:r w:rsidRPr="00342E4B">
        <w:rPr>
          <w:lang w:val="de-DE"/>
        </w:rPr>
        <w:t xml:space="preserve"> (</w:t>
      </w:r>
      <w:proofErr w:type="spellStart"/>
      <w:r w:rsidRPr="00342E4B">
        <w:rPr>
          <w:lang w:val="de-DE"/>
        </w:rPr>
        <w:t>fr.o.m</w:t>
      </w:r>
      <w:proofErr w:type="spellEnd"/>
      <w:r w:rsidRPr="00342E4B">
        <w:rPr>
          <w:lang w:val="de-DE"/>
        </w:rPr>
        <w:t>. 2008</w:t>
      </w:r>
      <w:r w:rsidRPr="00342E4B">
        <w:rPr>
          <w:lang w:val="de-DE"/>
        </w:rPr>
        <w:noBreakHyphen/>
        <w:t>09</w:t>
      </w:r>
      <w:r w:rsidRPr="00342E4B">
        <w:rPr>
          <w:lang w:val="de-DE"/>
        </w:rPr>
        <w:noBreakHyphen/>
        <w:t xml:space="preserve">15 </w:t>
      </w:r>
      <w:proofErr w:type="spellStart"/>
      <w:r w:rsidRPr="00342E4B">
        <w:rPr>
          <w:lang w:val="de-DE"/>
        </w:rPr>
        <w:t>t.o.m</w:t>
      </w:r>
      <w:proofErr w:type="spellEnd"/>
      <w:r w:rsidRPr="00342E4B">
        <w:rPr>
          <w:lang w:val="de-DE"/>
        </w:rPr>
        <w:t>. 2010</w:t>
      </w:r>
      <w:r w:rsidRPr="00342E4B">
        <w:rPr>
          <w:lang w:val="de-DE"/>
        </w:rPr>
        <w:noBreakHyphen/>
        <w:t>12</w:t>
      </w:r>
      <w:r w:rsidRPr="00342E4B">
        <w:rPr>
          <w:lang w:val="de-DE"/>
        </w:rPr>
        <w:noBreakHyphen/>
        <w:t>31)</w:t>
      </w:r>
    </w:p>
    <w:p w14:paraId="5DFAEB8F" w14:textId="77777777" w:rsidR="00A23F7A" w:rsidRDefault="00A23F7A" w:rsidP="00B5765E">
      <w:pPr>
        <w:pStyle w:val="Brdtextmedindragvnster"/>
      </w:pPr>
      <w:r>
        <w:t>Fransson, Stina, konsulent (fr.o.m. 2008</w:t>
      </w:r>
      <w:r>
        <w:noBreakHyphen/>
        <w:t>09</w:t>
      </w:r>
      <w:r>
        <w:noBreakHyphen/>
        <w:t>15 t.o.m. 2000</w:t>
      </w:r>
      <w:r>
        <w:noBreakHyphen/>
        <w:t>10</w:t>
      </w:r>
      <w:r>
        <w:noBreakHyphen/>
        <w:t>20)</w:t>
      </w:r>
    </w:p>
    <w:p w14:paraId="7E2BB82B" w14:textId="77777777" w:rsidR="00A23F7A" w:rsidRDefault="00A23F7A" w:rsidP="00B5765E">
      <w:pPr>
        <w:pStyle w:val="Brdtextmedindragvnster"/>
      </w:pPr>
      <w:r>
        <w:t>Hallersjö, Anders, direktör (fr.o.m. 2008</w:t>
      </w:r>
      <w:r>
        <w:noBreakHyphen/>
        <w:t>09</w:t>
      </w:r>
      <w:r>
        <w:noBreakHyphen/>
        <w:t>15 t.o.m. 2010</w:t>
      </w:r>
      <w:r>
        <w:noBreakHyphen/>
        <w:t>12</w:t>
      </w:r>
      <w:r>
        <w:noBreakHyphen/>
        <w:t>31)</w:t>
      </w:r>
    </w:p>
    <w:p w14:paraId="6E45470C" w14:textId="77777777" w:rsidR="00A23F7A" w:rsidRDefault="00A23F7A" w:rsidP="00B5765E">
      <w:pPr>
        <w:pStyle w:val="Brdtextmedindragvnster"/>
      </w:pPr>
      <w:r>
        <w:t>Larsson, Anders, konsult (fr.o.m. 2008</w:t>
      </w:r>
      <w:r>
        <w:noBreakHyphen/>
        <w:t>09</w:t>
      </w:r>
      <w:r>
        <w:noBreakHyphen/>
        <w:t>15 t.o.m. 2010</w:t>
      </w:r>
      <w:r>
        <w:noBreakHyphen/>
        <w:t>12</w:t>
      </w:r>
      <w:r>
        <w:noBreakHyphen/>
        <w:t>31)</w:t>
      </w:r>
    </w:p>
    <w:p w14:paraId="72C39A42" w14:textId="77777777" w:rsidR="00A23F7A" w:rsidRDefault="00A23F7A" w:rsidP="00B5765E">
      <w:pPr>
        <w:pStyle w:val="Brdtextmedindragvnster"/>
      </w:pPr>
      <w:r>
        <w:t>Lundberg, Stellan, enhetschef (fr.o.m. 2008</w:t>
      </w:r>
      <w:r>
        <w:noBreakHyphen/>
        <w:t>09</w:t>
      </w:r>
      <w:r>
        <w:noBreakHyphen/>
        <w:t>15 t.o.m. 2010</w:t>
      </w:r>
      <w:r>
        <w:noBreakHyphen/>
        <w:t>12</w:t>
      </w:r>
      <w:r>
        <w:noBreakHyphen/>
        <w:t>31)</w:t>
      </w:r>
    </w:p>
    <w:p w14:paraId="5501BC67" w14:textId="77777777" w:rsidR="00A23F7A" w:rsidRDefault="00A23F7A" w:rsidP="00B5765E">
      <w:pPr>
        <w:pStyle w:val="Brdtextmedindragvnster"/>
      </w:pPr>
      <w:proofErr w:type="spellStart"/>
      <w:r>
        <w:t>Pelin</w:t>
      </w:r>
      <w:proofErr w:type="spellEnd"/>
      <w:r>
        <w:t>, Katarina, direktör (fr.o.m. 2008</w:t>
      </w:r>
      <w:r>
        <w:noBreakHyphen/>
        <w:t>09</w:t>
      </w:r>
      <w:r>
        <w:noBreakHyphen/>
        <w:t>15 t.o.m. 2010</w:t>
      </w:r>
      <w:r>
        <w:noBreakHyphen/>
        <w:t>12</w:t>
      </w:r>
      <w:r>
        <w:noBreakHyphen/>
        <w:t>31)</w:t>
      </w:r>
    </w:p>
    <w:p w14:paraId="3EA5A0F2" w14:textId="77777777" w:rsidR="00A23F7A" w:rsidRDefault="00A23F7A" w:rsidP="00B5765E">
      <w:pPr>
        <w:pStyle w:val="Brdtextmedindragvnster"/>
      </w:pPr>
      <w:proofErr w:type="spellStart"/>
      <w:r>
        <w:t>Ranhagen</w:t>
      </w:r>
      <w:proofErr w:type="spellEnd"/>
      <w:r>
        <w:t>, Ulf, professor (fr.o.m. 2008</w:t>
      </w:r>
      <w:r>
        <w:noBreakHyphen/>
        <w:t>09</w:t>
      </w:r>
      <w:r>
        <w:noBreakHyphen/>
        <w:t>15 t.o.m. 2010</w:t>
      </w:r>
      <w:r>
        <w:noBreakHyphen/>
        <w:t>12</w:t>
      </w:r>
      <w:r>
        <w:noBreakHyphen/>
        <w:t>31)</w:t>
      </w:r>
    </w:p>
    <w:p w14:paraId="731C4279" w14:textId="77777777" w:rsidR="00A23F7A" w:rsidRDefault="00A23F7A" w:rsidP="00B5765E">
      <w:pPr>
        <w:pStyle w:val="Brdtextmedindragvnster"/>
      </w:pPr>
      <w:r>
        <w:t>Reuterswärd, Lars, divisionschef (fr.o.m. 2008</w:t>
      </w:r>
      <w:r>
        <w:noBreakHyphen/>
        <w:t>09</w:t>
      </w:r>
      <w:r>
        <w:noBreakHyphen/>
        <w:t>15 t.o.m. 2010</w:t>
      </w:r>
      <w:r>
        <w:noBreakHyphen/>
        <w:t>12</w:t>
      </w:r>
      <w:r>
        <w:noBreakHyphen/>
        <w:t>31)</w:t>
      </w:r>
    </w:p>
    <w:p w14:paraId="1E2EFEA4" w14:textId="77777777" w:rsidR="00A23F7A" w:rsidRDefault="00A23F7A" w:rsidP="00B5765E">
      <w:pPr>
        <w:pStyle w:val="Brdtextmedindragvnster"/>
      </w:pPr>
      <w:r>
        <w:t>Sundgren, Jan-Eric, direktör (fr.o.m. 2008</w:t>
      </w:r>
      <w:r>
        <w:noBreakHyphen/>
        <w:t>09</w:t>
      </w:r>
      <w:r>
        <w:noBreakHyphen/>
        <w:t>15 t.o.m. 2010</w:t>
      </w:r>
      <w:r>
        <w:noBreakHyphen/>
        <w:t>12</w:t>
      </w:r>
      <w:r>
        <w:noBreakHyphen/>
        <w:t>31)</w:t>
      </w:r>
    </w:p>
    <w:p w14:paraId="0BEB9599" w14:textId="77777777" w:rsidR="00A23F7A" w:rsidRDefault="00A23F7A" w:rsidP="00B5765E">
      <w:pPr>
        <w:pStyle w:val="Brdtextmedindragvnster"/>
      </w:pPr>
      <w:proofErr w:type="spellStart"/>
      <w:r>
        <w:t>Ullstad</w:t>
      </w:r>
      <w:proofErr w:type="spellEnd"/>
      <w:r>
        <w:t>, Erland, arkitekt (fr.o.m. 2008</w:t>
      </w:r>
      <w:r>
        <w:noBreakHyphen/>
        <w:t>09</w:t>
      </w:r>
      <w:r>
        <w:noBreakHyphen/>
        <w:t>15 t.o.m. 2010</w:t>
      </w:r>
      <w:r>
        <w:noBreakHyphen/>
        <w:t>12</w:t>
      </w:r>
      <w:r>
        <w:noBreakHyphen/>
        <w:t>31)</w:t>
      </w:r>
    </w:p>
    <w:p w14:paraId="67D6D503" w14:textId="77777777" w:rsidR="00A23F7A" w:rsidRDefault="00A23F7A" w:rsidP="00B5765E">
      <w:pPr>
        <w:pStyle w:val="Brdtextmedindragvnster"/>
      </w:pPr>
      <w:proofErr w:type="spellStart"/>
      <w:r>
        <w:t>Valik</w:t>
      </w:r>
      <w:proofErr w:type="spellEnd"/>
      <w:r>
        <w:t>, Janna, generaldirektör (fr.o.m. 2008</w:t>
      </w:r>
      <w:r>
        <w:noBreakHyphen/>
        <w:t>09</w:t>
      </w:r>
      <w:r>
        <w:noBreakHyphen/>
        <w:t>15 t.o.m. 2010</w:t>
      </w:r>
      <w:r>
        <w:noBreakHyphen/>
        <w:t>12</w:t>
      </w:r>
      <w:r>
        <w:noBreakHyphen/>
        <w:t>31)</w:t>
      </w:r>
    </w:p>
    <w:p w14:paraId="37B6CA67" w14:textId="77777777" w:rsidR="00A23F7A" w:rsidRDefault="00A23F7A" w:rsidP="00B5765E">
      <w:pPr>
        <w:pStyle w:val="Brdtextmedindragvnster"/>
      </w:pPr>
      <w:proofErr w:type="spellStart"/>
      <w:r>
        <w:t>Wånggren</w:t>
      </w:r>
      <w:proofErr w:type="spellEnd"/>
      <w:r>
        <w:t>, Bengt, utvecklingschef (fr.o.m. 2008</w:t>
      </w:r>
      <w:r>
        <w:noBreakHyphen/>
        <w:t>09</w:t>
      </w:r>
      <w:r>
        <w:noBreakHyphen/>
        <w:t>15 t.o.m. 2010</w:t>
      </w:r>
      <w:r>
        <w:noBreakHyphen/>
        <w:t>12</w:t>
      </w:r>
      <w:r>
        <w:noBreakHyphen/>
        <w:t>31)</w:t>
      </w:r>
    </w:p>
    <w:p w14:paraId="7A7FA3FC" w14:textId="77777777" w:rsidR="00A23F7A" w:rsidRDefault="00A23F7A" w:rsidP="00B5765E">
      <w:pPr>
        <w:pStyle w:val="Brdtextmedindragvnster"/>
      </w:pPr>
      <w:r>
        <w:t>Albin, Maria, professor (fr.o.m. 2016</w:t>
      </w:r>
      <w:r>
        <w:noBreakHyphen/>
        <w:t>05</w:t>
      </w:r>
      <w:r>
        <w:noBreakHyphen/>
        <w:t>09)</w:t>
      </w:r>
    </w:p>
    <w:p w14:paraId="0DC30132" w14:textId="77777777" w:rsidR="00A23F7A" w:rsidRPr="00342E4B" w:rsidRDefault="00A23F7A" w:rsidP="00B5765E">
      <w:pPr>
        <w:pStyle w:val="Brdtextmedindragvnster"/>
        <w:rPr>
          <w:lang w:val="en-US"/>
        </w:rPr>
      </w:pPr>
      <w:r w:rsidRPr="00342E4B">
        <w:rPr>
          <w:lang w:val="en-US"/>
        </w:rPr>
        <w:t>Arrhenius, Gustaf, professor (</w:t>
      </w:r>
      <w:proofErr w:type="spellStart"/>
      <w:r w:rsidRPr="00342E4B">
        <w:rPr>
          <w:lang w:val="en-US"/>
        </w:rPr>
        <w:t>fr.o.m</w:t>
      </w:r>
      <w:proofErr w:type="spellEnd"/>
      <w:r w:rsidRPr="00342E4B">
        <w:rPr>
          <w:lang w:val="en-US"/>
        </w:rPr>
        <w:t>. 2015</w:t>
      </w:r>
      <w:r w:rsidRPr="00342E4B">
        <w:rPr>
          <w:lang w:val="en-US"/>
        </w:rPr>
        <w:noBreakHyphen/>
        <w:t>08</w:t>
      </w:r>
      <w:r w:rsidRPr="00342E4B">
        <w:rPr>
          <w:lang w:val="en-US"/>
        </w:rPr>
        <w:noBreakHyphen/>
        <w:t>24)</w:t>
      </w:r>
    </w:p>
    <w:p w14:paraId="0D119E61" w14:textId="77777777" w:rsidR="00A23F7A" w:rsidRDefault="00A23F7A" w:rsidP="00B5765E">
      <w:pPr>
        <w:pStyle w:val="Brdtextmedindragvnster"/>
      </w:pPr>
      <w:r>
        <w:lastRenderedPageBreak/>
        <w:t>Carlsson-</w:t>
      </w:r>
      <w:proofErr w:type="spellStart"/>
      <w:r>
        <w:t>Kanyama</w:t>
      </w:r>
      <w:proofErr w:type="spellEnd"/>
      <w:r>
        <w:t>, Annika, docent (fr.o.m. 2015</w:t>
      </w:r>
      <w:r>
        <w:noBreakHyphen/>
        <w:t>08</w:t>
      </w:r>
      <w:r>
        <w:noBreakHyphen/>
        <w:t>24)</w:t>
      </w:r>
    </w:p>
    <w:p w14:paraId="77F5A017" w14:textId="77777777" w:rsidR="00A23F7A" w:rsidRDefault="00A23F7A" w:rsidP="00B5765E">
      <w:pPr>
        <w:pStyle w:val="Brdtextmedindragvnster"/>
      </w:pPr>
      <w:proofErr w:type="spellStart"/>
      <w:r>
        <w:t>Destouni</w:t>
      </w:r>
      <w:proofErr w:type="spellEnd"/>
      <w:r>
        <w:t xml:space="preserve">, </w:t>
      </w:r>
      <w:proofErr w:type="spellStart"/>
      <w:r>
        <w:t>Gia</w:t>
      </w:r>
      <w:proofErr w:type="spellEnd"/>
      <w:r>
        <w:t>, professor (fr.o.m. 2015</w:t>
      </w:r>
      <w:r>
        <w:noBreakHyphen/>
        <w:t>08</w:t>
      </w:r>
      <w:r>
        <w:noBreakHyphen/>
        <w:t>24 t.o.m. 2016</w:t>
      </w:r>
      <w:r>
        <w:noBreakHyphen/>
        <w:t>12</w:t>
      </w:r>
      <w:r>
        <w:noBreakHyphen/>
        <w:t>31)</w:t>
      </w:r>
    </w:p>
    <w:p w14:paraId="250B7CAE" w14:textId="77777777" w:rsidR="00A23F7A" w:rsidRDefault="00A23F7A" w:rsidP="00B5765E">
      <w:pPr>
        <w:pStyle w:val="Brdtextmedindragvnster"/>
      </w:pPr>
      <w:r>
        <w:t xml:space="preserve">Ekengren, Östen, vice </w:t>
      </w:r>
      <w:proofErr w:type="spellStart"/>
      <w:r>
        <w:t>verkst</w:t>
      </w:r>
      <w:proofErr w:type="spellEnd"/>
      <w:r>
        <w:t>. direktör (fr.o.m. 2015</w:t>
      </w:r>
      <w:r>
        <w:noBreakHyphen/>
        <w:t>08</w:t>
      </w:r>
      <w:r>
        <w:noBreakHyphen/>
        <w:t>24)</w:t>
      </w:r>
    </w:p>
    <w:p w14:paraId="44BAEF76" w14:textId="77777777" w:rsidR="00A23F7A" w:rsidRDefault="00A23F7A" w:rsidP="00B5765E">
      <w:pPr>
        <w:pStyle w:val="Brdtextmedindragvnster"/>
      </w:pPr>
      <w:r>
        <w:t>Finnveden, Göran, professor (fr.o.m. 2015</w:t>
      </w:r>
      <w:r>
        <w:noBreakHyphen/>
        <w:t>08</w:t>
      </w:r>
      <w:r>
        <w:noBreakHyphen/>
        <w:t>24)</w:t>
      </w:r>
    </w:p>
    <w:p w14:paraId="528149F3" w14:textId="77777777" w:rsidR="00A23F7A" w:rsidRDefault="00A23F7A" w:rsidP="00B5765E">
      <w:pPr>
        <w:pStyle w:val="Brdtextmedindragvnster"/>
      </w:pPr>
      <w:r>
        <w:t>Marell, Agneta, professor (fr.o.m. 2015</w:t>
      </w:r>
      <w:r>
        <w:noBreakHyphen/>
        <w:t>08</w:t>
      </w:r>
      <w:r>
        <w:noBreakHyphen/>
        <w:t>24)</w:t>
      </w:r>
    </w:p>
    <w:p w14:paraId="44FEBF13" w14:textId="77777777" w:rsidR="00A23F7A" w:rsidRDefault="00A23F7A" w:rsidP="00B5765E">
      <w:pPr>
        <w:pStyle w:val="Brdtextmedindragvnster"/>
      </w:pPr>
      <w:proofErr w:type="spellStart"/>
      <w:r>
        <w:t>Neij</w:t>
      </w:r>
      <w:proofErr w:type="spellEnd"/>
      <w:r>
        <w:t>, Lena, professor (fr.o.m. 2015</w:t>
      </w:r>
      <w:r>
        <w:noBreakHyphen/>
        <w:t>08</w:t>
      </w:r>
      <w:r>
        <w:noBreakHyphen/>
        <w:t>24)</w:t>
      </w:r>
    </w:p>
    <w:p w14:paraId="7BF526E6" w14:textId="77777777" w:rsidR="00A23F7A" w:rsidRDefault="00A23F7A" w:rsidP="00B5765E">
      <w:pPr>
        <w:pStyle w:val="Brdtextmedindragvnster"/>
      </w:pPr>
      <w:r>
        <w:t>Nilsson, Måns, professor (fr.o.m. 2015</w:t>
      </w:r>
      <w:r>
        <w:noBreakHyphen/>
        <w:t>08</w:t>
      </w:r>
      <w:r>
        <w:noBreakHyphen/>
        <w:t>24)</w:t>
      </w:r>
    </w:p>
    <w:p w14:paraId="06E22E15" w14:textId="77777777" w:rsidR="00A23F7A" w:rsidRDefault="00A23F7A" w:rsidP="00B5765E">
      <w:pPr>
        <w:pStyle w:val="Brdtextmedindragvnster"/>
      </w:pPr>
      <w:r>
        <w:t>Rockström, Johan, professor (fr.o.m. 2015</w:t>
      </w:r>
      <w:r>
        <w:noBreakHyphen/>
        <w:t>08</w:t>
      </w:r>
      <w:r>
        <w:noBreakHyphen/>
        <w:t>24)</w:t>
      </w:r>
    </w:p>
    <w:p w14:paraId="2E0E9E17" w14:textId="77777777" w:rsidR="00A23F7A" w:rsidRDefault="00A23F7A" w:rsidP="00B5765E">
      <w:pPr>
        <w:pStyle w:val="Brdtextmedindragvnster"/>
      </w:pPr>
      <w:r>
        <w:t>Rummukainen, Markku, professor (fr.o.m. 2017</w:t>
      </w:r>
      <w:r>
        <w:noBreakHyphen/>
        <w:t>01</w:t>
      </w:r>
      <w:r>
        <w:noBreakHyphen/>
        <w:t>01)</w:t>
      </w:r>
    </w:p>
    <w:p w14:paraId="01D3B69F" w14:textId="77777777" w:rsidR="00A23F7A" w:rsidRDefault="00A23F7A" w:rsidP="00B5765E">
      <w:pPr>
        <w:pStyle w:val="Brdtextmedindragvnster"/>
      </w:pPr>
      <w:r>
        <w:t>Sterner, Thomas, professor (fr.o.m. 2015</w:t>
      </w:r>
      <w:r>
        <w:noBreakHyphen/>
        <w:t>08</w:t>
      </w:r>
      <w:r>
        <w:noBreakHyphen/>
        <w:t>24)</w:t>
      </w:r>
    </w:p>
    <w:p w14:paraId="32119235" w14:textId="77777777" w:rsidR="00A23F7A" w:rsidRDefault="00A23F7A" w:rsidP="00B5765E">
      <w:pPr>
        <w:pStyle w:val="Brdtextmedindragvnster"/>
      </w:pPr>
      <w:proofErr w:type="spellStart"/>
      <w:r>
        <w:t>Vahter</w:t>
      </w:r>
      <w:proofErr w:type="spellEnd"/>
      <w:r>
        <w:t>, Marie, professor (fr.o.m. 2015</w:t>
      </w:r>
      <w:r>
        <w:noBreakHyphen/>
        <w:t>08</w:t>
      </w:r>
      <w:r>
        <w:noBreakHyphen/>
        <w:t>24 t.o.m. 2016</w:t>
      </w:r>
      <w:r>
        <w:noBreakHyphen/>
        <w:t>05</w:t>
      </w:r>
      <w:r>
        <w:noBreakHyphen/>
        <w:t>09)</w:t>
      </w:r>
    </w:p>
    <w:p w14:paraId="6722C7AE" w14:textId="77777777" w:rsidR="00A23F7A" w:rsidRPr="00342E4B" w:rsidRDefault="00A23F7A" w:rsidP="00B5765E">
      <w:pPr>
        <w:pStyle w:val="Brdtextmedindragvnster"/>
        <w:rPr>
          <w:lang w:val="de-DE"/>
        </w:rPr>
      </w:pPr>
      <w:proofErr w:type="spellStart"/>
      <w:r w:rsidRPr="00342E4B">
        <w:rPr>
          <w:lang w:val="de-DE"/>
        </w:rPr>
        <w:t>Westholm</w:t>
      </w:r>
      <w:proofErr w:type="spellEnd"/>
      <w:r w:rsidRPr="00342E4B">
        <w:rPr>
          <w:lang w:val="de-DE"/>
        </w:rPr>
        <w:t xml:space="preserve">, Erik, </w:t>
      </w:r>
      <w:proofErr w:type="spellStart"/>
      <w:r w:rsidRPr="00DE6547">
        <w:rPr>
          <w:lang w:val="de-DE"/>
        </w:rPr>
        <w:t>professor</w:t>
      </w:r>
      <w:proofErr w:type="spellEnd"/>
      <w:r w:rsidRPr="00342E4B">
        <w:rPr>
          <w:lang w:val="de-DE"/>
        </w:rPr>
        <w:t xml:space="preserve"> (</w:t>
      </w:r>
      <w:proofErr w:type="spellStart"/>
      <w:r w:rsidRPr="00342E4B">
        <w:rPr>
          <w:lang w:val="de-DE"/>
        </w:rPr>
        <w:t>fr.o.m</w:t>
      </w:r>
      <w:proofErr w:type="spellEnd"/>
      <w:r w:rsidRPr="00342E4B">
        <w:rPr>
          <w:lang w:val="de-DE"/>
        </w:rPr>
        <w:t>. 2015</w:t>
      </w:r>
      <w:r w:rsidRPr="00342E4B">
        <w:rPr>
          <w:lang w:val="de-DE"/>
        </w:rPr>
        <w:noBreakHyphen/>
        <w:t>08</w:t>
      </w:r>
      <w:r w:rsidRPr="00342E4B">
        <w:rPr>
          <w:lang w:val="de-DE"/>
        </w:rPr>
        <w:noBreakHyphen/>
        <w:t>24)</w:t>
      </w:r>
    </w:p>
    <w:p w14:paraId="3C53598B" w14:textId="77777777" w:rsidR="00A23F7A" w:rsidRDefault="00A23F7A" w:rsidP="00B5765E">
      <w:pPr>
        <w:pStyle w:val="Brdtextmedindragvnster"/>
      </w:pPr>
      <w:r>
        <w:t>Finnveden, Göran, professor (fr.o.m. 2012</w:t>
      </w:r>
      <w:r>
        <w:noBreakHyphen/>
        <w:t>04</w:t>
      </w:r>
      <w:r>
        <w:noBreakHyphen/>
        <w:t>10)</w:t>
      </w:r>
    </w:p>
    <w:p w14:paraId="649F0295" w14:textId="77777777" w:rsidR="00A23F7A" w:rsidRDefault="00A23F7A" w:rsidP="00B5765E">
      <w:pPr>
        <w:pStyle w:val="Brdtextmedindragvnster"/>
      </w:pPr>
      <w:r>
        <w:t>Johannesson, Kerstin, professor (fr.o.m. 2012</w:t>
      </w:r>
      <w:r>
        <w:noBreakHyphen/>
        <w:t>04</w:t>
      </w:r>
      <w:r>
        <w:noBreakHyphen/>
        <w:t>10)</w:t>
      </w:r>
    </w:p>
    <w:p w14:paraId="43330D35" w14:textId="77777777" w:rsidR="00A23F7A" w:rsidRDefault="00A23F7A" w:rsidP="00B5765E">
      <w:pPr>
        <w:pStyle w:val="Brdtextmedindragvnster"/>
      </w:pPr>
      <w:r>
        <w:t>Johansson-Stenman, Olof, professor (fr.o.m. 2012</w:t>
      </w:r>
      <w:r>
        <w:noBreakHyphen/>
        <w:t>04</w:t>
      </w:r>
      <w:r>
        <w:noBreakHyphen/>
        <w:t>10)</w:t>
      </w:r>
    </w:p>
    <w:p w14:paraId="188E867E" w14:textId="77777777" w:rsidR="00A23F7A" w:rsidRDefault="00A23F7A" w:rsidP="00B5765E">
      <w:pPr>
        <w:pStyle w:val="Brdtextmedindragvnster"/>
      </w:pPr>
      <w:r>
        <w:t>Ledin, Anna, professor (fr.o.m. 2012</w:t>
      </w:r>
      <w:r>
        <w:noBreakHyphen/>
        <w:t>04</w:t>
      </w:r>
      <w:r>
        <w:noBreakHyphen/>
        <w:t>10)</w:t>
      </w:r>
    </w:p>
    <w:p w14:paraId="2ECA5A41" w14:textId="0A703DE7" w:rsidR="00A23F7A" w:rsidRPr="00342E4B" w:rsidRDefault="00A23F7A" w:rsidP="00B5765E">
      <w:pPr>
        <w:pStyle w:val="Brdtextmedindragvnster"/>
        <w:rPr>
          <w:lang w:val="en-US"/>
        </w:rPr>
      </w:pPr>
      <w:proofErr w:type="spellStart"/>
      <w:r w:rsidRPr="00342E4B">
        <w:rPr>
          <w:lang w:val="en-US"/>
        </w:rPr>
        <w:t>Munthe</w:t>
      </w:r>
      <w:proofErr w:type="spellEnd"/>
      <w:r w:rsidRPr="00342E4B">
        <w:rPr>
          <w:lang w:val="en-US"/>
        </w:rPr>
        <w:t xml:space="preserve">, John, </w:t>
      </w:r>
      <w:proofErr w:type="spellStart"/>
      <w:r w:rsidRPr="00342E4B">
        <w:rPr>
          <w:lang w:val="en-US"/>
        </w:rPr>
        <w:t>fil.dr</w:t>
      </w:r>
      <w:proofErr w:type="spellEnd"/>
      <w:r w:rsidRPr="00342E4B">
        <w:rPr>
          <w:lang w:val="en-US"/>
        </w:rPr>
        <w:t xml:space="preserve"> (</w:t>
      </w:r>
      <w:proofErr w:type="spellStart"/>
      <w:r w:rsidRPr="00342E4B">
        <w:rPr>
          <w:lang w:val="en-US"/>
        </w:rPr>
        <w:t>fr.o.m</w:t>
      </w:r>
      <w:proofErr w:type="spellEnd"/>
      <w:r w:rsidRPr="00342E4B">
        <w:rPr>
          <w:lang w:val="en-US"/>
        </w:rPr>
        <w:t>. 2012</w:t>
      </w:r>
      <w:r w:rsidRPr="00342E4B">
        <w:rPr>
          <w:lang w:val="en-US"/>
        </w:rPr>
        <w:noBreakHyphen/>
        <w:t>04</w:t>
      </w:r>
      <w:r w:rsidRPr="00342E4B">
        <w:rPr>
          <w:lang w:val="en-US"/>
        </w:rPr>
        <w:noBreakHyphen/>
        <w:t>10)</w:t>
      </w:r>
    </w:p>
    <w:p w14:paraId="23F53839" w14:textId="77777777" w:rsidR="00A23F7A" w:rsidRDefault="00A23F7A" w:rsidP="00B5765E">
      <w:pPr>
        <w:pStyle w:val="Brdtextmedindragvnster"/>
      </w:pPr>
      <w:r>
        <w:t>Nilsson, Annika E., fil.dr. (fr.o.m. 2012</w:t>
      </w:r>
      <w:r>
        <w:noBreakHyphen/>
        <w:t>04</w:t>
      </w:r>
      <w:r>
        <w:noBreakHyphen/>
        <w:t>10)</w:t>
      </w:r>
    </w:p>
    <w:p w14:paraId="117A9690" w14:textId="77777777" w:rsidR="00A23F7A" w:rsidRDefault="00A23F7A" w:rsidP="00B5765E">
      <w:pPr>
        <w:pStyle w:val="Brdtextmedindragvnster"/>
      </w:pPr>
      <w:r>
        <w:t>Nordin, Annika, professor (fr.o.m. 2012</w:t>
      </w:r>
      <w:r>
        <w:noBreakHyphen/>
        <w:t>04</w:t>
      </w:r>
      <w:r>
        <w:noBreakHyphen/>
        <w:t>10)</w:t>
      </w:r>
    </w:p>
    <w:p w14:paraId="26EEBA1A" w14:textId="77777777" w:rsidR="00A23F7A" w:rsidRDefault="00A23F7A" w:rsidP="00B5765E">
      <w:pPr>
        <w:pStyle w:val="Brdtextmedindragvnster"/>
      </w:pPr>
      <w:r>
        <w:t>Rockström, Johan, professor (fr.o.m. 2012</w:t>
      </w:r>
      <w:r>
        <w:noBreakHyphen/>
        <w:t>04</w:t>
      </w:r>
      <w:r>
        <w:noBreakHyphen/>
        <w:t>10)</w:t>
      </w:r>
    </w:p>
    <w:p w14:paraId="2F663C3B" w14:textId="77777777" w:rsidR="00A23F7A" w:rsidRDefault="00A23F7A" w:rsidP="00B5765E">
      <w:pPr>
        <w:pStyle w:val="Brdtextmedindragvnster"/>
      </w:pPr>
      <w:r>
        <w:t>Smith, Henrik, professor (fr.o.m. 2012</w:t>
      </w:r>
      <w:r>
        <w:noBreakHyphen/>
        <w:t>04</w:t>
      </w:r>
      <w:r>
        <w:noBreakHyphen/>
        <w:t>10)</w:t>
      </w:r>
    </w:p>
    <w:p w14:paraId="00217389" w14:textId="77777777" w:rsidR="00A23F7A" w:rsidRDefault="00A23F7A" w:rsidP="00B5765E">
      <w:pPr>
        <w:pStyle w:val="Brdtextmedindragvnster"/>
      </w:pPr>
      <w:r>
        <w:t>Sörlin, Sverker, professor (fr.o.m. 2012</w:t>
      </w:r>
      <w:r>
        <w:noBreakHyphen/>
        <w:t>04</w:t>
      </w:r>
      <w:r>
        <w:noBreakHyphen/>
        <w:t>10)</w:t>
      </w:r>
    </w:p>
    <w:p w14:paraId="1E5A08EB" w14:textId="77777777" w:rsidR="00A23F7A" w:rsidRDefault="00A23F7A" w:rsidP="00B5765E">
      <w:pPr>
        <w:pStyle w:val="Brdtextmedindragvnster"/>
      </w:pPr>
      <w:proofErr w:type="spellStart"/>
      <w:r>
        <w:t>Vather</w:t>
      </w:r>
      <w:proofErr w:type="spellEnd"/>
      <w:r>
        <w:t>, Marie, professor (fr.o.m. 2012</w:t>
      </w:r>
      <w:r>
        <w:noBreakHyphen/>
        <w:t>04</w:t>
      </w:r>
      <w:r>
        <w:noBreakHyphen/>
        <w:t>10 t.o.m. 2016</w:t>
      </w:r>
      <w:r>
        <w:noBreakHyphen/>
        <w:t>05</w:t>
      </w:r>
      <w:r>
        <w:noBreakHyphen/>
        <w:t>08)</w:t>
      </w:r>
    </w:p>
    <w:p w14:paraId="7F14D10C" w14:textId="77777777" w:rsidR="00A23F7A" w:rsidRDefault="00A23F7A" w:rsidP="00B5765E">
      <w:pPr>
        <w:pStyle w:val="Brdtexthllihop"/>
      </w:pPr>
      <w:r>
        <w:t>Experter:</w:t>
      </w:r>
    </w:p>
    <w:p w14:paraId="5CA4B1FE" w14:textId="77777777" w:rsidR="00A23F7A" w:rsidRDefault="00A23F7A" w:rsidP="00B5765E">
      <w:pPr>
        <w:pStyle w:val="Brdtextmedindragvnster"/>
      </w:pPr>
      <w:r>
        <w:t>Aspegren, Anita (fr.o.m. 1998</w:t>
      </w:r>
      <w:r>
        <w:noBreakHyphen/>
        <w:t>07</w:t>
      </w:r>
      <w:r>
        <w:noBreakHyphen/>
        <w:t>01 t.o.m. 2002</w:t>
      </w:r>
      <w:r>
        <w:noBreakHyphen/>
        <w:t>05</w:t>
      </w:r>
      <w:r>
        <w:noBreakHyphen/>
        <w:t>04)</w:t>
      </w:r>
    </w:p>
    <w:p w14:paraId="354D4832" w14:textId="77777777" w:rsidR="00A23F7A" w:rsidRDefault="00A23F7A" w:rsidP="00B5765E">
      <w:pPr>
        <w:pStyle w:val="Brdtextmedindragvnster"/>
      </w:pPr>
      <w:r>
        <w:t>Bengtsson, Jonas (fr.o.m. 1996</w:t>
      </w:r>
      <w:r>
        <w:noBreakHyphen/>
        <w:t>09</w:t>
      </w:r>
      <w:r>
        <w:noBreakHyphen/>
        <w:t>02 t.o.m. 1997</w:t>
      </w:r>
      <w:r>
        <w:noBreakHyphen/>
        <w:t>07</w:t>
      </w:r>
      <w:r>
        <w:noBreakHyphen/>
        <w:t>31)</w:t>
      </w:r>
    </w:p>
    <w:p w14:paraId="70D787B8" w14:textId="77777777" w:rsidR="00A23F7A" w:rsidRDefault="00A23F7A" w:rsidP="00B5765E">
      <w:pPr>
        <w:pStyle w:val="Brdtextmedindragvnster"/>
      </w:pPr>
      <w:r>
        <w:t>Bergström, Helena (fr.o.m. 1997</w:t>
      </w:r>
      <w:r>
        <w:noBreakHyphen/>
        <w:t>08</w:t>
      </w:r>
      <w:r>
        <w:noBreakHyphen/>
        <w:t>25 t.o.m. 2000</w:t>
      </w:r>
      <w:r>
        <w:noBreakHyphen/>
        <w:t>09</w:t>
      </w:r>
      <w:r>
        <w:noBreakHyphen/>
        <w:t>30)</w:t>
      </w:r>
    </w:p>
    <w:p w14:paraId="177E8AB8" w14:textId="77777777" w:rsidR="00A23F7A" w:rsidRDefault="00A23F7A" w:rsidP="00B5765E">
      <w:pPr>
        <w:pStyle w:val="Brdtextmedindragvnster"/>
      </w:pPr>
      <w:proofErr w:type="spellStart"/>
      <w:r>
        <w:t>Blomdin</w:t>
      </w:r>
      <w:proofErr w:type="spellEnd"/>
      <w:r>
        <w:t xml:space="preserve"> Persson, Mona (fr.o.m. 1998</w:t>
      </w:r>
      <w:r>
        <w:noBreakHyphen/>
        <w:t>10</w:t>
      </w:r>
      <w:r>
        <w:noBreakHyphen/>
        <w:t>01 t.o.m. 1999</w:t>
      </w:r>
      <w:r>
        <w:noBreakHyphen/>
        <w:t>02</w:t>
      </w:r>
      <w:r>
        <w:noBreakHyphen/>
        <w:t>07)</w:t>
      </w:r>
    </w:p>
    <w:p w14:paraId="6C9C6578" w14:textId="77777777" w:rsidR="00A23F7A" w:rsidRDefault="00A23F7A" w:rsidP="00B5765E">
      <w:pPr>
        <w:pStyle w:val="Brdtextmedindragvnster"/>
      </w:pPr>
      <w:r>
        <w:t>Bovin, Kristina (fr.o.m. 1994</w:t>
      </w:r>
      <w:r>
        <w:noBreakHyphen/>
        <w:t>01</w:t>
      </w:r>
      <w:r>
        <w:noBreakHyphen/>
        <w:t>10 t.o.m. 1996</w:t>
      </w:r>
      <w:r>
        <w:noBreakHyphen/>
        <w:t>03</w:t>
      </w:r>
      <w:r>
        <w:noBreakHyphen/>
        <w:t>25)</w:t>
      </w:r>
    </w:p>
    <w:p w14:paraId="46EDA860" w14:textId="77777777" w:rsidR="00A23F7A" w:rsidRDefault="00A23F7A" w:rsidP="00B5765E">
      <w:pPr>
        <w:pStyle w:val="Brdtextmedindragvnster"/>
      </w:pPr>
      <w:r>
        <w:t>Dickson, Caroline (fr.o.m. 1997</w:t>
      </w:r>
      <w:r>
        <w:noBreakHyphen/>
        <w:t>09</w:t>
      </w:r>
      <w:r>
        <w:noBreakHyphen/>
        <w:t>01 t.o.m. 1999</w:t>
      </w:r>
      <w:r>
        <w:noBreakHyphen/>
        <w:t>10</w:t>
      </w:r>
      <w:r>
        <w:noBreakHyphen/>
        <w:t>31)</w:t>
      </w:r>
    </w:p>
    <w:p w14:paraId="2661476A" w14:textId="77777777" w:rsidR="00A23F7A" w:rsidRDefault="00A23F7A" w:rsidP="00B5765E">
      <w:pPr>
        <w:pStyle w:val="Brdtextmedindragvnster"/>
      </w:pPr>
      <w:r>
        <w:t>Häggmark, Gunnar (fr.o.m. 1996</w:t>
      </w:r>
      <w:r>
        <w:noBreakHyphen/>
        <w:t>02</w:t>
      </w:r>
      <w:r>
        <w:noBreakHyphen/>
        <w:t>29 t.o.m. 1996</w:t>
      </w:r>
      <w:r>
        <w:noBreakHyphen/>
        <w:t>10</w:t>
      </w:r>
      <w:r>
        <w:noBreakHyphen/>
        <w:t>06)</w:t>
      </w:r>
    </w:p>
    <w:p w14:paraId="7CFD6D7E" w14:textId="77777777" w:rsidR="00A23F7A" w:rsidRDefault="00A23F7A" w:rsidP="00B5765E">
      <w:pPr>
        <w:pStyle w:val="Brdtextmedindragvnster"/>
      </w:pPr>
      <w:r>
        <w:t>Jansson, Jennie (fr.o.m. 1999</w:t>
      </w:r>
      <w:r>
        <w:noBreakHyphen/>
        <w:t>01</w:t>
      </w:r>
      <w:r>
        <w:noBreakHyphen/>
        <w:t>18 t.o.m. 1999</w:t>
      </w:r>
      <w:r>
        <w:noBreakHyphen/>
        <w:t>06</w:t>
      </w:r>
      <w:r>
        <w:noBreakHyphen/>
        <w:t>30)</w:t>
      </w:r>
    </w:p>
    <w:p w14:paraId="215E7FA0" w14:textId="77777777" w:rsidR="00A23F7A" w:rsidRDefault="00A23F7A" w:rsidP="00B5765E">
      <w:pPr>
        <w:pStyle w:val="Brdtextmedindragvnster"/>
      </w:pPr>
      <w:r>
        <w:t>Johansson, Bernt, direktör (fr.o.m. 1999</w:t>
      </w:r>
      <w:r>
        <w:noBreakHyphen/>
        <w:t>08</w:t>
      </w:r>
      <w:r>
        <w:noBreakHyphen/>
        <w:t>01 t.o.m. 2000</w:t>
      </w:r>
      <w:r>
        <w:noBreakHyphen/>
        <w:t>12</w:t>
      </w:r>
      <w:r>
        <w:noBreakHyphen/>
        <w:t>31)</w:t>
      </w:r>
    </w:p>
    <w:p w14:paraId="4152D28D" w14:textId="77777777" w:rsidR="00A23F7A" w:rsidRDefault="00A23F7A" w:rsidP="00B5765E">
      <w:pPr>
        <w:pStyle w:val="Brdtextmedindragvnster"/>
      </w:pPr>
      <w:r>
        <w:t>Malmer, Thomas (fr.o.m. 1999</w:t>
      </w:r>
      <w:r>
        <w:noBreakHyphen/>
        <w:t>03</w:t>
      </w:r>
      <w:r>
        <w:noBreakHyphen/>
        <w:t>01 t.o.m. 2001</w:t>
      </w:r>
      <w:r>
        <w:noBreakHyphen/>
        <w:t>10</w:t>
      </w:r>
      <w:r>
        <w:noBreakHyphen/>
        <w:t>14)</w:t>
      </w:r>
    </w:p>
    <w:p w14:paraId="21643242" w14:textId="77777777" w:rsidR="00A23F7A" w:rsidRDefault="00A23F7A" w:rsidP="00B5765E">
      <w:pPr>
        <w:pStyle w:val="Brdtextmedindragvnster"/>
      </w:pPr>
      <w:r>
        <w:t>Månsson, Tommy, byråchef (fr.o.m. 1989</w:t>
      </w:r>
      <w:r>
        <w:noBreakHyphen/>
        <w:t>04</w:t>
      </w:r>
      <w:r>
        <w:noBreakHyphen/>
        <w:t>01 t.o.m. 1996</w:t>
      </w:r>
      <w:r>
        <w:noBreakHyphen/>
        <w:t>10</w:t>
      </w:r>
      <w:r>
        <w:noBreakHyphen/>
        <w:t>07)</w:t>
      </w:r>
    </w:p>
    <w:p w14:paraId="1BE8C8F3" w14:textId="77777777" w:rsidR="00A23F7A" w:rsidRDefault="00A23F7A" w:rsidP="00B5765E">
      <w:pPr>
        <w:pStyle w:val="Brdtextmedindragvnster"/>
      </w:pPr>
      <w:proofErr w:type="spellStart"/>
      <w:r>
        <w:t>Pivén</w:t>
      </w:r>
      <w:proofErr w:type="spellEnd"/>
      <w:r>
        <w:t>, Johanna, studerande (fr.o.m. 1992</w:t>
      </w:r>
      <w:r>
        <w:noBreakHyphen/>
        <w:t>08</w:t>
      </w:r>
      <w:r>
        <w:noBreakHyphen/>
        <w:t>05 t.o.m. 1998</w:t>
      </w:r>
      <w:r>
        <w:noBreakHyphen/>
        <w:t>01</w:t>
      </w:r>
      <w:r>
        <w:noBreakHyphen/>
        <w:t>28)</w:t>
      </w:r>
    </w:p>
    <w:p w14:paraId="4C71C3E1" w14:textId="77777777" w:rsidR="00A23F7A" w:rsidRDefault="00A23F7A" w:rsidP="00B5765E">
      <w:pPr>
        <w:pStyle w:val="Brdtextmedindragvnster"/>
      </w:pPr>
      <w:r>
        <w:t>Rehnberg, Ulf, sekreterare (fr.o.m. 1995</w:t>
      </w:r>
      <w:r>
        <w:noBreakHyphen/>
        <w:t>08</w:t>
      </w:r>
      <w:r>
        <w:noBreakHyphen/>
        <w:t>28 t.o.m. 1995</w:t>
      </w:r>
      <w:r>
        <w:noBreakHyphen/>
        <w:t>09</w:t>
      </w:r>
      <w:r>
        <w:noBreakHyphen/>
        <w:t>24)</w:t>
      </w:r>
    </w:p>
    <w:p w14:paraId="43747205" w14:textId="77777777" w:rsidR="00A23F7A" w:rsidRDefault="00A23F7A" w:rsidP="00B5765E">
      <w:pPr>
        <w:pStyle w:val="Brdtextmedindragvnster"/>
      </w:pPr>
      <w:r>
        <w:t>Rostock, Thomas (fr.o.m. 1998</w:t>
      </w:r>
      <w:r>
        <w:noBreakHyphen/>
        <w:t>03</w:t>
      </w:r>
      <w:r>
        <w:noBreakHyphen/>
        <w:t>01 t.o.m. 1998</w:t>
      </w:r>
      <w:r>
        <w:noBreakHyphen/>
        <w:t>06</w:t>
      </w:r>
      <w:r>
        <w:noBreakHyphen/>
        <w:t>30)</w:t>
      </w:r>
    </w:p>
    <w:p w14:paraId="6546F724" w14:textId="77777777" w:rsidR="00A23F7A" w:rsidRDefault="00A23F7A" w:rsidP="00B5765E">
      <w:pPr>
        <w:pStyle w:val="Brdtextmedindragvnster"/>
      </w:pPr>
      <w:proofErr w:type="spellStart"/>
      <w:r>
        <w:t>Sörngård</w:t>
      </w:r>
      <w:proofErr w:type="spellEnd"/>
      <w:r>
        <w:t>, Peter (fr.o.m. 1996</w:t>
      </w:r>
      <w:r>
        <w:noBreakHyphen/>
        <w:t>01</w:t>
      </w:r>
      <w:r>
        <w:noBreakHyphen/>
        <w:t>08 t.o.m. 1996</w:t>
      </w:r>
      <w:r>
        <w:noBreakHyphen/>
        <w:t>06</w:t>
      </w:r>
      <w:r>
        <w:noBreakHyphen/>
        <w:t>30)</w:t>
      </w:r>
    </w:p>
    <w:p w14:paraId="6E840B4C" w14:textId="77777777" w:rsidR="00A23F7A" w:rsidRDefault="00A23F7A" w:rsidP="00B5765E">
      <w:pPr>
        <w:pStyle w:val="Brdtextmedindragvnster"/>
      </w:pPr>
      <w:r>
        <w:t>Göransson, Ola, departementssekreterare (fr.o.m. 2008</w:t>
      </w:r>
      <w:r>
        <w:noBreakHyphen/>
        <w:t>10</w:t>
      </w:r>
      <w:r>
        <w:noBreakHyphen/>
        <w:t>06 t.o.m. 2010</w:t>
      </w:r>
      <w:r>
        <w:noBreakHyphen/>
        <w:t>12</w:t>
      </w:r>
      <w:r>
        <w:noBreakHyphen/>
        <w:t>31)</w:t>
      </w:r>
    </w:p>
    <w:p w14:paraId="5AB2600A" w14:textId="77777777" w:rsidR="00A23F7A" w:rsidRDefault="00A23F7A" w:rsidP="00B5765E">
      <w:pPr>
        <w:pStyle w:val="Brdtextmedindragvnster"/>
      </w:pPr>
      <w:proofErr w:type="spellStart"/>
      <w:r>
        <w:t>Janland</w:t>
      </w:r>
      <w:proofErr w:type="spellEnd"/>
      <w:r>
        <w:t>, Mattias, departementssekreterare (fr.o.m. 2008</w:t>
      </w:r>
      <w:r>
        <w:noBreakHyphen/>
        <w:t>10</w:t>
      </w:r>
      <w:r>
        <w:noBreakHyphen/>
        <w:t>06 t.o.m. 2010</w:t>
      </w:r>
      <w:r>
        <w:noBreakHyphen/>
        <w:t>03</w:t>
      </w:r>
      <w:r>
        <w:noBreakHyphen/>
        <w:t>14)</w:t>
      </w:r>
    </w:p>
    <w:p w14:paraId="081B3C2C" w14:textId="77777777" w:rsidR="00A23F7A" w:rsidRDefault="00A23F7A" w:rsidP="00B5765E">
      <w:pPr>
        <w:pStyle w:val="Brdtextmedindragvnster"/>
      </w:pPr>
      <w:proofErr w:type="spellStart"/>
      <w:r>
        <w:t>Kroes</w:t>
      </w:r>
      <w:proofErr w:type="spellEnd"/>
      <w:r>
        <w:t>, Evert, departementssekreterare (fr.o.m. 2008</w:t>
      </w:r>
      <w:r>
        <w:noBreakHyphen/>
        <w:t>10</w:t>
      </w:r>
      <w:r>
        <w:noBreakHyphen/>
        <w:t>06 t.o.m. 2010</w:t>
      </w:r>
      <w:r>
        <w:noBreakHyphen/>
        <w:t>01</w:t>
      </w:r>
      <w:r>
        <w:noBreakHyphen/>
        <w:t>31)</w:t>
      </w:r>
    </w:p>
    <w:p w14:paraId="17E023FA" w14:textId="77777777" w:rsidR="00A23F7A" w:rsidRDefault="00A23F7A" w:rsidP="00B5765E">
      <w:pPr>
        <w:pStyle w:val="Brdtextmedindragvnster"/>
      </w:pPr>
      <w:r>
        <w:t>Martinson, Lina, departementssekreterare (fr.o.m. 2010</w:t>
      </w:r>
      <w:r>
        <w:noBreakHyphen/>
        <w:t>02</w:t>
      </w:r>
      <w:r>
        <w:noBreakHyphen/>
        <w:t>01)</w:t>
      </w:r>
    </w:p>
    <w:p w14:paraId="0CD0E5F2" w14:textId="77777777" w:rsidR="00A23F7A" w:rsidRDefault="00A23F7A" w:rsidP="00B5765E">
      <w:pPr>
        <w:pStyle w:val="Brdtextmedindragvnster"/>
      </w:pPr>
      <w:r>
        <w:t>Nyström, Jan-Olof, särskild rådgivare (fr.o.m. 2008</w:t>
      </w:r>
      <w:r>
        <w:noBreakHyphen/>
        <w:t>10</w:t>
      </w:r>
      <w:r>
        <w:noBreakHyphen/>
        <w:t>06 t.o.m. 2010</w:t>
      </w:r>
      <w:r>
        <w:noBreakHyphen/>
        <w:t>12</w:t>
      </w:r>
      <w:r>
        <w:noBreakHyphen/>
        <w:t>31)</w:t>
      </w:r>
    </w:p>
    <w:p w14:paraId="45122A43" w14:textId="77777777" w:rsidR="00A23F7A" w:rsidRDefault="00A23F7A" w:rsidP="00B5765E">
      <w:pPr>
        <w:pStyle w:val="Brdtextmedindragvnster"/>
      </w:pPr>
      <w:r>
        <w:lastRenderedPageBreak/>
        <w:t>Toresson, Bengt, departementsråd (fr.o.m. 2008</w:t>
      </w:r>
      <w:r>
        <w:noBreakHyphen/>
        <w:t>10</w:t>
      </w:r>
      <w:r>
        <w:noBreakHyphen/>
        <w:t>06 t.o.m. 2010</w:t>
      </w:r>
      <w:r>
        <w:noBreakHyphen/>
        <w:t>12</w:t>
      </w:r>
      <w:r>
        <w:noBreakHyphen/>
        <w:t>31)</w:t>
      </w:r>
    </w:p>
    <w:p w14:paraId="64EC32C4" w14:textId="77777777" w:rsidR="00A23F7A" w:rsidRDefault="00A23F7A" w:rsidP="00B5765E">
      <w:pPr>
        <w:pStyle w:val="Brdtextmedindragvnster"/>
      </w:pPr>
      <w:r>
        <w:t>Vallgårda, Ebba, departementssekreterare (fr.o.m. 2010</w:t>
      </w:r>
      <w:r>
        <w:noBreakHyphen/>
        <w:t>03</w:t>
      </w:r>
      <w:r>
        <w:noBreakHyphen/>
        <w:t>15 t.o.m. 2010</w:t>
      </w:r>
      <w:r>
        <w:noBreakHyphen/>
        <w:t>12</w:t>
      </w:r>
      <w:r>
        <w:noBreakHyphen/>
        <w:t>31)</w:t>
      </w:r>
    </w:p>
    <w:p w14:paraId="54646EA8" w14:textId="77777777" w:rsidR="00A23F7A" w:rsidRDefault="00A23F7A" w:rsidP="00B5765E">
      <w:pPr>
        <w:pStyle w:val="Brdtextmedindragvnster"/>
      </w:pPr>
      <w:r>
        <w:t>Wahlsten, Katja, departementssekreterare (fr.o.m. 2008</w:t>
      </w:r>
      <w:r>
        <w:noBreakHyphen/>
        <w:t>10</w:t>
      </w:r>
      <w:r>
        <w:noBreakHyphen/>
        <w:t>06 t.o.m. 2010</w:t>
      </w:r>
      <w:r>
        <w:noBreakHyphen/>
        <w:t>12</w:t>
      </w:r>
      <w:r>
        <w:noBreakHyphen/>
        <w:t>31)</w:t>
      </w:r>
    </w:p>
    <w:p w14:paraId="2BF5FAA0" w14:textId="77777777" w:rsidR="00A23F7A" w:rsidRDefault="00A23F7A" w:rsidP="00B5765E">
      <w:pPr>
        <w:pStyle w:val="Brdtexthllihop"/>
      </w:pPr>
      <w:r>
        <w:t>Arbetsgruppen för global miljö:</w:t>
      </w:r>
    </w:p>
    <w:p w14:paraId="169C8C91" w14:textId="77777777" w:rsidR="00A23F7A" w:rsidRDefault="00A23F7A" w:rsidP="00B5765E">
      <w:pPr>
        <w:pStyle w:val="Brdtextmedindragvnster"/>
      </w:pPr>
      <w:r>
        <w:t>Axelsson, Svante, generalsekreterare (fr.o.m. 2007</w:t>
      </w:r>
      <w:r>
        <w:noBreakHyphen/>
        <w:t>01</w:t>
      </w:r>
      <w:r>
        <w:noBreakHyphen/>
        <w:t>01 t.o.m. 2007</w:t>
      </w:r>
      <w:r>
        <w:noBreakHyphen/>
        <w:t>03</w:t>
      </w:r>
      <w:r>
        <w:noBreakHyphen/>
        <w:t>31)</w:t>
      </w:r>
    </w:p>
    <w:p w14:paraId="0EC9523F" w14:textId="77777777" w:rsidR="00A23F7A" w:rsidRDefault="00A23F7A" w:rsidP="00B5765E">
      <w:pPr>
        <w:pStyle w:val="Brdtexthllihop"/>
      </w:pPr>
      <w:r>
        <w:t>Vetenskapliga rådet för klimatfrågor:</w:t>
      </w:r>
    </w:p>
    <w:p w14:paraId="5C64FDDF" w14:textId="77777777" w:rsidR="00A23F7A" w:rsidRDefault="00A23F7A" w:rsidP="00B5765E">
      <w:pPr>
        <w:pStyle w:val="Brdtextmedindragvnster"/>
      </w:pPr>
      <w:proofErr w:type="spellStart"/>
      <w:r>
        <w:t>Sennerby</w:t>
      </w:r>
      <w:proofErr w:type="spellEnd"/>
      <w:r>
        <w:t xml:space="preserve"> </w:t>
      </w:r>
      <w:proofErr w:type="spellStart"/>
      <w:r>
        <w:t>Forsse</w:t>
      </w:r>
      <w:proofErr w:type="spellEnd"/>
      <w:r>
        <w:t>, Lisa, professor (fr.o.m. 2007</w:t>
      </w:r>
      <w:r>
        <w:noBreakHyphen/>
        <w:t>01</w:t>
      </w:r>
      <w:r>
        <w:noBreakHyphen/>
        <w:t>01 t.o.m. 2007</w:t>
      </w:r>
      <w:r>
        <w:noBreakHyphen/>
        <w:t>08</w:t>
      </w:r>
      <w:r>
        <w:noBreakHyphen/>
        <w:t>31)</w:t>
      </w:r>
    </w:p>
    <w:p w14:paraId="296C3CB0" w14:textId="77777777" w:rsidR="00A23F7A" w:rsidRDefault="00A23F7A" w:rsidP="00B5765E">
      <w:pPr>
        <w:pStyle w:val="Brdtexthllihop"/>
      </w:pPr>
      <w:r>
        <w:t>Delegationen för hållbara städer:</w:t>
      </w:r>
    </w:p>
    <w:p w14:paraId="3860FC43" w14:textId="77777777" w:rsidR="00A23F7A" w:rsidRDefault="00A23F7A" w:rsidP="00B5765E">
      <w:pPr>
        <w:pStyle w:val="Brdtextmedindragvnster"/>
      </w:pPr>
      <w:r>
        <w:t>Örn, Peter (fr.o.m. 2008</w:t>
      </w:r>
      <w:r>
        <w:noBreakHyphen/>
        <w:t>09</w:t>
      </w:r>
      <w:r>
        <w:noBreakHyphen/>
        <w:t>15 t.o.m. 2011</w:t>
      </w:r>
      <w:r>
        <w:noBreakHyphen/>
        <w:t>03</w:t>
      </w:r>
      <w:r>
        <w:noBreakHyphen/>
        <w:t>31)</w:t>
      </w:r>
    </w:p>
    <w:p w14:paraId="7BBA6563" w14:textId="77777777" w:rsidR="00A23F7A" w:rsidRDefault="00A23F7A" w:rsidP="00B5765E">
      <w:pPr>
        <w:pStyle w:val="Brdtexthllihop"/>
      </w:pPr>
      <w:r>
        <w:t>Vetenskapliga rådet för hållbar utveckling:</w:t>
      </w:r>
    </w:p>
    <w:p w14:paraId="38D07902" w14:textId="77777777" w:rsidR="00A23F7A" w:rsidRDefault="00A23F7A" w:rsidP="00B5765E">
      <w:pPr>
        <w:pStyle w:val="Brdtextmedindragvnster"/>
      </w:pPr>
      <w:r>
        <w:t>Markides, Karin (fr.o.m. 2015</w:t>
      </w:r>
      <w:r>
        <w:noBreakHyphen/>
        <w:t>07</w:t>
      </w:r>
      <w:r>
        <w:noBreakHyphen/>
        <w:t>02)</w:t>
      </w:r>
    </w:p>
    <w:p w14:paraId="30BF06E3" w14:textId="77777777" w:rsidR="00A23F7A" w:rsidRDefault="00A23F7A" w:rsidP="00B5765E">
      <w:pPr>
        <w:pStyle w:val="Brdtexthllihop"/>
      </w:pPr>
      <w:r>
        <w:t>Sekreterare:</w:t>
      </w:r>
    </w:p>
    <w:p w14:paraId="2B77FF0B" w14:textId="77777777" w:rsidR="00A23F7A" w:rsidRPr="00342E4B" w:rsidRDefault="00A23F7A" w:rsidP="00B5765E">
      <w:pPr>
        <w:pStyle w:val="Brdtextmedindragvnster"/>
        <w:rPr>
          <w:lang w:val="en-US"/>
        </w:rPr>
      </w:pPr>
      <w:proofErr w:type="spellStart"/>
      <w:r w:rsidRPr="00342E4B">
        <w:rPr>
          <w:lang w:val="en-US"/>
        </w:rPr>
        <w:t>Turesson</w:t>
      </w:r>
      <w:proofErr w:type="spellEnd"/>
      <w:r w:rsidRPr="00342E4B">
        <w:rPr>
          <w:lang w:val="en-US"/>
        </w:rPr>
        <w:t>, Anders (</w:t>
      </w:r>
      <w:proofErr w:type="spellStart"/>
      <w:r w:rsidRPr="00342E4B">
        <w:rPr>
          <w:lang w:val="en-US"/>
        </w:rPr>
        <w:t>fr.o.m</w:t>
      </w:r>
      <w:proofErr w:type="spellEnd"/>
      <w:r w:rsidRPr="00342E4B">
        <w:rPr>
          <w:lang w:val="en-US"/>
        </w:rPr>
        <w:t>. 2015</w:t>
      </w:r>
      <w:r w:rsidRPr="00342E4B">
        <w:rPr>
          <w:lang w:val="en-US"/>
        </w:rPr>
        <w:noBreakHyphen/>
        <w:t>07</w:t>
      </w:r>
      <w:r w:rsidRPr="00342E4B">
        <w:rPr>
          <w:lang w:val="en-US"/>
        </w:rPr>
        <w:noBreakHyphen/>
        <w:t>02)</w:t>
      </w:r>
    </w:p>
    <w:p w14:paraId="358014E6" w14:textId="77777777" w:rsidR="00A23F7A" w:rsidRPr="00342E4B" w:rsidRDefault="00A23F7A" w:rsidP="00B5765E">
      <w:pPr>
        <w:pStyle w:val="Brdtextmedindragvnster"/>
        <w:rPr>
          <w:lang w:val="en-US"/>
        </w:rPr>
      </w:pPr>
      <w:proofErr w:type="spellStart"/>
      <w:r w:rsidRPr="00342E4B">
        <w:rPr>
          <w:lang w:val="en-US"/>
        </w:rPr>
        <w:t>Ahlroth</w:t>
      </w:r>
      <w:proofErr w:type="spellEnd"/>
      <w:r w:rsidRPr="00342E4B">
        <w:rPr>
          <w:lang w:val="en-US"/>
        </w:rPr>
        <w:t>, Sofia (</w:t>
      </w:r>
      <w:proofErr w:type="spellStart"/>
      <w:r w:rsidRPr="00342E4B">
        <w:rPr>
          <w:lang w:val="en-US"/>
        </w:rPr>
        <w:t>fr.o.m</w:t>
      </w:r>
      <w:proofErr w:type="spellEnd"/>
      <w:r w:rsidRPr="00342E4B">
        <w:rPr>
          <w:lang w:val="en-US"/>
        </w:rPr>
        <w:t>. 2008</w:t>
      </w:r>
      <w:r w:rsidRPr="00342E4B">
        <w:rPr>
          <w:lang w:val="en-US"/>
        </w:rPr>
        <w:noBreakHyphen/>
        <w:t>01</w:t>
      </w:r>
      <w:r w:rsidRPr="00342E4B">
        <w:rPr>
          <w:lang w:val="en-US"/>
        </w:rPr>
        <w:noBreakHyphen/>
        <w:t xml:space="preserve">01 </w:t>
      </w:r>
      <w:proofErr w:type="spellStart"/>
      <w:r w:rsidRPr="00342E4B">
        <w:rPr>
          <w:lang w:val="en-US"/>
        </w:rPr>
        <w:t>t.o.m</w:t>
      </w:r>
      <w:proofErr w:type="spellEnd"/>
      <w:r w:rsidRPr="00342E4B">
        <w:rPr>
          <w:lang w:val="en-US"/>
        </w:rPr>
        <w:t>. 2008</w:t>
      </w:r>
      <w:r w:rsidRPr="00342E4B">
        <w:rPr>
          <w:lang w:val="en-US"/>
        </w:rPr>
        <w:noBreakHyphen/>
        <w:t>03</w:t>
      </w:r>
      <w:r w:rsidRPr="00342E4B">
        <w:rPr>
          <w:lang w:val="en-US"/>
        </w:rPr>
        <w:noBreakHyphen/>
        <w:t>16)</w:t>
      </w:r>
    </w:p>
    <w:p w14:paraId="0DAE9579" w14:textId="77777777" w:rsidR="00A23F7A" w:rsidRDefault="00A23F7A" w:rsidP="00B5765E">
      <w:pPr>
        <w:pStyle w:val="Brdtextmedindragvnster"/>
      </w:pPr>
      <w:r>
        <w:t>Anderson, Johan (fr.o.m. 2008</w:t>
      </w:r>
      <w:r>
        <w:noBreakHyphen/>
        <w:t>01</w:t>
      </w:r>
      <w:r>
        <w:noBreakHyphen/>
        <w:t>01 t.o.m. 2008</w:t>
      </w:r>
      <w:r>
        <w:noBreakHyphen/>
        <w:t>03</w:t>
      </w:r>
      <w:r>
        <w:noBreakHyphen/>
        <w:t>16)</w:t>
      </w:r>
    </w:p>
    <w:p w14:paraId="7DA8F53B" w14:textId="77777777" w:rsidR="00A23F7A" w:rsidRDefault="00A23F7A" w:rsidP="00B5765E">
      <w:pPr>
        <w:pStyle w:val="Brdtextmedindragvnster"/>
      </w:pPr>
      <w:proofErr w:type="spellStart"/>
      <w:r>
        <w:t>Arnbom</w:t>
      </w:r>
      <w:proofErr w:type="spellEnd"/>
      <w:r>
        <w:t>, Tom, docent (fr.o.m. 2003</w:t>
      </w:r>
      <w:r>
        <w:noBreakHyphen/>
        <w:t>11</w:t>
      </w:r>
      <w:r>
        <w:noBreakHyphen/>
        <w:t>17 t.o.m. 2004</w:t>
      </w:r>
      <w:r>
        <w:noBreakHyphen/>
        <w:t>12</w:t>
      </w:r>
      <w:r>
        <w:noBreakHyphen/>
        <w:t>31)</w:t>
      </w:r>
    </w:p>
    <w:p w14:paraId="55D4D410" w14:textId="77777777" w:rsidR="00A23F7A" w:rsidRDefault="00A23F7A" w:rsidP="00B5765E">
      <w:pPr>
        <w:pStyle w:val="Brdtextmedindragvnster"/>
      </w:pPr>
      <w:proofErr w:type="spellStart"/>
      <w:r>
        <w:t>Baummann</w:t>
      </w:r>
      <w:proofErr w:type="spellEnd"/>
      <w:r>
        <w:t>, Per (fr.o.m. 1999</w:t>
      </w:r>
      <w:r>
        <w:noBreakHyphen/>
        <w:t>07</w:t>
      </w:r>
      <w:r>
        <w:noBreakHyphen/>
        <w:t>12 t.o.m. 2000</w:t>
      </w:r>
      <w:r>
        <w:noBreakHyphen/>
        <w:t>08</w:t>
      </w:r>
      <w:r>
        <w:noBreakHyphen/>
        <w:t>31)</w:t>
      </w:r>
    </w:p>
    <w:p w14:paraId="60D85EEC" w14:textId="77777777" w:rsidR="00A23F7A" w:rsidRDefault="00A23F7A" w:rsidP="00B5765E">
      <w:pPr>
        <w:pStyle w:val="Brdtextmedindragvnster"/>
      </w:pPr>
      <w:r>
        <w:t>Bergström, Lina (fr.o.m. 2005</w:t>
      </w:r>
      <w:r>
        <w:noBreakHyphen/>
        <w:t>04</w:t>
      </w:r>
      <w:r>
        <w:noBreakHyphen/>
        <w:t>29 t.o.m. 2006</w:t>
      </w:r>
      <w:r>
        <w:noBreakHyphen/>
        <w:t>06</w:t>
      </w:r>
      <w:r>
        <w:noBreakHyphen/>
        <w:t>30)</w:t>
      </w:r>
    </w:p>
    <w:p w14:paraId="67BE8043" w14:textId="77777777" w:rsidR="00A23F7A" w:rsidRDefault="00A23F7A" w:rsidP="00B5765E">
      <w:pPr>
        <w:pStyle w:val="Brdtextmedindragvnster"/>
      </w:pPr>
      <w:r>
        <w:t>Crona, Beatrice (fr.o.m. 2006</w:t>
      </w:r>
      <w:r>
        <w:noBreakHyphen/>
        <w:t>08</w:t>
      </w:r>
      <w:r>
        <w:noBreakHyphen/>
        <w:t>14 t.o.m. 2006</w:t>
      </w:r>
      <w:r>
        <w:noBreakHyphen/>
        <w:t>12</w:t>
      </w:r>
      <w:r>
        <w:noBreakHyphen/>
        <w:t>31)</w:t>
      </w:r>
    </w:p>
    <w:p w14:paraId="124B8633" w14:textId="77777777" w:rsidR="00A23F7A" w:rsidRDefault="00A23F7A" w:rsidP="00B5765E">
      <w:pPr>
        <w:pStyle w:val="Brdtextmedindragvnster"/>
      </w:pPr>
      <w:r>
        <w:t>Delvin, Maria, departementssekreterare (fr.o.m. 2000</w:t>
      </w:r>
      <w:r>
        <w:noBreakHyphen/>
        <w:t>02</w:t>
      </w:r>
      <w:r>
        <w:noBreakHyphen/>
        <w:t>14 t.o.m. 2001</w:t>
      </w:r>
      <w:r>
        <w:noBreakHyphen/>
        <w:t>01</w:t>
      </w:r>
      <w:r>
        <w:noBreakHyphen/>
        <w:t>31)</w:t>
      </w:r>
    </w:p>
    <w:p w14:paraId="76680FAA" w14:textId="77777777" w:rsidR="00A23F7A" w:rsidRDefault="00A23F7A" w:rsidP="00B5765E">
      <w:pPr>
        <w:pStyle w:val="Brdtextmedindragvnster"/>
      </w:pPr>
      <w:proofErr w:type="spellStart"/>
      <w:r>
        <w:t>Fehler</w:t>
      </w:r>
      <w:proofErr w:type="spellEnd"/>
      <w:r>
        <w:t>, Katarina (fr.o.m. 2000</w:t>
      </w:r>
      <w:r>
        <w:noBreakHyphen/>
        <w:t>02</w:t>
      </w:r>
      <w:r>
        <w:noBreakHyphen/>
        <w:t>01 t.o.m. 2000</w:t>
      </w:r>
      <w:r>
        <w:noBreakHyphen/>
        <w:t>06</w:t>
      </w:r>
      <w:r>
        <w:noBreakHyphen/>
        <w:t>30)</w:t>
      </w:r>
    </w:p>
    <w:p w14:paraId="112DF55B" w14:textId="77777777" w:rsidR="00A23F7A" w:rsidRDefault="00A23F7A" w:rsidP="00B5765E">
      <w:pPr>
        <w:pStyle w:val="Brdtextmedindragvnster"/>
      </w:pPr>
      <w:proofErr w:type="spellStart"/>
      <w:r>
        <w:t>Guilamo</w:t>
      </w:r>
      <w:proofErr w:type="spellEnd"/>
      <w:r>
        <w:t>, Åsa (fr.o.m. 2007</w:t>
      </w:r>
      <w:r>
        <w:noBreakHyphen/>
        <w:t>02</w:t>
      </w:r>
      <w:r>
        <w:noBreakHyphen/>
        <w:t>01 t.o.m. 2010</w:t>
      </w:r>
      <w:r>
        <w:noBreakHyphen/>
        <w:t>12</w:t>
      </w:r>
      <w:r>
        <w:noBreakHyphen/>
        <w:t>31)</w:t>
      </w:r>
    </w:p>
    <w:p w14:paraId="2B2A5CA2" w14:textId="77777777" w:rsidR="00A23F7A" w:rsidRDefault="00A23F7A" w:rsidP="00B5765E">
      <w:pPr>
        <w:pStyle w:val="Brdtextmedindragvnster"/>
      </w:pPr>
      <w:r>
        <w:t>Hermansson, Karin (fr.o.m. 2010</w:t>
      </w:r>
      <w:r>
        <w:noBreakHyphen/>
        <w:t>11</w:t>
      </w:r>
      <w:r>
        <w:noBreakHyphen/>
        <w:t>01 t.o.m. 2011</w:t>
      </w:r>
      <w:r>
        <w:noBreakHyphen/>
        <w:t>03</w:t>
      </w:r>
      <w:r>
        <w:noBreakHyphen/>
        <w:t>31)</w:t>
      </w:r>
    </w:p>
    <w:p w14:paraId="13306BA6" w14:textId="77777777" w:rsidR="00A23F7A" w:rsidRDefault="00A23F7A" w:rsidP="00B5765E">
      <w:pPr>
        <w:pStyle w:val="Brdtextmedindragvnster"/>
      </w:pPr>
      <w:r>
        <w:t>Holmquist, Anna (fr.o.m. 2000</w:t>
      </w:r>
      <w:r>
        <w:noBreakHyphen/>
        <w:t>01</w:t>
      </w:r>
      <w:r>
        <w:noBreakHyphen/>
        <w:t>01 t.o.m. 2000</w:t>
      </w:r>
      <w:r>
        <w:noBreakHyphen/>
        <w:t>06</w:t>
      </w:r>
      <w:r>
        <w:noBreakHyphen/>
        <w:t>30)</w:t>
      </w:r>
    </w:p>
    <w:p w14:paraId="439E8D01" w14:textId="77777777" w:rsidR="00A23F7A" w:rsidRDefault="00A23F7A" w:rsidP="00B5765E">
      <w:pPr>
        <w:pStyle w:val="Brdtextmedindragvnster"/>
      </w:pPr>
      <w:r>
        <w:t>Höglund, Nils (fr.o.m. 1999</w:t>
      </w:r>
      <w:r>
        <w:noBreakHyphen/>
        <w:t>08</w:t>
      </w:r>
      <w:r>
        <w:noBreakHyphen/>
        <w:t>16 t.o.m. 1999</w:t>
      </w:r>
      <w:r>
        <w:noBreakHyphen/>
        <w:t>12</w:t>
      </w:r>
      <w:r>
        <w:noBreakHyphen/>
        <w:t>17)</w:t>
      </w:r>
    </w:p>
    <w:p w14:paraId="34944711" w14:textId="77777777" w:rsidR="00A23F7A" w:rsidRDefault="00A23F7A" w:rsidP="00B5765E">
      <w:pPr>
        <w:pStyle w:val="Brdtextmedindragvnster"/>
      </w:pPr>
      <w:proofErr w:type="spellStart"/>
      <w:r>
        <w:t>Jernbäcker</w:t>
      </w:r>
      <w:proofErr w:type="spellEnd"/>
      <w:r>
        <w:t>, Eva (fr.o.m. 2007</w:t>
      </w:r>
      <w:r>
        <w:noBreakHyphen/>
        <w:t>09</w:t>
      </w:r>
      <w:r>
        <w:noBreakHyphen/>
        <w:t>10 t.o.m. 2008</w:t>
      </w:r>
      <w:r>
        <w:noBreakHyphen/>
        <w:t>03</w:t>
      </w:r>
      <w:r>
        <w:noBreakHyphen/>
        <w:t>16)</w:t>
      </w:r>
    </w:p>
    <w:p w14:paraId="377719A3" w14:textId="77777777" w:rsidR="00A23F7A" w:rsidRDefault="00A23F7A" w:rsidP="00B5765E">
      <w:pPr>
        <w:pStyle w:val="Brdtextmedindragvnster"/>
      </w:pPr>
      <w:proofErr w:type="spellStart"/>
      <w:r>
        <w:t>Liedeman</w:t>
      </w:r>
      <w:proofErr w:type="spellEnd"/>
      <w:r>
        <w:t>, Christina (fr.o.m. 2008</w:t>
      </w:r>
      <w:r>
        <w:noBreakHyphen/>
        <w:t>10</w:t>
      </w:r>
      <w:r>
        <w:noBreakHyphen/>
        <w:t>01 t.o.m. 2010</w:t>
      </w:r>
      <w:r>
        <w:noBreakHyphen/>
        <w:t>12</w:t>
      </w:r>
      <w:r>
        <w:noBreakHyphen/>
        <w:t>31)</w:t>
      </w:r>
    </w:p>
    <w:p w14:paraId="6F1F6079" w14:textId="77777777" w:rsidR="00A23F7A" w:rsidRDefault="00A23F7A" w:rsidP="00B5765E">
      <w:pPr>
        <w:pStyle w:val="Brdtextmedindragvnster"/>
      </w:pPr>
      <w:r>
        <w:t>Lundberg, Lars (fr.o.m. 2007</w:t>
      </w:r>
      <w:r>
        <w:noBreakHyphen/>
        <w:t>03</w:t>
      </w:r>
      <w:r>
        <w:noBreakHyphen/>
        <w:t>01 t.o.m. 2007</w:t>
      </w:r>
      <w:r>
        <w:noBreakHyphen/>
        <w:t>12</w:t>
      </w:r>
      <w:r>
        <w:noBreakHyphen/>
        <w:t>31)</w:t>
      </w:r>
    </w:p>
    <w:p w14:paraId="21C4EF21" w14:textId="77777777" w:rsidR="00A23F7A" w:rsidRDefault="00A23F7A" w:rsidP="00B5765E">
      <w:pPr>
        <w:pStyle w:val="Brdtextmedindragvnster"/>
      </w:pPr>
      <w:r>
        <w:t>von Malmborg, Fredrik (fr.o.m. 2007</w:t>
      </w:r>
      <w:r>
        <w:noBreakHyphen/>
        <w:t>02</w:t>
      </w:r>
      <w:r>
        <w:noBreakHyphen/>
        <w:t>12 t.o.m. 2007</w:t>
      </w:r>
      <w:r>
        <w:noBreakHyphen/>
        <w:t>09</w:t>
      </w:r>
      <w:r>
        <w:noBreakHyphen/>
        <w:t>14)</w:t>
      </w:r>
    </w:p>
    <w:p w14:paraId="1B16917E" w14:textId="77777777" w:rsidR="00A23F7A" w:rsidRDefault="00A23F7A" w:rsidP="00B5765E">
      <w:pPr>
        <w:pStyle w:val="Brdtextmedindragvnster"/>
      </w:pPr>
      <w:r>
        <w:t>Nordin, Håkan (fr.o.m. 1999</w:t>
      </w:r>
      <w:r>
        <w:noBreakHyphen/>
        <w:t>04</w:t>
      </w:r>
      <w:r>
        <w:noBreakHyphen/>
        <w:t>01 t.o.m. 1999</w:t>
      </w:r>
      <w:r>
        <w:noBreakHyphen/>
        <w:t>08</w:t>
      </w:r>
      <w:r>
        <w:noBreakHyphen/>
        <w:t>31)</w:t>
      </w:r>
    </w:p>
    <w:p w14:paraId="4BD853B5" w14:textId="77777777" w:rsidR="00A23F7A" w:rsidRDefault="00A23F7A" w:rsidP="00B5765E">
      <w:pPr>
        <w:pStyle w:val="Brdtextmedindragvnster"/>
      </w:pPr>
      <w:r>
        <w:t>Olsson, Kristina (fr.o.m. 2002</w:t>
      </w:r>
      <w:r>
        <w:noBreakHyphen/>
        <w:t>02</w:t>
      </w:r>
      <w:r>
        <w:noBreakHyphen/>
        <w:t>01 t.o.m. 2007</w:t>
      </w:r>
      <w:r>
        <w:noBreakHyphen/>
        <w:t>01</w:t>
      </w:r>
      <w:r>
        <w:noBreakHyphen/>
        <w:t>31)</w:t>
      </w:r>
    </w:p>
    <w:p w14:paraId="451024CA" w14:textId="77777777" w:rsidR="00A23F7A" w:rsidRPr="00342E4B" w:rsidRDefault="00A23F7A" w:rsidP="00B5765E">
      <w:pPr>
        <w:pStyle w:val="Brdtextmedindragvnster"/>
        <w:rPr>
          <w:lang w:val="en-US"/>
        </w:rPr>
      </w:pPr>
      <w:r w:rsidRPr="00342E4B">
        <w:rPr>
          <w:lang w:val="en-US"/>
        </w:rPr>
        <w:t>Olsson, Olof (</w:t>
      </w:r>
      <w:proofErr w:type="spellStart"/>
      <w:r w:rsidRPr="00342E4B">
        <w:rPr>
          <w:lang w:val="en-US"/>
        </w:rPr>
        <w:t>fr.o.m</w:t>
      </w:r>
      <w:proofErr w:type="spellEnd"/>
      <w:r w:rsidRPr="00342E4B">
        <w:rPr>
          <w:lang w:val="en-US"/>
        </w:rPr>
        <w:t>. 2002</w:t>
      </w:r>
      <w:r w:rsidRPr="00342E4B">
        <w:rPr>
          <w:lang w:val="en-US"/>
        </w:rPr>
        <w:noBreakHyphen/>
        <w:t>02</w:t>
      </w:r>
      <w:r w:rsidRPr="00342E4B">
        <w:rPr>
          <w:lang w:val="en-US"/>
        </w:rPr>
        <w:noBreakHyphen/>
        <w:t xml:space="preserve">01 </w:t>
      </w:r>
      <w:proofErr w:type="spellStart"/>
      <w:r w:rsidRPr="00342E4B">
        <w:rPr>
          <w:lang w:val="en-US"/>
        </w:rPr>
        <w:t>t.o.m</w:t>
      </w:r>
      <w:proofErr w:type="spellEnd"/>
      <w:r w:rsidRPr="00342E4B">
        <w:rPr>
          <w:lang w:val="en-US"/>
        </w:rPr>
        <w:t>. 2003</w:t>
      </w:r>
      <w:r w:rsidRPr="00342E4B">
        <w:rPr>
          <w:lang w:val="en-US"/>
        </w:rPr>
        <w:noBreakHyphen/>
        <w:t>07</w:t>
      </w:r>
      <w:r w:rsidRPr="00342E4B">
        <w:rPr>
          <w:lang w:val="en-US"/>
        </w:rPr>
        <w:noBreakHyphen/>
        <w:t>29)</w:t>
      </w:r>
    </w:p>
    <w:p w14:paraId="176031A7" w14:textId="77777777" w:rsidR="00A23F7A" w:rsidRDefault="00A23F7A" w:rsidP="00B5765E">
      <w:pPr>
        <w:pStyle w:val="Brdtextmedindragvnster"/>
      </w:pPr>
      <w:r>
        <w:t>Persson, Ingvar (fr.o.m. 1999</w:t>
      </w:r>
      <w:r>
        <w:noBreakHyphen/>
        <w:t>03</w:t>
      </w:r>
      <w:r>
        <w:noBreakHyphen/>
        <w:t>15 t.o.m. 2000</w:t>
      </w:r>
      <w:r>
        <w:noBreakHyphen/>
        <w:t>01</w:t>
      </w:r>
      <w:r>
        <w:noBreakHyphen/>
        <w:t>31)</w:t>
      </w:r>
    </w:p>
    <w:p w14:paraId="605D8618" w14:textId="77777777" w:rsidR="00A23F7A" w:rsidRDefault="00A23F7A" w:rsidP="00B5765E">
      <w:pPr>
        <w:pStyle w:val="Brdtextmedindragvnster"/>
      </w:pPr>
      <w:r>
        <w:t>Rosenqvist, Per (fr.o.m. 2007</w:t>
      </w:r>
      <w:r>
        <w:noBreakHyphen/>
        <w:t>10</w:t>
      </w:r>
      <w:r>
        <w:noBreakHyphen/>
        <w:t>08 t.o.m. 2008</w:t>
      </w:r>
      <w:r>
        <w:noBreakHyphen/>
        <w:t>02</w:t>
      </w:r>
      <w:r>
        <w:noBreakHyphen/>
        <w:t>29)</w:t>
      </w:r>
    </w:p>
    <w:p w14:paraId="7EEE29EC" w14:textId="77777777" w:rsidR="00A23F7A" w:rsidRDefault="00A23F7A" w:rsidP="00B5765E">
      <w:pPr>
        <w:pStyle w:val="Brdtextmedindragvnster"/>
      </w:pPr>
      <w:proofErr w:type="spellStart"/>
      <w:r>
        <w:t>Schylberg</w:t>
      </w:r>
      <w:proofErr w:type="spellEnd"/>
      <w:r>
        <w:t>, Katarina (fr.o.m. 2008</w:t>
      </w:r>
      <w:r>
        <w:noBreakHyphen/>
        <w:t>12</w:t>
      </w:r>
      <w:r>
        <w:noBreakHyphen/>
        <w:t>01 t.o.m. 2011</w:t>
      </w:r>
      <w:r>
        <w:noBreakHyphen/>
        <w:t>01</w:t>
      </w:r>
      <w:r>
        <w:noBreakHyphen/>
        <w:t>31)</w:t>
      </w:r>
    </w:p>
    <w:p w14:paraId="11CB2F75" w14:textId="77777777" w:rsidR="00A23F7A" w:rsidRDefault="00A23F7A" w:rsidP="00B5765E">
      <w:pPr>
        <w:pStyle w:val="Brdtextmedindragvnster"/>
      </w:pPr>
      <w:r>
        <w:t>Stoltz Ehn, Anna-Karin (fr.o.m. 2010</w:t>
      </w:r>
      <w:r>
        <w:noBreakHyphen/>
        <w:t>02</w:t>
      </w:r>
      <w:r>
        <w:noBreakHyphen/>
        <w:t>01 t.o.m. 2011</w:t>
      </w:r>
      <w:r>
        <w:noBreakHyphen/>
        <w:t>01</w:t>
      </w:r>
      <w:r>
        <w:noBreakHyphen/>
        <w:t>31)</w:t>
      </w:r>
    </w:p>
    <w:p w14:paraId="3AE8648F" w14:textId="77777777" w:rsidR="00A23F7A" w:rsidRDefault="00A23F7A" w:rsidP="00B5765E">
      <w:pPr>
        <w:pStyle w:val="Brdtextmedindragvnster"/>
      </w:pPr>
      <w:r>
        <w:t>Turesson, Anders (fr.o.m. 2012</w:t>
      </w:r>
      <w:r>
        <w:noBreakHyphen/>
        <w:t>06</w:t>
      </w:r>
      <w:r>
        <w:noBreakHyphen/>
        <w:t>01)</w:t>
      </w:r>
    </w:p>
    <w:p w14:paraId="00669F9D" w14:textId="77777777" w:rsidR="00A23F7A" w:rsidRDefault="00A23F7A" w:rsidP="00B5765E">
      <w:pPr>
        <w:pStyle w:val="Brdtextmedindragvnster"/>
      </w:pPr>
      <w:r>
        <w:t>Wärnbäck, Jan (fr.o.m. 2007</w:t>
      </w:r>
      <w:r>
        <w:noBreakHyphen/>
        <w:t>01</w:t>
      </w:r>
      <w:r>
        <w:noBreakHyphen/>
        <w:t>01 t.o.m. 2007</w:t>
      </w:r>
      <w:r>
        <w:noBreakHyphen/>
        <w:t>03</w:t>
      </w:r>
      <w:r>
        <w:noBreakHyphen/>
        <w:t>31)</w:t>
      </w:r>
    </w:p>
    <w:p w14:paraId="7C05FF75" w14:textId="77777777" w:rsidR="00A23F7A" w:rsidRDefault="00A23F7A" w:rsidP="00B5765E">
      <w:pPr>
        <w:pStyle w:val="Brdtextmedindragvnster"/>
      </w:pPr>
      <w:r>
        <w:t>Österblom, Henrik (fr.o.m. 2003</w:t>
      </w:r>
      <w:r>
        <w:noBreakHyphen/>
        <w:t>08</w:t>
      </w:r>
      <w:r>
        <w:noBreakHyphen/>
        <w:t>18 t.o.m. 2007</w:t>
      </w:r>
      <w:r>
        <w:noBreakHyphen/>
        <w:t>03</w:t>
      </w:r>
      <w:r>
        <w:noBreakHyphen/>
        <w:t>31)</w:t>
      </w:r>
    </w:p>
    <w:p w14:paraId="0D2618E7" w14:textId="77777777" w:rsidR="00A23F7A" w:rsidRDefault="00A23F7A" w:rsidP="00B5765E">
      <w:pPr>
        <w:pStyle w:val="Brdtexthllihop"/>
      </w:pPr>
      <w:r>
        <w:lastRenderedPageBreak/>
        <w:t>Miljöforskningsberedningen:</w:t>
      </w:r>
    </w:p>
    <w:p w14:paraId="09961F47" w14:textId="77777777" w:rsidR="00A23F7A" w:rsidRDefault="00A23F7A" w:rsidP="00B5765E">
      <w:pPr>
        <w:pStyle w:val="Brdtextmedindragvnster"/>
      </w:pPr>
      <w:r>
        <w:t>Azar, Christian, professor (fr.o.m. 2012</w:t>
      </w:r>
      <w:r>
        <w:noBreakHyphen/>
        <w:t>04</w:t>
      </w:r>
      <w:r>
        <w:noBreakHyphen/>
        <w:t>10)</w:t>
      </w:r>
    </w:p>
    <w:p w14:paraId="5F3A9399" w14:textId="77777777" w:rsidR="00A23F7A" w:rsidRDefault="00A23F7A" w:rsidP="00B5765E">
      <w:pPr>
        <w:pStyle w:val="Brdtexthllihop"/>
      </w:pPr>
      <w:r>
        <w:t>Informatör:</w:t>
      </w:r>
    </w:p>
    <w:p w14:paraId="653D463F" w14:textId="77777777" w:rsidR="00A23F7A" w:rsidRDefault="00A23F7A" w:rsidP="00B5765E">
      <w:pPr>
        <w:pStyle w:val="Brdtextmedindragvnster"/>
      </w:pPr>
      <w:proofErr w:type="spellStart"/>
      <w:r>
        <w:t>Batke</w:t>
      </w:r>
      <w:proofErr w:type="spellEnd"/>
      <w:r>
        <w:t xml:space="preserve"> Jeppsson, Eva (fr.o.m. 2009</w:t>
      </w:r>
      <w:r>
        <w:noBreakHyphen/>
        <w:t>01</w:t>
      </w:r>
      <w:r>
        <w:noBreakHyphen/>
        <w:t>01 t.o.m. 2011</w:t>
      </w:r>
      <w:r>
        <w:noBreakHyphen/>
        <w:t>01</w:t>
      </w:r>
      <w:r>
        <w:noBreakHyphen/>
        <w:t>31)</w:t>
      </w:r>
    </w:p>
    <w:p w14:paraId="7ABCCDC7" w14:textId="77777777" w:rsidR="00A23F7A" w:rsidRDefault="00A23F7A" w:rsidP="00B5765E">
      <w:pPr>
        <w:pStyle w:val="Brdtexthllihop"/>
      </w:pPr>
      <w:r>
        <w:t>Kanslichef:</w:t>
      </w:r>
    </w:p>
    <w:p w14:paraId="382F44E7" w14:textId="77777777" w:rsidR="00A23F7A" w:rsidRDefault="00A23F7A" w:rsidP="00B5765E">
      <w:pPr>
        <w:pStyle w:val="Brdtextmedindragvnster"/>
      </w:pPr>
      <w:r>
        <w:t>Hedman, Gunnel, fil.kand.</w:t>
      </w:r>
    </w:p>
    <w:p w14:paraId="08732445" w14:textId="77777777" w:rsidR="00A23F7A" w:rsidRDefault="00A23F7A" w:rsidP="00B5765E">
      <w:pPr>
        <w:pStyle w:val="Brdtextmedindragvnster"/>
      </w:pPr>
      <w:r>
        <w:t>Knutsson, Pernilla (fr.o.m. 2007</w:t>
      </w:r>
      <w:r>
        <w:noBreakHyphen/>
        <w:t>01</w:t>
      </w:r>
      <w:r>
        <w:noBreakHyphen/>
        <w:t>01 t.o.m. 2010</w:t>
      </w:r>
      <w:r>
        <w:noBreakHyphen/>
        <w:t>12</w:t>
      </w:r>
      <w:r>
        <w:noBreakHyphen/>
        <w:t>31)</w:t>
      </w:r>
    </w:p>
    <w:p w14:paraId="44431015" w14:textId="77777777" w:rsidR="00A23F7A" w:rsidRDefault="00A23F7A" w:rsidP="00B5765E">
      <w:pPr>
        <w:pStyle w:val="Brdtextmedindragvnster"/>
      </w:pPr>
      <w:proofErr w:type="spellStart"/>
      <w:r>
        <w:t>Leideman</w:t>
      </w:r>
      <w:proofErr w:type="spellEnd"/>
      <w:r>
        <w:t>, Christina (fr.o.m. 2010</w:t>
      </w:r>
      <w:r>
        <w:noBreakHyphen/>
        <w:t>07</w:t>
      </w:r>
      <w:r>
        <w:noBreakHyphen/>
        <w:t>01 t.o.m. 2011</w:t>
      </w:r>
      <w:r>
        <w:noBreakHyphen/>
        <w:t>01</w:t>
      </w:r>
      <w:r>
        <w:noBreakHyphen/>
        <w:t>31)</w:t>
      </w:r>
    </w:p>
    <w:p w14:paraId="5BCCC520" w14:textId="77777777" w:rsidR="00A23F7A" w:rsidRDefault="00A23F7A" w:rsidP="00B5765E">
      <w:pPr>
        <w:pStyle w:val="Brdtextmedindragvnster"/>
      </w:pPr>
      <w:r>
        <w:t>Liljelund, Lars-Erik, fil.dr. (fr.o.m. 1994</w:t>
      </w:r>
      <w:r>
        <w:noBreakHyphen/>
        <w:t>12</w:t>
      </w:r>
      <w:r>
        <w:noBreakHyphen/>
        <w:t>06 t.o.m. 1997</w:t>
      </w:r>
      <w:r>
        <w:noBreakHyphen/>
        <w:t>12</w:t>
      </w:r>
      <w:r>
        <w:noBreakHyphen/>
        <w:t>31)</w:t>
      </w:r>
    </w:p>
    <w:p w14:paraId="59B3521C" w14:textId="77777777" w:rsidR="00A23F7A" w:rsidRDefault="00A23F7A" w:rsidP="00B5765E">
      <w:pPr>
        <w:pStyle w:val="Brdtextmedindragvnster"/>
      </w:pPr>
      <w:r>
        <w:t>Näslund, Siv (fr.o.m. 1998</w:t>
      </w:r>
      <w:r>
        <w:noBreakHyphen/>
        <w:t>01</w:t>
      </w:r>
      <w:r>
        <w:noBreakHyphen/>
        <w:t>01 t.o.m. 2007</w:t>
      </w:r>
      <w:r>
        <w:noBreakHyphen/>
        <w:t>06</w:t>
      </w:r>
      <w:r>
        <w:noBreakHyphen/>
        <w:t>15)</w:t>
      </w:r>
    </w:p>
    <w:p w14:paraId="4F61F52E" w14:textId="77777777" w:rsidR="00A23F7A" w:rsidRDefault="00A23F7A" w:rsidP="00B5765E">
      <w:pPr>
        <w:pStyle w:val="Brdtexthllihop"/>
      </w:pPr>
      <w:r>
        <w:t>Biträdande sekreterare:</w:t>
      </w:r>
    </w:p>
    <w:p w14:paraId="7C07CCF5" w14:textId="77777777" w:rsidR="00A23F7A" w:rsidRDefault="00A23F7A" w:rsidP="00B5765E">
      <w:pPr>
        <w:pStyle w:val="Brdtextmedindragvnster"/>
      </w:pPr>
      <w:r>
        <w:t>Daléus, Maria, studerande (fr.o.m. 2000</w:t>
      </w:r>
      <w:r>
        <w:noBreakHyphen/>
        <w:t>06</w:t>
      </w:r>
      <w:r>
        <w:noBreakHyphen/>
        <w:t>01 t.o.m. 2000</w:t>
      </w:r>
      <w:r>
        <w:noBreakHyphen/>
        <w:t>12</w:t>
      </w:r>
      <w:r>
        <w:noBreakHyphen/>
        <w:t>31)</w:t>
      </w:r>
    </w:p>
    <w:p w14:paraId="524EDEBF" w14:textId="77777777" w:rsidR="00A23F7A" w:rsidRDefault="00A23F7A" w:rsidP="00B5765E">
      <w:pPr>
        <w:pStyle w:val="Brdtextmedindragvnster"/>
      </w:pPr>
      <w:r>
        <w:t>Hagman, Eivor (fr.o.m. 1998</w:t>
      </w:r>
      <w:r>
        <w:noBreakHyphen/>
        <w:t>07</w:t>
      </w:r>
      <w:r>
        <w:noBreakHyphen/>
        <w:t>01)</w:t>
      </w:r>
    </w:p>
    <w:p w14:paraId="36C41616" w14:textId="77777777" w:rsidR="00A23F7A" w:rsidRDefault="00A23F7A" w:rsidP="00B5765E">
      <w:pPr>
        <w:pStyle w:val="Brdtextmedindragvnster"/>
      </w:pPr>
      <w:r>
        <w:t>Larsson, Eila (fr.o.m. 1992</w:t>
      </w:r>
      <w:r>
        <w:noBreakHyphen/>
        <w:t>04</w:t>
      </w:r>
      <w:r>
        <w:noBreakHyphen/>
        <w:t>01 t.o.m. 2000</w:t>
      </w:r>
      <w:r>
        <w:noBreakHyphen/>
        <w:t>12</w:t>
      </w:r>
      <w:r>
        <w:noBreakHyphen/>
        <w:t>31)</w:t>
      </w:r>
    </w:p>
    <w:p w14:paraId="1B901586" w14:textId="77777777" w:rsidR="00A23F7A" w:rsidRDefault="00A23F7A" w:rsidP="00B5765E">
      <w:pPr>
        <w:pStyle w:val="Brdtextmedindragvnster"/>
      </w:pPr>
      <w:r>
        <w:t>Nyberg, Sara (fr.o.m. 2010</w:t>
      </w:r>
      <w:r>
        <w:noBreakHyphen/>
        <w:t>03</w:t>
      </w:r>
      <w:r>
        <w:noBreakHyphen/>
        <w:t>04 t.o.m. 2010</w:t>
      </w:r>
      <w:r>
        <w:noBreakHyphen/>
        <w:t>12</w:t>
      </w:r>
      <w:r>
        <w:noBreakHyphen/>
        <w:t>31)</w:t>
      </w:r>
    </w:p>
    <w:p w14:paraId="01966CC2" w14:textId="77777777" w:rsidR="00A23F7A" w:rsidRDefault="00A23F7A" w:rsidP="00B5765E">
      <w:pPr>
        <w:pStyle w:val="Brdtextmedindragvnster"/>
      </w:pPr>
      <w:proofErr w:type="spellStart"/>
      <w:r>
        <w:t>Oltner</w:t>
      </w:r>
      <w:proofErr w:type="spellEnd"/>
      <w:r>
        <w:t>, Jenny (fr.o.m. 2001</w:t>
      </w:r>
      <w:r>
        <w:noBreakHyphen/>
        <w:t>01</w:t>
      </w:r>
      <w:r>
        <w:noBreakHyphen/>
        <w:t>15 t.o.m. 2001</w:t>
      </w:r>
      <w:r>
        <w:noBreakHyphen/>
        <w:t>12</w:t>
      </w:r>
      <w:r>
        <w:noBreakHyphen/>
        <w:t>31)</w:t>
      </w:r>
    </w:p>
    <w:p w14:paraId="02D6EF00" w14:textId="77777777" w:rsidR="00A23F7A" w:rsidRPr="00342E4B" w:rsidRDefault="00A23F7A" w:rsidP="00B5765E">
      <w:pPr>
        <w:pStyle w:val="Brdtextmedindragvnster"/>
        <w:rPr>
          <w:lang w:val="de-DE"/>
        </w:rPr>
      </w:pPr>
      <w:proofErr w:type="spellStart"/>
      <w:r w:rsidRPr="00342E4B">
        <w:rPr>
          <w:lang w:val="de-DE"/>
        </w:rPr>
        <w:t>Wennerstein</w:t>
      </w:r>
      <w:proofErr w:type="spellEnd"/>
      <w:r w:rsidRPr="00342E4B">
        <w:rPr>
          <w:lang w:val="de-DE"/>
        </w:rPr>
        <w:t>, Susanne (</w:t>
      </w:r>
      <w:proofErr w:type="spellStart"/>
      <w:r w:rsidRPr="00342E4B">
        <w:rPr>
          <w:lang w:val="de-DE"/>
        </w:rPr>
        <w:t>fr.o.m</w:t>
      </w:r>
      <w:proofErr w:type="spellEnd"/>
      <w:r w:rsidRPr="00342E4B">
        <w:rPr>
          <w:lang w:val="de-DE"/>
        </w:rPr>
        <w:t>. 1998</w:t>
      </w:r>
      <w:r w:rsidRPr="00342E4B">
        <w:rPr>
          <w:lang w:val="de-DE"/>
        </w:rPr>
        <w:noBreakHyphen/>
        <w:t>08</w:t>
      </w:r>
      <w:r w:rsidRPr="00342E4B">
        <w:rPr>
          <w:lang w:val="de-DE"/>
        </w:rPr>
        <w:noBreakHyphen/>
        <w:t xml:space="preserve">01 </w:t>
      </w:r>
      <w:proofErr w:type="spellStart"/>
      <w:r w:rsidRPr="00342E4B">
        <w:rPr>
          <w:lang w:val="de-DE"/>
        </w:rPr>
        <w:t>t.o.m</w:t>
      </w:r>
      <w:proofErr w:type="spellEnd"/>
      <w:r w:rsidRPr="00342E4B">
        <w:rPr>
          <w:lang w:val="de-DE"/>
        </w:rPr>
        <w:t>. 2000</w:t>
      </w:r>
      <w:r w:rsidRPr="00342E4B">
        <w:rPr>
          <w:lang w:val="de-DE"/>
        </w:rPr>
        <w:noBreakHyphen/>
        <w:t>12</w:t>
      </w:r>
      <w:r w:rsidRPr="00342E4B">
        <w:rPr>
          <w:lang w:val="de-DE"/>
        </w:rPr>
        <w:noBreakHyphen/>
        <w:t>31)</w:t>
      </w:r>
    </w:p>
    <w:p w14:paraId="0A9B8009" w14:textId="77777777" w:rsidR="00A23F7A" w:rsidRDefault="00A23F7A" w:rsidP="00B5765E">
      <w:pPr>
        <w:pStyle w:val="Brdtexthllihop"/>
      </w:pPr>
      <w:r>
        <w:t>Assistent:</w:t>
      </w:r>
    </w:p>
    <w:p w14:paraId="0A8B9E9E" w14:textId="77777777" w:rsidR="00A23F7A" w:rsidRDefault="00A23F7A" w:rsidP="00B5765E">
      <w:pPr>
        <w:pStyle w:val="Brdtextmedindragvnster"/>
      </w:pPr>
      <w:r>
        <w:t>Wolf, Hanna (fr.o.m. 2007</w:t>
      </w:r>
      <w:r>
        <w:noBreakHyphen/>
        <w:t>01</w:t>
      </w:r>
      <w:r>
        <w:noBreakHyphen/>
        <w:t>22 t.o.m. 2008</w:t>
      </w:r>
      <w:r>
        <w:noBreakHyphen/>
        <w:t>03</w:t>
      </w:r>
      <w:r>
        <w:noBreakHyphen/>
        <w:t>16)</w:t>
      </w:r>
    </w:p>
    <w:p w14:paraId="2950C739" w14:textId="3E81F1A3" w:rsidR="00A23F7A" w:rsidRDefault="00A23F7A" w:rsidP="00B5765E">
      <w:pPr>
        <w:pStyle w:val="Brdtextupprkning"/>
      </w:pPr>
      <w:r>
        <w:t xml:space="preserve">Lokal: Miljödepartementet, 103 33 </w:t>
      </w:r>
      <w:r w:rsidR="00E84359">
        <w:t>Stockholm</w:t>
      </w:r>
      <w:r>
        <w:t>, tel. 08-405 10 00</w:t>
      </w:r>
    </w:p>
    <w:p w14:paraId="1AF79C74" w14:textId="77777777" w:rsidR="00A23F7A" w:rsidRDefault="00A23F7A" w:rsidP="00B5765E">
      <w:pPr>
        <w:pStyle w:val="Brdtextupprkning"/>
      </w:pPr>
      <w:r>
        <w:t>Direktiv för beredningen, se dir. 1995:10, dir. 1995:22, dir. 1995:104, dir. 1995:127, dir. 1995:167, dir. 1997:153, dir. 1998:13, dir. 1998:65, dir. 1998:72, dir. 2011:67 och dir. 2015:78</w:t>
      </w:r>
    </w:p>
    <w:p w14:paraId="2839BC7C" w14:textId="77777777" w:rsidR="00A23F7A" w:rsidRDefault="00A23F7A" w:rsidP="00B5765E">
      <w:pPr>
        <w:pStyle w:val="Brdtexthllihop"/>
      </w:pPr>
      <w:r>
        <w:t>Kommittén har avgett</w:t>
      </w:r>
    </w:p>
    <w:p w14:paraId="4A00B4EE" w14:textId="77777777" w:rsidR="00A23F7A" w:rsidRDefault="00A23F7A" w:rsidP="00A41013">
      <w:pPr>
        <w:pStyle w:val="Brdtextmedindragvnster"/>
        <w:ind w:left="284" w:hanging="114"/>
      </w:pPr>
      <w:r>
        <w:t>Ds 1989:25 Svensk politik för en miljövänlig och hållbar utveckling</w:t>
      </w:r>
    </w:p>
    <w:p w14:paraId="1829E26C" w14:textId="77777777" w:rsidR="00A23F7A" w:rsidRDefault="00A23F7A" w:rsidP="00A41013">
      <w:pPr>
        <w:pStyle w:val="Brdtextmedindragvnster"/>
        <w:ind w:left="284" w:hanging="114"/>
      </w:pPr>
      <w:r>
        <w:t>Ds 1989:49 Jordbruket och miljön – en lägesrapport (våren 1989)</w:t>
      </w:r>
    </w:p>
    <w:p w14:paraId="19DFFDD6" w14:textId="77777777" w:rsidR="00A23F7A" w:rsidRDefault="00A23F7A" w:rsidP="00A41013">
      <w:pPr>
        <w:pStyle w:val="Brdtextmedindragvnster"/>
        <w:ind w:left="284" w:hanging="114"/>
      </w:pPr>
      <w:r>
        <w:t>Ds 1989:51 Jordbruket och miljön</w:t>
      </w:r>
    </w:p>
    <w:p w14:paraId="4119C1D9" w14:textId="77777777" w:rsidR="00A23F7A" w:rsidRDefault="00A23F7A" w:rsidP="00A41013">
      <w:pPr>
        <w:pStyle w:val="Brdtextmedindragvnster"/>
        <w:ind w:left="284" w:hanging="114"/>
      </w:pPr>
      <w:r>
        <w:t>Ds 1989:70 Miljöanpassad produktutveckling</w:t>
      </w:r>
    </w:p>
    <w:p w14:paraId="142E8A23" w14:textId="77777777" w:rsidR="00A23F7A" w:rsidRPr="00342E4B" w:rsidRDefault="00A23F7A" w:rsidP="00A41013">
      <w:pPr>
        <w:pStyle w:val="Brdtextmedindragvnster"/>
        <w:ind w:left="284" w:hanging="114"/>
        <w:rPr>
          <w:lang w:val="en-US"/>
        </w:rPr>
      </w:pPr>
      <w:r w:rsidRPr="00342E4B">
        <w:rPr>
          <w:lang w:val="en-US"/>
        </w:rPr>
        <w:t>Towards an ecologically sustainable economy (mars 1990)</w:t>
      </w:r>
    </w:p>
    <w:p w14:paraId="58760E32" w14:textId="77777777" w:rsidR="00A23F7A" w:rsidRDefault="00A23F7A" w:rsidP="00A41013">
      <w:pPr>
        <w:pStyle w:val="Brdtextmedindragvnster"/>
        <w:ind w:left="284" w:hanging="114"/>
      </w:pPr>
      <w:r>
        <w:t>Miljöeffekter av skattereformen (april 1999)</w:t>
      </w:r>
    </w:p>
    <w:p w14:paraId="440B77D2" w14:textId="77777777" w:rsidR="00A23F7A" w:rsidRDefault="00A23F7A" w:rsidP="00A41013">
      <w:pPr>
        <w:pStyle w:val="Brdtextmedindragvnster"/>
        <w:ind w:left="284" w:hanging="114"/>
      </w:pPr>
      <w:r>
        <w:t>Handling för vår gemensamma framtid (sept. 1990)</w:t>
      </w:r>
    </w:p>
    <w:p w14:paraId="07007D19" w14:textId="77777777" w:rsidR="00A23F7A" w:rsidRPr="00342E4B" w:rsidRDefault="00A23F7A" w:rsidP="00A41013">
      <w:pPr>
        <w:pStyle w:val="Brdtextmedindragvnster"/>
        <w:ind w:left="284" w:hanging="114"/>
        <w:rPr>
          <w:lang w:val="en-US"/>
        </w:rPr>
      </w:pPr>
      <w:r w:rsidRPr="00342E4B">
        <w:rPr>
          <w:lang w:val="en-US"/>
        </w:rPr>
        <w:t>Economic Instruments for Reducing Western European Carbon Dioxide emissions (1991)</w:t>
      </w:r>
    </w:p>
    <w:p w14:paraId="38CBD856" w14:textId="77777777" w:rsidR="00A23F7A" w:rsidRDefault="00A23F7A" w:rsidP="00A41013">
      <w:pPr>
        <w:pStyle w:val="Brdtextmedindragvnster"/>
        <w:ind w:left="284" w:hanging="114"/>
      </w:pPr>
      <w:r>
        <w:t>Solenergi (1992)</w:t>
      </w:r>
    </w:p>
    <w:p w14:paraId="7F37342E" w14:textId="77777777" w:rsidR="00A23F7A" w:rsidRDefault="00A23F7A" w:rsidP="00A41013">
      <w:pPr>
        <w:pStyle w:val="Brdtextmedindragvnster"/>
        <w:ind w:left="284" w:hanging="114"/>
      </w:pPr>
      <w:r>
        <w:t>SOU 1992:2 Regler och risker</w:t>
      </w:r>
    </w:p>
    <w:p w14:paraId="03D9B9DB" w14:textId="77777777" w:rsidR="00A23F7A" w:rsidRDefault="00A23F7A" w:rsidP="00A41013">
      <w:pPr>
        <w:pStyle w:val="Brdtextmedindragvnster"/>
        <w:ind w:left="284" w:hanging="114"/>
      </w:pPr>
      <w:r>
        <w:t>Returpappersmarknaden (1992)</w:t>
      </w:r>
    </w:p>
    <w:p w14:paraId="52BBC4D3" w14:textId="77777777" w:rsidR="00A23F7A" w:rsidRDefault="00A23F7A" w:rsidP="00A41013">
      <w:pPr>
        <w:pStyle w:val="Brdtextmedindragvnster"/>
        <w:ind w:left="284" w:hanging="114"/>
      </w:pPr>
      <w:r>
        <w:t>SOU 1992:58 Miljöskulden</w:t>
      </w:r>
    </w:p>
    <w:p w14:paraId="087AAA52" w14:textId="77777777" w:rsidR="00A23F7A" w:rsidRDefault="00A23F7A" w:rsidP="00A41013">
      <w:pPr>
        <w:pStyle w:val="Brdtextmedindragvnster"/>
        <w:ind w:left="284" w:hanging="114"/>
      </w:pPr>
      <w:r>
        <w:t>Biologisk mångfald i Sverige (1992)</w:t>
      </w:r>
    </w:p>
    <w:p w14:paraId="64E4D332" w14:textId="77777777" w:rsidR="00A23F7A" w:rsidRDefault="00A23F7A" w:rsidP="00A41013">
      <w:pPr>
        <w:pStyle w:val="Brdtextmedindragvnster"/>
        <w:ind w:left="284" w:hanging="114"/>
      </w:pPr>
      <w:r>
        <w:t>Natur och retur (1992)</w:t>
      </w:r>
    </w:p>
    <w:p w14:paraId="398702FA" w14:textId="77777777" w:rsidR="00A23F7A" w:rsidRDefault="00A23F7A" w:rsidP="00A41013">
      <w:pPr>
        <w:pStyle w:val="Brdtextmedindragvnster"/>
        <w:ind w:left="284" w:hanging="114"/>
      </w:pPr>
      <w:r>
        <w:t>Biosäkerhet (1992)</w:t>
      </w:r>
    </w:p>
    <w:p w14:paraId="0B89F42F" w14:textId="77777777" w:rsidR="00A23F7A" w:rsidRDefault="00A23F7A" w:rsidP="00A41013">
      <w:pPr>
        <w:pStyle w:val="Brdtextmedindragvnster"/>
        <w:ind w:left="284" w:hanging="114"/>
      </w:pPr>
      <w:r>
        <w:t>Vår gemensamma uppgift (1992)</w:t>
      </w:r>
    </w:p>
    <w:p w14:paraId="46696DDD" w14:textId="77777777" w:rsidR="00A23F7A" w:rsidRDefault="00A23F7A" w:rsidP="00A41013">
      <w:pPr>
        <w:pStyle w:val="Brdtextmedindragvnster"/>
        <w:ind w:left="284" w:hanging="114"/>
      </w:pPr>
      <w:r>
        <w:t>SOU 1992:104 Vår uppgift efter Rio</w:t>
      </w:r>
    </w:p>
    <w:p w14:paraId="55A8995E" w14:textId="77777777" w:rsidR="00A23F7A" w:rsidRDefault="00A23F7A" w:rsidP="00A41013">
      <w:pPr>
        <w:pStyle w:val="Brdtextmedindragvnster"/>
        <w:ind w:left="284" w:hanging="114"/>
      </w:pPr>
      <w:r>
        <w:t>SOU 1992:42 Kretslopp - Basen för hållbar stadsutveckling</w:t>
      </w:r>
    </w:p>
    <w:p w14:paraId="40107C12" w14:textId="5E51D702" w:rsidR="00A23F7A" w:rsidRPr="00342E4B" w:rsidRDefault="00A23F7A" w:rsidP="00A41013">
      <w:pPr>
        <w:pStyle w:val="Brdtextmedindragvnster"/>
        <w:ind w:left="284"/>
        <w:rPr>
          <w:lang w:val="en-US"/>
        </w:rPr>
      </w:pPr>
      <w:r w:rsidRPr="00342E4B">
        <w:rPr>
          <w:lang w:val="en-US"/>
        </w:rPr>
        <w:t xml:space="preserve">SOU 1992:43 ECOCYCLES </w:t>
      </w:r>
      <w:r w:rsidR="00A41013">
        <w:rPr>
          <w:lang w:val="en-US"/>
        </w:rPr>
        <w:t>–</w:t>
      </w:r>
      <w:r w:rsidRPr="00342E4B">
        <w:rPr>
          <w:lang w:val="en-US"/>
        </w:rPr>
        <w:t xml:space="preserve"> The Basis of Sustainable Urban Development</w:t>
      </w:r>
    </w:p>
    <w:p w14:paraId="53749EF9" w14:textId="77777777" w:rsidR="00A23F7A" w:rsidRPr="00A41013" w:rsidRDefault="00A23F7A" w:rsidP="00A41013">
      <w:pPr>
        <w:pStyle w:val="Brdtextmedindragvnster"/>
        <w:ind w:left="284" w:hanging="114"/>
      </w:pPr>
      <w:r w:rsidRPr="00A41013">
        <w:lastRenderedPageBreak/>
        <w:t xml:space="preserve">SOU 1992:126 Swedish </w:t>
      </w:r>
      <w:proofErr w:type="spellStart"/>
      <w:r w:rsidRPr="00A41013">
        <w:t>Environmental</w:t>
      </w:r>
      <w:proofErr w:type="spellEnd"/>
      <w:r w:rsidRPr="00A41013">
        <w:t xml:space="preserve"> </w:t>
      </w:r>
      <w:proofErr w:type="spellStart"/>
      <w:r w:rsidRPr="00A41013">
        <w:t>Debt</w:t>
      </w:r>
      <w:proofErr w:type="spellEnd"/>
    </w:p>
    <w:p w14:paraId="3C038788" w14:textId="77777777" w:rsidR="00A23F7A" w:rsidRPr="00A41013" w:rsidRDefault="00A23F7A" w:rsidP="00A41013">
      <w:pPr>
        <w:pStyle w:val="Brdtextmedindragvnster"/>
        <w:ind w:left="284" w:hanging="114"/>
      </w:pPr>
      <w:r w:rsidRPr="00A41013">
        <w:t>Säkerhet och sårbarhet MVB 1993:1</w:t>
      </w:r>
    </w:p>
    <w:p w14:paraId="6E733469" w14:textId="77777777" w:rsidR="00A23F7A" w:rsidRPr="00A41013" w:rsidRDefault="00A23F7A" w:rsidP="00A41013">
      <w:pPr>
        <w:pStyle w:val="Brdtextmedindragvnster"/>
        <w:ind w:left="284" w:hanging="114"/>
      </w:pPr>
      <w:r w:rsidRPr="00A41013">
        <w:t>Medling om miljöeffekterna MVB 1993:2</w:t>
      </w:r>
    </w:p>
    <w:p w14:paraId="54AE8F56" w14:textId="77777777" w:rsidR="00A23F7A" w:rsidRPr="00A41013" w:rsidRDefault="00A23F7A" w:rsidP="00A41013">
      <w:pPr>
        <w:pStyle w:val="Brdtextmedindragvnster"/>
        <w:ind w:left="284" w:hanging="114"/>
      </w:pPr>
      <w:r w:rsidRPr="00A41013">
        <w:t>Mer om miljöskulden 1993:3</w:t>
      </w:r>
    </w:p>
    <w:p w14:paraId="47BDC55C" w14:textId="77777777" w:rsidR="00A23F7A" w:rsidRPr="00A50856" w:rsidRDefault="00A23F7A" w:rsidP="00A41013">
      <w:pPr>
        <w:pStyle w:val="Brdtextmedindragvnster"/>
        <w:ind w:left="284" w:hanging="114"/>
        <w:rPr>
          <w:lang w:val="en-US"/>
        </w:rPr>
      </w:pPr>
      <w:r w:rsidRPr="00A50856">
        <w:rPr>
          <w:lang w:val="en-US"/>
        </w:rPr>
        <w:t xml:space="preserve">SOU 1993:79 Handel </w:t>
      </w:r>
      <w:proofErr w:type="spellStart"/>
      <w:r w:rsidRPr="00A50856">
        <w:rPr>
          <w:lang w:val="en-US"/>
        </w:rPr>
        <w:t>och</w:t>
      </w:r>
      <w:proofErr w:type="spellEnd"/>
      <w:r w:rsidRPr="00A50856">
        <w:rPr>
          <w:lang w:val="en-US"/>
        </w:rPr>
        <w:t xml:space="preserve"> </w:t>
      </w:r>
      <w:proofErr w:type="spellStart"/>
      <w:r w:rsidRPr="00A50856">
        <w:rPr>
          <w:lang w:val="en-US"/>
        </w:rPr>
        <w:t>miljö</w:t>
      </w:r>
      <w:proofErr w:type="spellEnd"/>
    </w:p>
    <w:p w14:paraId="56494292" w14:textId="77777777" w:rsidR="00A23F7A" w:rsidRPr="00A50856" w:rsidRDefault="00A23F7A" w:rsidP="00A41013">
      <w:pPr>
        <w:pStyle w:val="Brdtextmedindragvnster"/>
        <w:ind w:left="284" w:hanging="114"/>
        <w:rPr>
          <w:lang w:val="en-US"/>
        </w:rPr>
      </w:pPr>
      <w:r w:rsidRPr="00A50856">
        <w:rPr>
          <w:lang w:val="en-US"/>
        </w:rPr>
        <w:t>SOU 1994:69 On the general principles of environment protection</w:t>
      </w:r>
    </w:p>
    <w:p w14:paraId="538BC74F" w14:textId="77777777" w:rsidR="00A23F7A" w:rsidRPr="00A50856" w:rsidRDefault="00A23F7A" w:rsidP="00A41013">
      <w:pPr>
        <w:pStyle w:val="Brdtextmedindragvnster"/>
        <w:ind w:left="284" w:hanging="114"/>
        <w:rPr>
          <w:lang w:val="en-US"/>
        </w:rPr>
      </w:pPr>
      <w:r w:rsidRPr="00A50856">
        <w:rPr>
          <w:lang w:val="en-US"/>
        </w:rPr>
        <w:t>SOU 1994:76 Trade and the environment</w:t>
      </w:r>
    </w:p>
    <w:p w14:paraId="346A0D99" w14:textId="77777777" w:rsidR="00A23F7A" w:rsidRPr="00A50856" w:rsidRDefault="00A23F7A" w:rsidP="00A41013">
      <w:pPr>
        <w:pStyle w:val="Brdtextmedindragvnster"/>
        <w:ind w:left="284" w:hanging="114"/>
        <w:rPr>
          <w:lang w:val="en-US"/>
        </w:rPr>
      </w:pPr>
      <w:r w:rsidRPr="00A50856">
        <w:rPr>
          <w:lang w:val="en-US"/>
        </w:rPr>
        <w:t xml:space="preserve">SOU 1994:128 Agenda 21 – </w:t>
      </w:r>
      <w:proofErr w:type="spellStart"/>
      <w:r w:rsidRPr="00A50856">
        <w:rPr>
          <w:lang w:val="en-US"/>
        </w:rPr>
        <w:t>en</w:t>
      </w:r>
      <w:proofErr w:type="spellEnd"/>
      <w:r w:rsidRPr="00A50856">
        <w:rPr>
          <w:lang w:val="en-US"/>
        </w:rPr>
        <w:t xml:space="preserve"> </w:t>
      </w:r>
      <w:proofErr w:type="spellStart"/>
      <w:r w:rsidRPr="00A50856">
        <w:rPr>
          <w:lang w:val="en-US"/>
        </w:rPr>
        <w:t>vägledning</w:t>
      </w:r>
      <w:proofErr w:type="spellEnd"/>
    </w:p>
    <w:p w14:paraId="63986FA3" w14:textId="77777777" w:rsidR="00A23F7A" w:rsidRPr="00A41013" w:rsidRDefault="00A23F7A" w:rsidP="00A41013">
      <w:pPr>
        <w:pStyle w:val="Brdtextmedindragvnster"/>
        <w:ind w:left="284" w:hanging="114"/>
      </w:pPr>
      <w:r w:rsidRPr="00A41013">
        <w:t>SOU 1994:133 Miljöpolitikens principer</w:t>
      </w:r>
    </w:p>
    <w:p w14:paraId="69FF9DDF" w14:textId="77777777" w:rsidR="00A23F7A" w:rsidRPr="00A41013" w:rsidRDefault="00A23F7A" w:rsidP="00A41013">
      <w:pPr>
        <w:pStyle w:val="Brdtextmedindragvnster"/>
        <w:ind w:left="284" w:hanging="114"/>
      </w:pPr>
      <w:r w:rsidRPr="00A41013">
        <w:t>MVB 1994:1 Kretsloppet och vitala materialflöden</w:t>
      </w:r>
    </w:p>
    <w:p w14:paraId="0E58762A" w14:textId="77777777" w:rsidR="00A23F7A" w:rsidRPr="00A41013" w:rsidRDefault="00A23F7A" w:rsidP="00A41013">
      <w:pPr>
        <w:pStyle w:val="Brdtextmedindragvnster"/>
        <w:ind w:left="284" w:hanging="114"/>
      </w:pPr>
      <w:r w:rsidRPr="00A41013">
        <w:t>MVB 1994:2 Hur sätter vi rätt pris på trafiken?</w:t>
      </w:r>
    </w:p>
    <w:p w14:paraId="72B9F049" w14:textId="77777777" w:rsidR="00A23F7A" w:rsidRPr="00A41013" w:rsidRDefault="00A23F7A" w:rsidP="00A41013">
      <w:pPr>
        <w:pStyle w:val="Brdtextmedindragvnster"/>
        <w:ind w:left="284" w:hanging="114"/>
      </w:pPr>
      <w:r w:rsidRPr="00A41013">
        <w:t xml:space="preserve">MVB 1994:3 Miljöskulden och </w:t>
      </w:r>
      <w:proofErr w:type="spellStart"/>
      <w:r w:rsidRPr="00A41013">
        <w:t>miljökapital</w:t>
      </w:r>
      <w:proofErr w:type="spellEnd"/>
      <w:r w:rsidRPr="00A41013">
        <w:t>. Uppsala kommun</w:t>
      </w:r>
    </w:p>
    <w:p w14:paraId="62442837" w14:textId="77777777" w:rsidR="00A23F7A" w:rsidRPr="00A41013" w:rsidRDefault="00A23F7A" w:rsidP="00A41013">
      <w:pPr>
        <w:pStyle w:val="Brdtextmedindragvnster"/>
        <w:ind w:left="284" w:hanging="114"/>
      </w:pPr>
      <w:r w:rsidRPr="00A41013">
        <w:t>MVB 1994:5 Medling om Dennispaketet</w:t>
      </w:r>
    </w:p>
    <w:p w14:paraId="6BC79E05" w14:textId="77777777" w:rsidR="00A23F7A" w:rsidRPr="00A41013" w:rsidRDefault="00A23F7A" w:rsidP="00A41013">
      <w:pPr>
        <w:pStyle w:val="Brdtextmedindragvnster"/>
        <w:ind w:left="284" w:hanging="114"/>
      </w:pPr>
      <w:r w:rsidRPr="00A41013">
        <w:t>MVB 1994:6 Sambandet mellan väginvesteringar och samhällsutveckling</w:t>
      </w:r>
    </w:p>
    <w:p w14:paraId="64061010" w14:textId="77777777" w:rsidR="00A23F7A" w:rsidRPr="00A41013" w:rsidRDefault="00A23F7A" w:rsidP="00A41013">
      <w:pPr>
        <w:pStyle w:val="Brdtextmedindragvnster"/>
        <w:ind w:left="284" w:hanging="114"/>
      </w:pPr>
      <w:r w:rsidRPr="00A41013">
        <w:t>MVB 1994:7 Marknad för kretslopp</w:t>
      </w:r>
    </w:p>
    <w:p w14:paraId="57A32588" w14:textId="77777777" w:rsidR="00A23F7A" w:rsidRPr="00A41013" w:rsidRDefault="00A23F7A" w:rsidP="00A41013">
      <w:pPr>
        <w:pStyle w:val="Brdtextmedindragvnster"/>
        <w:ind w:left="284" w:hanging="114"/>
      </w:pPr>
      <w:r w:rsidRPr="00A41013">
        <w:t>MVB 1994:8 Det miljövänliga departementet</w:t>
      </w:r>
    </w:p>
    <w:p w14:paraId="28E3A594" w14:textId="77777777" w:rsidR="00A23F7A" w:rsidRPr="00A41013" w:rsidRDefault="00A23F7A" w:rsidP="00A41013">
      <w:pPr>
        <w:pStyle w:val="Brdtextmedindragvnster"/>
        <w:ind w:left="284" w:hanging="114"/>
      </w:pPr>
      <w:r w:rsidRPr="00A41013">
        <w:t>MVB 1994:9 Allemansrätt och hållbar turism</w:t>
      </w:r>
    </w:p>
    <w:p w14:paraId="4053EA12" w14:textId="77777777" w:rsidR="00A23F7A" w:rsidRPr="00A41013" w:rsidRDefault="00A23F7A" w:rsidP="00A41013">
      <w:pPr>
        <w:pStyle w:val="Brdtextmedindragvnster"/>
        <w:ind w:left="284" w:hanging="114"/>
      </w:pPr>
      <w:r w:rsidRPr="00A41013">
        <w:t>SOU 1995:100 Hållbar utveckling i landets fjällområden</w:t>
      </w:r>
    </w:p>
    <w:p w14:paraId="6E477D11" w14:textId="77777777" w:rsidR="00A23F7A" w:rsidRPr="00A41013" w:rsidRDefault="00A23F7A" w:rsidP="00A41013">
      <w:pPr>
        <w:pStyle w:val="Brdtextmedindragvnster"/>
        <w:ind w:left="284" w:hanging="114"/>
      </w:pPr>
      <w:r w:rsidRPr="00A41013">
        <w:t>SOU 1996:92 IT i Miljöarbetet</w:t>
      </w:r>
    </w:p>
    <w:p w14:paraId="4795EEC9" w14:textId="77777777" w:rsidR="00A23F7A" w:rsidRPr="00A41013" w:rsidRDefault="00A23F7A" w:rsidP="00A41013">
      <w:pPr>
        <w:pStyle w:val="Brdtextmedindragvnster"/>
        <w:ind w:left="284" w:hanging="114"/>
      </w:pPr>
      <w:r w:rsidRPr="00A41013">
        <w:t>SOU 1996:112 Integrering av miljöhänsyn inom den statliga förvaltningen</w:t>
      </w:r>
    </w:p>
    <w:p w14:paraId="5DF6675D" w14:textId="77777777" w:rsidR="00A23F7A" w:rsidRPr="00A41013" w:rsidRDefault="00A23F7A" w:rsidP="00A41013">
      <w:pPr>
        <w:pStyle w:val="Brdtextmedindragvnster"/>
        <w:ind w:left="284" w:hanging="114"/>
      </w:pPr>
      <w:r w:rsidRPr="00A41013">
        <w:t>SOU 1996:153 Hållbar utveckling i Sveriges skärgårdsområden</w:t>
      </w:r>
    </w:p>
    <w:p w14:paraId="50E84C87" w14:textId="77777777" w:rsidR="00A23F7A" w:rsidRDefault="00A23F7A" w:rsidP="00A41013">
      <w:pPr>
        <w:pStyle w:val="Brdtextmedindragvnster"/>
        <w:ind w:left="284" w:hanging="114"/>
      </w:pPr>
      <w:r>
        <w:t>MVB 1996:1 Kalkning av skogsmark – vetenskaplig medling</w:t>
      </w:r>
    </w:p>
    <w:p w14:paraId="7ACCA68A" w14:textId="77777777" w:rsidR="00A23F7A" w:rsidRDefault="00A23F7A" w:rsidP="00A41013">
      <w:pPr>
        <w:pStyle w:val="Brdtextmedindragvnster"/>
        <w:ind w:left="284" w:hanging="114"/>
      </w:pPr>
      <w:r>
        <w:t>MVB 1996:2 Miljöarbete i statliga myndigheter</w:t>
      </w:r>
    </w:p>
    <w:p w14:paraId="181DF1A0" w14:textId="77777777" w:rsidR="00A23F7A" w:rsidRDefault="00A23F7A" w:rsidP="00A41013">
      <w:pPr>
        <w:pStyle w:val="Brdtextmedindragvnster"/>
        <w:ind w:left="284" w:hanging="114"/>
      </w:pPr>
      <w:r>
        <w:t>SOU 1997:97 Skydd av skogsmark – Behov och kostnader</w:t>
      </w:r>
    </w:p>
    <w:p w14:paraId="4FCB3368" w14:textId="77777777" w:rsidR="00A23F7A" w:rsidRDefault="00A23F7A" w:rsidP="00A41013">
      <w:pPr>
        <w:pStyle w:val="Brdtextmedindragvnster"/>
        <w:ind w:left="284" w:hanging="114"/>
      </w:pPr>
      <w:r>
        <w:t>SOU 1997:98 Skydd av skogsmark – Bilagor</w:t>
      </w:r>
    </w:p>
    <w:p w14:paraId="41800408" w14:textId="77777777" w:rsidR="00A23F7A" w:rsidRDefault="00A23F7A" w:rsidP="00A41013">
      <w:pPr>
        <w:pStyle w:val="Brdtextmedindragvnster"/>
        <w:ind w:left="284" w:hanging="114"/>
      </w:pPr>
      <w:r>
        <w:t>SOU 1997:145 Förvalta med miljöansvar – Statsförvaltningens arbete för ekologisk hållbarhet</w:t>
      </w:r>
    </w:p>
    <w:p w14:paraId="67278C48" w14:textId="77777777" w:rsidR="00A23F7A" w:rsidRDefault="00A23F7A" w:rsidP="00A41013">
      <w:pPr>
        <w:pStyle w:val="Brdtextmedindragvnster"/>
        <w:ind w:left="284" w:hanging="114"/>
      </w:pPr>
      <w:r>
        <w:t>SOU 1998:15 Gröna nyckeltal, Indikationer för ett ekologiskt hållbart samhälle</w:t>
      </w:r>
    </w:p>
    <w:p w14:paraId="733D9D24" w14:textId="77777777" w:rsidR="00A23F7A" w:rsidRDefault="00A23F7A" w:rsidP="00A41013">
      <w:pPr>
        <w:pStyle w:val="Brdtextmedindragvnster"/>
        <w:ind w:left="284" w:hanging="114"/>
      </w:pPr>
      <w:r>
        <w:t>SOU 1998:170 Gröna nyckeltal för en ekologisk hållbar utveckling</w:t>
      </w:r>
    </w:p>
    <w:p w14:paraId="1DC25901" w14:textId="77777777" w:rsidR="00A23F7A" w:rsidRDefault="00A23F7A" w:rsidP="00A41013">
      <w:pPr>
        <w:pStyle w:val="Brdtextmedindragvnster"/>
        <w:ind w:left="284" w:hanging="114"/>
      </w:pPr>
      <w:r>
        <w:t>MVB 1998:2 Kunskapscentrum för ekologiskt hållbar utveckling</w:t>
      </w:r>
    </w:p>
    <w:p w14:paraId="43DD36A2" w14:textId="77777777" w:rsidR="00A23F7A" w:rsidRDefault="00A23F7A" w:rsidP="00A41013">
      <w:pPr>
        <w:pStyle w:val="Brdtextmedindragvnster"/>
        <w:ind w:left="284" w:hanging="114"/>
      </w:pPr>
      <w:r>
        <w:t>MVB 1998:3 Bildandet av Centrum för kunskap om ekologisk hållbarhet</w:t>
      </w:r>
    </w:p>
    <w:p w14:paraId="1885B255" w14:textId="77777777" w:rsidR="00A23F7A" w:rsidRDefault="00A23F7A" w:rsidP="00A41013">
      <w:pPr>
        <w:pStyle w:val="Brdtextmedindragvnster"/>
        <w:ind w:left="284" w:hanging="114"/>
      </w:pPr>
      <w:r>
        <w:t>MVB 1999:1 Centrum för kunskap om ekologisk hållbarhet</w:t>
      </w:r>
    </w:p>
    <w:p w14:paraId="5C17134F" w14:textId="77777777" w:rsidR="00A23F7A" w:rsidRDefault="00A23F7A" w:rsidP="00A41013">
      <w:pPr>
        <w:pStyle w:val="Brdtextmedindragvnster"/>
        <w:ind w:left="284" w:hanging="114"/>
      </w:pPr>
      <w:r>
        <w:t>SOU 1999:127 Gröna nyckeltal – följ den ekologiska omställningen</w:t>
      </w:r>
    </w:p>
    <w:p w14:paraId="7C4CB2E2" w14:textId="77777777" w:rsidR="00A23F7A" w:rsidRDefault="00A23F7A" w:rsidP="00A41013">
      <w:pPr>
        <w:pStyle w:val="Brdtextmedindragvnster"/>
        <w:ind w:left="284" w:hanging="114"/>
      </w:pPr>
      <w:r>
        <w:t>SOU 2000:67 Levande skärgård – Utvärdering av de regionala miljö- och hushållningsprogrammen</w:t>
      </w:r>
    </w:p>
    <w:p w14:paraId="25778B9A" w14:textId="77777777" w:rsidR="00A23F7A" w:rsidRDefault="00A23F7A" w:rsidP="00A41013">
      <w:pPr>
        <w:pStyle w:val="Brdtextmedindragvnster"/>
        <w:ind w:left="284" w:hanging="114"/>
      </w:pPr>
      <w:r>
        <w:t>SOU 2001:20 Tänk nytt, tänk hållbart! – dialog och samverkan för hållbar utveckling</w:t>
      </w:r>
    </w:p>
    <w:p w14:paraId="76336464" w14:textId="77777777" w:rsidR="00A23F7A" w:rsidRDefault="00A23F7A" w:rsidP="00A41013">
      <w:pPr>
        <w:pStyle w:val="Brdtextmedindragvnster"/>
        <w:ind w:left="284" w:hanging="114"/>
      </w:pPr>
      <w:r>
        <w:t>Rapport Tänk nytt, tänk hållbart! – att bygga och förvalta för framtiden</w:t>
      </w:r>
    </w:p>
    <w:p w14:paraId="2C9F3B2D" w14:textId="77777777" w:rsidR="00A23F7A" w:rsidRDefault="00A23F7A" w:rsidP="00A41013">
      <w:pPr>
        <w:pStyle w:val="Brdtextmedindragvnster"/>
        <w:ind w:left="284" w:hanging="114"/>
      </w:pPr>
      <w:r>
        <w:t>Rapport Tänk nytt, tänk hållbart! – en dagligvarukedja för framtiden</w:t>
      </w:r>
    </w:p>
    <w:p w14:paraId="73AE0815" w14:textId="77777777" w:rsidR="00A23F7A" w:rsidRPr="00342E4B" w:rsidRDefault="00A23F7A" w:rsidP="00A41013">
      <w:pPr>
        <w:pStyle w:val="Brdtextmedindragvnster"/>
        <w:ind w:left="284" w:hanging="114"/>
        <w:rPr>
          <w:lang w:val="en-US"/>
        </w:rPr>
      </w:pPr>
      <w:r w:rsidRPr="00342E4B">
        <w:rPr>
          <w:lang w:val="en-US"/>
        </w:rPr>
        <w:t>MVB 2002:1 Resilience and Sustainable Development Building adaptive capacity in a world of transformations</w:t>
      </w:r>
    </w:p>
    <w:p w14:paraId="76790C8E" w14:textId="77777777" w:rsidR="00A23F7A" w:rsidRPr="00342E4B" w:rsidRDefault="00A23F7A" w:rsidP="00B5765E">
      <w:pPr>
        <w:pStyle w:val="Brdtextmedindragvnster"/>
        <w:rPr>
          <w:lang w:val="en-US"/>
        </w:rPr>
      </w:pPr>
      <w:r w:rsidRPr="00342E4B">
        <w:rPr>
          <w:lang w:val="en-US"/>
        </w:rPr>
        <w:t xml:space="preserve">MVB 2002:2 Decoupling </w:t>
      </w:r>
      <w:r>
        <w:rPr>
          <w:lang w:val="en-US"/>
        </w:rPr>
        <w:t>–</w:t>
      </w:r>
      <w:r w:rsidRPr="00342E4B">
        <w:rPr>
          <w:lang w:val="en-US"/>
        </w:rPr>
        <w:t xml:space="preserve"> Past trends and prospects for the future</w:t>
      </w:r>
    </w:p>
    <w:p w14:paraId="1CE39867" w14:textId="77777777" w:rsidR="00A23F7A" w:rsidRPr="00342E4B" w:rsidRDefault="00A23F7A" w:rsidP="00A41013">
      <w:pPr>
        <w:pStyle w:val="Brdtextmedindragvnster"/>
        <w:ind w:left="284" w:hanging="114"/>
        <w:rPr>
          <w:lang w:val="en-US"/>
        </w:rPr>
      </w:pPr>
      <w:r>
        <w:t xml:space="preserve">MVB 2003:1 Efter Johannesburg – utmaningar för forskarsamhället. </w:t>
      </w:r>
      <w:proofErr w:type="spellStart"/>
      <w:r w:rsidRPr="00DE6547">
        <w:rPr>
          <w:lang w:val="en-US"/>
        </w:rPr>
        <w:t>Dokumentation</w:t>
      </w:r>
      <w:proofErr w:type="spellEnd"/>
      <w:r w:rsidRPr="00DE6547">
        <w:rPr>
          <w:lang w:val="en-US"/>
        </w:rPr>
        <w:t xml:space="preserve"> </w:t>
      </w:r>
      <w:proofErr w:type="spellStart"/>
      <w:r w:rsidRPr="00DE6547">
        <w:rPr>
          <w:lang w:val="en-US"/>
        </w:rPr>
        <w:t>från</w:t>
      </w:r>
      <w:proofErr w:type="spellEnd"/>
      <w:r w:rsidRPr="00DE6547">
        <w:rPr>
          <w:lang w:val="en-US"/>
        </w:rPr>
        <w:t xml:space="preserve"> </w:t>
      </w:r>
      <w:proofErr w:type="spellStart"/>
      <w:r w:rsidRPr="00DE6547">
        <w:rPr>
          <w:lang w:val="en-US"/>
        </w:rPr>
        <w:t>konferensen</w:t>
      </w:r>
      <w:proofErr w:type="spellEnd"/>
      <w:r w:rsidRPr="00DE6547">
        <w:rPr>
          <w:lang w:val="en-US"/>
        </w:rPr>
        <w:t xml:space="preserve"> den 5 </w:t>
      </w:r>
      <w:proofErr w:type="spellStart"/>
      <w:r w:rsidRPr="00DE6547">
        <w:rPr>
          <w:lang w:val="en-US"/>
        </w:rPr>
        <w:t>december</w:t>
      </w:r>
      <w:proofErr w:type="spellEnd"/>
      <w:r w:rsidRPr="00DE6547">
        <w:rPr>
          <w:lang w:val="en-US"/>
        </w:rPr>
        <w:t xml:space="preserve"> 2002 </w:t>
      </w:r>
      <w:proofErr w:type="spellStart"/>
      <w:r w:rsidRPr="00DE6547">
        <w:rPr>
          <w:lang w:val="en-US"/>
        </w:rPr>
        <w:t>i</w:t>
      </w:r>
      <w:proofErr w:type="spellEnd"/>
      <w:r w:rsidRPr="00DE6547">
        <w:rPr>
          <w:lang w:val="en-US"/>
        </w:rPr>
        <w:t xml:space="preserve"> </w:t>
      </w:r>
      <w:proofErr w:type="spellStart"/>
      <w:r w:rsidRPr="00DE6547">
        <w:rPr>
          <w:lang w:val="en-US"/>
        </w:rPr>
        <w:t>Rosenbad</w:t>
      </w:r>
      <w:proofErr w:type="spellEnd"/>
      <w:r w:rsidRPr="00DE6547">
        <w:rPr>
          <w:lang w:val="en-US"/>
        </w:rPr>
        <w:t>,</w:t>
      </w:r>
      <w:r w:rsidRPr="00342E4B">
        <w:rPr>
          <w:lang w:val="en-US"/>
        </w:rPr>
        <w:t xml:space="preserve"> Stockholm</w:t>
      </w:r>
    </w:p>
    <w:p w14:paraId="625A61C9" w14:textId="79BE6864" w:rsidR="00A23F7A" w:rsidRPr="00342E4B" w:rsidRDefault="00A23F7A" w:rsidP="00A41013">
      <w:pPr>
        <w:pStyle w:val="Brdtextmedindragvnster"/>
        <w:ind w:left="284" w:hanging="114"/>
        <w:rPr>
          <w:lang w:val="en-US"/>
        </w:rPr>
      </w:pPr>
      <w:r w:rsidRPr="00342E4B">
        <w:rPr>
          <w:lang w:val="en-US"/>
        </w:rPr>
        <w:lastRenderedPageBreak/>
        <w:t xml:space="preserve">MVB 2003:2 After Johannesburg </w:t>
      </w:r>
      <w:r w:rsidR="00A41013">
        <w:rPr>
          <w:lang w:val="en-US"/>
        </w:rPr>
        <w:t>–</w:t>
      </w:r>
      <w:r w:rsidRPr="00342E4B">
        <w:rPr>
          <w:lang w:val="en-US"/>
        </w:rPr>
        <w:t xml:space="preserve"> Challenges for the Research Community. Summary of a conference on the 5th of December 2002 in </w:t>
      </w:r>
      <w:proofErr w:type="spellStart"/>
      <w:r w:rsidRPr="00342E4B">
        <w:rPr>
          <w:lang w:val="en-US"/>
        </w:rPr>
        <w:t>Rosenbad</w:t>
      </w:r>
      <w:proofErr w:type="spellEnd"/>
      <w:r w:rsidRPr="00342E4B">
        <w:rPr>
          <w:lang w:val="en-US"/>
        </w:rPr>
        <w:t>, Stockholm</w:t>
      </w:r>
    </w:p>
    <w:p w14:paraId="406648F7" w14:textId="77777777" w:rsidR="00A23F7A" w:rsidRDefault="00A23F7A" w:rsidP="00A41013">
      <w:pPr>
        <w:pStyle w:val="Brdtextmedindragvnster"/>
        <w:ind w:left="284" w:hanging="114"/>
      </w:pPr>
      <w:r>
        <w:t>MVB 2004:1 Strategi för forskning för hållbar utveckling</w:t>
      </w:r>
    </w:p>
    <w:p w14:paraId="2F0A099E" w14:textId="77777777" w:rsidR="00A23F7A" w:rsidRDefault="00A23F7A" w:rsidP="00A41013">
      <w:pPr>
        <w:pStyle w:val="Brdtextmedindragvnster"/>
        <w:ind w:left="284" w:hanging="114"/>
      </w:pPr>
      <w:r>
        <w:t>MVB 2004:2 Strategi för energieffektiv bebyggelse</w:t>
      </w:r>
    </w:p>
    <w:p w14:paraId="2F1FBCBB" w14:textId="77777777" w:rsidR="00A23F7A" w:rsidRDefault="00A23F7A" w:rsidP="00A41013">
      <w:pPr>
        <w:pStyle w:val="Brdtextmedindragvnster"/>
        <w:ind w:left="284" w:hanging="114"/>
      </w:pPr>
      <w:r>
        <w:t>MVB 2005:1 Strategi för hav och kust utan övergödning</w:t>
      </w:r>
    </w:p>
    <w:p w14:paraId="6F980C9A" w14:textId="77777777" w:rsidR="00A23F7A" w:rsidRDefault="00A23F7A" w:rsidP="00A41013">
      <w:pPr>
        <w:pStyle w:val="Brdtextmedindragvnster"/>
        <w:ind w:left="284" w:hanging="114"/>
      </w:pPr>
      <w:r>
        <w:t>MVB 2006:1 Strategi för ett hållbart fiske</w:t>
      </w:r>
    </w:p>
    <w:p w14:paraId="37285267" w14:textId="77777777" w:rsidR="00A23F7A" w:rsidRDefault="00A23F7A" w:rsidP="00A41013">
      <w:pPr>
        <w:pStyle w:val="Brdtextmedindragvnster"/>
        <w:ind w:left="284" w:hanging="114"/>
      </w:pPr>
      <w:r>
        <w:t>MVB 2006:2 Strategi för minskat transportberoende</w:t>
      </w:r>
    </w:p>
    <w:p w14:paraId="20EE06F9" w14:textId="77777777" w:rsidR="00A23F7A" w:rsidRDefault="00A23F7A" w:rsidP="00A41013">
      <w:pPr>
        <w:pStyle w:val="Brdtextmedindragvnster"/>
        <w:ind w:left="284" w:hanging="114"/>
      </w:pPr>
      <w:r>
        <w:t>MVB 2007:1 Tillväxt och miljö i globalt perspektiv</w:t>
      </w:r>
    </w:p>
    <w:p w14:paraId="668E31DB" w14:textId="77777777" w:rsidR="00A23F7A" w:rsidRDefault="00A23F7A" w:rsidP="00A41013">
      <w:pPr>
        <w:pStyle w:val="Brdtextmedindragvnster"/>
        <w:ind w:left="284" w:hanging="114"/>
      </w:pPr>
      <w:r>
        <w:t>Rapport En studie om jämställdhet som förutsättning för hållbar utveckling</w:t>
      </w:r>
    </w:p>
    <w:p w14:paraId="781B8F9F" w14:textId="77777777" w:rsidR="00A23F7A" w:rsidRDefault="00A23F7A" w:rsidP="00A41013">
      <w:pPr>
        <w:pStyle w:val="Brdtextmedindragvnster"/>
        <w:ind w:left="284" w:hanging="114"/>
      </w:pPr>
      <w:r>
        <w:t>Rapport Vetenskapligt underlag för klimatpolitiken</w:t>
      </w:r>
    </w:p>
    <w:p w14:paraId="5461CAA2" w14:textId="77777777" w:rsidR="00A23F7A" w:rsidRDefault="00A23F7A" w:rsidP="00A41013">
      <w:pPr>
        <w:pStyle w:val="Brdtextmedindragvnster"/>
        <w:ind w:left="284" w:hanging="114"/>
      </w:pPr>
      <w:r>
        <w:t xml:space="preserve">SOU 2008:24 Svensk </w:t>
      </w:r>
      <w:proofErr w:type="spellStart"/>
      <w:r>
        <w:t>klimatpolitik</w:t>
      </w:r>
      <w:proofErr w:type="spellEnd"/>
    </w:p>
    <w:p w14:paraId="46A79D11" w14:textId="77777777" w:rsidR="00A23F7A" w:rsidRDefault="00A23F7A" w:rsidP="00A41013">
      <w:pPr>
        <w:pStyle w:val="Brdtextmedindragvnster"/>
        <w:ind w:left="284" w:hanging="114"/>
      </w:pPr>
      <w:r>
        <w:t>Rapport Miljöpolitikens spelplan</w:t>
      </w:r>
    </w:p>
    <w:p w14:paraId="27416474" w14:textId="77777777" w:rsidR="00A23F7A" w:rsidRDefault="00A23F7A" w:rsidP="00A41013">
      <w:pPr>
        <w:pStyle w:val="Brdtextmedindragvnster"/>
        <w:ind w:left="284" w:hanging="114"/>
      </w:pPr>
      <w:r>
        <w:t>Rapport Vetenskapens roll vid genomförandet av 2030 agendan</w:t>
      </w:r>
    </w:p>
    <w:p w14:paraId="12B7705D" w14:textId="77777777" w:rsidR="00A23F7A" w:rsidRDefault="00A23F7A" w:rsidP="00A41013">
      <w:pPr>
        <w:pStyle w:val="Brdtextmedindragvnster"/>
        <w:ind w:left="284" w:hanging="114"/>
      </w:pPr>
      <w:r>
        <w:t>Rapport Åtgärder för en mer klimatvänlig animaliekonsumtion</w:t>
      </w:r>
    </w:p>
    <w:p w14:paraId="225E586F" w14:textId="77777777" w:rsidR="00A23F7A" w:rsidRDefault="00A23F7A" w:rsidP="00A41013">
      <w:pPr>
        <w:pStyle w:val="Brdtextmedindragvnster"/>
        <w:ind w:left="284" w:hanging="114"/>
      </w:pPr>
      <w:r>
        <w:t>Rapport Statliga myndigheters bedömningar av forskningsbehov vid implementeringen av Agenda 2030</w:t>
      </w:r>
    </w:p>
    <w:p w14:paraId="18735A17" w14:textId="77777777" w:rsidR="00A23F7A" w:rsidRDefault="00A23F7A" w:rsidP="00B5765E">
      <w:pPr>
        <w:pStyle w:val="Rubrik2"/>
      </w:pPr>
      <w:bookmarkStart w:id="144" w:name="_Toc34128074"/>
      <w:r>
        <w:t>Kärnavfallsrådet (M 1992:A)</w:t>
      </w:r>
      <w:bookmarkEnd w:id="144"/>
    </w:p>
    <w:p w14:paraId="1C53EDF0" w14:textId="77777777" w:rsidR="00A23F7A" w:rsidRDefault="00A23F7A" w:rsidP="00B5765E">
      <w:pPr>
        <w:pStyle w:val="Brdtextupprkning"/>
      </w:pPr>
      <w:r>
        <w:t>Organ inom Regeringskansliet</w:t>
      </w:r>
    </w:p>
    <w:p w14:paraId="5ADBD1E6" w14:textId="77777777" w:rsidR="00A23F7A" w:rsidRDefault="00A23F7A" w:rsidP="00B5765E">
      <w:pPr>
        <w:pStyle w:val="Brdtextupprkning"/>
      </w:pPr>
      <w:r>
        <w:t>Tillkallad enligt regeringens bemyndigande 1992-06-23</w:t>
      </w:r>
    </w:p>
    <w:p w14:paraId="3E1049DC" w14:textId="77777777" w:rsidR="00A23F7A" w:rsidRDefault="00A23F7A" w:rsidP="00B5765E">
      <w:pPr>
        <w:pStyle w:val="Brdtexthllihop"/>
      </w:pPr>
      <w:r>
        <w:t>Ordförande:</w:t>
      </w:r>
    </w:p>
    <w:p w14:paraId="11EE4694" w14:textId="77777777" w:rsidR="00A23F7A" w:rsidRDefault="00A23F7A" w:rsidP="00B5765E">
      <w:pPr>
        <w:pStyle w:val="Brdtextmedindragvnster"/>
      </w:pPr>
      <w:r>
        <w:t>Bråkenhielm, Carl-Reinhold, professor (fr.o.m. 2013</w:t>
      </w:r>
      <w:r>
        <w:noBreakHyphen/>
        <w:t>07</w:t>
      </w:r>
      <w:r>
        <w:noBreakHyphen/>
        <w:t>01 t.o.m. 2020</w:t>
      </w:r>
      <w:r>
        <w:noBreakHyphen/>
        <w:t>06</w:t>
      </w:r>
      <w:r>
        <w:noBreakHyphen/>
        <w:t>30)</w:t>
      </w:r>
    </w:p>
    <w:p w14:paraId="7D166471" w14:textId="77777777" w:rsidR="00A23F7A" w:rsidRDefault="00A23F7A" w:rsidP="00B5765E">
      <w:pPr>
        <w:pStyle w:val="Brdtextmedindragvnster"/>
      </w:pPr>
      <w:r>
        <w:t>Carlsson, Torsten (fr.o.m. 2007</w:t>
      </w:r>
      <w:r>
        <w:noBreakHyphen/>
        <w:t>07</w:t>
      </w:r>
      <w:r>
        <w:noBreakHyphen/>
        <w:t>01 t.o.m. 2013</w:t>
      </w:r>
      <w:r>
        <w:noBreakHyphen/>
        <w:t>06</w:t>
      </w:r>
      <w:r>
        <w:noBreakHyphen/>
        <w:t>30)</w:t>
      </w:r>
    </w:p>
    <w:p w14:paraId="5F184A98" w14:textId="77777777" w:rsidR="00A23F7A" w:rsidRDefault="00A23F7A" w:rsidP="00B5765E">
      <w:pPr>
        <w:pStyle w:val="Brdtextmedindragvnster"/>
      </w:pPr>
      <w:proofErr w:type="spellStart"/>
      <w:r>
        <w:t>Glimelius</w:t>
      </w:r>
      <w:proofErr w:type="spellEnd"/>
      <w:r>
        <w:t>, Kristina, professor (fr.o.m. 2002</w:t>
      </w:r>
      <w:r>
        <w:noBreakHyphen/>
        <w:t>09</w:t>
      </w:r>
      <w:r>
        <w:noBreakHyphen/>
        <w:t>01 t.o.m. 2007</w:t>
      </w:r>
      <w:r>
        <w:noBreakHyphen/>
        <w:t>05</w:t>
      </w:r>
      <w:r>
        <w:noBreakHyphen/>
        <w:t>31)</w:t>
      </w:r>
    </w:p>
    <w:p w14:paraId="41F299B0" w14:textId="77777777" w:rsidR="00A23F7A" w:rsidRDefault="00A23F7A" w:rsidP="00B5765E">
      <w:pPr>
        <w:pStyle w:val="Brdtextmedindragvnster"/>
      </w:pPr>
      <w:proofErr w:type="spellStart"/>
      <w:r>
        <w:t>Odhnoff</w:t>
      </w:r>
      <w:proofErr w:type="spellEnd"/>
      <w:r>
        <w:t>, Camilla, f.d. landshövding (fr.o.m. 1992</w:t>
      </w:r>
      <w:r>
        <w:noBreakHyphen/>
        <w:t>07</w:t>
      </w:r>
      <w:r>
        <w:noBreakHyphen/>
        <w:t>01 t.o.m. 2002</w:t>
      </w:r>
      <w:r>
        <w:noBreakHyphen/>
        <w:t>06</w:t>
      </w:r>
      <w:r>
        <w:noBreakHyphen/>
        <w:t>30)</w:t>
      </w:r>
    </w:p>
    <w:p w14:paraId="12FEC111" w14:textId="77777777" w:rsidR="00A23F7A" w:rsidRDefault="00A23F7A" w:rsidP="00B5765E">
      <w:pPr>
        <w:pStyle w:val="Brdtextmedindragvnster"/>
      </w:pPr>
      <w:r>
        <w:t>Sandström, Rolf (fr.o.m. 2002</w:t>
      </w:r>
      <w:r>
        <w:noBreakHyphen/>
        <w:t>07</w:t>
      </w:r>
      <w:r>
        <w:noBreakHyphen/>
        <w:t>01 t.o.m. 2002</w:t>
      </w:r>
      <w:r>
        <w:noBreakHyphen/>
        <w:t>08</w:t>
      </w:r>
      <w:r>
        <w:noBreakHyphen/>
        <w:t>31)</w:t>
      </w:r>
    </w:p>
    <w:p w14:paraId="524171A1" w14:textId="77777777" w:rsidR="00A23F7A" w:rsidRDefault="00A23F7A" w:rsidP="00B5765E">
      <w:pPr>
        <w:pStyle w:val="Brdtexthllihop"/>
      </w:pPr>
      <w:r>
        <w:t>Vice ordförande:</w:t>
      </w:r>
    </w:p>
    <w:p w14:paraId="33B12021" w14:textId="77777777" w:rsidR="00A23F7A" w:rsidRDefault="00A23F7A" w:rsidP="00B5765E">
      <w:pPr>
        <w:pStyle w:val="Brdtextmedindragvnster"/>
      </w:pPr>
      <w:r>
        <w:t>Hilding-</w:t>
      </w:r>
      <w:proofErr w:type="spellStart"/>
      <w:r>
        <w:t>Rydevik</w:t>
      </w:r>
      <w:proofErr w:type="spellEnd"/>
      <w:r>
        <w:t>, Tuija, docent (fr.o.m. 2016</w:t>
      </w:r>
      <w:r>
        <w:noBreakHyphen/>
        <w:t>02</w:t>
      </w:r>
      <w:r>
        <w:noBreakHyphen/>
        <w:t>09 t.o.m. 2020</w:t>
      </w:r>
      <w:r>
        <w:noBreakHyphen/>
        <w:t>06</w:t>
      </w:r>
      <w:r>
        <w:noBreakHyphen/>
        <w:t>30)</w:t>
      </w:r>
    </w:p>
    <w:p w14:paraId="2D2A6862" w14:textId="77777777" w:rsidR="00A23F7A" w:rsidRDefault="00A23F7A" w:rsidP="00B5765E">
      <w:pPr>
        <w:pStyle w:val="Brdtextmedindragvnster"/>
      </w:pPr>
      <w:r>
        <w:t>Högdahl, Karin, docent (fr.o.m. 2013</w:t>
      </w:r>
      <w:r>
        <w:noBreakHyphen/>
        <w:t>10</w:t>
      </w:r>
      <w:r>
        <w:noBreakHyphen/>
        <w:t>01 t.o.m. 2015</w:t>
      </w:r>
      <w:r>
        <w:noBreakHyphen/>
        <w:t>12</w:t>
      </w:r>
      <w:r>
        <w:noBreakHyphen/>
        <w:t>31)</w:t>
      </w:r>
    </w:p>
    <w:p w14:paraId="4EF33BA3" w14:textId="77777777" w:rsidR="00A23F7A" w:rsidRDefault="00A23F7A" w:rsidP="00B5765E">
      <w:pPr>
        <w:pStyle w:val="Brdtexthllihop"/>
      </w:pPr>
      <w:r>
        <w:t>Ledamöter:</w:t>
      </w:r>
    </w:p>
    <w:p w14:paraId="6443B35B" w14:textId="77777777" w:rsidR="00A23F7A" w:rsidRDefault="00A23F7A" w:rsidP="00B5765E">
      <w:pPr>
        <w:pStyle w:val="Brdtextmedindragvnster"/>
      </w:pPr>
      <w:r>
        <w:t>Andersson, Göran, professor (fr.o.m. 1995</w:t>
      </w:r>
      <w:r>
        <w:noBreakHyphen/>
        <w:t>08</w:t>
      </w:r>
      <w:r>
        <w:noBreakHyphen/>
        <w:t>01 t.o.m. 2002</w:t>
      </w:r>
      <w:r>
        <w:noBreakHyphen/>
        <w:t>06</w:t>
      </w:r>
      <w:r>
        <w:noBreakHyphen/>
        <w:t>30)</w:t>
      </w:r>
    </w:p>
    <w:p w14:paraId="14448D6B" w14:textId="77777777" w:rsidR="00A23F7A" w:rsidRDefault="00A23F7A" w:rsidP="00B5765E">
      <w:pPr>
        <w:pStyle w:val="Brdtextmedindragvnster"/>
      </w:pPr>
      <w:r>
        <w:t>Andersson-Skog, Lena, professor (fr.o.m. 2003</w:t>
      </w:r>
      <w:r>
        <w:noBreakHyphen/>
        <w:t>10</w:t>
      </w:r>
      <w:r>
        <w:noBreakHyphen/>
        <w:t>20 t.o.m. 2019</w:t>
      </w:r>
      <w:r>
        <w:noBreakHyphen/>
        <w:t>06</w:t>
      </w:r>
      <w:r>
        <w:noBreakHyphen/>
        <w:t>30)</w:t>
      </w:r>
    </w:p>
    <w:p w14:paraId="24F1EFCE" w14:textId="77777777" w:rsidR="00A23F7A" w:rsidRDefault="00A23F7A" w:rsidP="00B5765E">
      <w:pPr>
        <w:pStyle w:val="Brdtextmedindragvnster"/>
      </w:pPr>
      <w:proofErr w:type="spellStart"/>
      <w:r>
        <w:t>Arheimer</w:t>
      </w:r>
      <w:proofErr w:type="spellEnd"/>
      <w:r>
        <w:t>, Berit, docent (fr.o.m. 2009</w:t>
      </w:r>
      <w:r>
        <w:noBreakHyphen/>
        <w:t>12</w:t>
      </w:r>
      <w:r>
        <w:noBreakHyphen/>
        <w:t>01 t.o.m. 2010</w:t>
      </w:r>
      <w:r>
        <w:noBreakHyphen/>
        <w:t>01</w:t>
      </w:r>
      <w:r>
        <w:noBreakHyphen/>
        <w:t>10)</w:t>
      </w:r>
    </w:p>
    <w:p w14:paraId="70897292" w14:textId="77777777" w:rsidR="00A23F7A" w:rsidRDefault="00A23F7A" w:rsidP="00B5765E">
      <w:pPr>
        <w:pStyle w:val="Brdtextmedindragvnster"/>
      </w:pPr>
      <w:r>
        <w:t>Brandberg, Yvonne, docent (fr.o.m. 2005</w:t>
      </w:r>
      <w:r>
        <w:noBreakHyphen/>
        <w:t>07</w:t>
      </w:r>
      <w:r>
        <w:noBreakHyphen/>
        <w:t>01 t.o.m. 2009</w:t>
      </w:r>
      <w:r>
        <w:noBreakHyphen/>
        <w:t>06</w:t>
      </w:r>
      <w:r>
        <w:noBreakHyphen/>
        <w:t>30)</w:t>
      </w:r>
    </w:p>
    <w:p w14:paraId="63FD48D8" w14:textId="77777777" w:rsidR="00A23F7A" w:rsidRDefault="00A23F7A" w:rsidP="00B5765E">
      <w:pPr>
        <w:pStyle w:val="Brdtextmedindragvnster"/>
      </w:pPr>
      <w:r>
        <w:t>Bråkenhielm, Carl Reinhold, professor (fr.o.m. 2001</w:t>
      </w:r>
      <w:r>
        <w:noBreakHyphen/>
        <w:t>07</w:t>
      </w:r>
      <w:r>
        <w:noBreakHyphen/>
        <w:t>01 t.o.m. 2013</w:t>
      </w:r>
      <w:r>
        <w:noBreakHyphen/>
        <w:t>06</w:t>
      </w:r>
      <w:r>
        <w:noBreakHyphen/>
        <w:t>30)</w:t>
      </w:r>
    </w:p>
    <w:p w14:paraId="06E05F6A" w14:textId="77777777" w:rsidR="00A23F7A" w:rsidRDefault="00A23F7A" w:rsidP="00B5765E">
      <w:pPr>
        <w:pStyle w:val="Brdtextmedindragvnster"/>
      </w:pPr>
      <w:proofErr w:type="spellStart"/>
      <w:r>
        <w:t>Drottz</w:t>
      </w:r>
      <w:proofErr w:type="spellEnd"/>
      <w:r>
        <w:t xml:space="preserve"> Sjöberg, Britt-Marie, professor (fr.o.m. 1998</w:t>
      </w:r>
      <w:r>
        <w:noBreakHyphen/>
        <w:t>03</w:t>
      </w:r>
      <w:r>
        <w:noBreakHyphen/>
        <w:t>10 t.o.m. 2003</w:t>
      </w:r>
      <w:r>
        <w:noBreakHyphen/>
        <w:t>07</w:t>
      </w:r>
      <w:r>
        <w:noBreakHyphen/>
        <w:t>07)</w:t>
      </w:r>
    </w:p>
    <w:p w14:paraId="68B909EC" w14:textId="77777777" w:rsidR="00A23F7A" w:rsidRDefault="00A23F7A" w:rsidP="00B5765E">
      <w:pPr>
        <w:pStyle w:val="Brdtextmedindragvnster"/>
      </w:pPr>
      <w:proofErr w:type="spellStart"/>
      <w:r>
        <w:t>Dyrssen</w:t>
      </w:r>
      <w:proofErr w:type="spellEnd"/>
      <w:r>
        <w:t xml:space="preserve">, David, prof. </w:t>
      </w:r>
      <w:proofErr w:type="spellStart"/>
      <w:r>
        <w:t>emer</w:t>
      </w:r>
      <w:proofErr w:type="spellEnd"/>
      <w:r>
        <w:t>. (fr.o.m. 1992</w:t>
      </w:r>
      <w:r>
        <w:noBreakHyphen/>
        <w:t>07</w:t>
      </w:r>
      <w:r>
        <w:noBreakHyphen/>
        <w:t>01 t.o.m. 1995</w:t>
      </w:r>
      <w:r>
        <w:noBreakHyphen/>
        <w:t>06</w:t>
      </w:r>
      <w:r>
        <w:noBreakHyphen/>
        <w:t>30)</w:t>
      </w:r>
    </w:p>
    <w:p w14:paraId="1DBE8737" w14:textId="77777777" w:rsidR="00A23F7A" w:rsidRDefault="00A23F7A" w:rsidP="00B5765E">
      <w:pPr>
        <w:pStyle w:val="Brdtextmedindragvnster"/>
      </w:pPr>
      <w:r>
        <w:t>Forsling, Willis, professor (fr.o.m. 1998</w:t>
      </w:r>
      <w:r>
        <w:noBreakHyphen/>
        <w:t>03</w:t>
      </w:r>
      <w:r>
        <w:noBreakHyphen/>
        <w:t>10 t.o.m. 2014</w:t>
      </w:r>
      <w:r>
        <w:noBreakHyphen/>
        <w:t>06</w:t>
      </w:r>
      <w:r>
        <w:noBreakHyphen/>
        <w:t>30)</w:t>
      </w:r>
    </w:p>
    <w:p w14:paraId="315612B6" w14:textId="77777777" w:rsidR="00A23F7A" w:rsidRDefault="00A23F7A" w:rsidP="00B5765E">
      <w:pPr>
        <w:pStyle w:val="Brdtextmedindragvnster"/>
      </w:pPr>
      <w:r>
        <w:lastRenderedPageBreak/>
        <w:t>Grape, Sophie, docent (fr.o.m. 2013</w:t>
      </w:r>
      <w:r>
        <w:noBreakHyphen/>
        <w:t>10</w:t>
      </w:r>
      <w:r>
        <w:noBreakHyphen/>
        <w:t>01 t.o.m. 2020</w:t>
      </w:r>
      <w:r>
        <w:noBreakHyphen/>
        <w:t>12</w:t>
      </w:r>
      <w:r>
        <w:noBreakHyphen/>
        <w:t>31)</w:t>
      </w:r>
    </w:p>
    <w:p w14:paraId="4E189FC4" w14:textId="77777777" w:rsidR="00A23F7A" w:rsidRDefault="00A23F7A" w:rsidP="00B5765E">
      <w:pPr>
        <w:pStyle w:val="Brdtextmedindragvnster"/>
      </w:pPr>
      <w:r>
        <w:t>Gren, Ing-Marie, professor (fr.o.m. 2002</w:t>
      </w:r>
      <w:r>
        <w:noBreakHyphen/>
        <w:t>09</w:t>
      </w:r>
      <w:r>
        <w:noBreakHyphen/>
        <w:t>01 t.o.m. 2003</w:t>
      </w:r>
      <w:r>
        <w:noBreakHyphen/>
        <w:t>06</w:t>
      </w:r>
      <w:r>
        <w:noBreakHyphen/>
        <w:t>30)</w:t>
      </w:r>
    </w:p>
    <w:p w14:paraId="21B5FF44" w14:textId="77777777" w:rsidR="00A23F7A" w:rsidRDefault="00A23F7A" w:rsidP="00B5765E">
      <w:pPr>
        <w:pStyle w:val="Brdtextmedindragvnster"/>
      </w:pPr>
      <w:r>
        <w:t>Harms-Ringdahl, Mats, professor (fr.o.m. 2009</w:t>
      </w:r>
      <w:r>
        <w:noBreakHyphen/>
        <w:t>12</w:t>
      </w:r>
      <w:r>
        <w:noBreakHyphen/>
        <w:t>01 t.o.m. 2020</w:t>
      </w:r>
      <w:r>
        <w:noBreakHyphen/>
        <w:t>12</w:t>
      </w:r>
      <w:r>
        <w:noBreakHyphen/>
        <w:t>31)</w:t>
      </w:r>
    </w:p>
    <w:p w14:paraId="5E0E9E1B" w14:textId="77777777" w:rsidR="00A23F7A" w:rsidRDefault="00A23F7A" w:rsidP="00B5765E">
      <w:pPr>
        <w:pStyle w:val="Brdtextmedindragvnster"/>
      </w:pPr>
      <w:r>
        <w:t>Hilding-</w:t>
      </w:r>
      <w:proofErr w:type="spellStart"/>
      <w:r>
        <w:t>Rydevik</w:t>
      </w:r>
      <w:proofErr w:type="spellEnd"/>
      <w:r>
        <w:t>, Tuija, professor (fr.o.m. 2002</w:t>
      </w:r>
      <w:r>
        <w:noBreakHyphen/>
        <w:t>07</w:t>
      </w:r>
      <w:r>
        <w:noBreakHyphen/>
        <w:t>01 t.o.m. 2020</w:t>
      </w:r>
      <w:r>
        <w:noBreakHyphen/>
        <w:t>12</w:t>
      </w:r>
      <w:r>
        <w:noBreakHyphen/>
        <w:t>31)</w:t>
      </w:r>
    </w:p>
    <w:p w14:paraId="71D459CE" w14:textId="77777777" w:rsidR="00A23F7A" w:rsidRDefault="00A23F7A" w:rsidP="00B5765E">
      <w:pPr>
        <w:pStyle w:val="Brdtextmedindragvnster"/>
      </w:pPr>
      <w:r>
        <w:t>Högdahl, Karin, docent (fr.o.m. 2009</w:t>
      </w:r>
      <w:r>
        <w:noBreakHyphen/>
        <w:t>12</w:t>
      </w:r>
      <w:r>
        <w:noBreakHyphen/>
        <w:t>01 t.o.m. 2017</w:t>
      </w:r>
      <w:r>
        <w:noBreakHyphen/>
        <w:t>12</w:t>
      </w:r>
      <w:r>
        <w:noBreakHyphen/>
        <w:t>31)</w:t>
      </w:r>
    </w:p>
    <w:p w14:paraId="7A863888" w14:textId="77777777" w:rsidR="00A23F7A" w:rsidRDefault="00A23F7A" w:rsidP="00B5765E">
      <w:pPr>
        <w:pStyle w:val="Brdtextmedindragvnster"/>
      </w:pPr>
      <w:r>
        <w:t>Högdahl, Karin, docent (fr.o.m. 2018</w:t>
      </w:r>
      <w:r>
        <w:noBreakHyphen/>
        <w:t>12</w:t>
      </w:r>
      <w:r>
        <w:noBreakHyphen/>
        <w:t>31 t.o.m. 2020</w:t>
      </w:r>
      <w:r>
        <w:noBreakHyphen/>
        <w:t>12</w:t>
      </w:r>
      <w:r>
        <w:noBreakHyphen/>
        <w:t>31)</w:t>
      </w:r>
    </w:p>
    <w:p w14:paraId="0A33ADA0" w14:textId="77777777" w:rsidR="00A23F7A" w:rsidRDefault="00A23F7A" w:rsidP="00B5765E">
      <w:pPr>
        <w:pStyle w:val="Brdtextmedindragvnster"/>
      </w:pPr>
      <w:proofErr w:type="spellStart"/>
      <w:r>
        <w:t>Jarstad</w:t>
      </w:r>
      <w:proofErr w:type="spellEnd"/>
      <w:r>
        <w:t>, Anna, docent (fr.o.m. 2009</w:t>
      </w:r>
      <w:r>
        <w:noBreakHyphen/>
        <w:t>12</w:t>
      </w:r>
      <w:r>
        <w:noBreakHyphen/>
        <w:t>01 t.o.m. 2011</w:t>
      </w:r>
      <w:r>
        <w:noBreakHyphen/>
        <w:t>02</w:t>
      </w:r>
      <w:r>
        <w:noBreakHyphen/>
        <w:t>28)</w:t>
      </w:r>
    </w:p>
    <w:p w14:paraId="7B987C1C" w14:textId="77777777" w:rsidR="00A23F7A" w:rsidRDefault="00A23F7A" w:rsidP="00B5765E">
      <w:pPr>
        <w:pStyle w:val="Brdtextmedindragvnster"/>
      </w:pPr>
      <w:r>
        <w:t>Johansson, Lennart, adjungerad professor (fr.o.m. 2008</w:t>
      </w:r>
      <w:r>
        <w:noBreakHyphen/>
        <w:t>07</w:t>
      </w:r>
      <w:r>
        <w:noBreakHyphen/>
        <w:t>01 t.o.m. 2020</w:t>
      </w:r>
      <w:r>
        <w:noBreakHyphen/>
        <w:t>06</w:t>
      </w:r>
      <w:r>
        <w:noBreakHyphen/>
        <w:t>30)</w:t>
      </w:r>
    </w:p>
    <w:p w14:paraId="23DE25BA" w14:textId="77777777" w:rsidR="00A23F7A" w:rsidRPr="00342E4B" w:rsidRDefault="00A23F7A" w:rsidP="00B5765E">
      <w:pPr>
        <w:pStyle w:val="Brdtextmedindragvnster"/>
        <w:rPr>
          <w:lang w:val="en-US"/>
        </w:rPr>
      </w:pPr>
      <w:proofErr w:type="spellStart"/>
      <w:r w:rsidRPr="00342E4B">
        <w:rPr>
          <w:lang w:val="en-US"/>
        </w:rPr>
        <w:t>Kaiserfeld</w:t>
      </w:r>
      <w:proofErr w:type="spellEnd"/>
      <w:r w:rsidRPr="00342E4B">
        <w:rPr>
          <w:lang w:val="en-US"/>
        </w:rPr>
        <w:t>, Thomas, professor (</w:t>
      </w:r>
      <w:proofErr w:type="spellStart"/>
      <w:r w:rsidRPr="00342E4B">
        <w:rPr>
          <w:lang w:val="en-US"/>
        </w:rPr>
        <w:t>fr.o.m</w:t>
      </w:r>
      <w:proofErr w:type="spellEnd"/>
      <w:r w:rsidRPr="00342E4B">
        <w:rPr>
          <w:lang w:val="en-US"/>
        </w:rPr>
        <w:t>. 2011</w:t>
      </w:r>
      <w:r w:rsidRPr="00342E4B">
        <w:rPr>
          <w:lang w:val="en-US"/>
        </w:rPr>
        <w:noBreakHyphen/>
        <w:t>07</w:t>
      </w:r>
      <w:r w:rsidRPr="00342E4B">
        <w:rPr>
          <w:lang w:val="en-US"/>
        </w:rPr>
        <w:noBreakHyphen/>
        <w:t xml:space="preserve">01 </w:t>
      </w:r>
      <w:proofErr w:type="spellStart"/>
      <w:r w:rsidRPr="00342E4B">
        <w:rPr>
          <w:lang w:val="en-US"/>
        </w:rPr>
        <w:t>t.o.m</w:t>
      </w:r>
      <w:proofErr w:type="spellEnd"/>
      <w:r w:rsidRPr="00342E4B">
        <w:rPr>
          <w:lang w:val="en-US"/>
        </w:rPr>
        <w:t>. 2020</w:t>
      </w:r>
      <w:r w:rsidRPr="00342E4B">
        <w:rPr>
          <w:lang w:val="en-US"/>
        </w:rPr>
        <w:noBreakHyphen/>
        <w:t>06</w:t>
      </w:r>
      <w:r w:rsidRPr="00342E4B">
        <w:rPr>
          <w:lang w:val="en-US"/>
        </w:rPr>
        <w:noBreakHyphen/>
        <w:t>30)</w:t>
      </w:r>
    </w:p>
    <w:p w14:paraId="1C5A053F" w14:textId="77777777" w:rsidR="00A23F7A" w:rsidRDefault="00A23F7A" w:rsidP="00B5765E">
      <w:pPr>
        <w:pStyle w:val="Brdtextmedindragvnster"/>
      </w:pPr>
      <w:r>
        <w:t>Karlsson, Mikael, miljöforskare KTH (fr.o.m. 2015</w:t>
      </w:r>
      <w:r>
        <w:noBreakHyphen/>
        <w:t>01</w:t>
      </w:r>
      <w:r>
        <w:noBreakHyphen/>
        <w:t>01 t.o.m. 2021</w:t>
      </w:r>
      <w:r>
        <w:noBreakHyphen/>
        <w:t>12</w:t>
      </w:r>
      <w:r>
        <w:noBreakHyphen/>
        <w:t>31)</w:t>
      </w:r>
    </w:p>
    <w:p w14:paraId="44880FF6" w14:textId="77777777" w:rsidR="00A23F7A" w:rsidRDefault="00A23F7A" w:rsidP="00B5765E">
      <w:pPr>
        <w:pStyle w:val="Brdtextmedindragvnster"/>
      </w:pPr>
      <w:r>
        <w:t>Knutsson, Gert, professor emeritus (fr.o.m. 1998</w:t>
      </w:r>
      <w:r>
        <w:noBreakHyphen/>
        <w:t>03</w:t>
      </w:r>
      <w:r>
        <w:noBreakHyphen/>
        <w:t>10 t.o.m. 2009</w:t>
      </w:r>
      <w:r>
        <w:noBreakHyphen/>
        <w:t>06</w:t>
      </w:r>
      <w:r>
        <w:noBreakHyphen/>
        <w:t>30)</w:t>
      </w:r>
    </w:p>
    <w:p w14:paraId="32D9348C" w14:textId="77777777" w:rsidR="00A23F7A" w:rsidRDefault="00A23F7A" w:rsidP="00B5765E">
      <w:pPr>
        <w:pStyle w:val="Brdtextmedindragvnster"/>
      </w:pPr>
      <w:r>
        <w:t>Lindblad, Inga-Britt, professor emeritus (fr.o.m. 2004</w:t>
      </w:r>
      <w:r>
        <w:noBreakHyphen/>
        <w:t>03</w:t>
      </w:r>
      <w:r>
        <w:noBreakHyphen/>
        <w:t>09 t.o.m. 2009</w:t>
      </w:r>
      <w:r>
        <w:noBreakHyphen/>
        <w:t>03</w:t>
      </w:r>
      <w:r>
        <w:noBreakHyphen/>
        <w:t>31)</w:t>
      </w:r>
    </w:p>
    <w:p w14:paraId="51C1B314" w14:textId="77777777" w:rsidR="00A23F7A" w:rsidRDefault="00A23F7A" w:rsidP="00B5765E">
      <w:pPr>
        <w:pStyle w:val="Brdtextmedindragvnster"/>
      </w:pPr>
      <w:r>
        <w:t>Markides, Karin, professor (fr.o.m. 1995</w:t>
      </w:r>
      <w:r>
        <w:noBreakHyphen/>
        <w:t>08</w:t>
      </w:r>
      <w:r>
        <w:noBreakHyphen/>
        <w:t>01 t.o.m. 1997</w:t>
      </w:r>
      <w:r>
        <w:noBreakHyphen/>
        <w:t>05</w:t>
      </w:r>
      <w:r>
        <w:noBreakHyphen/>
        <w:t>05)</w:t>
      </w:r>
    </w:p>
    <w:p w14:paraId="0EFFE667" w14:textId="77777777" w:rsidR="00A23F7A" w:rsidRDefault="00A23F7A" w:rsidP="00B5765E">
      <w:pPr>
        <w:pStyle w:val="Brdtextmedindragvnster"/>
      </w:pPr>
      <w:r>
        <w:t>Mattsson, Sören, professor (fr.o.m. 1992</w:t>
      </w:r>
      <w:r>
        <w:noBreakHyphen/>
        <w:t>07</w:t>
      </w:r>
      <w:r>
        <w:noBreakHyphen/>
        <w:t>01 t.o.m. 2007</w:t>
      </w:r>
      <w:r>
        <w:noBreakHyphen/>
        <w:t>06</w:t>
      </w:r>
      <w:r>
        <w:noBreakHyphen/>
        <w:t>30)</w:t>
      </w:r>
    </w:p>
    <w:p w14:paraId="0A36B29F" w14:textId="77777777" w:rsidR="00A23F7A" w:rsidRDefault="00A23F7A" w:rsidP="00B5765E">
      <w:pPr>
        <w:pStyle w:val="Brdtextmedindragvnster"/>
      </w:pPr>
      <w:r>
        <w:t>Nisser, Marie, professor (fr.o.m. 2002</w:t>
      </w:r>
      <w:r>
        <w:noBreakHyphen/>
        <w:t>09</w:t>
      </w:r>
      <w:r>
        <w:noBreakHyphen/>
        <w:t>01 t.o.m. 2005</w:t>
      </w:r>
      <w:r>
        <w:noBreakHyphen/>
        <w:t>06</w:t>
      </w:r>
      <w:r>
        <w:noBreakHyphen/>
        <w:t>30)</w:t>
      </w:r>
    </w:p>
    <w:p w14:paraId="6F6F2FE3" w14:textId="77777777" w:rsidR="00A23F7A" w:rsidRDefault="00A23F7A" w:rsidP="00B5765E">
      <w:pPr>
        <w:pStyle w:val="Brdtextmedindragvnster"/>
      </w:pPr>
      <w:r>
        <w:t>Palm, Jenny, professor (fr.o.m. 2011</w:t>
      </w:r>
      <w:r>
        <w:noBreakHyphen/>
        <w:t>07</w:t>
      </w:r>
      <w:r>
        <w:noBreakHyphen/>
        <w:t>01 t.o.m. 2020</w:t>
      </w:r>
      <w:r>
        <w:noBreakHyphen/>
        <w:t>06</w:t>
      </w:r>
      <w:r>
        <w:noBreakHyphen/>
        <w:t>30)</w:t>
      </w:r>
    </w:p>
    <w:p w14:paraId="178D052A" w14:textId="77777777" w:rsidR="00A23F7A" w:rsidRDefault="00A23F7A" w:rsidP="00B5765E">
      <w:pPr>
        <w:pStyle w:val="Brdtextmedindragvnster"/>
      </w:pPr>
      <w:r>
        <w:t>Persson, Ingmar, professor (fr.o.m. 2015</w:t>
      </w:r>
      <w:r>
        <w:noBreakHyphen/>
        <w:t>04</w:t>
      </w:r>
      <w:r>
        <w:noBreakHyphen/>
        <w:t>01 t.o.m. 2021</w:t>
      </w:r>
      <w:r>
        <w:noBreakHyphen/>
        <w:t>12</w:t>
      </w:r>
      <w:r>
        <w:noBreakHyphen/>
        <w:t>31)</w:t>
      </w:r>
    </w:p>
    <w:p w14:paraId="180BCCBD" w14:textId="77777777" w:rsidR="00A23F7A" w:rsidRDefault="00A23F7A" w:rsidP="00B5765E">
      <w:pPr>
        <w:pStyle w:val="Brdtextmedindragvnster"/>
      </w:pPr>
      <w:r>
        <w:t>Sandström, Rolf, professor (fr.o.m. 1992</w:t>
      </w:r>
      <w:r>
        <w:noBreakHyphen/>
        <w:t>07</w:t>
      </w:r>
      <w:r>
        <w:noBreakHyphen/>
        <w:t>01 t.o.m. 2007</w:t>
      </w:r>
      <w:r>
        <w:noBreakHyphen/>
        <w:t>06</w:t>
      </w:r>
      <w:r>
        <w:noBreakHyphen/>
        <w:t>30)</w:t>
      </w:r>
    </w:p>
    <w:p w14:paraId="17BA3625" w14:textId="77777777" w:rsidR="00A23F7A" w:rsidRDefault="00A23F7A" w:rsidP="00B5765E">
      <w:pPr>
        <w:pStyle w:val="Brdtextmedindragvnster"/>
      </w:pPr>
      <w:r>
        <w:t>Salo, Anneli, fil.lic. (fr.o.m. 1994</w:t>
      </w:r>
      <w:r>
        <w:noBreakHyphen/>
        <w:t>05</w:t>
      </w:r>
      <w:r>
        <w:noBreakHyphen/>
        <w:t>01 t.o.m. 2000</w:t>
      </w:r>
      <w:r>
        <w:noBreakHyphen/>
        <w:t>02</w:t>
      </w:r>
      <w:r>
        <w:noBreakHyphen/>
        <w:t>25)</w:t>
      </w:r>
    </w:p>
    <w:p w14:paraId="5DBBE7DB" w14:textId="77777777" w:rsidR="00A23F7A" w:rsidRDefault="00A23F7A" w:rsidP="00B5765E">
      <w:pPr>
        <w:pStyle w:val="Brdtextmedindragvnster"/>
      </w:pPr>
      <w:r>
        <w:t>Stigh, Jimmy, professor (fr.o.m. 1992</w:t>
      </w:r>
      <w:r>
        <w:noBreakHyphen/>
        <w:t>07</w:t>
      </w:r>
      <w:r>
        <w:noBreakHyphen/>
        <w:t>01 t.o.m. 2007</w:t>
      </w:r>
      <w:r>
        <w:noBreakHyphen/>
        <w:t>06</w:t>
      </w:r>
      <w:r>
        <w:noBreakHyphen/>
        <w:t>30)</w:t>
      </w:r>
    </w:p>
    <w:p w14:paraId="0CBAA22A" w14:textId="77777777" w:rsidR="00A23F7A" w:rsidRDefault="00A23F7A" w:rsidP="00B5765E">
      <w:pPr>
        <w:pStyle w:val="Brdtextmedindragvnster"/>
      </w:pPr>
      <w:r>
        <w:t>Söderberg, Olof, överdirektör (fr.o.m. 1992</w:t>
      </w:r>
      <w:r>
        <w:noBreakHyphen/>
        <w:t>07</w:t>
      </w:r>
      <w:r>
        <w:noBreakHyphen/>
        <w:t>01 t.o.m. 1996</w:t>
      </w:r>
      <w:r>
        <w:noBreakHyphen/>
        <w:t>09</w:t>
      </w:r>
      <w:r>
        <w:noBreakHyphen/>
        <w:t>24)</w:t>
      </w:r>
    </w:p>
    <w:p w14:paraId="6EEBE46B" w14:textId="385F12F5" w:rsidR="00A23F7A" w:rsidRDefault="00A23F7A" w:rsidP="00B5765E">
      <w:pPr>
        <w:pStyle w:val="Brdtextmedindragvnster"/>
      </w:pPr>
      <w:r>
        <w:t xml:space="preserve">Thunberg, Anne-Marie, </w:t>
      </w:r>
      <w:proofErr w:type="spellStart"/>
      <w:r>
        <w:t>teol.dr</w:t>
      </w:r>
      <w:proofErr w:type="spellEnd"/>
      <w:r>
        <w:t xml:space="preserve"> (fr.o.m. 1992</w:t>
      </w:r>
      <w:r>
        <w:noBreakHyphen/>
        <w:t>07</w:t>
      </w:r>
      <w:r>
        <w:noBreakHyphen/>
        <w:t>01 t.o.m. 2001</w:t>
      </w:r>
      <w:r>
        <w:noBreakHyphen/>
        <w:t>06</w:t>
      </w:r>
      <w:r>
        <w:noBreakHyphen/>
        <w:t>30)</w:t>
      </w:r>
    </w:p>
    <w:p w14:paraId="6AA6E1CB" w14:textId="77777777" w:rsidR="00A23F7A" w:rsidRPr="00342E4B" w:rsidRDefault="00A23F7A" w:rsidP="00B5765E">
      <w:pPr>
        <w:pStyle w:val="Brdtextmedindragvnster"/>
        <w:rPr>
          <w:lang w:val="en-US"/>
        </w:rPr>
      </w:pPr>
      <w:proofErr w:type="spellStart"/>
      <w:r w:rsidRPr="00342E4B">
        <w:rPr>
          <w:lang w:val="en-US"/>
        </w:rPr>
        <w:t>Wene</w:t>
      </w:r>
      <w:proofErr w:type="spellEnd"/>
      <w:r w:rsidRPr="00342E4B">
        <w:rPr>
          <w:lang w:val="en-US"/>
        </w:rPr>
        <w:t xml:space="preserve">, </w:t>
      </w:r>
      <w:proofErr w:type="spellStart"/>
      <w:r w:rsidRPr="00342E4B">
        <w:rPr>
          <w:lang w:val="en-US"/>
        </w:rPr>
        <w:t>Clas</w:t>
      </w:r>
      <w:proofErr w:type="spellEnd"/>
      <w:r w:rsidRPr="00342E4B">
        <w:rPr>
          <w:lang w:val="en-US"/>
        </w:rPr>
        <w:t>-Otto, professor (</w:t>
      </w:r>
      <w:proofErr w:type="spellStart"/>
      <w:r w:rsidRPr="00342E4B">
        <w:rPr>
          <w:lang w:val="en-US"/>
        </w:rPr>
        <w:t>fr.o.m</w:t>
      </w:r>
      <w:proofErr w:type="spellEnd"/>
      <w:r w:rsidRPr="00342E4B">
        <w:rPr>
          <w:lang w:val="en-US"/>
        </w:rPr>
        <w:t>. 2006</w:t>
      </w:r>
      <w:r w:rsidRPr="00342E4B">
        <w:rPr>
          <w:lang w:val="en-US"/>
        </w:rPr>
        <w:noBreakHyphen/>
        <w:t>07</w:t>
      </w:r>
      <w:r w:rsidRPr="00342E4B">
        <w:rPr>
          <w:lang w:val="en-US"/>
        </w:rPr>
        <w:noBreakHyphen/>
        <w:t xml:space="preserve">01 </w:t>
      </w:r>
      <w:proofErr w:type="spellStart"/>
      <w:r w:rsidRPr="00342E4B">
        <w:rPr>
          <w:lang w:val="en-US"/>
        </w:rPr>
        <w:t>t.o.m</w:t>
      </w:r>
      <w:proofErr w:type="spellEnd"/>
      <w:r w:rsidRPr="00342E4B">
        <w:rPr>
          <w:lang w:val="en-US"/>
        </w:rPr>
        <w:t>. 2014</w:t>
      </w:r>
      <w:r w:rsidRPr="00342E4B">
        <w:rPr>
          <w:lang w:val="en-US"/>
        </w:rPr>
        <w:noBreakHyphen/>
        <w:t>06</w:t>
      </w:r>
      <w:r w:rsidRPr="00342E4B">
        <w:rPr>
          <w:lang w:val="en-US"/>
        </w:rPr>
        <w:noBreakHyphen/>
        <w:t>30)</w:t>
      </w:r>
    </w:p>
    <w:p w14:paraId="1F310B94" w14:textId="77777777" w:rsidR="00A23F7A" w:rsidRDefault="00A23F7A" w:rsidP="00B5765E">
      <w:pPr>
        <w:pStyle w:val="Brdtextmedindragvnster"/>
      </w:pPr>
      <w:r>
        <w:t>Vahlne Westerhäll, Lotta, professor (fr.o.m. 1992</w:t>
      </w:r>
      <w:r>
        <w:noBreakHyphen/>
        <w:t>07</w:t>
      </w:r>
      <w:r>
        <w:noBreakHyphen/>
        <w:t>01 t.o.m. 2001</w:t>
      </w:r>
      <w:r>
        <w:noBreakHyphen/>
        <w:t>06</w:t>
      </w:r>
      <w:r>
        <w:noBreakHyphen/>
        <w:t>30)</w:t>
      </w:r>
    </w:p>
    <w:p w14:paraId="3795F6A5" w14:textId="77777777" w:rsidR="00A23F7A" w:rsidRDefault="00A23F7A" w:rsidP="00B5765E">
      <w:pPr>
        <w:pStyle w:val="Brdtexthllihop"/>
      </w:pPr>
      <w:r>
        <w:t>Sakkunniga:</w:t>
      </w:r>
    </w:p>
    <w:p w14:paraId="0F23F588" w14:textId="77777777" w:rsidR="00A23F7A" w:rsidRDefault="00A23F7A" w:rsidP="00B5765E">
      <w:pPr>
        <w:pStyle w:val="Brdtextmedindragvnster"/>
      </w:pPr>
      <w:r>
        <w:t>Hänninen, Hannu, professor (fr.o.m. 2002</w:t>
      </w:r>
      <w:r>
        <w:noBreakHyphen/>
        <w:t>09</w:t>
      </w:r>
      <w:r>
        <w:noBreakHyphen/>
        <w:t>01 t.o.m. 2020</w:t>
      </w:r>
      <w:r>
        <w:noBreakHyphen/>
        <w:t>12</w:t>
      </w:r>
      <w:r>
        <w:noBreakHyphen/>
        <w:t>31)</w:t>
      </w:r>
    </w:p>
    <w:p w14:paraId="718F10DC" w14:textId="77777777" w:rsidR="00A23F7A" w:rsidRDefault="00A23F7A" w:rsidP="00B5765E">
      <w:pPr>
        <w:pStyle w:val="Brdtextmedindragvnster"/>
      </w:pPr>
      <w:r>
        <w:t>Persson, Ingvar, rådgivare (fr.o.m. 2009</w:t>
      </w:r>
      <w:r>
        <w:noBreakHyphen/>
        <w:t>07</w:t>
      </w:r>
      <w:r>
        <w:noBreakHyphen/>
        <w:t>01 t.o.m. 2020</w:t>
      </w:r>
      <w:r>
        <w:noBreakHyphen/>
        <w:t>12</w:t>
      </w:r>
      <w:r>
        <w:noBreakHyphen/>
        <w:t>31)</w:t>
      </w:r>
    </w:p>
    <w:p w14:paraId="1886B971" w14:textId="77777777" w:rsidR="00A23F7A" w:rsidRDefault="00A23F7A" w:rsidP="00B5765E">
      <w:pPr>
        <w:pStyle w:val="Brdtextmedindragvnster"/>
      </w:pPr>
      <w:r>
        <w:t>Salo, Anneli, fil.lic. (fr.o.m. 2000</w:t>
      </w:r>
      <w:r>
        <w:noBreakHyphen/>
        <w:t>02</w:t>
      </w:r>
      <w:r>
        <w:noBreakHyphen/>
        <w:t>26 t.o.m. 2001</w:t>
      </w:r>
      <w:r>
        <w:noBreakHyphen/>
        <w:t>06</w:t>
      </w:r>
      <w:r>
        <w:noBreakHyphen/>
        <w:t>30)</w:t>
      </w:r>
    </w:p>
    <w:p w14:paraId="0384DEB9" w14:textId="77777777" w:rsidR="00A23F7A" w:rsidRDefault="00A23F7A" w:rsidP="00B5765E">
      <w:pPr>
        <w:pStyle w:val="Brdtextmedindragvnster"/>
      </w:pPr>
      <w:r>
        <w:t>Söderberg, Olof, överdirektör (fr.o.m. 2002</w:t>
      </w:r>
      <w:r>
        <w:noBreakHyphen/>
        <w:t>09</w:t>
      </w:r>
      <w:r>
        <w:noBreakHyphen/>
        <w:t>01 t.o.m. 2006</w:t>
      </w:r>
      <w:r>
        <w:noBreakHyphen/>
        <w:t>06</w:t>
      </w:r>
      <w:r>
        <w:noBreakHyphen/>
        <w:t>30)</w:t>
      </w:r>
    </w:p>
    <w:p w14:paraId="1B611B4D" w14:textId="77777777" w:rsidR="00A23F7A" w:rsidRDefault="00A23F7A" w:rsidP="00B5765E">
      <w:pPr>
        <w:pStyle w:val="Brdtexthllihop"/>
      </w:pPr>
      <w:r>
        <w:t>Experter:</w:t>
      </w:r>
    </w:p>
    <w:p w14:paraId="7761265F" w14:textId="77777777" w:rsidR="00A23F7A" w:rsidRDefault="00A23F7A" w:rsidP="00B5765E">
      <w:pPr>
        <w:pStyle w:val="Brdtextmedindragvnster"/>
      </w:pPr>
      <w:r>
        <w:t>Carlsson, Torsten, f.d. kommunalråd (fr.o.m. 2005</w:t>
      </w:r>
      <w:r>
        <w:noBreakHyphen/>
        <w:t>07</w:t>
      </w:r>
      <w:r>
        <w:noBreakHyphen/>
        <w:t>01 t.o.m. 2007</w:t>
      </w:r>
      <w:r>
        <w:noBreakHyphen/>
        <w:t>06</w:t>
      </w:r>
      <w:r>
        <w:noBreakHyphen/>
        <w:t>30)</w:t>
      </w:r>
    </w:p>
    <w:p w14:paraId="6509FCB3" w14:textId="77777777" w:rsidR="00A23F7A" w:rsidRDefault="00A23F7A" w:rsidP="00B5765E">
      <w:pPr>
        <w:pStyle w:val="Brdtextmedindragvnster"/>
      </w:pPr>
      <w:r>
        <w:t>Norrby, Sören, fil.mag. (fr.o.m. 2001</w:t>
      </w:r>
      <w:r>
        <w:noBreakHyphen/>
        <w:t>11</w:t>
      </w:r>
      <w:r>
        <w:noBreakHyphen/>
        <w:t>01 t.o.m. 2006</w:t>
      </w:r>
      <w:r>
        <w:noBreakHyphen/>
        <w:t>06</w:t>
      </w:r>
      <w:r>
        <w:noBreakHyphen/>
        <w:t>30)</w:t>
      </w:r>
    </w:p>
    <w:p w14:paraId="4B305856" w14:textId="77777777" w:rsidR="00A23F7A" w:rsidRDefault="00A23F7A" w:rsidP="00B5765E">
      <w:pPr>
        <w:pStyle w:val="Brdtextmedindragvnster"/>
      </w:pPr>
      <w:r>
        <w:t>Rydell, Nils, civilingenjör (fr.o.m. 1992</w:t>
      </w:r>
      <w:r>
        <w:noBreakHyphen/>
        <w:t>07</w:t>
      </w:r>
      <w:r>
        <w:noBreakHyphen/>
        <w:t>01 t.o.m. 2002</w:t>
      </w:r>
      <w:r>
        <w:noBreakHyphen/>
        <w:t>06</w:t>
      </w:r>
      <w:r>
        <w:noBreakHyphen/>
        <w:t>30)</w:t>
      </w:r>
    </w:p>
    <w:p w14:paraId="18B9B802" w14:textId="77777777" w:rsidR="00A23F7A" w:rsidRDefault="00A23F7A" w:rsidP="00B5765E">
      <w:pPr>
        <w:pStyle w:val="Brdtextmedindragvnster"/>
      </w:pPr>
      <w:proofErr w:type="spellStart"/>
      <w:r>
        <w:t>Åhagen</w:t>
      </w:r>
      <w:proofErr w:type="spellEnd"/>
      <w:r>
        <w:t>, Harald, ingenjör (fr.o.m. 1992</w:t>
      </w:r>
      <w:r>
        <w:noBreakHyphen/>
        <w:t>07</w:t>
      </w:r>
      <w:r>
        <w:noBreakHyphen/>
        <w:t>01 t.o.m. 1995</w:t>
      </w:r>
      <w:r>
        <w:noBreakHyphen/>
        <w:t>06</w:t>
      </w:r>
      <w:r>
        <w:noBreakHyphen/>
        <w:t>30)</w:t>
      </w:r>
    </w:p>
    <w:p w14:paraId="27D4D342" w14:textId="77777777" w:rsidR="00A23F7A" w:rsidRDefault="00A23F7A" w:rsidP="00B5765E">
      <w:pPr>
        <w:pStyle w:val="Brdtexthllihop"/>
      </w:pPr>
      <w:r>
        <w:t>Sekreterare:</w:t>
      </w:r>
    </w:p>
    <w:p w14:paraId="2AB95D19" w14:textId="77777777" w:rsidR="00A23F7A" w:rsidRDefault="00A23F7A" w:rsidP="00B5765E">
      <w:pPr>
        <w:pStyle w:val="Brdtextmedindragvnster"/>
      </w:pPr>
      <w:r>
        <w:t>Andersson, Tor Leif, docent (fr.o.m. 1992</w:t>
      </w:r>
      <w:r>
        <w:noBreakHyphen/>
        <w:t>07</w:t>
      </w:r>
      <w:r>
        <w:noBreakHyphen/>
        <w:t>01 t.o.m. 2001</w:t>
      </w:r>
      <w:r>
        <w:noBreakHyphen/>
        <w:t>06</w:t>
      </w:r>
      <w:r>
        <w:noBreakHyphen/>
        <w:t>30)</w:t>
      </w:r>
    </w:p>
    <w:p w14:paraId="243564EC" w14:textId="77777777" w:rsidR="00A23F7A" w:rsidRDefault="00A23F7A" w:rsidP="00B5765E">
      <w:pPr>
        <w:pStyle w:val="Brdtextmedindragvnster"/>
      </w:pPr>
      <w:r>
        <w:t>Andersson, Peter (fr.o.m. 2011</w:t>
      </w:r>
      <w:r>
        <w:noBreakHyphen/>
        <w:t>01</w:t>
      </w:r>
      <w:r>
        <w:noBreakHyphen/>
        <w:t>17 t.o.m. 2016</w:t>
      </w:r>
      <w:r>
        <w:noBreakHyphen/>
        <w:t>12</w:t>
      </w:r>
      <w:r>
        <w:noBreakHyphen/>
        <w:t>31)</w:t>
      </w:r>
    </w:p>
    <w:p w14:paraId="2F6D673C" w14:textId="77777777" w:rsidR="00A23F7A" w:rsidRDefault="00A23F7A" w:rsidP="00B5765E">
      <w:pPr>
        <w:pStyle w:val="Brdtextmedindragvnster"/>
      </w:pPr>
      <w:r>
        <w:t>Cato, Anna (fr.o.m. 2008</w:t>
      </w:r>
      <w:r>
        <w:noBreakHyphen/>
        <w:t>09</w:t>
      </w:r>
      <w:r>
        <w:noBreakHyphen/>
        <w:t>15 t.o.m. 2010</w:t>
      </w:r>
      <w:r>
        <w:noBreakHyphen/>
        <w:t>09</w:t>
      </w:r>
      <w:r>
        <w:noBreakHyphen/>
        <w:t>14)</w:t>
      </w:r>
    </w:p>
    <w:p w14:paraId="131E36CD" w14:textId="77777777" w:rsidR="00A23F7A" w:rsidRDefault="00A23F7A" w:rsidP="00B5765E">
      <w:pPr>
        <w:pStyle w:val="Brdtextmedindragvnster"/>
      </w:pPr>
      <w:proofErr w:type="spellStart"/>
      <w:r>
        <w:t>Bjarnadottir</w:t>
      </w:r>
      <w:proofErr w:type="spellEnd"/>
      <w:r>
        <w:t xml:space="preserve">, </w:t>
      </w:r>
      <w:proofErr w:type="spellStart"/>
      <w:r>
        <w:t>Holmfridur</w:t>
      </w:r>
      <w:proofErr w:type="spellEnd"/>
      <w:r>
        <w:t xml:space="preserve"> (fr.o.m. 2009</w:t>
      </w:r>
      <w:r>
        <w:noBreakHyphen/>
        <w:t>10</w:t>
      </w:r>
      <w:r>
        <w:noBreakHyphen/>
        <w:t>01 t.o.m. 2010</w:t>
      </w:r>
      <w:r>
        <w:noBreakHyphen/>
        <w:t>11</w:t>
      </w:r>
      <w:r>
        <w:noBreakHyphen/>
        <w:t>14)</w:t>
      </w:r>
    </w:p>
    <w:p w14:paraId="09290D53" w14:textId="77777777" w:rsidR="00A23F7A" w:rsidRDefault="00A23F7A" w:rsidP="00B5765E">
      <w:pPr>
        <w:pStyle w:val="Brdtextmedindragvnster"/>
      </w:pPr>
      <w:r>
        <w:lastRenderedPageBreak/>
        <w:t>Hedberg, Björn (fr.o.m. 2005</w:t>
      </w:r>
      <w:r>
        <w:noBreakHyphen/>
        <w:t>08</w:t>
      </w:r>
      <w:r>
        <w:noBreakHyphen/>
        <w:t>29 t.o.m. 2007</w:t>
      </w:r>
      <w:r>
        <w:noBreakHyphen/>
        <w:t>06</w:t>
      </w:r>
      <w:r>
        <w:noBreakHyphen/>
        <w:t>30)</w:t>
      </w:r>
    </w:p>
    <w:p w14:paraId="06F0DB22" w14:textId="77777777" w:rsidR="00A23F7A" w:rsidRDefault="00A23F7A" w:rsidP="00B5765E">
      <w:pPr>
        <w:pStyle w:val="Brdtextmedindragvnster"/>
      </w:pPr>
      <w:r>
        <w:t>Lindman, Mats, fil.mag. (fr.o.m. 2001</w:t>
      </w:r>
      <w:r>
        <w:noBreakHyphen/>
        <w:t>07</w:t>
      </w:r>
      <w:r>
        <w:noBreakHyphen/>
        <w:t>01 t.o.m. 2005</w:t>
      </w:r>
      <w:r>
        <w:noBreakHyphen/>
        <w:t>06</w:t>
      </w:r>
      <w:r>
        <w:noBreakHyphen/>
        <w:t>30)</w:t>
      </w:r>
    </w:p>
    <w:p w14:paraId="611360BF" w14:textId="77777777" w:rsidR="00A23F7A" w:rsidRPr="00342E4B" w:rsidRDefault="00A23F7A" w:rsidP="00B5765E">
      <w:pPr>
        <w:pStyle w:val="Brdtextmedindragvnster"/>
        <w:rPr>
          <w:lang w:val="en-US"/>
        </w:rPr>
      </w:pPr>
      <w:proofErr w:type="spellStart"/>
      <w:r w:rsidRPr="00342E4B">
        <w:rPr>
          <w:lang w:val="en-US"/>
        </w:rPr>
        <w:t>Simic</w:t>
      </w:r>
      <w:proofErr w:type="spellEnd"/>
      <w:r w:rsidRPr="00342E4B">
        <w:rPr>
          <w:lang w:val="en-US"/>
        </w:rPr>
        <w:t>, Eva (</w:t>
      </w:r>
      <w:proofErr w:type="spellStart"/>
      <w:r w:rsidRPr="00342E4B">
        <w:rPr>
          <w:lang w:val="en-US"/>
        </w:rPr>
        <w:t>fr.o.m</w:t>
      </w:r>
      <w:proofErr w:type="spellEnd"/>
      <w:r w:rsidRPr="00342E4B">
        <w:rPr>
          <w:lang w:val="en-US"/>
        </w:rPr>
        <w:t>. 2006</w:t>
      </w:r>
      <w:r w:rsidRPr="00342E4B">
        <w:rPr>
          <w:lang w:val="en-US"/>
        </w:rPr>
        <w:noBreakHyphen/>
        <w:t>07</w:t>
      </w:r>
      <w:r w:rsidRPr="00342E4B">
        <w:rPr>
          <w:lang w:val="en-US"/>
        </w:rPr>
        <w:noBreakHyphen/>
        <w:t xml:space="preserve">01 </w:t>
      </w:r>
      <w:proofErr w:type="spellStart"/>
      <w:r w:rsidRPr="00342E4B">
        <w:rPr>
          <w:lang w:val="en-US"/>
        </w:rPr>
        <w:t>t.o.m</w:t>
      </w:r>
      <w:proofErr w:type="spellEnd"/>
      <w:r w:rsidRPr="00342E4B">
        <w:rPr>
          <w:lang w:val="en-US"/>
        </w:rPr>
        <w:t>. 2009</w:t>
      </w:r>
      <w:r w:rsidRPr="00342E4B">
        <w:rPr>
          <w:lang w:val="en-US"/>
        </w:rPr>
        <w:noBreakHyphen/>
        <w:t>05</w:t>
      </w:r>
      <w:r w:rsidRPr="00342E4B">
        <w:rPr>
          <w:lang w:val="en-US"/>
        </w:rPr>
        <w:noBreakHyphen/>
        <w:t>31)</w:t>
      </w:r>
    </w:p>
    <w:p w14:paraId="3F735E79" w14:textId="77777777" w:rsidR="00A23F7A" w:rsidRDefault="00A23F7A" w:rsidP="00B5765E">
      <w:pPr>
        <w:pStyle w:val="Brdtextmedindragvnster"/>
      </w:pPr>
      <w:r>
        <w:t>Swedin, Johanna (fr.o.m. 2016</w:t>
      </w:r>
      <w:r>
        <w:noBreakHyphen/>
        <w:t>08</w:t>
      </w:r>
      <w:r>
        <w:noBreakHyphen/>
        <w:t>15 t.o.m. 2020</w:t>
      </w:r>
      <w:r>
        <w:noBreakHyphen/>
        <w:t>08</w:t>
      </w:r>
      <w:r>
        <w:noBreakHyphen/>
        <w:t>14)</w:t>
      </w:r>
    </w:p>
    <w:p w14:paraId="47FC0EB0" w14:textId="77777777" w:rsidR="00A23F7A" w:rsidRDefault="00A23F7A" w:rsidP="00B5765E">
      <w:pPr>
        <w:pStyle w:val="Brdtexthllihop"/>
      </w:pPr>
      <w:r>
        <w:t>Biträdande sekreterare:</w:t>
      </w:r>
    </w:p>
    <w:p w14:paraId="2BCC61C3" w14:textId="77777777" w:rsidR="00A23F7A" w:rsidRDefault="00A23F7A" w:rsidP="00B5765E">
      <w:pPr>
        <w:pStyle w:val="Brdtextmedindragvnster"/>
      </w:pPr>
      <w:r>
        <w:t xml:space="preserve">Bergenlöv, </w:t>
      </w:r>
      <w:proofErr w:type="spellStart"/>
      <w:r>
        <w:t>Evis</w:t>
      </w:r>
      <w:proofErr w:type="spellEnd"/>
      <w:r>
        <w:t xml:space="preserve"> (fr.o.m. 2016</w:t>
      </w:r>
      <w:r>
        <w:noBreakHyphen/>
        <w:t>07</w:t>
      </w:r>
      <w:r>
        <w:noBreakHyphen/>
        <w:t>01 t.o.m. 2020</w:t>
      </w:r>
      <w:r>
        <w:noBreakHyphen/>
        <w:t>06</w:t>
      </w:r>
      <w:r>
        <w:noBreakHyphen/>
        <w:t>30)</w:t>
      </w:r>
    </w:p>
    <w:p w14:paraId="5ACF37ED" w14:textId="77777777" w:rsidR="00A23F7A" w:rsidRDefault="00A23F7A" w:rsidP="00B5765E">
      <w:pPr>
        <w:pStyle w:val="Brdtextmedindragvnster"/>
      </w:pPr>
      <w:proofErr w:type="spellStart"/>
      <w:r>
        <w:t>Brogan</w:t>
      </w:r>
      <w:proofErr w:type="spellEnd"/>
      <w:r>
        <w:t>, Karolina (fr.o.m. 2011</w:t>
      </w:r>
      <w:r>
        <w:noBreakHyphen/>
        <w:t>08</w:t>
      </w:r>
      <w:r>
        <w:noBreakHyphen/>
        <w:t>17 t.o.m. 2012</w:t>
      </w:r>
      <w:r>
        <w:noBreakHyphen/>
        <w:t>09</w:t>
      </w:r>
      <w:r>
        <w:noBreakHyphen/>
        <w:t>30)</w:t>
      </w:r>
    </w:p>
    <w:p w14:paraId="5AA160E1" w14:textId="77777777" w:rsidR="00A23F7A" w:rsidRDefault="00A23F7A" w:rsidP="00B5765E">
      <w:pPr>
        <w:pStyle w:val="Brdtextmedindragvnster"/>
      </w:pPr>
      <w:r>
        <w:t>Milton, Siv (fr.o.m. 2006</w:t>
      </w:r>
      <w:r>
        <w:noBreakHyphen/>
        <w:t>05</w:t>
      </w:r>
      <w:r>
        <w:noBreakHyphen/>
        <w:t>01 t.o.m. 2009</w:t>
      </w:r>
      <w:r>
        <w:noBreakHyphen/>
        <w:t>06</w:t>
      </w:r>
      <w:r>
        <w:noBreakHyphen/>
        <w:t>30)</w:t>
      </w:r>
    </w:p>
    <w:p w14:paraId="7C0E7326" w14:textId="77777777" w:rsidR="00A23F7A" w:rsidRDefault="00A23F7A" w:rsidP="00B5765E">
      <w:pPr>
        <w:pStyle w:val="Brdtextmedindragvnster"/>
      </w:pPr>
      <w:r>
        <w:t>Swedin, Johanna (fr.o.m. 2013</w:t>
      </w:r>
      <w:r>
        <w:noBreakHyphen/>
        <w:t>06</w:t>
      </w:r>
      <w:r>
        <w:noBreakHyphen/>
        <w:t>01 t.o.m. 2016</w:t>
      </w:r>
      <w:r>
        <w:noBreakHyphen/>
        <w:t>11</w:t>
      </w:r>
      <w:r>
        <w:noBreakHyphen/>
        <w:t>04)</w:t>
      </w:r>
    </w:p>
    <w:p w14:paraId="516469B9" w14:textId="77777777" w:rsidR="00A23F7A" w:rsidRDefault="00A23F7A" w:rsidP="00B5765E">
      <w:pPr>
        <w:pStyle w:val="Brdtexthllihop"/>
      </w:pPr>
      <w:r>
        <w:t>Kanslichef:</w:t>
      </w:r>
    </w:p>
    <w:p w14:paraId="1438ADDC" w14:textId="77777777" w:rsidR="00A23F7A" w:rsidRDefault="00A23F7A" w:rsidP="00B5765E">
      <w:pPr>
        <w:pStyle w:val="Brdtextmedindragvnster"/>
      </w:pPr>
      <w:r>
        <w:t>Andersson, Peter (fr.o.m. 2016</w:t>
      </w:r>
      <w:r>
        <w:noBreakHyphen/>
        <w:t>08</w:t>
      </w:r>
      <w:r>
        <w:noBreakHyphen/>
        <w:t>15 t.o.m. 2020</w:t>
      </w:r>
      <w:r>
        <w:noBreakHyphen/>
        <w:t>08</w:t>
      </w:r>
      <w:r>
        <w:noBreakHyphen/>
        <w:t>14)</w:t>
      </w:r>
    </w:p>
    <w:p w14:paraId="5D72879E" w14:textId="77777777" w:rsidR="00A23F7A" w:rsidRDefault="00A23F7A" w:rsidP="00B5765E">
      <w:pPr>
        <w:pStyle w:val="Brdtextmedindragvnster"/>
      </w:pPr>
      <w:proofErr w:type="spellStart"/>
      <w:r>
        <w:t>Bjarnadottir</w:t>
      </w:r>
      <w:proofErr w:type="spellEnd"/>
      <w:r>
        <w:t xml:space="preserve">, </w:t>
      </w:r>
      <w:proofErr w:type="spellStart"/>
      <w:r>
        <w:t>Holmfridur</w:t>
      </w:r>
      <w:proofErr w:type="spellEnd"/>
      <w:r>
        <w:t xml:space="preserve"> (fr.o.m. 2010</w:t>
      </w:r>
      <w:r>
        <w:noBreakHyphen/>
        <w:t>11</w:t>
      </w:r>
      <w:r>
        <w:noBreakHyphen/>
        <w:t>15 t.o.m. 2016</w:t>
      </w:r>
      <w:r>
        <w:noBreakHyphen/>
        <w:t>08</w:t>
      </w:r>
      <w:r>
        <w:noBreakHyphen/>
        <w:t>12)</w:t>
      </w:r>
    </w:p>
    <w:p w14:paraId="0DC9A92B" w14:textId="77777777" w:rsidR="00A23F7A" w:rsidRDefault="00A23F7A" w:rsidP="00B5765E">
      <w:pPr>
        <w:pStyle w:val="Brdtextmedindragvnster"/>
      </w:pPr>
      <w:r>
        <w:t>Hedberg, Björn (fr.o.m. 2006</w:t>
      </w:r>
      <w:r>
        <w:noBreakHyphen/>
        <w:t>05</w:t>
      </w:r>
      <w:r>
        <w:noBreakHyphen/>
        <w:t>01 t.o.m. 2008</w:t>
      </w:r>
      <w:r>
        <w:noBreakHyphen/>
        <w:t>06</w:t>
      </w:r>
      <w:r>
        <w:noBreakHyphen/>
        <w:t>30)</w:t>
      </w:r>
    </w:p>
    <w:p w14:paraId="0C6B9843" w14:textId="77777777" w:rsidR="00A23F7A" w:rsidRDefault="00A23F7A" w:rsidP="00B5765E">
      <w:pPr>
        <w:pStyle w:val="Brdtextmedindragvnster"/>
      </w:pPr>
      <w:proofErr w:type="spellStart"/>
      <w:r>
        <w:t>Sanell</w:t>
      </w:r>
      <w:proofErr w:type="spellEnd"/>
      <w:r>
        <w:t>, Anna (fr.o.m. 2014</w:t>
      </w:r>
      <w:r>
        <w:noBreakHyphen/>
        <w:t>05</w:t>
      </w:r>
      <w:r>
        <w:noBreakHyphen/>
        <w:t>01 t.o.m. 2015</w:t>
      </w:r>
      <w:r>
        <w:noBreakHyphen/>
        <w:t>01</w:t>
      </w:r>
      <w:r>
        <w:noBreakHyphen/>
        <w:t>31)</w:t>
      </w:r>
    </w:p>
    <w:p w14:paraId="16BCFA50" w14:textId="77777777" w:rsidR="00A23F7A" w:rsidRPr="00342E4B" w:rsidRDefault="00A23F7A" w:rsidP="00B5765E">
      <w:pPr>
        <w:pStyle w:val="Brdtextmedindragvnster"/>
        <w:rPr>
          <w:lang w:val="en-US"/>
        </w:rPr>
      </w:pPr>
      <w:proofErr w:type="spellStart"/>
      <w:r w:rsidRPr="00342E4B">
        <w:rPr>
          <w:lang w:val="en-US"/>
        </w:rPr>
        <w:t>Simic</w:t>
      </w:r>
      <w:proofErr w:type="spellEnd"/>
      <w:r w:rsidRPr="00342E4B">
        <w:rPr>
          <w:lang w:val="en-US"/>
        </w:rPr>
        <w:t>, Eva (</w:t>
      </w:r>
      <w:proofErr w:type="spellStart"/>
      <w:r w:rsidRPr="00342E4B">
        <w:rPr>
          <w:lang w:val="en-US"/>
        </w:rPr>
        <w:t>fr.o.m</w:t>
      </w:r>
      <w:proofErr w:type="spellEnd"/>
      <w:r w:rsidRPr="00342E4B">
        <w:rPr>
          <w:lang w:val="en-US"/>
        </w:rPr>
        <w:t>. 2008</w:t>
      </w:r>
      <w:r w:rsidRPr="00342E4B">
        <w:rPr>
          <w:lang w:val="en-US"/>
        </w:rPr>
        <w:noBreakHyphen/>
        <w:t>07</w:t>
      </w:r>
      <w:r w:rsidRPr="00342E4B">
        <w:rPr>
          <w:lang w:val="en-US"/>
        </w:rPr>
        <w:noBreakHyphen/>
        <w:t xml:space="preserve">01 </w:t>
      </w:r>
      <w:proofErr w:type="spellStart"/>
      <w:r w:rsidRPr="00342E4B">
        <w:rPr>
          <w:lang w:val="en-US"/>
        </w:rPr>
        <w:t>t.o.m</w:t>
      </w:r>
      <w:proofErr w:type="spellEnd"/>
      <w:r w:rsidRPr="00342E4B">
        <w:rPr>
          <w:lang w:val="en-US"/>
        </w:rPr>
        <w:t>. 2011</w:t>
      </w:r>
      <w:r w:rsidRPr="00342E4B">
        <w:rPr>
          <w:lang w:val="en-US"/>
        </w:rPr>
        <w:noBreakHyphen/>
        <w:t>06</w:t>
      </w:r>
      <w:r w:rsidRPr="00342E4B">
        <w:rPr>
          <w:lang w:val="en-US"/>
        </w:rPr>
        <w:noBreakHyphen/>
        <w:t>30)</w:t>
      </w:r>
    </w:p>
    <w:p w14:paraId="6ADB9CD6" w14:textId="77777777" w:rsidR="00A23F7A" w:rsidRDefault="00A23F7A" w:rsidP="00B5765E">
      <w:pPr>
        <w:pStyle w:val="Brdtexthllihop"/>
      </w:pPr>
      <w:r>
        <w:t>Kontaktman:</w:t>
      </w:r>
    </w:p>
    <w:p w14:paraId="061CAC6A" w14:textId="77777777" w:rsidR="00A23F7A" w:rsidRDefault="00A23F7A" w:rsidP="00B5765E">
      <w:pPr>
        <w:pStyle w:val="Brdtextmedindragvnster"/>
      </w:pPr>
      <w:r>
        <w:t>Milton, Siv (fr.o.m. 2004</w:t>
      </w:r>
      <w:r>
        <w:noBreakHyphen/>
        <w:t>11</w:t>
      </w:r>
      <w:r>
        <w:noBreakHyphen/>
        <w:t>01 t.o.m. 2006</w:t>
      </w:r>
      <w:r>
        <w:noBreakHyphen/>
        <w:t>04</w:t>
      </w:r>
      <w:r>
        <w:noBreakHyphen/>
        <w:t>30)</w:t>
      </w:r>
    </w:p>
    <w:p w14:paraId="150F1CED" w14:textId="77777777" w:rsidR="00A23F7A" w:rsidRDefault="00A23F7A" w:rsidP="00B5765E">
      <w:pPr>
        <w:pStyle w:val="Brdtextmedindragvnster"/>
      </w:pPr>
      <w:proofErr w:type="spellStart"/>
      <w:r>
        <w:t>Brogan</w:t>
      </w:r>
      <w:proofErr w:type="spellEnd"/>
      <w:r>
        <w:t>, Karolina (fr.o.m. 2009</w:t>
      </w:r>
      <w:r>
        <w:noBreakHyphen/>
        <w:t>08</w:t>
      </w:r>
      <w:r>
        <w:noBreakHyphen/>
        <w:t>18 t.o.m. 2011</w:t>
      </w:r>
      <w:r>
        <w:noBreakHyphen/>
        <w:t>08</w:t>
      </w:r>
      <w:r>
        <w:noBreakHyphen/>
        <w:t>16)</w:t>
      </w:r>
    </w:p>
    <w:p w14:paraId="7FD56F55" w14:textId="77777777" w:rsidR="00A23F7A" w:rsidRDefault="00A23F7A" w:rsidP="00B5765E">
      <w:pPr>
        <w:pStyle w:val="Brdtextmedindragvnster"/>
      </w:pPr>
      <w:r>
        <w:t>Swedin, Johanna (fr.o.m. 2012</w:t>
      </w:r>
      <w:r>
        <w:noBreakHyphen/>
        <w:t>11</w:t>
      </w:r>
      <w:r>
        <w:noBreakHyphen/>
        <w:t>05 t.o.m. 2013</w:t>
      </w:r>
      <w:r>
        <w:noBreakHyphen/>
        <w:t>05</w:t>
      </w:r>
      <w:r>
        <w:noBreakHyphen/>
        <w:t>31)</w:t>
      </w:r>
    </w:p>
    <w:p w14:paraId="3A1D1BC5" w14:textId="794AD48F" w:rsidR="00A23F7A" w:rsidRDefault="00A23F7A" w:rsidP="00B5765E">
      <w:pPr>
        <w:pStyle w:val="Brdtextupprkning"/>
      </w:pPr>
      <w:r>
        <w:t xml:space="preserve">Lokal: Garnisonen, Karlavägen 100 9 tr., 103 33 Stockholm. Kansli </w:t>
      </w:r>
      <w:r>
        <w:br/>
        <w:t>tel. 08-405 24 37, Kanslichef direkt: 08-405 20 94. Kärnavfallsrådets webbplats: karnavfallsradet.se</w:t>
      </w:r>
    </w:p>
    <w:p w14:paraId="09BF3334" w14:textId="1928989B" w:rsidR="00A23F7A" w:rsidRDefault="00A23F7A" w:rsidP="00B5765E">
      <w:pPr>
        <w:pStyle w:val="Brdtextupprkning"/>
      </w:pPr>
      <w:r>
        <w:t>Direktiv för rådet, se dir</w:t>
      </w:r>
      <w:r w:rsidR="002E3744">
        <w:t>.</w:t>
      </w:r>
      <w:r>
        <w:t xml:space="preserve"> 1992:72, dir. 2009:31 och </w:t>
      </w:r>
      <w:r w:rsidR="00D02A0E">
        <w:t xml:space="preserve">dir. </w:t>
      </w:r>
      <w:r>
        <w:t>2018:18</w:t>
      </w:r>
    </w:p>
    <w:p w14:paraId="071C152E" w14:textId="77777777" w:rsidR="00A23F7A" w:rsidRDefault="00A23F7A" w:rsidP="00B5765E">
      <w:pPr>
        <w:pStyle w:val="Brdtexthllihop"/>
      </w:pPr>
      <w:r>
        <w:t>Kommittén har avgett</w:t>
      </w:r>
    </w:p>
    <w:p w14:paraId="5B653D88" w14:textId="77777777" w:rsidR="00A23F7A" w:rsidRDefault="00A23F7A" w:rsidP="00A41013">
      <w:pPr>
        <w:pStyle w:val="Brdtextmedindragvnster"/>
        <w:ind w:left="284" w:hanging="114"/>
      </w:pPr>
      <w:r>
        <w:t>SOU 1992:50 Kunskapsläget på kärnavfallsområdet 1992</w:t>
      </w:r>
    </w:p>
    <w:p w14:paraId="55F6709C" w14:textId="77777777" w:rsidR="00A23F7A" w:rsidRDefault="00A23F7A" w:rsidP="00A41013">
      <w:pPr>
        <w:pStyle w:val="Brdtextmedindragvnster"/>
        <w:ind w:left="284" w:hanging="114"/>
      </w:pPr>
      <w:r>
        <w:t>SOU 1993:18 Acceptans Tolerans Delaktighet</w:t>
      </w:r>
    </w:p>
    <w:p w14:paraId="6A4AE138" w14:textId="77777777" w:rsidR="00A23F7A" w:rsidRDefault="00A23F7A" w:rsidP="00A41013">
      <w:pPr>
        <w:pStyle w:val="Brdtextmedindragvnster"/>
        <w:ind w:left="284" w:hanging="114"/>
      </w:pPr>
      <w:r>
        <w:t xml:space="preserve">SOU 1993:67 Slutförvaring av använt kärnbränsle (även utgiven i engelsk översättning – ”Final </w:t>
      </w:r>
      <w:proofErr w:type="spellStart"/>
      <w:r>
        <w:t>Disposal</w:t>
      </w:r>
      <w:proofErr w:type="spellEnd"/>
      <w:r>
        <w:t xml:space="preserve"> </w:t>
      </w:r>
      <w:proofErr w:type="spellStart"/>
      <w:r>
        <w:t>of</w:t>
      </w:r>
      <w:proofErr w:type="spellEnd"/>
      <w:r>
        <w:t xml:space="preserve"> </w:t>
      </w:r>
      <w:proofErr w:type="spellStart"/>
      <w:r>
        <w:t>Spent</w:t>
      </w:r>
      <w:proofErr w:type="spellEnd"/>
      <w:r>
        <w:t xml:space="preserve"> </w:t>
      </w:r>
      <w:proofErr w:type="spellStart"/>
      <w:r>
        <w:t>Nuclear</w:t>
      </w:r>
      <w:proofErr w:type="spellEnd"/>
      <w:r>
        <w:t xml:space="preserve"> </w:t>
      </w:r>
      <w:proofErr w:type="spellStart"/>
      <w:r>
        <w:t>Fuel</w:t>
      </w:r>
      <w:proofErr w:type="spellEnd"/>
      <w:r>
        <w:t>”)</w:t>
      </w:r>
    </w:p>
    <w:p w14:paraId="55AF054C" w14:textId="77777777" w:rsidR="00A23F7A" w:rsidRDefault="00A23F7A" w:rsidP="00A41013">
      <w:pPr>
        <w:pStyle w:val="Brdtextmedindragvnster"/>
        <w:ind w:left="284" w:hanging="114"/>
      </w:pPr>
      <w:r>
        <w:t>SOU 1995:50 Kunskapsläget på kärnavfallsområdet 1995</w:t>
      </w:r>
    </w:p>
    <w:p w14:paraId="366B1A4A" w14:textId="77777777" w:rsidR="00A23F7A" w:rsidRDefault="00A23F7A" w:rsidP="00A41013">
      <w:pPr>
        <w:pStyle w:val="Brdtextmedindragvnster"/>
        <w:ind w:left="284" w:hanging="114"/>
      </w:pPr>
      <w:r>
        <w:t>SOU 1995:90 Kärnavfall och Miljö (även utgiven i engelsk över</w:t>
      </w:r>
      <w:r>
        <w:softHyphen/>
        <w:t>sättning – ”</w:t>
      </w:r>
      <w:proofErr w:type="spellStart"/>
      <w:r>
        <w:t>Nuclear</w:t>
      </w:r>
      <w:proofErr w:type="spellEnd"/>
      <w:r>
        <w:t xml:space="preserve"> Waste and the Environment”</w:t>
      </w:r>
    </w:p>
    <w:p w14:paraId="45DC4F04" w14:textId="77777777" w:rsidR="00A23F7A" w:rsidRDefault="00A23F7A" w:rsidP="00A41013">
      <w:pPr>
        <w:pStyle w:val="Brdtextmedindragvnster"/>
        <w:ind w:left="284" w:hanging="114"/>
      </w:pPr>
      <w:r>
        <w:t>SOU 1996:101 Kärnavfall - teknik och platsval (även utgiven i engelsk översättning – ”</w:t>
      </w:r>
      <w:proofErr w:type="spellStart"/>
      <w:r>
        <w:t>Nuclear</w:t>
      </w:r>
      <w:proofErr w:type="spellEnd"/>
      <w:r>
        <w:t xml:space="preserve"> Waste – </w:t>
      </w:r>
      <w:proofErr w:type="spellStart"/>
      <w:r>
        <w:t>Disposal</w:t>
      </w:r>
      <w:proofErr w:type="spellEnd"/>
      <w:r>
        <w:t xml:space="preserve"> </w:t>
      </w:r>
      <w:proofErr w:type="spellStart"/>
      <w:r>
        <w:t>Technology</w:t>
      </w:r>
      <w:proofErr w:type="spellEnd"/>
      <w:r>
        <w:t xml:space="preserve"> and Site </w:t>
      </w:r>
      <w:proofErr w:type="spellStart"/>
      <w:r>
        <w:t>Selection</w:t>
      </w:r>
      <w:proofErr w:type="spellEnd"/>
      <w:r>
        <w:t>”)</w:t>
      </w:r>
    </w:p>
    <w:p w14:paraId="2FD026E5" w14:textId="77777777" w:rsidR="00A23F7A" w:rsidRDefault="00A23F7A" w:rsidP="00A41013">
      <w:pPr>
        <w:pStyle w:val="Brdtextmedindragvnster"/>
        <w:ind w:left="284" w:hanging="114"/>
      </w:pPr>
      <w:r>
        <w:t>SOU 1997:180 Kärnavfall och Beslut</w:t>
      </w:r>
    </w:p>
    <w:p w14:paraId="5F70DBE2" w14:textId="77777777" w:rsidR="00A23F7A" w:rsidRDefault="00A23F7A" w:rsidP="00A41013">
      <w:pPr>
        <w:pStyle w:val="Brdtextmedindragvnster"/>
        <w:ind w:left="284" w:hanging="114"/>
      </w:pPr>
      <w:r>
        <w:t xml:space="preserve">SOU 1998:68 Kunskapsläget på kärnavfallsområdet 1998 (även utgiven i engelsk översättning ”NUCLEAR WASTE </w:t>
      </w:r>
      <w:proofErr w:type="spellStart"/>
      <w:r>
        <w:t>state</w:t>
      </w:r>
      <w:proofErr w:type="spellEnd"/>
      <w:r>
        <w:t>-</w:t>
      </w:r>
      <w:proofErr w:type="spellStart"/>
      <w:r>
        <w:t>of</w:t>
      </w:r>
      <w:proofErr w:type="spellEnd"/>
      <w:r>
        <w:t xml:space="preserve">-the-art </w:t>
      </w:r>
      <w:proofErr w:type="spellStart"/>
      <w:r>
        <w:t>reports</w:t>
      </w:r>
      <w:proofErr w:type="spellEnd"/>
      <w:r>
        <w:t xml:space="preserve"> 1998”)</w:t>
      </w:r>
    </w:p>
    <w:p w14:paraId="07B04BE4" w14:textId="77777777" w:rsidR="00A23F7A" w:rsidRDefault="00A23F7A" w:rsidP="00A41013">
      <w:pPr>
        <w:pStyle w:val="Brdtextmedindragvnster"/>
        <w:ind w:left="284" w:hanging="114"/>
      </w:pPr>
      <w:r>
        <w:t>SOU 1998:130 Kärnavfall och Säkerhet</w:t>
      </w:r>
    </w:p>
    <w:p w14:paraId="115C14B1" w14:textId="77777777" w:rsidR="00A23F7A" w:rsidRDefault="00A23F7A" w:rsidP="00A41013">
      <w:pPr>
        <w:pStyle w:val="Brdtextmedindragvnster"/>
        <w:ind w:left="284" w:hanging="114"/>
      </w:pPr>
      <w:r>
        <w:t xml:space="preserve">SOU 1999:67 KÄRNAVFALL metod-plats-miljökonsekvens (även utgiven i engelsk översättning "NUCLEAR WASTE </w:t>
      </w:r>
      <w:proofErr w:type="spellStart"/>
      <w:r>
        <w:t>method</w:t>
      </w:r>
      <w:proofErr w:type="spellEnd"/>
      <w:r>
        <w:t>-site-</w:t>
      </w:r>
      <w:proofErr w:type="spellStart"/>
      <w:r>
        <w:t>environmental</w:t>
      </w:r>
      <w:proofErr w:type="spellEnd"/>
      <w:r>
        <w:t xml:space="preserve"> </w:t>
      </w:r>
      <w:proofErr w:type="spellStart"/>
      <w:r>
        <w:t>consequence</w:t>
      </w:r>
      <w:proofErr w:type="spellEnd"/>
      <w:r>
        <w:t>")</w:t>
      </w:r>
    </w:p>
    <w:p w14:paraId="149279E2" w14:textId="77777777" w:rsidR="00A23F7A" w:rsidRDefault="00A23F7A" w:rsidP="00A41013">
      <w:pPr>
        <w:pStyle w:val="Brdtextmedindragvnster"/>
        <w:ind w:left="284" w:hanging="114"/>
      </w:pPr>
      <w:r>
        <w:t xml:space="preserve">SOU 2001:35 Kunskapsläget på kärnavfallsområdet, (även utgiven i engelsk översättning "NUCLEAR WASTE </w:t>
      </w:r>
      <w:proofErr w:type="spellStart"/>
      <w:r>
        <w:t>state</w:t>
      </w:r>
      <w:proofErr w:type="spellEnd"/>
      <w:r>
        <w:t>-</w:t>
      </w:r>
      <w:proofErr w:type="spellStart"/>
      <w:r>
        <w:t>of</w:t>
      </w:r>
      <w:proofErr w:type="spellEnd"/>
      <w:r>
        <w:t xml:space="preserve">-the-art </w:t>
      </w:r>
      <w:proofErr w:type="spellStart"/>
      <w:r>
        <w:t>reports</w:t>
      </w:r>
      <w:proofErr w:type="spellEnd"/>
      <w:r>
        <w:t xml:space="preserve"> 2001"), finns tre delar av denna rapport</w:t>
      </w:r>
    </w:p>
    <w:p w14:paraId="525A93B0" w14:textId="77777777" w:rsidR="00A23F7A" w:rsidRDefault="00A23F7A" w:rsidP="00A41013">
      <w:pPr>
        <w:pStyle w:val="Brdtextmedindragvnster"/>
        <w:ind w:left="284" w:hanging="114"/>
      </w:pPr>
      <w:r>
        <w:lastRenderedPageBreak/>
        <w:t>SOU 2001:108 KÄRNAVFALL NUETS ANSVAR OCH KOMMANDE GENERATIONERS FRIHET</w:t>
      </w:r>
    </w:p>
    <w:p w14:paraId="77E0B6CD" w14:textId="62D1CF5C" w:rsidR="00A23F7A" w:rsidRDefault="00A23F7A" w:rsidP="00A41013">
      <w:pPr>
        <w:pStyle w:val="Brdtextmedindragvnster"/>
        <w:ind w:left="284" w:hanging="114"/>
      </w:pPr>
      <w:r>
        <w:t xml:space="preserve">SOU 2002:63 Kärnavfall - forskning och teknikutveckling (även utgiven i engelsk översättning </w:t>
      </w:r>
      <w:proofErr w:type="spellStart"/>
      <w:r>
        <w:t>Nuclear</w:t>
      </w:r>
      <w:proofErr w:type="spellEnd"/>
      <w:r>
        <w:t xml:space="preserve"> </w:t>
      </w:r>
      <w:proofErr w:type="spellStart"/>
      <w:r>
        <w:t>waste</w:t>
      </w:r>
      <w:proofErr w:type="spellEnd"/>
      <w:r>
        <w:t xml:space="preserve"> – research and </w:t>
      </w:r>
      <w:proofErr w:type="spellStart"/>
      <w:r>
        <w:t>technique</w:t>
      </w:r>
      <w:proofErr w:type="spellEnd"/>
      <w:r>
        <w:t xml:space="preserve"> </w:t>
      </w:r>
      <w:proofErr w:type="spellStart"/>
      <w:r>
        <w:t>development</w:t>
      </w:r>
      <w:proofErr w:type="spellEnd"/>
      <w:r>
        <w:t>")</w:t>
      </w:r>
    </w:p>
    <w:p w14:paraId="02D1DDF2" w14:textId="77777777" w:rsidR="00A23F7A" w:rsidRDefault="00A23F7A" w:rsidP="00A41013">
      <w:pPr>
        <w:pStyle w:val="Brdtextmedindragvnster"/>
        <w:ind w:left="284" w:hanging="114"/>
      </w:pPr>
      <w:r>
        <w:t xml:space="preserve">SOU 2004:67 KUNSKAPSLÄGET PÅ KÄRNAVFALLSOMRÅDET 2004 (även utgiven i engelsk översättning "NUCLEAR WASTE </w:t>
      </w:r>
      <w:proofErr w:type="spellStart"/>
      <w:r>
        <w:t>state</w:t>
      </w:r>
      <w:proofErr w:type="spellEnd"/>
      <w:r>
        <w:t>-</w:t>
      </w:r>
      <w:proofErr w:type="spellStart"/>
      <w:r>
        <w:t>of</w:t>
      </w:r>
      <w:proofErr w:type="spellEnd"/>
      <w:r>
        <w:t xml:space="preserve">-the-art </w:t>
      </w:r>
      <w:proofErr w:type="spellStart"/>
      <w:r>
        <w:t>reports</w:t>
      </w:r>
      <w:proofErr w:type="spellEnd"/>
      <w:r>
        <w:t xml:space="preserve"> 2004"), finns tre delar av denna rapport</w:t>
      </w:r>
    </w:p>
    <w:p w14:paraId="483C4FFA" w14:textId="77777777" w:rsidR="00A23F7A" w:rsidRDefault="00A23F7A" w:rsidP="00A41013">
      <w:pPr>
        <w:pStyle w:val="Brdtextmedindragvnster"/>
        <w:ind w:left="284" w:hanging="114"/>
      </w:pPr>
      <w:r>
        <w:t>SOU 2004:99 Kärnavfall – demokrati och vetenskap</w:t>
      </w:r>
    </w:p>
    <w:p w14:paraId="4CD4F31A" w14:textId="77777777" w:rsidR="00A23F7A" w:rsidRDefault="00A23F7A" w:rsidP="00A41013">
      <w:pPr>
        <w:pStyle w:val="Brdtextmedindragvnster"/>
        <w:ind w:left="284" w:hanging="114"/>
      </w:pPr>
      <w:r>
        <w:t>SOU 2004:120 KÄRNAVFALL Tillbakablick och framtidsperspektiv i KASAM:s verksamhet</w:t>
      </w:r>
    </w:p>
    <w:p w14:paraId="207F0FA7" w14:textId="357CDD08" w:rsidR="00A23F7A" w:rsidRDefault="00A23F7A" w:rsidP="00A41013">
      <w:pPr>
        <w:pStyle w:val="Brdtextmedindragvnster"/>
        <w:ind w:left="284" w:hanging="114"/>
      </w:pPr>
      <w:r>
        <w:t xml:space="preserve">SOU 2005:47 Kärnavfall </w:t>
      </w:r>
      <w:r w:rsidR="002E3744">
        <w:t>–</w:t>
      </w:r>
      <w:r>
        <w:t xml:space="preserve"> barriärerna, biosfären och samhället (även utgiven i engelsk översättning </w:t>
      </w:r>
      <w:proofErr w:type="spellStart"/>
      <w:r>
        <w:t>Nuclear</w:t>
      </w:r>
      <w:proofErr w:type="spellEnd"/>
      <w:r>
        <w:t xml:space="preserve"> </w:t>
      </w:r>
      <w:proofErr w:type="spellStart"/>
      <w:r>
        <w:t>waste</w:t>
      </w:r>
      <w:proofErr w:type="spellEnd"/>
      <w:r>
        <w:t xml:space="preserve"> – the </w:t>
      </w:r>
      <w:proofErr w:type="spellStart"/>
      <w:r>
        <w:t>barriers</w:t>
      </w:r>
      <w:proofErr w:type="spellEnd"/>
      <w:r>
        <w:t xml:space="preserve">, the </w:t>
      </w:r>
      <w:proofErr w:type="spellStart"/>
      <w:r>
        <w:t>biosphere</w:t>
      </w:r>
      <w:proofErr w:type="spellEnd"/>
      <w:r>
        <w:t xml:space="preserve"> and the </w:t>
      </w:r>
      <w:proofErr w:type="spellStart"/>
      <w:r>
        <w:t>community</w:t>
      </w:r>
      <w:proofErr w:type="spellEnd"/>
    </w:p>
    <w:p w14:paraId="45884007" w14:textId="29DFF3D6" w:rsidR="00A23F7A" w:rsidRDefault="00A23F7A" w:rsidP="00A41013">
      <w:pPr>
        <w:pStyle w:val="Brdtextmedindragvnster"/>
        <w:ind w:left="284" w:hanging="114"/>
      </w:pPr>
      <w:r>
        <w:t xml:space="preserve">SOU 2005:83 Kärnavfall </w:t>
      </w:r>
      <w:r w:rsidR="002E3744">
        <w:t>–</w:t>
      </w:r>
      <w:r>
        <w:t xml:space="preserve"> kostnader och finansiering</w:t>
      </w:r>
    </w:p>
    <w:p w14:paraId="170D1587" w14:textId="77777777" w:rsidR="00A23F7A" w:rsidRDefault="00A23F7A" w:rsidP="00A41013">
      <w:pPr>
        <w:pStyle w:val="Brdtextmedindragvnster"/>
        <w:ind w:left="284" w:hanging="114"/>
      </w:pPr>
      <w:r>
        <w:t>Rapport 2006:1 Kärnavfall – vilka alternativ för metod och plats bör redovisas?</w:t>
      </w:r>
    </w:p>
    <w:p w14:paraId="6BFF8C5F" w14:textId="77777777" w:rsidR="00A23F7A" w:rsidRDefault="00A23F7A" w:rsidP="00A41013">
      <w:pPr>
        <w:pStyle w:val="Brdtextmedindragvnster"/>
        <w:ind w:left="284" w:hanging="114"/>
      </w:pPr>
      <w:r>
        <w:t>SOU 2007:38 Kunskapsläget på kärnavfallsområdet 2007 – nu levandes ansvar, framtida generations frihet</w:t>
      </w:r>
    </w:p>
    <w:p w14:paraId="45B8F86B" w14:textId="77777777" w:rsidR="00A23F7A" w:rsidRPr="00342E4B" w:rsidRDefault="00A23F7A" w:rsidP="00A41013">
      <w:pPr>
        <w:pStyle w:val="Brdtextmedindragvnster"/>
        <w:ind w:left="284" w:hanging="114"/>
        <w:rPr>
          <w:lang w:val="en-US"/>
        </w:rPr>
      </w:pPr>
      <w:r w:rsidRPr="00342E4B">
        <w:rPr>
          <w:lang w:val="en-US"/>
        </w:rPr>
        <w:t xml:space="preserve">SOU 2007:38 Nuclear Waste State-of-the-Art Report 2007 </w:t>
      </w:r>
      <w:r>
        <w:rPr>
          <w:lang w:val="en-US"/>
        </w:rPr>
        <w:t>–</w:t>
      </w:r>
      <w:r w:rsidRPr="00342E4B">
        <w:rPr>
          <w:lang w:val="en-US"/>
        </w:rPr>
        <w:t xml:space="preserve"> responsibility, of current generations</w:t>
      </w:r>
    </w:p>
    <w:p w14:paraId="641F0DE4" w14:textId="77777777" w:rsidR="00A23F7A" w:rsidRDefault="00A23F7A" w:rsidP="00A41013">
      <w:pPr>
        <w:pStyle w:val="Brdtextmedindragvnster"/>
        <w:ind w:left="284" w:hanging="114"/>
      </w:pPr>
      <w:r>
        <w:t>Rapport 2007:1 Slutförvaring av använt kärnbränsle; Regelsystem och olika aktörers roller under beslutsprocessen (Rapport från ett KASAM-seminarium den 15 november 2006)</w:t>
      </w:r>
    </w:p>
    <w:p w14:paraId="1664C8AF" w14:textId="77777777" w:rsidR="00A23F7A" w:rsidRDefault="00A23F7A" w:rsidP="00A41013">
      <w:pPr>
        <w:pStyle w:val="Brdtextmedindragvnster"/>
        <w:ind w:left="284" w:hanging="114"/>
      </w:pPr>
      <w:r>
        <w:t>Rapport 2007:2 Säkerhetsanalys av slutförvaring av kärnavfall – roll, utveckling och utmaning (En fördjupning till KASAM:s rapport om kunskapsläget på kärnavfallsområdet 2007, SOU 2007:38)</w:t>
      </w:r>
    </w:p>
    <w:p w14:paraId="3373A7C8" w14:textId="77777777" w:rsidR="00A23F7A" w:rsidRDefault="00A23F7A" w:rsidP="00A41013">
      <w:pPr>
        <w:pStyle w:val="Brdtextmedindragvnster"/>
        <w:ind w:left="284" w:hanging="114"/>
      </w:pPr>
      <w:r>
        <w:t>Rapport 2007:3 Tid för slutförvaring av kärnavfall – samhälle, teknik och natur (En fördjupning till KASAM:s rapport om kunskapsläget på kärnavfallsområdet, SOU 2007:38)</w:t>
      </w:r>
    </w:p>
    <w:p w14:paraId="76F8850F" w14:textId="55FF8B88" w:rsidR="00A23F7A" w:rsidRDefault="00A23F7A" w:rsidP="00A41013">
      <w:pPr>
        <w:pStyle w:val="Brdtextmedindragvnster"/>
        <w:ind w:left="284" w:hanging="114"/>
      </w:pPr>
      <w:r>
        <w:t xml:space="preserve">Rapport 2007:4 Riskperspektiv på slutförvaring av kärnavfall – individ, samhälle och kommunikation (En fördjupning till KASAM:s rapport om kunskapsläget på kärnavfallsområdet 2007, </w:t>
      </w:r>
      <w:r w:rsidR="00A41013">
        <w:br/>
      </w:r>
      <w:r>
        <w:t>SOU 2007:38)</w:t>
      </w:r>
    </w:p>
    <w:p w14:paraId="371595BF" w14:textId="77777777" w:rsidR="00A23F7A" w:rsidRDefault="00A23F7A" w:rsidP="00A41013">
      <w:pPr>
        <w:pStyle w:val="Brdtextmedindragvnster"/>
        <w:ind w:left="284" w:hanging="114"/>
      </w:pPr>
      <w:r>
        <w:t>Rapport 2007:5 Strålande forskningsutsikter? En översikt om kärnavfallsfrågor inom samhällsvetenskaplig forskning</w:t>
      </w:r>
    </w:p>
    <w:p w14:paraId="521E9F9F" w14:textId="77777777" w:rsidR="00A23F7A" w:rsidRDefault="00A23F7A" w:rsidP="00A41013">
      <w:pPr>
        <w:pStyle w:val="Brdtextmedindragvnster"/>
        <w:ind w:left="284" w:hanging="114"/>
      </w:pPr>
      <w:r>
        <w:t>Rapport 2007:6 Djupa borrhål; Ett alternativ för slutförvaring av använt kärnbränsle? (Rapport från KASAM:s utfrågning den 14–15 mars 2007</w:t>
      </w:r>
    </w:p>
    <w:p w14:paraId="7BDE6B6D" w14:textId="77777777" w:rsidR="00A23F7A" w:rsidRDefault="00A23F7A" w:rsidP="00A41013">
      <w:pPr>
        <w:pStyle w:val="Brdtextmedindragvnster"/>
        <w:ind w:left="284" w:hanging="114"/>
      </w:pPr>
      <w:r>
        <w:t>Rapport 2007:7 Rivning av kärntekniska anläggningar i Sverige (rapport från Kärnavfallsrådets utfrågning den 11 december 2007)</w:t>
      </w:r>
    </w:p>
    <w:p w14:paraId="1ECC3E8B" w14:textId="77777777" w:rsidR="00A23F7A" w:rsidRDefault="00A23F7A" w:rsidP="00A41013">
      <w:pPr>
        <w:pStyle w:val="Brdtextmedindragvnster"/>
        <w:ind w:left="284" w:hanging="114"/>
      </w:pPr>
      <w:r>
        <w:t xml:space="preserve">SOU 2008:70 Slutförvaring av kärnavfall. Kärnavfallsrådets yttrande över SKB:s </w:t>
      </w:r>
      <w:proofErr w:type="spellStart"/>
      <w:r>
        <w:t>Fud</w:t>
      </w:r>
      <w:proofErr w:type="spellEnd"/>
      <w:r>
        <w:t>-program 2007</w:t>
      </w:r>
    </w:p>
    <w:p w14:paraId="1C881D69" w14:textId="77777777" w:rsidR="00A23F7A" w:rsidRDefault="00A23F7A" w:rsidP="00A41013">
      <w:pPr>
        <w:pStyle w:val="Brdtextmedindragvnster"/>
        <w:ind w:left="284" w:hanging="114"/>
      </w:pPr>
      <w:r w:rsidRPr="00342E4B">
        <w:rPr>
          <w:lang w:val="en-US"/>
        </w:rPr>
        <w:t xml:space="preserve">SOU 2008:70 Final Disposal of Nuclear Waste. </w:t>
      </w:r>
      <w:r>
        <w:t>Engelsk översättning av SOU 2009:70</w:t>
      </w:r>
    </w:p>
    <w:p w14:paraId="2CDD007D" w14:textId="77777777" w:rsidR="00A23F7A" w:rsidRDefault="00A23F7A" w:rsidP="00A41013">
      <w:pPr>
        <w:pStyle w:val="Brdtextmedindragvnster"/>
        <w:ind w:left="284" w:hanging="114"/>
      </w:pPr>
      <w:r>
        <w:t>Rapport 2008:1 Systemanalys för slutförvaring av kärnavfall (Rapport från Kärnavfallsrådets utfrågning den 24 april 2008)</w:t>
      </w:r>
    </w:p>
    <w:p w14:paraId="35688FDB" w14:textId="0B358905" w:rsidR="00A23F7A" w:rsidRDefault="00A23F7A" w:rsidP="00A41013">
      <w:pPr>
        <w:pStyle w:val="Brdtextmedindragvnster"/>
        <w:ind w:left="284" w:hanging="114"/>
      </w:pPr>
      <w:r>
        <w:lastRenderedPageBreak/>
        <w:t xml:space="preserve">Rapport 2008:2 Platsval för slutförvar av kärnavfall </w:t>
      </w:r>
      <w:r w:rsidR="00A41013">
        <w:t>–</w:t>
      </w:r>
      <w:r>
        <w:t xml:space="preserve"> på vilka grunder? (Rapport från Kärnavfallsrådets utfrågning den 4–5 juni 2008)</w:t>
      </w:r>
    </w:p>
    <w:p w14:paraId="0763933D" w14:textId="77777777" w:rsidR="00A23F7A" w:rsidRDefault="00A23F7A" w:rsidP="00A41013">
      <w:pPr>
        <w:pStyle w:val="Brdtextmedindragvnster"/>
        <w:ind w:left="284" w:hanging="114"/>
      </w:pPr>
      <w:r>
        <w:t>Rapport 2008:3 Deltagande och demokrati i kärnavfallsfrågan (Rapport från Kärnavfallsrådets utfrågning den 3 december 2008)</w:t>
      </w:r>
    </w:p>
    <w:p w14:paraId="12143400" w14:textId="77777777" w:rsidR="00A23F7A" w:rsidRDefault="00A23F7A" w:rsidP="00A41013">
      <w:pPr>
        <w:pStyle w:val="Brdtextmedindragvnster"/>
        <w:ind w:left="284" w:hanging="114"/>
      </w:pPr>
      <w:r>
        <w:t>Rapport 2009:3 Debatten krig slutförvaring av kärnavfall – en studie av argumentationen</w:t>
      </w:r>
    </w:p>
    <w:p w14:paraId="2C1B9741" w14:textId="77777777" w:rsidR="00A23F7A" w:rsidRPr="00342E4B" w:rsidRDefault="00A23F7A" w:rsidP="00A41013">
      <w:pPr>
        <w:pStyle w:val="Brdtextmedindragvnster"/>
        <w:ind w:left="284" w:hanging="114"/>
        <w:rPr>
          <w:lang w:val="en-US"/>
        </w:rPr>
      </w:pPr>
      <w:r w:rsidRPr="00342E4B">
        <w:rPr>
          <w:lang w:val="en-US"/>
        </w:rPr>
        <w:t>Rapport 2009:4 Mechanisms of Copper Corrosion in Aqueous Environments</w:t>
      </w:r>
    </w:p>
    <w:p w14:paraId="39865561" w14:textId="77777777" w:rsidR="00A23F7A" w:rsidRDefault="00A23F7A" w:rsidP="00A41013">
      <w:pPr>
        <w:pStyle w:val="Brdtextmedindragvnster"/>
        <w:ind w:left="284" w:hanging="114"/>
      </w:pPr>
      <w:r>
        <w:t>Rapport 2009:5 Vem talar sanning om kärnavfallet? Rapport från Kärnavfallsrådets seminarium den 9 december 2009</w:t>
      </w:r>
    </w:p>
    <w:p w14:paraId="71864FFD" w14:textId="77777777" w:rsidR="00A23F7A" w:rsidRDefault="00A23F7A" w:rsidP="00A41013">
      <w:pPr>
        <w:pStyle w:val="Brdtextmedindragvnster"/>
        <w:ind w:left="284" w:hanging="114"/>
      </w:pPr>
      <w:r>
        <w:t>SOU 2010:6 Kunskapslägesrapport på kärnavfallsområdet 2010 – utmatningar för slutförvarsprogrammet</w:t>
      </w:r>
    </w:p>
    <w:p w14:paraId="48B79060" w14:textId="77777777" w:rsidR="00A23F7A" w:rsidRDefault="00A23F7A" w:rsidP="00A41013">
      <w:pPr>
        <w:pStyle w:val="Brdtextmedindragvnster"/>
        <w:ind w:left="284" w:hanging="114"/>
      </w:pPr>
      <w:r>
        <w:t>SOU 2011:14 Kunskapsläget på kärnavfallsområdet 2011 – geologin, barriärerna, alternativen</w:t>
      </w:r>
    </w:p>
    <w:p w14:paraId="452A8944" w14:textId="77777777" w:rsidR="00A23F7A" w:rsidRPr="00342E4B" w:rsidRDefault="00A23F7A" w:rsidP="00A41013">
      <w:pPr>
        <w:pStyle w:val="Brdtextmedindragvnster"/>
        <w:ind w:left="284" w:hanging="114"/>
        <w:rPr>
          <w:lang w:val="en-US"/>
        </w:rPr>
      </w:pPr>
      <w:r w:rsidRPr="00342E4B">
        <w:rPr>
          <w:lang w:val="en-US"/>
        </w:rPr>
        <w:t xml:space="preserve">Nuclear Waste State of the Art Report 2011 </w:t>
      </w:r>
      <w:r>
        <w:rPr>
          <w:lang w:val="en-US"/>
        </w:rPr>
        <w:t>–</w:t>
      </w:r>
      <w:r w:rsidRPr="00342E4B">
        <w:rPr>
          <w:lang w:val="en-US"/>
        </w:rPr>
        <w:t xml:space="preserve"> geology, barriers, alternatives</w:t>
      </w:r>
    </w:p>
    <w:p w14:paraId="0BE0E01B" w14:textId="77777777" w:rsidR="00A23F7A" w:rsidRDefault="00A23F7A" w:rsidP="00A41013">
      <w:pPr>
        <w:pStyle w:val="Brdtextmedindragvnster"/>
        <w:ind w:left="284" w:hanging="114"/>
      </w:pPr>
      <w:r>
        <w:t xml:space="preserve">SOU 2011:50 Kärnavfallsrådets yttrande över SKB:s </w:t>
      </w:r>
      <w:proofErr w:type="spellStart"/>
      <w:r>
        <w:t>Fud</w:t>
      </w:r>
      <w:proofErr w:type="spellEnd"/>
      <w:r>
        <w:t>-program</w:t>
      </w:r>
    </w:p>
    <w:p w14:paraId="4D021C96" w14:textId="77777777" w:rsidR="00A23F7A" w:rsidRDefault="00A23F7A" w:rsidP="00A41013">
      <w:pPr>
        <w:pStyle w:val="Brdtextmedindragvnster"/>
        <w:ind w:left="284" w:hanging="114"/>
      </w:pPr>
      <w:r>
        <w:t>Rapport 2011:1 Bästa möjliga teknik (BAT) – tolkning och användning inom olika avfallsområden</w:t>
      </w:r>
    </w:p>
    <w:p w14:paraId="650F89D8" w14:textId="77777777" w:rsidR="00A23F7A" w:rsidRDefault="00A23F7A" w:rsidP="00A41013">
      <w:pPr>
        <w:pStyle w:val="Brdtextmedindragvnster"/>
        <w:ind w:left="284" w:hanging="114"/>
      </w:pPr>
      <w:r>
        <w:t>Rapport 2011:2 Tillståndsprövningen enligt miljöbalken och kärn</w:t>
      </w:r>
      <w:r>
        <w:softHyphen/>
        <w:t>tekniklagen</w:t>
      </w:r>
    </w:p>
    <w:p w14:paraId="20281E21" w14:textId="77777777" w:rsidR="00A23F7A" w:rsidRDefault="00A23F7A" w:rsidP="00A41013">
      <w:pPr>
        <w:pStyle w:val="Brdtextmedindragvnster"/>
        <w:ind w:left="284" w:hanging="114"/>
      </w:pPr>
      <w:r>
        <w:t>SOU 2012:7 Kunskapsläget på kärnavfallsområdet 2012 – långsiktig säkerhet, haveriet och global utblick</w:t>
      </w:r>
    </w:p>
    <w:p w14:paraId="3E1898BA" w14:textId="77777777" w:rsidR="00A23F7A" w:rsidRPr="00342E4B" w:rsidRDefault="00A23F7A" w:rsidP="00A41013">
      <w:pPr>
        <w:pStyle w:val="Brdtextmedindragvnster"/>
        <w:ind w:left="284" w:hanging="114"/>
        <w:rPr>
          <w:lang w:val="en-US"/>
        </w:rPr>
      </w:pPr>
      <w:r w:rsidRPr="00342E4B">
        <w:rPr>
          <w:lang w:val="en-US"/>
        </w:rPr>
        <w:t xml:space="preserve">SOU 2011:50 The Swedish National Council for Nuclear Waste's Review of the Swedish Nuclear Fuel and Waste Management Co's (SKB'S) RD&amp;D </w:t>
      </w:r>
      <w:proofErr w:type="spellStart"/>
      <w:r w:rsidRPr="00342E4B">
        <w:rPr>
          <w:lang w:val="en-US"/>
        </w:rPr>
        <w:t>Programme</w:t>
      </w:r>
      <w:proofErr w:type="spellEnd"/>
      <w:r w:rsidRPr="00342E4B">
        <w:rPr>
          <w:lang w:val="en-US"/>
        </w:rPr>
        <w:t xml:space="preserve"> 2010</w:t>
      </w:r>
    </w:p>
    <w:p w14:paraId="50A7EF03" w14:textId="77777777" w:rsidR="00A23F7A" w:rsidRPr="00342E4B" w:rsidRDefault="00A23F7A" w:rsidP="00A41013">
      <w:pPr>
        <w:pStyle w:val="Brdtextmedindragvnster"/>
        <w:ind w:left="284" w:hanging="114"/>
        <w:rPr>
          <w:lang w:val="en-US"/>
        </w:rPr>
      </w:pPr>
      <w:r w:rsidRPr="00342E4B">
        <w:rPr>
          <w:lang w:val="en-US"/>
        </w:rPr>
        <w:t xml:space="preserve">SOU 2012:7 Nuclear Waste State of the Art Report 2012 </w:t>
      </w:r>
      <w:r>
        <w:rPr>
          <w:lang w:val="en-US"/>
        </w:rPr>
        <w:t>–</w:t>
      </w:r>
      <w:r w:rsidRPr="00342E4B">
        <w:rPr>
          <w:lang w:val="en-US"/>
        </w:rPr>
        <w:t xml:space="preserve"> long-term safety, accidents and global survey</w:t>
      </w:r>
    </w:p>
    <w:p w14:paraId="55891EF4" w14:textId="1C7D08DA" w:rsidR="00A23F7A" w:rsidRDefault="00A23F7A" w:rsidP="00A41013">
      <w:pPr>
        <w:pStyle w:val="Brdtextmedindragvnster"/>
        <w:ind w:left="284" w:hanging="114"/>
      </w:pPr>
      <w:r>
        <w:t>SOU 2013:11 Kunskapsläget på Kärnavfallsområdet 2013 – Slut</w:t>
      </w:r>
      <w:r w:rsidR="00A41013">
        <w:softHyphen/>
      </w:r>
      <w:r>
        <w:t>förvarsansökan under prövning: kompletteringskrav och framtids</w:t>
      </w:r>
      <w:r w:rsidR="00A41013">
        <w:softHyphen/>
      </w:r>
      <w:r>
        <w:t>alternativ</w:t>
      </w:r>
    </w:p>
    <w:p w14:paraId="087560D1" w14:textId="77777777" w:rsidR="00A23F7A" w:rsidRPr="00342E4B" w:rsidRDefault="00A23F7A" w:rsidP="00B5765E">
      <w:pPr>
        <w:pStyle w:val="Brdtextmedindragvnster"/>
        <w:rPr>
          <w:lang w:val="en-US"/>
        </w:rPr>
      </w:pPr>
      <w:r w:rsidRPr="00342E4B">
        <w:rPr>
          <w:lang w:val="en-US"/>
        </w:rPr>
        <w:t xml:space="preserve">SOU 2013:11 Nuclear Waste state-of-the-art Report </w:t>
      </w:r>
      <w:r>
        <w:rPr>
          <w:lang w:val="en-US"/>
        </w:rPr>
        <w:t>–</w:t>
      </w:r>
      <w:r w:rsidRPr="00342E4B">
        <w:rPr>
          <w:lang w:val="en-US"/>
        </w:rPr>
        <w:t xml:space="preserve"> Final repository application under review: supplementary information and alternative futures Translation of SOU 2013:11</w:t>
      </w:r>
    </w:p>
    <w:p w14:paraId="1A0FF42A" w14:textId="005FB307" w:rsidR="00A23F7A" w:rsidRDefault="00A23F7A" w:rsidP="00B5765E">
      <w:pPr>
        <w:pStyle w:val="Brdtextmedindragvnster"/>
      </w:pPr>
      <w:r>
        <w:t>SOU 2014:11 Kunskapsläget på kärnavfallsområdet 2014. Forsknings</w:t>
      </w:r>
      <w:r w:rsidR="00A41013">
        <w:softHyphen/>
      </w:r>
      <w:r>
        <w:t>debatt, alternativ och beslutsfattande</w:t>
      </w:r>
    </w:p>
    <w:p w14:paraId="7116B89C" w14:textId="77777777" w:rsidR="00A23F7A" w:rsidRPr="00342E4B" w:rsidRDefault="00A23F7A" w:rsidP="00B5765E">
      <w:pPr>
        <w:pStyle w:val="Brdtextmedindragvnster"/>
        <w:rPr>
          <w:lang w:val="en-US"/>
        </w:rPr>
      </w:pPr>
      <w:r w:rsidRPr="00342E4B">
        <w:rPr>
          <w:lang w:val="en-US"/>
        </w:rPr>
        <w:t>SOU 2014:11 Nuclear Waste State-of-the-Art Report 2014. Research debate, alternatives and decision-making</w:t>
      </w:r>
    </w:p>
    <w:p w14:paraId="0FB53235" w14:textId="77777777" w:rsidR="00A23F7A" w:rsidRDefault="00A23F7A" w:rsidP="00B5765E">
      <w:pPr>
        <w:pStyle w:val="Brdtextmedindragvnster"/>
      </w:pPr>
      <w:r>
        <w:t xml:space="preserve">SOU 2014:12 Kärnavfallsrådets yttrande över SKB:s </w:t>
      </w:r>
      <w:proofErr w:type="spellStart"/>
      <w:r>
        <w:t>Fud</w:t>
      </w:r>
      <w:proofErr w:type="spellEnd"/>
      <w:r>
        <w:t>-program 2013</w:t>
      </w:r>
    </w:p>
    <w:p w14:paraId="3553E6B5" w14:textId="77777777" w:rsidR="00A23F7A" w:rsidRPr="00342E4B" w:rsidRDefault="00A23F7A" w:rsidP="00B5765E">
      <w:pPr>
        <w:pStyle w:val="Brdtextmedindragvnster"/>
        <w:rPr>
          <w:lang w:val="en-US"/>
        </w:rPr>
      </w:pPr>
      <w:r w:rsidRPr="00342E4B">
        <w:rPr>
          <w:lang w:val="en-US"/>
        </w:rPr>
        <w:t xml:space="preserve">SOU 2014:42 Review of the Swedish Nuclear Fuel and Waste Management Co´s (SKB´s) RD&amp;D </w:t>
      </w:r>
      <w:proofErr w:type="spellStart"/>
      <w:r w:rsidRPr="00342E4B">
        <w:rPr>
          <w:lang w:val="en-US"/>
        </w:rPr>
        <w:t>Programme</w:t>
      </w:r>
      <w:proofErr w:type="spellEnd"/>
      <w:r w:rsidRPr="00342E4B">
        <w:rPr>
          <w:lang w:val="en-US"/>
        </w:rPr>
        <w:t xml:space="preserve"> 2013</w:t>
      </w:r>
    </w:p>
    <w:p w14:paraId="6EC68438" w14:textId="77777777" w:rsidR="00A23F7A" w:rsidRDefault="00A23F7A" w:rsidP="00B5765E">
      <w:pPr>
        <w:pStyle w:val="Brdtextmedindragvnster"/>
      </w:pPr>
      <w:r>
        <w:t xml:space="preserve">SOU 2014:42 Kärnavfallsrådets yttrande över SUB:s </w:t>
      </w:r>
      <w:proofErr w:type="spellStart"/>
      <w:r>
        <w:t>Fud</w:t>
      </w:r>
      <w:proofErr w:type="spellEnd"/>
      <w:r>
        <w:t>-program 2013</w:t>
      </w:r>
    </w:p>
    <w:p w14:paraId="50CB49B6" w14:textId="77777777" w:rsidR="00A23F7A" w:rsidRDefault="00A23F7A" w:rsidP="00B5765E">
      <w:pPr>
        <w:pStyle w:val="Brdtextmedindragvnster"/>
      </w:pPr>
      <w:r>
        <w:t>SOU 2015:11 Kunskapsläget på kärnavfallsområdet 2015 – Kontroll, dokumentation och finansiering för ökad säkerhet</w:t>
      </w:r>
    </w:p>
    <w:p w14:paraId="21D79E37" w14:textId="77777777" w:rsidR="00A23F7A" w:rsidRDefault="00A23F7A" w:rsidP="00A41013">
      <w:pPr>
        <w:pStyle w:val="Brdtextmedindragvnster"/>
        <w:ind w:left="284" w:hanging="114"/>
      </w:pPr>
      <w:r w:rsidRPr="00342E4B">
        <w:rPr>
          <w:lang w:val="en-US"/>
        </w:rPr>
        <w:lastRenderedPageBreak/>
        <w:t xml:space="preserve">SOU 2015:11 Nuclear Waste State-of-the-Art Report 2015. Safeguards, record-keeping and financing for increased safety. </w:t>
      </w:r>
      <w:r>
        <w:t>Engelsk översättning</w:t>
      </w:r>
    </w:p>
    <w:p w14:paraId="67DD6850" w14:textId="77777777" w:rsidR="00A23F7A" w:rsidRDefault="00A23F7A" w:rsidP="00A41013">
      <w:pPr>
        <w:pStyle w:val="Brdtextmedindragvnster"/>
        <w:ind w:left="284" w:hanging="114"/>
      </w:pPr>
      <w:r>
        <w:t>SOU 2016:16 Kunskapsläget på kärnavfallsområdet. Risker, osäkerheter och framtidsutredningar</w:t>
      </w:r>
    </w:p>
    <w:p w14:paraId="33F7B814" w14:textId="77777777" w:rsidR="00A23F7A" w:rsidRDefault="00A23F7A" w:rsidP="00A41013">
      <w:pPr>
        <w:pStyle w:val="Brdtextmedindragvnster"/>
        <w:ind w:left="284" w:hanging="114"/>
      </w:pPr>
      <w:r>
        <w:t>SOU 2017:8 Rapport: Kunskapsläget på kärnavfallsområdet 2017. Kärnavfallet – en fråga i ständig förändring</w:t>
      </w:r>
    </w:p>
    <w:p w14:paraId="415DAA23" w14:textId="77777777" w:rsidR="00A23F7A" w:rsidRDefault="00A23F7A" w:rsidP="00A41013">
      <w:pPr>
        <w:pStyle w:val="Brdtextmedindragvnster"/>
        <w:ind w:left="284" w:hanging="114"/>
      </w:pPr>
      <w:r>
        <w:t xml:space="preserve">SOU 2017:62 Kärnavfallsrådets yttrande över SKB:s </w:t>
      </w:r>
      <w:proofErr w:type="spellStart"/>
      <w:r>
        <w:t>Fud</w:t>
      </w:r>
      <w:proofErr w:type="spellEnd"/>
      <w:r>
        <w:t>-program 2016</w:t>
      </w:r>
    </w:p>
    <w:p w14:paraId="4154D682" w14:textId="77777777" w:rsidR="00A23F7A" w:rsidRDefault="00A23F7A" w:rsidP="00A41013">
      <w:pPr>
        <w:pStyle w:val="Brdtextmedindragvnster"/>
        <w:ind w:left="284" w:hanging="114"/>
      </w:pPr>
      <w:r>
        <w:t>SOU 2018:8 Kunskapsläget på kärnavfallsområdet 2018 – Beslut under osäkerhet</w:t>
      </w:r>
    </w:p>
    <w:p w14:paraId="6EB6123D" w14:textId="77777777" w:rsidR="00A23F7A" w:rsidRDefault="00A23F7A" w:rsidP="00A41013">
      <w:pPr>
        <w:pStyle w:val="Brdtextmedindragvnster"/>
        <w:ind w:left="284" w:hanging="114"/>
      </w:pPr>
      <w:r>
        <w:t>Rapport 2019:1 Översikt av åtta länder – status april 2019</w:t>
      </w:r>
    </w:p>
    <w:p w14:paraId="59E6A645" w14:textId="77777777" w:rsidR="00A23F7A" w:rsidRDefault="00A23F7A" w:rsidP="00B5765E">
      <w:pPr>
        <w:pStyle w:val="Brdtextupprkning"/>
      </w:pPr>
      <w:r>
        <w:t>Kärnavfallsrådets uppdrag löper till den 31 december 2022. Uppdraget kan därefter förlängas med högst fem år i taget.</w:t>
      </w:r>
    </w:p>
    <w:p w14:paraId="00858581" w14:textId="77777777" w:rsidR="00A23F7A" w:rsidRDefault="00A23F7A" w:rsidP="00B5765E">
      <w:pPr>
        <w:pStyle w:val="Rubrik2"/>
      </w:pPr>
      <w:bookmarkStart w:id="145" w:name="_Toc34128075"/>
      <w:r>
        <w:t>Miljömålsberedningen (M 2010:04)</w:t>
      </w:r>
      <w:bookmarkEnd w:id="145"/>
    </w:p>
    <w:p w14:paraId="1D5F5093" w14:textId="77777777" w:rsidR="00A23F7A" w:rsidRDefault="00A23F7A" w:rsidP="00B5765E">
      <w:pPr>
        <w:pStyle w:val="Brdtextupprkning"/>
      </w:pPr>
      <w:r>
        <w:t>Tillkallad enligt regeringens bemyndigande 2010-07-01</w:t>
      </w:r>
    </w:p>
    <w:p w14:paraId="6CA2DF68" w14:textId="77777777" w:rsidR="00A23F7A" w:rsidRDefault="00A23F7A" w:rsidP="00B5765E">
      <w:pPr>
        <w:pStyle w:val="Brdtexthllihop"/>
      </w:pPr>
      <w:r>
        <w:t>Ordförande:</w:t>
      </w:r>
    </w:p>
    <w:p w14:paraId="3F61937A" w14:textId="77777777" w:rsidR="00A23F7A" w:rsidRDefault="00A23F7A" w:rsidP="00B5765E">
      <w:pPr>
        <w:pStyle w:val="Brdtextmedindragvnster"/>
      </w:pPr>
      <w:r>
        <w:t>Annerberg, Rolf, generaldirektör (fr.o.m. 2010</w:t>
      </w:r>
      <w:r>
        <w:noBreakHyphen/>
        <w:t>07</w:t>
      </w:r>
      <w:r>
        <w:noBreakHyphen/>
        <w:t>01 t.o.m. 2014</w:t>
      </w:r>
      <w:r>
        <w:noBreakHyphen/>
        <w:t>12</w:t>
      </w:r>
      <w:r>
        <w:noBreakHyphen/>
        <w:t>31)</w:t>
      </w:r>
    </w:p>
    <w:p w14:paraId="1D6386C4" w14:textId="77777777" w:rsidR="00A23F7A" w:rsidRDefault="00A23F7A" w:rsidP="00B5765E">
      <w:pPr>
        <w:pStyle w:val="Brdtextmedindragvnster"/>
      </w:pPr>
      <w:proofErr w:type="spellStart"/>
      <w:r>
        <w:t>Nohrén</w:t>
      </w:r>
      <w:proofErr w:type="spellEnd"/>
      <w:r>
        <w:t>, Emma, led. av riksdagen (fr.o.m. 2018</w:t>
      </w:r>
      <w:r>
        <w:noBreakHyphen/>
        <w:t>06</w:t>
      </w:r>
      <w:r>
        <w:noBreakHyphen/>
        <w:t>01)</w:t>
      </w:r>
    </w:p>
    <w:p w14:paraId="0E35BFB5" w14:textId="77777777" w:rsidR="00A23F7A" w:rsidRDefault="00A23F7A" w:rsidP="00B5765E">
      <w:pPr>
        <w:pStyle w:val="Brdtextmedindragvnster"/>
      </w:pPr>
      <w:r>
        <w:t>Wijkman, Anders (fr.o.m. 2015</w:t>
      </w:r>
      <w:r>
        <w:noBreakHyphen/>
        <w:t>01</w:t>
      </w:r>
      <w:r>
        <w:noBreakHyphen/>
        <w:t>01 t.o.m. 2016</w:t>
      </w:r>
      <w:r>
        <w:noBreakHyphen/>
        <w:t>06</w:t>
      </w:r>
      <w:r>
        <w:noBreakHyphen/>
        <w:t>15)</w:t>
      </w:r>
    </w:p>
    <w:p w14:paraId="3F084690" w14:textId="77777777" w:rsidR="00A23F7A" w:rsidRDefault="00A23F7A" w:rsidP="00B5765E">
      <w:pPr>
        <w:pStyle w:val="Brdtexthllihop"/>
      </w:pPr>
      <w:r>
        <w:t>Ledamöter:</w:t>
      </w:r>
    </w:p>
    <w:p w14:paraId="3B87EAEA" w14:textId="77777777" w:rsidR="00A23F7A" w:rsidRDefault="00A23F7A" w:rsidP="00B5765E">
      <w:pPr>
        <w:pStyle w:val="Brdtextmedindragvnster"/>
      </w:pPr>
      <w:r>
        <w:t>Bergström, Stina, led. av riksdagen (fr.o.m. 2014</w:t>
      </w:r>
      <w:r>
        <w:noBreakHyphen/>
        <w:t>10</w:t>
      </w:r>
      <w:r>
        <w:noBreakHyphen/>
        <w:t>15 t.o.m. 2016</w:t>
      </w:r>
      <w:r>
        <w:noBreakHyphen/>
        <w:t>06</w:t>
      </w:r>
      <w:r>
        <w:noBreakHyphen/>
        <w:t>15)</w:t>
      </w:r>
    </w:p>
    <w:p w14:paraId="684BDC5C" w14:textId="77777777" w:rsidR="00A23F7A" w:rsidRDefault="00A23F7A" w:rsidP="00B5765E">
      <w:pPr>
        <w:pStyle w:val="Brdtextmedindragvnster"/>
      </w:pPr>
      <w:r>
        <w:t>Bolund, Per, Miljöpartiet de Gröna (fr.o.m. 2010</w:t>
      </w:r>
      <w:r>
        <w:noBreakHyphen/>
        <w:t>07</w:t>
      </w:r>
      <w:r>
        <w:noBreakHyphen/>
        <w:t>01 t.o.m. 2011</w:t>
      </w:r>
      <w:r>
        <w:noBreakHyphen/>
        <w:t>11</w:t>
      </w:r>
      <w:r>
        <w:noBreakHyphen/>
        <w:t>22)</w:t>
      </w:r>
    </w:p>
    <w:p w14:paraId="4151AEF5" w14:textId="77777777" w:rsidR="00A23F7A" w:rsidRDefault="00A23F7A" w:rsidP="00B5765E">
      <w:pPr>
        <w:pStyle w:val="Brdtextmedindragvnster"/>
      </w:pPr>
      <w:r>
        <w:t>Brodén, Anita, Folkpartiet liberalerna (fr.o.m. 2010</w:t>
      </w:r>
      <w:r>
        <w:noBreakHyphen/>
        <w:t>07</w:t>
      </w:r>
      <w:r>
        <w:noBreakHyphen/>
        <w:t>01 t.o.m. 2014</w:t>
      </w:r>
      <w:r>
        <w:noBreakHyphen/>
        <w:t>10</w:t>
      </w:r>
      <w:r>
        <w:noBreakHyphen/>
        <w:t>12)</w:t>
      </w:r>
    </w:p>
    <w:p w14:paraId="75B1B84E" w14:textId="77777777" w:rsidR="00A23F7A" w:rsidRDefault="00A23F7A" w:rsidP="00B5765E">
      <w:pPr>
        <w:pStyle w:val="Brdtextmedindragvnster"/>
      </w:pPr>
      <w:proofErr w:type="spellStart"/>
      <w:r>
        <w:t>Ernkrans</w:t>
      </w:r>
      <w:proofErr w:type="spellEnd"/>
      <w:r>
        <w:t>, Matilda, led. av riksdagen (fr.o.m. 2010</w:t>
      </w:r>
      <w:r>
        <w:noBreakHyphen/>
        <w:t>11</w:t>
      </w:r>
      <w:r>
        <w:noBreakHyphen/>
        <w:t>22 t.o.m. 2016</w:t>
      </w:r>
      <w:r>
        <w:noBreakHyphen/>
        <w:t>06</w:t>
      </w:r>
      <w:r>
        <w:noBreakHyphen/>
        <w:t>15)</w:t>
      </w:r>
    </w:p>
    <w:p w14:paraId="3DF8773B" w14:textId="77777777" w:rsidR="00A23F7A" w:rsidRDefault="00A23F7A" w:rsidP="00B5765E">
      <w:pPr>
        <w:pStyle w:val="Brdtextmedindragvnster"/>
      </w:pPr>
      <w:proofErr w:type="spellStart"/>
      <w:r>
        <w:t>Falkhaven</w:t>
      </w:r>
      <w:proofErr w:type="spellEnd"/>
      <w:r>
        <w:t>, Elisabeth, led. av riksdagen (fr.o.m. 2019</w:t>
      </w:r>
      <w:r>
        <w:noBreakHyphen/>
        <w:t>02</w:t>
      </w:r>
      <w:r>
        <w:noBreakHyphen/>
        <w:t>18)</w:t>
      </w:r>
    </w:p>
    <w:p w14:paraId="0002E5AF" w14:textId="77777777" w:rsidR="00A23F7A" w:rsidRDefault="00A23F7A" w:rsidP="00B5765E">
      <w:pPr>
        <w:pStyle w:val="Brdtextmedindragvnster"/>
      </w:pPr>
      <w:proofErr w:type="spellStart"/>
      <w:r>
        <w:t>Hjälmered</w:t>
      </w:r>
      <w:proofErr w:type="spellEnd"/>
      <w:r>
        <w:t>, Lars, Moderaterna (fr.o.m. 2010</w:t>
      </w:r>
      <w:r>
        <w:noBreakHyphen/>
        <w:t>07</w:t>
      </w:r>
      <w:r>
        <w:noBreakHyphen/>
        <w:t>01 t.o.m. 2013</w:t>
      </w:r>
      <w:r>
        <w:noBreakHyphen/>
        <w:t>10</w:t>
      </w:r>
      <w:r>
        <w:noBreakHyphen/>
        <w:t>07)</w:t>
      </w:r>
    </w:p>
    <w:p w14:paraId="0A32167C" w14:textId="77777777" w:rsidR="00A23F7A" w:rsidRDefault="00A23F7A" w:rsidP="00B5765E">
      <w:pPr>
        <w:pStyle w:val="Brdtextmedindragvnster"/>
      </w:pPr>
      <w:r>
        <w:t>Holm, Jens, led. av riksdagen (fr.o.m. 2015</w:t>
      </w:r>
      <w:r>
        <w:noBreakHyphen/>
        <w:t>01</w:t>
      </w:r>
      <w:r>
        <w:noBreakHyphen/>
        <w:t>08 t.o.m. 2016</w:t>
      </w:r>
      <w:r>
        <w:noBreakHyphen/>
        <w:t>06</w:t>
      </w:r>
      <w:r>
        <w:noBreakHyphen/>
        <w:t>15)</w:t>
      </w:r>
    </w:p>
    <w:p w14:paraId="3E955775" w14:textId="77777777" w:rsidR="00A23F7A" w:rsidRDefault="00A23F7A" w:rsidP="00B5765E">
      <w:pPr>
        <w:pStyle w:val="Brdtextmedindragvnster"/>
      </w:pPr>
      <w:r>
        <w:t>Hultberg, Johan, led. av riksdagen (fr.o.m. 2013</w:t>
      </w:r>
      <w:r>
        <w:noBreakHyphen/>
        <w:t>10</w:t>
      </w:r>
      <w:r>
        <w:noBreakHyphen/>
        <w:t>09 t.o.m. 2016</w:t>
      </w:r>
      <w:r>
        <w:noBreakHyphen/>
        <w:t>06</w:t>
      </w:r>
      <w:r>
        <w:noBreakHyphen/>
        <w:t>15)</w:t>
      </w:r>
    </w:p>
    <w:p w14:paraId="024904F6" w14:textId="77777777" w:rsidR="00A23F7A" w:rsidRDefault="00A23F7A" w:rsidP="00B5765E">
      <w:pPr>
        <w:pStyle w:val="Brdtextmedindragvnster"/>
      </w:pPr>
      <w:r>
        <w:t>Kinnunen, Martin, led. av riksdagen (fr.o.m. 2019</w:t>
      </w:r>
      <w:r>
        <w:noBreakHyphen/>
        <w:t>02</w:t>
      </w:r>
      <w:r>
        <w:noBreakHyphen/>
        <w:t>18)</w:t>
      </w:r>
    </w:p>
    <w:p w14:paraId="4650097D" w14:textId="77777777" w:rsidR="00A23F7A" w:rsidRDefault="00A23F7A" w:rsidP="00B5765E">
      <w:pPr>
        <w:pStyle w:val="Brdtextmedindragvnster"/>
      </w:pPr>
      <w:r>
        <w:t>Leander, Helena, led. av riksdagen (fr.o.m. 2011</w:t>
      </w:r>
      <w:r>
        <w:noBreakHyphen/>
        <w:t>11</w:t>
      </w:r>
      <w:r>
        <w:noBreakHyphen/>
        <w:t>23 t.o.m. 2014</w:t>
      </w:r>
      <w:r>
        <w:noBreakHyphen/>
        <w:t>10</w:t>
      </w:r>
      <w:r>
        <w:noBreakHyphen/>
        <w:t>14)</w:t>
      </w:r>
    </w:p>
    <w:p w14:paraId="0788DC21" w14:textId="77777777" w:rsidR="00A23F7A" w:rsidRDefault="00A23F7A" w:rsidP="00B5765E">
      <w:pPr>
        <w:pStyle w:val="Brdtextmedindragvnster"/>
      </w:pPr>
      <w:r>
        <w:t>Malm, Fredrik, led. av riksdagen /FP (fr.o.m. 2014</w:t>
      </w:r>
      <w:r>
        <w:noBreakHyphen/>
        <w:t>10</w:t>
      </w:r>
      <w:r>
        <w:noBreakHyphen/>
        <w:t>13 t.o.m. 2015</w:t>
      </w:r>
      <w:r>
        <w:noBreakHyphen/>
        <w:t>03</w:t>
      </w:r>
      <w:r>
        <w:noBreakHyphen/>
        <w:t>05)</w:t>
      </w:r>
    </w:p>
    <w:p w14:paraId="28718EB2" w14:textId="77777777" w:rsidR="00A23F7A" w:rsidRDefault="00A23F7A" w:rsidP="00B5765E">
      <w:pPr>
        <w:pStyle w:val="Brdtextmedindragvnster"/>
      </w:pPr>
      <w:r>
        <w:t>Malmberg, Betty, led. av riksdagen (fr.o.m. 2019</w:t>
      </w:r>
      <w:r>
        <w:noBreakHyphen/>
        <w:t>02</w:t>
      </w:r>
      <w:r>
        <w:noBreakHyphen/>
        <w:t>18)</w:t>
      </w:r>
    </w:p>
    <w:p w14:paraId="277BF8B0" w14:textId="77777777" w:rsidR="00A23F7A" w:rsidRDefault="00A23F7A" w:rsidP="00B5765E">
      <w:pPr>
        <w:pStyle w:val="Brdtextmedindragvnster"/>
      </w:pPr>
      <w:proofErr w:type="spellStart"/>
      <w:r>
        <w:t>Manhammar</w:t>
      </w:r>
      <w:proofErr w:type="spellEnd"/>
      <w:r>
        <w:t>, Magnus, led. av riksdagen (fr.o.m. 2019</w:t>
      </w:r>
      <w:r>
        <w:noBreakHyphen/>
        <w:t>02</w:t>
      </w:r>
      <w:r>
        <w:noBreakHyphen/>
        <w:t>18)</w:t>
      </w:r>
    </w:p>
    <w:p w14:paraId="5A00505A" w14:textId="77777777" w:rsidR="00A23F7A" w:rsidRDefault="00A23F7A" w:rsidP="00B5765E">
      <w:pPr>
        <w:pStyle w:val="Brdtextmedindragvnster"/>
      </w:pPr>
      <w:r>
        <w:t>Nordin, Rickard, led. av riksdagen /C (fr.o.m. 2014</w:t>
      </w:r>
      <w:r>
        <w:noBreakHyphen/>
        <w:t>10</w:t>
      </w:r>
      <w:r>
        <w:noBreakHyphen/>
        <w:t>09 t.o.m. 2016</w:t>
      </w:r>
      <w:r>
        <w:noBreakHyphen/>
        <w:t>06</w:t>
      </w:r>
      <w:r>
        <w:noBreakHyphen/>
        <w:t>15)</w:t>
      </w:r>
    </w:p>
    <w:p w14:paraId="5917736C" w14:textId="77777777" w:rsidR="00A23F7A" w:rsidRDefault="00A23F7A" w:rsidP="00B5765E">
      <w:pPr>
        <w:pStyle w:val="Brdtextmedindragvnster"/>
      </w:pPr>
      <w:r>
        <w:lastRenderedPageBreak/>
        <w:t>Norlin, Liza-Maria, Kristdemokraterna (fr.o.m. 2010</w:t>
      </w:r>
      <w:r>
        <w:noBreakHyphen/>
        <w:t>07</w:t>
      </w:r>
      <w:r>
        <w:noBreakHyphen/>
        <w:t>01 t.o.m. 2010</w:t>
      </w:r>
      <w:r>
        <w:noBreakHyphen/>
        <w:t>11</w:t>
      </w:r>
      <w:r>
        <w:noBreakHyphen/>
        <w:t>22)</w:t>
      </w:r>
    </w:p>
    <w:p w14:paraId="73B3D132" w14:textId="77777777" w:rsidR="00A23F7A" w:rsidRDefault="00A23F7A" w:rsidP="00B5765E">
      <w:pPr>
        <w:pStyle w:val="Brdtextmedindragvnster"/>
      </w:pPr>
      <w:r>
        <w:t>Oskarsson, Irene, politiker (fr.o.m. 2010</w:t>
      </w:r>
      <w:r>
        <w:noBreakHyphen/>
        <w:t>11</w:t>
      </w:r>
      <w:r>
        <w:noBreakHyphen/>
        <w:t>22 t.o.m. 2016</w:t>
      </w:r>
      <w:r>
        <w:noBreakHyphen/>
        <w:t>06</w:t>
      </w:r>
      <w:r>
        <w:noBreakHyphen/>
        <w:t>15)</w:t>
      </w:r>
    </w:p>
    <w:p w14:paraId="546D58A2" w14:textId="77777777" w:rsidR="00A23F7A" w:rsidRDefault="00A23F7A" w:rsidP="00B5765E">
      <w:pPr>
        <w:pStyle w:val="Brdtextmedindragvnster"/>
      </w:pPr>
      <w:r>
        <w:t>Ottosson, Kjell-Arne, led. av riksdagen (fr.o.m. 2019</w:t>
      </w:r>
      <w:r>
        <w:noBreakHyphen/>
        <w:t>02</w:t>
      </w:r>
      <w:r>
        <w:noBreakHyphen/>
        <w:t>18)</w:t>
      </w:r>
    </w:p>
    <w:p w14:paraId="01EE273B" w14:textId="77777777" w:rsidR="00A23F7A" w:rsidRDefault="00A23F7A" w:rsidP="00B5765E">
      <w:pPr>
        <w:pStyle w:val="Brdtextmedindragvnster"/>
      </w:pPr>
      <w:r>
        <w:t>Segerlind, Elin, led. av riksdagen (fr.o.m. 2019</w:t>
      </w:r>
      <w:r>
        <w:noBreakHyphen/>
        <w:t>02</w:t>
      </w:r>
      <w:r>
        <w:noBreakHyphen/>
        <w:t>18)</w:t>
      </w:r>
    </w:p>
    <w:p w14:paraId="2863B6E3" w14:textId="77777777" w:rsidR="00A23F7A" w:rsidRDefault="00A23F7A" w:rsidP="00B5765E">
      <w:pPr>
        <w:pStyle w:val="Brdtextmedindragvnster"/>
      </w:pPr>
      <w:proofErr w:type="spellStart"/>
      <w:r>
        <w:t>Tiefensee</w:t>
      </w:r>
      <w:proofErr w:type="spellEnd"/>
      <w:r>
        <w:t>, Roger, led. av riksdagen /C (fr.o.m. 2010</w:t>
      </w:r>
      <w:r>
        <w:noBreakHyphen/>
        <w:t>11</w:t>
      </w:r>
      <w:r>
        <w:noBreakHyphen/>
        <w:t>22 t.o.m. 2014</w:t>
      </w:r>
      <w:r>
        <w:noBreakHyphen/>
        <w:t>10</w:t>
      </w:r>
      <w:r>
        <w:noBreakHyphen/>
        <w:t>08)</w:t>
      </w:r>
    </w:p>
    <w:p w14:paraId="146BDBA4" w14:textId="77777777" w:rsidR="00A23F7A" w:rsidRDefault="00A23F7A" w:rsidP="00B5765E">
      <w:pPr>
        <w:pStyle w:val="Brdtextmedindragvnster"/>
      </w:pPr>
      <w:r>
        <w:t>Tysklind, Lars, led. av riksdagen /F (fr.o.m. 2015</w:t>
      </w:r>
      <w:r>
        <w:noBreakHyphen/>
        <w:t>03</w:t>
      </w:r>
      <w:r>
        <w:noBreakHyphen/>
        <w:t>06 t.o.m. 2015</w:t>
      </w:r>
      <w:r>
        <w:noBreakHyphen/>
        <w:t>06</w:t>
      </w:r>
      <w:r>
        <w:noBreakHyphen/>
        <w:t>15)</w:t>
      </w:r>
    </w:p>
    <w:p w14:paraId="08D5DD67" w14:textId="77777777" w:rsidR="00A23F7A" w:rsidRDefault="00A23F7A" w:rsidP="00B5765E">
      <w:pPr>
        <w:pStyle w:val="Brdtextmedindragvnster"/>
      </w:pPr>
      <w:r>
        <w:t>Tysklind, Lars, tidigare led. av riksdagen (fr.o.m. 2019</w:t>
      </w:r>
      <w:r>
        <w:noBreakHyphen/>
        <w:t>02</w:t>
      </w:r>
      <w:r>
        <w:noBreakHyphen/>
        <w:t>18)</w:t>
      </w:r>
    </w:p>
    <w:p w14:paraId="0F9B5C16" w14:textId="77777777" w:rsidR="00A23F7A" w:rsidRDefault="00A23F7A" w:rsidP="00B5765E">
      <w:pPr>
        <w:pStyle w:val="Brdtextmedindragvnster"/>
      </w:pPr>
      <w:proofErr w:type="spellStart"/>
      <w:r>
        <w:t>Västerteg</w:t>
      </w:r>
      <w:proofErr w:type="spellEnd"/>
      <w:r>
        <w:t>, Claes, Centerpartiet (fr.o.m. 2010</w:t>
      </w:r>
      <w:r>
        <w:noBreakHyphen/>
        <w:t>07</w:t>
      </w:r>
      <w:r>
        <w:noBreakHyphen/>
        <w:t>01 t.o.m. 2010</w:t>
      </w:r>
      <w:r>
        <w:noBreakHyphen/>
        <w:t>11</w:t>
      </w:r>
      <w:r>
        <w:noBreakHyphen/>
        <w:t>18)</w:t>
      </w:r>
    </w:p>
    <w:p w14:paraId="56287D26" w14:textId="77777777" w:rsidR="00A23F7A" w:rsidRDefault="00A23F7A" w:rsidP="00B5765E">
      <w:pPr>
        <w:pStyle w:val="Brdtextmedindragvnster"/>
      </w:pPr>
      <w:r>
        <w:t>Wallrup, Emma, Vänsterpartiet (fr.o.m. 2010</w:t>
      </w:r>
      <w:r>
        <w:noBreakHyphen/>
        <w:t>07</w:t>
      </w:r>
      <w:r>
        <w:noBreakHyphen/>
        <w:t>01 t.o.m. 2015</w:t>
      </w:r>
      <w:r>
        <w:noBreakHyphen/>
        <w:t>01</w:t>
      </w:r>
      <w:r>
        <w:noBreakHyphen/>
        <w:t>08)</w:t>
      </w:r>
    </w:p>
    <w:p w14:paraId="6A560DBE" w14:textId="77777777" w:rsidR="00A23F7A" w:rsidRDefault="00A23F7A" w:rsidP="00B5765E">
      <w:pPr>
        <w:pStyle w:val="Brdtextmedindragvnster"/>
      </w:pPr>
      <w:proofErr w:type="spellStart"/>
      <w:r>
        <w:t>Westerén</w:t>
      </w:r>
      <w:proofErr w:type="spellEnd"/>
      <w:r>
        <w:t>, Hanna, led. av riksdagen (fr.o.m. 2019</w:t>
      </w:r>
      <w:r>
        <w:noBreakHyphen/>
        <w:t>02</w:t>
      </w:r>
      <w:r>
        <w:noBreakHyphen/>
        <w:t>18)</w:t>
      </w:r>
    </w:p>
    <w:p w14:paraId="025A244B" w14:textId="77777777" w:rsidR="00A23F7A" w:rsidRDefault="00A23F7A" w:rsidP="00B5765E">
      <w:pPr>
        <w:pStyle w:val="Brdtextmedindragvnster"/>
      </w:pPr>
      <w:proofErr w:type="spellStart"/>
      <w:r>
        <w:t>Ygeman</w:t>
      </w:r>
      <w:proofErr w:type="spellEnd"/>
      <w:r>
        <w:t>, Anders, Socialdemokraterna (fr.o.m. 2010</w:t>
      </w:r>
      <w:r>
        <w:noBreakHyphen/>
        <w:t>07</w:t>
      </w:r>
      <w:r>
        <w:noBreakHyphen/>
        <w:t>01 t.o.m. 2010</w:t>
      </w:r>
      <w:r>
        <w:noBreakHyphen/>
        <w:t>11</w:t>
      </w:r>
      <w:r>
        <w:noBreakHyphen/>
        <w:t>21)</w:t>
      </w:r>
    </w:p>
    <w:p w14:paraId="572F04CC" w14:textId="77777777" w:rsidR="00A23F7A" w:rsidRDefault="00A23F7A" w:rsidP="00B5765E">
      <w:pPr>
        <w:pStyle w:val="Brdtextmedindragvnster"/>
      </w:pPr>
      <w:r>
        <w:t>Yngwe, Kristina, led. av riksdagen (fr.o.m. 2019</w:t>
      </w:r>
      <w:r>
        <w:noBreakHyphen/>
        <w:t>02</w:t>
      </w:r>
      <w:r>
        <w:noBreakHyphen/>
        <w:t>18)</w:t>
      </w:r>
    </w:p>
    <w:p w14:paraId="41D7DEC1" w14:textId="77777777" w:rsidR="00A23F7A" w:rsidRDefault="00A23F7A" w:rsidP="00B5765E">
      <w:pPr>
        <w:pStyle w:val="Brdtexthllihop"/>
      </w:pPr>
      <w:r>
        <w:t>Sakkunniga:</w:t>
      </w:r>
    </w:p>
    <w:p w14:paraId="11895806" w14:textId="77777777" w:rsidR="00A23F7A" w:rsidRDefault="00A23F7A" w:rsidP="00B5765E">
      <w:pPr>
        <w:pStyle w:val="Brdtextmedindragvnster"/>
      </w:pPr>
      <w:r>
        <w:t>Ekelund, Nina, programdirektör (fr.o.m. 2015</w:t>
      </w:r>
      <w:r>
        <w:noBreakHyphen/>
        <w:t>02</w:t>
      </w:r>
      <w:r>
        <w:noBreakHyphen/>
        <w:t>10 t.o.m. 2015</w:t>
      </w:r>
      <w:r>
        <w:noBreakHyphen/>
        <w:t>06</w:t>
      </w:r>
      <w:r>
        <w:noBreakHyphen/>
        <w:t>15)</w:t>
      </w:r>
    </w:p>
    <w:p w14:paraId="5D02A3B6" w14:textId="77777777" w:rsidR="00A23F7A" w:rsidRPr="00342E4B" w:rsidRDefault="00A23F7A" w:rsidP="00B5765E">
      <w:pPr>
        <w:pStyle w:val="Brdtextmedindragvnster"/>
        <w:rPr>
          <w:lang w:val="de-DE"/>
        </w:rPr>
      </w:pPr>
      <w:r w:rsidRPr="00342E4B">
        <w:rPr>
          <w:lang w:val="de-DE"/>
        </w:rPr>
        <w:t xml:space="preserve">Eriksson, Ann-Sofie, </w:t>
      </w:r>
      <w:proofErr w:type="spellStart"/>
      <w:r w:rsidRPr="00DE6547">
        <w:rPr>
          <w:lang w:val="de-DE"/>
        </w:rPr>
        <w:t>sektionschef</w:t>
      </w:r>
      <w:proofErr w:type="spellEnd"/>
      <w:r w:rsidRPr="00342E4B">
        <w:rPr>
          <w:lang w:val="de-DE"/>
        </w:rPr>
        <w:t xml:space="preserve"> (</w:t>
      </w:r>
      <w:proofErr w:type="spellStart"/>
      <w:r w:rsidRPr="00342E4B">
        <w:rPr>
          <w:lang w:val="de-DE"/>
        </w:rPr>
        <w:t>fr.o.m</w:t>
      </w:r>
      <w:proofErr w:type="spellEnd"/>
      <w:r w:rsidRPr="00342E4B">
        <w:rPr>
          <w:lang w:val="de-DE"/>
        </w:rPr>
        <w:t>. 2010</w:t>
      </w:r>
      <w:r w:rsidRPr="00342E4B">
        <w:rPr>
          <w:lang w:val="de-DE"/>
        </w:rPr>
        <w:noBreakHyphen/>
        <w:t>09</w:t>
      </w:r>
      <w:r w:rsidRPr="00342E4B">
        <w:rPr>
          <w:lang w:val="de-DE"/>
        </w:rPr>
        <w:noBreakHyphen/>
        <w:t xml:space="preserve">10 </w:t>
      </w:r>
      <w:proofErr w:type="spellStart"/>
      <w:r w:rsidRPr="00342E4B">
        <w:rPr>
          <w:lang w:val="de-DE"/>
        </w:rPr>
        <w:t>t.o.m</w:t>
      </w:r>
      <w:proofErr w:type="spellEnd"/>
      <w:r w:rsidRPr="00342E4B">
        <w:rPr>
          <w:lang w:val="de-DE"/>
        </w:rPr>
        <w:t>. 2016</w:t>
      </w:r>
      <w:r w:rsidRPr="00342E4B">
        <w:rPr>
          <w:lang w:val="de-DE"/>
        </w:rPr>
        <w:noBreakHyphen/>
        <w:t>06</w:t>
      </w:r>
      <w:r w:rsidRPr="00342E4B">
        <w:rPr>
          <w:lang w:val="de-DE"/>
        </w:rPr>
        <w:noBreakHyphen/>
        <w:t>15)</w:t>
      </w:r>
    </w:p>
    <w:p w14:paraId="494F6C89" w14:textId="77777777" w:rsidR="00A23F7A" w:rsidRDefault="00A23F7A" w:rsidP="00B5765E">
      <w:pPr>
        <w:pStyle w:val="Brdtextmedindragvnster"/>
      </w:pPr>
      <w:proofErr w:type="spellStart"/>
      <w:r>
        <w:t>Farelius</w:t>
      </w:r>
      <w:proofErr w:type="spellEnd"/>
      <w:r>
        <w:t>, Johanna (fr.o.m. 2016</w:t>
      </w:r>
      <w:r>
        <w:noBreakHyphen/>
        <w:t>03</w:t>
      </w:r>
      <w:r>
        <w:noBreakHyphen/>
        <w:t>11 t.o.m. 2016</w:t>
      </w:r>
      <w:r>
        <w:noBreakHyphen/>
        <w:t>06</w:t>
      </w:r>
      <w:r>
        <w:noBreakHyphen/>
        <w:t>15)</w:t>
      </w:r>
    </w:p>
    <w:p w14:paraId="0703A16F" w14:textId="77777777" w:rsidR="00A23F7A" w:rsidRDefault="00A23F7A" w:rsidP="00B5765E">
      <w:pPr>
        <w:pStyle w:val="Brdtextmedindragvnster"/>
      </w:pPr>
      <w:r>
        <w:t>Fiskesjö, Anne-Li, länsråd (fr.o.m. 2010</w:t>
      </w:r>
      <w:r>
        <w:noBreakHyphen/>
        <w:t>09</w:t>
      </w:r>
      <w:r>
        <w:noBreakHyphen/>
        <w:t>10 t.o.m. 2013</w:t>
      </w:r>
      <w:r>
        <w:noBreakHyphen/>
        <w:t>09</w:t>
      </w:r>
      <w:r>
        <w:noBreakHyphen/>
        <w:t>18)</w:t>
      </w:r>
    </w:p>
    <w:p w14:paraId="3154D4C0" w14:textId="77777777" w:rsidR="00A23F7A" w:rsidRDefault="00A23F7A" w:rsidP="00B5765E">
      <w:pPr>
        <w:pStyle w:val="Brdtextmedindragvnster"/>
      </w:pPr>
      <w:proofErr w:type="spellStart"/>
      <w:r>
        <w:t>Gardfjell</w:t>
      </w:r>
      <w:proofErr w:type="spellEnd"/>
      <w:r>
        <w:t>, Maria, kommunalråd (fr.o.m. 2015</w:t>
      </w:r>
      <w:r>
        <w:noBreakHyphen/>
        <w:t>02</w:t>
      </w:r>
      <w:r>
        <w:noBreakHyphen/>
        <w:t>10 t.o.m. 2015</w:t>
      </w:r>
      <w:r>
        <w:noBreakHyphen/>
        <w:t>06</w:t>
      </w:r>
      <w:r>
        <w:noBreakHyphen/>
        <w:t>15)</w:t>
      </w:r>
    </w:p>
    <w:p w14:paraId="1E7290C9" w14:textId="77777777" w:rsidR="00A23F7A" w:rsidRDefault="00A23F7A" w:rsidP="00B5765E">
      <w:pPr>
        <w:pStyle w:val="Brdtextmedindragvnster"/>
      </w:pPr>
      <w:r>
        <w:t>Hagberg, Lovisa, miljöpolicyrådgivare (fr.o.m. 2010</w:t>
      </w:r>
      <w:r>
        <w:noBreakHyphen/>
        <w:t>09</w:t>
      </w:r>
      <w:r>
        <w:noBreakHyphen/>
        <w:t>10 t.o.m. 2016</w:t>
      </w:r>
      <w:r>
        <w:noBreakHyphen/>
        <w:t>06</w:t>
      </w:r>
      <w:r>
        <w:noBreakHyphen/>
        <w:t>15)</w:t>
      </w:r>
    </w:p>
    <w:p w14:paraId="2C2929FD" w14:textId="77777777" w:rsidR="00A23F7A" w:rsidRDefault="00A23F7A" w:rsidP="00B5765E">
      <w:pPr>
        <w:pStyle w:val="Brdtextmedindragvnster"/>
      </w:pPr>
      <w:r>
        <w:t>Hall, Johan, utredare (fr.o.m. 2015</w:t>
      </w:r>
      <w:r>
        <w:noBreakHyphen/>
        <w:t>02</w:t>
      </w:r>
      <w:r>
        <w:noBreakHyphen/>
        <w:t>10 t.o.m. 2015</w:t>
      </w:r>
      <w:r>
        <w:noBreakHyphen/>
        <w:t>06</w:t>
      </w:r>
      <w:r>
        <w:noBreakHyphen/>
        <w:t>15)</w:t>
      </w:r>
    </w:p>
    <w:p w14:paraId="423CA6E0" w14:textId="77777777" w:rsidR="00A23F7A" w:rsidRDefault="00A23F7A" w:rsidP="00B5765E">
      <w:pPr>
        <w:pStyle w:val="Brdtextmedindragvnster"/>
      </w:pPr>
      <w:r>
        <w:t>Hammar, Sven-Erik, led. av riksdagen ordförande (fr.o.m. 2014</w:t>
      </w:r>
      <w:r>
        <w:noBreakHyphen/>
        <w:t>10</w:t>
      </w:r>
      <w:r>
        <w:noBreakHyphen/>
        <w:t>09 t.o.m. 2016</w:t>
      </w:r>
      <w:r>
        <w:noBreakHyphen/>
        <w:t>06</w:t>
      </w:r>
      <w:r>
        <w:noBreakHyphen/>
        <w:t>15)</w:t>
      </w:r>
    </w:p>
    <w:p w14:paraId="2BDAC2A8" w14:textId="77777777" w:rsidR="00A23F7A" w:rsidRDefault="00A23F7A" w:rsidP="00B5765E">
      <w:pPr>
        <w:pStyle w:val="Brdtextmedindragvnster"/>
      </w:pPr>
      <w:r>
        <w:t>Jonsson, Helena, vice ordförande (fr.o.m. 2010</w:t>
      </w:r>
      <w:r>
        <w:noBreakHyphen/>
        <w:t>09</w:t>
      </w:r>
      <w:r>
        <w:noBreakHyphen/>
        <w:t>10 t.o.m. 2014</w:t>
      </w:r>
      <w:r>
        <w:noBreakHyphen/>
        <w:t>10</w:t>
      </w:r>
      <w:r>
        <w:noBreakHyphen/>
        <w:t>08)</w:t>
      </w:r>
    </w:p>
    <w:p w14:paraId="026A745D" w14:textId="77777777" w:rsidR="00A23F7A" w:rsidRDefault="00A23F7A" w:rsidP="00B5765E">
      <w:pPr>
        <w:pStyle w:val="Brdtextmedindragvnster"/>
      </w:pPr>
      <w:r>
        <w:t>Karlsson, Mikael, ordförande (fr.o.m. 2010</w:t>
      </w:r>
      <w:r>
        <w:noBreakHyphen/>
        <w:t>09</w:t>
      </w:r>
      <w:r>
        <w:noBreakHyphen/>
        <w:t>10 t.o.m. 2015</w:t>
      </w:r>
      <w:r>
        <w:noBreakHyphen/>
        <w:t>02</w:t>
      </w:r>
      <w:r>
        <w:noBreakHyphen/>
        <w:t>09)</w:t>
      </w:r>
    </w:p>
    <w:p w14:paraId="48FEB248" w14:textId="77777777" w:rsidR="00A23F7A" w:rsidRDefault="00A23F7A" w:rsidP="00B5765E">
      <w:pPr>
        <w:pStyle w:val="Brdtextmedindragvnster"/>
      </w:pPr>
      <w:r>
        <w:t>Lundberg, Klas, miljöchef (fr.o.m. 2010</w:t>
      </w:r>
      <w:r>
        <w:noBreakHyphen/>
        <w:t>09</w:t>
      </w:r>
      <w:r>
        <w:noBreakHyphen/>
        <w:t>10 t.o.m. 2016</w:t>
      </w:r>
      <w:r>
        <w:noBreakHyphen/>
        <w:t>06</w:t>
      </w:r>
      <w:r>
        <w:noBreakHyphen/>
        <w:t>15)</w:t>
      </w:r>
    </w:p>
    <w:p w14:paraId="6E0A4B39" w14:textId="77777777" w:rsidR="00A23F7A" w:rsidRDefault="00A23F7A" w:rsidP="00B5765E">
      <w:pPr>
        <w:pStyle w:val="Brdtextmedindragvnster"/>
      </w:pPr>
      <w:r>
        <w:t>Löfgren, Susanna (fr.o.m. 2013</w:t>
      </w:r>
      <w:r>
        <w:noBreakHyphen/>
        <w:t>10</w:t>
      </w:r>
      <w:r>
        <w:noBreakHyphen/>
        <w:t>09 t.o.m. 2015</w:t>
      </w:r>
      <w:r>
        <w:noBreakHyphen/>
        <w:t>02</w:t>
      </w:r>
      <w:r>
        <w:noBreakHyphen/>
        <w:t>09)</w:t>
      </w:r>
    </w:p>
    <w:p w14:paraId="1BF4BD19" w14:textId="77777777" w:rsidR="00A23F7A" w:rsidRDefault="00A23F7A" w:rsidP="00B5765E">
      <w:pPr>
        <w:pStyle w:val="Brdtextmedindragvnster"/>
      </w:pPr>
      <w:r>
        <w:t>Ripa, Henrik, kommunalråd (fr.o.m. 2010</w:t>
      </w:r>
      <w:r>
        <w:noBreakHyphen/>
        <w:t>09</w:t>
      </w:r>
      <w:r>
        <w:noBreakHyphen/>
        <w:t>10 t.o.m. 2015</w:t>
      </w:r>
      <w:r>
        <w:noBreakHyphen/>
        <w:t>02</w:t>
      </w:r>
      <w:r>
        <w:noBreakHyphen/>
        <w:t>09)</w:t>
      </w:r>
    </w:p>
    <w:p w14:paraId="1707376F" w14:textId="77777777" w:rsidR="00A23F7A" w:rsidRDefault="00A23F7A" w:rsidP="00B5765E">
      <w:pPr>
        <w:pStyle w:val="Brdtextmedindragvnster"/>
      </w:pPr>
      <w:r>
        <w:t>Sandahl, Johanna, ordförande (fr.o.m. 2015</w:t>
      </w:r>
      <w:r>
        <w:noBreakHyphen/>
        <w:t>02</w:t>
      </w:r>
      <w:r>
        <w:noBreakHyphen/>
        <w:t>10 t.o.m. 2016</w:t>
      </w:r>
      <w:r>
        <w:noBreakHyphen/>
        <w:t>06</w:t>
      </w:r>
      <w:r>
        <w:noBreakHyphen/>
        <w:t>15)</w:t>
      </w:r>
    </w:p>
    <w:p w14:paraId="0AE65E84" w14:textId="77777777" w:rsidR="00A23F7A" w:rsidRDefault="00A23F7A" w:rsidP="00B5765E">
      <w:pPr>
        <w:pStyle w:val="Brdtextmedindragvnster"/>
      </w:pPr>
      <w:proofErr w:type="spellStart"/>
      <w:r>
        <w:t>Schultze</w:t>
      </w:r>
      <w:proofErr w:type="spellEnd"/>
      <w:r>
        <w:t>, Lisbeth, länsöverdirektör (fr.o.m. 2015</w:t>
      </w:r>
      <w:r>
        <w:noBreakHyphen/>
        <w:t>02</w:t>
      </w:r>
      <w:r>
        <w:noBreakHyphen/>
        <w:t>10 t.o.m. 2016</w:t>
      </w:r>
      <w:r>
        <w:noBreakHyphen/>
        <w:t>06</w:t>
      </w:r>
      <w:r>
        <w:noBreakHyphen/>
        <w:t>15)</w:t>
      </w:r>
    </w:p>
    <w:p w14:paraId="42C4A27A" w14:textId="77777777" w:rsidR="00A23F7A" w:rsidRDefault="00A23F7A" w:rsidP="00B5765E">
      <w:pPr>
        <w:pStyle w:val="Brdtextmedindragvnster"/>
      </w:pPr>
      <w:r>
        <w:t>Strömdahl, Inger, miljöansvarig (fr.o.m. 2010</w:t>
      </w:r>
      <w:r>
        <w:noBreakHyphen/>
        <w:t>09</w:t>
      </w:r>
      <w:r>
        <w:noBreakHyphen/>
        <w:t>10 t.o.m. 2015</w:t>
      </w:r>
      <w:r>
        <w:noBreakHyphen/>
        <w:t>02</w:t>
      </w:r>
      <w:r>
        <w:noBreakHyphen/>
        <w:t>09)</w:t>
      </w:r>
    </w:p>
    <w:p w14:paraId="0C9A08D3" w14:textId="77777777" w:rsidR="00A23F7A" w:rsidRDefault="00A23F7A" w:rsidP="00B5765E">
      <w:pPr>
        <w:pStyle w:val="Brdtextmedindragvnster"/>
      </w:pPr>
      <w:proofErr w:type="spellStart"/>
      <w:r>
        <w:t>Sunér</w:t>
      </w:r>
      <w:proofErr w:type="spellEnd"/>
      <w:r>
        <w:t xml:space="preserve"> Fleming, Maria, ansvarig energi och klimat (fr.o.m. 2015</w:t>
      </w:r>
      <w:r>
        <w:noBreakHyphen/>
        <w:t>02</w:t>
      </w:r>
      <w:r>
        <w:noBreakHyphen/>
        <w:t>10 t.o.m. 2016</w:t>
      </w:r>
      <w:r>
        <w:noBreakHyphen/>
        <w:t>06</w:t>
      </w:r>
      <w:r>
        <w:noBreakHyphen/>
        <w:t>15)</w:t>
      </w:r>
    </w:p>
    <w:p w14:paraId="0C514CB7" w14:textId="77777777" w:rsidR="00A23F7A" w:rsidRDefault="00A23F7A" w:rsidP="00B5765E">
      <w:pPr>
        <w:pStyle w:val="Brdtextmedindragvnster"/>
      </w:pPr>
      <w:proofErr w:type="spellStart"/>
      <w:r>
        <w:t>Thörnelöf</w:t>
      </w:r>
      <w:proofErr w:type="spellEnd"/>
      <w:r>
        <w:t>, Eva, senior rådgivare, GD-stab (fr.o.m. 2015</w:t>
      </w:r>
      <w:r>
        <w:noBreakHyphen/>
        <w:t>01</w:t>
      </w:r>
      <w:r>
        <w:noBreakHyphen/>
        <w:t>09 t.o.m. 2016</w:t>
      </w:r>
      <w:r>
        <w:noBreakHyphen/>
        <w:t>02</w:t>
      </w:r>
      <w:r>
        <w:noBreakHyphen/>
        <w:t>29)</w:t>
      </w:r>
    </w:p>
    <w:p w14:paraId="25F8B597" w14:textId="77777777" w:rsidR="00A23F7A" w:rsidRDefault="00A23F7A" w:rsidP="00B5765E">
      <w:pPr>
        <w:pStyle w:val="Brdtexthllihop"/>
      </w:pPr>
      <w:r>
        <w:t>Experter:</w:t>
      </w:r>
    </w:p>
    <w:p w14:paraId="515B22AB" w14:textId="77777777" w:rsidR="00A23F7A" w:rsidRDefault="00A23F7A" w:rsidP="00B5765E">
      <w:pPr>
        <w:pStyle w:val="Brdtextmedindragvnster"/>
      </w:pPr>
      <w:r>
        <w:t>Adolfsson, Sofie, tf. enhetschef (fr.o.m. 2013</w:t>
      </w:r>
      <w:r>
        <w:noBreakHyphen/>
        <w:t>04</w:t>
      </w:r>
      <w:r>
        <w:noBreakHyphen/>
        <w:t>22 t.o.m. 2015</w:t>
      </w:r>
      <w:r>
        <w:noBreakHyphen/>
        <w:t>12</w:t>
      </w:r>
      <w:r>
        <w:noBreakHyphen/>
        <w:t>31)</w:t>
      </w:r>
    </w:p>
    <w:p w14:paraId="304DD888" w14:textId="77777777" w:rsidR="00A23F7A" w:rsidRDefault="00A23F7A" w:rsidP="00B5765E">
      <w:pPr>
        <w:pStyle w:val="Brdtextmedindragvnster"/>
      </w:pPr>
      <w:r>
        <w:t>Alfredsson, Håkan, kansliråd (fr.o.m. 2010</w:t>
      </w:r>
      <w:r>
        <w:noBreakHyphen/>
        <w:t>11</w:t>
      </w:r>
      <w:r>
        <w:noBreakHyphen/>
        <w:t>22 t.o.m. 2016</w:t>
      </w:r>
      <w:r>
        <w:noBreakHyphen/>
        <w:t>06</w:t>
      </w:r>
      <w:r>
        <w:noBreakHyphen/>
        <w:t>15)</w:t>
      </w:r>
    </w:p>
    <w:p w14:paraId="3578AE27" w14:textId="77777777" w:rsidR="00A23F7A" w:rsidRDefault="00A23F7A" w:rsidP="00B5765E">
      <w:pPr>
        <w:pStyle w:val="Brdtextmedindragvnster"/>
      </w:pPr>
      <w:r>
        <w:lastRenderedPageBreak/>
        <w:t>Alriksson, Börje, departementssekreterare (fr.o.m. 2013</w:t>
      </w:r>
      <w:r>
        <w:noBreakHyphen/>
        <w:t>08</w:t>
      </w:r>
      <w:r>
        <w:noBreakHyphen/>
        <w:t>26 t.o.m. 2015</w:t>
      </w:r>
      <w:r>
        <w:noBreakHyphen/>
        <w:t>12</w:t>
      </w:r>
      <w:r>
        <w:noBreakHyphen/>
        <w:t>31)</w:t>
      </w:r>
    </w:p>
    <w:p w14:paraId="71BDD25A" w14:textId="77777777" w:rsidR="00A23F7A" w:rsidRDefault="00A23F7A" w:rsidP="00B5765E">
      <w:pPr>
        <w:pStyle w:val="Brdtextmedindragvnster"/>
      </w:pPr>
      <w:r>
        <w:t xml:space="preserve">Andersson </w:t>
      </w:r>
      <w:proofErr w:type="spellStart"/>
      <w:r>
        <w:t>Anell</w:t>
      </w:r>
      <w:proofErr w:type="spellEnd"/>
      <w:r>
        <w:t>, Johan, CSR- och hållbarhetsansvarig (fr.o.m. 2013</w:t>
      </w:r>
      <w:r>
        <w:noBreakHyphen/>
        <w:t>04</w:t>
      </w:r>
      <w:r>
        <w:noBreakHyphen/>
        <w:t>22 t.o.m. 2013</w:t>
      </w:r>
      <w:r>
        <w:noBreakHyphen/>
        <w:t>12</w:t>
      </w:r>
      <w:r>
        <w:noBreakHyphen/>
        <w:t>31)</w:t>
      </w:r>
    </w:p>
    <w:p w14:paraId="1A3BABC7" w14:textId="77777777" w:rsidR="00A23F7A" w:rsidRDefault="00A23F7A" w:rsidP="00B5765E">
      <w:pPr>
        <w:pStyle w:val="Brdtextmedindragvnster"/>
      </w:pPr>
      <w:r>
        <w:t>Andersson, Lotta, senior forskare (fr.o.m. 2013</w:t>
      </w:r>
      <w:r>
        <w:noBreakHyphen/>
        <w:t>04</w:t>
      </w:r>
      <w:r>
        <w:noBreakHyphen/>
        <w:t>22 t.o.m. 2015</w:t>
      </w:r>
      <w:r>
        <w:noBreakHyphen/>
        <w:t>12</w:t>
      </w:r>
      <w:r>
        <w:noBreakHyphen/>
        <w:t>31)</w:t>
      </w:r>
    </w:p>
    <w:p w14:paraId="7E39A61D" w14:textId="77777777" w:rsidR="00A23F7A" w:rsidRDefault="00A23F7A" w:rsidP="00B5765E">
      <w:pPr>
        <w:pStyle w:val="Brdtextmedindragvnster"/>
      </w:pPr>
      <w:r>
        <w:t>Andersson, Malin, strateg (fr.o.m. 2013</w:t>
      </w:r>
      <w:r>
        <w:noBreakHyphen/>
        <w:t>04</w:t>
      </w:r>
      <w:r>
        <w:noBreakHyphen/>
        <w:t>22 t.o.m. 2015</w:t>
      </w:r>
      <w:r>
        <w:noBreakHyphen/>
        <w:t>12</w:t>
      </w:r>
      <w:r>
        <w:noBreakHyphen/>
        <w:t>31)</w:t>
      </w:r>
    </w:p>
    <w:p w14:paraId="04A6A8EA" w14:textId="77777777" w:rsidR="00A23F7A" w:rsidRDefault="00A23F7A" w:rsidP="00B5765E">
      <w:pPr>
        <w:pStyle w:val="Brdtextmedindragvnster"/>
      </w:pPr>
      <w:r>
        <w:t>Andersson, Stefan, ämnesråd (fr.o.m. 2015</w:t>
      </w:r>
      <w:r>
        <w:noBreakHyphen/>
        <w:t>01</w:t>
      </w:r>
      <w:r>
        <w:noBreakHyphen/>
        <w:t>09 t.o.m. 2016</w:t>
      </w:r>
      <w:r>
        <w:noBreakHyphen/>
        <w:t>06</w:t>
      </w:r>
      <w:r>
        <w:noBreakHyphen/>
        <w:t>15)</w:t>
      </w:r>
    </w:p>
    <w:p w14:paraId="08AACE96" w14:textId="77777777" w:rsidR="00A23F7A" w:rsidRDefault="00A23F7A" w:rsidP="00B5765E">
      <w:pPr>
        <w:pStyle w:val="Brdtextmedindragvnster"/>
      </w:pPr>
      <w:r>
        <w:t>André, Helena, departementssekreterare (fr.o.m. 2013</w:t>
      </w:r>
      <w:r>
        <w:noBreakHyphen/>
        <w:t>01</w:t>
      </w:r>
      <w:r>
        <w:noBreakHyphen/>
        <w:t>28 t.o.m. 2015</w:t>
      </w:r>
      <w:r>
        <w:noBreakHyphen/>
        <w:t>12</w:t>
      </w:r>
      <w:r>
        <w:noBreakHyphen/>
        <w:t>31)</w:t>
      </w:r>
    </w:p>
    <w:p w14:paraId="1BC3FF1A" w14:textId="77777777" w:rsidR="00A23F7A" w:rsidRDefault="00A23F7A" w:rsidP="00B5765E">
      <w:pPr>
        <w:pStyle w:val="Brdtextmedindragvnster"/>
      </w:pPr>
      <w:r>
        <w:t>Andrén, Robert, departementsråd (fr.o.m. 2010</w:t>
      </w:r>
      <w:r>
        <w:noBreakHyphen/>
        <w:t>09</w:t>
      </w:r>
      <w:r>
        <w:noBreakHyphen/>
        <w:t>10 t.o.m. 2010</w:t>
      </w:r>
      <w:r>
        <w:noBreakHyphen/>
        <w:t>11</w:t>
      </w:r>
      <w:r>
        <w:noBreakHyphen/>
        <w:t>21)</w:t>
      </w:r>
    </w:p>
    <w:p w14:paraId="491E3B2C" w14:textId="77777777" w:rsidR="00A23F7A" w:rsidRDefault="00A23F7A" w:rsidP="00B5765E">
      <w:pPr>
        <w:pStyle w:val="Brdtextmedindragvnster"/>
      </w:pPr>
      <w:r>
        <w:t>Askling, Ulrika, kansliråd (fr.o.m. 2013</w:t>
      </w:r>
      <w:r>
        <w:noBreakHyphen/>
        <w:t>04</w:t>
      </w:r>
      <w:r>
        <w:noBreakHyphen/>
        <w:t>22 t.o.m. 2015</w:t>
      </w:r>
      <w:r>
        <w:noBreakHyphen/>
        <w:t>12</w:t>
      </w:r>
      <w:r>
        <w:noBreakHyphen/>
        <w:t>31)</w:t>
      </w:r>
    </w:p>
    <w:p w14:paraId="27D0DFB4" w14:textId="77777777" w:rsidR="00A23F7A" w:rsidRDefault="00A23F7A" w:rsidP="00B5765E">
      <w:pPr>
        <w:pStyle w:val="Brdtextmedindragvnster"/>
      </w:pPr>
      <w:proofErr w:type="spellStart"/>
      <w:r>
        <w:t>Baummann</w:t>
      </w:r>
      <w:proofErr w:type="spellEnd"/>
      <w:r>
        <w:t>, Per, samordnare (fr.o.m. 2011</w:t>
      </w:r>
      <w:r>
        <w:noBreakHyphen/>
        <w:t>09</w:t>
      </w:r>
      <w:r>
        <w:noBreakHyphen/>
        <w:t>01 t.o.m. 2015</w:t>
      </w:r>
      <w:r>
        <w:noBreakHyphen/>
        <w:t>12</w:t>
      </w:r>
      <w:r>
        <w:noBreakHyphen/>
        <w:t>31)</w:t>
      </w:r>
    </w:p>
    <w:p w14:paraId="1322B244" w14:textId="77777777" w:rsidR="00A23F7A" w:rsidRDefault="00A23F7A" w:rsidP="00B5765E">
      <w:pPr>
        <w:pStyle w:val="Brdtextmedindragvnster"/>
      </w:pPr>
      <w:r>
        <w:t>Berglund, Linda, handläggare (fr.o.m. 2012</w:t>
      </w:r>
      <w:r>
        <w:noBreakHyphen/>
        <w:t>03</w:t>
      </w:r>
      <w:r>
        <w:noBreakHyphen/>
        <w:t>30 t.o.m. 2012</w:t>
      </w:r>
      <w:r>
        <w:noBreakHyphen/>
        <w:t>09</w:t>
      </w:r>
      <w:r>
        <w:noBreakHyphen/>
        <w:t>10)</w:t>
      </w:r>
    </w:p>
    <w:p w14:paraId="351DA52F" w14:textId="77777777" w:rsidR="00A23F7A" w:rsidRDefault="00A23F7A" w:rsidP="00B5765E">
      <w:pPr>
        <w:pStyle w:val="Brdtextmedindragvnster"/>
      </w:pPr>
      <w:r>
        <w:t>Bergqvist, Majlis, handläggare (fr.o.m. 2013</w:t>
      </w:r>
      <w:r>
        <w:noBreakHyphen/>
        <w:t>01</w:t>
      </w:r>
      <w:r>
        <w:noBreakHyphen/>
        <w:t>28 t.o.m. 2015</w:t>
      </w:r>
      <w:r>
        <w:noBreakHyphen/>
        <w:t>12</w:t>
      </w:r>
      <w:r>
        <w:noBreakHyphen/>
        <w:t>31)</w:t>
      </w:r>
    </w:p>
    <w:p w14:paraId="4D56C4AE" w14:textId="77777777" w:rsidR="00A23F7A" w:rsidRDefault="00A23F7A" w:rsidP="00B5765E">
      <w:pPr>
        <w:pStyle w:val="Brdtextmedindragvnster"/>
      </w:pPr>
      <w:r>
        <w:t>Bergstrand, Björn, hållbarhetschef (fr.o.m. 2019</w:t>
      </w:r>
      <w:r>
        <w:noBreakHyphen/>
        <w:t>12</w:t>
      </w:r>
      <w:r>
        <w:noBreakHyphen/>
        <w:t>01)</w:t>
      </w:r>
    </w:p>
    <w:p w14:paraId="14C4216D" w14:textId="77777777" w:rsidR="00A23F7A" w:rsidRDefault="00A23F7A" w:rsidP="00B5765E">
      <w:pPr>
        <w:pStyle w:val="Brdtextmedindragvnster"/>
      </w:pPr>
      <w:r>
        <w:t>Boss, Lotta, antikvarie (fr.o.m. 2013</w:t>
      </w:r>
      <w:r>
        <w:noBreakHyphen/>
        <w:t>04</w:t>
      </w:r>
      <w:r>
        <w:noBreakHyphen/>
        <w:t>22 t.o.m. 2015</w:t>
      </w:r>
      <w:r>
        <w:noBreakHyphen/>
        <w:t>12</w:t>
      </w:r>
      <w:r>
        <w:noBreakHyphen/>
        <w:t>31)</w:t>
      </w:r>
    </w:p>
    <w:p w14:paraId="434320BF" w14:textId="77777777" w:rsidR="00A23F7A" w:rsidRDefault="00A23F7A" w:rsidP="00B5765E">
      <w:pPr>
        <w:pStyle w:val="Brdtextmedindragvnster"/>
      </w:pPr>
      <w:proofErr w:type="spellStart"/>
      <w:r>
        <w:t>Blomdin</w:t>
      </w:r>
      <w:proofErr w:type="spellEnd"/>
      <w:r>
        <w:t xml:space="preserve"> Persson, Mona, sekretariatschef (fr.o.m. 2011</w:t>
      </w:r>
      <w:r>
        <w:noBreakHyphen/>
        <w:t>09</w:t>
      </w:r>
      <w:r>
        <w:noBreakHyphen/>
        <w:t>01 t.o.m. 2015</w:t>
      </w:r>
      <w:r>
        <w:noBreakHyphen/>
        <w:t>12</w:t>
      </w:r>
      <w:r>
        <w:noBreakHyphen/>
        <w:t>31)</w:t>
      </w:r>
    </w:p>
    <w:p w14:paraId="014C2A8A" w14:textId="77777777" w:rsidR="00A23F7A" w:rsidRDefault="00A23F7A" w:rsidP="00B5765E">
      <w:pPr>
        <w:pStyle w:val="Brdtextmedindragvnster"/>
      </w:pPr>
      <w:r>
        <w:t xml:space="preserve">Brand, Annelie, </w:t>
      </w:r>
      <w:proofErr w:type="spellStart"/>
      <w:r>
        <w:t>miljöstrateg</w:t>
      </w:r>
      <w:proofErr w:type="spellEnd"/>
      <w:r>
        <w:t>/marinbiolog (fr.o.m. 2019</w:t>
      </w:r>
      <w:r>
        <w:noBreakHyphen/>
        <w:t>12</w:t>
      </w:r>
      <w:r>
        <w:noBreakHyphen/>
        <w:t>01)</w:t>
      </w:r>
    </w:p>
    <w:p w14:paraId="620899DE" w14:textId="77777777" w:rsidR="00A23F7A" w:rsidRDefault="00A23F7A" w:rsidP="00B5765E">
      <w:pPr>
        <w:pStyle w:val="Brdtextmedindragvnster"/>
      </w:pPr>
      <w:r>
        <w:t>Broberg, Ola, avdelningschef (fr.o.m. 2013</w:t>
      </w:r>
      <w:r>
        <w:noBreakHyphen/>
        <w:t>01</w:t>
      </w:r>
      <w:r>
        <w:noBreakHyphen/>
        <w:t>28 t.o.m. 2015</w:t>
      </w:r>
      <w:r>
        <w:noBreakHyphen/>
        <w:t>12</w:t>
      </w:r>
      <w:r>
        <w:noBreakHyphen/>
        <w:t>31)</w:t>
      </w:r>
    </w:p>
    <w:p w14:paraId="7F03BA27" w14:textId="77777777" w:rsidR="00A23F7A" w:rsidRDefault="00A23F7A" w:rsidP="00B5765E">
      <w:pPr>
        <w:pStyle w:val="Brdtextmedindragvnster"/>
      </w:pPr>
      <w:r>
        <w:t>Bruno, Ellen, sakkunnig (fr.o.m. 2013</w:t>
      </w:r>
      <w:r>
        <w:noBreakHyphen/>
        <w:t>01</w:t>
      </w:r>
      <w:r>
        <w:noBreakHyphen/>
        <w:t>28 t.o.m. 2015</w:t>
      </w:r>
      <w:r>
        <w:noBreakHyphen/>
        <w:t>12</w:t>
      </w:r>
      <w:r>
        <w:noBreakHyphen/>
        <w:t>31)</w:t>
      </w:r>
    </w:p>
    <w:p w14:paraId="4D097409" w14:textId="77777777" w:rsidR="00A23F7A" w:rsidRDefault="00A23F7A" w:rsidP="00B5765E">
      <w:pPr>
        <w:pStyle w:val="Brdtextmedindragvnster"/>
      </w:pPr>
      <w:r>
        <w:t>Bäckman, Hans, handläggare (fr.o.m. 2013</w:t>
      </w:r>
      <w:r>
        <w:noBreakHyphen/>
        <w:t>04</w:t>
      </w:r>
      <w:r>
        <w:noBreakHyphen/>
        <w:t>22 t.o.m. 2015</w:t>
      </w:r>
      <w:r>
        <w:noBreakHyphen/>
        <w:t>12</w:t>
      </w:r>
      <w:r>
        <w:noBreakHyphen/>
        <w:t>31)</w:t>
      </w:r>
    </w:p>
    <w:p w14:paraId="7EB55F7F" w14:textId="77777777" w:rsidR="00A23F7A" w:rsidRDefault="00A23F7A" w:rsidP="00B5765E">
      <w:pPr>
        <w:pStyle w:val="Brdtextmedindragvnster"/>
      </w:pPr>
      <w:r>
        <w:t>Carlsson, Anna M, departementssekreterare (fr.o.m. 2014</w:t>
      </w:r>
      <w:r>
        <w:noBreakHyphen/>
        <w:t>09</w:t>
      </w:r>
      <w:r>
        <w:noBreakHyphen/>
        <w:t>19 t.o.m. 2015</w:t>
      </w:r>
      <w:r>
        <w:noBreakHyphen/>
        <w:t>02</w:t>
      </w:r>
      <w:r>
        <w:noBreakHyphen/>
        <w:t>01)</w:t>
      </w:r>
    </w:p>
    <w:p w14:paraId="0F1D905D" w14:textId="77777777" w:rsidR="00A23F7A" w:rsidRDefault="00A23F7A" w:rsidP="00B5765E">
      <w:pPr>
        <w:pStyle w:val="Brdtextmedindragvnster"/>
      </w:pPr>
      <w:r>
        <w:t>Carlsson Reich, Marcus, enhetschef (fr.o.m. 2011</w:t>
      </w:r>
      <w:r>
        <w:noBreakHyphen/>
        <w:t>09</w:t>
      </w:r>
      <w:r>
        <w:noBreakHyphen/>
        <w:t>01 t.o.m. 2015</w:t>
      </w:r>
      <w:r>
        <w:noBreakHyphen/>
        <w:t>12</w:t>
      </w:r>
      <w:r>
        <w:noBreakHyphen/>
        <w:t>31)</w:t>
      </w:r>
    </w:p>
    <w:p w14:paraId="7C37F1C2" w14:textId="77777777" w:rsidR="00A23F7A" w:rsidRDefault="00A23F7A" w:rsidP="00B5765E">
      <w:pPr>
        <w:pStyle w:val="Brdtextmedindragvnster"/>
      </w:pPr>
      <w:proofErr w:type="spellStart"/>
      <w:r>
        <w:t>Cederbom</w:t>
      </w:r>
      <w:proofErr w:type="spellEnd"/>
      <w:r>
        <w:t>, Charlotte, avdelningschef (fr.o.m. 2013</w:t>
      </w:r>
      <w:r>
        <w:noBreakHyphen/>
        <w:t>04</w:t>
      </w:r>
      <w:r>
        <w:noBreakHyphen/>
        <w:t>22 t.o.m. 2015</w:t>
      </w:r>
      <w:r>
        <w:noBreakHyphen/>
        <w:t>12</w:t>
      </w:r>
      <w:r>
        <w:noBreakHyphen/>
        <w:t>31)</w:t>
      </w:r>
    </w:p>
    <w:p w14:paraId="0942A59A" w14:textId="77777777" w:rsidR="00A23F7A" w:rsidRDefault="00A23F7A" w:rsidP="00B5765E">
      <w:pPr>
        <w:pStyle w:val="Brdtextmedindragvnster"/>
      </w:pPr>
      <w:r>
        <w:t>Dahlberg, Carl, processledare (fr.o.m. 2019</w:t>
      </w:r>
      <w:r>
        <w:noBreakHyphen/>
        <w:t>12</w:t>
      </w:r>
      <w:r>
        <w:noBreakHyphen/>
        <w:t>01)</w:t>
      </w:r>
    </w:p>
    <w:p w14:paraId="5CD7BDD1" w14:textId="77777777" w:rsidR="00A23F7A" w:rsidRDefault="00A23F7A" w:rsidP="00B5765E">
      <w:pPr>
        <w:pStyle w:val="Brdtextmedindragvnster"/>
      </w:pPr>
      <w:r>
        <w:t>Dahlbom, Caroline, departementssekreterare (fr.o.m. 2010</w:t>
      </w:r>
      <w:r>
        <w:noBreakHyphen/>
        <w:t>09</w:t>
      </w:r>
      <w:r>
        <w:noBreakHyphen/>
        <w:t>10 t.o.m. 2011</w:t>
      </w:r>
      <w:r>
        <w:noBreakHyphen/>
        <w:t>02</w:t>
      </w:r>
      <w:r>
        <w:noBreakHyphen/>
        <w:t>14)</w:t>
      </w:r>
    </w:p>
    <w:p w14:paraId="5B99CF98" w14:textId="77777777" w:rsidR="00A23F7A" w:rsidRDefault="00A23F7A" w:rsidP="00B5765E">
      <w:pPr>
        <w:pStyle w:val="Brdtextmedindragvnster"/>
      </w:pPr>
      <w:r>
        <w:t>Dahlström, Marie, departementssekreterare (fr.o.m. 2012</w:t>
      </w:r>
      <w:r>
        <w:noBreakHyphen/>
        <w:t>03</w:t>
      </w:r>
      <w:r>
        <w:noBreakHyphen/>
        <w:t>30 t.o.m. 2015</w:t>
      </w:r>
      <w:r>
        <w:noBreakHyphen/>
        <w:t>12</w:t>
      </w:r>
      <w:r>
        <w:noBreakHyphen/>
        <w:t>31)</w:t>
      </w:r>
    </w:p>
    <w:p w14:paraId="36BDDDCD" w14:textId="77777777" w:rsidR="00A23F7A" w:rsidRDefault="00A23F7A" w:rsidP="00B5765E">
      <w:pPr>
        <w:pStyle w:val="Brdtextmedindragvnster"/>
      </w:pPr>
      <w:proofErr w:type="spellStart"/>
      <w:r>
        <w:t>Darnerud</w:t>
      </w:r>
      <w:proofErr w:type="spellEnd"/>
      <w:r>
        <w:t>, Per Ola, toxikolog (fr.o.m. 2011</w:t>
      </w:r>
      <w:r>
        <w:noBreakHyphen/>
        <w:t>09</w:t>
      </w:r>
      <w:r>
        <w:noBreakHyphen/>
        <w:t>01 t.o.m. 2015</w:t>
      </w:r>
      <w:r>
        <w:noBreakHyphen/>
        <w:t>12</w:t>
      </w:r>
      <w:r>
        <w:noBreakHyphen/>
        <w:t>31)</w:t>
      </w:r>
    </w:p>
    <w:p w14:paraId="2CF2C44F" w14:textId="77777777" w:rsidR="00A23F7A" w:rsidRDefault="00A23F7A" w:rsidP="00B5765E">
      <w:pPr>
        <w:pStyle w:val="Brdtextmedindragvnster"/>
      </w:pPr>
      <w:proofErr w:type="spellStart"/>
      <w:r>
        <w:t>Diczfalusy</w:t>
      </w:r>
      <w:proofErr w:type="spellEnd"/>
      <w:r>
        <w:t>, Bo (fr.o.m. 2015</w:t>
      </w:r>
      <w:r>
        <w:noBreakHyphen/>
        <w:t>02</w:t>
      </w:r>
      <w:r>
        <w:noBreakHyphen/>
        <w:t>02 t.o.m. 2015</w:t>
      </w:r>
      <w:r>
        <w:noBreakHyphen/>
        <w:t>03</w:t>
      </w:r>
      <w:r>
        <w:noBreakHyphen/>
        <w:t>11)</w:t>
      </w:r>
    </w:p>
    <w:p w14:paraId="7861E56F" w14:textId="77777777" w:rsidR="00A23F7A" w:rsidRDefault="00A23F7A" w:rsidP="00B5765E">
      <w:pPr>
        <w:pStyle w:val="Brdtextmedindragvnster"/>
      </w:pPr>
      <w:r>
        <w:t>Drake, Lars, vetenskaplig rådgivare (fr.o.m. 2011</w:t>
      </w:r>
      <w:r>
        <w:noBreakHyphen/>
        <w:t>09</w:t>
      </w:r>
      <w:r>
        <w:noBreakHyphen/>
        <w:t>01 t.o.m. 2015</w:t>
      </w:r>
      <w:r>
        <w:noBreakHyphen/>
        <w:t>12</w:t>
      </w:r>
      <w:r>
        <w:noBreakHyphen/>
        <w:t>31)</w:t>
      </w:r>
    </w:p>
    <w:p w14:paraId="5EABD240" w14:textId="77777777" w:rsidR="00A23F7A" w:rsidRDefault="00A23F7A" w:rsidP="00B5765E">
      <w:pPr>
        <w:pStyle w:val="Brdtextmedindragvnster"/>
      </w:pPr>
      <w:r>
        <w:t>Ek, Tommy, gruppsamordnare (fr.o.m. 2013</w:t>
      </w:r>
      <w:r>
        <w:noBreakHyphen/>
        <w:t>03</w:t>
      </w:r>
      <w:r>
        <w:noBreakHyphen/>
        <w:t>30 t.o.m. 2015</w:t>
      </w:r>
      <w:r>
        <w:noBreakHyphen/>
        <w:t>12</w:t>
      </w:r>
      <w:r>
        <w:noBreakHyphen/>
        <w:t>31)</w:t>
      </w:r>
    </w:p>
    <w:p w14:paraId="00ADD611" w14:textId="77777777" w:rsidR="00A23F7A" w:rsidRDefault="00A23F7A" w:rsidP="00B5765E">
      <w:pPr>
        <w:pStyle w:val="Brdtextmedindragvnster"/>
      </w:pPr>
      <w:r>
        <w:t>Engström, Eva, lantbrukskonsulent (fr.o.m. 2013</w:t>
      </w:r>
      <w:r>
        <w:noBreakHyphen/>
        <w:t>04</w:t>
      </w:r>
      <w:r>
        <w:noBreakHyphen/>
        <w:t>22 t.o.m. 2015</w:t>
      </w:r>
      <w:r>
        <w:noBreakHyphen/>
        <w:t>12</w:t>
      </w:r>
      <w:r>
        <w:noBreakHyphen/>
        <w:t>31)</w:t>
      </w:r>
    </w:p>
    <w:p w14:paraId="27FA0479" w14:textId="77777777" w:rsidR="00A23F7A" w:rsidRDefault="00A23F7A" w:rsidP="00B5765E">
      <w:pPr>
        <w:pStyle w:val="Brdtextmedindragvnster"/>
      </w:pPr>
      <w:r>
        <w:t>Ericson, Sven-Olof, kansliråd (fr.o.m. 2015</w:t>
      </w:r>
      <w:r>
        <w:noBreakHyphen/>
        <w:t>03</w:t>
      </w:r>
      <w:r>
        <w:noBreakHyphen/>
        <w:t>11 t.o.m. 2016</w:t>
      </w:r>
      <w:r>
        <w:noBreakHyphen/>
        <w:t>06</w:t>
      </w:r>
      <w:r>
        <w:noBreakHyphen/>
        <w:t>15)</w:t>
      </w:r>
    </w:p>
    <w:p w14:paraId="3D8A5593" w14:textId="77777777" w:rsidR="00A23F7A" w:rsidRPr="00342E4B" w:rsidRDefault="00A23F7A" w:rsidP="00B5765E">
      <w:pPr>
        <w:pStyle w:val="Brdtextmedindragvnster"/>
        <w:rPr>
          <w:lang w:val="de-DE"/>
        </w:rPr>
      </w:pPr>
      <w:r w:rsidRPr="00342E4B">
        <w:rPr>
          <w:lang w:val="de-DE"/>
        </w:rPr>
        <w:t xml:space="preserve">Eriksson, Ann-Sofie, </w:t>
      </w:r>
      <w:proofErr w:type="spellStart"/>
      <w:r w:rsidRPr="00DE6547">
        <w:rPr>
          <w:lang w:val="de-DE"/>
        </w:rPr>
        <w:t>sektionschef</w:t>
      </w:r>
      <w:proofErr w:type="spellEnd"/>
      <w:r w:rsidRPr="00B8242A">
        <w:rPr>
          <w:lang w:val="de-DE"/>
        </w:rPr>
        <w:t xml:space="preserve"> (</w:t>
      </w:r>
      <w:proofErr w:type="spellStart"/>
      <w:r w:rsidRPr="00B8242A">
        <w:rPr>
          <w:lang w:val="de-DE"/>
        </w:rPr>
        <w:t>fr.o.m</w:t>
      </w:r>
      <w:proofErr w:type="spellEnd"/>
      <w:r w:rsidRPr="00B8242A">
        <w:rPr>
          <w:lang w:val="de-DE"/>
        </w:rPr>
        <w:t>.</w:t>
      </w:r>
      <w:r w:rsidRPr="00342E4B">
        <w:rPr>
          <w:lang w:val="de-DE"/>
        </w:rPr>
        <w:t xml:space="preserve"> 2019</w:t>
      </w:r>
      <w:r w:rsidRPr="00342E4B">
        <w:rPr>
          <w:lang w:val="de-DE"/>
        </w:rPr>
        <w:noBreakHyphen/>
        <w:t>12</w:t>
      </w:r>
      <w:r w:rsidRPr="00342E4B">
        <w:rPr>
          <w:lang w:val="de-DE"/>
        </w:rPr>
        <w:noBreakHyphen/>
        <w:t>01)</w:t>
      </w:r>
    </w:p>
    <w:p w14:paraId="7F01AF8B" w14:textId="77777777" w:rsidR="00A23F7A" w:rsidRDefault="00A23F7A" w:rsidP="00B5765E">
      <w:pPr>
        <w:pStyle w:val="Brdtextmedindragvnster"/>
      </w:pPr>
      <w:r>
        <w:t>Eriksson, Jonas, kvalitets- och miljöansvarig (fr.o.m. 2012</w:t>
      </w:r>
      <w:r>
        <w:noBreakHyphen/>
        <w:t>03</w:t>
      </w:r>
      <w:r>
        <w:noBreakHyphen/>
        <w:t>30 t.o.m. 2015</w:t>
      </w:r>
      <w:r>
        <w:noBreakHyphen/>
        <w:t>12</w:t>
      </w:r>
      <w:r>
        <w:noBreakHyphen/>
        <w:t>31)</w:t>
      </w:r>
    </w:p>
    <w:p w14:paraId="7EB8666C" w14:textId="77777777" w:rsidR="00A23F7A" w:rsidRDefault="00A23F7A" w:rsidP="00B5765E">
      <w:pPr>
        <w:pStyle w:val="Brdtextmedindragvnster"/>
      </w:pPr>
      <w:r>
        <w:t>Eriksson, Hillevi, klimatspecialist (fr.o.m. 2013</w:t>
      </w:r>
      <w:r>
        <w:noBreakHyphen/>
        <w:t>04</w:t>
      </w:r>
      <w:r>
        <w:noBreakHyphen/>
        <w:t>22 t.o.m. 2015</w:t>
      </w:r>
      <w:r>
        <w:noBreakHyphen/>
        <w:t>12</w:t>
      </w:r>
      <w:r>
        <w:noBreakHyphen/>
        <w:t>31)</w:t>
      </w:r>
    </w:p>
    <w:p w14:paraId="033E320D" w14:textId="77777777" w:rsidR="00A23F7A" w:rsidRDefault="00A23F7A" w:rsidP="00B5765E">
      <w:pPr>
        <w:pStyle w:val="Brdtextmedindragvnster"/>
      </w:pPr>
      <w:r>
        <w:t>Eriksson, Linda, rådgivare (fr.o.m. 2013</w:t>
      </w:r>
      <w:r>
        <w:noBreakHyphen/>
        <w:t>04</w:t>
      </w:r>
      <w:r>
        <w:noBreakHyphen/>
        <w:t>22 t.o.m. 2014</w:t>
      </w:r>
      <w:r>
        <w:noBreakHyphen/>
        <w:t>12</w:t>
      </w:r>
      <w:r>
        <w:noBreakHyphen/>
        <w:t>31)</w:t>
      </w:r>
    </w:p>
    <w:p w14:paraId="0412D719" w14:textId="77777777" w:rsidR="00A23F7A" w:rsidRDefault="00A23F7A" w:rsidP="00B5765E">
      <w:pPr>
        <w:pStyle w:val="Brdtextmedindragvnster"/>
      </w:pPr>
      <w:proofErr w:type="spellStart"/>
      <w:r>
        <w:lastRenderedPageBreak/>
        <w:t>Espeby</w:t>
      </w:r>
      <w:proofErr w:type="spellEnd"/>
      <w:r>
        <w:t>, Lars, departementssekreterare (fr.o.m. 2012</w:t>
      </w:r>
      <w:r>
        <w:noBreakHyphen/>
        <w:t>03</w:t>
      </w:r>
      <w:r>
        <w:noBreakHyphen/>
        <w:t>30 t.o.m. 2015</w:t>
      </w:r>
      <w:r>
        <w:noBreakHyphen/>
        <w:t>12</w:t>
      </w:r>
      <w:r>
        <w:noBreakHyphen/>
        <w:t>31)</w:t>
      </w:r>
    </w:p>
    <w:p w14:paraId="61D27A4D" w14:textId="77777777" w:rsidR="00A23F7A" w:rsidRDefault="00A23F7A" w:rsidP="00B5765E">
      <w:pPr>
        <w:pStyle w:val="Brdtextmedindragvnster"/>
      </w:pPr>
      <w:proofErr w:type="spellStart"/>
      <w:r>
        <w:t>Finnson</w:t>
      </w:r>
      <w:proofErr w:type="spellEnd"/>
      <w:r>
        <w:t xml:space="preserve">, Anders, vice </w:t>
      </w:r>
      <w:proofErr w:type="spellStart"/>
      <w:r>
        <w:t>verkst</w:t>
      </w:r>
      <w:proofErr w:type="spellEnd"/>
      <w:r>
        <w:t>. direktör (fr.o.m. 2011</w:t>
      </w:r>
      <w:r>
        <w:noBreakHyphen/>
        <w:t>09</w:t>
      </w:r>
      <w:r>
        <w:noBreakHyphen/>
        <w:t>01 t.o.m. 2015</w:t>
      </w:r>
      <w:r>
        <w:noBreakHyphen/>
        <w:t>12</w:t>
      </w:r>
      <w:r>
        <w:noBreakHyphen/>
        <w:t>31)</w:t>
      </w:r>
    </w:p>
    <w:p w14:paraId="62AAD0DA" w14:textId="77777777" w:rsidR="00A23F7A" w:rsidRDefault="00A23F7A" w:rsidP="00B5765E">
      <w:pPr>
        <w:pStyle w:val="Brdtextmedindragvnster"/>
      </w:pPr>
      <w:proofErr w:type="spellStart"/>
      <w:r>
        <w:t>Fintling</w:t>
      </w:r>
      <w:proofErr w:type="spellEnd"/>
      <w:r>
        <w:t>, Johanna, sakkunnig (fr.o.m. 2012</w:t>
      </w:r>
      <w:r>
        <w:noBreakHyphen/>
        <w:t>03</w:t>
      </w:r>
      <w:r>
        <w:noBreakHyphen/>
        <w:t>30 t.o.m. 2012</w:t>
      </w:r>
      <w:r>
        <w:noBreakHyphen/>
        <w:t>08</w:t>
      </w:r>
      <w:r>
        <w:noBreakHyphen/>
        <w:t>15)</w:t>
      </w:r>
    </w:p>
    <w:p w14:paraId="4E1B1389" w14:textId="77777777" w:rsidR="00A23F7A" w:rsidRPr="00342E4B" w:rsidRDefault="00A23F7A" w:rsidP="00B5765E">
      <w:pPr>
        <w:pStyle w:val="Brdtextmedindragvnster"/>
        <w:rPr>
          <w:lang w:val="fr-FR"/>
        </w:rPr>
      </w:pPr>
      <w:proofErr w:type="spellStart"/>
      <w:r w:rsidRPr="00342E4B">
        <w:rPr>
          <w:lang w:val="fr-FR"/>
        </w:rPr>
        <w:t>Florén</w:t>
      </w:r>
      <w:proofErr w:type="spellEnd"/>
      <w:r w:rsidRPr="00342E4B">
        <w:rPr>
          <w:lang w:val="fr-FR"/>
        </w:rPr>
        <w:t>, Johan, chef (</w:t>
      </w:r>
      <w:proofErr w:type="spellStart"/>
      <w:r w:rsidRPr="00342E4B">
        <w:rPr>
          <w:lang w:val="fr-FR"/>
        </w:rPr>
        <w:t>fr.o.m</w:t>
      </w:r>
      <w:proofErr w:type="spellEnd"/>
      <w:r w:rsidRPr="00342E4B">
        <w:rPr>
          <w:lang w:val="fr-FR"/>
        </w:rPr>
        <w:t>. 2019</w:t>
      </w:r>
      <w:r w:rsidRPr="00342E4B">
        <w:rPr>
          <w:lang w:val="fr-FR"/>
        </w:rPr>
        <w:noBreakHyphen/>
        <w:t>12</w:t>
      </w:r>
      <w:r w:rsidRPr="00342E4B">
        <w:rPr>
          <w:lang w:val="fr-FR"/>
        </w:rPr>
        <w:noBreakHyphen/>
        <w:t>01)</w:t>
      </w:r>
    </w:p>
    <w:p w14:paraId="7FC94E86" w14:textId="77777777" w:rsidR="00A23F7A" w:rsidRDefault="00A23F7A" w:rsidP="00B5765E">
      <w:pPr>
        <w:pStyle w:val="Brdtextmedindragvnster"/>
      </w:pPr>
      <w:r>
        <w:t>Forsell, Jerker, departementssekreterare (fr.o.m. 2011</w:t>
      </w:r>
      <w:r>
        <w:noBreakHyphen/>
        <w:t>09</w:t>
      </w:r>
      <w:r>
        <w:noBreakHyphen/>
        <w:t>01 t.o.m. 2015</w:t>
      </w:r>
      <w:r>
        <w:noBreakHyphen/>
        <w:t>12</w:t>
      </w:r>
      <w:r>
        <w:noBreakHyphen/>
        <w:t>31)</w:t>
      </w:r>
    </w:p>
    <w:p w14:paraId="68D67020" w14:textId="77777777" w:rsidR="00A23F7A" w:rsidRDefault="00A23F7A" w:rsidP="00B5765E">
      <w:pPr>
        <w:pStyle w:val="Brdtextmedindragvnster"/>
      </w:pPr>
      <w:r>
        <w:t>Franzén, Magnus, enhetschef (fr.o.m. 2011</w:t>
      </w:r>
      <w:r>
        <w:noBreakHyphen/>
        <w:t>09</w:t>
      </w:r>
      <w:r>
        <w:noBreakHyphen/>
        <w:t>01 t.o.m. 2015</w:t>
      </w:r>
      <w:r>
        <w:noBreakHyphen/>
        <w:t>12</w:t>
      </w:r>
      <w:r>
        <w:noBreakHyphen/>
        <w:t>31)</w:t>
      </w:r>
    </w:p>
    <w:p w14:paraId="059868CD" w14:textId="77777777" w:rsidR="00A23F7A" w:rsidRDefault="00A23F7A" w:rsidP="00B5765E">
      <w:pPr>
        <w:pStyle w:val="Brdtextmedindragvnster"/>
      </w:pPr>
      <w:r>
        <w:t>Fredrikson, Fredrik, handläggare (fr.o.m. 2013</w:t>
      </w:r>
      <w:r>
        <w:noBreakHyphen/>
        <w:t>04</w:t>
      </w:r>
      <w:r>
        <w:noBreakHyphen/>
        <w:t>22 t.o.m. 2015</w:t>
      </w:r>
      <w:r>
        <w:noBreakHyphen/>
        <w:t>12</w:t>
      </w:r>
      <w:r>
        <w:noBreakHyphen/>
        <w:t>31)</w:t>
      </w:r>
    </w:p>
    <w:p w14:paraId="42F92689" w14:textId="77777777" w:rsidR="00A23F7A" w:rsidRDefault="00A23F7A" w:rsidP="00B5765E">
      <w:pPr>
        <w:pStyle w:val="Brdtextmedindragvnster"/>
      </w:pPr>
      <w:r>
        <w:t>Fredriksson, Gunnar, handläggare (fr.o.m. 2013</w:t>
      </w:r>
      <w:r>
        <w:noBreakHyphen/>
        <w:t>04</w:t>
      </w:r>
      <w:r>
        <w:noBreakHyphen/>
        <w:t>22 t.o.m. 2015</w:t>
      </w:r>
      <w:r>
        <w:noBreakHyphen/>
        <w:t>12</w:t>
      </w:r>
      <w:r>
        <w:noBreakHyphen/>
        <w:t>31)</w:t>
      </w:r>
    </w:p>
    <w:p w14:paraId="6B483A19" w14:textId="77777777" w:rsidR="00A23F7A" w:rsidRDefault="00A23F7A" w:rsidP="00B5765E">
      <w:pPr>
        <w:pStyle w:val="Brdtextmedindragvnster"/>
      </w:pPr>
      <w:r>
        <w:t>From, Johanna, regionchef (fr.o.m. 2012</w:t>
      </w:r>
      <w:r>
        <w:noBreakHyphen/>
        <w:t>03</w:t>
      </w:r>
      <w:r>
        <w:noBreakHyphen/>
        <w:t>30 t.o.m. 2015</w:t>
      </w:r>
      <w:r>
        <w:noBreakHyphen/>
        <w:t>12</w:t>
      </w:r>
      <w:r>
        <w:noBreakHyphen/>
        <w:t>31)</w:t>
      </w:r>
    </w:p>
    <w:p w14:paraId="4CE9B33D" w14:textId="77777777" w:rsidR="00A23F7A" w:rsidRDefault="00A23F7A" w:rsidP="00B5765E">
      <w:pPr>
        <w:pStyle w:val="Brdtextmedindragvnster"/>
      </w:pPr>
      <w:r>
        <w:t>Gill, Alexander, antikvarie (fr.o.m. 2013</w:t>
      </w:r>
      <w:r>
        <w:noBreakHyphen/>
        <w:t>01</w:t>
      </w:r>
      <w:r>
        <w:noBreakHyphen/>
        <w:t>28 t.o.m. 2015</w:t>
      </w:r>
      <w:r>
        <w:noBreakHyphen/>
        <w:t>12</w:t>
      </w:r>
      <w:r>
        <w:noBreakHyphen/>
        <w:t>31)</w:t>
      </w:r>
    </w:p>
    <w:p w14:paraId="3C8E0334" w14:textId="77777777" w:rsidR="00A23F7A" w:rsidRDefault="00A23F7A" w:rsidP="00B5765E">
      <w:pPr>
        <w:pStyle w:val="Brdtextmedindragvnster"/>
      </w:pPr>
      <w:r>
        <w:t>Gladh, Lennart, expert (fr.o.m. 2013</w:t>
      </w:r>
      <w:r>
        <w:noBreakHyphen/>
        <w:t>04</w:t>
      </w:r>
      <w:r>
        <w:noBreakHyphen/>
        <w:t>22 t.o.m. 2015</w:t>
      </w:r>
      <w:r>
        <w:noBreakHyphen/>
        <w:t>12</w:t>
      </w:r>
      <w:r>
        <w:noBreakHyphen/>
        <w:t>31)</w:t>
      </w:r>
    </w:p>
    <w:p w14:paraId="2F1DA5C7" w14:textId="77777777" w:rsidR="00A23F7A" w:rsidRDefault="00A23F7A" w:rsidP="00B5765E">
      <w:pPr>
        <w:pStyle w:val="Brdtextmedindragvnster"/>
      </w:pPr>
      <w:r>
        <w:t xml:space="preserve">Gripstrand, Sara, </w:t>
      </w:r>
      <w:proofErr w:type="spellStart"/>
      <w:r>
        <w:t>hållbarhetsstrateg</w:t>
      </w:r>
      <w:proofErr w:type="spellEnd"/>
      <w:r>
        <w:t xml:space="preserve"> (fr.o.m. 2019</w:t>
      </w:r>
      <w:r>
        <w:noBreakHyphen/>
        <w:t>12</w:t>
      </w:r>
      <w:r>
        <w:noBreakHyphen/>
        <w:t>01)</w:t>
      </w:r>
    </w:p>
    <w:p w14:paraId="1F6D8C80" w14:textId="77777777" w:rsidR="00A23F7A" w:rsidRDefault="00A23F7A" w:rsidP="00B5765E">
      <w:pPr>
        <w:pStyle w:val="Brdtextmedindragvnster"/>
      </w:pPr>
      <w:proofErr w:type="spellStart"/>
      <w:r>
        <w:t>Guzikowski</w:t>
      </w:r>
      <w:proofErr w:type="spellEnd"/>
      <w:r>
        <w:t>, Gunnar, kemist (fr.o.m. 2011</w:t>
      </w:r>
      <w:r>
        <w:noBreakHyphen/>
        <w:t>09</w:t>
      </w:r>
      <w:r>
        <w:noBreakHyphen/>
        <w:t>01 t.o.m. 2015</w:t>
      </w:r>
      <w:r>
        <w:noBreakHyphen/>
        <w:t>12</w:t>
      </w:r>
      <w:r>
        <w:noBreakHyphen/>
        <w:t>31)</w:t>
      </w:r>
    </w:p>
    <w:p w14:paraId="48B3CFBC" w14:textId="77777777" w:rsidR="00A23F7A" w:rsidRDefault="00A23F7A" w:rsidP="00B5765E">
      <w:pPr>
        <w:pStyle w:val="Brdtextmedindragvnster"/>
      </w:pPr>
      <w:r>
        <w:t>Hagman, Thomas, enhetschef (fr.o.m. 2011</w:t>
      </w:r>
      <w:r>
        <w:noBreakHyphen/>
        <w:t>09</w:t>
      </w:r>
      <w:r>
        <w:noBreakHyphen/>
        <w:t>01 t.o.m. 2015</w:t>
      </w:r>
      <w:r>
        <w:noBreakHyphen/>
        <w:t>12</w:t>
      </w:r>
      <w:r>
        <w:noBreakHyphen/>
        <w:t>31)</w:t>
      </w:r>
    </w:p>
    <w:p w14:paraId="353532D8" w14:textId="77777777" w:rsidR="00A23F7A" w:rsidRDefault="00A23F7A" w:rsidP="00B5765E">
      <w:pPr>
        <w:pStyle w:val="Brdtextmedindragvnster"/>
      </w:pPr>
      <w:r>
        <w:t xml:space="preserve">Hallgren, </w:t>
      </w:r>
      <w:proofErr w:type="spellStart"/>
      <w:r>
        <w:t>Sunita</w:t>
      </w:r>
      <w:proofErr w:type="spellEnd"/>
      <w:r>
        <w:t>, handläggare (fr.o.m. 2011</w:t>
      </w:r>
      <w:r>
        <w:noBreakHyphen/>
        <w:t>09</w:t>
      </w:r>
      <w:r>
        <w:noBreakHyphen/>
        <w:t>01 t.o.m. 2015</w:t>
      </w:r>
      <w:r>
        <w:noBreakHyphen/>
        <w:t>12</w:t>
      </w:r>
      <w:r>
        <w:noBreakHyphen/>
        <w:t>31)</w:t>
      </w:r>
    </w:p>
    <w:p w14:paraId="54EC5040" w14:textId="77777777" w:rsidR="00A23F7A" w:rsidRDefault="00A23F7A" w:rsidP="00B5765E">
      <w:pPr>
        <w:pStyle w:val="Brdtextmedindragvnster"/>
      </w:pPr>
      <w:r>
        <w:t>Hammar, Tobias, fiskare (fr.o.m. 2019</w:t>
      </w:r>
      <w:r>
        <w:noBreakHyphen/>
        <w:t>12</w:t>
      </w:r>
      <w:r>
        <w:noBreakHyphen/>
        <w:t>01)</w:t>
      </w:r>
    </w:p>
    <w:p w14:paraId="08CF818B" w14:textId="77777777" w:rsidR="00A23F7A" w:rsidRDefault="00A23F7A" w:rsidP="00B5765E">
      <w:pPr>
        <w:pStyle w:val="Brdtextmedindragvnster"/>
      </w:pPr>
      <w:r>
        <w:t>Hansson, Mats-Olof, ämnesråd (fr.o.m. 2015</w:t>
      </w:r>
      <w:r>
        <w:noBreakHyphen/>
        <w:t>02</w:t>
      </w:r>
      <w:r>
        <w:noBreakHyphen/>
        <w:t>10 t.o.m. 2015</w:t>
      </w:r>
      <w:r>
        <w:noBreakHyphen/>
        <w:t>06</w:t>
      </w:r>
      <w:r>
        <w:noBreakHyphen/>
        <w:t>15)</w:t>
      </w:r>
    </w:p>
    <w:p w14:paraId="1BA96041" w14:textId="77777777" w:rsidR="00A23F7A" w:rsidRDefault="00A23F7A" w:rsidP="00B5765E">
      <w:pPr>
        <w:pStyle w:val="Brdtextmedindragvnster"/>
      </w:pPr>
      <w:proofErr w:type="spellStart"/>
      <w:r>
        <w:t>Hasselsten</w:t>
      </w:r>
      <w:proofErr w:type="spellEnd"/>
      <w:r>
        <w:t>, Ingrid, kansliråd (fr.o.m. 2011</w:t>
      </w:r>
      <w:r>
        <w:noBreakHyphen/>
        <w:t>06</w:t>
      </w:r>
      <w:r>
        <w:noBreakHyphen/>
        <w:t>09 t.o.m. 2016</w:t>
      </w:r>
      <w:r>
        <w:noBreakHyphen/>
        <w:t>06</w:t>
      </w:r>
      <w:r>
        <w:noBreakHyphen/>
        <w:t>15)</w:t>
      </w:r>
    </w:p>
    <w:p w14:paraId="4BDE5E47" w14:textId="77777777" w:rsidR="00A23F7A" w:rsidRDefault="00A23F7A" w:rsidP="00B5765E">
      <w:pPr>
        <w:pStyle w:val="Brdtextmedindragvnster"/>
      </w:pPr>
      <w:r>
        <w:t>Hedenström, Anna, enhetschef (fr.o.m. 2013</w:t>
      </w:r>
      <w:r>
        <w:noBreakHyphen/>
        <w:t>04</w:t>
      </w:r>
      <w:r>
        <w:noBreakHyphen/>
        <w:t>22 t.o.m. 2015</w:t>
      </w:r>
      <w:r>
        <w:noBreakHyphen/>
        <w:t>12</w:t>
      </w:r>
      <w:r>
        <w:noBreakHyphen/>
        <w:t>31)</w:t>
      </w:r>
    </w:p>
    <w:p w14:paraId="2CD39A44" w14:textId="77777777" w:rsidR="00A23F7A" w:rsidRDefault="00A23F7A" w:rsidP="00B5765E">
      <w:pPr>
        <w:pStyle w:val="Brdtextmedindragvnster"/>
      </w:pPr>
      <w:r>
        <w:t>Hjelm, Joakim, stf. prefekt (fr.o.m. 2019</w:t>
      </w:r>
      <w:r>
        <w:noBreakHyphen/>
        <w:t>12</w:t>
      </w:r>
      <w:r>
        <w:noBreakHyphen/>
        <w:t>01)</w:t>
      </w:r>
    </w:p>
    <w:p w14:paraId="4CD1FFB0" w14:textId="77777777" w:rsidR="00A23F7A" w:rsidRDefault="00A23F7A" w:rsidP="00B5765E">
      <w:pPr>
        <w:pStyle w:val="Brdtextmedindragvnster"/>
      </w:pPr>
      <w:r>
        <w:t>Hjerpe Olausson, Jessica, samordnare (fr.o.m. 2019</w:t>
      </w:r>
      <w:r>
        <w:noBreakHyphen/>
        <w:t>12</w:t>
      </w:r>
      <w:r>
        <w:noBreakHyphen/>
        <w:t>01)</w:t>
      </w:r>
    </w:p>
    <w:p w14:paraId="2F4AECBD" w14:textId="77777777" w:rsidR="00A23F7A" w:rsidRDefault="00A23F7A" w:rsidP="00B5765E">
      <w:pPr>
        <w:pStyle w:val="Brdtextmedindragvnster"/>
      </w:pPr>
      <w:r>
        <w:t>Hoffman, Markus, miljö- och vattenexpert (fr.o.m. 2019</w:t>
      </w:r>
      <w:r>
        <w:noBreakHyphen/>
        <w:t>12</w:t>
      </w:r>
      <w:r>
        <w:noBreakHyphen/>
        <w:t>01)</w:t>
      </w:r>
    </w:p>
    <w:p w14:paraId="6868D46B" w14:textId="77777777" w:rsidR="00A23F7A" w:rsidRDefault="00A23F7A" w:rsidP="00B5765E">
      <w:pPr>
        <w:pStyle w:val="Brdtextmedindragvnster"/>
      </w:pPr>
      <w:proofErr w:type="spellStart"/>
      <w:r>
        <w:t>Hojem</w:t>
      </w:r>
      <w:proofErr w:type="spellEnd"/>
      <w:r>
        <w:t>, Petter, departementssekreterare (fr.o.m. 2015</w:t>
      </w:r>
      <w:r>
        <w:noBreakHyphen/>
        <w:t>10</w:t>
      </w:r>
      <w:r>
        <w:noBreakHyphen/>
        <w:t>01 t.o.m. 2016</w:t>
      </w:r>
      <w:r>
        <w:noBreakHyphen/>
        <w:t>06</w:t>
      </w:r>
      <w:r>
        <w:noBreakHyphen/>
        <w:t>15)</w:t>
      </w:r>
    </w:p>
    <w:p w14:paraId="18A9EAD5" w14:textId="77777777" w:rsidR="00A23F7A" w:rsidRDefault="00A23F7A" w:rsidP="00B5765E">
      <w:pPr>
        <w:pStyle w:val="Brdtextmedindragvnster"/>
      </w:pPr>
      <w:r>
        <w:t>Holgersson, Björn, statsgeolog (fr.o.m. 2013</w:t>
      </w:r>
      <w:r>
        <w:noBreakHyphen/>
        <w:t>04</w:t>
      </w:r>
      <w:r>
        <w:noBreakHyphen/>
        <w:t>22 t.o.m. 2015</w:t>
      </w:r>
      <w:r>
        <w:noBreakHyphen/>
        <w:t>12</w:t>
      </w:r>
      <w:r>
        <w:noBreakHyphen/>
        <w:t>31)</w:t>
      </w:r>
    </w:p>
    <w:p w14:paraId="49A2BEAD" w14:textId="77777777" w:rsidR="00A23F7A" w:rsidRDefault="00A23F7A" w:rsidP="00B5765E">
      <w:pPr>
        <w:pStyle w:val="Brdtextmedindragvnster"/>
      </w:pPr>
      <w:r>
        <w:t>Håkansson, Helen, professor (fr.o.m. 2011</w:t>
      </w:r>
      <w:r>
        <w:noBreakHyphen/>
        <w:t>09</w:t>
      </w:r>
      <w:r>
        <w:noBreakHyphen/>
        <w:t>01 t.o.m. 2015</w:t>
      </w:r>
      <w:r>
        <w:noBreakHyphen/>
        <w:t>12</w:t>
      </w:r>
      <w:r>
        <w:noBreakHyphen/>
        <w:t>31)</w:t>
      </w:r>
    </w:p>
    <w:p w14:paraId="0379CFC3" w14:textId="77777777" w:rsidR="00A23F7A" w:rsidRDefault="00A23F7A" w:rsidP="00B5765E">
      <w:pPr>
        <w:pStyle w:val="Brdtextmedindragvnster"/>
      </w:pPr>
      <w:r>
        <w:t>Hägg, Conny, ämnesråd (fr.o.m. 2011</w:t>
      </w:r>
      <w:r>
        <w:noBreakHyphen/>
        <w:t>09</w:t>
      </w:r>
      <w:r>
        <w:noBreakHyphen/>
        <w:t>01 t.o.m. 2015</w:t>
      </w:r>
      <w:r>
        <w:noBreakHyphen/>
        <w:t>12</w:t>
      </w:r>
      <w:r>
        <w:noBreakHyphen/>
        <w:t>31)</w:t>
      </w:r>
    </w:p>
    <w:p w14:paraId="7324284E" w14:textId="77777777" w:rsidR="00A23F7A" w:rsidRDefault="00A23F7A" w:rsidP="00B5765E">
      <w:pPr>
        <w:pStyle w:val="Brdtextmedindragvnster"/>
      </w:pPr>
      <w:r>
        <w:t>Hägglund, Marie, avdelningschef (fr.o.m. 2019</w:t>
      </w:r>
      <w:r>
        <w:noBreakHyphen/>
        <w:t>12</w:t>
      </w:r>
      <w:r>
        <w:noBreakHyphen/>
        <w:t>01)</w:t>
      </w:r>
    </w:p>
    <w:p w14:paraId="4D2B2894" w14:textId="77777777" w:rsidR="00A23F7A" w:rsidRDefault="00A23F7A" w:rsidP="00B5765E">
      <w:pPr>
        <w:pStyle w:val="Brdtextmedindragvnster"/>
      </w:pPr>
      <w:proofErr w:type="spellStart"/>
      <w:r>
        <w:t>Idh</w:t>
      </w:r>
      <w:proofErr w:type="spellEnd"/>
      <w:r>
        <w:t xml:space="preserve">, </w:t>
      </w:r>
      <w:proofErr w:type="spellStart"/>
      <w:r>
        <w:t>Viveke</w:t>
      </w:r>
      <w:proofErr w:type="spellEnd"/>
      <w:r>
        <w:t>, miljöansvarig (fr.o.m. 2011</w:t>
      </w:r>
      <w:r>
        <w:noBreakHyphen/>
        <w:t>09</w:t>
      </w:r>
      <w:r>
        <w:noBreakHyphen/>
        <w:t>01 t.o.m. 2015</w:t>
      </w:r>
      <w:r>
        <w:noBreakHyphen/>
        <w:t>12</w:t>
      </w:r>
      <w:r>
        <w:noBreakHyphen/>
        <w:t>31)</w:t>
      </w:r>
    </w:p>
    <w:p w14:paraId="0BC09381" w14:textId="77777777" w:rsidR="00A23F7A" w:rsidRDefault="00A23F7A" w:rsidP="00B5765E">
      <w:pPr>
        <w:pStyle w:val="Brdtextmedindragvnster"/>
      </w:pPr>
      <w:r>
        <w:t>Ivarsson Westerberg, Anders, professor (fr.o.m. 2019</w:t>
      </w:r>
      <w:r>
        <w:noBreakHyphen/>
        <w:t>12</w:t>
      </w:r>
      <w:r>
        <w:noBreakHyphen/>
        <w:t>01)</w:t>
      </w:r>
    </w:p>
    <w:p w14:paraId="75E77841" w14:textId="77777777" w:rsidR="00A23F7A" w:rsidRDefault="00A23F7A" w:rsidP="00B5765E">
      <w:pPr>
        <w:pStyle w:val="Brdtextmedindragvnster"/>
      </w:pPr>
      <w:r>
        <w:t xml:space="preserve">Johansson, Anna-Karin, </w:t>
      </w:r>
      <w:proofErr w:type="spellStart"/>
      <w:r>
        <w:t>miljöstrateg</w:t>
      </w:r>
      <w:proofErr w:type="spellEnd"/>
      <w:r>
        <w:t xml:space="preserve"> (fr.o.m. 2011</w:t>
      </w:r>
      <w:r>
        <w:noBreakHyphen/>
        <w:t>09</w:t>
      </w:r>
      <w:r>
        <w:noBreakHyphen/>
        <w:t>01 t.o.m. 2015</w:t>
      </w:r>
      <w:r>
        <w:noBreakHyphen/>
        <w:t>12</w:t>
      </w:r>
      <w:r>
        <w:noBreakHyphen/>
        <w:t>31)</w:t>
      </w:r>
    </w:p>
    <w:p w14:paraId="4BFD3EE3" w14:textId="77777777" w:rsidR="00A23F7A" w:rsidRDefault="00A23F7A" w:rsidP="00B5765E">
      <w:pPr>
        <w:pStyle w:val="Brdtextmedindragvnster"/>
      </w:pPr>
      <w:r>
        <w:t>Johansson, Olof, avdelningschef (fr.o.m. 2012</w:t>
      </w:r>
      <w:r>
        <w:noBreakHyphen/>
        <w:t>03</w:t>
      </w:r>
      <w:r>
        <w:noBreakHyphen/>
        <w:t>30 t.o.m. 2015</w:t>
      </w:r>
      <w:r>
        <w:noBreakHyphen/>
        <w:t>12</w:t>
      </w:r>
      <w:r>
        <w:noBreakHyphen/>
        <w:t>31)</w:t>
      </w:r>
    </w:p>
    <w:p w14:paraId="4D626C3F" w14:textId="2B9B1293" w:rsidR="00A23F7A" w:rsidRDefault="00A23F7A" w:rsidP="00B5765E">
      <w:pPr>
        <w:pStyle w:val="Brdtextmedindragvnster"/>
      </w:pPr>
      <w:r>
        <w:t xml:space="preserve">Johansson, Sif, </w:t>
      </w:r>
      <w:proofErr w:type="spellStart"/>
      <w:r>
        <w:t>fil.dr</w:t>
      </w:r>
      <w:proofErr w:type="spellEnd"/>
      <w:r>
        <w:t xml:space="preserve"> (fr.o.m. 2019</w:t>
      </w:r>
      <w:r>
        <w:noBreakHyphen/>
        <w:t>12</w:t>
      </w:r>
      <w:r>
        <w:noBreakHyphen/>
        <w:t>01)</w:t>
      </w:r>
    </w:p>
    <w:p w14:paraId="53DF884C" w14:textId="77777777" w:rsidR="00A23F7A" w:rsidRDefault="00A23F7A" w:rsidP="00B5765E">
      <w:pPr>
        <w:pStyle w:val="Brdtextmedindragvnster"/>
      </w:pPr>
      <w:proofErr w:type="spellStart"/>
      <w:r>
        <w:t>Jöborn</w:t>
      </w:r>
      <w:proofErr w:type="spellEnd"/>
      <w:r>
        <w:t>, Anna, avdelningschef (fr.o.m. 2011</w:t>
      </w:r>
      <w:r>
        <w:noBreakHyphen/>
        <w:t>09</w:t>
      </w:r>
      <w:r>
        <w:noBreakHyphen/>
        <w:t>01 t.o.m. 2015</w:t>
      </w:r>
      <w:r>
        <w:noBreakHyphen/>
        <w:t>12</w:t>
      </w:r>
      <w:r>
        <w:noBreakHyphen/>
        <w:t>31)</w:t>
      </w:r>
    </w:p>
    <w:p w14:paraId="417CBC87" w14:textId="77777777" w:rsidR="00A23F7A" w:rsidRDefault="00A23F7A" w:rsidP="00B5765E">
      <w:pPr>
        <w:pStyle w:val="Brdtextmedindragvnster"/>
      </w:pPr>
      <w:r>
        <w:t>Kahn, Jon, departementsråd (fr.o.m. 2015</w:t>
      </w:r>
      <w:r>
        <w:noBreakHyphen/>
        <w:t>01</w:t>
      </w:r>
      <w:r>
        <w:noBreakHyphen/>
        <w:t>26 t.o.m. 2015</w:t>
      </w:r>
      <w:r>
        <w:noBreakHyphen/>
        <w:t>09</w:t>
      </w:r>
      <w:r>
        <w:noBreakHyphen/>
        <w:t>30)</w:t>
      </w:r>
    </w:p>
    <w:p w14:paraId="6959569D" w14:textId="77777777" w:rsidR="00A23F7A" w:rsidRDefault="00A23F7A" w:rsidP="00B5765E">
      <w:pPr>
        <w:pStyle w:val="Brdtextmedindragvnster"/>
      </w:pPr>
      <w:r>
        <w:t>Karlsson, Erland, enhetschef (fr.o.m. 2013</w:t>
      </w:r>
      <w:r>
        <w:noBreakHyphen/>
        <w:t>04</w:t>
      </w:r>
      <w:r>
        <w:noBreakHyphen/>
        <w:t>22 t.o.m. 2015</w:t>
      </w:r>
      <w:r>
        <w:noBreakHyphen/>
        <w:t>12</w:t>
      </w:r>
      <w:r>
        <w:noBreakHyphen/>
        <w:t>31)</w:t>
      </w:r>
    </w:p>
    <w:p w14:paraId="235CC17E" w14:textId="77777777" w:rsidR="00A23F7A" w:rsidRDefault="00A23F7A" w:rsidP="00B5765E">
      <w:pPr>
        <w:pStyle w:val="Brdtextmedindragvnster"/>
      </w:pPr>
      <w:r>
        <w:t>Karlsson, Mikael, docent (fr.o.m. 2019</w:t>
      </w:r>
      <w:r>
        <w:noBreakHyphen/>
        <w:t>12</w:t>
      </w:r>
      <w:r>
        <w:noBreakHyphen/>
        <w:t>01)</w:t>
      </w:r>
    </w:p>
    <w:p w14:paraId="3877CD4D" w14:textId="77777777" w:rsidR="00A23F7A" w:rsidRDefault="00A23F7A" w:rsidP="00B5765E">
      <w:pPr>
        <w:pStyle w:val="Brdtextmedindragvnster"/>
      </w:pPr>
      <w:r>
        <w:t>Karlsson, Stefan, ämnesråd (fr.o.m. 2010</w:t>
      </w:r>
      <w:r>
        <w:noBreakHyphen/>
        <w:t>09</w:t>
      </w:r>
      <w:r>
        <w:noBreakHyphen/>
        <w:t>10 t.o.m. 2012</w:t>
      </w:r>
      <w:r>
        <w:noBreakHyphen/>
        <w:t>06</w:t>
      </w:r>
      <w:r>
        <w:noBreakHyphen/>
        <w:t>17)</w:t>
      </w:r>
    </w:p>
    <w:p w14:paraId="670BC43C" w14:textId="77777777" w:rsidR="00A23F7A" w:rsidRDefault="00A23F7A" w:rsidP="00B5765E">
      <w:pPr>
        <w:pStyle w:val="Brdtextmedindragvnster"/>
      </w:pPr>
      <w:r>
        <w:t>Kling, Johan, utredare (fr.o.m. 2013</w:t>
      </w:r>
      <w:r>
        <w:noBreakHyphen/>
        <w:t>04</w:t>
      </w:r>
      <w:r>
        <w:noBreakHyphen/>
        <w:t>22 t.o.m. 2015</w:t>
      </w:r>
      <w:r>
        <w:noBreakHyphen/>
        <w:t>12</w:t>
      </w:r>
      <w:r>
        <w:noBreakHyphen/>
        <w:t>31)</w:t>
      </w:r>
    </w:p>
    <w:p w14:paraId="497413A7" w14:textId="77777777" w:rsidR="00A23F7A" w:rsidRDefault="00A23F7A" w:rsidP="00B5765E">
      <w:pPr>
        <w:pStyle w:val="Brdtextmedindragvnster"/>
      </w:pPr>
      <w:r>
        <w:t>Kvarnström, Kenny, handläggare (fr.o.m. 2011</w:t>
      </w:r>
      <w:r>
        <w:noBreakHyphen/>
        <w:t>09</w:t>
      </w:r>
      <w:r>
        <w:noBreakHyphen/>
        <w:t>01 t.o.m. 2015</w:t>
      </w:r>
      <w:r>
        <w:noBreakHyphen/>
        <w:t>12</w:t>
      </w:r>
      <w:r>
        <w:noBreakHyphen/>
        <w:t>31)</w:t>
      </w:r>
    </w:p>
    <w:p w14:paraId="0522D00D" w14:textId="77777777" w:rsidR="00A23F7A" w:rsidRDefault="00A23F7A" w:rsidP="00B5765E">
      <w:pPr>
        <w:pStyle w:val="Brdtextmedindragvnster"/>
      </w:pPr>
      <w:r>
        <w:t>Lagerqvist, Monica, kansliråd (fr.o.m. 2016</w:t>
      </w:r>
      <w:r>
        <w:noBreakHyphen/>
        <w:t>01</w:t>
      </w:r>
      <w:r>
        <w:noBreakHyphen/>
        <w:t>25 t.o.m. 2016</w:t>
      </w:r>
      <w:r>
        <w:noBreakHyphen/>
        <w:t>06</w:t>
      </w:r>
      <w:r>
        <w:noBreakHyphen/>
        <w:t>15)</w:t>
      </w:r>
    </w:p>
    <w:p w14:paraId="23944928" w14:textId="77777777" w:rsidR="00A23F7A" w:rsidRDefault="00A23F7A" w:rsidP="00B5765E">
      <w:pPr>
        <w:pStyle w:val="Brdtextmedindragvnster"/>
      </w:pPr>
      <w:proofErr w:type="spellStart"/>
      <w:r>
        <w:lastRenderedPageBreak/>
        <w:t>Langaas</w:t>
      </w:r>
      <w:proofErr w:type="spellEnd"/>
      <w:r>
        <w:t>, Sindre, expert (fr.o.m. 2013</w:t>
      </w:r>
      <w:r>
        <w:noBreakHyphen/>
        <w:t>01</w:t>
      </w:r>
      <w:r>
        <w:noBreakHyphen/>
        <w:t>28 t.o.m. 2015</w:t>
      </w:r>
      <w:r>
        <w:noBreakHyphen/>
        <w:t>12</w:t>
      </w:r>
      <w:r>
        <w:noBreakHyphen/>
        <w:t>31)</w:t>
      </w:r>
    </w:p>
    <w:p w14:paraId="0AC7537C" w14:textId="77777777" w:rsidR="00A23F7A" w:rsidRDefault="00A23F7A" w:rsidP="00B5765E">
      <w:pPr>
        <w:pStyle w:val="Brdtextmedindragvnster"/>
      </w:pPr>
      <w:proofErr w:type="spellStart"/>
      <w:r>
        <w:t>Langlet</w:t>
      </w:r>
      <w:proofErr w:type="spellEnd"/>
      <w:r>
        <w:t>, David, professor (fr.o.m. 2019</w:t>
      </w:r>
      <w:r>
        <w:noBreakHyphen/>
        <w:t>12</w:t>
      </w:r>
      <w:r>
        <w:noBreakHyphen/>
        <w:t>01)</w:t>
      </w:r>
    </w:p>
    <w:p w14:paraId="1BDA6842" w14:textId="77777777" w:rsidR="00A23F7A" w:rsidRDefault="00A23F7A" w:rsidP="00B5765E">
      <w:pPr>
        <w:pStyle w:val="Brdtextmedindragvnster"/>
      </w:pPr>
      <w:proofErr w:type="spellStart"/>
      <w:r>
        <w:t>Larshans</w:t>
      </w:r>
      <w:proofErr w:type="spellEnd"/>
      <w:r>
        <w:t>, Pär, hållbarhetschef (fr.o.m. 2019</w:t>
      </w:r>
      <w:r>
        <w:noBreakHyphen/>
        <w:t>12</w:t>
      </w:r>
      <w:r>
        <w:noBreakHyphen/>
        <w:t>01)</w:t>
      </w:r>
    </w:p>
    <w:p w14:paraId="24DE65E6" w14:textId="77777777" w:rsidR="00A23F7A" w:rsidRDefault="00A23F7A" w:rsidP="00B5765E">
      <w:pPr>
        <w:pStyle w:val="Brdtextmedindragvnster"/>
      </w:pPr>
      <w:r>
        <w:t>Larsson, Fredrik, miljöansvarig (fr.o.m. 2019</w:t>
      </w:r>
      <w:r>
        <w:noBreakHyphen/>
        <w:t>12</w:t>
      </w:r>
      <w:r>
        <w:noBreakHyphen/>
        <w:t>01)</w:t>
      </w:r>
    </w:p>
    <w:p w14:paraId="02F7EBB2" w14:textId="77777777" w:rsidR="00A23F7A" w:rsidRDefault="00A23F7A" w:rsidP="00B5765E">
      <w:pPr>
        <w:pStyle w:val="Brdtextmedindragvnster"/>
      </w:pPr>
      <w:r>
        <w:t>Larsson, Mårten, skogsdirektör (fr.o.m. 2012</w:t>
      </w:r>
      <w:r>
        <w:noBreakHyphen/>
        <w:t>03</w:t>
      </w:r>
      <w:r>
        <w:noBreakHyphen/>
        <w:t>30 t.o.m. 2015</w:t>
      </w:r>
      <w:r>
        <w:noBreakHyphen/>
        <w:t>12</w:t>
      </w:r>
      <w:r>
        <w:noBreakHyphen/>
        <w:t>31)</w:t>
      </w:r>
    </w:p>
    <w:p w14:paraId="7C19B58C" w14:textId="77777777" w:rsidR="00A23F7A" w:rsidRDefault="00A23F7A" w:rsidP="00B5765E">
      <w:pPr>
        <w:pStyle w:val="Brdtextmedindragvnster"/>
      </w:pPr>
      <w:proofErr w:type="spellStart"/>
      <w:r>
        <w:t>Lexén</w:t>
      </w:r>
      <w:proofErr w:type="spellEnd"/>
      <w:r>
        <w:t>, Karin, generalsekreterare (fr.o.m. 2019</w:t>
      </w:r>
      <w:r>
        <w:noBreakHyphen/>
        <w:t>12</w:t>
      </w:r>
      <w:r>
        <w:noBreakHyphen/>
        <w:t>01)</w:t>
      </w:r>
    </w:p>
    <w:p w14:paraId="0156AA4F" w14:textId="77777777" w:rsidR="00A23F7A" w:rsidRDefault="00A23F7A" w:rsidP="00B5765E">
      <w:pPr>
        <w:pStyle w:val="Brdtextmedindragvnster"/>
      </w:pPr>
      <w:proofErr w:type="spellStart"/>
      <w:r>
        <w:t>Lidbaum</w:t>
      </w:r>
      <w:proofErr w:type="spellEnd"/>
      <w:r>
        <w:t>, Elisabeth, departementssekreterare (fr.o.m. 2010</w:t>
      </w:r>
      <w:r>
        <w:noBreakHyphen/>
        <w:t>09</w:t>
      </w:r>
      <w:r>
        <w:noBreakHyphen/>
        <w:t>10 t.o.m. 2014</w:t>
      </w:r>
      <w:r>
        <w:noBreakHyphen/>
        <w:t>09</w:t>
      </w:r>
      <w:r>
        <w:noBreakHyphen/>
        <w:t>19)</w:t>
      </w:r>
    </w:p>
    <w:p w14:paraId="74D05936" w14:textId="77777777" w:rsidR="00A23F7A" w:rsidRDefault="00A23F7A" w:rsidP="00B5765E">
      <w:pPr>
        <w:pStyle w:val="Brdtextmedindragvnster"/>
      </w:pPr>
      <w:r>
        <w:t>Lindberg, Johan, kansliråd (fr.o.m. 2011</w:t>
      </w:r>
      <w:r>
        <w:noBreakHyphen/>
        <w:t>09</w:t>
      </w:r>
      <w:r>
        <w:noBreakHyphen/>
        <w:t>01 t.o.m. 2015</w:t>
      </w:r>
      <w:r>
        <w:noBreakHyphen/>
        <w:t>12</w:t>
      </w:r>
      <w:r>
        <w:noBreakHyphen/>
        <w:t>31)</w:t>
      </w:r>
    </w:p>
    <w:p w14:paraId="77FB5584" w14:textId="77777777" w:rsidR="00A23F7A" w:rsidRDefault="00A23F7A" w:rsidP="00B5765E">
      <w:pPr>
        <w:pStyle w:val="Brdtextmedindragvnster"/>
      </w:pPr>
      <w:r>
        <w:t>Lindblad, Henrik, departementssekreterare (fr.o.m. 2010</w:t>
      </w:r>
      <w:r>
        <w:noBreakHyphen/>
        <w:t>09</w:t>
      </w:r>
      <w:r>
        <w:noBreakHyphen/>
        <w:t>10 t.o.m. 2011</w:t>
      </w:r>
      <w:r>
        <w:noBreakHyphen/>
        <w:t>02</w:t>
      </w:r>
      <w:r>
        <w:noBreakHyphen/>
        <w:t>14)</w:t>
      </w:r>
    </w:p>
    <w:p w14:paraId="000C99B9" w14:textId="77777777" w:rsidR="00A23F7A" w:rsidRDefault="00A23F7A" w:rsidP="00B5765E">
      <w:pPr>
        <w:pStyle w:val="Brdtextmedindragvnster"/>
      </w:pPr>
      <w:r>
        <w:t>Lindahl, Anna Helena, bitr. avdelningschef (fr.o.m. 2012</w:t>
      </w:r>
      <w:r>
        <w:noBreakHyphen/>
        <w:t>03</w:t>
      </w:r>
      <w:r>
        <w:noBreakHyphen/>
        <w:t>30 t.o.m. 2015</w:t>
      </w:r>
      <w:r>
        <w:noBreakHyphen/>
        <w:t>12</w:t>
      </w:r>
      <w:r>
        <w:noBreakHyphen/>
        <w:t>31)</w:t>
      </w:r>
    </w:p>
    <w:p w14:paraId="7E720FEA" w14:textId="77777777" w:rsidR="00A23F7A" w:rsidRDefault="00A23F7A" w:rsidP="00B5765E">
      <w:pPr>
        <w:pStyle w:val="Brdtextmedindragvnster"/>
      </w:pPr>
      <w:r>
        <w:t>Lindahl-Olsson, Mette, enhetschef (fr.o.m. 2013</w:t>
      </w:r>
      <w:r>
        <w:noBreakHyphen/>
        <w:t>04</w:t>
      </w:r>
      <w:r>
        <w:noBreakHyphen/>
        <w:t>22 t.o.m. 2015</w:t>
      </w:r>
      <w:r>
        <w:noBreakHyphen/>
        <w:t>12</w:t>
      </w:r>
      <w:r>
        <w:noBreakHyphen/>
        <w:t>31)</w:t>
      </w:r>
    </w:p>
    <w:p w14:paraId="78D98FAC" w14:textId="77777777" w:rsidR="00A23F7A" w:rsidRDefault="00A23F7A" w:rsidP="00B5765E">
      <w:pPr>
        <w:pStyle w:val="Brdtextmedindragvnster"/>
      </w:pPr>
      <w:r>
        <w:t>Lindén, Gunnar, sakkunnig (fr.o.m. 2012</w:t>
      </w:r>
      <w:r>
        <w:noBreakHyphen/>
        <w:t>08</w:t>
      </w:r>
      <w:r>
        <w:noBreakHyphen/>
        <w:t>16 t.o.m. 2015</w:t>
      </w:r>
      <w:r>
        <w:noBreakHyphen/>
        <w:t>12</w:t>
      </w:r>
      <w:r>
        <w:noBreakHyphen/>
        <w:t>31)</w:t>
      </w:r>
    </w:p>
    <w:p w14:paraId="4D69B74A" w14:textId="77777777" w:rsidR="00A23F7A" w:rsidRDefault="00A23F7A" w:rsidP="00B5765E">
      <w:pPr>
        <w:pStyle w:val="Brdtextmedindragvnster"/>
      </w:pPr>
      <w:r>
        <w:t>Lindgren, Helen, jurist (fr.o.m. 2012</w:t>
      </w:r>
      <w:r>
        <w:noBreakHyphen/>
        <w:t>03</w:t>
      </w:r>
      <w:r>
        <w:noBreakHyphen/>
        <w:t>30 t.o.m. 2012</w:t>
      </w:r>
      <w:r>
        <w:noBreakHyphen/>
        <w:t>11</w:t>
      </w:r>
      <w:r>
        <w:noBreakHyphen/>
        <w:t>04)</w:t>
      </w:r>
    </w:p>
    <w:p w14:paraId="6BA96AD2" w14:textId="77777777" w:rsidR="00A23F7A" w:rsidRDefault="00A23F7A" w:rsidP="00B5765E">
      <w:pPr>
        <w:pStyle w:val="Brdtextmedindragvnster"/>
      </w:pPr>
      <w:r>
        <w:t>Lindgren, Johanna, civilingenjör (fr.o.m. 2011</w:t>
      </w:r>
      <w:r>
        <w:noBreakHyphen/>
        <w:t>09</w:t>
      </w:r>
      <w:r>
        <w:noBreakHyphen/>
        <w:t>01 t.o.m. 2015</w:t>
      </w:r>
      <w:r>
        <w:noBreakHyphen/>
        <w:t>12</w:t>
      </w:r>
      <w:r>
        <w:noBreakHyphen/>
        <w:t>31)</w:t>
      </w:r>
    </w:p>
    <w:p w14:paraId="5D73EB6E" w14:textId="77777777" w:rsidR="00A23F7A" w:rsidRDefault="00A23F7A" w:rsidP="00B5765E">
      <w:pPr>
        <w:pStyle w:val="Brdtextmedindragvnster"/>
      </w:pPr>
      <w:r>
        <w:t>Lindkvist, Nils-Gunnar, forskningschef (fr.o.m. 2011</w:t>
      </w:r>
      <w:r>
        <w:noBreakHyphen/>
        <w:t>09</w:t>
      </w:r>
      <w:r>
        <w:noBreakHyphen/>
        <w:t>01 t.o.m. 2015</w:t>
      </w:r>
      <w:r>
        <w:noBreakHyphen/>
        <w:t>12</w:t>
      </w:r>
      <w:r>
        <w:noBreakHyphen/>
        <w:t>31)</w:t>
      </w:r>
    </w:p>
    <w:p w14:paraId="431BBF97" w14:textId="77777777" w:rsidR="00A23F7A" w:rsidRDefault="00A23F7A" w:rsidP="00B5765E">
      <w:pPr>
        <w:pStyle w:val="Brdtextmedindragvnster"/>
      </w:pPr>
      <w:r>
        <w:t>Lindskog, Bo, research manager (fr.o.m. 2011</w:t>
      </w:r>
      <w:r>
        <w:noBreakHyphen/>
        <w:t>09</w:t>
      </w:r>
      <w:r>
        <w:noBreakHyphen/>
        <w:t>01 t.o.m. 2015</w:t>
      </w:r>
      <w:r>
        <w:noBreakHyphen/>
        <w:t>12</w:t>
      </w:r>
      <w:r>
        <w:noBreakHyphen/>
        <w:t>31)</w:t>
      </w:r>
    </w:p>
    <w:p w14:paraId="1A91DB86" w14:textId="77777777" w:rsidR="00A23F7A" w:rsidRDefault="00A23F7A" w:rsidP="00B5765E">
      <w:pPr>
        <w:pStyle w:val="Brdtextmedindragvnster"/>
      </w:pPr>
      <w:r>
        <w:t>Lindström, Britt-Marie, sektionschef (fr.o.m. 2012</w:t>
      </w:r>
      <w:r>
        <w:noBreakHyphen/>
        <w:t>08</w:t>
      </w:r>
      <w:r>
        <w:noBreakHyphen/>
        <w:t>16 t.o.m. 2015</w:t>
      </w:r>
      <w:r>
        <w:noBreakHyphen/>
        <w:t>12</w:t>
      </w:r>
      <w:r>
        <w:noBreakHyphen/>
        <w:t>31)</w:t>
      </w:r>
    </w:p>
    <w:p w14:paraId="689F6B16" w14:textId="77777777" w:rsidR="00A23F7A" w:rsidRDefault="00A23F7A" w:rsidP="00B5765E">
      <w:pPr>
        <w:pStyle w:val="Brdtextmedindragvnster"/>
      </w:pPr>
      <w:proofErr w:type="spellStart"/>
      <w:r>
        <w:t>Loock</w:t>
      </w:r>
      <w:proofErr w:type="spellEnd"/>
      <w:r>
        <w:t>, Johan, departementssekreterare (fr.o.m. 2013</w:t>
      </w:r>
      <w:r>
        <w:noBreakHyphen/>
        <w:t>09</w:t>
      </w:r>
      <w:r>
        <w:noBreakHyphen/>
        <w:t>16 t.o.m. 2016</w:t>
      </w:r>
      <w:r>
        <w:noBreakHyphen/>
        <w:t>01</w:t>
      </w:r>
      <w:r>
        <w:noBreakHyphen/>
        <w:t>24)</w:t>
      </w:r>
    </w:p>
    <w:p w14:paraId="46DC08CD" w14:textId="77777777" w:rsidR="00A23F7A" w:rsidRDefault="00A23F7A" w:rsidP="00B5765E">
      <w:pPr>
        <w:pStyle w:val="Brdtextmedindragvnster"/>
      </w:pPr>
      <w:r>
        <w:t>Lundberg, Stefan, intendent (fr.o.m. 2013</w:t>
      </w:r>
      <w:r>
        <w:noBreakHyphen/>
        <w:t>01</w:t>
      </w:r>
      <w:r>
        <w:noBreakHyphen/>
        <w:t>28 t.o.m. 2015</w:t>
      </w:r>
      <w:r>
        <w:noBreakHyphen/>
        <w:t>12</w:t>
      </w:r>
      <w:r>
        <w:noBreakHyphen/>
        <w:t>31)</w:t>
      </w:r>
    </w:p>
    <w:p w14:paraId="024A8A33" w14:textId="77777777" w:rsidR="00A23F7A" w:rsidRDefault="00A23F7A" w:rsidP="00B5765E">
      <w:pPr>
        <w:pStyle w:val="Brdtextmedindragvnster"/>
      </w:pPr>
      <w:r>
        <w:t xml:space="preserve">Lundblad, Jimmy, </w:t>
      </w:r>
      <w:proofErr w:type="spellStart"/>
      <w:r>
        <w:t>miljöstrateg</w:t>
      </w:r>
      <w:proofErr w:type="spellEnd"/>
      <w:r>
        <w:t xml:space="preserve"> (fr.o.m. 2012</w:t>
      </w:r>
      <w:r>
        <w:noBreakHyphen/>
        <w:t>03</w:t>
      </w:r>
      <w:r>
        <w:noBreakHyphen/>
        <w:t>30 t.o.m. 2015</w:t>
      </w:r>
      <w:r>
        <w:noBreakHyphen/>
        <w:t>12</w:t>
      </w:r>
      <w:r>
        <w:noBreakHyphen/>
        <w:t>31)</w:t>
      </w:r>
    </w:p>
    <w:p w14:paraId="00A48552" w14:textId="77777777" w:rsidR="00A23F7A" w:rsidRDefault="00A23F7A" w:rsidP="00B5765E">
      <w:pPr>
        <w:pStyle w:val="Brdtextmedindragvnster"/>
      </w:pPr>
      <w:r>
        <w:t>Lundgren, Markus, fiskevårdschef (fr.o.m. 2019</w:t>
      </w:r>
      <w:r>
        <w:noBreakHyphen/>
        <w:t>12</w:t>
      </w:r>
      <w:r>
        <w:noBreakHyphen/>
        <w:t>01)</w:t>
      </w:r>
    </w:p>
    <w:p w14:paraId="429B5682" w14:textId="77777777" w:rsidR="00A23F7A" w:rsidRDefault="00A23F7A" w:rsidP="00B5765E">
      <w:pPr>
        <w:pStyle w:val="Brdtextmedindragvnster"/>
      </w:pPr>
      <w:r>
        <w:t>Lundstedt, Lisa, samordnare (fr.o.m. 2019</w:t>
      </w:r>
      <w:r>
        <w:noBreakHyphen/>
        <w:t>12</w:t>
      </w:r>
      <w:r>
        <w:noBreakHyphen/>
        <w:t>01)</w:t>
      </w:r>
    </w:p>
    <w:p w14:paraId="5C52A125" w14:textId="77777777" w:rsidR="00A23F7A" w:rsidRDefault="00A23F7A" w:rsidP="00B5765E">
      <w:pPr>
        <w:pStyle w:val="Brdtextmedindragvnster"/>
      </w:pPr>
      <w:r>
        <w:t>Löfblad, Roland, expert (fr.o.m. 2013</w:t>
      </w:r>
      <w:r>
        <w:noBreakHyphen/>
        <w:t>01</w:t>
      </w:r>
      <w:r>
        <w:noBreakHyphen/>
        <w:t>28 t.o.m. 2015</w:t>
      </w:r>
      <w:r>
        <w:noBreakHyphen/>
        <w:t>12</w:t>
      </w:r>
      <w:r>
        <w:noBreakHyphen/>
        <w:t>31)</w:t>
      </w:r>
    </w:p>
    <w:p w14:paraId="68FCF310" w14:textId="77777777" w:rsidR="00A23F7A" w:rsidRDefault="00A23F7A" w:rsidP="00B5765E">
      <w:pPr>
        <w:pStyle w:val="Brdtextmedindragvnster"/>
      </w:pPr>
      <w:proofErr w:type="spellStart"/>
      <w:r>
        <w:t>Löfroth</w:t>
      </w:r>
      <w:proofErr w:type="spellEnd"/>
      <w:r>
        <w:t>, Michael, departementssekreterare (fr.o.m. 2012</w:t>
      </w:r>
      <w:r>
        <w:noBreakHyphen/>
        <w:t>03</w:t>
      </w:r>
      <w:r>
        <w:noBreakHyphen/>
        <w:t>30 t.o.m. 2015</w:t>
      </w:r>
      <w:r>
        <w:noBreakHyphen/>
        <w:t>12</w:t>
      </w:r>
      <w:r>
        <w:noBreakHyphen/>
        <w:t>31)</w:t>
      </w:r>
    </w:p>
    <w:p w14:paraId="4B0598DC" w14:textId="77777777" w:rsidR="00A23F7A" w:rsidRDefault="00A23F7A" w:rsidP="00B5765E">
      <w:pPr>
        <w:pStyle w:val="Brdtextmedindragvnster"/>
      </w:pPr>
      <w:r>
        <w:t>Lötberg, Pernilla, jurist (fr.o.m. 2011</w:t>
      </w:r>
      <w:r>
        <w:noBreakHyphen/>
        <w:t>09</w:t>
      </w:r>
      <w:r>
        <w:noBreakHyphen/>
        <w:t>01 t.o.m. 2015</w:t>
      </w:r>
      <w:r>
        <w:noBreakHyphen/>
        <w:t>12</w:t>
      </w:r>
      <w:r>
        <w:noBreakHyphen/>
        <w:t>31)</w:t>
      </w:r>
    </w:p>
    <w:p w14:paraId="30C606EA" w14:textId="77777777" w:rsidR="00A23F7A" w:rsidRDefault="00A23F7A" w:rsidP="00B5765E">
      <w:pPr>
        <w:pStyle w:val="Brdtextmedindragvnster"/>
      </w:pPr>
      <w:r>
        <w:t>Lööf, Lars, professor (fr.o.m. 2011</w:t>
      </w:r>
      <w:r>
        <w:noBreakHyphen/>
        <w:t>09</w:t>
      </w:r>
      <w:r>
        <w:noBreakHyphen/>
        <w:t>01 t.o.m. 2015</w:t>
      </w:r>
      <w:r>
        <w:noBreakHyphen/>
        <w:t>12</w:t>
      </w:r>
      <w:r>
        <w:noBreakHyphen/>
        <w:t>31)</w:t>
      </w:r>
    </w:p>
    <w:p w14:paraId="3804146D" w14:textId="77777777" w:rsidR="00A23F7A" w:rsidRDefault="00A23F7A" w:rsidP="00B5765E">
      <w:pPr>
        <w:pStyle w:val="Brdtextmedindragvnster"/>
      </w:pPr>
      <w:r>
        <w:t>Mattson, Bengt, CSR- och miljöchef (fr.o.m. 2011</w:t>
      </w:r>
      <w:r>
        <w:noBreakHyphen/>
        <w:t>09</w:t>
      </w:r>
      <w:r>
        <w:noBreakHyphen/>
        <w:t>01 t.o.m. 2015</w:t>
      </w:r>
      <w:r>
        <w:noBreakHyphen/>
        <w:t>12</w:t>
      </w:r>
      <w:r>
        <w:noBreakHyphen/>
        <w:t>31)</w:t>
      </w:r>
    </w:p>
    <w:p w14:paraId="0F907623" w14:textId="77777777" w:rsidR="00A23F7A" w:rsidRDefault="00A23F7A" w:rsidP="00B5765E">
      <w:pPr>
        <w:pStyle w:val="Brdtextmedindragvnster"/>
      </w:pPr>
      <w:r>
        <w:t>Mild, Krister, handläggare (fr.o.m. 2012</w:t>
      </w:r>
      <w:r>
        <w:noBreakHyphen/>
        <w:t>11</w:t>
      </w:r>
      <w:r>
        <w:noBreakHyphen/>
        <w:t>05 t.o.m. 2015</w:t>
      </w:r>
      <w:r>
        <w:noBreakHyphen/>
        <w:t>12</w:t>
      </w:r>
      <w:r>
        <w:noBreakHyphen/>
        <w:t>31)</w:t>
      </w:r>
    </w:p>
    <w:p w14:paraId="3410DCB4" w14:textId="77777777" w:rsidR="00A23F7A" w:rsidRDefault="00A23F7A" w:rsidP="00B5765E">
      <w:pPr>
        <w:pStyle w:val="Brdtextmedindragvnster"/>
      </w:pPr>
      <w:proofErr w:type="spellStart"/>
      <w:r>
        <w:t>Maxe</w:t>
      </w:r>
      <w:proofErr w:type="spellEnd"/>
      <w:r>
        <w:t>, Lena, statsgeolog (fr.o.m. 2013</w:t>
      </w:r>
      <w:r>
        <w:noBreakHyphen/>
        <w:t>01</w:t>
      </w:r>
      <w:r>
        <w:noBreakHyphen/>
        <w:t>28 t.o.m. 2015</w:t>
      </w:r>
      <w:r>
        <w:noBreakHyphen/>
        <w:t>12</w:t>
      </w:r>
      <w:r>
        <w:noBreakHyphen/>
        <w:t>31)</w:t>
      </w:r>
    </w:p>
    <w:p w14:paraId="05EFC3E1" w14:textId="77777777" w:rsidR="00A23F7A" w:rsidRDefault="00A23F7A" w:rsidP="00B5765E">
      <w:pPr>
        <w:pStyle w:val="Brdtextmedindragvnster"/>
      </w:pPr>
      <w:proofErr w:type="spellStart"/>
      <w:r>
        <w:t>Mejersjö</w:t>
      </w:r>
      <w:proofErr w:type="spellEnd"/>
      <w:r>
        <w:t>, Else-Marie, enhetschef (fr.o.m. 2013</w:t>
      </w:r>
      <w:r>
        <w:noBreakHyphen/>
        <w:t>01</w:t>
      </w:r>
      <w:r>
        <w:noBreakHyphen/>
        <w:t>28 t.o.m. 2015</w:t>
      </w:r>
      <w:r>
        <w:noBreakHyphen/>
        <w:t>12</w:t>
      </w:r>
      <w:r>
        <w:noBreakHyphen/>
        <w:t>31)</w:t>
      </w:r>
    </w:p>
    <w:p w14:paraId="5A3A4416" w14:textId="77777777" w:rsidR="00A23F7A" w:rsidRDefault="00A23F7A" w:rsidP="00B5765E">
      <w:pPr>
        <w:pStyle w:val="Brdtextmedindragvnster"/>
      </w:pPr>
      <w:r>
        <w:t>Nilsson, Fredrik, hälsoekonom (fr.o.m. 2011</w:t>
      </w:r>
      <w:r>
        <w:noBreakHyphen/>
        <w:t>09</w:t>
      </w:r>
      <w:r>
        <w:noBreakHyphen/>
        <w:t>01 t.o.m. 2015</w:t>
      </w:r>
      <w:r>
        <w:noBreakHyphen/>
        <w:t>12</w:t>
      </w:r>
      <w:r>
        <w:noBreakHyphen/>
        <w:t>31)</w:t>
      </w:r>
    </w:p>
    <w:p w14:paraId="0852E66C" w14:textId="77777777" w:rsidR="00A23F7A" w:rsidRDefault="00A23F7A" w:rsidP="00B5765E">
      <w:pPr>
        <w:pStyle w:val="Brdtextmedindragvnster"/>
      </w:pPr>
      <w:r>
        <w:t>Nilsson, Helena, utredare (fr.o.m. 2011</w:t>
      </w:r>
      <w:r>
        <w:noBreakHyphen/>
        <w:t>09</w:t>
      </w:r>
      <w:r>
        <w:noBreakHyphen/>
        <w:t>01 t.o.m. 2015</w:t>
      </w:r>
      <w:r>
        <w:noBreakHyphen/>
        <w:t>12</w:t>
      </w:r>
      <w:r>
        <w:noBreakHyphen/>
        <w:t>31)</w:t>
      </w:r>
    </w:p>
    <w:p w14:paraId="6F5E7C52" w14:textId="77777777" w:rsidR="00A23F7A" w:rsidRDefault="00A23F7A" w:rsidP="00B5765E">
      <w:pPr>
        <w:pStyle w:val="Brdtextmedindragvnster"/>
      </w:pPr>
      <w:r>
        <w:t xml:space="preserve">Nyblom, Kenneth, </w:t>
      </w:r>
      <w:proofErr w:type="spellStart"/>
      <w:r>
        <w:t>verkst</w:t>
      </w:r>
      <w:proofErr w:type="spellEnd"/>
      <w:r>
        <w:t>. direktör (fr.o.m. 2011</w:t>
      </w:r>
      <w:r>
        <w:noBreakHyphen/>
        <w:t>09</w:t>
      </w:r>
      <w:r>
        <w:noBreakHyphen/>
        <w:t>01 t.o.m. 2015</w:t>
      </w:r>
      <w:r>
        <w:noBreakHyphen/>
        <w:t>12</w:t>
      </w:r>
      <w:r>
        <w:noBreakHyphen/>
        <w:t>31)</w:t>
      </w:r>
    </w:p>
    <w:p w14:paraId="16D453BF" w14:textId="77777777" w:rsidR="00A23F7A" w:rsidRDefault="00A23F7A" w:rsidP="00B5765E">
      <w:pPr>
        <w:pStyle w:val="Brdtextmedindragvnster"/>
      </w:pPr>
      <w:r>
        <w:t>Nyström, Stefan, generalsekreterare (fr.o.m. 2009</w:t>
      </w:r>
      <w:r>
        <w:noBreakHyphen/>
        <w:t>09</w:t>
      </w:r>
      <w:r>
        <w:noBreakHyphen/>
        <w:t>07 t.o.m. 2015</w:t>
      </w:r>
      <w:r>
        <w:noBreakHyphen/>
        <w:t>12</w:t>
      </w:r>
      <w:r>
        <w:noBreakHyphen/>
        <w:t>31)</w:t>
      </w:r>
    </w:p>
    <w:p w14:paraId="6A9D86E6" w14:textId="77777777" w:rsidR="00A23F7A" w:rsidRDefault="00A23F7A" w:rsidP="00B5765E">
      <w:pPr>
        <w:pStyle w:val="Brdtextmedindragvnster"/>
      </w:pPr>
      <w:r>
        <w:t>Näslund, Inger, expert (fr.o.m. 2013</w:t>
      </w:r>
      <w:r>
        <w:noBreakHyphen/>
        <w:t>01</w:t>
      </w:r>
      <w:r>
        <w:noBreakHyphen/>
        <w:t>28 t.o.m. 2015</w:t>
      </w:r>
      <w:r>
        <w:noBreakHyphen/>
        <w:t>12</w:t>
      </w:r>
      <w:r>
        <w:noBreakHyphen/>
        <w:t>31)</w:t>
      </w:r>
    </w:p>
    <w:p w14:paraId="384D0E75" w14:textId="77777777" w:rsidR="00A23F7A" w:rsidRDefault="00A23F7A" w:rsidP="00B5765E">
      <w:pPr>
        <w:pStyle w:val="Brdtextmedindragvnster"/>
      </w:pPr>
      <w:r>
        <w:lastRenderedPageBreak/>
        <w:t>Näsman, Inger, kvalitetsdirektör (fr.o.m. 2009</w:t>
      </w:r>
      <w:r>
        <w:noBreakHyphen/>
        <w:t>09</w:t>
      </w:r>
      <w:r>
        <w:noBreakHyphen/>
        <w:t>07 t.o.m. 2015</w:t>
      </w:r>
      <w:r>
        <w:noBreakHyphen/>
        <w:t>12</w:t>
      </w:r>
      <w:r>
        <w:noBreakHyphen/>
        <w:t>31)</w:t>
      </w:r>
    </w:p>
    <w:p w14:paraId="7F305D5D" w14:textId="77777777" w:rsidR="00A23F7A" w:rsidRPr="00342E4B" w:rsidRDefault="00A23F7A" w:rsidP="00B5765E">
      <w:pPr>
        <w:pStyle w:val="Brdtextmedindragvnster"/>
        <w:rPr>
          <w:lang w:val="en-US"/>
        </w:rPr>
      </w:pPr>
      <w:r w:rsidRPr="00342E4B">
        <w:rPr>
          <w:lang w:val="en-US"/>
        </w:rPr>
        <w:t>Olsson, Olof, deputy director (</w:t>
      </w:r>
      <w:proofErr w:type="spellStart"/>
      <w:r w:rsidRPr="00342E4B">
        <w:rPr>
          <w:lang w:val="en-US"/>
        </w:rPr>
        <w:t>fr.o.m</w:t>
      </w:r>
      <w:proofErr w:type="spellEnd"/>
      <w:r w:rsidRPr="00342E4B">
        <w:rPr>
          <w:lang w:val="en-US"/>
        </w:rPr>
        <w:t>. 2012</w:t>
      </w:r>
      <w:r w:rsidRPr="00342E4B">
        <w:rPr>
          <w:lang w:val="en-US"/>
        </w:rPr>
        <w:noBreakHyphen/>
        <w:t>03</w:t>
      </w:r>
      <w:r w:rsidRPr="00342E4B">
        <w:rPr>
          <w:lang w:val="en-US"/>
        </w:rPr>
        <w:noBreakHyphen/>
        <w:t xml:space="preserve">30 </w:t>
      </w:r>
      <w:proofErr w:type="spellStart"/>
      <w:r w:rsidRPr="00342E4B">
        <w:rPr>
          <w:lang w:val="en-US"/>
        </w:rPr>
        <w:t>t.o.m</w:t>
      </w:r>
      <w:proofErr w:type="spellEnd"/>
      <w:r w:rsidRPr="00342E4B">
        <w:rPr>
          <w:lang w:val="en-US"/>
        </w:rPr>
        <w:t>. 2015</w:t>
      </w:r>
      <w:r w:rsidRPr="00342E4B">
        <w:rPr>
          <w:lang w:val="en-US"/>
        </w:rPr>
        <w:noBreakHyphen/>
        <w:t>12</w:t>
      </w:r>
      <w:r w:rsidRPr="00342E4B">
        <w:rPr>
          <w:lang w:val="en-US"/>
        </w:rPr>
        <w:noBreakHyphen/>
        <w:t>31)</w:t>
      </w:r>
    </w:p>
    <w:p w14:paraId="7D7AC832" w14:textId="77777777" w:rsidR="00A23F7A" w:rsidRDefault="00A23F7A" w:rsidP="00B5765E">
      <w:pPr>
        <w:pStyle w:val="Brdtextmedindragvnster"/>
      </w:pPr>
      <w:r>
        <w:t>Olsson Rönnelöv, Peter, ordförande (fr.o.m. 2019</w:t>
      </w:r>
      <w:r>
        <w:noBreakHyphen/>
        <w:t>12</w:t>
      </w:r>
      <w:r>
        <w:noBreakHyphen/>
        <w:t>01)</w:t>
      </w:r>
    </w:p>
    <w:p w14:paraId="6A5F197A" w14:textId="77777777" w:rsidR="00A23F7A" w:rsidRDefault="00A23F7A" w:rsidP="00B5765E">
      <w:pPr>
        <w:pStyle w:val="Brdtextmedindragvnster"/>
      </w:pPr>
      <w:r>
        <w:t>Olsson, Per, handläggare (fr.o.m. 2012</w:t>
      </w:r>
      <w:r>
        <w:noBreakHyphen/>
        <w:t>03</w:t>
      </w:r>
      <w:r>
        <w:noBreakHyphen/>
        <w:t>30 t.o.m. 2015</w:t>
      </w:r>
      <w:r>
        <w:noBreakHyphen/>
        <w:t>12</w:t>
      </w:r>
      <w:r>
        <w:noBreakHyphen/>
        <w:t>31)</w:t>
      </w:r>
    </w:p>
    <w:p w14:paraId="5D614C23" w14:textId="77777777" w:rsidR="00A23F7A" w:rsidRDefault="00A23F7A" w:rsidP="00B5765E">
      <w:pPr>
        <w:pStyle w:val="Brdtextmedindragvnster"/>
      </w:pPr>
      <w:r>
        <w:t>Oskarsson, Agneta, professor (fr.o.m. 2011</w:t>
      </w:r>
      <w:r>
        <w:noBreakHyphen/>
        <w:t>09</w:t>
      </w:r>
      <w:r>
        <w:noBreakHyphen/>
        <w:t>01 t.o.m. 2015</w:t>
      </w:r>
      <w:r>
        <w:noBreakHyphen/>
        <w:t>12</w:t>
      </w:r>
      <w:r>
        <w:noBreakHyphen/>
        <w:t>31)</w:t>
      </w:r>
    </w:p>
    <w:p w14:paraId="78B2CD5A" w14:textId="77777777" w:rsidR="00A23F7A" w:rsidRDefault="00A23F7A" w:rsidP="00B5765E">
      <w:pPr>
        <w:pStyle w:val="Brdtextmedindragvnster"/>
      </w:pPr>
      <w:proofErr w:type="spellStart"/>
      <w:r>
        <w:t>Otmalm</w:t>
      </w:r>
      <w:proofErr w:type="spellEnd"/>
      <w:r>
        <w:t>, Anna, avdelningschef (fr.o.m. 2012</w:t>
      </w:r>
      <w:r>
        <w:noBreakHyphen/>
        <w:t>03</w:t>
      </w:r>
      <w:r>
        <w:noBreakHyphen/>
        <w:t>30 t.o.m. 2012</w:t>
      </w:r>
      <w:r>
        <w:noBreakHyphen/>
        <w:t>08</w:t>
      </w:r>
      <w:r>
        <w:noBreakHyphen/>
        <w:t>15)</w:t>
      </w:r>
    </w:p>
    <w:p w14:paraId="7E7CF273" w14:textId="77777777" w:rsidR="00A23F7A" w:rsidRDefault="00A23F7A" w:rsidP="00B5765E">
      <w:pPr>
        <w:pStyle w:val="Brdtextmedindragvnster"/>
      </w:pPr>
      <w:proofErr w:type="spellStart"/>
      <w:r>
        <w:t>Peensalu</w:t>
      </w:r>
      <w:proofErr w:type="spellEnd"/>
      <w:r>
        <w:t>, Rita, biolog (fr.o.m. 2011</w:t>
      </w:r>
      <w:r>
        <w:noBreakHyphen/>
        <w:t>09</w:t>
      </w:r>
      <w:r>
        <w:noBreakHyphen/>
        <w:t>01 t.o.m. 2015</w:t>
      </w:r>
      <w:r>
        <w:noBreakHyphen/>
        <w:t>12</w:t>
      </w:r>
      <w:r>
        <w:noBreakHyphen/>
        <w:t>31)</w:t>
      </w:r>
    </w:p>
    <w:p w14:paraId="1A6E1041" w14:textId="55023BA4" w:rsidR="00A23F7A" w:rsidRDefault="00A23F7A" w:rsidP="00B5765E">
      <w:pPr>
        <w:pStyle w:val="Brdtextmedindragvnster"/>
      </w:pPr>
      <w:r>
        <w:t xml:space="preserve">Petersson, Gustav Jakob, </w:t>
      </w:r>
      <w:proofErr w:type="spellStart"/>
      <w:r>
        <w:t>fil.dr</w:t>
      </w:r>
      <w:proofErr w:type="spellEnd"/>
      <w:r>
        <w:t xml:space="preserve"> (fr.o.m. 2019</w:t>
      </w:r>
      <w:r>
        <w:noBreakHyphen/>
        <w:t>12</w:t>
      </w:r>
      <w:r>
        <w:noBreakHyphen/>
        <w:t>01)</w:t>
      </w:r>
    </w:p>
    <w:p w14:paraId="0B724570" w14:textId="77777777" w:rsidR="00A23F7A" w:rsidRDefault="00A23F7A" w:rsidP="00B5765E">
      <w:pPr>
        <w:pStyle w:val="Brdtextmedindragvnster"/>
      </w:pPr>
      <w:r>
        <w:t>Pettersson-</w:t>
      </w:r>
      <w:proofErr w:type="spellStart"/>
      <w:r>
        <w:t>Grawé</w:t>
      </w:r>
      <w:proofErr w:type="spellEnd"/>
      <w:r>
        <w:t xml:space="preserve">, </w:t>
      </w:r>
      <w:proofErr w:type="spellStart"/>
      <w:r>
        <w:t>Kierstin</w:t>
      </w:r>
      <w:proofErr w:type="spellEnd"/>
      <w:r>
        <w:t>, kansliråd (fr.o.m. 2011</w:t>
      </w:r>
      <w:r>
        <w:noBreakHyphen/>
        <w:t>09</w:t>
      </w:r>
      <w:r>
        <w:noBreakHyphen/>
        <w:t>01 t.o.m. 2015</w:t>
      </w:r>
      <w:r>
        <w:noBreakHyphen/>
        <w:t>12</w:t>
      </w:r>
      <w:r>
        <w:noBreakHyphen/>
        <w:t>31)</w:t>
      </w:r>
    </w:p>
    <w:p w14:paraId="39DE9987" w14:textId="77777777" w:rsidR="00A23F7A" w:rsidRPr="00A50856" w:rsidRDefault="00A23F7A" w:rsidP="00B5765E">
      <w:pPr>
        <w:pStyle w:val="Brdtextmedindragvnster"/>
        <w:rPr>
          <w:lang w:val="de-DE"/>
        </w:rPr>
      </w:pPr>
      <w:proofErr w:type="spellStart"/>
      <w:r w:rsidRPr="00A50856">
        <w:rPr>
          <w:lang w:val="de-DE"/>
        </w:rPr>
        <w:t>Ranung</w:t>
      </w:r>
      <w:proofErr w:type="spellEnd"/>
      <w:r w:rsidRPr="00A50856">
        <w:rPr>
          <w:lang w:val="de-DE"/>
        </w:rPr>
        <w:t xml:space="preserve">, Åsa, </w:t>
      </w:r>
      <w:proofErr w:type="spellStart"/>
      <w:r w:rsidRPr="00A50856">
        <w:rPr>
          <w:lang w:val="de-DE"/>
        </w:rPr>
        <w:t>chef</w:t>
      </w:r>
      <w:proofErr w:type="spellEnd"/>
      <w:r w:rsidRPr="00A50856">
        <w:rPr>
          <w:lang w:val="de-DE"/>
        </w:rPr>
        <w:t xml:space="preserve"> (</w:t>
      </w:r>
      <w:proofErr w:type="spellStart"/>
      <w:r w:rsidRPr="00A50856">
        <w:rPr>
          <w:lang w:val="de-DE"/>
        </w:rPr>
        <w:t>fr.o.m</w:t>
      </w:r>
      <w:proofErr w:type="spellEnd"/>
      <w:r w:rsidRPr="00A50856">
        <w:rPr>
          <w:lang w:val="de-DE"/>
        </w:rPr>
        <w:t>. 2019</w:t>
      </w:r>
      <w:r w:rsidRPr="00A50856">
        <w:rPr>
          <w:lang w:val="de-DE"/>
        </w:rPr>
        <w:noBreakHyphen/>
        <w:t>12</w:t>
      </w:r>
      <w:r w:rsidRPr="00A50856">
        <w:rPr>
          <w:lang w:val="de-DE"/>
        </w:rPr>
        <w:noBreakHyphen/>
        <w:t>01)</w:t>
      </w:r>
    </w:p>
    <w:p w14:paraId="2BB4A098" w14:textId="77777777" w:rsidR="00A23F7A" w:rsidRDefault="00A23F7A" w:rsidP="00B5765E">
      <w:pPr>
        <w:pStyle w:val="Brdtextmedindragvnster"/>
      </w:pPr>
      <w:r>
        <w:t>Reineskog, Mikael, handläggare (fr.o.m. 2011</w:t>
      </w:r>
      <w:r>
        <w:noBreakHyphen/>
        <w:t>09</w:t>
      </w:r>
      <w:r>
        <w:noBreakHyphen/>
        <w:t>01 t.o.m. 2015</w:t>
      </w:r>
      <w:r>
        <w:noBreakHyphen/>
        <w:t>12</w:t>
      </w:r>
      <w:r>
        <w:noBreakHyphen/>
        <w:t>31)</w:t>
      </w:r>
    </w:p>
    <w:p w14:paraId="4B81A4CF" w14:textId="77777777" w:rsidR="00A23F7A" w:rsidRDefault="00A23F7A" w:rsidP="00B5765E">
      <w:pPr>
        <w:pStyle w:val="Brdtextmedindragvnster"/>
      </w:pPr>
      <w:proofErr w:type="spellStart"/>
      <w:r>
        <w:t>Ressner</w:t>
      </w:r>
      <w:proofErr w:type="spellEnd"/>
      <w:r>
        <w:t>, Michael, utredare (fr.o.m. 2011</w:t>
      </w:r>
      <w:r>
        <w:noBreakHyphen/>
        <w:t>09</w:t>
      </w:r>
      <w:r>
        <w:noBreakHyphen/>
        <w:t>01 t.o.m. 2015</w:t>
      </w:r>
      <w:r>
        <w:noBreakHyphen/>
        <w:t>12</w:t>
      </w:r>
      <w:r>
        <w:noBreakHyphen/>
        <w:t>31)</w:t>
      </w:r>
    </w:p>
    <w:p w14:paraId="479C7EE0" w14:textId="77777777" w:rsidR="00A23F7A" w:rsidRDefault="00A23F7A" w:rsidP="00B5765E">
      <w:pPr>
        <w:pStyle w:val="Brdtextmedindragvnster"/>
      </w:pPr>
      <w:r>
        <w:t>Rinman, Ulrika, departementssekreterare (fr.o.m. 2013</w:t>
      </w:r>
      <w:r>
        <w:noBreakHyphen/>
        <w:t>04</w:t>
      </w:r>
      <w:r>
        <w:noBreakHyphen/>
        <w:t>22 t.o.m. 2015</w:t>
      </w:r>
      <w:r>
        <w:noBreakHyphen/>
        <w:t>12</w:t>
      </w:r>
      <w:r>
        <w:noBreakHyphen/>
        <w:t>31)</w:t>
      </w:r>
    </w:p>
    <w:p w14:paraId="59BC43DF" w14:textId="77777777" w:rsidR="00A23F7A" w:rsidRDefault="00A23F7A" w:rsidP="00B5765E">
      <w:pPr>
        <w:pStyle w:val="Brdtextmedindragvnster"/>
      </w:pPr>
      <w:proofErr w:type="spellStart"/>
      <w:r>
        <w:t>Roberntz</w:t>
      </w:r>
      <w:proofErr w:type="spellEnd"/>
      <w:r>
        <w:t>, Peter, handläggare (fr.o.m. 2012</w:t>
      </w:r>
      <w:r>
        <w:noBreakHyphen/>
        <w:t>09</w:t>
      </w:r>
      <w:r>
        <w:noBreakHyphen/>
        <w:t>11 t.o.m. 2015</w:t>
      </w:r>
      <w:r>
        <w:noBreakHyphen/>
        <w:t>12</w:t>
      </w:r>
      <w:r>
        <w:noBreakHyphen/>
        <w:t>31)</w:t>
      </w:r>
    </w:p>
    <w:p w14:paraId="26849C74" w14:textId="77777777" w:rsidR="00A23F7A" w:rsidRDefault="00A23F7A" w:rsidP="00B5765E">
      <w:pPr>
        <w:pStyle w:val="Brdtextmedindragvnster"/>
      </w:pPr>
      <w:r>
        <w:t>Ronge, Frida, kock/MSC-ambassadör (fr.o.m. 2019</w:t>
      </w:r>
      <w:r>
        <w:noBreakHyphen/>
        <w:t>12</w:t>
      </w:r>
      <w:r>
        <w:noBreakHyphen/>
        <w:t>01)</w:t>
      </w:r>
    </w:p>
    <w:p w14:paraId="4872CAD5" w14:textId="77777777" w:rsidR="00A23F7A" w:rsidRDefault="00A23F7A" w:rsidP="00B5765E">
      <w:pPr>
        <w:pStyle w:val="Brdtextmedindragvnster"/>
      </w:pPr>
      <w:r>
        <w:t>Rudberg, Jonas, sakkunnig (fr.o.m. 2012</w:t>
      </w:r>
      <w:r>
        <w:noBreakHyphen/>
        <w:t>08</w:t>
      </w:r>
      <w:r>
        <w:noBreakHyphen/>
        <w:t>16 t.o.m. 2015</w:t>
      </w:r>
      <w:r>
        <w:noBreakHyphen/>
        <w:t>12</w:t>
      </w:r>
      <w:r>
        <w:noBreakHyphen/>
        <w:t>31)</w:t>
      </w:r>
    </w:p>
    <w:p w14:paraId="76DC2C29" w14:textId="77777777" w:rsidR="00A23F7A" w:rsidRDefault="00A23F7A" w:rsidP="00B5765E">
      <w:pPr>
        <w:pStyle w:val="Brdtextmedindragvnster"/>
      </w:pPr>
      <w:r>
        <w:t>Rudén, Christina, professor (fr.o.m. 2011</w:t>
      </w:r>
      <w:r>
        <w:noBreakHyphen/>
        <w:t>09</w:t>
      </w:r>
      <w:r>
        <w:noBreakHyphen/>
        <w:t>01 t.o.m. 2015</w:t>
      </w:r>
      <w:r>
        <w:noBreakHyphen/>
        <w:t>12</w:t>
      </w:r>
      <w:r>
        <w:noBreakHyphen/>
        <w:t>31)</w:t>
      </w:r>
    </w:p>
    <w:p w14:paraId="7797187A" w14:textId="77777777" w:rsidR="00A23F7A" w:rsidRDefault="00A23F7A" w:rsidP="00B5765E">
      <w:pPr>
        <w:pStyle w:val="Brdtextmedindragvnster"/>
      </w:pPr>
      <w:r>
        <w:t>Runsten, Hilda, klimatexpert (fr.o.m. 2013</w:t>
      </w:r>
      <w:r>
        <w:noBreakHyphen/>
        <w:t>04</w:t>
      </w:r>
      <w:r>
        <w:noBreakHyphen/>
        <w:t>22 t.o.m. 2015</w:t>
      </w:r>
      <w:r>
        <w:noBreakHyphen/>
        <w:t>12</w:t>
      </w:r>
      <w:r>
        <w:noBreakHyphen/>
        <w:t>31)</w:t>
      </w:r>
    </w:p>
    <w:p w14:paraId="7A92FCA0" w14:textId="77777777" w:rsidR="00A23F7A" w:rsidRDefault="00A23F7A" w:rsidP="00B5765E">
      <w:pPr>
        <w:pStyle w:val="Brdtextmedindragvnster"/>
      </w:pPr>
      <w:proofErr w:type="spellStart"/>
      <w:r>
        <w:t>Rutberg</w:t>
      </w:r>
      <w:proofErr w:type="spellEnd"/>
      <w:r>
        <w:t>, Bo, handläggare (fr.o.m. 2013</w:t>
      </w:r>
      <w:r>
        <w:noBreakHyphen/>
        <w:t>01</w:t>
      </w:r>
      <w:r>
        <w:noBreakHyphen/>
        <w:t>28 t.o.m. 2015</w:t>
      </w:r>
      <w:r>
        <w:noBreakHyphen/>
        <w:t>12</w:t>
      </w:r>
      <w:r>
        <w:noBreakHyphen/>
        <w:t>31)</w:t>
      </w:r>
    </w:p>
    <w:p w14:paraId="73F26D26" w14:textId="77777777" w:rsidR="00A23F7A" w:rsidRDefault="00A23F7A" w:rsidP="00B5765E">
      <w:pPr>
        <w:pStyle w:val="Brdtextmedindragvnster"/>
      </w:pPr>
      <w:r>
        <w:t>Rydberg, Ingrid, handläggare (fr.o.m. 2013</w:t>
      </w:r>
      <w:r>
        <w:noBreakHyphen/>
        <w:t>04</w:t>
      </w:r>
      <w:r>
        <w:noBreakHyphen/>
        <w:t>22 t.o.m. 2015</w:t>
      </w:r>
      <w:r>
        <w:noBreakHyphen/>
        <w:t>12</w:t>
      </w:r>
      <w:r>
        <w:noBreakHyphen/>
        <w:t>31)</w:t>
      </w:r>
    </w:p>
    <w:p w14:paraId="365241B8" w14:textId="77777777" w:rsidR="00A23F7A" w:rsidRDefault="00A23F7A" w:rsidP="00B5765E">
      <w:pPr>
        <w:pStyle w:val="Brdtextmedindragvnster"/>
      </w:pPr>
      <w:r>
        <w:t>Sahlin, Malin, sakkunnig (fr.o.m. 2012</w:t>
      </w:r>
      <w:r>
        <w:noBreakHyphen/>
        <w:t>03</w:t>
      </w:r>
      <w:r>
        <w:noBreakHyphen/>
        <w:t>30 t.o.m. 2015</w:t>
      </w:r>
      <w:r>
        <w:noBreakHyphen/>
        <w:t>12</w:t>
      </w:r>
      <w:r>
        <w:noBreakHyphen/>
        <w:t>31)</w:t>
      </w:r>
    </w:p>
    <w:p w14:paraId="0CAFED83" w14:textId="77777777" w:rsidR="00A23F7A" w:rsidRDefault="00A23F7A" w:rsidP="00B5765E">
      <w:pPr>
        <w:pStyle w:val="Brdtextmedindragvnster"/>
      </w:pPr>
      <w:r>
        <w:t>Samuelsson, Ulrika, miljöskyddsdirektör (fr.o.m. 2011</w:t>
      </w:r>
      <w:r>
        <w:noBreakHyphen/>
        <w:t>09</w:t>
      </w:r>
      <w:r>
        <w:noBreakHyphen/>
        <w:t>01 t.o.m. 2015</w:t>
      </w:r>
      <w:r>
        <w:noBreakHyphen/>
        <w:t>12</w:t>
      </w:r>
      <w:r>
        <w:noBreakHyphen/>
        <w:t>31)</w:t>
      </w:r>
    </w:p>
    <w:p w14:paraId="543780DF" w14:textId="77777777" w:rsidR="00A23F7A" w:rsidRDefault="00A23F7A" w:rsidP="00B5765E">
      <w:pPr>
        <w:pStyle w:val="Brdtextmedindragvnster"/>
      </w:pPr>
      <w:r>
        <w:t>Sandahl, Johanna, vice ordförande (fr.o.m. 2013</w:t>
      </w:r>
      <w:r>
        <w:noBreakHyphen/>
        <w:t>04</w:t>
      </w:r>
      <w:r>
        <w:noBreakHyphen/>
        <w:t>22 t.o.m. 2015</w:t>
      </w:r>
      <w:r>
        <w:noBreakHyphen/>
        <w:t>02</w:t>
      </w:r>
      <w:r>
        <w:noBreakHyphen/>
        <w:t>10)</w:t>
      </w:r>
    </w:p>
    <w:p w14:paraId="7057D362" w14:textId="77777777" w:rsidR="00A23F7A" w:rsidRDefault="00A23F7A" w:rsidP="00B5765E">
      <w:pPr>
        <w:pStyle w:val="Brdtextmedindragvnster"/>
      </w:pPr>
      <w:proofErr w:type="spellStart"/>
      <w:r>
        <w:t>Siira</w:t>
      </w:r>
      <w:proofErr w:type="spellEnd"/>
      <w:r>
        <w:t>, Ulrika, utredare (fr.o.m. 2013</w:t>
      </w:r>
      <w:r>
        <w:noBreakHyphen/>
        <w:t>01</w:t>
      </w:r>
      <w:r>
        <w:noBreakHyphen/>
        <w:t>28 t.o.m. 2015</w:t>
      </w:r>
      <w:r>
        <w:noBreakHyphen/>
        <w:t>12</w:t>
      </w:r>
      <w:r>
        <w:noBreakHyphen/>
        <w:t>31)</w:t>
      </w:r>
    </w:p>
    <w:p w14:paraId="745557C6" w14:textId="77777777" w:rsidR="00A23F7A" w:rsidRDefault="00A23F7A" w:rsidP="00B5765E">
      <w:pPr>
        <w:pStyle w:val="Brdtextmedindragvnster"/>
      </w:pPr>
      <w:r>
        <w:t>Sjöberg, Martin, verksamhetsledare (fr.o.m. 2019</w:t>
      </w:r>
      <w:r>
        <w:noBreakHyphen/>
        <w:t>12</w:t>
      </w:r>
      <w:r>
        <w:noBreakHyphen/>
        <w:t>01)</w:t>
      </w:r>
    </w:p>
    <w:p w14:paraId="09154CD5" w14:textId="77777777" w:rsidR="00A23F7A" w:rsidRDefault="00A23F7A" w:rsidP="00B5765E">
      <w:pPr>
        <w:pStyle w:val="Brdtextmedindragvnster"/>
      </w:pPr>
      <w:r>
        <w:t>Sjödahl, Martin, enhetschef (fr.o.m. 2013</w:t>
      </w:r>
      <w:r>
        <w:noBreakHyphen/>
        <w:t>04</w:t>
      </w:r>
      <w:r>
        <w:noBreakHyphen/>
        <w:t>22 t.o.m. 2015</w:t>
      </w:r>
      <w:r>
        <w:noBreakHyphen/>
        <w:t>12</w:t>
      </w:r>
      <w:r>
        <w:noBreakHyphen/>
        <w:t>31)</w:t>
      </w:r>
    </w:p>
    <w:p w14:paraId="11312B46" w14:textId="77777777" w:rsidR="00A23F7A" w:rsidRDefault="00A23F7A" w:rsidP="00B5765E">
      <w:pPr>
        <w:pStyle w:val="Brdtextmedindragvnster"/>
      </w:pPr>
      <w:r>
        <w:t>Sjölander, Erik, vice ordförande (fr.o.m. 2019</w:t>
      </w:r>
      <w:r>
        <w:noBreakHyphen/>
        <w:t>12</w:t>
      </w:r>
      <w:r>
        <w:noBreakHyphen/>
        <w:t>01)</w:t>
      </w:r>
    </w:p>
    <w:p w14:paraId="2655D022" w14:textId="77777777" w:rsidR="00A23F7A" w:rsidRPr="00342E4B" w:rsidRDefault="00A23F7A" w:rsidP="00B5765E">
      <w:pPr>
        <w:pStyle w:val="Brdtextmedindragvnster"/>
        <w:rPr>
          <w:lang w:val="en-US"/>
        </w:rPr>
      </w:pPr>
      <w:r w:rsidRPr="00342E4B">
        <w:rPr>
          <w:lang w:val="en-US"/>
        </w:rPr>
        <w:t>Smith, Eva, senior advisor (</w:t>
      </w:r>
      <w:proofErr w:type="spellStart"/>
      <w:r w:rsidRPr="00B8242A">
        <w:rPr>
          <w:lang w:val="en-US"/>
        </w:rPr>
        <w:t>fr.o.m</w:t>
      </w:r>
      <w:proofErr w:type="spellEnd"/>
      <w:r w:rsidRPr="00B8242A">
        <w:rPr>
          <w:lang w:val="en-US"/>
        </w:rPr>
        <w:t>.</w:t>
      </w:r>
      <w:r w:rsidRPr="00342E4B">
        <w:rPr>
          <w:lang w:val="en-US"/>
        </w:rPr>
        <w:t xml:space="preserve"> 2013</w:t>
      </w:r>
      <w:r w:rsidRPr="00342E4B">
        <w:rPr>
          <w:lang w:val="en-US"/>
        </w:rPr>
        <w:noBreakHyphen/>
        <w:t>04</w:t>
      </w:r>
      <w:r w:rsidRPr="00342E4B">
        <w:rPr>
          <w:lang w:val="en-US"/>
        </w:rPr>
        <w:noBreakHyphen/>
        <w:t xml:space="preserve">22 </w:t>
      </w:r>
      <w:proofErr w:type="spellStart"/>
      <w:r w:rsidRPr="00342E4B">
        <w:rPr>
          <w:lang w:val="en-US"/>
        </w:rPr>
        <w:t>t.o.m</w:t>
      </w:r>
      <w:proofErr w:type="spellEnd"/>
      <w:r w:rsidRPr="00342E4B">
        <w:rPr>
          <w:lang w:val="en-US"/>
        </w:rPr>
        <w:t>. 2015</w:t>
      </w:r>
      <w:r w:rsidRPr="00342E4B">
        <w:rPr>
          <w:lang w:val="en-US"/>
        </w:rPr>
        <w:noBreakHyphen/>
        <w:t>12</w:t>
      </w:r>
      <w:r w:rsidRPr="00342E4B">
        <w:rPr>
          <w:lang w:val="en-US"/>
        </w:rPr>
        <w:noBreakHyphen/>
        <w:t>31)</w:t>
      </w:r>
    </w:p>
    <w:p w14:paraId="451E6891" w14:textId="77777777" w:rsidR="00A23F7A" w:rsidRDefault="00A23F7A" w:rsidP="00B5765E">
      <w:pPr>
        <w:pStyle w:val="Brdtextmedindragvnster"/>
      </w:pPr>
      <w:proofErr w:type="spellStart"/>
      <w:r>
        <w:t>Sollander</w:t>
      </w:r>
      <w:proofErr w:type="spellEnd"/>
      <w:r>
        <w:t>, Erik, skogspolitisk strateg (fr.o.m. 2012</w:t>
      </w:r>
      <w:r>
        <w:noBreakHyphen/>
        <w:t>11</w:t>
      </w:r>
      <w:r>
        <w:noBreakHyphen/>
        <w:t>19 t.o.m. 2015</w:t>
      </w:r>
      <w:r>
        <w:noBreakHyphen/>
        <w:t>12</w:t>
      </w:r>
      <w:r>
        <w:noBreakHyphen/>
        <w:t>31)</w:t>
      </w:r>
    </w:p>
    <w:p w14:paraId="3A9E4FB4" w14:textId="77777777" w:rsidR="00A23F7A" w:rsidRDefault="00A23F7A" w:rsidP="00B5765E">
      <w:pPr>
        <w:pStyle w:val="Brdtextmedindragvnster"/>
      </w:pPr>
      <w:proofErr w:type="spellStart"/>
      <w:r>
        <w:t>Soldeus</w:t>
      </w:r>
      <w:proofErr w:type="spellEnd"/>
      <w:r>
        <w:t>, Inger, miljöansvarig (fr.o.m. 2011</w:t>
      </w:r>
      <w:r>
        <w:noBreakHyphen/>
        <w:t>09</w:t>
      </w:r>
      <w:r>
        <w:noBreakHyphen/>
        <w:t>01 t.o.m. 2015</w:t>
      </w:r>
      <w:r>
        <w:noBreakHyphen/>
        <w:t>12</w:t>
      </w:r>
      <w:r>
        <w:noBreakHyphen/>
        <w:t>31)</w:t>
      </w:r>
    </w:p>
    <w:p w14:paraId="66647BBD" w14:textId="77777777" w:rsidR="00A23F7A" w:rsidRDefault="00A23F7A" w:rsidP="00B5765E">
      <w:pPr>
        <w:pStyle w:val="Brdtextmedindragvnster"/>
      </w:pPr>
      <w:r>
        <w:t>Sparr, Martin, enhetschef (fr.o.m. 2019</w:t>
      </w:r>
      <w:r>
        <w:noBreakHyphen/>
        <w:t>12</w:t>
      </w:r>
      <w:r>
        <w:noBreakHyphen/>
        <w:t>01)</w:t>
      </w:r>
    </w:p>
    <w:p w14:paraId="37EBE936" w14:textId="77777777" w:rsidR="00A23F7A" w:rsidRDefault="00A23F7A" w:rsidP="00B5765E">
      <w:pPr>
        <w:pStyle w:val="Brdtextmedindragvnster"/>
      </w:pPr>
      <w:proofErr w:type="spellStart"/>
      <w:r>
        <w:t>Staland</w:t>
      </w:r>
      <w:proofErr w:type="spellEnd"/>
      <w:r>
        <w:t>, Hanna, ekolog (fr.o.m. 2012</w:t>
      </w:r>
      <w:r>
        <w:noBreakHyphen/>
        <w:t>03</w:t>
      </w:r>
      <w:r>
        <w:noBreakHyphen/>
        <w:t>30 t.o.m. 2015</w:t>
      </w:r>
      <w:r>
        <w:noBreakHyphen/>
        <w:t>12</w:t>
      </w:r>
      <w:r>
        <w:noBreakHyphen/>
        <w:t>31)</w:t>
      </w:r>
    </w:p>
    <w:p w14:paraId="705E9781" w14:textId="77777777" w:rsidR="00A23F7A" w:rsidRDefault="00A23F7A" w:rsidP="00B5765E">
      <w:pPr>
        <w:pStyle w:val="Brdtextmedindragvnster"/>
      </w:pPr>
      <w:r>
        <w:t>Stengård, Eva, kansliråd (fr.o.m. 2012</w:t>
      </w:r>
      <w:r>
        <w:noBreakHyphen/>
        <w:t>10</w:t>
      </w:r>
      <w:r>
        <w:noBreakHyphen/>
        <w:t>04 t.o.m. 2016</w:t>
      </w:r>
      <w:r>
        <w:noBreakHyphen/>
        <w:t>06</w:t>
      </w:r>
      <w:r>
        <w:noBreakHyphen/>
        <w:t>15)</w:t>
      </w:r>
    </w:p>
    <w:p w14:paraId="77E7165D" w14:textId="77777777" w:rsidR="00A23F7A" w:rsidRDefault="00A23F7A" w:rsidP="00B5765E">
      <w:pPr>
        <w:pStyle w:val="Brdtextmedindragvnster"/>
      </w:pPr>
      <w:r>
        <w:t>Sterner, Thomas, seniorforskare (fr.o.m. 2019</w:t>
      </w:r>
      <w:r>
        <w:noBreakHyphen/>
        <w:t>12</w:t>
      </w:r>
      <w:r>
        <w:noBreakHyphen/>
        <w:t>01)</w:t>
      </w:r>
    </w:p>
    <w:p w14:paraId="7751DA34" w14:textId="77777777" w:rsidR="00A23F7A" w:rsidRDefault="00A23F7A" w:rsidP="00B5765E">
      <w:pPr>
        <w:pStyle w:val="Brdtextmedindragvnster"/>
      </w:pPr>
      <w:proofErr w:type="spellStart"/>
      <w:r>
        <w:t>Sterte</w:t>
      </w:r>
      <w:proofErr w:type="spellEnd"/>
      <w:r>
        <w:t>, Åsa, departementssekreterare (fr.o.m. 2016</w:t>
      </w:r>
      <w:r>
        <w:noBreakHyphen/>
        <w:t>02</w:t>
      </w:r>
      <w:r>
        <w:noBreakHyphen/>
        <w:t>15 t.o.m. 2016</w:t>
      </w:r>
      <w:r>
        <w:noBreakHyphen/>
        <w:t>06</w:t>
      </w:r>
      <w:r>
        <w:noBreakHyphen/>
        <w:t>15)</w:t>
      </w:r>
    </w:p>
    <w:p w14:paraId="1A2CF6CD" w14:textId="77777777" w:rsidR="00A23F7A" w:rsidRDefault="00A23F7A" w:rsidP="00B5765E">
      <w:pPr>
        <w:pStyle w:val="Brdtextmedindragvnster"/>
      </w:pPr>
      <w:proofErr w:type="spellStart"/>
      <w:r>
        <w:t>Stralka</w:t>
      </w:r>
      <w:proofErr w:type="spellEnd"/>
      <w:r>
        <w:t>, Conrad, verksamhetschef (fr.o.m. 2019</w:t>
      </w:r>
      <w:r>
        <w:noBreakHyphen/>
        <w:t>12</w:t>
      </w:r>
      <w:r>
        <w:noBreakHyphen/>
        <w:t>01)</w:t>
      </w:r>
    </w:p>
    <w:p w14:paraId="4A04DE54" w14:textId="77777777" w:rsidR="00A23F7A" w:rsidRDefault="00A23F7A" w:rsidP="00B5765E">
      <w:pPr>
        <w:pStyle w:val="Brdtextmedindragvnster"/>
      </w:pPr>
      <w:r>
        <w:t>Svanholm, Maria, avdelningschef (fr.o.m. 2019</w:t>
      </w:r>
      <w:r>
        <w:noBreakHyphen/>
        <w:t>12</w:t>
      </w:r>
      <w:r>
        <w:noBreakHyphen/>
        <w:t>01)</w:t>
      </w:r>
    </w:p>
    <w:p w14:paraId="37D21DC6" w14:textId="77777777" w:rsidR="00A23F7A" w:rsidRDefault="00A23F7A" w:rsidP="00B5765E">
      <w:pPr>
        <w:pStyle w:val="Brdtextmedindragvnster"/>
      </w:pPr>
      <w:r>
        <w:t>Svedinger, Ingrid, ämnesråd (fr.o.m. 2013</w:t>
      </w:r>
      <w:r>
        <w:noBreakHyphen/>
        <w:t>01</w:t>
      </w:r>
      <w:r>
        <w:noBreakHyphen/>
        <w:t>28 t.o.m. 2015</w:t>
      </w:r>
      <w:r>
        <w:noBreakHyphen/>
        <w:t>12</w:t>
      </w:r>
      <w:r>
        <w:noBreakHyphen/>
        <w:t>31)</w:t>
      </w:r>
    </w:p>
    <w:p w14:paraId="12CD05EE" w14:textId="77777777" w:rsidR="00A23F7A" w:rsidRDefault="00A23F7A" w:rsidP="00B5765E">
      <w:pPr>
        <w:pStyle w:val="Brdtextmedindragvnster"/>
      </w:pPr>
      <w:r>
        <w:t>Svärd, Jenny, ansvarig miljöpolicy (fr.o.m. 2019</w:t>
      </w:r>
      <w:r>
        <w:noBreakHyphen/>
        <w:t>12</w:t>
      </w:r>
      <w:r>
        <w:noBreakHyphen/>
        <w:t>01)</w:t>
      </w:r>
    </w:p>
    <w:p w14:paraId="5E693C7F" w14:textId="77777777" w:rsidR="00A23F7A" w:rsidRDefault="00A23F7A" w:rsidP="00B5765E">
      <w:pPr>
        <w:pStyle w:val="Brdtextmedindragvnster"/>
      </w:pPr>
      <w:proofErr w:type="spellStart"/>
      <w:r>
        <w:t>Sörngård</w:t>
      </w:r>
      <w:proofErr w:type="spellEnd"/>
      <w:r>
        <w:t>, Peter, sakkunnig (fr.o.m. 2013</w:t>
      </w:r>
      <w:r>
        <w:noBreakHyphen/>
        <w:t>01</w:t>
      </w:r>
      <w:r>
        <w:noBreakHyphen/>
        <w:t>28 t.o.m. 2015</w:t>
      </w:r>
      <w:r>
        <w:noBreakHyphen/>
        <w:t>12</w:t>
      </w:r>
      <w:r>
        <w:noBreakHyphen/>
        <w:t>31)</w:t>
      </w:r>
    </w:p>
    <w:p w14:paraId="0642C775" w14:textId="77777777" w:rsidR="00A23F7A" w:rsidRDefault="00A23F7A" w:rsidP="00B5765E">
      <w:pPr>
        <w:pStyle w:val="Brdtextmedindragvnster"/>
      </w:pPr>
      <w:proofErr w:type="spellStart"/>
      <w:r>
        <w:t>Terstad</w:t>
      </w:r>
      <w:proofErr w:type="spellEnd"/>
      <w:r>
        <w:t>, Jan, avdelningschef (fr.o.m. 2012</w:t>
      </w:r>
      <w:r>
        <w:noBreakHyphen/>
        <w:t>03</w:t>
      </w:r>
      <w:r>
        <w:noBreakHyphen/>
        <w:t>30 t.o.m. 2012</w:t>
      </w:r>
      <w:r>
        <w:noBreakHyphen/>
        <w:t>08</w:t>
      </w:r>
      <w:r>
        <w:noBreakHyphen/>
        <w:t>15)</w:t>
      </w:r>
    </w:p>
    <w:p w14:paraId="4AEA7585" w14:textId="77777777" w:rsidR="00A23F7A" w:rsidRDefault="00A23F7A" w:rsidP="00B5765E">
      <w:pPr>
        <w:pStyle w:val="Brdtextmedindragvnster"/>
      </w:pPr>
      <w:proofErr w:type="spellStart"/>
      <w:r>
        <w:lastRenderedPageBreak/>
        <w:t>Terstad</w:t>
      </w:r>
      <w:proofErr w:type="spellEnd"/>
      <w:r>
        <w:t>, Jan, avdelningschef (fr.o.m. 2013</w:t>
      </w:r>
      <w:r>
        <w:noBreakHyphen/>
        <w:t>04</w:t>
      </w:r>
      <w:r>
        <w:noBreakHyphen/>
        <w:t>22 t.o.m. 2015</w:t>
      </w:r>
      <w:r>
        <w:noBreakHyphen/>
        <w:t>12</w:t>
      </w:r>
      <w:r>
        <w:noBreakHyphen/>
        <w:t>31)</w:t>
      </w:r>
    </w:p>
    <w:p w14:paraId="1FAB5AFE" w14:textId="77777777" w:rsidR="00A23F7A" w:rsidRDefault="00A23F7A" w:rsidP="00B5765E">
      <w:pPr>
        <w:pStyle w:val="Brdtextmedindragvnster"/>
      </w:pPr>
      <w:r>
        <w:t>Tingström, Lena, utredare (fr.o.m. 2012</w:t>
      </w:r>
      <w:r>
        <w:noBreakHyphen/>
        <w:t>03</w:t>
      </w:r>
      <w:r>
        <w:noBreakHyphen/>
        <w:t>30 t.o.m. 2015</w:t>
      </w:r>
      <w:r>
        <w:noBreakHyphen/>
        <w:t>12</w:t>
      </w:r>
      <w:r>
        <w:noBreakHyphen/>
        <w:t>31)</w:t>
      </w:r>
    </w:p>
    <w:p w14:paraId="0BCE766D" w14:textId="77777777" w:rsidR="00A23F7A" w:rsidRDefault="00A23F7A" w:rsidP="00B5765E">
      <w:pPr>
        <w:pStyle w:val="Brdtextmedindragvnster"/>
      </w:pPr>
      <w:proofErr w:type="spellStart"/>
      <w:r>
        <w:t>Tormalm</w:t>
      </w:r>
      <w:proofErr w:type="spellEnd"/>
      <w:r>
        <w:t>, Karin, departementssekreterare (fr.o.m. 2012</w:t>
      </w:r>
      <w:r>
        <w:noBreakHyphen/>
        <w:t>03</w:t>
      </w:r>
      <w:r>
        <w:noBreakHyphen/>
        <w:t>30 t.o.m. 2015</w:t>
      </w:r>
      <w:r>
        <w:noBreakHyphen/>
        <w:t>12</w:t>
      </w:r>
      <w:r>
        <w:noBreakHyphen/>
        <w:t>31)</w:t>
      </w:r>
    </w:p>
    <w:p w14:paraId="0AA1F743" w14:textId="77777777" w:rsidR="00A23F7A" w:rsidRDefault="00A23F7A" w:rsidP="00B5765E">
      <w:pPr>
        <w:pStyle w:val="Brdtextmedindragvnster"/>
      </w:pPr>
      <w:proofErr w:type="spellStart"/>
      <w:r>
        <w:t>Torpman</w:t>
      </w:r>
      <w:proofErr w:type="spellEnd"/>
      <w:r>
        <w:t>, Olle, filosofie doktor (fr.o.m. 2019</w:t>
      </w:r>
      <w:r>
        <w:noBreakHyphen/>
        <w:t>12</w:t>
      </w:r>
      <w:r>
        <w:noBreakHyphen/>
        <w:t>01)</w:t>
      </w:r>
    </w:p>
    <w:p w14:paraId="029779A5" w14:textId="77777777" w:rsidR="00A23F7A" w:rsidRDefault="00A23F7A" w:rsidP="00B5765E">
      <w:pPr>
        <w:pStyle w:val="Brdtextmedindragvnster"/>
      </w:pPr>
      <w:proofErr w:type="spellStart"/>
      <w:r>
        <w:t>Troselius</w:t>
      </w:r>
      <w:proofErr w:type="spellEnd"/>
      <w:r>
        <w:t>, Petronella, departementssekreterare (fr.o.m. 2010</w:t>
      </w:r>
      <w:r>
        <w:noBreakHyphen/>
        <w:t>09</w:t>
      </w:r>
      <w:r>
        <w:noBreakHyphen/>
        <w:t>10 t.o.m. 2011</w:t>
      </w:r>
      <w:r>
        <w:noBreakHyphen/>
        <w:t>06</w:t>
      </w:r>
      <w:r>
        <w:noBreakHyphen/>
        <w:t>08)</w:t>
      </w:r>
    </w:p>
    <w:p w14:paraId="08225A2E" w14:textId="77777777" w:rsidR="00A23F7A" w:rsidRDefault="00A23F7A" w:rsidP="00B5765E">
      <w:pPr>
        <w:pStyle w:val="Brdtextmedindragvnster"/>
      </w:pPr>
      <w:proofErr w:type="spellStart"/>
      <w:r>
        <w:t>Ulfvarson</w:t>
      </w:r>
      <w:proofErr w:type="spellEnd"/>
      <w:r>
        <w:t xml:space="preserve"> Östlund, Maria, departementssekreterare (fr.o.m. 2012</w:t>
      </w:r>
      <w:r>
        <w:noBreakHyphen/>
        <w:t>03</w:t>
      </w:r>
      <w:r>
        <w:noBreakHyphen/>
        <w:t>30 t.o.m. 2013</w:t>
      </w:r>
      <w:r>
        <w:noBreakHyphen/>
        <w:t>09</w:t>
      </w:r>
      <w:r>
        <w:noBreakHyphen/>
        <w:t>15)</w:t>
      </w:r>
    </w:p>
    <w:p w14:paraId="28EA42C6" w14:textId="77777777" w:rsidR="00A23F7A" w:rsidRDefault="00A23F7A" w:rsidP="00B5765E">
      <w:pPr>
        <w:pStyle w:val="Brdtextmedindragvnster"/>
      </w:pPr>
      <w:r>
        <w:t>Unger, Charlotte, miljöchef (fr.o.m. 2011</w:t>
      </w:r>
      <w:r>
        <w:noBreakHyphen/>
        <w:t>09</w:t>
      </w:r>
      <w:r>
        <w:noBreakHyphen/>
        <w:t>01 t.o.m. 2015</w:t>
      </w:r>
      <w:r>
        <w:noBreakHyphen/>
        <w:t>12</w:t>
      </w:r>
      <w:r>
        <w:noBreakHyphen/>
        <w:t>31)</w:t>
      </w:r>
    </w:p>
    <w:p w14:paraId="3E1068E8" w14:textId="77777777" w:rsidR="00A23F7A" w:rsidRDefault="00A23F7A" w:rsidP="00B5765E">
      <w:pPr>
        <w:pStyle w:val="Brdtextmedindragvnster"/>
      </w:pPr>
      <w:r>
        <w:t>Viberg, Nina, handläggare (fr.o.m. 2011</w:t>
      </w:r>
      <w:r>
        <w:noBreakHyphen/>
        <w:t>09</w:t>
      </w:r>
      <w:r>
        <w:noBreakHyphen/>
        <w:t>01 t.o.m. 2015</w:t>
      </w:r>
      <w:r>
        <w:noBreakHyphen/>
        <w:t>12</w:t>
      </w:r>
      <w:r>
        <w:noBreakHyphen/>
        <w:t>31)</w:t>
      </w:r>
    </w:p>
    <w:p w14:paraId="169565B6" w14:textId="77777777" w:rsidR="00A23F7A" w:rsidRDefault="00A23F7A" w:rsidP="00B5765E">
      <w:pPr>
        <w:pStyle w:val="Brdtextmedindragvnster"/>
      </w:pPr>
      <w:r>
        <w:t>Vikman, Jonas, samhällspolitisk chef (fr.o.m. 2019</w:t>
      </w:r>
      <w:r>
        <w:noBreakHyphen/>
        <w:t>12</w:t>
      </w:r>
      <w:r>
        <w:noBreakHyphen/>
        <w:t>01)</w:t>
      </w:r>
    </w:p>
    <w:p w14:paraId="7C6BB59B" w14:textId="77777777" w:rsidR="00A23F7A" w:rsidRDefault="00A23F7A" w:rsidP="00B5765E">
      <w:pPr>
        <w:pStyle w:val="Brdtextmedindragvnster"/>
      </w:pPr>
      <w:r>
        <w:t>Waern, Joachim, ämnesråd (fr.o.m. 2011</w:t>
      </w:r>
      <w:r>
        <w:noBreakHyphen/>
        <w:t>02</w:t>
      </w:r>
      <w:r>
        <w:noBreakHyphen/>
        <w:t>15 t.o.m. 2012</w:t>
      </w:r>
      <w:r>
        <w:noBreakHyphen/>
        <w:t>10</w:t>
      </w:r>
      <w:r>
        <w:noBreakHyphen/>
        <w:t>03)</w:t>
      </w:r>
    </w:p>
    <w:p w14:paraId="4B22E7E1" w14:textId="77777777" w:rsidR="00A23F7A" w:rsidRDefault="00A23F7A" w:rsidP="00B5765E">
      <w:pPr>
        <w:pStyle w:val="Brdtextmedindragvnster"/>
      </w:pPr>
      <w:r>
        <w:t>Wahlberg, Cajsa, expert (fr.o.m. 2011</w:t>
      </w:r>
      <w:r>
        <w:noBreakHyphen/>
        <w:t>09</w:t>
      </w:r>
      <w:r>
        <w:noBreakHyphen/>
        <w:t>01 t.o.m. 2015</w:t>
      </w:r>
      <w:r>
        <w:noBreakHyphen/>
        <w:t>12</w:t>
      </w:r>
      <w:r>
        <w:noBreakHyphen/>
        <w:t>31)</w:t>
      </w:r>
    </w:p>
    <w:p w14:paraId="15268439" w14:textId="77777777" w:rsidR="00A23F7A" w:rsidRDefault="00A23F7A" w:rsidP="00B5765E">
      <w:pPr>
        <w:pStyle w:val="Brdtextmedindragvnster"/>
      </w:pPr>
      <w:r>
        <w:t>Waldemarsson, Ellinor, kommunekolog/biolog (fr.o.m. 2019</w:t>
      </w:r>
      <w:r>
        <w:noBreakHyphen/>
        <w:t>12</w:t>
      </w:r>
      <w:r>
        <w:noBreakHyphen/>
        <w:t>01)</w:t>
      </w:r>
    </w:p>
    <w:p w14:paraId="01AB3E40" w14:textId="77777777" w:rsidR="00A23F7A" w:rsidRDefault="00A23F7A" w:rsidP="00B5765E">
      <w:pPr>
        <w:pStyle w:val="Brdtextmedindragvnster"/>
      </w:pPr>
      <w:proofErr w:type="spellStart"/>
      <w:r>
        <w:t>Walldén</w:t>
      </w:r>
      <w:proofErr w:type="spellEnd"/>
      <w:r>
        <w:t>, Josefin, utredare (fr.o.m. 2013</w:t>
      </w:r>
      <w:r>
        <w:noBreakHyphen/>
        <w:t>04</w:t>
      </w:r>
      <w:r>
        <w:noBreakHyphen/>
        <w:t>22 t.o.m. 2015</w:t>
      </w:r>
      <w:r>
        <w:noBreakHyphen/>
        <w:t>12</w:t>
      </w:r>
      <w:r>
        <w:noBreakHyphen/>
        <w:t>31)</w:t>
      </w:r>
    </w:p>
    <w:p w14:paraId="217FD1ED" w14:textId="77777777" w:rsidR="00A23F7A" w:rsidRDefault="00A23F7A" w:rsidP="00B5765E">
      <w:pPr>
        <w:pStyle w:val="Brdtextmedindragvnster"/>
      </w:pPr>
      <w:r>
        <w:t>Weibull, Ann-Christin, departementssekreterare (fr.o.m. 2013</w:t>
      </w:r>
      <w:r>
        <w:noBreakHyphen/>
        <w:t>04</w:t>
      </w:r>
      <w:r>
        <w:noBreakHyphen/>
        <w:t>22 t.o.m. 2013</w:t>
      </w:r>
      <w:r>
        <w:noBreakHyphen/>
        <w:t>08</w:t>
      </w:r>
      <w:r>
        <w:noBreakHyphen/>
        <w:t>25)</w:t>
      </w:r>
    </w:p>
    <w:p w14:paraId="3FA53F2D" w14:textId="77777777" w:rsidR="00A23F7A" w:rsidRDefault="00A23F7A" w:rsidP="00B5765E">
      <w:pPr>
        <w:pStyle w:val="Brdtextmedindragvnster"/>
      </w:pPr>
      <w:proofErr w:type="spellStart"/>
      <w:r>
        <w:t>Wenster</w:t>
      </w:r>
      <w:proofErr w:type="spellEnd"/>
      <w:r>
        <w:t>, Peter, handläggare (fr.o.m. 2011</w:t>
      </w:r>
      <w:r>
        <w:noBreakHyphen/>
        <w:t>09</w:t>
      </w:r>
      <w:r>
        <w:noBreakHyphen/>
        <w:t>01 t.o.m. 2015</w:t>
      </w:r>
      <w:r>
        <w:noBreakHyphen/>
        <w:t>12</w:t>
      </w:r>
      <w:r>
        <w:noBreakHyphen/>
        <w:t>31)</w:t>
      </w:r>
    </w:p>
    <w:p w14:paraId="4175762B" w14:textId="77777777" w:rsidR="00A23F7A" w:rsidRDefault="00A23F7A" w:rsidP="00B5765E">
      <w:pPr>
        <w:pStyle w:val="Brdtextmedindragvnster"/>
      </w:pPr>
      <w:r>
        <w:t>Westman, Peter, naturvårdschef (fr.o.m. 2012</w:t>
      </w:r>
      <w:r>
        <w:noBreakHyphen/>
        <w:t>03</w:t>
      </w:r>
      <w:r>
        <w:noBreakHyphen/>
        <w:t>30 t.o.m. 2015</w:t>
      </w:r>
      <w:r>
        <w:noBreakHyphen/>
        <w:t>12</w:t>
      </w:r>
      <w:r>
        <w:noBreakHyphen/>
        <w:t>31)</w:t>
      </w:r>
    </w:p>
    <w:p w14:paraId="52431AC6" w14:textId="77777777" w:rsidR="00A23F7A" w:rsidRDefault="00A23F7A" w:rsidP="00B5765E">
      <w:pPr>
        <w:pStyle w:val="Brdtextmedindragvnster"/>
      </w:pPr>
      <w:proofErr w:type="spellStart"/>
      <w:r>
        <w:t>Wråhde</w:t>
      </w:r>
      <w:proofErr w:type="spellEnd"/>
      <w:r>
        <w:t>, Hans, sektionschef (fr.o.m. 2011</w:t>
      </w:r>
      <w:r>
        <w:noBreakHyphen/>
        <w:t>09</w:t>
      </w:r>
      <w:r>
        <w:noBreakHyphen/>
        <w:t>01 t.o.m. 2015</w:t>
      </w:r>
      <w:r>
        <w:noBreakHyphen/>
        <w:t>12</w:t>
      </w:r>
      <w:r>
        <w:noBreakHyphen/>
        <w:t>31)</w:t>
      </w:r>
    </w:p>
    <w:p w14:paraId="7366FEE2" w14:textId="77777777" w:rsidR="00A23F7A" w:rsidRDefault="00A23F7A" w:rsidP="00B5765E">
      <w:pPr>
        <w:pStyle w:val="Brdtextmedindragvnster"/>
      </w:pPr>
      <w:r>
        <w:t>Wärnbäck, Jan, handläggare (fr.o.m. 2013</w:t>
      </w:r>
      <w:r>
        <w:noBreakHyphen/>
        <w:t>04</w:t>
      </w:r>
      <w:r>
        <w:noBreakHyphen/>
        <w:t>22 t.o.m. 2015</w:t>
      </w:r>
      <w:r>
        <w:noBreakHyphen/>
        <w:t>12</w:t>
      </w:r>
      <w:r>
        <w:noBreakHyphen/>
        <w:t>31)</w:t>
      </w:r>
    </w:p>
    <w:p w14:paraId="514D25F4" w14:textId="77777777" w:rsidR="00A23F7A" w:rsidRDefault="00A23F7A" w:rsidP="00B5765E">
      <w:pPr>
        <w:pStyle w:val="Brdtextmedindragvnster"/>
      </w:pPr>
      <w:r>
        <w:t>Åberg, Niclas, projektledare (fr.o.m. 2019</w:t>
      </w:r>
      <w:r>
        <w:noBreakHyphen/>
        <w:t>12</w:t>
      </w:r>
      <w:r>
        <w:noBreakHyphen/>
        <w:t>01)</w:t>
      </w:r>
    </w:p>
    <w:p w14:paraId="17B5D33E" w14:textId="77777777" w:rsidR="00A23F7A" w:rsidRDefault="00A23F7A" w:rsidP="00B5765E">
      <w:pPr>
        <w:pStyle w:val="Brdtextmedindragvnster"/>
      </w:pPr>
      <w:r>
        <w:t>Åkesson, Kristina, ämnesråd (fr.o.m. 2010</w:t>
      </w:r>
      <w:r>
        <w:noBreakHyphen/>
        <w:t>09</w:t>
      </w:r>
      <w:r>
        <w:noBreakHyphen/>
        <w:t>10 t.o.m. 2016</w:t>
      </w:r>
      <w:r>
        <w:noBreakHyphen/>
        <w:t>06</w:t>
      </w:r>
      <w:r>
        <w:noBreakHyphen/>
        <w:t>15)</w:t>
      </w:r>
    </w:p>
    <w:p w14:paraId="35759D95" w14:textId="77777777" w:rsidR="00A23F7A" w:rsidRDefault="00A23F7A" w:rsidP="00B5765E">
      <w:pPr>
        <w:pStyle w:val="Brdtextmedindragvnster"/>
      </w:pPr>
      <w:r>
        <w:t>Österblom, Henrik, professor (fr.o.m. 2019</w:t>
      </w:r>
      <w:r>
        <w:noBreakHyphen/>
        <w:t>12</w:t>
      </w:r>
      <w:r>
        <w:noBreakHyphen/>
        <w:t>01)</w:t>
      </w:r>
    </w:p>
    <w:p w14:paraId="7C2B2F79" w14:textId="77777777" w:rsidR="00A23F7A" w:rsidRDefault="00A23F7A" w:rsidP="00B5765E">
      <w:pPr>
        <w:pStyle w:val="Brdtextmedindragvnster"/>
      </w:pPr>
      <w:r>
        <w:t>Österlind, Axel, miljö- och hälsoskyddsinspektör (fr.o.m. 2019</w:t>
      </w:r>
      <w:r>
        <w:noBreakHyphen/>
        <w:t>12</w:t>
      </w:r>
      <w:r>
        <w:noBreakHyphen/>
        <w:t>01)</w:t>
      </w:r>
    </w:p>
    <w:p w14:paraId="1FC926B3" w14:textId="77777777" w:rsidR="00A23F7A" w:rsidRDefault="00A23F7A" w:rsidP="00B5765E">
      <w:pPr>
        <w:pStyle w:val="Brdtexthllihop"/>
      </w:pPr>
      <w:r>
        <w:t>Kanslichef:</w:t>
      </w:r>
    </w:p>
    <w:p w14:paraId="02DE70AE" w14:textId="77777777" w:rsidR="00A23F7A" w:rsidRDefault="00A23F7A" w:rsidP="00B5765E">
      <w:pPr>
        <w:pStyle w:val="Brdtextmedindragvnster"/>
      </w:pPr>
      <w:r>
        <w:t>Nyström, Stefan (fr.o.m. 2015</w:t>
      </w:r>
      <w:r>
        <w:noBreakHyphen/>
        <w:t>01</w:t>
      </w:r>
      <w:r>
        <w:noBreakHyphen/>
        <w:t>01 t.o.m. 2016</w:t>
      </w:r>
      <w:r>
        <w:noBreakHyphen/>
        <w:t>06</w:t>
      </w:r>
      <w:r>
        <w:noBreakHyphen/>
        <w:t>30)</w:t>
      </w:r>
    </w:p>
    <w:p w14:paraId="2A9579E9" w14:textId="77777777" w:rsidR="00A23F7A" w:rsidRDefault="00A23F7A" w:rsidP="00B5765E">
      <w:pPr>
        <w:pStyle w:val="Brdtexthllihop"/>
      </w:pPr>
      <w:r>
        <w:t>Huvudsekreterare:</w:t>
      </w:r>
    </w:p>
    <w:p w14:paraId="4372AA0D" w14:textId="77777777" w:rsidR="00A23F7A" w:rsidRDefault="00A23F7A" w:rsidP="00B5765E">
      <w:pPr>
        <w:pStyle w:val="Brdtextmedindragvnster"/>
      </w:pPr>
      <w:proofErr w:type="spellStart"/>
      <w:r>
        <w:t>Annermalm</w:t>
      </w:r>
      <w:proofErr w:type="spellEnd"/>
      <w:r>
        <w:t>, Christine (fr.o.m. 2018</w:t>
      </w:r>
      <w:r>
        <w:noBreakHyphen/>
        <w:t>10</w:t>
      </w:r>
      <w:r>
        <w:noBreakHyphen/>
        <w:t>15)</w:t>
      </w:r>
    </w:p>
    <w:p w14:paraId="20F28D5D" w14:textId="77777777" w:rsidR="00A23F7A" w:rsidRDefault="00A23F7A" w:rsidP="00B5765E">
      <w:pPr>
        <w:pStyle w:val="Brdtextmedindragvnster"/>
      </w:pPr>
      <w:r>
        <w:t>Ingman, Viktoria (fr.o.m. 2013</w:t>
      </w:r>
      <w:r>
        <w:noBreakHyphen/>
        <w:t>09</w:t>
      </w:r>
      <w:r>
        <w:noBreakHyphen/>
        <w:t>01 t.o.m. 2014</w:t>
      </w:r>
      <w:r>
        <w:noBreakHyphen/>
        <w:t>12</w:t>
      </w:r>
      <w:r>
        <w:noBreakHyphen/>
        <w:t>31)</w:t>
      </w:r>
    </w:p>
    <w:p w14:paraId="1425FE0E" w14:textId="77777777" w:rsidR="00A23F7A" w:rsidRDefault="00A23F7A" w:rsidP="00B5765E">
      <w:pPr>
        <w:pStyle w:val="Brdtextmedindragvnster"/>
      </w:pPr>
      <w:r>
        <w:t>Nyström, Stefan (fr.o.m. 2014</w:t>
      </w:r>
      <w:r>
        <w:noBreakHyphen/>
        <w:t>06</w:t>
      </w:r>
      <w:r>
        <w:noBreakHyphen/>
        <w:t>04 t.o.m. 2014</w:t>
      </w:r>
      <w:r>
        <w:noBreakHyphen/>
        <w:t>12</w:t>
      </w:r>
      <w:r>
        <w:noBreakHyphen/>
        <w:t>31)</w:t>
      </w:r>
    </w:p>
    <w:p w14:paraId="10902DB0" w14:textId="77777777" w:rsidR="00A23F7A" w:rsidRDefault="00A23F7A" w:rsidP="00B5765E">
      <w:pPr>
        <w:pStyle w:val="Brdtextmedindragvnster"/>
      </w:pPr>
      <w:proofErr w:type="spellStart"/>
      <w:r>
        <w:t>Uhrwing</w:t>
      </w:r>
      <w:proofErr w:type="spellEnd"/>
      <w:r>
        <w:t>, Marie (fr.o.m. 2010</w:t>
      </w:r>
      <w:r>
        <w:noBreakHyphen/>
        <w:t>08</w:t>
      </w:r>
      <w:r>
        <w:noBreakHyphen/>
        <w:t>02 t.o.m. 2014</w:t>
      </w:r>
      <w:r>
        <w:noBreakHyphen/>
        <w:t>08</w:t>
      </w:r>
      <w:r>
        <w:noBreakHyphen/>
        <w:t>11)</w:t>
      </w:r>
    </w:p>
    <w:p w14:paraId="0635812C" w14:textId="77777777" w:rsidR="00A23F7A" w:rsidRDefault="00A23F7A" w:rsidP="00B5765E">
      <w:pPr>
        <w:pStyle w:val="Brdtexthllihop"/>
      </w:pPr>
      <w:r>
        <w:t>Sekreterare:</w:t>
      </w:r>
    </w:p>
    <w:p w14:paraId="4DA92C5B" w14:textId="77777777" w:rsidR="00A23F7A" w:rsidRDefault="00A23F7A" w:rsidP="00B5765E">
      <w:pPr>
        <w:pStyle w:val="Brdtextmedindragvnster"/>
      </w:pPr>
      <w:r>
        <w:t>Ankarhem, Mattias (fr.o.m. 2010</w:t>
      </w:r>
      <w:r>
        <w:noBreakHyphen/>
        <w:t>09</w:t>
      </w:r>
      <w:r>
        <w:noBreakHyphen/>
        <w:t>23 t.o.m. 2010</w:t>
      </w:r>
      <w:r>
        <w:noBreakHyphen/>
        <w:t>12</w:t>
      </w:r>
      <w:r>
        <w:noBreakHyphen/>
        <w:t>31)</w:t>
      </w:r>
    </w:p>
    <w:p w14:paraId="6E1781D0" w14:textId="77777777" w:rsidR="00A23F7A" w:rsidRDefault="00A23F7A" w:rsidP="00B5765E">
      <w:pPr>
        <w:pStyle w:val="Brdtextmedindragvnster"/>
      </w:pPr>
      <w:r>
        <w:t>Berghagen, Ingela (fr.o.m. 2011</w:t>
      </w:r>
      <w:r>
        <w:noBreakHyphen/>
        <w:t>07</w:t>
      </w:r>
      <w:r>
        <w:noBreakHyphen/>
        <w:t>01 t.o.m. 2012</w:t>
      </w:r>
      <w:r>
        <w:noBreakHyphen/>
        <w:t>03</w:t>
      </w:r>
      <w:r>
        <w:noBreakHyphen/>
        <w:t>22)</w:t>
      </w:r>
    </w:p>
    <w:p w14:paraId="16DBF1D7" w14:textId="77777777" w:rsidR="00A23F7A" w:rsidRDefault="00A23F7A" w:rsidP="00B5765E">
      <w:pPr>
        <w:pStyle w:val="Brdtextmedindragvnster"/>
      </w:pPr>
      <w:r>
        <w:t>Forstorp, Moa (fr.o.m. 2015</w:t>
      </w:r>
      <w:r>
        <w:noBreakHyphen/>
        <w:t>10</w:t>
      </w:r>
      <w:r>
        <w:noBreakHyphen/>
        <w:t>26 t.o.m. 2016</w:t>
      </w:r>
      <w:r>
        <w:noBreakHyphen/>
        <w:t>06</w:t>
      </w:r>
      <w:r>
        <w:noBreakHyphen/>
        <w:t>01)</w:t>
      </w:r>
    </w:p>
    <w:p w14:paraId="0ED98087" w14:textId="77777777" w:rsidR="00A23F7A" w:rsidRDefault="00A23F7A" w:rsidP="00B5765E">
      <w:pPr>
        <w:pStyle w:val="Brdtextmedindragvnster"/>
      </w:pPr>
      <w:proofErr w:type="spellStart"/>
      <w:r>
        <w:t>Gutman</w:t>
      </w:r>
      <w:proofErr w:type="spellEnd"/>
      <w:r>
        <w:t>, Jan (fr.o.m. 2012</w:t>
      </w:r>
      <w:r>
        <w:noBreakHyphen/>
        <w:t>03</w:t>
      </w:r>
      <w:r>
        <w:noBreakHyphen/>
        <w:t>12 t.o.m. 2013</w:t>
      </w:r>
      <w:r>
        <w:noBreakHyphen/>
        <w:t>03</w:t>
      </w:r>
      <w:r>
        <w:noBreakHyphen/>
        <w:t>31)</w:t>
      </w:r>
    </w:p>
    <w:p w14:paraId="49247018" w14:textId="77777777" w:rsidR="00A23F7A" w:rsidRDefault="00A23F7A" w:rsidP="00B5765E">
      <w:pPr>
        <w:pStyle w:val="Brdtextmedindragvnster"/>
      </w:pPr>
      <w:proofErr w:type="spellStart"/>
      <w:r>
        <w:t>Hammersland</w:t>
      </w:r>
      <w:proofErr w:type="spellEnd"/>
      <w:r>
        <w:t xml:space="preserve">, </w:t>
      </w:r>
      <w:proofErr w:type="spellStart"/>
      <w:r>
        <w:t>Jorid</w:t>
      </w:r>
      <w:proofErr w:type="spellEnd"/>
      <w:r>
        <w:t>, kansliråd (fr.o.m. 2018</w:t>
      </w:r>
      <w:r>
        <w:noBreakHyphen/>
        <w:t>10</w:t>
      </w:r>
      <w:r>
        <w:noBreakHyphen/>
        <w:t>15)</w:t>
      </w:r>
    </w:p>
    <w:p w14:paraId="15ED1346" w14:textId="77777777" w:rsidR="00A23F7A" w:rsidRDefault="00A23F7A" w:rsidP="00B5765E">
      <w:pPr>
        <w:pStyle w:val="Brdtextmedindragvnster"/>
      </w:pPr>
      <w:r>
        <w:t>Hansson, Therese, sekreterare (fr.o.m. 2020</w:t>
      </w:r>
      <w:r>
        <w:noBreakHyphen/>
        <w:t>03</w:t>
      </w:r>
      <w:r>
        <w:noBreakHyphen/>
        <w:t>01)</w:t>
      </w:r>
    </w:p>
    <w:p w14:paraId="43093401" w14:textId="77777777" w:rsidR="00A23F7A" w:rsidRDefault="00A23F7A" w:rsidP="00B5765E">
      <w:pPr>
        <w:pStyle w:val="Brdtextmedindragvnster"/>
      </w:pPr>
      <w:r>
        <w:t>Jager, Leo (fr.o.m. 2013</w:t>
      </w:r>
      <w:r>
        <w:noBreakHyphen/>
        <w:t>10</w:t>
      </w:r>
      <w:r>
        <w:noBreakHyphen/>
        <w:t>21 t.o.m. 2014</w:t>
      </w:r>
      <w:r>
        <w:noBreakHyphen/>
        <w:t>08</w:t>
      </w:r>
      <w:r>
        <w:noBreakHyphen/>
        <w:t>16)</w:t>
      </w:r>
    </w:p>
    <w:p w14:paraId="531CE074" w14:textId="77777777" w:rsidR="00A23F7A" w:rsidRDefault="00A23F7A" w:rsidP="00B5765E">
      <w:pPr>
        <w:pStyle w:val="Brdtextmedindragvnster"/>
      </w:pPr>
      <w:r>
        <w:t>Janson, Johanna (fr.o.m. 2015</w:t>
      </w:r>
      <w:r>
        <w:noBreakHyphen/>
        <w:t>09</w:t>
      </w:r>
      <w:r>
        <w:noBreakHyphen/>
        <w:t>08 t.o.m. 2016</w:t>
      </w:r>
      <w:r>
        <w:noBreakHyphen/>
        <w:t>06</w:t>
      </w:r>
      <w:r>
        <w:noBreakHyphen/>
        <w:t>30)</w:t>
      </w:r>
    </w:p>
    <w:p w14:paraId="15DBB708" w14:textId="77777777" w:rsidR="00A23F7A" w:rsidRDefault="00A23F7A" w:rsidP="00B5765E">
      <w:pPr>
        <w:pStyle w:val="Brdtextmedindragvnster"/>
      </w:pPr>
      <w:proofErr w:type="spellStart"/>
      <w:r>
        <w:t>Jernbäcker</w:t>
      </w:r>
      <w:proofErr w:type="spellEnd"/>
      <w:r>
        <w:t>, Eva (fr.o.m. 2015</w:t>
      </w:r>
      <w:r>
        <w:noBreakHyphen/>
        <w:t>02</w:t>
      </w:r>
      <w:r>
        <w:noBreakHyphen/>
        <w:t>01 t.o.m. 2016</w:t>
      </w:r>
      <w:r>
        <w:noBreakHyphen/>
        <w:t>06</w:t>
      </w:r>
      <w:r>
        <w:noBreakHyphen/>
        <w:t>30)</w:t>
      </w:r>
    </w:p>
    <w:p w14:paraId="29096F2C" w14:textId="77777777" w:rsidR="00A23F7A" w:rsidRDefault="00A23F7A" w:rsidP="00B5765E">
      <w:pPr>
        <w:pStyle w:val="Brdtextmedindragvnster"/>
      </w:pPr>
      <w:r>
        <w:t>Johansson, Martin (fr.o.m. 2013</w:t>
      </w:r>
      <w:r>
        <w:noBreakHyphen/>
        <w:t>03</w:t>
      </w:r>
      <w:r>
        <w:noBreakHyphen/>
        <w:t>18 t.o.m. 2014</w:t>
      </w:r>
      <w:r>
        <w:noBreakHyphen/>
        <w:t>06</w:t>
      </w:r>
      <w:r>
        <w:noBreakHyphen/>
        <w:t>30)</w:t>
      </w:r>
    </w:p>
    <w:p w14:paraId="69FAA67A" w14:textId="77777777" w:rsidR="00A23F7A" w:rsidRDefault="00A23F7A" w:rsidP="00B5765E">
      <w:pPr>
        <w:pStyle w:val="Brdtextmedindragvnster"/>
      </w:pPr>
      <w:r>
        <w:t>Josefsson, Anneli (fr.o.m. 2011</w:t>
      </w:r>
      <w:r>
        <w:noBreakHyphen/>
        <w:t>02</w:t>
      </w:r>
      <w:r>
        <w:noBreakHyphen/>
        <w:t>15 t.o.m. 2011</w:t>
      </w:r>
      <w:r>
        <w:noBreakHyphen/>
        <w:t>10</w:t>
      </w:r>
      <w:r>
        <w:noBreakHyphen/>
        <w:t>02)</w:t>
      </w:r>
    </w:p>
    <w:p w14:paraId="4FD178B3" w14:textId="77777777" w:rsidR="00A23F7A" w:rsidRDefault="00A23F7A" w:rsidP="00B5765E">
      <w:pPr>
        <w:pStyle w:val="Brdtextmedindragvnster"/>
      </w:pPr>
      <w:proofErr w:type="spellStart"/>
      <w:r>
        <w:t>Körsén</w:t>
      </w:r>
      <w:proofErr w:type="spellEnd"/>
      <w:r>
        <w:t>, Pirjo (fr.o.m. 2010</w:t>
      </w:r>
      <w:r>
        <w:noBreakHyphen/>
        <w:t>07</w:t>
      </w:r>
      <w:r>
        <w:noBreakHyphen/>
        <w:t>01 t.o.m. 2010</w:t>
      </w:r>
      <w:r>
        <w:noBreakHyphen/>
        <w:t>10</w:t>
      </w:r>
      <w:r>
        <w:noBreakHyphen/>
        <w:t>30)</w:t>
      </w:r>
    </w:p>
    <w:p w14:paraId="321057D3" w14:textId="77777777" w:rsidR="00A23F7A" w:rsidRDefault="00A23F7A" w:rsidP="00B5765E">
      <w:pPr>
        <w:pStyle w:val="Brdtextmedindragvnster"/>
      </w:pPr>
      <w:proofErr w:type="spellStart"/>
      <w:r>
        <w:lastRenderedPageBreak/>
        <w:t>Lantto</w:t>
      </w:r>
      <w:proofErr w:type="spellEnd"/>
      <w:r>
        <w:t>, Johan (fr.o.m. 2011</w:t>
      </w:r>
      <w:r>
        <w:noBreakHyphen/>
        <w:t>11</w:t>
      </w:r>
      <w:r>
        <w:noBreakHyphen/>
        <w:t>01 t.o.m. 2013</w:t>
      </w:r>
      <w:r>
        <w:noBreakHyphen/>
        <w:t>07</w:t>
      </w:r>
      <w:r>
        <w:noBreakHyphen/>
        <w:t>31)</w:t>
      </w:r>
    </w:p>
    <w:p w14:paraId="3806099A" w14:textId="77777777" w:rsidR="00A23F7A" w:rsidRDefault="00A23F7A" w:rsidP="00B5765E">
      <w:pPr>
        <w:pStyle w:val="Brdtextmedindragvnster"/>
      </w:pPr>
      <w:r>
        <w:t>Larsson, Markus, omvärldsanalytiker (fr.o.m. 2019</w:t>
      </w:r>
      <w:r>
        <w:noBreakHyphen/>
        <w:t>05</w:t>
      </w:r>
      <w:r>
        <w:noBreakHyphen/>
        <w:t>01 t.o.m. 2019</w:t>
      </w:r>
      <w:r>
        <w:noBreakHyphen/>
        <w:t>08</w:t>
      </w:r>
      <w:r>
        <w:noBreakHyphen/>
        <w:t>31)</w:t>
      </w:r>
    </w:p>
    <w:p w14:paraId="5AAB2B84" w14:textId="77777777" w:rsidR="00A23F7A" w:rsidRDefault="00A23F7A" w:rsidP="00B5765E">
      <w:pPr>
        <w:pStyle w:val="Brdtextmedindragvnster"/>
      </w:pPr>
      <w:r>
        <w:t>Leijon, Helén (fr.o.m. 2015</w:t>
      </w:r>
      <w:r>
        <w:noBreakHyphen/>
        <w:t>02</w:t>
      </w:r>
      <w:r>
        <w:noBreakHyphen/>
        <w:t>23 t.o.m. 2016</w:t>
      </w:r>
      <w:r>
        <w:noBreakHyphen/>
        <w:t>05</w:t>
      </w:r>
      <w:r>
        <w:noBreakHyphen/>
        <w:t>31)</w:t>
      </w:r>
    </w:p>
    <w:p w14:paraId="73B1473C" w14:textId="77777777" w:rsidR="00A23F7A" w:rsidRDefault="00A23F7A" w:rsidP="00B5765E">
      <w:pPr>
        <w:pStyle w:val="Brdtextmedindragvnster"/>
      </w:pPr>
      <w:proofErr w:type="spellStart"/>
      <w:r>
        <w:t>Marissink</w:t>
      </w:r>
      <w:proofErr w:type="spellEnd"/>
      <w:r>
        <w:t>, Marcus (fr.o.m. 2011</w:t>
      </w:r>
      <w:r>
        <w:noBreakHyphen/>
        <w:t>01</w:t>
      </w:r>
      <w:r>
        <w:noBreakHyphen/>
        <w:t>01 t.o.m. 2014</w:t>
      </w:r>
      <w:r>
        <w:noBreakHyphen/>
        <w:t>12</w:t>
      </w:r>
      <w:r>
        <w:noBreakHyphen/>
        <w:t>31)</w:t>
      </w:r>
    </w:p>
    <w:p w14:paraId="7306B24B" w14:textId="77777777" w:rsidR="00A23F7A" w:rsidRDefault="00A23F7A" w:rsidP="00B5765E">
      <w:pPr>
        <w:pStyle w:val="Brdtextmedindragvnster"/>
      </w:pPr>
      <w:r>
        <w:t>Molander, Ida (fr.o.m. 2012</w:t>
      </w:r>
      <w:r>
        <w:noBreakHyphen/>
        <w:t>07</w:t>
      </w:r>
      <w:r>
        <w:noBreakHyphen/>
        <w:t>01 t.o.m. 2013</w:t>
      </w:r>
      <w:r>
        <w:noBreakHyphen/>
        <w:t>05</w:t>
      </w:r>
      <w:r>
        <w:noBreakHyphen/>
        <w:t>11)</w:t>
      </w:r>
    </w:p>
    <w:p w14:paraId="62F2DDDB" w14:textId="77777777" w:rsidR="00A23F7A" w:rsidRDefault="00A23F7A" w:rsidP="00B5765E">
      <w:pPr>
        <w:pStyle w:val="Brdtextmedindragvnster"/>
      </w:pPr>
      <w:proofErr w:type="spellStart"/>
      <w:r>
        <w:t>Nilo</w:t>
      </w:r>
      <w:proofErr w:type="spellEnd"/>
      <w:r>
        <w:t>, Hanna (fr.o.m. 2019</w:t>
      </w:r>
      <w:r>
        <w:noBreakHyphen/>
        <w:t>06</w:t>
      </w:r>
      <w:r>
        <w:noBreakHyphen/>
        <w:t>01)</w:t>
      </w:r>
    </w:p>
    <w:p w14:paraId="1A360915" w14:textId="77777777" w:rsidR="00A23F7A" w:rsidRDefault="00A23F7A" w:rsidP="00B5765E">
      <w:pPr>
        <w:pStyle w:val="Brdtextmedindragvnster"/>
      </w:pPr>
      <w:r>
        <w:t>Petersson, Gustav Jakob, analytiker (fr.o.m. 2019</w:t>
      </w:r>
      <w:r>
        <w:noBreakHyphen/>
        <w:t>04</w:t>
      </w:r>
      <w:r>
        <w:noBreakHyphen/>
        <w:t>01 t.o.m. 2019</w:t>
      </w:r>
      <w:r>
        <w:noBreakHyphen/>
        <w:t>10</w:t>
      </w:r>
      <w:r>
        <w:noBreakHyphen/>
        <w:t>18)</w:t>
      </w:r>
    </w:p>
    <w:p w14:paraId="26071B09" w14:textId="77777777" w:rsidR="00A23F7A" w:rsidRDefault="00A23F7A" w:rsidP="00B5765E">
      <w:pPr>
        <w:pStyle w:val="Brdtextmedindragvnster"/>
      </w:pPr>
      <w:proofErr w:type="spellStart"/>
      <w:r>
        <w:t>Stigzelius</w:t>
      </w:r>
      <w:proofErr w:type="spellEnd"/>
      <w:r>
        <w:t>, Karl-Anders (fr.o.m. 2016</w:t>
      </w:r>
      <w:r>
        <w:noBreakHyphen/>
        <w:t>04</w:t>
      </w:r>
      <w:r>
        <w:noBreakHyphen/>
        <w:t>01 t.o.m. 2016</w:t>
      </w:r>
      <w:r>
        <w:noBreakHyphen/>
        <w:t>06</w:t>
      </w:r>
      <w:r>
        <w:noBreakHyphen/>
        <w:t>15)</w:t>
      </w:r>
    </w:p>
    <w:p w14:paraId="79A4E8C8" w14:textId="77777777" w:rsidR="00A23F7A" w:rsidRDefault="00A23F7A" w:rsidP="00B5765E">
      <w:pPr>
        <w:pStyle w:val="Brdtextmedindragvnster"/>
      </w:pPr>
      <w:r>
        <w:t>Sundgren, Sara (fr.o.m. 2010</w:t>
      </w:r>
      <w:r>
        <w:noBreakHyphen/>
        <w:t>12</w:t>
      </w:r>
      <w:r>
        <w:noBreakHyphen/>
        <w:t>01 t.o.m. 2014</w:t>
      </w:r>
      <w:r>
        <w:noBreakHyphen/>
        <w:t>06</w:t>
      </w:r>
      <w:r>
        <w:noBreakHyphen/>
        <w:t>30)</w:t>
      </w:r>
    </w:p>
    <w:p w14:paraId="4683298E" w14:textId="77777777" w:rsidR="00A23F7A" w:rsidRDefault="00A23F7A" w:rsidP="00B5765E">
      <w:pPr>
        <w:pStyle w:val="Brdtextmedindragvnster"/>
      </w:pPr>
      <w:proofErr w:type="spellStart"/>
      <w:r>
        <w:t>Troeng</w:t>
      </w:r>
      <w:proofErr w:type="spellEnd"/>
      <w:r>
        <w:t>, Ulf (fr.o.m. 2015</w:t>
      </w:r>
      <w:r>
        <w:noBreakHyphen/>
        <w:t>04</w:t>
      </w:r>
      <w:r>
        <w:noBreakHyphen/>
        <w:t>09 t.o.m. 2016</w:t>
      </w:r>
      <w:r>
        <w:noBreakHyphen/>
        <w:t>06</w:t>
      </w:r>
      <w:r>
        <w:noBreakHyphen/>
        <w:t>15)</w:t>
      </w:r>
    </w:p>
    <w:p w14:paraId="30DE11D1" w14:textId="77777777" w:rsidR="00A23F7A" w:rsidRDefault="00A23F7A" w:rsidP="00B5765E">
      <w:pPr>
        <w:pStyle w:val="Brdtextmedindragvnster"/>
      </w:pPr>
      <w:proofErr w:type="spellStart"/>
      <w:r>
        <w:t>Troselius</w:t>
      </w:r>
      <w:proofErr w:type="spellEnd"/>
      <w:r>
        <w:t>, Petronella (fr.o.m. 2015</w:t>
      </w:r>
      <w:r>
        <w:noBreakHyphen/>
        <w:t>01</w:t>
      </w:r>
      <w:r>
        <w:noBreakHyphen/>
        <w:t>01 t.o.m. 2015</w:t>
      </w:r>
      <w:r>
        <w:noBreakHyphen/>
        <w:t>05</w:t>
      </w:r>
      <w:r>
        <w:noBreakHyphen/>
        <w:t>31)</w:t>
      </w:r>
    </w:p>
    <w:p w14:paraId="525E419C" w14:textId="77777777" w:rsidR="00A23F7A" w:rsidRDefault="00A23F7A" w:rsidP="00B5765E">
      <w:pPr>
        <w:pStyle w:val="Brdtextmedindragvnster"/>
      </w:pPr>
      <w:r>
        <w:t>Wallander, Johan (fr.o.m. 2013</w:t>
      </w:r>
      <w:r>
        <w:noBreakHyphen/>
        <w:t>02</w:t>
      </w:r>
      <w:r>
        <w:noBreakHyphen/>
        <w:t>25 t.o.m. 2013</w:t>
      </w:r>
      <w:r>
        <w:noBreakHyphen/>
        <w:t>12</w:t>
      </w:r>
      <w:r>
        <w:noBreakHyphen/>
        <w:t>31)</w:t>
      </w:r>
    </w:p>
    <w:p w14:paraId="0507F0D7" w14:textId="77777777" w:rsidR="00A23F7A" w:rsidRDefault="00A23F7A" w:rsidP="00B5765E">
      <w:pPr>
        <w:pStyle w:val="Brdtextmedindragvnster"/>
      </w:pPr>
      <w:r>
        <w:t>Westermark, Lars, enhetschef (fr.o.m. 2013</w:t>
      </w:r>
      <w:r>
        <w:noBreakHyphen/>
        <w:t>04</w:t>
      </w:r>
      <w:r>
        <w:noBreakHyphen/>
        <w:t>22 t.o.m. 2016</w:t>
      </w:r>
      <w:r>
        <w:noBreakHyphen/>
        <w:t>02</w:t>
      </w:r>
      <w:r>
        <w:noBreakHyphen/>
        <w:t>15)</w:t>
      </w:r>
    </w:p>
    <w:p w14:paraId="1CAF228D" w14:textId="77777777" w:rsidR="00A23F7A" w:rsidRDefault="00A23F7A" w:rsidP="00B5765E">
      <w:pPr>
        <w:pStyle w:val="Brdtextmedindragvnster"/>
      </w:pPr>
      <w:r>
        <w:t>Vrede, Katarina (fr.o.m. 2012</w:t>
      </w:r>
      <w:r>
        <w:noBreakHyphen/>
        <w:t>09</w:t>
      </w:r>
      <w:r>
        <w:noBreakHyphen/>
        <w:t>01 t.o.m. 2015</w:t>
      </w:r>
      <w:r>
        <w:noBreakHyphen/>
        <w:t>01</w:t>
      </w:r>
      <w:r>
        <w:noBreakHyphen/>
        <w:t>18)</w:t>
      </w:r>
    </w:p>
    <w:p w14:paraId="05CD48C7" w14:textId="77777777" w:rsidR="00A23F7A" w:rsidRDefault="00A23F7A" w:rsidP="00B5765E">
      <w:pPr>
        <w:pStyle w:val="Brdtextmedindragvnster"/>
      </w:pPr>
      <w:proofErr w:type="spellStart"/>
      <w:r>
        <w:t>Willerström</w:t>
      </w:r>
      <w:proofErr w:type="spellEnd"/>
      <w:r>
        <w:t>, Ebba (fr.o.m. 2011</w:t>
      </w:r>
      <w:r>
        <w:noBreakHyphen/>
        <w:t>08</w:t>
      </w:r>
      <w:r>
        <w:noBreakHyphen/>
        <w:t>08 t.o.m. 2015</w:t>
      </w:r>
      <w:r>
        <w:noBreakHyphen/>
        <w:t>08</w:t>
      </w:r>
      <w:r>
        <w:noBreakHyphen/>
        <w:t>07)</w:t>
      </w:r>
    </w:p>
    <w:p w14:paraId="2F6DADB2" w14:textId="77777777" w:rsidR="00A23F7A" w:rsidRDefault="00A23F7A" w:rsidP="00B5765E">
      <w:pPr>
        <w:pStyle w:val="Brdtexthllihop"/>
      </w:pPr>
      <w:r>
        <w:t>Biträdande sekreterare:</w:t>
      </w:r>
    </w:p>
    <w:p w14:paraId="1DAD505F" w14:textId="77777777" w:rsidR="00A23F7A" w:rsidRDefault="00A23F7A" w:rsidP="00B5765E">
      <w:pPr>
        <w:pStyle w:val="Brdtextmedindragvnster"/>
      </w:pPr>
      <w:r>
        <w:t xml:space="preserve">Bergenlöv, </w:t>
      </w:r>
      <w:proofErr w:type="spellStart"/>
      <w:r>
        <w:t>Evis</w:t>
      </w:r>
      <w:proofErr w:type="spellEnd"/>
      <w:r>
        <w:t xml:space="preserve"> (fr.o.m. 2015</w:t>
      </w:r>
      <w:r>
        <w:noBreakHyphen/>
        <w:t>03</w:t>
      </w:r>
      <w:r>
        <w:noBreakHyphen/>
        <w:t>16 t.o.m. 2016</w:t>
      </w:r>
      <w:r>
        <w:noBreakHyphen/>
        <w:t>06</w:t>
      </w:r>
      <w:r>
        <w:noBreakHyphen/>
        <w:t>30)</w:t>
      </w:r>
    </w:p>
    <w:p w14:paraId="1CF103A9" w14:textId="77777777" w:rsidR="00A23F7A" w:rsidRDefault="00A23F7A" w:rsidP="00B5765E">
      <w:pPr>
        <w:pStyle w:val="Brdtextmedindragvnster"/>
      </w:pPr>
      <w:r>
        <w:t>Forstorp, Moa</w:t>
      </w:r>
    </w:p>
    <w:p w14:paraId="6526383E" w14:textId="77777777" w:rsidR="00A23F7A" w:rsidRDefault="00A23F7A" w:rsidP="00B5765E">
      <w:pPr>
        <w:pStyle w:val="Brdtextupprkning"/>
      </w:pPr>
      <w:r>
        <w:t>Lokal: Karlavägen 100, 103 33 Stockholm</w:t>
      </w:r>
    </w:p>
    <w:p w14:paraId="0648982A" w14:textId="0F96519F" w:rsidR="00A23F7A" w:rsidRDefault="00A23F7A" w:rsidP="00B5765E">
      <w:pPr>
        <w:pStyle w:val="Brdtextupprkning"/>
      </w:pPr>
      <w:r>
        <w:t>Direktiv för beredningen, se dir. 2010:74, dir</w:t>
      </w:r>
      <w:r w:rsidR="00421CA9">
        <w:t>.</w:t>
      </w:r>
      <w:r>
        <w:t xml:space="preserve"> 2010:135, dir. 2011:50, </w:t>
      </w:r>
      <w:r>
        <w:br/>
        <w:t>dir. 2011:91, dir. 2012:95, dir. 2014:110, dir. 2014:165, dir. 2015:101 och dir. 2018:44</w:t>
      </w:r>
    </w:p>
    <w:p w14:paraId="2A023D7B" w14:textId="77777777" w:rsidR="00A23F7A" w:rsidRDefault="00A23F7A" w:rsidP="00B5765E">
      <w:pPr>
        <w:pStyle w:val="Brdtexthllihop"/>
      </w:pPr>
      <w:r>
        <w:t>Kommittén har avgett</w:t>
      </w:r>
    </w:p>
    <w:p w14:paraId="32FD5055" w14:textId="77777777" w:rsidR="00A23F7A" w:rsidRDefault="00A23F7A" w:rsidP="00F7331F">
      <w:pPr>
        <w:pStyle w:val="Brdtextmedindragvnster"/>
        <w:ind w:left="284" w:hanging="114"/>
      </w:pPr>
      <w:r>
        <w:t xml:space="preserve">SOU 2010:101 Handlingsplan för att utveckla strategier i </w:t>
      </w:r>
      <w:proofErr w:type="spellStart"/>
      <w:r>
        <w:t>miljömål</w:t>
      </w:r>
      <w:r>
        <w:softHyphen/>
        <w:t>systemet</w:t>
      </w:r>
      <w:proofErr w:type="spellEnd"/>
    </w:p>
    <w:p w14:paraId="3AFF8CA5" w14:textId="77777777" w:rsidR="00A23F7A" w:rsidRDefault="00A23F7A" w:rsidP="00F7331F">
      <w:pPr>
        <w:pStyle w:val="Brdtextmedindragvnster"/>
        <w:ind w:left="284" w:hanging="114"/>
      </w:pPr>
      <w:r>
        <w:t>SOU 2011:34 Etappmål i miljömålssystemet</w:t>
      </w:r>
    </w:p>
    <w:p w14:paraId="78C35F85" w14:textId="77777777" w:rsidR="00A23F7A" w:rsidRDefault="00A23F7A" w:rsidP="00F7331F">
      <w:pPr>
        <w:pStyle w:val="Brdtextmedindragvnster"/>
        <w:ind w:left="284" w:hanging="114"/>
      </w:pPr>
      <w:r>
        <w:t>SOU 2012:15 Plan för framtagandet av en strategi för långsiktigt hållbar markanvändning</w:t>
      </w:r>
    </w:p>
    <w:p w14:paraId="7A345963" w14:textId="77777777" w:rsidR="00A23F7A" w:rsidRDefault="00A23F7A" w:rsidP="00F7331F">
      <w:pPr>
        <w:pStyle w:val="Brdtextmedindragvnster"/>
        <w:ind w:left="284" w:hanging="114"/>
      </w:pPr>
      <w:r>
        <w:t>SOU 2012:38 Minska riskerna med farliga ämnen! Strategi för Sveriges arbete för en giftfri miljö</w:t>
      </w:r>
    </w:p>
    <w:p w14:paraId="455636B5" w14:textId="7E009AC5" w:rsidR="00A23F7A" w:rsidRDefault="00A23F7A" w:rsidP="00F7331F">
      <w:pPr>
        <w:pStyle w:val="Brdtextmedindragvnster"/>
        <w:ind w:left="284" w:hanging="114"/>
      </w:pPr>
      <w:r>
        <w:t xml:space="preserve">SOU 2013:43 Långsiktigt hållbar markanvändning </w:t>
      </w:r>
      <w:r w:rsidR="00F7331F">
        <w:t>–</w:t>
      </w:r>
      <w:r>
        <w:t xml:space="preserve"> del 1</w:t>
      </w:r>
    </w:p>
    <w:p w14:paraId="177D8E74" w14:textId="59DBACC5" w:rsidR="00A23F7A" w:rsidRDefault="00A23F7A" w:rsidP="00F7331F">
      <w:pPr>
        <w:pStyle w:val="Brdtextmedindragvnster"/>
        <w:ind w:left="284" w:hanging="114"/>
      </w:pPr>
      <w:r>
        <w:t xml:space="preserve">SOU 2014:50 Med miljömålen i fokus </w:t>
      </w:r>
      <w:r w:rsidR="00F7331F">
        <w:t>–</w:t>
      </w:r>
      <w:r>
        <w:t xml:space="preserve"> hållbar användning av mark och vatten</w:t>
      </w:r>
    </w:p>
    <w:p w14:paraId="46CEC3AB" w14:textId="77777777" w:rsidR="00A23F7A" w:rsidRDefault="00A23F7A" w:rsidP="00F7331F">
      <w:pPr>
        <w:pStyle w:val="Brdtextmedindragvnster"/>
        <w:ind w:left="284" w:hanging="114"/>
      </w:pPr>
      <w:r>
        <w:t>SOU 2016:21 Ett klimatpolitiskt ramverk för Sverige</w:t>
      </w:r>
    </w:p>
    <w:p w14:paraId="05355490" w14:textId="217539B2" w:rsidR="00A23F7A" w:rsidRDefault="00A23F7A" w:rsidP="00F7331F">
      <w:pPr>
        <w:pStyle w:val="Brdtextmedindragvnster"/>
        <w:ind w:left="284" w:hanging="114"/>
      </w:pPr>
      <w:r>
        <w:t>SOU 2016:47 En klimat- och luftvårdsstrategi för Sverige</w:t>
      </w:r>
      <w:r w:rsidR="00F7331F">
        <w:t>, d</w:t>
      </w:r>
      <w:r>
        <w:t xml:space="preserve">el 1 resp. </w:t>
      </w:r>
      <w:r w:rsidR="00F7331F">
        <w:t>d</w:t>
      </w:r>
      <w:r>
        <w:t>el 2, bilagor med underlagsrapporter</w:t>
      </w:r>
    </w:p>
    <w:p w14:paraId="69F9B8D4" w14:textId="77777777" w:rsidR="00A23F7A" w:rsidRDefault="00A23F7A" w:rsidP="00B5765E">
      <w:pPr>
        <w:pStyle w:val="Brdtextupprkning"/>
      </w:pPr>
      <w:r>
        <w:t>Beredningen beräknas avsluta sitt arbete senast 1 december 2020.</w:t>
      </w:r>
    </w:p>
    <w:p w14:paraId="3C56C33F" w14:textId="77777777" w:rsidR="00A23F7A" w:rsidRDefault="00A23F7A" w:rsidP="00B5765E">
      <w:pPr>
        <w:pStyle w:val="Rubrik2"/>
      </w:pPr>
      <w:bookmarkStart w:id="146" w:name="_Toc34128076"/>
      <w:r>
        <w:t>Utredningen Fossilfritt Sverige (M 2016:05)</w:t>
      </w:r>
      <w:bookmarkEnd w:id="146"/>
    </w:p>
    <w:p w14:paraId="678D1C54" w14:textId="77777777" w:rsidR="00A23F7A" w:rsidRDefault="00A23F7A" w:rsidP="00B5765E">
      <w:pPr>
        <w:pStyle w:val="Brdtextupprkning"/>
      </w:pPr>
      <w:r>
        <w:t>Tillkallad enligt regeringens bemyndigande 2016-07-07</w:t>
      </w:r>
    </w:p>
    <w:p w14:paraId="2B84B78E" w14:textId="77777777" w:rsidR="00A23F7A" w:rsidRDefault="00A23F7A" w:rsidP="00B5765E">
      <w:pPr>
        <w:pStyle w:val="Brdtexthllihop"/>
      </w:pPr>
      <w:r>
        <w:t>Särskild utredare/Samordnare:</w:t>
      </w:r>
    </w:p>
    <w:p w14:paraId="1D8291CA" w14:textId="77777777" w:rsidR="00A23F7A" w:rsidRDefault="00A23F7A" w:rsidP="00B5765E">
      <w:pPr>
        <w:pStyle w:val="Brdtextmedindragvnster"/>
      </w:pPr>
      <w:r>
        <w:t>Axelsson, Svante, generalsekreterare (fr.o.m. 2016</w:t>
      </w:r>
      <w:r>
        <w:noBreakHyphen/>
        <w:t>09</w:t>
      </w:r>
      <w:r>
        <w:noBreakHyphen/>
        <w:t>01)</w:t>
      </w:r>
    </w:p>
    <w:p w14:paraId="351FA5A2" w14:textId="77777777" w:rsidR="00A23F7A" w:rsidRDefault="00A23F7A" w:rsidP="00B5765E">
      <w:pPr>
        <w:pStyle w:val="Brdtexthllihop"/>
      </w:pPr>
      <w:r>
        <w:lastRenderedPageBreak/>
        <w:t>Kommunikatör:</w:t>
      </w:r>
    </w:p>
    <w:p w14:paraId="1A221AFC" w14:textId="77777777" w:rsidR="00A23F7A" w:rsidRDefault="00A23F7A" w:rsidP="00B5765E">
      <w:pPr>
        <w:pStyle w:val="Brdtextmedindragvnster"/>
      </w:pPr>
      <w:r>
        <w:t>Söderberg, Peter (fr.o.m. 2017</w:t>
      </w:r>
      <w:r>
        <w:noBreakHyphen/>
        <w:t>01</w:t>
      </w:r>
      <w:r>
        <w:noBreakHyphen/>
        <w:t>11)</w:t>
      </w:r>
    </w:p>
    <w:p w14:paraId="2971F4F0" w14:textId="77777777" w:rsidR="00A23F7A" w:rsidRDefault="00A23F7A" w:rsidP="00B5765E">
      <w:pPr>
        <w:pStyle w:val="Brdtexthllihop"/>
      </w:pPr>
      <w:r>
        <w:t>Sekreterare:</w:t>
      </w:r>
    </w:p>
    <w:p w14:paraId="13CE684B" w14:textId="77777777" w:rsidR="00A23F7A" w:rsidRDefault="00A23F7A" w:rsidP="00B5765E">
      <w:pPr>
        <w:pStyle w:val="Brdtextmedindragvnster"/>
      </w:pPr>
      <w:r>
        <w:t>Bagge, Karin, projektledare (fr.o.m. 2019</w:t>
      </w:r>
      <w:r>
        <w:noBreakHyphen/>
        <w:t>01</w:t>
      </w:r>
      <w:r>
        <w:noBreakHyphen/>
        <w:t>11 t.o.m. 2019</w:t>
      </w:r>
      <w:r>
        <w:noBreakHyphen/>
        <w:t>12</w:t>
      </w:r>
      <w:r>
        <w:noBreakHyphen/>
        <w:t>31)</w:t>
      </w:r>
    </w:p>
    <w:p w14:paraId="7083B533" w14:textId="77777777" w:rsidR="00A23F7A" w:rsidRDefault="00A23F7A" w:rsidP="00B5765E">
      <w:pPr>
        <w:pStyle w:val="Brdtextmedindragvnster"/>
      </w:pPr>
      <w:r>
        <w:t>Strand, Malin (fr.o.m. 2017</w:t>
      </w:r>
      <w:r>
        <w:noBreakHyphen/>
        <w:t>03</w:t>
      </w:r>
      <w:r>
        <w:noBreakHyphen/>
        <w:t>30)</w:t>
      </w:r>
    </w:p>
    <w:p w14:paraId="07CB48F6" w14:textId="77777777" w:rsidR="00A23F7A" w:rsidRDefault="00A23F7A" w:rsidP="00B5765E">
      <w:pPr>
        <w:pStyle w:val="Brdtextmedindragvnster"/>
      </w:pPr>
      <w:proofErr w:type="spellStart"/>
      <w:r>
        <w:t>Willerström</w:t>
      </w:r>
      <w:proofErr w:type="spellEnd"/>
      <w:r>
        <w:t xml:space="preserve"> </w:t>
      </w:r>
      <w:proofErr w:type="spellStart"/>
      <w:r>
        <w:t>Ehrning</w:t>
      </w:r>
      <w:proofErr w:type="spellEnd"/>
      <w:r>
        <w:t>, Ebba (fr.o.m. 2016</w:t>
      </w:r>
      <w:r>
        <w:noBreakHyphen/>
        <w:t>09</w:t>
      </w:r>
      <w:r>
        <w:noBreakHyphen/>
        <w:t>19)</w:t>
      </w:r>
    </w:p>
    <w:p w14:paraId="1CBABA58" w14:textId="77777777" w:rsidR="00A23F7A" w:rsidRDefault="00A23F7A" w:rsidP="00B5765E">
      <w:pPr>
        <w:pStyle w:val="Brdtextupprkning"/>
      </w:pPr>
      <w:r>
        <w:t>Direktiv för utredningen, se dir. 2016:66 och dir. 2018:56</w:t>
      </w:r>
    </w:p>
    <w:p w14:paraId="428B858E" w14:textId="77777777" w:rsidR="00A23F7A" w:rsidRDefault="00A23F7A" w:rsidP="00B5765E">
      <w:pPr>
        <w:pStyle w:val="Brdtextupprkning"/>
      </w:pPr>
      <w:r>
        <w:t>Utredningen beräknas avsluta sitt arbete senast 31 december 2020.</w:t>
      </w:r>
    </w:p>
    <w:p w14:paraId="7D8F6C47" w14:textId="77777777" w:rsidR="00A23F7A" w:rsidRDefault="00A23F7A" w:rsidP="00B5765E">
      <w:pPr>
        <w:pStyle w:val="Rubrik2"/>
      </w:pPr>
      <w:bookmarkStart w:id="147" w:name="_Toc34128077"/>
      <w:r>
        <w:t>Utredningen om översyn av miljöövervakningen (M 2017:03)</w:t>
      </w:r>
      <w:bookmarkEnd w:id="147"/>
    </w:p>
    <w:p w14:paraId="0239DBE1" w14:textId="77777777" w:rsidR="00A23F7A" w:rsidRDefault="00A23F7A" w:rsidP="00B5765E">
      <w:pPr>
        <w:pStyle w:val="Brdtextupprkning"/>
      </w:pPr>
      <w:r>
        <w:t>Tillkallad enligt regeringens bemyndigande 2017-06-01</w:t>
      </w:r>
    </w:p>
    <w:p w14:paraId="00B4F26D" w14:textId="77777777" w:rsidR="00A23F7A" w:rsidRDefault="00A23F7A" w:rsidP="00B5765E">
      <w:pPr>
        <w:pStyle w:val="Brdtexthllihop"/>
      </w:pPr>
      <w:r>
        <w:t>Särskild utredare:</w:t>
      </w:r>
    </w:p>
    <w:p w14:paraId="38C4EF1B" w14:textId="77777777" w:rsidR="00A23F7A" w:rsidRDefault="00A23F7A" w:rsidP="00B5765E">
      <w:pPr>
        <w:pStyle w:val="Brdtextmedindragvnster"/>
      </w:pPr>
      <w:r>
        <w:t>Romson, Åsa, led. av riksdagen (fr.o.m. 2017</w:t>
      </w:r>
      <w:r>
        <w:noBreakHyphen/>
        <w:t>06</w:t>
      </w:r>
      <w:r>
        <w:noBreakHyphen/>
        <w:t>01)</w:t>
      </w:r>
    </w:p>
    <w:p w14:paraId="7615AF6C" w14:textId="77777777" w:rsidR="00A23F7A" w:rsidRDefault="00A23F7A" w:rsidP="00B5765E">
      <w:pPr>
        <w:pStyle w:val="Brdtexthllihop"/>
      </w:pPr>
      <w:r>
        <w:t>Sakkunniga:</w:t>
      </w:r>
    </w:p>
    <w:p w14:paraId="38F7C06A" w14:textId="77777777" w:rsidR="00A23F7A" w:rsidRDefault="00A23F7A" w:rsidP="00B5765E">
      <w:pPr>
        <w:pStyle w:val="Brdtextmedindragvnster"/>
      </w:pPr>
      <w:r>
        <w:t>Alfredsson, Håkan, kansliråd (fr.o.m. 2017</w:t>
      </w:r>
      <w:r>
        <w:noBreakHyphen/>
        <w:t>09</w:t>
      </w:r>
      <w:r>
        <w:noBreakHyphen/>
        <w:t>21)</w:t>
      </w:r>
    </w:p>
    <w:p w14:paraId="139D77DB" w14:textId="77777777" w:rsidR="00A23F7A" w:rsidRDefault="00A23F7A" w:rsidP="00B5765E">
      <w:pPr>
        <w:pStyle w:val="Brdtextmedindragvnster"/>
      </w:pPr>
      <w:r>
        <w:t>Larsson, Martin H, departementssekreterare (fr.o.m. 2017</w:t>
      </w:r>
      <w:r>
        <w:noBreakHyphen/>
        <w:t>09</w:t>
      </w:r>
      <w:r>
        <w:noBreakHyphen/>
        <w:t>21)</w:t>
      </w:r>
    </w:p>
    <w:p w14:paraId="1B0BBBC4" w14:textId="77777777" w:rsidR="00A23F7A" w:rsidRDefault="00A23F7A" w:rsidP="00B5765E">
      <w:pPr>
        <w:pStyle w:val="Brdtextmedindragvnster"/>
      </w:pPr>
      <w:r>
        <w:t>Lewin Pihlblad, Lotta, departementssekreterare (fr.o.m. 2017</w:t>
      </w:r>
      <w:r>
        <w:noBreakHyphen/>
        <w:t>09</w:t>
      </w:r>
      <w:r>
        <w:noBreakHyphen/>
        <w:t>21)</w:t>
      </w:r>
    </w:p>
    <w:p w14:paraId="2C2F1251" w14:textId="77777777" w:rsidR="00A23F7A" w:rsidRDefault="00A23F7A" w:rsidP="00B5765E">
      <w:pPr>
        <w:pStyle w:val="Brdtextmedindragvnster"/>
      </w:pPr>
      <w:r>
        <w:t>Swanson Falk, Malena, departementssekreterare (fr.o.m. 2017</w:t>
      </w:r>
      <w:r>
        <w:noBreakHyphen/>
        <w:t>09</w:t>
      </w:r>
      <w:r>
        <w:noBreakHyphen/>
        <w:t>21 t.o.m. 2018</w:t>
      </w:r>
      <w:r>
        <w:noBreakHyphen/>
        <w:t>02</w:t>
      </w:r>
      <w:r>
        <w:noBreakHyphen/>
        <w:t>20)</w:t>
      </w:r>
    </w:p>
    <w:p w14:paraId="24DE652D" w14:textId="77777777" w:rsidR="00A23F7A" w:rsidRDefault="00A23F7A" w:rsidP="00B5765E">
      <w:pPr>
        <w:pStyle w:val="Brdtexthllihop"/>
      </w:pPr>
      <w:r>
        <w:t>Experter:</w:t>
      </w:r>
    </w:p>
    <w:p w14:paraId="02DC2839" w14:textId="77777777" w:rsidR="00A23F7A" w:rsidRDefault="00A23F7A" w:rsidP="00B5765E">
      <w:pPr>
        <w:pStyle w:val="Brdtextmedindragvnster"/>
      </w:pPr>
      <w:r>
        <w:t>André, Patrik, enhetschef (fr.o.m. 2017</w:t>
      </w:r>
      <w:r>
        <w:noBreakHyphen/>
        <w:t>09</w:t>
      </w:r>
      <w:r>
        <w:noBreakHyphen/>
        <w:t>21 t.o.m. 2018</w:t>
      </w:r>
      <w:r>
        <w:noBreakHyphen/>
        <w:t>10</w:t>
      </w:r>
      <w:r>
        <w:noBreakHyphen/>
        <w:t>31)</w:t>
      </w:r>
    </w:p>
    <w:p w14:paraId="52FFC103" w14:textId="77777777" w:rsidR="00A23F7A" w:rsidRDefault="00A23F7A" w:rsidP="00B5765E">
      <w:pPr>
        <w:pStyle w:val="Brdtextmedindragvnster"/>
      </w:pPr>
      <w:proofErr w:type="spellStart"/>
      <w:r>
        <w:t>Bignert</w:t>
      </w:r>
      <w:proofErr w:type="spellEnd"/>
      <w:r>
        <w:t>, Anders, professor (fr.o.m. 2017</w:t>
      </w:r>
      <w:r>
        <w:noBreakHyphen/>
        <w:t>09</w:t>
      </w:r>
      <w:r>
        <w:noBreakHyphen/>
        <w:t>21)</w:t>
      </w:r>
    </w:p>
    <w:p w14:paraId="389C73AC" w14:textId="77777777" w:rsidR="00A23F7A" w:rsidRDefault="00A23F7A" w:rsidP="00B5765E">
      <w:pPr>
        <w:pStyle w:val="Brdtextmedindragvnster"/>
      </w:pPr>
      <w:r>
        <w:t>Björklund, Karin, utredare (fr.o.m. 2017</w:t>
      </w:r>
      <w:r>
        <w:noBreakHyphen/>
        <w:t>09</w:t>
      </w:r>
      <w:r>
        <w:noBreakHyphen/>
        <w:t>21)</w:t>
      </w:r>
    </w:p>
    <w:p w14:paraId="650E6752" w14:textId="77777777" w:rsidR="00A23F7A" w:rsidRDefault="00A23F7A" w:rsidP="00B5765E">
      <w:pPr>
        <w:pStyle w:val="Brdtextmedindragvnster"/>
      </w:pPr>
      <w:r>
        <w:t>Cory, Neil, inventeringsledare (fr.o.m. 2018</w:t>
      </w:r>
      <w:r>
        <w:noBreakHyphen/>
        <w:t>11</w:t>
      </w:r>
      <w:r>
        <w:noBreakHyphen/>
        <w:t>01)</w:t>
      </w:r>
    </w:p>
    <w:p w14:paraId="749EACD2" w14:textId="77777777" w:rsidR="00A23F7A" w:rsidRDefault="00A23F7A" w:rsidP="00B5765E">
      <w:pPr>
        <w:pStyle w:val="Brdtextmedindragvnster"/>
      </w:pPr>
      <w:r>
        <w:t>Johnson, Richard K, professor (fr.o.m. 2017</w:t>
      </w:r>
      <w:r>
        <w:noBreakHyphen/>
        <w:t>09</w:t>
      </w:r>
      <w:r>
        <w:noBreakHyphen/>
        <w:t>21)</w:t>
      </w:r>
    </w:p>
    <w:p w14:paraId="0658F40C" w14:textId="77777777" w:rsidR="00A23F7A" w:rsidRDefault="00A23F7A" w:rsidP="00B5765E">
      <w:pPr>
        <w:pStyle w:val="Brdtextmedindragvnster"/>
      </w:pPr>
      <w:r>
        <w:t>Karlsson, Lisa (fr.o.m. 2018</w:t>
      </w:r>
      <w:r>
        <w:noBreakHyphen/>
        <w:t>02</w:t>
      </w:r>
      <w:r>
        <w:noBreakHyphen/>
        <w:t>21)</w:t>
      </w:r>
    </w:p>
    <w:p w14:paraId="1D97184C" w14:textId="77777777" w:rsidR="00A23F7A" w:rsidRDefault="00A23F7A" w:rsidP="00B5765E">
      <w:pPr>
        <w:pStyle w:val="Brdtextmedindragvnster"/>
      </w:pPr>
      <w:r>
        <w:t>Lundstedt, Lisa, vattenvårdsdirektör (fr.o.m. 2017</w:t>
      </w:r>
      <w:r>
        <w:noBreakHyphen/>
        <w:t>09</w:t>
      </w:r>
      <w:r>
        <w:noBreakHyphen/>
        <w:t>21)</w:t>
      </w:r>
    </w:p>
    <w:p w14:paraId="488BEE54" w14:textId="77777777" w:rsidR="00A23F7A" w:rsidRDefault="00A23F7A" w:rsidP="00B5765E">
      <w:pPr>
        <w:pStyle w:val="Brdtextmedindragvnster"/>
      </w:pPr>
      <w:proofErr w:type="spellStart"/>
      <w:r>
        <w:t>Maxe</w:t>
      </w:r>
      <w:proofErr w:type="spellEnd"/>
      <w:r>
        <w:t>, Lena, statsgeolog (fr.o.m. 2017</w:t>
      </w:r>
      <w:r>
        <w:noBreakHyphen/>
        <w:t>09</w:t>
      </w:r>
      <w:r>
        <w:noBreakHyphen/>
        <w:t>21)</w:t>
      </w:r>
    </w:p>
    <w:p w14:paraId="3B42FABC" w14:textId="77777777" w:rsidR="00A23F7A" w:rsidRDefault="00A23F7A" w:rsidP="00B5765E">
      <w:pPr>
        <w:pStyle w:val="Brdtextmedindragvnster"/>
      </w:pPr>
      <w:proofErr w:type="spellStart"/>
      <w:r>
        <w:t>Notter</w:t>
      </w:r>
      <w:proofErr w:type="spellEnd"/>
      <w:r>
        <w:t>, Manuela, avdelningschef (fr.o.m. 2017</w:t>
      </w:r>
      <w:r>
        <w:noBreakHyphen/>
        <w:t>09</w:t>
      </w:r>
      <w:r>
        <w:noBreakHyphen/>
        <w:t>21)</w:t>
      </w:r>
    </w:p>
    <w:p w14:paraId="1399DF8F" w14:textId="77777777" w:rsidR="00A23F7A" w:rsidRDefault="00A23F7A" w:rsidP="00B5765E">
      <w:pPr>
        <w:pStyle w:val="Brdtextmedindragvnster"/>
      </w:pPr>
      <w:r>
        <w:t>Prideaux, Gunilla, strategisk rådgivare (fr.o.m. 2017</w:t>
      </w:r>
      <w:r>
        <w:noBreakHyphen/>
        <w:t>09</w:t>
      </w:r>
      <w:r>
        <w:noBreakHyphen/>
        <w:t>21)</w:t>
      </w:r>
    </w:p>
    <w:p w14:paraId="11221B96" w14:textId="77777777" w:rsidR="00A23F7A" w:rsidRDefault="00A23F7A" w:rsidP="00B5765E">
      <w:pPr>
        <w:pStyle w:val="Brdtextmedindragvnster"/>
      </w:pPr>
      <w:r>
        <w:t>Sahlsten, Elisabeth, utredare (fr.o.m. 2017</w:t>
      </w:r>
      <w:r>
        <w:noBreakHyphen/>
        <w:t>09</w:t>
      </w:r>
      <w:r>
        <w:noBreakHyphen/>
        <w:t>21)</w:t>
      </w:r>
    </w:p>
    <w:p w14:paraId="64890A87" w14:textId="77777777" w:rsidR="00A23F7A" w:rsidRDefault="00A23F7A" w:rsidP="00B5765E">
      <w:pPr>
        <w:pStyle w:val="Brdtextmedindragvnster"/>
      </w:pPr>
      <w:r>
        <w:t>Samuelsson, Bernth, tf. enhetschef (fr.o.m. 2017</w:t>
      </w:r>
      <w:r>
        <w:noBreakHyphen/>
        <w:t>09</w:t>
      </w:r>
      <w:r>
        <w:noBreakHyphen/>
        <w:t>21)</w:t>
      </w:r>
    </w:p>
    <w:p w14:paraId="7865D05B" w14:textId="77777777" w:rsidR="00A23F7A" w:rsidRDefault="00A23F7A" w:rsidP="00B5765E">
      <w:pPr>
        <w:pStyle w:val="Brdtextmedindragvnster"/>
      </w:pPr>
      <w:r>
        <w:t>Sjödahl, Martin, miljövårdsdirektör (fr.o.m. 2017</w:t>
      </w:r>
      <w:r>
        <w:noBreakHyphen/>
        <w:t>09</w:t>
      </w:r>
      <w:r>
        <w:noBreakHyphen/>
        <w:t>21)</w:t>
      </w:r>
    </w:p>
    <w:p w14:paraId="74F721CD" w14:textId="77777777" w:rsidR="00A23F7A" w:rsidRDefault="00A23F7A" w:rsidP="00B5765E">
      <w:pPr>
        <w:pStyle w:val="Brdtextmedindragvnster"/>
      </w:pPr>
      <w:r>
        <w:t>Sjöberg, Karin, enhetschef (fr.o.m. 2017</w:t>
      </w:r>
      <w:r>
        <w:noBreakHyphen/>
        <w:t>09</w:t>
      </w:r>
      <w:r>
        <w:noBreakHyphen/>
        <w:t>21)</w:t>
      </w:r>
    </w:p>
    <w:p w14:paraId="47D8A14B" w14:textId="77777777" w:rsidR="00A23F7A" w:rsidRDefault="00A23F7A" w:rsidP="00B5765E">
      <w:pPr>
        <w:pStyle w:val="Brdtextmedindragvnster"/>
      </w:pPr>
      <w:proofErr w:type="spellStart"/>
      <w:r>
        <w:t>Sörngård</w:t>
      </w:r>
      <w:proofErr w:type="spellEnd"/>
      <w:r>
        <w:t>, Peter, expert (fr.o.m. 2017</w:t>
      </w:r>
      <w:r>
        <w:noBreakHyphen/>
        <w:t>09</w:t>
      </w:r>
      <w:r>
        <w:noBreakHyphen/>
        <w:t>21)</w:t>
      </w:r>
    </w:p>
    <w:p w14:paraId="5CB0A2C5" w14:textId="77777777" w:rsidR="00A23F7A" w:rsidRDefault="00A23F7A" w:rsidP="00B5765E">
      <w:pPr>
        <w:pStyle w:val="Brdtexthllihop"/>
      </w:pPr>
      <w:r>
        <w:t>Huvudsekreterare:</w:t>
      </w:r>
    </w:p>
    <w:p w14:paraId="7F614850" w14:textId="77777777" w:rsidR="00A23F7A" w:rsidRDefault="00A23F7A" w:rsidP="00B5765E">
      <w:pPr>
        <w:pStyle w:val="Brdtextmedindragvnster"/>
      </w:pPr>
      <w:r>
        <w:t>Sandström, Lena (fr.o.m. 2017</w:t>
      </w:r>
      <w:r>
        <w:noBreakHyphen/>
        <w:t>08</w:t>
      </w:r>
      <w:r>
        <w:noBreakHyphen/>
        <w:t>21)</w:t>
      </w:r>
    </w:p>
    <w:p w14:paraId="522022B7" w14:textId="77777777" w:rsidR="00A23F7A" w:rsidRDefault="00A23F7A" w:rsidP="00B5765E">
      <w:pPr>
        <w:pStyle w:val="Brdtexthllihop"/>
      </w:pPr>
      <w:r>
        <w:t>Sekreterare:</w:t>
      </w:r>
    </w:p>
    <w:p w14:paraId="35E0B7D9" w14:textId="77777777" w:rsidR="00A23F7A" w:rsidRDefault="00A23F7A" w:rsidP="00B5765E">
      <w:pPr>
        <w:pStyle w:val="Brdtextmedindragvnster"/>
      </w:pPr>
      <w:r>
        <w:t>Arnberg, Erik (fr.o.m. 2017</w:t>
      </w:r>
      <w:r>
        <w:noBreakHyphen/>
        <w:t>09</w:t>
      </w:r>
      <w:r>
        <w:noBreakHyphen/>
        <w:t>01)</w:t>
      </w:r>
    </w:p>
    <w:p w14:paraId="08F9D2DB" w14:textId="77777777" w:rsidR="00A23F7A" w:rsidRDefault="00A23F7A" w:rsidP="00B5765E">
      <w:pPr>
        <w:pStyle w:val="Brdtextmedindragvnster"/>
      </w:pPr>
      <w:r>
        <w:t>Engström, Fredrik (fr.o.m. 2017</w:t>
      </w:r>
      <w:r>
        <w:noBreakHyphen/>
        <w:t>09</w:t>
      </w:r>
      <w:r>
        <w:noBreakHyphen/>
        <w:t>11)</w:t>
      </w:r>
    </w:p>
    <w:p w14:paraId="731AD8EC" w14:textId="77777777" w:rsidR="00A23F7A" w:rsidRDefault="00A23F7A" w:rsidP="00B5765E">
      <w:pPr>
        <w:pStyle w:val="Brdtextmedindragvnster"/>
      </w:pPr>
      <w:r>
        <w:t>Granqvist, Emma (fr.o.m. 2019</w:t>
      </w:r>
      <w:r>
        <w:noBreakHyphen/>
        <w:t>02</w:t>
      </w:r>
      <w:r>
        <w:noBreakHyphen/>
        <w:t>01)</w:t>
      </w:r>
    </w:p>
    <w:p w14:paraId="6800CCDE" w14:textId="77777777" w:rsidR="00A23F7A" w:rsidRDefault="00A23F7A" w:rsidP="00B5765E">
      <w:pPr>
        <w:pStyle w:val="Brdtextmedindragvnster"/>
      </w:pPr>
      <w:r>
        <w:lastRenderedPageBreak/>
        <w:t>Hansson, Linda (fr.o.m. 2018</w:t>
      </w:r>
      <w:r>
        <w:noBreakHyphen/>
        <w:t>02</w:t>
      </w:r>
      <w:r>
        <w:noBreakHyphen/>
        <w:t>01)</w:t>
      </w:r>
    </w:p>
    <w:p w14:paraId="01C059A9" w14:textId="77777777" w:rsidR="00A23F7A" w:rsidRDefault="00A23F7A" w:rsidP="00B5765E">
      <w:pPr>
        <w:pStyle w:val="Brdtextmedindragvnster"/>
      </w:pPr>
      <w:proofErr w:type="spellStart"/>
      <w:r>
        <w:t>Pashalidis</w:t>
      </w:r>
      <w:proofErr w:type="spellEnd"/>
      <w:r>
        <w:t xml:space="preserve">, </w:t>
      </w:r>
      <w:proofErr w:type="spellStart"/>
      <w:r>
        <w:t>Loukianos</w:t>
      </w:r>
      <w:proofErr w:type="spellEnd"/>
      <w:r>
        <w:t xml:space="preserve"> (fr.o.m. 2017</w:t>
      </w:r>
      <w:r>
        <w:noBreakHyphen/>
        <w:t>09</w:t>
      </w:r>
      <w:r>
        <w:noBreakHyphen/>
        <w:t>01 t.o.m. 2017</w:t>
      </w:r>
      <w:r>
        <w:noBreakHyphen/>
        <w:t>12</w:t>
      </w:r>
      <w:r>
        <w:noBreakHyphen/>
        <w:t>31)</w:t>
      </w:r>
    </w:p>
    <w:p w14:paraId="4B3C6948" w14:textId="77777777" w:rsidR="00A23F7A" w:rsidRDefault="00A23F7A" w:rsidP="00B5765E">
      <w:pPr>
        <w:pStyle w:val="Brdtextupprkning"/>
      </w:pPr>
      <w:r>
        <w:t>Direktiv för utredningen, se dir. 2017:58 och dir. 2018:104</w:t>
      </w:r>
    </w:p>
    <w:p w14:paraId="679FD489" w14:textId="77777777" w:rsidR="00A23F7A" w:rsidRDefault="00A23F7A" w:rsidP="00B5765E">
      <w:pPr>
        <w:pStyle w:val="Brdtexthllihop"/>
      </w:pPr>
      <w:r>
        <w:t>Kommittén har avgett</w:t>
      </w:r>
    </w:p>
    <w:p w14:paraId="79A97364" w14:textId="1CA28D09" w:rsidR="00A23F7A" w:rsidRDefault="00A23F7A" w:rsidP="00B5765E">
      <w:pPr>
        <w:pStyle w:val="Brdtextmedindragvnster"/>
      </w:pPr>
      <w:r>
        <w:t xml:space="preserve">SOU 2019:22 Sveriges miljöövervakning </w:t>
      </w:r>
      <w:r w:rsidR="00CB11D5">
        <w:t>–</w:t>
      </w:r>
      <w:r>
        <w:t xml:space="preserve"> dess uppgift och organisa</w:t>
      </w:r>
      <w:r>
        <w:softHyphen/>
        <w:t>tion för en god miljöförvaltning</w:t>
      </w:r>
    </w:p>
    <w:p w14:paraId="74BCCB8B" w14:textId="77777777" w:rsidR="00A23F7A" w:rsidRDefault="00A23F7A" w:rsidP="00B5765E">
      <w:pPr>
        <w:pStyle w:val="Brdtextupprkning"/>
      </w:pPr>
      <w:r>
        <w:t>Uppdraget är därmed slutfört.</w:t>
      </w:r>
    </w:p>
    <w:p w14:paraId="09D99C65" w14:textId="77777777" w:rsidR="00A23F7A" w:rsidRDefault="00A23F7A" w:rsidP="00B5765E">
      <w:pPr>
        <w:pStyle w:val="Rubrik2"/>
      </w:pPr>
      <w:bookmarkStart w:id="148" w:name="_Toc34128078"/>
      <w:r>
        <w:t>Översyn av lagen om kärnteknisk verksamhet (M 2017:05)</w:t>
      </w:r>
      <w:bookmarkEnd w:id="148"/>
    </w:p>
    <w:p w14:paraId="7C517CC5" w14:textId="77777777" w:rsidR="00A23F7A" w:rsidRDefault="00A23F7A" w:rsidP="00B5765E">
      <w:pPr>
        <w:pStyle w:val="Brdtextupprkning"/>
      </w:pPr>
      <w:r>
        <w:t>Tillkallad enligt regeringens bemyndigande 2017-06-29</w:t>
      </w:r>
    </w:p>
    <w:p w14:paraId="5D2C869A" w14:textId="77777777" w:rsidR="00A23F7A" w:rsidRDefault="00A23F7A" w:rsidP="00B5765E">
      <w:pPr>
        <w:pStyle w:val="Brdtexthllihop"/>
      </w:pPr>
      <w:r>
        <w:t>Särskild utredare:</w:t>
      </w:r>
    </w:p>
    <w:p w14:paraId="1034B7A9" w14:textId="77777777" w:rsidR="00A23F7A" w:rsidRDefault="00A23F7A" w:rsidP="00B5765E">
      <w:pPr>
        <w:pStyle w:val="Brdtextmedindragvnster"/>
      </w:pPr>
      <w:r>
        <w:t>Szendrö, Gabor, ämnesråd (fr.o.m. 2017</w:t>
      </w:r>
      <w:r>
        <w:noBreakHyphen/>
        <w:t>06</w:t>
      </w:r>
      <w:r>
        <w:noBreakHyphen/>
        <w:t>29)</w:t>
      </w:r>
    </w:p>
    <w:p w14:paraId="51768F95" w14:textId="77777777" w:rsidR="00A23F7A" w:rsidRDefault="00A23F7A" w:rsidP="00B5765E">
      <w:pPr>
        <w:pStyle w:val="Brdtexthllihop"/>
      </w:pPr>
      <w:r>
        <w:t>Experter:</w:t>
      </w:r>
    </w:p>
    <w:p w14:paraId="4C6F2204" w14:textId="77777777" w:rsidR="00A23F7A" w:rsidRDefault="00A23F7A" w:rsidP="00B5765E">
      <w:pPr>
        <w:pStyle w:val="Brdtextmedindragvnster"/>
      </w:pPr>
      <w:r>
        <w:t>Andersson, Mikael, strålskyddsföreståndare (fr.o.m. 2017</w:t>
      </w:r>
      <w:r>
        <w:noBreakHyphen/>
        <w:t>11</w:t>
      </w:r>
      <w:r>
        <w:noBreakHyphen/>
        <w:t>01)</w:t>
      </w:r>
    </w:p>
    <w:p w14:paraId="5E78D9F4" w14:textId="5B78D277" w:rsidR="00A23F7A" w:rsidRDefault="00A23F7A" w:rsidP="00B5765E">
      <w:pPr>
        <w:pStyle w:val="Brdtextmedindragvnster"/>
      </w:pPr>
      <w:r>
        <w:t xml:space="preserve">Appelgren, Stefan, </w:t>
      </w:r>
      <w:r w:rsidR="00CB11D5">
        <w:t>k</w:t>
      </w:r>
      <w:r>
        <w:t>ansliråd (fr.o.m. 2017</w:t>
      </w:r>
      <w:r>
        <w:noBreakHyphen/>
        <w:t>11</w:t>
      </w:r>
      <w:r>
        <w:noBreakHyphen/>
        <w:t>01 t.o.m. 2019</w:t>
      </w:r>
      <w:r>
        <w:noBreakHyphen/>
        <w:t>02</w:t>
      </w:r>
      <w:r>
        <w:noBreakHyphen/>
        <w:t>28)</w:t>
      </w:r>
    </w:p>
    <w:p w14:paraId="5D4E520F" w14:textId="77777777" w:rsidR="00A23F7A" w:rsidRDefault="00A23F7A" w:rsidP="00B5765E">
      <w:pPr>
        <w:pStyle w:val="Brdtextmedindragvnster"/>
      </w:pPr>
      <w:r>
        <w:t>Blomberg, Helen, rättssakkunnig (fr.o.m. 2017</w:t>
      </w:r>
      <w:r>
        <w:noBreakHyphen/>
        <w:t>11</w:t>
      </w:r>
      <w:r>
        <w:noBreakHyphen/>
        <w:t>01 t.o.m. 2018</w:t>
      </w:r>
      <w:r>
        <w:noBreakHyphen/>
        <w:t>12</w:t>
      </w:r>
      <w:r>
        <w:noBreakHyphen/>
        <w:t>18)</w:t>
      </w:r>
    </w:p>
    <w:p w14:paraId="20AF0349" w14:textId="77777777" w:rsidR="00A23F7A" w:rsidRDefault="00A23F7A" w:rsidP="00B5765E">
      <w:pPr>
        <w:pStyle w:val="Brdtextmedindragvnster"/>
      </w:pPr>
      <w:r>
        <w:t xml:space="preserve">Börjevik </w:t>
      </w:r>
      <w:proofErr w:type="spellStart"/>
      <w:r>
        <w:t>Kovaniemi</w:t>
      </w:r>
      <w:proofErr w:type="spellEnd"/>
      <w:r>
        <w:t>, Kristina, rättssakkunnig (fr.o.m. 2018</w:t>
      </w:r>
      <w:r>
        <w:noBreakHyphen/>
        <w:t>09</w:t>
      </w:r>
      <w:r>
        <w:noBreakHyphen/>
        <w:t>25)</w:t>
      </w:r>
    </w:p>
    <w:p w14:paraId="751DC854" w14:textId="77777777" w:rsidR="00A23F7A" w:rsidRDefault="00A23F7A" w:rsidP="00B5765E">
      <w:pPr>
        <w:pStyle w:val="Brdtextmedindragvnster"/>
      </w:pPr>
      <w:r>
        <w:t>Cedergren, Sofie, bolagsjurist (fr.o.m. 2017</w:t>
      </w:r>
      <w:r>
        <w:noBreakHyphen/>
        <w:t>11</w:t>
      </w:r>
      <w:r>
        <w:noBreakHyphen/>
        <w:t>01)</w:t>
      </w:r>
    </w:p>
    <w:p w14:paraId="129B434B" w14:textId="77777777" w:rsidR="00A23F7A" w:rsidRDefault="00A23F7A" w:rsidP="00B5765E">
      <w:pPr>
        <w:pStyle w:val="Brdtextmedindragvnster"/>
      </w:pPr>
      <w:proofErr w:type="spellStart"/>
      <w:r>
        <w:t>Gejie</w:t>
      </w:r>
      <w:proofErr w:type="spellEnd"/>
      <w:r>
        <w:t>, Joakim, kansliråd (fr.o.m. 2017</w:t>
      </w:r>
      <w:r>
        <w:noBreakHyphen/>
        <w:t>11</w:t>
      </w:r>
      <w:r>
        <w:noBreakHyphen/>
        <w:t>01 t.o.m. 2019</w:t>
      </w:r>
      <w:r>
        <w:noBreakHyphen/>
        <w:t>02</w:t>
      </w:r>
      <w:r>
        <w:noBreakHyphen/>
        <w:t>28)</w:t>
      </w:r>
    </w:p>
    <w:p w14:paraId="697142A0" w14:textId="77777777" w:rsidR="00A23F7A" w:rsidRDefault="00A23F7A" w:rsidP="00B5765E">
      <w:pPr>
        <w:pStyle w:val="Brdtextmedindragvnster"/>
      </w:pPr>
      <w:proofErr w:type="spellStart"/>
      <w:r>
        <w:t>Gerland</w:t>
      </w:r>
      <w:proofErr w:type="spellEnd"/>
      <w:r>
        <w:t>, Susanne, ämnesråd (fr.o.m. 2017</w:t>
      </w:r>
      <w:r>
        <w:noBreakHyphen/>
        <w:t>11</w:t>
      </w:r>
      <w:r>
        <w:noBreakHyphen/>
        <w:t>01)</w:t>
      </w:r>
    </w:p>
    <w:p w14:paraId="3915DEAC" w14:textId="77777777" w:rsidR="00A23F7A" w:rsidRDefault="00A23F7A" w:rsidP="00B5765E">
      <w:pPr>
        <w:pStyle w:val="Brdtextmedindragvnster"/>
      </w:pPr>
      <w:r>
        <w:t>Ingman, Anders (fr.o.m. 2017</w:t>
      </w:r>
      <w:r>
        <w:noBreakHyphen/>
        <w:t>12</w:t>
      </w:r>
      <w:r>
        <w:noBreakHyphen/>
        <w:t>11)</w:t>
      </w:r>
    </w:p>
    <w:p w14:paraId="170C5191" w14:textId="77777777" w:rsidR="00A23F7A" w:rsidRDefault="00A23F7A" w:rsidP="00B5765E">
      <w:pPr>
        <w:pStyle w:val="Brdtextmedindragvnster"/>
      </w:pPr>
      <w:r>
        <w:t>Karjalainen, Jan, säkerhetschef (fr.o.m. 2017</w:t>
      </w:r>
      <w:r>
        <w:noBreakHyphen/>
        <w:t>11</w:t>
      </w:r>
      <w:r>
        <w:noBreakHyphen/>
        <w:t>01)</w:t>
      </w:r>
    </w:p>
    <w:p w14:paraId="4EA1DC6D" w14:textId="77777777" w:rsidR="00A23F7A" w:rsidRDefault="00A23F7A" w:rsidP="00B5765E">
      <w:pPr>
        <w:pStyle w:val="Brdtextmedindragvnster"/>
      </w:pPr>
      <w:r>
        <w:t>Palm, Emma, utredare (fr.o.m. 2017</w:t>
      </w:r>
      <w:r>
        <w:noBreakHyphen/>
        <w:t>11</w:t>
      </w:r>
      <w:r>
        <w:noBreakHyphen/>
        <w:t>01)</w:t>
      </w:r>
    </w:p>
    <w:p w14:paraId="329216A4" w14:textId="77777777" w:rsidR="00A23F7A" w:rsidRDefault="00A23F7A" w:rsidP="00B5765E">
      <w:pPr>
        <w:pStyle w:val="Brdtextmedindragvnster"/>
      </w:pPr>
      <w:r>
        <w:t>Palmqvist, Jessica, säkerhetschef (fr.o.m. 2017</w:t>
      </w:r>
      <w:r>
        <w:noBreakHyphen/>
        <w:t>11</w:t>
      </w:r>
      <w:r>
        <w:noBreakHyphen/>
        <w:t>01 t.o.m. 2019</w:t>
      </w:r>
      <w:r>
        <w:noBreakHyphen/>
        <w:t>02</w:t>
      </w:r>
      <w:r>
        <w:noBreakHyphen/>
        <w:t>28)</w:t>
      </w:r>
    </w:p>
    <w:p w14:paraId="297B71A3" w14:textId="77777777" w:rsidR="00A23F7A" w:rsidRDefault="00A23F7A" w:rsidP="00B5765E">
      <w:pPr>
        <w:pStyle w:val="Brdtextmedindragvnster"/>
      </w:pPr>
      <w:r>
        <w:t>Sandberg, Anne, bolagsjurist (fr.o.m. 2017</w:t>
      </w:r>
      <w:r>
        <w:noBreakHyphen/>
        <w:t>11</w:t>
      </w:r>
      <w:r>
        <w:noBreakHyphen/>
        <w:t>01)</w:t>
      </w:r>
    </w:p>
    <w:p w14:paraId="7FC34ECE" w14:textId="77777777" w:rsidR="00A23F7A" w:rsidRDefault="00A23F7A" w:rsidP="00B5765E">
      <w:pPr>
        <w:pStyle w:val="Brdtextmedindragvnster"/>
      </w:pPr>
      <w:r>
        <w:t xml:space="preserve">Seim </w:t>
      </w:r>
      <w:proofErr w:type="spellStart"/>
      <w:r>
        <w:t>Sehr</w:t>
      </w:r>
      <w:proofErr w:type="spellEnd"/>
      <w:r>
        <w:t xml:space="preserve">, </w:t>
      </w:r>
      <w:proofErr w:type="spellStart"/>
      <w:r>
        <w:t>Liisa</w:t>
      </w:r>
      <w:proofErr w:type="spellEnd"/>
      <w:r>
        <w:t>, miljöjurist (fr.o.m. 2018</w:t>
      </w:r>
      <w:r>
        <w:noBreakHyphen/>
        <w:t>08</w:t>
      </w:r>
      <w:r>
        <w:noBreakHyphen/>
        <w:t>07)</w:t>
      </w:r>
    </w:p>
    <w:p w14:paraId="02B337D1" w14:textId="77777777" w:rsidR="00A23F7A" w:rsidRDefault="00A23F7A" w:rsidP="00B5765E">
      <w:pPr>
        <w:pStyle w:val="Brdtextmedindragvnster"/>
      </w:pPr>
      <w:r>
        <w:t>Skånberg, Lars, enhetschef (fr.o.m. 2017</w:t>
      </w:r>
      <w:r>
        <w:noBreakHyphen/>
        <w:t>11</w:t>
      </w:r>
      <w:r>
        <w:noBreakHyphen/>
        <w:t>01)</w:t>
      </w:r>
    </w:p>
    <w:p w14:paraId="3070ED85" w14:textId="77777777" w:rsidR="00A23F7A" w:rsidRDefault="00A23F7A" w:rsidP="00B5765E">
      <w:pPr>
        <w:pStyle w:val="Brdtextmedindragvnster"/>
      </w:pPr>
      <w:r>
        <w:t>Slunga, Erik, strålskyddsföreståndare (fr.o.m. 2018</w:t>
      </w:r>
      <w:r>
        <w:noBreakHyphen/>
        <w:t>01</w:t>
      </w:r>
      <w:r>
        <w:noBreakHyphen/>
        <w:t>16)</w:t>
      </w:r>
    </w:p>
    <w:p w14:paraId="7754E1AE" w14:textId="77777777" w:rsidR="00A23F7A" w:rsidRDefault="00A23F7A" w:rsidP="00B5765E">
      <w:pPr>
        <w:pStyle w:val="Brdtextmedindragvnster"/>
      </w:pPr>
      <w:r>
        <w:t>Swahn, Johan, kanslichef (fr.o.m. 2017</w:t>
      </w:r>
      <w:r>
        <w:noBreakHyphen/>
        <w:t>11</w:t>
      </w:r>
      <w:r>
        <w:noBreakHyphen/>
        <w:t>01)</w:t>
      </w:r>
    </w:p>
    <w:p w14:paraId="0E62C34E" w14:textId="77777777" w:rsidR="00A23F7A" w:rsidRDefault="00A23F7A" w:rsidP="00B5765E">
      <w:pPr>
        <w:pStyle w:val="Brdtextmedindragvnster"/>
      </w:pPr>
      <w:proofErr w:type="spellStart"/>
      <w:r>
        <w:t>Telenius</w:t>
      </w:r>
      <w:proofErr w:type="spellEnd"/>
      <w:r>
        <w:t>, Björn, departementssekreterare (fr.o.m. 2018</w:t>
      </w:r>
      <w:r>
        <w:noBreakHyphen/>
        <w:t>03</w:t>
      </w:r>
      <w:r>
        <w:noBreakHyphen/>
        <w:t>06)</w:t>
      </w:r>
    </w:p>
    <w:p w14:paraId="7DEB3ACF" w14:textId="77777777" w:rsidR="00A23F7A" w:rsidRDefault="00A23F7A" w:rsidP="00B5765E">
      <w:pPr>
        <w:pStyle w:val="Brdtextmedindragvnster"/>
      </w:pPr>
      <w:r>
        <w:t>Wallin Caldwell, Lovisa, departementssekreterare (fr.o.m. 2018</w:t>
      </w:r>
      <w:r>
        <w:noBreakHyphen/>
        <w:t>12</w:t>
      </w:r>
      <w:r>
        <w:noBreakHyphen/>
        <w:t>18)</w:t>
      </w:r>
    </w:p>
    <w:p w14:paraId="443C0F3C" w14:textId="77777777" w:rsidR="00A23F7A" w:rsidRDefault="00A23F7A" w:rsidP="00B5765E">
      <w:pPr>
        <w:pStyle w:val="Brdtextmedindragvnster"/>
      </w:pPr>
      <w:proofErr w:type="spellStart"/>
      <w:r>
        <w:t>Wiebert</w:t>
      </w:r>
      <w:proofErr w:type="spellEnd"/>
      <w:r>
        <w:t>, Anders, utredare (fr.o.m. 2017</w:t>
      </w:r>
      <w:r>
        <w:noBreakHyphen/>
        <w:t>11</w:t>
      </w:r>
      <w:r>
        <w:noBreakHyphen/>
        <w:t>01)</w:t>
      </w:r>
    </w:p>
    <w:p w14:paraId="4F214A56" w14:textId="77777777" w:rsidR="00A23F7A" w:rsidRDefault="00A23F7A" w:rsidP="00B5765E">
      <w:pPr>
        <w:pStyle w:val="Brdtexthllihop"/>
      </w:pPr>
      <w:r>
        <w:t>Sekreterare:</w:t>
      </w:r>
    </w:p>
    <w:p w14:paraId="4B2DA167" w14:textId="77777777" w:rsidR="00A23F7A" w:rsidRDefault="00A23F7A" w:rsidP="00B5765E">
      <w:pPr>
        <w:pStyle w:val="Brdtextmedindragvnster"/>
      </w:pPr>
      <w:r>
        <w:t>Lund, Ingemar (fr.o.m. 2017</w:t>
      </w:r>
      <w:r>
        <w:noBreakHyphen/>
        <w:t>09</w:t>
      </w:r>
      <w:r>
        <w:noBreakHyphen/>
        <w:t>01)</w:t>
      </w:r>
    </w:p>
    <w:p w14:paraId="3095D64B" w14:textId="77777777" w:rsidR="00A23F7A" w:rsidRDefault="00A23F7A" w:rsidP="00B5765E">
      <w:pPr>
        <w:pStyle w:val="Brdtextmedindragvnster"/>
      </w:pPr>
      <w:r>
        <w:t>Pettersson, Johan (fr.o.m. 2017</w:t>
      </w:r>
      <w:r>
        <w:noBreakHyphen/>
        <w:t>10</w:t>
      </w:r>
      <w:r>
        <w:noBreakHyphen/>
        <w:t>16)</w:t>
      </w:r>
    </w:p>
    <w:p w14:paraId="7F4AC7F8" w14:textId="77777777" w:rsidR="00A23F7A" w:rsidRDefault="00A23F7A" w:rsidP="00B5765E">
      <w:pPr>
        <w:pStyle w:val="Brdtextupprkning"/>
      </w:pPr>
      <w:r>
        <w:t>Direktiv för utredningen, se dir. 2017:76 och dir. 2018:78</w:t>
      </w:r>
    </w:p>
    <w:p w14:paraId="72E6754B" w14:textId="77777777" w:rsidR="00A23F7A" w:rsidRDefault="00A23F7A" w:rsidP="00B5765E">
      <w:pPr>
        <w:pStyle w:val="Brdtexthllihop"/>
      </w:pPr>
      <w:r>
        <w:t>Kommittén har avgett</w:t>
      </w:r>
    </w:p>
    <w:p w14:paraId="0E2EB65C" w14:textId="77777777" w:rsidR="00A23F7A" w:rsidRDefault="00A23F7A" w:rsidP="00B5765E">
      <w:pPr>
        <w:pStyle w:val="Brdtextmedindragvnster"/>
      </w:pPr>
      <w:r>
        <w:t>SOU 2019:16 Ny kärntekniklag - med förtydligat ansvar</w:t>
      </w:r>
    </w:p>
    <w:p w14:paraId="3116A17E" w14:textId="77777777" w:rsidR="00A23F7A" w:rsidRDefault="00A23F7A" w:rsidP="00B5765E">
      <w:pPr>
        <w:pStyle w:val="Brdtextupprkning"/>
      </w:pPr>
      <w:r>
        <w:t>Uppdraget är därmed slutfört.</w:t>
      </w:r>
    </w:p>
    <w:p w14:paraId="4C3E2FD8" w14:textId="77777777" w:rsidR="00A23F7A" w:rsidRDefault="00A23F7A" w:rsidP="00B5765E">
      <w:pPr>
        <w:pStyle w:val="Rubrik2"/>
      </w:pPr>
      <w:bookmarkStart w:id="149" w:name="_Toc34128079"/>
      <w:r>
        <w:lastRenderedPageBreak/>
        <w:t>Vattenförvaltningsutredningen (M 2017:07)</w:t>
      </w:r>
      <w:bookmarkEnd w:id="149"/>
    </w:p>
    <w:p w14:paraId="08BE5FD8" w14:textId="77777777" w:rsidR="00A23F7A" w:rsidRDefault="00A23F7A" w:rsidP="00B5765E">
      <w:pPr>
        <w:pStyle w:val="Brdtextupprkning"/>
      </w:pPr>
      <w:r>
        <w:t>Tillkallad enligt regeringens bemyndigande 2017-09-14</w:t>
      </w:r>
    </w:p>
    <w:p w14:paraId="0A6F83F0" w14:textId="77777777" w:rsidR="00A23F7A" w:rsidRDefault="00A23F7A" w:rsidP="00B5765E">
      <w:pPr>
        <w:pStyle w:val="Brdtexthllihop"/>
      </w:pPr>
      <w:r>
        <w:t>Särskild utredare:</w:t>
      </w:r>
    </w:p>
    <w:p w14:paraId="732556F1" w14:textId="77777777" w:rsidR="00A23F7A" w:rsidRDefault="00A23F7A" w:rsidP="00B5765E">
      <w:pPr>
        <w:pStyle w:val="Brdtextmedindragvnster"/>
      </w:pPr>
      <w:proofErr w:type="spellStart"/>
      <w:r>
        <w:t>Ardesjö</w:t>
      </w:r>
      <w:proofErr w:type="spellEnd"/>
      <w:r>
        <w:t xml:space="preserve"> Lundén, Karolina (fr.o.m. 2017</w:t>
      </w:r>
      <w:r>
        <w:noBreakHyphen/>
        <w:t>09</w:t>
      </w:r>
      <w:r>
        <w:noBreakHyphen/>
        <w:t>14)</w:t>
      </w:r>
    </w:p>
    <w:p w14:paraId="7A8543B3" w14:textId="77777777" w:rsidR="00A23F7A" w:rsidRDefault="00A23F7A" w:rsidP="00B5765E">
      <w:pPr>
        <w:pStyle w:val="Brdtexthllihop"/>
      </w:pPr>
      <w:r>
        <w:t>Experter:</w:t>
      </w:r>
    </w:p>
    <w:p w14:paraId="65831672" w14:textId="77777777" w:rsidR="00A23F7A" w:rsidRDefault="00A23F7A" w:rsidP="00B5765E">
      <w:pPr>
        <w:pStyle w:val="Brdtextmedindragvnster"/>
      </w:pPr>
      <w:r>
        <w:t>Alfredsson, Cecilia, handläggare (fr.o.m. 2018</w:t>
      </w:r>
      <w:r>
        <w:noBreakHyphen/>
        <w:t>05</w:t>
      </w:r>
      <w:r>
        <w:noBreakHyphen/>
        <w:t>15)</w:t>
      </w:r>
    </w:p>
    <w:p w14:paraId="71010D52" w14:textId="77777777" w:rsidR="00A23F7A" w:rsidRDefault="00A23F7A" w:rsidP="00B5765E">
      <w:pPr>
        <w:pStyle w:val="Brdtextmedindragvnster"/>
      </w:pPr>
      <w:r>
        <w:t>Andersson, Elisabeth, ekolog (fr.o.m. 2018</w:t>
      </w:r>
      <w:r>
        <w:noBreakHyphen/>
        <w:t>05</w:t>
      </w:r>
      <w:r>
        <w:noBreakHyphen/>
        <w:t>15)</w:t>
      </w:r>
    </w:p>
    <w:p w14:paraId="5068F0EF" w14:textId="77777777" w:rsidR="00A23F7A" w:rsidRDefault="00A23F7A" w:rsidP="00B5765E">
      <w:pPr>
        <w:pStyle w:val="Brdtextmedindragvnster"/>
      </w:pPr>
      <w:r>
        <w:t>Andreason, Helena, jurist (fr.o.m. 2019</w:t>
      </w:r>
      <w:r>
        <w:noBreakHyphen/>
        <w:t>05</w:t>
      </w:r>
      <w:r>
        <w:noBreakHyphen/>
        <w:t>06)</w:t>
      </w:r>
    </w:p>
    <w:p w14:paraId="64EFDB43" w14:textId="77777777" w:rsidR="00A23F7A" w:rsidRDefault="00A23F7A" w:rsidP="00B5765E">
      <w:pPr>
        <w:pStyle w:val="Brdtextmedindragvnster"/>
      </w:pPr>
      <w:r>
        <w:t>Carlsson, Anna M, departementssekreterare (fr.o.m. 2018</w:t>
      </w:r>
      <w:r>
        <w:noBreakHyphen/>
        <w:t>05</w:t>
      </w:r>
      <w:r>
        <w:noBreakHyphen/>
        <w:t>15)</w:t>
      </w:r>
    </w:p>
    <w:p w14:paraId="60BB7C65" w14:textId="77777777" w:rsidR="00A23F7A" w:rsidRDefault="00A23F7A" w:rsidP="00B5765E">
      <w:pPr>
        <w:pStyle w:val="Brdtextmedindragvnster"/>
      </w:pPr>
      <w:r>
        <w:t>Damm, Niclas, kansliråd (fr.o.m. 2018</w:t>
      </w:r>
      <w:r>
        <w:noBreakHyphen/>
        <w:t>10</w:t>
      </w:r>
      <w:r>
        <w:noBreakHyphen/>
        <w:t>08)</w:t>
      </w:r>
    </w:p>
    <w:p w14:paraId="13A00D7B" w14:textId="77777777" w:rsidR="00A23F7A" w:rsidRDefault="00A23F7A" w:rsidP="00B5765E">
      <w:pPr>
        <w:pStyle w:val="Brdtextmedindragvnster"/>
      </w:pPr>
      <w:proofErr w:type="spellStart"/>
      <w:r>
        <w:t>Eckerberg</w:t>
      </w:r>
      <w:proofErr w:type="spellEnd"/>
      <w:r>
        <w:t>, Katarina, professor (fr.o.m. 2018</w:t>
      </w:r>
      <w:r>
        <w:noBreakHyphen/>
        <w:t>05</w:t>
      </w:r>
      <w:r>
        <w:noBreakHyphen/>
        <w:t>15)</w:t>
      </w:r>
    </w:p>
    <w:p w14:paraId="7E31D28A" w14:textId="77777777" w:rsidR="00A23F7A" w:rsidRPr="00342E4B" w:rsidRDefault="00A23F7A" w:rsidP="00B5765E">
      <w:pPr>
        <w:pStyle w:val="Brdtextmedindragvnster"/>
        <w:rPr>
          <w:lang w:val="de-DE"/>
        </w:rPr>
      </w:pPr>
      <w:r w:rsidRPr="00342E4B">
        <w:rPr>
          <w:lang w:val="de-DE"/>
        </w:rPr>
        <w:t xml:space="preserve">Eriksson, Ann-Sofie, </w:t>
      </w:r>
      <w:proofErr w:type="spellStart"/>
      <w:r w:rsidRPr="00342E4B">
        <w:rPr>
          <w:lang w:val="de-DE"/>
        </w:rPr>
        <w:t>sektionschef</w:t>
      </w:r>
      <w:proofErr w:type="spellEnd"/>
      <w:r w:rsidRPr="00342E4B">
        <w:rPr>
          <w:lang w:val="de-DE"/>
        </w:rPr>
        <w:t xml:space="preserve"> (</w:t>
      </w:r>
      <w:proofErr w:type="spellStart"/>
      <w:r w:rsidRPr="00342E4B">
        <w:rPr>
          <w:lang w:val="de-DE"/>
        </w:rPr>
        <w:t>fr.o.m</w:t>
      </w:r>
      <w:proofErr w:type="spellEnd"/>
      <w:r w:rsidRPr="00342E4B">
        <w:rPr>
          <w:lang w:val="de-DE"/>
        </w:rPr>
        <w:t>. 2018</w:t>
      </w:r>
      <w:r w:rsidRPr="00342E4B">
        <w:rPr>
          <w:lang w:val="de-DE"/>
        </w:rPr>
        <w:noBreakHyphen/>
        <w:t>05</w:t>
      </w:r>
      <w:r w:rsidRPr="00342E4B">
        <w:rPr>
          <w:lang w:val="de-DE"/>
        </w:rPr>
        <w:noBreakHyphen/>
        <w:t>15)</w:t>
      </w:r>
    </w:p>
    <w:p w14:paraId="5866F470" w14:textId="77777777" w:rsidR="00A23F7A" w:rsidRDefault="00A23F7A" w:rsidP="00B5765E">
      <w:pPr>
        <w:pStyle w:val="Brdtextmedindragvnster"/>
      </w:pPr>
      <w:r>
        <w:t>Eriksson, Peder, enhetschef (fr.o.m. 2018</w:t>
      </w:r>
      <w:r>
        <w:noBreakHyphen/>
        <w:t>05</w:t>
      </w:r>
      <w:r>
        <w:noBreakHyphen/>
        <w:t>15)</w:t>
      </w:r>
    </w:p>
    <w:p w14:paraId="00BC53B8" w14:textId="77777777" w:rsidR="00A23F7A" w:rsidRDefault="00A23F7A" w:rsidP="00B5765E">
      <w:pPr>
        <w:pStyle w:val="Brdtextmedindragvnster"/>
      </w:pPr>
      <w:r>
        <w:t>Frisk, Michael, utvärderare (fr.o.m. 2018</w:t>
      </w:r>
      <w:r>
        <w:noBreakHyphen/>
        <w:t>05</w:t>
      </w:r>
      <w:r>
        <w:noBreakHyphen/>
        <w:t>15)</w:t>
      </w:r>
    </w:p>
    <w:p w14:paraId="53E463F4" w14:textId="77777777" w:rsidR="00A23F7A" w:rsidRDefault="00A23F7A" w:rsidP="00B5765E">
      <w:pPr>
        <w:pStyle w:val="Brdtextmedindragvnster"/>
      </w:pPr>
      <w:proofErr w:type="spellStart"/>
      <w:r>
        <w:t>Gerenstein</w:t>
      </w:r>
      <w:proofErr w:type="spellEnd"/>
      <w:r>
        <w:t>, Thomas, utredningsledare (fr.o.m. 2018</w:t>
      </w:r>
      <w:r>
        <w:noBreakHyphen/>
        <w:t>05</w:t>
      </w:r>
      <w:r>
        <w:noBreakHyphen/>
        <w:t>15)</w:t>
      </w:r>
    </w:p>
    <w:p w14:paraId="7BDB64A0" w14:textId="77777777" w:rsidR="00A23F7A" w:rsidRDefault="00A23F7A" w:rsidP="00B5765E">
      <w:pPr>
        <w:pStyle w:val="Brdtextmedindragvnster"/>
      </w:pPr>
      <w:proofErr w:type="spellStart"/>
      <w:r>
        <w:t>Gerland</w:t>
      </w:r>
      <w:proofErr w:type="spellEnd"/>
      <w:r>
        <w:t>, Susanne, ämnesråd (fr.o.m. 2018</w:t>
      </w:r>
      <w:r>
        <w:noBreakHyphen/>
        <w:t>05</w:t>
      </w:r>
      <w:r>
        <w:noBreakHyphen/>
        <w:t>15 t.o.m. 2019</w:t>
      </w:r>
      <w:r>
        <w:noBreakHyphen/>
        <w:t>06</w:t>
      </w:r>
      <w:r>
        <w:noBreakHyphen/>
        <w:t>29)</w:t>
      </w:r>
    </w:p>
    <w:p w14:paraId="2AB04364" w14:textId="77777777" w:rsidR="00A23F7A" w:rsidRDefault="00A23F7A" w:rsidP="00B5765E">
      <w:pPr>
        <w:pStyle w:val="Brdtextmedindragvnster"/>
      </w:pPr>
      <w:proofErr w:type="spellStart"/>
      <w:r>
        <w:t>Hjerdt</w:t>
      </w:r>
      <w:proofErr w:type="spellEnd"/>
      <w:r>
        <w:t>, Niclas, hydrolog (fr.o.m. 2018</w:t>
      </w:r>
      <w:r>
        <w:noBreakHyphen/>
        <w:t>05</w:t>
      </w:r>
      <w:r>
        <w:noBreakHyphen/>
        <w:t>15)</w:t>
      </w:r>
    </w:p>
    <w:p w14:paraId="47161125" w14:textId="77777777" w:rsidR="00A23F7A" w:rsidRDefault="00A23F7A" w:rsidP="00B5765E">
      <w:pPr>
        <w:pStyle w:val="Brdtextmedindragvnster"/>
      </w:pPr>
      <w:proofErr w:type="spellStart"/>
      <w:r>
        <w:t>Hort</w:t>
      </w:r>
      <w:proofErr w:type="spellEnd"/>
      <w:r>
        <w:t xml:space="preserve">, </w:t>
      </w:r>
      <w:proofErr w:type="spellStart"/>
      <w:r>
        <w:t>Josia</w:t>
      </w:r>
      <w:proofErr w:type="spellEnd"/>
      <w:r>
        <w:t>, miljöjurist (fr.o.m. 2018</w:t>
      </w:r>
      <w:r>
        <w:noBreakHyphen/>
        <w:t>05</w:t>
      </w:r>
      <w:r>
        <w:noBreakHyphen/>
        <w:t>15)</w:t>
      </w:r>
    </w:p>
    <w:p w14:paraId="349C8CA9" w14:textId="77777777" w:rsidR="00A23F7A" w:rsidRDefault="00A23F7A" w:rsidP="00B5765E">
      <w:pPr>
        <w:pStyle w:val="Brdtextmedindragvnster"/>
      </w:pPr>
      <w:r>
        <w:t>Johansson, Olof, avdelningschef (fr.o.m. 2018</w:t>
      </w:r>
      <w:r>
        <w:noBreakHyphen/>
        <w:t>05</w:t>
      </w:r>
      <w:r>
        <w:noBreakHyphen/>
        <w:t>15)</w:t>
      </w:r>
    </w:p>
    <w:p w14:paraId="74CD0F86" w14:textId="77777777" w:rsidR="00A23F7A" w:rsidRDefault="00A23F7A" w:rsidP="00B5765E">
      <w:pPr>
        <w:pStyle w:val="Brdtextmedindragvnster"/>
      </w:pPr>
      <w:r>
        <w:t>Josefsson, Anna, ämnesråd (fr.o.m. 2018</w:t>
      </w:r>
      <w:r>
        <w:noBreakHyphen/>
        <w:t>05</w:t>
      </w:r>
      <w:r>
        <w:noBreakHyphen/>
        <w:t>15)</w:t>
      </w:r>
    </w:p>
    <w:p w14:paraId="79D9899A" w14:textId="59A66693" w:rsidR="00A23F7A" w:rsidRDefault="00A23F7A" w:rsidP="00B5765E">
      <w:pPr>
        <w:pStyle w:val="Brdtextmedindragvnster"/>
      </w:pPr>
      <w:proofErr w:type="spellStart"/>
      <w:r>
        <w:t>Jöborn</w:t>
      </w:r>
      <w:proofErr w:type="spellEnd"/>
      <w:r>
        <w:t>, Anna, avdelningschef (fr.o.m. 2019</w:t>
      </w:r>
      <w:r>
        <w:noBreakHyphen/>
        <w:t>08</w:t>
      </w:r>
      <w:r>
        <w:noBreakHyphen/>
        <w:t>19)</w:t>
      </w:r>
    </w:p>
    <w:p w14:paraId="2980D7F3" w14:textId="77777777" w:rsidR="00A23F7A" w:rsidRDefault="00A23F7A" w:rsidP="00B5765E">
      <w:pPr>
        <w:pStyle w:val="Brdtextmedindragvnster"/>
      </w:pPr>
      <w:proofErr w:type="spellStart"/>
      <w:r>
        <w:t>Kaneryd</w:t>
      </w:r>
      <w:proofErr w:type="spellEnd"/>
      <w:r>
        <w:t>, Linda, utredare (fr.o.m. 2019</w:t>
      </w:r>
      <w:r>
        <w:noBreakHyphen/>
        <w:t>04</w:t>
      </w:r>
      <w:r>
        <w:noBreakHyphen/>
        <w:t>08)</w:t>
      </w:r>
    </w:p>
    <w:p w14:paraId="4EE95A9F" w14:textId="77777777" w:rsidR="00A23F7A" w:rsidRDefault="00A23F7A" w:rsidP="00B5765E">
      <w:pPr>
        <w:pStyle w:val="Brdtextmedindragvnster"/>
      </w:pPr>
      <w:r>
        <w:t>Kjellson, Helena, enhetschef (fr.o.m. 2018</w:t>
      </w:r>
      <w:r>
        <w:noBreakHyphen/>
        <w:t>05</w:t>
      </w:r>
      <w:r>
        <w:noBreakHyphen/>
        <w:t>15 t.o.m. 2019</w:t>
      </w:r>
      <w:r>
        <w:noBreakHyphen/>
        <w:t>02</w:t>
      </w:r>
      <w:r>
        <w:noBreakHyphen/>
        <w:t>25)</w:t>
      </w:r>
    </w:p>
    <w:p w14:paraId="69465B54" w14:textId="77777777" w:rsidR="00A23F7A" w:rsidRDefault="00A23F7A" w:rsidP="00B5765E">
      <w:pPr>
        <w:pStyle w:val="Brdtextmedindragvnster"/>
      </w:pPr>
      <w:r>
        <w:t>Kruse, Joakim, vattenvårdsdirektör (fr.o.m. 2018</w:t>
      </w:r>
      <w:r>
        <w:noBreakHyphen/>
        <w:t>05</w:t>
      </w:r>
      <w:r>
        <w:noBreakHyphen/>
        <w:t>15)</w:t>
      </w:r>
    </w:p>
    <w:p w14:paraId="4B2A8FFD" w14:textId="77777777" w:rsidR="00A23F7A" w:rsidRDefault="00A23F7A" w:rsidP="00B5765E">
      <w:pPr>
        <w:pStyle w:val="Brdtextmedindragvnster"/>
      </w:pPr>
      <w:r>
        <w:t>Lindquist, Ingela, jurist (fr.o.m. 2018</w:t>
      </w:r>
      <w:r>
        <w:noBreakHyphen/>
        <w:t>05</w:t>
      </w:r>
      <w:r>
        <w:noBreakHyphen/>
        <w:t>15 t.o.m. 2019</w:t>
      </w:r>
      <w:r>
        <w:noBreakHyphen/>
        <w:t>04</w:t>
      </w:r>
      <w:r>
        <w:noBreakHyphen/>
        <w:t>07)</w:t>
      </w:r>
    </w:p>
    <w:p w14:paraId="3AE2BB05" w14:textId="77777777" w:rsidR="00A23F7A" w:rsidRDefault="00A23F7A" w:rsidP="00B5765E">
      <w:pPr>
        <w:pStyle w:val="Brdtextmedindragvnster"/>
      </w:pPr>
      <w:r>
        <w:t>Löfblad, Roland, civilingenjör (fr.o.m. 2018</w:t>
      </w:r>
      <w:r>
        <w:noBreakHyphen/>
        <w:t>05</w:t>
      </w:r>
      <w:r>
        <w:noBreakHyphen/>
        <w:t>15)</w:t>
      </w:r>
    </w:p>
    <w:p w14:paraId="272D8E0D" w14:textId="77777777" w:rsidR="00A23F7A" w:rsidRDefault="00A23F7A" w:rsidP="00B5765E">
      <w:pPr>
        <w:pStyle w:val="Brdtextmedindragvnster"/>
      </w:pPr>
      <w:proofErr w:type="spellStart"/>
      <w:r>
        <w:t>Marissink</w:t>
      </w:r>
      <w:proofErr w:type="spellEnd"/>
      <w:r>
        <w:t>, Mark, bitr. chef (fr.o.m. 2018</w:t>
      </w:r>
      <w:r>
        <w:noBreakHyphen/>
        <w:t>05</w:t>
      </w:r>
      <w:r>
        <w:noBreakHyphen/>
        <w:t>15 t.o.m. 2019</w:t>
      </w:r>
      <w:r>
        <w:noBreakHyphen/>
        <w:t>08</w:t>
      </w:r>
      <w:r>
        <w:noBreakHyphen/>
        <w:t>18)</w:t>
      </w:r>
    </w:p>
    <w:p w14:paraId="19AF5D65" w14:textId="77777777" w:rsidR="00A23F7A" w:rsidRDefault="00A23F7A" w:rsidP="00B5765E">
      <w:pPr>
        <w:pStyle w:val="Brdtextmedindragvnster"/>
      </w:pPr>
      <w:r>
        <w:t>Nordström, Sara, jurist (fr.o.m. 2019</w:t>
      </w:r>
      <w:r>
        <w:noBreakHyphen/>
        <w:t>02</w:t>
      </w:r>
      <w:r>
        <w:noBreakHyphen/>
        <w:t>26)</w:t>
      </w:r>
    </w:p>
    <w:p w14:paraId="779EA8E8" w14:textId="77777777" w:rsidR="00A23F7A" w:rsidRDefault="00A23F7A" w:rsidP="00B5765E">
      <w:pPr>
        <w:pStyle w:val="Brdtextmedindragvnster"/>
      </w:pPr>
      <w:r>
        <w:t>Näslund, Cecilia, expert (fr.o.m. 2018</w:t>
      </w:r>
      <w:r>
        <w:noBreakHyphen/>
        <w:t>05</w:t>
      </w:r>
      <w:r>
        <w:noBreakHyphen/>
        <w:t>15)</w:t>
      </w:r>
    </w:p>
    <w:p w14:paraId="1CC2B57C" w14:textId="77777777" w:rsidR="00A23F7A" w:rsidRDefault="00A23F7A" w:rsidP="00B5765E">
      <w:pPr>
        <w:pStyle w:val="Brdtextmedindragvnster"/>
      </w:pPr>
      <w:proofErr w:type="spellStart"/>
      <w:r>
        <w:t>Renbjer</w:t>
      </w:r>
      <w:proofErr w:type="spellEnd"/>
      <w:r>
        <w:t>, Gunilla, departementssekreterare (fr.o.m. 2018</w:t>
      </w:r>
      <w:r>
        <w:noBreakHyphen/>
        <w:t>05</w:t>
      </w:r>
      <w:r>
        <w:noBreakHyphen/>
        <w:t>15)</w:t>
      </w:r>
    </w:p>
    <w:p w14:paraId="74B90A6B" w14:textId="77777777" w:rsidR="00A23F7A" w:rsidRDefault="00A23F7A" w:rsidP="00B5765E">
      <w:pPr>
        <w:pStyle w:val="Brdtextmedindragvnster"/>
      </w:pPr>
      <w:proofErr w:type="spellStart"/>
      <w:r>
        <w:t>Rinnan</w:t>
      </w:r>
      <w:proofErr w:type="spellEnd"/>
      <w:r>
        <w:t>, Malin, kansliråd (fr.o.m. 2018</w:t>
      </w:r>
      <w:r>
        <w:noBreakHyphen/>
        <w:t>05</w:t>
      </w:r>
      <w:r>
        <w:noBreakHyphen/>
        <w:t>15)</w:t>
      </w:r>
    </w:p>
    <w:p w14:paraId="79D1A9CC" w14:textId="77777777" w:rsidR="00A23F7A" w:rsidRDefault="00A23F7A" w:rsidP="00B5765E">
      <w:pPr>
        <w:pStyle w:val="Brdtextmedindragvnster"/>
      </w:pPr>
      <w:r>
        <w:t>Sandberg, Thomas, ordförande (fr.o.m. 2018</w:t>
      </w:r>
      <w:r>
        <w:noBreakHyphen/>
        <w:t>12</w:t>
      </w:r>
      <w:r>
        <w:noBreakHyphen/>
        <w:t>03 t.o.m. 2019</w:t>
      </w:r>
      <w:r>
        <w:noBreakHyphen/>
        <w:t>06</w:t>
      </w:r>
      <w:r>
        <w:noBreakHyphen/>
        <w:t>30)</w:t>
      </w:r>
    </w:p>
    <w:p w14:paraId="7B6BEBEB" w14:textId="77777777" w:rsidR="00A23F7A" w:rsidRDefault="00A23F7A" w:rsidP="00B5765E">
      <w:pPr>
        <w:pStyle w:val="Brdtextmedindragvnster"/>
      </w:pPr>
      <w:proofErr w:type="spellStart"/>
      <w:r>
        <w:t>Sandebjer</w:t>
      </w:r>
      <w:proofErr w:type="spellEnd"/>
      <w:r>
        <w:t>, Lennart, jurist (fr.o.m. 2018</w:t>
      </w:r>
      <w:r>
        <w:noBreakHyphen/>
        <w:t>05</w:t>
      </w:r>
      <w:r>
        <w:noBreakHyphen/>
        <w:t>15 t.o.m. 2019</w:t>
      </w:r>
      <w:r>
        <w:noBreakHyphen/>
        <w:t>06</w:t>
      </w:r>
      <w:r>
        <w:noBreakHyphen/>
        <w:t>29)</w:t>
      </w:r>
    </w:p>
    <w:p w14:paraId="76469D77" w14:textId="77777777" w:rsidR="00A23F7A" w:rsidRDefault="00A23F7A" w:rsidP="00B5765E">
      <w:pPr>
        <w:pStyle w:val="Brdtextmedindragvnster"/>
      </w:pPr>
      <w:r>
        <w:t>Sjöberg, Björn, avdelningschef (fr.o.m. 2018</w:t>
      </w:r>
      <w:r>
        <w:noBreakHyphen/>
        <w:t>05</w:t>
      </w:r>
      <w:r>
        <w:noBreakHyphen/>
        <w:t>15)</w:t>
      </w:r>
    </w:p>
    <w:p w14:paraId="0E13CB41" w14:textId="77777777" w:rsidR="00A23F7A" w:rsidRDefault="00A23F7A" w:rsidP="00B5765E">
      <w:pPr>
        <w:pStyle w:val="Brdtextmedindragvnster"/>
      </w:pPr>
      <w:r>
        <w:t>Staff, Agneta, rättssakkunnig (fr.o.m. 2018</w:t>
      </w:r>
      <w:r>
        <w:noBreakHyphen/>
        <w:t>05</w:t>
      </w:r>
      <w:r>
        <w:noBreakHyphen/>
        <w:t>15 t.o.m. 2018</w:t>
      </w:r>
      <w:r>
        <w:noBreakHyphen/>
        <w:t>10</w:t>
      </w:r>
      <w:r>
        <w:noBreakHyphen/>
        <w:t>04)</w:t>
      </w:r>
    </w:p>
    <w:p w14:paraId="28693B2E" w14:textId="77777777" w:rsidR="00A23F7A" w:rsidRPr="00342E4B" w:rsidRDefault="00A23F7A" w:rsidP="00B5765E">
      <w:pPr>
        <w:pStyle w:val="Brdtextmedindragvnster"/>
        <w:rPr>
          <w:lang w:val="en-US"/>
        </w:rPr>
      </w:pPr>
      <w:proofErr w:type="spellStart"/>
      <w:r w:rsidRPr="00342E4B">
        <w:rPr>
          <w:lang w:val="en-US"/>
        </w:rPr>
        <w:t>Sundby</w:t>
      </w:r>
      <w:proofErr w:type="spellEnd"/>
      <w:r w:rsidRPr="00342E4B">
        <w:rPr>
          <w:lang w:val="en-US"/>
        </w:rPr>
        <w:t>, Jan-</w:t>
      </w:r>
      <w:proofErr w:type="spellStart"/>
      <w:r w:rsidRPr="00342E4B">
        <w:rPr>
          <w:lang w:val="en-US"/>
        </w:rPr>
        <w:t>Olov</w:t>
      </w:r>
      <w:proofErr w:type="spellEnd"/>
      <w:r w:rsidRPr="00342E4B">
        <w:rPr>
          <w:lang w:val="en-US"/>
        </w:rPr>
        <w:t>, expert (</w:t>
      </w:r>
      <w:proofErr w:type="spellStart"/>
      <w:r w:rsidRPr="00342E4B">
        <w:rPr>
          <w:lang w:val="en-US"/>
        </w:rPr>
        <w:t>fr.o.m</w:t>
      </w:r>
      <w:proofErr w:type="spellEnd"/>
      <w:r w:rsidRPr="00342E4B">
        <w:rPr>
          <w:lang w:val="en-US"/>
        </w:rPr>
        <w:t>. 2018</w:t>
      </w:r>
      <w:r w:rsidRPr="00342E4B">
        <w:rPr>
          <w:lang w:val="en-US"/>
        </w:rPr>
        <w:noBreakHyphen/>
        <w:t>05</w:t>
      </w:r>
      <w:r w:rsidRPr="00342E4B">
        <w:rPr>
          <w:lang w:val="en-US"/>
        </w:rPr>
        <w:noBreakHyphen/>
        <w:t>15)</w:t>
      </w:r>
    </w:p>
    <w:p w14:paraId="681020E3" w14:textId="77777777" w:rsidR="00A23F7A" w:rsidRDefault="00A23F7A" w:rsidP="00B5765E">
      <w:pPr>
        <w:pStyle w:val="Brdtextmedindragvnster"/>
      </w:pPr>
      <w:proofErr w:type="spellStart"/>
      <w:r>
        <w:t>Sörngård</w:t>
      </w:r>
      <w:proofErr w:type="spellEnd"/>
      <w:r>
        <w:t>, Peter, vatten- och miljöexpert (fr.o.m. 2018</w:t>
      </w:r>
      <w:r>
        <w:noBreakHyphen/>
        <w:t>05</w:t>
      </w:r>
      <w:r>
        <w:noBreakHyphen/>
        <w:t>15)</w:t>
      </w:r>
    </w:p>
    <w:p w14:paraId="4DCA81C0" w14:textId="77777777" w:rsidR="00A23F7A" w:rsidRDefault="00A23F7A" w:rsidP="00B5765E">
      <w:pPr>
        <w:pStyle w:val="Brdtextmedindragvnster"/>
      </w:pPr>
      <w:r>
        <w:t>Wickström, Helena, departementssekreterare (fr.o.m. 2018</w:t>
      </w:r>
      <w:r>
        <w:noBreakHyphen/>
        <w:t>05</w:t>
      </w:r>
      <w:r>
        <w:noBreakHyphen/>
        <w:t>15)</w:t>
      </w:r>
    </w:p>
    <w:p w14:paraId="6CE0820E" w14:textId="77777777" w:rsidR="00A23F7A" w:rsidRDefault="00A23F7A" w:rsidP="00B5765E">
      <w:pPr>
        <w:pStyle w:val="Brdtextmedindragvnster"/>
      </w:pPr>
      <w:r>
        <w:t>Åstrand, Kerstin, enhetschef (fr.o.m. 2019</w:t>
      </w:r>
      <w:r>
        <w:noBreakHyphen/>
        <w:t>08</w:t>
      </w:r>
      <w:r>
        <w:noBreakHyphen/>
        <w:t>19 t.o.m. 2019</w:t>
      </w:r>
      <w:r>
        <w:noBreakHyphen/>
        <w:t>12</w:t>
      </w:r>
      <w:r>
        <w:noBreakHyphen/>
        <w:t>31)</w:t>
      </w:r>
    </w:p>
    <w:p w14:paraId="7BEA5515" w14:textId="77777777" w:rsidR="00A23F7A" w:rsidRDefault="00A23F7A" w:rsidP="00B5765E">
      <w:pPr>
        <w:pStyle w:val="Brdtexthllihop"/>
      </w:pPr>
      <w:r>
        <w:t>Huvudsekreterare:</w:t>
      </w:r>
    </w:p>
    <w:p w14:paraId="67CF0C86" w14:textId="77777777" w:rsidR="00A23F7A" w:rsidRDefault="00A23F7A" w:rsidP="00B5765E">
      <w:pPr>
        <w:pStyle w:val="Brdtextmedindragvnster"/>
      </w:pPr>
      <w:r>
        <w:t>Leijon, Helén (fr.o.m. 2018</w:t>
      </w:r>
      <w:r>
        <w:noBreakHyphen/>
        <w:t>02</w:t>
      </w:r>
      <w:r>
        <w:noBreakHyphen/>
        <w:t>01)</w:t>
      </w:r>
    </w:p>
    <w:p w14:paraId="0D20614D" w14:textId="77777777" w:rsidR="00A23F7A" w:rsidRDefault="00A23F7A" w:rsidP="00B5765E">
      <w:pPr>
        <w:pStyle w:val="Brdtexthllihop"/>
      </w:pPr>
      <w:r>
        <w:t>Sekreterare:</w:t>
      </w:r>
    </w:p>
    <w:p w14:paraId="2E417AAD" w14:textId="77777777" w:rsidR="00A23F7A" w:rsidRDefault="00A23F7A" w:rsidP="00B5765E">
      <w:pPr>
        <w:pStyle w:val="Brdtextmedindragvnster"/>
      </w:pPr>
      <w:proofErr w:type="spellStart"/>
      <w:r>
        <w:t>Bremdal</w:t>
      </w:r>
      <w:proofErr w:type="spellEnd"/>
      <w:r>
        <w:t>, Patrik, lektor (fr.o.m. 2018</w:t>
      </w:r>
      <w:r>
        <w:noBreakHyphen/>
        <w:t>07</w:t>
      </w:r>
      <w:r>
        <w:noBreakHyphen/>
        <w:t>16 t.o.m. 2018</w:t>
      </w:r>
      <w:r>
        <w:noBreakHyphen/>
        <w:t>12</w:t>
      </w:r>
      <w:r>
        <w:noBreakHyphen/>
        <w:t>31)</w:t>
      </w:r>
    </w:p>
    <w:p w14:paraId="210BFF10" w14:textId="77777777" w:rsidR="00A23F7A" w:rsidRDefault="00A23F7A" w:rsidP="00B5765E">
      <w:pPr>
        <w:pStyle w:val="Brdtextmedindragvnster"/>
      </w:pPr>
      <w:r>
        <w:t>Leijon, Helén (fr.o.m. 2017</w:t>
      </w:r>
      <w:r>
        <w:noBreakHyphen/>
        <w:t>10</w:t>
      </w:r>
      <w:r>
        <w:noBreakHyphen/>
        <w:t>01)</w:t>
      </w:r>
    </w:p>
    <w:p w14:paraId="6444D5D6" w14:textId="77777777" w:rsidR="00A23F7A" w:rsidRDefault="00A23F7A" w:rsidP="00B5765E">
      <w:pPr>
        <w:pStyle w:val="Brdtextmedindragvnster"/>
      </w:pPr>
      <w:r>
        <w:t>Åström, Christer (fr.o.m. 2018</w:t>
      </w:r>
      <w:r>
        <w:noBreakHyphen/>
        <w:t>02</w:t>
      </w:r>
      <w:r>
        <w:noBreakHyphen/>
        <w:t>01 t.o.m. 2019</w:t>
      </w:r>
      <w:r>
        <w:noBreakHyphen/>
        <w:t>10</w:t>
      </w:r>
      <w:r>
        <w:noBreakHyphen/>
        <w:t>31)</w:t>
      </w:r>
    </w:p>
    <w:p w14:paraId="3FCC6874" w14:textId="77777777" w:rsidR="00A23F7A" w:rsidRDefault="00A23F7A" w:rsidP="00B5765E">
      <w:pPr>
        <w:pStyle w:val="Brdtextmedindragvnster"/>
      </w:pPr>
      <w:r>
        <w:t>Åström, Christer (fr.o.m. 2019</w:t>
      </w:r>
      <w:r>
        <w:noBreakHyphen/>
        <w:t>11</w:t>
      </w:r>
      <w:r>
        <w:noBreakHyphen/>
        <w:t>01)</w:t>
      </w:r>
    </w:p>
    <w:p w14:paraId="1FD011B2" w14:textId="77777777" w:rsidR="00A23F7A" w:rsidRDefault="00A23F7A" w:rsidP="00B5765E">
      <w:pPr>
        <w:pStyle w:val="Brdtextmedindragvnster"/>
      </w:pPr>
      <w:proofErr w:type="spellStart"/>
      <w:r>
        <w:lastRenderedPageBreak/>
        <w:t>Römpötti</w:t>
      </w:r>
      <w:proofErr w:type="spellEnd"/>
      <w:r>
        <w:t>, Marie, utredare (fr.o.m. 2019</w:t>
      </w:r>
      <w:r>
        <w:noBreakHyphen/>
        <w:t>03</w:t>
      </w:r>
      <w:r>
        <w:noBreakHyphen/>
        <w:t>01 t.o.m. 2019</w:t>
      </w:r>
      <w:r>
        <w:noBreakHyphen/>
        <w:t>12</w:t>
      </w:r>
      <w:r>
        <w:noBreakHyphen/>
        <w:t>07)</w:t>
      </w:r>
    </w:p>
    <w:p w14:paraId="0C438E31" w14:textId="77777777" w:rsidR="00A23F7A" w:rsidRDefault="00A23F7A" w:rsidP="00B5765E">
      <w:pPr>
        <w:pStyle w:val="Brdtextupprkning"/>
      </w:pPr>
      <w:r>
        <w:t>Direktiv för utredningen, se dir. 2017:96</w:t>
      </w:r>
    </w:p>
    <w:p w14:paraId="16B2ADF1" w14:textId="77777777" w:rsidR="00A23F7A" w:rsidRDefault="00A23F7A" w:rsidP="00B5765E">
      <w:pPr>
        <w:pStyle w:val="Brdtexthllihop"/>
      </w:pPr>
      <w:r>
        <w:t>Kommittén har avgett</w:t>
      </w:r>
    </w:p>
    <w:p w14:paraId="5FC7BC9B" w14:textId="0C1E17F4" w:rsidR="00A23F7A" w:rsidRDefault="00A23F7A" w:rsidP="00B5765E">
      <w:pPr>
        <w:pStyle w:val="Brdtextmedindragvnster"/>
      </w:pPr>
      <w:r>
        <w:t>SOU 2019:66 En utvecklad vattenförvaltning</w:t>
      </w:r>
      <w:r w:rsidR="00F7331F">
        <w:t>,</w:t>
      </w:r>
      <w:r>
        <w:t xml:space="preserve"> </w:t>
      </w:r>
      <w:r w:rsidR="00F7331F">
        <w:t>v</w:t>
      </w:r>
      <w:r>
        <w:t>olym 1 och 2</w:t>
      </w:r>
    </w:p>
    <w:p w14:paraId="0C9B8025" w14:textId="36E7C1E8" w:rsidR="00A23F7A" w:rsidRDefault="00490D35" w:rsidP="00B5765E">
      <w:pPr>
        <w:pStyle w:val="Brdtextupprkning"/>
      </w:pPr>
      <w:r>
        <w:t>Uppdraget är därmed utfört.</w:t>
      </w:r>
    </w:p>
    <w:p w14:paraId="448FCC41" w14:textId="77777777" w:rsidR="00A23F7A" w:rsidRDefault="00A23F7A" w:rsidP="00B5765E">
      <w:pPr>
        <w:pStyle w:val="Rubrik2"/>
      </w:pPr>
      <w:bookmarkStart w:id="150" w:name="_Toc34128080"/>
      <w:r>
        <w:t xml:space="preserve">Utredningen om styrmedel för att främja användning av biobränsle för flyget </w:t>
      </w:r>
      <w:r>
        <w:br/>
        <w:t>(M 2018:01)</w:t>
      </w:r>
      <w:bookmarkEnd w:id="150"/>
    </w:p>
    <w:p w14:paraId="5B9BB806" w14:textId="77777777" w:rsidR="00A23F7A" w:rsidRDefault="00A23F7A" w:rsidP="00B5765E">
      <w:pPr>
        <w:pStyle w:val="Brdtextupprkning"/>
      </w:pPr>
      <w:r>
        <w:t>Tillkallad enligt regeringens bemyndigande 2018-02-22</w:t>
      </w:r>
    </w:p>
    <w:p w14:paraId="7FEF92EC" w14:textId="77777777" w:rsidR="00A23F7A" w:rsidRDefault="00A23F7A" w:rsidP="00B5765E">
      <w:pPr>
        <w:pStyle w:val="Brdtexthllihop"/>
      </w:pPr>
      <w:r>
        <w:t>Särskild utredare:</w:t>
      </w:r>
    </w:p>
    <w:p w14:paraId="24E45249" w14:textId="77777777" w:rsidR="00A23F7A" w:rsidRDefault="00A23F7A" w:rsidP="00B5765E">
      <w:pPr>
        <w:pStyle w:val="Brdtextmedindragvnster"/>
      </w:pPr>
      <w:r>
        <w:t>Wetterstrand, Maria, vd (fr.o.m. 2018</w:t>
      </w:r>
      <w:r>
        <w:noBreakHyphen/>
        <w:t>02</w:t>
      </w:r>
      <w:r>
        <w:noBreakHyphen/>
        <w:t>22)</w:t>
      </w:r>
    </w:p>
    <w:p w14:paraId="66357962" w14:textId="77777777" w:rsidR="00A23F7A" w:rsidRDefault="00A23F7A" w:rsidP="00B5765E">
      <w:pPr>
        <w:pStyle w:val="Brdtexthllihop"/>
      </w:pPr>
      <w:r>
        <w:t>Experter:</w:t>
      </w:r>
    </w:p>
    <w:p w14:paraId="2C7E8DA7" w14:textId="77777777" w:rsidR="00A23F7A" w:rsidRDefault="00A23F7A" w:rsidP="00B5765E">
      <w:pPr>
        <w:pStyle w:val="Brdtextmedindragvnster"/>
      </w:pPr>
      <w:r>
        <w:t>Andersson, G Stefan, ämnesråd (fr.o.m. 2018</w:t>
      </w:r>
      <w:r>
        <w:noBreakHyphen/>
        <w:t>09</w:t>
      </w:r>
      <w:r>
        <w:noBreakHyphen/>
        <w:t>01)</w:t>
      </w:r>
    </w:p>
    <w:p w14:paraId="0E0D0C79" w14:textId="77777777" w:rsidR="00A23F7A" w:rsidRDefault="00A23F7A" w:rsidP="00B5765E">
      <w:pPr>
        <w:pStyle w:val="Brdtextmedindragvnster"/>
      </w:pPr>
      <w:r>
        <w:t>Brandt, Fredrik Backa, utredare (fr.o.m. 2018</w:t>
      </w:r>
      <w:r>
        <w:noBreakHyphen/>
        <w:t>09</w:t>
      </w:r>
      <w:r>
        <w:noBreakHyphen/>
        <w:t>01)</w:t>
      </w:r>
    </w:p>
    <w:p w14:paraId="25A43867" w14:textId="77777777" w:rsidR="00A23F7A" w:rsidRDefault="00A23F7A" w:rsidP="00B5765E">
      <w:pPr>
        <w:pStyle w:val="Brdtextmedindragvnster"/>
      </w:pPr>
      <w:r>
        <w:t>Börjesson, Pål, professor (fr.o.m. 2018</w:t>
      </w:r>
      <w:r>
        <w:noBreakHyphen/>
        <w:t>09</w:t>
      </w:r>
      <w:r>
        <w:noBreakHyphen/>
        <w:t>01)</w:t>
      </w:r>
    </w:p>
    <w:p w14:paraId="281494F8" w14:textId="77777777" w:rsidR="00A23F7A" w:rsidRDefault="00A23F7A" w:rsidP="00B5765E">
      <w:pPr>
        <w:pStyle w:val="Brdtextmedindragvnster"/>
      </w:pPr>
      <w:r>
        <w:t>Engelbrektson Müller, Ina, departementssekreterare (fr.o.m. 2018</w:t>
      </w:r>
      <w:r>
        <w:noBreakHyphen/>
        <w:t>09</w:t>
      </w:r>
      <w:r>
        <w:noBreakHyphen/>
        <w:t>01)</w:t>
      </w:r>
    </w:p>
    <w:p w14:paraId="38A3C7DC" w14:textId="77777777" w:rsidR="00A23F7A" w:rsidRDefault="00A23F7A" w:rsidP="00B5765E">
      <w:pPr>
        <w:pStyle w:val="Brdtextmedindragvnster"/>
      </w:pPr>
      <w:proofErr w:type="spellStart"/>
      <w:r>
        <w:t>Fiskerud</w:t>
      </w:r>
      <w:proofErr w:type="spellEnd"/>
      <w:r>
        <w:t>, Maria, projektledare (fr.o.m. 2018</w:t>
      </w:r>
      <w:r>
        <w:noBreakHyphen/>
        <w:t>09</w:t>
      </w:r>
      <w:r>
        <w:noBreakHyphen/>
        <w:t>01)</w:t>
      </w:r>
    </w:p>
    <w:p w14:paraId="7E370D9F" w14:textId="3B7C5188" w:rsidR="00A23F7A" w:rsidRDefault="00A23F7A" w:rsidP="00B5765E">
      <w:pPr>
        <w:pStyle w:val="Brdtextmedindragvnster"/>
      </w:pPr>
      <w:r>
        <w:t>Holmér, Johan, stf</w:t>
      </w:r>
      <w:r w:rsidR="00E65830">
        <w:t>.</w:t>
      </w:r>
      <w:r>
        <w:t xml:space="preserve"> enhetschef (fr.o.m. 2018</w:t>
      </w:r>
      <w:r>
        <w:noBreakHyphen/>
        <w:t>09</w:t>
      </w:r>
      <w:r>
        <w:noBreakHyphen/>
        <w:t>01)</w:t>
      </w:r>
    </w:p>
    <w:p w14:paraId="211290A3" w14:textId="77777777" w:rsidR="00A23F7A" w:rsidRDefault="00A23F7A" w:rsidP="00B5765E">
      <w:pPr>
        <w:pStyle w:val="Brdtextmedindragvnster"/>
      </w:pPr>
      <w:r>
        <w:t>Johannesson, Mikael, forskningschef (fr.o.m. 2018</w:t>
      </w:r>
      <w:r>
        <w:noBreakHyphen/>
        <w:t>09</w:t>
      </w:r>
      <w:r>
        <w:noBreakHyphen/>
        <w:t>01)</w:t>
      </w:r>
    </w:p>
    <w:p w14:paraId="60438B10" w14:textId="77777777" w:rsidR="00A23F7A" w:rsidRDefault="00A23F7A" w:rsidP="00B5765E">
      <w:pPr>
        <w:pStyle w:val="Brdtextmedindragvnster"/>
      </w:pPr>
      <w:proofErr w:type="spellStart"/>
      <w:r>
        <w:t>Jozsa</w:t>
      </w:r>
      <w:proofErr w:type="spellEnd"/>
      <w:r>
        <w:t>, Emmi, departementssekreterare (fr.o.m. 2018</w:t>
      </w:r>
      <w:r>
        <w:noBreakHyphen/>
        <w:t>09</w:t>
      </w:r>
      <w:r>
        <w:noBreakHyphen/>
        <w:t>01)</w:t>
      </w:r>
    </w:p>
    <w:p w14:paraId="1A3ADA74" w14:textId="77777777" w:rsidR="00A23F7A" w:rsidRDefault="00A23F7A" w:rsidP="00B5765E">
      <w:pPr>
        <w:pStyle w:val="Brdtextmedindragvnster"/>
      </w:pPr>
      <w:proofErr w:type="spellStart"/>
      <w:r>
        <w:t>Kinning</w:t>
      </w:r>
      <w:proofErr w:type="spellEnd"/>
      <w:r>
        <w:t>, Lina, departementssekreterare (fr.o.m. 2018</w:t>
      </w:r>
      <w:r>
        <w:noBreakHyphen/>
        <w:t>09</w:t>
      </w:r>
      <w:r>
        <w:noBreakHyphen/>
        <w:t>01)</w:t>
      </w:r>
    </w:p>
    <w:p w14:paraId="5EDB4E5C" w14:textId="77777777" w:rsidR="00A23F7A" w:rsidRDefault="00A23F7A" w:rsidP="00B5765E">
      <w:pPr>
        <w:pStyle w:val="Brdtextmedindragvnster"/>
      </w:pPr>
      <w:r>
        <w:t>Lindmark, Jonas, handläggare (fr.o.m. 2018</w:t>
      </w:r>
      <w:r>
        <w:noBreakHyphen/>
        <w:t>09</w:t>
      </w:r>
      <w:r>
        <w:noBreakHyphen/>
        <w:t>01)</w:t>
      </w:r>
    </w:p>
    <w:p w14:paraId="1E59FE6F" w14:textId="77777777" w:rsidR="00A23F7A" w:rsidRDefault="00A23F7A" w:rsidP="00B5765E">
      <w:pPr>
        <w:pStyle w:val="Brdtextmedindragvnster"/>
      </w:pPr>
      <w:r>
        <w:t>Ohlsson, Max, handläggare (fr.o.m. 2018</w:t>
      </w:r>
      <w:r>
        <w:noBreakHyphen/>
        <w:t>09</w:t>
      </w:r>
      <w:r>
        <w:noBreakHyphen/>
        <w:t>01)</w:t>
      </w:r>
    </w:p>
    <w:p w14:paraId="7D82A816" w14:textId="77777777" w:rsidR="00A23F7A" w:rsidRDefault="00A23F7A" w:rsidP="00B5765E">
      <w:pPr>
        <w:pStyle w:val="Brdtextmedindragvnster"/>
      </w:pPr>
      <w:r>
        <w:t>Segerstedt, Anna, kansliråd (fr.o.m. 2018</w:t>
      </w:r>
      <w:r>
        <w:noBreakHyphen/>
        <w:t>09</w:t>
      </w:r>
      <w:r>
        <w:noBreakHyphen/>
        <w:t>01)</w:t>
      </w:r>
    </w:p>
    <w:p w14:paraId="187743F0" w14:textId="77777777" w:rsidR="00A23F7A" w:rsidRDefault="00A23F7A" w:rsidP="00B5765E">
      <w:pPr>
        <w:pStyle w:val="Brdtextmedindragvnster"/>
      </w:pPr>
      <w:r>
        <w:t>Åkerman, Jonas, forskningsledare (fr.o.m. 2018</w:t>
      </w:r>
      <w:r>
        <w:noBreakHyphen/>
        <w:t>09</w:t>
      </w:r>
      <w:r>
        <w:noBreakHyphen/>
        <w:t>01)</w:t>
      </w:r>
    </w:p>
    <w:p w14:paraId="3276100D" w14:textId="77777777" w:rsidR="00A23F7A" w:rsidRDefault="00A23F7A" w:rsidP="00B5765E">
      <w:pPr>
        <w:pStyle w:val="Brdtexthllihop"/>
      </w:pPr>
      <w:r>
        <w:t>Sekreterare:</w:t>
      </w:r>
    </w:p>
    <w:p w14:paraId="76528F99" w14:textId="77777777" w:rsidR="00A23F7A" w:rsidRDefault="00A23F7A" w:rsidP="00B5765E">
      <w:pPr>
        <w:pStyle w:val="Brdtextmedindragvnster"/>
      </w:pPr>
      <w:r>
        <w:t>Elofsson, Anna (fr.o.m. 2018</w:t>
      </w:r>
      <w:r>
        <w:noBreakHyphen/>
        <w:t>09</w:t>
      </w:r>
      <w:r>
        <w:noBreakHyphen/>
        <w:t>01 t.o.m. 2019</w:t>
      </w:r>
      <w:r>
        <w:noBreakHyphen/>
        <w:t>03</w:t>
      </w:r>
      <w:r>
        <w:noBreakHyphen/>
        <w:t>01)</w:t>
      </w:r>
    </w:p>
    <w:p w14:paraId="585BC85B" w14:textId="77777777" w:rsidR="00A23F7A" w:rsidRDefault="00A23F7A" w:rsidP="00B5765E">
      <w:pPr>
        <w:pStyle w:val="Brdtextmedindragvnster"/>
      </w:pPr>
      <w:proofErr w:type="spellStart"/>
      <w:r>
        <w:t>Kannesten</w:t>
      </w:r>
      <w:proofErr w:type="spellEnd"/>
      <w:r>
        <w:t>, Andreas, departementssekreterare (fr.o.m. 2018</w:t>
      </w:r>
      <w:r>
        <w:noBreakHyphen/>
        <w:t>04</w:t>
      </w:r>
      <w:r>
        <w:noBreakHyphen/>
        <w:t>18)</w:t>
      </w:r>
    </w:p>
    <w:p w14:paraId="54223AED" w14:textId="77777777" w:rsidR="00A23F7A" w:rsidRDefault="00A23F7A" w:rsidP="00B5765E">
      <w:pPr>
        <w:pStyle w:val="Brdtextupprkning"/>
      </w:pPr>
      <w:r>
        <w:t>Direktiv för utredningen, se dir. 2018:10</w:t>
      </w:r>
    </w:p>
    <w:p w14:paraId="403B7734" w14:textId="77777777" w:rsidR="00A23F7A" w:rsidRDefault="00A23F7A" w:rsidP="00B5765E">
      <w:pPr>
        <w:pStyle w:val="Brdtexthllihop"/>
      </w:pPr>
      <w:r>
        <w:t>Kommittén har avgett</w:t>
      </w:r>
    </w:p>
    <w:p w14:paraId="4458EF51" w14:textId="77777777" w:rsidR="00A23F7A" w:rsidRDefault="00A23F7A" w:rsidP="00B5765E">
      <w:pPr>
        <w:pStyle w:val="Brdtextmedindragvnster"/>
      </w:pPr>
      <w:r>
        <w:t xml:space="preserve">SOU 2019:11 </w:t>
      </w:r>
      <w:proofErr w:type="spellStart"/>
      <w:r>
        <w:t>Biojet</w:t>
      </w:r>
      <w:proofErr w:type="spellEnd"/>
      <w:r>
        <w:t xml:space="preserve"> för flyget</w:t>
      </w:r>
    </w:p>
    <w:p w14:paraId="22E1BFB5" w14:textId="20564259" w:rsidR="00A23F7A" w:rsidRDefault="00A23F7A" w:rsidP="00B5765E">
      <w:pPr>
        <w:pStyle w:val="Brdtextupprkning"/>
      </w:pPr>
      <w:r>
        <w:t>Uppdraget är därmed slutfört.</w:t>
      </w:r>
    </w:p>
    <w:p w14:paraId="283C1A37" w14:textId="0BCE4931" w:rsidR="003F67F1" w:rsidRDefault="003F67F1" w:rsidP="003F67F1">
      <w:pPr>
        <w:pStyle w:val="Brdtextmedindrag"/>
      </w:pPr>
    </w:p>
    <w:p w14:paraId="03DAA26A" w14:textId="77777777" w:rsidR="003F67F1" w:rsidRPr="003F67F1" w:rsidRDefault="003F67F1" w:rsidP="003F67F1">
      <w:pPr>
        <w:pStyle w:val="Brdtextmedindrag"/>
      </w:pPr>
    </w:p>
    <w:p w14:paraId="49844EF5" w14:textId="77777777" w:rsidR="00A23F7A" w:rsidRDefault="00A23F7A" w:rsidP="00B5765E">
      <w:pPr>
        <w:pStyle w:val="Rubrik2"/>
      </w:pPr>
      <w:bookmarkStart w:id="151" w:name="_Toc34128081"/>
      <w:r>
        <w:lastRenderedPageBreak/>
        <w:t>Utredningen om minskad övergödning genom stärkt lokalt åtgärdsarbete (M 2018:02)</w:t>
      </w:r>
      <w:bookmarkEnd w:id="151"/>
    </w:p>
    <w:p w14:paraId="73D5DC6D" w14:textId="77777777" w:rsidR="00A23F7A" w:rsidRDefault="00A23F7A" w:rsidP="00B5765E">
      <w:pPr>
        <w:pStyle w:val="Brdtextupprkning"/>
      </w:pPr>
      <w:r>
        <w:t>Tillkallad enligt regeringens bemyndigande 2018-02-22</w:t>
      </w:r>
    </w:p>
    <w:p w14:paraId="6E76301D" w14:textId="77777777" w:rsidR="00A23F7A" w:rsidRDefault="00A23F7A" w:rsidP="00B5765E">
      <w:pPr>
        <w:pStyle w:val="Brdtexthllihop"/>
      </w:pPr>
      <w:r>
        <w:t>Särskild utredare:</w:t>
      </w:r>
    </w:p>
    <w:p w14:paraId="4720C5BD" w14:textId="77777777" w:rsidR="00A23F7A" w:rsidRDefault="00A23F7A" w:rsidP="00B5765E">
      <w:pPr>
        <w:pStyle w:val="Brdtextmedindragvnster"/>
      </w:pPr>
      <w:r>
        <w:t>Wåhlstedt, Håkan, generaldirektör (fr.o.m. 2018</w:t>
      </w:r>
      <w:r>
        <w:noBreakHyphen/>
        <w:t>02</w:t>
      </w:r>
      <w:r>
        <w:noBreakHyphen/>
        <w:t>22)</w:t>
      </w:r>
    </w:p>
    <w:p w14:paraId="4F4ED194" w14:textId="77777777" w:rsidR="00A23F7A" w:rsidRDefault="00A23F7A" w:rsidP="00B5765E">
      <w:pPr>
        <w:pStyle w:val="Brdtexthllihop"/>
      </w:pPr>
      <w:r>
        <w:t>Sakkunniga:</w:t>
      </w:r>
    </w:p>
    <w:p w14:paraId="1DCB0684" w14:textId="77777777" w:rsidR="00A23F7A" w:rsidRDefault="00A23F7A" w:rsidP="00B5765E">
      <w:pPr>
        <w:pStyle w:val="Brdtextmedindragvnster"/>
      </w:pPr>
      <w:r>
        <w:t>Alfredsson, Håkan, kansliråd (fr.o.m. 2019</w:t>
      </w:r>
      <w:r>
        <w:noBreakHyphen/>
        <w:t>02</w:t>
      </w:r>
      <w:r>
        <w:noBreakHyphen/>
        <w:t>01)</w:t>
      </w:r>
    </w:p>
    <w:p w14:paraId="10C5B113" w14:textId="77777777" w:rsidR="00A23F7A" w:rsidRDefault="00A23F7A" w:rsidP="00B5765E">
      <w:pPr>
        <w:pStyle w:val="Brdtextmedindragvnster"/>
      </w:pPr>
      <w:r>
        <w:t xml:space="preserve">Börjevik </w:t>
      </w:r>
      <w:proofErr w:type="spellStart"/>
      <w:r>
        <w:t>Kovaniemi</w:t>
      </w:r>
      <w:proofErr w:type="spellEnd"/>
      <w:r>
        <w:t>, Kristina, rättssakkunnig (fr.o.m. 2019</w:t>
      </w:r>
      <w:r>
        <w:noBreakHyphen/>
        <w:t>02</w:t>
      </w:r>
      <w:r>
        <w:noBreakHyphen/>
        <w:t>01)</w:t>
      </w:r>
    </w:p>
    <w:p w14:paraId="0B26E572" w14:textId="77777777" w:rsidR="00A23F7A" w:rsidRDefault="00A23F7A" w:rsidP="00B5765E">
      <w:pPr>
        <w:pStyle w:val="Brdtextmedindragvnster"/>
      </w:pPr>
      <w:r>
        <w:t>Larsson, Martin H, departementssekreterare (fr.o.m. 2019</w:t>
      </w:r>
      <w:r>
        <w:noBreakHyphen/>
        <w:t>02</w:t>
      </w:r>
      <w:r>
        <w:noBreakHyphen/>
        <w:t>01)</w:t>
      </w:r>
    </w:p>
    <w:p w14:paraId="6E3CFB16" w14:textId="77777777" w:rsidR="00A23F7A" w:rsidRDefault="00A23F7A" w:rsidP="00B5765E">
      <w:pPr>
        <w:pStyle w:val="Brdtextmedindragvnster"/>
      </w:pPr>
      <w:proofErr w:type="spellStart"/>
      <w:r>
        <w:t>Ronnle</w:t>
      </w:r>
      <w:proofErr w:type="spellEnd"/>
      <w:r>
        <w:t>, Erik, departementssekreterare (fr.o.m. 2019</w:t>
      </w:r>
      <w:r>
        <w:noBreakHyphen/>
        <w:t>02</w:t>
      </w:r>
      <w:r>
        <w:noBreakHyphen/>
        <w:t>01 t.o.m. 2019</w:t>
      </w:r>
      <w:r>
        <w:noBreakHyphen/>
        <w:t>08</w:t>
      </w:r>
      <w:r>
        <w:noBreakHyphen/>
        <w:t>25)</w:t>
      </w:r>
    </w:p>
    <w:p w14:paraId="34796F6F" w14:textId="77777777" w:rsidR="00A23F7A" w:rsidRDefault="00A23F7A" w:rsidP="00B5765E">
      <w:pPr>
        <w:pStyle w:val="Brdtextmedindragvnster"/>
      </w:pPr>
      <w:r>
        <w:t>Wall, Alexander, sakkunnig (fr.o.m. 2019</w:t>
      </w:r>
      <w:r>
        <w:noBreakHyphen/>
        <w:t>08</w:t>
      </w:r>
      <w:r>
        <w:noBreakHyphen/>
        <w:t>26)</w:t>
      </w:r>
    </w:p>
    <w:p w14:paraId="31B4B34B" w14:textId="77777777" w:rsidR="00A23F7A" w:rsidRDefault="00A23F7A" w:rsidP="00B5765E">
      <w:pPr>
        <w:pStyle w:val="Brdtexthllihop"/>
      </w:pPr>
      <w:r>
        <w:t>Experter:</w:t>
      </w:r>
    </w:p>
    <w:p w14:paraId="7C4F0009" w14:textId="77777777" w:rsidR="00A23F7A" w:rsidRDefault="00A23F7A" w:rsidP="00B5765E">
      <w:pPr>
        <w:pStyle w:val="Brdtextmedindragvnster"/>
      </w:pPr>
      <w:r>
        <w:t>Alm, Anders, östersjöexpert (fr.o.m. 2019</w:t>
      </w:r>
      <w:r>
        <w:noBreakHyphen/>
        <w:t>02</w:t>
      </w:r>
      <w:r>
        <w:noBreakHyphen/>
        <w:t>01)</w:t>
      </w:r>
    </w:p>
    <w:p w14:paraId="7DC15785" w14:textId="66BDBE46" w:rsidR="00A23F7A" w:rsidRDefault="00A23F7A" w:rsidP="00B5765E">
      <w:pPr>
        <w:pStyle w:val="Brdtextmedindragvnster"/>
      </w:pPr>
      <w:r>
        <w:t>Bly Joyce, Kers</w:t>
      </w:r>
      <w:r w:rsidR="00BF319C">
        <w:t>t</w:t>
      </w:r>
      <w:r>
        <w:t>in, handläggare (fr.o.m. 2019</w:t>
      </w:r>
      <w:r>
        <w:noBreakHyphen/>
        <w:t>02</w:t>
      </w:r>
      <w:r>
        <w:noBreakHyphen/>
        <w:t>01)</w:t>
      </w:r>
    </w:p>
    <w:p w14:paraId="7D478C10" w14:textId="77777777" w:rsidR="00A23F7A" w:rsidRDefault="00A23F7A" w:rsidP="00B5765E">
      <w:pPr>
        <w:pStyle w:val="Brdtextmedindragvnster"/>
      </w:pPr>
      <w:proofErr w:type="spellStart"/>
      <w:r>
        <w:t>Capilla</w:t>
      </w:r>
      <w:proofErr w:type="spellEnd"/>
      <w:r>
        <w:t>, Andreas, regionutvecklingsdirektör (fr.o.m. 2019</w:t>
      </w:r>
      <w:r>
        <w:noBreakHyphen/>
        <w:t>02</w:t>
      </w:r>
      <w:r>
        <w:noBreakHyphen/>
        <w:t>01)</w:t>
      </w:r>
    </w:p>
    <w:p w14:paraId="3CD540AB" w14:textId="77777777" w:rsidR="00A23F7A" w:rsidRDefault="00A23F7A" w:rsidP="00B5765E">
      <w:pPr>
        <w:pStyle w:val="Brdtextmedindragvnster"/>
      </w:pPr>
      <w:r>
        <w:t>Fredriksson, Fredrik, utredare (fr.o.m. 2019</w:t>
      </w:r>
      <w:r>
        <w:noBreakHyphen/>
        <w:t>02</w:t>
      </w:r>
      <w:r>
        <w:noBreakHyphen/>
        <w:t>01)</w:t>
      </w:r>
    </w:p>
    <w:p w14:paraId="5C1EA787" w14:textId="77777777" w:rsidR="00A23F7A" w:rsidRDefault="00A23F7A" w:rsidP="00B5765E">
      <w:pPr>
        <w:pStyle w:val="Brdtextmedindragvnster"/>
      </w:pPr>
      <w:r>
        <w:t>Hjerpe Olausson, Jessica, regionutvecklare (fr.o.m. 2019</w:t>
      </w:r>
      <w:r>
        <w:noBreakHyphen/>
        <w:t>02</w:t>
      </w:r>
      <w:r>
        <w:noBreakHyphen/>
        <w:t>01)</w:t>
      </w:r>
    </w:p>
    <w:p w14:paraId="1F0DC3DB" w14:textId="77777777" w:rsidR="00A23F7A" w:rsidRDefault="00A23F7A" w:rsidP="00B5765E">
      <w:pPr>
        <w:pStyle w:val="Brdtextmedindragvnster"/>
      </w:pPr>
      <w:r>
        <w:t>Hjort, Josefin, utredare (fr.o.m. 2019</w:t>
      </w:r>
      <w:r>
        <w:noBreakHyphen/>
        <w:t>02</w:t>
      </w:r>
      <w:r>
        <w:noBreakHyphen/>
        <w:t>01 t.o.m. 2019</w:t>
      </w:r>
      <w:r>
        <w:noBreakHyphen/>
        <w:t>09</w:t>
      </w:r>
      <w:r>
        <w:noBreakHyphen/>
        <w:t>08)</w:t>
      </w:r>
    </w:p>
    <w:p w14:paraId="6E1F6BEB" w14:textId="77777777" w:rsidR="00A23F7A" w:rsidRDefault="00A23F7A" w:rsidP="00B5765E">
      <w:pPr>
        <w:pStyle w:val="Brdtextmedindragvnster"/>
      </w:pPr>
      <w:r>
        <w:t>Hoffman, Markus, expert vatten, växtnäring (fr.o.m. 2019</w:t>
      </w:r>
      <w:r>
        <w:noBreakHyphen/>
        <w:t>02</w:t>
      </w:r>
      <w:r>
        <w:noBreakHyphen/>
        <w:t>01)</w:t>
      </w:r>
    </w:p>
    <w:p w14:paraId="467BFB86" w14:textId="77777777" w:rsidR="00A23F7A" w:rsidRDefault="00A23F7A" w:rsidP="00B5765E">
      <w:pPr>
        <w:pStyle w:val="Brdtextmedindragvnster"/>
      </w:pPr>
      <w:r>
        <w:t>Holstein, Fredrik, verksamhetsledare (fr.o.m. 2019</w:t>
      </w:r>
      <w:r>
        <w:noBreakHyphen/>
        <w:t>02</w:t>
      </w:r>
      <w:r>
        <w:noBreakHyphen/>
        <w:t>01 t.o.m. 2019</w:t>
      </w:r>
      <w:r>
        <w:noBreakHyphen/>
        <w:t>04</w:t>
      </w:r>
      <w:r>
        <w:noBreakHyphen/>
        <w:t>02)</w:t>
      </w:r>
    </w:p>
    <w:p w14:paraId="1D6D25EA" w14:textId="77777777" w:rsidR="00A23F7A" w:rsidRDefault="00A23F7A" w:rsidP="00B5765E">
      <w:pPr>
        <w:pStyle w:val="Brdtextmedindragvnster"/>
      </w:pPr>
      <w:r>
        <w:t>Johansson, Jonas, vattenrådssamordnare (fr.o.m. 2019</w:t>
      </w:r>
      <w:r>
        <w:noBreakHyphen/>
        <w:t>02</w:t>
      </w:r>
      <w:r>
        <w:noBreakHyphen/>
        <w:t>01)</w:t>
      </w:r>
    </w:p>
    <w:p w14:paraId="7F543A80" w14:textId="77777777" w:rsidR="00A23F7A" w:rsidRDefault="00A23F7A" w:rsidP="00B5765E">
      <w:pPr>
        <w:pStyle w:val="Brdtextmedindragvnster"/>
      </w:pPr>
      <w:r>
        <w:t>Johansson, Mikaela, vice ordförande (fr.o.m. 2019</w:t>
      </w:r>
      <w:r>
        <w:noBreakHyphen/>
        <w:t>02</w:t>
      </w:r>
      <w:r>
        <w:noBreakHyphen/>
        <w:t>01)</w:t>
      </w:r>
    </w:p>
    <w:p w14:paraId="5D553F0D" w14:textId="77777777" w:rsidR="00A23F7A" w:rsidRDefault="00A23F7A" w:rsidP="00B5765E">
      <w:pPr>
        <w:pStyle w:val="Brdtextmedindragvnster"/>
      </w:pPr>
      <w:r>
        <w:t>Karlsson, Akko, 1:e vice ordförande (fr.o.m. 2019</w:t>
      </w:r>
      <w:r>
        <w:noBreakHyphen/>
        <w:t>02</w:t>
      </w:r>
      <w:r>
        <w:noBreakHyphen/>
        <w:t>01)</w:t>
      </w:r>
    </w:p>
    <w:p w14:paraId="2A60CDFC" w14:textId="77777777" w:rsidR="00A23F7A" w:rsidRDefault="00A23F7A" w:rsidP="00B5765E">
      <w:pPr>
        <w:pStyle w:val="Brdtextmedindragvnster"/>
      </w:pPr>
      <w:r>
        <w:t>Kinell, Gerda, miljöekonom (fr.o.m. 2019</w:t>
      </w:r>
      <w:r>
        <w:noBreakHyphen/>
        <w:t>02</w:t>
      </w:r>
      <w:r>
        <w:noBreakHyphen/>
        <w:t>01)</w:t>
      </w:r>
    </w:p>
    <w:p w14:paraId="5ECB047A" w14:textId="77777777" w:rsidR="00A23F7A" w:rsidRDefault="00A23F7A" w:rsidP="00B5765E">
      <w:pPr>
        <w:pStyle w:val="Brdtextmedindragvnster"/>
      </w:pPr>
      <w:proofErr w:type="spellStart"/>
      <w:r>
        <w:t>Kumblad</w:t>
      </w:r>
      <w:proofErr w:type="spellEnd"/>
      <w:r>
        <w:t>, Linda, forskare (fr.o.m. 2019</w:t>
      </w:r>
      <w:r>
        <w:noBreakHyphen/>
        <w:t>02</w:t>
      </w:r>
      <w:r>
        <w:noBreakHyphen/>
        <w:t>01)</w:t>
      </w:r>
    </w:p>
    <w:p w14:paraId="2D77A48C" w14:textId="77777777" w:rsidR="00A23F7A" w:rsidRDefault="00A23F7A" w:rsidP="00B5765E">
      <w:pPr>
        <w:pStyle w:val="Brdtextmedindragvnster"/>
      </w:pPr>
      <w:proofErr w:type="spellStart"/>
      <w:r>
        <w:t>Kyllmar</w:t>
      </w:r>
      <w:proofErr w:type="spellEnd"/>
      <w:r>
        <w:t>, Katarina, forskningsledare (fr.o.m. 2019</w:t>
      </w:r>
      <w:r>
        <w:noBreakHyphen/>
        <w:t>03</w:t>
      </w:r>
      <w:r>
        <w:noBreakHyphen/>
        <w:t>12)</w:t>
      </w:r>
    </w:p>
    <w:p w14:paraId="61F05BBC" w14:textId="77777777" w:rsidR="00A23F7A" w:rsidRDefault="00A23F7A" w:rsidP="00B5765E">
      <w:pPr>
        <w:pStyle w:val="Brdtextmedindragvnster"/>
      </w:pPr>
      <w:r>
        <w:t>Ljung, Magnus, statskonsulent (fr.o.m. 2019</w:t>
      </w:r>
      <w:r>
        <w:noBreakHyphen/>
        <w:t>02</w:t>
      </w:r>
      <w:r>
        <w:noBreakHyphen/>
        <w:t>01)</w:t>
      </w:r>
    </w:p>
    <w:p w14:paraId="5CFC2312" w14:textId="77777777" w:rsidR="00A23F7A" w:rsidRDefault="00A23F7A" w:rsidP="00B5765E">
      <w:pPr>
        <w:pStyle w:val="Brdtextmedindragvnster"/>
      </w:pPr>
      <w:r>
        <w:t>Svensson, Emma, samordnare (fr.o.m. 2019</w:t>
      </w:r>
      <w:r>
        <w:noBreakHyphen/>
        <w:t>02</w:t>
      </w:r>
      <w:r>
        <w:noBreakHyphen/>
        <w:t>01)</w:t>
      </w:r>
    </w:p>
    <w:p w14:paraId="4FDA5955" w14:textId="77777777" w:rsidR="00A23F7A" w:rsidRDefault="00A23F7A" w:rsidP="00B5765E">
      <w:pPr>
        <w:pStyle w:val="Brdtextmedindragvnster"/>
      </w:pPr>
      <w:proofErr w:type="spellStart"/>
      <w:r>
        <w:t>Sörngård</w:t>
      </w:r>
      <w:proofErr w:type="spellEnd"/>
      <w:r>
        <w:t>, Peter, miljöexpert (fr.o.m. 2019</w:t>
      </w:r>
      <w:r>
        <w:noBreakHyphen/>
        <w:t>02</w:t>
      </w:r>
      <w:r>
        <w:noBreakHyphen/>
        <w:t>01)</w:t>
      </w:r>
    </w:p>
    <w:p w14:paraId="06A1EC05" w14:textId="77777777" w:rsidR="00A23F7A" w:rsidRDefault="00A23F7A" w:rsidP="00B5765E">
      <w:pPr>
        <w:pStyle w:val="Brdtextmedindragvnster"/>
      </w:pPr>
      <w:r>
        <w:t>Wester, Misse, professor (fr.o.m. 2019</w:t>
      </w:r>
      <w:r>
        <w:noBreakHyphen/>
        <w:t>02</w:t>
      </w:r>
      <w:r>
        <w:noBreakHyphen/>
        <w:t>01)</w:t>
      </w:r>
    </w:p>
    <w:p w14:paraId="0CE84300" w14:textId="77777777" w:rsidR="00A23F7A" w:rsidRDefault="00A23F7A" w:rsidP="00B5765E">
      <w:pPr>
        <w:pStyle w:val="Brdtextmedindragvnster"/>
      </w:pPr>
      <w:r>
        <w:t xml:space="preserve">Winqvist, Camilla, </w:t>
      </w:r>
      <w:proofErr w:type="spellStart"/>
      <w:r>
        <w:t>miljöstrateg</w:t>
      </w:r>
      <w:proofErr w:type="spellEnd"/>
      <w:r>
        <w:t xml:space="preserve"> (fr.o.m. 2019</w:t>
      </w:r>
      <w:r>
        <w:noBreakHyphen/>
        <w:t>02</w:t>
      </w:r>
      <w:r>
        <w:noBreakHyphen/>
        <w:t>01)</w:t>
      </w:r>
    </w:p>
    <w:p w14:paraId="455F1FE8" w14:textId="77777777" w:rsidR="00A23F7A" w:rsidRDefault="00A23F7A" w:rsidP="00B5765E">
      <w:pPr>
        <w:pStyle w:val="Brdtextmedindragvnster"/>
      </w:pPr>
      <w:r>
        <w:t>Zetterberg, Charlotta, professor (fr.o.m. 2019</w:t>
      </w:r>
      <w:r>
        <w:noBreakHyphen/>
        <w:t>02</w:t>
      </w:r>
      <w:r>
        <w:noBreakHyphen/>
        <w:t>01)</w:t>
      </w:r>
    </w:p>
    <w:p w14:paraId="6D57D701" w14:textId="77777777" w:rsidR="00A23F7A" w:rsidRDefault="00A23F7A" w:rsidP="00B5765E">
      <w:pPr>
        <w:pStyle w:val="Brdtexthllihop"/>
      </w:pPr>
      <w:r>
        <w:t>Sekreterare:</w:t>
      </w:r>
    </w:p>
    <w:p w14:paraId="5DE02564" w14:textId="77777777" w:rsidR="00A23F7A" w:rsidRDefault="00A23F7A" w:rsidP="00B5765E">
      <w:pPr>
        <w:pStyle w:val="Brdtextmedindragvnster"/>
      </w:pPr>
      <w:r>
        <w:t>Engwall, Ylva, utredningssekreterare (fr.o.m. 2019</w:t>
      </w:r>
      <w:r>
        <w:noBreakHyphen/>
        <w:t>01</w:t>
      </w:r>
      <w:r>
        <w:noBreakHyphen/>
        <w:t>01)</w:t>
      </w:r>
    </w:p>
    <w:p w14:paraId="7B075A0C" w14:textId="77777777" w:rsidR="00A23F7A" w:rsidRDefault="00A23F7A" w:rsidP="00B5765E">
      <w:pPr>
        <w:pStyle w:val="Brdtextmedindragvnster"/>
      </w:pPr>
      <w:r>
        <w:t>Hansson, Therese, huvudsekreterare (fr.o.m. 2018</w:t>
      </w:r>
      <w:r>
        <w:noBreakHyphen/>
        <w:t>08</w:t>
      </w:r>
      <w:r>
        <w:noBreakHyphen/>
        <w:t>20 t.o.m. 2020</w:t>
      </w:r>
      <w:r>
        <w:noBreakHyphen/>
        <w:t>02</w:t>
      </w:r>
      <w:r>
        <w:noBreakHyphen/>
        <w:t>28)</w:t>
      </w:r>
    </w:p>
    <w:p w14:paraId="64166DB3" w14:textId="77777777" w:rsidR="00A23F7A" w:rsidRDefault="00A23F7A" w:rsidP="00B5765E">
      <w:pPr>
        <w:pStyle w:val="Brdtextmedindragvnster"/>
      </w:pPr>
      <w:r>
        <w:t>Holstein, Fredrik, verksamhetsledare (fr.o.m. 2019</w:t>
      </w:r>
      <w:r>
        <w:noBreakHyphen/>
        <w:t>06</w:t>
      </w:r>
      <w:r>
        <w:noBreakHyphen/>
        <w:t>01)</w:t>
      </w:r>
    </w:p>
    <w:p w14:paraId="4B7B693B" w14:textId="77777777" w:rsidR="00A23F7A" w:rsidRDefault="00A23F7A" w:rsidP="00B5765E">
      <w:pPr>
        <w:pStyle w:val="Brdtextupprkning"/>
      </w:pPr>
      <w:r>
        <w:t>Direktiv för utredningen, se dir. 2018:11</w:t>
      </w:r>
    </w:p>
    <w:p w14:paraId="5880EA47" w14:textId="77777777" w:rsidR="00A23F7A" w:rsidRDefault="00A23F7A" w:rsidP="00B5765E">
      <w:pPr>
        <w:pStyle w:val="Brdtextupprkning"/>
      </w:pPr>
      <w:r>
        <w:t>Utredningen beräknas avsluta sitt arbete senast 28 februari 2020.</w:t>
      </w:r>
    </w:p>
    <w:p w14:paraId="64A88A92" w14:textId="77777777" w:rsidR="00A23F7A" w:rsidRDefault="00A23F7A" w:rsidP="00B5765E">
      <w:pPr>
        <w:pStyle w:val="Rubrik2"/>
      </w:pPr>
      <w:bookmarkStart w:id="152" w:name="_Toc34128082"/>
      <w:r>
        <w:lastRenderedPageBreak/>
        <w:t>Utredningen om kombinationseffekter och gruppvis hantering av ämnen (M 2018:04)</w:t>
      </w:r>
      <w:bookmarkEnd w:id="152"/>
    </w:p>
    <w:p w14:paraId="30D8E8A5" w14:textId="77777777" w:rsidR="00A23F7A" w:rsidRDefault="00A23F7A" w:rsidP="00B5765E">
      <w:pPr>
        <w:pStyle w:val="Brdtextupprkning"/>
      </w:pPr>
      <w:r>
        <w:t>Tillkallad enligt regeringens bemyndigande 2018-03-29</w:t>
      </w:r>
    </w:p>
    <w:p w14:paraId="0C61C11C" w14:textId="77777777" w:rsidR="00A23F7A" w:rsidRDefault="00A23F7A" w:rsidP="00B5765E">
      <w:pPr>
        <w:pStyle w:val="Brdtexthllihop"/>
      </w:pPr>
      <w:r>
        <w:t>Särskild utredare:</w:t>
      </w:r>
    </w:p>
    <w:p w14:paraId="1D3A075F" w14:textId="77777777" w:rsidR="00A23F7A" w:rsidRDefault="00A23F7A" w:rsidP="00B5765E">
      <w:pPr>
        <w:pStyle w:val="Brdtextmedindragvnster"/>
      </w:pPr>
      <w:r>
        <w:t>Rudén, Christina, professor (fr.o.m. 2018</w:t>
      </w:r>
      <w:r>
        <w:noBreakHyphen/>
        <w:t>03</w:t>
      </w:r>
      <w:r>
        <w:noBreakHyphen/>
        <w:t>29 t.o.m. 2019</w:t>
      </w:r>
      <w:r>
        <w:noBreakHyphen/>
        <w:t>09</w:t>
      </w:r>
      <w:r>
        <w:noBreakHyphen/>
        <w:t>29)</w:t>
      </w:r>
    </w:p>
    <w:p w14:paraId="563983D4" w14:textId="77777777" w:rsidR="00A23F7A" w:rsidRDefault="00A23F7A" w:rsidP="00B5765E">
      <w:pPr>
        <w:pStyle w:val="Brdtexthllihop"/>
      </w:pPr>
      <w:r>
        <w:t>Sekreterare:</w:t>
      </w:r>
    </w:p>
    <w:p w14:paraId="77833E52" w14:textId="77777777" w:rsidR="00A23F7A" w:rsidRDefault="00A23F7A" w:rsidP="00B5765E">
      <w:pPr>
        <w:pStyle w:val="Brdtextmedindragvnster"/>
      </w:pPr>
      <w:r>
        <w:t>Molander, Linda, fil. doktor (fr.o.m. 2018</w:t>
      </w:r>
      <w:r>
        <w:noBreakHyphen/>
        <w:t>06</w:t>
      </w:r>
      <w:r>
        <w:noBreakHyphen/>
        <w:t>01 t.o.m. 2019</w:t>
      </w:r>
      <w:r>
        <w:noBreakHyphen/>
        <w:t>09</w:t>
      </w:r>
      <w:r>
        <w:noBreakHyphen/>
        <w:t>29)</w:t>
      </w:r>
    </w:p>
    <w:p w14:paraId="00FAB59F" w14:textId="77777777" w:rsidR="00A23F7A" w:rsidRDefault="00A23F7A" w:rsidP="00B5765E">
      <w:pPr>
        <w:pStyle w:val="Brdtextupprkning"/>
      </w:pPr>
      <w:r>
        <w:t>Direktiv för utredningen, se dir. 2018:25</w:t>
      </w:r>
    </w:p>
    <w:p w14:paraId="2D16428B" w14:textId="77777777" w:rsidR="00A23F7A" w:rsidRDefault="00A23F7A" w:rsidP="00B5765E">
      <w:pPr>
        <w:pStyle w:val="Brdtexthllihop"/>
      </w:pPr>
      <w:r>
        <w:t>Kommittén har avgett</w:t>
      </w:r>
    </w:p>
    <w:p w14:paraId="4A03A7A9" w14:textId="77777777" w:rsidR="00A23F7A" w:rsidRDefault="00A23F7A" w:rsidP="00F7331F">
      <w:pPr>
        <w:pStyle w:val="Brdtextmedindragvnster"/>
        <w:ind w:left="284" w:hanging="114"/>
      </w:pPr>
      <w:r>
        <w:t>SOU 2019:45 Framtidens kemikaliekontroll. Hantering av kombina</w:t>
      </w:r>
      <w:r>
        <w:softHyphen/>
        <w:t>tions</w:t>
      </w:r>
      <w:r>
        <w:softHyphen/>
        <w:t>effekter och gruppvis bedömning av ämnen</w:t>
      </w:r>
    </w:p>
    <w:p w14:paraId="0943E995" w14:textId="77777777" w:rsidR="00A23F7A" w:rsidRPr="00342E4B" w:rsidRDefault="00A23F7A" w:rsidP="00F7331F">
      <w:pPr>
        <w:pStyle w:val="Brdtextmedindragvnster"/>
        <w:ind w:left="284" w:hanging="114"/>
        <w:rPr>
          <w:lang w:val="en-US"/>
        </w:rPr>
      </w:pPr>
      <w:r w:rsidRPr="00342E4B">
        <w:rPr>
          <w:lang w:val="en-US"/>
        </w:rPr>
        <w:t xml:space="preserve">SOU 2019:45 </w:t>
      </w:r>
      <w:proofErr w:type="spellStart"/>
      <w:r w:rsidRPr="00342E4B">
        <w:rPr>
          <w:lang w:val="en-US"/>
        </w:rPr>
        <w:t>Engelsk</w:t>
      </w:r>
      <w:proofErr w:type="spellEnd"/>
      <w:r w:rsidRPr="00342E4B">
        <w:rPr>
          <w:lang w:val="en-US"/>
        </w:rPr>
        <w:t xml:space="preserve"> version: Future chemical risk management. Accounting for combination effects and assessing chemicals in groups</w:t>
      </w:r>
    </w:p>
    <w:p w14:paraId="0D64B992" w14:textId="77777777" w:rsidR="00A23F7A" w:rsidRDefault="00A23F7A" w:rsidP="00B5765E">
      <w:pPr>
        <w:pStyle w:val="Brdtextupprkning"/>
      </w:pPr>
      <w:r>
        <w:t>Uppdraget är därmed slutfört.</w:t>
      </w:r>
    </w:p>
    <w:p w14:paraId="6C2FD19B" w14:textId="77777777" w:rsidR="00A23F7A" w:rsidRDefault="00A23F7A" w:rsidP="00B5765E">
      <w:pPr>
        <w:pStyle w:val="Rubrik2"/>
      </w:pPr>
      <w:bookmarkStart w:id="153" w:name="_Toc34128083"/>
      <w:r>
        <w:t xml:space="preserve">Utredningen om hållbar terrängkörning </w:t>
      </w:r>
      <w:r>
        <w:br/>
        <w:t>(M 2018:05)</w:t>
      </w:r>
      <w:bookmarkEnd w:id="153"/>
    </w:p>
    <w:p w14:paraId="018910A9" w14:textId="77777777" w:rsidR="00A23F7A" w:rsidRDefault="00A23F7A" w:rsidP="00B5765E">
      <w:pPr>
        <w:pStyle w:val="Brdtextupprkning"/>
      </w:pPr>
      <w:r>
        <w:t>Tillkallad enligt regeringens bemyndigande 2018-04-19</w:t>
      </w:r>
    </w:p>
    <w:p w14:paraId="0250E5DC" w14:textId="77777777" w:rsidR="00A23F7A" w:rsidRDefault="00A23F7A" w:rsidP="00B5765E">
      <w:pPr>
        <w:pStyle w:val="Brdtexthllihop"/>
      </w:pPr>
      <w:r>
        <w:t>Särskild utredare:</w:t>
      </w:r>
    </w:p>
    <w:p w14:paraId="748EE0D1" w14:textId="77777777" w:rsidR="00A23F7A" w:rsidRDefault="00A23F7A" w:rsidP="00B5765E">
      <w:pPr>
        <w:pStyle w:val="Brdtextmedindragvnster"/>
      </w:pPr>
      <w:proofErr w:type="spellStart"/>
      <w:r>
        <w:t>Lillienau</w:t>
      </w:r>
      <w:proofErr w:type="spellEnd"/>
      <w:r>
        <w:t>, Anders, rådman (fr.o.m. 2018</w:t>
      </w:r>
      <w:r>
        <w:noBreakHyphen/>
        <w:t>05</w:t>
      </w:r>
      <w:r>
        <w:noBreakHyphen/>
        <w:t>01)</w:t>
      </w:r>
    </w:p>
    <w:p w14:paraId="2853AA99" w14:textId="77777777" w:rsidR="00A23F7A" w:rsidRDefault="00A23F7A" w:rsidP="00B5765E">
      <w:pPr>
        <w:pStyle w:val="Brdtexthllihop"/>
      </w:pPr>
      <w:r>
        <w:t>Experter:</w:t>
      </w:r>
    </w:p>
    <w:p w14:paraId="2CC473B1" w14:textId="77777777" w:rsidR="00A23F7A" w:rsidRDefault="00A23F7A" w:rsidP="00B5765E">
      <w:pPr>
        <w:pStyle w:val="Brdtextmedindragvnster"/>
      </w:pPr>
      <w:r>
        <w:t>Berglund, Anna, kansliråd (fr.o.m. 2018</w:t>
      </w:r>
      <w:r>
        <w:noBreakHyphen/>
        <w:t>09</w:t>
      </w:r>
      <w:r>
        <w:noBreakHyphen/>
        <w:t>06)</w:t>
      </w:r>
    </w:p>
    <w:p w14:paraId="07972B6A" w14:textId="77777777" w:rsidR="00A23F7A" w:rsidRDefault="00A23F7A" w:rsidP="00B5765E">
      <w:pPr>
        <w:pStyle w:val="Brdtextmedindragvnster"/>
      </w:pPr>
      <w:r>
        <w:t xml:space="preserve">Burman, </w:t>
      </w:r>
      <w:proofErr w:type="spellStart"/>
      <w:r>
        <w:t>Ruona</w:t>
      </w:r>
      <w:proofErr w:type="spellEnd"/>
      <w:r>
        <w:t>, departementssekreteraren (fr.o.m. 2019</w:t>
      </w:r>
      <w:r>
        <w:noBreakHyphen/>
        <w:t>10</w:t>
      </w:r>
      <w:r>
        <w:noBreakHyphen/>
        <w:t>24)</w:t>
      </w:r>
    </w:p>
    <w:p w14:paraId="4D693A61" w14:textId="77777777" w:rsidR="00A23F7A" w:rsidRDefault="00A23F7A" w:rsidP="00B5765E">
      <w:pPr>
        <w:pStyle w:val="Brdtextmedindragvnster"/>
      </w:pPr>
      <w:r>
        <w:t>Bäck, Fredrik, jurist (fr.o.m. 2018</w:t>
      </w:r>
      <w:r>
        <w:noBreakHyphen/>
        <w:t>09</w:t>
      </w:r>
      <w:r>
        <w:noBreakHyphen/>
        <w:t>06 t.o.m. 2019</w:t>
      </w:r>
      <w:r>
        <w:noBreakHyphen/>
        <w:t>10</w:t>
      </w:r>
      <w:r>
        <w:noBreakHyphen/>
        <w:t>22)</w:t>
      </w:r>
    </w:p>
    <w:p w14:paraId="58F16FE8" w14:textId="77777777" w:rsidR="00A23F7A" w:rsidRDefault="00A23F7A" w:rsidP="00B5765E">
      <w:pPr>
        <w:pStyle w:val="Brdtextmedindragvnster"/>
      </w:pPr>
      <w:r>
        <w:t>Eriksson, Anna, styrelseledamot (fr.o.m. 2018</w:t>
      </w:r>
      <w:r>
        <w:noBreakHyphen/>
        <w:t>09</w:t>
      </w:r>
      <w:r>
        <w:noBreakHyphen/>
        <w:t>06)</w:t>
      </w:r>
    </w:p>
    <w:p w14:paraId="415EFADC" w14:textId="77777777" w:rsidR="00A23F7A" w:rsidRDefault="00A23F7A" w:rsidP="00B5765E">
      <w:pPr>
        <w:pStyle w:val="Brdtextmedindragvnster"/>
      </w:pPr>
      <w:r>
        <w:t>Hallberg, Nils, miljörättsjurist (fr.o.m. 2018</w:t>
      </w:r>
      <w:r>
        <w:noBreakHyphen/>
        <w:t>09</w:t>
      </w:r>
      <w:r>
        <w:noBreakHyphen/>
        <w:t>06)</w:t>
      </w:r>
    </w:p>
    <w:p w14:paraId="73CAB31E" w14:textId="77777777" w:rsidR="00A23F7A" w:rsidRDefault="00A23F7A" w:rsidP="00B5765E">
      <w:pPr>
        <w:pStyle w:val="Brdtextmedindragvnster"/>
      </w:pPr>
      <w:r>
        <w:t>Henningsson, Per, förbundsjurist (fr.o.m. 2019</w:t>
      </w:r>
      <w:r>
        <w:noBreakHyphen/>
        <w:t>10</w:t>
      </w:r>
      <w:r>
        <w:noBreakHyphen/>
        <w:t>24)</w:t>
      </w:r>
    </w:p>
    <w:p w14:paraId="42468700" w14:textId="77777777" w:rsidR="00A23F7A" w:rsidRDefault="00A23F7A" w:rsidP="00B5765E">
      <w:pPr>
        <w:pStyle w:val="Brdtextmedindragvnster"/>
      </w:pPr>
      <w:proofErr w:type="spellStart"/>
      <w:r>
        <w:t>Hensjö</w:t>
      </w:r>
      <w:proofErr w:type="spellEnd"/>
      <w:r>
        <w:t>, Victor, rättssakkunnig (fr.o.m. 2019</w:t>
      </w:r>
      <w:r>
        <w:noBreakHyphen/>
        <w:t>03</w:t>
      </w:r>
      <w:r>
        <w:noBreakHyphen/>
        <w:t>01)</w:t>
      </w:r>
    </w:p>
    <w:p w14:paraId="26B5E3A4" w14:textId="77777777" w:rsidR="00A23F7A" w:rsidRDefault="00A23F7A" w:rsidP="00B5765E">
      <w:pPr>
        <w:pStyle w:val="Brdtextmedindragvnster"/>
      </w:pPr>
      <w:r>
        <w:t>Kirsten, Johanna, kansliråd (fr.o.m. 2018</w:t>
      </w:r>
      <w:r>
        <w:noBreakHyphen/>
        <w:t>09</w:t>
      </w:r>
      <w:r>
        <w:noBreakHyphen/>
        <w:t>06 t.o.m. 2019</w:t>
      </w:r>
      <w:r>
        <w:noBreakHyphen/>
        <w:t>10</w:t>
      </w:r>
      <w:r>
        <w:noBreakHyphen/>
        <w:t>22)</w:t>
      </w:r>
    </w:p>
    <w:p w14:paraId="2AEADFD9" w14:textId="77777777" w:rsidR="00A23F7A" w:rsidRDefault="00A23F7A" w:rsidP="00B5765E">
      <w:pPr>
        <w:pStyle w:val="Brdtextmedindragvnster"/>
      </w:pPr>
      <w:proofErr w:type="spellStart"/>
      <w:r>
        <w:t>Kuhmunen</w:t>
      </w:r>
      <w:proofErr w:type="spellEnd"/>
      <w:r>
        <w:t>, Lars-Marcus, departementssekreterare (fr.o.m. 2018</w:t>
      </w:r>
      <w:r>
        <w:noBreakHyphen/>
        <w:t>09</w:t>
      </w:r>
      <w:r>
        <w:noBreakHyphen/>
        <w:t>06)</w:t>
      </w:r>
    </w:p>
    <w:p w14:paraId="0F9A566F" w14:textId="77777777" w:rsidR="00A23F7A" w:rsidRDefault="00A23F7A" w:rsidP="00B5765E">
      <w:pPr>
        <w:pStyle w:val="Brdtextmedindragvnster"/>
      </w:pPr>
      <w:r>
        <w:t>Lindberg, Johan, fjällsamordnare (fr.o.m. 2018</w:t>
      </w:r>
      <w:r>
        <w:noBreakHyphen/>
        <w:t>09</w:t>
      </w:r>
      <w:r>
        <w:noBreakHyphen/>
        <w:t>06)</w:t>
      </w:r>
    </w:p>
    <w:p w14:paraId="2EF2A88E" w14:textId="77777777" w:rsidR="00A23F7A" w:rsidRDefault="00A23F7A" w:rsidP="00B5765E">
      <w:pPr>
        <w:pStyle w:val="Brdtextmedindragvnster"/>
      </w:pPr>
      <w:proofErr w:type="spellStart"/>
      <w:r>
        <w:t>Löfroth</w:t>
      </w:r>
      <w:proofErr w:type="spellEnd"/>
      <w:r>
        <w:t>, Michael, kansliråd (fr.o.m. 2018</w:t>
      </w:r>
      <w:r>
        <w:noBreakHyphen/>
        <w:t>09</w:t>
      </w:r>
      <w:r>
        <w:noBreakHyphen/>
        <w:t>06)</w:t>
      </w:r>
    </w:p>
    <w:p w14:paraId="2E392D53" w14:textId="77777777" w:rsidR="00A23F7A" w:rsidRDefault="00A23F7A" w:rsidP="00B5765E">
      <w:pPr>
        <w:pStyle w:val="Brdtextmedindragvnster"/>
      </w:pPr>
      <w:r>
        <w:t>Löwhagen, Staffan, kansliråd (fr.o.m. 2019</w:t>
      </w:r>
      <w:r>
        <w:noBreakHyphen/>
        <w:t>10</w:t>
      </w:r>
      <w:r>
        <w:noBreakHyphen/>
        <w:t>24)</w:t>
      </w:r>
    </w:p>
    <w:p w14:paraId="628C858B" w14:textId="77777777" w:rsidR="00A23F7A" w:rsidRDefault="00A23F7A" w:rsidP="00B5765E">
      <w:pPr>
        <w:pStyle w:val="Brdtextmedindragvnster"/>
      </w:pPr>
      <w:r>
        <w:t>Malmstig, Jonas, jurist (fr.o.m. 2018</w:t>
      </w:r>
      <w:r>
        <w:noBreakHyphen/>
        <w:t>09</w:t>
      </w:r>
      <w:r>
        <w:noBreakHyphen/>
        <w:t>06)</w:t>
      </w:r>
    </w:p>
    <w:p w14:paraId="43EC0EC5" w14:textId="77777777" w:rsidR="00A23F7A" w:rsidRDefault="00A23F7A" w:rsidP="00B5765E">
      <w:pPr>
        <w:pStyle w:val="Brdtextmedindragvnster"/>
      </w:pPr>
      <w:r>
        <w:t>Månsson, Matilda, jurist (fr.o.m. 2018</w:t>
      </w:r>
      <w:r>
        <w:noBreakHyphen/>
        <w:t>09</w:t>
      </w:r>
      <w:r>
        <w:noBreakHyphen/>
        <w:t>06)</w:t>
      </w:r>
    </w:p>
    <w:p w14:paraId="51FF7D46" w14:textId="77777777" w:rsidR="00A23F7A" w:rsidRDefault="00A23F7A" w:rsidP="00B5765E">
      <w:pPr>
        <w:pStyle w:val="Brdtextmedindragvnster"/>
      </w:pPr>
      <w:r>
        <w:t>Nyberg, Ida, jurist (fr.o.m. 2018</w:t>
      </w:r>
      <w:r>
        <w:noBreakHyphen/>
        <w:t>09</w:t>
      </w:r>
      <w:r>
        <w:noBreakHyphen/>
        <w:t>06)</w:t>
      </w:r>
    </w:p>
    <w:p w14:paraId="5175BAE0" w14:textId="77777777" w:rsidR="00A23F7A" w:rsidRDefault="00A23F7A" w:rsidP="00B5765E">
      <w:pPr>
        <w:pStyle w:val="Brdtextmedindragvnster"/>
      </w:pPr>
      <w:r>
        <w:t>Ros Jernberg, Maria, styrelseledamot (fr.o.m. 2018</w:t>
      </w:r>
      <w:r>
        <w:noBreakHyphen/>
        <w:t>09</w:t>
      </w:r>
      <w:r>
        <w:noBreakHyphen/>
        <w:t>06)</w:t>
      </w:r>
    </w:p>
    <w:p w14:paraId="2C8EF20D" w14:textId="77777777" w:rsidR="00A23F7A" w:rsidRDefault="00A23F7A" w:rsidP="00B5765E">
      <w:pPr>
        <w:pStyle w:val="Brdtextmedindragvnster"/>
      </w:pPr>
      <w:r>
        <w:t>Sjöholm, Thomas, jurist (fr.o.m. 2018</w:t>
      </w:r>
      <w:r>
        <w:noBreakHyphen/>
        <w:t>09</w:t>
      </w:r>
      <w:r>
        <w:noBreakHyphen/>
        <w:t>06)</w:t>
      </w:r>
    </w:p>
    <w:p w14:paraId="02E8ABED" w14:textId="77777777" w:rsidR="00A23F7A" w:rsidRDefault="00A23F7A" w:rsidP="00B5765E">
      <w:pPr>
        <w:pStyle w:val="Brdtextmedindragvnster"/>
      </w:pPr>
      <w:r>
        <w:t>Tysklind, Elin, rättssakkunnig (fr.o.m. 2018</w:t>
      </w:r>
      <w:r>
        <w:noBreakHyphen/>
        <w:t>09</w:t>
      </w:r>
      <w:r>
        <w:noBreakHyphen/>
        <w:t>06 t.o.m. 2019</w:t>
      </w:r>
      <w:r>
        <w:noBreakHyphen/>
        <w:t>02</w:t>
      </w:r>
      <w:r>
        <w:noBreakHyphen/>
        <w:t>27)</w:t>
      </w:r>
    </w:p>
    <w:p w14:paraId="3318565A" w14:textId="77777777" w:rsidR="00A23F7A" w:rsidRDefault="00A23F7A" w:rsidP="00B5765E">
      <w:pPr>
        <w:pStyle w:val="Brdtextmedindragvnster"/>
      </w:pPr>
      <w:r>
        <w:t>Wik Karlsson, Jenny, jurist (fr.o.m. 2018</w:t>
      </w:r>
      <w:r>
        <w:noBreakHyphen/>
        <w:t>09</w:t>
      </w:r>
      <w:r>
        <w:noBreakHyphen/>
        <w:t>06)</w:t>
      </w:r>
    </w:p>
    <w:p w14:paraId="47B57777" w14:textId="77777777" w:rsidR="00A23F7A" w:rsidRDefault="00A23F7A" w:rsidP="00B5765E">
      <w:pPr>
        <w:pStyle w:val="Brdtextmedindragvnster"/>
      </w:pPr>
      <w:r>
        <w:lastRenderedPageBreak/>
        <w:t>Wikberg, Per-Olov, samordnare (fr.o.m. 2018</w:t>
      </w:r>
      <w:r>
        <w:noBreakHyphen/>
        <w:t>09</w:t>
      </w:r>
      <w:r>
        <w:noBreakHyphen/>
        <w:t>06)</w:t>
      </w:r>
    </w:p>
    <w:p w14:paraId="17B4E6A0" w14:textId="77777777" w:rsidR="00A23F7A" w:rsidRDefault="00A23F7A" w:rsidP="00B5765E">
      <w:pPr>
        <w:pStyle w:val="Brdtextmedindragvnster"/>
      </w:pPr>
      <w:proofErr w:type="spellStart"/>
      <w:r>
        <w:t>Wälimaa</w:t>
      </w:r>
      <w:proofErr w:type="spellEnd"/>
      <w:r>
        <w:t>, Ola, förbundsjurist (fr.o.m. 2018</w:t>
      </w:r>
      <w:r>
        <w:noBreakHyphen/>
        <w:t>09</w:t>
      </w:r>
      <w:r>
        <w:noBreakHyphen/>
        <w:t>06)</w:t>
      </w:r>
    </w:p>
    <w:p w14:paraId="12004C2A" w14:textId="77777777" w:rsidR="00A23F7A" w:rsidRDefault="00A23F7A" w:rsidP="00B5765E">
      <w:pPr>
        <w:pStyle w:val="Brdtexthllihop"/>
      </w:pPr>
      <w:r>
        <w:t>Huvudsekreterare:</w:t>
      </w:r>
    </w:p>
    <w:p w14:paraId="3076980A" w14:textId="77777777" w:rsidR="00A23F7A" w:rsidRDefault="00A23F7A" w:rsidP="00B5765E">
      <w:pPr>
        <w:pStyle w:val="Brdtextmedindragvnster"/>
      </w:pPr>
      <w:r>
        <w:t>Hartman, Cecilia, justitiesekreterare (fr.o.m. 2018</w:t>
      </w:r>
      <w:r>
        <w:noBreakHyphen/>
        <w:t>08</w:t>
      </w:r>
      <w:r>
        <w:noBreakHyphen/>
        <w:t>13)</w:t>
      </w:r>
    </w:p>
    <w:p w14:paraId="50B374A0" w14:textId="77777777" w:rsidR="00A23F7A" w:rsidRDefault="00A23F7A" w:rsidP="00B5765E">
      <w:pPr>
        <w:pStyle w:val="Brdtexthllihop"/>
      </w:pPr>
      <w:r>
        <w:t>Sekreterare:</w:t>
      </w:r>
    </w:p>
    <w:p w14:paraId="0F8DF26C" w14:textId="77777777" w:rsidR="00A23F7A" w:rsidRDefault="00A23F7A" w:rsidP="00B5765E">
      <w:pPr>
        <w:pStyle w:val="Brdtextmedindragvnster"/>
      </w:pPr>
      <w:proofErr w:type="spellStart"/>
      <w:r>
        <w:t>Ångquist</w:t>
      </w:r>
      <w:proofErr w:type="spellEnd"/>
      <w:r>
        <w:t>, Sven, tf. rådman (fr.o.m. 2018</w:t>
      </w:r>
      <w:r>
        <w:noBreakHyphen/>
        <w:t>09</w:t>
      </w:r>
      <w:r>
        <w:noBreakHyphen/>
        <w:t>01)</w:t>
      </w:r>
    </w:p>
    <w:p w14:paraId="5399D9F9" w14:textId="77777777" w:rsidR="00A23F7A" w:rsidRDefault="00A23F7A" w:rsidP="00B5765E">
      <w:pPr>
        <w:pStyle w:val="Brdtextupprkning"/>
      </w:pPr>
      <w:r>
        <w:t>Direktiv för utredningen, se dir. 2018:29</w:t>
      </w:r>
    </w:p>
    <w:p w14:paraId="504BFCE6" w14:textId="77777777" w:rsidR="00A23F7A" w:rsidRDefault="00A23F7A" w:rsidP="00B5765E">
      <w:pPr>
        <w:pStyle w:val="Brdtexthllihop"/>
      </w:pPr>
      <w:r>
        <w:t>Kommittén har avgett</w:t>
      </w:r>
    </w:p>
    <w:p w14:paraId="0E31DC6C" w14:textId="77777777" w:rsidR="00A23F7A" w:rsidRDefault="00A23F7A" w:rsidP="00B5765E">
      <w:pPr>
        <w:pStyle w:val="Brdtextmedindragvnster"/>
      </w:pPr>
      <w:r>
        <w:t>SOU 2019:67 Hållbar terrängkörning</w:t>
      </w:r>
    </w:p>
    <w:p w14:paraId="29E1DF0C" w14:textId="77777777" w:rsidR="00A23F7A" w:rsidRDefault="00A23F7A" w:rsidP="00B5765E">
      <w:pPr>
        <w:pStyle w:val="Brdtextupprkning"/>
      </w:pPr>
      <w:r>
        <w:t>Uppdraget är därmed slutfört.</w:t>
      </w:r>
    </w:p>
    <w:p w14:paraId="59369198" w14:textId="77777777" w:rsidR="00A23F7A" w:rsidRDefault="00A23F7A" w:rsidP="00B5765E">
      <w:pPr>
        <w:pStyle w:val="Rubrik2"/>
      </w:pPr>
      <w:bookmarkStart w:id="154" w:name="_Toc34128084"/>
      <w:r>
        <w:t xml:space="preserve">Klimatpolitiska vägvalsutredningen </w:t>
      </w:r>
      <w:r>
        <w:br/>
        <w:t>(M 2018:07)</w:t>
      </w:r>
      <w:bookmarkEnd w:id="154"/>
    </w:p>
    <w:p w14:paraId="1D7C63F0" w14:textId="77777777" w:rsidR="00A23F7A" w:rsidRDefault="00A23F7A" w:rsidP="00B5765E">
      <w:pPr>
        <w:pStyle w:val="Brdtextupprkning"/>
      </w:pPr>
      <w:r>
        <w:t>Tillkallad enligt regeringens bemyndigande 2018-07-19</w:t>
      </w:r>
    </w:p>
    <w:p w14:paraId="4812C15C" w14:textId="77777777" w:rsidR="00A23F7A" w:rsidRDefault="00A23F7A" w:rsidP="00B5765E">
      <w:pPr>
        <w:pStyle w:val="Brdtexthllihop"/>
      </w:pPr>
      <w:r>
        <w:t>Särskild utredare:</w:t>
      </w:r>
    </w:p>
    <w:p w14:paraId="1290B1BA" w14:textId="77777777" w:rsidR="00A23F7A" w:rsidRDefault="00A23F7A" w:rsidP="00B5765E">
      <w:pPr>
        <w:pStyle w:val="Brdtextmedindragvnster"/>
      </w:pPr>
      <w:r>
        <w:t>Karlsson, Åsa-Britt, generaldirektör (fr.o.m. 2018</w:t>
      </w:r>
      <w:r>
        <w:noBreakHyphen/>
        <w:t>07</w:t>
      </w:r>
      <w:r>
        <w:noBreakHyphen/>
        <w:t>18)</w:t>
      </w:r>
    </w:p>
    <w:p w14:paraId="53FEF51A" w14:textId="77777777" w:rsidR="00A23F7A" w:rsidRDefault="00A23F7A" w:rsidP="00B5765E">
      <w:pPr>
        <w:pStyle w:val="Brdtexthllihop"/>
      </w:pPr>
      <w:r>
        <w:t>Sakkunnig:</w:t>
      </w:r>
    </w:p>
    <w:p w14:paraId="770DB9B0" w14:textId="77777777" w:rsidR="00A23F7A" w:rsidRDefault="00A23F7A" w:rsidP="00B5765E">
      <w:pPr>
        <w:pStyle w:val="Brdtextmedindragvnster"/>
      </w:pPr>
      <w:r>
        <w:t>Segerstedt, Anna, kansliråd (fr.o.m. 2018</w:t>
      </w:r>
      <w:r>
        <w:noBreakHyphen/>
        <w:t>10</w:t>
      </w:r>
      <w:r>
        <w:noBreakHyphen/>
        <w:t>15)</w:t>
      </w:r>
    </w:p>
    <w:p w14:paraId="64998D92" w14:textId="77777777" w:rsidR="00A23F7A" w:rsidRDefault="00A23F7A" w:rsidP="00B5765E">
      <w:pPr>
        <w:pStyle w:val="Brdtexthllihop"/>
      </w:pPr>
      <w:r>
        <w:t>Experter:</w:t>
      </w:r>
    </w:p>
    <w:p w14:paraId="71D904F6" w14:textId="77777777" w:rsidR="00A23F7A" w:rsidRDefault="00A23F7A" w:rsidP="00B5765E">
      <w:pPr>
        <w:pStyle w:val="Brdtextmedindragvnster"/>
      </w:pPr>
      <w:proofErr w:type="spellStart"/>
      <w:r>
        <w:t>Billstein</w:t>
      </w:r>
      <w:proofErr w:type="spellEnd"/>
      <w:r>
        <w:t xml:space="preserve"> Andersson, Annika, tekniskt råd (fr.o.m. 2018</w:t>
      </w:r>
      <w:r>
        <w:noBreakHyphen/>
        <w:t>10</w:t>
      </w:r>
      <w:r>
        <w:noBreakHyphen/>
        <w:t>15)</w:t>
      </w:r>
    </w:p>
    <w:p w14:paraId="2DA032ED" w14:textId="77777777" w:rsidR="00A23F7A" w:rsidRDefault="00A23F7A" w:rsidP="00B5765E">
      <w:pPr>
        <w:pStyle w:val="Brdtextmedindragvnster"/>
      </w:pPr>
      <w:r>
        <w:t>Bodin, Per, miljömålssamordnare (fr.o.m. 2018</w:t>
      </w:r>
      <w:r>
        <w:noBreakHyphen/>
        <w:t>10</w:t>
      </w:r>
      <w:r>
        <w:noBreakHyphen/>
        <w:t>15 t.o.m. 2019</w:t>
      </w:r>
      <w:r>
        <w:noBreakHyphen/>
        <w:t>05</w:t>
      </w:r>
      <w:r>
        <w:noBreakHyphen/>
        <w:t>23)</w:t>
      </w:r>
    </w:p>
    <w:p w14:paraId="75CE74C1" w14:textId="77777777" w:rsidR="00A23F7A" w:rsidRDefault="00A23F7A" w:rsidP="00B5765E">
      <w:pPr>
        <w:pStyle w:val="Brdtextmedindragvnster"/>
      </w:pPr>
      <w:r>
        <w:t>Cederberg, Christel, bitr. professor (fr.o.m. 2018</w:t>
      </w:r>
      <w:r>
        <w:noBreakHyphen/>
        <w:t>10</w:t>
      </w:r>
      <w:r>
        <w:noBreakHyphen/>
        <w:t>15)</w:t>
      </w:r>
    </w:p>
    <w:p w14:paraId="0C61F4F8" w14:textId="77777777" w:rsidR="00A23F7A" w:rsidRDefault="00A23F7A" w:rsidP="00B5765E">
      <w:pPr>
        <w:pStyle w:val="Brdtextmedindragvnster"/>
      </w:pPr>
      <w:r>
        <w:t>Claesson, Svante, projektledare (fr.o.m. 2018</w:t>
      </w:r>
      <w:r>
        <w:noBreakHyphen/>
        <w:t>10</w:t>
      </w:r>
      <w:r>
        <w:noBreakHyphen/>
        <w:t>15)</w:t>
      </w:r>
    </w:p>
    <w:p w14:paraId="24FF9474" w14:textId="77777777" w:rsidR="00A23F7A" w:rsidRDefault="00A23F7A" w:rsidP="00B5765E">
      <w:pPr>
        <w:pStyle w:val="Brdtextmedindragvnster"/>
      </w:pPr>
      <w:r>
        <w:t>Comstedt Webb, Karin, hållbarhetschef (fr.o.m. 2018</w:t>
      </w:r>
      <w:r>
        <w:noBreakHyphen/>
        <w:t>10</w:t>
      </w:r>
      <w:r>
        <w:noBreakHyphen/>
        <w:t>15)</w:t>
      </w:r>
    </w:p>
    <w:p w14:paraId="7BEEEF1E" w14:textId="77777777" w:rsidR="00A23F7A" w:rsidRDefault="00A23F7A" w:rsidP="00B5765E">
      <w:pPr>
        <w:pStyle w:val="Brdtextmedindragvnster"/>
      </w:pPr>
      <w:proofErr w:type="spellStart"/>
      <w:r>
        <w:t>Dirke</w:t>
      </w:r>
      <w:proofErr w:type="spellEnd"/>
      <w:r>
        <w:t>, Maria, expert klimatfrågor, jordbruk (fr.o.m. 2018</w:t>
      </w:r>
      <w:r>
        <w:noBreakHyphen/>
        <w:t>10</w:t>
      </w:r>
      <w:r>
        <w:noBreakHyphen/>
        <w:t>15)</w:t>
      </w:r>
    </w:p>
    <w:p w14:paraId="18584EF5" w14:textId="77777777" w:rsidR="00A23F7A" w:rsidRDefault="00A23F7A" w:rsidP="00B5765E">
      <w:pPr>
        <w:pStyle w:val="Brdtextmedindragvnster"/>
      </w:pPr>
      <w:r>
        <w:t>Dunér, Karin, enhetschef (fr.o.m. 2018</w:t>
      </w:r>
      <w:r>
        <w:noBreakHyphen/>
        <w:t>10</w:t>
      </w:r>
      <w:r>
        <w:noBreakHyphen/>
        <w:t>15)</w:t>
      </w:r>
    </w:p>
    <w:p w14:paraId="0ED9C6A1" w14:textId="77777777" w:rsidR="00A23F7A" w:rsidRDefault="00A23F7A" w:rsidP="00B5765E">
      <w:pPr>
        <w:pStyle w:val="Brdtextmedindragvnster"/>
      </w:pPr>
      <w:r>
        <w:t>Edström, Frida, utredare (fr.o.m. 2019</w:t>
      </w:r>
      <w:r>
        <w:noBreakHyphen/>
        <w:t>05</w:t>
      </w:r>
      <w:r>
        <w:noBreakHyphen/>
        <w:t>29)</w:t>
      </w:r>
    </w:p>
    <w:p w14:paraId="53A5B5C0" w14:textId="77777777" w:rsidR="00A23F7A" w:rsidRDefault="00A23F7A" w:rsidP="00B5765E">
      <w:pPr>
        <w:pStyle w:val="Brdtextmedindragvnster"/>
      </w:pPr>
      <w:r>
        <w:t>Egnell, Gustaf, forskare (fr.o.m. 2018</w:t>
      </w:r>
      <w:r>
        <w:noBreakHyphen/>
        <w:t>10</w:t>
      </w:r>
      <w:r>
        <w:noBreakHyphen/>
        <w:t>15)</w:t>
      </w:r>
    </w:p>
    <w:p w14:paraId="173A677C" w14:textId="77777777" w:rsidR="00A23F7A" w:rsidRDefault="00A23F7A" w:rsidP="00B5765E">
      <w:pPr>
        <w:pStyle w:val="Brdtextmedindragvnster"/>
      </w:pPr>
      <w:r>
        <w:t>Ekberg, Lars, ämnesråd (fr.o.m. 2018</w:t>
      </w:r>
      <w:r>
        <w:noBreakHyphen/>
        <w:t>10</w:t>
      </w:r>
      <w:r>
        <w:noBreakHyphen/>
        <w:t>15 t.o.m. 2019</w:t>
      </w:r>
      <w:r>
        <w:noBreakHyphen/>
        <w:t>05</w:t>
      </w:r>
      <w:r>
        <w:noBreakHyphen/>
        <w:t>23)</w:t>
      </w:r>
    </w:p>
    <w:p w14:paraId="36A0C6A1" w14:textId="77777777" w:rsidR="00A23F7A" w:rsidRDefault="00A23F7A" w:rsidP="00B5765E">
      <w:pPr>
        <w:pStyle w:val="Brdtextmedindragvnster"/>
      </w:pPr>
      <w:r>
        <w:t>Eriksson, Hillevi, klimat- och bioenergispecialist (fr.o.m. 2018</w:t>
      </w:r>
      <w:r>
        <w:noBreakHyphen/>
        <w:t>10</w:t>
      </w:r>
      <w:r>
        <w:noBreakHyphen/>
        <w:t>15)</w:t>
      </w:r>
    </w:p>
    <w:p w14:paraId="50F0EC5F" w14:textId="77777777" w:rsidR="00A23F7A" w:rsidRDefault="00A23F7A" w:rsidP="00B5765E">
      <w:pPr>
        <w:pStyle w:val="Brdtextmedindragvnster"/>
      </w:pPr>
      <w:r>
        <w:t>Flink, Linda, expert energi och klimat (fr.o.m. 2018</w:t>
      </w:r>
      <w:r>
        <w:noBreakHyphen/>
        <w:t>10</w:t>
      </w:r>
      <w:r>
        <w:noBreakHyphen/>
        <w:t>15)</w:t>
      </w:r>
    </w:p>
    <w:p w14:paraId="45A8E934" w14:textId="77777777" w:rsidR="00A23F7A" w:rsidRDefault="00A23F7A" w:rsidP="00B5765E">
      <w:pPr>
        <w:pStyle w:val="Brdtextmedindragvnster"/>
      </w:pPr>
      <w:r>
        <w:t>Forstorp, Moa, handläggare (fr.o.m. 2018</w:t>
      </w:r>
      <w:r>
        <w:noBreakHyphen/>
        <w:t>10</w:t>
      </w:r>
      <w:r>
        <w:noBreakHyphen/>
        <w:t>15)</w:t>
      </w:r>
    </w:p>
    <w:p w14:paraId="7C0750EB" w14:textId="77777777" w:rsidR="00A23F7A" w:rsidRDefault="00A23F7A" w:rsidP="00B5765E">
      <w:pPr>
        <w:pStyle w:val="Brdtextmedindragvnster"/>
      </w:pPr>
      <w:proofErr w:type="spellStart"/>
      <w:r>
        <w:t>Fridahl</w:t>
      </w:r>
      <w:proofErr w:type="spellEnd"/>
      <w:r>
        <w:t>, Mathias, bitr. lektor (fr.o.m. 2018</w:t>
      </w:r>
      <w:r>
        <w:noBreakHyphen/>
        <w:t>10</w:t>
      </w:r>
      <w:r>
        <w:noBreakHyphen/>
        <w:t>15)</w:t>
      </w:r>
    </w:p>
    <w:p w14:paraId="3FB85031" w14:textId="77777777" w:rsidR="00A23F7A" w:rsidRDefault="00A23F7A" w:rsidP="00B5765E">
      <w:pPr>
        <w:pStyle w:val="Brdtextmedindragvnster"/>
      </w:pPr>
      <w:proofErr w:type="spellStart"/>
      <w:r>
        <w:t>Gerland</w:t>
      </w:r>
      <w:proofErr w:type="spellEnd"/>
      <w:r>
        <w:t>, Susanne, ämnesråd (fr.o.m. 2018</w:t>
      </w:r>
      <w:r>
        <w:noBreakHyphen/>
        <w:t>10</w:t>
      </w:r>
      <w:r>
        <w:noBreakHyphen/>
        <w:t>15)</w:t>
      </w:r>
    </w:p>
    <w:p w14:paraId="1CE9355B" w14:textId="77777777" w:rsidR="00A23F7A" w:rsidRDefault="00A23F7A" w:rsidP="00B5765E">
      <w:pPr>
        <w:pStyle w:val="Brdtextmedindragvnster"/>
      </w:pPr>
      <w:r>
        <w:t>Gode, Jenny, energiexpert (fr.o.m. 2018</w:t>
      </w:r>
      <w:r>
        <w:noBreakHyphen/>
        <w:t>10</w:t>
      </w:r>
      <w:r>
        <w:noBreakHyphen/>
        <w:t>15)</w:t>
      </w:r>
    </w:p>
    <w:p w14:paraId="39B09776" w14:textId="77777777" w:rsidR="00A23F7A" w:rsidRDefault="00A23F7A" w:rsidP="00B5765E">
      <w:pPr>
        <w:pStyle w:val="Brdtextmedindragvnster"/>
      </w:pPr>
      <w:r>
        <w:t>Hansén, Ola, senior rådgivare (fr.o.m. 2018</w:t>
      </w:r>
      <w:r>
        <w:noBreakHyphen/>
        <w:t>10</w:t>
      </w:r>
      <w:r>
        <w:noBreakHyphen/>
        <w:t>15)</w:t>
      </w:r>
    </w:p>
    <w:p w14:paraId="46AF5492" w14:textId="77777777" w:rsidR="00A23F7A" w:rsidRDefault="00A23F7A" w:rsidP="00B5765E">
      <w:pPr>
        <w:pStyle w:val="Brdtextmedindragvnster"/>
      </w:pPr>
      <w:proofErr w:type="spellStart"/>
      <w:r>
        <w:t>Hijino</w:t>
      </w:r>
      <w:proofErr w:type="spellEnd"/>
      <w:r>
        <w:t xml:space="preserve">, </w:t>
      </w:r>
      <w:proofErr w:type="spellStart"/>
      <w:r>
        <w:t>Emi</w:t>
      </w:r>
      <w:proofErr w:type="spellEnd"/>
      <w:r>
        <w:t>, kansliråd (fr.o.m. 2018</w:t>
      </w:r>
      <w:r>
        <w:noBreakHyphen/>
        <w:t>10</w:t>
      </w:r>
      <w:r>
        <w:noBreakHyphen/>
        <w:t>15)</w:t>
      </w:r>
    </w:p>
    <w:p w14:paraId="4F4C428D" w14:textId="77777777" w:rsidR="00A23F7A" w:rsidRDefault="00A23F7A" w:rsidP="00B5765E">
      <w:pPr>
        <w:pStyle w:val="Brdtextmedindragvnster"/>
      </w:pPr>
      <w:r>
        <w:t>Holm, Per, klimatpolitikansvarig (fr.o.m. 2018</w:t>
      </w:r>
      <w:r>
        <w:noBreakHyphen/>
        <w:t>10</w:t>
      </w:r>
      <w:r>
        <w:noBreakHyphen/>
        <w:t>15)</w:t>
      </w:r>
    </w:p>
    <w:p w14:paraId="3BA1E913" w14:textId="77777777" w:rsidR="00A23F7A" w:rsidRDefault="00A23F7A" w:rsidP="00B5765E">
      <w:pPr>
        <w:pStyle w:val="Brdtextmedindragvnster"/>
      </w:pPr>
      <w:r>
        <w:t>Holmberg, Annika, kansliråd (fr.o.m. 2019</w:t>
      </w:r>
      <w:r>
        <w:noBreakHyphen/>
        <w:t>05</w:t>
      </w:r>
      <w:r>
        <w:noBreakHyphen/>
        <w:t>24)</w:t>
      </w:r>
    </w:p>
    <w:p w14:paraId="4D774D2D" w14:textId="77777777" w:rsidR="00A23F7A" w:rsidRDefault="00A23F7A" w:rsidP="00B5765E">
      <w:pPr>
        <w:pStyle w:val="Brdtextmedindragvnster"/>
      </w:pPr>
      <w:r>
        <w:t>Johansson, Daniel, docent (fr.o.m. 2018</w:t>
      </w:r>
      <w:r>
        <w:noBreakHyphen/>
        <w:t>10</w:t>
      </w:r>
      <w:r>
        <w:noBreakHyphen/>
        <w:t>15)</w:t>
      </w:r>
    </w:p>
    <w:p w14:paraId="74D897ED" w14:textId="77777777" w:rsidR="00A23F7A" w:rsidRDefault="00A23F7A" w:rsidP="00B5765E">
      <w:pPr>
        <w:pStyle w:val="Brdtextmedindragvnster"/>
      </w:pPr>
      <w:r>
        <w:t>Lindén, Gunnar, naturvårdsexpert (fr.o.m. 2019</w:t>
      </w:r>
      <w:r>
        <w:noBreakHyphen/>
        <w:t>09</w:t>
      </w:r>
      <w:r>
        <w:noBreakHyphen/>
        <w:t>09)</w:t>
      </w:r>
    </w:p>
    <w:p w14:paraId="34496479" w14:textId="77777777" w:rsidR="00A23F7A" w:rsidRDefault="00A23F7A" w:rsidP="00B5765E">
      <w:pPr>
        <w:pStyle w:val="Brdtextmedindragvnster"/>
      </w:pPr>
      <w:proofErr w:type="spellStart"/>
      <w:r>
        <w:lastRenderedPageBreak/>
        <w:t>Lyngfelt</w:t>
      </w:r>
      <w:proofErr w:type="spellEnd"/>
      <w:r>
        <w:t>, Anders, professor (fr.o.m. 2018</w:t>
      </w:r>
      <w:r>
        <w:noBreakHyphen/>
        <w:t>10</w:t>
      </w:r>
      <w:r>
        <w:noBreakHyphen/>
        <w:t>15)</w:t>
      </w:r>
    </w:p>
    <w:p w14:paraId="7EA035B8" w14:textId="77777777" w:rsidR="00A23F7A" w:rsidRDefault="00A23F7A" w:rsidP="00B5765E">
      <w:pPr>
        <w:pStyle w:val="Brdtextmedindragvnster"/>
      </w:pPr>
      <w:proofErr w:type="spellStart"/>
      <w:r>
        <w:t>Löfroth</w:t>
      </w:r>
      <w:proofErr w:type="spellEnd"/>
      <w:r>
        <w:t>, Michael, kansliråd (fr.o.m. 2018</w:t>
      </w:r>
      <w:r>
        <w:noBreakHyphen/>
        <w:t>10</w:t>
      </w:r>
      <w:r>
        <w:noBreakHyphen/>
        <w:t>15)</w:t>
      </w:r>
    </w:p>
    <w:p w14:paraId="6339C3C9" w14:textId="77777777" w:rsidR="00A23F7A" w:rsidRDefault="00A23F7A" w:rsidP="00B5765E">
      <w:pPr>
        <w:pStyle w:val="Brdtextmedindragvnster"/>
      </w:pPr>
      <w:proofErr w:type="spellStart"/>
      <w:r>
        <w:t>Morel</w:t>
      </w:r>
      <w:proofErr w:type="spellEnd"/>
      <w:r>
        <w:t>, Julien, klimatanalytiker (fr.o.m. 2018</w:t>
      </w:r>
      <w:r>
        <w:noBreakHyphen/>
        <w:t>10</w:t>
      </w:r>
      <w:r>
        <w:noBreakHyphen/>
        <w:t>15 t.o.m. 2019</w:t>
      </w:r>
      <w:r>
        <w:noBreakHyphen/>
        <w:t>09</w:t>
      </w:r>
      <w:r>
        <w:noBreakHyphen/>
        <w:t>08)</w:t>
      </w:r>
    </w:p>
    <w:p w14:paraId="3A18DE3F" w14:textId="77777777" w:rsidR="00A23F7A" w:rsidRDefault="00A23F7A" w:rsidP="00B5765E">
      <w:pPr>
        <w:pStyle w:val="Brdtextmedindragvnster"/>
      </w:pPr>
      <w:proofErr w:type="spellStart"/>
      <w:r>
        <w:t>Nilsgård</w:t>
      </w:r>
      <w:proofErr w:type="spellEnd"/>
      <w:r>
        <w:t>, Hans, ämnesråd (fr.o.m. 2018</w:t>
      </w:r>
      <w:r>
        <w:noBreakHyphen/>
        <w:t>10</w:t>
      </w:r>
      <w:r>
        <w:noBreakHyphen/>
        <w:t>15)</w:t>
      </w:r>
    </w:p>
    <w:p w14:paraId="6712E3C3" w14:textId="77777777" w:rsidR="00A23F7A" w:rsidRDefault="00A23F7A" w:rsidP="00B5765E">
      <w:pPr>
        <w:pStyle w:val="Brdtextmedindragvnster"/>
      </w:pPr>
      <w:proofErr w:type="spellStart"/>
      <w:r>
        <w:t>Norbeck</w:t>
      </w:r>
      <w:proofErr w:type="spellEnd"/>
      <w:r>
        <w:t>, Karolina, kraftvärmeansvarig (fr.o.m. 2018</w:t>
      </w:r>
      <w:r>
        <w:noBreakHyphen/>
        <w:t>10</w:t>
      </w:r>
      <w:r>
        <w:noBreakHyphen/>
        <w:t>15)</w:t>
      </w:r>
    </w:p>
    <w:p w14:paraId="5AB8979D" w14:textId="77777777" w:rsidR="00A23F7A" w:rsidRDefault="00A23F7A" w:rsidP="00B5765E">
      <w:pPr>
        <w:pStyle w:val="Brdtextmedindragvnster"/>
      </w:pPr>
      <w:r>
        <w:t>Sjöberg, Björn, verksamhetsutvecklare (fr.o.m. 2019</w:t>
      </w:r>
      <w:r>
        <w:noBreakHyphen/>
        <w:t>05</w:t>
      </w:r>
      <w:r>
        <w:noBreakHyphen/>
        <w:t>24)</w:t>
      </w:r>
    </w:p>
    <w:p w14:paraId="769D51D3" w14:textId="77777777" w:rsidR="00A23F7A" w:rsidRDefault="00A23F7A" w:rsidP="00B5765E">
      <w:pPr>
        <w:pStyle w:val="Brdtextmedindragvnster"/>
      </w:pPr>
      <w:r>
        <w:t>Sjögren, Helena, miljödirektör (fr.o.m. 2018</w:t>
      </w:r>
      <w:r>
        <w:noBreakHyphen/>
        <w:t>10</w:t>
      </w:r>
      <w:r>
        <w:noBreakHyphen/>
        <w:t>15)</w:t>
      </w:r>
    </w:p>
    <w:p w14:paraId="0C590C28" w14:textId="77777777" w:rsidR="00A23F7A" w:rsidRDefault="00A23F7A" w:rsidP="00B5765E">
      <w:pPr>
        <w:pStyle w:val="Brdtextmedindragvnster"/>
      </w:pPr>
      <w:r>
        <w:t>Sundqvist, Thomas, ämnesråd (fr.o.m. 2018</w:t>
      </w:r>
      <w:r>
        <w:noBreakHyphen/>
        <w:t>10</w:t>
      </w:r>
      <w:r>
        <w:noBreakHyphen/>
        <w:t>15)</w:t>
      </w:r>
    </w:p>
    <w:p w14:paraId="4F3421CA" w14:textId="77777777" w:rsidR="00A23F7A" w:rsidRDefault="00A23F7A" w:rsidP="00B5765E">
      <w:pPr>
        <w:pStyle w:val="Brdtextmedindragvnster"/>
      </w:pPr>
      <w:proofErr w:type="spellStart"/>
      <w:r>
        <w:t>Särholm</w:t>
      </w:r>
      <w:proofErr w:type="spellEnd"/>
      <w:r>
        <w:t xml:space="preserve">, Erik, energi- och </w:t>
      </w:r>
      <w:proofErr w:type="spellStart"/>
      <w:r>
        <w:t>klimatstrateg</w:t>
      </w:r>
      <w:proofErr w:type="spellEnd"/>
      <w:r>
        <w:t xml:space="preserve"> (fr.o.m. 2018</w:t>
      </w:r>
      <w:r>
        <w:noBreakHyphen/>
        <w:t>10</w:t>
      </w:r>
      <w:r>
        <w:noBreakHyphen/>
        <w:t>15)</w:t>
      </w:r>
    </w:p>
    <w:p w14:paraId="1E011242" w14:textId="77777777" w:rsidR="00A23F7A" w:rsidRDefault="00A23F7A" w:rsidP="00B5765E">
      <w:pPr>
        <w:pStyle w:val="Brdtextmedindragvnster"/>
      </w:pPr>
      <w:r>
        <w:t>Söderholm, Svante, senior rådgivare (fr.o.m. 2018</w:t>
      </w:r>
      <w:r>
        <w:noBreakHyphen/>
        <w:t>10</w:t>
      </w:r>
      <w:r>
        <w:noBreakHyphen/>
        <w:t>15)</w:t>
      </w:r>
    </w:p>
    <w:p w14:paraId="2A263995" w14:textId="77777777" w:rsidR="00A23F7A" w:rsidRDefault="00A23F7A" w:rsidP="00B5765E">
      <w:pPr>
        <w:pStyle w:val="Brdtextmedindragvnster"/>
      </w:pPr>
      <w:proofErr w:type="spellStart"/>
      <w:r>
        <w:t>Tamm</w:t>
      </w:r>
      <w:proofErr w:type="spellEnd"/>
      <w:r>
        <w:t>, Ebba, produkt- och miljöexpert (fr.o.m. 2018</w:t>
      </w:r>
      <w:r>
        <w:noBreakHyphen/>
        <w:t>10</w:t>
      </w:r>
      <w:r>
        <w:noBreakHyphen/>
        <w:t>15)</w:t>
      </w:r>
    </w:p>
    <w:p w14:paraId="177BC72C" w14:textId="77777777" w:rsidR="00A23F7A" w:rsidRDefault="00A23F7A" w:rsidP="00B5765E">
      <w:pPr>
        <w:pStyle w:val="Brdtextmedindragvnster"/>
      </w:pPr>
      <w:proofErr w:type="spellStart"/>
      <w:r>
        <w:t>Telenius</w:t>
      </w:r>
      <w:proofErr w:type="spellEnd"/>
      <w:r>
        <w:t>, Björn, departementssekreterare (fr.o.m. 2019</w:t>
      </w:r>
      <w:r>
        <w:noBreakHyphen/>
        <w:t>03</w:t>
      </w:r>
      <w:r>
        <w:noBreakHyphen/>
        <w:t>01)</w:t>
      </w:r>
    </w:p>
    <w:p w14:paraId="0294A5C0" w14:textId="77777777" w:rsidR="00A23F7A" w:rsidRDefault="00A23F7A" w:rsidP="00B5765E">
      <w:pPr>
        <w:pStyle w:val="Brdtextmedindragvnster"/>
      </w:pPr>
      <w:r>
        <w:t xml:space="preserve">Vestlund </w:t>
      </w:r>
      <w:proofErr w:type="spellStart"/>
      <w:r>
        <w:t>Ekerby</w:t>
      </w:r>
      <w:proofErr w:type="spellEnd"/>
      <w:r>
        <w:t>, Karin, doktor skogsskötsel (fr.o.m. 2018</w:t>
      </w:r>
      <w:r>
        <w:noBreakHyphen/>
        <w:t>10</w:t>
      </w:r>
      <w:r>
        <w:noBreakHyphen/>
        <w:t>15 t.o.m. 2019</w:t>
      </w:r>
      <w:r>
        <w:noBreakHyphen/>
        <w:t>09</w:t>
      </w:r>
      <w:r>
        <w:noBreakHyphen/>
        <w:t>08)</w:t>
      </w:r>
    </w:p>
    <w:p w14:paraId="1BA76429" w14:textId="77777777" w:rsidR="00A23F7A" w:rsidRDefault="00A23F7A" w:rsidP="00B5765E">
      <w:pPr>
        <w:pStyle w:val="Brdtextmedindragvnster"/>
      </w:pPr>
      <w:r>
        <w:t>Westblom, Caroline, vik. klimatsakkunnig (fr.o.m. 2018</w:t>
      </w:r>
      <w:r>
        <w:noBreakHyphen/>
        <w:t>10</w:t>
      </w:r>
      <w:r>
        <w:noBreakHyphen/>
        <w:t>15)</w:t>
      </w:r>
    </w:p>
    <w:p w14:paraId="7FBA2F37" w14:textId="77777777" w:rsidR="00A23F7A" w:rsidRDefault="00A23F7A" w:rsidP="00B5765E">
      <w:pPr>
        <w:pStyle w:val="Brdtextmedindragvnster"/>
      </w:pPr>
      <w:r>
        <w:t>Åberg, Anna, geolog och utredare (fr.o.m. 2018</w:t>
      </w:r>
      <w:r>
        <w:noBreakHyphen/>
        <w:t>10</w:t>
      </w:r>
      <w:r>
        <w:noBreakHyphen/>
        <w:t>15)</w:t>
      </w:r>
    </w:p>
    <w:p w14:paraId="24B25C46" w14:textId="77777777" w:rsidR="00A23F7A" w:rsidRDefault="00A23F7A" w:rsidP="00B5765E">
      <w:pPr>
        <w:pStyle w:val="Brdtexthllihop"/>
      </w:pPr>
      <w:r>
        <w:t>Huvudsekreterare:</w:t>
      </w:r>
    </w:p>
    <w:p w14:paraId="698AB6AE" w14:textId="77777777" w:rsidR="00A23F7A" w:rsidRDefault="00A23F7A" w:rsidP="00B5765E">
      <w:pPr>
        <w:pStyle w:val="Brdtextmedindragvnster"/>
      </w:pPr>
      <w:proofErr w:type="spellStart"/>
      <w:r>
        <w:t>Daoson</w:t>
      </w:r>
      <w:proofErr w:type="spellEnd"/>
      <w:r>
        <w:t>, Monica, rådman (fr.o.m. 2018</w:t>
      </w:r>
      <w:r>
        <w:noBreakHyphen/>
        <w:t>10</w:t>
      </w:r>
      <w:r>
        <w:noBreakHyphen/>
        <w:t>01)</w:t>
      </w:r>
    </w:p>
    <w:p w14:paraId="098F1578" w14:textId="77777777" w:rsidR="00A23F7A" w:rsidRDefault="00A23F7A" w:rsidP="00B5765E">
      <w:pPr>
        <w:pStyle w:val="Brdtexthllihop"/>
      </w:pPr>
      <w:r>
        <w:t>Sekreterare:</w:t>
      </w:r>
    </w:p>
    <w:p w14:paraId="5137516B" w14:textId="77777777" w:rsidR="00A23F7A" w:rsidRDefault="00A23F7A" w:rsidP="00B5765E">
      <w:pPr>
        <w:pStyle w:val="Brdtextmedindragvnster"/>
      </w:pPr>
      <w:r>
        <w:t>Boström, Björn, handläggare (fr.o.m. 2018</w:t>
      </w:r>
      <w:r>
        <w:noBreakHyphen/>
        <w:t>09</w:t>
      </w:r>
      <w:r>
        <w:noBreakHyphen/>
        <w:t>20 t.o.m. 2019</w:t>
      </w:r>
      <w:r>
        <w:noBreakHyphen/>
        <w:t>06</w:t>
      </w:r>
      <w:r>
        <w:noBreakHyphen/>
        <w:t>30)</w:t>
      </w:r>
    </w:p>
    <w:p w14:paraId="523B51E2" w14:textId="77777777" w:rsidR="00A23F7A" w:rsidRDefault="00A23F7A" w:rsidP="00B5765E">
      <w:pPr>
        <w:pStyle w:val="Brdtextmedindragvnster"/>
      </w:pPr>
      <w:r>
        <w:t>Boström, Björn, handläggare (fr.o.m. 2019</w:t>
      </w:r>
      <w:r>
        <w:noBreakHyphen/>
        <w:t>08</w:t>
      </w:r>
      <w:r>
        <w:noBreakHyphen/>
        <w:t>15 t.o.m. 2019</w:t>
      </w:r>
      <w:r>
        <w:noBreakHyphen/>
        <w:t>12</w:t>
      </w:r>
      <w:r>
        <w:noBreakHyphen/>
        <w:t>31)</w:t>
      </w:r>
    </w:p>
    <w:p w14:paraId="48C1270A" w14:textId="77777777" w:rsidR="00A23F7A" w:rsidRDefault="00A23F7A" w:rsidP="00B5765E">
      <w:pPr>
        <w:pStyle w:val="Brdtextmedindragvnster"/>
      </w:pPr>
      <w:r>
        <w:t xml:space="preserve">Karlson </w:t>
      </w:r>
      <w:proofErr w:type="spellStart"/>
      <w:r>
        <w:t>Jernbäcker</w:t>
      </w:r>
      <w:proofErr w:type="spellEnd"/>
      <w:r>
        <w:t>, Eva, utredare (fr.o.m. 2018</w:t>
      </w:r>
      <w:r>
        <w:noBreakHyphen/>
        <w:t>11</w:t>
      </w:r>
      <w:r>
        <w:noBreakHyphen/>
        <w:t>01 t.o.m. 2019</w:t>
      </w:r>
      <w:r>
        <w:noBreakHyphen/>
        <w:t>11</w:t>
      </w:r>
      <w:r>
        <w:noBreakHyphen/>
        <w:t>15)</w:t>
      </w:r>
    </w:p>
    <w:p w14:paraId="35037F9A" w14:textId="77777777" w:rsidR="00A23F7A" w:rsidRDefault="00A23F7A" w:rsidP="00B5765E">
      <w:pPr>
        <w:pStyle w:val="Brdtextmedindragvnster"/>
      </w:pPr>
      <w:r>
        <w:t xml:space="preserve">Karlsson </w:t>
      </w:r>
      <w:proofErr w:type="spellStart"/>
      <w:r>
        <w:t>Jernbäcker</w:t>
      </w:r>
      <w:proofErr w:type="spellEnd"/>
      <w:r>
        <w:t>, Eva, utredare (fr.o.m. 2019</w:t>
      </w:r>
      <w:r>
        <w:noBreakHyphen/>
        <w:t>11</w:t>
      </w:r>
      <w:r>
        <w:noBreakHyphen/>
        <w:t>18 t.o.m. 2020</w:t>
      </w:r>
      <w:r>
        <w:noBreakHyphen/>
        <w:t>01</w:t>
      </w:r>
      <w:r>
        <w:noBreakHyphen/>
        <w:t>31)</w:t>
      </w:r>
    </w:p>
    <w:p w14:paraId="62431009" w14:textId="77777777" w:rsidR="00A23F7A" w:rsidRDefault="00A23F7A" w:rsidP="00B5765E">
      <w:pPr>
        <w:pStyle w:val="Brdtextmedindragvnster"/>
      </w:pPr>
      <w:r>
        <w:t>Lundblad, Mattias, forskare (fr.o.m. 2018</w:t>
      </w:r>
      <w:r>
        <w:noBreakHyphen/>
        <w:t>11</w:t>
      </w:r>
      <w:r>
        <w:noBreakHyphen/>
        <w:t>15)</w:t>
      </w:r>
    </w:p>
    <w:p w14:paraId="41CB01FC" w14:textId="77777777" w:rsidR="00A23F7A" w:rsidRDefault="00A23F7A" w:rsidP="00B5765E">
      <w:pPr>
        <w:pStyle w:val="Brdtextmedindragvnster"/>
      </w:pPr>
      <w:proofErr w:type="spellStart"/>
      <w:r>
        <w:t>Mjureke</w:t>
      </w:r>
      <w:proofErr w:type="spellEnd"/>
      <w:r>
        <w:t>, David, ämnesråd (fr.o.m. 2018</w:t>
      </w:r>
      <w:r>
        <w:noBreakHyphen/>
        <w:t>09</w:t>
      </w:r>
      <w:r>
        <w:noBreakHyphen/>
        <w:t>17)</w:t>
      </w:r>
    </w:p>
    <w:p w14:paraId="2417FCC9" w14:textId="77777777" w:rsidR="00A23F7A" w:rsidRDefault="00A23F7A" w:rsidP="00B5765E">
      <w:pPr>
        <w:pStyle w:val="Brdtextupprkning"/>
      </w:pPr>
      <w:r>
        <w:t>Direktiv för utredningen, se dir. 2018:70</w:t>
      </w:r>
    </w:p>
    <w:p w14:paraId="47497580" w14:textId="77777777" w:rsidR="00A23F7A" w:rsidRDefault="00A23F7A" w:rsidP="00B5765E">
      <w:pPr>
        <w:pStyle w:val="Brdtextupprkning"/>
      </w:pPr>
      <w:r>
        <w:t>Utredningen beräknas avsluta sitt arbete senast 31 januari 2020.</w:t>
      </w:r>
    </w:p>
    <w:p w14:paraId="682D781A" w14:textId="77777777" w:rsidR="00A23F7A" w:rsidRDefault="00A23F7A" w:rsidP="00B5765E">
      <w:pPr>
        <w:pStyle w:val="Rubrik2"/>
      </w:pPr>
      <w:bookmarkStart w:id="155" w:name="_Toc34128085"/>
      <w:r>
        <w:t xml:space="preserve">Utredningen om en giftfri och cirkulär återföring av fosfor från avloppsslam </w:t>
      </w:r>
      <w:r>
        <w:br/>
        <w:t>(M 2018:08)</w:t>
      </w:r>
      <w:bookmarkEnd w:id="155"/>
    </w:p>
    <w:p w14:paraId="33657E06" w14:textId="77777777" w:rsidR="00A23F7A" w:rsidRDefault="00A23F7A" w:rsidP="00B5765E">
      <w:pPr>
        <w:pStyle w:val="Brdtextupprkning"/>
      </w:pPr>
      <w:r>
        <w:t>Tillkallad enligt regeringens bemyndigande 2018-07-12</w:t>
      </w:r>
    </w:p>
    <w:p w14:paraId="57A07A54" w14:textId="77777777" w:rsidR="00A23F7A" w:rsidRDefault="00A23F7A" w:rsidP="00B5765E">
      <w:pPr>
        <w:pStyle w:val="Brdtexthllihop"/>
      </w:pPr>
      <w:r>
        <w:t>Särskild utredare:</w:t>
      </w:r>
    </w:p>
    <w:p w14:paraId="4281D3AA" w14:textId="77777777" w:rsidR="00A23F7A" w:rsidRDefault="00A23F7A" w:rsidP="00B5765E">
      <w:pPr>
        <w:pStyle w:val="Brdtextmedindragvnster"/>
      </w:pPr>
      <w:r>
        <w:t>Holmgren, Gunnar, ekonomie doktor (fr.o.m. 2018</w:t>
      </w:r>
      <w:r>
        <w:noBreakHyphen/>
        <w:t>07</w:t>
      </w:r>
      <w:r>
        <w:noBreakHyphen/>
        <w:t>12)</w:t>
      </w:r>
    </w:p>
    <w:p w14:paraId="09A1F0DC" w14:textId="77777777" w:rsidR="00A23F7A" w:rsidRDefault="00A23F7A" w:rsidP="00B5765E">
      <w:pPr>
        <w:pStyle w:val="Brdtexthllihop"/>
      </w:pPr>
      <w:r>
        <w:t>Experter:</w:t>
      </w:r>
    </w:p>
    <w:p w14:paraId="24A1E211" w14:textId="77777777" w:rsidR="00A23F7A" w:rsidRDefault="00A23F7A" w:rsidP="00B5765E">
      <w:pPr>
        <w:pStyle w:val="Brdtextmedindragvnster"/>
      </w:pPr>
      <w:r>
        <w:t>Aronsson Forsberg, Bodil, utredare (fr.o.m. 2018</w:t>
      </w:r>
      <w:r>
        <w:noBreakHyphen/>
        <w:t>10</w:t>
      </w:r>
      <w:r>
        <w:noBreakHyphen/>
        <w:t>08)</w:t>
      </w:r>
    </w:p>
    <w:p w14:paraId="716A7E37" w14:textId="77777777" w:rsidR="00A23F7A" w:rsidRDefault="00A23F7A" w:rsidP="00B5765E">
      <w:pPr>
        <w:pStyle w:val="Brdtextmedindragvnster"/>
      </w:pPr>
      <w:proofErr w:type="spellStart"/>
      <w:r>
        <w:t>Eksvärd</w:t>
      </w:r>
      <w:proofErr w:type="spellEnd"/>
      <w:r>
        <w:t>, Jan, expert energieffektivisering, klimat och hållbarhet (fr.o.m. 2018</w:t>
      </w:r>
      <w:r>
        <w:noBreakHyphen/>
        <w:t>10</w:t>
      </w:r>
      <w:r>
        <w:noBreakHyphen/>
        <w:t>08)</w:t>
      </w:r>
    </w:p>
    <w:p w14:paraId="1D78EE3B" w14:textId="77777777" w:rsidR="00A23F7A" w:rsidRDefault="00A23F7A" w:rsidP="00B5765E">
      <w:pPr>
        <w:pStyle w:val="Brdtextmedindragvnster"/>
      </w:pPr>
      <w:proofErr w:type="spellStart"/>
      <w:r>
        <w:t>Finnson</w:t>
      </w:r>
      <w:proofErr w:type="spellEnd"/>
      <w:r>
        <w:t>, Anders, miljöexpert (fr.o.m. 2018</w:t>
      </w:r>
      <w:r>
        <w:noBreakHyphen/>
        <w:t>10</w:t>
      </w:r>
      <w:r>
        <w:noBreakHyphen/>
        <w:t>08)</w:t>
      </w:r>
    </w:p>
    <w:p w14:paraId="435816CA" w14:textId="77777777" w:rsidR="00A23F7A" w:rsidRDefault="00A23F7A" w:rsidP="00B5765E">
      <w:pPr>
        <w:pStyle w:val="Brdtextmedindragvnster"/>
      </w:pPr>
      <w:r>
        <w:t>Forssell, Jerker, ämnesråd (fr.o.m. 2018</w:t>
      </w:r>
      <w:r>
        <w:noBreakHyphen/>
        <w:t>10</w:t>
      </w:r>
      <w:r>
        <w:noBreakHyphen/>
        <w:t>08 t.o.m. 2019</w:t>
      </w:r>
      <w:r>
        <w:noBreakHyphen/>
        <w:t>10</w:t>
      </w:r>
      <w:r>
        <w:noBreakHyphen/>
        <w:t>20)</w:t>
      </w:r>
    </w:p>
    <w:p w14:paraId="256F168E" w14:textId="77777777" w:rsidR="00A23F7A" w:rsidRDefault="00A23F7A" w:rsidP="00B5765E">
      <w:pPr>
        <w:pStyle w:val="Brdtextmedindragvnster"/>
      </w:pPr>
      <w:r>
        <w:t>Fortkamp, Uwe, enhetschef (fr.o.m. 2018</w:t>
      </w:r>
      <w:r>
        <w:noBreakHyphen/>
        <w:t>10</w:t>
      </w:r>
      <w:r>
        <w:noBreakHyphen/>
        <w:t>08)</w:t>
      </w:r>
    </w:p>
    <w:p w14:paraId="31C110E4" w14:textId="77777777" w:rsidR="00A23F7A" w:rsidRDefault="00A23F7A" w:rsidP="00B5765E">
      <w:pPr>
        <w:pStyle w:val="Brdtextmedindragvnster"/>
      </w:pPr>
      <w:r>
        <w:lastRenderedPageBreak/>
        <w:t>Hjelm, Emma, rådgivare (fr.o.m. 2018</w:t>
      </w:r>
      <w:r>
        <w:noBreakHyphen/>
        <w:t>10</w:t>
      </w:r>
      <w:r>
        <w:noBreakHyphen/>
        <w:t>08)</w:t>
      </w:r>
    </w:p>
    <w:p w14:paraId="56B1C35C" w14:textId="77777777" w:rsidR="00A23F7A" w:rsidRDefault="00A23F7A" w:rsidP="00B5765E">
      <w:pPr>
        <w:pStyle w:val="Brdtextmedindragvnster"/>
      </w:pPr>
      <w:r>
        <w:t>Holmberg, Annika, kansliråd (fr.o.m. 2018</w:t>
      </w:r>
      <w:r>
        <w:noBreakHyphen/>
        <w:t>10</w:t>
      </w:r>
      <w:r>
        <w:noBreakHyphen/>
        <w:t>08)</w:t>
      </w:r>
    </w:p>
    <w:p w14:paraId="7CA073AA" w14:textId="77777777" w:rsidR="00A23F7A" w:rsidRDefault="00A23F7A" w:rsidP="00B5765E">
      <w:pPr>
        <w:pStyle w:val="Brdtextmedindragvnster"/>
      </w:pPr>
      <w:r>
        <w:t>Jacobson, Therese, avdelningschef (fr.o.m. 2018</w:t>
      </w:r>
      <w:r>
        <w:noBreakHyphen/>
        <w:t>10</w:t>
      </w:r>
      <w:r>
        <w:noBreakHyphen/>
        <w:t>08)</w:t>
      </w:r>
    </w:p>
    <w:p w14:paraId="32823965" w14:textId="77777777" w:rsidR="00A23F7A" w:rsidRDefault="00A23F7A" w:rsidP="00B5765E">
      <w:pPr>
        <w:pStyle w:val="Brdtextmedindragvnster"/>
      </w:pPr>
      <w:r>
        <w:t>Marcusson, Anna, förbundsjurist (fr.o.m. 2018</w:t>
      </w:r>
      <w:r>
        <w:noBreakHyphen/>
        <w:t>10</w:t>
      </w:r>
      <w:r>
        <w:noBreakHyphen/>
        <w:t>08)</w:t>
      </w:r>
    </w:p>
    <w:p w14:paraId="48E09C40" w14:textId="77777777" w:rsidR="00A23F7A" w:rsidRDefault="00A23F7A" w:rsidP="00B5765E">
      <w:pPr>
        <w:pStyle w:val="Brdtextmedindragvnster"/>
      </w:pPr>
      <w:proofErr w:type="spellStart"/>
      <w:r>
        <w:t>Parkman</w:t>
      </w:r>
      <w:proofErr w:type="spellEnd"/>
      <w:r>
        <w:t>, Helena, utredare (fr.o.m. 2018</w:t>
      </w:r>
      <w:r>
        <w:noBreakHyphen/>
        <w:t>10</w:t>
      </w:r>
      <w:r>
        <w:noBreakHyphen/>
        <w:t>08)</w:t>
      </w:r>
    </w:p>
    <w:p w14:paraId="6BD724CE" w14:textId="77777777" w:rsidR="00A23F7A" w:rsidRDefault="00A23F7A" w:rsidP="00B5765E">
      <w:pPr>
        <w:pStyle w:val="Brdtextmedindragvnster"/>
      </w:pPr>
      <w:proofErr w:type="spellStart"/>
      <w:r>
        <w:t>Rinnan</w:t>
      </w:r>
      <w:proofErr w:type="spellEnd"/>
      <w:r>
        <w:t>, Malin, kansliråd (fr.o.m. 2018</w:t>
      </w:r>
      <w:r>
        <w:noBreakHyphen/>
        <w:t>10</w:t>
      </w:r>
      <w:r>
        <w:noBreakHyphen/>
        <w:t>08)</w:t>
      </w:r>
    </w:p>
    <w:p w14:paraId="37ABDFB5" w14:textId="77777777" w:rsidR="00A23F7A" w:rsidRDefault="00A23F7A" w:rsidP="00B5765E">
      <w:pPr>
        <w:pStyle w:val="Brdtextmedindragvnster"/>
      </w:pPr>
      <w:r>
        <w:t>Svensson, Martin, enhetschef (fr.o.m. 2018</w:t>
      </w:r>
      <w:r>
        <w:noBreakHyphen/>
        <w:t>10</w:t>
      </w:r>
      <w:r>
        <w:noBreakHyphen/>
        <w:t>08 t.o.m. 2019</w:t>
      </w:r>
      <w:r>
        <w:noBreakHyphen/>
        <w:t>11</w:t>
      </w:r>
      <w:r>
        <w:noBreakHyphen/>
        <w:t>24)</w:t>
      </w:r>
    </w:p>
    <w:p w14:paraId="57B1F9BF" w14:textId="77777777" w:rsidR="00A23F7A" w:rsidRDefault="00A23F7A" w:rsidP="00B5765E">
      <w:pPr>
        <w:pStyle w:val="Brdtextmedindragvnster"/>
      </w:pPr>
      <w:r>
        <w:t>Törnlund, Monica, ämnesråd (fr.o.m. 2019</w:t>
      </w:r>
      <w:r>
        <w:noBreakHyphen/>
        <w:t>10</w:t>
      </w:r>
      <w:r>
        <w:noBreakHyphen/>
        <w:t>21)</w:t>
      </w:r>
    </w:p>
    <w:p w14:paraId="61C6E9CE" w14:textId="77777777" w:rsidR="00A23F7A" w:rsidRDefault="00A23F7A" w:rsidP="00B5765E">
      <w:pPr>
        <w:pStyle w:val="Brdtextmedindragvnster"/>
      </w:pPr>
      <w:r>
        <w:t>Westin, Jenny, rådgivare (fr.o.m. 2018</w:t>
      </w:r>
      <w:r>
        <w:noBreakHyphen/>
        <w:t>10</w:t>
      </w:r>
      <w:r>
        <w:noBreakHyphen/>
        <w:t>08)</w:t>
      </w:r>
    </w:p>
    <w:p w14:paraId="27046060" w14:textId="77777777" w:rsidR="00A23F7A" w:rsidRDefault="00A23F7A" w:rsidP="00B5765E">
      <w:pPr>
        <w:pStyle w:val="Brdtextmedindragvnster"/>
      </w:pPr>
      <w:proofErr w:type="spellStart"/>
      <w:r>
        <w:t>Wigh</w:t>
      </w:r>
      <w:proofErr w:type="spellEnd"/>
      <w:r>
        <w:t>, Lisa, avdelningschef (fr.o.m. 2018</w:t>
      </w:r>
      <w:r>
        <w:noBreakHyphen/>
        <w:t>10</w:t>
      </w:r>
      <w:r>
        <w:noBreakHyphen/>
        <w:t>08)</w:t>
      </w:r>
    </w:p>
    <w:p w14:paraId="6DF202DC" w14:textId="77777777" w:rsidR="00A23F7A" w:rsidRDefault="00A23F7A" w:rsidP="00B5765E">
      <w:pPr>
        <w:pStyle w:val="Brdtexthllihop"/>
      </w:pPr>
      <w:r>
        <w:t>Huvudsekreterare:</w:t>
      </w:r>
    </w:p>
    <w:p w14:paraId="7864B6C4" w14:textId="77777777" w:rsidR="00A23F7A" w:rsidRDefault="00A23F7A" w:rsidP="00B5765E">
      <w:pPr>
        <w:pStyle w:val="Brdtextmedindragvnster"/>
      </w:pPr>
      <w:r>
        <w:t>Larsson, Folke K, huvudsekreterare (fr.o.m. 2018</w:t>
      </w:r>
      <w:r>
        <w:noBreakHyphen/>
        <w:t>12</w:t>
      </w:r>
      <w:r>
        <w:noBreakHyphen/>
        <w:t>13)</w:t>
      </w:r>
    </w:p>
    <w:p w14:paraId="4AC47F5A" w14:textId="77777777" w:rsidR="00A23F7A" w:rsidRDefault="00A23F7A" w:rsidP="00B5765E">
      <w:pPr>
        <w:pStyle w:val="Brdtexthllihop"/>
      </w:pPr>
      <w:r>
        <w:t>Sekreterare:</w:t>
      </w:r>
    </w:p>
    <w:p w14:paraId="6F568D2A" w14:textId="77777777" w:rsidR="00A23F7A" w:rsidRDefault="00A23F7A" w:rsidP="00B5765E">
      <w:pPr>
        <w:pStyle w:val="Brdtextmedindragvnster"/>
      </w:pPr>
      <w:r>
        <w:t>Johansson, Mats, konsult (fr.o.m. 2018</w:t>
      </w:r>
      <w:r>
        <w:noBreakHyphen/>
        <w:t>10</w:t>
      </w:r>
      <w:r>
        <w:noBreakHyphen/>
        <w:t>01 t.o.m. 2018</w:t>
      </w:r>
      <w:r>
        <w:noBreakHyphen/>
        <w:t>12</w:t>
      </w:r>
      <w:r>
        <w:noBreakHyphen/>
        <w:t>31)</w:t>
      </w:r>
    </w:p>
    <w:p w14:paraId="66726C8E" w14:textId="77777777" w:rsidR="00A23F7A" w:rsidRDefault="00A23F7A" w:rsidP="00B5765E">
      <w:pPr>
        <w:pStyle w:val="Brdtextmedindragvnster"/>
      </w:pPr>
      <w:r>
        <w:t>Johansson, Mats, konsult (fr.o.m. 2019</w:t>
      </w:r>
      <w:r>
        <w:noBreakHyphen/>
        <w:t>01</w:t>
      </w:r>
      <w:r>
        <w:noBreakHyphen/>
        <w:t>01)</w:t>
      </w:r>
    </w:p>
    <w:p w14:paraId="4EBB7DCB" w14:textId="77777777" w:rsidR="00A23F7A" w:rsidRDefault="00A23F7A" w:rsidP="00B5765E">
      <w:pPr>
        <w:pStyle w:val="Brdtextmedindragvnster"/>
      </w:pPr>
      <w:r>
        <w:t>Lindblad Hammar, Ida, verksjurist (fr.o.m. 2018</w:t>
      </w:r>
      <w:r>
        <w:noBreakHyphen/>
        <w:t>10</w:t>
      </w:r>
      <w:r>
        <w:noBreakHyphen/>
        <w:t>01 t.o.m. 2018</w:t>
      </w:r>
      <w:r>
        <w:noBreakHyphen/>
        <w:t>12</w:t>
      </w:r>
      <w:r>
        <w:noBreakHyphen/>
        <w:t>31)</w:t>
      </w:r>
    </w:p>
    <w:p w14:paraId="09D5B868" w14:textId="77777777" w:rsidR="00A23F7A" w:rsidRDefault="00A23F7A" w:rsidP="00B5765E">
      <w:pPr>
        <w:pStyle w:val="Brdtextupprkning"/>
      </w:pPr>
      <w:r>
        <w:t>Direktiv för utredningen, se dir. 2018:67 och dir. 2019:10</w:t>
      </w:r>
    </w:p>
    <w:p w14:paraId="67101138" w14:textId="77777777" w:rsidR="00A23F7A" w:rsidRDefault="00A23F7A" w:rsidP="00B5765E">
      <w:pPr>
        <w:pStyle w:val="Brdtextupprkning"/>
      </w:pPr>
      <w:r>
        <w:t>Utredningen beräknas avsluta sitt arbete senast 17 januari 2020.</w:t>
      </w:r>
    </w:p>
    <w:p w14:paraId="6E718E52" w14:textId="77777777" w:rsidR="00A23F7A" w:rsidRDefault="00A23F7A" w:rsidP="00B5765E">
      <w:pPr>
        <w:pStyle w:val="Rubrik2"/>
      </w:pPr>
      <w:bookmarkStart w:id="156" w:name="_Toc34128086"/>
      <w:r>
        <w:t xml:space="preserve">Utredningen om översyn av strandskyddet </w:t>
      </w:r>
      <w:r>
        <w:br/>
        <w:t>(M 2019:01)</w:t>
      </w:r>
      <w:bookmarkEnd w:id="156"/>
    </w:p>
    <w:p w14:paraId="156DDF18" w14:textId="77777777" w:rsidR="00A23F7A" w:rsidRDefault="00A23F7A" w:rsidP="00B5765E">
      <w:pPr>
        <w:pStyle w:val="Brdtextupprkning"/>
      </w:pPr>
      <w:r>
        <w:t>Tillkallad enligt regeringens bemyndigande 2019-07-15</w:t>
      </w:r>
    </w:p>
    <w:p w14:paraId="33146693" w14:textId="77777777" w:rsidR="00A23F7A" w:rsidRDefault="00A23F7A" w:rsidP="00B5765E">
      <w:pPr>
        <w:pStyle w:val="Brdtexthllihop"/>
      </w:pPr>
      <w:r>
        <w:t>Särskild utredare:</w:t>
      </w:r>
    </w:p>
    <w:p w14:paraId="30AFDA7D" w14:textId="77777777" w:rsidR="00A23F7A" w:rsidRDefault="00A23F7A" w:rsidP="00B5765E">
      <w:pPr>
        <w:pStyle w:val="Brdtextmedindragvnster"/>
      </w:pPr>
      <w:r>
        <w:t>Håkansson Boman, Catharina, organisationskonsult (fr.o.m. 2019</w:t>
      </w:r>
      <w:r>
        <w:noBreakHyphen/>
        <w:t>08</w:t>
      </w:r>
      <w:r>
        <w:noBreakHyphen/>
        <w:t>01)</w:t>
      </w:r>
    </w:p>
    <w:p w14:paraId="655DB304" w14:textId="77777777" w:rsidR="00A23F7A" w:rsidRDefault="00A23F7A" w:rsidP="00B5765E">
      <w:pPr>
        <w:pStyle w:val="Brdtexthllihop"/>
      </w:pPr>
      <w:r>
        <w:t>Huvudsekreterare:</w:t>
      </w:r>
    </w:p>
    <w:p w14:paraId="56A996D7" w14:textId="77777777" w:rsidR="00A23F7A" w:rsidRDefault="00A23F7A" w:rsidP="00B5765E">
      <w:pPr>
        <w:pStyle w:val="Brdtextmedindragvnster"/>
      </w:pPr>
      <w:r>
        <w:t>Nilsson, Per-Magnus, landskapsarkitekt (fr.o.m. 2019</w:t>
      </w:r>
      <w:r>
        <w:noBreakHyphen/>
        <w:t>08</w:t>
      </w:r>
      <w:r>
        <w:noBreakHyphen/>
        <w:t>22)</w:t>
      </w:r>
    </w:p>
    <w:p w14:paraId="430C8FA5" w14:textId="77777777" w:rsidR="00A23F7A" w:rsidRDefault="00A23F7A" w:rsidP="00B5765E">
      <w:pPr>
        <w:pStyle w:val="Brdtexthllihop"/>
      </w:pPr>
      <w:r>
        <w:t>Sekreterare:</w:t>
      </w:r>
    </w:p>
    <w:p w14:paraId="53EF891A" w14:textId="77777777" w:rsidR="00A23F7A" w:rsidRDefault="00A23F7A" w:rsidP="00B5765E">
      <w:pPr>
        <w:pStyle w:val="Brdtextmedindragvnster"/>
      </w:pPr>
      <w:r>
        <w:t>Johansson, Åsa, sekreterare (fr.o.m. 2020</w:t>
      </w:r>
      <w:r>
        <w:noBreakHyphen/>
        <w:t>01</w:t>
      </w:r>
      <w:r>
        <w:noBreakHyphen/>
        <w:t>02)</w:t>
      </w:r>
    </w:p>
    <w:p w14:paraId="276B9452" w14:textId="77777777" w:rsidR="00A23F7A" w:rsidRDefault="00A23F7A" w:rsidP="00B5765E">
      <w:pPr>
        <w:pStyle w:val="Brdtexthllihop"/>
      </w:pPr>
      <w:r>
        <w:t>Experter:</w:t>
      </w:r>
    </w:p>
    <w:p w14:paraId="6525DA84" w14:textId="77777777" w:rsidR="00A23F7A" w:rsidRDefault="00A23F7A" w:rsidP="00B5765E">
      <w:pPr>
        <w:pStyle w:val="Brdtextmedindragvnster"/>
      </w:pPr>
      <w:r>
        <w:t>Adolfsson-</w:t>
      </w:r>
      <w:proofErr w:type="spellStart"/>
      <w:r>
        <w:t>Jörby</w:t>
      </w:r>
      <w:proofErr w:type="spellEnd"/>
      <w:r>
        <w:t>, Sofie, enhetschef (fr.o.m. 2019</w:t>
      </w:r>
      <w:r>
        <w:noBreakHyphen/>
        <w:t>11</w:t>
      </w:r>
      <w:r>
        <w:noBreakHyphen/>
        <w:t>21)</w:t>
      </w:r>
    </w:p>
    <w:p w14:paraId="783CD3CA" w14:textId="77777777" w:rsidR="00A23F7A" w:rsidRDefault="00A23F7A" w:rsidP="00B5765E">
      <w:pPr>
        <w:pStyle w:val="Brdtextmedindragvnster"/>
      </w:pPr>
      <w:r>
        <w:t>Bernhardsson, Robert, kommunordförande (fr.o.m. 2019</w:t>
      </w:r>
      <w:r>
        <w:noBreakHyphen/>
        <w:t>11</w:t>
      </w:r>
      <w:r>
        <w:noBreakHyphen/>
        <w:t>21)</w:t>
      </w:r>
    </w:p>
    <w:p w14:paraId="5095E46B" w14:textId="77777777" w:rsidR="00A23F7A" w:rsidRDefault="00A23F7A" w:rsidP="00B5765E">
      <w:pPr>
        <w:pStyle w:val="Brdtextmedindragvnster"/>
      </w:pPr>
      <w:r>
        <w:t>Boberg, Sven, chefsjurist (fr.o.m. 2019</w:t>
      </w:r>
      <w:r>
        <w:noBreakHyphen/>
        <w:t>11</w:t>
      </w:r>
      <w:r>
        <w:noBreakHyphen/>
        <w:t>21)</w:t>
      </w:r>
    </w:p>
    <w:p w14:paraId="2168B66A" w14:textId="77777777" w:rsidR="00A23F7A" w:rsidRDefault="00A23F7A" w:rsidP="00B5765E">
      <w:pPr>
        <w:pStyle w:val="Brdtextmedindragvnster"/>
      </w:pPr>
      <w:r>
        <w:t>Eklund, Anna, hydrolog (fr.o.m. 2019</w:t>
      </w:r>
      <w:r>
        <w:noBreakHyphen/>
        <w:t>11</w:t>
      </w:r>
      <w:r>
        <w:noBreakHyphen/>
        <w:t>21)</w:t>
      </w:r>
    </w:p>
    <w:p w14:paraId="492AB64E" w14:textId="77777777" w:rsidR="00A23F7A" w:rsidRDefault="00A23F7A" w:rsidP="00B5765E">
      <w:pPr>
        <w:pStyle w:val="Brdtextmedindragvnster"/>
      </w:pPr>
      <w:r>
        <w:t>Ekström, Olof, jurist (fr.o.m. 2019</w:t>
      </w:r>
      <w:r>
        <w:noBreakHyphen/>
        <w:t>11</w:t>
      </w:r>
      <w:r>
        <w:noBreakHyphen/>
        <w:t>21)</w:t>
      </w:r>
    </w:p>
    <w:p w14:paraId="06A0B837" w14:textId="77777777" w:rsidR="00A23F7A" w:rsidRDefault="00A23F7A" w:rsidP="00B5765E">
      <w:pPr>
        <w:pStyle w:val="Brdtextmedindragvnster"/>
      </w:pPr>
      <w:proofErr w:type="spellStart"/>
      <w:r>
        <w:t>Evestam</w:t>
      </w:r>
      <w:proofErr w:type="spellEnd"/>
      <w:r>
        <w:t>, Erik, äganderättsexpert (fr.o.m. 2019</w:t>
      </w:r>
      <w:r>
        <w:noBreakHyphen/>
        <w:t>11</w:t>
      </w:r>
      <w:r>
        <w:noBreakHyphen/>
        <w:t>21)</w:t>
      </w:r>
    </w:p>
    <w:p w14:paraId="5EC7BC58" w14:textId="77777777" w:rsidR="00A23F7A" w:rsidRDefault="00A23F7A" w:rsidP="00B5765E">
      <w:pPr>
        <w:pStyle w:val="Brdtextmedindragvnster"/>
      </w:pPr>
      <w:proofErr w:type="spellStart"/>
      <w:r>
        <w:t>Gipperth</w:t>
      </w:r>
      <w:proofErr w:type="spellEnd"/>
      <w:r>
        <w:t>, Lena, professor (fr.o.m. 2019</w:t>
      </w:r>
      <w:r>
        <w:noBreakHyphen/>
        <w:t>11</w:t>
      </w:r>
      <w:r>
        <w:noBreakHyphen/>
        <w:t>21)</w:t>
      </w:r>
    </w:p>
    <w:p w14:paraId="2F9155CF" w14:textId="77777777" w:rsidR="00A23F7A" w:rsidRDefault="00A23F7A" w:rsidP="00B5765E">
      <w:pPr>
        <w:pStyle w:val="Brdtextmedindragvnster"/>
      </w:pPr>
      <w:r>
        <w:t>Gloppestad, Linn, departementssekreterare (fr.o.m. 2019</w:t>
      </w:r>
      <w:r>
        <w:noBreakHyphen/>
        <w:t>11</w:t>
      </w:r>
      <w:r>
        <w:noBreakHyphen/>
        <w:t>21)</w:t>
      </w:r>
    </w:p>
    <w:p w14:paraId="7595B7DE" w14:textId="77777777" w:rsidR="00A23F7A" w:rsidRDefault="00A23F7A" w:rsidP="00B5765E">
      <w:pPr>
        <w:pStyle w:val="Brdtextmedindragvnster"/>
      </w:pPr>
      <w:proofErr w:type="spellStart"/>
      <w:r>
        <w:t>Håstad</w:t>
      </w:r>
      <w:proofErr w:type="spellEnd"/>
      <w:r>
        <w:t>, Torgny, medlem (fr.o.m. 2019</w:t>
      </w:r>
      <w:r>
        <w:noBreakHyphen/>
        <w:t>11</w:t>
      </w:r>
      <w:r>
        <w:noBreakHyphen/>
        <w:t>21)</w:t>
      </w:r>
    </w:p>
    <w:p w14:paraId="0BBBBF68" w14:textId="77777777" w:rsidR="00A23F7A" w:rsidRDefault="00A23F7A" w:rsidP="00B5765E">
      <w:pPr>
        <w:pStyle w:val="Brdtextmedindragvnster"/>
      </w:pPr>
      <w:r>
        <w:t>Johansson, Lena M, chefsjurist (fr.o.m. 2019</w:t>
      </w:r>
      <w:r>
        <w:noBreakHyphen/>
        <w:t>11</w:t>
      </w:r>
      <w:r>
        <w:noBreakHyphen/>
        <w:t>21)</w:t>
      </w:r>
    </w:p>
    <w:p w14:paraId="3CAAA0B8" w14:textId="77777777" w:rsidR="00A23F7A" w:rsidRDefault="00A23F7A" w:rsidP="00B5765E">
      <w:pPr>
        <w:pStyle w:val="Brdtextmedindragvnster"/>
      </w:pPr>
      <w:r>
        <w:t>Karlberg, Louise, avdelningschef (fr.o.m. 2019</w:t>
      </w:r>
      <w:r>
        <w:noBreakHyphen/>
        <w:t>11</w:t>
      </w:r>
      <w:r>
        <w:noBreakHyphen/>
        <w:t>21)</w:t>
      </w:r>
    </w:p>
    <w:p w14:paraId="78E48590" w14:textId="77777777" w:rsidR="00A23F7A" w:rsidRDefault="00A23F7A" w:rsidP="00B5765E">
      <w:pPr>
        <w:pStyle w:val="Brdtextmedindragvnster"/>
      </w:pPr>
      <w:r>
        <w:lastRenderedPageBreak/>
        <w:t>Larsson, Johan, förbundsjurist (fr.o.m. 2019</w:t>
      </w:r>
      <w:r>
        <w:noBreakHyphen/>
        <w:t>11</w:t>
      </w:r>
      <w:r>
        <w:noBreakHyphen/>
        <w:t>21)</w:t>
      </w:r>
    </w:p>
    <w:p w14:paraId="71E4D388" w14:textId="77777777" w:rsidR="00A23F7A" w:rsidRDefault="00A23F7A" w:rsidP="00B5765E">
      <w:pPr>
        <w:pStyle w:val="Brdtextmedindragvnster"/>
      </w:pPr>
      <w:r>
        <w:t>Lennartsson, Thomas, förbundsdirektör (fr.o.m. 2019</w:t>
      </w:r>
      <w:r>
        <w:noBreakHyphen/>
        <w:t>11</w:t>
      </w:r>
      <w:r>
        <w:noBreakHyphen/>
        <w:t>21)</w:t>
      </w:r>
    </w:p>
    <w:p w14:paraId="7293E9BC" w14:textId="77777777" w:rsidR="00A23F7A" w:rsidRDefault="00A23F7A" w:rsidP="00B5765E">
      <w:pPr>
        <w:pStyle w:val="Brdtextmedindragvnster"/>
      </w:pPr>
      <w:r>
        <w:t xml:space="preserve">Lund, </w:t>
      </w:r>
      <w:proofErr w:type="spellStart"/>
      <w:r>
        <w:t>Lizah</w:t>
      </w:r>
      <w:proofErr w:type="spellEnd"/>
      <w:r>
        <w:t>, strateg (fr.o.m. 2019</w:t>
      </w:r>
      <w:r>
        <w:noBreakHyphen/>
        <w:t>11</w:t>
      </w:r>
      <w:r>
        <w:noBreakHyphen/>
        <w:t>21)</w:t>
      </w:r>
    </w:p>
    <w:p w14:paraId="2F7ACFB4" w14:textId="77777777" w:rsidR="00A23F7A" w:rsidRDefault="00A23F7A" w:rsidP="00B5765E">
      <w:pPr>
        <w:pStyle w:val="Brdtextmedindragvnster"/>
      </w:pPr>
      <w:r>
        <w:t>Lundin, Stefan, chefsjurist (fr.o.m. 2019</w:t>
      </w:r>
      <w:r>
        <w:noBreakHyphen/>
        <w:t>11</w:t>
      </w:r>
      <w:r>
        <w:noBreakHyphen/>
        <w:t>21)</w:t>
      </w:r>
    </w:p>
    <w:p w14:paraId="157EF05A" w14:textId="77777777" w:rsidR="00A23F7A" w:rsidRDefault="00A23F7A" w:rsidP="00B5765E">
      <w:pPr>
        <w:pStyle w:val="Brdtextmedindragvnster"/>
      </w:pPr>
      <w:r>
        <w:t>Nilsson, Erika, departementssekreterare (fr.o.m. 2019</w:t>
      </w:r>
      <w:r>
        <w:noBreakHyphen/>
        <w:t>11</w:t>
      </w:r>
      <w:r>
        <w:noBreakHyphen/>
        <w:t>21)</w:t>
      </w:r>
    </w:p>
    <w:p w14:paraId="41D77CDE" w14:textId="77777777" w:rsidR="00A23F7A" w:rsidRDefault="00A23F7A" w:rsidP="00B5765E">
      <w:pPr>
        <w:pStyle w:val="Brdtextmedindragvnster"/>
      </w:pPr>
      <w:r>
        <w:t>Oskarsson, Lina, kansliråd (fr.o.m. 2019</w:t>
      </w:r>
      <w:r>
        <w:noBreakHyphen/>
        <w:t>11</w:t>
      </w:r>
      <w:r>
        <w:noBreakHyphen/>
        <w:t>21)</w:t>
      </w:r>
    </w:p>
    <w:p w14:paraId="02DE3821" w14:textId="77777777" w:rsidR="00A23F7A" w:rsidRDefault="00A23F7A" w:rsidP="00B5765E">
      <w:pPr>
        <w:pStyle w:val="Brdtextmedindragvnster"/>
      </w:pPr>
      <w:proofErr w:type="spellStart"/>
      <w:r>
        <w:t>Renbjer</w:t>
      </w:r>
      <w:proofErr w:type="spellEnd"/>
      <w:r>
        <w:t>, Gunilla, departementssekreterare (fr.o.m. 2019</w:t>
      </w:r>
      <w:r>
        <w:noBreakHyphen/>
        <w:t>11</w:t>
      </w:r>
      <w:r>
        <w:noBreakHyphen/>
        <w:t>21)</w:t>
      </w:r>
    </w:p>
    <w:p w14:paraId="221BF78C" w14:textId="77777777" w:rsidR="00A23F7A" w:rsidRDefault="00A23F7A" w:rsidP="00B5765E">
      <w:pPr>
        <w:pStyle w:val="Brdtextmedindragvnster"/>
      </w:pPr>
      <w:r>
        <w:t>Rosenlöf, Linnea, departementssekreterare (fr.o.m. 2019</w:t>
      </w:r>
      <w:r>
        <w:noBreakHyphen/>
        <w:t>11</w:t>
      </w:r>
      <w:r>
        <w:noBreakHyphen/>
        <w:t>21)</w:t>
      </w:r>
    </w:p>
    <w:p w14:paraId="25F47A20" w14:textId="77777777" w:rsidR="00A23F7A" w:rsidRDefault="00A23F7A" w:rsidP="00B5765E">
      <w:pPr>
        <w:pStyle w:val="Brdtextmedindragvnster"/>
      </w:pPr>
      <w:r>
        <w:t>Svensson, Johan, hovrättsråd (fr.o.m. 2019</w:t>
      </w:r>
      <w:r>
        <w:noBreakHyphen/>
        <w:t>11</w:t>
      </w:r>
      <w:r>
        <w:noBreakHyphen/>
        <w:t>21)</w:t>
      </w:r>
    </w:p>
    <w:p w14:paraId="2EFDD3F3" w14:textId="77777777" w:rsidR="00A23F7A" w:rsidRDefault="00A23F7A" w:rsidP="00B5765E">
      <w:pPr>
        <w:pStyle w:val="Brdtextmedindragvnster"/>
      </w:pPr>
      <w:r>
        <w:t>Swedberg, Sven, naturrådsdirektör (fr.o.m. 2019</w:t>
      </w:r>
      <w:r>
        <w:noBreakHyphen/>
        <w:t>11</w:t>
      </w:r>
      <w:r>
        <w:noBreakHyphen/>
        <w:t>21)</w:t>
      </w:r>
    </w:p>
    <w:p w14:paraId="5AB8DF34" w14:textId="77777777" w:rsidR="00A23F7A" w:rsidRDefault="00A23F7A" w:rsidP="00B5765E">
      <w:pPr>
        <w:pStyle w:val="Brdtextmedindragvnster"/>
      </w:pPr>
      <w:r>
        <w:t>Törnblom, Erik, utredare (fr.o.m. 2019</w:t>
      </w:r>
      <w:r>
        <w:noBreakHyphen/>
        <w:t>11</w:t>
      </w:r>
      <w:r>
        <w:noBreakHyphen/>
        <w:t>21)</w:t>
      </w:r>
    </w:p>
    <w:p w14:paraId="0157A423" w14:textId="77777777" w:rsidR="00A23F7A" w:rsidRDefault="00A23F7A" w:rsidP="00B5765E">
      <w:pPr>
        <w:pStyle w:val="Brdtextmedindragvnster"/>
      </w:pPr>
      <w:proofErr w:type="spellStart"/>
      <w:r>
        <w:t>Werling</w:t>
      </w:r>
      <w:proofErr w:type="spellEnd"/>
      <w:r>
        <w:t>, Fredrik, handläggare (fr.o.m. 2019</w:t>
      </w:r>
      <w:r>
        <w:noBreakHyphen/>
        <w:t>11</w:t>
      </w:r>
      <w:r>
        <w:noBreakHyphen/>
        <w:t>21)</w:t>
      </w:r>
    </w:p>
    <w:p w14:paraId="1A4088D1" w14:textId="77777777" w:rsidR="00A23F7A" w:rsidRDefault="00A23F7A" w:rsidP="00B5765E">
      <w:pPr>
        <w:pStyle w:val="Brdtextupprkning"/>
      </w:pPr>
      <w:r>
        <w:t>Direktiv för utredningen, se dir. 2019:41</w:t>
      </w:r>
    </w:p>
    <w:p w14:paraId="38CD72F3" w14:textId="77777777" w:rsidR="00A23F7A" w:rsidRDefault="00A23F7A" w:rsidP="00B5765E">
      <w:pPr>
        <w:pStyle w:val="Brdtextupprkning"/>
      </w:pPr>
      <w:r>
        <w:t>Utredningen ska redovisas senast den 30 november 2020.</w:t>
      </w:r>
    </w:p>
    <w:p w14:paraId="3CBF9C06" w14:textId="77777777" w:rsidR="00A23F7A" w:rsidRDefault="00A23F7A" w:rsidP="00B5765E">
      <w:pPr>
        <w:pStyle w:val="Rubrik2"/>
      </w:pPr>
      <w:bookmarkStart w:id="157" w:name="_Toc34128087"/>
      <w:r>
        <w:t>Skogsutredningen 2019 (M 2019:02)</w:t>
      </w:r>
      <w:bookmarkEnd w:id="157"/>
    </w:p>
    <w:p w14:paraId="1DD155C4" w14:textId="77777777" w:rsidR="00A23F7A" w:rsidRDefault="00A23F7A" w:rsidP="00B5765E">
      <w:pPr>
        <w:pStyle w:val="Brdtextupprkning"/>
      </w:pPr>
      <w:r>
        <w:t>Tillkallad enligt regeringens bemyndigande 2019-07-18</w:t>
      </w:r>
    </w:p>
    <w:p w14:paraId="02D413E7" w14:textId="77777777" w:rsidR="00A23F7A" w:rsidRDefault="00A23F7A" w:rsidP="00B5765E">
      <w:pPr>
        <w:pStyle w:val="Brdtexthllihop"/>
      </w:pPr>
      <w:r>
        <w:t>Särskild utredare:</w:t>
      </w:r>
    </w:p>
    <w:p w14:paraId="1D0C3446" w14:textId="77777777" w:rsidR="00A23F7A" w:rsidRDefault="00A23F7A" w:rsidP="00B5765E">
      <w:pPr>
        <w:pStyle w:val="Brdtextmedindragvnster"/>
      </w:pPr>
      <w:r>
        <w:t>Ögren, Agneta, lagman (fr.o.m. 2019</w:t>
      </w:r>
      <w:r>
        <w:noBreakHyphen/>
        <w:t>09</w:t>
      </w:r>
      <w:r>
        <w:noBreakHyphen/>
        <w:t>01)</w:t>
      </w:r>
    </w:p>
    <w:p w14:paraId="783E337A" w14:textId="77777777" w:rsidR="00A23F7A" w:rsidRDefault="00A23F7A" w:rsidP="00B5765E">
      <w:pPr>
        <w:pStyle w:val="Brdtexthllihop"/>
      </w:pPr>
      <w:r>
        <w:t>Experter:</w:t>
      </w:r>
    </w:p>
    <w:p w14:paraId="0549BC32" w14:textId="77777777" w:rsidR="00A23F7A" w:rsidRDefault="00A23F7A" w:rsidP="00B5765E">
      <w:pPr>
        <w:pStyle w:val="Brdtextmedindragvnster"/>
      </w:pPr>
      <w:r>
        <w:t>Alriksson, Agnetha, kansliråd (fr.o.m. 2019</w:t>
      </w:r>
      <w:r>
        <w:noBreakHyphen/>
        <w:t>11</w:t>
      </w:r>
      <w:r>
        <w:noBreakHyphen/>
        <w:t>14)</w:t>
      </w:r>
    </w:p>
    <w:p w14:paraId="78C57ACA" w14:textId="77777777" w:rsidR="00A23F7A" w:rsidRDefault="00A23F7A" w:rsidP="00B5765E">
      <w:pPr>
        <w:pStyle w:val="Brdtextmedindragvnster"/>
      </w:pPr>
      <w:proofErr w:type="spellStart"/>
      <w:r>
        <w:t>Backudd</w:t>
      </w:r>
      <w:proofErr w:type="spellEnd"/>
      <w:r>
        <w:t>, Ingrid, departementssekreterare (fr.o.m. 2019</w:t>
      </w:r>
      <w:r>
        <w:noBreakHyphen/>
        <w:t>11</w:t>
      </w:r>
      <w:r>
        <w:noBreakHyphen/>
        <w:t>14)</w:t>
      </w:r>
    </w:p>
    <w:p w14:paraId="4B04932A" w14:textId="77777777" w:rsidR="00A23F7A" w:rsidRDefault="00A23F7A" w:rsidP="00B5765E">
      <w:pPr>
        <w:pStyle w:val="Brdtextmedindragvnster"/>
      </w:pPr>
      <w:r>
        <w:t>Berglund, Emma, ansvarig för samhällskontakter (fr.o.m. 2019</w:t>
      </w:r>
      <w:r>
        <w:noBreakHyphen/>
        <w:t>11</w:t>
      </w:r>
      <w:r>
        <w:noBreakHyphen/>
        <w:t>14)</w:t>
      </w:r>
    </w:p>
    <w:p w14:paraId="098E8ECC" w14:textId="77777777" w:rsidR="00A23F7A" w:rsidRDefault="00A23F7A" w:rsidP="00B5765E">
      <w:pPr>
        <w:pStyle w:val="Brdtextmedindragvnster"/>
      </w:pPr>
      <w:r>
        <w:t>Berglund, Linda, seniorrådgivare (fr.o.m. 2019</w:t>
      </w:r>
      <w:r>
        <w:noBreakHyphen/>
        <w:t>11</w:t>
      </w:r>
      <w:r>
        <w:noBreakHyphen/>
        <w:t>14)</w:t>
      </w:r>
    </w:p>
    <w:p w14:paraId="3D08E819" w14:textId="77777777" w:rsidR="00A23F7A" w:rsidRDefault="00A23F7A" w:rsidP="00B5765E">
      <w:pPr>
        <w:pStyle w:val="Brdtextmedindragvnster"/>
      </w:pPr>
      <w:proofErr w:type="spellStart"/>
      <w:r>
        <w:t>Birkne</w:t>
      </w:r>
      <w:proofErr w:type="spellEnd"/>
      <w:r>
        <w:t>, Ylva, departementssekreterare (fr.o.m. 2019</w:t>
      </w:r>
      <w:r>
        <w:noBreakHyphen/>
        <w:t>11</w:t>
      </w:r>
      <w:r>
        <w:noBreakHyphen/>
        <w:t>14)</w:t>
      </w:r>
    </w:p>
    <w:p w14:paraId="19BCE592" w14:textId="77777777" w:rsidR="00A23F7A" w:rsidRDefault="00A23F7A" w:rsidP="00B5765E">
      <w:pPr>
        <w:pStyle w:val="Brdtextmedindragvnster"/>
      </w:pPr>
      <w:r>
        <w:t>Enander, Max, stiftsjägmästare (fr.o.m. 2019</w:t>
      </w:r>
      <w:r>
        <w:noBreakHyphen/>
        <w:t>11</w:t>
      </w:r>
      <w:r>
        <w:noBreakHyphen/>
        <w:t>14)</w:t>
      </w:r>
    </w:p>
    <w:p w14:paraId="7EBFC762" w14:textId="77777777" w:rsidR="00A23F7A" w:rsidRDefault="00A23F7A" w:rsidP="00B5765E">
      <w:pPr>
        <w:pStyle w:val="Brdtextmedindragvnster"/>
      </w:pPr>
      <w:r>
        <w:t>Eriksson, Jonas, medlemschef (fr.o.m. 2019</w:t>
      </w:r>
      <w:r>
        <w:noBreakHyphen/>
        <w:t>11</w:t>
      </w:r>
      <w:r>
        <w:noBreakHyphen/>
        <w:t>14)</w:t>
      </w:r>
    </w:p>
    <w:p w14:paraId="1E510765" w14:textId="77777777" w:rsidR="00A23F7A" w:rsidRDefault="00A23F7A" w:rsidP="00B5765E">
      <w:pPr>
        <w:pStyle w:val="Brdtextmedindragvnster"/>
      </w:pPr>
      <w:r>
        <w:t>Eriksson, Linda, skogsdirektör (fr.o.m. 2019</w:t>
      </w:r>
      <w:r>
        <w:noBreakHyphen/>
        <w:t>11</w:t>
      </w:r>
      <w:r>
        <w:noBreakHyphen/>
        <w:t>14)</w:t>
      </w:r>
    </w:p>
    <w:p w14:paraId="25956CDC" w14:textId="77777777" w:rsidR="00A23F7A" w:rsidRDefault="00A23F7A" w:rsidP="00B5765E">
      <w:pPr>
        <w:pStyle w:val="Brdtextmedindragvnster"/>
      </w:pPr>
      <w:r>
        <w:t>Hammar, Elisabeth, chefsjurist (fr.o.m. 2019</w:t>
      </w:r>
      <w:r>
        <w:noBreakHyphen/>
        <w:t>11</w:t>
      </w:r>
      <w:r>
        <w:noBreakHyphen/>
        <w:t>14)</w:t>
      </w:r>
    </w:p>
    <w:p w14:paraId="707DEC1E" w14:textId="77777777" w:rsidR="00A23F7A" w:rsidRDefault="00A23F7A" w:rsidP="00B5765E">
      <w:pPr>
        <w:pStyle w:val="Brdtextmedindragvnster"/>
      </w:pPr>
      <w:r>
        <w:t>Henriksson, Stefan, handläggare (fr.o.m. 2019</w:t>
      </w:r>
      <w:r>
        <w:noBreakHyphen/>
        <w:t>11</w:t>
      </w:r>
      <w:r>
        <w:noBreakHyphen/>
        <w:t>14)</w:t>
      </w:r>
    </w:p>
    <w:p w14:paraId="29D81D95" w14:textId="77777777" w:rsidR="00A23F7A" w:rsidRDefault="00A23F7A" w:rsidP="00B5765E">
      <w:pPr>
        <w:pStyle w:val="Brdtextmedindragvnster"/>
      </w:pPr>
      <w:r>
        <w:t>Jacobsson, Mikael, antikvarie (fr.o.m. 2019</w:t>
      </w:r>
      <w:r>
        <w:noBreakHyphen/>
        <w:t>11</w:t>
      </w:r>
      <w:r>
        <w:noBreakHyphen/>
        <w:t>14)</w:t>
      </w:r>
    </w:p>
    <w:p w14:paraId="62F39925" w14:textId="77777777" w:rsidR="00A23F7A" w:rsidRDefault="00A23F7A" w:rsidP="00B5765E">
      <w:pPr>
        <w:pStyle w:val="Brdtextmedindragvnster"/>
      </w:pPr>
      <w:r>
        <w:t>Jonsson, Björn, chef (fr.o.m. 2019</w:t>
      </w:r>
      <w:r>
        <w:noBreakHyphen/>
        <w:t>11</w:t>
      </w:r>
      <w:r>
        <w:noBreakHyphen/>
        <w:t>14)</w:t>
      </w:r>
    </w:p>
    <w:p w14:paraId="36470D3D" w14:textId="77777777" w:rsidR="00A23F7A" w:rsidRDefault="00A23F7A" w:rsidP="00B5765E">
      <w:pPr>
        <w:pStyle w:val="Brdtextmedindragvnster"/>
      </w:pPr>
      <w:r>
        <w:t>Mörner, Gabriel, ordförande (fr.o.m. 2019</w:t>
      </w:r>
      <w:r>
        <w:noBreakHyphen/>
        <w:t>11</w:t>
      </w:r>
      <w:r>
        <w:noBreakHyphen/>
        <w:t>14)</w:t>
      </w:r>
    </w:p>
    <w:p w14:paraId="5ED3AD1B" w14:textId="77777777" w:rsidR="00A23F7A" w:rsidRDefault="00A23F7A" w:rsidP="00B5765E">
      <w:pPr>
        <w:pStyle w:val="Brdtextmedindragvnster"/>
      </w:pPr>
      <w:r>
        <w:t>Petré, Erik, förbundssekreterare (fr.o.m. 2019</w:t>
      </w:r>
      <w:r>
        <w:noBreakHyphen/>
        <w:t>11</w:t>
      </w:r>
      <w:r>
        <w:noBreakHyphen/>
        <w:t>14)</w:t>
      </w:r>
    </w:p>
    <w:p w14:paraId="79A4DDBD" w14:textId="77777777" w:rsidR="00A23F7A" w:rsidRDefault="00A23F7A" w:rsidP="00B5765E">
      <w:pPr>
        <w:pStyle w:val="Brdtextmedindragvnster"/>
      </w:pPr>
      <w:r>
        <w:t>Sahlin, Malin, sakkunnig skog (fr.o.m. 2019</w:t>
      </w:r>
      <w:r>
        <w:noBreakHyphen/>
        <w:t>11</w:t>
      </w:r>
      <w:r>
        <w:noBreakHyphen/>
        <w:t>14)</w:t>
      </w:r>
    </w:p>
    <w:p w14:paraId="44DBA24E" w14:textId="77777777" w:rsidR="00A23F7A" w:rsidRDefault="00A23F7A" w:rsidP="00B5765E">
      <w:pPr>
        <w:pStyle w:val="Brdtextmedindragvnster"/>
      </w:pPr>
      <w:r>
        <w:t>Stengård, Eva, kansliråd (fr.o.m. 2019</w:t>
      </w:r>
      <w:r>
        <w:noBreakHyphen/>
        <w:t>11</w:t>
      </w:r>
      <w:r>
        <w:noBreakHyphen/>
        <w:t>14)</w:t>
      </w:r>
    </w:p>
    <w:p w14:paraId="38EE73E9" w14:textId="77777777" w:rsidR="00A23F7A" w:rsidRPr="00342E4B" w:rsidRDefault="00A23F7A" w:rsidP="00B5765E">
      <w:pPr>
        <w:pStyle w:val="Brdtextmedindragvnster"/>
        <w:rPr>
          <w:lang w:val="en-US"/>
        </w:rPr>
      </w:pPr>
      <w:r w:rsidRPr="00342E4B">
        <w:rPr>
          <w:lang w:val="en-US"/>
        </w:rPr>
        <w:t>Wester, Johan, senior advisor (</w:t>
      </w:r>
      <w:proofErr w:type="spellStart"/>
      <w:r w:rsidRPr="00342E4B">
        <w:rPr>
          <w:lang w:val="en-US"/>
        </w:rPr>
        <w:t>fr.o.m</w:t>
      </w:r>
      <w:proofErr w:type="spellEnd"/>
      <w:r w:rsidRPr="00342E4B">
        <w:rPr>
          <w:lang w:val="en-US"/>
        </w:rPr>
        <w:t>. 2019</w:t>
      </w:r>
      <w:r w:rsidRPr="00342E4B">
        <w:rPr>
          <w:lang w:val="en-US"/>
        </w:rPr>
        <w:noBreakHyphen/>
        <w:t>11</w:t>
      </w:r>
      <w:r w:rsidRPr="00342E4B">
        <w:rPr>
          <w:lang w:val="en-US"/>
        </w:rPr>
        <w:noBreakHyphen/>
        <w:t>14)</w:t>
      </w:r>
    </w:p>
    <w:p w14:paraId="2EE188DD" w14:textId="77777777" w:rsidR="00A23F7A" w:rsidRDefault="00A23F7A" w:rsidP="00B5765E">
      <w:pPr>
        <w:pStyle w:val="Brdtextmedindragvnster"/>
      </w:pPr>
      <w:r>
        <w:t>Wik Karlsson, Jenny, förbundsjurist (fr.o.m. 2019</w:t>
      </w:r>
      <w:r>
        <w:noBreakHyphen/>
        <w:t>11</w:t>
      </w:r>
      <w:r>
        <w:noBreakHyphen/>
        <w:t>14)</w:t>
      </w:r>
    </w:p>
    <w:p w14:paraId="1D4C4A3F" w14:textId="77777777" w:rsidR="00A23F7A" w:rsidRDefault="00A23F7A" w:rsidP="00B5765E">
      <w:pPr>
        <w:pStyle w:val="Brdtextmedindragvnster"/>
      </w:pPr>
      <w:r>
        <w:t>Öhman, Conny, kansliråd (fr.o.m. 2019</w:t>
      </w:r>
      <w:r>
        <w:noBreakHyphen/>
        <w:t>11</w:t>
      </w:r>
      <w:r>
        <w:noBreakHyphen/>
        <w:t>14)</w:t>
      </w:r>
    </w:p>
    <w:p w14:paraId="12C92310" w14:textId="77777777" w:rsidR="00A23F7A" w:rsidRDefault="00A23F7A" w:rsidP="00B5765E">
      <w:pPr>
        <w:pStyle w:val="Brdtextmedindragvnster"/>
      </w:pPr>
      <w:r>
        <w:t>Öster, Leif, naturturismentreprenör (fr.o.m. 2019</w:t>
      </w:r>
      <w:r>
        <w:noBreakHyphen/>
        <w:t>11</w:t>
      </w:r>
      <w:r>
        <w:noBreakHyphen/>
        <w:t>14)</w:t>
      </w:r>
    </w:p>
    <w:p w14:paraId="4952DDED" w14:textId="77777777" w:rsidR="00A23F7A" w:rsidRDefault="00A23F7A" w:rsidP="00B5765E">
      <w:pPr>
        <w:pStyle w:val="Brdtexthllihop"/>
      </w:pPr>
      <w:r>
        <w:t>Huvudsekreterare:</w:t>
      </w:r>
    </w:p>
    <w:p w14:paraId="0B18A105" w14:textId="77777777" w:rsidR="00A23F7A" w:rsidRDefault="00A23F7A" w:rsidP="00B5765E">
      <w:pPr>
        <w:pStyle w:val="Brdtextmedindragvnster"/>
      </w:pPr>
      <w:r>
        <w:t>Karlsson, Jon, hovrättsassessor (fr.o.m. 2019</w:t>
      </w:r>
      <w:r>
        <w:noBreakHyphen/>
        <w:t>11</w:t>
      </w:r>
      <w:r>
        <w:noBreakHyphen/>
        <w:t>01)</w:t>
      </w:r>
    </w:p>
    <w:p w14:paraId="4AE60113" w14:textId="77777777" w:rsidR="00A23F7A" w:rsidRDefault="00A23F7A" w:rsidP="00B5765E">
      <w:pPr>
        <w:pStyle w:val="Brdtexthllihop"/>
      </w:pPr>
      <w:r>
        <w:t>Sekreterare:</w:t>
      </w:r>
    </w:p>
    <w:p w14:paraId="74C421F2" w14:textId="77777777" w:rsidR="00A23F7A" w:rsidRDefault="00A23F7A" w:rsidP="00B5765E">
      <w:pPr>
        <w:pStyle w:val="Brdtextmedindragvnster"/>
      </w:pPr>
      <w:r>
        <w:t>Dreijer, Kristina, rättssakkunnig (fr.o.m. 2019</w:t>
      </w:r>
      <w:r>
        <w:noBreakHyphen/>
        <w:t>12</w:t>
      </w:r>
      <w:r>
        <w:noBreakHyphen/>
        <w:t>01)</w:t>
      </w:r>
    </w:p>
    <w:p w14:paraId="23573E45" w14:textId="77777777" w:rsidR="00A23F7A" w:rsidRDefault="00A23F7A" w:rsidP="00B5765E">
      <w:pPr>
        <w:pStyle w:val="Brdtextmedindragvnster"/>
      </w:pPr>
      <w:r>
        <w:lastRenderedPageBreak/>
        <w:t>Ek, Tommy, handläggare (fr.o.m. 2019</w:t>
      </w:r>
      <w:r>
        <w:noBreakHyphen/>
        <w:t>09</w:t>
      </w:r>
      <w:r>
        <w:noBreakHyphen/>
        <w:t>09)</w:t>
      </w:r>
    </w:p>
    <w:p w14:paraId="64FCB28F" w14:textId="77777777" w:rsidR="00A23F7A" w:rsidRDefault="00A23F7A" w:rsidP="00B5765E">
      <w:pPr>
        <w:pStyle w:val="Brdtextmedindragvnster"/>
      </w:pPr>
      <w:proofErr w:type="spellStart"/>
      <w:r>
        <w:t>Tormalm</w:t>
      </w:r>
      <w:proofErr w:type="spellEnd"/>
      <w:r>
        <w:t>, Karin, utredare (fr.o.m. 2019</w:t>
      </w:r>
      <w:r>
        <w:noBreakHyphen/>
        <w:t>09</w:t>
      </w:r>
      <w:r>
        <w:noBreakHyphen/>
        <w:t>30)</w:t>
      </w:r>
    </w:p>
    <w:p w14:paraId="4D5AFB74" w14:textId="77777777" w:rsidR="00A23F7A" w:rsidRDefault="00A23F7A" w:rsidP="00B5765E">
      <w:pPr>
        <w:pStyle w:val="Brdtextupprkning"/>
      </w:pPr>
      <w:r>
        <w:t>Direktiv för utredningen, se dir. 2019:46</w:t>
      </w:r>
    </w:p>
    <w:p w14:paraId="366D735F" w14:textId="77777777" w:rsidR="00A23F7A" w:rsidRDefault="00A23F7A" w:rsidP="00B5765E">
      <w:pPr>
        <w:pStyle w:val="Brdtextupprkning"/>
      </w:pPr>
      <w:r>
        <w:t>Utredningen beräknas avsluta sitt arbete senast den 1 juli 2020.</w:t>
      </w:r>
    </w:p>
    <w:p w14:paraId="1FEFE260" w14:textId="77777777" w:rsidR="00A23F7A" w:rsidRDefault="00A23F7A" w:rsidP="00B5765E">
      <w:pPr>
        <w:pStyle w:val="Rubrik2"/>
      </w:pPr>
      <w:bookmarkStart w:id="158" w:name="_Toc34128088"/>
      <w:r>
        <w:t xml:space="preserve">Utredningen om producentansvar för textil </w:t>
      </w:r>
      <w:r>
        <w:br/>
        <w:t>(M 2019:03)</w:t>
      </w:r>
      <w:bookmarkEnd w:id="158"/>
    </w:p>
    <w:p w14:paraId="50CC2EB4" w14:textId="77777777" w:rsidR="00A23F7A" w:rsidRDefault="00A23F7A" w:rsidP="00B5765E">
      <w:pPr>
        <w:pStyle w:val="Brdtextupprkning"/>
      </w:pPr>
      <w:r>
        <w:t>Tillkallad enligt regeringens bemyndigande 2019-12-05</w:t>
      </w:r>
    </w:p>
    <w:p w14:paraId="44288136" w14:textId="77777777" w:rsidR="00A23F7A" w:rsidRDefault="00A23F7A" w:rsidP="00B5765E">
      <w:pPr>
        <w:pStyle w:val="Brdtexthllihop"/>
      </w:pPr>
      <w:r>
        <w:t>Särskild utredare:</w:t>
      </w:r>
    </w:p>
    <w:p w14:paraId="60F1DBF1" w14:textId="77777777" w:rsidR="00A23F7A" w:rsidRDefault="00A23F7A" w:rsidP="00B5765E">
      <w:pPr>
        <w:pStyle w:val="Brdtextmedindragvnster"/>
      </w:pPr>
      <w:r>
        <w:t xml:space="preserve">Losman, Birgitta, </w:t>
      </w:r>
      <w:proofErr w:type="spellStart"/>
      <w:r>
        <w:t>hållbarhetsstrateg</w:t>
      </w:r>
      <w:proofErr w:type="spellEnd"/>
      <w:r>
        <w:t xml:space="preserve"> (fr.o.m. 2019</w:t>
      </w:r>
      <w:r>
        <w:noBreakHyphen/>
        <w:t>12</w:t>
      </w:r>
      <w:r>
        <w:noBreakHyphen/>
        <w:t>05)</w:t>
      </w:r>
    </w:p>
    <w:p w14:paraId="398F98E6" w14:textId="77777777" w:rsidR="00A23F7A" w:rsidRDefault="00A23F7A" w:rsidP="00B5765E">
      <w:pPr>
        <w:pStyle w:val="Brdtextupprkning"/>
      </w:pPr>
      <w:r>
        <w:t>Direktiv för utredningen, se dir. 2019:96</w:t>
      </w:r>
    </w:p>
    <w:p w14:paraId="54E97C0E" w14:textId="77777777" w:rsidR="00A23F7A" w:rsidRDefault="00A23F7A" w:rsidP="00B5765E">
      <w:pPr>
        <w:pStyle w:val="Brdtextupprkning"/>
      </w:pPr>
      <w:r>
        <w:t>Utredningen beräknas avsluta sitt arbete senast den 10 december 2020.</w:t>
      </w:r>
    </w:p>
    <w:p w14:paraId="1C491063" w14:textId="77777777" w:rsidR="00A23F7A" w:rsidRDefault="00A23F7A" w:rsidP="00B5765E">
      <w:pPr>
        <w:pStyle w:val="Rubrik2"/>
      </w:pPr>
      <w:bookmarkStart w:id="159" w:name="_Toc34128089"/>
      <w:r>
        <w:t>Utredningen om utfasning av fossila drivmedel och förbud mot försäljning av nya bensin- och dieseldrivna bilar (M 2019:04)</w:t>
      </w:r>
      <w:bookmarkEnd w:id="159"/>
    </w:p>
    <w:p w14:paraId="3A065DA3" w14:textId="77777777" w:rsidR="00A23F7A" w:rsidRDefault="00A23F7A" w:rsidP="00B5765E">
      <w:pPr>
        <w:pStyle w:val="Brdtextupprkning"/>
      </w:pPr>
      <w:r>
        <w:t>Tillkallad enligt regeringens bemyndigande 2019-12-19</w:t>
      </w:r>
    </w:p>
    <w:p w14:paraId="21430E7C" w14:textId="77777777" w:rsidR="00A23F7A" w:rsidRDefault="00A23F7A" w:rsidP="00B5765E">
      <w:pPr>
        <w:pStyle w:val="Brdtexthllihop"/>
      </w:pPr>
      <w:r>
        <w:t>Särskild utredare:</w:t>
      </w:r>
    </w:p>
    <w:p w14:paraId="248F5D7A" w14:textId="77777777" w:rsidR="00A23F7A" w:rsidRDefault="00A23F7A" w:rsidP="00B5765E">
      <w:pPr>
        <w:pStyle w:val="Brdtextmedindragvnster"/>
      </w:pPr>
      <w:proofErr w:type="spellStart"/>
      <w:r>
        <w:t>Hunhammar</w:t>
      </w:r>
      <w:proofErr w:type="spellEnd"/>
      <w:r>
        <w:t>, Sven, måldirektör (fr.o.m. 2019</w:t>
      </w:r>
      <w:r>
        <w:noBreakHyphen/>
        <w:t>12</w:t>
      </w:r>
      <w:r>
        <w:noBreakHyphen/>
        <w:t>19)</w:t>
      </w:r>
    </w:p>
    <w:p w14:paraId="2B01CE2A" w14:textId="77777777" w:rsidR="00A23F7A" w:rsidRDefault="00A23F7A" w:rsidP="00B5765E">
      <w:pPr>
        <w:pStyle w:val="Brdtextupprkning"/>
      </w:pPr>
      <w:r>
        <w:t>Direktiv för utredningen, se dir. 2019:106</w:t>
      </w:r>
    </w:p>
    <w:p w14:paraId="7F4EE79D" w14:textId="77777777" w:rsidR="00A23F7A" w:rsidRDefault="00A23F7A" w:rsidP="00B5765E">
      <w:pPr>
        <w:pStyle w:val="Brdtextupprkning"/>
      </w:pPr>
      <w:r>
        <w:t>Utredningen beräknas avsluta sitt arbete senast den 1 februari 2021.</w:t>
      </w:r>
    </w:p>
    <w:p w14:paraId="11186162" w14:textId="77777777" w:rsidR="00A23F7A" w:rsidRDefault="00A23F7A" w:rsidP="00B5765E">
      <w:pPr>
        <w:pStyle w:val="Rubrik2"/>
      </w:pPr>
      <w:bookmarkStart w:id="160" w:name="_Toc34128090"/>
      <w:r>
        <w:t>Utredningen om översyn av relevant lagstiftning för att uppnå Sveriges klimatmål (M 2019:05)</w:t>
      </w:r>
      <w:bookmarkEnd w:id="160"/>
    </w:p>
    <w:p w14:paraId="6F5C9D14" w14:textId="77777777" w:rsidR="00A23F7A" w:rsidRDefault="00A23F7A" w:rsidP="00B5765E">
      <w:pPr>
        <w:pStyle w:val="Brdtextupprkning"/>
      </w:pPr>
      <w:r>
        <w:t>Tillkallad enligt regeringens bemyndigande 2019-12-17</w:t>
      </w:r>
    </w:p>
    <w:p w14:paraId="4F02F61C" w14:textId="77777777" w:rsidR="00A23F7A" w:rsidRDefault="00A23F7A" w:rsidP="00B5765E">
      <w:pPr>
        <w:pStyle w:val="Brdtexthllihop"/>
      </w:pPr>
      <w:r>
        <w:t>Särskild utredare:</w:t>
      </w:r>
    </w:p>
    <w:p w14:paraId="3FA8751A" w14:textId="77777777" w:rsidR="00A23F7A" w:rsidRDefault="00A23F7A" w:rsidP="00B5765E">
      <w:pPr>
        <w:pStyle w:val="Brdtextmedindragvnster"/>
      </w:pPr>
      <w:r>
        <w:t>Danielsson, Anders, landshövding (fr.o.m. 2019</w:t>
      </w:r>
      <w:r>
        <w:noBreakHyphen/>
        <w:t>12</w:t>
      </w:r>
      <w:r>
        <w:noBreakHyphen/>
        <w:t>19)</w:t>
      </w:r>
    </w:p>
    <w:p w14:paraId="3CA1339F" w14:textId="77777777" w:rsidR="00A23F7A" w:rsidRDefault="00A23F7A" w:rsidP="00B5765E">
      <w:pPr>
        <w:pStyle w:val="Brdtextupprkning"/>
      </w:pPr>
      <w:r>
        <w:t>Direktiv för utredningen, se dir. 2019:101</w:t>
      </w:r>
    </w:p>
    <w:p w14:paraId="0F46380D" w14:textId="77777777" w:rsidR="00A23F7A" w:rsidRDefault="00A23F7A" w:rsidP="00B5765E">
      <w:pPr>
        <w:pStyle w:val="Brdtextupprkning"/>
      </w:pPr>
      <w:r>
        <w:t>Utredningen beräknas avsluta sitt arbete senast i maj 2022.</w:t>
      </w:r>
    </w:p>
    <w:p w14:paraId="13E103AC" w14:textId="77777777" w:rsidR="00A23F7A" w:rsidRDefault="00A23F7A"/>
    <w:p w14:paraId="3A5692C2" w14:textId="77777777" w:rsidR="00A23F7A" w:rsidRDefault="00A23F7A"/>
    <w:p w14:paraId="5E27D263" w14:textId="77777777" w:rsidR="00A23F7A" w:rsidRPr="00342E4B" w:rsidRDefault="00A23F7A" w:rsidP="00B5765E"/>
    <w:p w14:paraId="38BF1694" w14:textId="77777777" w:rsidR="00A23F7A" w:rsidRDefault="00A23F7A" w:rsidP="00A23F7A"/>
    <w:p w14:paraId="15D1F3D9" w14:textId="77777777" w:rsidR="00A23F7A" w:rsidRDefault="00A23F7A" w:rsidP="00A23F7A"/>
    <w:p w14:paraId="32849BA2" w14:textId="77777777" w:rsidR="00A23F7A" w:rsidRDefault="00A23F7A" w:rsidP="00A23F7A">
      <w:pPr>
        <w:sectPr w:rsidR="00A23F7A" w:rsidSect="00A23F7A">
          <w:headerReference w:type="even" r:id="rId77"/>
          <w:headerReference w:type="default" r:id="rId78"/>
          <w:footerReference w:type="even" r:id="rId79"/>
          <w:footerReference w:type="default" r:id="rId80"/>
          <w:headerReference w:type="first" r:id="rId81"/>
          <w:footerReference w:type="first" r:id="rId82"/>
          <w:pgSz w:w="9356" w:h="13721" w:code="9"/>
          <w:pgMar w:top="1134" w:right="2438" w:bottom="1191" w:left="1021" w:header="567" w:footer="709" w:gutter="0"/>
          <w:cols w:space="708"/>
          <w:docGrid w:linePitch="360"/>
        </w:sectPr>
      </w:pPr>
    </w:p>
    <w:p w14:paraId="24535A7D" w14:textId="77777777" w:rsidR="00A23F7A" w:rsidRDefault="00A23F7A" w:rsidP="003F67F1">
      <w:pPr>
        <w:pStyle w:val="Rubrik1"/>
        <w:spacing w:before="0"/>
      </w:pPr>
      <w:bookmarkStart w:id="161" w:name="_Toc34128091"/>
      <w:r>
        <w:lastRenderedPageBreak/>
        <w:t>Näringsdepartementet</w:t>
      </w:r>
      <w:bookmarkEnd w:id="161"/>
    </w:p>
    <w:p w14:paraId="2CC32F93" w14:textId="47164B61" w:rsidR="00A23F7A" w:rsidRDefault="00A23F7A" w:rsidP="00B5765E">
      <w:pPr>
        <w:pStyle w:val="Brdtextupprkning"/>
      </w:pPr>
      <w:r>
        <w:t xml:space="preserve">Inom detta avsnitt har följande kommittéer avslutat sin verksamhet sedan redovisningen </w:t>
      </w:r>
      <w:r w:rsidR="00BF319C">
        <w:t xml:space="preserve">i 2018 års kommittéberättelse: </w:t>
      </w:r>
      <w:r w:rsidR="00E65830">
        <w:t>1</w:t>
      </w:r>
      <w:r>
        <w:t xml:space="preserve">, </w:t>
      </w:r>
      <w:r w:rsidR="00E65830">
        <w:t>2</w:t>
      </w:r>
      <w:r>
        <w:t xml:space="preserve"> och </w:t>
      </w:r>
      <w:r w:rsidR="00E65830">
        <w:t>4</w:t>
      </w:r>
      <w:r>
        <w:t>.</w:t>
      </w:r>
    </w:p>
    <w:p w14:paraId="4B6EAC8F" w14:textId="77777777" w:rsidR="00A23F7A" w:rsidRDefault="00A23F7A" w:rsidP="00B5765E">
      <w:pPr>
        <w:pStyle w:val="Rubrik2"/>
      </w:pPr>
      <w:bookmarkStart w:id="162" w:name="_Toc34128092"/>
      <w:r>
        <w:t>Översiktsplaneutredningen (N 2017:02)</w:t>
      </w:r>
      <w:bookmarkEnd w:id="162"/>
    </w:p>
    <w:p w14:paraId="6FDEBBD8" w14:textId="77777777" w:rsidR="00A23F7A" w:rsidRDefault="00A23F7A" w:rsidP="00B5765E">
      <w:pPr>
        <w:pStyle w:val="Brdtextupprkning"/>
      </w:pPr>
      <w:r>
        <w:t>Tillkallad enligt regeringens bemyndigande 2017-01-19</w:t>
      </w:r>
    </w:p>
    <w:p w14:paraId="4ED93BC3" w14:textId="77777777" w:rsidR="00A23F7A" w:rsidRDefault="00A23F7A" w:rsidP="00B5765E">
      <w:pPr>
        <w:pStyle w:val="Brdtexthllihop"/>
      </w:pPr>
      <w:r>
        <w:t>Särskild utredare:</w:t>
      </w:r>
    </w:p>
    <w:p w14:paraId="7ED69010" w14:textId="77777777" w:rsidR="00A23F7A" w:rsidRDefault="00A23F7A" w:rsidP="00B5765E">
      <w:pPr>
        <w:pStyle w:val="Brdtextmedindragvnster"/>
      </w:pPr>
      <w:r>
        <w:t>Holmqvist, Inger, tekniskt råd (fr.o.m. 2017</w:t>
      </w:r>
      <w:r>
        <w:noBreakHyphen/>
        <w:t>02</w:t>
      </w:r>
      <w:r>
        <w:noBreakHyphen/>
        <w:t>01 t.o.m. 2019</w:t>
      </w:r>
      <w:r>
        <w:noBreakHyphen/>
        <w:t>02</w:t>
      </w:r>
      <w:r>
        <w:noBreakHyphen/>
        <w:t>13)</w:t>
      </w:r>
    </w:p>
    <w:p w14:paraId="0861A90E" w14:textId="77777777" w:rsidR="00A23F7A" w:rsidRDefault="00A23F7A" w:rsidP="00B5765E">
      <w:pPr>
        <w:pStyle w:val="Brdtexthllihop"/>
      </w:pPr>
      <w:r>
        <w:t>Sakkunniga:</w:t>
      </w:r>
    </w:p>
    <w:p w14:paraId="259F3FA6" w14:textId="77777777" w:rsidR="00A23F7A" w:rsidRDefault="00A23F7A" w:rsidP="00B5765E">
      <w:pPr>
        <w:pStyle w:val="Brdtextmedindragvnster"/>
      </w:pPr>
      <w:r>
        <w:t>Berglund, Anna-Karin, rättssakkunnig (fr.o.m. 2017</w:t>
      </w:r>
      <w:r>
        <w:noBreakHyphen/>
        <w:t>03</w:t>
      </w:r>
      <w:r>
        <w:noBreakHyphen/>
        <w:t>13)</w:t>
      </w:r>
    </w:p>
    <w:p w14:paraId="69599AAB" w14:textId="77777777" w:rsidR="00A23F7A" w:rsidRDefault="00A23F7A" w:rsidP="00B5765E">
      <w:pPr>
        <w:pStyle w:val="Brdtextmedindragvnster"/>
      </w:pPr>
      <w:r>
        <w:t xml:space="preserve">Börjevik </w:t>
      </w:r>
      <w:proofErr w:type="spellStart"/>
      <w:r>
        <w:t>Kovaniemi</w:t>
      </w:r>
      <w:proofErr w:type="spellEnd"/>
      <w:r>
        <w:t>, Kristina, rättssakkunnig (fr.o.m. 2017</w:t>
      </w:r>
      <w:r>
        <w:noBreakHyphen/>
        <w:t>03</w:t>
      </w:r>
      <w:r>
        <w:noBreakHyphen/>
        <w:t>13)</w:t>
      </w:r>
    </w:p>
    <w:p w14:paraId="2D8F8A62" w14:textId="77777777" w:rsidR="00A23F7A" w:rsidRDefault="00A23F7A" w:rsidP="00B5765E">
      <w:pPr>
        <w:pStyle w:val="Brdtextmedindragvnster"/>
      </w:pPr>
      <w:proofErr w:type="spellStart"/>
      <w:r>
        <w:t>Fridborn</w:t>
      </w:r>
      <w:proofErr w:type="spellEnd"/>
      <w:r>
        <w:t xml:space="preserve"> Kempe, Philip, departementssekreterare (fr.o.m. 2018</w:t>
      </w:r>
      <w:r>
        <w:noBreakHyphen/>
        <w:t>02</w:t>
      </w:r>
      <w:r>
        <w:noBreakHyphen/>
        <w:t>26)</w:t>
      </w:r>
    </w:p>
    <w:p w14:paraId="76BC9988" w14:textId="77777777" w:rsidR="00A23F7A" w:rsidRDefault="00A23F7A" w:rsidP="00B5765E">
      <w:pPr>
        <w:pStyle w:val="Brdtextmedindragvnster"/>
      </w:pPr>
      <w:r>
        <w:t>Frostenson, Ivar, kansliråd (fr.o.m. 2017</w:t>
      </w:r>
      <w:r>
        <w:noBreakHyphen/>
        <w:t>03</w:t>
      </w:r>
      <w:r>
        <w:noBreakHyphen/>
        <w:t>13 t.o.m. 2017</w:t>
      </w:r>
      <w:r>
        <w:noBreakHyphen/>
        <w:t>06</w:t>
      </w:r>
      <w:r>
        <w:noBreakHyphen/>
        <w:t>19)</w:t>
      </w:r>
    </w:p>
    <w:p w14:paraId="3C5ADEA2" w14:textId="77777777" w:rsidR="00A23F7A" w:rsidRDefault="00A23F7A" w:rsidP="00B5765E">
      <w:pPr>
        <w:pStyle w:val="Brdtextmedindragvnster"/>
      </w:pPr>
      <w:r>
        <w:t>Hjalmarsson, Johan, kansliråd (fr.o.m. 2018</w:t>
      </w:r>
      <w:r>
        <w:noBreakHyphen/>
        <w:t>11</w:t>
      </w:r>
      <w:r>
        <w:noBreakHyphen/>
        <w:t>01)</w:t>
      </w:r>
    </w:p>
    <w:p w14:paraId="051BB9CF" w14:textId="77777777" w:rsidR="00A23F7A" w:rsidRDefault="00A23F7A" w:rsidP="00B5765E">
      <w:pPr>
        <w:pStyle w:val="Brdtextmedindragvnster"/>
      </w:pPr>
      <w:r>
        <w:t>Kaplan, Ann-Kristin, departementssekreterare (fr.o.m. 2017</w:t>
      </w:r>
      <w:r>
        <w:noBreakHyphen/>
        <w:t>05</w:t>
      </w:r>
      <w:r>
        <w:noBreakHyphen/>
        <w:t>08)</w:t>
      </w:r>
    </w:p>
    <w:p w14:paraId="13B3DC38" w14:textId="77777777" w:rsidR="00A23F7A" w:rsidRDefault="00A23F7A" w:rsidP="00B5765E">
      <w:pPr>
        <w:pStyle w:val="Brdtextmedindragvnster"/>
      </w:pPr>
      <w:r>
        <w:t>Lund, Helena, departementssekreterare (fr.o.m. 2017</w:t>
      </w:r>
      <w:r>
        <w:noBreakHyphen/>
        <w:t>06</w:t>
      </w:r>
      <w:r>
        <w:noBreakHyphen/>
        <w:t>10 t.o.m. 2018</w:t>
      </w:r>
      <w:r>
        <w:noBreakHyphen/>
        <w:t>01</w:t>
      </w:r>
      <w:r>
        <w:noBreakHyphen/>
        <w:t>24)</w:t>
      </w:r>
    </w:p>
    <w:p w14:paraId="761415A6" w14:textId="77777777" w:rsidR="00A23F7A" w:rsidRDefault="00A23F7A" w:rsidP="00B5765E">
      <w:pPr>
        <w:pStyle w:val="Brdtextmedindragvnster"/>
      </w:pPr>
      <w:proofErr w:type="spellStart"/>
      <w:r>
        <w:t>Renbjer</w:t>
      </w:r>
      <w:proofErr w:type="spellEnd"/>
      <w:r>
        <w:t>, Gunilla, departementssekreterare (fr.o.m. 2017</w:t>
      </w:r>
      <w:r>
        <w:noBreakHyphen/>
        <w:t>03</w:t>
      </w:r>
      <w:r>
        <w:noBreakHyphen/>
        <w:t>13)</w:t>
      </w:r>
    </w:p>
    <w:p w14:paraId="7B8F822E" w14:textId="77777777" w:rsidR="00A23F7A" w:rsidRDefault="00A23F7A" w:rsidP="00B5765E">
      <w:pPr>
        <w:pStyle w:val="Brdtextmedindragvnster"/>
      </w:pPr>
      <w:r>
        <w:t>Samuelsson, Elin, rättssakkunnig (fr.o.m. 2018</w:t>
      </w:r>
      <w:r>
        <w:noBreakHyphen/>
        <w:t>11</w:t>
      </w:r>
      <w:r>
        <w:noBreakHyphen/>
        <w:t>01)</w:t>
      </w:r>
    </w:p>
    <w:p w14:paraId="4B8208BC" w14:textId="77777777" w:rsidR="00A23F7A" w:rsidRDefault="00A23F7A" w:rsidP="00B5765E">
      <w:pPr>
        <w:pStyle w:val="Brdtextmedindragvnster"/>
      </w:pPr>
      <w:proofErr w:type="spellStart"/>
      <w:r>
        <w:t>Sandart</w:t>
      </w:r>
      <w:proofErr w:type="spellEnd"/>
      <w:r>
        <w:t>, Rikard, departementssekreterare (fr.o.m. 2017</w:t>
      </w:r>
      <w:r>
        <w:noBreakHyphen/>
        <w:t>03</w:t>
      </w:r>
      <w:r>
        <w:noBreakHyphen/>
        <w:t>13)</w:t>
      </w:r>
    </w:p>
    <w:p w14:paraId="5695EF09" w14:textId="77777777" w:rsidR="00A23F7A" w:rsidRDefault="00A23F7A" w:rsidP="00B5765E">
      <w:pPr>
        <w:pStyle w:val="Brdtextmedindragvnster"/>
      </w:pPr>
      <w:proofErr w:type="spellStart"/>
      <w:r>
        <w:t>Strigård</w:t>
      </w:r>
      <w:proofErr w:type="spellEnd"/>
      <w:r>
        <w:t>, Helena, departementssekreterare (fr.o.m. 2017</w:t>
      </w:r>
      <w:r>
        <w:noBreakHyphen/>
        <w:t>03</w:t>
      </w:r>
      <w:r>
        <w:noBreakHyphen/>
        <w:t>13 t.o.m. 2017</w:t>
      </w:r>
      <w:r>
        <w:noBreakHyphen/>
        <w:t>06</w:t>
      </w:r>
      <w:r>
        <w:noBreakHyphen/>
        <w:t>09)</w:t>
      </w:r>
    </w:p>
    <w:p w14:paraId="510004D6" w14:textId="77777777" w:rsidR="00A23F7A" w:rsidRDefault="00A23F7A" w:rsidP="00B5765E">
      <w:pPr>
        <w:pStyle w:val="Brdtexthllihop"/>
      </w:pPr>
      <w:r>
        <w:t>Experter:</w:t>
      </w:r>
    </w:p>
    <w:p w14:paraId="08C6540C" w14:textId="77777777" w:rsidR="00A23F7A" w:rsidRDefault="00A23F7A" w:rsidP="00B5765E">
      <w:pPr>
        <w:pStyle w:val="Brdtextmedindragvnster"/>
      </w:pPr>
      <w:r>
        <w:t>Andersson, John, utredare (fr.o.m. 2018</w:t>
      </w:r>
      <w:r>
        <w:noBreakHyphen/>
        <w:t>02</w:t>
      </w:r>
      <w:r>
        <w:noBreakHyphen/>
        <w:t>19 t.o.m. 2018</w:t>
      </w:r>
      <w:r>
        <w:noBreakHyphen/>
        <w:t>10</w:t>
      </w:r>
      <w:r>
        <w:noBreakHyphen/>
        <w:t>02)</w:t>
      </w:r>
    </w:p>
    <w:p w14:paraId="3B92FCB8" w14:textId="77777777" w:rsidR="00A23F7A" w:rsidRDefault="00A23F7A" w:rsidP="00B5765E">
      <w:pPr>
        <w:pStyle w:val="Brdtextmedindragvnster"/>
      </w:pPr>
      <w:r>
        <w:t>Axman, Julia, samhällsplanerare (fr.o.m. 2018</w:t>
      </w:r>
      <w:r>
        <w:noBreakHyphen/>
        <w:t>11</w:t>
      </w:r>
      <w:r>
        <w:noBreakHyphen/>
        <w:t>01)</w:t>
      </w:r>
    </w:p>
    <w:p w14:paraId="10F5E6B4" w14:textId="77777777" w:rsidR="00A23F7A" w:rsidRDefault="00A23F7A" w:rsidP="00B5765E">
      <w:pPr>
        <w:pStyle w:val="Brdtextmedindragvnster"/>
      </w:pPr>
      <w:r>
        <w:t>Berglund, Kenneth, stadsutvecklingsutredare (fr.o.m. 2018</w:t>
      </w:r>
      <w:r>
        <w:noBreakHyphen/>
        <w:t>02</w:t>
      </w:r>
      <w:r>
        <w:noBreakHyphen/>
        <w:t>19 t.o.m. 2018</w:t>
      </w:r>
      <w:r>
        <w:noBreakHyphen/>
        <w:t>10</w:t>
      </w:r>
      <w:r>
        <w:noBreakHyphen/>
        <w:t>02)</w:t>
      </w:r>
    </w:p>
    <w:p w14:paraId="44A04249" w14:textId="77777777" w:rsidR="00A23F7A" w:rsidRDefault="00A23F7A" w:rsidP="00B5765E">
      <w:pPr>
        <w:pStyle w:val="Brdtextmedindragvnster"/>
      </w:pPr>
      <w:proofErr w:type="spellStart"/>
      <w:r>
        <w:t>Bigner</w:t>
      </w:r>
      <w:proofErr w:type="spellEnd"/>
      <w:r>
        <w:t>, Mats, länsassessor (fr.o.m. 2018</w:t>
      </w:r>
      <w:r>
        <w:noBreakHyphen/>
        <w:t>11</w:t>
      </w:r>
      <w:r>
        <w:noBreakHyphen/>
        <w:t>01)</w:t>
      </w:r>
    </w:p>
    <w:p w14:paraId="531BBB84" w14:textId="77777777" w:rsidR="00A23F7A" w:rsidRDefault="00A23F7A" w:rsidP="00B5765E">
      <w:pPr>
        <w:pStyle w:val="Brdtextmedindragvnster"/>
      </w:pPr>
      <w:r>
        <w:t>Boberg, Sven, chefsjurist (fr.o.m. 2018</w:t>
      </w:r>
      <w:r>
        <w:noBreakHyphen/>
        <w:t>11</w:t>
      </w:r>
      <w:r>
        <w:noBreakHyphen/>
        <w:t>01)</w:t>
      </w:r>
    </w:p>
    <w:p w14:paraId="69F59E5A" w14:textId="77777777" w:rsidR="00A23F7A" w:rsidRDefault="00A23F7A" w:rsidP="00B5765E">
      <w:pPr>
        <w:pStyle w:val="Brdtextmedindragvnster"/>
      </w:pPr>
      <w:r>
        <w:t>Boman, Anna, bostadspolitisk expert (fr.o.m. 2018</w:t>
      </w:r>
      <w:r>
        <w:noBreakHyphen/>
        <w:t>11</w:t>
      </w:r>
      <w:r>
        <w:noBreakHyphen/>
        <w:t>01)</w:t>
      </w:r>
    </w:p>
    <w:p w14:paraId="0EC8D603" w14:textId="77777777" w:rsidR="00A23F7A" w:rsidRDefault="00A23F7A" w:rsidP="00B5765E">
      <w:pPr>
        <w:pStyle w:val="Brdtextmedindragvnster"/>
      </w:pPr>
      <w:proofErr w:type="spellStart"/>
      <w:r>
        <w:t>Bramer</w:t>
      </w:r>
      <w:proofErr w:type="spellEnd"/>
      <w:r>
        <w:t>, Camilla, planarkitekt (fr.o.m. 2018</w:t>
      </w:r>
      <w:r>
        <w:noBreakHyphen/>
        <w:t>02</w:t>
      </w:r>
      <w:r>
        <w:noBreakHyphen/>
        <w:t>19 t.o.m. 2018</w:t>
      </w:r>
      <w:r>
        <w:noBreakHyphen/>
        <w:t>10</w:t>
      </w:r>
      <w:r>
        <w:noBreakHyphen/>
        <w:t>02)</w:t>
      </w:r>
    </w:p>
    <w:p w14:paraId="49C6F978" w14:textId="77777777" w:rsidR="00A23F7A" w:rsidRDefault="00A23F7A" w:rsidP="00B5765E">
      <w:pPr>
        <w:pStyle w:val="Brdtextmedindragvnster"/>
      </w:pPr>
      <w:proofErr w:type="spellStart"/>
      <w:r>
        <w:t>Celik</w:t>
      </w:r>
      <w:proofErr w:type="spellEnd"/>
      <w:r>
        <w:t>, Elin, planeringsarkitekt (fr.o.m. 2018</w:t>
      </w:r>
      <w:r>
        <w:noBreakHyphen/>
        <w:t>02</w:t>
      </w:r>
      <w:r>
        <w:noBreakHyphen/>
        <w:t>19 t.o.m. 2018</w:t>
      </w:r>
      <w:r>
        <w:noBreakHyphen/>
        <w:t>10</w:t>
      </w:r>
      <w:r>
        <w:noBreakHyphen/>
        <w:t>02)</w:t>
      </w:r>
    </w:p>
    <w:p w14:paraId="715D5C43" w14:textId="77777777" w:rsidR="00A23F7A" w:rsidRDefault="00A23F7A" w:rsidP="00B5765E">
      <w:pPr>
        <w:pStyle w:val="Brdtextmedindragvnster"/>
      </w:pPr>
      <w:r>
        <w:t>Evald, Karl, jurist (fr.o.m. 2018</w:t>
      </w:r>
      <w:r>
        <w:noBreakHyphen/>
        <w:t>11</w:t>
      </w:r>
      <w:r>
        <w:noBreakHyphen/>
        <w:t>01)</w:t>
      </w:r>
    </w:p>
    <w:p w14:paraId="25A97738" w14:textId="77777777" w:rsidR="00A23F7A" w:rsidRDefault="00A23F7A" w:rsidP="00B5765E">
      <w:pPr>
        <w:pStyle w:val="Brdtextmedindragvnster"/>
      </w:pPr>
      <w:r>
        <w:t>Ferdinandsson, Anders, samhällsplanerare (fr.o.m. 2019</w:t>
      </w:r>
      <w:r>
        <w:noBreakHyphen/>
        <w:t>11</w:t>
      </w:r>
      <w:r>
        <w:noBreakHyphen/>
        <w:t>12)</w:t>
      </w:r>
    </w:p>
    <w:p w14:paraId="714F6300" w14:textId="77777777" w:rsidR="00A23F7A" w:rsidRDefault="00A23F7A" w:rsidP="00B5765E">
      <w:pPr>
        <w:pStyle w:val="Brdtextmedindragvnster"/>
      </w:pPr>
      <w:r>
        <w:t>Hane, Josefin, bygglovsexpert (fr.o.m. 2018</w:t>
      </w:r>
      <w:r>
        <w:noBreakHyphen/>
        <w:t>11</w:t>
      </w:r>
      <w:r>
        <w:noBreakHyphen/>
        <w:t>01)</w:t>
      </w:r>
    </w:p>
    <w:p w14:paraId="0D95F808" w14:textId="77777777" w:rsidR="00A23F7A" w:rsidRDefault="00A23F7A" w:rsidP="00B5765E">
      <w:pPr>
        <w:pStyle w:val="Brdtextmedindragvnster"/>
      </w:pPr>
      <w:r>
        <w:t>Hedlund, Anders, antikvarie (fr.o.m. 2018</w:t>
      </w:r>
      <w:r>
        <w:noBreakHyphen/>
        <w:t>02</w:t>
      </w:r>
      <w:r>
        <w:noBreakHyphen/>
        <w:t>19 t.o.m. 2018</w:t>
      </w:r>
      <w:r>
        <w:noBreakHyphen/>
        <w:t>10</w:t>
      </w:r>
      <w:r>
        <w:noBreakHyphen/>
        <w:t>02)</w:t>
      </w:r>
    </w:p>
    <w:p w14:paraId="4D58F64A" w14:textId="77777777" w:rsidR="00A23F7A" w:rsidRDefault="00A23F7A" w:rsidP="00B5765E">
      <w:pPr>
        <w:pStyle w:val="Brdtextmedindragvnster"/>
      </w:pPr>
      <w:r>
        <w:t>Hedlund, Anders, antikvarie (fr.o.m. 2018</w:t>
      </w:r>
      <w:r>
        <w:noBreakHyphen/>
        <w:t>11</w:t>
      </w:r>
      <w:r>
        <w:noBreakHyphen/>
        <w:t>01)</w:t>
      </w:r>
    </w:p>
    <w:p w14:paraId="68ED553D" w14:textId="77777777" w:rsidR="00A23F7A" w:rsidRDefault="00A23F7A" w:rsidP="00B5765E">
      <w:pPr>
        <w:pStyle w:val="Brdtextmedindragvnster"/>
      </w:pPr>
      <w:r>
        <w:t>Helgesson, Helena, miljöingenjör (fr.o.m. 2018</w:t>
      </w:r>
      <w:r>
        <w:noBreakHyphen/>
        <w:t>02</w:t>
      </w:r>
      <w:r>
        <w:noBreakHyphen/>
        <w:t>19 t.o.m. 2018</w:t>
      </w:r>
      <w:r>
        <w:noBreakHyphen/>
        <w:t>10</w:t>
      </w:r>
      <w:r>
        <w:noBreakHyphen/>
        <w:t>02)</w:t>
      </w:r>
    </w:p>
    <w:p w14:paraId="73EBF5A0" w14:textId="77777777" w:rsidR="00A23F7A" w:rsidRDefault="00A23F7A" w:rsidP="00B5765E">
      <w:pPr>
        <w:pStyle w:val="Brdtextmedindragvnster"/>
      </w:pPr>
      <w:r>
        <w:t>Holm, Thomas, lantmätare (fr.o.m. 2018</w:t>
      </w:r>
      <w:r>
        <w:noBreakHyphen/>
        <w:t>02</w:t>
      </w:r>
      <w:r>
        <w:noBreakHyphen/>
        <w:t>19 t.o.m. 2018</w:t>
      </w:r>
      <w:r>
        <w:noBreakHyphen/>
        <w:t>10</w:t>
      </w:r>
      <w:r>
        <w:noBreakHyphen/>
        <w:t>02)</w:t>
      </w:r>
    </w:p>
    <w:p w14:paraId="3E3AED9E" w14:textId="77777777" w:rsidR="00A23F7A" w:rsidRDefault="00A23F7A" w:rsidP="00B5765E">
      <w:pPr>
        <w:pStyle w:val="Brdtextmedindragvnster"/>
      </w:pPr>
      <w:r>
        <w:t>Holm, Thomas, lantmätare (fr.o.m. 2018</w:t>
      </w:r>
      <w:r>
        <w:noBreakHyphen/>
        <w:t>11</w:t>
      </w:r>
      <w:r>
        <w:noBreakHyphen/>
        <w:t>01)</w:t>
      </w:r>
    </w:p>
    <w:p w14:paraId="75BA8EDA" w14:textId="77777777" w:rsidR="00A23F7A" w:rsidRDefault="00A23F7A" w:rsidP="00B5765E">
      <w:pPr>
        <w:pStyle w:val="Brdtextmedindragvnster"/>
      </w:pPr>
      <w:r>
        <w:t>Hägglund, Eva, planeringsexpert (fr.o.m. 2018</w:t>
      </w:r>
      <w:r>
        <w:noBreakHyphen/>
        <w:t>02</w:t>
      </w:r>
      <w:r>
        <w:noBreakHyphen/>
        <w:t>19 t.o.m. 2018</w:t>
      </w:r>
      <w:r>
        <w:noBreakHyphen/>
        <w:t>10</w:t>
      </w:r>
      <w:r>
        <w:noBreakHyphen/>
        <w:t>02)</w:t>
      </w:r>
    </w:p>
    <w:p w14:paraId="110733D7" w14:textId="77777777" w:rsidR="00A23F7A" w:rsidRDefault="00A23F7A" w:rsidP="00B5765E">
      <w:pPr>
        <w:pStyle w:val="Brdtextmedindragvnster"/>
      </w:pPr>
      <w:r>
        <w:lastRenderedPageBreak/>
        <w:t>Isacsson, Kristina, planeringsexpert (fr.o.m. 2018</w:t>
      </w:r>
      <w:r>
        <w:noBreakHyphen/>
        <w:t>02</w:t>
      </w:r>
      <w:r>
        <w:noBreakHyphen/>
        <w:t>19 t.o.m. 2018</w:t>
      </w:r>
      <w:r>
        <w:noBreakHyphen/>
        <w:t>10</w:t>
      </w:r>
      <w:r>
        <w:noBreakHyphen/>
        <w:t>02)</w:t>
      </w:r>
    </w:p>
    <w:p w14:paraId="5C5C6F48" w14:textId="77777777" w:rsidR="00A23F7A" w:rsidRDefault="00A23F7A" w:rsidP="00B5765E">
      <w:pPr>
        <w:pStyle w:val="Brdtextmedindragvnster"/>
      </w:pPr>
      <w:r>
        <w:t>Isacsson, Kristina, planeringsexpert (fr.o.m. 2018</w:t>
      </w:r>
      <w:r>
        <w:noBreakHyphen/>
        <w:t>11</w:t>
      </w:r>
      <w:r>
        <w:noBreakHyphen/>
        <w:t>01)</w:t>
      </w:r>
    </w:p>
    <w:p w14:paraId="6126157D" w14:textId="77777777" w:rsidR="00A23F7A" w:rsidRDefault="00A23F7A" w:rsidP="00B5765E">
      <w:pPr>
        <w:pStyle w:val="Brdtextmedindragvnster"/>
      </w:pPr>
      <w:r>
        <w:t>Jernström, Jenny, planeringsarkitekt (fr.o.m. 2018</w:t>
      </w:r>
      <w:r>
        <w:noBreakHyphen/>
        <w:t>02</w:t>
      </w:r>
      <w:r>
        <w:noBreakHyphen/>
        <w:t>19 t.o.m. 2018</w:t>
      </w:r>
      <w:r>
        <w:noBreakHyphen/>
        <w:t>10</w:t>
      </w:r>
      <w:r>
        <w:noBreakHyphen/>
        <w:t>02)</w:t>
      </w:r>
    </w:p>
    <w:p w14:paraId="0D1351AD" w14:textId="77777777" w:rsidR="00A23F7A" w:rsidRDefault="00A23F7A" w:rsidP="00B5765E">
      <w:pPr>
        <w:pStyle w:val="Brdtextmedindragvnster"/>
      </w:pPr>
      <w:r>
        <w:t>Johansson, Anette, översiktsplanerare (fr.o.m. 2018</w:t>
      </w:r>
      <w:r>
        <w:noBreakHyphen/>
        <w:t>02</w:t>
      </w:r>
      <w:r>
        <w:noBreakHyphen/>
        <w:t>19 t.o.m. 2018</w:t>
      </w:r>
      <w:r>
        <w:noBreakHyphen/>
        <w:t>10</w:t>
      </w:r>
      <w:r>
        <w:noBreakHyphen/>
        <w:t>02)</w:t>
      </w:r>
    </w:p>
    <w:p w14:paraId="39311797" w14:textId="77777777" w:rsidR="00A23F7A" w:rsidRDefault="00A23F7A" w:rsidP="00B5765E">
      <w:pPr>
        <w:pStyle w:val="Brdtextmedindragvnster"/>
      </w:pPr>
      <w:proofErr w:type="spellStart"/>
      <w:r>
        <w:t>Joksimovic</w:t>
      </w:r>
      <w:proofErr w:type="spellEnd"/>
      <w:r>
        <w:t>, Tatjana, planchef (fr.o.m. 2018</w:t>
      </w:r>
      <w:r>
        <w:noBreakHyphen/>
        <w:t>11</w:t>
      </w:r>
      <w:r>
        <w:noBreakHyphen/>
        <w:t>01)</w:t>
      </w:r>
    </w:p>
    <w:p w14:paraId="2B62C91C" w14:textId="77777777" w:rsidR="00A23F7A" w:rsidRDefault="00A23F7A" w:rsidP="00B5765E">
      <w:pPr>
        <w:pStyle w:val="Brdtextmedindragvnster"/>
      </w:pPr>
      <w:proofErr w:type="spellStart"/>
      <w:r>
        <w:t>Jourak</w:t>
      </w:r>
      <w:proofErr w:type="spellEnd"/>
      <w:r>
        <w:t>, Julia, miljöjurist (fr.o.m. 2018</w:t>
      </w:r>
      <w:r>
        <w:noBreakHyphen/>
        <w:t>11</w:t>
      </w:r>
      <w:r>
        <w:noBreakHyphen/>
        <w:t>01)</w:t>
      </w:r>
    </w:p>
    <w:p w14:paraId="07C9F511" w14:textId="77777777" w:rsidR="00A23F7A" w:rsidRDefault="00A23F7A" w:rsidP="00B5765E">
      <w:pPr>
        <w:pStyle w:val="Brdtextmedindragvnster"/>
      </w:pPr>
      <w:proofErr w:type="spellStart"/>
      <w:r>
        <w:t>Kalbro</w:t>
      </w:r>
      <w:proofErr w:type="spellEnd"/>
      <w:r>
        <w:t>, Thomas, professor (fr.o.m. 2018</w:t>
      </w:r>
      <w:r>
        <w:noBreakHyphen/>
        <w:t>11</w:t>
      </w:r>
      <w:r>
        <w:noBreakHyphen/>
        <w:t>01)</w:t>
      </w:r>
    </w:p>
    <w:p w14:paraId="69CB41FF" w14:textId="77777777" w:rsidR="00A23F7A" w:rsidRDefault="00A23F7A" w:rsidP="00B5765E">
      <w:pPr>
        <w:pStyle w:val="Brdtextmedindragvnster"/>
      </w:pPr>
      <w:r>
        <w:t>Karlsson, Per, brandingenjör (fr.o.m. 2018</w:t>
      </w:r>
      <w:r>
        <w:noBreakHyphen/>
        <w:t>11</w:t>
      </w:r>
      <w:r>
        <w:noBreakHyphen/>
        <w:t>01)</w:t>
      </w:r>
    </w:p>
    <w:p w14:paraId="35AFD603" w14:textId="77777777" w:rsidR="00A23F7A" w:rsidRDefault="00A23F7A" w:rsidP="00B5765E">
      <w:pPr>
        <w:pStyle w:val="Brdtextmedindragvnster"/>
      </w:pPr>
      <w:r>
        <w:t>Lehman, Lotta, utredningsarkitekt (fr.o.m. 2018</w:t>
      </w:r>
      <w:r>
        <w:noBreakHyphen/>
        <w:t>11</w:t>
      </w:r>
      <w:r>
        <w:noBreakHyphen/>
        <w:t>01)</w:t>
      </w:r>
    </w:p>
    <w:p w14:paraId="35B20D07" w14:textId="77777777" w:rsidR="00A23F7A" w:rsidRDefault="00A23F7A" w:rsidP="00B5765E">
      <w:pPr>
        <w:pStyle w:val="Brdtextmedindragvnster"/>
      </w:pPr>
      <w:r>
        <w:t>Larsson, Johan, förbundsjurist (fr.o.m. 2018</w:t>
      </w:r>
      <w:r>
        <w:noBreakHyphen/>
        <w:t>11</w:t>
      </w:r>
      <w:r>
        <w:noBreakHyphen/>
        <w:t>01)</w:t>
      </w:r>
    </w:p>
    <w:p w14:paraId="0AAA9A84" w14:textId="77777777" w:rsidR="00A23F7A" w:rsidRDefault="00A23F7A" w:rsidP="00B5765E">
      <w:pPr>
        <w:pStyle w:val="Brdtextmedindragvnster"/>
      </w:pPr>
      <w:r>
        <w:t>Larsson, Lars-Inge, avdelningschef (fr.o.m. 2018</w:t>
      </w:r>
      <w:r>
        <w:noBreakHyphen/>
        <w:t>02</w:t>
      </w:r>
      <w:r>
        <w:noBreakHyphen/>
        <w:t>19 t.o.m. 2018</w:t>
      </w:r>
      <w:r>
        <w:noBreakHyphen/>
        <w:t>10</w:t>
      </w:r>
      <w:r>
        <w:noBreakHyphen/>
        <w:t>02)</w:t>
      </w:r>
    </w:p>
    <w:p w14:paraId="4DF66CAE" w14:textId="77777777" w:rsidR="00A23F7A" w:rsidRDefault="00A23F7A" w:rsidP="00B5765E">
      <w:pPr>
        <w:pStyle w:val="Brdtextmedindragvnster"/>
      </w:pPr>
      <w:r>
        <w:t>Lindgren, Eidar, universitetsadjunkt (fr.o.m. 2018</w:t>
      </w:r>
      <w:r>
        <w:noBreakHyphen/>
        <w:t>11</w:t>
      </w:r>
      <w:r>
        <w:noBreakHyphen/>
        <w:t>01)</w:t>
      </w:r>
    </w:p>
    <w:p w14:paraId="01B427EE" w14:textId="77777777" w:rsidR="00A23F7A" w:rsidRPr="00E70D81" w:rsidRDefault="00A23F7A" w:rsidP="00B5765E">
      <w:pPr>
        <w:pStyle w:val="Brdtextmedindragvnster"/>
        <w:rPr>
          <w:lang w:val="en-US"/>
        </w:rPr>
      </w:pPr>
      <w:r w:rsidRPr="00E70D81">
        <w:rPr>
          <w:lang w:val="en-US"/>
        </w:rPr>
        <w:t>Mattson, Nancy, expert (</w:t>
      </w:r>
      <w:proofErr w:type="spellStart"/>
      <w:r w:rsidRPr="00E70D81">
        <w:rPr>
          <w:lang w:val="en-US"/>
        </w:rPr>
        <w:t>fr.o.m</w:t>
      </w:r>
      <w:proofErr w:type="spellEnd"/>
      <w:r w:rsidRPr="00E70D81">
        <w:rPr>
          <w:lang w:val="en-US"/>
        </w:rPr>
        <w:t>. 2018</w:t>
      </w:r>
      <w:r w:rsidRPr="00E70D81">
        <w:rPr>
          <w:lang w:val="en-US"/>
        </w:rPr>
        <w:noBreakHyphen/>
        <w:t>11</w:t>
      </w:r>
      <w:r w:rsidRPr="00E70D81">
        <w:rPr>
          <w:lang w:val="en-US"/>
        </w:rPr>
        <w:noBreakHyphen/>
        <w:t>01)</w:t>
      </w:r>
    </w:p>
    <w:p w14:paraId="776C8B55" w14:textId="77777777" w:rsidR="00A23F7A" w:rsidRDefault="00A23F7A" w:rsidP="00B5765E">
      <w:pPr>
        <w:pStyle w:val="Brdtextmedindragvnster"/>
      </w:pPr>
      <w:r>
        <w:t>Mark-Nielsen, Jörgen, utredningsansvarig (fr.o.m. 2018</w:t>
      </w:r>
      <w:r>
        <w:noBreakHyphen/>
        <w:t>02</w:t>
      </w:r>
      <w:r>
        <w:noBreakHyphen/>
        <w:t>19 t.o.m. 2018</w:t>
      </w:r>
      <w:r>
        <w:noBreakHyphen/>
        <w:t>10</w:t>
      </w:r>
      <w:r>
        <w:noBreakHyphen/>
        <w:t>02)</w:t>
      </w:r>
    </w:p>
    <w:p w14:paraId="1A2A2CBA" w14:textId="77777777" w:rsidR="00A23F7A" w:rsidRPr="00E70D81" w:rsidRDefault="00A23F7A" w:rsidP="00B5765E">
      <w:pPr>
        <w:pStyle w:val="Brdtextmedindragvnster"/>
        <w:rPr>
          <w:lang w:val="en-US"/>
        </w:rPr>
      </w:pPr>
      <w:proofErr w:type="spellStart"/>
      <w:r w:rsidRPr="00E70D81">
        <w:rPr>
          <w:lang w:val="en-US"/>
        </w:rPr>
        <w:t>Mattsson</w:t>
      </w:r>
      <w:proofErr w:type="spellEnd"/>
      <w:r w:rsidRPr="00E70D81">
        <w:rPr>
          <w:lang w:val="en-US"/>
        </w:rPr>
        <w:t>, Nancy, expert (</w:t>
      </w:r>
      <w:proofErr w:type="spellStart"/>
      <w:r w:rsidRPr="00E70D81">
        <w:rPr>
          <w:lang w:val="en-US"/>
        </w:rPr>
        <w:t>fr.o.m</w:t>
      </w:r>
      <w:proofErr w:type="spellEnd"/>
      <w:r w:rsidRPr="00E70D81">
        <w:rPr>
          <w:lang w:val="en-US"/>
        </w:rPr>
        <w:t>. 2018</w:t>
      </w:r>
      <w:r w:rsidRPr="00E70D81">
        <w:rPr>
          <w:lang w:val="en-US"/>
        </w:rPr>
        <w:noBreakHyphen/>
        <w:t>02</w:t>
      </w:r>
      <w:r w:rsidRPr="00E70D81">
        <w:rPr>
          <w:lang w:val="en-US"/>
        </w:rPr>
        <w:noBreakHyphen/>
        <w:t xml:space="preserve">19 </w:t>
      </w:r>
      <w:proofErr w:type="spellStart"/>
      <w:r w:rsidRPr="00E70D81">
        <w:rPr>
          <w:lang w:val="en-US"/>
        </w:rPr>
        <w:t>t.o.m</w:t>
      </w:r>
      <w:proofErr w:type="spellEnd"/>
      <w:r w:rsidRPr="00E70D81">
        <w:rPr>
          <w:lang w:val="en-US"/>
        </w:rPr>
        <w:t>. 2018</w:t>
      </w:r>
      <w:r w:rsidRPr="00E70D81">
        <w:rPr>
          <w:lang w:val="en-US"/>
        </w:rPr>
        <w:noBreakHyphen/>
        <w:t>10</w:t>
      </w:r>
      <w:r w:rsidRPr="00E70D81">
        <w:rPr>
          <w:lang w:val="en-US"/>
        </w:rPr>
        <w:noBreakHyphen/>
        <w:t>02)</w:t>
      </w:r>
    </w:p>
    <w:p w14:paraId="5F0294E4" w14:textId="77777777" w:rsidR="00A23F7A" w:rsidRDefault="00A23F7A" w:rsidP="00B5765E">
      <w:pPr>
        <w:pStyle w:val="Brdtextmedindragvnster"/>
      </w:pPr>
      <w:proofErr w:type="spellStart"/>
      <w:r>
        <w:t>Nellerup</w:t>
      </w:r>
      <w:proofErr w:type="spellEnd"/>
      <w:r>
        <w:t>, Josephine, stadsbyggnadsstrateg (fr.o.m. 2018</w:t>
      </w:r>
      <w:r>
        <w:noBreakHyphen/>
        <w:t>02</w:t>
      </w:r>
      <w:r>
        <w:noBreakHyphen/>
        <w:t>19 t.o.m. 2018</w:t>
      </w:r>
      <w:r>
        <w:noBreakHyphen/>
        <w:t>10</w:t>
      </w:r>
      <w:r>
        <w:noBreakHyphen/>
        <w:t>02)</w:t>
      </w:r>
    </w:p>
    <w:p w14:paraId="0116C6F3" w14:textId="77777777" w:rsidR="00A23F7A" w:rsidRDefault="00A23F7A" w:rsidP="00B5765E">
      <w:pPr>
        <w:pStyle w:val="Brdtextmedindragvnster"/>
      </w:pPr>
      <w:r>
        <w:t>Nordlander, Anna, handläggare (fr.o.m. 2018</w:t>
      </w:r>
      <w:r>
        <w:noBreakHyphen/>
        <w:t>02</w:t>
      </w:r>
      <w:r>
        <w:noBreakHyphen/>
        <w:t>19 t.o.m. 2018</w:t>
      </w:r>
      <w:r>
        <w:noBreakHyphen/>
        <w:t>10</w:t>
      </w:r>
      <w:r>
        <w:noBreakHyphen/>
        <w:t>02)</w:t>
      </w:r>
    </w:p>
    <w:p w14:paraId="61DAFCC4" w14:textId="77777777" w:rsidR="00A23F7A" w:rsidRDefault="00A23F7A" w:rsidP="00B5765E">
      <w:pPr>
        <w:pStyle w:val="Brdtextmedindragvnster"/>
      </w:pPr>
      <w:proofErr w:type="spellStart"/>
      <w:r>
        <w:t>Silverfur</w:t>
      </w:r>
      <w:proofErr w:type="spellEnd"/>
      <w:r>
        <w:t>, Rikard, näringspolitisk expert (fr.o.m. 2018</w:t>
      </w:r>
      <w:r>
        <w:noBreakHyphen/>
        <w:t>02</w:t>
      </w:r>
      <w:r>
        <w:noBreakHyphen/>
        <w:t>19 t.o.m. 2018</w:t>
      </w:r>
      <w:r>
        <w:noBreakHyphen/>
        <w:t>10</w:t>
      </w:r>
      <w:r>
        <w:noBreakHyphen/>
        <w:t>02)</w:t>
      </w:r>
    </w:p>
    <w:p w14:paraId="291FD6A7" w14:textId="77777777" w:rsidR="00A23F7A" w:rsidRDefault="00A23F7A" w:rsidP="00B5765E">
      <w:pPr>
        <w:pStyle w:val="Brdtextmedindragvnster"/>
      </w:pPr>
      <w:r>
        <w:t>Sundvall, Daniel, jurist (fr.o.m. 2018</w:t>
      </w:r>
      <w:r>
        <w:noBreakHyphen/>
        <w:t>02</w:t>
      </w:r>
      <w:r>
        <w:noBreakHyphen/>
        <w:t>19 t.o.m. 2018</w:t>
      </w:r>
      <w:r>
        <w:noBreakHyphen/>
        <w:t>10</w:t>
      </w:r>
      <w:r>
        <w:noBreakHyphen/>
        <w:t>02)</w:t>
      </w:r>
    </w:p>
    <w:p w14:paraId="457A95BE" w14:textId="77777777" w:rsidR="00A23F7A" w:rsidRDefault="00A23F7A" w:rsidP="00B5765E">
      <w:pPr>
        <w:pStyle w:val="Brdtextmedindragvnster"/>
      </w:pPr>
      <w:r>
        <w:t>Udd, Anton, nationell samhällsplanerare (fr.o.m. 2018</w:t>
      </w:r>
      <w:r>
        <w:noBreakHyphen/>
        <w:t>02</w:t>
      </w:r>
      <w:r>
        <w:noBreakHyphen/>
        <w:t>19 t.o.m. 2018</w:t>
      </w:r>
      <w:r>
        <w:noBreakHyphen/>
        <w:t>10</w:t>
      </w:r>
      <w:r>
        <w:noBreakHyphen/>
        <w:t>02)</w:t>
      </w:r>
    </w:p>
    <w:p w14:paraId="0ACF6208" w14:textId="77777777" w:rsidR="00A23F7A" w:rsidRDefault="00A23F7A" w:rsidP="00B5765E">
      <w:pPr>
        <w:pStyle w:val="Brdtextmedindragvnster"/>
      </w:pPr>
      <w:r>
        <w:t>Weber, Elisabet, länsarkitekt (fr.o.m. 2018</w:t>
      </w:r>
      <w:r>
        <w:noBreakHyphen/>
        <w:t>02</w:t>
      </w:r>
      <w:r>
        <w:noBreakHyphen/>
        <w:t>19 t.o.m. 2018</w:t>
      </w:r>
      <w:r>
        <w:noBreakHyphen/>
        <w:t>10</w:t>
      </w:r>
      <w:r>
        <w:noBreakHyphen/>
        <w:t>02)</w:t>
      </w:r>
    </w:p>
    <w:p w14:paraId="50F095BC" w14:textId="77777777" w:rsidR="00A23F7A" w:rsidRDefault="00A23F7A" w:rsidP="00B5765E">
      <w:pPr>
        <w:pStyle w:val="Brdtextmedindragvnster"/>
      </w:pPr>
      <w:proofErr w:type="spellStart"/>
      <w:r>
        <w:t>Wellhagen</w:t>
      </w:r>
      <w:proofErr w:type="spellEnd"/>
      <w:r>
        <w:t>, Björn, näringspolitisk chef (fr.o.m. 2018</w:t>
      </w:r>
      <w:r>
        <w:noBreakHyphen/>
        <w:t>02</w:t>
      </w:r>
      <w:r>
        <w:noBreakHyphen/>
        <w:t>19 t.o.m. 2018</w:t>
      </w:r>
      <w:r>
        <w:noBreakHyphen/>
        <w:t>10</w:t>
      </w:r>
      <w:r>
        <w:noBreakHyphen/>
        <w:t>02)</w:t>
      </w:r>
    </w:p>
    <w:p w14:paraId="38AD3C6B" w14:textId="77777777" w:rsidR="00A23F7A" w:rsidRDefault="00A23F7A" w:rsidP="00B5765E">
      <w:pPr>
        <w:pStyle w:val="Brdtextmedindragvnster"/>
      </w:pPr>
      <w:proofErr w:type="spellStart"/>
      <w:r>
        <w:t>Åkerskog</w:t>
      </w:r>
      <w:proofErr w:type="spellEnd"/>
      <w:r>
        <w:t>, Ann, samhällsplanerare (fr.o.m. 2018</w:t>
      </w:r>
      <w:r>
        <w:noBreakHyphen/>
        <w:t>02</w:t>
      </w:r>
      <w:r>
        <w:noBreakHyphen/>
        <w:t>19 t.o.m. 2018</w:t>
      </w:r>
      <w:r>
        <w:noBreakHyphen/>
        <w:t>10</w:t>
      </w:r>
      <w:r>
        <w:noBreakHyphen/>
        <w:t>02)</w:t>
      </w:r>
    </w:p>
    <w:p w14:paraId="63E7974D" w14:textId="77777777" w:rsidR="00A23F7A" w:rsidRDefault="00A23F7A" w:rsidP="00B5765E">
      <w:pPr>
        <w:pStyle w:val="Brdtexthllihop"/>
      </w:pPr>
      <w:r>
        <w:t>Huvudsekreterare:</w:t>
      </w:r>
    </w:p>
    <w:p w14:paraId="46A450DF" w14:textId="77777777" w:rsidR="00A23F7A" w:rsidRDefault="00A23F7A" w:rsidP="00B5765E">
      <w:pPr>
        <w:pStyle w:val="Brdtextmedindragvnster"/>
      </w:pPr>
      <w:r>
        <w:t>Hjalmarsson, Johan, kansliråd (fr.o.m. 2017</w:t>
      </w:r>
      <w:r>
        <w:noBreakHyphen/>
        <w:t>02</w:t>
      </w:r>
      <w:r>
        <w:noBreakHyphen/>
        <w:t>01 t.o.m. 2018</w:t>
      </w:r>
      <w:r>
        <w:noBreakHyphen/>
        <w:t>10</w:t>
      </w:r>
      <w:r>
        <w:noBreakHyphen/>
        <w:t>14)</w:t>
      </w:r>
    </w:p>
    <w:p w14:paraId="28BF4412" w14:textId="77777777" w:rsidR="00A23F7A" w:rsidRDefault="00A23F7A" w:rsidP="00B5765E">
      <w:pPr>
        <w:pStyle w:val="Brdtexthllihop"/>
      </w:pPr>
      <w:r>
        <w:t>Sekreterare:</w:t>
      </w:r>
    </w:p>
    <w:p w14:paraId="4CA31DD6" w14:textId="77777777" w:rsidR="00A23F7A" w:rsidRDefault="00A23F7A" w:rsidP="00B5765E">
      <w:pPr>
        <w:pStyle w:val="Brdtextmedindragvnster"/>
      </w:pPr>
      <w:r>
        <w:t>Björk-Werner, Joel, rättssakkunnig (fr.o.m. 2017</w:t>
      </w:r>
      <w:r>
        <w:noBreakHyphen/>
        <w:t>02</w:t>
      </w:r>
      <w:r>
        <w:noBreakHyphen/>
        <w:t>15 t.o.m. 2018</w:t>
      </w:r>
      <w:r>
        <w:noBreakHyphen/>
        <w:t>12</w:t>
      </w:r>
      <w:r>
        <w:noBreakHyphen/>
        <w:t>09)</w:t>
      </w:r>
    </w:p>
    <w:p w14:paraId="28BC7688" w14:textId="77777777" w:rsidR="00A23F7A" w:rsidRDefault="00A23F7A" w:rsidP="00B5765E">
      <w:pPr>
        <w:pStyle w:val="Brdtextmedindragvnster"/>
      </w:pPr>
      <w:r>
        <w:t>Björn, Cristina, arkitekt (fr.o.m. 2017</w:t>
      </w:r>
      <w:r>
        <w:noBreakHyphen/>
        <w:t>05</w:t>
      </w:r>
      <w:r>
        <w:noBreakHyphen/>
        <w:t>21 t.o.m. 2018</w:t>
      </w:r>
      <w:r>
        <w:noBreakHyphen/>
        <w:t>05</w:t>
      </w:r>
      <w:r>
        <w:noBreakHyphen/>
        <w:t>31)</w:t>
      </w:r>
    </w:p>
    <w:p w14:paraId="611C0670" w14:textId="77777777" w:rsidR="00A23F7A" w:rsidRDefault="00A23F7A" w:rsidP="00B5765E">
      <w:pPr>
        <w:pStyle w:val="Brdtextmedindragvnster"/>
      </w:pPr>
      <w:r>
        <w:t>Blomberg, Jesper, rådman (fr.o.m. 2018</w:t>
      </w:r>
      <w:r>
        <w:noBreakHyphen/>
        <w:t>01</w:t>
      </w:r>
      <w:r>
        <w:noBreakHyphen/>
        <w:t>18 t.o.m. 2019</w:t>
      </w:r>
      <w:r>
        <w:noBreakHyphen/>
        <w:t>02</w:t>
      </w:r>
      <w:r>
        <w:noBreakHyphen/>
        <w:t>13)</w:t>
      </w:r>
    </w:p>
    <w:p w14:paraId="0B2FD806" w14:textId="77777777" w:rsidR="00A23F7A" w:rsidRDefault="00A23F7A" w:rsidP="00B5765E">
      <w:pPr>
        <w:pStyle w:val="Brdtextmedindragvnster"/>
      </w:pPr>
      <w:r>
        <w:t>Franzén, Emma, landskapsarkitekt (fr.o.m. 2017</w:t>
      </w:r>
      <w:r>
        <w:noBreakHyphen/>
        <w:t>02</w:t>
      </w:r>
      <w:r>
        <w:noBreakHyphen/>
        <w:t>01 t.o.m. 2018</w:t>
      </w:r>
      <w:r>
        <w:noBreakHyphen/>
        <w:t>05</w:t>
      </w:r>
      <w:r>
        <w:noBreakHyphen/>
        <w:t>31)</w:t>
      </w:r>
    </w:p>
    <w:p w14:paraId="457F0FC8" w14:textId="77777777" w:rsidR="00A23F7A" w:rsidRDefault="00A23F7A" w:rsidP="00B5765E">
      <w:pPr>
        <w:pStyle w:val="Brdtextupprkning"/>
      </w:pPr>
      <w:r>
        <w:t>Direktiv för utredningen, se dir. 2017:6, dir. 2017:132 och dir. 2018:62</w:t>
      </w:r>
    </w:p>
    <w:p w14:paraId="368D4EF0" w14:textId="77777777" w:rsidR="00A23F7A" w:rsidRDefault="00A23F7A" w:rsidP="00B5765E">
      <w:pPr>
        <w:pStyle w:val="Brdtexthllihop"/>
      </w:pPr>
      <w:r>
        <w:t>Kommittén har avgett</w:t>
      </w:r>
    </w:p>
    <w:p w14:paraId="661A1A83" w14:textId="77777777" w:rsidR="00A23F7A" w:rsidRDefault="00A23F7A" w:rsidP="0066468C">
      <w:pPr>
        <w:pStyle w:val="Brdtextmedindragvnster"/>
        <w:ind w:left="284" w:hanging="114"/>
      </w:pPr>
      <w:r>
        <w:t>SOU 2017:74 Detaljplanekravet</w:t>
      </w:r>
    </w:p>
    <w:p w14:paraId="1277FED1" w14:textId="44F978F3" w:rsidR="00A23F7A" w:rsidRDefault="00A23F7A" w:rsidP="0066468C">
      <w:pPr>
        <w:pStyle w:val="Brdtextmedindragvnster"/>
        <w:ind w:left="284" w:hanging="114"/>
      </w:pPr>
      <w:r>
        <w:lastRenderedPageBreak/>
        <w:t xml:space="preserve">SOU 2018:46 Del 1. En utvecklad översiktsplanering </w:t>
      </w:r>
      <w:r w:rsidR="0066468C">
        <w:t>–</w:t>
      </w:r>
      <w:r>
        <w:t xml:space="preserve"> Att underlätta efterföljande planering. Del. 2. En utvecklad översiktsplanering – Kommunalreglering av upplåtelsereformen</w:t>
      </w:r>
    </w:p>
    <w:p w14:paraId="207748A2" w14:textId="77777777" w:rsidR="00A23F7A" w:rsidRDefault="00A23F7A" w:rsidP="0066468C">
      <w:pPr>
        <w:pStyle w:val="Brdtextmedindragvnster"/>
        <w:ind w:left="284" w:hanging="114"/>
      </w:pPr>
      <w:r>
        <w:t>SOU 2018:86 Verkställbarhet av beslut om lov</w:t>
      </w:r>
    </w:p>
    <w:p w14:paraId="1B2A24E1" w14:textId="77777777" w:rsidR="00A23F7A" w:rsidRDefault="00A23F7A" w:rsidP="0066468C">
      <w:pPr>
        <w:pStyle w:val="Brdtextmedindragvnster"/>
        <w:ind w:left="284" w:hanging="114"/>
      </w:pPr>
      <w:r>
        <w:t>SOU 2019:9 Privat initiativrätt – planintressentens medverkan vid detaljplaneläggning</w:t>
      </w:r>
    </w:p>
    <w:p w14:paraId="3AD57DCB" w14:textId="77777777" w:rsidR="00A23F7A" w:rsidRDefault="00A23F7A" w:rsidP="00B5765E">
      <w:pPr>
        <w:pStyle w:val="Brdtextupprkning"/>
      </w:pPr>
      <w:r>
        <w:t>Uppdraget är därmed slutfört.</w:t>
      </w:r>
    </w:p>
    <w:p w14:paraId="2B47951C" w14:textId="77777777" w:rsidR="00A23F7A" w:rsidRDefault="00A23F7A" w:rsidP="00B5765E">
      <w:pPr>
        <w:pStyle w:val="Rubrik2"/>
      </w:pPr>
      <w:bookmarkStart w:id="163" w:name="_Toc34128093"/>
      <w:r>
        <w:t>Utredningen om radiospektrumanvändning i framtiden (N 2017:07)</w:t>
      </w:r>
      <w:bookmarkEnd w:id="163"/>
    </w:p>
    <w:p w14:paraId="74302E22" w14:textId="77777777" w:rsidR="00A23F7A" w:rsidRDefault="00A23F7A" w:rsidP="00B5765E">
      <w:pPr>
        <w:pStyle w:val="Brdtextupprkning"/>
      </w:pPr>
      <w:r>
        <w:t>Tillkallad enligt regeringens bemyndigande 2017-10-13</w:t>
      </w:r>
    </w:p>
    <w:p w14:paraId="7766BBD2" w14:textId="77777777" w:rsidR="00A23F7A" w:rsidRDefault="00A23F7A" w:rsidP="00B5765E">
      <w:pPr>
        <w:pStyle w:val="Brdtexthllihop"/>
      </w:pPr>
      <w:r>
        <w:t>Särskild utredare:</w:t>
      </w:r>
    </w:p>
    <w:p w14:paraId="3B404FAA" w14:textId="77777777" w:rsidR="00A23F7A" w:rsidRDefault="00A23F7A" w:rsidP="00B5765E">
      <w:pPr>
        <w:pStyle w:val="Brdtextmedindragvnster"/>
      </w:pPr>
      <w:r>
        <w:t>Österberg, Sven-Erik (fr.o.m. 2017</w:t>
      </w:r>
      <w:r>
        <w:noBreakHyphen/>
        <w:t>10</w:t>
      </w:r>
      <w:r>
        <w:noBreakHyphen/>
        <w:t>25 t.o.m. 2018</w:t>
      </w:r>
      <w:r>
        <w:noBreakHyphen/>
        <w:t>12</w:t>
      </w:r>
      <w:r>
        <w:noBreakHyphen/>
        <w:t>31)</w:t>
      </w:r>
    </w:p>
    <w:p w14:paraId="2D3D07A6" w14:textId="77777777" w:rsidR="00A23F7A" w:rsidRDefault="00A23F7A" w:rsidP="00B5765E">
      <w:pPr>
        <w:pStyle w:val="Brdtexthllihop"/>
      </w:pPr>
      <w:r>
        <w:t>Sakkunniga:</w:t>
      </w:r>
    </w:p>
    <w:p w14:paraId="195B2B72" w14:textId="77777777" w:rsidR="00A23F7A" w:rsidRDefault="00A23F7A" w:rsidP="00B5765E">
      <w:pPr>
        <w:pStyle w:val="Brdtextmedindragvnster"/>
      </w:pPr>
      <w:r>
        <w:t>Andersson, Per, ämnessakkunnig (fr.o.m. 2017</w:t>
      </w:r>
      <w:r>
        <w:noBreakHyphen/>
        <w:t>11</w:t>
      </w:r>
      <w:r>
        <w:noBreakHyphen/>
        <w:t>12)</w:t>
      </w:r>
    </w:p>
    <w:p w14:paraId="599E7A79" w14:textId="77777777" w:rsidR="00A23F7A" w:rsidRDefault="00A23F7A" w:rsidP="00B5765E">
      <w:pPr>
        <w:pStyle w:val="Brdtextmedindragvnster"/>
      </w:pPr>
      <w:proofErr w:type="spellStart"/>
      <w:r>
        <w:t>Arvas</w:t>
      </w:r>
      <w:proofErr w:type="spellEnd"/>
      <w:r>
        <w:t>, Filippa, ämnesråd (fr.o.m. 2017</w:t>
      </w:r>
      <w:r>
        <w:noBreakHyphen/>
        <w:t>12</w:t>
      </w:r>
      <w:r>
        <w:noBreakHyphen/>
        <w:t>11)</w:t>
      </w:r>
    </w:p>
    <w:p w14:paraId="2FCD476E" w14:textId="77777777" w:rsidR="00A23F7A" w:rsidRDefault="00A23F7A" w:rsidP="00B5765E">
      <w:pPr>
        <w:pStyle w:val="Brdtextmedindragvnster"/>
      </w:pPr>
      <w:r>
        <w:t>Fahlén, Maria, kansliråd (fr.o.m. 2017</w:t>
      </w:r>
      <w:r>
        <w:noBreakHyphen/>
        <w:t>12</w:t>
      </w:r>
      <w:r>
        <w:noBreakHyphen/>
        <w:t>11)</w:t>
      </w:r>
    </w:p>
    <w:p w14:paraId="713A07C5" w14:textId="77777777" w:rsidR="00A23F7A" w:rsidRDefault="00A23F7A" w:rsidP="00B5765E">
      <w:pPr>
        <w:pStyle w:val="Brdtexthllihop"/>
      </w:pPr>
      <w:r>
        <w:t>Experter:</w:t>
      </w:r>
    </w:p>
    <w:p w14:paraId="5A491557" w14:textId="77777777" w:rsidR="00A23F7A" w:rsidRDefault="00A23F7A" w:rsidP="00B5765E">
      <w:pPr>
        <w:pStyle w:val="Brdtextmedindragvnster"/>
      </w:pPr>
      <w:proofErr w:type="spellStart"/>
      <w:r>
        <w:t>Bjelkeby</w:t>
      </w:r>
      <w:proofErr w:type="spellEnd"/>
      <w:r>
        <w:t>, Åsa, enhetschef (fr.o.m. 2017</w:t>
      </w:r>
      <w:r>
        <w:noBreakHyphen/>
        <w:t>12</w:t>
      </w:r>
      <w:r>
        <w:noBreakHyphen/>
        <w:t>11)</w:t>
      </w:r>
    </w:p>
    <w:p w14:paraId="40C47F5A" w14:textId="77777777" w:rsidR="00A23F7A" w:rsidRDefault="00A23F7A" w:rsidP="00B5765E">
      <w:pPr>
        <w:pStyle w:val="Brdtextmedindragvnster"/>
      </w:pPr>
      <w:r>
        <w:t>Boström, Jan, tekniskt sakkunnig (fr.o.m. 2017</w:t>
      </w:r>
      <w:r>
        <w:noBreakHyphen/>
        <w:t>12</w:t>
      </w:r>
      <w:r>
        <w:noBreakHyphen/>
        <w:t>11)</w:t>
      </w:r>
    </w:p>
    <w:p w14:paraId="4D5663E1" w14:textId="77777777" w:rsidR="00A23F7A" w:rsidRDefault="00A23F7A" w:rsidP="00B5765E">
      <w:pPr>
        <w:pStyle w:val="Brdtextmedindragvnster"/>
      </w:pPr>
      <w:proofErr w:type="spellStart"/>
      <w:r>
        <w:t>Kockum</w:t>
      </w:r>
      <w:proofErr w:type="spellEnd"/>
      <w:r>
        <w:t>, Tove, biträdande enhetschef (fr.o.m. 2017</w:t>
      </w:r>
      <w:r>
        <w:noBreakHyphen/>
        <w:t>12</w:t>
      </w:r>
      <w:r>
        <w:noBreakHyphen/>
        <w:t>11)</w:t>
      </w:r>
    </w:p>
    <w:p w14:paraId="064293D2" w14:textId="77777777" w:rsidR="00A23F7A" w:rsidRDefault="00A23F7A" w:rsidP="00B5765E">
      <w:pPr>
        <w:pStyle w:val="Brdtextmedindragvnster"/>
      </w:pPr>
      <w:r>
        <w:t>Nyberg, Lars, ANS-inspektör (fr.o.m. 2018</w:t>
      </w:r>
      <w:r>
        <w:noBreakHyphen/>
        <w:t>11</w:t>
      </w:r>
      <w:r>
        <w:noBreakHyphen/>
        <w:t>20)</w:t>
      </w:r>
    </w:p>
    <w:p w14:paraId="432D940A" w14:textId="77777777" w:rsidR="00A23F7A" w:rsidRDefault="00A23F7A" w:rsidP="00B5765E">
      <w:pPr>
        <w:pStyle w:val="Brdtextmedindragvnster"/>
      </w:pPr>
      <w:r>
        <w:t>Nyman, Minna, verksamhetschef (fr.o.m. 2017</w:t>
      </w:r>
      <w:r>
        <w:noBreakHyphen/>
        <w:t>12</w:t>
      </w:r>
      <w:r>
        <w:noBreakHyphen/>
        <w:t>11)</w:t>
      </w:r>
    </w:p>
    <w:p w14:paraId="469518AD" w14:textId="77777777" w:rsidR="00A23F7A" w:rsidRDefault="00A23F7A" w:rsidP="00B5765E">
      <w:pPr>
        <w:pStyle w:val="Brdtextmedindragvnster"/>
      </w:pPr>
      <w:r>
        <w:t>Ryberg, Fredrik, polisinspektör (fr.o.m. 2017</w:t>
      </w:r>
      <w:r>
        <w:noBreakHyphen/>
        <w:t>12</w:t>
      </w:r>
      <w:r>
        <w:noBreakHyphen/>
        <w:t>11)</w:t>
      </w:r>
    </w:p>
    <w:p w14:paraId="60E084E7" w14:textId="77777777" w:rsidR="00A23F7A" w:rsidRDefault="00A23F7A" w:rsidP="00B5765E">
      <w:pPr>
        <w:pStyle w:val="Brdtextmedindragvnster"/>
      </w:pPr>
      <w:r>
        <w:t>Sandstedt, Carl, kommendörkapten (fr.o.m. 2017</w:t>
      </w:r>
      <w:r>
        <w:noBreakHyphen/>
        <w:t>12</w:t>
      </w:r>
      <w:r>
        <w:noBreakHyphen/>
        <w:t>11)</w:t>
      </w:r>
    </w:p>
    <w:p w14:paraId="20578CE1" w14:textId="77777777" w:rsidR="00A23F7A" w:rsidRDefault="00A23F7A" w:rsidP="00B5765E">
      <w:pPr>
        <w:pStyle w:val="Brdtextmedindragvnster"/>
      </w:pPr>
      <w:r>
        <w:t>Sundell, Morgan, ANS-inspektör (fr.o.m. 2017</w:t>
      </w:r>
      <w:r>
        <w:noBreakHyphen/>
        <w:t>12</w:t>
      </w:r>
      <w:r>
        <w:noBreakHyphen/>
        <w:t>11 t.o.m. 2018</w:t>
      </w:r>
      <w:r>
        <w:noBreakHyphen/>
        <w:t>11</w:t>
      </w:r>
      <w:r>
        <w:noBreakHyphen/>
        <w:t>19)</w:t>
      </w:r>
    </w:p>
    <w:p w14:paraId="59C449FC" w14:textId="77777777" w:rsidR="00A23F7A" w:rsidRDefault="00A23F7A" w:rsidP="00B5765E">
      <w:pPr>
        <w:pStyle w:val="Brdtextmedindragvnster"/>
      </w:pPr>
      <w:proofErr w:type="spellStart"/>
      <w:r>
        <w:t>Vigström</w:t>
      </w:r>
      <w:proofErr w:type="spellEnd"/>
      <w:r>
        <w:t>, Ola, jurist (fr.o.m. 2017</w:t>
      </w:r>
      <w:r>
        <w:noBreakHyphen/>
        <w:t>12</w:t>
      </w:r>
      <w:r>
        <w:noBreakHyphen/>
        <w:t>11)</w:t>
      </w:r>
    </w:p>
    <w:p w14:paraId="5A5735DE" w14:textId="77777777" w:rsidR="00A23F7A" w:rsidRDefault="00A23F7A" w:rsidP="00B5765E">
      <w:pPr>
        <w:pStyle w:val="Brdtexthllihop"/>
      </w:pPr>
      <w:r>
        <w:t>Huvudsekreterare:</w:t>
      </w:r>
    </w:p>
    <w:p w14:paraId="5EBA6003" w14:textId="77777777" w:rsidR="00A23F7A" w:rsidRDefault="00A23F7A" w:rsidP="00B5765E">
      <w:pPr>
        <w:pStyle w:val="Brdtextmedindragvnster"/>
      </w:pPr>
      <w:r>
        <w:t>Dahlqvist, Andreas, departementssekreterare (fr.o.m. 2018</w:t>
      </w:r>
      <w:r>
        <w:noBreakHyphen/>
        <w:t>10</w:t>
      </w:r>
      <w:r>
        <w:noBreakHyphen/>
        <w:t>01 t.o.m. 2019</w:t>
      </w:r>
      <w:r>
        <w:noBreakHyphen/>
        <w:t>01</w:t>
      </w:r>
      <w:r>
        <w:noBreakHyphen/>
        <w:t>21)</w:t>
      </w:r>
    </w:p>
    <w:p w14:paraId="2F022F2E" w14:textId="77777777" w:rsidR="00A23F7A" w:rsidRDefault="00A23F7A" w:rsidP="00B5765E">
      <w:pPr>
        <w:pStyle w:val="Brdtextmedindragvnster"/>
      </w:pPr>
      <w:proofErr w:type="spellStart"/>
      <w:r>
        <w:t>Mälarstig</w:t>
      </w:r>
      <w:proofErr w:type="spellEnd"/>
      <w:r>
        <w:t>, Ylva (fr.o.m. 2017</w:t>
      </w:r>
      <w:r>
        <w:noBreakHyphen/>
        <w:t>12</w:t>
      </w:r>
      <w:r>
        <w:noBreakHyphen/>
        <w:t>11 t.o.m. 2018</w:t>
      </w:r>
      <w:r>
        <w:noBreakHyphen/>
        <w:t>12</w:t>
      </w:r>
      <w:r>
        <w:noBreakHyphen/>
        <w:t>31)</w:t>
      </w:r>
    </w:p>
    <w:p w14:paraId="01D8B442" w14:textId="77777777" w:rsidR="00A23F7A" w:rsidRDefault="00A23F7A" w:rsidP="00B5765E">
      <w:pPr>
        <w:pStyle w:val="Brdtexthllihop"/>
      </w:pPr>
      <w:r>
        <w:t>Sekreterare:</w:t>
      </w:r>
    </w:p>
    <w:p w14:paraId="7187F275" w14:textId="77777777" w:rsidR="00A23F7A" w:rsidRDefault="00A23F7A" w:rsidP="00B5765E">
      <w:pPr>
        <w:pStyle w:val="Brdtextmedindragvnster"/>
      </w:pPr>
      <w:r>
        <w:t>Björnfot, Gabriella (fr.o.m. 2017</w:t>
      </w:r>
      <w:r>
        <w:noBreakHyphen/>
        <w:t>05</w:t>
      </w:r>
      <w:r>
        <w:noBreakHyphen/>
        <w:t>07 t.o.m. 2018</w:t>
      </w:r>
      <w:r>
        <w:noBreakHyphen/>
        <w:t>12</w:t>
      </w:r>
      <w:r>
        <w:noBreakHyphen/>
        <w:t>31)</w:t>
      </w:r>
    </w:p>
    <w:p w14:paraId="076D7256" w14:textId="77777777" w:rsidR="00A23F7A" w:rsidRDefault="00A23F7A" w:rsidP="00B5765E">
      <w:pPr>
        <w:pStyle w:val="Brdtextmedindragvnster"/>
      </w:pPr>
      <w:r>
        <w:t>Östrand, Cecilia (fr.o.m. 2018</w:t>
      </w:r>
      <w:r>
        <w:noBreakHyphen/>
        <w:t>08</w:t>
      </w:r>
      <w:r>
        <w:noBreakHyphen/>
        <w:t>20 t.o.m. 2018</w:t>
      </w:r>
      <w:r>
        <w:noBreakHyphen/>
        <w:t>12</w:t>
      </w:r>
      <w:r>
        <w:noBreakHyphen/>
        <w:t>31)</w:t>
      </w:r>
    </w:p>
    <w:p w14:paraId="0CC81327" w14:textId="77777777" w:rsidR="00A23F7A" w:rsidRDefault="00A23F7A" w:rsidP="00B5765E">
      <w:pPr>
        <w:pStyle w:val="Brdtextupprkning"/>
      </w:pPr>
      <w:r>
        <w:t>Direktiv för utredningen, se dir. 2017:99 och dir. 2018:23</w:t>
      </w:r>
    </w:p>
    <w:p w14:paraId="729384B3" w14:textId="77777777" w:rsidR="00A23F7A" w:rsidRDefault="00A23F7A" w:rsidP="00B5765E">
      <w:pPr>
        <w:pStyle w:val="Brdtexthllihop"/>
      </w:pPr>
      <w:r>
        <w:t>Kommittén har avgett</w:t>
      </w:r>
    </w:p>
    <w:p w14:paraId="2056B673" w14:textId="77777777" w:rsidR="00A23F7A" w:rsidRDefault="00A23F7A" w:rsidP="00B5765E">
      <w:pPr>
        <w:pStyle w:val="Brdtextmedindragvnster"/>
      </w:pPr>
      <w:r>
        <w:t>SOU 2018:92 Frekvenser i samhällets tjänst</w:t>
      </w:r>
    </w:p>
    <w:p w14:paraId="39A21126" w14:textId="77777777" w:rsidR="00A23F7A" w:rsidRDefault="00A23F7A" w:rsidP="00B5765E">
      <w:pPr>
        <w:pStyle w:val="Brdtextupprkning"/>
      </w:pPr>
      <w:r>
        <w:t>Uppdraget är därmed slutfört.</w:t>
      </w:r>
    </w:p>
    <w:p w14:paraId="1978C190" w14:textId="77777777" w:rsidR="00A23F7A" w:rsidRDefault="00A23F7A" w:rsidP="00B5765E">
      <w:pPr>
        <w:pStyle w:val="Rubrik2"/>
      </w:pPr>
      <w:bookmarkStart w:id="164" w:name="_Toc34128094"/>
      <w:r>
        <w:lastRenderedPageBreak/>
        <w:t>EU-straffstadgandeutredningen (N 2018:02)</w:t>
      </w:r>
      <w:bookmarkEnd w:id="164"/>
    </w:p>
    <w:p w14:paraId="48A67439" w14:textId="77777777" w:rsidR="00A23F7A" w:rsidRDefault="00A23F7A" w:rsidP="00B5765E">
      <w:pPr>
        <w:pStyle w:val="Brdtextupprkning"/>
      </w:pPr>
      <w:r>
        <w:t>Tillkallad enligt regeringens bemyndigande 2018-05-09</w:t>
      </w:r>
    </w:p>
    <w:p w14:paraId="34C5906A" w14:textId="77777777" w:rsidR="00A23F7A" w:rsidRDefault="00A23F7A" w:rsidP="00B5765E">
      <w:pPr>
        <w:pStyle w:val="Brdtexthllihop"/>
      </w:pPr>
      <w:r>
        <w:t>Särskild utredare:</w:t>
      </w:r>
    </w:p>
    <w:p w14:paraId="1A4206F4" w14:textId="77777777" w:rsidR="00A23F7A" w:rsidRDefault="00A23F7A" w:rsidP="00B5765E">
      <w:pPr>
        <w:pStyle w:val="Brdtextmedindragvnster"/>
      </w:pPr>
      <w:r>
        <w:t>Wiberg, Mats, expeditions- och rättschef (fr.o.m. 2018</w:t>
      </w:r>
      <w:r>
        <w:noBreakHyphen/>
        <w:t>05</w:t>
      </w:r>
      <w:r>
        <w:noBreakHyphen/>
        <w:t>16)</w:t>
      </w:r>
    </w:p>
    <w:p w14:paraId="72118D50" w14:textId="77777777" w:rsidR="00A23F7A" w:rsidRDefault="00A23F7A" w:rsidP="00B5765E">
      <w:pPr>
        <w:pStyle w:val="Brdtexthllihop"/>
      </w:pPr>
      <w:r>
        <w:t>Experter:</w:t>
      </w:r>
    </w:p>
    <w:p w14:paraId="26672BA0" w14:textId="77777777" w:rsidR="00A23F7A" w:rsidRDefault="00A23F7A" w:rsidP="00B5765E">
      <w:pPr>
        <w:pStyle w:val="Brdtextmedindragvnster"/>
      </w:pPr>
      <w:r>
        <w:t>Classon, Susanne, kansliråd (fr.o.m. 2019</w:t>
      </w:r>
      <w:r>
        <w:noBreakHyphen/>
        <w:t>02</w:t>
      </w:r>
      <w:r>
        <w:noBreakHyphen/>
        <w:t>28)</w:t>
      </w:r>
    </w:p>
    <w:p w14:paraId="5F0172D0" w14:textId="77777777" w:rsidR="00A23F7A" w:rsidRDefault="00A23F7A" w:rsidP="00B5765E">
      <w:pPr>
        <w:pStyle w:val="Brdtextmedindragvnster"/>
      </w:pPr>
      <w:proofErr w:type="spellStart"/>
      <w:r>
        <w:t>Enlund</w:t>
      </w:r>
      <w:proofErr w:type="spellEnd"/>
      <w:r>
        <w:t>, Erika, rättssakkunnig (fr.o.m. 2018</w:t>
      </w:r>
      <w:r>
        <w:noBreakHyphen/>
        <w:t>08</w:t>
      </w:r>
      <w:r>
        <w:noBreakHyphen/>
        <w:t>31)</w:t>
      </w:r>
    </w:p>
    <w:p w14:paraId="559E7FA9" w14:textId="77777777" w:rsidR="00A23F7A" w:rsidRDefault="00A23F7A" w:rsidP="00B5765E">
      <w:pPr>
        <w:pStyle w:val="Brdtextmedindragvnster"/>
      </w:pPr>
      <w:r>
        <w:t xml:space="preserve">von </w:t>
      </w:r>
      <w:proofErr w:type="spellStart"/>
      <w:r>
        <w:t>Greyerz</w:t>
      </w:r>
      <w:proofErr w:type="spellEnd"/>
      <w:r>
        <w:t xml:space="preserve">, </w:t>
      </w:r>
      <w:proofErr w:type="spellStart"/>
      <w:r>
        <w:t>Walo</w:t>
      </w:r>
      <w:proofErr w:type="spellEnd"/>
      <w:r>
        <w:t>, kansliråd (fr.o.m. 2018</w:t>
      </w:r>
      <w:r>
        <w:noBreakHyphen/>
        <w:t>08</w:t>
      </w:r>
      <w:r>
        <w:noBreakHyphen/>
        <w:t>31)</w:t>
      </w:r>
    </w:p>
    <w:p w14:paraId="3C945807" w14:textId="77777777" w:rsidR="00A23F7A" w:rsidRDefault="00A23F7A" w:rsidP="00B5765E">
      <w:pPr>
        <w:pStyle w:val="Brdtextmedindragvnster"/>
      </w:pPr>
      <w:r>
        <w:t>Hernqvist, Beatrice, ämnesråd (fr.o.m. 2018</w:t>
      </w:r>
      <w:r>
        <w:noBreakHyphen/>
        <w:t>08</w:t>
      </w:r>
      <w:r>
        <w:noBreakHyphen/>
        <w:t>31)</w:t>
      </w:r>
    </w:p>
    <w:p w14:paraId="2201D205" w14:textId="77777777" w:rsidR="00A23F7A" w:rsidRDefault="00A23F7A" w:rsidP="00B5765E">
      <w:pPr>
        <w:pStyle w:val="Brdtextmedindragvnster"/>
      </w:pPr>
      <w:r>
        <w:t>Häggström, Åsa, verksjurist (fr.o.m. 2019</w:t>
      </w:r>
      <w:r>
        <w:noBreakHyphen/>
        <w:t>10</w:t>
      </w:r>
      <w:r>
        <w:noBreakHyphen/>
        <w:t>23)</w:t>
      </w:r>
    </w:p>
    <w:p w14:paraId="3AE2DC9D" w14:textId="77777777" w:rsidR="00A23F7A" w:rsidRDefault="00A23F7A" w:rsidP="00B5765E">
      <w:pPr>
        <w:pStyle w:val="Brdtextmedindragvnster"/>
      </w:pPr>
      <w:r>
        <w:t>Jonsson, Henrik, kansliråd (fr.o.m. 2018</w:t>
      </w:r>
      <w:r>
        <w:noBreakHyphen/>
        <w:t>08</w:t>
      </w:r>
      <w:r>
        <w:noBreakHyphen/>
        <w:t>31 t.o.m. 2019</w:t>
      </w:r>
      <w:r>
        <w:noBreakHyphen/>
        <w:t>02</w:t>
      </w:r>
      <w:r>
        <w:noBreakHyphen/>
        <w:t>27)</w:t>
      </w:r>
    </w:p>
    <w:p w14:paraId="2C3641DC" w14:textId="77777777" w:rsidR="00A23F7A" w:rsidRDefault="00A23F7A" w:rsidP="00B5765E">
      <w:pPr>
        <w:pStyle w:val="Brdtextmedindragvnster"/>
      </w:pPr>
      <w:r>
        <w:t>Lidman, Peter, rättssakkunnig (fr.o.m. 2019</w:t>
      </w:r>
      <w:r>
        <w:noBreakHyphen/>
        <w:t>09</w:t>
      </w:r>
      <w:r>
        <w:noBreakHyphen/>
        <w:t>01)</w:t>
      </w:r>
    </w:p>
    <w:p w14:paraId="3889720F" w14:textId="77777777" w:rsidR="00A23F7A" w:rsidRDefault="00A23F7A" w:rsidP="00B5765E">
      <w:pPr>
        <w:pStyle w:val="Brdtextmedindragvnster"/>
      </w:pPr>
      <w:proofErr w:type="spellStart"/>
      <w:r>
        <w:t>Åkerdahl</w:t>
      </w:r>
      <w:proofErr w:type="spellEnd"/>
      <w:r>
        <w:t>, Ulrika, ämnesråd (fr.o.m. 2018</w:t>
      </w:r>
      <w:r>
        <w:noBreakHyphen/>
        <w:t>08</w:t>
      </w:r>
      <w:r>
        <w:noBreakHyphen/>
        <w:t>31 t.o.m. 2019</w:t>
      </w:r>
      <w:r>
        <w:noBreakHyphen/>
        <w:t>08</w:t>
      </w:r>
      <w:r>
        <w:noBreakHyphen/>
        <w:t>31)</w:t>
      </w:r>
    </w:p>
    <w:p w14:paraId="0BE97AD3" w14:textId="77777777" w:rsidR="00A23F7A" w:rsidRDefault="00A23F7A" w:rsidP="00B5765E">
      <w:pPr>
        <w:pStyle w:val="Brdtexthllihop"/>
      </w:pPr>
      <w:r>
        <w:t>Sekreterare:</w:t>
      </w:r>
    </w:p>
    <w:p w14:paraId="1719AE2C" w14:textId="77777777" w:rsidR="00A23F7A" w:rsidRDefault="00A23F7A" w:rsidP="00B5765E">
      <w:pPr>
        <w:pStyle w:val="Brdtextmedindragvnster"/>
      </w:pPr>
      <w:r>
        <w:t>Lundén, Alexander, hovrättsassessor (fr.o.m. 2018</w:t>
      </w:r>
      <w:r>
        <w:noBreakHyphen/>
        <w:t>08</w:t>
      </w:r>
      <w:r>
        <w:noBreakHyphen/>
        <w:t>27)</w:t>
      </w:r>
    </w:p>
    <w:p w14:paraId="4F3B8654" w14:textId="77777777" w:rsidR="00A23F7A" w:rsidRDefault="00A23F7A" w:rsidP="00B5765E">
      <w:pPr>
        <w:pStyle w:val="Brdtextupprkning"/>
      </w:pPr>
      <w:r>
        <w:t>Direktiv för utredningen, se dir. 2018:37 och dir. 2019:90</w:t>
      </w:r>
    </w:p>
    <w:p w14:paraId="399D3522" w14:textId="77777777" w:rsidR="00A23F7A" w:rsidRDefault="00A23F7A" w:rsidP="00B5765E">
      <w:pPr>
        <w:pStyle w:val="Brdtextupprkning"/>
      </w:pPr>
      <w:r>
        <w:t>Utredningen beräknas avsluta sitt arbete senast 29 februari 2020.</w:t>
      </w:r>
    </w:p>
    <w:p w14:paraId="5F0C336A" w14:textId="77777777" w:rsidR="00A23F7A" w:rsidRDefault="00A23F7A" w:rsidP="00B5765E">
      <w:pPr>
        <w:pStyle w:val="Rubrik2"/>
      </w:pPr>
      <w:bookmarkStart w:id="165" w:name="_Toc34128095"/>
      <w:r>
        <w:t>Utredningen om ett tryggare företagande i ett förändrat arbetsliv – för tillväxt och innovation (N 2018:03)</w:t>
      </w:r>
      <w:bookmarkEnd w:id="165"/>
    </w:p>
    <w:p w14:paraId="721D5015" w14:textId="77777777" w:rsidR="00A23F7A" w:rsidRDefault="00A23F7A" w:rsidP="00B5765E">
      <w:pPr>
        <w:pStyle w:val="Brdtextupprkning"/>
      </w:pPr>
      <w:r>
        <w:t>Tillkallad enligt regeringens bemyndigande 2018-06-20</w:t>
      </w:r>
    </w:p>
    <w:p w14:paraId="69962904" w14:textId="77777777" w:rsidR="00A23F7A" w:rsidRDefault="00A23F7A" w:rsidP="00B5765E">
      <w:pPr>
        <w:pStyle w:val="Brdtexthllihop"/>
      </w:pPr>
      <w:r>
        <w:t>Särskild utredare:</w:t>
      </w:r>
    </w:p>
    <w:p w14:paraId="40B0742A" w14:textId="77777777" w:rsidR="00A23F7A" w:rsidRDefault="00A23F7A" w:rsidP="00B5765E">
      <w:pPr>
        <w:pStyle w:val="Brdtextmedindragvnster"/>
      </w:pPr>
      <w:r>
        <w:t>Nilsson, Jennie, led. av riksdagen (fr.o.m. 2018</w:t>
      </w:r>
      <w:r>
        <w:noBreakHyphen/>
        <w:t>06</w:t>
      </w:r>
      <w:r>
        <w:noBreakHyphen/>
        <w:t>20 t.o.m. 2019</w:t>
      </w:r>
      <w:r>
        <w:noBreakHyphen/>
        <w:t>02</w:t>
      </w:r>
      <w:r>
        <w:noBreakHyphen/>
        <w:t>28)</w:t>
      </w:r>
    </w:p>
    <w:p w14:paraId="4C6556CF" w14:textId="77777777" w:rsidR="00A23F7A" w:rsidRDefault="00A23F7A" w:rsidP="00B5765E">
      <w:pPr>
        <w:pStyle w:val="Brdtextmedindragvnster"/>
      </w:pPr>
      <w:r>
        <w:t>Nordlöf, Gunilla, generaldirektör (fr.o.m. 2019</w:t>
      </w:r>
      <w:r>
        <w:noBreakHyphen/>
        <w:t>03</w:t>
      </w:r>
      <w:r>
        <w:noBreakHyphen/>
        <w:t>01 t.o.m. 2019</w:t>
      </w:r>
      <w:r>
        <w:noBreakHyphen/>
        <w:t>09</w:t>
      </w:r>
      <w:r>
        <w:noBreakHyphen/>
        <w:t>15)</w:t>
      </w:r>
    </w:p>
    <w:p w14:paraId="66C01E16" w14:textId="77777777" w:rsidR="00A23F7A" w:rsidRDefault="00A23F7A" w:rsidP="00B5765E">
      <w:pPr>
        <w:pStyle w:val="Brdtexthllihop"/>
      </w:pPr>
      <w:r>
        <w:t>Experter:</w:t>
      </w:r>
    </w:p>
    <w:p w14:paraId="734F187E" w14:textId="77777777" w:rsidR="00A23F7A" w:rsidRDefault="00A23F7A" w:rsidP="00B5765E">
      <w:pPr>
        <w:pStyle w:val="Brdtextmedindragvnster"/>
      </w:pPr>
      <w:proofErr w:type="spellStart"/>
      <w:r>
        <w:t>Ageberg</w:t>
      </w:r>
      <w:proofErr w:type="spellEnd"/>
      <w:r>
        <w:t>, Erik Gustaf, expert socialförsäkring (fr.o.m. 2018</w:t>
      </w:r>
      <w:r>
        <w:noBreakHyphen/>
        <w:t>08</w:t>
      </w:r>
      <w:r>
        <w:noBreakHyphen/>
        <w:t>29)</w:t>
      </w:r>
    </w:p>
    <w:p w14:paraId="3C6B8632" w14:textId="77777777" w:rsidR="00A23F7A" w:rsidRDefault="00A23F7A" w:rsidP="00B5765E">
      <w:pPr>
        <w:pStyle w:val="Brdtextmedindragvnster"/>
      </w:pPr>
      <w:r>
        <w:t>Bäck, Catharina, försäkringsexpert (fr.o.m. 2018</w:t>
      </w:r>
      <w:r>
        <w:noBreakHyphen/>
        <w:t>08</w:t>
      </w:r>
      <w:r>
        <w:noBreakHyphen/>
        <w:t>29)</w:t>
      </w:r>
    </w:p>
    <w:p w14:paraId="0407FFB7" w14:textId="77777777" w:rsidR="00A23F7A" w:rsidRDefault="00A23F7A" w:rsidP="00B5765E">
      <w:pPr>
        <w:pStyle w:val="Brdtextmedindragvnster"/>
      </w:pPr>
      <w:proofErr w:type="spellStart"/>
      <w:r>
        <w:t>Dippel</w:t>
      </w:r>
      <w:proofErr w:type="spellEnd"/>
      <w:r>
        <w:t>, Victoria, departementssekreterare (fr.o.m. 2018</w:t>
      </w:r>
      <w:r>
        <w:noBreakHyphen/>
        <w:t>08</w:t>
      </w:r>
      <w:r>
        <w:noBreakHyphen/>
        <w:t>29)</w:t>
      </w:r>
    </w:p>
    <w:p w14:paraId="41E9B0E6" w14:textId="77777777" w:rsidR="00A23F7A" w:rsidRDefault="00A23F7A" w:rsidP="00B5765E">
      <w:pPr>
        <w:pStyle w:val="Brdtextmedindragvnster"/>
      </w:pPr>
      <w:r>
        <w:t>Eriksson, Hans, rättslig expert (fr.o.m. 2018</w:t>
      </w:r>
      <w:r>
        <w:noBreakHyphen/>
        <w:t>08</w:t>
      </w:r>
      <w:r>
        <w:noBreakHyphen/>
        <w:t>29)</w:t>
      </w:r>
    </w:p>
    <w:p w14:paraId="3D3441D8" w14:textId="77777777" w:rsidR="00A23F7A" w:rsidRDefault="00A23F7A" w:rsidP="00B5765E">
      <w:pPr>
        <w:pStyle w:val="Brdtextmedindragvnster"/>
      </w:pPr>
      <w:r>
        <w:t>Germundsson, Eva-Lotta, verksamhetsutvecklare (fr.o.m. 2019</w:t>
      </w:r>
      <w:r>
        <w:noBreakHyphen/>
        <w:t>05</w:t>
      </w:r>
      <w:r>
        <w:noBreakHyphen/>
        <w:t>01)</w:t>
      </w:r>
    </w:p>
    <w:p w14:paraId="18CED097" w14:textId="77777777" w:rsidR="00A23F7A" w:rsidRDefault="00A23F7A" w:rsidP="00B5765E">
      <w:pPr>
        <w:pStyle w:val="Brdtextmedindragvnster"/>
      </w:pPr>
      <w:proofErr w:type="spellStart"/>
      <w:r>
        <w:t>Irewo</w:t>
      </w:r>
      <w:proofErr w:type="spellEnd"/>
      <w:r>
        <w:t>, Erik, verksamhetsutvecklare (fr.o.m. 2018</w:t>
      </w:r>
      <w:r>
        <w:noBreakHyphen/>
        <w:t>08</w:t>
      </w:r>
      <w:r>
        <w:noBreakHyphen/>
        <w:t>29 t.o.m. 2019</w:t>
      </w:r>
      <w:r>
        <w:noBreakHyphen/>
        <w:t>04</w:t>
      </w:r>
      <w:r>
        <w:noBreakHyphen/>
        <w:t>30)</w:t>
      </w:r>
    </w:p>
    <w:p w14:paraId="5124F185" w14:textId="77777777" w:rsidR="00A23F7A" w:rsidRDefault="00A23F7A" w:rsidP="00B5765E">
      <w:pPr>
        <w:pStyle w:val="Brdtextmedindragvnster"/>
      </w:pPr>
      <w:r>
        <w:t>Jakobsson, Stina, utredare (fr.o.m. 2018</w:t>
      </w:r>
      <w:r>
        <w:noBreakHyphen/>
        <w:t>08</w:t>
      </w:r>
      <w:r>
        <w:noBreakHyphen/>
        <w:t>29 t.o.m. 2019</w:t>
      </w:r>
      <w:r>
        <w:noBreakHyphen/>
        <w:t>01</w:t>
      </w:r>
      <w:r>
        <w:noBreakHyphen/>
        <w:t>06)</w:t>
      </w:r>
    </w:p>
    <w:p w14:paraId="11524BCB" w14:textId="77777777" w:rsidR="00A23F7A" w:rsidRDefault="00A23F7A" w:rsidP="00B5765E">
      <w:pPr>
        <w:pStyle w:val="Brdtextmedindragvnster"/>
      </w:pPr>
      <w:r>
        <w:t>Kristensson, Elisabeth, kansliråd (fr.o.m. 2018</w:t>
      </w:r>
      <w:r>
        <w:noBreakHyphen/>
        <w:t>08</w:t>
      </w:r>
      <w:r>
        <w:noBreakHyphen/>
        <w:t>29)</w:t>
      </w:r>
    </w:p>
    <w:p w14:paraId="1D32615F" w14:textId="77777777" w:rsidR="00A23F7A" w:rsidRDefault="00A23F7A" w:rsidP="00B5765E">
      <w:pPr>
        <w:pStyle w:val="Brdtextmedindragvnster"/>
      </w:pPr>
      <w:proofErr w:type="spellStart"/>
      <w:r>
        <w:t>Lorentzi</w:t>
      </w:r>
      <w:proofErr w:type="spellEnd"/>
      <w:r>
        <w:t>, Ulrika, utredare (fr.o.m. 2018</w:t>
      </w:r>
      <w:r>
        <w:noBreakHyphen/>
        <w:t>08</w:t>
      </w:r>
      <w:r>
        <w:noBreakHyphen/>
        <w:t>29)</w:t>
      </w:r>
    </w:p>
    <w:p w14:paraId="30CE3CF3" w14:textId="77777777" w:rsidR="00A23F7A" w:rsidRDefault="00A23F7A" w:rsidP="00B5765E">
      <w:pPr>
        <w:pStyle w:val="Brdtextmedindragvnster"/>
      </w:pPr>
      <w:r>
        <w:t>Lundahl, Katarina, chefsekonom (fr.o.m. 2019</w:t>
      </w:r>
      <w:r>
        <w:noBreakHyphen/>
        <w:t>01</w:t>
      </w:r>
      <w:r>
        <w:noBreakHyphen/>
        <w:t>07)</w:t>
      </w:r>
    </w:p>
    <w:p w14:paraId="7304FC08" w14:textId="77777777" w:rsidR="00A23F7A" w:rsidRDefault="00A23F7A" w:rsidP="00B5765E">
      <w:pPr>
        <w:pStyle w:val="Brdtextmedindragvnster"/>
      </w:pPr>
      <w:r>
        <w:t>Norlin, Pernilla, kommunikationschef (fr.o.m. 2018</w:t>
      </w:r>
      <w:r>
        <w:noBreakHyphen/>
        <w:t>08</w:t>
      </w:r>
      <w:r>
        <w:noBreakHyphen/>
        <w:t>29)</w:t>
      </w:r>
    </w:p>
    <w:p w14:paraId="2145C33B" w14:textId="77777777" w:rsidR="00A23F7A" w:rsidRDefault="00A23F7A" w:rsidP="00B5765E">
      <w:pPr>
        <w:pStyle w:val="Brdtextmedindragvnster"/>
      </w:pPr>
      <w:r>
        <w:t>Persson, Jan, analytiker (fr.o.m. 2018</w:t>
      </w:r>
      <w:r>
        <w:noBreakHyphen/>
        <w:t>08</w:t>
      </w:r>
      <w:r>
        <w:noBreakHyphen/>
        <w:t>29)</w:t>
      </w:r>
    </w:p>
    <w:p w14:paraId="0C5F7FE2" w14:textId="77777777" w:rsidR="00A23F7A" w:rsidRDefault="00A23F7A" w:rsidP="00B5765E">
      <w:pPr>
        <w:pStyle w:val="Brdtextmedindragvnster"/>
      </w:pPr>
      <w:r>
        <w:t>Sjölander, Erik, vice ordförande (fr.o.m. 2018</w:t>
      </w:r>
      <w:r>
        <w:noBreakHyphen/>
        <w:t>08</w:t>
      </w:r>
      <w:r>
        <w:noBreakHyphen/>
        <w:t>29)</w:t>
      </w:r>
    </w:p>
    <w:p w14:paraId="46B9C596" w14:textId="77777777" w:rsidR="00A23F7A" w:rsidRDefault="00A23F7A" w:rsidP="00B5765E">
      <w:pPr>
        <w:pStyle w:val="Brdtextmedindragvnster"/>
      </w:pPr>
      <w:proofErr w:type="spellStart"/>
      <w:r>
        <w:lastRenderedPageBreak/>
        <w:t>Vejsiu</w:t>
      </w:r>
      <w:proofErr w:type="spellEnd"/>
      <w:r>
        <w:t xml:space="preserve">, </w:t>
      </w:r>
      <w:proofErr w:type="spellStart"/>
      <w:r>
        <w:t>Altin</w:t>
      </w:r>
      <w:proofErr w:type="spellEnd"/>
      <w:r>
        <w:t>, kansliråd (fr.o.m. 2019</w:t>
      </w:r>
      <w:r>
        <w:noBreakHyphen/>
        <w:t>02</w:t>
      </w:r>
      <w:r>
        <w:noBreakHyphen/>
        <w:t>01)</w:t>
      </w:r>
    </w:p>
    <w:p w14:paraId="5FDDE614" w14:textId="77777777" w:rsidR="00A23F7A" w:rsidRDefault="00A23F7A" w:rsidP="00B5765E">
      <w:pPr>
        <w:pStyle w:val="Brdtextmedindragvnster"/>
      </w:pPr>
      <w:r>
        <w:t>Åkesson, Esbjörn, kansliråd (fr.o.m. 2018</w:t>
      </w:r>
      <w:r>
        <w:noBreakHyphen/>
        <w:t>08</w:t>
      </w:r>
      <w:r>
        <w:noBreakHyphen/>
        <w:t>29)</w:t>
      </w:r>
    </w:p>
    <w:p w14:paraId="5ED07E42" w14:textId="77777777" w:rsidR="00A23F7A" w:rsidRDefault="00A23F7A" w:rsidP="00B5765E">
      <w:pPr>
        <w:pStyle w:val="Brdtexthllihop"/>
      </w:pPr>
      <w:r>
        <w:t>Sekreterare:</w:t>
      </w:r>
    </w:p>
    <w:p w14:paraId="7F888084" w14:textId="77777777" w:rsidR="00A23F7A" w:rsidRDefault="00A23F7A" w:rsidP="00B5765E">
      <w:pPr>
        <w:pStyle w:val="Brdtextmedindragvnster"/>
      </w:pPr>
      <w:r>
        <w:t>Ljungberg, Lena (fr.o.m. 2019</w:t>
      </w:r>
      <w:r>
        <w:noBreakHyphen/>
        <w:t>01</w:t>
      </w:r>
      <w:r>
        <w:noBreakHyphen/>
        <w:t>01 t.o.m. 2019</w:t>
      </w:r>
      <w:r>
        <w:noBreakHyphen/>
        <w:t>04</w:t>
      </w:r>
      <w:r>
        <w:noBreakHyphen/>
        <w:t>30)</w:t>
      </w:r>
    </w:p>
    <w:p w14:paraId="32B7404A" w14:textId="77777777" w:rsidR="00A23F7A" w:rsidRDefault="00A23F7A" w:rsidP="00B5765E">
      <w:pPr>
        <w:pStyle w:val="Brdtextmedindragvnster"/>
      </w:pPr>
      <w:r>
        <w:t>Strömberg, Ingrid (fr.o.m. 2018</w:t>
      </w:r>
      <w:r>
        <w:noBreakHyphen/>
        <w:t>09</w:t>
      </w:r>
      <w:r>
        <w:noBreakHyphen/>
        <w:t>03 t.o.m. 2019</w:t>
      </w:r>
      <w:r>
        <w:noBreakHyphen/>
        <w:t>09</w:t>
      </w:r>
      <w:r>
        <w:noBreakHyphen/>
        <w:t>22)</w:t>
      </w:r>
    </w:p>
    <w:p w14:paraId="3B2A25EF" w14:textId="77777777" w:rsidR="00A23F7A" w:rsidRDefault="00A23F7A" w:rsidP="00B5765E">
      <w:pPr>
        <w:pStyle w:val="Brdtextmedindragvnster"/>
      </w:pPr>
      <w:proofErr w:type="spellStart"/>
      <w:r>
        <w:t>Vejsiu</w:t>
      </w:r>
      <w:proofErr w:type="spellEnd"/>
      <w:r>
        <w:t xml:space="preserve">, </w:t>
      </w:r>
      <w:proofErr w:type="spellStart"/>
      <w:r>
        <w:t>Altin</w:t>
      </w:r>
      <w:proofErr w:type="spellEnd"/>
      <w:r>
        <w:t>, kansliråd (fr.o.m. 2018</w:t>
      </w:r>
      <w:r>
        <w:noBreakHyphen/>
        <w:t>09</w:t>
      </w:r>
      <w:r>
        <w:noBreakHyphen/>
        <w:t>17 t.o.m. 2019</w:t>
      </w:r>
      <w:r>
        <w:noBreakHyphen/>
        <w:t>01</w:t>
      </w:r>
      <w:r>
        <w:noBreakHyphen/>
        <w:t>31)</w:t>
      </w:r>
    </w:p>
    <w:p w14:paraId="5AFE0D80" w14:textId="77777777" w:rsidR="00A23F7A" w:rsidRDefault="00A23F7A" w:rsidP="00B5765E">
      <w:pPr>
        <w:pStyle w:val="Brdtextupprkning"/>
      </w:pPr>
      <w:r>
        <w:t>Direktiv för utredningen, se dir. 2018:54 och dir. 2019:27</w:t>
      </w:r>
    </w:p>
    <w:p w14:paraId="5F58D2DF" w14:textId="77777777" w:rsidR="00A23F7A" w:rsidRDefault="00A23F7A" w:rsidP="00B5765E">
      <w:pPr>
        <w:pStyle w:val="Brdtexthllihop"/>
      </w:pPr>
      <w:r>
        <w:t>Kommittén har avgett</w:t>
      </w:r>
    </w:p>
    <w:p w14:paraId="6D9E9A03" w14:textId="77777777" w:rsidR="00A23F7A" w:rsidRDefault="00A23F7A" w:rsidP="00B5765E">
      <w:pPr>
        <w:pStyle w:val="Brdtextmedindragvnster"/>
      </w:pPr>
      <w:r>
        <w:t>SOU 2019:41 Företagare i de sociala trygghetssystemen</w:t>
      </w:r>
    </w:p>
    <w:p w14:paraId="78875F98" w14:textId="77777777" w:rsidR="00A23F7A" w:rsidRDefault="00A23F7A" w:rsidP="00B5765E">
      <w:pPr>
        <w:pStyle w:val="Brdtextupprkning"/>
      </w:pPr>
      <w:r>
        <w:t>Uppdraget är därmed slutfört.</w:t>
      </w:r>
    </w:p>
    <w:p w14:paraId="7C6B49D1" w14:textId="77777777" w:rsidR="00A23F7A" w:rsidRDefault="00A23F7A" w:rsidP="00B5765E">
      <w:pPr>
        <w:pStyle w:val="Rubrik2"/>
      </w:pPr>
      <w:bookmarkStart w:id="166" w:name="_Toc34128096"/>
      <w:r>
        <w:t>Kommittén för teknologisk innovation och etik (N 2018:04)</w:t>
      </w:r>
      <w:bookmarkEnd w:id="166"/>
    </w:p>
    <w:p w14:paraId="3AFBE404" w14:textId="77777777" w:rsidR="00A23F7A" w:rsidRDefault="00A23F7A" w:rsidP="00B5765E">
      <w:pPr>
        <w:pStyle w:val="Brdtextupprkning"/>
      </w:pPr>
      <w:r>
        <w:t>Tillkallad enligt regeringens bemyndigande 2018-08-16</w:t>
      </w:r>
    </w:p>
    <w:p w14:paraId="6C67487D" w14:textId="77777777" w:rsidR="00A23F7A" w:rsidRDefault="00A23F7A" w:rsidP="00B5765E">
      <w:pPr>
        <w:pStyle w:val="Brdtexthllihop"/>
      </w:pPr>
      <w:r>
        <w:t>Ordförande:</w:t>
      </w:r>
    </w:p>
    <w:p w14:paraId="5154D7D9" w14:textId="77777777" w:rsidR="00A23F7A" w:rsidRDefault="00A23F7A" w:rsidP="00B5765E">
      <w:pPr>
        <w:pStyle w:val="Brdtextmedindragvnster"/>
      </w:pPr>
      <w:r>
        <w:t>Simonsson, Jon, departementsråd (fr.o.m. 2018</w:t>
      </w:r>
      <w:r>
        <w:noBreakHyphen/>
        <w:t>10</w:t>
      </w:r>
      <w:r>
        <w:noBreakHyphen/>
        <w:t>01)</w:t>
      </w:r>
    </w:p>
    <w:p w14:paraId="3EE98429" w14:textId="77777777" w:rsidR="00A23F7A" w:rsidRDefault="00A23F7A" w:rsidP="00B5765E">
      <w:pPr>
        <w:pStyle w:val="Brdtexthllihop"/>
      </w:pPr>
      <w:r>
        <w:t>Ledamöter:</w:t>
      </w:r>
    </w:p>
    <w:p w14:paraId="1F7FFB0E" w14:textId="77777777" w:rsidR="00A23F7A" w:rsidRDefault="00A23F7A" w:rsidP="00B5765E">
      <w:pPr>
        <w:pStyle w:val="Brdtextmedindragvnster"/>
      </w:pPr>
      <w:r>
        <w:t>Brogren Karlberg, Charlotte, FoU direktör (fr.o.m. 2018</w:t>
      </w:r>
      <w:r>
        <w:noBreakHyphen/>
        <w:t>12</w:t>
      </w:r>
      <w:r>
        <w:noBreakHyphen/>
        <w:t>18)</w:t>
      </w:r>
    </w:p>
    <w:p w14:paraId="0BCEF99E" w14:textId="77777777" w:rsidR="00A23F7A" w:rsidRDefault="00A23F7A" w:rsidP="00B5765E">
      <w:pPr>
        <w:pStyle w:val="Brdtextmedindragvnster"/>
      </w:pPr>
      <w:r>
        <w:t>Einhorn, Stefan, professor i molekylär onkologi (fr.o.m. 2018</w:t>
      </w:r>
      <w:r>
        <w:noBreakHyphen/>
        <w:t>12</w:t>
      </w:r>
      <w:r>
        <w:noBreakHyphen/>
        <w:t>18)</w:t>
      </w:r>
    </w:p>
    <w:p w14:paraId="1E4AD859" w14:textId="77777777" w:rsidR="00A23F7A" w:rsidRDefault="00A23F7A" w:rsidP="00B5765E">
      <w:pPr>
        <w:pStyle w:val="Brdtextmedindragvnster"/>
      </w:pPr>
      <w:proofErr w:type="spellStart"/>
      <w:r>
        <w:t>Jackelén</w:t>
      </w:r>
      <w:proofErr w:type="spellEnd"/>
      <w:r>
        <w:t>, Antje, ärkebiskop (fr.o.m. 2018</w:t>
      </w:r>
      <w:r>
        <w:noBreakHyphen/>
        <w:t>12</w:t>
      </w:r>
      <w:r>
        <w:noBreakHyphen/>
        <w:t>18)</w:t>
      </w:r>
    </w:p>
    <w:p w14:paraId="385A9FC8" w14:textId="77777777" w:rsidR="00A23F7A" w:rsidRDefault="00A23F7A" w:rsidP="00B5765E">
      <w:pPr>
        <w:pStyle w:val="Brdtextmedindragvnster"/>
      </w:pPr>
      <w:proofErr w:type="spellStart"/>
      <w:r>
        <w:t>Jermsten</w:t>
      </w:r>
      <w:proofErr w:type="spellEnd"/>
      <w:r>
        <w:t>, Rikard, generaldirektör (fr.o.m. 2018</w:t>
      </w:r>
      <w:r>
        <w:noBreakHyphen/>
        <w:t>12</w:t>
      </w:r>
      <w:r>
        <w:noBreakHyphen/>
        <w:t>18)</w:t>
      </w:r>
    </w:p>
    <w:p w14:paraId="07B08025" w14:textId="77777777" w:rsidR="00A23F7A" w:rsidRDefault="00A23F7A" w:rsidP="00B5765E">
      <w:pPr>
        <w:pStyle w:val="Brdtextmedindragvnster"/>
      </w:pPr>
      <w:r>
        <w:t xml:space="preserve">Svahn </w:t>
      </w:r>
      <w:proofErr w:type="spellStart"/>
      <w:r>
        <w:t>Starrsjö</w:t>
      </w:r>
      <w:proofErr w:type="spellEnd"/>
      <w:r>
        <w:t>, Kristina, justitieråd (fr.o.m. 2018</w:t>
      </w:r>
      <w:r>
        <w:noBreakHyphen/>
        <w:t>12</w:t>
      </w:r>
      <w:r>
        <w:noBreakHyphen/>
        <w:t>18)</w:t>
      </w:r>
    </w:p>
    <w:p w14:paraId="1930BFAB" w14:textId="77777777" w:rsidR="00A23F7A" w:rsidRPr="00E70D81" w:rsidRDefault="00A23F7A" w:rsidP="00B5765E">
      <w:pPr>
        <w:pStyle w:val="Brdtextmedindragvnster"/>
        <w:rPr>
          <w:lang w:val="de-DE"/>
        </w:rPr>
      </w:pPr>
      <w:proofErr w:type="spellStart"/>
      <w:r w:rsidRPr="00E70D81">
        <w:rPr>
          <w:lang w:val="de-DE"/>
        </w:rPr>
        <w:t>Thedéen</w:t>
      </w:r>
      <w:proofErr w:type="spellEnd"/>
      <w:r w:rsidRPr="00E70D81">
        <w:rPr>
          <w:lang w:val="de-DE"/>
        </w:rPr>
        <w:t xml:space="preserve">, Erik, </w:t>
      </w:r>
      <w:proofErr w:type="spellStart"/>
      <w:r w:rsidRPr="00E70D81">
        <w:rPr>
          <w:lang w:val="de-DE"/>
        </w:rPr>
        <w:t>generaldirektör</w:t>
      </w:r>
      <w:proofErr w:type="spellEnd"/>
      <w:r w:rsidRPr="00E70D81">
        <w:rPr>
          <w:lang w:val="de-DE"/>
        </w:rPr>
        <w:t xml:space="preserve"> (</w:t>
      </w:r>
      <w:proofErr w:type="spellStart"/>
      <w:r w:rsidRPr="00E70D81">
        <w:rPr>
          <w:lang w:val="de-DE"/>
        </w:rPr>
        <w:t>fr.o.m</w:t>
      </w:r>
      <w:proofErr w:type="spellEnd"/>
      <w:r w:rsidRPr="00E70D81">
        <w:rPr>
          <w:lang w:val="de-DE"/>
        </w:rPr>
        <w:t>. 2018</w:t>
      </w:r>
      <w:r w:rsidRPr="00E70D81">
        <w:rPr>
          <w:lang w:val="de-DE"/>
        </w:rPr>
        <w:noBreakHyphen/>
        <w:t>12</w:t>
      </w:r>
      <w:r w:rsidRPr="00E70D81">
        <w:rPr>
          <w:lang w:val="de-DE"/>
        </w:rPr>
        <w:noBreakHyphen/>
        <w:t>18)</w:t>
      </w:r>
    </w:p>
    <w:p w14:paraId="7E35CDBF" w14:textId="77777777" w:rsidR="00A23F7A" w:rsidRDefault="00A23F7A" w:rsidP="00B5765E">
      <w:pPr>
        <w:pStyle w:val="Brdtexthllihop"/>
      </w:pPr>
      <w:r>
        <w:t>Experter:</w:t>
      </w:r>
    </w:p>
    <w:p w14:paraId="7123154A" w14:textId="77777777" w:rsidR="00A23F7A" w:rsidRDefault="00A23F7A" w:rsidP="00B5765E">
      <w:pPr>
        <w:pStyle w:val="Brdtextmedindragvnster"/>
      </w:pPr>
      <w:proofErr w:type="spellStart"/>
      <w:r>
        <w:t>Anér</w:t>
      </w:r>
      <w:proofErr w:type="spellEnd"/>
      <w:r>
        <w:t>, Emilie, departementssekreterare (fr.o.m. 2019</w:t>
      </w:r>
      <w:r>
        <w:noBreakHyphen/>
        <w:t>07</w:t>
      </w:r>
      <w:r>
        <w:noBreakHyphen/>
        <w:t>18)</w:t>
      </w:r>
    </w:p>
    <w:p w14:paraId="69F4B04A" w14:textId="77777777" w:rsidR="00A23F7A" w:rsidRDefault="00A23F7A" w:rsidP="00B5765E">
      <w:pPr>
        <w:pStyle w:val="Brdtextmedindragvnster"/>
      </w:pPr>
      <w:r>
        <w:t>Carlsson Kraft, Jenny, departementssekreterare (fr.o.m. 2019</w:t>
      </w:r>
      <w:r>
        <w:noBreakHyphen/>
        <w:t>07</w:t>
      </w:r>
      <w:r>
        <w:noBreakHyphen/>
        <w:t>18)</w:t>
      </w:r>
    </w:p>
    <w:p w14:paraId="6B1C0330" w14:textId="77777777" w:rsidR="00A23F7A" w:rsidRDefault="00A23F7A" w:rsidP="00B5765E">
      <w:pPr>
        <w:pStyle w:val="Brdtextmedindragvnster"/>
      </w:pPr>
      <w:proofErr w:type="spellStart"/>
      <w:r>
        <w:t>Deiaco</w:t>
      </w:r>
      <w:proofErr w:type="spellEnd"/>
      <w:r>
        <w:t>, Enrico, avdelningschef (fr.o.m. 2019</w:t>
      </w:r>
      <w:r>
        <w:noBreakHyphen/>
        <w:t>07</w:t>
      </w:r>
      <w:r>
        <w:noBreakHyphen/>
        <w:t>18 t.o.m. 2019</w:t>
      </w:r>
      <w:r>
        <w:noBreakHyphen/>
        <w:t>10</w:t>
      </w:r>
      <w:r>
        <w:noBreakHyphen/>
        <w:t>24)</w:t>
      </w:r>
    </w:p>
    <w:p w14:paraId="2CB32F64" w14:textId="77777777" w:rsidR="00A23F7A" w:rsidRDefault="00A23F7A" w:rsidP="00B5765E">
      <w:pPr>
        <w:pStyle w:val="Brdtextmedindragvnster"/>
      </w:pPr>
      <w:r>
        <w:t>Forslid, Petra, kansliråd (fr.o.m. 2019</w:t>
      </w:r>
      <w:r>
        <w:noBreakHyphen/>
        <w:t>07</w:t>
      </w:r>
      <w:r>
        <w:noBreakHyphen/>
        <w:t>18)</w:t>
      </w:r>
    </w:p>
    <w:p w14:paraId="712DD8FB" w14:textId="77777777" w:rsidR="00A23F7A" w:rsidRDefault="00A23F7A" w:rsidP="00B5765E">
      <w:pPr>
        <w:pStyle w:val="Brdtextmedindragvnster"/>
      </w:pPr>
      <w:proofErr w:type="spellStart"/>
      <w:r>
        <w:t>Gramenius</w:t>
      </w:r>
      <w:proofErr w:type="spellEnd"/>
      <w:r>
        <w:t>, Jacob, senior rådgivare (fr.o.m. 2019</w:t>
      </w:r>
      <w:r>
        <w:noBreakHyphen/>
        <w:t>07</w:t>
      </w:r>
      <w:r>
        <w:noBreakHyphen/>
        <w:t>18)</w:t>
      </w:r>
    </w:p>
    <w:p w14:paraId="06EA043B" w14:textId="77777777" w:rsidR="00A23F7A" w:rsidRDefault="00A23F7A" w:rsidP="00B5765E">
      <w:pPr>
        <w:pStyle w:val="Brdtextmedindragvnster"/>
      </w:pPr>
      <w:r>
        <w:t>Hellman, Jakob, handläggare (fr.o.m. 2019</w:t>
      </w:r>
      <w:r>
        <w:noBreakHyphen/>
        <w:t>07</w:t>
      </w:r>
      <w:r>
        <w:noBreakHyphen/>
        <w:t>18)</w:t>
      </w:r>
    </w:p>
    <w:p w14:paraId="5AB10667" w14:textId="77777777" w:rsidR="00A23F7A" w:rsidRDefault="00A23F7A" w:rsidP="00B5765E">
      <w:pPr>
        <w:pStyle w:val="Brdtextmedindragvnster"/>
      </w:pPr>
      <w:proofErr w:type="spellStart"/>
      <w:r>
        <w:t>Högset</w:t>
      </w:r>
      <w:proofErr w:type="spellEnd"/>
      <w:r>
        <w:t>, Pia, departementssekreterare (fr.o.m. 2019</w:t>
      </w:r>
      <w:r>
        <w:noBreakHyphen/>
        <w:t>07</w:t>
      </w:r>
      <w:r>
        <w:noBreakHyphen/>
        <w:t>18)</w:t>
      </w:r>
    </w:p>
    <w:p w14:paraId="544F7562" w14:textId="77777777" w:rsidR="00A23F7A" w:rsidRDefault="00A23F7A" w:rsidP="00B5765E">
      <w:pPr>
        <w:pStyle w:val="Brdtextmedindragvnster"/>
      </w:pPr>
      <w:r>
        <w:t>Langbeck, Björn, industriell rådgivare (fr.o.m. 2019</w:t>
      </w:r>
      <w:r>
        <w:noBreakHyphen/>
        <w:t>07</w:t>
      </w:r>
      <w:r>
        <w:noBreakHyphen/>
        <w:t>18)</w:t>
      </w:r>
    </w:p>
    <w:p w14:paraId="075713E3" w14:textId="77777777" w:rsidR="00A23F7A" w:rsidRDefault="00A23F7A" w:rsidP="00B5765E">
      <w:pPr>
        <w:pStyle w:val="Brdtextmedindragvnster"/>
      </w:pPr>
      <w:r>
        <w:t>Levin, Philip, jurist (fr.o.m. 2019</w:t>
      </w:r>
      <w:r>
        <w:noBreakHyphen/>
        <w:t>07</w:t>
      </w:r>
      <w:r>
        <w:noBreakHyphen/>
        <w:t>18)</w:t>
      </w:r>
    </w:p>
    <w:p w14:paraId="32A2926E" w14:textId="77777777" w:rsidR="00A23F7A" w:rsidRDefault="00A23F7A" w:rsidP="00B5765E">
      <w:pPr>
        <w:pStyle w:val="Brdtextmedindragvnster"/>
      </w:pPr>
      <w:r>
        <w:t>Sandberg, Fredrik, kansliråd (fr.o.m. 2019</w:t>
      </w:r>
      <w:r>
        <w:noBreakHyphen/>
        <w:t>10</w:t>
      </w:r>
      <w:r>
        <w:noBreakHyphen/>
        <w:t>25)</w:t>
      </w:r>
    </w:p>
    <w:p w14:paraId="21D84AD2" w14:textId="77777777" w:rsidR="00A23F7A" w:rsidRDefault="00A23F7A" w:rsidP="00B5765E">
      <w:pPr>
        <w:pStyle w:val="Brdtextmedindragvnster"/>
      </w:pPr>
      <w:r>
        <w:t>Stridsberg, Linda, ämnesråd (fr.o.m. 2019</w:t>
      </w:r>
      <w:r>
        <w:noBreakHyphen/>
        <w:t>07</w:t>
      </w:r>
      <w:r>
        <w:noBreakHyphen/>
        <w:t>18)</w:t>
      </w:r>
    </w:p>
    <w:p w14:paraId="01BB315C" w14:textId="77777777" w:rsidR="00A23F7A" w:rsidRDefault="00A23F7A" w:rsidP="00B5765E">
      <w:pPr>
        <w:pStyle w:val="Brdtextmedindragvnster"/>
      </w:pPr>
      <w:r>
        <w:t>Svensson, Peter, analytiker (fr.o.m. 2019</w:t>
      </w:r>
      <w:r>
        <w:noBreakHyphen/>
        <w:t>10</w:t>
      </w:r>
      <w:r>
        <w:noBreakHyphen/>
        <w:t>25)</w:t>
      </w:r>
    </w:p>
    <w:p w14:paraId="05614C73" w14:textId="77777777" w:rsidR="00A23F7A" w:rsidRDefault="00A23F7A" w:rsidP="00B5765E">
      <w:pPr>
        <w:pStyle w:val="Brdtextmedindragvnster"/>
      </w:pPr>
      <w:proofErr w:type="spellStart"/>
      <w:r>
        <w:t>Tidström</w:t>
      </w:r>
      <w:proofErr w:type="spellEnd"/>
      <w:r>
        <w:t>, Catrin, ämnesråd (fr.o.m. 2019</w:t>
      </w:r>
      <w:r>
        <w:noBreakHyphen/>
        <w:t>07</w:t>
      </w:r>
      <w:r>
        <w:noBreakHyphen/>
        <w:t>18)</w:t>
      </w:r>
    </w:p>
    <w:p w14:paraId="00BE89D6" w14:textId="77777777" w:rsidR="00A23F7A" w:rsidRDefault="00A23F7A" w:rsidP="00B5765E">
      <w:pPr>
        <w:pStyle w:val="Brdtextmedindragvnster"/>
      </w:pPr>
      <w:r>
        <w:t>Widell, Jonas, rättssakkunnig (fr.o.m. 2019</w:t>
      </w:r>
      <w:r>
        <w:noBreakHyphen/>
        <w:t>07</w:t>
      </w:r>
      <w:r>
        <w:noBreakHyphen/>
        <w:t>18)</w:t>
      </w:r>
    </w:p>
    <w:p w14:paraId="28BA87BD" w14:textId="77777777" w:rsidR="00A23F7A" w:rsidRDefault="00A23F7A" w:rsidP="00B5765E">
      <w:pPr>
        <w:pStyle w:val="Brdtexthllihop"/>
      </w:pPr>
      <w:r>
        <w:t>Huvudsekreterare:</w:t>
      </w:r>
    </w:p>
    <w:p w14:paraId="16F6204E" w14:textId="77777777" w:rsidR="00A23F7A" w:rsidRDefault="00A23F7A" w:rsidP="00B5765E">
      <w:pPr>
        <w:pStyle w:val="Brdtextmedindragvnster"/>
      </w:pPr>
      <w:r>
        <w:t>Fridén, Anna (fr.o.m. 2019</w:t>
      </w:r>
      <w:r>
        <w:noBreakHyphen/>
        <w:t>01</w:t>
      </w:r>
      <w:r>
        <w:noBreakHyphen/>
        <w:t>21)</w:t>
      </w:r>
    </w:p>
    <w:p w14:paraId="7B4202B9" w14:textId="77777777" w:rsidR="00A23F7A" w:rsidRDefault="00A23F7A" w:rsidP="00B5765E">
      <w:pPr>
        <w:pStyle w:val="Brdtexthllihop"/>
      </w:pPr>
      <w:r>
        <w:lastRenderedPageBreak/>
        <w:t>Sekreterare:</w:t>
      </w:r>
    </w:p>
    <w:p w14:paraId="2E6F661C" w14:textId="77777777" w:rsidR="00A23F7A" w:rsidRDefault="00A23F7A" w:rsidP="00B5765E">
      <w:pPr>
        <w:pStyle w:val="Brdtextmedindragvnster"/>
      </w:pPr>
      <w:proofErr w:type="spellStart"/>
      <w:r>
        <w:t>Fexdal</w:t>
      </w:r>
      <w:proofErr w:type="spellEnd"/>
      <w:r>
        <w:t>, Pernilla, administrativ assistent (fr.o.m. 2019</w:t>
      </w:r>
      <w:r>
        <w:noBreakHyphen/>
        <w:t>11</w:t>
      </w:r>
      <w:r>
        <w:noBreakHyphen/>
        <w:t>01 t.o.m. 2020</w:t>
      </w:r>
      <w:r>
        <w:noBreakHyphen/>
        <w:t>04</w:t>
      </w:r>
      <w:r>
        <w:noBreakHyphen/>
        <w:t>30)</w:t>
      </w:r>
    </w:p>
    <w:p w14:paraId="02AD1BD0" w14:textId="77777777" w:rsidR="00A23F7A" w:rsidRDefault="00A23F7A" w:rsidP="00B5765E">
      <w:pPr>
        <w:pStyle w:val="Brdtextmedindragvnster"/>
      </w:pPr>
      <w:proofErr w:type="spellStart"/>
      <w:r>
        <w:t>Forsaeus</w:t>
      </w:r>
      <w:proofErr w:type="spellEnd"/>
      <w:r>
        <w:t>, Helena (fr.o.m. 2019</w:t>
      </w:r>
      <w:r>
        <w:noBreakHyphen/>
        <w:t>02</w:t>
      </w:r>
      <w:r>
        <w:noBreakHyphen/>
        <w:t>01)</w:t>
      </w:r>
    </w:p>
    <w:p w14:paraId="4610B3A8" w14:textId="77777777" w:rsidR="00A23F7A" w:rsidRPr="00E70D81" w:rsidRDefault="00A23F7A" w:rsidP="00B5765E">
      <w:pPr>
        <w:pStyle w:val="Brdtextmedindragvnster"/>
        <w:rPr>
          <w:lang w:val="en-US"/>
        </w:rPr>
      </w:pPr>
      <w:r w:rsidRPr="00E70D81">
        <w:rPr>
          <w:lang w:val="en-US"/>
        </w:rPr>
        <w:t>Hall, Charlotte (</w:t>
      </w:r>
      <w:proofErr w:type="spellStart"/>
      <w:r w:rsidRPr="00E70D81">
        <w:rPr>
          <w:lang w:val="en-US"/>
        </w:rPr>
        <w:t>fr.o.m</w:t>
      </w:r>
      <w:proofErr w:type="spellEnd"/>
      <w:r w:rsidRPr="00E70D81">
        <w:rPr>
          <w:lang w:val="en-US"/>
        </w:rPr>
        <w:t>. 2019</w:t>
      </w:r>
      <w:r w:rsidRPr="00E70D81">
        <w:rPr>
          <w:lang w:val="en-US"/>
        </w:rPr>
        <w:noBreakHyphen/>
        <w:t>01</w:t>
      </w:r>
      <w:r w:rsidRPr="00E70D81">
        <w:rPr>
          <w:lang w:val="en-US"/>
        </w:rPr>
        <w:noBreakHyphen/>
        <w:t>07)</w:t>
      </w:r>
    </w:p>
    <w:p w14:paraId="09C91D9C" w14:textId="77777777" w:rsidR="00A23F7A" w:rsidRDefault="00A23F7A" w:rsidP="00B5765E">
      <w:pPr>
        <w:pStyle w:val="Brdtextmedindragvnster"/>
      </w:pPr>
      <w:r>
        <w:t>Hultqvist, Stefan (fr.o.m. 2019</w:t>
      </w:r>
      <w:r>
        <w:noBreakHyphen/>
        <w:t>08</w:t>
      </w:r>
      <w:r>
        <w:noBreakHyphen/>
        <w:t>12)</w:t>
      </w:r>
    </w:p>
    <w:p w14:paraId="0381B188" w14:textId="77777777" w:rsidR="00A23F7A" w:rsidRDefault="00A23F7A" w:rsidP="00B5765E">
      <w:pPr>
        <w:pStyle w:val="Brdtextmedindragvnster"/>
      </w:pPr>
      <w:r>
        <w:t>Wall, Alexander, departementssekreterare (fr.o.m. 2018</w:t>
      </w:r>
      <w:r>
        <w:noBreakHyphen/>
        <w:t>12</w:t>
      </w:r>
      <w:r>
        <w:noBreakHyphen/>
        <w:t>10 t.o.m. 2019</w:t>
      </w:r>
      <w:r>
        <w:noBreakHyphen/>
        <w:t>06</w:t>
      </w:r>
      <w:r>
        <w:noBreakHyphen/>
        <w:t>07)</w:t>
      </w:r>
    </w:p>
    <w:p w14:paraId="2184694D" w14:textId="77777777" w:rsidR="00A23F7A" w:rsidRDefault="00A23F7A" w:rsidP="00B5765E">
      <w:pPr>
        <w:pStyle w:val="Brdtextupprkning"/>
      </w:pPr>
      <w:r>
        <w:t>Direktiv för kommittén, se dir. 2018:85</w:t>
      </w:r>
    </w:p>
    <w:p w14:paraId="6FC87FF8" w14:textId="77777777" w:rsidR="00A23F7A" w:rsidRDefault="00A23F7A" w:rsidP="00B5765E">
      <w:pPr>
        <w:pStyle w:val="Brdtextupprkning"/>
      </w:pPr>
      <w:r>
        <w:t>Kommittén ska senast den 15 januari 2019 redovisa en planering för sitt kommande arbete. Planeringen ska bland annat innehålla en beskrivning av kommitténs tänkta arbetssätt samt tidpunkter och form för kontinuer</w:t>
      </w:r>
      <w:r>
        <w:softHyphen/>
        <w:t xml:space="preserve">lig redovisning av kommitténs arbete. Därutöver ska kommittén årligen, senast den 31 december, lämna en delrapportering av arbetet dittills och i denna även föreslå nya eller förändrade fokusområden för arbetet. </w:t>
      </w:r>
    </w:p>
    <w:p w14:paraId="79E2347E" w14:textId="77777777" w:rsidR="00A23F7A" w:rsidRDefault="00A23F7A" w:rsidP="00B5765E">
      <w:pPr>
        <w:pStyle w:val="Brdtextupprkning"/>
      </w:pPr>
      <w:r>
        <w:t>Uppdraget ska slutredovisas senast den 31 december 2021.</w:t>
      </w:r>
    </w:p>
    <w:p w14:paraId="7604B916" w14:textId="77777777" w:rsidR="00A23F7A" w:rsidRDefault="00A23F7A" w:rsidP="00B5765E">
      <w:pPr>
        <w:pStyle w:val="Rubrik2"/>
      </w:pPr>
      <w:bookmarkStart w:id="167" w:name="_Toc34128097"/>
      <w:r>
        <w:t>Utredningen om sanktioner vid brott mot djur (N 2018:05)</w:t>
      </w:r>
      <w:bookmarkEnd w:id="167"/>
    </w:p>
    <w:p w14:paraId="2E3D6FD0" w14:textId="77777777" w:rsidR="00A23F7A" w:rsidRDefault="00A23F7A" w:rsidP="00B5765E">
      <w:pPr>
        <w:pStyle w:val="Brdtextupprkning"/>
      </w:pPr>
      <w:r>
        <w:t>Tillkallad enligt regeringens bemyndigande 2018-08-30</w:t>
      </w:r>
    </w:p>
    <w:p w14:paraId="05F74AEB" w14:textId="77777777" w:rsidR="00A23F7A" w:rsidRDefault="00A23F7A" w:rsidP="00B5765E">
      <w:pPr>
        <w:pStyle w:val="Brdtexthllihop"/>
      </w:pPr>
      <w:r>
        <w:t>Särskild utredare:</w:t>
      </w:r>
    </w:p>
    <w:p w14:paraId="7B01D05D" w14:textId="77777777" w:rsidR="00A23F7A" w:rsidRDefault="00A23F7A" w:rsidP="00B5765E">
      <w:pPr>
        <w:pStyle w:val="Brdtextmedindragvnster"/>
      </w:pPr>
      <w:r>
        <w:t>Wallinder, Lars, rådman (fr.o.m. 2018</w:t>
      </w:r>
      <w:r>
        <w:noBreakHyphen/>
        <w:t>09</w:t>
      </w:r>
      <w:r>
        <w:noBreakHyphen/>
        <w:t>03)</w:t>
      </w:r>
    </w:p>
    <w:p w14:paraId="0FA38C6E" w14:textId="77777777" w:rsidR="00A23F7A" w:rsidRDefault="00A23F7A" w:rsidP="00B5765E">
      <w:pPr>
        <w:pStyle w:val="Brdtexthllihop"/>
      </w:pPr>
      <w:r>
        <w:t>Experter:</w:t>
      </w:r>
    </w:p>
    <w:p w14:paraId="104F0931" w14:textId="6B6EBF12" w:rsidR="00A23F7A" w:rsidRDefault="00A23F7A" w:rsidP="00B5765E">
      <w:pPr>
        <w:pStyle w:val="Brdtextmedindragvnster"/>
      </w:pPr>
      <w:r>
        <w:t xml:space="preserve">Elofsson, Helena, </w:t>
      </w:r>
      <w:r w:rsidR="00C31687">
        <w:t>tf. djurskyddschef</w:t>
      </w:r>
      <w:r>
        <w:t xml:space="preserve"> (fr.o.m. 2018</w:t>
      </w:r>
      <w:r>
        <w:noBreakHyphen/>
        <w:t>10</w:t>
      </w:r>
      <w:r>
        <w:noBreakHyphen/>
        <w:t>01)</w:t>
      </w:r>
    </w:p>
    <w:p w14:paraId="43205D3D" w14:textId="77777777" w:rsidR="00A23F7A" w:rsidRDefault="00A23F7A" w:rsidP="00B5765E">
      <w:pPr>
        <w:pStyle w:val="Brdtextmedindragvnster"/>
      </w:pPr>
      <w:proofErr w:type="spellStart"/>
      <w:r>
        <w:t>Hensjö</w:t>
      </w:r>
      <w:proofErr w:type="spellEnd"/>
      <w:r>
        <w:t>, Victor, rättssakkunnige (fr.o.m. 2019</w:t>
      </w:r>
      <w:r>
        <w:noBreakHyphen/>
        <w:t>04</w:t>
      </w:r>
      <w:r>
        <w:noBreakHyphen/>
        <w:t>29)</w:t>
      </w:r>
    </w:p>
    <w:p w14:paraId="4BA5CF17" w14:textId="77777777" w:rsidR="00A23F7A" w:rsidRDefault="00A23F7A" w:rsidP="00B5765E">
      <w:pPr>
        <w:pStyle w:val="Brdtextmedindragvnster"/>
      </w:pPr>
      <w:r>
        <w:t>Jacobsson, Torsten, länsveterinär (fr.o.m. 2018</w:t>
      </w:r>
      <w:r>
        <w:noBreakHyphen/>
        <w:t>10</w:t>
      </w:r>
      <w:r>
        <w:noBreakHyphen/>
        <w:t>01)</w:t>
      </w:r>
    </w:p>
    <w:p w14:paraId="33068EB5" w14:textId="77777777" w:rsidR="00A23F7A" w:rsidRDefault="00A23F7A" w:rsidP="00B5765E">
      <w:pPr>
        <w:pStyle w:val="Brdtextmedindragvnster"/>
      </w:pPr>
      <w:r>
        <w:t>Kalling Lundberg, Eva, kansliråd (fr.o.m. 2018</w:t>
      </w:r>
      <w:r>
        <w:noBreakHyphen/>
        <w:t>10</w:t>
      </w:r>
      <w:r>
        <w:noBreakHyphen/>
        <w:t>01)</w:t>
      </w:r>
    </w:p>
    <w:p w14:paraId="1D9D7811" w14:textId="77777777" w:rsidR="00A23F7A" w:rsidRDefault="00A23F7A" w:rsidP="00B5765E">
      <w:pPr>
        <w:pStyle w:val="Brdtextmedindragvnster"/>
      </w:pPr>
      <w:r>
        <w:t>Mohlin, Linda, kansliråd (fr.o.m. 2018</w:t>
      </w:r>
      <w:r>
        <w:noBreakHyphen/>
        <w:t>10</w:t>
      </w:r>
      <w:r>
        <w:noBreakHyphen/>
        <w:t>01 t.o.m. 2019</w:t>
      </w:r>
      <w:r>
        <w:noBreakHyphen/>
        <w:t>04</w:t>
      </w:r>
      <w:r>
        <w:noBreakHyphen/>
        <w:t>28)</w:t>
      </w:r>
    </w:p>
    <w:p w14:paraId="3D13F480" w14:textId="77777777" w:rsidR="00A23F7A" w:rsidRDefault="00A23F7A" w:rsidP="00B5765E">
      <w:pPr>
        <w:pStyle w:val="Brdtextmedindragvnster"/>
      </w:pPr>
      <w:r>
        <w:t>Pehrsson, Pehr Ola, vice chefsåklagare (fr.o.m. 2018</w:t>
      </w:r>
      <w:r>
        <w:noBreakHyphen/>
        <w:t>10</w:t>
      </w:r>
      <w:r>
        <w:noBreakHyphen/>
        <w:t>01)</w:t>
      </w:r>
    </w:p>
    <w:p w14:paraId="4197A18D" w14:textId="77777777" w:rsidR="00A23F7A" w:rsidRDefault="00A23F7A" w:rsidP="00B5765E">
      <w:pPr>
        <w:pStyle w:val="Brdtextmedindragvnster"/>
      </w:pPr>
      <w:proofErr w:type="spellStart"/>
      <w:r>
        <w:t>Sjöling</w:t>
      </w:r>
      <w:proofErr w:type="spellEnd"/>
      <w:r>
        <w:t>, Lisen, ämnesråd (fr.o.m. 2018</w:t>
      </w:r>
      <w:r>
        <w:noBreakHyphen/>
        <w:t>10</w:t>
      </w:r>
      <w:r>
        <w:noBreakHyphen/>
        <w:t>01)</w:t>
      </w:r>
    </w:p>
    <w:p w14:paraId="711D69E6" w14:textId="77777777" w:rsidR="00A23F7A" w:rsidRDefault="00A23F7A" w:rsidP="00B5765E">
      <w:pPr>
        <w:pStyle w:val="Brdtextmedindragvnster"/>
      </w:pPr>
      <w:r>
        <w:t>Åslund, Mikael, inspektör (fr.o.m. 2018</w:t>
      </w:r>
      <w:r>
        <w:noBreakHyphen/>
        <w:t>10</w:t>
      </w:r>
      <w:r>
        <w:noBreakHyphen/>
        <w:t>01)</w:t>
      </w:r>
    </w:p>
    <w:p w14:paraId="107487EE" w14:textId="77777777" w:rsidR="00A23F7A" w:rsidRDefault="00A23F7A" w:rsidP="00B5765E">
      <w:pPr>
        <w:pStyle w:val="Brdtexthllihop"/>
      </w:pPr>
      <w:r>
        <w:t>Sekreterare:</w:t>
      </w:r>
    </w:p>
    <w:p w14:paraId="618F742D" w14:textId="77777777" w:rsidR="00A23F7A" w:rsidRDefault="00A23F7A" w:rsidP="00B5765E">
      <w:pPr>
        <w:pStyle w:val="Brdtextmedindragvnster"/>
      </w:pPr>
      <w:r>
        <w:t>Vinnefors, Sara, hovrättsassessor (fr.o.m. 2018</w:t>
      </w:r>
      <w:r>
        <w:noBreakHyphen/>
        <w:t>09</w:t>
      </w:r>
      <w:r>
        <w:noBreakHyphen/>
        <w:t>20)</w:t>
      </w:r>
    </w:p>
    <w:p w14:paraId="5768BD76" w14:textId="77777777" w:rsidR="00A23F7A" w:rsidRDefault="00A23F7A" w:rsidP="00B5765E">
      <w:pPr>
        <w:pStyle w:val="Brdtextupprkning"/>
      </w:pPr>
      <w:r>
        <w:t>Direktiv för utredningen, se dir. 2018:94</w:t>
      </w:r>
    </w:p>
    <w:p w14:paraId="68392CE9" w14:textId="2EEE3D3A" w:rsidR="00A23F7A" w:rsidRDefault="00A23F7A" w:rsidP="00B5765E">
      <w:pPr>
        <w:pStyle w:val="Brdtextupprkning"/>
      </w:pPr>
      <w:r>
        <w:t>Utredningen beräknas avsluta sitt arbete senast 31 januari 2020.</w:t>
      </w:r>
    </w:p>
    <w:p w14:paraId="04AF9425" w14:textId="3CD6DEF8" w:rsidR="0030585F" w:rsidRDefault="0030585F" w:rsidP="0030585F">
      <w:pPr>
        <w:pStyle w:val="Brdtextmedindrag"/>
      </w:pPr>
    </w:p>
    <w:p w14:paraId="1A34A2AB" w14:textId="14E2BD05" w:rsidR="0030585F" w:rsidRDefault="0030585F" w:rsidP="0030585F">
      <w:pPr>
        <w:pStyle w:val="Brdtextmedindrag"/>
      </w:pPr>
    </w:p>
    <w:p w14:paraId="597A3278" w14:textId="77777777" w:rsidR="0030585F" w:rsidRPr="0030585F" w:rsidRDefault="0030585F" w:rsidP="0030585F">
      <w:pPr>
        <w:pStyle w:val="Brdtextmedindrag"/>
      </w:pPr>
    </w:p>
    <w:p w14:paraId="747CC6B3" w14:textId="77777777" w:rsidR="00A23F7A" w:rsidRDefault="00A23F7A" w:rsidP="00B5765E">
      <w:pPr>
        <w:pStyle w:val="Rubrik2"/>
      </w:pPr>
      <w:bookmarkStart w:id="168" w:name="_Toc34128098"/>
      <w:r>
        <w:lastRenderedPageBreak/>
        <w:t>Djurhälsolagsutredningen (N 2018:06)</w:t>
      </w:r>
      <w:bookmarkEnd w:id="168"/>
    </w:p>
    <w:p w14:paraId="71DFBBFB" w14:textId="77777777" w:rsidR="00A23F7A" w:rsidRDefault="00A23F7A" w:rsidP="00B5765E">
      <w:pPr>
        <w:pStyle w:val="Brdtextupprkning"/>
      </w:pPr>
      <w:r>
        <w:t>Tillkallad enligt regeringens bemyndigande 2018-12-06</w:t>
      </w:r>
    </w:p>
    <w:p w14:paraId="2F3B8F3C" w14:textId="77777777" w:rsidR="00A23F7A" w:rsidRDefault="00A23F7A" w:rsidP="00B5765E">
      <w:pPr>
        <w:pStyle w:val="Brdtexthllihop"/>
      </w:pPr>
      <w:r>
        <w:t>Särskild utredare:</w:t>
      </w:r>
    </w:p>
    <w:p w14:paraId="1AF2BECD" w14:textId="0683EC10" w:rsidR="00A23F7A" w:rsidRDefault="00A23F7A" w:rsidP="00B5765E">
      <w:pPr>
        <w:pStyle w:val="Brdtextmedindragvnster"/>
      </w:pPr>
      <w:r>
        <w:t xml:space="preserve">Ohlsson, Kristina, </w:t>
      </w:r>
      <w:r w:rsidR="00C31687">
        <w:t>tf. områdeschef</w:t>
      </w:r>
      <w:r>
        <w:t xml:space="preserve"> (fr.o.m. 2019</w:t>
      </w:r>
      <w:r>
        <w:noBreakHyphen/>
        <w:t>01</w:t>
      </w:r>
      <w:r>
        <w:noBreakHyphen/>
        <w:t>01)</w:t>
      </w:r>
    </w:p>
    <w:p w14:paraId="6D8E7551" w14:textId="77777777" w:rsidR="00A23F7A" w:rsidRDefault="00A23F7A" w:rsidP="00B5765E">
      <w:pPr>
        <w:pStyle w:val="Brdtexthllihop"/>
      </w:pPr>
      <w:r>
        <w:t>Experter:</w:t>
      </w:r>
    </w:p>
    <w:p w14:paraId="0D37A322" w14:textId="77777777" w:rsidR="00A23F7A" w:rsidRDefault="00A23F7A" w:rsidP="00B5765E">
      <w:pPr>
        <w:pStyle w:val="Brdtextmedindragvnster"/>
      </w:pPr>
      <w:r>
        <w:t>Hult, Lena, smittskyddssamordnare (fr.o.m. 2019</w:t>
      </w:r>
      <w:r>
        <w:noBreakHyphen/>
        <w:t>02</w:t>
      </w:r>
      <w:r>
        <w:noBreakHyphen/>
        <w:t>01)</w:t>
      </w:r>
    </w:p>
    <w:p w14:paraId="2A7A08D3" w14:textId="77777777" w:rsidR="00A23F7A" w:rsidRDefault="00A23F7A" w:rsidP="00B5765E">
      <w:pPr>
        <w:pStyle w:val="Brdtextmedindragvnster"/>
      </w:pPr>
      <w:r>
        <w:t>Jager, Leo, jurist (fr.o.m. 2019</w:t>
      </w:r>
      <w:r>
        <w:noBreakHyphen/>
        <w:t>02</w:t>
      </w:r>
      <w:r>
        <w:noBreakHyphen/>
        <w:t>01)</w:t>
      </w:r>
    </w:p>
    <w:p w14:paraId="26B14658" w14:textId="77777777" w:rsidR="00A23F7A" w:rsidRDefault="00A23F7A" w:rsidP="00B5765E">
      <w:pPr>
        <w:pStyle w:val="Brdtextmedindragvnster"/>
      </w:pPr>
      <w:r>
        <w:t>Karlsson-Norström, Agneta, länsveterinär (fr.o.m. 2019</w:t>
      </w:r>
      <w:r>
        <w:noBreakHyphen/>
        <w:t>02</w:t>
      </w:r>
      <w:r>
        <w:noBreakHyphen/>
        <w:t>01)</w:t>
      </w:r>
    </w:p>
    <w:p w14:paraId="79E46094" w14:textId="77777777" w:rsidR="00A23F7A" w:rsidRDefault="00A23F7A" w:rsidP="00B5765E">
      <w:pPr>
        <w:pStyle w:val="Brdtextmedindragvnster"/>
      </w:pPr>
      <w:proofErr w:type="spellStart"/>
      <w:r>
        <w:t>Brådenmark</w:t>
      </w:r>
      <w:proofErr w:type="spellEnd"/>
      <w:r>
        <w:t>, Anna, departementssekreterare (fr.o.m. 2019</w:t>
      </w:r>
      <w:r>
        <w:noBreakHyphen/>
        <w:t>02</w:t>
      </w:r>
      <w:r>
        <w:noBreakHyphen/>
        <w:t>01)</w:t>
      </w:r>
    </w:p>
    <w:p w14:paraId="4959F9F6" w14:textId="77777777" w:rsidR="00A23F7A" w:rsidRDefault="00A23F7A" w:rsidP="00B5765E">
      <w:pPr>
        <w:pStyle w:val="Brdtextmedindragvnster"/>
      </w:pPr>
      <w:r>
        <w:t>Hult, Lena, smittskyddssamordnare (fr.o.m. 2019</w:t>
      </w:r>
      <w:r>
        <w:noBreakHyphen/>
        <w:t>02</w:t>
      </w:r>
      <w:r>
        <w:noBreakHyphen/>
        <w:t>01)</w:t>
      </w:r>
    </w:p>
    <w:p w14:paraId="1BD7374C" w14:textId="77777777" w:rsidR="00A23F7A" w:rsidRDefault="00A23F7A" w:rsidP="00B5765E">
      <w:pPr>
        <w:pStyle w:val="Brdtextmedindragvnster"/>
      </w:pPr>
      <w:r>
        <w:t>Jager, Leo, jurist (fr.o.m. 2019</w:t>
      </w:r>
      <w:r>
        <w:noBreakHyphen/>
        <w:t>02</w:t>
      </w:r>
      <w:r>
        <w:noBreakHyphen/>
        <w:t>01 t.o.m. 2019</w:t>
      </w:r>
      <w:r>
        <w:noBreakHyphen/>
        <w:t>09</w:t>
      </w:r>
      <w:r>
        <w:noBreakHyphen/>
        <w:t>11)</w:t>
      </w:r>
    </w:p>
    <w:p w14:paraId="2A712BCA" w14:textId="77777777" w:rsidR="00A23F7A" w:rsidRDefault="00A23F7A" w:rsidP="00B5765E">
      <w:pPr>
        <w:pStyle w:val="Brdtextmedindragvnster"/>
      </w:pPr>
      <w:r>
        <w:t>Kalling Lundberg, Eva, kansliråd (fr.o.m. 2019</w:t>
      </w:r>
      <w:r>
        <w:noBreakHyphen/>
        <w:t>02</w:t>
      </w:r>
      <w:r>
        <w:noBreakHyphen/>
        <w:t>01)</w:t>
      </w:r>
    </w:p>
    <w:p w14:paraId="52A99B4E" w14:textId="77777777" w:rsidR="00A23F7A" w:rsidRDefault="00A23F7A" w:rsidP="00B5765E">
      <w:pPr>
        <w:pStyle w:val="Brdtextmedindragvnster"/>
      </w:pPr>
      <w:r>
        <w:t>Karlsson-Norström, Agneta, länsveterinär (fr.o.m. 2019</w:t>
      </w:r>
      <w:r>
        <w:noBreakHyphen/>
        <w:t>02</w:t>
      </w:r>
      <w:r>
        <w:noBreakHyphen/>
        <w:t>01)</w:t>
      </w:r>
    </w:p>
    <w:p w14:paraId="4FB7DEA5" w14:textId="77777777" w:rsidR="00A23F7A" w:rsidRDefault="00A23F7A" w:rsidP="00B5765E">
      <w:pPr>
        <w:pStyle w:val="Brdtextmedindragvnster"/>
      </w:pPr>
      <w:r>
        <w:t>Lindblad, Mats, smittskyddssamordnare (fr.o.m. 2019</w:t>
      </w:r>
      <w:r>
        <w:noBreakHyphen/>
        <w:t>02</w:t>
      </w:r>
      <w:r>
        <w:noBreakHyphen/>
        <w:t>01)</w:t>
      </w:r>
    </w:p>
    <w:p w14:paraId="5BE53B94" w14:textId="77777777" w:rsidR="00A23F7A" w:rsidRDefault="00A23F7A" w:rsidP="00B5765E">
      <w:pPr>
        <w:pStyle w:val="Brdtextmedindragvnster"/>
      </w:pPr>
      <w:r>
        <w:t>Löf, Emma, utredare och epidemiolog (fr.o.m. 2019</w:t>
      </w:r>
      <w:r>
        <w:noBreakHyphen/>
        <w:t>09</w:t>
      </w:r>
      <w:r>
        <w:noBreakHyphen/>
        <w:t>12)</w:t>
      </w:r>
    </w:p>
    <w:p w14:paraId="7AC3EB3F" w14:textId="77777777" w:rsidR="00C31687" w:rsidRDefault="00C31687" w:rsidP="00C31687">
      <w:pPr>
        <w:pStyle w:val="Brdtextmedindragvnster"/>
      </w:pPr>
      <w:r>
        <w:t>Sahlman, My, veterinär (fr.o.m. 2019</w:t>
      </w:r>
      <w:r>
        <w:noBreakHyphen/>
        <w:t>02</w:t>
      </w:r>
      <w:r>
        <w:noBreakHyphen/>
        <w:t>01)</w:t>
      </w:r>
    </w:p>
    <w:p w14:paraId="042B7C3A" w14:textId="4924D6C2" w:rsidR="00A23F7A" w:rsidRDefault="00C31687" w:rsidP="00C31687">
      <w:pPr>
        <w:pStyle w:val="Brdtextmedindragvnster"/>
      </w:pPr>
      <w:r>
        <w:t xml:space="preserve"> </w:t>
      </w:r>
      <w:proofErr w:type="spellStart"/>
      <w:r w:rsidR="00A23F7A">
        <w:t>Schwan</w:t>
      </w:r>
      <w:proofErr w:type="spellEnd"/>
      <w:r w:rsidR="00A23F7A">
        <w:t>, Ebba, veterinär (fr.o.m. 2019</w:t>
      </w:r>
      <w:r w:rsidR="00A23F7A">
        <w:noBreakHyphen/>
        <w:t>02</w:t>
      </w:r>
      <w:r w:rsidR="00A23F7A">
        <w:noBreakHyphen/>
        <w:t>01)</w:t>
      </w:r>
    </w:p>
    <w:p w14:paraId="13498049" w14:textId="77777777" w:rsidR="00A23F7A" w:rsidRDefault="00A23F7A" w:rsidP="00B5765E">
      <w:pPr>
        <w:pStyle w:val="Brdtextmedindragvnster"/>
      </w:pPr>
      <w:r>
        <w:t xml:space="preserve">Ståhl, Karl, bitr. </w:t>
      </w:r>
      <w:proofErr w:type="spellStart"/>
      <w:r>
        <w:t>statsepizootolog</w:t>
      </w:r>
      <w:proofErr w:type="spellEnd"/>
      <w:r>
        <w:t xml:space="preserve"> (fr.o.m. 2019</w:t>
      </w:r>
      <w:r>
        <w:noBreakHyphen/>
        <w:t>02</w:t>
      </w:r>
      <w:r>
        <w:noBreakHyphen/>
        <w:t>01)</w:t>
      </w:r>
    </w:p>
    <w:p w14:paraId="05CB2160" w14:textId="77777777" w:rsidR="00A23F7A" w:rsidRDefault="00A23F7A" w:rsidP="00B5765E">
      <w:pPr>
        <w:pStyle w:val="Brdtextmedindragvnster"/>
      </w:pPr>
      <w:proofErr w:type="spellStart"/>
      <w:r>
        <w:t>Tronstad</w:t>
      </w:r>
      <w:proofErr w:type="spellEnd"/>
      <w:r>
        <w:t>, Aase (fr.o.m. 2019</w:t>
      </w:r>
      <w:r>
        <w:noBreakHyphen/>
        <w:t>09</w:t>
      </w:r>
      <w:r>
        <w:noBreakHyphen/>
        <w:t>01)</w:t>
      </w:r>
    </w:p>
    <w:p w14:paraId="5302307C" w14:textId="77777777" w:rsidR="00A23F7A" w:rsidRDefault="00A23F7A" w:rsidP="00B5765E">
      <w:pPr>
        <w:pStyle w:val="Brdtexthllihop"/>
      </w:pPr>
      <w:r>
        <w:t>Sekreterare:</w:t>
      </w:r>
    </w:p>
    <w:p w14:paraId="160AD8F8" w14:textId="77777777" w:rsidR="00A23F7A" w:rsidRDefault="00A23F7A" w:rsidP="00B5765E">
      <w:pPr>
        <w:pStyle w:val="Brdtextmedindragvnster"/>
      </w:pPr>
      <w:r>
        <w:t>Kallifatides, Johanna, hovrättsassessor (fr.o.m. 2019</w:t>
      </w:r>
      <w:r>
        <w:noBreakHyphen/>
        <w:t>01</w:t>
      </w:r>
      <w:r>
        <w:noBreakHyphen/>
        <w:t>01)</w:t>
      </w:r>
    </w:p>
    <w:p w14:paraId="3932665B" w14:textId="77777777" w:rsidR="00A23F7A" w:rsidRDefault="00A23F7A" w:rsidP="00B5765E">
      <w:pPr>
        <w:pStyle w:val="Brdtextmedindragvnster"/>
      </w:pPr>
      <w:proofErr w:type="spellStart"/>
      <w:r>
        <w:t>Tronstad</w:t>
      </w:r>
      <w:proofErr w:type="spellEnd"/>
      <w:r>
        <w:t>, Aase (fr.o.m. 2019</w:t>
      </w:r>
      <w:r>
        <w:noBreakHyphen/>
        <w:t>01</w:t>
      </w:r>
      <w:r>
        <w:noBreakHyphen/>
        <w:t>07 t.o.m. 2019</w:t>
      </w:r>
      <w:r>
        <w:noBreakHyphen/>
        <w:t>07</w:t>
      </w:r>
      <w:r>
        <w:noBreakHyphen/>
        <w:t>05)</w:t>
      </w:r>
    </w:p>
    <w:p w14:paraId="5D8D76BE" w14:textId="525F5903" w:rsidR="00A23F7A" w:rsidRDefault="00A23F7A" w:rsidP="00B5765E">
      <w:pPr>
        <w:pStyle w:val="Brdtextmedindragvnster"/>
      </w:pPr>
      <w:proofErr w:type="spellStart"/>
      <w:r>
        <w:t>Wiborn</w:t>
      </w:r>
      <w:proofErr w:type="spellEnd"/>
      <w:r>
        <w:t>, Jonna (fr.o.m. 2019</w:t>
      </w:r>
      <w:r>
        <w:noBreakHyphen/>
        <w:t>04</w:t>
      </w:r>
      <w:r>
        <w:noBreakHyphen/>
        <w:t>06 t.o.m. 2019</w:t>
      </w:r>
      <w:r w:rsidR="00C31687">
        <w:t>-</w:t>
      </w:r>
      <w:r>
        <w:t>1</w:t>
      </w:r>
      <w:r w:rsidR="00C31687">
        <w:t>2-31</w:t>
      </w:r>
      <w:r>
        <w:t>)</w:t>
      </w:r>
    </w:p>
    <w:p w14:paraId="091F24E0" w14:textId="77777777" w:rsidR="00A23F7A" w:rsidRDefault="00A23F7A" w:rsidP="00B5765E">
      <w:pPr>
        <w:pStyle w:val="Brdtextupprkning"/>
      </w:pPr>
      <w:r>
        <w:t>Direktiv för utredningen, se dir. 2018:111 och dir. 2019:81</w:t>
      </w:r>
    </w:p>
    <w:p w14:paraId="0AD65B8D" w14:textId="77777777" w:rsidR="00A23F7A" w:rsidRDefault="00A23F7A" w:rsidP="00B5765E">
      <w:pPr>
        <w:pStyle w:val="Brdtextupprkning"/>
      </w:pPr>
      <w:r>
        <w:t>Utredningen beräknas avsluta sitt arbete senast 31 augusti 2020.</w:t>
      </w:r>
    </w:p>
    <w:p w14:paraId="5C82F036" w14:textId="77777777" w:rsidR="00A23F7A" w:rsidRDefault="00A23F7A" w:rsidP="00B5765E">
      <w:pPr>
        <w:pStyle w:val="Rubrik2"/>
      </w:pPr>
      <w:bookmarkStart w:id="169" w:name="_Toc34128099"/>
      <w:r>
        <w:t>Utredningen om en EU-anpassad lagstiftning om läkemedel för djur (N 2019:01)</w:t>
      </w:r>
      <w:bookmarkEnd w:id="169"/>
    </w:p>
    <w:p w14:paraId="2646261B" w14:textId="77777777" w:rsidR="00A23F7A" w:rsidRDefault="00A23F7A" w:rsidP="00B5765E">
      <w:pPr>
        <w:pStyle w:val="Brdtextupprkning"/>
      </w:pPr>
      <w:r>
        <w:t>Tillkallad enligt regeringens bemyndigande 2019-09-05</w:t>
      </w:r>
    </w:p>
    <w:p w14:paraId="6C308F28" w14:textId="77777777" w:rsidR="00A23F7A" w:rsidRDefault="00A23F7A" w:rsidP="00B5765E">
      <w:pPr>
        <w:pStyle w:val="Brdtexthllihop"/>
      </w:pPr>
      <w:r>
        <w:t>Särskild utredare:</w:t>
      </w:r>
    </w:p>
    <w:p w14:paraId="1DF0D7F6" w14:textId="77777777" w:rsidR="00A23F7A" w:rsidRDefault="00A23F7A" w:rsidP="00B5765E">
      <w:pPr>
        <w:pStyle w:val="Brdtextmedindragvnster"/>
      </w:pPr>
      <w:proofErr w:type="spellStart"/>
      <w:r>
        <w:t>Wennhall</w:t>
      </w:r>
      <w:proofErr w:type="spellEnd"/>
      <w:r>
        <w:t>, Jenny, rådman (fr.o.m. 2019</w:t>
      </w:r>
      <w:r>
        <w:noBreakHyphen/>
        <w:t>09</w:t>
      </w:r>
      <w:r>
        <w:noBreakHyphen/>
        <w:t>11)</w:t>
      </w:r>
    </w:p>
    <w:p w14:paraId="3B99B788" w14:textId="77777777" w:rsidR="00A23F7A" w:rsidRDefault="00A23F7A" w:rsidP="00B5765E">
      <w:pPr>
        <w:pStyle w:val="Brdtexthllihop"/>
      </w:pPr>
      <w:r>
        <w:t>Experter:</w:t>
      </w:r>
    </w:p>
    <w:p w14:paraId="1322BAF8" w14:textId="77777777" w:rsidR="00A23F7A" w:rsidRDefault="00A23F7A" w:rsidP="00B5765E">
      <w:pPr>
        <w:pStyle w:val="Brdtextmedindragvnster"/>
      </w:pPr>
      <w:proofErr w:type="spellStart"/>
      <w:r>
        <w:t>Brådenmark</w:t>
      </w:r>
      <w:proofErr w:type="spellEnd"/>
      <w:r>
        <w:t>, Anna, departementssekreterare (fr.o.m. 2019</w:t>
      </w:r>
      <w:r>
        <w:noBreakHyphen/>
        <w:t>10</w:t>
      </w:r>
      <w:r>
        <w:noBreakHyphen/>
        <w:t>25)</w:t>
      </w:r>
    </w:p>
    <w:p w14:paraId="366B7869" w14:textId="77777777" w:rsidR="00A23F7A" w:rsidRDefault="00A23F7A" w:rsidP="00B5765E">
      <w:pPr>
        <w:pStyle w:val="Brdtextmedindragvnster"/>
      </w:pPr>
      <w:r>
        <w:t>Fredberg, Eva, ämneskoordinator (fr.o.m. 2019</w:t>
      </w:r>
      <w:r>
        <w:noBreakHyphen/>
        <w:t>10</w:t>
      </w:r>
      <w:r>
        <w:noBreakHyphen/>
        <w:t>25)</w:t>
      </w:r>
    </w:p>
    <w:p w14:paraId="53F73673" w14:textId="77777777" w:rsidR="00A23F7A" w:rsidRDefault="00A23F7A" w:rsidP="00B5765E">
      <w:pPr>
        <w:pStyle w:val="Brdtextmedindragvnster"/>
      </w:pPr>
      <w:proofErr w:type="spellStart"/>
      <w:r>
        <w:t>Girma</w:t>
      </w:r>
      <w:proofErr w:type="spellEnd"/>
      <w:r>
        <w:t xml:space="preserve">, </w:t>
      </w:r>
      <w:proofErr w:type="spellStart"/>
      <w:r>
        <w:t>Kinfe</w:t>
      </w:r>
      <w:proofErr w:type="spellEnd"/>
      <w:r>
        <w:t>, läkemedelshandläggare (fr.o.m. 2019</w:t>
      </w:r>
      <w:r>
        <w:noBreakHyphen/>
        <w:t>10</w:t>
      </w:r>
      <w:r>
        <w:noBreakHyphen/>
        <w:t>25)</w:t>
      </w:r>
    </w:p>
    <w:p w14:paraId="4DF0BF9B" w14:textId="77777777" w:rsidR="00A23F7A" w:rsidRDefault="00A23F7A" w:rsidP="00B5765E">
      <w:pPr>
        <w:pStyle w:val="Brdtextmedindragvnster"/>
      </w:pPr>
      <w:proofErr w:type="spellStart"/>
      <w:r>
        <w:t>Goczkowski</w:t>
      </w:r>
      <w:proofErr w:type="spellEnd"/>
      <w:r>
        <w:t>, Marek, länsveterinär (fr.o.m. 2019</w:t>
      </w:r>
      <w:r>
        <w:noBreakHyphen/>
        <w:t>10</w:t>
      </w:r>
      <w:r>
        <w:noBreakHyphen/>
        <w:t>25)</w:t>
      </w:r>
    </w:p>
    <w:p w14:paraId="27F37161" w14:textId="77777777" w:rsidR="00A23F7A" w:rsidRDefault="00A23F7A" w:rsidP="00B5765E">
      <w:pPr>
        <w:pStyle w:val="Brdtextmedindragvnster"/>
      </w:pPr>
      <w:r>
        <w:t>Holst, Henrik, gruppchef (fr.o.m. 2019</w:t>
      </w:r>
      <w:r>
        <w:noBreakHyphen/>
        <w:t>10</w:t>
      </w:r>
      <w:r>
        <w:noBreakHyphen/>
        <w:t>25)</w:t>
      </w:r>
    </w:p>
    <w:p w14:paraId="4151686F" w14:textId="77777777" w:rsidR="00A23F7A" w:rsidRDefault="00A23F7A" w:rsidP="00B5765E">
      <w:pPr>
        <w:pStyle w:val="Brdtextmedindragvnster"/>
      </w:pPr>
      <w:r>
        <w:t>Kalling Lundberg, Eva, kansliråd (fr.o.m. 2019</w:t>
      </w:r>
      <w:r>
        <w:noBreakHyphen/>
        <w:t>10</w:t>
      </w:r>
      <w:r>
        <w:noBreakHyphen/>
        <w:t>25)</w:t>
      </w:r>
    </w:p>
    <w:p w14:paraId="6B204E20" w14:textId="77777777" w:rsidR="00A23F7A" w:rsidRDefault="00A23F7A" w:rsidP="00B5765E">
      <w:pPr>
        <w:pStyle w:val="Brdtextmedindragvnster"/>
      </w:pPr>
      <w:r>
        <w:t>Larsson, Anders, jurist (fr.o.m. 2019</w:t>
      </w:r>
      <w:r>
        <w:noBreakHyphen/>
        <w:t>10</w:t>
      </w:r>
      <w:r>
        <w:noBreakHyphen/>
        <w:t>25)</w:t>
      </w:r>
    </w:p>
    <w:p w14:paraId="51621FBB" w14:textId="77777777" w:rsidR="00A23F7A" w:rsidRDefault="00A23F7A" w:rsidP="00B5765E">
      <w:pPr>
        <w:pStyle w:val="Brdtextmedindragvnster"/>
      </w:pPr>
      <w:r>
        <w:t>Lötberg, Pernilla, verksjurist (fr.o.m. 2019</w:t>
      </w:r>
      <w:r>
        <w:noBreakHyphen/>
        <w:t>10</w:t>
      </w:r>
      <w:r>
        <w:noBreakHyphen/>
        <w:t>25)</w:t>
      </w:r>
    </w:p>
    <w:p w14:paraId="3C681762" w14:textId="77777777" w:rsidR="00A23F7A" w:rsidRDefault="00A23F7A" w:rsidP="00B5765E">
      <w:pPr>
        <w:pStyle w:val="Brdtextmedindragvnster"/>
      </w:pPr>
      <w:r>
        <w:t xml:space="preserve">Santesson </w:t>
      </w:r>
      <w:proofErr w:type="spellStart"/>
      <w:r>
        <w:t>Kurti</w:t>
      </w:r>
      <w:proofErr w:type="spellEnd"/>
      <w:r>
        <w:t>, Helena, ämnesråd (fr.o.m. 2019</w:t>
      </w:r>
      <w:r>
        <w:noBreakHyphen/>
        <w:t>10</w:t>
      </w:r>
      <w:r>
        <w:noBreakHyphen/>
        <w:t>25)</w:t>
      </w:r>
    </w:p>
    <w:p w14:paraId="0055EB43" w14:textId="77777777" w:rsidR="00A23F7A" w:rsidRDefault="00A23F7A" w:rsidP="00B5765E">
      <w:pPr>
        <w:pStyle w:val="Brdtextmedindragvnster"/>
      </w:pPr>
      <w:r>
        <w:t>Skoog Ståhlgren, Gunilla, utredare (fr.o.m. 2019</w:t>
      </w:r>
      <w:r>
        <w:noBreakHyphen/>
        <w:t>10</w:t>
      </w:r>
      <w:r>
        <w:noBreakHyphen/>
        <w:t>25)</w:t>
      </w:r>
    </w:p>
    <w:p w14:paraId="7B2F28F3" w14:textId="77777777" w:rsidR="00A23F7A" w:rsidRDefault="00A23F7A" w:rsidP="00B5765E">
      <w:pPr>
        <w:pStyle w:val="Brdtextmedindragvnster"/>
      </w:pPr>
      <w:r>
        <w:lastRenderedPageBreak/>
        <w:t>Wallgren, Per, professor (fr.o.m. 2019</w:t>
      </w:r>
      <w:r>
        <w:noBreakHyphen/>
        <w:t>10</w:t>
      </w:r>
      <w:r>
        <w:noBreakHyphen/>
        <w:t>25)</w:t>
      </w:r>
    </w:p>
    <w:p w14:paraId="5B42FAA6" w14:textId="77777777" w:rsidR="00A23F7A" w:rsidRDefault="00A23F7A" w:rsidP="00B5765E">
      <w:pPr>
        <w:pStyle w:val="Brdtextmedindragvnster"/>
      </w:pPr>
      <w:r>
        <w:t>Wiberg, Lisa, rättssakkunnig (fr.o.m. 2019</w:t>
      </w:r>
      <w:r>
        <w:noBreakHyphen/>
        <w:t>10</w:t>
      </w:r>
      <w:r>
        <w:noBreakHyphen/>
        <w:t>25)</w:t>
      </w:r>
    </w:p>
    <w:p w14:paraId="33968AA5" w14:textId="77777777" w:rsidR="00A23F7A" w:rsidRDefault="00A23F7A" w:rsidP="00B5765E">
      <w:pPr>
        <w:pStyle w:val="Brdtexthllihop"/>
      </w:pPr>
      <w:r>
        <w:t>Sekreterare:</w:t>
      </w:r>
    </w:p>
    <w:p w14:paraId="3151BBB3" w14:textId="77777777" w:rsidR="00A23F7A" w:rsidRDefault="00A23F7A" w:rsidP="00B5765E">
      <w:pPr>
        <w:pStyle w:val="Brdtextmedindragvnster"/>
      </w:pPr>
      <w:r>
        <w:t>Rosengren, Caroline (fr.o.m. 2019</w:t>
      </w:r>
      <w:r>
        <w:noBreakHyphen/>
        <w:t>09</w:t>
      </w:r>
      <w:r>
        <w:noBreakHyphen/>
        <w:t>23)</w:t>
      </w:r>
    </w:p>
    <w:p w14:paraId="279AA11D" w14:textId="77777777" w:rsidR="00A23F7A" w:rsidRDefault="00A23F7A" w:rsidP="00B5765E">
      <w:pPr>
        <w:pStyle w:val="Brdtextupprkning"/>
      </w:pPr>
      <w:r>
        <w:t>Direktiv för utredningen, se dir. 2019:53</w:t>
      </w:r>
    </w:p>
    <w:p w14:paraId="72239C44" w14:textId="77777777" w:rsidR="00A23F7A" w:rsidRDefault="00A23F7A" w:rsidP="00B5765E">
      <w:pPr>
        <w:pStyle w:val="Brdtextupprkning"/>
      </w:pPr>
      <w:r>
        <w:t>Uppdraget beräknas vara slutfört 30 september 2020.</w:t>
      </w:r>
    </w:p>
    <w:p w14:paraId="5B2EC886" w14:textId="77777777" w:rsidR="00A23F7A" w:rsidRDefault="00A23F7A" w:rsidP="00B5765E">
      <w:pPr>
        <w:pStyle w:val="Brdtextupprkning"/>
      </w:pPr>
    </w:p>
    <w:p w14:paraId="2CCFA535" w14:textId="77777777" w:rsidR="00A23F7A" w:rsidRDefault="00A23F7A"/>
    <w:p w14:paraId="3501A4A4" w14:textId="77777777" w:rsidR="00A23F7A" w:rsidRDefault="00A23F7A"/>
    <w:p w14:paraId="1B15FEDF" w14:textId="77777777" w:rsidR="00A23F7A" w:rsidRDefault="00A23F7A"/>
    <w:p w14:paraId="35DF7BF1" w14:textId="77777777" w:rsidR="00A23F7A" w:rsidRDefault="00A23F7A"/>
    <w:p w14:paraId="59A2989A" w14:textId="77777777" w:rsidR="00A23F7A" w:rsidRDefault="00A23F7A"/>
    <w:p w14:paraId="4DC533CC" w14:textId="77777777" w:rsidR="00A23F7A" w:rsidRDefault="00A23F7A"/>
    <w:p w14:paraId="2160E982" w14:textId="77777777" w:rsidR="00A23F7A" w:rsidRDefault="00A23F7A"/>
    <w:p w14:paraId="1DEAF63F" w14:textId="77777777" w:rsidR="00A23F7A" w:rsidRPr="00E70D81" w:rsidRDefault="00A23F7A" w:rsidP="00B5765E"/>
    <w:p w14:paraId="59F59671" w14:textId="77777777" w:rsidR="00A23F7A" w:rsidRDefault="00A23F7A" w:rsidP="00A23F7A"/>
    <w:p w14:paraId="3D9958CC" w14:textId="77777777" w:rsidR="00A23F7A" w:rsidRDefault="00A23F7A" w:rsidP="00A23F7A"/>
    <w:p w14:paraId="3EF06B97" w14:textId="77777777" w:rsidR="00A23F7A" w:rsidRDefault="00A23F7A" w:rsidP="00A23F7A">
      <w:pPr>
        <w:sectPr w:rsidR="00A23F7A" w:rsidSect="00A23F7A">
          <w:headerReference w:type="even" r:id="rId83"/>
          <w:headerReference w:type="default" r:id="rId84"/>
          <w:footerReference w:type="even" r:id="rId85"/>
          <w:footerReference w:type="default" r:id="rId86"/>
          <w:headerReference w:type="first" r:id="rId87"/>
          <w:footerReference w:type="first" r:id="rId88"/>
          <w:pgSz w:w="9356" w:h="13721" w:code="9"/>
          <w:pgMar w:top="1134" w:right="2438" w:bottom="1191" w:left="1021" w:header="567" w:footer="709" w:gutter="0"/>
          <w:cols w:space="708"/>
          <w:docGrid w:linePitch="360"/>
        </w:sectPr>
      </w:pPr>
    </w:p>
    <w:p w14:paraId="285C65C2" w14:textId="77777777" w:rsidR="00A23F7A" w:rsidRDefault="00A23F7A" w:rsidP="006E5E61">
      <w:pPr>
        <w:pStyle w:val="Rubrik1"/>
        <w:spacing w:before="0"/>
      </w:pPr>
      <w:bookmarkStart w:id="170" w:name="_Toc34128100"/>
      <w:r>
        <w:lastRenderedPageBreak/>
        <w:t>Kulturdepartementet</w:t>
      </w:r>
      <w:bookmarkEnd w:id="170"/>
    </w:p>
    <w:p w14:paraId="7BB89E83" w14:textId="722097CF" w:rsidR="00A23F7A" w:rsidRDefault="00A23F7A" w:rsidP="00B5765E">
      <w:pPr>
        <w:pStyle w:val="Brdtextupprkning"/>
      </w:pPr>
      <w:r>
        <w:t xml:space="preserve">Inom detta avsnitt har följande kommittéer avslutat sin verksamhet sedan redovisningen </w:t>
      </w:r>
      <w:r w:rsidR="00BF319C">
        <w:t xml:space="preserve">i 2018 års kommittéberättelse: </w:t>
      </w:r>
      <w:r>
        <w:t>1, 2, 4 och 7.</w:t>
      </w:r>
    </w:p>
    <w:p w14:paraId="74A5FC07" w14:textId="77777777" w:rsidR="00A23F7A" w:rsidRDefault="00A23F7A" w:rsidP="00B5765E">
      <w:pPr>
        <w:pStyle w:val="Rubrik2"/>
      </w:pPr>
      <w:bookmarkStart w:id="171" w:name="_Toc34128101"/>
      <w:r>
        <w:t>Arkivutredningen (</w:t>
      </w:r>
      <w:proofErr w:type="spellStart"/>
      <w:r>
        <w:t>Ku</w:t>
      </w:r>
      <w:proofErr w:type="spellEnd"/>
      <w:r>
        <w:t xml:space="preserve"> 2017:02)</w:t>
      </w:r>
      <w:bookmarkEnd w:id="171"/>
    </w:p>
    <w:p w14:paraId="1EC27CE0" w14:textId="77777777" w:rsidR="00A23F7A" w:rsidRDefault="00A23F7A" w:rsidP="00B5765E">
      <w:pPr>
        <w:pStyle w:val="Brdtextupprkning"/>
      </w:pPr>
      <w:r>
        <w:t>Tillkallad enligt regeringens bemyndigande 2017-10-26</w:t>
      </w:r>
    </w:p>
    <w:p w14:paraId="263D593F" w14:textId="77777777" w:rsidR="00A23F7A" w:rsidRDefault="00A23F7A" w:rsidP="00B5765E">
      <w:pPr>
        <w:pStyle w:val="Brdtexthllihop"/>
      </w:pPr>
      <w:r>
        <w:t>Särskild utredare:</w:t>
      </w:r>
    </w:p>
    <w:p w14:paraId="1A957E63" w14:textId="77777777" w:rsidR="00A23F7A" w:rsidRDefault="00A23F7A" w:rsidP="00B5765E">
      <w:pPr>
        <w:pStyle w:val="Brdtextmedindragvnster"/>
      </w:pPr>
      <w:r>
        <w:t>Ilshammar, Lars, bitr. riksbibliotekarie (fr.o.m. 2017</w:t>
      </w:r>
      <w:r>
        <w:noBreakHyphen/>
        <w:t>10</w:t>
      </w:r>
      <w:r>
        <w:noBreakHyphen/>
        <w:t>26 t.o.m. 2019-12-18)</w:t>
      </w:r>
    </w:p>
    <w:p w14:paraId="741E4DCA" w14:textId="77777777" w:rsidR="00A23F7A" w:rsidRDefault="00A23F7A" w:rsidP="00B5765E">
      <w:pPr>
        <w:pStyle w:val="Brdtexthllihop"/>
      </w:pPr>
      <w:r>
        <w:t>Huvudsekreterare:</w:t>
      </w:r>
    </w:p>
    <w:p w14:paraId="499B3691" w14:textId="77777777" w:rsidR="00A23F7A" w:rsidRDefault="00A23F7A" w:rsidP="00B5765E">
      <w:pPr>
        <w:pStyle w:val="Brdtextmedindragvnster"/>
      </w:pPr>
      <w:r>
        <w:t>Blomberg, Göran, departementsråd (fr.o.m. 2018</w:t>
      </w:r>
      <w:r>
        <w:noBreakHyphen/>
        <w:t>04</w:t>
      </w:r>
      <w:r>
        <w:noBreakHyphen/>
        <w:t>01 t.o.m. 2019</w:t>
      </w:r>
      <w:r>
        <w:noBreakHyphen/>
        <w:t>12</w:t>
      </w:r>
      <w:r>
        <w:noBreakHyphen/>
        <w:t>31)</w:t>
      </w:r>
    </w:p>
    <w:p w14:paraId="62894000" w14:textId="77777777" w:rsidR="00A23F7A" w:rsidRDefault="00A23F7A" w:rsidP="00B5765E">
      <w:pPr>
        <w:pStyle w:val="Brdtexthllihop"/>
      </w:pPr>
      <w:r>
        <w:t>Sekreterare:</w:t>
      </w:r>
    </w:p>
    <w:p w14:paraId="46692C59" w14:textId="77777777" w:rsidR="00A23F7A" w:rsidRDefault="00A23F7A" w:rsidP="00B5765E">
      <w:pPr>
        <w:pStyle w:val="Brdtextmedindragvnster"/>
      </w:pPr>
      <w:r>
        <w:t>Andersson, Anna-Kristina, arkivarie (fr.o.m. 2017</w:t>
      </w:r>
      <w:r>
        <w:noBreakHyphen/>
        <w:t>12</w:t>
      </w:r>
      <w:r>
        <w:noBreakHyphen/>
        <w:t>01 t.o.m. 2019</w:t>
      </w:r>
      <w:r>
        <w:noBreakHyphen/>
        <w:t>12</w:t>
      </w:r>
      <w:r>
        <w:noBreakHyphen/>
        <w:t>18)</w:t>
      </w:r>
    </w:p>
    <w:p w14:paraId="4BD71ED5" w14:textId="77777777" w:rsidR="00A23F7A" w:rsidRDefault="00A23F7A" w:rsidP="00B5765E">
      <w:pPr>
        <w:pStyle w:val="Brdtextmedindragvnster"/>
      </w:pPr>
      <w:r>
        <w:t>Broms, Susanna, kansliråd (fr.o.m. 2018</w:t>
      </w:r>
      <w:r>
        <w:noBreakHyphen/>
        <w:t>05</w:t>
      </w:r>
      <w:r>
        <w:noBreakHyphen/>
        <w:t>01 t.o.m. 2019</w:t>
      </w:r>
      <w:r>
        <w:noBreakHyphen/>
        <w:t>12</w:t>
      </w:r>
      <w:r>
        <w:noBreakHyphen/>
        <w:t>18)</w:t>
      </w:r>
    </w:p>
    <w:p w14:paraId="16C6BCAE" w14:textId="77777777" w:rsidR="00A23F7A" w:rsidRDefault="00A23F7A" w:rsidP="00B5765E">
      <w:pPr>
        <w:pStyle w:val="Brdtextmedindragvnster"/>
      </w:pPr>
      <w:r>
        <w:t>Liliedahl, Klara, samhällsanalytiker (fr.o.m. 2018</w:t>
      </w:r>
      <w:r>
        <w:noBreakHyphen/>
        <w:t>01</w:t>
      </w:r>
      <w:r>
        <w:noBreakHyphen/>
        <w:t>01 t.o.m. 2019</w:t>
      </w:r>
      <w:r>
        <w:noBreakHyphen/>
        <w:t>12</w:t>
      </w:r>
      <w:r>
        <w:noBreakHyphen/>
        <w:t>18)</w:t>
      </w:r>
    </w:p>
    <w:p w14:paraId="614116E2" w14:textId="77777777" w:rsidR="00A23F7A" w:rsidRDefault="00A23F7A" w:rsidP="00B5765E">
      <w:pPr>
        <w:pStyle w:val="Brdtexthllihop"/>
      </w:pPr>
      <w:r>
        <w:t>Experter:</w:t>
      </w:r>
    </w:p>
    <w:p w14:paraId="1917B45F" w14:textId="77777777" w:rsidR="00A23F7A" w:rsidRDefault="00A23F7A" w:rsidP="00B5765E">
      <w:pPr>
        <w:pStyle w:val="Brdtextmedindragvnster"/>
      </w:pPr>
      <w:r>
        <w:t>Brattgård, Anneli, kommunarkivarie (fr.o.m. 2018</w:t>
      </w:r>
      <w:r>
        <w:noBreakHyphen/>
        <w:t>04</w:t>
      </w:r>
      <w:r>
        <w:noBreakHyphen/>
        <w:t>09 t.o.m. 2019</w:t>
      </w:r>
      <w:r>
        <w:noBreakHyphen/>
        <w:t>12</w:t>
      </w:r>
      <w:r>
        <w:noBreakHyphen/>
        <w:t>18)</w:t>
      </w:r>
    </w:p>
    <w:p w14:paraId="3D6F52F0" w14:textId="77777777" w:rsidR="00A23F7A" w:rsidRDefault="00A23F7A" w:rsidP="00B5765E">
      <w:pPr>
        <w:pStyle w:val="Brdtextmedindragvnster"/>
      </w:pPr>
      <w:r>
        <w:t xml:space="preserve">Krantz, Peter, </w:t>
      </w:r>
      <w:proofErr w:type="spellStart"/>
      <w:r>
        <w:t>utvecklingsstrateg</w:t>
      </w:r>
      <w:proofErr w:type="spellEnd"/>
      <w:r>
        <w:t xml:space="preserve"> (fr.o.m. 2018</w:t>
      </w:r>
      <w:r>
        <w:noBreakHyphen/>
        <w:t>04</w:t>
      </w:r>
      <w:r>
        <w:noBreakHyphen/>
        <w:t>09 t.o.m. 2019</w:t>
      </w:r>
      <w:r>
        <w:noBreakHyphen/>
        <w:t>12</w:t>
      </w:r>
      <w:r>
        <w:noBreakHyphen/>
        <w:t>18)</w:t>
      </w:r>
    </w:p>
    <w:p w14:paraId="72CDA464" w14:textId="77777777" w:rsidR="00A23F7A" w:rsidRDefault="00A23F7A" w:rsidP="00B5765E">
      <w:pPr>
        <w:pStyle w:val="Brdtextmedindragvnster"/>
      </w:pPr>
      <w:r>
        <w:t>Larsson, Torgny, ordförande (fr.o.m. 2018</w:t>
      </w:r>
      <w:r>
        <w:noBreakHyphen/>
        <w:t>04</w:t>
      </w:r>
      <w:r>
        <w:noBreakHyphen/>
        <w:t>09 t.o.m. 2019</w:t>
      </w:r>
      <w:r>
        <w:noBreakHyphen/>
        <w:t>12</w:t>
      </w:r>
      <w:r>
        <w:noBreakHyphen/>
        <w:t>18)</w:t>
      </w:r>
    </w:p>
    <w:p w14:paraId="56287D0C" w14:textId="77777777" w:rsidR="00A23F7A" w:rsidRDefault="00A23F7A" w:rsidP="00B5765E">
      <w:pPr>
        <w:pStyle w:val="Brdtextmedindragvnster"/>
      </w:pPr>
      <w:proofErr w:type="spellStart"/>
      <w:r>
        <w:t>Huvila</w:t>
      </w:r>
      <w:proofErr w:type="spellEnd"/>
      <w:r>
        <w:t>, Isto, professor (fr.o.m. 2018</w:t>
      </w:r>
      <w:r>
        <w:noBreakHyphen/>
        <w:t>04</w:t>
      </w:r>
      <w:r>
        <w:noBreakHyphen/>
        <w:t>09 t.o.m. 2019</w:t>
      </w:r>
      <w:r>
        <w:noBreakHyphen/>
        <w:t>12</w:t>
      </w:r>
      <w:r>
        <w:noBreakHyphen/>
        <w:t>18)</w:t>
      </w:r>
    </w:p>
    <w:p w14:paraId="6A5224C7" w14:textId="77777777" w:rsidR="00A23F7A" w:rsidRDefault="00A23F7A" w:rsidP="00B5765E">
      <w:pPr>
        <w:pStyle w:val="Brdtextmedindragvnster"/>
      </w:pPr>
      <w:r>
        <w:t>Ringborg, Erland, ordförande (fr.o.m. 2018</w:t>
      </w:r>
      <w:r>
        <w:noBreakHyphen/>
        <w:t>04</w:t>
      </w:r>
      <w:r>
        <w:noBreakHyphen/>
        <w:t>09 t.o.m. 2019</w:t>
      </w:r>
      <w:r>
        <w:noBreakHyphen/>
        <w:t>12</w:t>
      </w:r>
      <w:r>
        <w:noBreakHyphen/>
        <w:t>18)</w:t>
      </w:r>
    </w:p>
    <w:p w14:paraId="6C59C3F3" w14:textId="77777777" w:rsidR="00A23F7A" w:rsidRDefault="00A23F7A" w:rsidP="00B5765E">
      <w:pPr>
        <w:pStyle w:val="Brdtextmedindragvnster"/>
      </w:pPr>
      <w:r>
        <w:t>Hyltén-</w:t>
      </w:r>
      <w:proofErr w:type="spellStart"/>
      <w:r>
        <w:t>Cavallius</w:t>
      </w:r>
      <w:proofErr w:type="spellEnd"/>
      <w:r>
        <w:t>, Charlotte, forskningsarkivarie (fr.o.m. 2018</w:t>
      </w:r>
      <w:r>
        <w:noBreakHyphen/>
        <w:t>04</w:t>
      </w:r>
      <w:r>
        <w:noBreakHyphen/>
        <w:t>09 t.o.m. 2019</w:t>
      </w:r>
      <w:r>
        <w:noBreakHyphen/>
        <w:t>12</w:t>
      </w:r>
      <w:r>
        <w:noBreakHyphen/>
        <w:t>18)</w:t>
      </w:r>
    </w:p>
    <w:p w14:paraId="4ABF436D" w14:textId="77777777" w:rsidR="00A23F7A" w:rsidRDefault="00A23F7A" w:rsidP="00B5765E">
      <w:pPr>
        <w:pStyle w:val="Brdtextmedindragvnster"/>
      </w:pPr>
      <w:r>
        <w:t>Lundmark, Johan, chefsrådman (fr.o.m. 2018</w:t>
      </w:r>
      <w:r>
        <w:noBreakHyphen/>
        <w:t>04</w:t>
      </w:r>
      <w:r>
        <w:noBreakHyphen/>
        <w:t>09 t.o.m. 2019</w:t>
      </w:r>
      <w:r>
        <w:noBreakHyphen/>
        <w:t>12</w:t>
      </w:r>
      <w:r>
        <w:noBreakHyphen/>
        <w:t>18)</w:t>
      </w:r>
    </w:p>
    <w:p w14:paraId="268A9A12" w14:textId="77777777" w:rsidR="00A23F7A" w:rsidRDefault="00A23F7A" w:rsidP="00B5765E">
      <w:pPr>
        <w:pStyle w:val="Brdtextmedindragvnster"/>
      </w:pPr>
      <w:r>
        <w:t>Hermodsson, Anna-Karin, bitr. riksarkivarie (fr.o.m. 2018</w:t>
      </w:r>
      <w:r>
        <w:noBreakHyphen/>
        <w:t>04</w:t>
      </w:r>
      <w:r>
        <w:noBreakHyphen/>
        <w:t>09 t.o.m. 2019</w:t>
      </w:r>
      <w:r>
        <w:noBreakHyphen/>
        <w:t>12</w:t>
      </w:r>
      <w:r>
        <w:noBreakHyphen/>
        <w:t>18)</w:t>
      </w:r>
    </w:p>
    <w:p w14:paraId="2E45667A" w14:textId="77777777" w:rsidR="00A23F7A" w:rsidRDefault="00A23F7A" w:rsidP="00B5765E">
      <w:pPr>
        <w:pStyle w:val="Brdtextmedindragvnster"/>
      </w:pPr>
      <w:proofErr w:type="spellStart"/>
      <w:r>
        <w:t>Johnssén</w:t>
      </w:r>
      <w:proofErr w:type="spellEnd"/>
      <w:r>
        <w:t>, Gustaf, chefsjurist (fr.o.m. 2018</w:t>
      </w:r>
      <w:r>
        <w:noBreakHyphen/>
        <w:t>04</w:t>
      </w:r>
      <w:r>
        <w:noBreakHyphen/>
        <w:t>09 t.o.m. 2019</w:t>
      </w:r>
      <w:r>
        <w:noBreakHyphen/>
        <w:t>12</w:t>
      </w:r>
      <w:r>
        <w:noBreakHyphen/>
        <w:t>18)</w:t>
      </w:r>
    </w:p>
    <w:p w14:paraId="37792A2A" w14:textId="77777777" w:rsidR="00A23F7A" w:rsidRDefault="00A23F7A" w:rsidP="00B5765E">
      <w:pPr>
        <w:pStyle w:val="Brdtextmedindragvnster"/>
      </w:pPr>
      <w:r>
        <w:t>Albihn, Johan, rättssakkunnig (fr.o.m. 2018</w:t>
      </w:r>
      <w:r>
        <w:noBreakHyphen/>
        <w:t>04</w:t>
      </w:r>
      <w:r>
        <w:noBreakHyphen/>
        <w:t>09 t.o.m. 2019</w:t>
      </w:r>
      <w:r>
        <w:noBreakHyphen/>
        <w:t>12</w:t>
      </w:r>
      <w:r>
        <w:noBreakHyphen/>
        <w:t>18)</w:t>
      </w:r>
    </w:p>
    <w:p w14:paraId="3E5370EA" w14:textId="77777777" w:rsidR="00A23F7A" w:rsidRDefault="00A23F7A" w:rsidP="00B5765E">
      <w:pPr>
        <w:pStyle w:val="Brdtextmedindragvnster"/>
      </w:pPr>
      <w:r>
        <w:t>Persson, Elin, departementssekreterare (fr.o.m. 2018</w:t>
      </w:r>
      <w:r>
        <w:noBreakHyphen/>
        <w:t>04</w:t>
      </w:r>
      <w:r>
        <w:noBreakHyphen/>
        <w:t>09 t.o.m. 2018</w:t>
      </w:r>
      <w:r>
        <w:noBreakHyphen/>
        <w:t>10</w:t>
      </w:r>
      <w:r>
        <w:noBreakHyphen/>
        <w:t>21)</w:t>
      </w:r>
    </w:p>
    <w:p w14:paraId="221F8AD0" w14:textId="77777777" w:rsidR="00A23F7A" w:rsidRDefault="00A23F7A" w:rsidP="00B5765E">
      <w:pPr>
        <w:pStyle w:val="Brdtextmedindragvnster"/>
      </w:pPr>
      <w:r>
        <w:t>Molander, Gustaf, departementssekreterare (fr.o.m. 2018</w:t>
      </w:r>
      <w:r>
        <w:noBreakHyphen/>
        <w:t>04</w:t>
      </w:r>
      <w:r>
        <w:noBreakHyphen/>
        <w:t>09 t.o.m. 2019</w:t>
      </w:r>
      <w:r>
        <w:noBreakHyphen/>
        <w:t>12</w:t>
      </w:r>
      <w:r>
        <w:noBreakHyphen/>
        <w:t>18)</w:t>
      </w:r>
    </w:p>
    <w:p w14:paraId="2F1D242E" w14:textId="77777777" w:rsidR="00A23F7A" w:rsidRDefault="00A23F7A" w:rsidP="00B5765E">
      <w:pPr>
        <w:pStyle w:val="Brdtextmedindragvnster"/>
      </w:pPr>
      <w:r>
        <w:t>Stengård, Eva, kansliråd (fr.o.m. 2018</w:t>
      </w:r>
      <w:r>
        <w:noBreakHyphen/>
        <w:t>04</w:t>
      </w:r>
      <w:r>
        <w:noBreakHyphen/>
        <w:t>09 t.o.m. 2019</w:t>
      </w:r>
      <w:r>
        <w:noBreakHyphen/>
        <w:t>12</w:t>
      </w:r>
      <w:r>
        <w:noBreakHyphen/>
        <w:t>18)</w:t>
      </w:r>
    </w:p>
    <w:p w14:paraId="0C01D1A8" w14:textId="77777777" w:rsidR="00A23F7A" w:rsidRDefault="00A23F7A" w:rsidP="00B5765E">
      <w:pPr>
        <w:pStyle w:val="Brdtextmedindragvnster"/>
      </w:pPr>
      <w:r>
        <w:t>Celander, Linda, rättssakkunnig (fr.o.m. 2018</w:t>
      </w:r>
      <w:r>
        <w:noBreakHyphen/>
        <w:t>04</w:t>
      </w:r>
      <w:r>
        <w:noBreakHyphen/>
        <w:t>09 t.o.m. 2019</w:t>
      </w:r>
      <w:r>
        <w:noBreakHyphen/>
        <w:t>12</w:t>
      </w:r>
      <w:r>
        <w:noBreakHyphen/>
        <w:t>18)</w:t>
      </w:r>
    </w:p>
    <w:p w14:paraId="3CD4BE72" w14:textId="77777777" w:rsidR="00A23F7A" w:rsidRDefault="00A23F7A" w:rsidP="00B5765E">
      <w:pPr>
        <w:pStyle w:val="Brdtextmedindragvnster"/>
      </w:pPr>
      <w:proofErr w:type="spellStart"/>
      <w:r>
        <w:t>Moraca</w:t>
      </w:r>
      <w:proofErr w:type="spellEnd"/>
      <w:r>
        <w:t xml:space="preserve"> Roos, </w:t>
      </w:r>
      <w:proofErr w:type="spellStart"/>
      <w:r>
        <w:t>Sanja</w:t>
      </w:r>
      <w:proofErr w:type="spellEnd"/>
      <w:r>
        <w:t>, rättssakkunnig (fr.o.m. 2018</w:t>
      </w:r>
      <w:r>
        <w:noBreakHyphen/>
        <w:t>10</w:t>
      </w:r>
      <w:r>
        <w:noBreakHyphen/>
        <w:t>23 t.o.m. 2019</w:t>
      </w:r>
      <w:r>
        <w:noBreakHyphen/>
        <w:t>12</w:t>
      </w:r>
      <w:r>
        <w:noBreakHyphen/>
        <w:t>18)</w:t>
      </w:r>
    </w:p>
    <w:p w14:paraId="489AFFE5" w14:textId="77777777" w:rsidR="00A23F7A" w:rsidRDefault="00A23F7A" w:rsidP="00B5765E">
      <w:pPr>
        <w:pStyle w:val="Brdtextupprkning"/>
      </w:pPr>
      <w:r>
        <w:t>Direktiv för utredningen, se dir. 2017:106</w:t>
      </w:r>
    </w:p>
    <w:p w14:paraId="7D57BDEB" w14:textId="77777777" w:rsidR="00A23F7A" w:rsidRDefault="00A23F7A" w:rsidP="00B5765E">
      <w:pPr>
        <w:pStyle w:val="Brdtexthllihop"/>
      </w:pPr>
      <w:r>
        <w:lastRenderedPageBreak/>
        <w:t>Kommittén har avgett</w:t>
      </w:r>
    </w:p>
    <w:p w14:paraId="2A1DD663" w14:textId="77777777" w:rsidR="00A23F7A" w:rsidRDefault="00A23F7A" w:rsidP="00B5765E">
      <w:pPr>
        <w:pStyle w:val="Brdtextmedindragvnster"/>
      </w:pPr>
      <w:r>
        <w:t>SOU 2019:58 Härifrån till evigheten</w:t>
      </w:r>
    </w:p>
    <w:p w14:paraId="55B64ABD" w14:textId="77777777" w:rsidR="00A23F7A" w:rsidRDefault="00A23F7A" w:rsidP="00B5765E">
      <w:pPr>
        <w:pStyle w:val="Brdtextmedindragvnster"/>
      </w:pPr>
      <w:r>
        <w:t>En långsiktig arkivpolitik för förvaltning och kulturarv</w:t>
      </w:r>
    </w:p>
    <w:p w14:paraId="4D5E0608" w14:textId="77777777" w:rsidR="00A23F7A" w:rsidRDefault="00A23F7A" w:rsidP="00B5765E">
      <w:pPr>
        <w:pStyle w:val="Brdtextupprkning"/>
      </w:pPr>
      <w:r>
        <w:t>Uppdraget är därmed slutfört.</w:t>
      </w:r>
    </w:p>
    <w:p w14:paraId="2B1A44CA" w14:textId="77777777" w:rsidR="00A23F7A" w:rsidRDefault="00A23F7A" w:rsidP="00B5765E">
      <w:pPr>
        <w:pStyle w:val="Rubrik2"/>
      </w:pPr>
      <w:bookmarkStart w:id="172" w:name="_Toc34128102"/>
      <w:r>
        <w:t>Demokrativillkorsutredning (</w:t>
      </w:r>
      <w:proofErr w:type="spellStart"/>
      <w:r>
        <w:t>Ku</w:t>
      </w:r>
      <w:proofErr w:type="spellEnd"/>
      <w:r>
        <w:t xml:space="preserve"> 2018:01)</w:t>
      </w:r>
      <w:bookmarkEnd w:id="172"/>
    </w:p>
    <w:p w14:paraId="29CDB1BB" w14:textId="77777777" w:rsidR="00A23F7A" w:rsidRDefault="00A23F7A" w:rsidP="00B5765E">
      <w:pPr>
        <w:pStyle w:val="Brdtextupprkning"/>
      </w:pPr>
      <w:r>
        <w:t>Tillkallad enligt regeringens bemyndigande 2018-03-08</w:t>
      </w:r>
    </w:p>
    <w:p w14:paraId="53281D30" w14:textId="77777777" w:rsidR="00A23F7A" w:rsidRDefault="00A23F7A" w:rsidP="00B5765E">
      <w:pPr>
        <w:pStyle w:val="Brdtexthllihop"/>
      </w:pPr>
      <w:r>
        <w:t>Särskild utredare:</w:t>
      </w:r>
    </w:p>
    <w:p w14:paraId="44F49480" w14:textId="77777777" w:rsidR="00A23F7A" w:rsidRDefault="00A23F7A" w:rsidP="00B5765E">
      <w:pPr>
        <w:pStyle w:val="Brdtextmedindragvnster"/>
      </w:pPr>
      <w:r>
        <w:t>Almgren, Karin, justitieråd (fr.o.m. 2018</w:t>
      </w:r>
      <w:r>
        <w:noBreakHyphen/>
        <w:t>03</w:t>
      </w:r>
      <w:r>
        <w:noBreakHyphen/>
        <w:t>08 t.o.m. 2019</w:t>
      </w:r>
      <w:r>
        <w:noBreakHyphen/>
        <w:t>06</w:t>
      </w:r>
      <w:r>
        <w:noBreakHyphen/>
        <w:t>20)</w:t>
      </w:r>
    </w:p>
    <w:p w14:paraId="75F1D913" w14:textId="77777777" w:rsidR="00A23F7A" w:rsidRDefault="00A23F7A" w:rsidP="00B5765E">
      <w:pPr>
        <w:pStyle w:val="Brdtexthllihop"/>
      </w:pPr>
      <w:r>
        <w:t>Experter:</w:t>
      </w:r>
    </w:p>
    <w:p w14:paraId="5A21A14A" w14:textId="77777777" w:rsidR="00A23F7A" w:rsidRDefault="00A23F7A" w:rsidP="00B5765E">
      <w:pPr>
        <w:pStyle w:val="Brdtextmedindragvnster"/>
      </w:pPr>
      <w:proofErr w:type="spellStart"/>
      <w:r>
        <w:t>Axhamn</w:t>
      </w:r>
      <w:proofErr w:type="spellEnd"/>
      <w:r>
        <w:t>, Johan, departementssekreterare (fr.o.m. 2018</w:t>
      </w:r>
      <w:r>
        <w:noBreakHyphen/>
        <w:t>05</w:t>
      </w:r>
      <w:r>
        <w:noBreakHyphen/>
        <w:t>02 t.o.m. 2018</w:t>
      </w:r>
      <w:r>
        <w:noBreakHyphen/>
        <w:t>09</w:t>
      </w:r>
      <w:r>
        <w:noBreakHyphen/>
        <w:t>27)</w:t>
      </w:r>
    </w:p>
    <w:p w14:paraId="57358998" w14:textId="77777777" w:rsidR="00A23F7A" w:rsidRDefault="00A23F7A" w:rsidP="00B5765E">
      <w:pPr>
        <w:pStyle w:val="Brdtextmedindragvnster"/>
      </w:pPr>
      <w:r>
        <w:t>Olsson, Karin, rättssakkunnig (fr.o.m. 2018</w:t>
      </w:r>
      <w:r>
        <w:noBreakHyphen/>
        <w:t>09</w:t>
      </w:r>
      <w:r>
        <w:noBreakHyphen/>
        <w:t>28 t.o.m. 2019</w:t>
      </w:r>
      <w:r>
        <w:noBreakHyphen/>
        <w:t>06</w:t>
      </w:r>
      <w:r>
        <w:noBreakHyphen/>
        <w:t>20)</w:t>
      </w:r>
    </w:p>
    <w:p w14:paraId="3BEC73C5" w14:textId="77777777" w:rsidR="00A23F7A" w:rsidRDefault="00A23F7A" w:rsidP="00B5765E">
      <w:pPr>
        <w:pStyle w:val="Brdtextmedindragvnster"/>
      </w:pPr>
      <w:proofErr w:type="spellStart"/>
      <w:r>
        <w:t>Freidenvall</w:t>
      </w:r>
      <w:proofErr w:type="spellEnd"/>
      <w:r>
        <w:t>, Lenita, kansliråd (fr.o.m. 2018</w:t>
      </w:r>
      <w:r>
        <w:noBreakHyphen/>
        <w:t>05</w:t>
      </w:r>
      <w:r>
        <w:noBreakHyphen/>
        <w:t>02 t.o.m. 2019</w:t>
      </w:r>
      <w:r>
        <w:noBreakHyphen/>
        <w:t>06</w:t>
      </w:r>
      <w:r>
        <w:noBreakHyphen/>
        <w:t>20)</w:t>
      </w:r>
    </w:p>
    <w:p w14:paraId="79222774" w14:textId="77777777" w:rsidR="00A23F7A" w:rsidRDefault="00A23F7A" w:rsidP="00B5765E">
      <w:pPr>
        <w:pStyle w:val="Brdtextmedindragvnster"/>
      </w:pPr>
      <w:proofErr w:type="spellStart"/>
      <w:r>
        <w:t>Grosse</w:t>
      </w:r>
      <w:proofErr w:type="spellEnd"/>
      <w:r>
        <w:t>, Julia, departementssekreterare (fr.o.m. 2018</w:t>
      </w:r>
      <w:r>
        <w:noBreakHyphen/>
        <w:t>05</w:t>
      </w:r>
      <w:r>
        <w:noBreakHyphen/>
        <w:t>02 t.o.m. 2019</w:t>
      </w:r>
      <w:r>
        <w:noBreakHyphen/>
        <w:t>06</w:t>
      </w:r>
      <w:r>
        <w:noBreakHyphen/>
        <w:t>20)</w:t>
      </w:r>
    </w:p>
    <w:p w14:paraId="2E5073A5" w14:textId="77777777" w:rsidR="00A23F7A" w:rsidRDefault="00A23F7A" w:rsidP="00B5765E">
      <w:pPr>
        <w:pStyle w:val="Brdtextmedindragvnster"/>
      </w:pPr>
      <w:r>
        <w:t>Johansson, Staffan, professor (fr.o.m. 2018</w:t>
      </w:r>
      <w:r>
        <w:noBreakHyphen/>
        <w:t>05</w:t>
      </w:r>
      <w:r>
        <w:noBreakHyphen/>
        <w:t>02 t.o.m. 2019</w:t>
      </w:r>
      <w:r>
        <w:noBreakHyphen/>
        <w:t>06</w:t>
      </w:r>
      <w:r>
        <w:noBreakHyphen/>
        <w:t>20)</w:t>
      </w:r>
    </w:p>
    <w:p w14:paraId="5F7146FF" w14:textId="77777777" w:rsidR="00A23F7A" w:rsidRDefault="00A23F7A" w:rsidP="00B5765E">
      <w:pPr>
        <w:pStyle w:val="Brdtextmedindragvnster"/>
      </w:pPr>
      <w:r>
        <w:t>Lindman, Mikael, kansliråd (fr.o.m. 2018</w:t>
      </w:r>
      <w:r>
        <w:noBreakHyphen/>
        <w:t>05</w:t>
      </w:r>
      <w:r>
        <w:noBreakHyphen/>
        <w:t>02 t.o.m. 2019</w:t>
      </w:r>
      <w:r>
        <w:noBreakHyphen/>
        <w:t>06</w:t>
      </w:r>
      <w:r>
        <w:noBreakHyphen/>
        <w:t>20)</w:t>
      </w:r>
    </w:p>
    <w:p w14:paraId="17BD9E79" w14:textId="77777777" w:rsidR="00A23F7A" w:rsidRDefault="00A23F7A" w:rsidP="00B5765E">
      <w:pPr>
        <w:pStyle w:val="Brdtextmedindragvnster"/>
      </w:pPr>
      <w:proofErr w:type="spellStart"/>
      <w:r>
        <w:t>Marbinah</w:t>
      </w:r>
      <w:proofErr w:type="spellEnd"/>
      <w:r>
        <w:t xml:space="preserve">, </w:t>
      </w:r>
      <w:proofErr w:type="spellStart"/>
      <w:r>
        <w:t>Rosaline</w:t>
      </w:r>
      <w:proofErr w:type="spellEnd"/>
      <w:r>
        <w:t>, universitetslektor/docent (fr.o.m. 2018</w:t>
      </w:r>
      <w:r>
        <w:noBreakHyphen/>
        <w:t>05</w:t>
      </w:r>
      <w:r>
        <w:noBreakHyphen/>
        <w:t>02 t.o.m. 2019</w:t>
      </w:r>
      <w:r>
        <w:noBreakHyphen/>
        <w:t>06</w:t>
      </w:r>
      <w:r>
        <w:noBreakHyphen/>
        <w:t>20)</w:t>
      </w:r>
    </w:p>
    <w:p w14:paraId="607548C5" w14:textId="77777777" w:rsidR="00A23F7A" w:rsidRDefault="00A23F7A" w:rsidP="00B5765E">
      <w:pPr>
        <w:pStyle w:val="Brdtextmedindragvnster"/>
      </w:pPr>
      <w:r>
        <w:t>Nordh, Anders, handläggare (fr.o.m. 2018</w:t>
      </w:r>
      <w:r>
        <w:noBreakHyphen/>
        <w:t>05</w:t>
      </w:r>
      <w:r>
        <w:noBreakHyphen/>
        <w:t>02 t.o.m. 2019</w:t>
      </w:r>
      <w:r>
        <w:noBreakHyphen/>
        <w:t>06</w:t>
      </w:r>
      <w:r>
        <w:noBreakHyphen/>
        <w:t>20)</w:t>
      </w:r>
    </w:p>
    <w:p w14:paraId="0E758BFB" w14:textId="77777777" w:rsidR="00A23F7A" w:rsidRDefault="00A23F7A" w:rsidP="00B5765E">
      <w:pPr>
        <w:pStyle w:val="Brdtextmedindragvnster"/>
      </w:pPr>
      <w:r>
        <w:t>Persson, Lotta, avdelningschef (fr.o.m. 2018</w:t>
      </w:r>
      <w:r>
        <w:noBreakHyphen/>
        <w:t>05</w:t>
      </w:r>
      <w:r>
        <w:noBreakHyphen/>
        <w:t>02 t.o.m. 2019</w:t>
      </w:r>
      <w:r>
        <w:noBreakHyphen/>
        <w:t>06</w:t>
      </w:r>
      <w:r>
        <w:noBreakHyphen/>
        <w:t>20)</w:t>
      </w:r>
    </w:p>
    <w:p w14:paraId="4E87CA90" w14:textId="77777777" w:rsidR="00A23F7A" w:rsidRDefault="00A23F7A" w:rsidP="00B5765E">
      <w:pPr>
        <w:pStyle w:val="Brdtextmedindragvnster"/>
      </w:pPr>
      <w:r>
        <w:t>Sandberg, Ludvig, politiskt sakkunnig (fr.o.m. 2018</w:t>
      </w:r>
      <w:r>
        <w:noBreakHyphen/>
        <w:t>05</w:t>
      </w:r>
      <w:r>
        <w:noBreakHyphen/>
        <w:t>02 t.o.m. 2019</w:t>
      </w:r>
      <w:r>
        <w:noBreakHyphen/>
        <w:t>06</w:t>
      </w:r>
      <w:r>
        <w:noBreakHyphen/>
        <w:t>20)</w:t>
      </w:r>
    </w:p>
    <w:p w14:paraId="4A72E0DC" w14:textId="77777777" w:rsidR="00A23F7A" w:rsidRDefault="00A23F7A" w:rsidP="00B5765E">
      <w:pPr>
        <w:pStyle w:val="Brdtextmedindragvnster"/>
      </w:pPr>
      <w:r>
        <w:t xml:space="preserve">Wallman </w:t>
      </w:r>
      <w:proofErr w:type="spellStart"/>
      <w:r>
        <w:t>Lundåsen</w:t>
      </w:r>
      <w:proofErr w:type="spellEnd"/>
      <w:r>
        <w:t>, Susanne, universitetslektor/docent (fr.o.m. 2018</w:t>
      </w:r>
      <w:r>
        <w:noBreakHyphen/>
        <w:t>05</w:t>
      </w:r>
      <w:r>
        <w:noBreakHyphen/>
        <w:t>02 t.o.m. 2019</w:t>
      </w:r>
      <w:r>
        <w:noBreakHyphen/>
        <w:t>06</w:t>
      </w:r>
      <w:r>
        <w:noBreakHyphen/>
        <w:t>20)</w:t>
      </w:r>
    </w:p>
    <w:p w14:paraId="34293D00" w14:textId="77777777" w:rsidR="00A23F7A" w:rsidRDefault="00A23F7A" w:rsidP="00B5765E">
      <w:pPr>
        <w:pStyle w:val="Brdtextmedindragvnster"/>
      </w:pPr>
      <w:proofErr w:type="spellStart"/>
      <w:r>
        <w:t>Wärmark</w:t>
      </w:r>
      <w:proofErr w:type="spellEnd"/>
      <w:r>
        <w:t>, Matilda, departementssekreterare (fr.o.m. 2018</w:t>
      </w:r>
      <w:r>
        <w:noBreakHyphen/>
        <w:t>05</w:t>
      </w:r>
      <w:r>
        <w:noBreakHyphen/>
        <w:t>02 t.o.m. 2019</w:t>
      </w:r>
      <w:r>
        <w:noBreakHyphen/>
        <w:t>06</w:t>
      </w:r>
      <w:r>
        <w:noBreakHyphen/>
        <w:t>20)</w:t>
      </w:r>
    </w:p>
    <w:p w14:paraId="2D16041D" w14:textId="77777777" w:rsidR="00A23F7A" w:rsidRDefault="00A23F7A" w:rsidP="00B5765E">
      <w:pPr>
        <w:pStyle w:val="Brdtexthllihop"/>
      </w:pPr>
      <w:r>
        <w:t>Huvudsekreterare:</w:t>
      </w:r>
    </w:p>
    <w:p w14:paraId="40A8A194" w14:textId="77777777" w:rsidR="00A23F7A" w:rsidRDefault="00A23F7A" w:rsidP="00B5765E">
      <w:pPr>
        <w:pStyle w:val="Brdtextmedindragvnster"/>
      </w:pPr>
      <w:r>
        <w:t>Lindvall, Daniel (fr.o.m. 2018</w:t>
      </w:r>
      <w:r>
        <w:noBreakHyphen/>
        <w:t>03</w:t>
      </w:r>
      <w:r>
        <w:noBreakHyphen/>
        <w:t>21 t.o.m. 2019</w:t>
      </w:r>
      <w:r>
        <w:noBreakHyphen/>
        <w:t>06</w:t>
      </w:r>
      <w:r>
        <w:noBreakHyphen/>
        <w:t>20)</w:t>
      </w:r>
    </w:p>
    <w:p w14:paraId="204B8AD3" w14:textId="77777777" w:rsidR="00A23F7A" w:rsidRDefault="00A23F7A" w:rsidP="00B5765E">
      <w:pPr>
        <w:pStyle w:val="Brdtexthllihop"/>
      </w:pPr>
      <w:r>
        <w:t>Sekreterare:</w:t>
      </w:r>
    </w:p>
    <w:p w14:paraId="0D199540" w14:textId="77777777" w:rsidR="00A23F7A" w:rsidRDefault="00A23F7A" w:rsidP="00B5765E">
      <w:pPr>
        <w:pStyle w:val="Brdtextmedindragvnster"/>
      </w:pPr>
      <w:r>
        <w:t>Ericson, Marie (fr.o.m. 2018</w:t>
      </w:r>
      <w:r>
        <w:noBreakHyphen/>
        <w:t>03</w:t>
      </w:r>
      <w:r>
        <w:noBreakHyphen/>
        <w:t>21 t.o.m. 2019</w:t>
      </w:r>
      <w:r>
        <w:noBreakHyphen/>
        <w:t>06</w:t>
      </w:r>
      <w:r>
        <w:noBreakHyphen/>
        <w:t>20)</w:t>
      </w:r>
    </w:p>
    <w:p w14:paraId="297F6E80" w14:textId="77777777" w:rsidR="00A23F7A" w:rsidRDefault="00A23F7A" w:rsidP="00B5765E">
      <w:pPr>
        <w:pStyle w:val="Brdtextmedindragvnster"/>
      </w:pPr>
      <w:proofErr w:type="spellStart"/>
      <w:r>
        <w:t>Ferry</w:t>
      </w:r>
      <w:proofErr w:type="spellEnd"/>
      <w:r>
        <w:t>, Linda (fr.o.m. 2018</w:t>
      </w:r>
      <w:r>
        <w:noBreakHyphen/>
        <w:t>05</w:t>
      </w:r>
      <w:r>
        <w:noBreakHyphen/>
        <w:t>01 t.o.m. 2019</w:t>
      </w:r>
      <w:r>
        <w:noBreakHyphen/>
        <w:t>06</w:t>
      </w:r>
      <w:r>
        <w:noBreakHyphen/>
        <w:t>20)</w:t>
      </w:r>
    </w:p>
    <w:p w14:paraId="18BEEB76" w14:textId="77777777" w:rsidR="00A23F7A" w:rsidRDefault="00A23F7A" w:rsidP="00B5765E">
      <w:pPr>
        <w:pStyle w:val="Brdtextupprkning"/>
      </w:pPr>
      <w:r>
        <w:t>Direktiv för utredningen, se dir. 2018:19</w:t>
      </w:r>
    </w:p>
    <w:p w14:paraId="6F5BC1DD" w14:textId="77777777" w:rsidR="00A23F7A" w:rsidRDefault="00A23F7A" w:rsidP="00B5765E">
      <w:pPr>
        <w:pStyle w:val="Brdtexthllihop"/>
      </w:pPr>
      <w:r>
        <w:t>Kommittén har avgett</w:t>
      </w:r>
    </w:p>
    <w:p w14:paraId="2E293DBD" w14:textId="77777777" w:rsidR="00A23F7A" w:rsidRDefault="00A23F7A" w:rsidP="00B5765E">
      <w:pPr>
        <w:pStyle w:val="Brdtextmedindragvnster"/>
      </w:pPr>
      <w:r>
        <w:t>SOU 2019:35 Demokrativillkor för bidrag till civilsamhället</w:t>
      </w:r>
    </w:p>
    <w:p w14:paraId="7F323846" w14:textId="164DF2E1" w:rsidR="00A23F7A" w:rsidRDefault="00A23F7A" w:rsidP="00B5765E">
      <w:pPr>
        <w:pStyle w:val="Brdtextmedindragvnster"/>
      </w:pPr>
      <w:r>
        <w:t xml:space="preserve">Demokrativillkor för bidrag till civilsamhället </w:t>
      </w:r>
      <w:r w:rsidR="006E5E61">
        <w:t>−</w:t>
      </w:r>
      <w:r>
        <w:t xml:space="preserve"> vägledning för handläggare</w:t>
      </w:r>
    </w:p>
    <w:p w14:paraId="44A5D39C" w14:textId="77777777" w:rsidR="00A23F7A" w:rsidRDefault="00A23F7A" w:rsidP="00B5765E">
      <w:pPr>
        <w:pStyle w:val="Brdtextupprkning"/>
      </w:pPr>
      <w:r>
        <w:t>Uppdraget är därmed slutfört.</w:t>
      </w:r>
    </w:p>
    <w:p w14:paraId="28B3DD04" w14:textId="77777777" w:rsidR="00A23F7A" w:rsidRDefault="00A23F7A" w:rsidP="00B5765E">
      <w:pPr>
        <w:pStyle w:val="Rubrik2"/>
      </w:pPr>
      <w:bookmarkStart w:id="173" w:name="_Toc34128103"/>
      <w:r>
        <w:lastRenderedPageBreak/>
        <w:t>Kommittén Demokratin 100 år – samling för en stark demokrati (</w:t>
      </w:r>
      <w:proofErr w:type="spellStart"/>
      <w:r>
        <w:t>Ku</w:t>
      </w:r>
      <w:proofErr w:type="spellEnd"/>
      <w:r>
        <w:t xml:space="preserve"> 2018:02)</w:t>
      </w:r>
      <w:bookmarkEnd w:id="173"/>
    </w:p>
    <w:p w14:paraId="1732B806" w14:textId="77777777" w:rsidR="00A23F7A" w:rsidRDefault="00A23F7A" w:rsidP="00B5765E">
      <w:pPr>
        <w:pStyle w:val="Brdtextupprkning"/>
      </w:pPr>
      <w:r>
        <w:t>Tillkallad enligt regeringens bemyndigande 2018-06-20</w:t>
      </w:r>
    </w:p>
    <w:p w14:paraId="0FCA824B" w14:textId="77777777" w:rsidR="00A23F7A" w:rsidRDefault="00A23F7A" w:rsidP="00B5765E">
      <w:pPr>
        <w:pStyle w:val="Brdtexthllihop"/>
      </w:pPr>
      <w:r>
        <w:t>Ordförande:</w:t>
      </w:r>
    </w:p>
    <w:p w14:paraId="66F52EFE" w14:textId="77777777" w:rsidR="00A23F7A" w:rsidRDefault="00A23F7A" w:rsidP="00B5765E">
      <w:pPr>
        <w:pStyle w:val="Brdtextmedindragvnster"/>
      </w:pPr>
      <w:r>
        <w:t>Örn, Peter, f.d. vd för Sveriges radio (fr.o.m. 2018</w:t>
      </w:r>
      <w:r>
        <w:noBreakHyphen/>
        <w:t>06</w:t>
      </w:r>
      <w:r>
        <w:noBreakHyphen/>
        <w:t>20 t.o.m. 2022</w:t>
      </w:r>
      <w:r>
        <w:noBreakHyphen/>
        <w:t>06</w:t>
      </w:r>
      <w:r>
        <w:noBreakHyphen/>
        <w:t>01)</w:t>
      </w:r>
    </w:p>
    <w:p w14:paraId="6718A581" w14:textId="77777777" w:rsidR="00A23F7A" w:rsidRDefault="00A23F7A" w:rsidP="00B5765E">
      <w:pPr>
        <w:pStyle w:val="Brdtexthllihop"/>
      </w:pPr>
      <w:r>
        <w:t>Ledamöter:</w:t>
      </w:r>
    </w:p>
    <w:p w14:paraId="379240E5" w14:textId="77777777" w:rsidR="00A23F7A" w:rsidRDefault="00A23F7A" w:rsidP="00B5765E">
      <w:pPr>
        <w:pStyle w:val="Brdtextmedindragvnster"/>
      </w:pPr>
      <w:r>
        <w:t>Frans, Emma, doktor i epidemiologi (fr.o.m. 2018</w:t>
      </w:r>
      <w:r>
        <w:noBreakHyphen/>
        <w:t>08</w:t>
      </w:r>
      <w:r>
        <w:noBreakHyphen/>
        <w:t>23)</w:t>
      </w:r>
    </w:p>
    <w:p w14:paraId="00D074C6" w14:textId="77777777" w:rsidR="00A23F7A" w:rsidRDefault="00A23F7A" w:rsidP="00B5765E">
      <w:pPr>
        <w:pStyle w:val="Brdtextmedindragvnster"/>
      </w:pPr>
      <w:proofErr w:type="spellStart"/>
      <w:r>
        <w:t>Marbinah</w:t>
      </w:r>
      <w:proofErr w:type="spellEnd"/>
      <w:r>
        <w:t xml:space="preserve">, </w:t>
      </w:r>
      <w:proofErr w:type="spellStart"/>
      <w:r>
        <w:t>Rosaline</w:t>
      </w:r>
      <w:proofErr w:type="spellEnd"/>
      <w:r>
        <w:t>, ordförande i LSU (fr.o.m. 2018</w:t>
      </w:r>
      <w:r>
        <w:noBreakHyphen/>
        <w:t>08</w:t>
      </w:r>
      <w:r>
        <w:noBreakHyphen/>
        <w:t>23)</w:t>
      </w:r>
    </w:p>
    <w:p w14:paraId="581C92C4" w14:textId="77777777" w:rsidR="00A23F7A" w:rsidRDefault="00A23F7A" w:rsidP="00B5765E">
      <w:pPr>
        <w:pStyle w:val="Brdtextmedindragvnster"/>
      </w:pPr>
      <w:proofErr w:type="spellStart"/>
      <w:r>
        <w:t>Posner</w:t>
      </w:r>
      <w:proofErr w:type="spellEnd"/>
      <w:r>
        <w:t xml:space="preserve"> </w:t>
      </w:r>
      <w:proofErr w:type="spellStart"/>
      <w:r>
        <w:t>Körösi</w:t>
      </w:r>
      <w:proofErr w:type="spellEnd"/>
      <w:r>
        <w:t>, Lena, leg. psykolog (fr.o.m. 2018</w:t>
      </w:r>
      <w:r>
        <w:noBreakHyphen/>
        <w:t>08</w:t>
      </w:r>
      <w:r>
        <w:noBreakHyphen/>
        <w:t>23)</w:t>
      </w:r>
    </w:p>
    <w:p w14:paraId="5B3743F1" w14:textId="77777777" w:rsidR="00A23F7A" w:rsidRDefault="00A23F7A" w:rsidP="00B5765E">
      <w:pPr>
        <w:pStyle w:val="Brdtexthllihop"/>
      </w:pPr>
      <w:r>
        <w:t>Huvudsekreterare:</w:t>
      </w:r>
    </w:p>
    <w:p w14:paraId="72365894" w14:textId="77777777" w:rsidR="00A23F7A" w:rsidRDefault="00A23F7A" w:rsidP="00B5765E">
      <w:pPr>
        <w:pStyle w:val="Brdtextmedindragvnster"/>
      </w:pPr>
      <w:proofErr w:type="spellStart"/>
      <w:r>
        <w:t>Onn</w:t>
      </w:r>
      <w:proofErr w:type="spellEnd"/>
      <w:r>
        <w:t>, Helena, ämnesråd (fr.o.m. 2018</w:t>
      </w:r>
      <w:r>
        <w:noBreakHyphen/>
        <w:t>09</w:t>
      </w:r>
      <w:r>
        <w:noBreakHyphen/>
        <w:t>01 t.o.m. 2022</w:t>
      </w:r>
      <w:r>
        <w:noBreakHyphen/>
        <w:t>06</w:t>
      </w:r>
      <w:r>
        <w:noBreakHyphen/>
        <w:t>20)</w:t>
      </w:r>
    </w:p>
    <w:p w14:paraId="29F1126A" w14:textId="77777777" w:rsidR="00A23F7A" w:rsidRDefault="00A23F7A" w:rsidP="00B5765E">
      <w:pPr>
        <w:pStyle w:val="Brdtexthllihop"/>
      </w:pPr>
      <w:r>
        <w:t>Sekreterare:</w:t>
      </w:r>
    </w:p>
    <w:p w14:paraId="205C2EAC" w14:textId="77777777" w:rsidR="00A23F7A" w:rsidRDefault="00A23F7A" w:rsidP="00B5765E">
      <w:pPr>
        <w:pStyle w:val="Brdtextmedindragvnster"/>
      </w:pPr>
      <w:r>
        <w:t>Hansson, Malin, pol.mag. (fr.o.m. 2018</w:t>
      </w:r>
      <w:r>
        <w:noBreakHyphen/>
        <w:t>11</w:t>
      </w:r>
      <w:r>
        <w:noBreakHyphen/>
        <w:t>26 t.o.m. 2022</w:t>
      </w:r>
      <w:r>
        <w:noBreakHyphen/>
        <w:t>06</w:t>
      </w:r>
      <w:r>
        <w:noBreakHyphen/>
        <w:t>01)</w:t>
      </w:r>
    </w:p>
    <w:p w14:paraId="0B773EE0" w14:textId="77777777" w:rsidR="00A23F7A" w:rsidRDefault="00A23F7A" w:rsidP="00B5765E">
      <w:pPr>
        <w:pStyle w:val="Brdtexthllihop"/>
      </w:pPr>
      <w:r>
        <w:t>Biträdande sekreterare:</w:t>
      </w:r>
    </w:p>
    <w:p w14:paraId="78B3C84D" w14:textId="77777777" w:rsidR="00A23F7A" w:rsidRDefault="00A23F7A" w:rsidP="00B5765E">
      <w:pPr>
        <w:pStyle w:val="Brdtextmedindragvnster"/>
      </w:pPr>
      <w:r>
        <w:t>Kärkkäinen Eriksson, Raija (fr.o.m. 2018</w:t>
      </w:r>
      <w:r>
        <w:noBreakHyphen/>
        <w:t>10</w:t>
      </w:r>
      <w:r>
        <w:noBreakHyphen/>
        <w:t>03 t.o.m. 2020</w:t>
      </w:r>
      <w:r>
        <w:noBreakHyphen/>
        <w:t>05</w:t>
      </w:r>
      <w:r>
        <w:noBreakHyphen/>
        <w:t>31)</w:t>
      </w:r>
    </w:p>
    <w:p w14:paraId="24182344" w14:textId="77777777" w:rsidR="00A23F7A" w:rsidRDefault="00A23F7A" w:rsidP="00B5765E">
      <w:pPr>
        <w:pStyle w:val="Brdtextupprkning"/>
      </w:pPr>
      <w:r>
        <w:t>Lokal: Garnisonen, 103 33 Stockholm, tel. 08-405 58 24 (</w:t>
      </w:r>
      <w:proofErr w:type="spellStart"/>
      <w:r>
        <w:t>Onn</w:t>
      </w:r>
      <w:proofErr w:type="spellEnd"/>
      <w:r>
        <w:t>)</w:t>
      </w:r>
    </w:p>
    <w:p w14:paraId="4D0DB3C1" w14:textId="77777777" w:rsidR="00A23F7A" w:rsidRDefault="00A23F7A" w:rsidP="00B5765E">
      <w:pPr>
        <w:pStyle w:val="Brdtextupprkning"/>
      </w:pPr>
      <w:r>
        <w:t>Direktiv för kommittén, se dir. 2018:53</w:t>
      </w:r>
    </w:p>
    <w:p w14:paraId="21B5DAF7" w14:textId="77777777" w:rsidR="00A23F7A" w:rsidRDefault="00A23F7A" w:rsidP="00B5765E">
      <w:pPr>
        <w:pStyle w:val="Brdtextupprkning"/>
      </w:pPr>
      <w:r>
        <w:t>Kommittén beräknas avsluta sitt arbete senast 1 juni 2022.</w:t>
      </w:r>
    </w:p>
    <w:p w14:paraId="589E0621" w14:textId="77777777" w:rsidR="00A23F7A" w:rsidRDefault="00A23F7A" w:rsidP="00B5765E">
      <w:pPr>
        <w:pStyle w:val="Rubrik2"/>
      </w:pPr>
      <w:bookmarkStart w:id="174" w:name="_Toc34128104"/>
      <w:r>
        <w:t xml:space="preserve">2018 års </w:t>
      </w:r>
      <w:proofErr w:type="spellStart"/>
      <w:r>
        <w:t>AV-utredning</w:t>
      </w:r>
      <w:proofErr w:type="spellEnd"/>
      <w:r>
        <w:t xml:space="preserve"> (</w:t>
      </w:r>
      <w:proofErr w:type="spellStart"/>
      <w:r>
        <w:t>Ku</w:t>
      </w:r>
      <w:proofErr w:type="spellEnd"/>
      <w:r>
        <w:t xml:space="preserve"> 2018:03)</w:t>
      </w:r>
      <w:bookmarkEnd w:id="174"/>
    </w:p>
    <w:p w14:paraId="415DF602" w14:textId="77777777" w:rsidR="00A23F7A" w:rsidRDefault="00A23F7A" w:rsidP="00B5765E">
      <w:pPr>
        <w:pStyle w:val="Brdtextupprkning"/>
      </w:pPr>
      <w:r>
        <w:t>Tillkallad enligt regeringens bemyndigande 2018-06-28</w:t>
      </w:r>
    </w:p>
    <w:p w14:paraId="4CB37248" w14:textId="77777777" w:rsidR="00A23F7A" w:rsidRDefault="00A23F7A" w:rsidP="00B5765E">
      <w:pPr>
        <w:pStyle w:val="Brdtexthllihop"/>
      </w:pPr>
      <w:r>
        <w:t>Särskild utredare:</w:t>
      </w:r>
    </w:p>
    <w:p w14:paraId="1B341FE8" w14:textId="77777777" w:rsidR="00A23F7A" w:rsidRDefault="00A23F7A" w:rsidP="00B5765E">
      <w:pPr>
        <w:pStyle w:val="Brdtextmedindragvnster"/>
      </w:pPr>
      <w:r>
        <w:t>Eka, Maria, chefsrådman (fr.o.m. 2018</w:t>
      </w:r>
      <w:r>
        <w:noBreakHyphen/>
        <w:t>06</w:t>
      </w:r>
      <w:r>
        <w:noBreakHyphen/>
        <w:t>28 t.o.m. 2019</w:t>
      </w:r>
      <w:r>
        <w:noBreakHyphen/>
        <w:t>08</w:t>
      </w:r>
      <w:r>
        <w:noBreakHyphen/>
        <w:t>19)</w:t>
      </w:r>
    </w:p>
    <w:p w14:paraId="39B8C266" w14:textId="77777777" w:rsidR="00A23F7A" w:rsidRDefault="00A23F7A" w:rsidP="00B5765E">
      <w:pPr>
        <w:pStyle w:val="Brdtexthllihop"/>
      </w:pPr>
      <w:r>
        <w:t>Experter:</w:t>
      </w:r>
    </w:p>
    <w:p w14:paraId="0006A8F6" w14:textId="77777777" w:rsidR="00A23F7A" w:rsidRDefault="00A23F7A" w:rsidP="00B5765E">
      <w:pPr>
        <w:pStyle w:val="Brdtextmedindragvnster"/>
      </w:pPr>
      <w:r>
        <w:t>Alskog, Emma, rättssakkunnig (fr.o.m. 2018</w:t>
      </w:r>
      <w:r>
        <w:noBreakHyphen/>
        <w:t>08</w:t>
      </w:r>
      <w:r>
        <w:noBreakHyphen/>
        <w:t>30 t.o.m. 2019</w:t>
      </w:r>
      <w:r>
        <w:noBreakHyphen/>
        <w:t>08</w:t>
      </w:r>
      <w:r>
        <w:noBreakHyphen/>
        <w:t>19)</w:t>
      </w:r>
    </w:p>
    <w:p w14:paraId="1A8C9A0B" w14:textId="77777777" w:rsidR="00A23F7A" w:rsidRDefault="00A23F7A" w:rsidP="00B5765E">
      <w:pPr>
        <w:pStyle w:val="Brdtextmedindragvnster"/>
      </w:pPr>
      <w:proofErr w:type="spellStart"/>
      <w:r>
        <w:t>Arvas</w:t>
      </w:r>
      <w:proofErr w:type="spellEnd"/>
      <w:r>
        <w:t xml:space="preserve"> Olsson, Filippa, ämnesråd (fr.o.m. 2018</w:t>
      </w:r>
      <w:r>
        <w:noBreakHyphen/>
        <w:t>08</w:t>
      </w:r>
      <w:r>
        <w:noBreakHyphen/>
        <w:t>30 t.o.m. 2019</w:t>
      </w:r>
      <w:r>
        <w:noBreakHyphen/>
        <w:t>08</w:t>
      </w:r>
      <w:r>
        <w:noBreakHyphen/>
        <w:t>19)</w:t>
      </w:r>
    </w:p>
    <w:p w14:paraId="1EFE6613" w14:textId="77777777" w:rsidR="00A23F7A" w:rsidRDefault="00A23F7A" w:rsidP="00B5765E">
      <w:pPr>
        <w:pStyle w:val="Brdtextmedindragvnster"/>
      </w:pPr>
      <w:r>
        <w:t>Carlson, Thomas, kansliråd (fr.o.m. 2018</w:t>
      </w:r>
      <w:r>
        <w:noBreakHyphen/>
        <w:t>08</w:t>
      </w:r>
      <w:r>
        <w:noBreakHyphen/>
        <w:t>30 t.o.m. 2019</w:t>
      </w:r>
      <w:r>
        <w:noBreakHyphen/>
        <w:t>08</w:t>
      </w:r>
      <w:r>
        <w:noBreakHyphen/>
        <w:t>19)</w:t>
      </w:r>
    </w:p>
    <w:p w14:paraId="209EB260" w14:textId="77777777" w:rsidR="00A23F7A" w:rsidRDefault="00A23F7A" w:rsidP="00B5765E">
      <w:pPr>
        <w:pStyle w:val="Brdtextmedindragvnster"/>
      </w:pPr>
      <w:r>
        <w:t>Dahlquist, Ulf, avdelningschef (fr.o.m. 2018</w:t>
      </w:r>
      <w:r>
        <w:noBreakHyphen/>
        <w:t>08</w:t>
      </w:r>
      <w:r>
        <w:noBreakHyphen/>
        <w:t>30 t.o.m. 2019</w:t>
      </w:r>
      <w:r>
        <w:noBreakHyphen/>
        <w:t>08</w:t>
      </w:r>
      <w:r>
        <w:noBreakHyphen/>
        <w:t>19)</w:t>
      </w:r>
    </w:p>
    <w:p w14:paraId="032DDB7B" w14:textId="77777777" w:rsidR="00A23F7A" w:rsidRDefault="00A23F7A" w:rsidP="00B5765E">
      <w:pPr>
        <w:pStyle w:val="Brdtextmedindragvnster"/>
      </w:pPr>
      <w:r>
        <w:t>Mattsson, Susanna, kansliråd (fr.o.m. 2018</w:t>
      </w:r>
      <w:r>
        <w:noBreakHyphen/>
        <w:t>08</w:t>
      </w:r>
      <w:r>
        <w:noBreakHyphen/>
        <w:t>30 t.o.m. 2019</w:t>
      </w:r>
      <w:r>
        <w:noBreakHyphen/>
        <w:t>08</w:t>
      </w:r>
      <w:r>
        <w:noBreakHyphen/>
        <w:t>19)</w:t>
      </w:r>
    </w:p>
    <w:p w14:paraId="11499F8E" w14:textId="77777777" w:rsidR="00A23F7A" w:rsidRDefault="00A23F7A" w:rsidP="00B5765E">
      <w:pPr>
        <w:pStyle w:val="Brdtextmedindragvnster"/>
      </w:pPr>
      <w:proofErr w:type="spellStart"/>
      <w:r>
        <w:t>Parman</w:t>
      </w:r>
      <w:proofErr w:type="spellEnd"/>
      <w:r>
        <w:t>, Rebecca, jurist (fr.o.m. 2018</w:t>
      </w:r>
      <w:r>
        <w:noBreakHyphen/>
        <w:t>08</w:t>
      </w:r>
      <w:r>
        <w:noBreakHyphen/>
        <w:t>30 t.o.m. 2019</w:t>
      </w:r>
      <w:r>
        <w:noBreakHyphen/>
        <w:t>08</w:t>
      </w:r>
      <w:r>
        <w:noBreakHyphen/>
        <w:t>19)</w:t>
      </w:r>
    </w:p>
    <w:p w14:paraId="507AC1F6" w14:textId="77777777" w:rsidR="00A23F7A" w:rsidRDefault="00A23F7A" w:rsidP="00B5765E">
      <w:pPr>
        <w:pStyle w:val="Brdtextmedindragvnster"/>
      </w:pPr>
      <w:proofErr w:type="spellStart"/>
      <w:r>
        <w:t>Tuco</w:t>
      </w:r>
      <w:proofErr w:type="spellEnd"/>
      <w:r>
        <w:t xml:space="preserve">, </w:t>
      </w:r>
      <w:proofErr w:type="spellStart"/>
      <w:r>
        <w:t>Zlata</w:t>
      </w:r>
      <w:proofErr w:type="spellEnd"/>
      <w:r>
        <w:t>, rättssakkunnig (fr.o.m. 2019</w:t>
      </w:r>
      <w:r>
        <w:noBreakHyphen/>
        <w:t>01</w:t>
      </w:r>
      <w:r>
        <w:noBreakHyphen/>
        <w:t>16 t.o.m. 2019</w:t>
      </w:r>
      <w:r>
        <w:noBreakHyphen/>
        <w:t>08</w:t>
      </w:r>
      <w:r>
        <w:noBreakHyphen/>
        <w:t>19)</w:t>
      </w:r>
    </w:p>
    <w:p w14:paraId="106FCDC4" w14:textId="77777777" w:rsidR="00A23F7A" w:rsidRDefault="00A23F7A" w:rsidP="00B5765E">
      <w:pPr>
        <w:pStyle w:val="Brdtextmedindragvnster"/>
      </w:pPr>
      <w:r>
        <w:t>Zachrisson, Olof, rättssakkunnig (fr.o.m. 2018</w:t>
      </w:r>
      <w:r>
        <w:noBreakHyphen/>
        <w:t>08</w:t>
      </w:r>
      <w:r>
        <w:noBreakHyphen/>
        <w:t>30 t.o.m. 2018</w:t>
      </w:r>
      <w:r>
        <w:noBreakHyphen/>
        <w:t>12</w:t>
      </w:r>
      <w:r>
        <w:noBreakHyphen/>
        <w:t>31)</w:t>
      </w:r>
    </w:p>
    <w:p w14:paraId="2C35920D" w14:textId="77777777" w:rsidR="00A23F7A" w:rsidRDefault="00A23F7A" w:rsidP="00B5765E">
      <w:pPr>
        <w:pStyle w:val="Brdtexthllihop"/>
      </w:pPr>
      <w:r>
        <w:t>Huvudsekreterare:</w:t>
      </w:r>
    </w:p>
    <w:p w14:paraId="1E30B8E4" w14:textId="77777777" w:rsidR="00A23F7A" w:rsidRDefault="00A23F7A" w:rsidP="00B5765E">
      <w:pPr>
        <w:pStyle w:val="Brdtextmedindragvnster"/>
      </w:pPr>
      <w:r>
        <w:t>Fredriksson, Linus, kansliråd (fr.o.m. 2018</w:t>
      </w:r>
      <w:r>
        <w:noBreakHyphen/>
        <w:t>08</w:t>
      </w:r>
      <w:r>
        <w:noBreakHyphen/>
        <w:t>13 t.o.m. 2019</w:t>
      </w:r>
      <w:r>
        <w:noBreakHyphen/>
        <w:t>08</w:t>
      </w:r>
      <w:r>
        <w:noBreakHyphen/>
        <w:t>25)</w:t>
      </w:r>
    </w:p>
    <w:p w14:paraId="4E31D732" w14:textId="77777777" w:rsidR="00A23F7A" w:rsidRDefault="00A23F7A" w:rsidP="00B5765E">
      <w:pPr>
        <w:pStyle w:val="Brdtexthllihop"/>
      </w:pPr>
      <w:r>
        <w:lastRenderedPageBreak/>
        <w:t>Sekreterare:</w:t>
      </w:r>
    </w:p>
    <w:p w14:paraId="6919873B" w14:textId="77777777" w:rsidR="00A23F7A" w:rsidRDefault="00A23F7A" w:rsidP="00B5765E">
      <w:pPr>
        <w:pStyle w:val="Brdtextmedindragvnster"/>
      </w:pPr>
      <w:r>
        <w:t>Lindström, Lottie-Ann, departementssekreterare (fr.o.m. 2018</w:t>
      </w:r>
      <w:r>
        <w:noBreakHyphen/>
        <w:t>08</w:t>
      </w:r>
      <w:r>
        <w:noBreakHyphen/>
        <w:t>13 t.o.m. 2019</w:t>
      </w:r>
      <w:r>
        <w:noBreakHyphen/>
        <w:t>06</w:t>
      </w:r>
      <w:r>
        <w:noBreakHyphen/>
        <w:t>30)</w:t>
      </w:r>
    </w:p>
    <w:p w14:paraId="1365DC1F" w14:textId="77777777" w:rsidR="00A23F7A" w:rsidRPr="002D1700" w:rsidRDefault="00A23F7A" w:rsidP="00B5765E">
      <w:pPr>
        <w:pStyle w:val="Brdtextmedindragvnster"/>
        <w:rPr>
          <w:lang w:val="de-DE"/>
        </w:rPr>
      </w:pPr>
      <w:r w:rsidRPr="002D1700">
        <w:rPr>
          <w:lang w:val="de-DE"/>
        </w:rPr>
        <w:t xml:space="preserve">Morast, Kerstin, </w:t>
      </w:r>
      <w:proofErr w:type="spellStart"/>
      <w:r w:rsidRPr="002D1700">
        <w:rPr>
          <w:lang w:val="de-DE"/>
        </w:rPr>
        <w:t>jurist</w:t>
      </w:r>
      <w:proofErr w:type="spellEnd"/>
      <w:r w:rsidRPr="002D1700">
        <w:rPr>
          <w:lang w:val="de-DE"/>
        </w:rPr>
        <w:t xml:space="preserve"> (</w:t>
      </w:r>
      <w:proofErr w:type="spellStart"/>
      <w:r w:rsidRPr="002D1700">
        <w:rPr>
          <w:lang w:val="de-DE"/>
        </w:rPr>
        <w:t>fr.o.m</w:t>
      </w:r>
      <w:proofErr w:type="spellEnd"/>
      <w:r w:rsidRPr="002D1700">
        <w:rPr>
          <w:lang w:val="de-DE"/>
        </w:rPr>
        <w:t>. 2018</w:t>
      </w:r>
      <w:r w:rsidRPr="002D1700">
        <w:rPr>
          <w:lang w:val="de-DE"/>
        </w:rPr>
        <w:noBreakHyphen/>
        <w:t>08</w:t>
      </w:r>
      <w:r w:rsidRPr="002D1700">
        <w:rPr>
          <w:lang w:val="de-DE"/>
        </w:rPr>
        <w:noBreakHyphen/>
        <w:t xml:space="preserve">27 </w:t>
      </w:r>
      <w:proofErr w:type="spellStart"/>
      <w:r w:rsidRPr="002D1700">
        <w:rPr>
          <w:lang w:val="de-DE"/>
        </w:rPr>
        <w:t>t.o.m</w:t>
      </w:r>
      <w:proofErr w:type="spellEnd"/>
      <w:r w:rsidRPr="002D1700">
        <w:rPr>
          <w:lang w:val="de-DE"/>
        </w:rPr>
        <w:t>. 2019</w:t>
      </w:r>
      <w:r w:rsidRPr="002D1700">
        <w:rPr>
          <w:lang w:val="de-DE"/>
        </w:rPr>
        <w:noBreakHyphen/>
        <w:t>08</w:t>
      </w:r>
      <w:r w:rsidRPr="002D1700">
        <w:rPr>
          <w:lang w:val="de-DE"/>
        </w:rPr>
        <w:noBreakHyphen/>
        <w:t>17)</w:t>
      </w:r>
    </w:p>
    <w:p w14:paraId="45BA4423" w14:textId="77777777" w:rsidR="00A23F7A" w:rsidRDefault="00A23F7A" w:rsidP="00B5765E">
      <w:pPr>
        <w:pStyle w:val="Brdtextupprkning"/>
      </w:pPr>
      <w:r>
        <w:t>Direktiv för utredningen, se dir. 2018:55</w:t>
      </w:r>
    </w:p>
    <w:p w14:paraId="15D4D95F" w14:textId="77777777" w:rsidR="00A23F7A" w:rsidRDefault="00A23F7A" w:rsidP="00B5765E">
      <w:pPr>
        <w:pStyle w:val="Brdtexthllihop"/>
      </w:pPr>
      <w:r>
        <w:t>Kommittén har avgett</w:t>
      </w:r>
    </w:p>
    <w:p w14:paraId="21A3BF25" w14:textId="128B47A1" w:rsidR="00A23F7A" w:rsidRDefault="00A23F7A" w:rsidP="00B5765E">
      <w:pPr>
        <w:pStyle w:val="Brdtextmedindragvnster"/>
      </w:pPr>
      <w:r>
        <w:t xml:space="preserve">SOU 2019:39 En moderniserad radio- och </w:t>
      </w:r>
      <w:proofErr w:type="spellStart"/>
      <w:r>
        <w:t>tv-lag</w:t>
      </w:r>
      <w:proofErr w:type="spellEnd"/>
      <w:r>
        <w:t xml:space="preserve"> </w:t>
      </w:r>
      <w:r w:rsidR="006E5E61">
        <w:t>−</w:t>
      </w:r>
      <w:r>
        <w:t xml:space="preserve"> genomförande av ändringar i </w:t>
      </w:r>
      <w:proofErr w:type="spellStart"/>
      <w:r>
        <w:t>AV-direktivet</w:t>
      </w:r>
      <w:proofErr w:type="spellEnd"/>
    </w:p>
    <w:p w14:paraId="21E8B9AC" w14:textId="77777777" w:rsidR="00A23F7A" w:rsidRDefault="00A23F7A" w:rsidP="00B5765E">
      <w:pPr>
        <w:pStyle w:val="Brdtextupprkning"/>
      </w:pPr>
      <w:r>
        <w:t>Uppdraget är därmed slutfört.</w:t>
      </w:r>
    </w:p>
    <w:p w14:paraId="7827BD0B" w14:textId="77777777" w:rsidR="00A23F7A" w:rsidRDefault="00A23F7A" w:rsidP="00B5765E">
      <w:pPr>
        <w:pStyle w:val="Rubrik2"/>
      </w:pPr>
      <w:bookmarkStart w:id="175" w:name="_Toc34128105"/>
      <w:r>
        <w:t>En nationell satsning på medie- och informationskunnighet (</w:t>
      </w:r>
      <w:proofErr w:type="spellStart"/>
      <w:r>
        <w:t>Ku</w:t>
      </w:r>
      <w:proofErr w:type="spellEnd"/>
      <w:r>
        <w:t xml:space="preserve"> 2018:04)</w:t>
      </w:r>
      <w:bookmarkEnd w:id="175"/>
    </w:p>
    <w:p w14:paraId="278C4CBA" w14:textId="77777777" w:rsidR="00A23F7A" w:rsidRDefault="00A23F7A" w:rsidP="00B5765E">
      <w:pPr>
        <w:pStyle w:val="Brdtextupprkning"/>
      </w:pPr>
      <w:r>
        <w:t>Tillkallad enligt regeringens bemyndigande 2018-03-23</w:t>
      </w:r>
    </w:p>
    <w:p w14:paraId="4C684D9E" w14:textId="77777777" w:rsidR="00A23F7A" w:rsidRDefault="00A23F7A" w:rsidP="00B5765E">
      <w:pPr>
        <w:pStyle w:val="Brdtexthllihop"/>
      </w:pPr>
      <w:r>
        <w:t>Särskild utredare:</w:t>
      </w:r>
    </w:p>
    <w:p w14:paraId="58767C44" w14:textId="77777777" w:rsidR="00A23F7A" w:rsidRDefault="00A23F7A" w:rsidP="00B5765E">
      <w:pPr>
        <w:pStyle w:val="Brdtextmedindragvnster"/>
      </w:pPr>
      <w:r>
        <w:t>Heath, Carl, utbildningsdirektör (fr.o.m. 2018</w:t>
      </w:r>
      <w:r>
        <w:noBreakHyphen/>
        <w:t>08</w:t>
      </w:r>
      <w:r>
        <w:noBreakHyphen/>
        <w:t>23 t.o.m. 2020</w:t>
      </w:r>
      <w:r>
        <w:noBreakHyphen/>
        <w:t>10</w:t>
      </w:r>
      <w:r>
        <w:noBreakHyphen/>
        <w:t>01)</w:t>
      </w:r>
    </w:p>
    <w:p w14:paraId="548A1CAF" w14:textId="77777777" w:rsidR="00A23F7A" w:rsidRDefault="00A23F7A" w:rsidP="00B5765E">
      <w:pPr>
        <w:pStyle w:val="Brdtexthllihop"/>
      </w:pPr>
      <w:r>
        <w:t>Huvudsekreterare:</w:t>
      </w:r>
    </w:p>
    <w:p w14:paraId="517B5990" w14:textId="77777777" w:rsidR="00A23F7A" w:rsidRDefault="00A23F7A" w:rsidP="00B5765E">
      <w:pPr>
        <w:pStyle w:val="Brdtextmedindragvnster"/>
      </w:pPr>
      <w:r>
        <w:t>Selin, Henrik, avdelningschef (fr.o.m. 2018</w:t>
      </w:r>
      <w:r>
        <w:noBreakHyphen/>
        <w:t>11</w:t>
      </w:r>
      <w:r>
        <w:noBreakHyphen/>
        <w:t>01 t.o.m. 2020</w:t>
      </w:r>
      <w:r>
        <w:noBreakHyphen/>
        <w:t>10</w:t>
      </w:r>
      <w:r>
        <w:noBreakHyphen/>
        <w:t>01)</w:t>
      </w:r>
    </w:p>
    <w:p w14:paraId="0427CA0D" w14:textId="77777777" w:rsidR="00A23F7A" w:rsidRDefault="00A23F7A" w:rsidP="00B5765E">
      <w:pPr>
        <w:pStyle w:val="Brdtexthllihop"/>
      </w:pPr>
      <w:r>
        <w:t>Sekreterare:</w:t>
      </w:r>
    </w:p>
    <w:p w14:paraId="057EF4F2" w14:textId="77777777" w:rsidR="00A23F7A" w:rsidRDefault="00A23F7A" w:rsidP="00B5765E">
      <w:pPr>
        <w:pStyle w:val="Brdtextmedindragvnster"/>
      </w:pPr>
      <w:r>
        <w:t>Bergenlöv, Elin (fr.o.m. 2019</w:t>
      </w:r>
      <w:r>
        <w:noBreakHyphen/>
        <w:t>11</w:t>
      </w:r>
      <w:r>
        <w:noBreakHyphen/>
        <w:t>01)</w:t>
      </w:r>
    </w:p>
    <w:p w14:paraId="72879F6F" w14:textId="77777777" w:rsidR="00A23F7A" w:rsidRDefault="00A23F7A" w:rsidP="00B5765E">
      <w:pPr>
        <w:pStyle w:val="Brdtextmedindragvnster"/>
      </w:pPr>
      <w:r>
        <w:t>Carlstedt, Martin (fr.o.m. 2019</w:t>
      </w:r>
      <w:r>
        <w:noBreakHyphen/>
        <w:t>06</w:t>
      </w:r>
      <w:r>
        <w:noBreakHyphen/>
        <w:t>10)</w:t>
      </w:r>
    </w:p>
    <w:p w14:paraId="57FC5604" w14:textId="77777777" w:rsidR="00A23F7A" w:rsidRDefault="00A23F7A" w:rsidP="00B5765E">
      <w:pPr>
        <w:pStyle w:val="Brdtextmedindragvnster"/>
      </w:pPr>
      <w:r>
        <w:t>Jonsson, Micaela (fr.o.m. 2019</w:t>
      </w:r>
      <w:r>
        <w:noBreakHyphen/>
        <w:t>03</w:t>
      </w:r>
      <w:r>
        <w:noBreakHyphen/>
        <w:t>05 t.o.m. 2020</w:t>
      </w:r>
      <w:r>
        <w:noBreakHyphen/>
        <w:t>10</w:t>
      </w:r>
      <w:r>
        <w:noBreakHyphen/>
        <w:t>01)</w:t>
      </w:r>
    </w:p>
    <w:p w14:paraId="067CB87D" w14:textId="77777777" w:rsidR="00A23F7A" w:rsidRDefault="00A23F7A" w:rsidP="00B5765E">
      <w:pPr>
        <w:pStyle w:val="Brdtextmedindragvnster"/>
      </w:pPr>
      <w:r>
        <w:t>Lejon Flodin, Erika, statsvetare (fr.o.m. 2019</w:t>
      </w:r>
      <w:r>
        <w:noBreakHyphen/>
        <w:t>01</w:t>
      </w:r>
      <w:r>
        <w:noBreakHyphen/>
        <w:t>01 t.o.m. 2020</w:t>
      </w:r>
      <w:r>
        <w:noBreakHyphen/>
        <w:t>10</w:t>
      </w:r>
      <w:r>
        <w:noBreakHyphen/>
        <w:t>01)</w:t>
      </w:r>
    </w:p>
    <w:p w14:paraId="79BE4F80" w14:textId="77777777" w:rsidR="00A23F7A" w:rsidRDefault="00A23F7A" w:rsidP="00B5765E">
      <w:pPr>
        <w:pStyle w:val="Brdtextmedindragvnster"/>
      </w:pPr>
      <w:r>
        <w:t>Westerman, Matilda, egenföretagare (fr.o.m. 2019</w:t>
      </w:r>
      <w:r>
        <w:noBreakHyphen/>
        <w:t>01</w:t>
      </w:r>
      <w:r>
        <w:noBreakHyphen/>
        <w:t>16)</w:t>
      </w:r>
    </w:p>
    <w:p w14:paraId="14FCD544" w14:textId="77777777" w:rsidR="00A23F7A" w:rsidRDefault="00A23F7A" w:rsidP="00B5765E">
      <w:pPr>
        <w:pStyle w:val="Brdtextupprkning"/>
      </w:pPr>
      <w:r>
        <w:t>Lokal: Garnisonen, 103 33 Stockholm, tel. 08-405 12 50 (Selin)</w:t>
      </w:r>
    </w:p>
    <w:p w14:paraId="428E5D9B" w14:textId="77777777" w:rsidR="00A23F7A" w:rsidRDefault="00A23F7A" w:rsidP="00B5765E">
      <w:pPr>
        <w:pStyle w:val="Brdtextupprkning"/>
      </w:pPr>
      <w:r>
        <w:t>Direktiv för utredningen, se dir. 2018:88</w:t>
      </w:r>
    </w:p>
    <w:p w14:paraId="6AA9DD38" w14:textId="77777777" w:rsidR="00A23F7A" w:rsidRDefault="00A23F7A" w:rsidP="00B5765E">
      <w:pPr>
        <w:pStyle w:val="Brdtextupprkning"/>
      </w:pPr>
      <w:r>
        <w:t>Utredningen beräknas avsluta sitt arbete senast 1 oktober 2020.</w:t>
      </w:r>
    </w:p>
    <w:p w14:paraId="1198AC5A" w14:textId="77777777" w:rsidR="00A23F7A" w:rsidRDefault="00A23F7A" w:rsidP="00B5765E">
      <w:pPr>
        <w:pStyle w:val="Rubrik2"/>
      </w:pPr>
      <w:bookmarkStart w:id="176" w:name="_Toc34128106"/>
      <w:r>
        <w:t xml:space="preserve">Uppföljning av minoritetspolitiken </w:t>
      </w:r>
      <w:r>
        <w:br/>
        <w:t>(</w:t>
      </w:r>
      <w:proofErr w:type="spellStart"/>
      <w:r>
        <w:t>Ku</w:t>
      </w:r>
      <w:proofErr w:type="spellEnd"/>
      <w:r>
        <w:t xml:space="preserve"> 2018:05)</w:t>
      </w:r>
      <w:bookmarkEnd w:id="176"/>
    </w:p>
    <w:p w14:paraId="2918A79A" w14:textId="77777777" w:rsidR="00A23F7A" w:rsidRDefault="00A23F7A" w:rsidP="00B5765E">
      <w:pPr>
        <w:pStyle w:val="Brdtextupprkning"/>
      </w:pPr>
      <w:r>
        <w:t>Tillkallad enligt regeringens bemyndigande 2018-08-23</w:t>
      </w:r>
    </w:p>
    <w:p w14:paraId="31E28D8C" w14:textId="77777777" w:rsidR="00A23F7A" w:rsidRDefault="00A23F7A" w:rsidP="00B5765E">
      <w:pPr>
        <w:pStyle w:val="Brdtexthllihop"/>
      </w:pPr>
      <w:r>
        <w:t>Särskild utredare:</w:t>
      </w:r>
    </w:p>
    <w:p w14:paraId="5B5CFC17" w14:textId="77777777" w:rsidR="00A23F7A" w:rsidRDefault="00A23F7A" w:rsidP="00B5765E">
      <w:pPr>
        <w:pStyle w:val="Brdtextmedindragvnster"/>
      </w:pPr>
      <w:r>
        <w:t>Johansson Lind, Ingrid (fr.o.m. 2019</w:t>
      </w:r>
      <w:r>
        <w:noBreakHyphen/>
        <w:t>05</w:t>
      </w:r>
      <w:r>
        <w:noBreakHyphen/>
        <w:t>16)</w:t>
      </w:r>
    </w:p>
    <w:p w14:paraId="193FDC18" w14:textId="77777777" w:rsidR="00A23F7A" w:rsidRDefault="00A23F7A" w:rsidP="00B5765E">
      <w:pPr>
        <w:pStyle w:val="Brdtexthllihop"/>
      </w:pPr>
      <w:r>
        <w:t>Sakkunniga:</w:t>
      </w:r>
    </w:p>
    <w:p w14:paraId="41EB411C" w14:textId="77777777" w:rsidR="00A23F7A" w:rsidRDefault="00A23F7A" w:rsidP="00B5765E">
      <w:pPr>
        <w:pStyle w:val="Brdtextmedindragvnster"/>
      </w:pPr>
      <w:proofErr w:type="spellStart"/>
      <w:r>
        <w:t>Adell</w:t>
      </w:r>
      <w:proofErr w:type="spellEnd"/>
      <w:r>
        <w:t xml:space="preserve"> Hellström, Erik, departementssekreterare (fr.o.m. 2019</w:t>
      </w:r>
      <w:r>
        <w:noBreakHyphen/>
        <w:t>07</w:t>
      </w:r>
      <w:r>
        <w:noBreakHyphen/>
        <w:t>01)</w:t>
      </w:r>
    </w:p>
    <w:p w14:paraId="792DB871" w14:textId="77777777" w:rsidR="00A23F7A" w:rsidRDefault="00A23F7A" w:rsidP="00B5765E">
      <w:pPr>
        <w:pStyle w:val="Brdtextmedindragvnster"/>
      </w:pPr>
      <w:r>
        <w:t>Engvall, Maria, departementssekreterare (fr.o.m. 2019</w:t>
      </w:r>
      <w:r>
        <w:noBreakHyphen/>
        <w:t>07</w:t>
      </w:r>
      <w:r>
        <w:noBreakHyphen/>
        <w:t>01 t.o.m. 2019</w:t>
      </w:r>
      <w:r>
        <w:noBreakHyphen/>
        <w:t>11</w:t>
      </w:r>
      <w:r>
        <w:noBreakHyphen/>
        <w:t>14)</w:t>
      </w:r>
    </w:p>
    <w:p w14:paraId="6A09CF1E" w14:textId="77777777" w:rsidR="00A23F7A" w:rsidRDefault="00A23F7A" w:rsidP="00B5765E">
      <w:pPr>
        <w:pStyle w:val="Brdtextmedindragvnster"/>
      </w:pPr>
      <w:r>
        <w:t>Lyth, Maria, departementssekreterare (fr.o.m. 2019</w:t>
      </w:r>
      <w:r>
        <w:noBreakHyphen/>
        <w:t>07</w:t>
      </w:r>
      <w:r>
        <w:noBreakHyphen/>
        <w:t>01)</w:t>
      </w:r>
    </w:p>
    <w:p w14:paraId="155BACB5" w14:textId="77777777" w:rsidR="00A23F7A" w:rsidRDefault="00A23F7A" w:rsidP="00B5765E">
      <w:pPr>
        <w:pStyle w:val="Brdtextmedindragvnster"/>
      </w:pPr>
      <w:proofErr w:type="spellStart"/>
      <w:r>
        <w:t>Zanzi</w:t>
      </w:r>
      <w:proofErr w:type="spellEnd"/>
      <w:r>
        <w:t>, Andrés, ämnesråd (fr.o.m. 2019</w:t>
      </w:r>
      <w:r>
        <w:noBreakHyphen/>
        <w:t>07</w:t>
      </w:r>
      <w:r>
        <w:noBreakHyphen/>
        <w:t>01 t.o.m. 2019</w:t>
      </w:r>
      <w:r>
        <w:noBreakHyphen/>
        <w:t>11</w:t>
      </w:r>
      <w:r>
        <w:noBreakHyphen/>
        <w:t>14)</w:t>
      </w:r>
    </w:p>
    <w:p w14:paraId="78FD6A6D" w14:textId="77777777" w:rsidR="00A23F7A" w:rsidRDefault="00A23F7A" w:rsidP="00B5765E">
      <w:pPr>
        <w:pStyle w:val="Brdtexthllihop"/>
      </w:pPr>
      <w:r>
        <w:lastRenderedPageBreak/>
        <w:t>Experter:</w:t>
      </w:r>
    </w:p>
    <w:p w14:paraId="2CE8CD29" w14:textId="77777777" w:rsidR="00A23F7A" w:rsidRDefault="00A23F7A" w:rsidP="00B5765E">
      <w:pPr>
        <w:pStyle w:val="Brdtextmedindragvnster"/>
      </w:pPr>
      <w:r>
        <w:t>Ek, Pernilla, enhetschef (fr.o.m. 2019</w:t>
      </w:r>
      <w:r>
        <w:noBreakHyphen/>
        <w:t>07</w:t>
      </w:r>
      <w:r>
        <w:noBreakHyphen/>
        <w:t>01)</w:t>
      </w:r>
    </w:p>
    <w:p w14:paraId="7A137795" w14:textId="77777777" w:rsidR="00A23F7A" w:rsidRDefault="00A23F7A" w:rsidP="00B5765E">
      <w:pPr>
        <w:pStyle w:val="Brdtextmedindragvnster"/>
      </w:pPr>
      <w:proofErr w:type="spellStart"/>
      <w:r>
        <w:t>Hagsgård</w:t>
      </w:r>
      <w:proofErr w:type="spellEnd"/>
      <w:r>
        <w:t>, Marie, hovrättsassessor (fr.o.m. 2019</w:t>
      </w:r>
      <w:r>
        <w:noBreakHyphen/>
        <w:t>10</w:t>
      </w:r>
      <w:r>
        <w:noBreakHyphen/>
        <w:t>11)</w:t>
      </w:r>
    </w:p>
    <w:p w14:paraId="57DF793A" w14:textId="77777777" w:rsidR="00A23F7A" w:rsidRDefault="00A23F7A" w:rsidP="00B5765E">
      <w:pPr>
        <w:pStyle w:val="Brdtextmedindragvnster"/>
      </w:pPr>
      <w:proofErr w:type="spellStart"/>
      <w:r>
        <w:t>Hort</w:t>
      </w:r>
      <w:proofErr w:type="spellEnd"/>
      <w:r>
        <w:t>, Rebecca, utredare (fr.o.m. 2019</w:t>
      </w:r>
      <w:r>
        <w:noBreakHyphen/>
        <w:t>10</w:t>
      </w:r>
      <w:r>
        <w:noBreakHyphen/>
        <w:t>11)</w:t>
      </w:r>
    </w:p>
    <w:p w14:paraId="333A87B4" w14:textId="77777777" w:rsidR="00A23F7A" w:rsidRDefault="00A23F7A" w:rsidP="00B5765E">
      <w:pPr>
        <w:pStyle w:val="Brdtextmedindragvnster"/>
      </w:pPr>
      <w:r>
        <w:t>Kullander, Björn, handläggare (fr.o.m. 2019</w:t>
      </w:r>
      <w:r>
        <w:noBreakHyphen/>
        <w:t>07</w:t>
      </w:r>
      <w:r>
        <w:noBreakHyphen/>
        <w:t>01)</w:t>
      </w:r>
    </w:p>
    <w:p w14:paraId="6774D1DD" w14:textId="06EB2989" w:rsidR="00A23F7A" w:rsidRDefault="00A23F7A" w:rsidP="00B5765E">
      <w:pPr>
        <w:pStyle w:val="Brdtextmedindragvnster"/>
      </w:pPr>
      <w:r>
        <w:t>Lindström, Lottie-Ann, departementssekreterare (fr.o.m. 2019</w:t>
      </w:r>
      <w:r>
        <w:noBreakHyphen/>
        <w:t>11</w:t>
      </w:r>
      <w:r>
        <w:noBreakHyphen/>
        <w:t>15)</w:t>
      </w:r>
    </w:p>
    <w:p w14:paraId="07A40473" w14:textId="77777777" w:rsidR="00A23F7A" w:rsidRDefault="00A23F7A" w:rsidP="00B5765E">
      <w:pPr>
        <w:pStyle w:val="Brdtextmedindragvnster"/>
      </w:pPr>
      <w:proofErr w:type="spellStart"/>
      <w:r>
        <w:t>Negga</w:t>
      </w:r>
      <w:proofErr w:type="spellEnd"/>
      <w:r>
        <w:t>, Aina, enhetschef (fr.o.m. 2019</w:t>
      </w:r>
      <w:r>
        <w:noBreakHyphen/>
        <w:t>07</w:t>
      </w:r>
      <w:r>
        <w:noBreakHyphen/>
        <w:t>01)</w:t>
      </w:r>
    </w:p>
    <w:p w14:paraId="3A4B583D" w14:textId="77777777" w:rsidR="00A23F7A" w:rsidRDefault="00A23F7A" w:rsidP="00B5765E">
      <w:pPr>
        <w:pStyle w:val="Brdtexthllihop"/>
      </w:pPr>
      <w:r>
        <w:t>Huvudsekreterare:</w:t>
      </w:r>
    </w:p>
    <w:p w14:paraId="7784F94B" w14:textId="77777777" w:rsidR="00A23F7A" w:rsidRDefault="00A23F7A" w:rsidP="00B5765E">
      <w:pPr>
        <w:pStyle w:val="Brdtextmedindragvnster"/>
      </w:pPr>
      <w:proofErr w:type="spellStart"/>
      <w:r>
        <w:t>Syrjänen</w:t>
      </w:r>
      <w:proofErr w:type="spellEnd"/>
      <w:r>
        <w:t xml:space="preserve"> </w:t>
      </w:r>
      <w:proofErr w:type="spellStart"/>
      <w:r>
        <w:t>Schaal</w:t>
      </w:r>
      <w:proofErr w:type="spellEnd"/>
      <w:r>
        <w:t>, Kaisa (fr.o.m. 2019</w:t>
      </w:r>
      <w:r>
        <w:noBreakHyphen/>
        <w:t>05</w:t>
      </w:r>
      <w:r>
        <w:noBreakHyphen/>
        <w:t>16)</w:t>
      </w:r>
    </w:p>
    <w:p w14:paraId="435CA9FB" w14:textId="77777777" w:rsidR="00A23F7A" w:rsidRDefault="00A23F7A" w:rsidP="00B5765E">
      <w:pPr>
        <w:pStyle w:val="Brdtexthllihop"/>
      </w:pPr>
      <w:r>
        <w:t>Sekreterare:</w:t>
      </w:r>
    </w:p>
    <w:p w14:paraId="54F1E636" w14:textId="77777777" w:rsidR="00A23F7A" w:rsidRDefault="00A23F7A" w:rsidP="00B5765E">
      <w:pPr>
        <w:pStyle w:val="Brdtextmedindragvnster"/>
      </w:pPr>
      <w:proofErr w:type="spellStart"/>
      <w:r>
        <w:t>Mlayeh</w:t>
      </w:r>
      <w:proofErr w:type="spellEnd"/>
      <w:r>
        <w:t>, Sami (fr.o.m. 2019</w:t>
      </w:r>
      <w:r>
        <w:noBreakHyphen/>
        <w:t>05</w:t>
      </w:r>
      <w:r>
        <w:noBreakHyphen/>
        <w:t>16)</w:t>
      </w:r>
    </w:p>
    <w:p w14:paraId="5F199243" w14:textId="77777777" w:rsidR="00A23F7A" w:rsidRDefault="00A23F7A" w:rsidP="00B5765E">
      <w:pPr>
        <w:pStyle w:val="Brdtextupprkning"/>
      </w:pPr>
      <w:r>
        <w:t>Direktiv för utredningen, se dir. 2018:86 och dir. 2019:7</w:t>
      </w:r>
    </w:p>
    <w:p w14:paraId="730CFCB6" w14:textId="77777777" w:rsidR="00A23F7A" w:rsidRDefault="00A23F7A" w:rsidP="00B5765E">
      <w:pPr>
        <w:pStyle w:val="Brdtextupprkning"/>
      </w:pPr>
      <w:r>
        <w:t>Utredningen beräknas avsluta sitt arbete senast 29 april 2020.</w:t>
      </w:r>
    </w:p>
    <w:p w14:paraId="5447D34B" w14:textId="77777777" w:rsidR="00A23F7A" w:rsidRDefault="00A23F7A" w:rsidP="00B5765E">
      <w:pPr>
        <w:pStyle w:val="Rubrik2"/>
      </w:pPr>
      <w:bookmarkStart w:id="177" w:name="_Toc34128107"/>
      <w:r>
        <w:t xml:space="preserve">Utredningen om antidopning och dataskydd </w:t>
      </w:r>
      <w:r>
        <w:br/>
        <w:t>(S 2018:07)</w:t>
      </w:r>
      <w:bookmarkEnd w:id="177"/>
    </w:p>
    <w:p w14:paraId="6281C3C7" w14:textId="77777777" w:rsidR="00A23F7A" w:rsidRDefault="00A23F7A" w:rsidP="00B5765E">
      <w:pPr>
        <w:pStyle w:val="Brdtextupprkning"/>
      </w:pPr>
      <w:r>
        <w:t>Tillkallad enligt regeringens bemyndigande 2018-04-26</w:t>
      </w:r>
    </w:p>
    <w:p w14:paraId="274099D6" w14:textId="77777777" w:rsidR="00A23F7A" w:rsidRDefault="00A23F7A" w:rsidP="00B5765E">
      <w:pPr>
        <w:pStyle w:val="Brdtexthllihop"/>
      </w:pPr>
      <w:r>
        <w:t>Särskild utredare:</w:t>
      </w:r>
    </w:p>
    <w:p w14:paraId="745A79D6" w14:textId="77777777" w:rsidR="00A23F7A" w:rsidRDefault="00A23F7A" w:rsidP="00B5765E">
      <w:pPr>
        <w:pStyle w:val="Brdtextmedindragvnster"/>
      </w:pPr>
      <w:r>
        <w:t>Heuman, Sigurd, f.d. lagman (fr.o.m. 2018</w:t>
      </w:r>
      <w:r>
        <w:noBreakHyphen/>
        <w:t>08</w:t>
      </w:r>
      <w:r>
        <w:noBreakHyphen/>
        <w:t>01 t.o.m. 2019</w:t>
      </w:r>
      <w:r>
        <w:noBreakHyphen/>
        <w:t>05</w:t>
      </w:r>
      <w:r>
        <w:noBreakHyphen/>
        <w:t>31)</w:t>
      </w:r>
    </w:p>
    <w:p w14:paraId="4E00F171" w14:textId="77777777" w:rsidR="00A23F7A" w:rsidRDefault="00A23F7A" w:rsidP="00B5765E">
      <w:pPr>
        <w:pStyle w:val="Brdtexthllihop"/>
      </w:pPr>
      <w:r>
        <w:t>Sakkunnig:</w:t>
      </w:r>
    </w:p>
    <w:p w14:paraId="153B48B5" w14:textId="77777777" w:rsidR="00A23F7A" w:rsidRDefault="00A23F7A" w:rsidP="00B5765E">
      <w:pPr>
        <w:pStyle w:val="Brdtextmedindragvnster"/>
      </w:pPr>
      <w:r>
        <w:t>Johansson, Tomas, ämnesråd (fr.o.m. 2018</w:t>
      </w:r>
      <w:r>
        <w:noBreakHyphen/>
        <w:t>09</w:t>
      </w:r>
      <w:r>
        <w:noBreakHyphen/>
        <w:t>14 t.o.m. 2019</w:t>
      </w:r>
      <w:r>
        <w:noBreakHyphen/>
        <w:t>05</w:t>
      </w:r>
      <w:r>
        <w:noBreakHyphen/>
        <w:t>31)</w:t>
      </w:r>
    </w:p>
    <w:p w14:paraId="1E60F444" w14:textId="77777777" w:rsidR="00A23F7A" w:rsidRDefault="00A23F7A" w:rsidP="00B5765E">
      <w:pPr>
        <w:pStyle w:val="Brdtexthllihop"/>
      </w:pPr>
      <w:r>
        <w:t>Experter:</w:t>
      </w:r>
    </w:p>
    <w:p w14:paraId="08878423" w14:textId="77777777" w:rsidR="00A23F7A" w:rsidRDefault="00A23F7A" w:rsidP="00B5765E">
      <w:pPr>
        <w:pStyle w:val="Brdtextmedindragvnster"/>
      </w:pPr>
      <w:r>
        <w:t>Ahmed, Sara, rättssakkunnig (fr.o.m. 2018</w:t>
      </w:r>
      <w:r>
        <w:noBreakHyphen/>
        <w:t>09</w:t>
      </w:r>
      <w:r>
        <w:noBreakHyphen/>
        <w:t>14 t.o.m. 2019</w:t>
      </w:r>
      <w:r>
        <w:noBreakHyphen/>
        <w:t>05</w:t>
      </w:r>
      <w:r>
        <w:noBreakHyphen/>
        <w:t>31)</w:t>
      </w:r>
    </w:p>
    <w:p w14:paraId="51E4E55E" w14:textId="77777777" w:rsidR="00A23F7A" w:rsidRDefault="00A23F7A" w:rsidP="00B5765E">
      <w:pPr>
        <w:pStyle w:val="Brdtextmedindragvnster"/>
      </w:pPr>
      <w:r>
        <w:t>Asp, Sara, rättssakkunnig (fr.o.m. 2018</w:t>
      </w:r>
      <w:r>
        <w:noBreakHyphen/>
        <w:t>09</w:t>
      </w:r>
      <w:r>
        <w:noBreakHyphen/>
        <w:t>14 t.o.m. 2019</w:t>
      </w:r>
      <w:r>
        <w:noBreakHyphen/>
        <w:t>05</w:t>
      </w:r>
      <w:r>
        <w:noBreakHyphen/>
        <w:t>31)</w:t>
      </w:r>
    </w:p>
    <w:p w14:paraId="554018E5" w14:textId="77777777" w:rsidR="00A23F7A" w:rsidRDefault="00A23F7A" w:rsidP="00B5765E">
      <w:pPr>
        <w:pStyle w:val="Brdtextmedindragvnster"/>
      </w:pPr>
      <w:r>
        <w:t>Forsgren, Tommy, enhetschef (fr.o.m. 2018</w:t>
      </w:r>
      <w:r>
        <w:noBreakHyphen/>
        <w:t>09</w:t>
      </w:r>
      <w:r>
        <w:noBreakHyphen/>
        <w:t>14 t.o.m. 2019</w:t>
      </w:r>
      <w:r>
        <w:noBreakHyphen/>
        <w:t>05</w:t>
      </w:r>
      <w:r>
        <w:noBreakHyphen/>
        <w:t>31)</w:t>
      </w:r>
    </w:p>
    <w:p w14:paraId="1707E98D" w14:textId="77777777" w:rsidR="00A23F7A" w:rsidRDefault="00A23F7A" w:rsidP="00B5765E">
      <w:pPr>
        <w:pStyle w:val="Brdtextmedindragvnster"/>
      </w:pPr>
      <w:r>
        <w:t>Fredholm, Malin, jurist (fr.o.m. 2018</w:t>
      </w:r>
      <w:r>
        <w:noBreakHyphen/>
        <w:t>09</w:t>
      </w:r>
      <w:r>
        <w:noBreakHyphen/>
        <w:t>14 t.o.m. 2019</w:t>
      </w:r>
      <w:r>
        <w:noBreakHyphen/>
        <w:t>05</w:t>
      </w:r>
      <w:r>
        <w:noBreakHyphen/>
        <w:t>31)</w:t>
      </w:r>
    </w:p>
    <w:p w14:paraId="25979054" w14:textId="77777777" w:rsidR="00A23F7A" w:rsidRDefault="00A23F7A" w:rsidP="00B5765E">
      <w:pPr>
        <w:pStyle w:val="Brdtextmedindragvnster"/>
      </w:pPr>
      <w:r>
        <w:t>Gustafsson, Beatrice, förbundsjurist (fr.o.m. 2018</w:t>
      </w:r>
      <w:r>
        <w:noBreakHyphen/>
        <w:t>09</w:t>
      </w:r>
      <w:r>
        <w:noBreakHyphen/>
        <w:t>14 t.o.m. 2019</w:t>
      </w:r>
      <w:r>
        <w:noBreakHyphen/>
        <w:t>05</w:t>
      </w:r>
      <w:r>
        <w:noBreakHyphen/>
        <w:t>31)</w:t>
      </w:r>
    </w:p>
    <w:p w14:paraId="4288B2A5" w14:textId="77777777" w:rsidR="00A23F7A" w:rsidRDefault="00A23F7A" w:rsidP="00B5765E">
      <w:pPr>
        <w:pStyle w:val="Brdtextmedindragvnster"/>
      </w:pPr>
      <w:r>
        <w:t>Strandberg, Joakim, enhetschef (fr.o.m. 2018</w:t>
      </w:r>
      <w:r>
        <w:noBreakHyphen/>
        <w:t>09</w:t>
      </w:r>
      <w:r>
        <w:noBreakHyphen/>
        <w:t>14 t.o.m. 2019</w:t>
      </w:r>
      <w:r>
        <w:noBreakHyphen/>
        <w:t>05</w:t>
      </w:r>
      <w:r>
        <w:noBreakHyphen/>
        <w:t>31)</w:t>
      </w:r>
    </w:p>
    <w:p w14:paraId="113A2C66" w14:textId="77777777" w:rsidR="00A23F7A" w:rsidRDefault="00A23F7A" w:rsidP="00B5765E">
      <w:pPr>
        <w:pStyle w:val="Brdtexthllihop"/>
      </w:pPr>
      <w:r>
        <w:t>Sekreterare:</w:t>
      </w:r>
    </w:p>
    <w:p w14:paraId="7FC61154" w14:textId="77777777" w:rsidR="00A23F7A" w:rsidRDefault="00A23F7A" w:rsidP="00B5765E">
      <w:pPr>
        <w:pStyle w:val="Brdtextmedindragvnster"/>
      </w:pPr>
      <w:r>
        <w:t>Leo, Anna-Karin, hovrättsassessor (fr.o.m. 2018</w:t>
      </w:r>
      <w:r>
        <w:noBreakHyphen/>
        <w:t>08</w:t>
      </w:r>
      <w:r>
        <w:noBreakHyphen/>
        <w:t>29 t.o.m. 2019</w:t>
      </w:r>
      <w:r>
        <w:noBreakHyphen/>
        <w:t>06</w:t>
      </w:r>
      <w:r>
        <w:noBreakHyphen/>
        <w:t>14)</w:t>
      </w:r>
    </w:p>
    <w:p w14:paraId="6C93C045" w14:textId="77777777" w:rsidR="00A23F7A" w:rsidRDefault="00A23F7A" w:rsidP="00B5765E">
      <w:pPr>
        <w:pStyle w:val="Brdtextupprkning"/>
      </w:pPr>
      <w:r>
        <w:t>Direktiv för utredningen, se dir. 2018:31 och dir. 2019:2</w:t>
      </w:r>
    </w:p>
    <w:p w14:paraId="7B440189" w14:textId="77777777" w:rsidR="00A23F7A" w:rsidRDefault="00A23F7A" w:rsidP="00B5765E">
      <w:pPr>
        <w:pStyle w:val="Brdtexthllihop"/>
      </w:pPr>
      <w:r>
        <w:t>Kommittén har avgett</w:t>
      </w:r>
    </w:p>
    <w:p w14:paraId="7AFBE950" w14:textId="77777777" w:rsidR="00A23F7A" w:rsidRDefault="00A23F7A" w:rsidP="00B5765E">
      <w:pPr>
        <w:pStyle w:val="Brdtextmedindragvnster"/>
      </w:pPr>
      <w:r>
        <w:t>SOU 2019:24 Stärkt integritet i idrottens antidopningsarbete</w:t>
      </w:r>
    </w:p>
    <w:p w14:paraId="2D32AEB4" w14:textId="1546694C" w:rsidR="00A23F7A" w:rsidRDefault="00A23F7A" w:rsidP="00B5765E">
      <w:pPr>
        <w:pStyle w:val="Brdtextupprkning"/>
      </w:pPr>
      <w:r>
        <w:t>Uppdraget är därmed slutfört.</w:t>
      </w:r>
    </w:p>
    <w:p w14:paraId="49425350" w14:textId="77777777" w:rsidR="00E70884" w:rsidRPr="00E70884" w:rsidRDefault="00E70884" w:rsidP="00E70884">
      <w:pPr>
        <w:pStyle w:val="Brdtextmedindrag"/>
      </w:pPr>
    </w:p>
    <w:p w14:paraId="0C6506FC" w14:textId="77777777" w:rsidR="00A23F7A" w:rsidRDefault="00A23F7A" w:rsidP="00B5765E">
      <w:pPr>
        <w:pStyle w:val="Rubrik2"/>
      </w:pPr>
      <w:bookmarkStart w:id="178" w:name="_Toc34128108"/>
      <w:r>
        <w:lastRenderedPageBreak/>
        <w:t>Ett museum om Förintelsen (</w:t>
      </w:r>
      <w:proofErr w:type="spellStart"/>
      <w:r>
        <w:t>Ku</w:t>
      </w:r>
      <w:proofErr w:type="spellEnd"/>
      <w:r>
        <w:t xml:space="preserve"> 2019:01)</w:t>
      </w:r>
      <w:bookmarkEnd w:id="178"/>
    </w:p>
    <w:p w14:paraId="1AC9B1FD" w14:textId="77777777" w:rsidR="00A23F7A" w:rsidRDefault="00A23F7A" w:rsidP="00B5765E">
      <w:pPr>
        <w:pStyle w:val="Brdtextupprkning"/>
      </w:pPr>
      <w:r>
        <w:t>Tillkallad enligt regeringens bemyndigande 2019-07-04</w:t>
      </w:r>
    </w:p>
    <w:p w14:paraId="46BDF27A" w14:textId="77777777" w:rsidR="00A23F7A" w:rsidRDefault="00A23F7A" w:rsidP="00B5765E">
      <w:pPr>
        <w:pStyle w:val="Brdtexthllihop"/>
      </w:pPr>
      <w:r>
        <w:t>Särskild utredare:</w:t>
      </w:r>
    </w:p>
    <w:p w14:paraId="000C1BAC" w14:textId="77777777" w:rsidR="00A23F7A" w:rsidRDefault="00A23F7A" w:rsidP="00B5765E">
      <w:pPr>
        <w:pStyle w:val="Brdtextmedindragvnster"/>
      </w:pPr>
      <w:r>
        <w:t>Svensson, Birgitta, professor (fr.o.m. 2019</w:t>
      </w:r>
      <w:r>
        <w:noBreakHyphen/>
        <w:t>08</w:t>
      </w:r>
      <w:r>
        <w:noBreakHyphen/>
        <w:t>13)</w:t>
      </w:r>
    </w:p>
    <w:p w14:paraId="6B8E57CB" w14:textId="77777777" w:rsidR="00A23F7A" w:rsidRDefault="00A23F7A" w:rsidP="00B5765E">
      <w:pPr>
        <w:pStyle w:val="Brdtexthllihop"/>
      </w:pPr>
      <w:r>
        <w:t>Experter:</w:t>
      </w:r>
    </w:p>
    <w:p w14:paraId="4ECAFD6F" w14:textId="77777777" w:rsidR="00A23F7A" w:rsidRDefault="00A23F7A" w:rsidP="00B5765E">
      <w:pPr>
        <w:pStyle w:val="Brdtextmedindragvnster"/>
      </w:pPr>
      <w:r>
        <w:t>Andersson, Lars M, universitetslektor (fr.o.m. 2019</w:t>
      </w:r>
      <w:r>
        <w:noBreakHyphen/>
        <w:t>10</w:t>
      </w:r>
      <w:r>
        <w:noBreakHyphen/>
        <w:t>01)</w:t>
      </w:r>
    </w:p>
    <w:p w14:paraId="5C696829" w14:textId="77777777" w:rsidR="00A23F7A" w:rsidRDefault="00A23F7A" w:rsidP="00B5765E">
      <w:pPr>
        <w:pStyle w:val="Brdtextmedindragvnster"/>
      </w:pPr>
      <w:proofErr w:type="spellStart"/>
      <w:r>
        <w:t>Chafik</w:t>
      </w:r>
      <w:proofErr w:type="spellEnd"/>
      <w:r>
        <w:t>, Diana, antikvarie (fr.o.m. 2019</w:t>
      </w:r>
      <w:r>
        <w:noBreakHyphen/>
        <w:t>10</w:t>
      </w:r>
      <w:r>
        <w:noBreakHyphen/>
        <w:t>01)</w:t>
      </w:r>
    </w:p>
    <w:p w14:paraId="52CDC8C1" w14:textId="77777777" w:rsidR="00A23F7A" w:rsidRDefault="00A23F7A" w:rsidP="00B5765E">
      <w:pPr>
        <w:pStyle w:val="Brdtextmedindragvnster"/>
      </w:pPr>
      <w:proofErr w:type="spellStart"/>
      <w:r>
        <w:t>Folkeryd</w:t>
      </w:r>
      <w:proofErr w:type="spellEnd"/>
      <w:r>
        <w:t>, Alexandra, departementssekreterare (fr.o.m. 2019</w:t>
      </w:r>
      <w:r>
        <w:noBreakHyphen/>
        <w:t>10</w:t>
      </w:r>
      <w:r>
        <w:noBreakHyphen/>
        <w:t>01)</w:t>
      </w:r>
    </w:p>
    <w:p w14:paraId="3B9B887A" w14:textId="77777777" w:rsidR="00A23F7A" w:rsidRDefault="00A23F7A" w:rsidP="00B5765E">
      <w:pPr>
        <w:pStyle w:val="Brdtextmedindragvnster"/>
      </w:pPr>
      <w:r>
        <w:t>Jönsson, Lars-Erik, professor (fr.o.m. 2019</w:t>
      </w:r>
      <w:r>
        <w:noBreakHyphen/>
        <w:t>10</w:t>
      </w:r>
      <w:r>
        <w:noBreakHyphen/>
        <w:t>01)</w:t>
      </w:r>
    </w:p>
    <w:p w14:paraId="58CF8D88" w14:textId="77777777" w:rsidR="00A23F7A" w:rsidRDefault="00A23F7A" w:rsidP="00B5765E">
      <w:pPr>
        <w:pStyle w:val="Brdtextmedindragvnster"/>
      </w:pPr>
      <w:r>
        <w:t>Kihlberg, Jakob, kansliråd (fr.o.m. 2019</w:t>
      </w:r>
      <w:r>
        <w:noBreakHyphen/>
        <w:t>10</w:t>
      </w:r>
      <w:r>
        <w:noBreakHyphen/>
        <w:t>01)</w:t>
      </w:r>
    </w:p>
    <w:p w14:paraId="2D7572C0" w14:textId="77777777" w:rsidR="00A23F7A" w:rsidRDefault="00A23F7A" w:rsidP="00B5765E">
      <w:pPr>
        <w:pStyle w:val="Brdtextmedindragvnster"/>
      </w:pPr>
      <w:r>
        <w:t>Nylund Skog, Susanne, docent (fr.o.m. 2019</w:t>
      </w:r>
      <w:r>
        <w:noBreakHyphen/>
        <w:t>10</w:t>
      </w:r>
      <w:r>
        <w:noBreakHyphen/>
        <w:t>01)</w:t>
      </w:r>
    </w:p>
    <w:p w14:paraId="0DBFE926" w14:textId="77777777" w:rsidR="00A23F7A" w:rsidRPr="00A50856" w:rsidRDefault="00A23F7A" w:rsidP="00B5765E">
      <w:pPr>
        <w:pStyle w:val="Brdtextmedindragvnster"/>
        <w:rPr>
          <w:lang w:val="de-DE"/>
        </w:rPr>
      </w:pPr>
      <w:r w:rsidRPr="00A50856">
        <w:rPr>
          <w:lang w:val="de-DE"/>
        </w:rPr>
        <w:t xml:space="preserve">Reichel, Isak, </w:t>
      </w:r>
      <w:proofErr w:type="spellStart"/>
      <w:r w:rsidRPr="00A50856">
        <w:rPr>
          <w:lang w:val="de-DE"/>
        </w:rPr>
        <w:t>generalsekreterare</w:t>
      </w:r>
      <w:proofErr w:type="spellEnd"/>
      <w:r w:rsidRPr="00A50856">
        <w:rPr>
          <w:lang w:val="de-DE"/>
        </w:rPr>
        <w:t xml:space="preserve"> (</w:t>
      </w:r>
      <w:proofErr w:type="spellStart"/>
      <w:r w:rsidRPr="00A50856">
        <w:rPr>
          <w:lang w:val="de-DE"/>
        </w:rPr>
        <w:t>fr.o.m</w:t>
      </w:r>
      <w:proofErr w:type="spellEnd"/>
      <w:r w:rsidRPr="00A50856">
        <w:rPr>
          <w:lang w:val="de-DE"/>
        </w:rPr>
        <w:t>. 2019</w:t>
      </w:r>
      <w:r w:rsidRPr="00A50856">
        <w:rPr>
          <w:lang w:val="de-DE"/>
        </w:rPr>
        <w:noBreakHyphen/>
        <w:t>10</w:t>
      </w:r>
      <w:r w:rsidRPr="00A50856">
        <w:rPr>
          <w:lang w:val="de-DE"/>
        </w:rPr>
        <w:noBreakHyphen/>
        <w:t>01)</w:t>
      </w:r>
    </w:p>
    <w:p w14:paraId="16600F87" w14:textId="77777777" w:rsidR="00A23F7A" w:rsidRDefault="00A23F7A" w:rsidP="00B5765E">
      <w:pPr>
        <w:pStyle w:val="Brdtextmedindragvnster"/>
      </w:pPr>
      <w:proofErr w:type="spellStart"/>
      <w:r>
        <w:t>Ringart</w:t>
      </w:r>
      <w:proofErr w:type="spellEnd"/>
      <w:r>
        <w:t>, Tommy, ordförande (fr.o.m. 2019</w:t>
      </w:r>
      <w:r>
        <w:noBreakHyphen/>
        <w:t>10</w:t>
      </w:r>
      <w:r>
        <w:noBreakHyphen/>
        <w:t>01)</w:t>
      </w:r>
    </w:p>
    <w:p w14:paraId="7E4074C6" w14:textId="77777777" w:rsidR="00A23F7A" w:rsidRDefault="00A23F7A" w:rsidP="00B5765E">
      <w:pPr>
        <w:pStyle w:val="Brdtextmedindragvnster"/>
      </w:pPr>
      <w:proofErr w:type="spellStart"/>
      <w:r>
        <w:t>Taikon</w:t>
      </w:r>
      <w:proofErr w:type="spellEnd"/>
      <w:r>
        <w:t>, Fred, ordförande (fr.o.m. 2019</w:t>
      </w:r>
      <w:r>
        <w:noBreakHyphen/>
        <w:t>10</w:t>
      </w:r>
      <w:r>
        <w:noBreakHyphen/>
        <w:t>01)</w:t>
      </w:r>
    </w:p>
    <w:p w14:paraId="09CCBBC1" w14:textId="77777777" w:rsidR="00A23F7A" w:rsidRDefault="00A23F7A" w:rsidP="00B5765E">
      <w:pPr>
        <w:pStyle w:val="Brdtextmedindragvnster"/>
      </w:pPr>
      <w:r>
        <w:t xml:space="preserve">Thor </w:t>
      </w:r>
      <w:proofErr w:type="spellStart"/>
      <w:r>
        <w:t>Tureby</w:t>
      </w:r>
      <w:proofErr w:type="spellEnd"/>
      <w:r>
        <w:t>, Malin, bitr. professor (fr.o.m. 2019</w:t>
      </w:r>
      <w:r>
        <w:noBreakHyphen/>
        <w:t>10</w:t>
      </w:r>
      <w:r>
        <w:noBreakHyphen/>
        <w:t>01)</w:t>
      </w:r>
    </w:p>
    <w:p w14:paraId="0E4B9D47" w14:textId="77777777" w:rsidR="00A23F7A" w:rsidRDefault="00A23F7A" w:rsidP="00B5765E">
      <w:pPr>
        <w:pStyle w:val="Brdtextmedindragvnster"/>
      </w:pPr>
      <w:r>
        <w:t>Åsbrink, Elisabeth, författare (fr.o.m. 2019</w:t>
      </w:r>
      <w:r>
        <w:noBreakHyphen/>
        <w:t>10</w:t>
      </w:r>
      <w:r>
        <w:noBreakHyphen/>
        <w:t>01)</w:t>
      </w:r>
    </w:p>
    <w:p w14:paraId="05DD6F2F" w14:textId="77777777" w:rsidR="00A23F7A" w:rsidRDefault="00A23F7A" w:rsidP="00B5765E">
      <w:pPr>
        <w:pStyle w:val="Brdtexthllihop"/>
      </w:pPr>
      <w:r>
        <w:t>Sekreterare:</w:t>
      </w:r>
    </w:p>
    <w:p w14:paraId="1AFF0F01" w14:textId="77777777" w:rsidR="00A23F7A" w:rsidRDefault="00A23F7A" w:rsidP="00B5765E">
      <w:pPr>
        <w:pStyle w:val="Brdtextmedindragvnster"/>
      </w:pPr>
      <w:proofErr w:type="spellStart"/>
      <w:r>
        <w:t>Järvklo</w:t>
      </w:r>
      <w:proofErr w:type="spellEnd"/>
      <w:r>
        <w:t>, Niclas (fr.o.m. 2019</w:t>
      </w:r>
      <w:r>
        <w:noBreakHyphen/>
        <w:t>09</w:t>
      </w:r>
      <w:r>
        <w:noBreakHyphen/>
        <w:t>30)</w:t>
      </w:r>
    </w:p>
    <w:p w14:paraId="45EF644B" w14:textId="77777777" w:rsidR="00A23F7A" w:rsidRDefault="00A23F7A" w:rsidP="00B5765E">
      <w:pPr>
        <w:pStyle w:val="Brdtextmedindragvnster"/>
      </w:pPr>
      <w:r>
        <w:t xml:space="preserve">Kvist </w:t>
      </w:r>
      <w:proofErr w:type="spellStart"/>
      <w:r>
        <w:t>Geverts</w:t>
      </w:r>
      <w:proofErr w:type="spellEnd"/>
      <w:r>
        <w:t>, Karin (fr.o.m. 2019</w:t>
      </w:r>
      <w:r>
        <w:noBreakHyphen/>
        <w:t>09</w:t>
      </w:r>
      <w:r>
        <w:noBreakHyphen/>
        <w:t>09)</w:t>
      </w:r>
    </w:p>
    <w:p w14:paraId="0BE75D4D" w14:textId="77777777" w:rsidR="00A23F7A" w:rsidRDefault="00A23F7A" w:rsidP="00B5765E">
      <w:pPr>
        <w:pStyle w:val="Brdtextmedindragvnster"/>
      </w:pPr>
      <w:r>
        <w:t>Liliedahl, Klara (fr.o.m. 2019</w:t>
      </w:r>
      <w:r>
        <w:noBreakHyphen/>
        <w:t>09</w:t>
      </w:r>
      <w:r>
        <w:noBreakHyphen/>
        <w:t>09 t.o.m. 2019</w:t>
      </w:r>
      <w:r>
        <w:noBreakHyphen/>
        <w:t>12</w:t>
      </w:r>
      <w:r>
        <w:noBreakHyphen/>
        <w:t>31)</w:t>
      </w:r>
    </w:p>
    <w:p w14:paraId="45F31476" w14:textId="77777777" w:rsidR="00A23F7A" w:rsidRDefault="00A23F7A" w:rsidP="00B5765E">
      <w:pPr>
        <w:pStyle w:val="Brdtexthllihop"/>
      </w:pPr>
      <w:r>
        <w:t>Bitr. sekreterare:</w:t>
      </w:r>
    </w:p>
    <w:p w14:paraId="1964C345" w14:textId="77777777" w:rsidR="00A23F7A" w:rsidRDefault="00A23F7A" w:rsidP="00B5765E">
      <w:pPr>
        <w:pStyle w:val="Brdtextmedindragvnster"/>
      </w:pPr>
      <w:proofErr w:type="spellStart"/>
      <w:r>
        <w:t>Kuritzén</w:t>
      </w:r>
      <w:proofErr w:type="spellEnd"/>
      <w:r>
        <w:t xml:space="preserve"> </w:t>
      </w:r>
      <w:proofErr w:type="spellStart"/>
      <w:r>
        <w:t>Löwengatt</w:t>
      </w:r>
      <w:proofErr w:type="spellEnd"/>
      <w:r>
        <w:t>, Mia (fr.o.m. 2020</w:t>
      </w:r>
      <w:r>
        <w:noBreakHyphen/>
        <w:t>01</w:t>
      </w:r>
      <w:r>
        <w:noBreakHyphen/>
        <w:t>01 t.o.m. 2020</w:t>
      </w:r>
      <w:r>
        <w:noBreakHyphen/>
        <w:t>02</w:t>
      </w:r>
      <w:r>
        <w:noBreakHyphen/>
        <w:t>15)</w:t>
      </w:r>
    </w:p>
    <w:p w14:paraId="49A3DDB8" w14:textId="77777777" w:rsidR="00A23F7A" w:rsidRDefault="00A23F7A" w:rsidP="00B5765E">
      <w:pPr>
        <w:pStyle w:val="Brdtextmedindragvnster"/>
      </w:pPr>
    </w:p>
    <w:p w14:paraId="2E7DC9C4" w14:textId="0ABAEC86" w:rsidR="00A23F7A" w:rsidRDefault="00A23F7A" w:rsidP="00B5765E">
      <w:pPr>
        <w:pStyle w:val="Brdtextmedindragvnster"/>
        <w:ind w:left="0"/>
      </w:pPr>
      <w:r>
        <w:t xml:space="preserve">Lokal: </w:t>
      </w:r>
      <w:r w:rsidRPr="00E91A54">
        <w:t xml:space="preserve">Garnisonen, Karlavägen 104, 103 33 Stockholm, </w:t>
      </w:r>
      <w:r w:rsidR="00E70884">
        <w:br/>
      </w:r>
      <w:r w:rsidRPr="00E91A54">
        <w:t>tel</w:t>
      </w:r>
      <w:r w:rsidR="00E70884">
        <w:t>.</w:t>
      </w:r>
      <w:r w:rsidRPr="00E91A54">
        <w:t xml:space="preserve"> 08-405 45</w:t>
      </w:r>
      <w:r>
        <w:t xml:space="preserve"> </w:t>
      </w:r>
      <w:r w:rsidRPr="00E91A54">
        <w:t>58 (</w:t>
      </w:r>
      <w:proofErr w:type="spellStart"/>
      <w:r w:rsidRPr="00E91A54">
        <w:t>Järvklo</w:t>
      </w:r>
      <w:proofErr w:type="spellEnd"/>
      <w:r w:rsidRPr="00E91A54">
        <w:t>)</w:t>
      </w:r>
    </w:p>
    <w:p w14:paraId="2AB22997" w14:textId="77777777" w:rsidR="00A23F7A" w:rsidRDefault="00A23F7A" w:rsidP="00B5765E">
      <w:pPr>
        <w:pStyle w:val="Brdtextupprkning"/>
      </w:pPr>
      <w:r>
        <w:t>Direktiv för utredningen, se dir. 2019:36</w:t>
      </w:r>
    </w:p>
    <w:p w14:paraId="0FF240FA" w14:textId="77777777" w:rsidR="00A23F7A" w:rsidRDefault="00A23F7A" w:rsidP="00B5765E">
      <w:pPr>
        <w:pStyle w:val="Brdtextupprkning"/>
      </w:pPr>
      <w:r>
        <w:t>Utredningen beräknas avsluta sitt arbete senast 31 mars 2020.</w:t>
      </w:r>
    </w:p>
    <w:p w14:paraId="5BB3765C" w14:textId="77777777" w:rsidR="00A23F7A" w:rsidRDefault="00A23F7A" w:rsidP="00B5765E">
      <w:pPr>
        <w:pStyle w:val="Rubrik2"/>
      </w:pPr>
      <w:bookmarkStart w:id="179" w:name="_Toc34128109"/>
      <w:r>
        <w:t xml:space="preserve">Utredningen om skydd mot processuella åtgärder för inlånade kulturföremål </w:t>
      </w:r>
      <w:r>
        <w:br/>
        <w:t>(</w:t>
      </w:r>
      <w:proofErr w:type="spellStart"/>
      <w:r>
        <w:t>Ku</w:t>
      </w:r>
      <w:proofErr w:type="spellEnd"/>
      <w:r>
        <w:t xml:space="preserve"> 2019:02)</w:t>
      </w:r>
      <w:bookmarkEnd w:id="179"/>
    </w:p>
    <w:p w14:paraId="0ED08277" w14:textId="77777777" w:rsidR="00A23F7A" w:rsidRDefault="00A23F7A" w:rsidP="00B5765E">
      <w:pPr>
        <w:pStyle w:val="Brdtextupprkning"/>
      </w:pPr>
      <w:r>
        <w:t>Tillkallad enligt regeringens bemyndigande 2019-09-19</w:t>
      </w:r>
    </w:p>
    <w:p w14:paraId="7029B6F1" w14:textId="77777777" w:rsidR="00A23F7A" w:rsidRDefault="00A23F7A" w:rsidP="00B5765E">
      <w:pPr>
        <w:pStyle w:val="Brdtextupprkning"/>
      </w:pPr>
      <w:r>
        <w:t>Direktiv för utredningen, se dir. 2019:61</w:t>
      </w:r>
    </w:p>
    <w:p w14:paraId="0B5C1FBC" w14:textId="77777777" w:rsidR="00A23F7A" w:rsidRDefault="00A23F7A" w:rsidP="00B5765E">
      <w:pPr>
        <w:pStyle w:val="Brdtextupprkning"/>
      </w:pPr>
      <w:r>
        <w:t>Utredningen beräknas avsluta sitt arbete senast 31 oktober 2020.</w:t>
      </w:r>
    </w:p>
    <w:p w14:paraId="683A1D3A" w14:textId="77777777" w:rsidR="00A23F7A" w:rsidRDefault="00A23F7A"/>
    <w:p w14:paraId="1880212D" w14:textId="77777777" w:rsidR="00A23F7A" w:rsidRDefault="00A23F7A"/>
    <w:p w14:paraId="06856C6E" w14:textId="77777777" w:rsidR="00A23F7A" w:rsidRDefault="00A23F7A"/>
    <w:p w14:paraId="479D6A76" w14:textId="77777777" w:rsidR="00A23F7A" w:rsidRDefault="00A23F7A"/>
    <w:p w14:paraId="3DE82557" w14:textId="77777777" w:rsidR="00A23F7A" w:rsidRDefault="00A23F7A" w:rsidP="00A23F7A"/>
    <w:p w14:paraId="0DED45E9" w14:textId="77777777" w:rsidR="00A23F7A" w:rsidRDefault="00A23F7A" w:rsidP="00A23F7A"/>
    <w:p w14:paraId="629FC42C" w14:textId="77777777" w:rsidR="00A23F7A" w:rsidRDefault="00A23F7A" w:rsidP="00A23F7A">
      <w:pPr>
        <w:sectPr w:rsidR="00A23F7A" w:rsidSect="00A23F7A">
          <w:headerReference w:type="even" r:id="rId89"/>
          <w:headerReference w:type="default" r:id="rId90"/>
          <w:footerReference w:type="even" r:id="rId91"/>
          <w:footerReference w:type="default" r:id="rId92"/>
          <w:headerReference w:type="first" r:id="rId93"/>
          <w:footerReference w:type="first" r:id="rId94"/>
          <w:pgSz w:w="9356" w:h="13721" w:code="9"/>
          <w:pgMar w:top="1134" w:right="2438" w:bottom="1191" w:left="1021" w:header="567" w:footer="709" w:gutter="0"/>
          <w:cols w:space="708"/>
          <w:docGrid w:linePitch="360"/>
        </w:sectPr>
      </w:pPr>
    </w:p>
    <w:p w14:paraId="2635C598" w14:textId="77777777" w:rsidR="00A23F7A" w:rsidRDefault="00A23F7A" w:rsidP="00DE6547">
      <w:pPr>
        <w:pStyle w:val="Rubrik1"/>
        <w:spacing w:before="0"/>
      </w:pPr>
      <w:bookmarkStart w:id="180" w:name="_Toc34128110"/>
      <w:r>
        <w:lastRenderedPageBreak/>
        <w:t>Arbetsmarknadsdepartementet</w:t>
      </w:r>
      <w:bookmarkEnd w:id="180"/>
    </w:p>
    <w:p w14:paraId="77EA2A7D" w14:textId="6507F397" w:rsidR="00A23F7A" w:rsidRDefault="00A23F7A" w:rsidP="00B5765E">
      <w:pPr>
        <w:pStyle w:val="Brdtextupprkning"/>
      </w:pPr>
      <w:r>
        <w:t xml:space="preserve">Inom detta avsnitt har följande kommittéer avslutat sin verksamhet sedan redovisningen </w:t>
      </w:r>
      <w:r w:rsidR="00AA2CC8">
        <w:t xml:space="preserve">i 2018 års kommittéberättelse: </w:t>
      </w:r>
      <w:r>
        <w:t>2, 3, 5 och 6. Nummer 11 har utgått på grund av dubbel</w:t>
      </w:r>
      <w:r>
        <w:softHyphen/>
        <w:t>registrering i databasen.</w:t>
      </w:r>
    </w:p>
    <w:p w14:paraId="6D6CE82E" w14:textId="77777777" w:rsidR="00A23F7A" w:rsidRDefault="00A23F7A" w:rsidP="00B5765E">
      <w:pPr>
        <w:pStyle w:val="Rubrik2"/>
      </w:pPr>
      <w:bookmarkStart w:id="181" w:name="_Toc34128111"/>
      <w:r>
        <w:t>Delegationen för unga och nyanlända till arbete (A 2014:06)</w:t>
      </w:r>
      <w:bookmarkEnd w:id="181"/>
    </w:p>
    <w:p w14:paraId="061426C6" w14:textId="77777777" w:rsidR="00A23F7A" w:rsidRDefault="00A23F7A" w:rsidP="00B5765E">
      <w:pPr>
        <w:pStyle w:val="Brdtextupprkning"/>
      </w:pPr>
      <w:r>
        <w:t>Tillkallad enligt regeringens bemyndigande 2014-12-18</w:t>
      </w:r>
    </w:p>
    <w:p w14:paraId="4E20295C" w14:textId="77777777" w:rsidR="00A23F7A" w:rsidRDefault="00A23F7A" w:rsidP="00B5765E">
      <w:pPr>
        <w:pStyle w:val="Brdtexthllihop"/>
      </w:pPr>
      <w:r>
        <w:t>Ordförande:</w:t>
      </w:r>
    </w:p>
    <w:p w14:paraId="42DF8770" w14:textId="77777777" w:rsidR="00A23F7A" w:rsidRDefault="00A23F7A" w:rsidP="00B5765E">
      <w:pPr>
        <w:pStyle w:val="Brdtextmedindragvnster"/>
      </w:pPr>
      <w:r>
        <w:t xml:space="preserve">Ljunggren </w:t>
      </w:r>
      <w:proofErr w:type="spellStart"/>
      <w:r>
        <w:t>Lönnberg</w:t>
      </w:r>
      <w:proofErr w:type="spellEnd"/>
      <w:r>
        <w:t>, Lil (fr.o.m. 2014</w:t>
      </w:r>
      <w:r>
        <w:noBreakHyphen/>
        <w:t>12</w:t>
      </w:r>
      <w:r>
        <w:noBreakHyphen/>
        <w:t>18)</w:t>
      </w:r>
    </w:p>
    <w:p w14:paraId="145BA570" w14:textId="77777777" w:rsidR="00A23F7A" w:rsidRDefault="00A23F7A" w:rsidP="00B5765E">
      <w:pPr>
        <w:pStyle w:val="Brdtexthllihop"/>
      </w:pPr>
      <w:r>
        <w:t>Ledamöter:</w:t>
      </w:r>
    </w:p>
    <w:p w14:paraId="1AE673AF" w14:textId="77777777" w:rsidR="00A23F7A" w:rsidRDefault="00A23F7A" w:rsidP="00B5765E">
      <w:pPr>
        <w:pStyle w:val="Brdtextmedindragvnster"/>
      </w:pPr>
      <w:r>
        <w:t>Andersson, Per-Arne, direktör (fr.o.m. 2015</w:t>
      </w:r>
      <w:r>
        <w:noBreakHyphen/>
        <w:t>04</w:t>
      </w:r>
      <w:r>
        <w:noBreakHyphen/>
        <w:t>14)</w:t>
      </w:r>
    </w:p>
    <w:p w14:paraId="15F0CAAE" w14:textId="77777777" w:rsidR="00A23F7A" w:rsidRDefault="00A23F7A" w:rsidP="00B5765E">
      <w:pPr>
        <w:pStyle w:val="Brdtextmedindragvnster"/>
      </w:pPr>
      <w:proofErr w:type="spellStart"/>
      <w:r>
        <w:t>Ashing</w:t>
      </w:r>
      <w:proofErr w:type="spellEnd"/>
      <w:r>
        <w:t>, Inger, nationell samordnare (fr.o.m. 2016</w:t>
      </w:r>
      <w:r>
        <w:noBreakHyphen/>
        <w:t>02</w:t>
      </w:r>
      <w:r>
        <w:noBreakHyphen/>
        <w:t>26 t.o.m. 2019</w:t>
      </w:r>
      <w:r>
        <w:noBreakHyphen/>
        <w:t>10</w:t>
      </w:r>
      <w:r>
        <w:noBreakHyphen/>
        <w:t>13)</w:t>
      </w:r>
    </w:p>
    <w:p w14:paraId="519C4156" w14:textId="77777777" w:rsidR="00A23F7A" w:rsidRDefault="00A23F7A" w:rsidP="00B5765E">
      <w:pPr>
        <w:pStyle w:val="Brdtextmedindragvnster"/>
      </w:pPr>
      <w:r>
        <w:t>Axelsson, Marie, avdelningschef (fr.o.m. 2016</w:t>
      </w:r>
      <w:r>
        <w:noBreakHyphen/>
        <w:t>11</w:t>
      </w:r>
      <w:r>
        <w:noBreakHyphen/>
        <w:t>21)</w:t>
      </w:r>
    </w:p>
    <w:p w14:paraId="72836F0F" w14:textId="77777777" w:rsidR="00A23F7A" w:rsidRDefault="00A23F7A" w:rsidP="00B5765E">
      <w:pPr>
        <w:pStyle w:val="Brdtextmedindragvnster"/>
      </w:pPr>
      <w:r>
        <w:t>Berglund, Frank, förbundsordförande (fr.o.m. 2018</w:t>
      </w:r>
      <w:r>
        <w:noBreakHyphen/>
        <w:t>04</w:t>
      </w:r>
      <w:r>
        <w:noBreakHyphen/>
        <w:t>09 t.o.m. 2019</w:t>
      </w:r>
      <w:r>
        <w:noBreakHyphen/>
        <w:t>10</w:t>
      </w:r>
      <w:r>
        <w:noBreakHyphen/>
        <w:t>13)</w:t>
      </w:r>
    </w:p>
    <w:p w14:paraId="37488517" w14:textId="77777777" w:rsidR="00A23F7A" w:rsidRDefault="00A23F7A" w:rsidP="00B5765E">
      <w:pPr>
        <w:pStyle w:val="Brdtextmedindragvnster"/>
      </w:pPr>
      <w:r>
        <w:t>Ekstedt, Pontus, avdelningschef (fr.o.m. 2015</w:t>
      </w:r>
      <w:r>
        <w:noBreakHyphen/>
        <w:t>04</w:t>
      </w:r>
      <w:r>
        <w:noBreakHyphen/>
        <w:t>14 t.o.m. 2016</w:t>
      </w:r>
      <w:r>
        <w:noBreakHyphen/>
        <w:t>09</w:t>
      </w:r>
      <w:r>
        <w:noBreakHyphen/>
        <w:t>11)</w:t>
      </w:r>
    </w:p>
    <w:p w14:paraId="742699E5" w14:textId="77777777" w:rsidR="00A23F7A" w:rsidRDefault="00A23F7A" w:rsidP="00B5765E">
      <w:pPr>
        <w:pStyle w:val="Brdtextmedindragvnster"/>
      </w:pPr>
      <w:r>
        <w:t>Forsberg, Håkan, t.f. generaldirektör (fr.o.m. 2015</w:t>
      </w:r>
      <w:r>
        <w:noBreakHyphen/>
        <w:t>04</w:t>
      </w:r>
      <w:r>
        <w:noBreakHyphen/>
        <w:t>14 t.o.m. 2018</w:t>
      </w:r>
      <w:r>
        <w:noBreakHyphen/>
        <w:t>08</w:t>
      </w:r>
      <w:r>
        <w:noBreakHyphen/>
        <w:t>31)</w:t>
      </w:r>
    </w:p>
    <w:p w14:paraId="07EADE88" w14:textId="77777777" w:rsidR="00A23F7A" w:rsidRDefault="00A23F7A" w:rsidP="00B5765E">
      <w:pPr>
        <w:pStyle w:val="Brdtextmedindragvnster"/>
      </w:pPr>
      <w:r>
        <w:t>Fredriksson, Peter, generaldirektör (fr.o.m. 2018</w:t>
      </w:r>
      <w:r>
        <w:noBreakHyphen/>
        <w:t>01</w:t>
      </w:r>
      <w:r>
        <w:noBreakHyphen/>
        <w:t>10)</w:t>
      </w:r>
    </w:p>
    <w:p w14:paraId="5867B017" w14:textId="77777777" w:rsidR="00A23F7A" w:rsidRDefault="00A23F7A" w:rsidP="00B5765E">
      <w:pPr>
        <w:pStyle w:val="Brdtextmedindragvnster"/>
      </w:pPr>
      <w:proofErr w:type="spellStart"/>
      <w:r>
        <w:t>Hammarin</w:t>
      </w:r>
      <w:proofErr w:type="spellEnd"/>
      <w:r>
        <w:t>, Peter, enhetschef (fr.o.m. 2015</w:t>
      </w:r>
      <w:r>
        <w:noBreakHyphen/>
        <w:t>04</w:t>
      </w:r>
      <w:r>
        <w:noBreakHyphen/>
        <w:t>14 t.o.m. 2019</w:t>
      </w:r>
      <w:r>
        <w:noBreakHyphen/>
        <w:t>10</w:t>
      </w:r>
      <w:r>
        <w:noBreakHyphen/>
        <w:t>13)</w:t>
      </w:r>
    </w:p>
    <w:p w14:paraId="1CDB5466" w14:textId="77777777" w:rsidR="00A23F7A" w:rsidRDefault="00A23F7A" w:rsidP="00B5765E">
      <w:pPr>
        <w:pStyle w:val="Brdtextmedindragvnster"/>
      </w:pPr>
      <w:r>
        <w:t>Hedwall, Kjell, avdelningschef (fr.o.m. 2015</w:t>
      </w:r>
      <w:r>
        <w:noBreakHyphen/>
        <w:t>10</w:t>
      </w:r>
      <w:r>
        <w:noBreakHyphen/>
        <w:t>06 t.o.m. 2018</w:t>
      </w:r>
      <w:r>
        <w:noBreakHyphen/>
        <w:t>01</w:t>
      </w:r>
      <w:r>
        <w:noBreakHyphen/>
        <w:t>09)</w:t>
      </w:r>
    </w:p>
    <w:p w14:paraId="25419211" w14:textId="77777777" w:rsidR="00A23F7A" w:rsidRDefault="00A23F7A" w:rsidP="00B5765E">
      <w:pPr>
        <w:pStyle w:val="Brdtextmedindragvnster"/>
      </w:pPr>
      <w:r>
        <w:t>Hemmingsson, Anna, HR-chef (fr.o.m. 2018</w:t>
      </w:r>
      <w:r>
        <w:noBreakHyphen/>
        <w:t>09</w:t>
      </w:r>
      <w:r>
        <w:noBreakHyphen/>
        <w:t>01 t.o.m. 2019</w:t>
      </w:r>
      <w:r>
        <w:noBreakHyphen/>
        <w:t>10</w:t>
      </w:r>
      <w:r>
        <w:noBreakHyphen/>
        <w:t>13)</w:t>
      </w:r>
    </w:p>
    <w:p w14:paraId="5F8D54D0" w14:textId="77777777" w:rsidR="00A23F7A" w:rsidRDefault="00A23F7A" w:rsidP="00B5765E">
      <w:pPr>
        <w:pStyle w:val="Brdtextmedindragvnster"/>
      </w:pPr>
      <w:proofErr w:type="spellStart"/>
      <w:r>
        <w:t>Ingelskog</w:t>
      </w:r>
      <w:proofErr w:type="spellEnd"/>
      <w:r>
        <w:t>, Johan, enhetschef (fr.o.m. 2019</w:t>
      </w:r>
      <w:r>
        <w:noBreakHyphen/>
        <w:t>10</w:t>
      </w:r>
      <w:r>
        <w:noBreakHyphen/>
        <w:t>14)</w:t>
      </w:r>
    </w:p>
    <w:p w14:paraId="4BFBAA12" w14:textId="77777777" w:rsidR="00A23F7A" w:rsidRDefault="00A23F7A" w:rsidP="00B5765E">
      <w:pPr>
        <w:pStyle w:val="Brdtextmedindragvnster"/>
      </w:pPr>
      <w:r>
        <w:t>Lööw, Lars, generaldirektör (fr.o.m. 2018</w:t>
      </w:r>
      <w:r>
        <w:noBreakHyphen/>
        <w:t>09</w:t>
      </w:r>
      <w:r>
        <w:noBreakHyphen/>
        <w:t>01)</w:t>
      </w:r>
    </w:p>
    <w:p w14:paraId="10B84DB5" w14:textId="77777777" w:rsidR="00A23F7A" w:rsidRDefault="00A23F7A" w:rsidP="00B5765E">
      <w:pPr>
        <w:pStyle w:val="Brdtextmedindragvnster"/>
      </w:pPr>
      <w:proofErr w:type="spellStart"/>
      <w:r>
        <w:t>Mindhammar</w:t>
      </w:r>
      <w:proofErr w:type="spellEnd"/>
      <w:r>
        <w:t>, Maria, generaldirektör (fr.o.m. 2019</w:t>
      </w:r>
      <w:r>
        <w:noBreakHyphen/>
        <w:t>12</w:t>
      </w:r>
      <w:r>
        <w:noBreakHyphen/>
        <w:t>16)</w:t>
      </w:r>
    </w:p>
    <w:p w14:paraId="0989D214" w14:textId="77777777" w:rsidR="00A23F7A" w:rsidRDefault="00A23F7A" w:rsidP="00B5765E">
      <w:pPr>
        <w:pStyle w:val="Brdtextmedindragvnster"/>
      </w:pPr>
      <w:r>
        <w:t>Målsäter, Birgitta, avdelningsdirektör (fr.o.m. 2015</w:t>
      </w:r>
      <w:r>
        <w:noBreakHyphen/>
        <w:t>04</w:t>
      </w:r>
      <w:r>
        <w:noBreakHyphen/>
        <w:t>14 t.o.m. 2016</w:t>
      </w:r>
      <w:r>
        <w:noBreakHyphen/>
        <w:t>11</w:t>
      </w:r>
      <w:r>
        <w:noBreakHyphen/>
        <w:t>20)</w:t>
      </w:r>
    </w:p>
    <w:p w14:paraId="074CFB06" w14:textId="77777777" w:rsidR="00A23F7A" w:rsidRDefault="00A23F7A" w:rsidP="00B5765E">
      <w:pPr>
        <w:pStyle w:val="Brdtextmedindragvnster"/>
      </w:pPr>
      <w:r>
        <w:t>Nyberg, Lena, generaldirektör (fr.o.m. 2016</w:t>
      </w:r>
      <w:r>
        <w:noBreakHyphen/>
        <w:t>09</w:t>
      </w:r>
      <w:r>
        <w:noBreakHyphen/>
        <w:t>12)</w:t>
      </w:r>
    </w:p>
    <w:p w14:paraId="2F46B9AC" w14:textId="77777777" w:rsidR="00A23F7A" w:rsidRDefault="00A23F7A" w:rsidP="00B5765E">
      <w:pPr>
        <w:pStyle w:val="Brdtextmedindragvnster"/>
      </w:pPr>
      <w:proofErr w:type="spellStart"/>
      <w:r>
        <w:t>Prentell</w:t>
      </w:r>
      <w:proofErr w:type="spellEnd"/>
      <w:r>
        <w:t>, Rebecka, ordförande (fr.o.m. 2015</w:t>
      </w:r>
      <w:r>
        <w:noBreakHyphen/>
        <w:t>04</w:t>
      </w:r>
      <w:r>
        <w:noBreakHyphen/>
        <w:t>14 t.o.m. 2018</w:t>
      </w:r>
      <w:r>
        <w:noBreakHyphen/>
        <w:t>04</w:t>
      </w:r>
      <w:r>
        <w:noBreakHyphen/>
        <w:t>08)</w:t>
      </w:r>
    </w:p>
    <w:p w14:paraId="474DC091" w14:textId="77777777" w:rsidR="00A23F7A" w:rsidRDefault="00A23F7A" w:rsidP="00B5765E">
      <w:pPr>
        <w:pStyle w:val="Brdtextmedindragvnster"/>
      </w:pPr>
      <w:r>
        <w:t>Rönnqvist, Mimmi, ordförande (fr.o.m. 2019</w:t>
      </w:r>
      <w:r>
        <w:noBreakHyphen/>
        <w:t>10</w:t>
      </w:r>
      <w:r>
        <w:noBreakHyphen/>
        <w:t>14)</w:t>
      </w:r>
    </w:p>
    <w:p w14:paraId="0CE166A7" w14:textId="77777777" w:rsidR="00A23F7A" w:rsidRDefault="00A23F7A" w:rsidP="00B5765E">
      <w:pPr>
        <w:pStyle w:val="Brdtextmedindragvnster"/>
      </w:pPr>
      <w:r>
        <w:t>Sjöberg, Mikael, generaldirektör (fr.o.m. 2015</w:t>
      </w:r>
      <w:r>
        <w:noBreakHyphen/>
        <w:t>04</w:t>
      </w:r>
      <w:r>
        <w:noBreakHyphen/>
        <w:t>14 t.o.m. 2019</w:t>
      </w:r>
      <w:r>
        <w:noBreakHyphen/>
        <w:t>12</w:t>
      </w:r>
      <w:r>
        <w:noBreakHyphen/>
        <w:t>15)</w:t>
      </w:r>
    </w:p>
    <w:p w14:paraId="3E2BBE54" w14:textId="77777777" w:rsidR="00A23F7A" w:rsidRDefault="00A23F7A" w:rsidP="00B5765E">
      <w:pPr>
        <w:pStyle w:val="Brdtextmedindragvnster"/>
      </w:pPr>
      <w:proofErr w:type="spellStart"/>
      <w:r>
        <w:t>Tercan</w:t>
      </w:r>
      <w:proofErr w:type="spellEnd"/>
      <w:r>
        <w:t xml:space="preserve">, </w:t>
      </w:r>
      <w:proofErr w:type="spellStart"/>
      <w:r>
        <w:t>Hidayet</w:t>
      </w:r>
      <w:proofErr w:type="spellEnd"/>
      <w:r>
        <w:t>, entreprenör (fr.o.m. 2018</w:t>
      </w:r>
      <w:r>
        <w:noBreakHyphen/>
        <w:t>09</w:t>
      </w:r>
      <w:r>
        <w:noBreakHyphen/>
        <w:t>01)</w:t>
      </w:r>
    </w:p>
    <w:p w14:paraId="2F31760E" w14:textId="77777777" w:rsidR="00A23F7A" w:rsidRDefault="00A23F7A" w:rsidP="00B5765E">
      <w:pPr>
        <w:pStyle w:val="Brdtextmedindragvnster"/>
      </w:pPr>
      <w:r>
        <w:t xml:space="preserve">Wolf, Michael, </w:t>
      </w:r>
      <w:proofErr w:type="spellStart"/>
      <w:r>
        <w:t>verkst</w:t>
      </w:r>
      <w:proofErr w:type="spellEnd"/>
      <w:r>
        <w:t>. direktör (fr.o.m. 2015</w:t>
      </w:r>
      <w:r>
        <w:noBreakHyphen/>
        <w:t>04</w:t>
      </w:r>
      <w:r>
        <w:noBreakHyphen/>
        <w:t>14 t.o.m. 2016</w:t>
      </w:r>
      <w:r>
        <w:noBreakHyphen/>
        <w:t>04</w:t>
      </w:r>
      <w:r>
        <w:noBreakHyphen/>
        <w:t>18)</w:t>
      </w:r>
    </w:p>
    <w:p w14:paraId="178AD340" w14:textId="77777777" w:rsidR="00A23F7A" w:rsidRDefault="00A23F7A" w:rsidP="00B5765E">
      <w:pPr>
        <w:pStyle w:val="Brdtextmedindragvnster"/>
      </w:pPr>
      <w:proofErr w:type="spellStart"/>
      <w:r>
        <w:t>Ängmo</w:t>
      </w:r>
      <w:proofErr w:type="spellEnd"/>
      <w:r>
        <w:t>, Helen, överdirektör (fr.o.m. 2015</w:t>
      </w:r>
      <w:r>
        <w:noBreakHyphen/>
        <w:t>04</w:t>
      </w:r>
      <w:r>
        <w:noBreakHyphen/>
        <w:t>14 t.o.m. 2015</w:t>
      </w:r>
      <w:r>
        <w:noBreakHyphen/>
        <w:t>10</w:t>
      </w:r>
      <w:r>
        <w:noBreakHyphen/>
        <w:t>05)</w:t>
      </w:r>
    </w:p>
    <w:p w14:paraId="43D701C3" w14:textId="77777777" w:rsidR="00A23F7A" w:rsidRDefault="00A23F7A" w:rsidP="00B5765E">
      <w:pPr>
        <w:pStyle w:val="Brdtexthllihop"/>
      </w:pPr>
      <w:r>
        <w:t>Sakkunniga:</w:t>
      </w:r>
    </w:p>
    <w:p w14:paraId="2A6B6291" w14:textId="77777777" w:rsidR="00A23F7A" w:rsidRDefault="00A23F7A" w:rsidP="00B5765E">
      <w:pPr>
        <w:pStyle w:val="Brdtextmedindragvnster"/>
      </w:pPr>
      <w:proofErr w:type="spellStart"/>
      <w:r>
        <w:t>Bardh</w:t>
      </w:r>
      <w:proofErr w:type="spellEnd"/>
      <w:r>
        <w:t xml:space="preserve"> Olsson, Vanja, departementssekreterare (fr.o.m. 2017</w:t>
      </w:r>
      <w:r>
        <w:noBreakHyphen/>
        <w:t>04</w:t>
      </w:r>
      <w:r>
        <w:noBreakHyphen/>
        <w:t>27 t.o.m. 2018</w:t>
      </w:r>
      <w:r>
        <w:noBreakHyphen/>
        <w:t>05</w:t>
      </w:r>
      <w:r>
        <w:noBreakHyphen/>
        <w:t>31)</w:t>
      </w:r>
    </w:p>
    <w:p w14:paraId="74B12E83" w14:textId="77777777" w:rsidR="00A23F7A" w:rsidRDefault="00A23F7A" w:rsidP="00B5765E">
      <w:pPr>
        <w:pStyle w:val="Brdtextmedindragvnster"/>
      </w:pPr>
      <w:proofErr w:type="spellStart"/>
      <w:r>
        <w:t>Hermanrud</w:t>
      </w:r>
      <w:proofErr w:type="spellEnd"/>
      <w:r>
        <w:t>, Karin, departementsråd (fr.o.m. 2018</w:t>
      </w:r>
      <w:r>
        <w:noBreakHyphen/>
        <w:t>06</w:t>
      </w:r>
      <w:r>
        <w:noBreakHyphen/>
        <w:t>14)</w:t>
      </w:r>
    </w:p>
    <w:p w14:paraId="4C524FA0" w14:textId="77777777" w:rsidR="00A23F7A" w:rsidRDefault="00A23F7A" w:rsidP="00B5765E">
      <w:pPr>
        <w:pStyle w:val="Brdtextmedindragvnster"/>
      </w:pPr>
      <w:r>
        <w:t>Johansson, Björn, departementssekreterare (fr.o.m. 2018</w:t>
      </w:r>
      <w:r>
        <w:noBreakHyphen/>
        <w:t>06</w:t>
      </w:r>
      <w:r>
        <w:noBreakHyphen/>
        <w:t>01 t.o.m. 2019</w:t>
      </w:r>
      <w:r>
        <w:noBreakHyphen/>
        <w:t>10</w:t>
      </w:r>
      <w:r>
        <w:noBreakHyphen/>
        <w:t>13)</w:t>
      </w:r>
    </w:p>
    <w:p w14:paraId="0CC586AB" w14:textId="77777777" w:rsidR="00A23F7A" w:rsidRDefault="00A23F7A" w:rsidP="00B5765E">
      <w:pPr>
        <w:pStyle w:val="Brdtextmedindragvnster"/>
      </w:pPr>
      <w:r>
        <w:lastRenderedPageBreak/>
        <w:t>Larsson-Lönnqvist, Anna-Lena, departementssekreterare (fr.o.m. 2017</w:t>
      </w:r>
      <w:r>
        <w:noBreakHyphen/>
        <w:t>04</w:t>
      </w:r>
      <w:r>
        <w:noBreakHyphen/>
        <w:t>28 t.o.m. 2018</w:t>
      </w:r>
      <w:r>
        <w:noBreakHyphen/>
        <w:t>04</w:t>
      </w:r>
      <w:r>
        <w:noBreakHyphen/>
        <w:t>09)</w:t>
      </w:r>
    </w:p>
    <w:p w14:paraId="10CC03EC" w14:textId="77777777" w:rsidR="00A23F7A" w:rsidRDefault="00A23F7A" w:rsidP="00B5765E">
      <w:pPr>
        <w:pStyle w:val="Brdtextmedindragvnster"/>
      </w:pPr>
      <w:r>
        <w:t>Lindström, Kristina, ämnesråd (fr.o.m. 2015</w:t>
      </w:r>
      <w:r>
        <w:noBreakHyphen/>
        <w:t>04</w:t>
      </w:r>
      <w:r>
        <w:noBreakHyphen/>
        <w:t>14 t.o.m. 2017</w:t>
      </w:r>
      <w:r>
        <w:noBreakHyphen/>
        <w:t>04</w:t>
      </w:r>
      <w:r>
        <w:noBreakHyphen/>
        <w:t>27)</w:t>
      </w:r>
    </w:p>
    <w:p w14:paraId="7DBF383E" w14:textId="77777777" w:rsidR="00A23F7A" w:rsidRDefault="00A23F7A" w:rsidP="00B5765E">
      <w:pPr>
        <w:pStyle w:val="Brdtextmedindragvnster"/>
      </w:pPr>
      <w:r>
        <w:t>Nordin Skult, Maria, kansliråd (fr.o.m. 2018</w:t>
      </w:r>
      <w:r>
        <w:noBreakHyphen/>
        <w:t>04</w:t>
      </w:r>
      <w:r>
        <w:noBreakHyphen/>
        <w:t>09 t.o.m. 2018</w:t>
      </w:r>
      <w:r>
        <w:noBreakHyphen/>
        <w:t>06</w:t>
      </w:r>
      <w:r>
        <w:noBreakHyphen/>
        <w:t>14)</w:t>
      </w:r>
    </w:p>
    <w:p w14:paraId="2BDD959D" w14:textId="77777777" w:rsidR="00A23F7A" w:rsidRDefault="00A23F7A" w:rsidP="00B5765E">
      <w:pPr>
        <w:pStyle w:val="Brdtextmedindragvnster"/>
      </w:pPr>
      <w:proofErr w:type="spellStart"/>
      <w:r>
        <w:t>Zeland</w:t>
      </w:r>
      <w:proofErr w:type="spellEnd"/>
      <w:r>
        <w:t>, Hanna, kansliråd (fr.o.m. 2019</w:t>
      </w:r>
      <w:r>
        <w:noBreakHyphen/>
        <w:t>10</w:t>
      </w:r>
      <w:r>
        <w:noBreakHyphen/>
        <w:t>14)</w:t>
      </w:r>
    </w:p>
    <w:p w14:paraId="6EC181DF" w14:textId="77777777" w:rsidR="00A23F7A" w:rsidRDefault="00A23F7A" w:rsidP="00B5765E">
      <w:pPr>
        <w:pStyle w:val="Brdtexthllihop"/>
      </w:pPr>
      <w:r>
        <w:t>Experter:</w:t>
      </w:r>
    </w:p>
    <w:p w14:paraId="10A0400D" w14:textId="77777777" w:rsidR="00A23F7A" w:rsidRDefault="00A23F7A" w:rsidP="00B5765E">
      <w:pPr>
        <w:pStyle w:val="Brdtextmedindragvnster"/>
      </w:pPr>
      <w:r>
        <w:t>Dager, David, departementssekreterare (fr.o.m. 2019</w:t>
      </w:r>
      <w:r>
        <w:noBreakHyphen/>
        <w:t>12</w:t>
      </w:r>
      <w:r>
        <w:noBreakHyphen/>
        <w:t>16)</w:t>
      </w:r>
    </w:p>
    <w:p w14:paraId="6EC5E5E5" w14:textId="77777777" w:rsidR="00A23F7A" w:rsidRDefault="00A23F7A" w:rsidP="00B5765E">
      <w:pPr>
        <w:pStyle w:val="Brdtextmedindragvnster"/>
      </w:pPr>
      <w:r>
        <w:t>Edgren, Louise, departementssekreterare (fr.o.m. 2015</w:t>
      </w:r>
      <w:r>
        <w:noBreakHyphen/>
        <w:t>10</w:t>
      </w:r>
      <w:r>
        <w:noBreakHyphen/>
        <w:t>06 t.o.m. 2016</w:t>
      </w:r>
      <w:r>
        <w:noBreakHyphen/>
        <w:t>02</w:t>
      </w:r>
      <w:r>
        <w:noBreakHyphen/>
        <w:t>25)</w:t>
      </w:r>
    </w:p>
    <w:p w14:paraId="391184B8" w14:textId="77777777" w:rsidR="00A23F7A" w:rsidRDefault="00A23F7A" w:rsidP="00B5765E">
      <w:pPr>
        <w:pStyle w:val="Brdtextmedindragvnster"/>
      </w:pPr>
      <w:proofErr w:type="spellStart"/>
      <w:r>
        <w:t>Götherström</w:t>
      </w:r>
      <w:proofErr w:type="spellEnd"/>
      <w:r>
        <w:t>, Maria, kansliråd (fr.o.m. 2019</w:t>
      </w:r>
      <w:r>
        <w:noBreakHyphen/>
        <w:t>10</w:t>
      </w:r>
      <w:r>
        <w:noBreakHyphen/>
        <w:t>14)</w:t>
      </w:r>
    </w:p>
    <w:p w14:paraId="701D4A80" w14:textId="77777777" w:rsidR="00A23F7A" w:rsidRDefault="00A23F7A" w:rsidP="00B5765E">
      <w:pPr>
        <w:pStyle w:val="Brdtextmedindragvnster"/>
      </w:pPr>
      <w:r>
        <w:t>Hjalmarsson, Johanna, kansliråd (fr.o.m. 2015</w:t>
      </w:r>
      <w:r>
        <w:noBreakHyphen/>
        <w:t>04</w:t>
      </w:r>
      <w:r>
        <w:noBreakHyphen/>
        <w:t>14 t.o.m. 2016</w:t>
      </w:r>
      <w:r>
        <w:noBreakHyphen/>
        <w:t>02</w:t>
      </w:r>
      <w:r>
        <w:noBreakHyphen/>
        <w:t>25)</w:t>
      </w:r>
    </w:p>
    <w:p w14:paraId="2EC01187" w14:textId="77777777" w:rsidR="00A23F7A" w:rsidRDefault="00A23F7A" w:rsidP="00B5765E">
      <w:pPr>
        <w:pStyle w:val="Brdtextmedindragvnster"/>
      </w:pPr>
      <w:proofErr w:type="spellStart"/>
      <w:r>
        <w:t>Jägsander</w:t>
      </w:r>
      <w:proofErr w:type="spellEnd"/>
      <w:r>
        <w:t>, Jenny, kansliråd (fr.o.m. 2018</w:t>
      </w:r>
      <w:r>
        <w:noBreakHyphen/>
        <w:t>06</w:t>
      </w:r>
      <w:r>
        <w:noBreakHyphen/>
        <w:t>01 t.o.m. 2018</w:t>
      </w:r>
      <w:r>
        <w:noBreakHyphen/>
        <w:t>11</w:t>
      </w:r>
      <w:r>
        <w:noBreakHyphen/>
        <w:t>25)</w:t>
      </w:r>
    </w:p>
    <w:p w14:paraId="196D39CB" w14:textId="77777777" w:rsidR="00A23F7A" w:rsidRDefault="00A23F7A" w:rsidP="00B5765E">
      <w:pPr>
        <w:pStyle w:val="Brdtextmedindragvnster"/>
      </w:pPr>
      <w:proofErr w:type="spellStart"/>
      <w:r>
        <w:t>Järemo</w:t>
      </w:r>
      <w:proofErr w:type="spellEnd"/>
      <w:r>
        <w:t>, Annika, departementssekreterare (fr.o.m. 2016</w:t>
      </w:r>
      <w:r>
        <w:noBreakHyphen/>
        <w:t>09</w:t>
      </w:r>
      <w:r>
        <w:noBreakHyphen/>
        <w:t>12 t.o.m. 2017</w:t>
      </w:r>
      <w:r>
        <w:noBreakHyphen/>
        <w:t>10</w:t>
      </w:r>
      <w:r>
        <w:noBreakHyphen/>
        <w:t>08)</w:t>
      </w:r>
    </w:p>
    <w:p w14:paraId="0E4EDABE" w14:textId="77777777" w:rsidR="00A23F7A" w:rsidRDefault="00A23F7A" w:rsidP="00B5765E">
      <w:pPr>
        <w:pStyle w:val="Brdtextmedindragvnster"/>
      </w:pPr>
      <w:proofErr w:type="spellStart"/>
      <w:r>
        <w:t>Järemo</w:t>
      </w:r>
      <w:proofErr w:type="spellEnd"/>
      <w:r>
        <w:t>, Annika, departementssekreterare (fr.o.m. 2018</w:t>
      </w:r>
      <w:r>
        <w:noBreakHyphen/>
        <w:t>11</w:t>
      </w:r>
      <w:r>
        <w:noBreakHyphen/>
        <w:t>26 t.o.m. 2019</w:t>
      </w:r>
      <w:r>
        <w:noBreakHyphen/>
        <w:t>10</w:t>
      </w:r>
      <w:r>
        <w:noBreakHyphen/>
        <w:t>13)</w:t>
      </w:r>
    </w:p>
    <w:p w14:paraId="022A7522" w14:textId="77777777" w:rsidR="00A23F7A" w:rsidRDefault="00A23F7A" w:rsidP="00B5765E">
      <w:pPr>
        <w:pStyle w:val="Brdtextmedindragvnster"/>
      </w:pPr>
      <w:proofErr w:type="spellStart"/>
      <w:r>
        <w:t>Järvklo</w:t>
      </w:r>
      <w:proofErr w:type="spellEnd"/>
      <w:r>
        <w:t>, Nicklas, departementssekreterare (fr.o.m. 2015</w:t>
      </w:r>
      <w:r>
        <w:noBreakHyphen/>
        <w:t>04</w:t>
      </w:r>
      <w:r>
        <w:noBreakHyphen/>
        <w:t>14 t.o.m. 2015</w:t>
      </w:r>
      <w:r>
        <w:noBreakHyphen/>
        <w:t>10</w:t>
      </w:r>
      <w:r>
        <w:noBreakHyphen/>
        <w:t>05)</w:t>
      </w:r>
    </w:p>
    <w:p w14:paraId="31DC3F1E" w14:textId="77777777" w:rsidR="00A23F7A" w:rsidRDefault="00A23F7A" w:rsidP="00B5765E">
      <w:pPr>
        <w:pStyle w:val="Brdtextmedindragvnster"/>
      </w:pPr>
      <w:r>
        <w:t>Lindberg, Linnéa, departementssekreterare (fr.o.m. 2018</w:t>
      </w:r>
      <w:r>
        <w:noBreakHyphen/>
        <w:t>11</w:t>
      </w:r>
      <w:r>
        <w:noBreakHyphen/>
        <w:t>26)</w:t>
      </w:r>
    </w:p>
    <w:p w14:paraId="696E2A5B" w14:textId="77777777" w:rsidR="00A23F7A" w:rsidRDefault="00A23F7A" w:rsidP="00B5765E">
      <w:pPr>
        <w:pStyle w:val="Brdtextmedindragvnster"/>
      </w:pPr>
      <w:r>
        <w:t>Persson Weiss, Lene, departementssekreterare (fr.o.m. 2016</w:t>
      </w:r>
      <w:r>
        <w:noBreakHyphen/>
        <w:t>02</w:t>
      </w:r>
      <w:r>
        <w:noBreakHyphen/>
        <w:t>26 t.o.m. 2016</w:t>
      </w:r>
      <w:r>
        <w:noBreakHyphen/>
        <w:t>09</w:t>
      </w:r>
      <w:r>
        <w:noBreakHyphen/>
        <w:t>11)</w:t>
      </w:r>
    </w:p>
    <w:p w14:paraId="425BC857" w14:textId="77777777" w:rsidR="00A23F7A" w:rsidRDefault="00A23F7A" w:rsidP="00B5765E">
      <w:pPr>
        <w:pStyle w:val="Brdtextmedindragvnster"/>
      </w:pPr>
      <w:r>
        <w:t>Persson Weiss, Lene, departementssekreterare (fr.o.m. 2017</w:t>
      </w:r>
      <w:r>
        <w:noBreakHyphen/>
        <w:t>10</w:t>
      </w:r>
      <w:r>
        <w:noBreakHyphen/>
        <w:t>09 t.o.m. 2018</w:t>
      </w:r>
      <w:r>
        <w:noBreakHyphen/>
        <w:t>11</w:t>
      </w:r>
      <w:r>
        <w:noBreakHyphen/>
        <w:t>25)</w:t>
      </w:r>
    </w:p>
    <w:p w14:paraId="56217EEE" w14:textId="77777777" w:rsidR="00A23F7A" w:rsidRDefault="00A23F7A" w:rsidP="00B5765E">
      <w:pPr>
        <w:pStyle w:val="Brdtextmedindragvnster"/>
      </w:pPr>
      <w:proofErr w:type="spellStart"/>
      <w:r>
        <w:t>Rehnstam</w:t>
      </w:r>
      <w:proofErr w:type="spellEnd"/>
      <w:r>
        <w:t>, Jan, departementssekreterare (fr.o.m. 2015</w:t>
      </w:r>
      <w:r>
        <w:noBreakHyphen/>
        <w:t>04</w:t>
      </w:r>
      <w:r>
        <w:noBreakHyphen/>
        <w:t>14 t.o.m. 2018</w:t>
      </w:r>
      <w:r>
        <w:noBreakHyphen/>
        <w:t>05</w:t>
      </w:r>
      <w:r>
        <w:noBreakHyphen/>
        <w:t>31)</w:t>
      </w:r>
    </w:p>
    <w:p w14:paraId="5E0F5BAF" w14:textId="77777777" w:rsidR="00A23F7A" w:rsidRDefault="00A23F7A" w:rsidP="00B5765E">
      <w:pPr>
        <w:pStyle w:val="Brdtextmedindragvnster"/>
      </w:pPr>
      <w:r>
        <w:t xml:space="preserve">Seppälä, </w:t>
      </w:r>
      <w:proofErr w:type="spellStart"/>
      <w:r>
        <w:t>Eeva</w:t>
      </w:r>
      <w:proofErr w:type="spellEnd"/>
      <w:r>
        <w:t>, ämnesråd (fr.o.m. 2017</w:t>
      </w:r>
      <w:r>
        <w:noBreakHyphen/>
        <w:t>08</w:t>
      </w:r>
      <w:r>
        <w:noBreakHyphen/>
        <w:t>28 t.o.m. 2019</w:t>
      </w:r>
      <w:r>
        <w:noBreakHyphen/>
        <w:t>12</w:t>
      </w:r>
      <w:r>
        <w:noBreakHyphen/>
        <w:t>15)</w:t>
      </w:r>
    </w:p>
    <w:p w14:paraId="0E3D1FA5" w14:textId="77777777" w:rsidR="00A23F7A" w:rsidRDefault="00A23F7A" w:rsidP="00B5765E">
      <w:pPr>
        <w:pStyle w:val="Brdtextmedindragvnster"/>
      </w:pPr>
      <w:proofErr w:type="spellStart"/>
      <w:r>
        <w:t>Stjernfält</w:t>
      </w:r>
      <w:proofErr w:type="spellEnd"/>
      <w:r>
        <w:t>, Johan, departementssekreterare (fr.o.m. 2015</w:t>
      </w:r>
      <w:r>
        <w:noBreakHyphen/>
        <w:t>04</w:t>
      </w:r>
      <w:r>
        <w:noBreakHyphen/>
        <w:t>14 t.o.m. 2016</w:t>
      </w:r>
      <w:r>
        <w:noBreakHyphen/>
        <w:t>11</w:t>
      </w:r>
      <w:r>
        <w:noBreakHyphen/>
        <w:t>21)</w:t>
      </w:r>
    </w:p>
    <w:p w14:paraId="59F3B2F7" w14:textId="77777777" w:rsidR="00A23F7A" w:rsidRDefault="00A23F7A" w:rsidP="00B5765E">
      <w:pPr>
        <w:pStyle w:val="Brdtextmedindragvnster"/>
      </w:pPr>
      <w:r>
        <w:t>Åkesson, Esbjörn, departementssekreterare (fr.o.m. 2016</w:t>
      </w:r>
      <w:r>
        <w:noBreakHyphen/>
        <w:t>02</w:t>
      </w:r>
      <w:r>
        <w:noBreakHyphen/>
        <w:t>26 t.o.m. 2017</w:t>
      </w:r>
      <w:r>
        <w:noBreakHyphen/>
        <w:t>08</w:t>
      </w:r>
      <w:r>
        <w:noBreakHyphen/>
        <w:t>27)</w:t>
      </w:r>
    </w:p>
    <w:p w14:paraId="75258625" w14:textId="77777777" w:rsidR="00A23F7A" w:rsidRDefault="00A23F7A" w:rsidP="00B5765E">
      <w:pPr>
        <w:pStyle w:val="Brdtexthllihop"/>
      </w:pPr>
      <w:r>
        <w:t>Parlamentarisk referensgrupp, personerna inte förordnade av statsråd:</w:t>
      </w:r>
    </w:p>
    <w:p w14:paraId="3B98202B" w14:textId="77777777" w:rsidR="00A23F7A" w:rsidRDefault="00A23F7A" w:rsidP="00B5765E">
      <w:pPr>
        <w:pStyle w:val="Brdtextmedindragvnster"/>
      </w:pPr>
      <w:proofErr w:type="spellStart"/>
      <w:r>
        <w:t>Akhondi</w:t>
      </w:r>
      <w:proofErr w:type="spellEnd"/>
      <w:r>
        <w:t>, Alireza, riksdagsledamot C</w:t>
      </w:r>
    </w:p>
    <w:p w14:paraId="5616ECA8" w14:textId="77777777" w:rsidR="00A23F7A" w:rsidRDefault="00A23F7A" w:rsidP="00B5765E">
      <w:pPr>
        <w:pStyle w:val="Brdtextmedindragvnster"/>
      </w:pPr>
      <w:r>
        <w:t>Ali-Elmi, Leila, riksdagsledamot MP</w:t>
      </w:r>
    </w:p>
    <w:p w14:paraId="4881DD78" w14:textId="77777777" w:rsidR="00A23F7A" w:rsidRDefault="00A23F7A" w:rsidP="00B5765E">
      <w:pPr>
        <w:pStyle w:val="Brdtextmedindragvnster"/>
      </w:pPr>
      <w:r>
        <w:t>Damm, Sofia, riksdagsledamot KD</w:t>
      </w:r>
    </w:p>
    <w:p w14:paraId="391A28C6" w14:textId="77777777" w:rsidR="00A23F7A" w:rsidRDefault="00A23F7A" w:rsidP="00B5765E">
      <w:pPr>
        <w:pStyle w:val="Brdtextmedindragvnster"/>
      </w:pPr>
      <w:proofErr w:type="spellStart"/>
      <w:r>
        <w:t>Ellehammar</w:t>
      </w:r>
      <w:proofErr w:type="spellEnd"/>
      <w:r>
        <w:t xml:space="preserve"> Lundström, Nicklas, oppositionsråd Norrköping V</w:t>
      </w:r>
    </w:p>
    <w:p w14:paraId="3B9B0826" w14:textId="77777777" w:rsidR="00A23F7A" w:rsidRDefault="00A23F7A" w:rsidP="00B5765E">
      <w:pPr>
        <w:pStyle w:val="Brdtextmedindragvnster"/>
      </w:pPr>
      <w:r>
        <w:t>Hermansson, Ebba, riksdagsledamot SD</w:t>
      </w:r>
    </w:p>
    <w:p w14:paraId="459479F0" w14:textId="77777777" w:rsidR="00A23F7A" w:rsidRDefault="00A23F7A" w:rsidP="00B5765E">
      <w:pPr>
        <w:pStyle w:val="Brdtextmedindragvnster"/>
      </w:pPr>
      <w:proofErr w:type="spellStart"/>
      <w:r>
        <w:t>Köse</w:t>
      </w:r>
      <w:proofErr w:type="spellEnd"/>
      <w:r>
        <w:t xml:space="preserve">, </w:t>
      </w:r>
      <w:proofErr w:type="spellStart"/>
      <w:r>
        <w:t>Serkan</w:t>
      </w:r>
      <w:proofErr w:type="spellEnd"/>
      <w:r>
        <w:t>, riksdagsledamot S</w:t>
      </w:r>
    </w:p>
    <w:p w14:paraId="6C16C7BF" w14:textId="77777777" w:rsidR="00A23F7A" w:rsidRDefault="00A23F7A" w:rsidP="00B5765E">
      <w:pPr>
        <w:pStyle w:val="Brdtextmedindragvnster"/>
      </w:pPr>
      <w:proofErr w:type="spellStart"/>
      <w:r>
        <w:t>Sjönell</w:t>
      </w:r>
      <w:proofErr w:type="spellEnd"/>
      <w:r>
        <w:t>, Jessica, gruppledare i Stockholms stads Arbetsmarknadsnämnd L</w:t>
      </w:r>
    </w:p>
    <w:p w14:paraId="40F9E93E" w14:textId="77777777" w:rsidR="00A23F7A" w:rsidRDefault="00A23F7A" w:rsidP="00B5765E">
      <w:pPr>
        <w:pStyle w:val="Brdtexthllihop"/>
      </w:pPr>
      <w:r>
        <w:t>Tf. kanslichef:</w:t>
      </w:r>
    </w:p>
    <w:p w14:paraId="4E75B6EE" w14:textId="77777777" w:rsidR="00A23F7A" w:rsidRDefault="00A23F7A" w:rsidP="00B5765E">
      <w:pPr>
        <w:pStyle w:val="Brdtextmedindragvnster"/>
      </w:pPr>
      <w:r>
        <w:t>Zander, Susanne (fr.o.m. 2018</w:t>
      </w:r>
      <w:r>
        <w:noBreakHyphen/>
        <w:t>08</w:t>
      </w:r>
      <w:r>
        <w:noBreakHyphen/>
        <w:t>13 t.o.m. 2019-02-28)</w:t>
      </w:r>
    </w:p>
    <w:p w14:paraId="14F7A646" w14:textId="77777777" w:rsidR="00A23F7A" w:rsidRDefault="00A23F7A" w:rsidP="00B5765E">
      <w:pPr>
        <w:pStyle w:val="Brdtexthllihop"/>
      </w:pPr>
      <w:r>
        <w:t>Huvudsekreterare:</w:t>
      </w:r>
    </w:p>
    <w:p w14:paraId="7BB28EC9" w14:textId="77777777" w:rsidR="00A23F7A" w:rsidRDefault="00A23F7A" w:rsidP="00B5765E">
      <w:pPr>
        <w:pStyle w:val="Brdtextmedindragvnster"/>
      </w:pPr>
      <w:r>
        <w:t>Ringborg, Pontus (fr.o.m. 2015</w:t>
      </w:r>
      <w:r>
        <w:noBreakHyphen/>
        <w:t>01</w:t>
      </w:r>
      <w:r>
        <w:noBreakHyphen/>
        <w:t>26)</w:t>
      </w:r>
    </w:p>
    <w:p w14:paraId="0C1CC08A" w14:textId="77777777" w:rsidR="00A23F7A" w:rsidRDefault="00A23F7A" w:rsidP="00B5765E">
      <w:pPr>
        <w:pStyle w:val="Brdtexthllihop"/>
      </w:pPr>
      <w:r>
        <w:t>Sekreterare:</w:t>
      </w:r>
    </w:p>
    <w:p w14:paraId="46132A00" w14:textId="77777777" w:rsidR="00A23F7A" w:rsidRDefault="00A23F7A" w:rsidP="00B5765E">
      <w:pPr>
        <w:pStyle w:val="Brdtextmedindragvnster"/>
      </w:pPr>
      <w:proofErr w:type="spellStart"/>
      <w:r>
        <w:t>Agerhäll</w:t>
      </w:r>
      <w:proofErr w:type="spellEnd"/>
      <w:r>
        <w:t>, Peter (fr.o.m. 2015</w:t>
      </w:r>
      <w:r>
        <w:noBreakHyphen/>
        <w:t>04</w:t>
      </w:r>
      <w:r>
        <w:noBreakHyphen/>
        <w:t>13)</w:t>
      </w:r>
    </w:p>
    <w:p w14:paraId="683F20DB" w14:textId="77777777" w:rsidR="00A23F7A" w:rsidRDefault="00A23F7A" w:rsidP="00B5765E">
      <w:pPr>
        <w:pStyle w:val="Brdtextmedindragvnster"/>
      </w:pPr>
      <w:r>
        <w:lastRenderedPageBreak/>
        <w:t>Buskas, Emil (fr.o.m. 2017</w:t>
      </w:r>
      <w:r>
        <w:noBreakHyphen/>
        <w:t>03</w:t>
      </w:r>
      <w:r>
        <w:noBreakHyphen/>
        <w:t>01 t.o.m. 2018</w:t>
      </w:r>
      <w:r>
        <w:noBreakHyphen/>
        <w:t>09</w:t>
      </w:r>
      <w:r>
        <w:noBreakHyphen/>
        <w:t>16)</w:t>
      </w:r>
    </w:p>
    <w:p w14:paraId="58DC701C" w14:textId="77777777" w:rsidR="00A23F7A" w:rsidRDefault="00A23F7A" w:rsidP="00B5765E">
      <w:pPr>
        <w:pStyle w:val="Brdtextmedindragvnster"/>
      </w:pPr>
      <w:r>
        <w:t>Dahl, Maj (fr.o.m. 2018</w:t>
      </w:r>
      <w:r>
        <w:noBreakHyphen/>
        <w:t>04</w:t>
      </w:r>
      <w:r>
        <w:noBreakHyphen/>
        <w:t>10 t.o.m. 2018</w:t>
      </w:r>
      <w:r>
        <w:noBreakHyphen/>
        <w:t>12</w:t>
      </w:r>
      <w:r>
        <w:noBreakHyphen/>
        <w:t>31)</w:t>
      </w:r>
    </w:p>
    <w:p w14:paraId="1BC5DA5C" w14:textId="77777777" w:rsidR="00A23F7A" w:rsidRPr="000D617B" w:rsidRDefault="00A23F7A" w:rsidP="00B5765E">
      <w:pPr>
        <w:pStyle w:val="Brdtextmedindragvnster"/>
        <w:rPr>
          <w:lang w:val="de-DE"/>
        </w:rPr>
      </w:pPr>
      <w:r w:rsidRPr="000D617B">
        <w:rPr>
          <w:lang w:val="de-DE"/>
        </w:rPr>
        <w:t>Ericsson, Karin (</w:t>
      </w:r>
      <w:proofErr w:type="spellStart"/>
      <w:r w:rsidRPr="000D617B">
        <w:rPr>
          <w:lang w:val="de-DE"/>
        </w:rPr>
        <w:t>fr.o.m</w:t>
      </w:r>
      <w:proofErr w:type="spellEnd"/>
      <w:r w:rsidRPr="000D617B">
        <w:rPr>
          <w:lang w:val="de-DE"/>
        </w:rPr>
        <w:t>. 2015</w:t>
      </w:r>
      <w:r w:rsidRPr="000D617B">
        <w:rPr>
          <w:lang w:val="de-DE"/>
        </w:rPr>
        <w:noBreakHyphen/>
        <w:t>03</w:t>
      </w:r>
      <w:r w:rsidRPr="000D617B">
        <w:rPr>
          <w:lang w:val="de-DE"/>
        </w:rPr>
        <w:noBreakHyphen/>
        <w:t>01</w:t>
      </w:r>
      <w:r>
        <w:rPr>
          <w:lang w:val="de-DE"/>
        </w:rPr>
        <w:t xml:space="preserve"> </w:t>
      </w:r>
      <w:proofErr w:type="spellStart"/>
      <w:r>
        <w:rPr>
          <w:lang w:val="de-DE"/>
        </w:rPr>
        <w:t>t.o.m</w:t>
      </w:r>
      <w:proofErr w:type="spellEnd"/>
      <w:r>
        <w:rPr>
          <w:lang w:val="de-DE"/>
        </w:rPr>
        <w:t>. 2019-10-31</w:t>
      </w:r>
      <w:r w:rsidRPr="000D617B">
        <w:rPr>
          <w:lang w:val="de-DE"/>
        </w:rPr>
        <w:t>)</w:t>
      </w:r>
    </w:p>
    <w:p w14:paraId="1056BC63" w14:textId="77777777" w:rsidR="00A23F7A" w:rsidRDefault="00A23F7A" w:rsidP="00B5765E">
      <w:pPr>
        <w:pStyle w:val="Brdtextmedindragvnster"/>
      </w:pPr>
      <w:proofErr w:type="spellStart"/>
      <w:r>
        <w:t>Hermanrud</w:t>
      </w:r>
      <w:proofErr w:type="spellEnd"/>
      <w:r>
        <w:t>, Karin (fr.o.m. 2017</w:t>
      </w:r>
      <w:r>
        <w:noBreakHyphen/>
        <w:t>04</w:t>
      </w:r>
      <w:r>
        <w:noBreakHyphen/>
        <w:t>05 t.o.m. 2017</w:t>
      </w:r>
      <w:r>
        <w:noBreakHyphen/>
        <w:t>09</w:t>
      </w:r>
      <w:r>
        <w:noBreakHyphen/>
        <w:t>30)</w:t>
      </w:r>
    </w:p>
    <w:p w14:paraId="6A85E7F2" w14:textId="77777777" w:rsidR="00A23F7A" w:rsidRDefault="00A23F7A" w:rsidP="00B5765E">
      <w:pPr>
        <w:pStyle w:val="Brdtextmedindragvnster"/>
      </w:pPr>
      <w:r>
        <w:t>Källander, Linus (fr.o.m. 2015</w:t>
      </w:r>
      <w:r>
        <w:noBreakHyphen/>
        <w:t>03</w:t>
      </w:r>
      <w:r>
        <w:noBreakHyphen/>
        <w:t>30)</w:t>
      </w:r>
    </w:p>
    <w:p w14:paraId="2E2021C8" w14:textId="77777777" w:rsidR="00A23F7A" w:rsidRDefault="00A23F7A" w:rsidP="00B5765E">
      <w:pPr>
        <w:pStyle w:val="Brdtextmedindragvnster"/>
      </w:pPr>
      <w:proofErr w:type="spellStart"/>
      <w:r>
        <w:t>Román</w:t>
      </w:r>
      <w:proofErr w:type="spellEnd"/>
      <w:r>
        <w:t>, Joanna (fr.o.m. 2016</w:t>
      </w:r>
      <w:r>
        <w:noBreakHyphen/>
        <w:t>11</w:t>
      </w:r>
      <w:r>
        <w:noBreakHyphen/>
        <w:t>14 t.o.m. 2017</w:t>
      </w:r>
      <w:r>
        <w:noBreakHyphen/>
        <w:t>01</w:t>
      </w:r>
      <w:r>
        <w:noBreakHyphen/>
        <w:t>31)</w:t>
      </w:r>
    </w:p>
    <w:p w14:paraId="21BCBA98" w14:textId="77777777" w:rsidR="00A23F7A" w:rsidRDefault="00A23F7A" w:rsidP="00B5765E">
      <w:pPr>
        <w:pStyle w:val="Brdtextmedindragvnster"/>
      </w:pPr>
      <w:proofErr w:type="spellStart"/>
      <w:r>
        <w:t>Román</w:t>
      </w:r>
      <w:proofErr w:type="spellEnd"/>
      <w:r>
        <w:t>, Joanna (fr.o.m. 2017</w:t>
      </w:r>
      <w:r>
        <w:noBreakHyphen/>
        <w:t>10</w:t>
      </w:r>
      <w:r>
        <w:noBreakHyphen/>
        <w:t>24 t.o.m. 2018</w:t>
      </w:r>
      <w:r>
        <w:noBreakHyphen/>
        <w:t>02</w:t>
      </w:r>
      <w:r>
        <w:noBreakHyphen/>
        <w:t>28)</w:t>
      </w:r>
    </w:p>
    <w:p w14:paraId="604F10E4" w14:textId="77777777" w:rsidR="00A23F7A" w:rsidRPr="000D617B" w:rsidRDefault="00A23F7A" w:rsidP="00B5765E">
      <w:pPr>
        <w:pStyle w:val="Brdtextmedindragvnster"/>
        <w:rPr>
          <w:lang w:val="de-DE"/>
        </w:rPr>
      </w:pPr>
      <w:proofErr w:type="spellStart"/>
      <w:r w:rsidRPr="000D617B">
        <w:rPr>
          <w:lang w:val="de-DE"/>
        </w:rPr>
        <w:t>Theander</w:t>
      </w:r>
      <w:proofErr w:type="spellEnd"/>
      <w:r w:rsidRPr="000D617B">
        <w:rPr>
          <w:lang w:val="de-DE"/>
        </w:rPr>
        <w:t>, Jesper (</w:t>
      </w:r>
      <w:proofErr w:type="spellStart"/>
      <w:r w:rsidRPr="000D617B">
        <w:rPr>
          <w:lang w:val="de-DE"/>
        </w:rPr>
        <w:t>fr.o.m</w:t>
      </w:r>
      <w:proofErr w:type="spellEnd"/>
      <w:r w:rsidRPr="000D617B">
        <w:rPr>
          <w:lang w:val="de-DE"/>
        </w:rPr>
        <w:t>. 2019</w:t>
      </w:r>
      <w:r w:rsidRPr="000D617B">
        <w:rPr>
          <w:lang w:val="de-DE"/>
        </w:rPr>
        <w:noBreakHyphen/>
        <w:t>03</w:t>
      </w:r>
      <w:r w:rsidRPr="000D617B">
        <w:rPr>
          <w:lang w:val="de-DE"/>
        </w:rPr>
        <w:noBreakHyphen/>
        <w:t>01)</w:t>
      </w:r>
    </w:p>
    <w:p w14:paraId="5447D318" w14:textId="77777777" w:rsidR="00A23F7A" w:rsidRDefault="00A23F7A" w:rsidP="00B5765E">
      <w:pPr>
        <w:pStyle w:val="Brdtextmedindragvnster"/>
      </w:pPr>
      <w:r>
        <w:t>Zander, Susanne (fr.o.m. 2015</w:t>
      </w:r>
      <w:r>
        <w:noBreakHyphen/>
        <w:t>01</w:t>
      </w:r>
      <w:r>
        <w:noBreakHyphen/>
        <w:t>19)</w:t>
      </w:r>
    </w:p>
    <w:p w14:paraId="627A1882" w14:textId="77777777" w:rsidR="00A23F7A" w:rsidRDefault="00A23F7A" w:rsidP="00B5765E">
      <w:pPr>
        <w:pStyle w:val="Brdtexthllihop"/>
      </w:pPr>
      <w:r>
        <w:t>Biträdande sekreterare:</w:t>
      </w:r>
    </w:p>
    <w:p w14:paraId="010B1670" w14:textId="77777777" w:rsidR="00A23F7A" w:rsidRDefault="00A23F7A" w:rsidP="00B5765E">
      <w:pPr>
        <w:pStyle w:val="Brdtextmedindragvnster"/>
      </w:pPr>
      <w:r>
        <w:t>Hult, Lillemor (fr.o.m. 2015</w:t>
      </w:r>
      <w:r>
        <w:noBreakHyphen/>
        <w:t>08</w:t>
      </w:r>
      <w:r>
        <w:noBreakHyphen/>
        <w:t>17 t.o.m. 2017</w:t>
      </w:r>
      <w:r>
        <w:noBreakHyphen/>
        <w:t>04</w:t>
      </w:r>
      <w:r>
        <w:noBreakHyphen/>
        <w:t>30)</w:t>
      </w:r>
    </w:p>
    <w:p w14:paraId="216866AF" w14:textId="77777777" w:rsidR="00A23F7A" w:rsidRDefault="00A23F7A" w:rsidP="00B5765E">
      <w:pPr>
        <w:pStyle w:val="Brdtextmedindragvnster"/>
      </w:pPr>
      <w:r>
        <w:t>Jonsson, Lars Göran (fr.o.m. 2015</w:t>
      </w:r>
      <w:r>
        <w:noBreakHyphen/>
        <w:t>11</w:t>
      </w:r>
      <w:r>
        <w:noBreakHyphen/>
        <w:t>09 t.o.m. 2015</w:t>
      </w:r>
      <w:r>
        <w:noBreakHyphen/>
        <w:t>12</w:t>
      </w:r>
      <w:r>
        <w:noBreakHyphen/>
        <w:t>31)</w:t>
      </w:r>
    </w:p>
    <w:p w14:paraId="3D38108E" w14:textId="77777777" w:rsidR="00A23F7A" w:rsidRDefault="00A23F7A" w:rsidP="00B5765E">
      <w:pPr>
        <w:pStyle w:val="Brdtextmedindragvnster"/>
      </w:pPr>
      <w:r>
        <w:t>Jonsson, Lars Göran (fr.o.m. 2016</w:t>
      </w:r>
      <w:r>
        <w:noBreakHyphen/>
        <w:t>03</w:t>
      </w:r>
      <w:r>
        <w:noBreakHyphen/>
        <w:t>14 t.o.m. 2016</w:t>
      </w:r>
      <w:r>
        <w:noBreakHyphen/>
        <w:t>04</w:t>
      </w:r>
      <w:r>
        <w:noBreakHyphen/>
        <w:t>29)</w:t>
      </w:r>
    </w:p>
    <w:p w14:paraId="2ADFF9C8" w14:textId="77777777" w:rsidR="00A23F7A" w:rsidRDefault="00A23F7A" w:rsidP="00B5765E">
      <w:pPr>
        <w:pStyle w:val="Brdtextmedindragvnster"/>
      </w:pPr>
      <w:r>
        <w:t>Jonsson, Lars Göran (fr.o.m. 2016</w:t>
      </w:r>
      <w:r>
        <w:noBreakHyphen/>
        <w:t>12</w:t>
      </w:r>
      <w:r>
        <w:noBreakHyphen/>
        <w:t>01 t.o.m. 2016</w:t>
      </w:r>
      <w:r>
        <w:noBreakHyphen/>
        <w:t>12</w:t>
      </w:r>
      <w:r>
        <w:noBreakHyphen/>
        <w:t>31)</w:t>
      </w:r>
    </w:p>
    <w:p w14:paraId="6D7E35E2" w14:textId="77777777" w:rsidR="00A23F7A" w:rsidRDefault="00A23F7A" w:rsidP="00B5765E">
      <w:pPr>
        <w:pStyle w:val="Brdtextmedindragvnster"/>
      </w:pPr>
      <w:r>
        <w:t>Lind, Marie (fr.o.m. 2017</w:t>
      </w:r>
      <w:r>
        <w:noBreakHyphen/>
        <w:t>04</w:t>
      </w:r>
      <w:r>
        <w:noBreakHyphen/>
        <w:t>24 t.o.m. 2018</w:t>
      </w:r>
      <w:r>
        <w:noBreakHyphen/>
        <w:t>04</w:t>
      </w:r>
      <w:r>
        <w:noBreakHyphen/>
        <w:t>30)</w:t>
      </w:r>
    </w:p>
    <w:p w14:paraId="1DE62334" w14:textId="77777777" w:rsidR="00A23F7A" w:rsidRDefault="00A23F7A" w:rsidP="00B5765E">
      <w:pPr>
        <w:pStyle w:val="Brdtextmedindragvnster"/>
      </w:pPr>
      <w:proofErr w:type="spellStart"/>
      <w:r>
        <w:t>Schierbeck</w:t>
      </w:r>
      <w:proofErr w:type="spellEnd"/>
      <w:r>
        <w:t>, Jack (fr.o.m. 2016</w:t>
      </w:r>
      <w:r>
        <w:noBreakHyphen/>
        <w:t>02</w:t>
      </w:r>
      <w:r>
        <w:noBreakHyphen/>
        <w:t>01 t.o.m. 2017</w:t>
      </w:r>
      <w:r>
        <w:noBreakHyphen/>
        <w:t>03</w:t>
      </w:r>
      <w:r>
        <w:noBreakHyphen/>
        <w:t>31)</w:t>
      </w:r>
    </w:p>
    <w:p w14:paraId="20E13E5C" w14:textId="77777777" w:rsidR="00A23F7A" w:rsidRDefault="00A23F7A" w:rsidP="00B5765E">
      <w:pPr>
        <w:pStyle w:val="Brdtextmedindragvnster"/>
      </w:pPr>
      <w:r>
        <w:t>Viklund, Emil (fr.o.m. 2016</w:t>
      </w:r>
      <w:r>
        <w:noBreakHyphen/>
        <w:t>06</w:t>
      </w:r>
      <w:r>
        <w:noBreakHyphen/>
        <w:t>05)</w:t>
      </w:r>
    </w:p>
    <w:p w14:paraId="7C22194C" w14:textId="77777777" w:rsidR="00A23F7A" w:rsidRDefault="00A23F7A" w:rsidP="00B5765E">
      <w:pPr>
        <w:pStyle w:val="Brdtexthllihop"/>
      </w:pPr>
      <w:r>
        <w:t>Assistent:</w:t>
      </w:r>
    </w:p>
    <w:p w14:paraId="43317C8F" w14:textId="77777777" w:rsidR="00A23F7A" w:rsidRDefault="00A23F7A" w:rsidP="00B5765E">
      <w:pPr>
        <w:pStyle w:val="Brdtextmedindragvnster"/>
      </w:pPr>
      <w:proofErr w:type="spellStart"/>
      <w:r>
        <w:t>Sahakyan</w:t>
      </w:r>
      <w:proofErr w:type="spellEnd"/>
      <w:r>
        <w:t xml:space="preserve">, </w:t>
      </w:r>
      <w:proofErr w:type="spellStart"/>
      <w:r>
        <w:t>Decran</w:t>
      </w:r>
      <w:proofErr w:type="spellEnd"/>
      <w:r>
        <w:t xml:space="preserve"> (fr.o.m. 2017</w:t>
      </w:r>
      <w:r>
        <w:noBreakHyphen/>
        <w:t>10</w:t>
      </w:r>
      <w:r>
        <w:noBreakHyphen/>
        <w:t>23 t.o.m. 2018</w:t>
      </w:r>
      <w:r>
        <w:noBreakHyphen/>
        <w:t>12</w:t>
      </w:r>
      <w:r>
        <w:noBreakHyphen/>
        <w:t>31)</w:t>
      </w:r>
    </w:p>
    <w:p w14:paraId="5C844ED7" w14:textId="77777777" w:rsidR="00A23F7A" w:rsidRDefault="00A23F7A" w:rsidP="00B5765E">
      <w:pPr>
        <w:pStyle w:val="Brdtextupprkning"/>
      </w:pPr>
      <w:r>
        <w:t xml:space="preserve">Lokal: Garnisonen, Karlavägen 100, 103 33 Stockholm, </w:t>
      </w:r>
      <w:r>
        <w:br/>
        <w:t>tel. 08-405 51 33 (Ringborg)</w:t>
      </w:r>
    </w:p>
    <w:p w14:paraId="5AD18697" w14:textId="7BCA24F7" w:rsidR="00A23F7A" w:rsidRDefault="00A23F7A" w:rsidP="00B5765E">
      <w:pPr>
        <w:pStyle w:val="Brdtextupprkning"/>
      </w:pPr>
      <w:r>
        <w:t>Direktiv för delegationen, se dir. 2014:157, dir. 2015:68, dir. 2017:20</w:t>
      </w:r>
      <w:r w:rsidR="00AA2CC8">
        <w:t xml:space="preserve"> och</w:t>
      </w:r>
      <w:r>
        <w:t xml:space="preserve"> dir. 2018:39</w:t>
      </w:r>
    </w:p>
    <w:p w14:paraId="33252BB1" w14:textId="77777777" w:rsidR="00A23F7A" w:rsidRDefault="00A23F7A" w:rsidP="00B5765E">
      <w:pPr>
        <w:pStyle w:val="Brdtexthllihop"/>
      </w:pPr>
      <w:r>
        <w:t>Kommittén har avgett</w:t>
      </w:r>
    </w:p>
    <w:p w14:paraId="340A012A" w14:textId="24C46DE4" w:rsidR="00A23F7A" w:rsidRDefault="00A23F7A" w:rsidP="004F243C">
      <w:pPr>
        <w:pStyle w:val="Brdtextmedindragvnster"/>
        <w:ind w:left="284" w:hanging="114"/>
      </w:pPr>
      <w:r>
        <w:t xml:space="preserve">SOU 2017:19 Samverkan </w:t>
      </w:r>
      <w:r w:rsidR="00E65830">
        <w:t>–</w:t>
      </w:r>
      <w:r>
        <w:t xml:space="preserve"> Steg på vägen mot fördjupad lokal sam</w:t>
      </w:r>
      <w:r w:rsidR="004F243C">
        <w:softHyphen/>
      </w:r>
      <w:r>
        <w:t>verkan för unga arbetslösa</w:t>
      </w:r>
    </w:p>
    <w:p w14:paraId="7EDB7641" w14:textId="67EFEA40" w:rsidR="00A23F7A" w:rsidRDefault="00A23F7A" w:rsidP="004F243C">
      <w:pPr>
        <w:pStyle w:val="Brdtextmedindragvnster"/>
        <w:ind w:left="284" w:hanging="114"/>
      </w:pPr>
      <w:r>
        <w:t xml:space="preserve">SOU 2018:12 Uppdrag: Samverkan 2019 </w:t>
      </w:r>
      <w:r w:rsidR="004F243C">
        <w:t>–</w:t>
      </w:r>
      <w:r>
        <w:t xml:space="preserve"> Många utmaningar återstår</w:t>
      </w:r>
    </w:p>
    <w:p w14:paraId="44549F30" w14:textId="77777777" w:rsidR="00A23F7A" w:rsidRDefault="00A23F7A" w:rsidP="00B5765E">
      <w:pPr>
        <w:pStyle w:val="Brdtextupprkning"/>
      </w:pPr>
      <w:r>
        <w:t>Delegationen beräknas avsluta sitt arbete senast 28 februari 2021.</w:t>
      </w:r>
    </w:p>
    <w:p w14:paraId="7D6BCCC6" w14:textId="77777777" w:rsidR="00A23F7A" w:rsidRDefault="00A23F7A" w:rsidP="00B5765E">
      <w:pPr>
        <w:pStyle w:val="Rubrik2"/>
      </w:pPr>
      <w:bookmarkStart w:id="182" w:name="_Toc34128112"/>
      <w:r>
        <w:t>Arbetsmarknadsutredningen (A 2016:03)</w:t>
      </w:r>
      <w:bookmarkEnd w:id="182"/>
    </w:p>
    <w:p w14:paraId="2B9BCE0E" w14:textId="77777777" w:rsidR="00A23F7A" w:rsidRDefault="00A23F7A" w:rsidP="00B5765E">
      <w:pPr>
        <w:pStyle w:val="Brdtextupprkning"/>
      </w:pPr>
      <w:r>
        <w:t>Tillkallad enligt regeringens bemyndigande 2016-06-22</w:t>
      </w:r>
    </w:p>
    <w:p w14:paraId="133CA7F6" w14:textId="77777777" w:rsidR="00A23F7A" w:rsidRDefault="00A23F7A" w:rsidP="00B5765E">
      <w:pPr>
        <w:pStyle w:val="Brdtexthllihop"/>
      </w:pPr>
      <w:r>
        <w:t>Särskild utredare:</w:t>
      </w:r>
    </w:p>
    <w:p w14:paraId="190436AD" w14:textId="77777777" w:rsidR="00A23F7A" w:rsidRDefault="00A23F7A" w:rsidP="00B5765E">
      <w:pPr>
        <w:pStyle w:val="Brdtextmedindragvnster"/>
      </w:pPr>
      <w:r>
        <w:t>Fahlberg Pihlgren, Cecilia (fr.o.m. 2016</w:t>
      </w:r>
      <w:r>
        <w:noBreakHyphen/>
        <w:t>06</w:t>
      </w:r>
      <w:r>
        <w:noBreakHyphen/>
        <w:t>22 t.o.m. 2019</w:t>
      </w:r>
      <w:r>
        <w:noBreakHyphen/>
        <w:t>01</w:t>
      </w:r>
      <w:r>
        <w:noBreakHyphen/>
        <w:t>31)</w:t>
      </w:r>
    </w:p>
    <w:p w14:paraId="51B24810" w14:textId="77777777" w:rsidR="00A23F7A" w:rsidRDefault="00A23F7A" w:rsidP="00B5765E">
      <w:pPr>
        <w:pStyle w:val="Brdtexthllihop"/>
      </w:pPr>
      <w:r>
        <w:t>Experter:</w:t>
      </w:r>
    </w:p>
    <w:p w14:paraId="3F837703" w14:textId="77777777" w:rsidR="00A23F7A" w:rsidRDefault="00A23F7A" w:rsidP="00B5765E">
      <w:pPr>
        <w:pStyle w:val="Brdtextmedindragvnster"/>
      </w:pPr>
      <w:r>
        <w:t>Bergqvist, Christer, verksamhetschef (fr.o.m. 2016</w:t>
      </w:r>
      <w:r>
        <w:noBreakHyphen/>
        <w:t>12</w:t>
      </w:r>
      <w:r>
        <w:noBreakHyphen/>
        <w:t>16 t.o.m. 2019</w:t>
      </w:r>
      <w:r>
        <w:noBreakHyphen/>
        <w:t>01</w:t>
      </w:r>
      <w:r>
        <w:noBreakHyphen/>
        <w:t>01)</w:t>
      </w:r>
    </w:p>
    <w:p w14:paraId="317988D4" w14:textId="77777777" w:rsidR="00A23F7A" w:rsidRDefault="00A23F7A" w:rsidP="00B5765E">
      <w:pPr>
        <w:pStyle w:val="Brdtextmedindragvnster"/>
      </w:pPr>
      <w:r>
        <w:t>Bylund, Anna-Carin, bitr. generalsekreterare (fr.o.m. 2016</w:t>
      </w:r>
      <w:r>
        <w:noBreakHyphen/>
        <w:t>12</w:t>
      </w:r>
      <w:r>
        <w:noBreakHyphen/>
        <w:t>16 t.o.m. 2019</w:t>
      </w:r>
      <w:r>
        <w:noBreakHyphen/>
        <w:t>01</w:t>
      </w:r>
      <w:r>
        <w:noBreakHyphen/>
        <w:t>31)</w:t>
      </w:r>
    </w:p>
    <w:p w14:paraId="1E830595" w14:textId="77777777" w:rsidR="00A23F7A" w:rsidRDefault="00A23F7A" w:rsidP="00B5765E">
      <w:pPr>
        <w:pStyle w:val="Brdtextmedindragvnster"/>
      </w:pPr>
      <w:proofErr w:type="spellStart"/>
      <w:r>
        <w:t>Capelle</w:t>
      </w:r>
      <w:proofErr w:type="spellEnd"/>
      <w:r>
        <w:t>, Petra, kansliråd (fr.o.m. 2016</w:t>
      </w:r>
      <w:r>
        <w:noBreakHyphen/>
        <w:t>12</w:t>
      </w:r>
      <w:r>
        <w:noBreakHyphen/>
        <w:t>16 t.o.m. 2017</w:t>
      </w:r>
      <w:r>
        <w:noBreakHyphen/>
        <w:t>02</w:t>
      </w:r>
      <w:r>
        <w:noBreakHyphen/>
        <w:t>02)</w:t>
      </w:r>
    </w:p>
    <w:p w14:paraId="2379F36E" w14:textId="77777777" w:rsidR="00A23F7A" w:rsidRDefault="00A23F7A" w:rsidP="00B5765E">
      <w:pPr>
        <w:pStyle w:val="Brdtextmedindragvnster"/>
      </w:pPr>
      <w:proofErr w:type="spellStart"/>
      <w:r>
        <w:t>Capelle</w:t>
      </w:r>
      <w:proofErr w:type="spellEnd"/>
      <w:r>
        <w:t>, Petra, kansliråd (fr.o.m. 2017</w:t>
      </w:r>
      <w:r>
        <w:noBreakHyphen/>
        <w:t>05</w:t>
      </w:r>
      <w:r>
        <w:noBreakHyphen/>
        <w:t>15 t.o.m. 2019</w:t>
      </w:r>
      <w:r>
        <w:noBreakHyphen/>
        <w:t>01</w:t>
      </w:r>
      <w:r>
        <w:noBreakHyphen/>
        <w:t>31)</w:t>
      </w:r>
    </w:p>
    <w:p w14:paraId="187C95AF" w14:textId="77777777" w:rsidR="00A23F7A" w:rsidRDefault="00A23F7A" w:rsidP="00B5765E">
      <w:pPr>
        <w:pStyle w:val="Brdtextmedindragvnster"/>
      </w:pPr>
      <w:r>
        <w:t>Engberg, Magnus, områdeschef (fr.o.m. 2016</w:t>
      </w:r>
      <w:r>
        <w:noBreakHyphen/>
        <w:t>12</w:t>
      </w:r>
      <w:r>
        <w:noBreakHyphen/>
        <w:t>16 t.o.m. 2019</w:t>
      </w:r>
      <w:r>
        <w:noBreakHyphen/>
        <w:t>01</w:t>
      </w:r>
      <w:r>
        <w:noBreakHyphen/>
        <w:t>31)</w:t>
      </w:r>
    </w:p>
    <w:p w14:paraId="7E87226D" w14:textId="77777777" w:rsidR="00A23F7A" w:rsidRDefault="00A23F7A" w:rsidP="00B5765E">
      <w:pPr>
        <w:pStyle w:val="Brdtextmedindragvnster"/>
      </w:pPr>
      <w:r>
        <w:lastRenderedPageBreak/>
        <w:t>Eriksson, Håkan, rättssakkunnig (fr.o.m. 2016</w:t>
      </w:r>
      <w:r>
        <w:noBreakHyphen/>
        <w:t>12</w:t>
      </w:r>
      <w:r>
        <w:noBreakHyphen/>
        <w:t>16 t.o.m. 2019</w:t>
      </w:r>
      <w:r>
        <w:noBreakHyphen/>
        <w:t>01</w:t>
      </w:r>
      <w:r>
        <w:noBreakHyphen/>
        <w:t>31)</w:t>
      </w:r>
    </w:p>
    <w:p w14:paraId="2140B738" w14:textId="77777777" w:rsidR="00A23F7A" w:rsidRDefault="00A23F7A" w:rsidP="00B5765E">
      <w:pPr>
        <w:pStyle w:val="Brdtextmedindragvnster"/>
      </w:pPr>
      <w:r>
        <w:t xml:space="preserve">Fernandez, </w:t>
      </w:r>
      <w:proofErr w:type="spellStart"/>
      <w:r>
        <w:t>Américo</w:t>
      </w:r>
      <w:proofErr w:type="spellEnd"/>
      <w:r>
        <w:t>, departementssekreterare (fr.o.m. 2016</w:t>
      </w:r>
      <w:r>
        <w:noBreakHyphen/>
        <w:t>12</w:t>
      </w:r>
      <w:r>
        <w:noBreakHyphen/>
        <w:t>16 t.o.m. 2019</w:t>
      </w:r>
      <w:r>
        <w:noBreakHyphen/>
        <w:t>01</w:t>
      </w:r>
      <w:r>
        <w:noBreakHyphen/>
        <w:t>31)</w:t>
      </w:r>
    </w:p>
    <w:p w14:paraId="4AC1B07E" w14:textId="77777777" w:rsidR="00A23F7A" w:rsidRDefault="00A23F7A" w:rsidP="00B5765E">
      <w:pPr>
        <w:pStyle w:val="Brdtextmedindragvnster"/>
      </w:pPr>
      <w:r>
        <w:t>Hassel, Christina, departementssekreterare (fr.o.m. 2016</w:t>
      </w:r>
      <w:r>
        <w:noBreakHyphen/>
        <w:t>12</w:t>
      </w:r>
      <w:r>
        <w:noBreakHyphen/>
        <w:t>16 t.o.m. 2019</w:t>
      </w:r>
      <w:r>
        <w:noBreakHyphen/>
        <w:t>01</w:t>
      </w:r>
      <w:r>
        <w:noBreakHyphen/>
        <w:t>31)</w:t>
      </w:r>
    </w:p>
    <w:p w14:paraId="039CA0C0" w14:textId="77777777" w:rsidR="00A23F7A" w:rsidRDefault="00A23F7A" w:rsidP="00B5765E">
      <w:pPr>
        <w:pStyle w:val="Brdtextmedindragvnster"/>
      </w:pPr>
      <w:r>
        <w:t>Jacobson-</w:t>
      </w:r>
      <w:proofErr w:type="spellStart"/>
      <w:r>
        <w:t>Libietis</w:t>
      </w:r>
      <w:proofErr w:type="spellEnd"/>
      <w:r>
        <w:t>, Vivi, utredare (fr.o.m. 2016</w:t>
      </w:r>
      <w:r>
        <w:noBreakHyphen/>
        <w:t>12</w:t>
      </w:r>
      <w:r>
        <w:noBreakHyphen/>
        <w:t>16 t.o.m. 2019</w:t>
      </w:r>
      <w:r>
        <w:noBreakHyphen/>
        <w:t>01</w:t>
      </w:r>
      <w:r>
        <w:noBreakHyphen/>
        <w:t>31)</w:t>
      </w:r>
    </w:p>
    <w:p w14:paraId="2ACFAA76" w14:textId="77777777" w:rsidR="00A23F7A" w:rsidRDefault="00A23F7A" w:rsidP="00B5765E">
      <w:pPr>
        <w:pStyle w:val="Brdtextmedindragvnster"/>
      </w:pPr>
      <w:proofErr w:type="spellStart"/>
      <w:r>
        <w:t>Jarefors</w:t>
      </w:r>
      <w:proofErr w:type="spellEnd"/>
      <w:r>
        <w:t>, Jonas, kansliråd (fr.o.m. 2017</w:t>
      </w:r>
      <w:r>
        <w:noBreakHyphen/>
        <w:t>02</w:t>
      </w:r>
      <w:r>
        <w:noBreakHyphen/>
        <w:t>03 t.o.m. 2019</w:t>
      </w:r>
      <w:r>
        <w:noBreakHyphen/>
        <w:t>01</w:t>
      </w:r>
      <w:r>
        <w:noBreakHyphen/>
        <w:t>31)</w:t>
      </w:r>
    </w:p>
    <w:p w14:paraId="7BCB39FE" w14:textId="77777777" w:rsidR="00A23F7A" w:rsidRDefault="00A23F7A" w:rsidP="00B5765E">
      <w:pPr>
        <w:pStyle w:val="Brdtextmedindragvnster"/>
      </w:pPr>
      <w:r>
        <w:t>Jonsson, Henrik, kansliråd (fr.o.m. 2016</w:t>
      </w:r>
      <w:r>
        <w:noBreakHyphen/>
        <w:t>12</w:t>
      </w:r>
      <w:r>
        <w:noBreakHyphen/>
        <w:t>16 t.o.m. 2019</w:t>
      </w:r>
      <w:r>
        <w:noBreakHyphen/>
        <w:t>01</w:t>
      </w:r>
      <w:r>
        <w:noBreakHyphen/>
        <w:t>31)</w:t>
      </w:r>
    </w:p>
    <w:p w14:paraId="3E7CD044" w14:textId="77777777" w:rsidR="00A23F7A" w:rsidRDefault="00A23F7A" w:rsidP="00B5765E">
      <w:pPr>
        <w:pStyle w:val="Brdtextmedindragvnster"/>
      </w:pPr>
      <w:r>
        <w:t>Jönsson, Malin, utredare (fr.o.m. 2016</w:t>
      </w:r>
      <w:r>
        <w:noBreakHyphen/>
        <w:t>12</w:t>
      </w:r>
      <w:r>
        <w:noBreakHyphen/>
        <w:t>16 t.o.m. 2019</w:t>
      </w:r>
      <w:r>
        <w:noBreakHyphen/>
        <w:t>01</w:t>
      </w:r>
      <w:r>
        <w:noBreakHyphen/>
        <w:t>31)</w:t>
      </w:r>
    </w:p>
    <w:p w14:paraId="554E9871" w14:textId="77777777" w:rsidR="00A23F7A" w:rsidRDefault="00A23F7A" w:rsidP="00B5765E">
      <w:pPr>
        <w:pStyle w:val="Brdtextmedindragvnster"/>
      </w:pPr>
      <w:proofErr w:type="spellStart"/>
      <w:r>
        <w:t>Karanta</w:t>
      </w:r>
      <w:proofErr w:type="spellEnd"/>
      <w:r>
        <w:t>, Maria, utredare (fr.o.m. 2016</w:t>
      </w:r>
      <w:r>
        <w:noBreakHyphen/>
        <w:t>12</w:t>
      </w:r>
      <w:r>
        <w:noBreakHyphen/>
        <w:t>16 t.o.m. 2019</w:t>
      </w:r>
      <w:r>
        <w:noBreakHyphen/>
        <w:t>01</w:t>
      </w:r>
      <w:r>
        <w:noBreakHyphen/>
        <w:t>31)</w:t>
      </w:r>
    </w:p>
    <w:p w14:paraId="433B1BCA" w14:textId="77777777" w:rsidR="00A23F7A" w:rsidRDefault="00A23F7A" w:rsidP="00B5765E">
      <w:pPr>
        <w:pStyle w:val="Brdtextmedindragvnster"/>
      </w:pPr>
      <w:r>
        <w:t>Klint, Carl-Johan, departementssekreterare (fr.o.m. 2016</w:t>
      </w:r>
      <w:r>
        <w:noBreakHyphen/>
        <w:t>12</w:t>
      </w:r>
      <w:r>
        <w:noBreakHyphen/>
        <w:t>16 t.o.m. 2019</w:t>
      </w:r>
      <w:r>
        <w:noBreakHyphen/>
        <w:t>01</w:t>
      </w:r>
      <w:r>
        <w:noBreakHyphen/>
        <w:t>31)</w:t>
      </w:r>
    </w:p>
    <w:p w14:paraId="4DA5EE12" w14:textId="77777777" w:rsidR="00A23F7A" w:rsidRDefault="00A23F7A" w:rsidP="00B5765E">
      <w:pPr>
        <w:pStyle w:val="Brdtextmedindragvnster"/>
      </w:pPr>
      <w:r>
        <w:t>Larsson, Anders, enhetschef (fr.o.m. 2016</w:t>
      </w:r>
      <w:r>
        <w:noBreakHyphen/>
        <w:t>12</w:t>
      </w:r>
      <w:r>
        <w:noBreakHyphen/>
        <w:t>16 t.o.m. 2019</w:t>
      </w:r>
      <w:r>
        <w:noBreakHyphen/>
        <w:t>01</w:t>
      </w:r>
      <w:r>
        <w:noBreakHyphen/>
        <w:t>31)</w:t>
      </w:r>
    </w:p>
    <w:p w14:paraId="71AB12A3" w14:textId="77777777" w:rsidR="00A23F7A" w:rsidRDefault="00A23F7A" w:rsidP="00B5765E">
      <w:pPr>
        <w:pStyle w:val="Brdtextmedindragvnster"/>
      </w:pPr>
      <w:r>
        <w:t>Nilsson, Staffan, utredare (fr.o.m. 2016</w:t>
      </w:r>
      <w:r>
        <w:noBreakHyphen/>
        <w:t>12</w:t>
      </w:r>
      <w:r>
        <w:noBreakHyphen/>
        <w:t>16 t.o.m. 2019</w:t>
      </w:r>
      <w:r>
        <w:noBreakHyphen/>
        <w:t>01</w:t>
      </w:r>
      <w:r>
        <w:noBreakHyphen/>
        <w:t>31)</w:t>
      </w:r>
    </w:p>
    <w:p w14:paraId="4AF6D8D9" w14:textId="77777777" w:rsidR="00A23F7A" w:rsidRDefault="00A23F7A" w:rsidP="00B5765E">
      <w:pPr>
        <w:pStyle w:val="Brdtextmedindragvnster"/>
      </w:pPr>
      <w:r>
        <w:t>Nordlund, Eva, senior rådgivare (fr.o.m. 2016</w:t>
      </w:r>
      <w:r>
        <w:noBreakHyphen/>
        <w:t>12</w:t>
      </w:r>
      <w:r>
        <w:noBreakHyphen/>
        <w:t>16 t.o.m. 2019</w:t>
      </w:r>
      <w:r>
        <w:noBreakHyphen/>
        <w:t>01</w:t>
      </w:r>
      <w:r>
        <w:noBreakHyphen/>
        <w:t>31)</w:t>
      </w:r>
    </w:p>
    <w:p w14:paraId="7AE9CA61" w14:textId="77777777" w:rsidR="00A23F7A" w:rsidRDefault="00A23F7A" w:rsidP="00B5765E">
      <w:pPr>
        <w:pStyle w:val="Brdtextmedindragvnster"/>
      </w:pPr>
      <w:r>
        <w:t>Sjöholm, Ulrika, upphandlingsjurist (fr.o.m. 2016</w:t>
      </w:r>
      <w:r>
        <w:noBreakHyphen/>
        <w:t>12</w:t>
      </w:r>
      <w:r>
        <w:noBreakHyphen/>
        <w:t>16 t.o.m. 2018</w:t>
      </w:r>
      <w:r>
        <w:noBreakHyphen/>
        <w:t>05</w:t>
      </w:r>
      <w:r>
        <w:noBreakHyphen/>
        <w:t>17)</w:t>
      </w:r>
    </w:p>
    <w:p w14:paraId="7605EB5D" w14:textId="77777777" w:rsidR="00A23F7A" w:rsidRDefault="00A23F7A" w:rsidP="00B5765E">
      <w:pPr>
        <w:pStyle w:val="Brdtextmedindragvnster"/>
      </w:pPr>
      <w:proofErr w:type="spellStart"/>
      <w:r>
        <w:t>Stillerud</w:t>
      </w:r>
      <w:proofErr w:type="spellEnd"/>
      <w:r>
        <w:t>, Karin, kansliråd (fr.o.m. 2016</w:t>
      </w:r>
      <w:r>
        <w:noBreakHyphen/>
        <w:t>12</w:t>
      </w:r>
      <w:r>
        <w:noBreakHyphen/>
        <w:t>16 t.o.m. 2019</w:t>
      </w:r>
      <w:r>
        <w:noBreakHyphen/>
        <w:t>01</w:t>
      </w:r>
      <w:r>
        <w:noBreakHyphen/>
        <w:t>31)</w:t>
      </w:r>
    </w:p>
    <w:p w14:paraId="5C234000" w14:textId="77777777" w:rsidR="00A23F7A" w:rsidRDefault="00A23F7A" w:rsidP="00B5765E">
      <w:pPr>
        <w:pStyle w:val="Brdtextmedindragvnster"/>
      </w:pPr>
      <w:r>
        <w:t xml:space="preserve">Svensson </w:t>
      </w:r>
      <w:proofErr w:type="spellStart"/>
      <w:r>
        <w:t>Risdal</w:t>
      </w:r>
      <w:proofErr w:type="spellEnd"/>
      <w:r>
        <w:t>, Mårten, departementssekreterare (fr.o.m. 2016</w:t>
      </w:r>
      <w:r>
        <w:noBreakHyphen/>
        <w:t>12</w:t>
      </w:r>
      <w:r>
        <w:noBreakHyphen/>
        <w:t>16 t.o.m. 2017</w:t>
      </w:r>
      <w:r>
        <w:noBreakHyphen/>
        <w:t>05</w:t>
      </w:r>
      <w:r>
        <w:noBreakHyphen/>
        <w:t>14)</w:t>
      </w:r>
    </w:p>
    <w:p w14:paraId="4F5B2B86" w14:textId="77777777" w:rsidR="00A23F7A" w:rsidRDefault="00A23F7A" w:rsidP="00B5765E">
      <w:pPr>
        <w:pStyle w:val="Brdtextmedindragvnster"/>
      </w:pPr>
      <w:r>
        <w:t>Sundén, Annika, analysdirektör (fr.o.m. 2016</w:t>
      </w:r>
      <w:r>
        <w:noBreakHyphen/>
        <w:t>12</w:t>
      </w:r>
      <w:r>
        <w:noBreakHyphen/>
        <w:t>16 t.o.m. 2019</w:t>
      </w:r>
      <w:r>
        <w:noBreakHyphen/>
        <w:t>01</w:t>
      </w:r>
      <w:r>
        <w:noBreakHyphen/>
        <w:t>31)</w:t>
      </w:r>
    </w:p>
    <w:p w14:paraId="77A18041" w14:textId="77777777" w:rsidR="00A23F7A" w:rsidRDefault="00A23F7A" w:rsidP="00B5765E">
      <w:pPr>
        <w:pStyle w:val="Brdtextmedindragvnster"/>
      </w:pPr>
      <w:r>
        <w:t>Söderström, Martin, fil.dr. (fr.o.m. 2016</w:t>
      </w:r>
      <w:r>
        <w:noBreakHyphen/>
        <w:t>12</w:t>
      </w:r>
      <w:r>
        <w:noBreakHyphen/>
        <w:t>16 t.o.m. 2019</w:t>
      </w:r>
      <w:r>
        <w:noBreakHyphen/>
        <w:t>01</w:t>
      </w:r>
      <w:r>
        <w:noBreakHyphen/>
        <w:t>31)</w:t>
      </w:r>
    </w:p>
    <w:p w14:paraId="09C22FE2" w14:textId="77777777" w:rsidR="00A23F7A" w:rsidRDefault="00A23F7A" w:rsidP="00B5765E">
      <w:pPr>
        <w:pStyle w:val="Brdtextmedindragvnster"/>
      </w:pPr>
      <w:r>
        <w:t>Wallentin, Niclas, verksjurist (fr.o.m. 2016</w:t>
      </w:r>
      <w:r>
        <w:noBreakHyphen/>
        <w:t>12</w:t>
      </w:r>
      <w:r>
        <w:noBreakHyphen/>
        <w:t>16 t.o.m. 2019</w:t>
      </w:r>
      <w:r>
        <w:noBreakHyphen/>
        <w:t>01</w:t>
      </w:r>
      <w:r>
        <w:noBreakHyphen/>
        <w:t>31)</w:t>
      </w:r>
    </w:p>
    <w:p w14:paraId="79B3A4B9" w14:textId="77777777" w:rsidR="00A23F7A" w:rsidRDefault="00A23F7A" w:rsidP="00B5765E">
      <w:pPr>
        <w:pStyle w:val="Brdtextmedindragvnster"/>
      </w:pPr>
      <w:proofErr w:type="spellStart"/>
      <w:r>
        <w:t>Wallqvister</w:t>
      </w:r>
      <w:proofErr w:type="spellEnd"/>
      <w:r>
        <w:t>, Therese, analytiker (fr.o.m. 2016</w:t>
      </w:r>
      <w:r>
        <w:noBreakHyphen/>
        <w:t>12</w:t>
      </w:r>
      <w:r>
        <w:noBreakHyphen/>
        <w:t>16 t.o.m. 2019</w:t>
      </w:r>
      <w:r>
        <w:noBreakHyphen/>
        <w:t>01</w:t>
      </w:r>
      <w:r>
        <w:noBreakHyphen/>
        <w:t>31)</w:t>
      </w:r>
    </w:p>
    <w:p w14:paraId="7BC3532D" w14:textId="77777777" w:rsidR="00A23F7A" w:rsidRDefault="00A23F7A" w:rsidP="00B5765E">
      <w:pPr>
        <w:pStyle w:val="Brdtextmedindragvnster"/>
      </w:pPr>
      <w:proofErr w:type="spellStart"/>
      <w:r>
        <w:t>Wollberg</w:t>
      </w:r>
      <w:proofErr w:type="spellEnd"/>
      <w:r>
        <w:t>, Peter, ämnesråd (fr.o.m. 2016</w:t>
      </w:r>
      <w:r>
        <w:noBreakHyphen/>
        <w:t>12</w:t>
      </w:r>
      <w:r>
        <w:noBreakHyphen/>
        <w:t>16 t.o.m. 2019</w:t>
      </w:r>
      <w:r>
        <w:noBreakHyphen/>
        <w:t>01</w:t>
      </w:r>
      <w:r>
        <w:noBreakHyphen/>
        <w:t>31)</w:t>
      </w:r>
    </w:p>
    <w:p w14:paraId="0F5ADCDD" w14:textId="77777777" w:rsidR="00A23F7A" w:rsidRDefault="00A23F7A" w:rsidP="00B5765E">
      <w:pPr>
        <w:pStyle w:val="Brdtexthllihop"/>
      </w:pPr>
      <w:r>
        <w:t>Huvudsekreterare:</w:t>
      </w:r>
    </w:p>
    <w:p w14:paraId="2BD7B2F9" w14:textId="77777777" w:rsidR="00A23F7A" w:rsidRDefault="00A23F7A" w:rsidP="00B5765E">
      <w:pPr>
        <w:pStyle w:val="Brdtextmedindragvnster"/>
      </w:pPr>
      <w:proofErr w:type="spellStart"/>
      <w:r>
        <w:t>Grafeuille</w:t>
      </w:r>
      <w:proofErr w:type="spellEnd"/>
      <w:r>
        <w:t xml:space="preserve">, </w:t>
      </w:r>
      <w:proofErr w:type="spellStart"/>
      <w:r>
        <w:t>Soledad</w:t>
      </w:r>
      <w:proofErr w:type="spellEnd"/>
      <w:r>
        <w:t xml:space="preserve"> (fr.o.m. 2016</w:t>
      </w:r>
      <w:r>
        <w:noBreakHyphen/>
        <w:t>08</w:t>
      </w:r>
      <w:r>
        <w:noBreakHyphen/>
        <w:t>08 t.o.m. 2019</w:t>
      </w:r>
      <w:r>
        <w:noBreakHyphen/>
        <w:t>01</w:t>
      </w:r>
      <w:r>
        <w:noBreakHyphen/>
        <w:t>31)</w:t>
      </w:r>
    </w:p>
    <w:p w14:paraId="0CF9C623" w14:textId="77777777" w:rsidR="00A23F7A" w:rsidRDefault="00A23F7A" w:rsidP="00B5765E">
      <w:pPr>
        <w:pStyle w:val="Brdtexthllihop"/>
      </w:pPr>
      <w:r>
        <w:t>Sekreterare:</w:t>
      </w:r>
    </w:p>
    <w:p w14:paraId="6532F1B9" w14:textId="77777777" w:rsidR="00A23F7A" w:rsidRDefault="00A23F7A" w:rsidP="00B5765E">
      <w:pPr>
        <w:pStyle w:val="Brdtextmedindragvnster"/>
      </w:pPr>
      <w:r>
        <w:t>Carlberg, Cathrine (fr.o.m. 2017</w:t>
      </w:r>
      <w:r>
        <w:noBreakHyphen/>
        <w:t>09</w:t>
      </w:r>
      <w:r>
        <w:noBreakHyphen/>
        <w:t>13 t.o.m. 2019</w:t>
      </w:r>
      <w:r>
        <w:noBreakHyphen/>
        <w:t>01</w:t>
      </w:r>
      <w:r>
        <w:noBreakHyphen/>
        <w:t>31)</w:t>
      </w:r>
    </w:p>
    <w:p w14:paraId="6E702B35" w14:textId="77777777" w:rsidR="00A23F7A" w:rsidRDefault="00A23F7A" w:rsidP="00B5765E">
      <w:pPr>
        <w:pStyle w:val="Brdtextmedindragvnster"/>
      </w:pPr>
      <w:proofErr w:type="spellStart"/>
      <w:r>
        <w:t>Cronsioe</w:t>
      </w:r>
      <w:proofErr w:type="spellEnd"/>
      <w:r>
        <w:t>, Carina (fr.o.m. 2016</w:t>
      </w:r>
      <w:r>
        <w:noBreakHyphen/>
        <w:t>10</w:t>
      </w:r>
      <w:r>
        <w:noBreakHyphen/>
        <w:t>01 t.o.m. 2017</w:t>
      </w:r>
      <w:r>
        <w:noBreakHyphen/>
        <w:t>08</w:t>
      </w:r>
      <w:r>
        <w:noBreakHyphen/>
        <w:t>31)</w:t>
      </w:r>
    </w:p>
    <w:p w14:paraId="60368AC3" w14:textId="77777777" w:rsidR="00A23F7A" w:rsidRDefault="00A23F7A" w:rsidP="00B5765E">
      <w:pPr>
        <w:pStyle w:val="Brdtextmedindragvnster"/>
      </w:pPr>
      <w:r>
        <w:t>Edström, Josefin (fr.o.m. 2017</w:t>
      </w:r>
      <w:r>
        <w:noBreakHyphen/>
        <w:t>08</w:t>
      </w:r>
      <w:r>
        <w:noBreakHyphen/>
        <w:t>07 t.o.m. 2019</w:t>
      </w:r>
      <w:r>
        <w:noBreakHyphen/>
        <w:t>01</w:t>
      </w:r>
      <w:r>
        <w:noBreakHyphen/>
        <w:t>31)</w:t>
      </w:r>
    </w:p>
    <w:p w14:paraId="27763415" w14:textId="77777777" w:rsidR="00A23F7A" w:rsidRDefault="00A23F7A" w:rsidP="00B5765E">
      <w:pPr>
        <w:pStyle w:val="Brdtextmedindragvnster"/>
      </w:pPr>
      <w:r>
        <w:t>Engström, Elsa (fr.o.m. 2016</w:t>
      </w:r>
      <w:r>
        <w:noBreakHyphen/>
        <w:t>12</w:t>
      </w:r>
      <w:r>
        <w:noBreakHyphen/>
        <w:t>01 t.o.m. 2019</w:t>
      </w:r>
      <w:r>
        <w:noBreakHyphen/>
        <w:t>01</w:t>
      </w:r>
      <w:r>
        <w:noBreakHyphen/>
        <w:t>31)</w:t>
      </w:r>
    </w:p>
    <w:p w14:paraId="7CB8C9EA" w14:textId="77777777" w:rsidR="00A23F7A" w:rsidRDefault="00A23F7A" w:rsidP="00B5765E">
      <w:pPr>
        <w:pStyle w:val="Brdtextmedindragvnster"/>
      </w:pPr>
      <w:proofErr w:type="spellStart"/>
      <w:r>
        <w:t>Gerdemo</w:t>
      </w:r>
      <w:proofErr w:type="spellEnd"/>
      <w:r>
        <w:t xml:space="preserve"> Holmgren, Louise (fr.o.m. 2016</w:t>
      </w:r>
      <w:r>
        <w:noBreakHyphen/>
        <w:t>10</w:t>
      </w:r>
      <w:r>
        <w:noBreakHyphen/>
        <w:t>01 t.o.m. 2019</w:t>
      </w:r>
      <w:r>
        <w:noBreakHyphen/>
        <w:t>01</w:t>
      </w:r>
      <w:r>
        <w:noBreakHyphen/>
        <w:t>31)</w:t>
      </w:r>
    </w:p>
    <w:p w14:paraId="5827105D" w14:textId="77777777" w:rsidR="00A23F7A" w:rsidRDefault="00A23F7A" w:rsidP="00B5765E">
      <w:pPr>
        <w:pStyle w:val="Brdtextmedindragvnster"/>
      </w:pPr>
      <w:r>
        <w:t>Löw, Mia (fr.o.m. 2016</w:t>
      </w:r>
      <w:r>
        <w:noBreakHyphen/>
        <w:t>12</w:t>
      </w:r>
      <w:r>
        <w:noBreakHyphen/>
        <w:t>01 t.o.m. 2017</w:t>
      </w:r>
      <w:r>
        <w:noBreakHyphen/>
        <w:t>06</w:t>
      </w:r>
      <w:r>
        <w:noBreakHyphen/>
        <w:t>30)</w:t>
      </w:r>
    </w:p>
    <w:p w14:paraId="6DABB173" w14:textId="77777777" w:rsidR="00A23F7A" w:rsidRDefault="00A23F7A" w:rsidP="00B5765E">
      <w:pPr>
        <w:pStyle w:val="Brdtextmedindragvnster"/>
      </w:pPr>
      <w:r>
        <w:t>Ribbing, Fredrik (fr.o.m. 2018</w:t>
      </w:r>
      <w:r>
        <w:noBreakHyphen/>
        <w:t>04</w:t>
      </w:r>
      <w:r>
        <w:noBreakHyphen/>
        <w:t>09 t.o.m. 2019</w:t>
      </w:r>
      <w:r>
        <w:noBreakHyphen/>
        <w:t>01</w:t>
      </w:r>
      <w:r>
        <w:noBreakHyphen/>
        <w:t>31)</w:t>
      </w:r>
    </w:p>
    <w:p w14:paraId="6EC377AB" w14:textId="77777777" w:rsidR="00A23F7A" w:rsidRDefault="00A23F7A" w:rsidP="00B5765E">
      <w:pPr>
        <w:pStyle w:val="Brdtextmedindragvnster"/>
      </w:pPr>
      <w:r>
        <w:t>Sjöholm, Ulrika (fr.o.m. 2018</w:t>
      </w:r>
      <w:r>
        <w:noBreakHyphen/>
        <w:t>05</w:t>
      </w:r>
      <w:r>
        <w:noBreakHyphen/>
        <w:t>18 t.o.m. 2019</w:t>
      </w:r>
      <w:r>
        <w:noBreakHyphen/>
        <w:t>01</w:t>
      </w:r>
      <w:r>
        <w:noBreakHyphen/>
        <w:t>31)</w:t>
      </w:r>
    </w:p>
    <w:p w14:paraId="5BD2D4BA" w14:textId="77777777" w:rsidR="00A23F7A" w:rsidRDefault="00A23F7A" w:rsidP="00B5765E">
      <w:pPr>
        <w:pStyle w:val="Brdtextmedindragvnster"/>
      </w:pPr>
      <w:r>
        <w:t>Vall, Mikael (fr.o.m. 2017</w:t>
      </w:r>
      <w:r>
        <w:noBreakHyphen/>
        <w:t>08</w:t>
      </w:r>
      <w:r>
        <w:noBreakHyphen/>
        <w:t>01 t.o.m. 2018</w:t>
      </w:r>
      <w:r>
        <w:noBreakHyphen/>
        <w:t>05</w:t>
      </w:r>
      <w:r>
        <w:noBreakHyphen/>
        <w:t>31)</w:t>
      </w:r>
    </w:p>
    <w:p w14:paraId="4237DC48" w14:textId="77777777" w:rsidR="00A23F7A" w:rsidRDefault="00A23F7A" w:rsidP="00B5765E">
      <w:pPr>
        <w:pStyle w:val="Brdtextupprkning"/>
      </w:pPr>
      <w:r>
        <w:t>Direktiv för utredningen, se dir. 2016:56 och dir. 2017:71</w:t>
      </w:r>
    </w:p>
    <w:p w14:paraId="740A8188" w14:textId="77777777" w:rsidR="00A23F7A" w:rsidRDefault="00A23F7A" w:rsidP="00B5765E">
      <w:pPr>
        <w:pStyle w:val="Brdtexthllihop"/>
      </w:pPr>
      <w:r>
        <w:t>Kommittén har avgett</w:t>
      </w:r>
    </w:p>
    <w:p w14:paraId="52183445" w14:textId="77777777" w:rsidR="00A23F7A" w:rsidRDefault="00A23F7A" w:rsidP="004F243C">
      <w:pPr>
        <w:pStyle w:val="Brdtextmedindragvnster"/>
        <w:ind w:left="284" w:hanging="114"/>
      </w:pPr>
      <w:r>
        <w:t>SOU 2017:82 Vägledning för framtidens arbetsmarknad</w:t>
      </w:r>
    </w:p>
    <w:p w14:paraId="059A0A45" w14:textId="33E3524F" w:rsidR="00A23F7A" w:rsidRDefault="00A23F7A" w:rsidP="004F243C">
      <w:pPr>
        <w:pStyle w:val="Brdtextmedindragvnster"/>
        <w:ind w:left="284" w:hanging="114"/>
      </w:pPr>
      <w:r>
        <w:t xml:space="preserve">SOU 2019:03 Effektivt, tydligt och träffsäkert </w:t>
      </w:r>
      <w:r w:rsidR="004F243C">
        <w:t>–</w:t>
      </w:r>
      <w:r>
        <w:t xml:space="preserve"> Det statliga åtagandet för framtida arbetsmarknad</w:t>
      </w:r>
    </w:p>
    <w:p w14:paraId="0188AC52" w14:textId="77777777" w:rsidR="00A23F7A" w:rsidRDefault="00A23F7A" w:rsidP="00B5765E">
      <w:pPr>
        <w:pStyle w:val="Brdtextupprkning"/>
      </w:pPr>
      <w:r>
        <w:lastRenderedPageBreak/>
        <w:t>Uppdraget är därmed slutfört.</w:t>
      </w:r>
    </w:p>
    <w:p w14:paraId="7347828E" w14:textId="77777777" w:rsidR="00A23F7A" w:rsidRDefault="00A23F7A" w:rsidP="00B5765E">
      <w:pPr>
        <w:pStyle w:val="Rubrik2"/>
      </w:pPr>
      <w:bookmarkStart w:id="183" w:name="_Toc34128113"/>
      <w:r>
        <w:t xml:space="preserve">Utredningen för hållbart arbetsliv över tid </w:t>
      </w:r>
      <w:r>
        <w:br/>
        <w:t>(A 2017:02)</w:t>
      </w:r>
      <w:bookmarkEnd w:id="183"/>
    </w:p>
    <w:p w14:paraId="19686758" w14:textId="77777777" w:rsidR="00A23F7A" w:rsidRDefault="00A23F7A" w:rsidP="00B5765E">
      <w:pPr>
        <w:pStyle w:val="Brdtextupprkning"/>
      </w:pPr>
      <w:r>
        <w:t>Tillkallad enligt regeringens bemyndigande 2017-05-24</w:t>
      </w:r>
    </w:p>
    <w:p w14:paraId="55514D3F" w14:textId="77777777" w:rsidR="00A23F7A" w:rsidRDefault="00A23F7A" w:rsidP="00B5765E">
      <w:pPr>
        <w:pStyle w:val="Brdtexthllihop"/>
      </w:pPr>
      <w:r>
        <w:t>Särskild utredare:</w:t>
      </w:r>
    </w:p>
    <w:p w14:paraId="2B0D3F28" w14:textId="77777777" w:rsidR="00A23F7A" w:rsidRDefault="00A23F7A" w:rsidP="00B5765E">
      <w:pPr>
        <w:pStyle w:val="Brdtextmedindragvnster"/>
      </w:pPr>
      <w:r>
        <w:t>Wallner, Anders (fr.o.m. 2017</w:t>
      </w:r>
      <w:r>
        <w:noBreakHyphen/>
        <w:t>06</w:t>
      </w:r>
      <w:r>
        <w:noBreakHyphen/>
        <w:t>01 t.o.m. 2019</w:t>
      </w:r>
      <w:r>
        <w:noBreakHyphen/>
        <w:t>01</w:t>
      </w:r>
      <w:r>
        <w:noBreakHyphen/>
        <w:t>31)</w:t>
      </w:r>
    </w:p>
    <w:p w14:paraId="363CB022" w14:textId="77777777" w:rsidR="00A23F7A" w:rsidRDefault="00A23F7A" w:rsidP="00B5765E">
      <w:pPr>
        <w:pStyle w:val="Brdtexthllihop"/>
      </w:pPr>
      <w:r>
        <w:t>Sakkunniga:</w:t>
      </w:r>
    </w:p>
    <w:p w14:paraId="513DD095" w14:textId="77777777" w:rsidR="00A23F7A" w:rsidRDefault="00A23F7A" w:rsidP="00B5765E">
      <w:pPr>
        <w:pStyle w:val="Brdtextmedindragvnster"/>
      </w:pPr>
      <w:proofErr w:type="spellStart"/>
      <w:r>
        <w:t>Sandkull</w:t>
      </w:r>
      <w:proofErr w:type="spellEnd"/>
      <w:r>
        <w:t>, Karin, departementssekreterare (fr.o.m. 2017</w:t>
      </w:r>
      <w:r>
        <w:noBreakHyphen/>
        <w:t>09</w:t>
      </w:r>
      <w:r>
        <w:noBreakHyphen/>
        <w:t>04 t.o.m. 2019</w:t>
      </w:r>
      <w:r>
        <w:noBreakHyphen/>
        <w:t>01</w:t>
      </w:r>
      <w:r>
        <w:noBreakHyphen/>
        <w:t>31)</w:t>
      </w:r>
    </w:p>
    <w:p w14:paraId="4B77C1DD" w14:textId="77777777" w:rsidR="00A23F7A" w:rsidRDefault="00A23F7A" w:rsidP="00B5765E">
      <w:pPr>
        <w:pStyle w:val="Brdtextmedindragvnster"/>
      </w:pPr>
      <w:r>
        <w:t>von Sydow, Susanna, departementssekreterare (fr.o.m. 2017</w:t>
      </w:r>
      <w:r>
        <w:noBreakHyphen/>
        <w:t>09</w:t>
      </w:r>
      <w:r>
        <w:noBreakHyphen/>
        <w:t>04 t.o.m. 2019</w:t>
      </w:r>
      <w:r>
        <w:noBreakHyphen/>
        <w:t>01</w:t>
      </w:r>
      <w:r>
        <w:noBreakHyphen/>
        <w:t>31)</w:t>
      </w:r>
    </w:p>
    <w:p w14:paraId="4C551E0A" w14:textId="77777777" w:rsidR="00A23F7A" w:rsidRDefault="00A23F7A" w:rsidP="00B5765E">
      <w:pPr>
        <w:pStyle w:val="Brdtexthllihop"/>
      </w:pPr>
      <w:r>
        <w:t>Experter:</w:t>
      </w:r>
    </w:p>
    <w:p w14:paraId="786E4EE7" w14:textId="77777777" w:rsidR="00A23F7A" w:rsidRDefault="00A23F7A" w:rsidP="00B5765E">
      <w:pPr>
        <w:pStyle w:val="Brdtextmedindragvnster"/>
      </w:pPr>
      <w:r>
        <w:t>Ericsson Hållén, Fanny, departementssekreterare (fr.o.m. 2017</w:t>
      </w:r>
      <w:r>
        <w:noBreakHyphen/>
        <w:t>09</w:t>
      </w:r>
      <w:r>
        <w:noBreakHyphen/>
        <w:t>04 t.o.m. 2018</w:t>
      </w:r>
      <w:r>
        <w:noBreakHyphen/>
        <w:t>04</w:t>
      </w:r>
      <w:r>
        <w:noBreakHyphen/>
        <w:t>22)</w:t>
      </w:r>
    </w:p>
    <w:p w14:paraId="3AD5FBFD" w14:textId="77777777" w:rsidR="00A23F7A" w:rsidRDefault="00A23F7A" w:rsidP="00B5765E">
      <w:pPr>
        <w:pStyle w:val="Brdtextmedindragvnster"/>
      </w:pPr>
      <w:r>
        <w:t>Ewaldsson, Per, chefsjurist (fr.o.m. 2017</w:t>
      </w:r>
      <w:r>
        <w:noBreakHyphen/>
        <w:t>09</w:t>
      </w:r>
      <w:r>
        <w:noBreakHyphen/>
        <w:t>04 t.o.m. 2019</w:t>
      </w:r>
      <w:r>
        <w:noBreakHyphen/>
        <w:t>01</w:t>
      </w:r>
      <w:r>
        <w:noBreakHyphen/>
        <w:t>31)</w:t>
      </w:r>
    </w:p>
    <w:p w14:paraId="3E30ED5B" w14:textId="77777777" w:rsidR="00A23F7A" w:rsidRDefault="00A23F7A" w:rsidP="00B5765E">
      <w:pPr>
        <w:pStyle w:val="Brdtextmedindragvnster"/>
      </w:pPr>
      <w:proofErr w:type="spellStart"/>
      <w:r>
        <w:t>Freidenvall</w:t>
      </w:r>
      <w:proofErr w:type="spellEnd"/>
      <w:r>
        <w:t>, Lenita, kansliråd (fr.o.m. 2017</w:t>
      </w:r>
      <w:r>
        <w:noBreakHyphen/>
        <w:t>09</w:t>
      </w:r>
      <w:r>
        <w:noBreakHyphen/>
        <w:t>04 t.o.m. 2018</w:t>
      </w:r>
      <w:r>
        <w:noBreakHyphen/>
        <w:t>05</w:t>
      </w:r>
      <w:r>
        <w:noBreakHyphen/>
        <w:t>13)</w:t>
      </w:r>
    </w:p>
    <w:p w14:paraId="760E8ABB" w14:textId="77777777" w:rsidR="00A23F7A" w:rsidRDefault="00A23F7A" w:rsidP="00B5765E">
      <w:pPr>
        <w:pStyle w:val="Brdtextmedindragvnster"/>
      </w:pPr>
      <w:r>
        <w:t>Kristensson, Elisabeth, kansliråd (fr.o.m. 2017</w:t>
      </w:r>
      <w:r>
        <w:noBreakHyphen/>
        <w:t>09</w:t>
      </w:r>
      <w:r>
        <w:noBreakHyphen/>
        <w:t>04 t.o.m. 2019</w:t>
      </w:r>
      <w:r>
        <w:noBreakHyphen/>
        <w:t>01</w:t>
      </w:r>
      <w:r>
        <w:noBreakHyphen/>
        <w:t>31)</w:t>
      </w:r>
    </w:p>
    <w:p w14:paraId="26ED1D7F" w14:textId="77777777" w:rsidR="00A23F7A" w:rsidRDefault="00A23F7A" w:rsidP="00B5765E">
      <w:pPr>
        <w:pStyle w:val="Brdtextmedindragvnster"/>
      </w:pPr>
      <w:proofErr w:type="spellStart"/>
      <w:r>
        <w:t>Stoetzer</w:t>
      </w:r>
      <w:proofErr w:type="spellEnd"/>
      <w:r>
        <w:t>, Ulrich, medicine doktor (fr.o.m. 2017</w:t>
      </w:r>
      <w:r>
        <w:noBreakHyphen/>
        <w:t>09</w:t>
      </w:r>
      <w:r>
        <w:noBreakHyphen/>
        <w:t>04 t.o.m. 2019</w:t>
      </w:r>
      <w:r>
        <w:noBreakHyphen/>
        <w:t>01</w:t>
      </w:r>
      <w:r>
        <w:noBreakHyphen/>
        <w:t>31)</w:t>
      </w:r>
    </w:p>
    <w:p w14:paraId="71916AD3" w14:textId="77777777" w:rsidR="00A23F7A" w:rsidRDefault="00A23F7A" w:rsidP="00B5765E">
      <w:pPr>
        <w:pStyle w:val="Brdtextmedindragvnster"/>
      </w:pPr>
      <w:r>
        <w:t>Westerlind, Leif, ämnesråd (fr.o.m. 2017</w:t>
      </w:r>
      <w:r>
        <w:noBreakHyphen/>
        <w:t>09</w:t>
      </w:r>
      <w:r>
        <w:noBreakHyphen/>
        <w:t>04 t.o.m. 2019</w:t>
      </w:r>
      <w:r>
        <w:noBreakHyphen/>
        <w:t>01</w:t>
      </w:r>
      <w:r>
        <w:noBreakHyphen/>
        <w:t>31)</w:t>
      </w:r>
    </w:p>
    <w:p w14:paraId="72BC0ABF" w14:textId="77777777" w:rsidR="00A23F7A" w:rsidRDefault="00A23F7A" w:rsidP="00B5765E">
      <w:pPr>
        <w:pStyle w:val="Brdtextmedindragvnster"/>
      </w:pPr>
      <w:r>
        <w:t>White, Elisabeth, kansliråd (fr.o.m. 2018</w:t>
      </w:r>
      <w:r>
        <w:noBreakHyphen/>
        <w:t>05</w:t>
      </w:r>
      <w:r>
        <w:noBreakHyphen/>
        <w:t>14 t.o.m. 2019</w:t>
      </w:r>
      <w:r>
        <w:noBreakHyphen/>
        <w:t>01</w:t>
      </w:r>
      <w:r>
        <w:noBreakHyphen/>
        <w:t>31)</w:t>
      </w:r>
    </w:p>
    <w:p w14:paraId="32F54962" w14:textId="77777777" w:rsidR="00A23F7A" w:rsidRDefault="00A23F7A" w:rsidP="00B5765E">
      <w:pPr>
        <w:pStyle w:val="Brdtexthllihop"/>
      </w:pPr>
      <w:r>
        <w:t>Sekreterare:</w:t>
      </w:r>
    </w:p>
    <w:p w14:paraId="070D0228" w14:textId="77777777" w:rsidR="00A23F7A" w:rsidRDefault="00A23F7A" w:rsidP="00B5765E">
      <w:pPr>
        <w:pStyle w:val="Brdtextmedindragvnster"/>
      </w:pPr>
      <w:r>
        <w:t>Blomqvist, Kerstin (fr.o.m. 2017</w:t>
      </w:r>
      <w:r>
        <w:noBreakHyphen/>
        <w:t>09</w:t>
      </w:r>
      <w:r>
        <w:noBreakHyphen/>
        <w:t>22 t.o.m. 2017</w:t>
      </w:r>
      <w:r>
        <w:noBreakHyphen/>
        <w:t>11</w:t>
      </w:r>
      <w:r>
        <w:noBreakHyphen/>
        <w:t>21)</w:t>
      </w:r>
    </w:p>
    <w:p w14:paraId="19186BEF" w14:textId="77777777" w:rsidR="00A23F7A" w:rsidRDefault="00A23F7A" w:rsidP="00B5765E">
      <w:pPr>
        <w:pStyle w:val="Brdtextmedindragvnster"/>
      </w:pPr>
      <w:r>
        <w:t>Fransson, Anna (fr.o.m. 2017</w:t>
      </w:r>
      <w:r>
        <w:noBreakHyphen/>
        <w:t>07</w:t>
      </w:r>
      <w:r>
        <w:noBreakHyphen/>
        <w:t>01 t.o.m. 2019</w:t>
      </w:r>
      <w:r>
        <w:noBreakHyphen/>
        <w:t>01</w:t>
      </w:r>
      <w:r>
        <w:noBreakHyphen/>
        <w:t>31)</w:t>
      </w:r>
    </w:p>
    <w:p w14:paraId="58F17A87" w14:textId="77777777" w:rsidR="00A23F7A" w:rsidRDefault="00A23F7A" w:rsidP="00B5765E">
      <w:pPr>
        <w:pStyle w:val="Brdtextmedindragvnster"/>
      </w:pPr>
      <w:r>
        <w:t>Malmkvist, Sofie (fr.o.m. 2016</w:t>
      </w:r>
      <w:r>
        <w:noBreakHyphen/>
        <w:t>09</w:t>
      </w:r>
      <w:r>
        <w:noBreakHyphen/>
        <w:t>04 t.o.m. 2019</w:t>
      </w:r>
      <w:r>
        <w:noBreakHyphen/>
        <w:t>01</w:t>
      </w:r>
      <w:r>
        <w:noBreakHyphen/>
        <w:t>31)</w:t>
      </w:r>
    </w:p>
    <w:p w14:paraId="42F66A8E" w14:textId="77777777" w:rsidR="00A23F7A" w:rsidRDefault="00A23F7A" w:rsidP="00B5765E">
      <w:pPr>
        <w:pStyle w:val="Brdtextmedindragvnster"/>
      </w:pPr>
      <w:r>
        <w:t>Stenberg, Susanne (fr.o.m. 2018</w:t>
      </w:r>
      <w:r>
        <w:noBreakHyphen/>
        <w:t>09</w:t>
      </w:r>
      <w:r>
        <w:noBreakHyphen/>
        <w:t>01 t.o.m. 2019</w:t>
      </w:r>
      <w:r>
        <w:noBreakHyphen/>
        <w:t>01</w:t>
      </w:r>
      <w:r>
        <w:noBreakHyphen/>
        <w:t>31)</w:t>
      </w:r>
    </w:p>
    <w:p w14:paraId="02629771" w14:textId="77777777" w:rsidR="00A23F7A" w:rsidRDefault="00A23F7A" w:rsidP="00B5765E">
      <w:pPr>
        <w:pStyle w:val="Brdtextupprkning"/>
      </w:pPr>
      <w:r>
        <w:t>Direktiv för utredningen, se dir. 2017:56</w:t>
      </w:r>
    </w:p>
    <w:p w14:paraId="1B5872F7" w14:textId="77777777" w:rsidR="00A23F7A" w:rsidRDefault="00A23F7A" w:rsidP="00B5765E">
      <w:pPr>
        <w:pStyle w:val="Brdtexthllihop"/>
      </w:pPr>
      <w:r>
        <w:t>Kommittén har avgett</w:t>
      </w:r>
    </w:p>
    <w:p w14:paraId="2B3F27F4" w14:textId="77777777" w:rsidR="00A23F7A" w:rsidRDefault="00A23F7A" w:rsidP="00B5765E">
      <w:pPr>
        <w:pStyle w:val="Brdtextmedindragvnster"/>
      </w:pPr>
      <w:r>
        <w:t>SOU 2018:24 Tid för utveckling</w:t>
      </w:r>
    </w:p>
    <w:p w14:paraId="30EC8B4A" w14:textId="77777777" w:rsidR="00A23F7A" w:rsidRDefault="00A23F7A" w:rsidP="00B5765E">
      <w:pPr>
        <w:pStyle w:val="Brdtextmedindragvnster"/>
      </w:pPr>
      <w:r>
        <w:t>SOU 2019:5 Tid för trygghet</w:t>
      </w:r>
    </w:p>
    <w:p w14:paraId="7DA872F1" w14:textId="77777777" w:rsidR="00A23F7A" w:rsidRDefault="00A23F7A" w:rsidP="00B5765E">
      <w:pPr>
        <w:pStyle w:val="Brdtextupprkning"/>
      </w:pPr>
      <w:r>
        <w:t>Uppdraget är därmed slutfört.</w:t>
      </w:r>
    </w:p>
    <w:p w14:paraId="424E7851" w14:textId="77777777" w:rsidR="00A23F7A" w:rsidRDefault="00A23F7A" w:rsidP="00B5765E">
      <w:pPr>
        <w:pStyle w:val="Rubrik2"/>
      </w:pPr>
      <w:bookmarkStart w:id="184" w:name="_Toc34128114"/>
      <w:r>
        <w:t>Utredningen om en ny arbetslöshetsförsäkring för fler, grundad på inkomster (A 2018:01)</w:t>
      </w:r>
      <w:bookmarkEnd w:id="184"/>
    </w:p>
    <w:p w14:paraId="576AA380" w14:textId="77777777" w:rsidR="00A23F7A" w:rsidRDefault="00A23F7A" w:rsidP="00B5765E">
      <w:pPr>
        <w:pStyle w:val="Brdtextupprkning"/>
      </w:pPr>
      <w:r>
        <w:t>Tillkallad enligt regeringens bemyndigande 2018-02-22</w:t>
      </w:r>
    </w:p>
    <w:p w14:paraId="310F4ACE" w14:textId="77777777" w:rsidR="00A23F7A" w:rsidRDefault="00A23F7A" w:rsidP="00B5765E">
      <w:pPr>
        <w:pStyle w:val="Brdtexthllihop"/>
      </w:pPr>
      <w:r>
        <w:t>Särskild utredare:</w:t>
      </w:r>
    </w:p>
    <w:p w14:paraId="32B58A7E" w14:textId="77777777" w:rsidR="00A23F7A" w:rsidRDefault="00A23F7A" w:rsidP="00B5765E">
      <w:pPr>
        <w:pStyle w:val="Brdtextmedindragvnster"/>
      </w:pPr>
      <w:r>
        <w:t>Hemström Hemmingsson, Maria, generaldirektör (fr.o.m. 2018</w:t>
      </w:r>
      <w:r>
        <w:noBreakHyphen/>
        <w:t>03</w:t>
      </w:r>
      <w:r>
        <w:noBreakHyphen/>
        <w:t>01)</w:t>
      </w:r>
    </w:p>
    <w:p w14:paraId="798ECC73" w14:textId="77777777" w:rsidR="00A23F7A" w:rsidRDefault="00A23F7A" w:rsidP="00B5765E">
      <w:pPr>
        <w:pStyle w:val="Brdtexthllihop"/>
      </w:pPr>
      <w:r>
        <w:lastRenderedPageBreak/>
        <w:t>Sakkunniga:</w:t>
      </w:r>
    </w:p>
    <w:p w14:paraId="76465F52" w14:textId="77777777" w:rsidR="00A23F7A" w:rsidRDefault="00A23F7A" w:rsidP="00B5765E">
      <w:pPr>
        <w:pStyle w:val="Brdtextmedindragvnster"/>
      </w:pPr>
      <w:proofErr w:type="spellStart"/>
      <w:r>
        <w:t>Etemad</w:t>
      </w:r>
      <w:proofErr w:type="spellEnd"/>
      <w:r>
        <w:t>, Pauline, rättssakkunnig (fr.o.m. 2019</w:t>
      </w:r>
      <w:r>
        <w:noBreakHyphen/>
        <w:t>06</w:t>
      </w:r>
      <w:r>
        <w:noBreakHyphen/>
        <w:t>10)</w:t>
      </w:r>
    </w:p>
    <w:p w14:paraId="04C3BD43" w14:textId="77777777" w:rsidR="00A23F7A" w:rsidRDefault="00A23F7A" w:rsidP="00B5765E">
      <w:pPr>
        <w:pStyle w:val="Brdtextmedindragvnster"/>
      </w:pPr>
      <w:r>
        <w:t>Höij, Johan, departementssekreterare (fr.o.m. 2018</w:t>
      </w:r>
      <w:r>
        <w:noBreakHyphen/>
        <w:t>05</w:t>
      </w:r>
      <w:r>
        <w:noBreakHyphen/>
        <w:t>14 t.o.m. 2019</w:t>
      </w:r>
      <w:r>
        <w:noBreakHyphen/>
        <w:t>06</w:t>
      </w:r>
      <w:r>
        <w:noBreakHyphen/>
        <w:t>09)</w:t>
      </w:r>
    </w:p>
    <w:p w14:paraId="6440592D" w14:textId="77777777" w:rsidR="00A23F7A" w:rsidRDefault="00A23F7A" w:rsidP="00B5765E">
      <w:pPr>
        <w:pStyle w:val="Brdtextmedindragvnster"/>
      </w:pPr>
      <w:proofErr w:type="spellStart"/>
      <w:r>
        <w:t>Oretun</w:t>
      </w:r>
      <w:proofErr w:type="spellEnd"/>
      <w:r>
        <w:t xml:space="preserve"> </w:t>
      </w:r>
      <w:proofErr w:type="spellStart"/>
      <w:r>
        <w:t>Wilnier</w:t>
      </w:r>
      <w:proofErr w:type="spellEnd"/>
      <w:r>
        <w:t>, Jenny, kansliråd (fr.o.m. 2018</w:t>
      </w:r>
      <w:r>
        <w:noBreakHyphen/>
        <w:t>05</w:t>
      </w:r>
      <w:r>
        <w:noBreakHyphen/>
        <w:t>14)</w:t>
      </w:r>
    </w:p>
    <w:p w14:paraId="13AA0923" w14:textId="77777777" w:rsidR="00A23F7A" w:rsidRDefault="00A23F7A" w:rsidP="00B5765E">
      <w:pPr>
        <w:pStyle w:val="Brdtextmedindragvnster"/>
      </w:pPr>
      <w:r>
        <w:t>Nahum, Ruth-Aida, departementssekreterare (fr.o.m. 2019</w:t>
      </w:r>
      <w:r>
        <w:noBreakHyphen/>
        <w:t>06</w:t>
      </w:r>
      <w:r>
        <w:noBreakHyphen/>
        <w:t>10)</w:t>
      </w:r>
    </w:p>
    <w:p w14:paraId="7D2D4BDE" w14:textId="77777777" w:rsidR="00A23F7A" w:rsidRDefault="00A23F7A" w:rsidP="00B5765E">
      <w:pPr>
        <w:pStyle w:val="Brdtexthllihop"/>
      </w:pPr>
      <w:r>
        <w:t>Experter:</w:t>
      </w:r>
    </w:p>
    <w:p w14:paraId="4DC480C7" w14:textId="77777777" w:rsidR="00A23F7A" w:rsidRDefault="00A23F7A" w:rsidP="00B5765E">
      <w:pPr>
        <w:pStyle w:val="Brdtextmedindragvnster"/>
      </w:pPr>
      <w:r>
        <w:t>Aronsson, Lena, chefsjurist (fr.o.m. 2018</w:t>
      </w:r>
      <w:r>
        <w:noBreakHyphen/>
        <w:t>05</w:t>
      </w:r>
      <w:r>
        <w:noBreakHyphen/>
        <w:t>14 t.o.m. 2019</w:t>
      </w:r>
      <w:r>
        <w:noBreakHyphen/>
        <w:t>03</w:t>
      </w:r>
      <w:r>
        <w:noBreakHyphen/>
        <w:t>31)</w:t>
      </w:r>
    </w:p>
    <w:p w14:paraId="068D3953" w14:textId="77777777" w:rsidR="00A23F7A" w:rsidRDefault="00A23F7A" w:rsidP="00B5765E">
      <w:pPr>
        <w:pStyle w:val="Brdtextmedindragvnster"/>
      </w:pPr>
      <w:r>
        <w:t>Carlstedt, Anita, departementssekreterare (fr.o.m. 2018</w:t>
      </w:r>
      <w:r>
        <w:noBreakHyphen/>
        <w:t>05</w:t>
      </w:r>
      <w:r>
        <w:noBreakHyphen/>
        <w:t>14)</w:t>
      </w:r>
    </w:p>
    <w:p w14:paraId="72DCCF42" w14:textId="77777777" w:rsidR="00A23F7A" w:rsidRDefault="00A23F7A" w:rsidP="00B5765E">
      <w:pPr>
        <w:pStyle w:val="Brdtextmedindragvnster"/>
      </w:pPr>
      <w:r>
        <w:t>Eklundh Ahlgren, Catarina, chefsjurist (fr.o.m. 2019</w:t>
      </w:r>
      <w:r>
        <w:noBreakHyphen/>
        <w:t>11</w:t>
      </w:r>
      <w:r>
        <w:noBreakHyphen/>
        <w:t>11)</w:t>
      </w:r>
    </w:p>
    <w:p w14:paraId="1C081A54" w14:textId="77777777" w:rsidR="00A23F7A" w:rsidRDefault="00A23F7A" w:rsidP="00B5765E">
      <w:pPr>
        <w:pStyle w:val="Brdtextmedindragvnster"/>
      </w:pPr>
      <w:proofErr w:type="spellStart"/>
      <w:r>
        <w:t>Gripple</w:t>
      </w:r>
      <w:proofErr w:type="spellEnd"/>
      <w:r>
        <w:t>, Yngve, rättslig expert (fr.o.m. 2018</w:t>
      </w:r>
      <w:r>
        <w:noBreakHyphen/>
        <w:t>05</w:t>
      </w:r>
      <w:r>
        <w:noBreakHyphen/>
        <w:t>14)</w:t>
      </w:r>
    </w:p>
    <w:p w14:paraId="7DE6CC06" w14:textId="77777777" w:rsidR="00A23F7A" w:rsidRDefault="00A23F7A" w:rsidP="00B5765E">
      <w:pPr>
        <w:pStyle w:val="Brdtextmedindragvnster"/>
      </w:pPr>
      <w:r>
        <w:t>Gustavsson, Karin M, departementssekreterare (fr.o.m. 2019</w:t>
      </w:r>
      <w:r>
        <w:noBreakHyphen/>
        <w:t>11</w:t>
      </w:r>
      <w:r>
        <w:noBreakHyphen/>
        <w:t>11)</w:t>
      </w:r>
    </w:p>
    <w:p w14:paraId="1A2DF546" w14:textId="77777777" w:rsidR="00A23F7A" w:rsidRDefault="00A23F7A" w:rsidP="00B5765E">
      <w:pPr>
        <w:pStyle w:val="Brdtextmedindragvnster"/>
      </w:pPr>
      <w:proofErr w:type="spellStart"/>
      <w:r>
        <w:t>Hellstenius</w:t>
      </w:r>
      <w:proofErr w:type="spellEnd"/>
      <w:r>
        <w:t>, Ulf, avdelningschef (fr.o.m. 2018</w:t>
      </w:r>
      <w:r>
        <w:noBreakHyphen/>
        <w:t>05</w:t>
      </w:r>
      <w:r>
        <w:noBreakHyphen/>
        <w:t>14)</w:t>
      </w:r>
    </w:p>
    <w:p w14:paraId="702731E7" w14:textId="77777777" w:rsidR="00A23F7A" w:rsidRDefault="00A23F7A" w:rsidP="00B5765E">
      <w:pPr>
        <w:pStyle w:val="Brdtextmedindragvnster"/>
      </w:pPr>
      <w:r>
        <w:t>Kristensson, Elisabeth, kansliråd (fr.o.m. 2018</w:t>
      </w:r>
      <w:r>
        <w:noBreakHyphen/>
        <w:t>05</w:t>
      </w:r>
      <w:r>
        <w:noBreakHyphen/>
        <w:t>14)</w:t>
      </w:r>
    </w:p>
    <w:p w14:paraId="2AB262F4" w14:textId="77777777" w:rsidR="00A23F7A" w:rsidRDefault="00A23F7A" w:rsidP="00B5765E">
      <w:pPr>
        <w:pStyle w:val="Brdtextmedindragvnster"/>
      </w:pPr>
      <w:r>
        <w:t>Mattson, Susanne, kansliråd (fr.o.m. 2018</w:t>
      </w:r>
      <w:r>
        <w:noBreakHyphen/>
        <w:t>05</w:t>
      </w:r>
      <w:r>
        <w:noBreakHyphen/>
        <w:t>14 t.o.m. 2019</w:t>
      </w:r>
      <w:r>
        <w:noBreakHyphen/>
        <w:t>11</w:t>
      </w:r>
      <w:r>
        <w:noBreakHyphen/>
        <w:t>10)</w:t>
      </w:r>
    </w:p>
    <w:p w14:paraId="188B042F" w14:textId="77777777" w:rsidR="00A23F7A" w:rsidRDefault="00A23F7A" w:rsidP="00B5765E">
      <w:pPr>
        <w:pStyle w:val="Brdtextmedindragvnster"/>
      </w:pPr>
      <w:proofErr w:type="spellStart"/>
      <w:r>
        <w:t>Sanblom</w:t>
      </w:r>
      <w:proofErr w:type="spellEnd"/>
      <w:r>
        <w:t>, Martin, utredare/verksamhetsutvecklare (fr.o.m. 2018</w:t>
      </w:r>
      <w:r>
        <w:noBreakHyphen/>
        <w:t>05</w:t>
      </w:r>
      <w:r>
        <w:noBreakHyphen/>
        <w:t>14)</w:t>
      </w:r>
    </w:p>
    <w:p w14:paraId="282C34E0" w14:textId="77777777" w:rsidR="00A23F7A" w:rsidRPr="000D617B" w:rsidRDefault="00A23F7A" w:rsidP="00B5765E">
      <w:pPr>
        <w:pStyle w:val="Brdtextmedindragvnster"/>
        <w:rPr>
          <w:lang w:val="de-DE"/>
        </w:rPr>
      </w:pPr>
      <w:proofErr w:type="spellStart"/>
      <w:r w:rsidRPr="000D617B">
        <w:rPr>
          <w:lang w:val="de-DE"/>
        </w:rPr>
        <w:t>Westman</w:t>
      </w:r>
      <w:proofErr w:type="spellEnd"/>
      <w:r w:rsidRPr="000D617B">
        <w:rPr>
          <w:lang w:val="de-DE"/>
        </w:rPr>
        <w:t xml:space="preserve">, Annelie, </w:t>
      </w:r>
      <w:proofErr w:type="spellStart"/>
      <w:r w:rsidRPr="006D7905">
        <w:rPr>
          <w:lang w:val="de-DE"/>
        </w:rPr>
        <w:t>granskningschef</w:t>
      </w:r>
      <w:proofErr w:type="spellEnd"/>
      <w:r w:rsidRPr="000D617B">
        <w:rPr>
          <w:lang w:val="de-DE"/>
        </w:rPr>
        <w:t xml:space="preserve"> (</w:t>
      </w:r>
      <w:proofErr w:type="spellStart"/>
      <w:r w:rsidRPr="000D617B">
        <w:rPr>
          <w:lang w:val="de-DE"/>
        </w:rPr>
        <w:t>fr.o.m</w:t>
      </w:r>
      <w:proofErr w:type="spellEnd"/>
      <w:r w:rsidRPr="000D617B">
        <w:rPr>
          <w:lang w:val="de-DE"/>
        </w:rPr>
        <w:t>. 2019</w:t>
      </w:r>
      <w:r w:rsidRPr="000D617B">
        <w:rPr>
          <w:lang w:val="de-DE"/>
        </w:rPr>
        <w:noBreakHyphen/>
        <w:t>04</w:t>
      </w:r>
      <w:r w:rsidRPr="000D617B">
        <w:rPr>
          <w:lang w:val="de-DE"/>
        </w:rPr>
        <w:noBreakHyphen/>
        <w:t>01)</w:t>
      </w:r>
    </w:p>
    <w:p w14:paraId="42F538E3" w14:textId="77777777" w:rsidR="00A23F7A" w:rsidRDefault="00A23F7A" w:rsidP="00B5765E">
      <w:pPr>
        <w:pStyle w:val="Brdtexthllihop"/>
      </w:pPr>
      <w:r>
        <w:t>Huvudsekreterare:</w:t>
      </w:r>
    </w:p>
    <w:p w14:paraId="54942931" w14:textId="77777777" w:rsidR="00A23F7A" w:rsidRDefault="00A23F7A" w:rsidP="00B5765E">
      <w:pPr>
        <w:pStyle w:val="Brdtextmedindragvnster"/>
      </w:pPr>
      <w:r>
        <w:t>Löfgren, Kristian, utredare (fr.o.m. 2018</w:t>
      </w:r>
      <w:r>
        <w:noBreakHyphen/>
        <w:t>03</w:t>
      </w:r>
      <w:r>
        <w:noBreakHyphen/>
        <w:t>01)</w:t>
      </w:r>
    </w:p>
    <w:p w14:paraId="52FD16A4" w14:textId="77777777" w:rsidR="00A23F7A" w:rsidRDefault="00A23F7A" w:rsidP="00B5765E">
      <w:pPr>
        <w:pStyle w:val="Brdtexthllihop"/>
      </w:pPr>
      <w:r>
        <w:t>Sekreterare:</w:t>
      </w:r>
    </w:p>
    <w:p w14:paraId="525A6340" w14:textId="77777777" w:rsidR="00A23F7A" w:rsidRDefault="00A23F7A" w:rsidP="00B5765E">
      <w:pPr>
        <w:pStyle w:val="Brdtextmedindragvnster"/>
      </w:pPr>
      <w:r>
        <w:t>Eriksson, Susanne, jurist (fr.o.m. 2018</w:t>
      </w:r>
      <w:r>
        <w:noBreakHyphen/>
        <w:t>05</w:t>
      </w:r>
      <w:r>
        <w:noBreakHyphen/>
        <w:t>21)</w:t>
      </w:r>
    </w:p>
    <w:p w14:paraId="709E67A3" w14:textId="77777777" w:rsidR="00A23F7A" w:rsidRPr="000D617B" w:rsidRDefault="00A23F7A" w:rsidP="00B5765E">
      <w:pPr>
        <w:pStyle w:val="Brdtextmedindragvnster"/>
        <w:rPr>
          <w:lang w:val="en-US"/>
        </w:rPr>
      </w:pPr>
      <w:proofErr w:type="spellStart"/>
      <w:r w:rsidRPr="000D617B">
        <w:rPr>
          <w:lang w:val="en-US"/>
        </w:rPr>
        <w:t>Hellsing</w:t>
      </w:r>
      <w:proofErr w:type="spellEnd"/>
      <w:r w:rsidRPr="000D617B">
        <w:rPr>
          <w:lang w:val="en-US"/>
        </w:rPr>
        <w:t>, Eric (</w:t>
      </w:r>
      <w:proofErr w:type="spellStart"/>
      <w:r w:rsidRPr="000D617B">
        <w:rPr>
          <w:lang w:val="en-US"/>
        </w:rPr>
        <w:t>fr.o.m</w:t>
      </w:r>
      <w:proofErr w:type="spellEnd"/>
      <w:r w:rsidRPr="000D617B">
        <w:rPr>
          <w:lang w:val="en-US"/>
        </w:rPr>
        <w:t>. 2019</w:t>
      </w:r>
      <w:r w:rsidRPr="000D617B">
        <w:rPr>
          <w:lang w:val="en-US"/>
        </w:rPr>
        <w:noBreakHyphen/>
        <w:t>08</w:t>
      </w:r>
      <w:r w:rsidRPr="000D617B">
        <w:rPr>
          <w:lang w:val="en-US"/>
        </w:rPr>
        <w:noBreakHyphen/>
        <w:t>26)</w:t>
      </w:r>
    </w:p>
    <w:p w14:paraId="07FACCCF" w14:textId="77777777" w:rsidR="00A23F7A" w:rsidRDefault="00A23F7A" w:rsidP="00B5765E">
      <w:pPr>
        <w:pStyle w:val="Brdtextmedindragvnster"/>
      </w:pPr>
      <w:r>
        <w:t>Åkerberg, Thomas, kansliråd (fr.o.m. 2018</w:t>
      </w:r>
      <w:r>
        <w:noBreakHyphen/>
        <w:t>04</w:t>
      </w:r>
      <w:r>
        <w:noBreakHyphen/>
        <w:t>01)</w:t>
      </w:r>
    </w:p>
    <w:p w14:paraId="3B8FC697" w14:textId="77777777" w:rsidR="00A23F7A" w:rsidRDefault="00A23F7A" w:rsidP="00B5765E">
      <w:pPr>
        <w:pStyle w:val="Brdtextupprkning"/>
      </w:pPr>
      <w:r>
        <w:t xml:space="preserve">Lokal: Garnisonen, Karlavägen 100, 103 33 Stockholm, </w:t>
      </w:r>
      <w:r>
        <w:br/>
        <w:t>tel. 08-405 86 29 (Löfgren)</w:t>
      </w:r>
    </w:p>
    <w:p w14:paraId="15C25AD6" w14:textId="77777777" w:rsidR="00A23F7A" w:rsidRDefault="00A23F7A" w:rsidP="00B5765E">
      <w:pPr>
        <w:pStyle w:val="Brdtextupprkning"/>
      </w:pPr>
      <w:r>
        <w:t>Direktiv för utredningen, se dir. 2018:8 och dir. 2019:34</w:t>
      </w:r>
    </w:p>
    <w:p w14:paraId="5C237E43" w14:textId="77777777" w:rsidR="00A23F7A" w:rsidRDefault="00A23F7A" w:rsidP="00B5765E">
      <w:pPr>
        <w:pStyle w:val="Brdtextupprkning"/>
      </w:pPr>
      <w:r>
        <w:t>Utredningen beräknas avsluta sitt arbete senast 15 maj 2020.</w:t>
      </w:r>
    </w:p>
    <w:p w14:paraId="58AFA4DC" w14:textId="77777777" w:rsidR="00A23F7A" w:rsidRDefault="00A23F7A" w:rsidP="00B5765E">
      <w:pPr>
        <w:pStyle w:val="Rubrik2"/>
      </w:pPr>
      <w:bookmarkStart w:id="185" w:name="_Toc34128115"/>
      <w:r>
        <w:t>Utredningen om behovet av ett utökat författningsstöd för registerkontroller i arbetslivet (A 2018:02)</w:t>
      </w:r>
      <w:bookmarkEnd w:id="185"/>
    </w:p>
    <w:p w14:paraId="65546190" w14:textId="77777777" w:rsidR="00A23F7A" w:rsidRDefault="00A23F7A" w:rsidP="00B5765E">
      <w:pPr>
        <w:pStyle w:val="Brdtextupprkning"/>
      </w:pPr>
      <w:r>
        <w:t>Tillkallad enligt regeringens bemyndigande 2018-03-01</w:t>
      </w:r>
    </w:p>
    <w:p w14:paraId="712FC2C0" w14:textId="77777777" w:rsidR="00A23F7A" w:rsidRDefault="00A23F7A" w:rsidP="00B5765E">
      <w:pPr>
        <w:pStyle w:val="Brdtexthllihop"/>
      </w:pPr>
      <w:r>
        <w:t>Särskild utredare:</w:t>
      </w:r>
    </w:p>
    <w:p w14:paraId="504F401A" w14:textId="77777777" w:rsidR="00A23F7A" w:rsidRDefault="00A23F7A" w:rsidP="00B5765E">
      <w:pPr>
        <w:pStyle w:val="Brdtextmedindragvnster"/>
      </w:pPr>
      <w:proofErr w:type="spellStart"/>
      <w:r>
        <w:t>Leijonram</w:t>
      </w:r>
      <w:proofErr w:type="spellEnd"/>
      <w:r>
        <w:t>, Eric, administrativ chef (fr.o.m. 2018</w:t>
      </w:r>
      <w:r>
        <w:noBreakHyphen/>
        <w:t>03</w:t>
      </w:r>
      <w:r>
        <w:noBreakHyphen/>
        <w:t>15 t.o.m. 2019</w:t>
      </w:r>
      <w:r>
        <w:noBreakHyphen/>
        <w:t>04</w:t>
      </w:r>
      <w:r>
        <w:noBreakHyphen/>
        <w:t>30)</w:t>
      </w:r>
    </w:p>
    <w:p w14:paraId="0B5B0522" w14:textId="77777777" w:rsidR="00A23F7A" w:rsidRDefault="00A23F7A" w:rsidP="00B5765E">
      <w:pPr>
        <w:pStyle w:val="Brdtexthllihop"/>
      </w:pPr>
      <w:r>
        <w:t>Sakkunniga:</w:t>
      </w:r>
    </w:p>
    <w:p w14:paraId="3DE09B1B" w14:textId="77777777" w:rsidR="00A23F7A" w:rsidRDefault="00A23F7A" w:rsidP="00B5765E">
      <w:pPr>
        <w:pStyle w:val="Brdtextmedindragvnster"/>
      </w:pPr>
      <w:proofErr w:type="spellStart"/>
      <w:r>
        <w:t>Cernjul</w:t>
      </w:r>
      <w:proofErr w:type="spellEnd"/>
      <w:r>
        <w:t>, Erik, rättssakkunnig (fr.o.m. 2018</w:t>
      </w:r>
      <w:r>
        <w:noBreakHyphen/>
        <w:t>12</w:t>
      </w:r>
      <w:r>
        <w:noBreakHyphen/>
        <w:t>17 t.o.m. 2019</w:t>
      </w:r>
      <w:r>
        <w:noBreakHyphen/>
        <w:t>04</w:t>
      </w:r>
      <w:r>
        <w:noBreakHyphen/>
        <w:t>30)</w:t>
      </w:r>
    </w:p>
    <w:p w14:paraId="6CAB25A9" w14:textId="77777777" w:rsidR="00A23F7A" w:rsidRDefault="00A23F7A" w:rsidP="00B5765E">
      <w:pPr>
        <w:pStyle w:val="Brdtextmedindragvnster"/>
      </w:pPr>
      <w:r>
        <w:t xml:space="preserve">del </w:t>
      </w:r>
      <w:proofErr w:type="spellStart"/>
      <w:r>
        <w:t>Sante</w:t>
      </w:r>
      <w:proofErr w:type="spellEnd"/>
      <w:r>
        <w:t xml:space="preserve">, </w:t>
      </w:r>
      <w:proofErr w:type="spellStart"/>
      <w:r>
        <w:t>Naiti</w:t>
      </w:r>
      <w:proofErr w:type="spellEnd"/>
      <w:r>
        <w:t>, departementssekreterare (fr.o.m. 2018</w:t>
      </w:r>
      <w:r>
        <w:noBreakHyphen/>
        <w:t>05</w:t>
      </w:r>
      <w:r>
        <w:noBreakHyphen/>
        <w:t>14 t.o.m. 2019</w:t>
      </w:r>
      <w:r>
        <w:noBreakHyphen/>
        <w:t>04</w:t>
      </w:r>
      <w:r>
        <w:noBreakHyphen/>
        <w:t>30)</w:t>
      </w:r>
    </w:p>
    <w:p w14:paraId="7CD0AFD7" w14:textId="77777777" w:rsidR="00A23F7A" w:rsidRDefault="00A23F7A" w:rsidP="00B5765E">
      <w:pPr>
        <w:pStyle w:val="Brdtextmedindragvnster"/>
      </w:pPr>
      <w:r>
        <w:t>Stille, Max, rättssakkunnig (fr.o.m. 2018</w:t>
      </w:r>
      <w:r>
        <w:noBreakHyphen/>
        <w:t>05</w:t>
      </w:r>
      <w:r>
        <w:noBreakHyphen/>
        <w:t>14 t.o.m. 2019</w:t>
      </w:r>
      <w:r>
        <w:noBreakHyphen/>
        <w:t>04</w:t>
      </w:r>
      <w:r>
        <w:noBreakHyphen/>
        <w:t>30)</w:t>
      </w:r>
    </w:p>
    <w:p w14:paraId="6CF6B739" w14:textId="77777777" w:rsidR="00A23F7A" w:rsidRDefault="00A23F7A" w:rsidP="00B5765E">
      <w:pPr>
        <w:pStyle w:val="Brdtexthllihop"/>
      </w:pPr>
      <w:r>
        <w:lastRenderedPageBreak/>
        <w:t>Experter:</w:t>
      </w:r>
    </w:p>
    <w:p w14:paraId="4FE00A1B" w14:textId="77777777" w:rsidR="00A23F7A" w:rsidRDefault="00A23F7A" w:rsidP="00B5765E">
      <w:pPr>
        <w:pStyle w:val="Brdtextmedindragvnster"/>
      </w:pPr>
      <w:r>
        <w:t>Hedin, Carl, verksamhetsskyddschef (fr.o.m. 2018</w:t>
      </w:r>
      <w:r>
        <w:noBreakHyphen/>
        <w:t>05</w:t>
      </w:r>
      <w:r>
        <w:noBreakHyphen/>
        <w:t>14 t.o.m. 2019</w:t>
      </w:r>
      <w:r>
        <w:noBreakHyphen/>
        <w:t>04</w:t>
      </w:r>
      <w:r>
        <w:noBreakHyphen/>
        <w:t>30)</w:t>
      </w:r>
    </w:p>
    <w:p w14:paraId="60F08626" w14:textId="77777777" w:rsidR="00A23F7A" w:rsidRDefault="00A23F7A" w:rsidP="00B5765E">
      <w:pPr>
        <w:pStyle w:val="Brdtextmedindragvnster"/>
      </w:pPr>
      <w:proofErr w:type="spellStart"/>
      <w:r>
        <w:t>Sandart</w:t>
      </w:r>
      <w:proofErr w:type="spellEnd"/>
      <w:r>
        <w:t>, Charlotte, rådgivare (fr.o.m. 2018</w:t>
      </w:r>
      <w:r>
        <w:noBreakHyphen/>
        <w:t>05</w:t>
      </w:r>
      <w:r>
        <w:noBreakHyphen/>
        <w:t>14 t.o.m. 2019</w:t>
      </w:r>
      <w:r>
        <w:noBreakHyphen/>
        <w:t>04</w:t>
      </w:r>
      <w:r>
        <w:noBreakHyphen/>
        <w:t>30)</w:t>
      </w:r>
    </w:p>
    <w:p w14:paraId="06573F91" w14:textId="77777777" w:rsidR="00A23F7A" w:rsidRDefault="00A23F7A" w:rsidP="00B5765E">
      <w:pPr>
        <w:pStyle w:val="Brdtextmedindragvnster"/>
      </w:pPr>
      <w:r>
        <w:t>Svensson, Mikael, säkerhetschef (fr.o.m. 2018</w:t>
      </w:r>
      <w:r>
        <w:noBreakHyphen/>
        <w:t>05</w:t>
      </w:r>
      <w:r>
        <w:noBreakHyphen/>
        <w:t>14 t.o.m. 2019</w:t>
      </w:r>
      <w:r>
        <w:noBreakHyphen/>
        <w:t>04</w:t>
      </w:r>
      <w:r>
        <w:noBreakHyphen/>
        <w:t>30)</w:t>
      </w:r>
    </w:p>
    <w:p w14:paraId="5C2E5665" w14:textId="77777777" w:rsidR="00A23F7A" w:rsidRDefault="00A23F7A" w:rsidP="00B5765E">
      <w:pPr>
        <w:pStyle w:val="Brdtextmedindragvnster"/>
      </w:pPr>
      <w:proofErr w:type="spellStart"/>
      <w:r>
        <w:t>Symreng</w:t>
      </w:r>
      <w:proofErr w:type="spellEnd"/>
      <w:r>
        <w:t>, Jesper, jurist (fr.o.m. 2018</w:t>
      </w:r>
      <w:r>
        <w:noBreakHyphen/>
        <w:t>05</w:t>
      </w:r>
      <w:r>
        <w:noBreakHyphen/>
        <w:t>14 t.o.m. 2019</w:t>
      </w:r>
      <w:r>
        <w:noBreakHyphen/>
        <w:t>04</w:t>
      </w:r>
      <w:r>
        <w:noBreakHyphen/>
        <w:t>30)</w:t>
      </w:r>
    </w:p>
    <w:p w14:paraId="78B54DC9" w14:textId="77777777" w:rsidR="00A23F7A" w:rsidRDefault="00A23F7A" w:rsidP="00B5765E">
      <w:pPr>
        <w:pStyle w:val="Brdtextmedindragvnster"/>
      </w:pPr>
      <w:proofErr w:type="spellStart"/>
      <w:r>
        <w:t>Tegernäs</w:t>
      </w:r>
      <w:proofErr w:type="spellEnd"/>
      <w:r>
        <w:t>, Linnea, handläggare (fr.o.m. 2018</w:t>
      </w:r>
      <w:r>
        <w:noBreakHyphen/>
        <w:t>05</w:t>
      </w:r>
      <w:r>
        <w:noBreakHyphen/>
        <w:t>14 t.o.m. 2019</w:t>
      </w:r>
      <w:r>
        <w:noBreakHyphen/>
        <w:t>04</w:t>
      </w:r>
      <w:r>
        <w:noBreakHyphen/>
        <w:t>30)</w:t>
      </w:r>
    </w:p>
    <w:p w14:paraId="5E7603D7" w14:textId="77777777" w:rsidR="00A23F7A" w:rsidRDefault="00A23F7A" w:rsidP="00B5765E">
      <w:pPr>
        <w:pStyle w:val="Brdtextmedindragvnster"/>
      </w:pPr>
      <w:proofErr w:type="spellStart"/>
      <w:r>
        <w:t>Tiensuu</w:t>
      </w:r>
      <w:proofErr w:type="spellEnd"/>
      <w:r>
        <w:t>, Annika, verksjurist (fr.o.m. 2018</w:t>
      </w:r>
      <w:r>
        <w:noBreakHyphen/>
        <w:t>05</w:t>
      </w:r>
      <w:r>
        <w:noBreakHyphen/>
        <w:t>14 t.o.m. 2019</w:t>
      </w:r>
      <w:r>
        <w:noBreakHyphen/>
        <w:t>04</w:t>
      </w:r>
      <w:r>
        <w:noBreakHyphen/>
        <w:t>30)</w:t>
      </w:r>
    </w:p>
    <w:p w14:paraId="707E37A1" w14:textId="77777777" w:rsidR="00A23F7A" w:rsidRDefault="00A23F7A" w:rsidP="00B5765E">
      <w:pPr>
        <w:pStyle w:val="Brdtexthllihop"/>
      </w:pPr>
      <w:r>
        <w:t>Sekreterare:</w:t>
      </w:r>
    </w:p>
    <w:p w14:paraId="3529043D" w14:textId="77777777" w:rsidR="00A23F7A" w:rsidRDefault="00A23F7A" w:rsidP="00B5765E">
      <w:pPr>
        <w:pStyle w:val="Brdtextmedindragvnster"/>
      </w:pPr>
      <w:r>
        <w:t>Nordfeldt, Anja, sekreterare (fr.o.m. 2018</w:t>
      </w:r>
      <w:r>
        <w:noBreakHyphen/>
        <w:t>04</w:t>
      </w:r>
      <w:r>
        <w:noBreakHyphen/>
        <w:t>01 t.o.m. 2019</w:t>
      </w:r>
      <w:r>
        <w:noBreakHyphen/>
        <w:t>05</w:t>
      </w:r>
      <w:r>
        <w:noBreakHyphen/>
        <w:t>07)</w:t>
      </w:r>
    </w:p>
    <w:p w14:paraId="01946F9B" w14:textId="77777777" w:rsidR="00A23F7A" w:rsidRDefault="00A23F7A" w:rsidP="00B5765E">
      <w:pPr>
        <w:pStyle w:val="Brdtextupprkning"/>
      </w:pPr>
      <w:r>
        <w:t>Direktiv för utredningen, se dir. 2018:12 och dir. 2018:110</w:t>
      </w:r>
    </w:p>
    <w:p w14:paraId="368A3FD0" w14:textId="77777777" w:rsidR="00A23F7A" w:rsidRDefault="00A23F7A" w:rsidP="00B5765E">
      <w:pPr>
        <w:pStyle w:val="Brdtexthllihop"/>
      </w:pPr>
      <w:r>
        <w:t>Kommittén har avgett</w:t>
      </w:r>
    </w:p>
    <w:p w14:paraId="70BED25F" w14:textId="77777777" w:rsidR="00A23F7A" w:rsidRDefault="00A23F7A" w:rsidP="004F243C">
      <w:pPr>
        <w:pStyle w:val="Brdtextmedindragvnster"/>
        <w:ind w:left="284" w:hanging="114"/>
      </w:pPr>
      <w:r>
        <w:t>SOU 2019:19 Belastningsregisterkontroll i arbetslivet – behovet av utökat författningsstöd</w:t>
      </w:r>
    </w:p>
    <w:p w14:paraId="63997A93" w14:textId="77777777" w:rsidR="00A23F7A" w:rsidRDefault="00A23F7A" w:rsidP="00B5765E">
      <w:pPr>
        <w:pStyle w:val="Brdtextupprkning"/>
      </w:pPr>
      <w:r>
        <w:t>Uppdraget är därmed slutfört.</w:t>
      </w:r>
    </w:p>
    <w:p w14:paraId="1200412E" w14:textId="77777777" w:rsidR="00A23F7A" w:rsidRDefault="00A23F7A" w:rsidP="00B5765E">
      <w:pPr>
        <w:pStyle w:val="Rubrik2"/>
      </w:pPr>
      <w:bookmarkStart w:id="186" w:name="_Toc34128116"/>
      <w:r>
        <w:t>2018 års utstationeringsutredning (A 2018:03)</w:t>
      </w:r>
      <w:bookmarkEnd w:id="186"/>
    </w:p>
    <w:p w14:paraId="2ED14B24" w14:textId="77777777" w:rsidR="00A23F7A" w:rsidRDefault="00A23F7A" w:rsidP="00B5765E">
      <w:pPr>
        <w:pStyle w:val="Brdtextupprkning"/>
      </w:pPr>
      <w:r>
        <w:t>Tillkallad enligt regeringens bemyndigande 2018-07-12</w:t>
      </w:r>
    </w:p>
    <w:p w14:paraId="2E3C7E38" w14:textId="77777777" w:rsidR="00A23F7A" w:rsidRDefault="00A23F7A" w:rsidP="00B5765E">
      <w:pPr>
        <w:pStyle w:val="Brdtexthllihop"/>
      </w:pPr>
      <w:r>
        <w:t>Särskild utredare:</w:t>
      </w:r>
    </w:p>
    <w:p w14:paraId="61C2F186" w14:textId="77777777" w:rsidR="00A23F7A" w:rsidRDefault="00A23F7A" w:rsidP="00B5765E">
      <w:pPr>
        <w:pStyle w:val="Brdtextmedindragvnster"/>
      </w:pPr>
      <w:r>
        <w:t>Granlund, Marie (fr.o.m. 2018</w:t>
      </w:r>
      <w:r>
        <w:noBreakHyphen/>
        <w:t>08</w:t>
      </w:r>
      <w:r>
        <w:noBreakHyphen/>
        <w:t>01 t.o.m. 2019</w:t>
      </w:r>
      <w:r>
        <w:noBreakHyphen/>
        <w:t>06</w:t>
      </w:r>
      <w:r>
        <w:noBreakHyphen/>
        <w:t>04)</w:t>
      </w:r>
    </w:p>
    <w:p w14:paraId="0EB890F4" w14:textId="77777777" w:rsidR="00A23F7A" w:rsidRDefault="00A23F7A" w:rsidP="00B5765E">
      <w:pPr>
        <w:pStyle w:val="Brdtexthllihop"/>
      </w:pPr>
      <w:r>
        <w:t>Sakkunniga:</w:t>
      </w:r>
    </w:p>
    <w:p w14:paraId="599D8A00" w14:textId="77777777" w:rsidR="00A23F7A" w:rsidRDefault="00A23F7A" w:rsidP="00B5765E">
      <w:pPr>
        <w:pStyle w:val="Brdtextmedindragvnster"/>
      </w:pPr>
      <w:proofErr w:type="spellStart"/>
      <w:r>
        <w:t>Axencrantz</w:t>
      </w:r>
      <w:proofErr w:type="spellEnd"/>
      <w:r>
        <w:t>, Filippa, departementssekreterare (fr.o.m. 2018</w:t>
      </w:r>
      <w:r>
        <w:noBreakHyphen/>
        <w:t>11</w:t>
      </w:r>
      <w:r>
        <w:noBreakHyphen/>
        <w:t>05 t.o.m. 2019</w:t>
      </w:r>
      <w:r>
        <w:noBreakHyphen/>
        <w:t>06</w:t>
      </w:r>
      <w:r>
        <w:noBreakHyphen/>
        <w:t>04)</w:t>
      </w:r>
    </w:p>
    <w:p w14:paraId="0BC40608" w14:textId="77777777" w:rsidR="00A23F7A" w:rsidRDefault="00A23F7A" w:rsidP="00B5765E">
      <w:pPr>
        <w:pStyle w:val="Brdtextmedindragvnster"/>
      </w:pPr>
      <w:r>
        <w:t>Blommé, Linnéa, kansliråd (fr.o.m. 2018</w:t>
      </w:r>
      <w:r>
        <w:noBreakHyphen/>
        <w:t>11</w:t>
      </w:r>
      <w:r>
        <w:noBreakHyphen/>
        <w:t>05 t.o.m. 2019</w:t>
      </w:r>
      <w:r>
        <w:noBreakHyphen/>
        <w:t>06</w:t>
      </w:r>
      <w:r>
        <w:noBreakHyphen/>
        <w:t>04)</w:t>
      </w:r>
    </w:p>
    <w:p w14:paraId="7A282730" w14:textId="77777777" w:rsidR="00A23F7A" w:rsidRDefault="00A23F7A" w:rsidP="00B5765E">
      <w:pPr>
        <w:pStyle w:val="Brdtextmedindragvnster"/>
      </w:pPr>
      <w:proofErr w:type="spellStart"/>
      <w:r>
        <w:t>Edlundh</w:t>
      </w:r>
      <w:proofErr w:type="spellEnd"/>
      <w:r>
        <w:t>, Hanna, departementssekreterare (fr.o.m. 2018</w:t>
      </w:r>
      <w:r>
        <w:noBreakHyphen/>
        <w:t>11</w:t>
      </w:r>
      <w:r>
        <w:noBreakHyphen/>
        <w:t>05 t.o.m. 2019</w:t>
      </w:r>
      <w:r>
        <w:noBreakHyphen/>
        <w:t>06</w:t>
      </w:r>
      <w:r>
        <w:noBreakHyphen/>
        <w:t>04)</w:t>
      </w:r>
    </w:p>
    <w:p w14:paraId="717444CF" w14:textId="77777777" w:rsidR="00A23F7A" w:rsidRDefault="00A23F7A" w:rsidP="00B5765E">
      <w:pPr>
        <w:pStyle w:val="Brdtextmedindragvnster"/>
      </w:pPr>
      <w:r>
        <w:t>Pousette, Mia, kansliråd (fr.o.m. 2019</w:t>
      </w:r>
      <w:r>
        <w:noBreakHyphen/>
        <w:t>01</w:t>
      </w:r>
      <w:r>
        <w:noBreakHyphen/>
        <w:t>14 t.o.m. 2019</w:t>
      </w:r>
      <w:r>
        <w:noBreakHyphen/>
        <w:t>06</w:t>
      </w:r>
      <w:r>
        <w:noBreakHyphen/>
        <w:t>04)</w:t>
      </w:r>
    </w:p>
    <w:p w14:paraId="1480BA74" w14:textId="77777777" w:rsidR="00A23F7A" w:rsidRDefault="00A23F7A" w:rsidP="00B5765E">
      <w:pPr>
        <w:pStyle w:val="Brdtextmedindragvnster"/>
      </w:pPr>
      <w:r>
        <w:t>Wiberg, Maria, kansliråd (fr.o.m. 2018</w:t>
      </w:r>
      <w:r>
        <w:noBreakHyphen/>
        <w:t>11</w:t>
      </w:r>
      <w:r>
        <w:noBreakHyphen/>
        <w:t>05 t.o.m. 2019</w:t>
      </w:r>
      <w:r>
        <w:noBreakHyphen/>
        <w:t>01</w:t>
      </w:r>
      <w:r>
        <w:noBreakHyphen/>
        <w:t>13)</w:t>
      </w:r>
    </w:p>
    <w:p w14:paraId="297DB45B" w14:textId="77777777" w:rsidR="00A23F7A" w:rsidRDefault="00A23F7A" w:rsidP="00B5765E">
      <w:pPr>
        <w:pStyle w:val="Brdtexthllihop"/>
      </w:pPr>
      <w:r>
        <w:t>Experter:</w:t>
      </w:r>
    </w:p>
    <w:p w14:paraId="567CD415" w14:textId="77777777" w:rsidR="00A23F7A" w:rsidRDefault="00A23F7A" w:rsidP="00B5765E">
      <w:pPr>
        <w:pStyle w:val="Brdtextmedindragvnster"/>
      </w:pPr>
      <w:r>
        <w:t>Nyman, Maria, jur.kand. (fr.o.m. 2018</w:t>
      </w:r>
      <w:r>
        <w:noBreakHyphen/>
        <w:t>11</w:t>
      </w:r>
      <w:r>
        <w:noBreakHyphen/>
        <w:t>05 t.o.m. 2019</w:t>
      </w:r>
      <w:r>
        <w:noBreakHyphen/>
        <w:t>06</w:t>
      </w:r>
      <w:r>
        <w:noBreakHyphen/>
        <w:t>04)</w:t>
      </w:r>
    </w:p>
    <w:p w14:paraId="0DE11F58" w14:textId="77777777" w:rsidR="00A23F7A" w:rsidRDefault="00A23F7A" w:rsidP="00B5765E">
      <w:pPr>
        <w:pStyle w:val="Brdtextmedindragvnster"/>
      </w:pPr>
      <w:proofErr w:type="spellStart"/>
      <w:r>
        <w:t>Sandelius</w:t>
      </w:r>
      <w:proofErr w:type="spellEnd"/>
      <w:r>
        <w:t>, Sara, utredare (fr.o.m. 2018</w:t>
      </w:r>
      <w:r>
        <w:noBreakHyphen/>
        <w:t>11</w:t>
      </w:r>
      <w:r>
        <w:noBreakHyphen/>
        <w:t>05 t.o.m. 2019</w:t>
      </w:r>
      <w:r>
        <w:noBreakHyphen/>
        <w:t>06</w:t>
      </w:r>
      <w:r>
        <w:noBreakHyphen/>
        <w:t>04)</w:t>
      </w:r>
    </w:p>
    <w:p w14:paraId="107C3429" w14:textId="77777777" w:rsidR="00A23F7A" w:rsidRDefault="00A23F7A" w:rsidP="00B5765E">
      <w:pPr>
        <w:pStyle w:val="Brdtextmedindragvnster"/>
      </w:pPr>
      <w:proofErr w:type="spellStart"/>
      <w:r>
        <w:t>Sinander</w:t>
      </w:r>
      <w:proofErr w:type="spellEnd"/>
      <w:r>
        <w:t>, Erik, lektor (fr.o.m. 2018</w:t>
      </w:r>
      <w:r>
        <w:noBreakHyphen/>
        <w:t>11</w:t>
      </w:r>
      <w:r>
        <w:noBreakHyphen/>
        <w:t>05 t.o.m. 2019</w:t>
      </w:r>
      <w:r>
        <w:noBreakHyphen/>
        <w:t>06</w:t>
      </w:r>
      <w:r>
        <w:noBreakHyphen/>
        <w:t>04)</w:t>
      </w:r>
    </w:p>
    <w:p w14:paraId="07E9BD6C" w14:textId="77777777" w:rsidR="00A23F7A" w:rsidRDefault="00A23F7A" w:rsidP="00B5765E">
      <w:pPr>
        <w:pStyle w:val="Brdtexthllihop"/>
      </w:pPr>
      <w:r>
        <w:t>Sekreterare:</w:t>
      </w:r>
    </w:p>
    <w:p w14:paraId="2D149860" w14:textId="77777777" w:rsidR="00A23F7A" w:rsidRDefault="00A23F7A" w:rsidP="00B5765E">
      <w:pPr>
        <w:pStyle w:val="Brdtextmedindragvnster"/>
      </w:pPr>
      <w:r>
        <w:t>Björknäs, Hanna (fr.o.m. 2018</w:t>
      </w:r>
      <w:r>
        <w:noBreakHyphen/>
        <w:t>08</w:t>
      </w:r>
      <w:r>
        <w:noBreakHyphen/>
        <w:t>13 t.o.m. 2019</w:t>
      </w:r>
      <w:r>
        <w:noBreakHyphen/>
        <w:t>06</w:t>
      </w:r>
      <w:r>
        <w:noBreakHyphen/>
        <w:t>04)</w:t>
      </w:r>
    </w:p>
    <w:p w14:paraId="0A2660F0" w14:textId="77777777" w:rsidR="00A23F7A" w:rsidRPr="000D617B" w:rsidRDefault="00A23F7A" w:rsidP="00B5765E">
      <w:pPr>
        <w:pStyle w:val="Brdtextmedindragvnster"/>
        <w:rPr>
          <w:lang w:val="en-US"/>
        </w:rPr>
      </w:pPr>
      <w:r w:rsidRPr="000D617B">
        <w:rPr>
          <w:lang w:val="en-US"/>
        </w:rPr>
        <w:t>Larsson, Tommy (</w:t>
      </w:r>
      <w:proofErr w:type="spellStart"/>
      <w:r w:rsidRPr="000D617B">
        <w:rPr>
          <w:lang w:val="en-US"/>
        </w:rPr>
        <w:t>fr.o.m</w:t>
      </w:r>
      <w:proofErr w:type="spellEnd"/>
      <w:r w:rsidRPr="000D617B">
        <w:rPr>
          <w:lang w:val="en-US"/>
        </w:rPr>
        <w:t>. 2018</w:t>
      </w:r>
      <w:r w:rsidRPr="000D617B">
        <w:rPr>
          <w:lang w:val="en-US"/>
        </w:rPr>
        <w:noBreakHyphen/>
        <w:t>08</w:t>
      </w:r>
      <w:r w:rsidRPr="000D617B">
        <w:rPr>
          <w:lang w:val="en-US"/>
        </w:rPr>
        <w:noBreakHyphen/>
        <w:t xml:space="preserve">13 </w:t>
      </w:r>
      <w:proofErr w:type="spellStart"/>
      <w:r w:rsidRPr="000D617B">
        <w:rPr>
          <w:lang w:val="en-US"/>
        </w:rPr>
        <w:t>t.o.m</w:t>
      </w:r>
      <w:proofErr w:type="spellEnd"/>
      <w:r w:rsidRPr="000D617B">
        <w:rPr>
          <w:lang w:val="en-US"/>
        </w:rPr>
        <w:t>. 2019</w:t>
      </w:r>
      <w:r w:rsidRPr="000D617B">
        <w:rPr>
          <w:lang w:val="en-US"/>
        </w:rPr>
        <w:noBreakHyphen/>
        <w:t>05</w:t>
      </w:r>
      <w:r w:rsidRPr="000D617B">
        <w:rPr>
          <w:lang w:val="en-US"/>
        </w:rPr>
        <w:noBreakHyphen/>
        <w:t>31)</w:t>
      </w:r>
    </w:p>
    <w:p w14:paraId="7D61844A" w14:textId="77777777" w:rsidR="00A23F7A" w:rsidRDefault="00A23F7A" w:rsidP="00B5765E">
      <w:pPr>
        <w:pStyle w:val="Brdtextupprkning"/>
      </w:pPr>
      <w:r>
        <w:t>Direktiv för utredningen, se dir. 2018:66</w:t>
      </w:r>
    </w:p>
    <w:p w14:paraId="211D186D" w14:textId="77777777" w:rsidR="00A23F7A" w:rsidRDefault="00A23F7A" w:rsidP="00B5765E">
      <w:pPr>
        <w:pStyle w:val="Brdtexthllihop"/>
      </w:pPr>
      <w:r>
        <w:t>Kommittén har avgett</w:t>
      </w:r>
    </w:p>
    <w:p w14:paraId="743EC5B7" w14:textId="77777777" w:rsidR="00A23F7A" w:rsidRDefault="00A23F7A" w:rsidP="00B5765E">
      <w:pPr>
        <w:pStyle w:val="Brdtextmedindragvnster"/>
      </w:pPr>
      <w:r>
        <w:t>SOU 2019:25 Genomförande av ändringar i utstationeringsdirektivet</w:t>
      </w:r>
    </w:p>
    <w:p w14:paraId="2733FF8F" w14:textId="77777777" w:rsidR="00A23F7A" w:rsidRDefault="00A23F7A" w:rsidP="00B5765E">
      <w:pPr>
        <w:pStyle w:val="Brdtextupprkning"/>
      </w:pPr>
      <w:r>
        <w:t>Uppdraget är därmed slutfört.</w:t>
      </w:r>
    </w:p>
    <w:p w14:paraId="10DFD104" w14:textId="77777777" w:rsidR="00A23F7A" w:rsidRDefault="00A23F7A" w:rsidP="00B5765E">
      <w:pPr>
        <w:pStyle w:val="Rubrik2"/>
      </w:pPr>
      <w:bookmarkStart w:id="187" w:name="_Toc34128117"/>
      <w:r>
        <w:lastRenderedPageBreak/>
        <w:t>Barnkonventionsutredningen (S 2018:03)</w:t>
      </w:r>
      <w:bookmarkEnd w:id="187"/>
    </w:p>
    <w:p w14:paraId="7562458A" w14:textId="77777777" w:rsidR="00A23F7A" w:rsidRDefault="00A23F7A" w:rsidP="00B5765E">
      <w:pPr>
        <w:pStyle w:val="Brdtextupprkning"/>
      </w:pPr>
      <w:r>
        <w:t>Tillkallad enligt regeringens bemyndigande 2018-03-15</w:t>
      </w:r>
    </w:p>
    <w:p w14:paraId="5612BD16" w14:textId="77777777" w:rsidR="00A23F7A" w:rsidRDefault="00A23F7A" w:rsidP="00B5765E">
      <w:pPr>
        <w:pStyle w:val="Brdtexthllihop"/>
      </w:pPr>
      <w:r>
        <w:t>Särskild utredare:</w:t>
      </w:r>
    </w:p>
    <w:p w14:paraId="27ECDBDF" w14:textId="77777777" w:rsidR="00A23F7A" w:rsidRDefault="00A23F7A" w:rsidP="00B5765E">
      <w:pPr>
        <w:pStyle w:val="Brdtextmedindragvnster"/>
      </w:pPr>
      <w:proofErr w:type="spellStart"/>
      <w:r>
        <w:t>Hagsgård</w:t>
      </w:r>
      <w:proofErr w:type="spellEnd"/>
      <w:r>
        <w:t>, Anders, lagman (fr.o.m. 2018</w:t>
      </w:r>
      <w:r>
        <w:noBreakHyphen/>
        <w:t>04</w:t>
      </w:r>
      <w:r>
        <w:noBreakHyphen/>
        <w:t>16)</w:t>
      </w:r>
    </w:p>
    <w:p w14:paraId="44BBBC8C" w14:textId="77777777" w:rsidR="00A23F7A" w:rsidRDefault="00A23F7A" w:rsidP="00B5765E">
      <w:pPr>
        <w:pStyle w:val="Brdtexthllihop"/>
      </w:pPr>
      <w:r>
        <w:t>Experter:</w:t>
      </w:r>
    </w:p>
    <w:p w14:paraId="713D2C16" w14:textId="77777777" w:rsidR="00A23F7A" w:rsidRDefault="00A23F7A" w:rsidP="00B5765E">
      <w:pPr>
        <w:pStyle w:val="Brdtextmedindragvnster"/>
      </w:pPr>
      <w:proofErr w:type="spellStart"/>
      <w:r>
        <w:t>Corell</w:t>
      </w:r>
      <w:proofErr w:type="spellEnd"/>
      <w:r>
        <w:t>, Helena, verksamhetsutvecklare (fr.o.m. 2018</w:t>
      </w:r>
      <w:r>
        <w:noBreakHyphen/>
        <w:t>05</w:t>
      </w:r>
      <w:r>
        <w:noBreakHyphen/>
        <w:t>25)</w:t>
      </w:r>
    </w:p>
    <w:p w14:paraId="52D1310A" w14:textId="77777777" w:rsidR="00A23F7A" w:rsidRDefault="00A23F7A" w:rsidP="00B5765E">
      <w:pPr>
        <w:pStyle w:val="Brdtextmedindragvnster"/>
      </w:pPr>
      <w:r>
        <w:t>Fridh Welin, Anna, rättssakkunnig (fr.o.m. 2018</w:t>
      </w:r>
      <w:r>
        <w:noBreakHyphen/>
        <w:t>05</w:t>
      </w:r>
      <w:r>
        <w:noBreakHyphen/>
        <w:t>25 t.o.m. 2018</w:t>
      </w:r>
      <w:r>
        <w:noBreakHyphen/>
        <w:t>09</w:t>
      </w:r>
      <w:r>
        <w:noBreakHyphen/>
        <w:t>23)</w:t>
      </w:r>
    </w:p>
    <w:p w14:paraId="3E533FF3" w14:textId="77777777" w:rsidR="00A23F7A" w:rsidRDefault="00A23F7A" w:rsidP="00B5765E">
      <w:pPr>
        <w:pStyle w:val="Brdtextmedindragvnster"/>
      </w:pPr>
      <w:r>
        <w:t>Fura, Elisabet, f.d. chefs-JO (fr.o.m. 2018</w:t>
      </w:r>
      <w:r>
        <w:noBreakHyphen/>
        <w:t>05</w:t>
      </w:r>
      <w:r>
        <w:noBreakHyphen/>
        <w:t>25)</w:t>
      </w:r>
    </w:p>
    <w:p w14:paraId="1AC915A9" w14:textId="77777777" w:rsidR="00A23F7A" w:rsidRDefault="00A23F7A" w:rsidP="00B5765E">
      <w:pPr>
        <w:pStyle w:val="Brdtextmedindragvnster"/>
      </w:pPr>
      <w:r>
        <w:t>Nordström, Anna, rättssakkunnig (fr.o.m. 2018</w:t>
      </w:r>
      <w:r>
        <w:noBreakHyphen/>
        <w:t>05</w:t>
      </w:r>
      <w:r>
        <w:noBreakHyphen/>
        <w:t>25)</w:t>
      </w:r>
    </w:p>
    <w:p w14:paraId="2F50B9B4" w14:textId="77777777" w:rsidR="00A23F7A" w:rsidRDefault="00A23F7A" w:rsidP="00B5765E">
      <w:pPr>
        <w:pStyle w:val="Brdtextmedindragvnster"/>
      </w:pPr>
      <w:r>
        <w:t>Philipson, Sara, departementssekreterare (fr.o.m. 2018</w:t>
      </w:r>
      <w:r>
        <w:noBreakHyphen/>
        <w:t>05</w:t>
      </w:r>
      <w:r>
        <w:noBreakHyphen/>
        <w:t>25)</w:t>
      </w:r>
    </w:p>
    <w:p w14:paraId="46F108E7" w14:textId="77777777" w:rsidR="00A23F7A" w:rsidRDefault="00A23F7A" w:rsidP="00B5765E">
      <w:pPr>
        <w:pStyle w:val="Brdtextmedindragvnster"/>
      </w:pPr>
      <w:r>
        <w:t>Ramberg, Anne, generalsekreterare (fr.o.m. 2018</w:t>
      </w:r>
      <w:r>
        <w:noBreakHyphen/>
        <w:t>05</w:t>
      </w:r>
      <w:r>
        <w:noBreakHyphen/>
        <w:t>25)</w:t>
      </w:r>
    </w:p>
    <w:p w14:paraId="27EF6FF1" w14:textId="77777777" w:rsidR="00A23F7A" w:rsidRDefault="00A23F7A" w:rsidP="00B5765E">
      <w:pPr>
        <w:pStyle w:val="Brdtextmedindragvnster"/>
      </w:pPr>
      <w:proofErr w:type="spellStart"/>
      <w:r>
        <w:t>Sjömilla</w:t>
      </w:r>
      <w:proofErr w:type="spellEnd"/>
      <w:r>
        <w:t xml:space="preserve"> Fagerholm, Karin, jurist (fr.o.m. 2018</w:t>
      </w:r>
      <w:r>
        <w:noBreakHyphen/>
        <w:t>05</w:t>
      </w:r>
      <w:r>
        <w:noBreakHyphen/>
        <w:t>25)</w:t>
      </w:r>
    </w:p>
    <w:p w14:paraId="27A64B37" w14:textId="77777777" w:rsidR="00A23F7A" w:rsidRDefault="00A23F7A" w:rsidP="00B5765E">
      <w:pPr>
        <w:pStyle w:val="Brdtextmedindragvnster"/>
      </w:pPr>
      <w:r>
        <w:t>Thorburn Stern, Rebecca, universitetslektor (fr.o.m. 2018</w:t>
      </w:r>
      <w:r>
        <w:noBreakHyphen/>
        <w:t>05</w:t>
      </w:r>
      <w:r>
        <w:noBreakHyphen/>
        <w:t>25)</w:t>
      </w:r>
    </w:p>
    <w:p w14:paraId="31A04E94" w14:textId="77777777" w:rsidR="00A23F7A" w:rsidRDefault="00A23F7A" w:rsidP="00B5765E">
      <w:pPr>
        <w:pStyle w:val="Brdtextmedindragvnster"/>
      </w:pPr>
      <w:r>
        <w:t>Öhlund, Jonas, rättssakkunnig (fr.o.m. 2018</w:t>
      </w:r>
      <w:r>
        <w:noBreakHyphen/>
        <w:t>09</w:t>
      </w:r>
      <w:r>
        <w:noBreakHyphen/>
        <w:t>24)</w:t>
      </w:r>
    </w:p>
    <w:p w14:paraId="6DF3562F" w14:textId="77777777" w:rsidR="00A23F7A" w:rsidRDefault="00A23F7A" w:rsidP="00B5765E">
      <w:pPr>
        <w:pStyle w:val="Brdtexthllihop"/>
      </w:pPr>
      <w:r>
        <w:t>Huvudsekreterare:</w:t>
      </w:r>
    </w:p>
    <w:p w14:paraId="2B3E41C9" w14:textId="77777777" w:rsidR="00A23F7A" w:rsidRDefault="00A23F7A" w:rsidP="00B5765E">
      <w:pPr>
        <w:pStyle w:val="Brdtextmedindragvnster"/>
      </w:pPr>
      <w:r>
        <w:t>Palmstierna, Charlotte (fr.o.m. 2018</w:t>
      </w:r>
      <w:r>
        <w:noBreakHyphen/>
        <w:t>04</w:t>
      </w:r>
      <w:r>
        <w:noBreakHyphen/>
        <w:t>01)</w:t>
      </w:r>
    </w:p>
    <w:p w14:paraId="0E6E877A" w14:textId="77777777" w:rsidR="00A23F7A" w:rsidRDefault="00A23F7A" w:rsidP="00B5765E">
      <w:pPr>
        <w:pStyle w:val="Brdtexthllihop"/>
      </w:pPr>
      <w:r>
        <w:t>Sekreterare:</w:t>
      </w:r>
    </w:p>
    <w:p w14:paraId="4150036D" w14:textId="77777777" w:rsidR="00A23F7A" w:rsidRDefault="00A23F7A" w:rsidP="00B5765E">
      <w:pPr>
        <w:pStyle w:val="Brdtextmedindragvnster"/>
      </w:pPr>
      <w:proofErr w:type="spellStart"/>
      <w:r>
        <w:t>Gatenheim</w:t>
      </w:r>
      <w:proofErr w:type="spellEnd"/>
      <w:r>
        <w:t>, Christofer, hovrättsassessor (fr.o.m. 2018</w:t>
      </w:r>
      <w:r>
        <w:noBreakHyphen/>
        <w:t>08</w:t>
      </w:r>
      <w:r>
        <w:noBreakHyphen/>
        <w:t>17)</w:t>
      </w:r>
    </w:p>
    <w:p w14:paraId="35A0379A" w14:textId="77777777" w:rsidR="00A23F7A" w:rsidRDefault="00A23F7A" w:rsidP="00B5765E">
      <w:pPr>
        <w:pStyle w:val="Brdtextmedindragvnster"/>
      </w:pPr>
      <w:r>
        <w:t>Törnell, Charlotta, hovrättsassessor (fr.o.m. 2018</w:t>
      </w:r>
      <w:r>
        <w:noBreakHyphen/>
        <w:t>05</w:t>
      </w:r>
      <w:r>
        <w:noBreakHyphen/>
        <w:t>03)</w:t>
      </w:r>
    </w:p>
    <w:p w14:paraId="5E81E1F7" w14:textId="22105D73" w:rsidR="00A23F7A" w:rsidRDefault="00A23F7A" w:rsidP="00B5765E">
      <w:pPr>
        <w:pStyle w:val="Brdtextupprkning"/>
      </w:pPr>
      <w:r>
        <w:t xml:space="preserve">Lokal: Regeringskansliets utredningsavdelning, Hovrättstorget 1, </w:t>
      </w:r>
      <w:r>
        <w:br/>
        <w:t>Box 187, 201 21 Malmö, tel</w:t>
      </w:r>
      <w:r w:rsidR="00DE6547">
        <w:t>.</w:t>
      </w:r>
      <w:r>
        <w:t xml:space="preserve"> 08-405 22 18</w:t>
      </w:r>
    </w:p>
    <w:p w14:paraId="37C6A476" w14:textId="72346FCC" w:rsidR="00A23F7A" w:rsidRDefault="00A23F7A" w:rsidP="00B5765E">
      <w:pPr>
        <w:pStyle w:val="Brdtextupprkning"/>
      </w:pPr>
      <w:r>
        <w:t>Direktiv för utredningen, se dir. 2018:20</w:t>
      </w:r>
      <w:r w:rsidR="00AA2CC8">
        <w:t xml:space="preserve"> och dir</w:t>
      </w:r>
      <w:r w:rsidR="00EC63E8">
        <w:t>.</w:t>
      </w:r>
      <w:r w:rsidR="00AA2CC8">
        <w:t xml:space="preserve"> </w:t>
      </w:r>
      <w:r>
        <w:t>2019:57</w:t>
      </w:r>
    </w:p>
    <w:p w14:paraId="5AA013A3" w14:textId="77777777" w:rsidR="00A23F7A" w:rsidRDefault="00A23F7A" w:rsidP="00B5765E">
      <w:pPr>
        <w:pStyle w:val="Brdtextupprkning"/>
      </w:pPr>
      <w:r>
        <w:t>Utredningen beräknas avsluta sitt arbete senast 15 november 2020.</w:t>
      </w:r>
    </w:p>
    <w:p w14:paraId="4A1E4D13" w14:textId="77777777" w:rsidR="00A23F7A" w:rsidRDefault="00A23F7A" w:rsidP="00B5765E">
      <w:pPr>
        <w:pStyle w:val="Rubrik2"/>
      </w:pPr>
      <w:bookmarkStart w:id="188" w:name="_Toc34128118"/>
      <w:r>
        <w:t>En effektiv och ändamålsenlig tillsyn över diskrimineringslagen (</w:t>
      </w:r>
      <w:proofErr w:type="spellStart"/>
      <w:r>
        <w:t>Ku</w:t>
      </w:r>
      <w:proofErr w:type="spellEnd"/>
      <w:r>
        <w:t xml:space="preserve"> 2018:06)</w:t>
      </w:r>
      <w:bookmarkEnd w:id="188"/>
    </w:p>
    <w:p w14:paraId="077FAB38" w14:textId="77777777" w:rsidR="00A23F7A" w:rsidRDefault="00A23F7A" w:rsidP="00B5765E">
      <w:pPr>
        <w:pStyle w:val="Brdtextupprkning"/>
      </w:pPr>
      <w:r>
        <w:t>Tillkallad enligt regeringens bemyndigande 2018-08-30</w:t>
      </w:r>
    </w:p>
    <w:p w14:paraId="47D84A9A" w14:textId="77777777" w:rsidR="00A23F7A" w:rsidRDefault="00A23F7A" w:rsidP="00B5765E">
      <w:pPr>
        <w:pStyle w:val="Brdtexthllihop"/>
      </w:pPr>
      <w:r>
        <w:t>Särskild utredare:</w:t>
      </w:r>
    </w:p>
    <w:p w14:paraId="4FB2C5D1" w14:textId="77777777" w:rsidR="00A23F7A" w:rsidRDefault="00A23F7A" w:rsidP="00B5765E">
      <w:pPr>
        <w:pStyle w:val="Brdtextmedindragvnster"/>
      </w:pPr>
      <w:r>
        <w:t>Bull, Thomas, justitieråd (fr.o.m. 2019</w:t>
      </w:r>
      <w:r>
        <w:noBreakHyphen/>
        <w:t>09</w:t>
      </w:r>
      <w:r>
        <w:noBreakHyphen/>
        <w:t>19)</w:t>
      </w:r>
    </w:p>
    <w:p w14:paraId="185BD4E5" w14:textId="77777777" w:rsidR="00A23F7A" w:rsidRDefault="00A23F7A" w:rsidP="00B5765E">
      <w:pPr>
        <w:pStyle w:val="Brdtexthllihop"/>
      </w:pPr>
      <w:r>
        <w:t>Sakkunnig:</w:t>
      </w:r>
    </w:p>
    <w:p w14:paraId="1603133C" w14:textId="77777777" w:rsidR="00A23F7A" w:rsidRDefault="00A23F7A" w:rsidP="00B5765E">
      <w:pPr>
        <w:pStyle w:val="Brdtextmedindragvnster"/>
      </w:pPr>
      <w:r>
        <w:t>Schölin, Anna, kansliråd (fr.o.m. 2019</w:t>
      </w:r>
      <w:r>
        <w:noBreakHyphen/>
        <w:t>12</w:t>
      </w:r>
      <w:r>
        <w:noBreakHyphen/>
        <w:t>16)</w:t>
      </w:r>
    </w:p>
    <w:p w14:paraId="0F05A790" w14:textId="77777777" w:rsidR="00A23F7A" w:rsidRDefault="00A23F7A" w:rsidP="00B5765E">
      <w:pPr>
        <w:pStyle w:val="Brdtexthllihop"/>
      </w:pPr>
      <w:r>
        <w:t>Experter:</w:t>
      </w:r>
    </w:p>
    <w:p w14:paraId="66F9ECB8" w14:textId="77777777" w:rsidR="00A23F7A" w:rsidRDefault="00A23F7A" w:rsidP="00B5765E">
      <w:pPr>
        <w:pStyle w:val="Brdtextmedindragvnster"/>
      </w:pPr>
      <w:r>
        <w:t>Karlsson, Maria, jurist (fr.o.m. 2019</w:t>
      </w:r>
      <w:r>
        <w:noBreakHyphen/>
        <w:t>12</w:t>
      </w:r>
      <w:r>
        <w:noBreakHyphen/>
        <w:t>16)</w:t>
      </w:r>
    </w:p>
    <w:p w14:paraId="1CFB2B88" w14:textId="77777777" w:rsidR="00A23F7A" w:rsidRDefault="00A23F7A" w:rsidP="00B5765E">
      <w:pPr>
        <w:pStyle w:val="Brdtextmedindragvnster"/>
      </w:pPr>
      <w:proofErr w:type="spellStart"/>
      <w:r>
        <w:t>Lerwall</w:t>
      </w:r>
      <w:proofErr w:type="spellEnd"/>
      <w:r>
        <w:t>, Lotta, professor (fr.o.m. 2019</w:t>
      </w:r>
      <w:r>
        <w:noBreakHyphen/>
        <w:t>12</w:t>
      </w:r>
      <w:r>
        <w:noBreakHyphen/>
        <w:t>16)</w:t>
      </w:r>
    </w:p>
    <w:p w14:paraId="6AC1CE54" w14:textId="77777777" w:rsidR="00A23F7A" w:rsidRDefault="00A23F7A" w:rsidP="00B5765E">
      <w:pPr>
        <w:pStyle w:val="Brdtextmedindragvnster"/>
      </w:pPr>
      <w:r>
        <w:t>Lindholm, Andreas, jurist (fr.o.m. 2019</w:t>
      </w:r>
      <w:r>
        <w:noBreakHyphen/>
        <w:t>12</w:t>
      </w:r>
      <w:r>
        <w:noBreakHyphen/>
        <w:t>16)</w:t>
      </w:r>
    </w:p>
    <w:p w14:paraId="28156920" w14:textId="77777777" w:rsidR="00A23F7A" w:rsidRDefault="00A23F7A" w:rsidP="00B5765E">
      <w:pPr>
        <w:pStyle w:val="Brdtextmedindragvnster"/>
      </w:pPr>
      <w:r>
        <w:t>Malmberg, Jonas, ordförande (fr.o.m. 2019</w:t>
      </w:r>
      <w:r>
        <w:noBreakHyphen/>
        <w:t>12</w:t>
      </w:r>
      <w:r>
        <w:noBreakHyphen/>
        <w:t>16)</w:t>
      </w:r>
    </w:p>
    <w:p w14:paraId="586EA6B9" w14:textId="77777777" w:rsidR="00A23F7A" w:rsidRDefault="00A23F7A" w:rsidP="00B5765E">
      <w:pPr>
        <w:pStyle w:val="Brdtextmedindragvnster"/>
      </w:pPr>
      <w:r>
        <w:t>Mörk, Martin, enhetschef (fr.o.m. 2019</w:t>
      </w:r>
      <w:r>
        <w:noBreakHyphen/>
        <w:t>12</w:t>
      </w:r>
      <w:r>
        <w:noBreakHyphen/>
        <w:t>16)</w:t>
      </w:r>
    </w:p>
    <w:p w14:paraId="27FEE698" w14:textId="77777777" w:rsidR="00A23F7A" w:rsidRPr="00A50856" w:rsidRDefault="00A23F7A" w:rsidP="00B5765E">
      <w:pPr>
        <w:pStyle w:val="Brdtextmedindragvnster"/>
        <w:rPr>
          <w:lang w:val="de-DE"/>
        </w:rPr>
      </w:pPr>
      <w:r w:rsidRPr="00A50856">
        <w:rPr>
          <w:lang w:val="de-DE"/>
        </w:rPr>
        <w:t xml:space="preserve">Stuber, Eberhard, </w:t>
      </w:r>
      <w:proofErr w:type="spellStart"/>
      <w:r w:rsidRPr="00A50856">
        <w:rPr>
          <w:lang w:val="de-DE"/>
        </w:rPr>
        <w:t>jurist</w:t>
      </w:r>
      <w:proofErr w:type="spellEnd"/>
      <w:r w:rsidRPr="00A50856">
        <w:rPr>
          <w:lang w:val="de-DE"/>
        </w:rPr>
        <w:t xml:space="preserve"> (</w:t>
      </w:r>
      <w:proofErr w:type="spellStart"/>
      <w:r w:rsidRPr="00A50856">
        <w:rPr>
          <w:lang w:val="de-DE"/>
        </w:rPr>
        <w:t>fr.o.m</w:t>
      </w:r>
      <w:proofErr w:type="spellEnd"/>
      <w:r w:rsidRPr="00A50856">
        <w:rPr>
          <w:lang w:val="de-DE"/>
        </w:rPr>
        <w:t>. 2019</w:t>
      </w:r>
      <w:r w:rsidRPr="00A50856">
        <w:rPr>
          <w:lang w:val="de-DE"/>
        </w:rPr>
        <w:noBreakHyphen/>
        <w:t>12</w:t>
      </w:r>
      <w:r w:rsidRPr="00A50856">
        <w:rPr>
          <w:lang w:val="de-DE"/>
        </w:rPr>
        <w:noBreakHyphen/>
        <w:t>16)</w:t>
      </w:r>
    </w:p>
    <w:p w14:paraId="78E11175" w14:textId="77777777" w:rsidR="00A23F7A" w:rsidRDefault="00A23F7A" w:rsidP="00B5765E">
      <w:pPr>
        <w:pStyle w:val="Brdtextmedindragvnster"/>
      </w:pPr>
      <w:r>
        <w:t>Sandström, David, rättssakkunnig (fr.o.m. 2019</w:t>
      </w:r>
      <w:r>
        <w:noBreakHyphen/>
        <w:t>12</w:t>
      </w:r>
      <w:r>
        <w:noBreakHyphen/>
        <w:t>16)</w:t>
      </w:r>
    </w:p>
    <w:p w14:paraId="6D67B734" w14:textId="77777777" w:rsidR="00A23F7A" w:rsidRDefault="00A23F7A" w:rsidP="00B5765E">
      <w:pPr>
        <w:pStyle w:val="Brdtextmedindragvnster"/>
      </w:pPr>
      <w:r>
        <w:lastRenderedPageBreak/>
        <w:t>Stenberg, Sara, departementssekreterare (fr.o.m. 2019</w:t>
      </w:r>
      <w:r>
        <w:noBreakHyphen/>
        <w:t>12</w:t>
      </w:r>
      <w:r>
        <w:noBreakHyphen/>
        <w:t>16)</w:t>
      </w:r>
    </w:p>
    <w:p w14:paraId="3EEC2FEA" w14:textId="77777777" w:rsidR="00A23F7A" w:rsidRDefault="00A23F7A" w:rsidP="00B5765E">
      <w:pPr>
        <w:pStyle w:val="Brdtextmedindragvnster"/>
      </w:pPr>
      <w:r>
        <w:t>Wester, Hugo, departementssekreterare (fr.o.m. 2019</w:t>
      </w:r>
      <w:r>
        <w:noBreakHyphen/>
        <w:t>12</w:t>
      </w:r>
      <w:r>
        <w:noBreakHyphen/>
        <w:t>16)</w:t>
      </w:r>
    </w:p>
    <w:p w14:paraId="05F6FEC0" w14:textId="77777777" w:rsidR="00A23F7A" w:rsidRDefault="00A23F7A" w:rsidP="00B5765E">
      <w:pPr>
        <w:pStyle w:val="Brdtexthllihop"/>
      </w:pPr>
      <w:r>
        <w:t>Huvudsekreterare:</w:t>
      </w:r>
    </w:p>
    <w:p w14:paraId="6F97BDF3" w14:textId="77777777" w:rsidR="00A23F7A" w:rsidRDefault="00A23F7A" w:rsidP="00B5765E">
      <w:pPr>
        <w:pStyle w:val="Brdtextmedindragvnster"/>
      </w:pPr>
      <w:proofErr w:type="spellStart"/>
      <w:r>
        <w:t>Boussaid</w:t>
      </w:r>
      <w:proofErr w:type="spellEnd"/>
      <w:r>
        <w:t xml:space="preserve"> Pettersson, Nadia (fr.o.m. 2019</w:t>
      </w:r>
      <w:r>
        <w:noBreakHyphen/>
        <w:t>11</w:t>
      </w:r>
      <w:r>
        <w:noBreakHyphen/>
        <w:t>07)</w:t>
      </w:r>
    </w:p>
    <w:p w14:paraId="2B5F07F1" w14:textId="77777777" w:rsidR="00A23F7A" w:rsidRDefault="00A23F7A" w:rsidP="00B5765E">
      <w:pPr>
        <w:pStyle w:val="Brdtexthllihop"/>
      </w:pPr>
      <w:r>
        <w:t>Sekreterare:</w:t>
      </w:r>
    </w:p>
    <w:p w14:paraId="77C07B58" w14:textId="77777777" w:rsidR="00A23F7A" w:rsidRDefault="00A23F7A" w:rsidP="00B5765E">
      <w:pPr>
        <w:pStyle w:val="Brdtextmedindragvnster"/>
      </w:pPr>
      <w:r>
        <w:t>Nordengren, Nina (fr.o.m. 2019</w:t>
      </w:r>
      <w:r>
        <w:noBreakHyphen/>
        <w:t>11</w:t>
      </w:r>
      <w:r>
        <w:noBreakHyphen/>
        <w:t>21)</w:t>
      </w:r>
    </w:p>
    <w:p w14:paraId="2E48D428" w14:textId="77777777" w:rsidR="00A23F7A" w:rsidRDefault="00A23F7A" w:rsidP="00B5765E">
      <w:pPr>
        <w:pStyle w:val="Brdtextmedindragvnster"/>
      </w:pPr>
      <w:proofErr w:type="spellStart"/>
      <w:r>
        <w:t>Rosenmüller</w:t>
      </w:r>
      <w:proofErr w:type="spellEnd"/>
      <w:r>
        <w:t xml:space="preserve"> Nordlander, Anna (fr.o.m. 2020</w:t>
      </w:r>
      <w:r>
        <w:noBreakHyphen/>
        <w:t>01</w:t>
      </w:r>
      <w:r>
        <w:noBreakHyphen/>
        <w:t>16)</w:t>
      </w:r>
    </w:p>
    <w:p w14:paraId="3AFFDFAB" w14:textId="51074342" w:rsidR="00A23F7A" w:rsidRDefault="00A23F7A" w:rsidP="00B5765E">
      <w:pPr>
        <w:pStyle w:val="Brdtextupprkning"/>
      </w:pPr>
      <w:r>
        <w:t>Direktiv för utredningen, se dir. 2018:99</w:t>
      </w:r>
      <w:r w:rsidR="00AA2CC8">
        <w:t xml:space="preserve"> och </w:t>
      </w:r>
      <w:r>
        <w:t>dir</w:t>
      </w:r>
      <w:r w:rsidR="00EC63E8">
        <w:t>.</w:t>
      </w:r>
      <w:r>
        <w:t xml:space="preserve"> 2019:63</w:t>
      </w:r>
    </w:p>
    <w:p w14:paraId="0534747F" w14:textId="77777777" w:rsidR="00A23F7A" w:rsidRDefault="00A23F7A" w:rsidP="00B5765E">
      <w:pPr>
        <w:pStyle w:val="Brdtextupprkning"/>
      </w:pPr>
      <w:r>
        <w:t>Utredningen beräknas avsluta sitt arbete senast 1 oktober 2020.</w:t>
      </w:r>
    </w:p>
    <w:p w14:paraId="4865E9A7" w14:textId="77777777" w:rsidR="00A23F7A" w:rsidRDefault="00A23F7A" w:rsidP="00B5765E">
      <w:pPr>
        <w:pStyle w:val="Rubrik2"/>
      </w:pPr>
      <w:bookmarkStart w:id="189" w:name="_Toc34128119"/>
      <w:r>
        <w:t xml:space="preserve">Utredningen om en moderniserad arbetsrätt </w:t>
      </w:r>
      <w:r>
        <w:br/>
        <w:t>(A 2019:01)</w:t>
      </w:r>
      <w:bookmarkEnd w:id="189"/>
    </w:p>
    <w:p w14:paraId="08C18A62" w14:textId="77777777" w:rsidR="00A23F7A" w:rsidRDefault="00A23F7A" w:rsidP="00B5765E">
      <w:pPr>
        <w:pStyle w:val="Brdtextupprkning"/>
      </w:pPr>
      <w:r>
        <w:t>Tillkallad enligt regeringens bemyndigande 2019-04-25</w:t>
      </w:r>
    </w:p>
    <w:p w14:paraId="03E6757F" w14:textId="77777777" w:rsidR="00A23F7A" w:rsidRDefault="00A23F7A" w:rsidP="00B5765E">
      <w:pPr>
        <w:pStyle w:val="Brdtexthllihop"/>
      </w:pPr>
      <w:r>
        <w:t>Särskild utredare:</w:t>
      </w:r>
    </w:p>
    <w:p w14:paraId="3B363CD6" w14:textId="77777777" w:rsidR="00A23F7A" w:rsidRDefault="00A23F7A" w:rsidP="00B5765E">
      <w:pPr>
        <w:pStyle w:val="Brdtextmedindragvnster"/>
      </w:pPr>
      <w:proofErr w:type="spellStart"/>
      <w:r>
        <w:t>Toijer</w:t>
      </w:r>
      <w:proofErr w:type="spellEnd"/>
      <w:r>
        <w:t>, Gudmund, justitieråd (fr.o.m. 2019</w:t>
      </w:r>
      <w:r>
        <w:noBreakHyphen/>
        <w:t>04</w:t>
      </w:r>
      <w:r>
        <w:noBreakHyphen/>
        <w:t>25)</w:t>
      </w:r>
    </w:p>
    <w:p w14:paraId="2AC8C452" w14:textId="77777777" w:rsidR="00A23F7A" w:rsidRDefault="00A23F7A" w:rsidP="00B5765E">
      <w:pPr>
        <w:pStyle w:val="Brdtexthllihop"/>
      </w:pPr>
      <w:r>
        <w:t>Sakkunniga:</w:t>
      </w:r>
    </w:p>
    <w:p w14:paraId="73204AD0" w14:textId="77777777" w:rsidR="00A23F7A" w:rsidRDefault="00A23F7A" w:rsidP="00B5765E">
      <w:pPr>
        <w:pStyle w:val="Brdtextmedindragvnster"/>
      </w:pPr>
      <w:r>
        <w:t>Edlund, Hanna, departementssekreterare (fr.o.m. 2019</w:t>
      </w:r>
      <w:r>
        <w:noBreakHyphen/>
        <w:t>05</w:t>
      </w:r>
      <w:r>
        <w:noBreakHyphen/>
        <w:t>20)</w:t>
      </w:r>
    </w:p>
    <w:p w14:paraId="38E30347" w14:textId="77777777" w:rsidR="00A23F7A" w:rsidRDefault="00A23F7A" w:rsidP="00B5765E">
      <w:pPr>
        <w:pStyle w:val="Brdtextmedindragvnster"/>
      </w:pPr>
      <w:proofErr w:type="spellStart"/>
      <w:r>
        <w:t>Kristenssom</w:t>
      </w:r>
      <w:proofErr w:type="spellEnd"/>
      <w:r>
        <w:t>, Elisabeth, kansliråd (fr.o.m. 2019</w:t>
      </w:r>
      <w:r>
        <w:noBreakHyphen/>
        <w:t>05</w:t>
      </w:r>
      <w:r>
        <w:noBreakHyphen/>
        <w:t>20)</w:t>
      </w:r>
    </w:p>
    <w:p w14:paraId="78017C0D" w14:textId="77777777" w:rsidR="00A23F7A" w:rsidRDefault="00A23F7A" w:rsidP="00B5765E">
      <w:pPr>
        <w:pStyle w:val="Brdtextmedindragvnster"/>
      </w:pPr>
      <w:r>
        <w:t>Ståhl, Susanna, departementssekreterare (fr.o.m. 2019</w:t>
      </w:r>
      <w:r>
        <w:noBreakHyphen/>
        <w:t>05</w:t>
      </w:r>
      <w:r>
        <w:noBreakHyphen/>
        <w:t>20)</w:t>
      </w:r>
    </w:p>
    <w:p w14:paraId="6C0106F1" w14:textId="77777777" w:rsidR="00A23F7A" w:rsidRDefault="00A23F7A" w:rsidP="00B5765E">
      <w:pPr>
        <w:pStyle w:val="Brdtextmedindragvnster"/>
      </w:pPr>
      <w:r>
        <w:t>Svensson, Hanna, rättssakkunnig (fr.o.m. 2019</w:t>
      </w:r>
      <w:r>
        <w:noBreakHyphen/>
        <w:t>05</w:t>
      </w:r>
      <w:r>
        <w:noBreakHyphen/>
        <w:t>20)</w:t>
      </w:r>
    </w:p>
    <w:p w14:paraId="7E742E14" w14:textId="77777777" w:rsidR="00A23F7A" w:rsidRDefault="00A23F7A" w:rsidP="00B5765E">
      <w:pPr>
        <w:pStyle w:val="Brdtexthllihop"/>
      </w:pPr>
      <w:r>
        <w:t>Experter:</w:t>
      </w:r>
    </w:p>
    <w:p w14:paraId="4A18B013" w14:textId="77777777" w:rsidR="00A23F7A" w:rsidRDefault="00A23F7A" w:rsidP="00B5765E">
      <w:pPr>
        <w:pStyle w:val="Brdtextmedindragvnster"/>
      </w:pPr>
      <w:r>
        <w:t>Bergström, Ola, professor (fr.o.m. 2019</w:t>
      </w:r>
      <w:r>
        <w:noBreakHyphen/>
        <w:t>05</w:t>
      </w:r>
      <w:r>
        <w:noBreakHyphen/>
        <w:t>20)</w:t>
      </w:r>
    </w:p>
    <w:p w14:paraId="302797A7" w14:textId="77777777" w:rsidR="00A23F7A" w:rsidRDefault="00A23F7A" w:rsidP="00B5765E">
      <w:pPr>
        <w:pStyle w:val="Brdtextmedindragvnster"/>
      </w:pPr>
      <w:proofErr w:type="spellStart"/>
      <w:r>
        <w:t>Breman</w:t>
      </w:r>
      <w:proofErr w:type="spellEnd"/>
      <w:r>
        <w:t>, Anna, chefsekonom (fr.o.m. 2019</w:t>
      </w:r>
      <w:r>
        <w:noBreakHyphen/>
        <w:t>04</w:t>
      </w:r>
      <w:r>
        <w:noBreakHyphen/>
        <w:t>25 t.o.m. 2019</w:t>
      </w:r>
      <w:r>
        <w:noBreakHyphen/>
        <w:t>11</w:t>
      </w:r>
      <w:r>
        <w:noBreakHyphen/>
        <w:t>30)</w:t>
      </w:r>
    </w:p>
    <w:p w14:paraId="79F1B7D5" w14:textId="77777777" w:rsidR="00A23F7A" w:rsidRDefault="00A23F7A" w:rsidP="00B5765E">
      <w:pPr>
        <w:pStyle w:val="Brdtextmedindragvnster"/>
      </w:pPr>
      <w:r>
        <w:t>Nordström Skans, Oscar, professor (fr.o.m. 2019</w:t>
      </w:r>
      <w:r>
        <w:noBreakHyphen/>
        <w:t>04</w:t>
      </w:r>
      <w:r>
        <w:noBreakHyphen/>
        <w:t>25)</w:t>
      </w:r>
    </w:p>
    <w:p w14:paraId="4926623C" w14:textId="77777777" w:rsidR="00A23F7A" w:rsidRDefault="00A23F7A" w:rsidP="00B5765E">
      <w:pPr>
        <w:pStyle w:val="Brdtextmedindragvnster"/>
      </w:pPr>
      <w:proofErr w:type="spellStart"/>
      <w:r>
        <w:t>Skedinger</w:t>
      </w:r>
      <w:proofErr w:type="spellEnd"/>
      <w:r>
        <w:t>, Per, docent (fr.o.m. 2019</w:t>
      </w:r>
      <w:r>
        <w:noBreakHyphen/>
        <w:t>04</w:t>
      </w:r>
      <w:r>
        <w:noBreakHyphen/>
        <w:t>25)</w:t>
      </w:r>
    </w:p>
    <w:p w14:paraId="60937B60" w14:textId="77777777" w:rsidR="00A23F7A" w:rsidRDefault="00A23F7A" w:rsidP="00B5765E">
      <w:pPr>
        <w:pStyle w:val="Brdtexthllihop"/>
      </w:pPr>
      <w:r>
        <w:t>Referensgrupp:</w:t>
      </w:r>
    </w:p>
    <w:p w14:paraId="14F0FB14" w14:textId="77777777" w:rsidR="00A23F7A" w:rsidRDefault="00A23F7A" w:rsidP="00B5765E">
      <w:pPr>
        <w:pStyle w:val="Brdtextmedindragvnster"/>
      </w:pPr>
      <w:proofErr w:type="spellStart"/>
      <w:r>
        <w:t>Argulander</w:t>
      </w:r>
      <w:proofErr w:type="spellEnd"/>
      <w:r>
        <w:t>, Lise-Lotte, arbetsjurist (fr.o.m. 2019</w:t>
      </w:r>
      <w:r>
        <w:noBreakHyphen/>
        <w:t>05</w:t>
      </w:r>
      <w:r>
        <w:noBreakHyphen/>
        <w:t>23)</w:t>
      </w:r>
    </w:p>
    <w:p w14:paraId="7BDCE2A3" w14:textId="77777777" w:rsidR="00A23F7A" w:rsidRDefault="00A23F7A" w:rsidP="00B5765E">
      <w:pPr>
        <w:pStyle w:val="Brdtextmedindragvnster"/>
      </w:pPr>
      <w:r>
        <w:t>Beckman, Niklas, arbetsjurist (fr.o.m. 2019</w:t>
      </w:r>
      <w:r>
        <w:noBreakHyphen/>
        <w:t>05</w:t>
      </w:r>
      <w:r>
        <w:noBreakHyphen/>
        <w:t>23)</w:t>
      </w:r>
    </w:p>
    <w:p w14:paraId="63EF8624" w14:textId="77777777" w:rsidR="00A23F7A" w:rsidRDefault="00A23F7A" w:rsidP="00B5765E">
      <w:pPr>
        <w:pStyle w:val="Brdtextmedindragvnster"/>
      </w:pPr>
      <w:r>
        <w:t>Björck, Tomas, arbetsjurist (fr.o.m. 2019</w:t>
      </w:r>
      <w:r>
        <w:noBreakHyphen/>
        <w:t>05</w:t>
      </w:r>
      <w:r>
        <w:noBreakHyphen/>
        <w:t>23)</w:t>
      </w:r>
    </w:p>
    <w:p w14:paraId="76FA07E3" w14:textId="77777777" w:rsidR="00A23F7A" w:rsidRDefault="00A23F7A" w:rsidP="00B5765E">
      <w:pPr>
        <w:pStyle w:val="Brdtextmedindragvnster"/>
      </w:pPr>
      <w:r>
        <w:t>Lidén, Jens, arbetsjurist (fr.o.m. 2019</w:t>
      </w:r>
      <w:r>
        <w:noBreakHyphen/>
        <w:t>05</w:t>
      </w:r>
      <w:r>
        <w:noBreakHyphen/>
        <w:t>23)</w:t>
      </w:r>
    </w:p>
    <w:p w14:paraId="710D967C" w14:textId="77777777" w:rsidR="00A23F7A" w:rsidRPr="000D617B" w:rsidRDefault="00A23F7A" w:rsidP="00B5765E">
      <w:pPr>
        <w:pStyle w:val="Brdtextmedindragvnster"/>
        <w:rPr>
          <w:lang w:val="de-DE"/>
        </w:rPr>
      </w:pPr>
      <w:r w:rsidRPr="000D617B">
        <w:rPr>
          <w:lang w:val="de-DE"/>
        </w:rPr>
        <w:t xml:space="preserve">Mann, Hedda, </w:t>
      </w:r>
      <w:proofErr w:type="spellStart"/>
      <w:r w:rsidRPr="006D7905">
        <w:rPr>
          <w:lang w:val="de-DE"/>
        </w:rPr>
        <w:t>chefsjurist</w:t>
      </w:r>
      <w:proofErr w:type="spellEnd"/>
      <w:r w:rsidRPr="000D617B">
        <w:rPr>
          <w:lang w:val="de-DE"/>
        </w:rPr>
        <w:t xml:space="preserve"> (</w:t>
      </w:r>
      <w:proofErr w:type="spellStart"/>
      <w:r w:rsidRPr="000D617B">
        <w:rPr>
          <w:lang w:val="de-DE"/>
        </w:rPr>
        <w:t>fr.o.m</w:t>
      </w:r>
      <w:proofErr w:type="spellEnd"/>
      <w:r w:rsidRPr="000D617B">
        <w:rPr>
          <w:lang w:val="de-DE"/>
        </w:rPr>
        <w:t>. 2019</w:t>
      </w:r>
      <w:r w:rsidRPr="000D617B">
        <w:rPr>
          <w:lang w:val="de-DE"/>
        </w:rPr>
        <w:noBreakHyphen/>
        <w:t>05</w:t>
      </w:r>
      <w:r w:rsidRPr="000D617B">
        <w:rPr>
          <w:lang w:val="de-DE"/>
        </w:rPr>
        <w:noBreakHyphen/>
        <w:t>23)</w:t>
      </w:r>
    </w:p>
    <w:p w14:paraId="3152F92D" w14:textId="77777777" w:rsidR="00A23F7A" w:rsidRDefault="00A23F7A" w:rsidP="00B5765E">
      <w:pPr>
        <w:pStyle w:val="Brdtextmedindragvnster"/>
      </w:pPr>
      <w:r>
        <w:t>Maier Söderberg, Lena, chefsjurist (fr.o.m. 2019</w:t>
      </w:r>
      <w:r>
        <w:noBreakHyphen/>
        <w:t>05</w:t>
      </w:r>
      <w:r>
        <w:noBreakHyphen/>
        <w:t>23)</w:t>
      </w:r>
    </w:p>
    <w:p w14:paraId="572DFD00" w14:textId="77777777" w:rsidR="00A23F7A" w:rsidRDefault="00A23F7A" w:rsidP="00B5765E">
      <w:pPr>
        <w:pStyle w:val="Brdtextmedindragvnster"/>
      </w:pPr>
      <w:r>
        <w:t>Rehnström, Sofie, arbetsjurist (fr.o.m. 2019</w:t>
      </w:r>
      <w:r>
        <w:noBreakHyphen/>
        <w:t>05</w:t>
      </w:r>
      <w:r>
        <w:noBreakHyphen/>
        <w:t>23)</w:t>
      </w:r>
    </w:p>
    <w:p w14:paraId="1A4FD80C" w14:textId="77777777" w:rsidR="00A23F7A" w:rsidRDefault="00A23F7A" w:rsidP="00B5765E">
      <w:pPr>
        <w:pStyle w:val="Brdtexthllihop"/>
      </w:pPr>
      <w:r>
        <w:t>Huvudsekreterare:</w:t>
      </w:r>
    </w:p>
    <w:p w14:paraId="041FFF2F" w14:textId="77777777" w:rsidR="00A23F7A" w:rsidRDefault="00A23F7A" w:rsidP="00B5765E">
      <w:pPr>
        <w:pStyle w:val="Brdtextmedindragvnster"/>
      </w:pPr>
      <w:proofErr w:type="spellStart"/>
      <w:r>
        <w:t>Gartell</w:t>
      </w:r>
      <w:proofErr w:type="spellEnd"/>
      <w:r>
        <w:t>, Marie (fr.o.m. 2019</w:t>
      </w:r>
      <w:r>
        <w:noBreakHyphen/>
        <w:t>06</w:t>
      </w:r>
      <w:r>
        <w:noBreakHyphen/>
        <w:t>01)</w:t>
      </w:r>
    </w:p>
    <w:p w14:paraId="5A8D51BD" w14:textId="77777777" w:rsidR="00A23F7A" w:rsidRDefault="00A23F7A" w:rsidP="00B5765E">
      <w:pPr>
        <w:pStyle w:val="Brdtexthllihop"/>
      </w:pPr>
      <w:r>
        <w:t>Sekreterare:</w:t>
      </w:r>
    </w:p>
    <w:p w14:paraId="7A85AB2E" w14:textId="77777777" w:rsidR="00A23F7A" w:rsidRDefault="00A23F7A" w:rsidP="00B5765E">
      <w:pPr>
        <w:pStyle w:val="Brdtextmedindragvnster"/>
      </w:pPr>
      <w:r>
        <w:t xml:space="preserve">Andersson </w:t>
      </w:r>
      <w:proofErr w:type="spellStart"/>
      <w:r>
        <w:t>Joona</w:t>
      </w:r>
      <w:proofErr w:type="spellEnd"/>
      <w:r>
        <w:t>, Pernilla (fr.o.m. 2019</w:t>
      </w:r>
      <w:r>
        <w:noBreakHyphen/>
        <w:t>08</w:t>
      </w:r>
      <w:r>
        <w:noBreakHyphen/>
        <w:t>01)</w:t>
      </w:r>
    </w:p>
    <w:p w14:paraId="7504F6A6" w14:textId="77777777" w:rsidR="00A23F7A" w:rsidRPr="000D617B" w:rsidRDefault="00A23F7A" w:rsidP="00B5765E">
      <w:pPr>
        <w:pStyle w:val="Brdtextmedindragvnster"/>
        <w:rPr>
          <w:lang w:val="en-US"/>
        </w:rPr>
      </w:pPr>
      <w:r w:rsidRPr="000D617B">
        <w:rPr>
          <w:lang w:val="en-US"/>
        </w:rPr>
        <w:t>Larsson, Tommy (</w:t>
      </w:r>
      <w:proofErr w:type="spellStart"/>
      <w:r w:rsidRPr="000D617B">
        <w:rPr>
          <w:lang w:val="en-US"/>
        </w:rPr>
        <w:t>fr.o.m</w:t>
      </w:r>
      <w:proofErr w:type="spellEnd"/>
      <w:r w:rsidRPr="000D617B">
        <w:rPr>
          <w:lang w:val="en-US"/>
        </w:rPr>
        <w:t>. 2019</w:t>
      </w:r>
      <w:r w:rsidRPr="000D617B">
        <w:rPr>
          <w:lang w:val="en-US"/>
        </w:rPr>
        <w:noBreakHyphen/>
        <w:t>06</w:t>
      </w:r>
      <w:r w:rsidRPr="000D617B">
        <w:rPr>
          <w:lang w:val="en-US"/>
        </w:rPr>
        <w:noBreakHyphen/>
        <w:t>01)</w:t>
      </w:r>
    </w:p>
    <w:p w14:paraId="5A7730B8" w14:textId="77777777" w:rsidR="00A23F7A" w:rsidRDefault="00A23F7A" w:rsidP="00B5765E">
      <w:pPr>
        <w:pStyle w:val="Brdtextmedindragvnster"/>
      </w:pPr>
      <w:r>
        <w:t>Rasmussen, Maria (fr.o.m. 2019</w:t>
      </w:r>
      <w:r>
        <w:noBreakHyphen/>
        <w:t>04</w:t>
      </w:r>
      <w:r>
        <w:noBreakHyphen/>
        <w:t>25)</w:t>
      </w:r>
    </w:p>
    <w:p w14:paraId="2994EAC5" w14:textId="77777777" w:rsidR="00A23F7A" w:rsidRDefault="00A23F7A" w:rsidP="00B5765E">
      <w:pPr>
        <w:pStyle w:val="Brdtextupprkning"/>
      </w:pPr>
      <w:r>
        <w:t>Direktiv för utredningen, se dir. 2019:17</w:t>
      </w:r>
    </w:p>
    <w:p w14:paraId="50FF5EEF" w14:textId="77777777" w:rsidR="00A23F7A" w:rsidRDefault="00A23F7A" w:rsidP="00B5765E">
      <w:pPr>
        <w:pStyle w:val="Brdtextupprkning"/>
      </w:pPr>
      <w:r>
        <w:lastRenderedPageBreak/>
        <w:t>Utredningen beräknas avsluta sitt arbete senast 31 maj 2020.</w:t>
      </w:r>
    </w:p>
    <w:p w14:paraId="6FE9C8B8" w14:textId="77777777" w:rsidR="00A23F7A" w:rsidRDefault="00A23F7A" w:rsidP="00B5765E">
      <w:pPr>
        <w:pStyle w:val="Rubrik2"/>
      </w:pPr>
      <w:bookmarkStart w:id="190" w:name="_Toc34128120"/>
      <w:r>
        <w:t>Utredningen om genomförande av visselblåsardirektivet (A 2019:02)</w:t>
      </w:r>
      <w:bookmarkEnd w:id="190"/>
    </w:p>
    <w:p w14:paraId="76C62923" w14:textId="77777777" w:rsidR="00A23F7A" w:rsidRDefault="00A23F7A" w:rsidP="00B5765E">
      <w:pPr>
        <w:pStyle w:val="Brdtextupprkning"/>
      </w:pPr>
      <w:r>
        <w:t>Tillkallad enligt regeringens bemyndigande 2019-05-29</w:t>
      </w:r>
    </w:p>
    <w:p w14:paraId="2B250BF1" w14:textId="77777777" w:rsidR="00A23F7A" w:rsidRDefault="00A23F7A" w:rsidP="00B5765E">
      <w:pPr>
        <w:pStyle w:val="Brdtexthllihop"/>
      </w:pPr>
      <w:r>
        <w:t>Särskild utredare:</w:t>
      </w:r>
    </w:p>
    <w:p w14:paraId="4747E981" w14:textId="77777777" w:rsidR="00A23F7A" w:rsidRDefault="00A23F7A" w:rsidP="00B5765E">
      <w:pPr>
        <w:pStyle w:val="Brdtextmedindragvnster"/>
      </w:pPr>
      <w:proofErr w:type="spellStart"/>
      <w:r>
        <w:t>Askersjö</w:t>
      </w:r>
      <w:proofErr w:type="spellEnd"/>
      <w:r>
        <w:t>, Inga-Lill, justitieråd (fr.o.m. 2019</w:t>
      </w:r>
      <w:r>
        <w:noBreakHyphen/>
        <w:t>05</w:t>
      </w:r>
      <w:r>
        <w:noBreakHyphen/>
        <w:t>29)</w:t>
      </w:r>
    </w:p>
    <w:p w14:paraId="2CD5C23F" w14:textId="77777777" w:rsidR="00A23F7A" w:rsidRDefault="00A23F7A" w:rsidP="00B5765E">
      <w:pPr>
        <w:pStyle w:val="Brdtexthllihop"/>
      </w:pPr>
      <w:r>
        <w:t>Sakkunniga:</w:t>
      </w:r>
    </w:p>
    <w:p w14:paraId="1F89B033" w14:textId="77777777" w:rsidR="00A23F7A" w:rsidRDefault="00A23F7A" w:rsidP="00B5765E">
      <w:pPr>
        <w:pStyle w:val="Brdtextmedindragvnster"/>
      </w:pPr>
      <w:r>
        <w:t>Josefsson, Madeleine, rättssakkunnig (fr.o.m. 2019</w:t>
      </w:r>
      <w:r>
        <w:noBreakHyphen/>
        <w:t>09</w:t>
      </w:r>
      <w:r>
        <w:noBreakHyphen/>
        <w:t>16)</w:t>
      </w:r>
    </w:p>
    <w:p w14:paraId="003948AF" w14:textId="77777777" w:rsidR="00A23F7A" w:rsidRDefault="00A23F7A" w:rsidP="00B5765E">
      <w:pPr>
        <w:pStyle w:val="Brdtextmedindragvnster"/>
      </w:pPr>
      <w:r>
        <w:t>Widgren, Olof, kansliråd (fr.o.m. 2019</w:t>
      </w:r>
      <w:r>
        <w:noBreakHyphen/>
        <w:t>09</w:t>
      </w:r>
      <w:r>
        <w:noBreakHyphen/>
        <w:t>16)</w:t>
      </w:r>
    </w:p>
    <w:p w14:paraId="30A5FEDF" w14:textId="77777777" w:rsidR="00A23F7A" w:rsidRDefault="00A23F7A" w:rsidP="00B5765E">
      <w:pPr>
        <w:pStyle w:val="Brdtexthllihop"/>
      </w:pPr>
      <w:r>
        <w:t>Experter:</w:t>
      </w:r>
    </w:p>
    <w:p w14:paraId="6B2F8BAD" w14:textId="77777777" w:rsidR="00A23F7A" w:rsidRDefault="00A23F7A" w:rsidP="00B5765E">
      <w:pPr>
        <w:pStyle w:val="Brdtextmedindragvnster"/>
      </w:pPr>
      <w:r>
        <w:t>Berger, Christian, ämnesråd (fr.o.m. 2019</w:t>
      </w:r>
      <w:r>
        <w:noBreakHyphen/>
        <w:t>09</w:t>
      </w:r>
      <w:r>
        <w:noBreakHyphen/>
        <w:t>16)</w:t>
      </w:r>
    </w:p>
    <w:p w14:paraId="1A0E4BD5" w14:textId="77777777" w:rsidR="00A23F7A" w:rsidRDefault="00A23F7A" w:rsidP="00B5765E">
      <w:pPr>
        <w:pStyle w:val="Brdtextmedindragvnster"/>
      </w:pPr>
      <w:r>
        <w:t>Nguyen, Long, internutredare (fr.o.m. 2019</w:t>
      </w:r>
      <w:r>
        <w:noBreakHyphen/>
        <w:t>09</w:t>
      </w:r>
      <w:r>
        <w:noBreakHyphen/>
        <w:t>16)</w:t>
      </w:r>
    </w:p>
    <w:p w14:paraId="317FF815" w14:textId="77777777" w:rsidR="00A23F7A" w:rsidRDefault="00A23F7A" w:rsidP="00B5765E">
      <w:pPr>
        <w:pStyle w:val="Brdtextmedindragvnster"/>
      </w:pPr>
      <w:r>
        <w:t>Ullman, Linda, chef för intern kontroll (fr.o.m. 2019</w:t>
      </w:r>
      <w:r>
        <w:noBreakHyphen/>
        <w:t>09</w:t>
      </w:r>
      <w:r>
        <w:noBreakHyphen/>
        <w:t>16)</w:t>
      </w:r>
    </w:p>
    <w:p w14:paraId="155CFEF8" w14:textId="77777777" w:rsidR="00A23F7A" w:rsidRDefault="00A23F7A" w:rsidP="00B5765E">
      <w:pPr>
        <w:pStyle w:val="Brdtexthllihop"/>
      </w:pPr>
      <w:r>
        <w:t>Referensgrupp:</w:t>
      </w:r>
    </w:p>
    <w:p w14:paraId="2BAE328F" w14:textId="77777777" w:rsidR="00A23F7A" w:rsidRDefault="00A23F7A" w:rsidP="00B5765E">
      <w:pPr>
        <w:pStyle w:val="Brdtextmedindragvnster"/>
      </w:pPr>
      <w:proofErr w:type="spellStart"/>
      <w:r>
        <w:t>Brinnen</w:t>
      </w:r>
      <w:proofErr w:type="spellEnd"/>
      <w:r>
        <w:t>, Ola, arbetsrättsjurist (fr.o.m. 2019</w:t>
      </w:r>
      <w:r>
        <w:noBreakHyphen/>
        <w:t>09</w:t>
      </w:r>
      <w:r>
        <w:noBreakHyphen/>
        <w:t>16)</w:t>
      </w:r>
    </w:p>
    <w:p w14:paraId="54D64FD8" w14:textId="77777777" w:rsidR="00A23F7A" w:rsidRDefault="00A23F7A" w:rsidP="00B5765E">
      <w:pPr>
        <w:pStyle w:val="Brdtextmedindragvnster"/>
      </w:pPr>
      <w:r>
        <w:t>Donovan, Lise, jurist (fr.o.m. 2019</w:t>
      </w:r>
      <w:r>
        <w:noBreakHyphen/>
        <w:t>09</w:t>
      </w:r>
      <w:r>
        <w:noBreakHyphen/>
        <w:t>16)</w:t>
      </w:r>
    </w:p>
    <w:p w14:paraId="3CC1FEA4" w14:textId="77777777" w:rsidR="00A23F7A" w:rsidRDefault="00A23F7A" w:rsidP="00B5765E">
      <w:pPr>
        <w:pStyle w:val="Brdtextmedindragvnster"/>
      </w:pPr>
      <w:proofErr w:type="spellStart"/>
      <w:r>
        <w:t>Durling</w:t>
      </w:r>
      <w:proofErr w:type="spellEnd"/>
      <w:r>
        <w:t>, Carl, arbetsrättsjurist (fr.o.m. 2019</w:t>
      </w:r>
      <w:r>
        <w:noBreakHyphen/>
        <w:t>09</w:t>
      </w:r>
      <w:r>
        <w:noBreakHyphen/>
        <w:t>16)</w:t>
      </w:r>
    </w:p>
    <w:p w14:paraId="7952A600" w14:textId="77777777" w:rsidR="00A23F7A" w:rsidRDefault="00A23F7A" w:rsidP="00B5765E">
      <w:pPr>
        <w:pStyle w:val="Brdtextmedindragvnster"/>
      </w:pPr>
      <w:r>
        <w:t>Larsson, Helena, jurist (fr.o.m. 2019</w:t>
      </w:r>
      <w:r>
        <w:noBreakHyphen/>
        <w:t>09</w:t>
      </w:r>
      <w:r>
        <w:noBreakHyphen/>
        <w:t>16)</w:t>
      </w:r>
    </w:p>
    <w:p w14:paraId="72B758B1" w14:textId="77777777" w:rsidR="00A23F7A" w:rsidRDefault="00A23F7A" w:rsidP="00B5765E">
      <w:pPr>
        <w:pStyle w:val="Brdtextmedindragvnster"/>
      </w:pPr>
      <w:proofErr w:type="spellStart"/>
      <w:r>
        <w:t>Nordenbrink</w:t>
      </w:r>
      <w:proofErr w:type="spellEnd"/>
      <w:r>
        <w:t>, Tina, arbetsrättsjurist (fr.o.m. 2019</w:t>
      </w:r>
      <w:r>
        <w:noBreakHyphen/>
        <w:t>09</w:t>
      </w:r>
      <w:r>
        <w:noBreakHyphen/>
        <w:t>16)</w:t>
      </w:r>
    </w:p>
    <w:p w14:paraId="7ED26087" w14:textId="77777777" w:rsidR="00A23F7A" w:rsidRDefault="00A23F7A" w:rsidP="00B5765E">
      <w:pPr>
        <w:pStyle w:val="Brdtextmedindragvnster"/>
      </w:pPr>
      <w:r>
        <w:t>Rehnström, Sofie, jurist (fr.o.m. 2019</w:t>
      </w:r>
      <w:r>
        <w:noBreakHyphen/>
        <w:t>09</w:t>
      </w:r>
      <w:r>
        <w:noBreakHyphen/>
        <w:t>16)</w:t>
      </w:r>
    </w:p>
    <w:p w14:paraId="67CE2057" w14:textId="77777777" w:rsidR="00A23F7A" w:rsidRDefault="00A23F7A" w:rsidP="00B5765E">
      <w:pPr>
        <w:pStyle w:val="Brdtexthllihop"/>
      </w:pPr>
      <w:r>
        <w:t>Huvudsekreterare:</w:t>
      </w:r>
    </w:p>
    <w:p w14:paraId="69BB88D6" w14:textId="77777777" w:rsidR="00A23F7A" w:rsidRDefault="00A23F7A" w:rsidP="00B5765E">
      <w:pPr>
        <w:pStyle w:val="Brdtextmedindragvnster"/>
      </w:pPr>
      <w:r>
        <w:t>Larsson, Per (fr.o.m. 2019</w:t>
      </w:r>
      <w:r>
        <w:noBreakHyphen/>
        <w:t>06</w:t>
      </w:r>
      <w:r>
        <w:noBreakHyphen/>
        <w:t>10)</w:t>
      </w:r>
    </w:p>
    <w:p w14:paraId="5A7D74C6" w14:textId="77777777" w:rsidR="00A23F7A" w:rsidRDefault="00A23F7A" w:rsidP="00B5765E">
      <w:pPr>
        <w:pStyle w:val="Brdtexthllihop"/>
      </w:pPr>
      <w:r>
        <w:t>Sekreterare:</w:t>
      </w:r>
    </w:p>
    <w:p w14:paraId="19F5B383" w14:textId="77777777" w:rsidR="00A23F7A" w:rsidRDefault="00A23F7A" w:rsidP="00B5765E">
      <w:pPr>
        <w:pStyle w:val="Brdtextmedindragvnster"/>
      </w:pPr>
      <w:r>
        <w:t>Broman Lindfors, Malin, kansliråd (fr.o.m. 2019</w:t>
      </w:r>
      <w:r>
        <w:noBreakHyphen/>
        <w:t>08</w:t>
      </w:r>
      <w:r>
        <w:noBreakHyphen/>
        <w:t>12)</w:t>
      </w:r>
    </w:p>
    <w:p w14:paraId="01F46B6E" w14:textId="77777777" w:rsidR="00A23F7A" w:rsidRDefault="00A23F7A" w:rsidP="00B5765E">
      <w:pPr>
        <w:pStyle w:val="Brdtextmedindragvnster"/>
      </w:pPr>
      <w:r>
        <w:t xml:space="preserve">Fagerberg </w:t>
      </w:r>
      <w:proofErr w:type="spellStart"/>
      <w:r>
        <w:t>Portero</w:t>
      </w:r>
      <w:proofErr w:type="spellEnd"/>
      <w:r>
        <w:t>, Linnea (fr.o.m. 2019</w:t>
      </w:r>
      <w:r>
        <w:noBreakHyphen/>
        <w:t>08</w:t>
      </w:r>
      <w:r>
        <w:noBreakHyphen/>
        <w:t>12)</w:t>
      </w:r>
    </w:p>
    <w:p w14:paraId="18CA0F57" w14:textId="77777777" w:rsidR="00A23F7A" w:rsidRDefault="00A23F7A" w:rsidP="00B5765E">
      <w:pPr>
        <w:pStyle w:val="Brdtextmedindragvnster"/>
      </w:pPr>
      <w:r>
        <w:t>Karlsson, Niklas (fr.o.m. 2019</w:t>
      </w:r>
      <w:r>
        <w:noBreakHyphen/>
        <w:t>07</w:t>
      </w:r>
      <w:r>
        <w:noBreakHyphen/>
        <w:t>01)</w:t>
      </w:r>
    </w:p>
    <w:p w14:paraId="1ABB2ED0" w14:textId="77777777" w:rsidR="00A23F7A" w:rsidRDefault="00A23F7A" w:rsidP="00B5765E">
      <w:pPr>
        <w:pStyle w:val="Brdtextupprkning"/>
      </w:pPr>
      <w:r>
        <w:t>Direktiv för utredningen, se dir. 2019:24</w:t>
      </w:r>
    </w:p>
    <w:p w14:paraId="19FFA081" w14:textId="77777777" w:rsidR="00A23F7A" w:rsidRDefault="00A23F7A" w:rsidP="00B5765E">
      <w:pPr>
        <w:pStyle w:val="Brdtextupprkning"/>
      </w:pPr>
      <w:r>
        <w:t>Utredningen beräknas avsluta sitt arbete senast 29 maj 2020.</w:t>
      </w:r>
    </w:p>
    <w:p w14:paraId="7EBD3E84" w14:textId="77777777" w:rsidR="00A23F7A" w:rsidRDefault="00A23F7A" w:rsidP="00B5765E">
      <w:pPr>
        <w:pStyle w:val="Rubrik2"/>
      </w:pPr>
      <w:bookmarkStart w:id="191" w:name="_Toc34128121"/>
      <w:r>
        <w:t>Utredningen om en effektiv och ändamålsenlig tillsyn över diskrimineringslagen (A 2019:03)</w:t>
      </w:r>
      <w:bookmarkEnd w:id="191"/>
    </w:p>
    <w:p w14:paraId="3D143CFF" w14:textId="2F457124" w:rsidR="00A23F7A" w:rsidRDefault="00A23F7A" w:rsidP="00B5765E">
      <w:pPr>
        <w:pStyle w:val="Brdtextupprkning"/>
      </w:pPr>
      <w:r>
        <w:t xml:space="preserve">Utredningen har utgått på grund av dubbelregistrering i databasen. </w:t>
      </w:r>
      <w:r>
        <w:br/>
        <w:t xml:space="preserve">Se </w:t>
      </w:r>
      <w:proofErr w:type="spellStart"/>
      <w:r>
        <w:t>Ku</w:t>
      </w:r>
      <w:proofErr w:type="spellEnd"/>
      <w:r>
        <w:t xml:space="preserve"> 2018:06.</w:t>
      </w:r>
    </w:p>
    <w:p w14:paraId="161244A7" w14:textId="77777777" w:rsidR="00DE6547" w:rsidRPr="00DE6547" w:rsidRDefault="00DE6547" w:rsidP="00DE6547">
      <w:pPr>
        <w:pStyle w:val="Brdtextmedindrag"/>
      </w:pPr>
    </w:p>
    <w:p w14:paraId="4C74E3F8" w14:textId="77777777" w:rsidR="00A23F7A" w:rsidRDefault="00A23F7A" w:rsidP="00B5765E">
      <w:pPr>
        <w:pStyle w:val="Rubrik2"/>
      </w:pPr>
      <w:bookmarkStart w:id="192" w:name="_Toc34128122"/>
      <w:r>
        <w:lastRenderedPageBreak/>
        <w:t>Kommuners medverkan i den statliga arbetsmarknadspolitiken (A 2019:04)</w:t>
      </w:r>
      <w:bookmarkEnd w:id="192"/>
    </w:p>
    <w:p w14:paraId="3B5A790F" w14:textId="77777777" w:rsidR="00A23F7A" w:rsidRDefault="00A23F7A" w:rsidP="00B5765E">
      <w:pPr>
        <w:pStyle w:val="Brdtextupprkning"/>
      </w:pPr>
      <w:r>
        <w:t>Tillkallad enligt regeringens bemyndigande 2019-11-21</w:t>
      </w:r>
    </w:p>
    <w:p w14:paraId="18E317BB" w14:textId="77777777" w:rsidR="00A23F7A" w:rsidRDefault="00A23F7A" w:rsidP="00B5765E">
      <w:pPr>
        <w:pStyle w:val="Brdtexthllihop"/>
      </w:pPr>
      <w:r>
        <w:t>Särskild utredare:</w:t>
      </w:r>
    </w:p>
    <w:p w14:paraId="5B122E42" w14:textId="77777777" w:rsidR="00A23F7A" w:rsidRDefault="00A23F7A" w:rsidP="00B5765E">
      <w:pPr>
        <w:pStyle w:val="Brdtextmedindragvnster"/>
      </w:pPr>
      <w:r>
        <w:t>Rundström, Mats, kansliråd (fr.o.m. 2020</w:t>
      </w:r>
      <w:r>
        <w:noBreakHyphen/>
        <w:t>01</w:t>
      </w:r>
      <w:r>
        <w:noBreakHyphen/>
        <w:t>01)</w:t>
      </w:r>
    </w:p>
    <w:p w14:paraId="63858532" w14:textId="77777777" w:rsidR="00A23F7A" w:rsidRDefault="00A23F7A" w:rsidP="00B5765E">
      <w:pPr>
        <w:pStyle w:val="Brdtexthllihop"/>
      </w:pPr>
      <w:r>
        <w:t>Sekreterare:</w:t>
      </w:r>
    </w:p>
    <w:p w14:paraId="1453CC99" w14:textId="77777777" w:rsidR="00A23F7A" w:rsidRDefault="00A23F7A" w:rsidP="00B5765E">
      <w:pPr>
        <w:pStyle w:val="Brdtextmedindragvnster"/>
      </w:pPr>
      <w:proofErr w:type="spellStart"/>
      <w:r>
        <w:t>Torssander</w:t>
      </w:r>
      <w:proofErr w:type="spellEnd"/>
      <w:r>
        <w:t>, Jenny (fr.o.m. 2019</w:t>
      </w:r>
      <w:r>
        <w:noBreakHyphen/>
        <w:t>12</w:t>
      </w:r>
      <w:r>
        <w:noBreakHyphen/>
        <w:t>11)</w:t>
      </w:r>
    </w:p>
    <w:p w14:paraId="6DDCBF9A" w14:textId="77777777" w:rsidR="00A23F7A" w:rsidRDefault="00A23F7A" w:rsidP="00B5765E">
      <w:pPr>
        <w:pStyle w:val="Brdtextmedindragvnster"/>
      </w:pPr>
      <w:proofErr w:type="spellStart"/>
      <w:r>
        <w:t>Radojkovic</w:t>
      </w:r>
      <w:proofErr w:type="spellEnd"/>
      <w:r>
        <w:t>, Nina (fr.o.m. 2020</w:t>
      </w:r>
      <w:r>
        <w:noBreakHyphen/>
        <w:t>01</w:t>
      </w:r>
      <w:r>
        <w:noBreakHyphen/>
        <w:t>01)</w:t>
      </w:r>
    </w:p>
    <w:p w14:paraId="48AF75B9" w14:textId="1D8D59AF" w:rsidR="00A23F7A" w:rsidRDefault="00A23F7A" w:rsidP="00B5765E">
      <w:pPr>
        <w:pStyle w:val="Brdtextupprkning"/>
      </w:pPr>
      <w:r>
        <w:t>Direktiv för utredningen, se dir. 2019:86</w:t>
      </w:r>
    </w:p>
    <w:p w14:paraId="52B640A0" w14:textId="7BFC425C" w:rsidR="00CD6BFA" w:rsidRDefault="00CD6BFA" w:rsidP="00CD6BFA">
      <w:pPr>
        <w:pStyle w:val="Brdtextmedindrag"/>
      </w:pPr>
    </w:p>
    <w:p w14:paraId="178AB71D" w14:textId="2CB1345E" w:rsidR="00CD6BFA" w:rsidRPr="00CD6BFA" w:rsidRDefault="00CD6BFA" w:rsidP="00CD6BFA">
      <w:pPr>
        <w:pStyle w:val="Brdtextmedindrag"/>
        <w:ind w:left="0"/>
      </w:pPr>
      <w:r w:rsidRPr="00CD6BFA">
        <w:t>Utredningen beräknas avsluta sitt arbete senast den 29 maj 2020.</w:t>
      </w:r>
    </w:p>
    <w:p w14:paraId="0E4420F0" w14:textId="77777777" w:rsidR="00A23F7A" w:rsidRDefault="00A23F7A" w:rsidP="00B5765E">
      <w:pPr>
        <w:pStyle w:val="Rubrik2"/>
      </w:pPr>
      <w:bookmarkStart w:id="193" w:name="_Toc34128123"/>
      <w:r>
        <w:t>Utredningen om genomförande av direktivet om balans mellan arbete och privatliv för föräldrar och anhörigvårdare (A 2019:05)</w:t>
      </w:r>
      <w:bookmarkEnd w:id="193"/>
    </w:p>
    <w:p w14:paraId="66B04BC9" w14:textId="77777777" w:rsidR="00A23F7A" w:rsidRDefault="00A23F7A" w:rsidP="00B5765E">
      <w:pPr>
        <w:pStyle w:val="Brdtextupprkning"/>
      </w:pPr>
      <w:r>
        <w:t>Tillkallad enligt regeringens bemyndigande 2019-12-11</w:t>
      </w:r>
    </w:p>
    <w:p w14:paraId="14584B7E" w14:textId="77777777" w:rsidR="00A23F7A" w:rsidRDefault="00A23F7A" w:rsidP="00B5765E">
      <w:pPr>
        <w:pStyle w:val="Brdtexthllihop"/>
      </w:pPr>
      <w:r>
        <w:t>Särskild utredare:</w:t>
      </w:r>
    </w:p>
    <w:p w14:paraId="1A54E2B7" w14:textId="77777777" w:rsidR="00A23F7A" w:rsidRDefault="00A23F7A" w:rsidP="00B5765E">
      <w:pPr>
        <w:pStyle w:val="Brdtextmedindragvnster"/>
      </w:pPr>
      <w:r>
        <w:t>Gunnarsson, Carina, tidigare generaldirektör (fr.o.m. 2020</w:t>
      </w:r>
      <w:r>
        <w:noBreakHyphen/>
        <w:t>01</w:t>
      </w:r>
      <w:r>
        <w:noBreakHyphen/>
        <w:t>01)</w:t>
      </w:r>
    </w:p>
    <w:p w14:paraId="458A33F6" w14:textId="77777777" w:rsidR="00A23F7A" w:rsidRDefault="00A23F7A" w:rsidP="00B5765E">
      <w:pPr>
        <w:pStyle w:val="Brdtextupprkning"/>
      </w:pPr>
      <w:r>
        <w:t>Direktiv för utredningen, se dir. 2019:97</w:t>
      </w:r>
    </w:p>
    <w:p w14:paraId="61F84805" w14:textId="77777777" w:rsidR="00A23F7A" w:rsidRDefault="00A23F7A" w:rsidP="00B5765E">
      <w:pPr>
        <w:pStyle w:val="Brdtextupprkning"/>
      </w:pPr>
      <w:r>
        <w:t>Utredningen beräknas avsluta sitt arbete senast 15 december 2020.</w:t>
      </w:r>
    </w:p>
    <w:p w14:paraId="66E49DAB" w14:textId="77777777" w:rsidR="00A23F7A" w:rsidRDefault="00A23F7A" w:rsidP="00A23F7A"/>
    <w:p w14:paraId="6B81910B" w14:textId="77777777" w:rsidR="00A23F7A" w:rsidRDefault="00A23F7A" w:rsidP="00A23F7A">
      <w:pPr>
        <w:sectPr w:rsidR="00A23F7A" w:rsidSect="00A23F7A">
          <w:headerReference w:type="even" r:id="rId95"/>
          <w:headerReference w:type="default" r:id="rId96"/>
          <w:footerReference w:type="even" r:id="rId97"/>
          <w:footerReference w:type="default" r:id="rId98"/>
          <w:headerReference w:type="first" r:id="rId99"/>
          <w:footerReference w:type="first" r:id="rId100"/>
          <w:pgSz w:w="9356" w:h="13721" w:code="9"/>
          <w:pgMar w:top="1134" w:right="2438" w:bottom="1191" w:left="1021" w:header="567" w:footer="709" w:gutter="0"/>
          <w:cols w:space="708"/>
          <w:docGrid w:linePitch="360"/>
        </w:sectPr>
      </w:pPr>
    </w:p>
    <w:p w14:paraId="64A650B9" w14:textId="77777777" w:rsidR="00A23F7A" w:rsidRDefault="00A23F7A" w:rsidP="0055385F">
      <w:pPr>
        <w:pStyle w:val="Rubrik1"/>
        <w:spacing w:before="0"/>
      </w:pPr>
      <w:bookmarkStart w:id="194" w:name="Kommittelista"/>
      <w:bookmarkStart w:id="195" w:name="_Toc34128124"/>
      <w:bookmarkEnd w:id="194"/>
      <w:r>
        <w:lastRenderedPageBreak/>
        <w:t>Infrastrukturdepartementet</w:t>
      </w:r>
      <w:bookmarkEnd w:id="195"/>
    </w:p>
    <w:p w14:paraId="5B73C19E" w14:textId="54D5F316" w:rsidR="00A23F7A" w:rsidRDefault="00A23F7A" w:rsidP="00B5765E">
      <w:pPr>
        <w:pStyle w:val="Brdtextupprkning"/>
      </w:pPr>
      <w:r>
        <w:t xml:space="preserve">Inom detta avsnitt har följande kommittéer avslutat sin verksamhet sedan redovisningen </w:t>
      </w:r>
      <w:r w:rsidR="00AA2CC8">
        <w:t xml:space="preserve">i 2018 års kommittéberättelse: </w:t>
      </w:r>
      <w:r>
        <w:t>2 och 3.</w:t>
      </w:r>
    </w:p>
    <w:p w14:paraId="02D7A045" w14:textId="77777777" w:rsidR="00A23F7A" w:rsidRDefault="00A23F7A" w:rsidP="00B5765E">
      <w:pPr>
        <w:pStyle w:val="Rubrik2"/>
      </w:pPr>
      <w:bookmarkStart w:id="196" w:name="_Toc34128125"/>
      <w:r>
        <w:t>Utredningen om framtidens järnvägsunderhåll (N 2018:01)</w:t>
      </w:r>
      <w:bookmarkEnd w:id="196"/>
    </w:p>
    <w:p w14:paraId="252C30B0" w14:textId="77777777" w:rsidR="00A23F7A" w:rsidRDefault="00A23F7A" w:rsidP="00B5765E">
      <w:pPr>
        <w:pStyle w:val="Brdtextupprkning"/>
      </w:pPr>
      <w:r>
        <w:t>Tillkallad enligt regeringens bemyndigande 2018-03-21</w:t>
      </w:r>
    </w:p>
    <w:p w14:paraId="2B549D91" w14:textId="77777777" w:rsidR="00A23F7A" w:rsidRDefault="00A23F7A" w:rsidP="00B5765E">
      <w:pPr>
        <w:pStyle w:val="Brdtexthllihop"/>
      </w:pPr>
      <w:r>
        <w:t>Särskild utredare:</w:t>
      </w:r>
    </w:p>
    <w:p w14:paraId="682D950C" w14:textId="77777777" w:rsidR="00A23F7A" w:rsidRPr="00A50856" w:rsidRDefault="00A23F7A" w:rsidP="00B5765E">
      <w:pPr>
        <w:pStyle w:val="Brdtextmedindragvnster"/>
        <w:rPr>
          <w:lang w:val="de-DE"/>
        </w:rPr>
      </w:pPr>
      <w:proofErr w:type="spellStart"/>
      <w:r w:rsidRPr="00A50856">
        <w:rPr>
          <w:lang w:val="de-DE"/>
        </w:rPr>
        <w:t>Olauson</w:t>
      </w:r>
      <w:proofErr w:type="spellEnd"/>
      <w:r w:rsidRPr="00A50856">
        <w:rPr>
          <w:lang w:val="de-DE"/>
        </w:rPr>
        <w:t xml:space="preserve">, Erland, </w:t>
      </w:r>
      <w:proofErr w:type="spellStart"/>
      <w:r w:rsidRPr="00A50856">
        <w:rPr>
          <w:lang w:val="de-DE"/>
        </w:rPr>
        <w:t>jur.kand</w:t>
      </w:r>
      <w:proofErr w:type="spellEnd"/>
      <w:r w:rsidRPr="00A50856">
        <w:rPr>
          <w:lang w:val="de-DE"/>
        </w:rPr>
        <w:t>. (</w:t>
      </w:r>
      <w:proofErr w:type="spellStart"/>
      <w:r w:rsidRPr="00A50856">
        <w:rPr>
          <w:lang w:val="de-DE"/>
        </w:rPr>
        <w:t>fr.o.m</w:t>
      </w:r>
      <w:proofErr w:type="spellEnd"/>
      <w:r w:rsidRPr="00A50856">
        <w:rPr>
          <w:lang w:val="de-DE"/>
        </w:rPr>
        <w:t>. 2018</w:t>
      </w:r>
      <w:r w:rsidRPr="00A50856">
        <w:rPr>
          <w:lang w:val="de-DE"/>
        </w:rPr>
        <w:noBreakHyphen/>
        <w:t>09</w:t>
      </w:r>
      <w:r w:rsidRPr="00A50856">
        <w:rPr>
          <w:lang w:val="de-DE"/>
        </w:rPr>
        <w:noBreakHyphen/>
        <w:t xml:space="preserve">01 </w:t>
      </w:r>
      <w:proofErr w:type="spellStart"/>
      <w:r w:rsidRPr="00A50856">
        <w:rPr>
          <w:lang w:val="de-DE"/>
        </w:rPr>
        <w:t>t.o.m</w:t>
      </w:r>
      <w:proofErr w:type="spellEnd"/>
      <w:r w:rsidRPr="00A50856">
        <w:rPr>
          <w:lang w:val="de-DE"/>
        </w:rPr>
        <w:t>. 2020</w:t>
      </w:r>
      <w:r w:rsidRPr="00A50856">
        <w:rPr>
          <w:lang w:val="de-DE"/>
        </w:rPr>
        <w:noBreakHyphen/>
        <w:t>03</w:t>
      </w:r>
      <w:r w:rsidRPr="00A50856">
        <w:rPr>
          <w:lang w:val="de-DE"/>
        </w:rPr>
        <w:noBreakHyphen/>
        <w:t>31)</w:t>
      </w:r>
    </w:p>
    <w:p w14:paraId="37BBD13D" w14:textId="77777777" w:rsidR="00A23F7A" w:rsidRDefault="00A23F7A" w:rsidP="00B5765E">
      <w:pPr>
        <w:pStyle w:val="Brdtexthllihop"/>
      </w:pPr>
      <w:r>
        <w:t>Sakkunniga:</w:t>
      </w:r>
    </w:p>
    <w:p w14:paraId="3B56EFDF" w14:textId="77777777" w:rsidR="00A23F7A" w:rsidRDefault="00A23F7A" w:rsidP="00B5765E">
      <w:pPr>
        <w:pStyle w:val="Brdtextmedindragvnster"/>
      </w:pPr>
      <w:r>
        <w:t>Axelsson, Magnus, ämnesråd (fr.o.m. 2018</w:t>
      </w:r>
      <w:r>
        <w:noBreakHyphen/>
        <w:t>09</w:t>
      </w:r>
      <w:r>
        <w:noBreakHyphen/>
        <w:t>01)</w:t>
      </w:r>
    </w:p>
    <w:p w14:paraId="113D0845" w14:textId="77777777" w:rsidR="00A23F7A" w:rsidRDefault="00A23F7A" w:rsidP="00B5765E">
      <w:pPr>
        <w:pStyle w:val="Brdtextmedindragvnster"/>
      </w:pPr>
      <w:proofErr w:type="spellStart"/>
      <w:r>
        <w:t>Bellinder</w:t>
      </w:r>
      <w:proofErr w:type="spellEnd"/>
      <w:r>
        <w:t>, Mats, departementssekreterare (fr.o.m. 2018</w:t>
      </w:r>
      <w:r>
        <w:noBreakHyphen/>
        <w:t>09</w:t>
      </w:r>
      <w:r>
        <w:noBreakHyphen/>
        <w:t>01)</w:t>
      </w:r>
    </w:p>
    <w:p w14:paraId="6D72F2C4" w14:textId="77777777" w:rsidR="00A23F7A" w:rsidRDefault="00A23F7A" w:rsidP="00B5765E">
      <w:pPr>
        <w:pStyle w:val="Brdtextmedindragvnster"/>
      </w:pPr>
      <w:r>
        <w:t>Ekengren, Kristina, kansliråd (fr.o.m. 2018</w:t>
      </w:r>
      <w:r>
        <w:noBreakHyphen/>
        <w:t>09</w:t>
      </w:r>
      <w:r>
        <w:noBreakHyphen/>
        <w:t>01 t.o.m. 2019</w:t>
      </w:r>
      <w:r>
        <w:noBreakHyphen/>
        <w:t>06</w:t>
      </w:r>
      <w:r>
        <w:noBreakHyphen/>
        <w:t>02)</w:t>
      </w:r>
    </w:p>
    <w:p w14:paraId="6DD82FC7" w14:textId="77777777" w:rsidR="00A23F7A" w:rsidRDefault="00A23F7A" w:rsidP="00B5765E">
      <w:pPr>
        <w:pStyle w:val="Brdtextmedindragvnster"/>
      </w:pPr>
      <w:r>
        <w:t>Forslund, Maurice, departementssekreterare (fr.o.m. 2018</w:t>
      </w:r>
      <w:r>
        <w:noBreakHyphen/>
        <w:t>09</w:t>
      </w:r>
      <w:r>
        <w:noBreakHyphen/>
        <w:t>01 t.o.m. 2019</w:t>
      </w:r>
      <w:r>
        <w:noBreakHyphen/>
        <w:t>06</w:t>
      </w:r>
      <w:r>
        <w:noBreakHyphen/>
        <w:t>02)</w:t>
      </w:r>
    </w:p>
    <w:p w14:paraId="19ADD8C3" w14:textId="77777777" w:rsidR="00A23F7A" w:rsidRDefault="00A23F7A" w:rsidP="00B5765E">
      <w:pPr>
        <w:pStyle w:val="Brdtexthllihop"/>
      </w:pPr>
      <w:r>
        <w:t>Experter:</w:t>
      </w:r>
    </w:p>
    <w:p w14:paraId="3D6160DF" w14:textId="77777777" w:rsidR="00A23F7A" w:rsidRDefault="00A23F7A" w:rsidP="00B5765E">
      <w:pPr>
        <w:pStyle w:val="Brdtextmedindragvnster"/>
      </w:pPr>
      <w:r>
        <w:t>Carlsson, Måns, kansliråd (fr.o.m. 2019</w:t>
      </w:r>
      <w:r>
        <w:noBreakHyphen/>
        <w:t>06</w:t>
      </w:r>
      <w:r>
        <w:noBreakHyphen/>
        <w:t>03 t.o.m. 2019</w:t>
      </w:r>
      <w:r>
        <w:noBreakHyphen/>
        <w:t>10</w:t>
      </w:r>
      <w:r>
        <w:noBreakHyphen/>
        <w:t>21)</w:t>
      </w:r>
    </w:p>
    <w:p w14:paraId="5BCE0F0C" w14:textId="77777777" w:rsidR="00A23F7A" w:rsidRDefault="00A23F7A" w:rsidP="00B5765E">
      <w:pPr>
        <w:pStyle w:val="Brdtextmedindragvnster"/>
      </w:pPr>
      <w:proofErr w:type="spellStart"/>
      <w:r>
        <w:t>Gruhs</w:t>
      </w:r>
      <w:proofErr w:type="spellEnd"/>
      <w:r>
        <w:t>, Pontus, strateg (fr.o.m. 2018</w:t>
      </w:r>
      <w:r>
        <w:noBreakHyphen/>
        <w:t>09</w:t>
      </w:r>
      <w:r>
        <w:noBreakHyphen/>
        <w:t>01)</w:t>
      </w:r>
    </w:p>
    <w:p w14:paraId="0B241681" w14:textId="77777777" w:rsidR="00A23F7A" w:rsidRDefault="00A23F7A" w:rsidP="00B5765E">
      <w:pPr>
        <w:pStyle w:val="Brdtextmedindragvnster"/>
      </w:pPr>
      <w:r>
        <w:t>Stolpe, Lina, ekonomichef (fr.o.m. 2018</w:t>
      </w:r>
      <w:r>
        <w:noBreakHyphen/>
        <w:t>09</w:t>
      </w:r>
      <w:r>
        <w:noBreakHyphen/>
        <w:t>01 t.o.m. 2019</w:t>
      </w:r>
      <w:r>
        <w:noBreakHyphen/>
        <w:t>08</w:t>
      </w:r>
      <w:r>
        <w:noBreakHyphen/>
        <w:t>22)</w:t>
      </w:r>
    </w:p>
    <w:p w14:paraId="02800FDC" w14:textId="77777777" w:rsidR="00A23F7A" w:rsidRDefault="00A23F7A" w:rsidP="00B5765E">
      <w:pPr>
        <w:pStyle w:val="Brdtexthllihop"/>
      </w:pPr>
      <w:r>
        <w:t>Sekreterare:</w:t>
      </w:r>
    </w:p>
    <w:p w14:paraId="05ED18DB" w14:textId="77777777" w:rsidR="00A23F7A" w:rsidRDefault="00A23F7A" w:rsidP="00B5765E">
      <w:pPr>
        <w:pStyle w:val="Brdtextmedindragvnster"/>
      </w:pPr>
      <w:r>
        <w:t>Niklasson, Anna, kansliråd (fr.o.m. 2018</w:t>
      </w:r>
      <w:r>
        <w:noBreakHyphen/>
        <w:t>12</w:t>
      </w:r>
      <w:r>
        <w:noBreakHyphen/>
        <w:t>04)</w:t>
      </w:r>
    </w:p>
    <w:p w14:paraId="73DF4A4C" w14:textId="77777777" w:rsidR="00A23F7A" w:rsidRDefault="00A23F7A" w:rsidP="00B5765E">
      <w:pPr>
        <w:pStyle w:val="Brdtextmedindragvnster"/>
      </w:pPr>
      <w:r>
        <w:t>Spångberg, Lars, bitr. underhållsdirektör (fr.o.m. 2019</w:t>
      </w:r>
      <w:r>
        <w:noBreakHyphen/>
        <w:t>08</w:t>
      </w:r>
      <w:r>
        <w:noBreakHyphen/>
        <w:t>08)</w:t>
      </w:r>
    </w:p>
    <w:p w14:paraId="5832340B" w14:textId="77777777" w:rsidR="00A23F7A" w:rsidRDefault="00A23F7A" w:rsidP="00B5765E">
      <w:pPr>
        <w:pStyle w:val="Brdtextmedindragvnster"/>
      </w:pPr>
      <w:r>
        <w:t>Vikström, Bo, senior rådgivare (fr.o.m. 2018</w:t>
      </w:r>
      <w:r>
        <w:noBreakHyphen/>
        <w:t>09</w:t>
      </w:r>
      <w:r>
        <w:noBreakHyphen/>
        <w:t>11)</w:t>
      </w:r>
    </w:p>
    <w:p w14:paraId="19037106" w14:textId="1D61114C" w:rsidR="00A23F7A" w:rsidRDefault="00A23F7A" w:rsidP="00B5765E">
      <w:pPr>
        <w:pStyle w:val="Brdtextupprkning"/>
      </w:pPr>
      <w:r>
        <w:t>Direktiv för utredningen, se dir. 2018:24, dir. 2018:84, dir. 2019:47</w:t>
      </w:r>
      <w:r w:rsidR="00AA2CC8">
        <w:t xml:space="preserve"> och</w:t>
      </w:r>
      <w:r>
        <w:t xml:space="preserve"> </w:t>
      </w:r>
      <w:r>
        <w:br/>
        <w:t>dir. 2019:79</w:t>
      </w:r>
    </w:p>
    <w:p w14:paraId="3413C3A7" w14:textId="77777777" w:rsidR="00A23F7A" w:rsidRDefault="00A23F7A" w:rsidP="00B5765E">
      <w:pPr>
        <w:pStyle w:val="Brdtextupprkning"/>
      </w:pPr>
      <w:r>
        <w:t>Utredningen beräknas avsluta sitt arbete senast 31 mars 2020.</w:t>
      </w:r>
    </w:p>
    <w:p w14:paraId="7545BAA7" w14:textId="77777777" w:rsidR="00A23F7A" w:rsidRDefault="00A23F7A" w:rsidP="00B5765E">
      <w:pPr>
        <w:pStyle w:val="Rubrik2"/>
      </w:pPr>
      <w:bookmarkStart w:id="197" w:name="_Toc34128126"/>
      <w:r>
        <w:t>Nätkoncessionsutredningen (M 2018:03)</w:t>
      </w:r>
      <w:bookmarkEnd w:id="197"/>
    </w:p>
    <w:p w14:paraId="0F168278" w14:textId="77777777" w:rsidR="00A23F7A" w:rsidRDefault="00A23F7A" w:rsidP="00B5765E">
      <w:pPr>
        <w:pStyle w:val="Brdtextupprkning"/>
      </w:pPr>
      <w:r>
        <w:t>Tillkallad enligt regeringens bemyndigande 2018-02-15</w:t>
      </w:r>
    </w:p>
    <w:p w14:paraId="6D97FB59" w14:textId="77777777" w:rsidR="00A23F7A" w:rsidRDefault="00A23F7A" w:rsidP="00B5765E">
      <w:pPr>
        <w:pStyle w:val="Brdtexthllihop"/>
      </w:pPr>
      <w:r>
        <w:t>Särskild utredare:</w:t>
      </w:r>
    </w:p>
    <w:p w14:paraId="7A9289A7" w14:textId="77777777" w:rsidR="00A23F7A" w:rsidRDefault="00A23F7A" w:rsidP="00B5765E">
      <w:pPr>
        <w:pStyle w:val="Brdtextmedindragvnster"/>
      </w:pPr>
      <w:proofErr w:type="spellStart"/>
      <w:r>
        <w:t>Falemo</w:t>
      </w:r>
      <w:proofErr w:type="spellEnd"/>
      <w:r>
        <w:t>, Elisabet, generaldirektör (fr.o.m. 2018</w:t>
      </w:r>
      <w:r>
        <w:noBreakHyphen/>
        <w:t>02</w:t>
      </w:r>
      <w:r>
        <w:noBreakHyphen/>
        <w:t>15 t.o.m. 2019</w:t>
      </w:r>
      <w:r>
        <w:noBreakHyphen/>
        <w:t>06</w:t>
      </w:r>
      <w:r>
        <w:noBreakHyphen/>
        <w:t>10)</w:t>
      </w:r>
    </w:p>
    <w:p w14:paraId="62B7C37A" w14:textId="77777777" w:rsidR="00A23F7A" w:rsidRDefault="00A23F7A" w:rsidP="00B5765E">
      <w:pPr>
        <w:pStyle w:val="Brdtexthllihop"/>
      </w:pPr>
      <w:r>
        <w:t>Experter:</w:t>
      </w:r>
    </w:p>
    <w:p w14:paraId="3ED30A3E" w14:textId="77777777" w:rsidR="00A23F7A" w:rsidRDefault="00A23F7A" w:rsidP="00B5765E">
      <w:pPr>
        <w:pStyle w:val="Brdtextmedindragvnster"/>
      </w:pPr>
      <w:r>
        <w:t>Galant, Björn, expert (fr.o.m. 2016</w:t>
      </w:r>
      <w:r>
        <w:noBreakHyphen/>
        <w:t>06</w:t>
      </w:r>
      <w:r>
        <w:noBreakHyphen/>
        <w:t>14 t.o.m. 2019</w:t>
      </w:r>
      <w:r>
        <w:noBreakHyphen/>
        <w:t>06</w:t>
      </w:r>
      <w:r>
        <w:noBreakHyphen/>
        <w:t>10)</w:t>
      </w:r>
    </w:p>
    <w:p w14:paraId="413CCE15" w14:textId="77777777" w:rsidR="00A23F7A" w:rsidRDefault="00A23F7A" w:rsidP="00B5765E">
      <w:pPr>
        <w:pStyle w:val="Brdtextmedindragvnster"/>
      </w:pPr>
      <w:r>
        <w:t>Johansson, Bengt, elnätsansvarig (fr.o.m. 2016</w:t>
      </w:r>
      <w:r>
        <w:noBreakHyphen/>
        <w:t>06</w:t>
      </w:r>
      <w:r>
        <w:noBreakHyphen/>
        <w:t>14 t.o.m. 2019</w:t>
      </w:r>
      <w:r>
        <w:noBreakHyphen/>
        <w:t>06</w:t>
      </w:r>
      <w:r>
        <w:noBreakHyphen/>
        <w:t>10)</w:t>
      </w:r>
    </w:p>
    <w:p w14:paraId="54BAC223" w14:textId="77777777" w:rsidR="00A23F7A" w:rsidRDefault="00A23F7A" w:rsidP="00B5765E">
      <w:pPr>
        <w:pStyle w:val="Brdtextmedindragvnster"/>
      </w:pPr>
      <w:r>
        <w:t>Liljegren, Roland, chefsjurist (fr.o.m. 2016</w:t>
      </w:r>
      <w:r>
        <w:noBreakHyphen/>
        <w:t>06</w:t>
      </w:r>
      <w:r>
        <w:noBreakHyphen/>
        <w:t>14 t.o.m. 2019</w:t>
      </w:r>
      <w:r>
        <w:noBreakHyphen/>
        <w:t>06</w:t>
      </w:r>
      <w:r>
        <w:noBreakHyphen/>
        <w:t>10)</w:t>
      </w:r>
    </w:p>
    <w:p w14:paraId="1BB68FA2" w14:textId="77777777" w:rsidR="00A23F7A" w:rsidRDefault="00A23F7A" w:rsidP="00B5765E">
      <w:pPr>
        <w:pStyle w:val="Brdtextmedindragvnster"/>
      </w:pPr>
      <w:r>
        <w:t>Lundgren, Jan-Olof, ämnesråd (fr.o.m. 2016</w:t>
      </w:r>
      <w:r>
        <w:noBreakHyphen/>
        <w:t>06</w:t>
      </w:r>
      <w:r>
        <w:noBreakHyphen/>
        <w:t>14 t.o.m. 2019</w:t>
      </w:r>
      <w:r>
        <w:noBreakHyphen/>
        <w:t>06</w:t>
      </w:r>
      <w:r>
        <w:noBreakHyphen/>
        <w:t>10)</w:t>
      </w:r>
    </w:p>
    <w:p w14:paraId="45B1084D" w14:textId="77777777" w:rsidR="00A23F7A" w:rsidRDefault="00A23F7A" w:rsidP="00B5765E">
      <w:pPr>
        <w:pStyle w:val="Brdtextmedindragvnster"/>
      </w:pPr>
      <w:proofErr w:type="spellStart"/>
      <w:r>
        <w:t>Malafry</w:t>
      </w:r>
      <w:proofErr w:type="spellEnd"/>
      <w:r>
        <w:t>, Melina, juris doktor (fr.o.m. 2016</w:t>
      </w:r>
      <w:r>
        <w:noBreakHyphen/>
        <w:t>06</w:t>
      </w:r>
      <w:r>
        <w:noBreakHyphen/>
        <w:t>14 t.o.m. 2019</w:t>
      </w:r>
      <w:r>
        <w:noBreakHyphen/>
        <w:t>06</w:t>
      </w:r>
      <w:r>
        <w:noBreakHyphen/>
        <w:t>10)</w:t>
      </w:r>
    </w:p>
    <w:p w14:paraId="339852A2" w14:textId="77777777" w:rsidR="00A23F7A" w:rsidRDefault="00A23F7A" w:rsidP="00B5765E">
      <w:pPr>
        <w:pStyle w:val="Brdtextmedindragvnster"/>
      </w:pPr>
      <w:r>
        <w:lastRenderedPageBreak/>
        <w:t>Marcusson, Anna, förbundsjurist (fr.o.m. 2016</w:t>
      </w:r>
      <w:r>
        <w:noBreakHyphen/>
        <w:t>06</w:t>
      </w:r>
      <w:r>
        <w:noBreakHyphen/>
        <w:t>14 t.o.m. 2019</w:t>
      </w:r>
      <w:r>
        <w:noBreakHyphen/>
        <w:t>06</w:t>
      </w:r>
      <w:r>
        <w:noBreakHyphen/>
        <w:t>10)</w:t>
      </w:r>
    </w:p>
    <w:p w14:paraId="75A6D076" w14:textId="77777777" w:rsidR="00A23F7A" w:rsidRDefault="00A23F7A" w:rsidP="00B5765E">
      <w:pPr>
        <w:pStyle w:val="Brdtextmedindragvnster"/>
      </w:pPr>
      <w:r>
        <w:t>Mårtensson, Helén, delprojektledare (fr.o.m. 2016</w:t>
      </w:r>
      <w:r>
        <w:noBreakHyphen/>
        <w:t>06</w:t>
      </w:r>
      <w:r>
        <w:noBreakHyphen/>
        <w:t>14 t.o.m. 2019</w:t>
      </w:r>
      <w:r>
        <w:noBreakHyphen/>
        <w:t>06</w:t>
      </w:r>
      <w:r>
        <w:noBreakHyphen/>
        <w:t>10)</w:t>
      </w:r>
    </w:p>
    <w:p w14:paraId="1B98473D" w14:textId="77777777" w:rsidR="00A23F7A" w:rsidRDefault="00A23F7A" w:rsidP="00B5765E">
      <w:pPr>
        <w:pStyle w:val="Brdtextmedindragvnster"/>
      </w:pPr>
      <w:r>
        <w:t>Palmér, Lisa, planhandläggare (fr.o.m. 2016</w:t>
      </w:r>
      <w:r>
        <w:noBreakHyphen/>
        <w:t>06</w:t>
      </w:r>
      <w:r>
        <w:noBreakHyphen/>
        <w:t>14 t.o.m. 2019</w:t>
      </w:r>
      <w:r>
        <w:noBreakHyphen/>
        <w:t>06</w:t>
      </w:r>
      <w:r>
        <w:noBreakHyphen/>
        <w:t>10)</w:t>
      </w:r>
    </w:p>
    <w:p w14:paraId="3BF1B91D" w14:textId="77777777" w:rsidR="00A23F7A" w:rsidRDefault="00A23F7A" w:rsidP="00B5765E">
      <w:pPr>
        <w:pStyle w:val="Brdtextmedindragvnster"/>
      </w:pPr>
      <w:r>
        <w:t>Thuresson, Rebecka, enhetschef (fr.o.m. 2016</w:t>
      </w:r>
      <w:r>
        <w:noBreakHyphen/>
        <w:t>06</w:t>
      </w:r>
      <w:r>
        <w:noBreakHyphen/>
        <w:t>14 t.o.m. 2019</w:t>
      </w:r>
      <w:r>
        <w:noBreakHyphen/>
        <w:t>06</w:t>
      </w:r>
      <w:r>
        <w:noBreakHyphen/>
        <w:t>10)</w:t>
      </w:r>
    </w:p>
    <w:p w14:paraId="43577217" w14:textId="77777777" w:rsidR="00A23F7A" w:rsidRDefault="00A23F7A" w:rsidP="00B5765E">
      <w:pPr>
        <w:pStyle w:val="Brdtextmedindragvnster"/>
      </w:pPr>
      <w:r>
        <w:t>Vestling, Filip, departementssekreterare (fr.o.m. 2016</w:t>
      </w:r>
      <w:r>
        <w:noBreakHyphen/>
        <w:t>06</w:t>
      </w:r>
      <w:r>
        <w:noBreakHyphen/>
        <w:t>14 t.o.m. 2019</w:t>
      </w:r>
      <w:r>
        <w:noBreakHyphen/>
        <w:t>06</w:t>
      </w:r>
      <w:r>
        <w:noBreakHyphen/>
        <w:t>10)</w:t>
      </w:r>
    </w:p>
    <w:p w14:paraId="0CC0AD0F" w14:textId="77777777" w:rsidR="00A23F7A" w:rsidRDefault="00A23F7A" w:rsidP="00B5765E">
      <w:pPr>
        <w:pStyle w:val="Brdtexthllihop"/>
      </w:pPr>
      <w:r>
        <w:t>Sekreterare:</w:t>
      </w:r>
    </w:p>
    <w:p w14:paraId="56BBBD9D" w14:textId="77777777" w:rsidR="00A23F7A" w:rsidRDefault="00A23F7A" w:rsidP="00B5765E">
      <w:pPr>
        <w:pStyle w:val="Brdtextmedindragvnster"/>
      </w:pPr>
      <w:proofErr w:type="spellStart"/>
      <w:r>
        <w:t>Husblad</w:t>
      </w:r>
      <w:proofErr w:type="spellEnd"/>
      <w:r>
        <w:t>, Roger, expert (fr.o.m. 2018</w:t>
      </w:r>
      <w:r>
        <w:noBreakHyphen/>
        <w:t>05</w:t>
      </w:r>
      <w:r>
        <w:noBreakHyphen/>
        <w:t>07 t.o.m. 2019</w:t>
      </w:r>
      <w:r>
        <w:noBreakHyphen/>
        <w:t>06</w:t>
      </w:r>
      <w:r>
        <w:noBreakHyphen/>
        <w:t>10)</w:t>
      </w:r>
    </w:p>
    <w:p w14:paraId="7B660D78" w14:textId="77777777" w:rsidR="00A23F7A" w:rsidRDefault="00A23F7A" w:rsidP="00B5765E">
      <w:pPr>
        <w:pStyle w:val="Brdtextmedindragvnster"/>
      </w:pPr>
      <w:r>
        <w:t>Karlsson, Therése, departementssekreterare (fr.o.m. 2018</w:t>
      </w:r>
      <w:r>
        <w:noBreakHyphen/>
        <w:t>05</w:t>
      </w:r>
      <w:r>
        <w:noBreakHyphen/>
        <w:t>07 t.o.m. 2019</w:t>
      </w:r>
      <w:r>
        <w:noBreakHyphen/>
        <w:t>01</w:t>
      </w:r>
      <w:r>
        <w:noBreakHyphen/>
        <w:t>26)</w:t>
      </w:r>
    </w:p>
    <w:p w14:paraId="151FA1D8" w14:textId="77777777" w:rsidR="00A23F7A" w:rsidRDefault="00A23F7A" w:rsidP="00B5765E">
      <w:pPr>
        <w:pStyle w:val="Brdtextmedindragvnster"/>
      </w:pPr>
      <w:r>
        <w:t>Strömbäck, Elon, analytiker (fr.o.m. 2019</w:t>
      </w:r>
      <w:r>
        <w:noBreakHyphen/>
        <w:t>01</w:t>
      </w:r>
      <w:r>
        <w:noBreakHyphen/>
        <w:t>01 t.o.m. 2019</w:t>
      </w:r>
      <w:r>
        <w:noBreakHyphen/>
        <w:t>06</w:t>
      </w:r>
      <w:r>
        <w:noBreakHyphen/>
        <w:t>14)</w:t>
      </w:r>
    </w:p>
    <w:p w14:paraId="799088A6" w14:textId="77777777" w:rsidR="00A23F7A" w:rsidRDefault="00A23F7A" w:rsidP="00B5765E">
      <w:pPr>
        <w:pStyle w:val="Brdtextupprkning"/>
      </w:pPr>
      <w:r>
        <w:t>Direktiv för utredningen, se dir. 2018:6</w:t>
      </w:r>
    </w:p>
    <w:p w14:paraId="38D73673" w14:textId="77777777" w:rsidR="00A23F7A" w:rsidRDefault="00A23F7A" w:rsidP="00B5765E">
      <w:pPr>
        <w:pStyle w:val="Brdtexthllihop"/>
      </w:pPr>
      <w:r>
        <w:t>Kommittén har avgett</w:t>
      </w:r>
    </w:p>
    <w:p w14:paraId="3350B438" w14:textId="77777777" w:rsidR="00A23F7A" w:rsidRDefault="00A23F7A" w:rsidP="00B5765E">
      <w:pPr>
        <w:pStyle w:val="Brdtextmedindragvnster"/>
      </w:pPr>
      <w:r>
        <w:t>SOU 2019:30 Moderna tillståndsprocesser för elnät</w:t>
      </w:r>
    </w:p>
    <w:p w14:paraId="3A1E8509" w14:textId="77777777" w:rsidR="00A23F7A" w:rsidRDefault="00A23F7A" w:rsidP="00B5765E">
      <w:pPr>
        <w:pStyle w:val="Brdtextupprkning"/>
      </w:pPr>
      <w:r>
        <w:t>Uppdraget är därmed slutfört.</w:t>
      </w:r>
    </w:p>
    <w:p w14:paraId="3FE2890E" w14:textId="77777777" w:rsidR="00A23F7A" w:rsidRDefault="00A23F7A" w:rsidP="00B5765E">
      <w:pPr>
        <w:pStyle w:val="Rubrik2"/>
      </w:pPr>
      <w:bookmarkStart w:id="198" w:name="_Toc34128127"/>
      <w:r>
        <w:t>Biogasmarknadsutredningen (M 2018:06)</w:t>
      </w:r>
      <w:bookmarkEnd w:id="198"/>
    </w:p>
    <w:p w14:paraId="70B0AF4E" w14:textId="77777777" w:rsidR="00A23F7A" w:rsidRDefault="00A23F7A" w:rsidP="00B5765E">
      <w:pPr>
        <w:pStyle w:val="Brdtextupprkning"/>
      </w:pPr>
      <w:r>
        <w:t>Tillkallad enligt regeringens bemyndigande 2018-05-31</w:t>
      </w:r>
    </w:p>
    <w:p w14:paraId="45423FA4" w14:textId="77777777" w:rsidR="00A23F7A" w:rsidRDefault="00A23F7A" w:rsidP="00B5765E">
      <w:pPr>
        <w:pStyle w:val="Brdtexthllihop"/>
      </w:pPr>
      <w:r>
        <w:t>Särskild utredare:</w:t>
      </w:r>
    </w:p>
    <w:p w14:paraId="19905D9B" w14:textId="77777777" w:rsidR="00A23F7A" w:rsidRDefault="00A23F7A" w:rsidP="00B5765E">
      <w:pPr>
        <w:pStyle w:val="Brdtextmedindragvnster"/>
      </w:pPr>
      <w:r>
        <w:t>Westlund, Åsa, led. av riksdagen (fr.o.m. 2018</w:t>
      </w:r>
      <w:r>
        <w:noBreakHyphen/>
        <w:t>05</w:t>
      </w:r>
      <w:r>
        <w:noBreakHyphen/>
        <w:t>31 t.o.m. 2019</w:t>
      </w:r>
      <w:r>
        <w:noBreakHyphen/>
        <w:t>12</w:t>
      </w:r>
      <w:r>
        <w:noBreakHyphen/>
        <w:t>31)</w:t>
      </w:r>
    </w:p>
    <w:p w14:paraId="5263D3C8" w14:textId="77777777" w:rsidR="00A23F7A" w:rsidRDefault="00A23F7A" w:rsidP="00B5765E">
      <w:pPr>
        <w:pStyle w:val="Brdtexthllihop"/>
      </w:pPr>
      <w:r>
        <w:t>Experter:</w:t>
      </w:r>
    </w:p>
    <w:p w14:paraId="5AC07CA4" w14:textId="77777777" w:rsidR="00A23F7A" w:rsidRDefault="00A23F7A" w:rsidP="00B5765E">
      <w:pPr>
        <w:pStyle w:val="Brdtextmedindragvnster"/>
      </w:pPr>
      <w:r>
        <w:t>Andersson, John, handläggare (fr.o.m. 2018</w:t>
      </w:r>
      <w:r>
        <w:noBreakHyphen/>
        <w:t>11</w:t>
      </w:r>
      <w:r>
        <w:noBreakHyphen/>
        <w:t>01 t.o.m. 2019</w:t>
      </w:r>
      <w:r>
        <w:noBreakHyphen/>
        <w:t>12</w:t>
      </w:r>
      <w:r>
        <w:noBreakHyphen/>
        <w:t>31)</w:t>
      </w:r>
    </w:p>
    <w:p w14:paraId="257A8961" w14:textId="77777777" w:rsidR="00A23F7A" w:rsidRDefault="00A23F7A" w:rsidP="00B5765E">
      <w:pPr>
        <w:pStyle w:val="Brdtextmedindragvnster"/>
      </w:pPr>
      <w:r>
        <w:t>Bergman, Niklas, expert, energifrågor (fr.o.m. 2018</w:t>
      </w:r>
      <w:r>
        <w:noBreakHyphen/>
        <w:t>11</w:t>
      </w:r>
      <w:r>
        <w:noBreakHyphen/>
        <w:t>01 t.o.m. 2019</w:t>
      </w:r>
      <w:r>
        <w:noBreakHyphen/>
        <w:t>12</w:t>
      </w:r>
      <w:r>
        <w:noBreakHyphen/>
        <w:t>31)</w:t>
      </w:r>
    </w:p>
    <w:p w14:paraId="68F513FF" w14:textId="77777777" w:rsidR="00A23F7A" w:rsidRDefault="00A23F7A" w:rsidP="00B5765E">
      <w:pPr>
        <w:pStyle w:val="Brdtextmedindragvnster"/>
      </w:pPr>
      <w:proofErr w:type="spellStart"/>
      <w:r>
        <w:t>Burenius</w:t>
      </w:r>
      <w:proofErr w:type="spellEnd"/>
      <w:r>
        <w:t xml:space="preserve"> Magnusson, Linda, styrelseordförande (fr.o.m. 2018</w:t>
      </w:r>
      <w:r>
        <w:noBreakHyphen/>
        <w:t>11</w:t>
      </w:r>
      <w:r>
        <w:noBreakHyphen/>
        <w:t>01 t.o.m. 2019</w:t>
      </w:r>
      <w:r>
        <w:noBreakHyphen/>
        <w:t>12</w:t>
      </w:r>
      <w:r>
        <w:noBreakHyphen/>
        <w:t>31)</w:t>
      </w:r>
    </w:p>
    <w:p w14:paraId="1D0CFB99" w14:textId="77777777" w:rsidR="00A23F7A" w:rsidRDefault="00A23F7A" w:rsidP="00B5765E">
      <w:pPr>
        <w:pStyle w:val="Brdtextmedindragvnster"/>
      </w:pPr>
      <w:r>
        <w:t>Börjesson, Pål, professor i miljö- och energisystem (fr.o.m. 2018</w:t>
      </w:r>
      <w:r>
        <w:noBreakHyphen/>
        <w:t>11</w:t>
      </w:r>
      <w:r>
        <w:noBreakHyphen/>
        <w:t>01 t.o.m. 2019</w:t>
      </w:r>
      <w:r>
        <w:noBreakHyphen/>
        <w:t>12</w:t>
      </w:r>
      <w:r>
        <w:noBreakHyphen/>
        <w:t>31)</w:t>
      </w:r>
    </w:p>
    <w:p w14:paraId="161CEDE2" w14:textId="77777777" w:rsidR="00A23F7A" w:rsidRDefault="00A23F7A" w:rsidP="00B5765E">
      <w:pPr>
        <w:pStyle w:val="Brdtextmedindragvnster"/>
      </w:pPr>
      <w:proofErr w:type="spellStart"/>
      <w:r>
        <w:t>Grundfelt</w:t>
      </w:r>
      <w:proofErr w:type="spellEnd"/>
      <w:r>
        <w:t>, Ellenor, ansvarig för styrmedel och remisser (fr.o.m. 2018</w:t>
      </w:r>
      <w:r>
        <w:noBreakHyphen/>
        <w:t>11</w:t>
      </w:r>
      <w:r>
        <w:noBreakHyphen/>
        <w:t>01 t.o.m. 2019</w:t>
      </w:r>
      <w:r>
        <w:noBreakHyphen/>
        <w:t>12</w:t>
      </w:r>
      <w:r>
        <w:noBreakHyphen/>
        <w:t>31)</w:t>
      </w:r>
    </w:p>
    <w:p w14:paraId="6EDEADA6" w14:textId="77777777" w:rsidR="00A23F7A" w:rsidRDefault="00A23F7A" w:rsidP="00B5765E">
      <w:pPr>
        <w:pStyle w:val="Brdtextmedindragvnster"/>
      </w:pPr>
      <w:proofErr w:type="spellStart"/>
      <w:r>
        <w:t>Hindman</w:t>
      </w:r>
      <w:proofErr w:type="spellEnd"/>
      <w:r>
        <w:t xml:space="preserve"> Persson, Therése, chefsekonom (fr.o.m. 2018</w:t>
      </w:r>
      <w:r>
        <w:noBreakHyphen/>
        <w:t>11</w:t>
      </w:r>
      <w:r>
        <w:noBreakHyphen/>
        <w:t>01 t.o.m. 2019</w:t>
      </w:r>
      <w:r>
        <w:noBreakHyphen/>
        <w:t>12</w:t>
      </w:r>
      <w:r>
        <w:noBreakHyphen/>
        <w:t>31)</w:t>
      </w:r>
    </w:p>
    <w:p w14:paraId="6FB89C22" w14:textId="77777777" w:rsidR="00A23F7A" w:rsidRDefault="00A23F7A" w:rsidP="00B5765E">
      <w:pPr>
        <w:pStyle w:val="Brdtextmedindragvnster"/>
      </w:pPr>
      <w:proofErr w:type="spellStart"/>
      <w:r>
        <w:t>Kannesten</w:t>
      </w:r>
      <w:proofErr w:type="spellEnd"/>
      <w:r>
        <w:t>, Andreas, departementssekreterare (fr.o.m. 2019</w:t>
      </w:r>
      <w:r>
        <w:noBreakHyphen/>
        <w:t>05</w:t>
      </w:r>
      <w:r>
        <w:noBreakHyphen/>
        <w:t>20 t.o.m. 2019</w:t>
      </w:r>
      <w:r>
        <w:noBreakHyphen/>
        <w:t>12</w:t>
      </w:r>
      <w:r>
        <w:noBreakHyphen/>
        <w:t>31)</w:t>
      </w:r>
    </w:p>
    <w:p w14:paraId="184AB4AC" w14:textId="77777777" w:rsidR="00A23F7A" w:rsidRDefault="00A23F7A" w:rsidP="00B5765E">
      <w:pPr>
        <w:pStyle w:val="Brdtextmedindragvnster"/>
      </w:pPr>
      <w:proofErr w:type="spellStart"/>
      <w:r>
        <w:t>Kinning</w:t>
      </w:r>
      <w:proofErr w:type="spellEnd"/>
      <w:r>
        <w:t>, Lina, departementssekreterare (fr.o.m. 2018</w:t>
      </w:r>
      <w:r>
        <w:noBreakHyphen/>
        <w:t>11</w:t>
      </w:r>
      <w:r>
        <w:noBreakHyphen/>
        <w:t>01 t.o.m. 2019</w:t>
      </w:r>
      <w:r>
        <w:noBreakHyphen/>
        <w:t>12</w:t>
      </w:r>
      <w:r>
        <w:noBreakHyphen/>
        <w:t>31)</w:t>
      </w:r>
    </w:p>
    <w:p w14:paraId="0501E8C1" w14:textId="77777777" w:rsidR="00A23F7A" w:rsidRDefault="00A23F7A" w:rsidP="00B5765E">
      <w:pPr>
        <w:pStyle w:val="Brdtextmedindragvnster"/>
      </w:pPr>
      <w:r>
        <w:t>Kjellberg, Henrik, departementssekreterare (fr.o.m. 2018</w:t>
      </w:r>
      <w:r>
        <w:noBreakHyphen/>
        <w:t>11</w:t>
      </w:r>
      <w:r>
        <w:noBreakHyphen/>
        <w:t>01 t.o.m. 2019</w:t>
      </w:r>
      <w:r>
        <w:noBreakHyphen/>
        <w:t>12</w:t>
      </w:r>
      <w:r>
        <w:noBreakHyphen/>
        <w:t>31)</w:t>
      </w:r>
    </w:p>
    <w:p w14:paraId="354AE56B" w14:textId="77777777" w:rsidR="00A23F7A" w:rsidRDefault="00A23F7A" w:rsidP="00B5765E">
      <w:pPr>
        <w:pStyle w:val="Brdtextmedindragvnster"/>
      </w:pPr>
      <w:r>
        <w:t>Lundgren, Tommy, docent (fr.o.m. 2018</w:t>
      </w:r>
      <w:r>
        <w:noBreakHyphen/>
        <w:t>11</w:t>
      </w:r>
      <w:r>
        <w:noBreakHyphen/>
        <w:t>01 t.o.m. 2019</w:t>
      </w:r>
      <w:r>
        <w:noBreakHyphen/>
        <w:t>12</w:t>
      </w:r>
      <w:r>
        <w:noBreakHyphen/>
        <w:t>31)</w:t>
      </w:r>
    </w:p>
    <w:p w14:paraId="15500148" w14:textId="77777777" w:rsidR="00A23F7A" w:rsidRDefault="00A23F7A" w:rsidP="00B5765E">
      <w:pPr>
        <w:pStyle w:val="Brdtextmedindragvnster"/>
      </w:pPr>
      <w:proofErr w:type="spellStart"/>
      <w:r>
        <w:t>Palffy</w:t>
      </w:r>
      <w:proofErr w:type="spellEnd"/>
      <w:r>
        <w:t xml:space="preserve">, </w:t>
      </w:r>
      <w:proofErr w:type="spellStart"/>
      <w:r>
        <w:t>Teréz</w:t>
      </w:r>
      <w:proofErr w:type="spellEnd"/>
      <w:r>
        <w:t>, rådgivare (fr.o.m. 2019</w:t>
      </w:r>
      <w:r>
        <w:noBreakHyphen/>
        <w:t>05</w:t>
      </w:r>
      <w:r>
        <w:noBreakHyphen/>
        <w:t>20 t.o.m. 2019</w:t>
      </w:r>
      <w:r>
        <w:noBreakHyphen/>
        <w:t>12</w:t>
      </w:r>
      <w:r>
        <w:noBreakHyphen/>
        <w:t>31)</w:t>
      </w:r>
    </w:p>
    <w:p w14:paraId="394DDE9B" w14:textId="77777777" w:rsidR="00A23F7A" w:rsidRDefault="00A23F7A" w:rsidP="00B5765E">
      <w:pPr>
        <w:pStyle w:val="Brdtextmedindragvnster"/>
      </w:pPr>
      <w:proofErr w:type="spellStart"/>
      <w:r>
        <w:lastRenderedPageBreak/>
        <w:t>Steinwig</w:t>
      </w:r>
      <w:proofErr w:type="spellEnd"/>
      <w:r>
        <w:t>, Caroline, rådgivare (fr.o.m. 2018</w:t>
      </w:r>
      <w:r>
        <w:noBreakHyphen/>
        <w:t>11</w:t>
      </w:r>
      <w:r>
        <w:noBreakHyphen/>
        <w:t>01 t.o.m. 2019</w:t>
      </w:r>
      <w:r>
        <w:noBreakHyphen/>
        <w:t>05</w:t>
      </w:r>
      <w:r>
        <w:noBreakHyphen/>
        <w:t>06)</w:t>
      </w:r>
    </w:p>
    <w:p w14:paraId="7B61A3AA" w14:textId="77777777" w:rsidR="00A23F7A" w:rsidRDefault="00A23F7A" w:rsidP="00B5765E">
      <w:pPr>
        <w:pStyle w:val="Brdtextmedindragvnster"/>
      </w:pPr>
      <w:r>
        <w:t xml:space="preserve">van </w:t>
      </w:r>
      <w:proofErr w:type="spellStart"/>
      <w:r>
        <w:t>der</w:t>
      </w:r>
      <w:proofErr w:type="spellEnd"/>
      <w:r>
        <w:t xml:space="preserve"> </w:t>
      </w:r>
      <w:proofErr w:type="spellStart"/>
      <w:r>
        <w:t>Salm</w:t>
      </w:r>
      <w:proofErr w:type="spellEnd"/>
      <w:r>
        <w:t xml:space="preserve">, Karin, </w:t>
      </w:r>
      <w:proofErr w:type="spellStart"/>
      <w:r>
        <w:t>verkst</w:t>
      </w:r>
      <w:proofErr w:type="spellEnd"/>
      <w:r>
        <w:t>. direktör (fr.o.m. 2018</w:t>
      </w:r>
      <w:r>
        <w:noBreakHyphen/>
        <w:t>11</w:t>
      </w:r>
      <w:r>
        <w:noBreakHyphen/>
        <w:t>01 t.o.m. 2019</w:t>
      </w:r>
      <w:r>
        <w:noBreakHyphen/>
        <w:t>12</w:t>
      </w:r>
      <w:r>
        <w:noBreakHyphen/>
        <w:t>31)</w:t>
      </w:r>
    </w:p>
    <w:p w14:paraId="6BD0BC46" w14:textId="77777777" w:rsidR="00A23F7A" w:rsidRDefault="00A23F7A" w:rsidP="00B5765E">
      <w:pPr>
        <w:pStyle w:val="Brdtextmedindragvnster"/>
      </w:pPr>
      <w:r>
        <w:t>Vestling, Filip, departementssekreterare (fr.o.m. 2018</w:t>
      </w:r>
      <w:r>
        <w:noBreakHyphen/>
        <w:t>11</w:t>
      </w:r>
      <w:r>
        <w:noBreakHyphen/>
        <w:t>01 t.o.m. 2019</w:t>
      </w:r>
      <w:r>
        <w:noBreakHyphen/>
        <w:t>05</w:t>
      </w:r>
      <w:r>
        <w:noBreakHyphen/>
        <w:t>06)</w:t>
      </w:r>
    </w:p>
    <w:p w14:paraId="41D3ABA9" w14:textId="77777777" w:rsidR="00A23F7A" w:rsidRDefault="00A23F7A" w:rsidP="00B5765E">
      <w:pPr>
        <w:pStyle w:val="Brdtextmedindragvnster"/>
      </w:pPr>
      <w:r>
        <w:t>Wikholm, Nanna, handläggare (fr.o.m. 2018</w:t>
      </w:r>
      <w:r>
        <w:noBreakHyphen/>
        <w:t>11</w:t>
      </w:r>
      <w:r>
        <w:noBreakHyphen/>
        <w:t>01 t.o.m. 2019</w:t>
      </w:r>
      <w:r>
        <w:noBreakHyphen/>
        <w:t>12</w:t>
      </w:r>
      <w:r>
        <w:noBreakHyphen/>
        <w:t>31)</w:t>
      </w:r>
    </w:p>
    <w:p w14:paraId="706D5153" w14:textId="77777777" w:rsidR="00A23F7A" w:rsidRDefault="00A23F7A" w:rsidP="00B5765E">
      <w:pPr>
        <w:pStyle w:val="Brdtextmedindragvnster"/>
      </w:pPr>
      <w:r>
        <w:t>Wistrand, Anna, handläggare (fr.o.m. 2018</w:t>
      </w:r>
      <w:r>
        <w:noBreakHyphen/>
        <w:t>11</w:t>
      </w:r>
      <w:r>
        <w:noBreakHyphen/>
        <w:t>01 t.o.m. 2019</w:t>
      </w:r>
      <w:r>
        <w:noBreakHyphen/>
        <w:t>12</w:t>
      </w:r>
      <w:r>
        <w:noBreakHyphen/>
        <w:t>31)</w:t>
      </w:r>
    </w:p>
    <w:p w14:paraId="2CD5E2AD" w14:textId="77777777" w:rsidR="00A23F7A" w:rsidRDefault="00A23F7A" w:rsidP="00B5765E">
      <w:pPr>
        <w:pStyle w:val="Brdtextmedindragvnster"/>
      </w:pPr>
      <w:proofErr w:type="spellStart"/>
      <w:r>
        <w:t>Wojtasik</w:t>
      </w:r>
      <w:proofErr w:type="spellEnd"/>
      <w:r>
        <w:t>, Wilhelm, departementssekreterare (fr.o.m. 2018</w:t>
      </w:r>
      <w:r>
        <w:noBreakHyphen/>
        <w:t>11</w:t>
      </w:r>
      <w:r>
        <w:noBreakHyphen/>
        <w:t>01 t.o.m. 2019</w:t>
      </w:r>
      <w:r>
        <w:noBreakHyphen/>
        <w:t>12</w:t>
      </w:r>
      <w:r>
        <w:noBreakHyphen/>
        <w:t>31)</w:t>
      </w:r>
    </w:p>
    <w:p w14:paraId="2465D4B3" w14:textId="77777777" w:rsidR="00A23F7A" w:rsidRDefault="00A23F7A" w:rsidP="00B5765E">
      <w:pPr>
        <w:pStyle w:val="Brdtexthllihop"/>
      </w:pPr>
      <w:r>
        <w:t>Huvudsekreterare:</w:t>
      </w:r>
    </w:p>
    <w:p w14:paraId="719DA64C" w14:textId="77777777" w:rsidR="00A23F7A" w:rsidRDefault="00A23F7A" w:rsidP="00B5765E">
      <w:pPr>
        <w:pStyle w:val="Brdtextmedindragvnster"/>
      </w:pPr>
      <w:r>
        <w:t>Berggren, Roger, utskottsråd (fr.o.m. 2018</w:t>
      </w:r>
      <w:r>
        <w:noBreakHyphen/>
        <w:t>06</w:t>
      </w:r>
      <w:r>
        <w:noBreakHyphen/>
        <w:t>04 t.o.m. 2019</w:t>
      </w:r>
      <w:r>
        <w:noBreakHyphen/>
        <w:t>12</w:t>
      </w:r>
      <w:r>
        <w:noBreakHyphen/>
        <w:t>31)</w:t>
      </w:r>
    </w:p>
    <w:p w14:paraId="4801B88E" w14:textId="77777777" w:rsidR="00A23F7A" w:rsidRDefault="00A23F7A" w:rsidP="00B5765E">
      <w:pPr>
        <w:pStyle w:val="Brdtexthllihop"/>
      </w:pPr>
      <w:r>
        <w:t>Sekreterare:</w:t>
      </w:r>
    </w:p>
    <w:p w14:paraId="0511FEAD" w14:textId="77777777" w:rsidR="00A23F7A" w:rsidRDefault="00A23F7A" w:rsidP="00B5765E">
      <w:pPr>
        <w:pStyle w:val="Brdtextmedindragvnster"/>
      </w:pPr>
      <w:r>
        <w:t>Billquist, Bengt, utskottsråd (fr.o.m. 2019</w:t>
      </w:r>
      <w:r>
        <w:noBreakHyphen/>
        <w:t>10</w:t>
      </w:r>
      <w:r>
        <w:noBreakHyphen/>
        <w:t>08 t.o.m. 2019</w:t>
      </w:r>
      <w:r>
        <w:noBreakHyphen/>
        <w:t>11</w:t>
      </w:r>
      <w:r>
        <w:noBreakHyphen/>
        <w:t>29)</w:t>
      </w:r>
    </w:p>
    <w:p w14:paraId="1E63D338" w14:textId="77777777" w:rsidR="00A23F7A" w:rsidRDefault="00A23F7A" w:rsidP="00B5765E">
      <w:pPr>
        <w:pStyle w:val="Brdtextmedindragvnster"/>
      </w:pPr>
      <w:r>
        <w:t>Jacobsson, Robin, departementssekreterare (fr.o.m. 2018</w:t>
      </w:r>
      <w:r>
        <w:noBreakHyphen/>
        <w:t>10</w:t>
      </w:r>
      <w:r>
        <w:noBreakHyphen/>
        <w:t>09 t.o.m. 2019</w:t>
      </w:r>
      <w:r>
        <w:noBreakHyphen/>
        <w:t>12</w:t>
      </w:r>
      <w:r>
        <w:noBreakHyphen/>
        <w:t>31)</w:t>
      </w:r>
    </w:p>
    <w:p w14:paraId="76AAD0CD" w14:textId="77777777" w:rsidR="00A23F7A" w:rsidRDefault="00A23F7A" w:rsidP="00B5765E">
      <w:pPr>
        <w:pStyle w:val="Brdtextmedindragvnster"/>
      </w:pPr>
      <w:r>
        <w:t>Lundberg, Liv, forskare (fr.o.m. 2019</w:t>
      </w:r>
      <w:r>
        <w:noBreakHyphen/>
        <w:t>04</w:t>
      </w:r>
      <w:r>
        <w:noBreakHyphen/>
        <w:t>01 t.o.m. 2019</w:t>
      </w:r>
      <w:r>
        <w:noBreakHyphen/>
        <w:t>06</w:t>
      </w:r>
      <w:r>
        <w:noBreakHyphen/>
        <w:t>20)</w:t>
      </w:r>
    </w:p>
    <w:p w14:paraId="121930ED" w14:textId="77777777" w:rsidR="00A23F7A" w:rsidRDefault="00A23F7A" w:rsidP="00B5765E">
      <w:pPr>
        <w:pStyle w:val="Brdtextmedindragvnster"/>
      </w:pPr>
      <w:r>
        <w:t>Lundberg, Liv, forskare (fr.o.m. 2019</w:t>
      </w:r>
      <w:r>
        <w:noBreakHyphen/>
        <w:t>08</w:t>
      </w:r>
      <w:r>
        <w:noBreakHyphen/>
        <w:t>15 t.o.m. 2019</w:t>
      </w:r>
      <w:r>
        <w:noBreakHyphen/>
        <w:t>09</w:t>
      </w:r>
      <w:r>
        <w:noBreakHyphen/>
        <w:t>15)</w:t>
      </w:r>
    </w:p>
    <w:p w14:paraId="6B76AFAA" w14:textId="77777777" w:rsidR="00A23F7A" w:rsidRDefault="00A23F7A" w:rsidP="00B5765E">
      <w:pPr>
        <w:pStyle w:val="Brdtextmedindragvnster"/>
      </w:pPr>
      <w:r>
        <w:t>Lundberg, Liv, forskare (fr.o.m. 2019</w:t>
      </w:r>
      <w:r>
        <w:noBreakHyphen/>
        <w:t>09</w:t>
      </w:r>
      <w:r>
        <w:noBreakHyphen/>
        <w:t>23 t.o.m. 2019</w:t>
      </w:r>
      <w:r>
        <w:noBreakHyphen/>
        <w:t>11</w:t>
      </w:r>
      <w:r>
        <w:noBreakHyphen/>
        <w:t>30)</w:t>
      </w:r>
    </w:p>
    <w:p w14:paraId="433DF61B" w14:textId="5A3C6CE9" w:rsidR="00A23F7A" w:rsidRDefault="00A23F7A" w:rsidP="00B5765E">
      <w:pPr>
        <w:pStyle w:val="Brdtextupprkning"/>
      </w:pPr>
      <w:r>
        <w:t>Direktiv för utredningen, se dir. 2018:45</w:t>
      </w:r>
      <w:r w:rsidR="00AA2CC8">
        <w:t xml:space="preserve"> och </w:t>
      </w:r>
      <w:r>
        <w:t>dir. 2019:19</w:t>
      </w:r>
    </w:p>
    <w:p w14:paraId="3B1752A2" w14:textId="77777777" w:rsidR="00A23F7A" w:rsidRDefault="00A23F7A" w:rsidP="00B5765E">
      <w:pPr>
        <w:pStyle w:val="Brdtexthllihop"/>
      </w:pPr>
      <w:r>
        <w:t>Kommittén har avgett</w:t>
      </w:r>
    </w:p>
    <w:p w14:paraId="08C9EF1D" w14:textId="77777777" w:rsidR="00A23F7A" w:rsidRDefault="00A23F7A" w:rsidP="00B5765E">
      <w:pPr>
        <w:pStyle w:val="Brdtextmedindragvnster"/>
      </w:pPr>
      <w:r>
        <w:t>SOU 2019:63 Mer biogas! – för ett hållbart Sverige</w:t>
      </w:r>
    </w:p>
    <w:p w14:paraId="45E6F258" w14:textId="77777777" w:rsidR="00A23F7A" w:rsidRDefault="00A23F7A" w:rsidP="00B5765E">
      <w:pPr>
        <w:pStyle w:val="Brdtextupprkning"/>
      </w:pPr>
      <w:r>
        <w:t>Uppdraget är därmed slutfört.</w:t>
      </w:r>
    </w:p>
    <w:p w14:paraId="47EBE665" w14:textId="77777777" w:rsidR="00A23F7A" w:rsidRDefault="00A23F7A" w:rsidP="00B5765E">
      <w:pPr>
        <w:pStyle w:val="Rubrik2"/>
      </w:pPr>
      <w:bookmarkStart w:id="199" w:name="_Toc34128128"/>
      <w:r>
        <w:t>Öppna data-utredningen (I 2019:01)</w:t>
      </w:r>
      <w:bookmarkEnd w:id="199"/>
    </w:p>
    <w:p w14:paraId="3FF29505" w14:textId="77777777" w:rsidR="00A23F7A" w:rsidRDefault="00A23F7A" w:rsidP="00B5765E">
      <w:pPr>
        <w:pStyle w:val="Brdtextupprkning"/>
      </w:pPr>
      <w:r>
        <w:t>Tillkallad enligt regeringens bemyndigande 2019-05-02</w:t>
      </w:r>
    </w:p>
    <w:p w14:paraId="584BC2F9" w14:textId="77777777" w:rsidR="00A23F7A" w:rsidRDefault="00A23F7A" w:rsidP="00B5765E">
      <w:pPr>
        <w:pStyle w:val="Brdtexthllihop"/>
      </w:pPr>
      <w:r>
        <w:t>Särskild utredare:</w:t>
      </w:r>
    </w:p>
    <w:p w14:paraId="6D83A258" w14:textId="77777777" w:rsidR="00A23F7A" w:rsidRDefault="00A23F7A" w:rsidP="00B5765E">
      <w:pPr>
        <w:pStyle w:val="Brdtextmedindragvnster"/>
      </w:pPr>
      <w:r>
        <w:t>Liljeqvist, Peder, kammarrättslagman (fr.o.m. 2019</w:t>
      </w:r>
      <w:r>
        <w:noBreakHyphen/>
        <w:t>09</w:t>
      </w:r>
      <w:r>
        <w:noBreakHyphen/>
        <w:t>01)</w:t>
      </w:r>
    </w:p>
    <w:p w14:paraId="6DF80CA4" w14:textId="77777777" w:rsidR="00A23F7A" w:rsidRDefault="00A23F7A" w:rsidP="00B5765E">
      <w:pPr>
        <w:pStyle w:val="Brdtexthllihop"/>
      </w:pPr>
      <w:r>
        <w:t>Sakkunnig:</w:t>
      </w:r>
    </w:p>
    <w:p w14:paraId="6009E763" w14:textId="77777777" w:rsidR="00A23F7A" w:rsidRDefault="00A23F7A" w:rsidP="00B5765E">
      <w:pPr>
        <w:pStyle w:val="Brdtextmedindragvnster"/>
      </w:pPr>
      <w:proofErr w:type="spellStart"/>
      <w:r>
        <w:t>Alverfors</w:t>
      </w:r>
      <w:proofErr w:type="spellEnd"/>
      <w:r>
        <w:t>, Ingela, departementssekreterare (fr.o.m. 2019</w:t>
      </w:r>
      <w:r>
        <w:noBreakHyphen/>
        <w:t>09</w:t>
      </w:r>
      <w:r>
        <w:noBreakHyphen/>
        <w:t>17)</w:t>
      </w:r>
    </w:p>
    <w:p w14:paraId="76FEABE2" w14:textId="77777777" w:rsidR="00A23F7A" w:rsidRDefault="00A23F7A" w:rsidP="00B5765E">
      <w:pPr>
        <w:pStyle w:val="Brdtexthllihop"/>
      </w:pPr>
      <w:r>
        <w:t>Experter:</w:t>
      </w:r>
    </w:p>
    <w:p w14:paraId="23150506" w14:textId="77777777" w:rsidR="00A23F7A" w:rsidRDefault="00A23F7A" w:rsidP="00B5765E">
      <w:pPr>
        <w:pStyle w:val="Brdtextmedindragvnster"/>
      </w:pPr>
      <w:proofErr w:type="spellStart"/>
      <w:r>
        <w:t>Drewniak</w:t>
      </w:r>
      <w:proofErr w:type="spellEnd"/>
      <w:r>
        <w:t xml:space="preserve">, </w:t>
      </w:r>
      <w:proofErr w:type="spellStart"/>
      <w:r>
        <w:t>Malgorzata</w:t>
      </w:r>
      <w:proofErr w:type="spellEnd"/>
      <w:r>
        <w:t>, jurist (fr.o.m. 2019</w:t>
      </w:r>
      <w:r>
        <w:noBreakHyphen/>
        <w:t>09</w:t>
      </w:r>
      <w:r>
        <w:noBreakHyphen/>
        <w:t>17)</w:t>
      </w:r>
    </w:p>
    <w:p w14:paraId="786E7DD5" w14:textId="77777777" w:rsidR="00A23F7A" w:rsidRDefault="00A23F7A" w:rsidP="00B5765E">
      <w:pPr>
        <w:pStyle w:val="Brdtextmedindragvnster"/>
      </w:pPr>
      <w:proofErr w:type="spellStart"/>
      <w:r>
        <w:t>Eellend</w:t>
      </w:r>
      <w:proofErr w:type="spellEnd"/>
      <w:r>
        <w:t>, Beate, departementssekreterare (fr.o.m. 2019</w:t>
      </w:r>
      <w:r>
        <w:noBreakHyphen/>
        <w:t>09</w:t>
      </w:r>
      <w:r>
        <w:noBreakHyphen/>
        <w:t>17)</w:t>
      </w:r>
    </w:p>
    <w:p w14:paraId="41DE5F99" w14:textId="77777777" w:rsidR="00A23F7A" w:rsidRDefault="00A23F7A" w:rsidP="00B5765E">
      <w:pPr>
        <w:pStyle w:val="Brdtextmedindragvnster"/>
      </w:pPr>
      <w:r>
        <w:t>Fredriksson, Anders, senior rådgivare (fr.o.m. 2019</w:t>
      </w:r>
      <w:r>
        <w:noBreakHyphen/>
        <w:t>09</w:t>
      </w:r>
      <w:r>
        <w:noBreakHyphen/>
        <w:t>17)</w:t>
      </w:r>
    </w:p>
    <w:p w14:paraId="0B0636F1" w14:textId="77777777" w:rsidR="00A23F7A" w:rsidRDefault="00A23F7A" w:rsidP="00B5765E">
      <w:pPr>
        <w:pStyle w:val="Brdtextmedindragvnster"/>
      </w:pPr>
      <w:r>
        <w:t>Geijer, Ulrika, chefsrådman (fr.o.m. 2019</w:t>
      </w:r>
      <w:r>
        <w:noBreakHyphen/>
        <w:t>09</w:t>
      </w:r>
      <w:r>
        <w:noBreakHyphen/>
        <w:t>17)</w:t>
      </w:r>
    </w:p>
    <w:p w14:paraId="08768489" w14:textId="77777777" w:rsidR="00A23F7A" w:rsidRDefault="00A23F7A" w:rsidP="00B5765E">
      <w:pPr>
        <w:pStyle w:val="Brdtextmedindragvnster"/>
      </w:pPr>
      <w:proofErr w:type="spellStart"/>
      <w:r>
        <w:t>Gutberg</w:t>
      </w:r>
      <w:proofErr w:type="spellEnd"/>
      <w:r>
        <w:t>, Karl, kansliråd (fr.o.m. 2019</w:t>
      </w:r>
      <w:r>
        <w:noBreakHyphen/>
        <w:t>09</w:t>
      </w:r>
      <w:r>
        <w:noBreakHyphen/>
        <w:t>17)</w:t>
      </w:r>
    </w:p>
    <w:p w14:paraId="45C72C19" w14:textId="77777777" w:rsidR="00A23F7A" w:rsidRDefault="00A23F7A" w:rsidP="00B5765E">
      <w:pPr>
        <w:pStyle w:val="Brdtextmedindragvnster"/>
      </w:pPr>
      <w:r>
        <w:t>Krantz, Peter, digitaliseringsstrateg (fr.o.m. 2019</w:t>
      </w:r>
      <w:r>
        <w:noBreakHyphen/>
        <w:t>09</w:t>
      </w:r>
      <w:r>
        <w:noBreakHyphen/>
        <w:t>17)</w:t>
      </w:r>
    </w:p>
    <w:p w14:paraId="04F39AFF" w14:textId="77777777" w:rsidR="00A23F7A" w:rsidRDefault="00A23F7A" w:rsidP="00B5765E">
      <w:pPr>
        <w:pStyle w:val="Brdtextmedindragvnster"/>
      </w:pPr>
      <w:proofErr w:type="spellStart"/>
      <w:r>
        <w:t>Krzyzanski</w:t>
      </w:r>
      <w:proofErr w:type="spellEnd"/>
      <w:r>
        <w:t xml:space="preserve">, </w:t>
      </w:r>
      <w:proofErr w:type="spellStart"/>
      <w:r>
        <w:t>Felisa</w:t>
      </w:r>
      <w:proofErr w:type="spellEnd"/>
      <w:r>
        <w:t>, rättssakkunnig (fr.o.m. 2019</w:t>
      </w:r>
      <w:r>
        <w:noBreakHyphen/>
        <w:t>09</w:t>
      </w:r>
      <w:r>
        <w:noBreakHyphen/>
        <w:t>17)</w:t>
      </w:r>
    </w:p>
    <w:p w14:paraId="108DC8EF" w14:textId="77777777" w:rsidR="00A23F7A" w:rsidRDefault="00A23F7A" w:rsidP="00B5765E">
      <w:pPr>
        <w:pStyle w:val="Brdtextmedindragvnster"/>
      </w:pPr>
      <w:proofErr w:type="spellStart"/>
      <w:r>
        <w:t>Nordlén</w:t>
      </w:r>
      <w:proofErr w:type="spellEnd"/>
      <w:r>
        <w:t>, Gunilla, verksjurist (fr.o.m. 2019</w:t>
      </w:r>
      <w:r>
        <w:noBreakHyphen/>
        <w:t>09</w:t>
      </w:r>
      <w:r>
        <w:noBreakHyphen/>
        <w:t>17)</w:t>
      </w:r>
    </w:p>
    <w:p w14:paraId="2A623751" w14:textId="77777777" w:rsidR="00A23F7A" w:rsidRDefault="00A23F7A" w:rsidP="00B5765E">
      <w:pPr>
        <w:pStyle w:val="Brdtextmedindragvnster"/>
      </w:pPr>
      <w:r>
        <w:t>Samuelsson, Jörgen, handläggare (fr.o.m. 2019</w:t>
      </w:r>
      <w:r>
        <w:noBreakHyphen/>
        <w:t>09</w:t>
      </w:r>
      <w:r>
        <w:noBreakHyphen/>
        <w:t>17)</w:t>
      </w:r>
    </w:p>
    <w:p w14:paraId="14F0E4A3" w14:textId="77777777" w:rsidR="00A23F7A" w:rsidRDefault="00A23F7A" w:rsidP="00B5765E">
      <w:pPr>
        <w:pStyle w:val="Brdtextmedindragvnster"/>
      </w:pPr>
      <w:r>
        <w:t>Sandström, Mattias, jurist (fr.o.m. 2019</w:t>
      </w:r>
      <w:r>
        <w:noBreakHyphen/>
        <w:t>09</w:t>
      </w:r>
      <w:r>
        <w:noBreakHyphen/>
        <w:t>17)</w:t>
      </w:r>
    </w:p>
    <w:p w14:paraId="787FFC41" w14:textId="77777777" w:rsidR="00A23F7A" w:rsidRDefault="00A23F7A" w:rsidP="00B5765E">
      <w:pPr>
        <w:pStyle w:val="Brdtextmedindragvnster"/>
      </w:pPr>
      <w:proofErr w:type="spellStart"/>
      <w:r>
        <w:t>Sarkis</w:t>
      </w:r>
      <w:proofErr w:type="spellEnd"/>
      <w:r>
        <w:t xml:space="preserve">, </w:t>
      </w:r>
      <w:proofErr w:type="spellStart"/>
      <w:r>
        <w:t>Sumbat</w:t>
      </w:r>
      <w:proofErr w:type="spellEnd"/>
      <w:r>
        <w:t xml:space="preserve"> Daniel, departementssekreterare (fr.o.m. 2019</w:t>
      </w:r>
      <w:r>
        <w:noBreakHyphen/>
        <w:t>09</w:t>
      </w:r>
      <w:r>
        <w:noBreakHyphen/>
        <w:t>17)</w:t>
      </w:r>
    </w:p>
    <w:p w14:paraId="60FD4EE9" w14:textId="77777777" w:rsidR="00A23F7A" w:rsidRDefault="00A23F7A" w:rsidP="00B5765E">
      <w:pPr>
        <w:pStyle w:val="Brdtextmedindragvnster"/>
      </w:pPr>
      <w:r>
        <w:t>Ulander, Kristine, strateg (fr.o.m. 2019</w:t>
      </w:r>
      <w:r>
        <w:noBreakHyphen/>
        <w:t>09</w:t>
      </w:r>
      <w:r>
        <w:noBreakHyphen/>
        <w:t>17)</w:t>
      </w:r>
    </w:p>
    <w:p w14:paraId="70C91FE0" w14:textId="77777777" w:rsidR="00A23F7A" w:rsidRDefault="00A23F7A" w:rsidP="00B5765E">
      <w:pPr>
        <w:pStyle w:val="Brdtexthllihop"/>
      </w:pPr>
      <w:r>
        <w:lastRenderedPageBreak/>
        <w:t>Sekreterare:</w:t>
      </w:r>
    </w:p>
    <w:p w14:paraId="6ED8CF68" w14:textId="77777777" w:rsidR="00A23F7A" w:rsidRDefault="00A23F7A" w:rsidP="00B5765E">
      <w:pPr>
        <w:pStyle w:val="Brdtextmedindragvnster"/>
      </w:pPr>
      <w:r>
        <w:t>Holmdahl, Cecilia, kammarrättsassessor (fr.o.m. 2019</w:t>
      </w:r>
      <w:r>
        <w:noBreakHyphen/>
        <w:t>09</w:t>
      </w:r>
      <w:r>
        <w:noBreakHyphen/>
        <w:t>01)</w:t>
      </w:r>
    </w:p>
    <w:p w14:paraId="0E99AC84" w14:textId="77777777" w:rsidR="00A23F7A" w:rsidRDefault="00A23F7A" w:rsidP="00B5765E">
      <w:pPr>
        <w:pStyle w:val="Brdtextmedindragvnster"/>
      </w:pPr>
      <w:r>
        <w:t>Nordfeldt, Anja, hovrättsassessor (fr.o.m. 2019</w:t>
      </w:r>
      <w:r>
        <w:noBreakHyphen/>
        <w:t>08</w:t>
      </w:r>
      <w:r>
        <w:noBreakHyphen/>
        <w:t>05)</w:t>
      </w:r>
    </w:p>
    <w:p w14:paraId="387BEE70" w14:textId="77777777" w:rsidR="00A23F7A" w:rsidRDefault="00A23F7A" w:rsidP="00B5765E">
      <w:pPr>
        <w:pStyle w:val="Brdtextmedindragvnster"/>
      </w:pPr>
      <w:proofErr w:type="spellStart"/>
      <w:r>
        <w:t>Warnolf</w:t>
      </w:r>
      <w:proofErr w:type="spellEnd"/>
      <w:r>
        <w:t>, Alexander, rådman (fr.o.m. 2019</w:t>
      </w:r>
      <w:r>
        <w:noBreakHyphen/>
        <w:t>08</w:t>
      </w:r>
      <w:r>
        <w:noBreakHyphen/>
        <w:t>18)</w:t>
      </w:r>
    </w:p>
    <w:p w14:paraId="05771828" w14:textId="7D7709D5" w:rsidR="00A23F7A" w:rsidRDefault="00A23F7A" w:rsidP="00B5765E">
      <w:pPr>
        <w:pStyle w:val="Brdtextupprkning"/>
      </w:pPr>
      <w:r>
        <w:t>Direktiv för utredningen, se dir. 2019:20</w:t>
      </w:r>
      <w:r w:rsidR="00AA2CC8">
        <w:t xml:space="preserve"> och </w:t>
      </w:r>
      <w:r>
        <w:t>dir. 2019:88</w:t>
      </w:r>
    </w:p>
    <w:p w14:paraId="44E6655D" w14:textId="77777777" w:rsidR="00A23F7A" w:rsidRDefault="00A23F7A" w:rsidP="00B5765E">
      <w:pPr>
        <w:pStyle w:val="Brdtextupprkning"/>
      </w:pPr>
      <w:r>
        <w:t>Utredningen beräknas avsluta sitt arbete senast 15 september 2020.</w:t>
      </w:r>
    </w:p>
    <w:p w14:paraId="55CB686A" w14:textId="77777777" w:rsidR="00A23F7A" w:rsidRDefault="00A23F7A" w:rsidP="00B5765E">
      <w:pPr>
        <w:pStyle w:val="Rubrik2"/>
      </w:pPr>
      <w:bookmarkStart w:id="200" w:name="_Toc34128129"/>
      <w:r>
        <w:t>Utredningen om ett nationellt biljettsystem för all kollektivtrafik i hela Sverige (I 2019:02)</w:t>
      </w:r>
      <w:bookmarkEnd w:id="200"/>
    </w:p>
    <w:p w14:paraId="77719D38" w14:textId="77777777" w:rsidR="00A23F7A" w:rsidRDefault="00A23F7A" w:rsidP="00B5765E">
      <w:pPr>
        <w:pStyle w:val="Brdtextupprkning"/>
      </w:pPr>
      <w:r>
        <w:t>Tillkallad enligt regeringens bemyndigande 2019-08-08</w:t>
      </w:r>
    </w:p>
    <w:p w14:paraId="5CA97111" w14:textId="77777777" w:rsidR="00A23F7A" w:rsidRDefault="00A23F7A" w:rsidP="00B5765E">
      <w:pPr>
        <w:pStyle w:val="Brdtexthllihop"/>
      </w:pPr>
      <w:r>
        <w:t>Särskild utredare:</w:t>
      </w:r>
    </w:p>
    <w:p w14:paraId="6B637F9A" w14:textId="722A3901" w:rsidR="00A23F7A" w:rsidRDefault="00A23F7A" w:rsidP="00B5765E">
      <w:pPr>
        <w:pStyle w:val="Brdtextmedindragvnster"/>
      </w:pPr>
      <w:r>
        <w:t xml:space="preserve">Wennerström, Gerhard, </w:t>
      </w:r>
      <w:proofErr w:type="spellStart"/>
      <w:r>
        <w:t>verkst</w:t>
      </w:r>
      <w:proofErr w:type="spellEnd"/>
      <w:r w:rsidR="00FC2152">
        <w:t>.</w:t>
      </w:r>
      <w:r>
        <w:t xml:space="preserve"> direktör (fr.o.m. 2019</w:t>
      </w:r>
      <w:r>
        <w:noBreakHyphen/>
        <w:t>08</w:t>
      </w:r>
      <w:r>
        <w:noBreakHyphen/>
        <w:t>08 t.o.m. 2020</w:t>
      </w:r>
      <w:r>
        <w:noBreakHyphen/>
        <w:t>04</w:t>
      </w:r>
      <w:r>
        <w:noBreakHyphen/>
        <w:t>30)</w:t>
      </w:r>
    </w:p>
    <w:p w14:paraId="63231C65" w14:textId="77777777" w:rsidR="00A23F7A" w:rsidRDefault="00A23F7A" w:rsidP="00B5765E">
      <w:pPr>
        <w:pStyle w:val="Brdtexthllihop"/>
      </w:pPr>
      <w:r>
        <w:t>Sakkunniga:</w:t>
      </w:r>
    </w:p>
    <w:p w14:paraId="55054CCB" w14:textId="77777777" w:rsidR="00A23F7A" w:rsidRDefault="00A23F7A" w:rsidP="00B5765E">
      <w:pPr>
        <w:pStyle w:val="Brdtextmedindragvnster"/>
      </w:pPr>
      <w:r>
        <w:t>Falksveden, Lars, kansliråd (fr.o.m. 2019</w:t>
      </w:r>
      <w:r>
        <w:noBreakHyphen/>
        <w:t>09</w:t>
      </w:r>
      <w:r>
        <w:noBreakHyphen/>
        <w:t>24)</w:t>
      </w:r>
    </w:p>
    <w:p w14:paraId="475FFC7C" w14:textId="77777777" w:rsidR="00A23F7A" w:rsidRDefault="00A23F7A" w:rsidP="00B5765E">
      <w:pPr>
        <w:pStyle w:val="Brdtextmedindragvnster"/>
      </w:pPr>
      <w:r>
        <w:t>Nilsson, Alexander, rättssakkunnig (fr.o.m. 2019</w:t>
      </w:r>
      <w:r>
        <w:noBreakHyphen/>
        <w:t>09</w:t>
      </w:r>
      <w:r>
        <w:noBreakHyphen/>
        <w:t>24)</w:t>
      </w:r>
    </w:p>
    <w:p w14:paraId="4865FABC" w14:textId="77777777" w:rsidR="00A23F7A" w:rsidRDefault="00A23F7A" w:rsidP="00B5765E">
      <w:pPr>
        <w:pStyle w:val="Brdtexthllihop"/>
      </w:pPr>
      <w:r>
        <w:t>Experter:</w:t>
      </w:r>
    </w:p>
    <w:p w14:paraId="0B50E866" w14:textId="77777777" w:rsidR="00A23F7A" w:rsidRDefault="00A23F7A" w:rsidP="00B5765E">
      <w:pPr>
        <w:pStyle w:val="Brdtextmedindragvnster"/>
      </w:pPr>
      <w:r>
        <w:t>Bergdahl, Pia, kvalificerad utredare (fr.o.m. 2019</w:t>
      </w:r>
      <w:r>
        <w:noBreakHyphen/>
        <w:t>09</w:t>
      </w:r>
      <w:r>
        <w:noBreakHyphen/>
        <w:t>24)</w:t>
      </w:r>
    </w:p>
    <w:p w14:paraId="39F04C53" w14:textId="77777777" w:rsidR="00A23F7A" w:rsidRDefault="00A23F7A" w:rsidP="00B5765E">
      <w:pPr>
        <w:pStyle w:val="Brdtextmedindragvnster"/>
      </w:pPr>
      <w:r>
        <w:t>Engstrand, Gustaf, policychef (fr.o.m. 2019</w:t>
      </w:r>
      <w:r>
        <w:noBreakHyphen/>
        <w:t>09</w:t>
      </w:r>
      <w:r>
        <w:noBreakHyphen/>
        <w:t>24)</w:t>
      </w:r>
    </w:p>
    <w:p w14:paraId="52ACD9A1" w14:textId="77777777" w:rsidR="00A23F7A" w:rsidRDefault="00A23F7A" w:rsidP="00B5765E">
      <w:pPr>
        <w:pStyle w:val="Brdtextmedindragvnster"/>
      </w:pPr>
      <w:r>
        <w:t>Grönlund, Anna, branschchef, vice vd (fr.o.m. 2019</w:t>
      </w:r>
      <w:r>
        <w:noBreakHyphen/>
        <w:t>09</w:t>
      </w:r>
      <w:r>
        <w:noBreakHyphen/>
        <w:t>24)</w:t>
      </w:r>
    </w:p>
    <w:p w14:paraId="4C25C849" w14:textId="77777777" w:rsidR="00A23F7A" w:rsidRDefault="00A23F7A" w:rsidP="00B5765E">
      <w:pPr>
        <w:pStyle w:val="Brdtextmedindragvnster"/>
      </w:pPr>
      <w:proofErr w:type="spellStart"/>
      <w:r>
        <w:t>Leufstadius</w:t>
      </w:r>
      <w:proofErr w:type="spellEnd"/>
      <w:r>
        <w:t>, Helena, vd (fr.o.m. 2019</w:t>
      </w:r>
      <w:r>
        <w:noBreakHyphen/>
        <w:t>09</w:t>
      </w:r>
      <w:r>
        <w:noBreakHyphen/>
        <w:t>24)</w:t>
      </w:r>
    </w:p>
    <w:p w14:paraId="60816758" w14:textId="77777777" w:rsidR="00A23F7A" w:rsidRDefault="00A23F7A" w:rsidP="00B5765E">
      <w:pPr>
        <w:pStyle w:val="Brdtextmedindragvnster"/>
      </w:pPr>
      <w:r>
        <w:t>Lindbom, Alexander, utredare (fr.o.m. 2019</w:t>
      </w:r>
      <w:r>
        <w:noBreakHyphen/>
        <w:t>09</w:t>
      </w:r>
      <w:r>
        <w:noBreakHyphen/>
        <w:t>24 t.o.m. 2019</w:t>
      </w:r>
      <w:r>
        <w:noBreakHyphen/>
        <w:t>10</w:t>
      </w:r>
      <w:r>
        <w:noBreakHyphen/>
        <w:t>14)</w:t>
      </w:r>
    </w:p>
    <w:p w14:paraId="5F66781A" w14:textId="77777777" w:rsidR="00A23F7A" w:rsidRDefault="00A23F7A" w:rsidP="00B5765E">
      <w:pPr>
        <w:pStyle w:val="Brdtextmedindragvnster"/>
      </w:pPr>
      <w:r>
        <w:t>Lindgren, Hanna, utredare (fr.o.m. 2019</w:t>
      </w:r>
      <w:r>
        <w:noBreakHyphen/>
        <w:t>09</w:t>
      </w:r>
      <w:r>
        <w:noBreakHyphen/>
        <w:t>24)</w:t>
      </w:r>
    </w:p>
    <w:p w14:paraId="791A752D" w14:textId="77777777" w:rsidR="00A23F7A" w:rsidRDefault="00A23F7A" w:rsidP="00B5765E">
      <w:pPr>
        <w:pStyle w:val="Brdtextmedindragvnster"/>
      </w:pPr>
      <w:r>
        <w:t>Rhudin, Sara, expert (fr.o.m. 2019</w:t>
      </w:r>
      <w:r>
        <w:noBreakHyphen/>
        <w:t>09</w:t>
      </w:r>
      <w:r>
        <w:noBreakHyphen/>
        <w:t>24)</w:t>
      </w:r>
    </w:p>
    <w:p w14:paraId="070E4998" w14:textId="77777777" w:rsidR="00A23F7A" w:rsidRDefault="00A23F7A" w:rsidP="00B5765E">
      <w:pPr>
        <w:pStyle w:val="Brdtextmedindragvnster"/>
      </w:pPr>
      <w:proofErr w:type="spellStart"/>
      <w:r>
        <w:t>Roberg</w:t>
      </w:r>
      <w:proofErr w:type="spellEnd"/>
      <w:r>
        <w:t>, Clas, sakkunnig (fr.o.m. 2019</w:t>
      </w:r>
      <w:r>
        <w:noBreakHyphen/>
        <w:t>10</w:t>
      </w:r>
      <w:r>
        <w:noBreakHyphen/>
        <w:t>16)</w:t>
      </w:r>
    </w:p>
    <w:p w14:paraId="4A2A04A4" w14:textId="77777777" w:rsidR="00A23F7A" w:rsidRDefault="00A23F7A" w:rsidP="00B5765E">
      <w:pPr>
        <w:pStyle w:val="Brdtexthllihop"/>
      </w:pPr>
      <w:r>
        <w:t>Sekreterare:</w:t>
      </w:r>
    </w:p>
    <w:p w14:paraId="4900D8CD" w14:textId="77777777" w:rsidR="00A23F7A" w:rsidRDefault="00A23F7A" w:rsidP="00B5765E">
      <w:pPr>
        <w:pStyle w:val="Brdtextmedindragvnster"/>
      </w:pPr>
      <w:proofErr w:type="spellStart"/>
      <w:r>
        <w:t>Havelius</w:t>
      </w:r>
      <w:proofErr w:type="spellEnd"/>
      <w:r>
        <w:t>, Erik, rådman (fr.o.m. 2019</w:t>
      </w:r>
      <w:r>
        <w:noBreakHyphen/>
        <w:t>12</w:t>
      </w:r>
      <w:r>
        <w:noBreakHyphen/>
        <w:t>01 t.o.m. 2020</w:t>
      </w:r>
      <w:r>
        <w:noBreakHyphen/>
        <w:t>02</w:t>
      </w:r>
      <w:r>
        <w:noBreakHyphen/>
        <w:t>29)</w:t>
      </w:r>
    </w:p>
    <w:p w14:paraId="408A066A" w14:textId="77777777" w:rsidR="00A23F7A" w:rsidRDefault="00A23F7A" w:rsidP="00B5765E">
      <w:pPr>
        <w:pStyle w:val="Brdtextmedindragvnster"/>
      </w:pPr>
      <w:r>
        <w:t>Johansson, Rebecka (fr.o.m. 2019</w:t>
      </w:r>
      <w:r>
        <w:noBreakHyphen/>
        <w:t>09</w:t>
      </w:r>
      <w:r>
        <w:noBreakHyphen/>
        <w:t>02)</w:t>
      </w:r>
    </w:p>
    <w:p w14:paraId="0A24F777" w14:textId="77777777" w:rsidR="00A23F7A" w:rsidRDefault="00A23F7A" w:rsidP="00B5765E">
      <w:pPr>
        <w:pStyle w:val="Brdtextmedindragvnster"/>
      </w:pPr>
      <w:r>
        <w:t>Östlund, Håkan, data produktansvarig (fr.o.m. 2019</w:t>
      </w:r>
      <w:r>
        <w:noBreakHyphen/>
        <w:t>09</w:t>
      </w:r>
      <w:r>
        <w:noBreakHyphen/>
        <w:t>10 t.o.m. 2020</w:t>
      </w:r>
      <w:r>
        <w:noBreakHyphen/>
        <w:t>03</w:t>
      </w:r>
      <w:r>
        <w:noBreakHyphen/>
        <w:t>31)</w:t>
      </w:r>
    </w:p>
    <w:p w14:paraId="4736335F" w14:textId="77777777" w:rsidR="00A23F7A" w:rsidRDefault="00A23F7A" w:rsidP="00B5765E">
      <w:pPr>
        <w:pStyle w:val="Brdtextmedindragvnster"/>
      </w:pPr>
      <w:r>
        <w:t>Nyman, Bengt, direktör (fr.o.m. 2019</w:t>
      </w:r>
      <w:r>
        <w:noBreakHyphen/>
        <w:t>09</w:t>
      </w:r>
      <w:r>
        <w:noBreakHyphen/>
        <w:t>24 t.o.m. 2020</w:t>
      </w:r>
      <w:r>
        <w:noBreakHyphen/>
        <w:t>04</w:t>
      </w:r>
      <w:r>
        <w:noBreakHyphen/>
        <w:t>15)</w:t>
      </w:r>
    </w:p>
    <w:p w14:paraId="055DA49F" w14:textId="77777777" w:rsidR="00A23F7A" w:rsidRDefault="00A23F7A" w:rsidP="00B5765E">
      <w:pPr>
        <w:pStyle w:val="Brdtextupprkning"/>
      </w:pPr>
      <w:r>
        <w:t>Direktiv för utredningen, se dir. 2019:48</w:t>
      </w:r>
    </w:p>
    <w:p w14:paraId="74812AD2" w14:textId="77777777" w:rsidR="00A23F7A" w:rsidRDefault="00A23F7A" w:rsidP="00B5765E">
      <w:pPr>
        <w:pStyle w:val="Brdtextupprkning"/>
      </w:pPr>
      <w:r>
        <w:t>Utredningen beräknas avsluta sitt arbete senast 30 april 2020.</w:t>
      </w:r>
    </w:p>
    <w:p w14:paraId="1A54A9EF" w14:textId="77777777" w:rsidR="00A23F7A" w:rsidRPr="00CF451E" w:rsidRDefault="00A23F7A" w:rsidP="00B5765E">
      <w:pPr>
        <w:pStyle w:val="Brdtextmedindrag"/>
      </w:pPr>
    </w:p>
    <w:p w14:paraId="3D08022D" w14:textId="77777777" w:rsidR="00A23F7A" w:rsidRDefault="00A23F7A" w:rsidP="00B5765E">
      <w:pPr>
        <w:pStyle w:val="Rubrik2"/>
      </w:pPr>
      <w:bookmarkStart w:id="201" w:name="_Toc34128130"/>
      <w:r>
        <w:t xml:space="preserve">Säker och kostnadseffektiv </w:t>
      </w:r>
      <w:proofErr w:type="spellStart"/>
      <w:r>
        <w:t>it-drift</w:t>
      </w:r>
      <w:proofErr w:type="spellEnd"/>
      <w:r>
        <w:t xml:space="preserve"> för den offentliga förvaltningen (I 2019:03)</w:t>
      </w:r>
      <w:bookmarkEnd w:id="201"/>
    </w:p>
    <w:p w14:paraId="774855B5" w14:textId="77777777" w:rsidR="00A23F7A" w:rsidRDefault="00A23F7A" w:rsidP="00B5765E">
      <w:pPr>
        <w:pStyle w:val="Brdtextupprkning"/>
      </w:pPr>
      <w:r>
        <w:t>Tillkallad enligt regeringens bemyndigande 2019-09-26</w:t>
      </w:r>
    </w:p>
    <w:p w14:paraId="2D0CE708" w14:textId="77777777" w:rsidR="00A23F7A" w:rsidRDefault="00A23F7A" w:rsidP="00B5765E">
      <w:pPr>
        <w:pStyle w:val="Brdtexthllihop"/>
      </w:pPr>
      <w:r>
        <w:t>Särskild utredare:</w:t>
      </w:r>
    </w:p>
    <w:p w14:paraId="6307F57F" w14:textId="77777777" w:rsidR="00A23F7A" w:rsidRDefault="00A23F7A" w:rsidP="00B5765E">
      <w:pPr>
        <w:pStyle w:val="Brdtextmedindragvnster"/>
      </w:pPr>
      <w:r>
        <w:t>Roswall Ljunggren, Annelie, generaldirektör (fr.o.m. 2019</w:t>
      </w:r>
      <w:r>
        <w:noBreakHyphen/>
        <w:t>11</w:t>
      </w:r>
      <w:r>
        <w:noBreakHyphen/>
        <w:t>20)</w:t>
      </w:r>
    </w:p>
    <w:p w14:paraId="4361EFF0" w14:textId="77777777" w:rsidR="00A23F7A" w:rsidRDefault="00A23F7A" w:rsidP="00B5765E">
      <w:pPr>
        <w:pStyle w:val="Brdtexthllihop"/>
      </w:pPr>
      <w:r>
        <w:lastRenderedPageBreak/>
        <w:t>Huvudsekreterare:</w:t>
      </w:r>
    </w:p>
    <w:p w14:paraId="1F3EAC1F" w14:textId="77777777" w:rsidR="00A23F7A" w:rsidRDefault="00A23F7A" w:rsidP="00B5765E">
      <w:pPr>
        <w:pStyle w:val="Brdtextmedindragvnster"/>
      </w:pPr>
      <w:r>
        <w:t>Nilsson, Tina J (fr.o.m. 2020</w:t>
      </w:r>
      <w:r>
        <w:noBreakHyphen/>
        <w:t>02</w:t>
      </w:r>
      <w:r>
        <w:noBreakHyphen/>
        <w:t>17)</w:t>
      </w:r>
    </w:p>
    <w:p w14:paraId="425DE43F" w14:textId="77777777" w:rsidR="00A23F7A" w:rsidRDefault="00A23F7A" w:rsidP="00B5765E">
      <w:pPr>
        <w:pStyle w:val="Brdtexthllihop"/>
      </w:pPr>
      <w:r>
        <w:t>Sekreterare:</w:t>
      </w:r>
    </w:p>
    <w:p w14:paraId="270A2D90" w14:textId="77777777" w:rsidR="00A23F7A" w:rsidRDefault="00A23F7A" w:rsidP="00B5765E">
      <w:pPr>
        <w:pStyle w:val="Brdtextmedindragvnster"/>
      </w:pPr>
      <w:r>
        <w:t>Allansson, Sofia, verksamhetsutvecklare (fr.o.m. 2019</w:t>
      </w:r>
      <w:r>
        <w:noBreakHyphen/>
        <w:t>12</w:t>
      </w:r>
      <w:r>
        <w:noBreakHyphen/>
        <w:t>02 t.o.m. 2020</w:t>
      </w:r>
      <w:r>
        <w:noBreakHyphen/>
        <w:t>04</w:t>
      </w:r>
      <w:r>
        <w:noBreakHyphen/>
        <w:t>30)</w:t>
      </w:r>
    </w:p>
    <w:p w14:paraId="4C82BDA3" w14:textId="77777777" w:rsidR="00A23F7A" w:rsidRDefault="00A23F7A" w:rsidP="00B5765E">
      <w:pPr>
        <w:pStyle w:val="Brdtextupprkning"/>
      </w:pPr>
      <w:r>
        <w:t>Direktiv för utredningen, se dir. 2019:64</w:t>
      </w:r>
    </w:p>
    <w:p w14:paraId="4EB1E543" w14:textId="77777777" w:rsidR="00A23F7A" w:rsidRDefault="00A23F7A" w:rsidP="00B5765E">
      <w:pPr>
        <w:pStyle w:val="Brdtextupprkning"/>
      </w:pPr>
      <w:r>
        <w:t xml:space="preserve">Uppdragen att kartlägga och analysera statliga myndigheters </w:t>
      </w:r>
      <w:proofErr w:type="spellStart"/>
      <w:r>
        <w:t>it-drift</w:t>
      </w:r>
      <w:proofErr w:type="spellEnd"/>
      <w:r>
        <w:t xml:space="preserve"> och den offentliga förvaltningens rättsliga förutsättningar för </w:t>
      </w:r>
      <w:proofErr w:type="spellStart"/>
      <w:r>
        <w:t>utkontraktering</w:t>
      </w:r>
      <w:proofErr w:type="spellEnd"/>
      <w:r>
        <w:t xml:space="preserve"> med bibehållen säkerhet, inklusive eventuella författningsförslag, ska redovisas senast den 31 augusti 2020. </w:t>
      </w:r>
    </w:p>
    <w:p w14:paraId="19B52D62" w14:textId="77777777" w:rsidR="00A23F7A" w:rsidRDefault="00A23F7A" w:rsidP="00B5765E">
      <w:pPr>
        <w:pStyle w:val="Brdtextupprkning"/>
      </w:pPr>
      <w:r>
        <w:t>Utredningen beräknas avsluta sitt arbete senast 31 maj 2021.</w:t>
      </w:r>
    </w:p>
    <w:p w14:paraId="569ACD9C" w14:textId="77777777" w:rsidR="00A23F7A" w:rsidRDefault="00A23F7A" w:rsidP="00B5765E">
      <w:pPr>
        <w:pStyle w:val="Rubrik2"/>
      </w:pPr>
      <w:bookmarkStart w:id="202" w:name="_Toc34128131"/>
      <w:r>
        <w:t>Utredningen om effektivare kontroller av yrkestrafik på väg (I 2019:04)</w:t>
      </w:r>
      <w:bookmarkEnd w:id="202"/>
    </w:p>
    <w:p w14:paraId="0BCEBEAE" w14:textId="77777777" w:rsidR="00A23F7A" w:rsidRDefault="00A23F7A" w:rsidP="00B5765E">
      <w:pPr>
        <w:pStyle w:val="Brdtextupprkning"/>
      </w:pPr>
      <w:r>
        <w:t>Tillkallad enligt regeringens bemyndigande 2019-08-22</w:t>
      </w:r>
    </w:p>
    <w:p w14:paraId="1575C6FF" w14:textId="77777777" w:rsidR="00A23F7A" w:rsidRDefault="00A23F7A" w:rsidP="00B5765E">
      <w:pPr>
        <w:pStyle w:val="Brdtexthllihop"/>
      </w:pPr>
      <w:r>
        <w:t>Särskild utredare:</w:t>
      </w:r>
    </w:p>
    <w:p w14:paraId="625FD770" w14:textId="77777777" w:rsidR="00A23F7A" w:rsidRDefault="00A23F7A" w:rsidP="00B5765E">
      <w:pPr>
        <w:pStyle w:val="Brdtextmedindragvnster"/>
      </w:pPr>
      <w:proofErr w:type="spellStart"/>
      <w:r>
        <w:t>Barketorp</w:t>
      </w:r>
      <w:proofErr w:type="spellEnd"/>
      <w:r>
        <w:t>, Catarina, lagman (fr.o.m. 2019</w:t>
      </w:r>
      <w:r>
        <w:noBreakHyphen/>
        <w:t>12</w:t>
      </w:r>
      <w:r>
        <w:noBreakHyphen/>
        <w:t>03)</w:t>
      </w:r>
    </w:p>
    <w:p w14:paraId="11D8C360" w14:textId="77777777" w:rsidR="00A23F7A" w:rsidRDefault="00A23F7A" w:rsidP="00B5765E">
      <w:pPr>
        <w:pStyle w:val="Brdtexthllihop"/>
      </w:pPr>
      <w:r>
        <w:t>Huvudsekreterare:</w:t>
      </w:r>
    </w:p>
    <w:p w14:paraId="43CBEBA1" w14:textId="77777777" w:rsidR="00A23F7A" w:rsidRDefault="00A23F7A" w:rsidP="00B5765E">
      <w:pPr>
        <w:pStyle w:val="Brdtextmedindragvnster"/>
      </w:pPr>
      <w:r>
        <w:t>Andersson, Nina (fr.o.m. 2020</w:t>
      </w:r>
      <w:r>
        <w:noBreakHyphen/>
        <w:t>01</w:t>
      </w:r>
      <w:r>
        <w:noBreakHyphen/>
        <w:t>07 t.o.m. 2021</w:t>
      </w:r>
      <w:r>
        <w:noBreakHyphen/>
        <w:t>03</w:t>
      </w:r>
      <w:r>
        <w:noBreakHyphen/>
        <w:t>01)</w:t>
      </w:r>
    </w:p>
    <w:p w14:paraId="011B4A59" w14:textId="77777777" w:rsidR="00A23F7A" w:rsidRDefault="00A23F7A" w:rsidP="00B5765E">
      <w:pPr>
        <w:pStyle w:val="Brdtexthllihop"/>
      </w:pPr>
      <w:r>
        <w:t>Sekreterare:</w:t>
      </w:r>
    </w:p>
    <w:p w14:paraId="0EFFD70E" w14:textId="77777777" w:rsidR="00A23F7A" w:rsidRDefault="00A23F7A" w:rsidP="00B5765E">
      <w:pPr>
        <w:pStyle w:val="Brdtextmedindragvnster"/>
      </w:pPr>
      <w:r>
        <w:t>Angantyr, Susanna (fr.o.m. 2020</w:t>
      </w:r>
      <w:r>
        <w:noBreakHyphen/>
        <w:t>01</w:t>
      </w:r>
      <w:r>
        <w:noBreakHyphen/>
        <w:t>07 t.o.m. 2021</w:t>
      </w:r>
      <w:r>
        <w:noBreakHyphen/>
        <w:t>03</w:t>
      </w:r>
      <w:r>
        <w:noBreakHyphen/>
        <w:t>01)</w:t>
      </w:r>
    </w:p>
    <w:p w14:paraId="07E9F9B3" w14:textId="77777777" w:rsidR="00A23F7A" w:rsidRDefault="00A23F7A" w:rsidP="00B5765E">
      <w:pPr>
        <w:pStyle w:val="Brdtextmedindragvnster"/>
      </w:pPr>
      <w:r>
        <w:t>Blomdahl, Anna (fr.o.m. 2020</w:t>
      </w:r>
      <w:r>
        <w:noBreakHyphen/>
        <w:t>01</w:t>
      </w:r>
      <w:r>
        <w:noBreakHyphen/>
        <w:t>13 t.o.m. 2021</w:t>
      </w:r>
      <w:r>
        <w:noBreakHyphen/>
        <w:t>03</w:t>
      </w:r>
      <w:r>
        <w:noBreakHyphen/>
        <w:t>01)</w:t>
      </w:r>
    </w:p>
    <w:p w14:paraId="361CFD31" w14:textId="77777777" w:rsidR="00A23F7A" w:rsidRDefault="00A23F7A" w:rsidP="00B5765E">
      <w:pPr>
        <w:pStyle w:val="Brdtextupprkning"/>
      </w:pPr>
      <w:r>
        <w:t>Direktiv för utredningen, se dir. 2019:51</w:t>
      </w:r>
    </w:p>
    <w:p w14:paraId="112A02A1" w14:textId="77777777" w:rsidR="00A23F7A" w:rsidRDefault="00A23F7A" w:rsidP="00B5765E">
      <w:pPr>
        <w:pStyle w:val="Brdtextupprkning"/>
      </w:pPr>
      <w:r>
        <w:t>Utredningen beräknas avsluta sitt arbete senast 1 mars 2021.</w:t>
      </w:r>
    </w:p>
    <w:p w14:paraId="0C14ACC4" w14:textId="77777777" w:rsidR="00A23F7A" w:rsidRDefault="00A23F7A"/>
    <w:p w14:paraId="7EDC3DC9" w14:textId="463C12CC" w:rsidR="00B916E4" w:rsidRDefault="00B916E4" w:rsidP="00A23F7A">
      <w:pPr>
        <w:sectPr w:rsidR="00B916E4" w:rsidSect="00A23F7A">
          <w:headerReference w:type="even" r:id="rId101"/>
          <w:headerReference w:type="default" r:id="rId102"/>
          <w:footerReference w:type="even" r:id="rId103"/>
          <w:footerReference w:type="default" r:id="rId104"/>
          <w:headerReference w:type="first" r:id="rId105"/>
          <w:footerReference w:type="first" r:id="rId106"/>
          <w:pgSz w:w="9356" w:h="13721" w:code="9"/>
          <w:pgMar w:top="1134" w:right="2438" w:bottom="1191" w:left="1021" w:header="567" w:footer="709" w:gutter="0"/>
          <w:cols w:space="708"/>
          <w:docGrid w:linePitch="360"/>
        </w:sectPr>
      </w:pPr>
    </w:p>
    <w:tbl>
      <w:tblPr>
        <w:tblStyle w:val="Tabellrutnt"/>
        <w:tblW w:w="0" w:type="auto"/>
        <w:tblLook w:val="04A0" w:firstRow="1" w:lastRow="0" w:firstColumn="1" w:lastColumn="0" w:noHBand="0" w:noVBand="1"/>
      </w:tblPr>
      <w:tblGrid>
        <w:gridCol w:w="5887"/>
      </w:tblGrid>
      <w:tr w:rsidR="00B916E4" w14:paraId="673C3E4C" w14:textId="77777777" w:rsidTr="00E22294">
        <w:trPr>
          <w:trHeight w:val="6086"/>
        </w:trPr>
        <w:tc>
          <w:tcPr>
            <w:tcW w:w="5887" w:type="dxa"/>
            <w:tcBorders>
              <w:top w:val="nil"/>
              <w:left w:val="nil"/>
              <w:bottom w:val="nil"/>
              <w:right w:val="nil"/>
            </w:tcBorders>
            <w:vAlign w:val="bottom"/>
          </w:tcPr>
          <w:p w14:paraId="3521A824" w14:textId="77777777" w:rsidR="00B916E4" w:rsidRPr="00E22294" w:rsidRDefault="00B916E4" w:rsidP="00E22294">
            <w:pPr>
              <w:jc w:val="center"/>
              <w:rPr>
                <w:sz w:val="72"/>
                <w:szCs w:val="72"/>
              </w:rPr>
            </w:pPr>
            <w:bookmarkStart w:id="203" w:name="BilagaAvsnitt"/>
            <w:bookmarkEnd w:id="203"/>
            <w:r w:rsidRPr="00E22294">
              <w:rPr>
                <w:sz w:val="72"/>
                <w:szCs w:val="72"/>
              </w:rPr>
              <w:lastRenderedPageBreak/>
              <w:t>Bilagor</w:t>
            </w:r>
          </w:p>
        </w:tc>
      </w:tr>
    </w:tbl>
    <w:p w14:paraId="0D2EE5EB" w14:textId="77777777" w:rsidR="00B916E4" w:rsidRDefault="00B916E4">
      <w:bookmarkStart w:id="204" w:name="Bilagor"/>
      <w:bookmarkEnd w:id="204"/>
    </w:p>
    <w:p w14:paraId="2F3243C8" w14:textId="77777777" w:rsidR="00B916E4" w:rsidRDefault="00B916E4" w:rsidP="00B916E4"/>
    <w:p w14:paraId="5746C390" w14:textId="3512D997" w:rsidR="00B916E4" w:rsidRDefault="00B916E4" w:rsidP="00B916E4">
      <w:pPr>
        <w:sectPr w:rsidR="00B916E4" w:rsidSect="00A23F7A">
          <w:headerReference w:type="even" r:id="rId107"/>
          <w:headerReference w:type="default" r:id="rId108"/>
          <w:footerReference w:type="even" r:id="rId109"/>
          <w:footerReference w:type="default" r:id="rId110"/>
          <w:headerReference w:type="first" r:id="rId111"/>
          <w:footerReference w:type="first" r:id="rId112"/>
          <w:pgSz w:w="9356" w:h="13721" w:code="9"/>
          <w:pgMar w:top="1134" w:right="2438" w:bottom="1191" w:left="1021" w:header="567" w:footer="709" w:gutter="0"/>
          <w:cols w:space="708"/>
          <w:docGrid w:linePitch="360"/>
        </w:sectPr>
      </w:pPr>
    </w:p>
    <w:tbl>
      <w:tblPr>
        <w:tblStyle w:val="Tabellrutnt"/>
        <w:tblW w:w="0" w:type="auto"/>
        <w:tblBorders>
          <w:insideH w:val="none" w:sz="0" w:space="0" w:color="auto"/>
          <w:insideV w:val="none" w:sz="0" w:space="0" w:color="auto"/>
        </w:tblBorders>
        <w:tblLook w:val="04A0" w:firstRow="1" w:lastRow="0" w:firstColumn="1" w:lastColumn="0" w:noHBand="0" w:noVBand="1"/>
      </w:tblPr>
      <w:tblGrid>
        <w:gridCol w:w="5897"/>
      </w:tblGrid>
      <w:tr w:rsidR="00A23F7A" w14:paraId="16F56864" w14:textId="77777777" w:rsidTr="00B5765E">
        <w:trPr>
          <w:cantSplit/>
          <w:trHeight w:val="567"/>
        </w:trPr>
        <w:tc>
          <w:tcPr>
            <w:tcW w:w="5897" w:type="dxa"/>
            <w:tcBorders>
              <w:top w:val="nil"/>
              <w:left w:val="nil"/>
              <w:bottom w:val="nil"/>
              <w:right w:val="nil"/>
            </w:tcBorders>
          </w:tcPr>
          <w:p w14:paraId="623B45E6" w14:textId="77777777" w:rsidR="00A23F7A" w:rsidRPr="0020114D" w:rsidRDefault="00A23F7A" w:rsidP="006D1AC9">
            <w:pPr>
              <w:pStyle w:val="Rubrik1utannumrering"/>
              <w:spacing w:before="0"/>
            </w:pPr>
            <w:bookmarkStart w:id="205" w:name="_Toc34128132"/>
            <w:r w:rsidRPr="0020114D">
              <w:lastRenderedPageBreak/>
              <w:t>Bilaga 1 Kommittékostnader</w:t>
            </w:r>
            <w:bookmarkEnd w:id="205"/>
          </w:p>
        </w:tc>
      </w:tr>
    </w:tbl>
    <w:tbl>
      <w:tblPr>
        <w:tblW w:w="8040" w:type="dxa"/>
        <w:tblCellMar>
          <w:left w:w="70" w:type="dxa"/>
          <w:right w:w="70" w:type="dxa"/>
        </w:tblCellMar>
        <w:tblLook w:val="04A0" w:firstRow="1" w:lastRow="0" w:firstColumn="1" w:lastColumn="0" w:noHBand="0" w:noVBand="1"/>
      </w:tblPr>
      <w:tblGrid>
        <w:gridCol w:w="5200"/>
        <w:gridCol w:w="1000"/>
        <w:gridCol w:w="960"/>
        <w:gridCol w:w="903"/>
      </w:tblGrid>
      <w:tr w:rsidR="00A23F7A" w:rsidRPr="00E5154F" w14:paraId="78652105" w14:textId="77777777" w:rsidTr="00B5765E">
        <w:trPr>
          <w:trHeight w:val="180"/>
        </w:trPr>
        <w:tc>
          <w:tcPr>
            <w:tcW w:w="5200" w:type="dxa"/>
            <w:tcBorders>
              <w:top w:val="nil"/>
              <w:left w:val="nil"/>
              <w:bottom w:val="nil"/>
              <w:right w:val="nil"/>
            </w:tcBorders>
            <w:shd w:val="clear" w:color="auto" w:fill="auto"/>
            <w:noWrap/>
            <w:vAlign w:val="bottom"/>
            <w:hideMark/>
          </w:tcPr>
          <w:p w14:paraId="5FB28404" w14:textId="77777777" w:rsidR="00A23F7A" w:rsidRPr="00E5154F" w:rsidRDefault="00A23F7A" w:rsidP="00B5765E">
            <w:pPr>
              <w:rPr>
                <w:rFonts w:eastAsia="Times New Roman" w:cs="Times New Roman"/>
                <w:sz w:val="24"/>
                <w:szCs w:val="24"/>
                <w:lang w:eastAsia="sv-SE"/>
              </w:rPr>
            </w:pPr>
          </w:p>
        </w:tc>
        <w:tc>
          <w:tcPr>
            <w:tcW w:w="1000" w:type="dxa"/>
            <w:tcBorders>
              <w:top w:val="nil"/>
              <w:left w:val="nil"/>
              <w:bottom w:val="nil"/>
              <w:right w:val="nil"/>
            </w:tcBorders>
            <w:shd w:val="clear" w:color="auto" w:fill="auto"/>
            <w:noWrap/>
            <w:vAlign w:val="bottom"/>
            <w:hideMark/>
          </w:tcPr>
          <w:p w14:paraId="5E7F766D" w14:textId="77777777" w:rsidR="00A23F7A" w:rsidRPr="00E5154F" w:rsidRDefault="00A23F7A" w:rsidP="00B5765E">
            <w:pPr>
              <w:rPr>
                <w:rFonts w:eastAsia="Times New Roman" w:cs="Times New Roman"/>
                <w:lang w:eastAsia="sv-SE"/>
              </w:rPr>
            </w:pPr>
          </w:p>
        </w:tc>
        <w:tc>
          <w:tcPr>
            <w:tcW w:w="960" w:type="dxa"/>
            <w:tcBorders>
              <w:top w:val="nil"/>
              <w:left w:val="nil"/>
              <w:bottom w:val="nil"/>
              <w:right w:val="nil"/>
            </w:tcBorders>
            <w:shd w:val="clear" w:color="auto" w:fill="auto"/>
            <w:noWrap/>
            <w:vAlign w:val="bottom"/>
            <w:hideMark/>
          </w:tcPr>
          <w:p w14:paraId="5AEF1FCB" w14:textId="77777777" w:rsidR="00A23F7A" w:rsidRPr="00E5154F" w:rsidRDefault="00A23F7A" w:rsidP="00B5765E">
            <w:pPr>
              <w:rPr>
                <w:rFonts w:eastAsia="Times New Roman" w:cs="Times New Roman"/>
                <w:lang w:eastAsia="sv-SE"/>
              </w:rPr>
            </w:pPr>
          </w:p>
        </w:tc>
        <w:tc>
          <w:tcPr>
            <w:tcW w:w="880" w:type="dxa"/>
            <w:tcBorders>
              <w:top w:val="nil"/>
              <w:left w:val="nil"/>
              <w:bottom w:val="nil"/>
              <w:right w:val="nil"/>
            </w:tcBorders>
            <w:shd w:val="clear" w:color="auto" w:fill="auto"/>
            <w:noWrap/>
            <w:vAlign w:val="bottom"/>
            <w:hideMark/>
          </w:tcPr>
          <w:p w14:paraId="22A393AD" w14:textId="77777777" w:rsidR="00A23F7A" w:rsidRPr="00E5154F" w:rsidRDefault="00A23F7A" w:rsidP="00B5765E">
            <w:pPr>
              <w:rPr>
                <w:rFonts w:eastAsia="Times New Roman" w:cs="Times New Roman"/>
                <w:lang w:eastAsia="sv-SE"/>
              </w:rPr>
            </w:pPr>
          </w:p>
        </w:tc>
      </w:tr>
      <w:tr w:rsidR="00A23F7A" w:rsidRPr="00E5154F" w14:paraId="15FEA609" w14:textId="77777777" w:rsidTr="00B5765E">
        <w:trPr>
          <w:trHeight w:val="180"/>
        </w:trPr>
        <w:tc>
          <w:tcPr>
            <w:tcW w:w="5200" w:type="dxa"/>
            <w:tcBorders>
              <w:top w:val="nil"/>
              <w:left w:val="nil"/>
              <w:bottom w:val="single" w:sz="4" w:space="0" w:color="auto"/>
              <w:right w:val="nil"/>
            </w:tcBorders>
            <w:shd w:val="clear" w:color="auto" w:fill="auto"/>
            <w:noWrap/>
            <w:vAlign w:val="bottom"/>
            <w:hideMark/>
          </w:tcPr>
          <w:p w14:paraId="5AB0C077" w14:textId="77777777" w:rsidR="00A23F7A" w:rsidRPr="00E5154F" w:rsidRDefault="00A23F7A" w:rsidP="00B5765E">
            <w:pPr>
              <w:rPr>
                <w:rFonts w:ascii="Arial" w:eastAsia="Times New Roman" w:hAnsi="Arial" w:cs="Arial"/>
                <w:b/>
                <w:bCs/>
                <w:sz w:val="14"/>
                <w:szCs w:val="14"/>
                <w:lang w:eastAsia="sv-SE"/>
              </w:rPr>
            </w:pPr>
            <w:r w:rsidRPr="00E5154F">
              <w:rPr>
                <w:rFonts w:ascii="Arial" w:eastAsia="Times New Roman" w:hAnsi="Arial" w:cs="Arial"/>
                <w:b/>
                <w:bCs/>
                <w:sz w:val="14"/>
                <w:szCs w:val="14"/>
                <w:lang w:eastAsia="sv-SE"/>
              </w:rPr>
              <w:t>JUSTITIEDEPARTEMENTET</w:t>
            </w:r>
          </w:p>
        </w:tc>
        <w:tc>
          <w:tcPr>
            <w:tcW w:w="1000" w:type="dxa"/>
            <w:tcBorders>
              <w:top w:val="nil"/>
              <w:left w:val="nil"/>
              <w:bottom w:val="single" w:sz="4" w:space="0" w:color="auto"/>
              <w:right w:val="nil"/>
            </w:tcBorders>
            <w:shd w:val="clear" w:color="auto" w:fill="auto"/>
            <w:noWrap/>
            <w:vAlign w:val="bottom"/>
            <w:hideMark/>
          </w:tcPr>
          <w:p w14:paraId="49D4749D"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 </w:t>
            </w:r>
          </w:p>
        </w:tc>
        <w:tc>
          <w:tcPr>
            <w:tcW w:w="960" w:type="dxa"/>
            <w:tcBorders>
              <w:top w:val="nil"/>
              <w:left w:val="nil"/>
              <w:bottom w:val="single" w:sz="4" w:space="0" w:color="auto"/>
              <w:right w:val="nil"/>
            </w:tcBorders>
            <w:shd w:val="clear" w:color="auto" w:fill="auto"/>
            <w:noWrap/>
            <w:vAlign w:val="bottom"/>
            <w:hideMark/>
          </w:tcPr>
          <w:p w14:paraId="768A8DA3"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 </w:t>
            </w:r>
          </w:p>
        </w:tc>
        <w:tc>
          <w:tcPr>
            <w:tcW w:w="880" w:type="dxa"/>
            <w:tcBorders>
              <w:top w:val="nil"/>
              <w:left w:val="nil"/>
              <w:bottom w:val="single" w:sz="4" w:space="0" w:color="auto"/>
              <w:right w:val="nil"/>
            </w:tcBorders>
            <w:shd w:val="clear" w:color="auto" w:fill="auto"/>
            <w:noWrap/>
            <w:vAlign w:val="bottom"/>
            <w:hideMark/>
          </w:tcPr>
          <w:p w14:paraId="3C68A7EB"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 </w:t>
            </w:r>
          </w:p>
        </w:tc>
      </w:tr>
      <w:tr w:rsidR="00A23F7A" w:rsidRPr="00E5154F" w14:paraId="38DE7EB1" w14:textId="77777777" w:rsidTr="00B5765E">
        <w:trPr>
          <w:trHeight w:val="180"/>
        </w:trPr>
        <w:tc>
          <w:tcPr>
            <w:tcW w:w="5200" w:type="dxa"/>
            <w:tcBorders>
              <w:top w:val="nil"/>
              <w:left w:val="nil"/>
              <w:bottom w:val="single" w:sz="4" w:space="0" w:color="auto"/>
              <w:right w:val="nil"/>
            </w:tcBorders>
            <w:shd w:val="clear" w:color="auto" w:fill="auto"/>
            <w:noWrap/>
            <w:vAlign w:val="bottom"/>
            <w:hideMark/>
          </w:tcPr>
          <w:p w14:paraId="65345B91"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 </w:t>
            </w:r>
          </w:p>
        </w:tc>
        <w:tc>
          <w:tcPr>
            <w:tcW w:w="1000" w:type="dxa"/>
            <w:tcBorders>
              <w:top w:val="nil"/>
              <w:left w:val="nil"/>
              <w:bottom w:val="single" w:sz="4" w:space="0" w:color="auto"/>
              <w:right w:val="nil"/>
            </w:tcBorders>
            <w:shd w:val="clear" w:color="auto" w:fill="auto"/>
            <w:noWrap/>
            <w:vAlign w:val="bottom"/>
            <w:hideMark/>
          </w:tcPr>
          <w:p w14:paraId="24A9C1A3"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 </w:t>
            </w:r>
          </w:p>
        </w:tc>
        <w:tc>
          <w:tcPr>
            <w:tcW w:w="960" w:type="dxa"/>
            <w:tcBorders>
              <w:top w:val="nil"/>
              <w:left w:val="nil"/>
              <w:bottom w:val="single" w:sz="4" w:space="0" w:color="auto"/>
              <w:right w:val="nil"/>
            </w:tcBorders>
            <w:shd w:val="clear" w:color="auto" w:fill="auto"/>
            <w:noWrap/>
            <w:vAlign w:val="bottom"/>
            <w:hideMark/>
          </w:tcPr>
          <w:p w14:paraId="1F765CA3"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 </w:t>
            </w:r>
          </w:p>
        </w:tc>
        <w:tc>
          <w:tcPr>
            <w:tcW w:w="880" w:type="dxa"/>
            <w:tcBorders>
              <w:top w:val="nil"/>
              <w:left w:val="nil"/>
              <w:bottom w:val="single" w:sz="4" w:space="0" w:color="auto"/>
              <w:right w:val="nil"/>
            </w:tcBorders>
            <w:shd w:val="clear" w:color="auto" w:fill="auto"/>
            <w:noWrap/>
            <w:vAlign w:val="bottom"/>
            <w:hideMark/>
          </w:tcPr>
          <w:p w14:paraId="1ACCAB90"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 </w:t>
            </w:r>
          </w:p>
        </w:tc>
      </w:tr>
      <w:tr w:rsidR="00A23F7A" w:rsidRPr="00E5154F" w14:paraId="79EDDE51" w14:textId="77777777" w:rsidTr="00B5765E">
        <w:trPr>
          <w:trHeight w:val="180"/>
        </w:trPr>
        <w:tc>
          <w:tcPr>
            <w:tcW w:w="5200" w:type="dxa"/>
            <w:tcBorders>
              <w:top w:val="nil"/>
              <w:left w:val="nil"/>
              <w:bottom w:val="nil"/>
              <w:right w:val="nil"/>
            </w:tcBorders>
            <w:shd w:val="clear" w:color="auto" w:fill="auto"/>
            <w:noWrap/>
            <w:vAlign w:val="bottom"/>
            <w:hideMark/>
          </w:tcPr>
          <w:p w14:paraId="4AAF1BCD"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Kommitténs benämning</w:t>
            </w:r>
          </w:p>
        </w:tc>
        <w:tc>
          <w:tcPr>
            <w:tcW w:w="1960" w:type="dxa"/>
            <w:gridSpan w:val="2"/>
            <w:tcBorders>
              <w:top w:val="nil"/>
              <w:left w:val="nil"/>
              <w:bottom w:val="nil"/>
              <w:right w:val="nil"/>
            </w:tcBorders>
            <w:shd w:val="clear" w:color="auto" w:fill="auto"/>
            <w:noWrap/>
            <w:vAlign w:val="bottom"/>
            <w:hideMark/>
          </w:tcPr>
          <w:p w14:paraId="3ACA5699" w14:textId="77777777" w:rsidR="00A23F7A" w:rsidRPr="00E5154F" w:rsidRDefault="00A23F7A" w:rsidP="00B5765E">
            <w:pPr>
              <w:rPr>
                <w:rFonts w:ascii="Arial" w:eastAsia="Times New Roman" w:hAnsi="Arial" w:cs="Arial"/>
                <w:sz w:val="14"/>
                <w:szCs w:val="14"/>
                <w:u w:val="single"/>
                <w:lang w:eastAsia="sv-SE"/>
              </w:rPr>
            </w:pPr>
            <w:r w:rsidRPr="00E5154F">
              <w:rPr>
                <w:rFonts w:ascii="Arial" w:eastAsia="Times New Roman" w:hAnsi="Arial" w:cs="Arial"/>
                <w:sz w:val="14"/>
                <w:szCs w:val="14"/>
                <w:u w:val="single"/>
                <w:lang w:eastAsia="sv-SE"/>
              </w:rPr>
              <w:t xml:space="preserve">Utgifter (i tusental kronor) </w:t>
            </w:r>
          </w:p>
        </w:tc>
        <w:tc>
          <w:tcPr>
            <w:tcW w:w="880" w:type="dxa"/>
            <w:tcBorders>
              <w:top w:val="nil"/>
              <w:left w:val="nil"/>
              <w:bottom w:val="nil"/>
              <w:right w:val="nil"/>
            </w:tcBorders>
            <w:shd w:val="clear" w:color="auto" w:fill="auto"/>
            <w:noWrap/>
            <w:vAlign w:val="bottom"/>
            <w:hideMark/>
          </w:tcPr>
          <w:p w14:paraId="7F68FE39" w14:textId="77777777" w:rsidR="00A23F7A" w:rsidRPr="00E5154F" w:rsidRDefault="00A23F7A" w:rsidP="00B5765E">
            <w:pPr>
              <w:rPr>
                <w:rFonts w:ascii="Arial" w:eastAsia="Times New Roman" w:hAnsi="Arial" w:cs="Arial"/>
                <w:sz w:val="14"/>
                <w:szCs w:val="14"/>
                <w:u w:val="single"/>
                <w:lang w:eastAsia="sv-SE"/>
              </w:rPr>
            </w:pPr>
          </w:p>
        </w:tc>
      </w:tr>
      <w:tr w:rsidR="00A23F7A" w:rsidRPr="00E5154F" w14:paraId="5B7F3D44" w14:textId="77777777" w:rsidTr="00B5765E">
        <w:trPr>
          <w:trHeight w:val="180"/>
        </w:trPr>
        <w:tc>
          <w:tcPr>
            <w:tcW w:w="5200" w:type="dxa"/>
            <w:tcBorders>
              <w:top w:val="nil"/>
              <w:left w:val="nil"/>
              <w:bottom w:val="nil"/>
              <w:right w:val="nil"/>
            </w:tcBorders>
            <w:shd w:val="clear" w:color="auto" w:fill="auto"/>
            <w:noWrap/>
            <w:vAlign w:val="bottom"/>
            <w:hideMark/>
          </w:tcPr>
          <w:p w14:paraId="3576D551" w14:textId="77777777" w:rsidR="00A23F7A" w:rsidRPr="00E5154F"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2AE26310"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t.o.m.</w:t>
            </w:r>
          </w:p>
        </w:tc>
        <w:tc>
          <w:tcPr>
            <w:tcW w:w="1840" w:type="dxa"/>
            <w:gridSpan w:val="2"/>
            <w:tcBorders>
              <w:top w:val="nil"/>
              <w:left w:val="nil"/>
              <w:bottom w:val="nil"/>
              <w:right w:val="nil"/>
            </w:tcBorders>
            <w:shd w:val="clear" w:color="auto" w:fill="auto"/>
            <w:noWrap/>
            <w:vAlign w:val="bottom"/>
            <w:hideMark/>
          </w:tcPr>
          <w:p w14:paraId="49FF2019" w14:textId="77777777" w:rsidR="00A23F7A" w:rsidRPr="00E5154F" w:rsidRDefault="00A23F7A" w:rsidP="00B5765E">
            <w:pPr>
              <w:rPr>
                <w:rFonts w:ascii="Arial" w:eastAsia="Times New Roman" w:hAnsi="Arial" w:cs="Arial"/>
                <w:sz w:val="14"/>
                <w:szCs w:val="14"/>
                <w:u w:val="single"/>
                <w:lang w:eastAsia="sv-SE"/>
              </w:rPr>
            </w:pPr>
            <w:r w:rsidRPr="00E5154F">
              <w:rPr>
                <w:rFonts w:ascii="Arial" w:eastAsia="Times New Roman" w:hAnsi="Arial" w:cs="Arial"/>
                <w:sz w:val="14"/>
                <w:szCs w:val="14"/>
                <w:u w:val="single"/>
                <w:lang w:eastAsia="sv-SE"/>
              </w:rPr>
              <w:t>2019-01-01--2019-12-31</w:t>
            </w:r>
          </w:p>
        </w:tc>
      </w:tr>
      <w:tr w:rsidR="00A23F7A" w:rsidRPr="00E5154F" w14:paraId="03842011" w14:textId="77777777" w:rsidTr="00B5765E">
        <w:trPr>
          <w:trHeight w:val="180"/>
        </w:trPr>
        <w:tc>
          <w:tcPr>
            <w:tcW w:w="5200" w:type="dxa"/>
            <w:tcBorders>
              <w:top w:val="nil"/>
              <w:left w:val="nil"/>
              <w:bottom w:val="nil"/>
              <w:right w:val="nil"/>
            </w:tcBorders>
            <w:shd w:val="clear" w:color="auto" w:fill="auto"/>
            <w:noWrap/>
            <w:vAlign w:val="bottom"/>
            <w:hideMark/>
          </w:tcPr>
          <w:p w14:paraId="3B5E3FE8" w14:textId="77777777" w:rsidR="00A23F7A" w:rsidRPr="00E5154F" w:rsidRDefault="00A23F7A" w:rsidP="00B5765E">
            <w:pPr>
              <w:rPr>
                <w:rFonts w:ascii="Arial" w:eastAsia="Times New Roman" w:hAnsi="Arial" w:cs="Arial"/>
                <w:sz w:val="14"/>
                <w:szCs w:val="14"/>
                <w:u w:val="single"/>
                <w:lang w:eastAsia="sv-SE"/>
              </w:rPr>
            </w:pPr>
          </w:p>
        </w:tc>
        <w:tc>
          <w:tcPr>
            <w:tcW w:w="1000" w:type="dxa"/>
            <w:tcBorders>
              <w:top w:val="nil"/>
              <w:left w:val="nil"/>
              <w:bottom w:val="nil"/>
              <w:right w:val="nil"/>
            </w:tcBorders>
            <w:shd w:val="clear" w:color="auto" w:fill="auto"/>
            <w:noWrap/>
            <w:vAlign w:val="bottom"/>
            <w:hideMark/>
          </w:tcPr>
          <w:p w14:paraId="29C677D5"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2018-12-31</w:t>
            </w:r>
          </w:p>
        </w:tc>
        <w:tc>
          <w:tcPr>
            <w:tcW w:w="960" w:type="dxa"/>
            <w:tcBorders>
              <w:top w:val="nil"/>
              <w:left w:val="nil"/>
              <w:bottom w:val="nil"/>
              <w:right w:val="nil"/>
            </w:tcBorders>
            <w:shd w:val="clear" w:color="auto" w:fill="auto"/>
            <w:noWrap/>
            <w:vAlign w:val="bottom"/>
            <w:hideMark/>
          </w:tcPr>
          <w:p w14:paraId="3DEFE3F8"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Lön, m.m.</w:t>
            </w:r>
          </w:p>
        </w:tc>
        <w:tc>
          <w:tcPr>
            <w:tcW w:w="880" w:type="dxa"/>
            <w:tcBorders>
              <w:top w:val="nil"/>
              <w:left w:val="nil"/>
              <w:bottom w:val="nil"/>
              <w:right w:val="nil"/>
            </w:tcBorders>
            <w:shd w:val="clear" w:color="auto" w:fill="auto"/>
            <w:noWrap/>
            <w:vAlign w:val="bottom"/>
            <w:hideMark/>
          </w:tcPr>
          <w:p w14:paraId="370986C6"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Dagarvoden</w:t>
            </w:r>
          </w:p>
        </w:tc>
      </w:tr>
      <w:tr w:rsidR="00A23F7A" w:rsidRPr="00E5154F" w14:paraId="6528A5C5" w14:textId="77777777" w:rsidTr="00B5765E">
        <w:trPr>
          <w:trHeight w:val="180"/>
        </w:trPr>
        <w:tc>
          <w:tcPr>
            <w:tcW w:w="5200" w:type="dxa"/>
            <w:tcBorders>
              <w:top w:val="nil"/>
              <w:left w:val="nil"/>
              <w:bottom w:val="nil"/>
              <w:right w:val="nil"/>
            </w:tcBorders>
            <w:shd w:val="clear" w:color="auto" w:fill="auto"/>
            <w:noWrap/>
            <w:vAlign w:val="bottom"/>
            <w:hideMark/>
          </w:tcPr>
          <w:p w14:paraId="7ECEE03F" w14:textId="77777777" w:rsidR="00A23F7A" w:rsidRPr="00E5154F" w:rsidRDefault="00A23F7A" w:rsidP="00B5765E">
            <w:pPr>
              <w:rPr>
                <w:rFonts w:ascii="Arial" w:eastAsia="Times New Roman" w:hAnsi="Arial" w:cs="Arial"/>
                <w:sz w:val="14"/>
                <w:szCs w:val="14"/>
                <w:lang w:eastAsia="sv-SE"/>
              </w:rPr>
            </w:pPr>
          </w:p>
        </w:tc>
        <w:tc>
          <w:tcPr>
            <w:tcW w:w="1000" w:type="dxa"/>
            <w:tcBorders>
              <w:top w:val="nil"/>
              <w:left w:val="nil"/>
              <w:bottom w:val="nil"/>
              <w:right w:val="nil"/>
            </w:tcBorders>
            <w:shd w:val="clear" w:color="auto" w:fill="auto"/>
            <w:noWrap/>
            <w:vAlign w:val="bottom"/>
            <w:hideMark/>
          </w:tcPr>
          <w:p w14:paraId="617DDA4E" w14:textId="77777777" w:rsidR="00A23F7A" w:rsidRPr="00E5154F" w:rsidRDefault="00A23F7A" w:rsidP="00B5765E">
            <w:pPr>
              <w:rPr>
                <w:rFonts w:eastAsia="Times New Roman" w:cs="Times New Roman"/>
                <w:lang w:eastAsia="sv-SE"/>
              </w:rPr>
            </w:pPr>
          </w:p>
        </w:tc>
        <w:tc>
          <w:tcPr>
            <w:tcW w:w="960" w:type="dxa"/>
            <w:tcBorders>
              <w:top w:val="nil"/>
              <w:left w:val="nil"/>
              <w:bottom w:val="nil"/>
              <w:right w:val="nil"/>
            </w:tcBorders>
            <w:shd w:val="clear" w:color="auto" w:fill="auto"/>
            <w:noWrap/>
            <w:vAlign w:val="bottom"/>
            <w:hideMark/>
          </w:tcPr>
          <w:p w14:paraId="342CC145" w14:textId="77777777" w:rsidR="00A23F7A" w:rsidRPr="00E5154F" w:rsidRDefault="00A23F7A" w:rsidP="00B5765E">
            <w:pPr>
              <w:rPr>
                <w:rFonts w:eastAsia="Times New Roman" w:cs="Times New Roman"/>
                <w:lang w:eastAsia="sv-SE"/>
              </w:rPr>
            </w:pPr>
          </w:p>
        </w:tc>
        <w:tc>
          <w:tcPr>
            <w:tcW w:w="880" w:type="dxa"/>
            <w:tcBorders>
              <w:top w:val="nil"/>
              <w:left w:val="nil"/>
              <w:bottom w:val="nil"/>
              <w:right w:val="nil"/>
            </w:tcBorders>
            <w:shd w:val="clear" w:color="auto" w:fill="auto"/>
            <w:noWrap/>
            <w:vAlign w:val="bottom"/>
            <w:hideMark/>
          </w:tcPr>
          <w:p w14:paraId="33FF533A" w14:textId="77777777" w:rsidR="00A23F7A" w:rsidRPr="00E5154F" w:rsidRDefault="00A23F7A" w:rsidP="00B5765E">
            <w:pPr>
              <w:rPr>
                <w:rFonts w:eastAsia="Times New Roman" w:cs="Times New Roman"/>
                <w:lang w:eastAsia="sv-SE"/>
              </w:rPr>
            </w:pPr>
          </w:p>
        </w:tc>
      </w:tr>
      <w:tr w:rsidR="00A23F7A" w:rsidRPr="00E5154F" w14:paraId="2B576EDF" w14:textId="77777777" w:rsidTr="00B5765E">
        <w:trPr>
          <w:trHeight w:val="180"/>
        </w:trPr>
        <w:tc>
          <w:tcPr>
            <w:tcW w:w="5200" w:type="dxa"/>
            <w:tcBorders>
              <w:top w:val="nil"/>
              <w:left w:val="nil"/>
              <w:bottom w:val="nil"/>
              <w:right w:val="nil"/>
            </w:tcBorders>
            <w:shd w:val="clear" w:color="auto" w:fill="auto"/>
            <w:noWrap/>
            <w:vAlign w:val="bottom"/>
            <w:hideMark/>
          </w:tcPr>
          <w:p w14:paraId="636C5E44" w14:textId="77777777" w:rsidR="00A23F7A" w:rsidRPr="00E5154F"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4F693F87" w14:textId="77777777" w:rsidR="00A23F7A" w:rsidRPr="00E5154F" w:rsidRDefault="00A23F7A" w:rsidP="00B5765E">
            <w:pPr>
              <w:rPr>
                <w:rFonts w:eastAsia="Times New Roman" w:cs="Times New Roman"/>
                <w:lang w:eastAsia="sv-SE"/>
              </w:rPr>
            </w:pPr>
          </w:p>
        </w:tc>
        <w:tc>
          <w:tcPr>
            <w:tcW w:w="960" w:type="dxa"/>
            <w:tcBorders>
              <w:top w:val="nil"/>
              <w:left w:val="nil"/>
              <w:bottom w:val="nil"/>
              <w:right w:val="nil"/>
            </w:tcBorders>
            <w:shd w:val="clear" w:color="auto" w:fill="auto"/>
            <w:noWrap/>
            <w:vAlign w:val="bottom"/>
            <w:hideMark/>
          </w:tcPr>
          <w:p w14:paraId="13B6FC4E" w14:textId="77777777" w:rsidR="00A23F7A" w:rsidRPr="00E5154F" w:rsidRDefault="00A23F7A" w:rsidP="00B5765E">
            <w:pPr>
              <w:rPr>
                <w:rFonts w:eastAsia="Times New Roman" w:cs="Times New Roman"/>
                <w:lang w:eastAsia="sv-SE"/>
              </w:rPr>
            </w:pPr>
          </w:p>
        </w:tc>
        <w:tc>
          <w:tcPr>
            <w:tcW w:w="880" w:type="dxa"/>
            <w:tcBorders>
              <w:top w:val="nil"/>
              <w:left w:val="nil"/>
              <w:bottom w:val="nil"/>
              <w:right w:val="nil"/>
            </w:tcBorders>
            <w:shd w:val="clear" w:color="auto" w:fill="auto"/>
            <w:noWrap/>
            <w:vAlign w:val="bottom"/>
            <w:hideMark/>
          </w:tcPr>
          <w:p w14:paraId="6DFA0324" w14:textId="77777777" w:rsidR="00A23F7A" w:rsidRPr="00E5154F" w:rsidRDefault="00A23F7A" w:rsidP="00B5765E">
            <w:pPr>
              <w:rPr>
                <w:rFonts w:eastAsia="Times New Roman" w:cs="Times New Roman"/>
                <w:lang w:eastAsia="sv-SE"/>
              </w:rPr>
            </w:pPr>
          </w:p>
        </w:tc>
      </w:tr>
      <w:tr w:rsidR="00A23F7A" w:rsidRPr="00E5154F" w14:paraId="5E10FB47" w14:textId="77777777" w:rsidTr="00B5765E">
        <w:trPr>
          <w:trHeight w:val="180"/>
        </w:trPr>
        <w:tc>
          <w:tcPr>
            <w:tcW w:w="5200" w:type="dxa"/>
            <w:tcBorders>
              <w:top w:val="nil"/>
              <w:left w:val="nil"/>
              <w:bottom w:val="single" w:sz="4" w:space="0" w:color="auto"/>
              <w:right w:val="nil"/>
            </w:tcBorders>
            <w:shd w:val="clear" w:color="auto" w:fill="auto"/>
            <w:noWrap/>
            <w:vAlign w:val="bottom"/>
            <w:hideMark/>
          </w:tcPr>
          <w:p w14:paraId="54451EFA"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 </w:t>
            </w:r>
          </w:p>
        </w:tc>
        <w:tc>
          <w:tcPr>
            <w:tcW w:w="1000" w:type="dxa"/>
            <w:tcBorders>
              <w:top w:val="nil"/>
              <w:left w:val="nil"/>
              <w:bottom w:val="single" w:sz="4" w:space="0" w:color="auto"/>
              <w:right w:val="nil"/>
            </w:tcBorders>
            <w:shd w:val="clear" w:color="auto" w:fill="auto"/>
            <w:noWrap/>
            <w:vAlign w:val="bottom"/>
            <w:hideMark/>
          </w:tcPr>
          <w:p w14:paraId="7AC23EF9"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 </w:t>
            </w:r>
          </w:p>
        </w:tc>
        <w:tc>
          <w:tcPr>
            <w:tcW w:w="960" w:type="dxa"/>
            <w:tcBorders>
              <w:top w:val="nil"/>
              <w:left w:val="nil"/>
              <w:bottom w:val="single" w:sz="4" w:space="0" w:color="auto"/>
              <w:right w:val="nil"/>
            </w:tcBorders>
            <w:shd w:val="clear" w:color="auto" w:fill="auto"/>
            <w:noWrap/>
            <w:vAlign w:val="bottom"/>
            <w:hideMark/>
          </w:tcPr>
          <w:p w14:paraId="08F6D4B7"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 </w:t>
            </w:r>
          </w:p>
        </w:tc>
        <w:tc>
          <w:tcPr>
            <w:tcW w:w="880" w:type="dxa"/>
            <w:tcBorders>
              <w:top w:val="nil"/>
              <w:left w:val="nil"/>
              <w:bottom w:val="single" w:sz="4" w:space="0" w:color="auto"/>
              <w:right w:val="nil"/>
            </w:tcBorders>
            <w:shd w:val="clear" w:color="auto" w:fill="auto"/>
            <w:noWrap/>
            <w:vAlign w:val="bottom"/>
            <w:hideMark/>
          </w:tcPr>
          <w:p w14:paraId="004B2682"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 </w:t>
            </w:r>
          </w:p>
        </w:tc>
      </w:tr>
      <w:tr w:rsidR="00A23F7A" w:rsidRPr="00E5154F" w14:paraId="7CA7475A" w14:textId="77777777" w:rsidTr="00B5765E">
        <w:trPr>
          <w:trHeight w:val="180"/>
        </w:trPr>
        <w:tc>
          <w:tcPr>
            <w:tcW w:w="5200" w:type="dxa"/>
            <w:tcBorders>
              <w:top w:val="nil"/>
              <w:left w:val="nil"/>
              <w:bottom w:val="nil"/>
              <w:right w:val="nil"/>
            </w:tcBorders>
            <w:shd w:val="clear" w:color="auto" w:fill="auto"/>
            <w:noWrap/>
            <w:vAlign w:val="bottom"/>
            <w:hideMark/>
          </w:tcPr>
          <w:p w14:paraId="4C84B985" w14:textId="77777777" w:rsidR="00A23F7A" w:rsidRPr="00E5154F" w:rsidRDefault="00A23F7A" w:rsidP="00B5765E">
            <w:pPr>
              <w:rPr>
                <w:rFonts w:ascii="Arial" w:eastAsia="Times New Roman" w:hAnsi="Arial" w:cs="Arial"/>
                <w:sz w:val="14"/>
                <w:szCs w:val="14"/>
                <w:lang w:eastAsia="sv-SE"/>
              </w:rPr>
            </w:pPr>
          </w:p>
        </w:tc>
        <w:tc>
          <w:tcPr>
            <w:tcW w:w="1000" w:type="dxa"/>
            <w:tcBorders>
              <w:top w:val="nil"/>
              <w:left w:val="nil"/>
              <w:bottom w:val="nil"/>
              <w:right w:val="nil"/>
            </w:tcBorders>
            <w:shd w:val="clear" w:color="auto" w:fill="auto"/>
            <w:noWrap/>
            <w:vAlign w:val="bottom"/>
            <w:hideMark/>
          </w:tcPr>
          <w:p w14:paraId="1ACE0CAB" w14:textId="77777777" w:rsidR="00A23F7A" w:rsidRPr="00E5154F" w:rsidRDefault="00A23F7A" w:rsidP="00B5765E">
            <w:pPr>
              <w:rPr>
                <w:rFonts w:eastAsia="Times New Roman" w:cs="Times New Roman"/>
                <w:lang w:eastAsia="sv-SE"/>
              </w:rPr>
            </w:pPr>
          </w:p>
        </w:tc>
        <w:tc>
          <w:tcPr>
            <w:tcW w:w="960" w:type="dxa"/>
            <w:tcBorders>
              <w:top w:val="nil"/>
              <w:left w:val="nil"/>
              <w:bottom w:val="nil"/>
              <w:right w:val="nil"/>
            </w:tcBorders>
            <w:shd w:val="clear" w:color="auto" w:fill="auto"/>
            <w:noWrap/>
            <w:vAlign w:val="bottom"/>
            <w:hideMark/>
          </w:tcPr>
          <w:p w14:paraId="6DC8BE6E" w14:textId="77777777" w:rsidR="00A23F7A" w:rsidRPr="00E5154F" w:rsidRDefault="00A23F7A" w:rsidP="00B5765E">
            <w:pPr>
              <w:rPr>
                <w:rFonts w:eastAsia="Times New Roman" w:cs="Times New Roman"/>
                <w:lang w:eastAsia="sv-SE"/>
              </w:rPr>
            </w:pPr>
          </w:p>
        </w:tc>
        <w:tc>
          <w:tcPr>
            <w:tcW w:w="880" w:type="dxa"/>
            <w:tcBorders>
              <w:top w:val="nil"/>
              <w:left w:val="nil"/>
              <w:bottom w:val="nil"/>
              <w:right w:val="nil"/>
            </w:tcBorders>
            <w:shd w:val="clear" w:color="auto" w:fill="auto"/>
            <w:noWrap/>
            <w:vAlign w:val="bottom"/>
            <w:hideMark/>
          </w:tcPr>
          <w:p w14:paraId="493E78A6" w14:textId="77777777" w:rsidR="00A23F7A" w:rsidRPr="00E5154F" w:rsidRDefault="00A23F7A" w:rsidP="00B5765E">
            <w:pPr>
              <w:rPr>
                <w:rFonts w:eastAsia="Times New Roman" w:cs="Times New Roman"/>
                <w:lang w:eastAsia="sv-SE"/>
              </w:rPr>
            </w:pPr>
          </w:p>
        </w:tc>
      </w:tr>
      <w:tr w:rsidR="00A23F7A" w:rsidRPr="00E5154F" w14:paraId="2BCF2B23" w14:textId="77777777" w:rsidTr="00B5765E">
        <w:trPr>
          <w:trHeight w:val="180"/>
        </w:trPr>
        <w:tc>
          <w:tcPr>
            <w:tcW w:w="5200" w:type="dxa"/>
            <w:tcBorders>
              <w:top w:val="nil"/>
              <w:left w:val="nil"/>
              <w:bottom w:val="nil"/>
              <w:right w:val="nil"/>
            </w:tcBorders>
            <w:shd w:val="clear" w:color="auto" w:fill="auto"/>
            <w:noWrap/>
            <w:vAlign w:val="bottom"/>
            <w:hideMark/>
          </w:tcPr>
          <w:p w14:paraId="386939BD" w14:textId="77777777" w:rsidR="00A23F7A" w:rsidRPr="00E5154F" w:rsidRDefault="00A23F7A" w:rsidP="00B5765E">
            <w:pPr>
              <w:rPr>
                <w:rFonts w:ascii="Arial" w:eastAsia="Times New Roman" w:hAnsi="Arial" w:cs="Arial"/>
                <w:b/>
                <w:bCs/>
                <w:sz w:val="14"/>
                <w:szCs w:val="14"/>
                <w:lang w:eastAsia="sv-SE"/>
              </w:rPr>
            </w:pPr>
            <w:r w:rsidRPr="00E5154F">
              <w:rPr>
                <w:rFonts w:ascii="Arial" w:eastAsia="Times New Roman" w:hAnsi="Arial" w:cs="Arial"/>
                <w:b/>
                <w:bCs/>
                <w:sz w:val="14"/>
                <w:szCs w:val="14"/>
                <w:lang w:eastAsia="sv-SE"/>
              </w:rPr>
              <w:t>Kommittéer som avslutat sin verksamhet</w:t>
            </w:r>
          </w:p>
        </w:tc>
        <w:tc>
          <w:tcPr>
            <w:tcW w:w="1000" w:type="dxa"/>
            <w:tcBorders>
              <w:top w:val="nil"/>
              <w:left w:val="nil"/>
              <w:bottom w:val="nil"/>
              <w:right w:val="nil"/>
            </w:tcBorders>
            <w:shd w:val="clear" w:color="auto" w:fill="auto"/>
            <w:noWrap/>
            <w:vAlign w:val="bottom"/>
            <w:hideMark/>
          </w:tcPr>
          <w:p w14:paraId="37D8CCD2" w14:textId="77777777" w:rsidR="00A23F7A" w:rsidRPr="00E5154F" w:rsidRDefault="00A23F7A" w:rsidP="00B5765E">
            <w:pPr>
              <w:rPr>
                <w:rFonts w:ascii="Arial" w:eastAsia="Times New Roman" w:hAnsi="Arial" w:cs="Arial"/>
                <w:b/>
                <w:bCs/>
                <w:sz w:val="14"/>
                <w:szCs w:val="14"/>
                <w:lang w:eastAsia="sv-SE"/>
              </w:rPr>
            </w:pPr>
          </w:p>
        </w:tc>
        <w:tc>
          <w:tcPr>
            <w:tcW w:w="960" w:type="dxa"/>
            <w:tcBorders>
              <w:top w:val="nil"/>
              <w:left w:val="nil"/>
              <w:bottom w:val="nil"/>
              <w:right w:val="nil"/>
            </w:tcBorders>
            <w:shd w:val="clear" w:color="auto" w:fill="auto"/>
            <w:noWrap/>
            <w:vAlign w:val="bottom"/>
            <w:hideMark/>
          </w:tcPr>
          <w:p w14:paraId="133660DE" w14:textId="77777777" w:rsidR="00A23F7A" w:rsidRPr="00E5154F" w:rsidRDefault="00A23F7A" w:rsidP="00B5765E">
            <w:pPr>
              <w:rPr>
                <w:rFonts w:eastAsia="Times New Roman" w:cs="Times New Roman"/>
                <w:lang w:eastAsia="sv-SE"/>
              </w:rPr>
            </w:pPr>
          </w:p>
        </w:tc>
        <w:tc>
          <w:tcPr>
            <w:tcW w:w="880" w:type="dxa"/>
            <w:tcBorders>
              <w:top w:val="nil"/>
              <w:left w:val="nil"/>
              <w:bottom w:val="nil"/>
              <w:right w:val="nil"/>
            </w:tcBorders>
            <w:shd w:val="clear" w:color="auto" w:fill="auto"/>
            <w:noWrap/>
            <w:vAlign w:val="bottom"/>
            <w:hideMark/>
          </w:tcPr>
          <w:p w14:paraId="282EF08D" w14:textId="77777777" w:rsidR="00A23F7A" w:rsidRPr="00E5154F" w:rsidRDefault="00A23F7A" w:rsidP="00B5765E">
            <w:pPr>
              <w:rPr>
                <w:rFonts w:eastAsia="Times New Roman" w:cs="Times New Roman"/>
                <w:lang w:eastAsia="sv-SE"/>
              </w:rPr>
            </w:pPr>
          </w:p>
        </w:tc>
      </w:tr>
      <w:tr w:rsidR="00A23F7A" w:rsidRPr="00E5154F" w14:paraId="2D0CD5BA" w14:textId="77777777" w:rsidTr="00B5765E">
        <w:trPr>
          <w:trHeight w:val="180"/>
        </w:trPr>
        <w:tc>
          <w:tcPr>
            <w:tcW w:w="5200" w:type="dxa"/>
            <w:tcBorders>
              <w:top w:val="nil"/>
              <w:left w:val="nil"/>
              <w:bottom w:val="nil"/>
              <w:right w:val="nil"/>
            </w:tcBorders>
            <w:shd w:val="clear" w:color="auto" w:fill="auto"/>
            <w:noWrap/>
            <w:vAlign w:val="bottom"/>
            <w:hideMark/>
          </w:tcPr>
          <w:p w14:paraId="45B6B65B" w14:textId="77777777" w:rsidR="00A23F7A" w:rsidRPr="00E5154F" w:rsidRDefault="00A23F7A" w:rsidP="00B5765E">
            <w:pPr>
              <w:rPr>
                <w:rFonts w:ascii="Arial" w:eastAsia="Times New Roman" w:hAnsi="Arial" w:cs="Arial"/>
                <w:b/>
                <w:bCs/>
                <w:sz w:val="14"/>
                <w:szCs w:val="14"/>
                <w:lang w:eastAsia="sv-SE"/>
              </w:rPr>
            </w:pPr>
            <w:r w:rsidRPr="00E5154F">
              <w:rPr>
                <w:rFonts w:ascii="Arial" w:eastAsia="Times New Roman" w:hAnsi="Arial" w:cs="Arial"/>
                <w:b/>
                <w:bCs/>
                <w:sz w:val="14"/>
                <w:szCs w:val="14"/>
                <w:lang w:eastAsia="sv-SE"/>
              </w:rPr>
              <w:t>senast den 31 december 2019</w:t>
            </w:r>
          </w:p>
        </w:tc>
        <w:tc>
          <w:tcPr>
            <w:tcW w:w="1000" w:type="dxa"/>
            <w:tcBorders>
              <w:top w:val="nil"/>
              <w:left w:val="nil"/>
              <w:bottom w:val="nil"/>
              <w:right w:val="nil"/>
            </w:tcBorders>
            <w:shd w:val="clear" w:color="auto" w:fill="auto"/>
            <w:noWrap/>
            <w:vAlign w:val="bottom"/>
            <w:hideMark/>
          </w:tcPr>
          <w:p w14:paraId="0D7E9655" w14:textId="77777777" w:rsidR="00A23F7A" w:rsidRPr="00E5154F" w:rsidRDefault="00A23F7A" w:rsidP="00B5765E">
            <w:pPr>
              <w:rPr>
                <w:rFonts w:ascii="Arial" w:eastAsia="Times New Roman" w:hAnsi="Arial" w:cs="Arial"/>
                <w:b/>
                <w:bCs/>
                <w:sz w:val="14"/>
                <w:szCs w:val="14"/>
                <w:lang w:eastAsia="sv-SE"/>
              </w:rPr>
            </w:pPr>
          </w:p>
        </w:tc>
        <w:tc>
          <w:tcPr>
            <w:tcW w:w="960" w:type="dxa"/>
            <w:tcBorders>
              <w:top w:val="nil"/>
              <w:left w:val="nil"/>
              <w:bottom w:val="nil"/>
              <w:right w:val="nil"/>
            </w:tcBorders>
            <w:shd w:val="clear" w:color="auto" w:fill="auto"/>
            <w:noWrap/>
            <w:vAlign w:val="bottom"/>
            <w:hideMark/>
          </w:tcPr>
          <w:p w14:paraId="4C59E31D" w14:textId="77777777" w:rsidR="00A23F7A" w:rsidRPr="00E5154F" w:rsidRDefault="00A23F7A" w:rsidP="00B5765E">
            <w:pPr>
              <w:rPr>
                <w:rFonts w:eastAsia="Times New Roman" w:cs="Times New Roman"/>
                <w:lang w:eastAsia="sv-SE"/>
              </w:rPr>
            </w:pPr>
          </w:p>
        </w:tc>
        <w:tc>
          <w:tcPr>
            <w:tcW w:w="880" w:type="dxa"/>
            <w:tcBorders>
              <w:top w:val="nil"/>
              <w:left w:val="nil"/>
              <w:bottom w:val="nil"/>
              <w:right w:val="nil"/>
            </w:tcBorders>
            <w:shd w:val="clear" w:color="auto" w:fill="auto"/>
            <w:noWrap/>
            <w:vAlign w:val="bottom"/>
            <w:hideMark/>
          </w:tcPr>
          <w:p w14:paraId="2F6ABE21" w14:textId="77777777" w:rsidR="00A23F7A" w:rsidRPr="00E5154F" w:rsidRDefault="00A23F7A" w:rsidP="00B5765E">
            <w:pPr>
              <w:rPr>
                <w:rFonts w:eastAsia="Times New Roman" w:cs="Times New Roman"/>
                <w:lang w:eastAsia="sv-SE"/>
              </w:rPr>
            </w:pPr>
          </w:p>
        </w:tc>
      </w:tr>
      <w:tr w:rsidR="00A23F7A" w:rsidRPr="00E5154F" w14:paraId="232F7D68" w14:textId="77777777" w:rsidTr="00B5765E">
        <w:trPr>
          <w:trHeight w:val="180"/>
        </w:trPr>
        <w:tc>
          <w:tcPr>
            <w:tcW w:w="5200" w:type="dxa"/>
            <w:tcBorders>
              <w:top w:val="nil"/>
              <w:left w:val="nil"/>
              <w:bottom w:val="nil"/>
              <w:right w:val="nil"/>
            </w:tcBorders>
            <w:shd w:val="clear" w:color="auto" w:fill="auto"/>
            <w:noWrap/>
            <w:vAlign w:val="bottom"/>
            <w:hideMark/>
          </w:tcPr>
          <w:p w14:paraId="606FFCF6" w14:textId="77777777" w:rsidR="00A23F7A" w:rsidRPr="00E5154F"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434852A4" w14:textId="77777777" w:rsidR="00A23F7A" w:rsidRPr="00E5154F" w:rsidRDefault="00A23F7A" w:rsidP="00B5765E">
            <w:pPr>
              <w:rPr>
                <w:rFonts w:eastAsia="Times New Roman" w:cs="Times New Roman"/>
                <w:lang w:eastAsia="sv-SE"/>
              </w:rPr>
            </w:pPr>
          </w:p>
        </w:tc>
        <w:tc>
          <w:tcPr>
            <w:tcW w:w="960" w:type="dxa"/>
            <w:tcBorders>
              <w:top w:val="nil"/>
              <w:left w:val="nil"/>
              <w:bottom w:val="nil"/>
              <w:right w:val="nil"/>
            </w:tcBorders>
            <w:shd w:val="clear" w:color="auto" w:fill="auto"/>
            <w:noWrap/>
            <w:vAlign w:val="bottom"/>
            <w:hideMark/>
          </w:tcPr>
          <w:p w14:paraId="48973F49" w14:textId="77777777" w:rsidR="00A23F7A" w:rsidRPr="00E5154F" w:rsidRDefault="00A23F7A" w:rsidP="00B5765E">
            <w:pPr>
              <w:rPr>
                <w:rFonts w:eastAsia="Times New Roman" w:cs="Times New Roman"/>
                <w:lang w:eastAsia="sv-SE"/>
              </w:rPr>
            </w:pPr>
          </w:p>
        </w:tc>
        <w:tc>
          <w:tcPr>
            <w:tcW w:w="880" w:type="dxa"/>
            <w:tcBorders>
              <w:top w:val="nil"/>
              <w:left w:val="nil"/>
              <w:bottom w:val="nil"/>
              <w:right w:val="nil"/>
            </w:tcBorders>
            <w:shd w:val="clear" w:color="auto" w:fill="auto"/>
            <w:noWrap/>
            <w:vAlign w:val="bottom"/>
            <w:hideMark/>
          </w:tcPr>
          <w:p w14:paraId="6D63A7F6" w14:textId="77777777" w:rsidR="00A23F7A" w:rsidRPr="00E5154F" w:rsidRDefault="00A23F7A" w:rsidP="00B5765E">
            <w:pPr>
              <w:rPr>
                <w:rFonts w:eastAsia="Times New Roman" w:cs="Times New Roman"/>
                <w:lang w:eastAsia="sv-SE"/>
              </w:rPr>
            </w:pPr>
          </w:p>
        </w:tc>
      </w:tr>
      <w:tr w:rsidR="00A23F7A" w:rsidRPr="00E5154F" w14:paraId="042E2DA2" w14:textId="77777777" w:rsidTr="00B5765E">
        <w:trPr>
          <w:trHeight w:val="180"/>
        </w:trPr>
        <w:tc>
          <w:tcPr>
            <w:tcW w:w="5200" w:type="dxa"/>
            <w:tcBorders>
              <w:top w:val="nil"/>
              <w:left w:val="nil"/>
              <w:bottom w:val="nil"/>
              <w:right w:val="nil"/>
            </w:tcBorders>
            <w:shd w:val="clear" w:color="auto" w:fill="auto"/>
            <w:noWrap/>
            <w:vAlign w:val="bottom"/>
            <w:hideMark/>
          </w:tcPr>
          <w:p w14:paraId="6FEACE21" w14:textId="77777777" w:rsidR="00A23F7A" w:rsidRPr="00E5154F"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1DF2AF8B" w14:textId="77777777" w:rsidR="00A23F7A" w:rsidRPr="00E5154F" w:rsidRDefault="00A23F7A" w:rsidP="00B5765E">
            <w:pPr>
              <w:rPr>
                <w:rFonts w:eastAsia="Times New Roman" w:cs="Times New Roman"/>
                <w:lang w:eastAsia="sv-SE"/>
              </w:rPr>
            </w:pPr>
          </w:p>
        </w:tc>
        <w:tc>
          <w:tcPr>
            <w:tcW w:w="960" w:type="dxa"/>
            <w:tcBorders>
              <w:top w:val="nil"/>
              <w:left w:val="nil"/>
              <w:bottom w:val="nil"/>
              <w:right w:val="nil"/>
            </w:tcBorders>
            <w:shd w:val="clear" w:color="auto" w:fill="auto"/>
            <w:noWrap/>
            <w:vAlign w:val="bottom"/>
            <w:hideMark/>
          </w:tcPr>
          <w:p w14:paraId="02451C2D" w14:textId="77777777" w:rsidR="00A23F7A" w:rsidRPr="00E5154F" w:rsidRDefault="00A23F7A" w:rsidP="00B5765E">
            <w:pPr>
              <w:rPr>
                <w:rFonts w:eastAsia="Times New Roman" w:cs="Times New Roman"/>
                <w:lang w:eastAsia="sv-SE"/>
              </w:rPr>
            </w:pPr>
          </w:p>
        </w:tc>
        <w:tc>
          <w:tcPr>
            <w:tcW w:w="880" w:type="dxa"/>
            <w:tcBorders>
              <w:top w:val="nil"/>
              <w:left w:val="nil"/>
              <w:bottom w:val="nil"/>
              <w:right w:val="nil"/>
            </w:tcBorders>
            <w:shd w:val="clear" w:color="auto" w:fill="auto"/>
            <w:noWrap/>
            <w:vAlign w:val="bottom"/>
            <w:hideMark/>
          </w:tcPr>
          <w:p w14:paraId="30569210" w14:textId="77777777" w:rsidR="00A23F7A" w:rsidRPr="00E5154F" w:rsidRDefault="00A23F7A" w:rsidP="00B5765E">
            <w:pPr>
              <w:rPr>
                <w:rFonts w:eastAsia="Times New Roman" w:cs="Times New Roman"/>
                <w:lang w:eastAsia="sv-SE"/>
              </w:rPr>
            </w:pPr>
          </w:p>
        </w:tc>
      </w:tr>
      <w:tr w:rsidR="00A23F7A" w:rsidRPr="00E5154F" w14:paraId="3AD823AA" w14:textId="77777777" w:rsidTr="00B5765E">
        <w:trPr>
          <w:trHeight w:val="180"/>
        </w:trPr>
        <w:tc>
          <w:tcPr>
            <w:tcW w:w="5200" w:type="dxa"/>
            <w:tcBorders>
              <w:top w:val="nil"/>
              <w:left w:val="nil"/>
              <w:bottom w:val="nil"/>
              <w:right w:val="nil"/>
            </w:tcBorders>
            <w:shd w:val="clear" w:color="auto" w:fill="auto"/>
            <w:noWrap/>
            <w:vAlign w:val="bottom"/>
            <w:hideMark/>
          </w:tcPr>
          <w:p w14:paraId="7A9964B5" w14:textId="77777777" w:rsidR="00A23F7A" w:rsidRPr="00E5154F" w:rsidRDefault="00A23F7A" w:rsidP="00B5765E">
            <w:pPr>
              <w:rPr>
                <w:rFonts w:ascii="Arial" w:eastAsia="Times New Roman" w:hAnsi="Arial" w:cs="Arial"/>
                <w:sz w:val="14"/>
                <w:szCs w:val="14"/>
                <w:lang w:eastAsia="sv-SE"/>
              </w:rPr>
            </w:pPr>
            <w:proofErr w:type="spellStart"/>
            <w:r w:rsidRPr="00E5154F">
              <w:rPr>
                <w:rFonts w:ascii="Arial" w:eastAsia="Times New Roman" w:hAnsi="Arial" w:cs="Arial"/>
                <w:sz w:val="14"/>
                <w:szCs w:val="14"/>
                <w:lang w:eastAsia="sv-SE"/>
              </w:rPr>
              <w:t>Utkontraktering</w:t>
            </w:r>
            <w:proofErr w:type="spellEnd"/>
            <w:r w:rsidRPr="00E5154F">
              <w:rPr>
                <w:rFonts w:ascii="Arial" w:eastAsia="Times New Roman" w:hAnsi="Arial" w:cs="Arial"/>
                <w:sz w:val="14"/>
                <w:szCs w:val="14"/>
                <w:lang w:eastAsia="sv-SE"/>
              </w:rPr>
              <w:t xml:space="preserve"> av säkerhetskänslig verksamhet, sanktioner och tillsyn - </w:t>
            </w:r>
          </w:p>
        </w:tc>
        <w:tc>
          <w:tcPr>
            <w:tcW w:w="1000" w:type="dxa"/>
            <w:tcBorders>
              <w:top w:val="nil"/>
              <w:left w:val="nil"/>
              <w:bottom w:val="nil"/>
              <w:right w:val="nil"/>
            </w:tcBorders>
            <w:shd w:val="clear" w:color="auto" w:fill="auto"/>
            <w:noWrap/>
            <w:vAlign w:val="bottom"/>
            <w:hideMark/>
          </w:tcPr>
          <w:p w14:paraId="69B9712F"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  </w:t>
            </w:r>
          </w:p>
        </w:tc>
        <w:tc>
          <w:tcPr>
            <w:tcW w:w="960" w:type="dxa"/>
            <w:tcBorders>
              <w:top w:val="nil"/>
              <w:left w:val="nil"/>
              <w:bottom w:val="nil"/>
              <w:right w:val="nil"/>
            </w:tcBorders>
            <w:shd w:val="clear" w:color="auto" w:fill="auto"/>
            <w:noWrap/>
            <w:vAlign w:val="bottom"/>
            <w:hideMark/>
          </w:tcPr>
          <w:p w14:paraId="0A37F49D"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w:t>
            </w:r>
          </w:p>
        </w:tc>
        <w:tc>
          <w:tcPr>
            <w:tcW w:w="880" w:type="dxa"/>
            <w:tcBorders>
              <w:top w:val="nil"/>
              <w:left w:val="nil"/>
              <w:bottom w:val="nil"/>
              <w:right w:val="nil"/>
            </w:tcBorders>
            <w:shd w:val="clear" w:color="auto" w:fill="auto"/>
            <w:noWrap/>
            <w:vAlign w:val="bottom"/>
            <w:hideMark/>
          </w:tcPr>
          <w:p w14:paraId="1FAFEB07"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w:t>
            </w:r>
          </w:p>
        </w:tc>
      </w:tr>
      <w:tr w:rsidR="00A23F7A" w:rsidRPr="00E5154F" w14:paraId="71628CE8" w14:textId="77777777" w:rsidTr="00B5765E">
        <w:trPr>
          <w:trHeight w:val="180"/>
        </w:trPr>
        <w:tc>
          <w:tcPr>
            <w:tcW w:w="5200" w:type="dxa"/>
            <w:tcBorders>
              <w:top w:val="nil"/>
              <w:left w:val="nil"/>
              <w:bottom w:val="nil"/>
              <w:right w:val="nil"/>
            </w:tcBorders>
            <w:shd w:val="clear" w:color="auto" w:fill="auto"/>
            <w:noWrap/>
            <w:vAlign w:val="bottom"/>
            <w:hideMark/>
          </w:tcPr>
          <w:p w14:paraId="10DD0C79"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tre frågor om säkerhetsskydd (Ju 2017:08) </w:t>
            </w:r>
          </w:p>
        </w:tc>
        <w:tc>
          <w:tcPr>
            <w:tcW w:w="1000" w:type="dxa"/>
            <w:tcBorders>
              <w:top w:val="nil"/>
              <w:left w:val="nil"/>
              <w:bottom w:val="nil"/>
              <w:right w:val="nil"/>
            </w:tcBorders>
            <w:shd w:val="clear" w:color="auto" w:fill="auto"/>
            <w:noWrap/>
            <w:vAlign w:val="bottom"/>
            <w:hideMark/>
          </w:tcPr>
          <w:p w14:paraId="0B343E06"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3 001 </w:t>
            </w:r>
          </w:p>
        </w:tc>
        <w:tc>
          <w:tcPr>
            <w:tcW w:w="960" w:type="dxa"/>
            <w:tcBorders>
              <w:top w:val="nil"/>
              <w:left w:val="nil"/>
              <w:bottom w:val="nil"/>
              <w:right w:val="nil"/>
            </w:tcBorders>
            <w:shd w:val="clear" w:color="auto" w:fill="auto"/>
            <w:noWrap/>
            <w:vAlign w:val="bottom"/>
            <w:hideMark/>
          </w:tcPr>
          <w:p w14:paraId="6E3C2B44"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1 </w:t>
            </w:r>
          </w:p>
        </w:tc>
        <w:tc>
          <w:tcPr>
            <w:tcW w:w="880" w:type="dxa"/>
            <w:tcBorders>
              <w:top w:val="nil"/>
              <w:left w:val="nil"/>
              <w:bottom w:val="nil"/>
              <w:right w:val="nil"/>
            </w:tcBorders>
            <w:shd w:val="clear" w:color="auto" w:fill="auto"/>
            <w:noWrap/>
            <w:vAlign w:val="bottom"/>
            <w:hideMark/>
          </w:tcPr>
          <w:p w14:paraId="1554CDA9"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8 </w:t>
            </w:r>
          </w:p>
        </w:tc>
      </w:tr>
      <w:tr w:rsidR="00A23F7A" w:rsidRPr="00E5154F" w14:paraId="57CDFE10" w14:textId="77777777" w:rsidTr="00B5765E">
        <w:trPr>
          <w:trHeight w:val="180"/>
        </w:trPr>
        <w:tc>
          <w:tcPr>
            <w:tcW w:w="5200" w:type="dxa"/>
            <w:tcBorders>
              <w:top w:val="nil"/>
              <w:left w:val="nil"/>
              <w:bottom w:val="nil"/>
              <w:right w:val="nil"/>
            </w:tcBorders>
            <w:shd w:val="clear" w:color="auto" w:fill="auto"/>
            <w:noWrap/>
            <w:vAlign w:val="bottom"/>
            <w:hideMark/>
          </w:tcPr>
          <w:p w14:paraId="6CC4892E"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Utr. om aggressionsbrottet i Romstadgan för Internationella</w:t>
            </w:r>
          </w:p>
        </w:tc>
        <w:tc>
          <w:tcPr>
            <w:tcW w:w="1000" w:type="dxa"/>
            <w:tcBorders>
              <w:top w:val="nil"/>
              <w:left w:val="nil"/>
              <w:bottom w:val="nil"/>
              <w:right w:val="nil"/>
            </w:tcBorders>
            <w:shd w:val="clear" w:color="auto" w:fill="auto"/>
            <w:noWrap/>
            <w:vAlign w:val="bottom"/>
            <w:hideMark/>
          </w:tcPr>
          <w:p w14:paraId="4ACF8EF0"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  </w:t>
            </w:r>
          </w:p>
        </w:tc>
        <w:tc>
          <w:tcPr>
            <w:tcW w:w="960" w:type="dxa"/>
            <w:tcBorders>
              <w:top w:val="nil"/>
              <w:left w:val="nil"/>
              <w:bottom w:val="nil"/>
              <w:right w:val="nil"/>
            </w:tcBorders>
            <w:shd w:val="clear" w:color="auto" w:fill="auto"/>
            <w:noWrap/>
            <w:vAlign w:val="bottom"/>
            <w:hideMark/>
          </w:tcPr>
          <w:p w14:paraId="17AB7651"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w:t>
            </w:r>
          </w:p>
        </w:tc>
        <w:tc>
          <w:tcPr>
            <w:tcW w:w="880" w:type="dxa"/>
            <w:tcBorders>
              <w:top w:val="nil"/>
              <w:left w:val="nil"/>
              <w:bottom w:val="nil"/>
              <w:right w:val="nil"/>
            </w:tcBorders>
            <w:shd w:val="clear" w:color="auto" w:fill="auto"/>
            <w:noWrap/>
            <w:vAlign w:val="bottom"/>
            <w:hideMark/>
          </w:tcPr>
          <w:p w14:paraId="27E6AED6"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w:t>
            </w:r>
          </w:p>
        </w:tc>
      </w:tr>
      <w:tr w:rsidR="00A23F7A" w:rsidRPr="00E5154F" w14:paraId="22C8964C" w14:textId="77777777" w:rsidTr="00B5765E">
        <w:trPr>
          <w:trHeight w:val="180"/>
        </w:trPr>
        <w:tc>
          <w:tcPr>
            <w:tcW w:w="5200" w:type="dxa"/>
            <w:tcBorders>
              <w:top w:val="nil"/>
              <w:left w:val="nil"/>
              <w:bottom w:val="nil"/>
              <w:right w:val="nil"/>
            </w:tcBorders>
            <w:shd w:val="clear" w:color="auto" w:fill="auto"/>
            <w:noWrap/>
            <w:vAlign w:val="bottom"/>
            <w:hideMark/>
          </w:tcPr>
          <w:p w14:paraId="1498A01B"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brottmålsdomstolen (Ju 2017:13)</w:t>
            </w:r>
          </w:p>
        </w:tc>
        <w:tc>
          <w:tcPr>
            <w:tcW w:w="1000" w:type="dxa"/>
            <w:tcBorders>
              <w:top w:val="nil"/>
              <w:left w:val="nil"/>
              <w:bottom w:val="nil"/>
              <w:right w:val="nil"/>
            </w:tcBorders>
            <w:shd w:val="clear" w:color="auto" w:fill="auto"/>
            <w:noWrap/>
            <w:vAlign w:val="bottom"/>
            <w:hideMark/>
          </w:tcPr>
          <w:p w14:paraId="3E42DBB0"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1 448 </w:t>
            </w:r>
          </w:p>
        </w:tc>
        <w:tc>
          <w:tcPr>
            <w:tcW w:w="960" w:type="dxa"/>
            <w:tcBorders>
              <w:top w:val="nil"/>
              <w:left w:val="nil"/>
              <w:bottom w:val="nil"/>
              <w:right w:val="nil"/>
            </w:tcBorders>
            <w:shd w:val="clear" w:color="auto" w:fill="auto"/>
            <w:noWrap/>
            <w:vAlign w:val="bottom"/>
            <w:hideMark/>
          </w:tcPr>
          <w:p w14:paraId="25F2CB67"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48 </w:t>
            </w:r>
          </w:p>
        </w:tc>
        <w:tc>
          <w:tcPr>
            <w:tcW w:w="880" w:type="dxa"/>
            <w:tcBorders>
              <w:top w:val="nil"/>
              <w:left w:val="nil"/>
              <w:bottom w:val="nil"/>
              <w:right w:val="nil"/>
            </w:tcBorders>
            <w:shd w:val="clear" w:color="auto" w:fill="auto"/>
            <w:noWrap/>
            <w:vAlign w:val="bottom"/>
            <w:hideMark/>
          </w:tcPr>
          <w:p w14:paraId="6E71E770"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4 </w:t>
            </w:r>
          </w:p>
        </w:tc>
      </w:tr>
      <w:tr w:rsidR="00A23F7A" w:rsidRPr="00E5154F" w14:paraId="6874B309" w14:textId="77777777" w:rsidTr="00B5765E">
        <w:trPr>
          <w:trHeight w:val="180"/>
        </w:trPr>
        <w:tc>
          <w:tcPr>
            <w:tcW w:w="5200" w:type="dxa"/>
            <w:tcBorders>
              <w:top w:val="nil"/>
              <w:left w:val="nil"/>
              <w:bottom w:val="nil"/>
              <w:right w:val="nil"/>
            </w:tcBorders>
            <w:shd w:val="clear" w:color="auto" w:fill="auto"/>
            <w:noWrap/>
            <w:vAlign w:val="bottom"/>
            <w:hideMark/>
          </w:tcPr>
          <w:p w14:paraId="043A9696" w14:textId="042294EC"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Utr. om skärpta regler för lagöverträdare 18</w:t>
            </w:r>
            <w:r w:rsidR="00213F0D">
              <w:rPr>
                <w:rFonts w:ascii="Arial" w:eastAsia="Times New Roman" w:hAnsi="Arial" w:cs="Arial"/>
                <w:sz w:val="14"/>
                <w:szCs w:val="14"/>
                <w:lang w:eastAsia="sv-SE"/>
              </w:rPr>
              <w:t>–</w:t>
            </w:r>
            <w:r w:rsidRPr="00E5154F">
              <w:rPr>
                <w:rFonts w:ascii="Arial" w:eastAsia="Times New Roman" w:hAnsi="Arial" w:cs="Arial"/>
                <w:sz w:val="14"/>
                <w:szCs w:val="14"/>
                <w:lang w:eastAsia="sv-SE"/>
              </w:rPr>
              <w:t>20 år (Ju 2017:15)</w:t>
            </w:r>
          </w:p>
        </w:tc>
        <w:tc>
          <w:tcPr>
            <w:tcW w:w="1000" w:type="dxa"/>
            <w:tcBorders>
              <w:top w:val="nil"/>
              <w:left w:val="nil"/>
              <w:bottom w:val="nil"/>
              <w:right w:val="nil"/>
            </w:tcBorders>
            <w:shd w:val="clear" w:color="auto" w:fill="auto"/>
            <w:noWrap/>
            <w:vAlign w:val="bottom"/>
            <w:hideMark/>
          </w:tcPr>
          <w:p w14:paraId="56AFBC14"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1 243 </w:t>
            </w:r>
          </w:p>
        </w:tc>
        <w:tc>
          <w:tcPr>
            <w:tcW w:w="960" w:type="dxa"/>
            <w:tcBorders>
              <w:top w:val="nil"/>
              <w:left w:val="nil"/>
              <w:bottom w:val="nil"/>
              <w:right w:val="nil"/>
            </w:tcBorders>
            <w:shd w:val="clear" w:color="auto" w:fill="auto"/>
            <w:noWrap/>
            <w:vAlign w:val="bottom"/>
            <w:hideMark/>
          </w:tcPr>
          <w:p w14:paraId="2ECF1EF6"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122 </w:t>
            </w:r>
          </w:p>
        </w:tc>
        <w:tc>
          <w:tcPr>
            <w:tcW w:w="880" w:type="dxa"/>
            <w:tcBorders>
              <w:top w:val="nil"/>
              <w:left w:val="nil"/>
              <w:bottom w:val="nil"/>
              <w:right w:val="nil"/>
            </w:tcBorders>
            <w:shd w:val="clear" w:color="auto" w:fill="auto"/>
            <w:noWrap/>
            <w:vAlign w:val="bottom"/>
            <w:hideMark/>
          </w:tcPr>
          <w:p w14:paraId="5AE39915"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27 </w:t>
            </w:r>
          </w:p>
        </w:tc>
      </w:tr>
      <w:tr w:rsidR="00A23F7A" w:rsidRPr="00E5154F" w14:paraId="72DC29EC" w14:textId="77777777" w:rsidTr="00B5765E">
        <w:trPr>
          <w:trHeight w:val="180"/>
        </w:trPr>
        <w:tc>
          <w:tcPr>
            <w:tcW w:w="5200" w:type="dxa"/>
            <w:tcBorders>
              <w:top w:val="nil"/>
              <w:left w:val="nil"/>
              <w:bottom w:val="nil"/>
              <w:right w:val="nil"/>
            </w:tcBorders>
            <w:shd w:val="clear" w:color="auto" w:fill="auto"/>
            <w:noWrap/>
            <w:vAlign w:val="bottom"/>
            <w:hideMark/>
          </w:tcPr>
          <w:p w14:paraId="60055C80"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Uppdrag till Mari-Ann Roos (2019:A)</w:t>
            </w:r>
          </w:p>
        </w:tc>
        <w:tc>
          <w:tcPr>
            <w:tcW w:w="1000" w:type="dxa"/>
            <w:tcBorders>
              <w:top w:val="nil"/>
              <w:left w:val="nil"/>
              <w:bottom w:val="nil"/>
              <w:right w:val="nil"/>
            </w:tcBorders>
            <w:shd w:val="clear" w:color="auto" w:fill="auto"/>
            <w:noWrap/>
            <w:vAlign w:val="bottom"/>
            <w:hideMark/>
          </w:tcPr>
          <w:p w14:paraId="48BA7A7C"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  </w:t>
            </w:r>
          </w:p>
        </w:tc>
        <w:tc>
          <w:tcPr>
            <w:tcW w:w="960" w:type="dxa"/>
            <w:tcBorders>
              <w:top w:val="nil"/>
              <w:left w:val="nil"/>
              <w:bottom w:val="nil"/>
              <w:right w:val="nil"/>
            </w:tcBorders>
            <w:shd w:val="clear" w:color="auto" w:fill="auto"/>
            <w:noWrap/>
            <w:vAlign w:val="bottom"/>
            <w:hideMark/>
          </w:tcPr>
          <w:p w14:paraId="34F9B4AC"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1 075 </w:t>
            </w:r>
          </w:p>
        </w:tc>
        <w:tc>
          <w:tcPr>
            <w:tcW w:w="880" w:type="dxa"/>
            <w:tcBorders>
              <w:top w:val="nil"/>
              <w:left w:val="nil"/>
              <w:bottom w:val="nil"/>
              <w:right w:val="nil"/>
            </w:tcBorders>
            <w:shd w:val="clear" w:color="auto" w:fill="auto"/>
            <w:noWrap/>
            <w:vAlign w:val="bottom"/>
            <w:hideMark/>
          </w:tcPr>
          <w:p w14:paraId="6A950B37"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116 </w:t>
            </w:r>
          </w:p>
        </w:tc>
      </w:tr>
      <w:tr w:rsidR="00A23F7A" w:rsidRPr="00E5154F" w14:paraId="4D399B02" w14:textId="77777777" w:rsidTr="00B5765E">
        <w:trPr>
          <w:trHeight w:val="180"/>
        </w:trPr>
        <w:tc>
          <w:tcPr>
            <w:tcW w:w="5200" w:type="dxa"/>
            <w:tcBorders>
              <w:top w:val="nil"/>
              <w:left w:val="nil"/>
              <w:bottom w:val="nil"/>
              <w:right w:val="nil"/>
            </w:tcBorders>
            <w:shd w:val="clear" w:color="auto" w:fill="auto"/>
            <w:noWrap/>
            <w:vAlign w:val="bottom"/>
            <w:hideMark/>
          </w:tcPr>
          <w:p w14:paraId="034146FD"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Uppdrag till Stefan Strömberg (Ju 2018:C)</w:t>
            </w:r>
          </w:p>
        </w:tc>
        <w:tc>
          <w:tcPr>
            <w:tcW w:w="1000" w:type="dxa"/>
            <w:tcBorders>
              <w:top w:val="nil"/>
              <w:left w:val="nil"/>
              <w:bottom w:val="nil"/>
              <w:right w:val="nil"/>
            </w:tcBorders>
            <w:shd w:val="clear" w:color="auto" w:fill="auto"/>
            <w:noWrap/>
            <w:vAlign w:val="bottom"/>
            <w:hideMark/>
          </w:tcPr>
          <w:p w14:paraId="7A4CFBF3"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80 </w:t>
            </w:r>
          </w:p>
        </w:tc>
        <w:tc>
          <w:tcPr>
            <w:tcW w:w="960" w:type="dxa"/>
            <w:tcBorders>
              <w:top w:val="nil"/>
              <w:left w:val="nil"/>
              <w:bottom w:val="nil"/>
              <w:right w:val="nil"/>
            </w:tcBorders>
            <w:shd w:val="clear" w:color="auto" w:fill="auto"/>
            <w:noWrap/>
            <w:vAlign w:val="bottom"/>
            <w:hideMark/>
          </w:tcPr>
          <w:p w14:paraId="766A8147"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12 </w:t>
            </w:r>
          </w:p>
        </w:tc>
        <w:tc>
          <w:tcPr>
            <w:tcW w:w="880" w:type="dxa"/>
            <w:tcBorders>
              <w:top w:val="nil"/>
              <w:left w:val="nil"/>
              <w:bottom w:val="nil"/>
              <w:right w:val="nil"/>
            </w:tcBorders>
            <w:shd w:val="clear" w:color="auto" w:fill="auto"/>
            <w:noWrap/>
            <w:vAlign w:val="bottom"/>
            <w:hideMark/>
          </w:tcPr>
          <w:p w14:paraId="6EEE7634"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88 </w:t>
            </w:r>
          </w:p>
        </w:tc>
      </w:tr>
      <w:tr w:rsidR="00A23F7A" w:rsidRPr="00E5154F" w14:paraId="15C2D52F" w14:textId="77777777" w:rsidTr="00B5765E">
        <w:trPr>
          <w:trHeight w:val="180"/>
        </w:trPr>
        <w:tc>
          <w:tcPr>
            <w:tcW w:w="5200" w:type="dxa"/>
            <w:tcBorders>
              <w:top w:val="nil"/>
              <w:left w:val="nil"/>
              <w:bottom w:val="nil"/>
              <w:right w:val="nil"/>
            </w:tcBorders>
            <w:shd w:val="clear" w:color="auto" w:fill="auto"/>
            <w:noWrap/>
            <w:vAlign w:val="bottom"/>
            <w:hideMark/>
          </w:tcPr>
          <w:p w14:paraId="35FC67C8"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Uppdrag till Henry Olsson (Ju 2003:A)</w:t>
            </w:r>
          </w:p>
        </w:tc>
        <w:tc>
          <w:tcPr>
            <w:tcW w:w="1000" w:type="dxa"/>
            <w:tcBorders>
              <w:top w:val="nil"/>
              <w:left w:val="nil"/>
              <w:bottom w:val="nil"/>
              <w:right w:val="nil"/>
            </w:tcBorders>
            <w:shd w:val="clear" w:color="auto" w:fill="auto"/>
            <w:noWrap/>
            <w:vAlign w:val="bottom"/>
            <w:hideMark/>
          </w:tcPr>
          <w:p w14:paraId="2F262525"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3 581 </w:t>
            </w:r>
          </w:p>
        </w:tc>
        <w:tc>
          <w:tcPr>
            <w:tcW w:w="960" w:type="dxa"/>
            <w:tcBorders>
              <w:top w:val="nil"/>
              <w:left w:val="nil"/>
              <w:bottom w:val="nil"/>
              <w:right w:val="nil"/>
            </w:tcBorders>
            <w:shd w:val="clear" w:color="auto" w:fill="auto"/>
            <w:noWrap/>
            <w:vAlign w:val="bottom"/>
            <w:hideMark/>
          </w:tcPr>
          <w:p w14:paraId="656BCCD6"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3 </w:t>
            </w:r>
          </w:p>
        </w:tc>
        <w:tc>
          <w:tcPr>
            <w:tcW w:w="880" w:type="dxa"/>
            <w:tcBorders>
              <w:top w:val="nil"/>
              <w:left w:val="nil"/>
              <w:bottom w:val="nil"/>
              <w:right w:val="nil"/>
            </w:tcBorders>
            <w:shd w:val="clear" w:color="auto" w:fill="auto"/>
            <w:noWrap/>
            <w:vAlign w:val="bottom"/>
            <w:hideMark/>
          </w:tcPr>
          <w:p w14:paraId="739E2A1F"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50 </w:t>
            </w:r>
          </w:p>
        </w:tc>
      </w:tr>
      <w:tr w:rsidR="00A23F7A" w:rsidRPr="00E5154F" w14:paraId="105F8828" w14:textId="77777777" w:rsidTr="00B5765E">
        <w:trPr>
          <w:trHeight w:val="180"/>
        </w:trPr>
        <w:tc>
          <w:tcPr>
            <w:tcW w:w="5200" w:type="dxa"/>
            <w:tcBorders>
              <w:top w:val="nil"/>
              <w:left w:val="nil"/>
              <w:bottom w:val="nil"/>
              <w:right w:val="nil"/>
            </w:tcBorders>
            <w:shd w:val="clear" w:color="auto" w:fill="auto"/>
            <w:noWrap/>
            <w:vAlign w:val="bottom"/>
            <w:hideMark/>
          </w:tcPr>
          <w:p w14:paraId="6E793188" w14:textId="0BDBED28"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Utr</w:t>
            </w:r>
            <w:r w:rsidR="00213F0D">
              <w:rPr>
                <w:rFonts w:ascii="Arial" w:eastAsia="Times New Roman" w:hAnsi="Arial" w:cs="Arial"/>
                <w:sz w:val="14"/>
                <w:szCs w:val="14"/>
                <w:lang w:eastAsia="sv-SE"/>
              </w:rPr>
              <w:t>.</w:t>
            </w:r>
            <w:r w:rsidRPr="00E5154F">
              <w:rPr>
                <w:rFonts w:ascii="Arial" w:eastAsia="Times New Roman" w:hAnsi="Arial" w:cs="Arial"/>
                <w:sz w:val="14"/>
                <w:szCs w:val="14"/>
                <w:lang w:eastAsia="sv-SE"/>
              </w:rPr>
              <w:t xml:space="preserve"> om en modern </w:t>
            </w:r>
            <w:r w:rsidR="00213F0D" w:rsidRPr="00E5154F">
              <w:rPr>
                <w:rFonts w:ascii="Arial" w:eastAsia="Times New Roman" w:hAnsi="Arial" w:cs="Arial"/>
                <w:sz w:val="14"/>
                <w:szCs w:val="14"/>
                <w:lang w:eastAsia="sv-SE"/>
              </w:rPr>
              <w:t>brottmålsprocess</w:t>
            </w:r>
            <w:r w:rsidRPr="00E5154F">
              <w:rPr>
                <w:rFonts w:ascii="Arial" w:eastAsia="Times New Roman" w:hAnsi="Arial" w:cs="Arial"/>
                <w:sz w:val="14"/>
                <w:szCs w:val="14"/>
                <w:lang w:eastAsia="sv-SE"/>
              </w:rPr>
              <w:t xml:space="preserve"> anpassad även för stora mål (Ju 2016:10)</w:t>
            </w:r>
          </w:p>
        </w:tc>
        <w:tc>
          <w:tcPr>
            <w:tcW w:w="1000" w:type="dxa"/>
            <w:tcBorders>
              <w:top w:val="nil"/>
              <w:left w:val="nil"/>
              <w:bottom w:val="nil"/>
              <w:right w:val="nil"/>
            </w:tcBorders>
            <w:shd w:val="clear" w:color="auto" w:fill="auto"/>
            <w:noWrap/>
            <w:vAlign w:val="bottom"/>
            <w:hideMark/>
          </w:tcPr>
          <w:p w14:paraId="3A6E16DB"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3 742 </w:t>
            </w:r>
          </w:p>
        </w:tc>
        <w:tc>
          <w:tcPr>
            <w:tcW w:w="960" w:type="dxa"/>
            <w:tcBorders>
              <w:top w:val="nil"/>
              <w:left w:val="nil"/>
              <w:bottom w:val="nil"/>
              <w:right w:val="nil"/>
            </w:tcBorders>
            <w:shd w:val="clear" w:color="auto" w:fill="auto"/>
            <w:noWrap/>
            <w:vAlign w:val="bottom"/>
            <w:hideMark/>
          </w:tcPr>
          <w:p w14:paraId="2C6FB17E"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747 </w:t>
            </w:r>
          </w:p>
        </w:tc>
        <w:tc>
          <w:tcPr>
            <w:tcW w:w="880" w:type="dxa"/>
            <w:tcBorders>
              <w:top w:val="nil"/>
              <w:left w:val="nil"/>
              <w:bottom w:val="nil"/>
              <w:right w:val="nil"/>
            </w:tcBorders>
            <w:shd w:val="clear" w:color="auto" w:fill="auto"/>
            <w:noWrap/>
            <w:vAlign w:val="bottom"/>
            <w:hideMark/>
          </w:tcPr>
          <w:p w14:paraId="53F8F1C2"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75 </w:t>
            </w:r>
          </w:p>
        </w:tc>
      </w:tr>
      <w:tr w:rsidR="00A23F7A" w:rsidRPr="00E5154F" w14:paraId="27FC8078" w14:textId="77777777" w:rsidTr="00B5765E">
        <w:trPr>
          <w:trHeight w:val="180"/>
        </w:trPr>
        <w:tc>
          <w:tcPr>
            <w:tcW w:w="5200" w:type="dxa"/>
            <w:tcBorders>
              <w:top w:val="nil"/>
              <w:left w:val="nil"/>
              <w:bottom w:val="nil"/>
              <w:right w:val="nil"/>
            </w:tcBorders>
            <w:shd w:val="clear" w:color="auto" w:fill="auto"/>
            <w:noWrap/>
            <w:vAlign w:val="bottom"/>
            <w:hideMark/>
          </w:tcPr>
          <w:p w14:paraId="3BF7107E" w14:textId="00A853D8"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Utr</w:t>
            </w:r>
            <w:r w:rsidR="00213F0D">
              <w:rPr>
                <w:rFonts w:ascii="Arial" w:eastAsia="Times New Roman" w:hAnsi="Arial" w:cs="Arial"/>
                <w:sz w:val="14"/>
                <w:szCs w:val="14"/>
                <w:lang w:eastAsia="sv-SE"/>
              </w:rPr>
              <w:t>.</w:t>
            </w:r>
            <w:r w:rsidRPr="00E5154F">
              <w:rPr>
                <w:rFonts w:ascii="Arial" w:eastAsia="Times New Roman" w:hAnsi="Arial" w:cs="Arial"/>
                <w:sz w:val="14"/>
                <w:szCs w:val="14"/>
                <w:lang w:eastAsia="sv-SE"/>
              </w:rPr>
              <w:t xml:space="preserve"> om översyn av den straffrättsliga </w:t>
            </w:r>
            <w:proofErr w:type="spellStart"/>
            <w:r w:rsidRPr="00E5154F">
              <w:rPr>
                <w:rFonts w:ascii="Arial" w:eastAsia="Times New Roman" w:hAnsi="Arial" w:cs="Arial"/>
                <w:sz w:val="14"/>
                <w:szCs w:val="14"/>
                <w:lang w:eastAsia="sv-SE"/>
              </w:rPr>
              <w:t>terrorismlagstif</w:t>
            </w:r>
            <w:r w:rsidR="00213F0D">
              <w:rPr>
                <w:rFonts w:ascii="Arial" w:eastAsia="Times New Roman" w:hAnsi="Arial" w:cs="Arial"/>
                <w:sz w:val="14"/>
                <w:szCs w:val="14"/>
                <w:lang w:eastAsia="sv-SE"/>
              </w:rPr>
              <w:t>t</w:t>
            </w:r>
            <w:r w:rsidRPr="00E5154F">
              <w:rPr>
                <w:rFonts w:ascii="Arial" w:eastAsia="Times New Roman" w:hAnsi="Arial" w:cs="Arial"/>
                <w:sz w:val="14"/>
                <w:szCs w:val="14"/>
                <w:lang w:eastAsia="sv-SE"/>
              </w:rPr>
              <w:t>ningen</w:t>
            </w:r>
            <w:proofErr w:type="spellEnd"/>
            <w:r w:rsidRPr="00E5154F">
              <w:rPr>
                <w:rFonts w:ascii="Arial" w:eastAsia="Times New Roman" w:hAnsi="Arial" w:cs="Arial"/>
                <w:sz w:val="14"/>
                <w:szCs w:val="14"/>
                <w:lang w:eastAsia="sv-SE"/>
              </w:rPr>
              <w:t xml:space="preserve"> (Ju 2017:03)</w:t>
            </w:r>
          </w:p>
        </w:tc>
        <w:tc>
          <w:tcPr>
            <w:tcW w:w="1000" w:type="dxa"/>
            <w:tcBorders>
              <w:top w:val="nil"/>
              <w:left w:val="nil"/>
              <w:bottom w:val="nil"/>
              <w:right w:val="nil"/>
            </w:tcBorders>
            <w:shd w:val="clear" w:color="auto" w:fill="auto"/>
            <w:noWrap/>
            <w:vAlign w:val="bottom"/>
            <w:hideMark/>
          </w:tcPr>
          <w:p w14:paraId="104080D3"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3 606 </w:t>
            </w:r>
          </w:p>
        </w:tc>
        <w:tc>
          <w:tcPr>
            <w:tcW w:w="960" w:type="dxa"/>
            <w:tcBorders>
              <w:top w:val="nil"/>
              <w:left w:val="nil"/>
              <w:bottom w:val="nil"/>
              <w:right w:val="nil"/>
            </w:tcBorders>
            <w:shd w:val="clear" w:color="auto" w:fill="auto"/>
            <w:noWrap/>
            <w:vAlign w:val="bottom"/>
            <w:hideMark/>
          </w:tcPr>
          <w:p w14:paraId="159AEA55"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1 054 </w:t>
            </w:r>
          </w:p>
        </w:tc>
        <w:tc>
          <w:tcPr>
            <w:tcW w:w="880" w:type="dxa"/>
            <w:tcBorders>
              <w:top w:val="nil"/>
              <w:left w:val="nil"/>
              <w:bottom w:val="nil"/>
              <w:right w:val="nil"/>
            </w:tcBorders>
            <w:shd w:val="clear" w:color="auto" w:fill="auto"/>
            <w:noWrap/>
            <w:vAlign w:val="bottom"/>
            <w:hideMark/>
          </w:tcPr>
          <w:p w14:paraId="731C83E3"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7 </w:t>
            </w:r>
          </w:p>
        </w:tc>
      </w:tr>
      <w:tr w:rsidR="00A23F7A" w:rsidRPr="00E5154F" w14:paraId="74C2C746" w14:textId="77777777" w:rsidTr="00B5765E">
        <w:trPr>
          <w:trHeight w:val="180"/>
        </w:trPr>
        <w:tc>
          <w:tcPr>
            <w:tcW w:w="5200" w:type="dxa"/>
            <w:tcBorders>
              <w:top w:val="nil"/>
              <w:left w:val="nil"/>
              <w:bottom w:val="nil"/>
              <w:right w:val="nil"/>
            </w:tcBorders>
            <w:shd w:val="clear" w:color="auto" w:fill="auto"/>
            <w:noWrap/>
            <w:vAlign w:val="bottom"/>
            <w:hideMark/>
          </w:tcPr>
          <w:p w14:paraId="1CD94FBE"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Utr. om åtgärder för att minska bedrägeribrottsligheten - skärpta krav och rutiner</w:t>
            </w:r>
          </w:p>
        </w:tc>
        <w:tc>
          <w:tcPr>
            <w:tcW w:w="1000" w:type="dxa"/>
            <w:tcBorders>
              <w:top w:val="nil"/>
              <w:left w:val="nil"/>
              <w:bottom w:val="nil"/>
              <w:right w:val="nil"/>
            </w:tcBorders>
            <w:shd w:val="clear" w:color="auto" w:fill="auto"/>
            <w:noWrap/>
            <w:vAlign w:val="bottom"/>
            <w:hideMark/>
          </w:tcPr>
          <w:p w14:paraId="57D4DED3"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  </w:t>
            </w:r>
          </w:p>
        </w:tc>
        <w:tc>
          <w:tcPr>
            <w:tcW w:w="960" w:type="dxa"/>
            <w:tcBorders>
              <w:top w:val="nil"/>
              <w:left w:val="nil"/>
              <w:bottom w:val="nil"/>
              <w:right w:val="nil"/>
            </w:tcBorders>
            <w:shd w:val="clear" w:color="auto" w:fill="auto"/>
            <w:noWrap/>
            <w:vAlign w:val="bottom"/>
            <w:hideMark/>
          </w:tcPr>
          <w:p w14:paraId="1C752457"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w:t>
            </w:r>
          </w:p>
        </w:tc>
        <w:tc>
          <w:tcPr>
            <w:tcW w:w="880" w:type="dxa"/>
            <w:tcBorders>
              <w:top w:val="nil"/>
              <w:left w:val="nil"/>
              <w:bottom w:val="nil"/>
              <w:right w:val="nil"/>
            </w:tcBorders>
            <w:shd w:val="clear" w:color="auto" w:fill="auto"/>
            <w:noWrap/>
            <w:vAlign w:val="bottom"/>
            <w:hideMark/>
          </w:tcPr>
          <w:p w14:paraId="54FFCF5B"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w:t>
            </w:r>
          </w:p>
        </w:tc>
      </w:tr>
      <w:tr w:rsidR="00A23F7A" w:rsidRPr="00E5154F" w14:paraId="149A4A31" w14:textId="77777777" w:rsidTr="00B5765E">
        <w:trPr>
          <w:trHeight w:val="180"/>
        </w:trPr>
        <w:tc>
          <w:tcPr>
            <w:tcW w:w="5200" w:type="dxa"/>
            <w:tcBorders>
              <w:top w:val="nil"/>
              <w:left w:val="nil"/>
              <w:bottom w:val="nil"/>
              <w:right w:val="nil"/>
            </w:tcBorders>
            <w:shd w:val="clear" w:color="auto" w:fill="auto"/>
            <w:noWrap/>
            <w:vAlign w:val="bottom"/>
            <w:hideMark/>
          </w:tcPr>
          <w:p w14:paraId="6F63B3E0"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för svenska identitetshandlingar (Ju 2017:12)</w:t>
            </w:r>
          </w:p>
        </w:tc>
        <w:tc>
          <w:tcPr>
            <w:tcW w:w="1000" w:type="dxa"/>
            <w:tcBorders>
              <w:top w:val="nil"/>
              <w:left w:val="nil"/>
              <w:bottom w:val="nil"/>
              <w:right w:val="nil"/>
            </w:tcBorders>
            <w:shd w:val="clear" w:color="auto" w:fill="auto"/>
            <w:noWrap/>
            <w:vAlign w:val="bottom"/>
            <w:hideMark/>
          </w:tcPr>
          <w:p w14:paraId="5EF8847F"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1 586 </w:t>
            </w:r>
          </w:p>
        </w:tc>
        <w:tc>
          <w:tcPr>
            <w:tcW w:w="960" w:type="dxa"/>
            <w:tcBorders>
              <w:top w:val="nil"/>
              <w:left w:val="nil"/>
              <w:bottom w:val="nil"/>
              <w:right w:val="nil"/>
            </w:tcBorders>
            <w:shd w:val="clear" w:color="auto" w:fill="auto"/>
            <w:noWrap/>
            <w:vAlign w:val="bottom"/>
            <w:hideMark/>
          </w:tcPr>
          <w:p w14:paraId="7EFFDA2B"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284 </w:t>
            </w:r>
          </w:p>
        </w:tc>
        <w:tc>
          <w:tcPr>
            <w:tcW w:w="880" w:type="dxa"/>
            <w:tcBorders>
              <w:top w:val="nil"/>
              <w:left w:val="nil"/>
              <w:bottom w:val="nil"/>
              <w:right w:val="nil"/>
            </w:tcBorders>
            <w:shd w:val="clear" w:color="auto" w:fill="auto"/>
            <w:noWrap/>
            <w:vAlign w:val="bottom"/>
            <w:hideMark/>
          </w:tcPr>
          <w:p w14:paraId="3861A240"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34 </w:t>
            </w:r>
          </w:p>
        </w:tc>
      </w:tr>
      <w:tr w:rsidR="00A23F7A" w:rsidRPr="00E5154F" w14:paraId="2975A450" w14:textId="77777777" w:rsidTr="00B5765E">
        <w:trPr>
          <w:trHeight w:val="180"/>
        </w:trPr>
        <w:tc>
          <w:tcPr>
            <w:tcW w:w="5200" w:type="dxa"/>
            <w:tcBorders>
              <w:top w:val="nil"/>
              <w:left w:val="nil"/>
              <w:bottom w:val="nil"/>
              <w:right w:val="nil"/>
            </w:tcBorders>
            <w:shd w:val="clear" w:color="auto" w:fill="auto"/>
            <w:noWrap/>
            <w:vAlign w:val="bottom"/>
            <w:hideMark/>
          </w:tcPr>
          <w:p w14:paraId="7E1D0493"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Utr. om möjligheterna till kameraövervakning ska förenklas (Ju 2017:14)</w:t>
            </w:r>
          </w:p>
        </w:tc>
        <w:tc>
          <w:tcPr>
            <w:tcW w:w="1000" w:type="dxa"/>
            <w:tcBorders>
              <w:top w:val="nil"/>
              <w:left w:val="nil"/>
              <w:bottom w:val="nil"/>
              <w:right w:val="nil"/>
            </w:tcBorders>
            <w:shd w:val="clear" w:color="auto" w:fill="auto"/>
            <w:noWrap/>
            <w:vAlign w:val="bottom"/>
            <w:hideMark/>
          </w:tcPr>
          <w:p w14:paraId="3A45863F"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2 531 </w:t>
            </w:r>
          </w:p>
        </w:tc>
        <w:tc>
          <w:tcPr>
            <w:tcW w:w="960" w:type="dxa"/>
            <w:tcBorders>
              <w:top w:val="nil"/>
              <w:left w:val="nil"/>
              <w:bottom w:val="nil"/>
              <w:right w:val="nil"/>
            </w:tcBorders>
            <w:shd w:val="clear" w:color="auto" w:fill="auto"/>
            <w:noWrap/>
            <w:vAlign w:val="bottom"/>
            <w:hideMark/>
          </w:tcPr>
          <w:p w14:paraId="183BE8B2"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321 </w:t>
            </w:r>
          </w:p>
        </w:tc>
        <w:tc>
          <w:tcPr>
            <w:tcW w:w="880" w:type="dxa"/>
            <w:tcBorders>
              <w:top w:val="nil"/>
              <w:left w:val="nil"/>
              <w:bottom w:val="nil"/>
              <w:right w:val="nil"/>
            </w:tcBorders>
            <w:shd w:val="clear" w:color="auto" w:fill="auto"/>
            <w:noWrap/>
            <w:vAlign w:val="bottom"/>
            <w:hideMark/>
          </w:tcPr>
          <w:p w14:paraId="4D5AA4EB"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19 </w:t>
            </w:r>
          </w:p>
        </w:tc>
      </w:tr>
      <w:tr w:rsidR="00A23F7A" w:rsidRPr="00E5154F" w14:paraId="40826D1F" w14:textId="77777777" w:rsidTr="00B5765E">
        <w:trPr>
          <w:trHeight w:val="180"/>
        </w:trPr>
        <w:tc>
          <w:tcPr>
            <w:tcW w:w="5200" w:type="dxa"/>
            <w:tcBorders>
              <w:top w:val="nil"/>
              <w:left w:val="nil"/>
              <w:bottom w:val="nil"/>
              <w:right w:val="nil"/>
            </w:tcBorders>
            <w:shd w:val="clear" w:color="auto" w:fill="auto"/>
            <w:noWrap/>
            <w:vAlign w:val="bottom"/>
            <w:hideMark/>
          </w:tcPr>
          <w:p w14:paraId="212D5BD8"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Uppdrag till </w:t>
            </w:r>
            <w:proofErr w:type="spellStart"/>
            <w:r w:rsidRPr="00E5154F">
              <w:rPr>
                <w:rFonts w:ascii="Arial" w:eastAsia="Times New Roman" w:hAnsi="Arial" w:cs="Arial"/>
                <w:sz w:val="14"/>
                <w:szCs w:val="14"/>
                <w:lang w:eastAsia="sv-SE"/>
              </w:rPr>
              <w:t>Kazimir</w:t>
            </w:r>
            <w:proofErr w:type="spellEnd"/>
            <w:r w:rsidRPr="00E5154F">
              <w:rPr>
                <w:rFonts w:ascii="Arial" w:eastAsia="Times New Roman" w:hAnsi="Arial" w:cs="Arial"/>
                <w:sz w:val="14"/>
                <w:szCs w:val="14"/>
                <w:lang w:eastAsia="sv-SE"/>
              </w:rPr>
              <w:t xml:space="preserve"> Åberg (Ju 2017:E)</w:t>
            </w:r>
          </w:p>
        </w:tc>
        <w:tc>
          <w:tcPr>
            <w:tcW w:w="1000" w:type="dxa"/>
            <w:tcBorders>
              <w:top w:val="nil"/>
              <w:left w:val="nil"/>
              <w:bottom w:val="nil"/>
              <w:right w:val="nil"/>
            </w:tcBorders>
            <w:shd w:val="clear" w:color="auto" w:fill="auto"/>
            <w:noWrap/>
            <w:vAlign w:val="bottom"/>
            <w:hideMark/>
          </w:tcPr>
          <w:p w14:paraId="64292B95"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1 854 </w:t>
            </w:r>
          </w:p>
        </w:tc>
        <w:tc>
          <w:tcPr>
            <w:tcW w:w="960" w:type="dxa"/>
            <w:tcBorders>
              <w:top w:val="nil"/>
              <w:left w:val="nil"/>
              <w:bottom w:val="nil"/>
              <w:right w:val="nil"/>
            </w:tcBorders>
            <w:shd w:val="clear" w:color="auto" w:fill="auto"/>
            <w:noWrap/>
            <w:vAlign w:val="bottom"/>
            <w:hideMark/>
          </w:tcPr>
          <w:p w14:paraId="1A79E339"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576 </w:t>
            </w:r>
          </w:p>
        </w:tc>
        <w:tc>
          <w:tcPr>
            <w:tcW w:w="880" w:type="dxa"/>
            <w:tcBorders>
              <w:top w:val="nil"/>
              <w:left w:val="nil"/>
              <w:bottom w:val="nil"/>
              <w:right w:val="nil"/>
            </w:tcBorders>
            <w:shd w:val="clear" w:color="auto" w:fill="auto"/>
            <w:noWrap/>
            <w:vAlign w:val="bottom"/>
            <w:hideMark/>
          </w:tcPr>
          <w:p w14:paraId="510ED15B"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73 </w:t>
            </w:r>
          </w:p>
        </w:tc>
      </w:tr>
      <w:tr w:rsidR="00A23F7A" w:rsidRPr="00E5154F" w14:paraId="655E23E9" w14:textId="77777777" w:rsidTr="00B5765E">
        <w:trPr>
          <w:trHeight w:val="180"/>
        </w:trPr>
        <w:tc>
          <w:tcPr>
            <w:tcW w:w="5200" w:type="dxa"/>
            <w:tcBorders>
              <w:top w:val="nil"/>
              <w:left w:val="nil"/>
              <w:bottom w:val="nil"/>
              <w:right w:val="nil"/>
            </w:tcBorders>
            <w:shd w:val="clear" w:color="auto" w:fill="auto"/>
            <w:noWrap/>
            <w:vAlign w:val="bottom"/>
            <w:hideMark/>
          </w:tcPr>
          <w:p w14:paraId="66A108AA"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Utredningen om skydd för barn som bevittnar våld eller andra brottsliga </w:t>
            </w:r>
          </w:p>
        </w:tc>
        <w:tc>
          <w:tcPr>
            <w:tcW w:w="1000" w:type="dxa"/>
            <w:tcBorders>
              <w:top w:val="nil"/>
              <w:left w:val="nil"/>
              <w:bottom w:val="nil"/>
              <w:right w:val="nil"/>
            </w:tcBorders>
            <w:shd w:val="clear" w:color="auto" w:fill="auto"/>
            <w:noWrap/>
            <w:vAlign w:val="bottom"/>
            <w:hideMark/>
          </w:tcPr>
          <w:p w14:paraId="4AD649C2"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  </w:t>
            </w:r>
          </w:p>
        </w:tc>
        <w:tc>
          <w:tcPr>
            <w:tcW w:w="960" w:type="dxa"/>
            <w:tcBorders>
              <w:top w:val="nil"/>
              <w:left w:val="nil"/>
              <w:bottom w:val="nil"/>
              <w:right w:val="nil"/>
            </w:tcBorders>
            <w:shd w:val="clear" w:color="auto" w:fill="auto"/>
            <w:noWrap/>
            <w:vAlign w:val="bottom"/>
            <w:hideMark/>
          </w:tcPr>
          <w:p w14:paraId="19D875D0"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w:t>
            </w:r>
          </w:p>
        </w:tc>
        <w:tc>
          <w:tcPr>
            <w:tcW w:w="880" w:type="dxa"/>
            <w:tcBorders>
              <w:top w:val="nil"/>
              <w:left w:val="nil"/>
              <w:bottom w:val="nil"/>
              <w:right w:val="nil"/>
            </w:tcBorders>
            <w:shd w:val="clear" w:color="auto" w:fill="auto"/>
            <w:noWrap/>
            <w:vAlign w:val="bottom"/>
            <w:hideMark/>
          </w:tcPr>
          <w:p w14:paraId="202C7A57"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w:t>
            </w:r>
          </w:p>
        </w:tc>
      </w:tr>
      <w:tr w:rsidR="00A23F7A" w:rsidRPr="00E5154F" w14:paraId="7CD5FF6F" w14:textId="77777777" w:rsidTr="00B5765E">
        <w:trPr>
          <w:trHeight w:val="180"/>
        </w:trPr>
        <w:tc>
          <w:tcPr>
            <w:tcW w:w="5200" w:type="dxa"/>
            <w:tcBorders>
              <w:top w:val="nil"/>
              <w:left w:val="nil"/>
              <w:bottom w:val="nil"/>
              <w:right w:val="nil"/>
            </w:tcBorders>
            <w:shd w:val="clear" w:color="auto" w:fill="auto"/>
            <w:noWrap/>
            <w:vAlign w:val="bottom"/>
            <w:hideMark/>
          </w:tcPr>
          <w:p w14:paraId="67948659"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handlingar och ansvar för uppmaning att begå självmord (Ju 2018:02)</w:t>
            </w:r>
          </w:p>
        </w:tc>
        <w:tc>
          <w:tcPr>
            <w:tcW w:w="1000" w:type="dxa"/>
            <w:tcBorders>
              <w:top w:val="nil"/>
              <w:left w:val="nil"/>
              <w:bottom w:val="nil"/>
              <w:right w:val="nil"/>
            </w:tcBorders>
            <w:shd w:val="clear" w:color="auto" w:fill="auto"/>
            <w:noWrap/>
            <w:vAlign w:val="bottom"/>
            <w:hideMark/>
          </w:tcPr>
          <w:p w14:paraId="47F2E2F7"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627 </w:t>
            </w:r>
          </w:p>
        </w:tc>
        <w:tc>
          <w:tcPr>
            <w:tcW w:w="960" w:type="dxa"/>
            <w:tcBorders>
              <w:top w:val="nil"/>
              <w:left w:val="nil"/>
              <w:bottom w:val="nil"/>
              <w:right w:val="nil"/>
            </w:tcBorders>
            <w:shd w:val="clear" w:color="auto" w:fill="auto"/>
            <w:noWrap/>
            <w:vAlign w:val="bottom"/>
            <w:hideMark/>
          </w:tcPr>
          <w:p w14:paraId="4BFA0761"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469 </w:t>
            </w:r>
          </w:p>
        </w:tc>
        <w:tc>
          <w:tcPr>
            <w:tcW w:w="880" w:type="dxa"/>
            <w:tcBorders>
              <w:top w:val="nil"/>
              <w:left w:val="nil"/>
              <w:bottom w:val="nil"/>
              <w:right w:val="nil"/>
            </w:tcBorders>
            <w:shd w:val="clear" w:color="auto" w:fill="auto"/>
            <w:noWrap/>
            <w:vAlign w:val="bottom"/>
            <w:hideMark/>
          </w:tcPr>
          <w:p w14:paraId="51F9F26C"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37 </w:t>
            </w:r>
          </w:p>
        </w:tc>
      </w:tr>
      <w:tr w:rsidR="00A23F7A" w:rsidRPr="00E5154F" w14:paraId="450F615C" w14:textId="77777777" w:rsidTr="00B5765E">
        <w:trPr>
          <w:trHeight w:val="195"/>
        </w:trPr>
        <w:tc>
          <w:tcPr>
            <w:tcW w:w="5200" w:type="dxa"/>
            <w:tcBorders>
              <w:top w:val="nil"/>
              <w:left w:val="nil"/>
              <w:bottom w:val="nil"/>
              <w:right w:val="nil"/>
            </w:tcBorders>
            <w:shd w:val="clear" w:color="auto" w:fill="auto"/>
            <w:noWrap/>
            <w:vAlign w:val="bottom"/>
            <w:hideMark/>
          </w:tcPr>
          <w:p w14:paraId="38B53C3C"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Utr. om rasistiska symboler (2018:03)</w:t>
            </w:r>
          </w:p>
        </w:tc>
        <w:tc>
          <w:tcPr>
            <w:tcW w:w="1000" w:type="dxa"/>
            <w:tcBorders>
              <w:top w:val="nil"/>
              <w:left w:val="nil"/>
              <w:bottom w:val="nil"/>
              <w:right w:val="nil"/>
            </w:tcBorders>
            <w:shd w:val="clear" w:color="auto" w:fill="auto"/>
            <w:noWrap/>
            <w:vAlign w:val="bottom"/>
            <w:hideMark/>
          </w:tcPr>
          <w:p w14:paraId="1BD4ADD4"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352 </w:t>
            </w:r>
          </w:p>
        </w:tc>
        <w:tc>
          <w:tcPr>
            <w:tcW w:w="960" w:type="dxa"/>
            <w:tcBorders>
              <w:top w:val="nil"/>
              <w:left w:val="nil"/>
              <w:bottom w:val="nil"/>
              <w:right w:val="nil"/>
            </w:tcBorders>
            <w:shd w:val="clear" w:color="auto" w:fill="auto"/>
            <w:noWrap/>
            <w:vAlign w:val="bottom"/>
            <w:hideMark/>
          </w:tcPr>
          <w:p w14:paraId="491D644C"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493 </w:t>
            </w:r>
          </w:p>
        </w:tc>
        <w:tc>
          <w:tcPr>
            <w:tcW w:w="880" w:type="dxa"/>
            <w:tcBorders>
              <w:top w:val="nil"/>
              <w:left w:val="nil"/>
              <w:bottom w:val="nil"/>
              <w:right w:val="nil"/>
            </w:tcBorders>
            <w:shd w:val="clear" w:color="auto" w:fill="auto"/>
            <w:noWrap/>
            <w:vAlign w:val="bottom"/>
            <w:hideMark/>
          </w:tcPr>
          <w:p w14:paraId="079D9FFD"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64 </w:t>
            </w:r>
          </w:p>
        </w:tc>
      </w:tr>
      <w:tr w:rsidR="00A23F7A" w:rsidRPr="00E5154F" w14:paraId="47691E5F" w14:textId="77777777" w:rsidTr="00B5765E">
        <w:trPr>
          <w:trHeight w:val="195"/>
        </w:trPr>
        <w:tc>
          <w:tcPr>
            <w:tcW w:w="5200" w:type="dxa"/>
            <w:tcBorders>
              <w:top w:val="nil"/>
              <w:left w:val="nil"/>
              <w:bottom w:val="nil"/>
              <w:right w:val="nil"/>
            </w:tcBorders>
            <w:shd w:val="clear" w:color="auto" w:fill="auto"/>
            <w:noWrap/>
            <w:vAlign w:val="bottom"/>
            <w:hideMark/>
          </w:tcPr>
          <w:p w14:paraId="7A16E5F4" w14:textId="67006923"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Utr</w:t>
            </w:r>
            <w:r w:rsidR="00213F0D">
              <w:rPr>
                <w:rFonts w:ascii="Arial" w:eastAsia="Times New Roman" w:hAnsi="Arial" w:cs="Arial"/>
                <w:sz w:val="14"/>
                <w:szCs w:val="14"/>
                <w:lang w:eastAsia="sv-SE"/>
              </w:rPr>
              <w:t>.</w:t>
            </w:r>
            <w:r w:rsidRPr="00E5154F">
              <w:rPr>
                <w:rFonts w:ascii="Arial" w:eastAsia="Times New Roman" w:hAnsi="Arial" w:cs="Arial"/>
                <w:sz w:val="14"/>
                <w:szCs w:val="14"/>
                <w:lang w:eastAsia="sv-SE"/>
              </w:rPr>
              <w:t xml:space="preserve"> om utvärdering av operativa</w:t>
            </w:r>
          </w:p>
        </w:tc>
        <w:tc>
          <w:tcPr>
            <w:tcW w:w="1000" w:type="dxa"/>
            <w:tcBorders>
              <w:top w:val="nil"/>
              <w:left w:val="nil"/>
              <w:bottom w:val="nil"/>
              <w:right w:val="nil"/>
            </w:tcBorders>
            <w:shd w:val="clear" w:color="auto" w:fill="auto"/>
            <w:noWrap/>
            <w:vAlign w:val="bottom"/>
            <w:hideMark/>
          </w:tcPr>
          <w:p w14:paraId="5B80B22E" w14:textId="77777777" w:rsidR="00A23F7A" w:rsidRPr="00E5154F" w:rsidRDefault="00A23F7A" w:rsidP="00B5765E">
            <w:pPr>
              <w:rPr>
                <w:rFonts w:ascii="Arial" w:eastAsia="Times New Roman" w:hAnsi="Arial" w:cs="Arial"/>
                <w:sz w:val="14"/>
                <w:szCs w:val="14"/>
                <w:lang w:eastAsia="sv-SE"/>
              </w:rPr>
            </w:pPr>
          </w:p>
        </w:tc>
        <w:tc>
          <w:tcPr>
            <w:tcW w:w="960" w:type="dxa"/>
            <w:tcBorders>
              <w:top w:val="nil"/>
              <w:left w:val="nil"/>
              <w:bottom w:val="nil"/>
              <w:right w:val="nil"/>
            </w:tcBorders>
            <w:shd w:val="clear" w:color="auto" w:fill="auto"/>
            <w:noWrap/>
            <w:vAlign w:val="bottom"/>
            <w:hideMark/>
          </w:tcPr>
          <w:p w14:paraId="73408851"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w:t>
            </w:r>
          </w:p>
        </w:tc>
        <w:tc>
          <w:tcPr>
            <w:tcW w:w="880" w:type="dxa"/>
            <w:tcBorders>
              <w:top w:val="nil"/>
              <w:left w:val="nil"/>
              <w:bottom w:val="nil"/>
              <w:right w:val="nil"/>
            </w:tcBorders>
            <w:shd w:val="clear" w:color="auto" w:fill="auto"/>
            <w:noWrap/>
            <w:vAlign w:val="bottom"/>
            <w:hideMark/>
          </w:tcPr>
          <w:p w14:paraId="0DBA8410"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w:t>
            </w:r>
          </w:p>
        </w:tc>
      </w:tr>
      <w:tr w:rsidR="00A23F7A" w:rsidRPr="00E5154F" w14:paraId="6CBF312E" w14:textId="77777777" w:rsidTr="00B5765E">
        <w:trPr>
          <w:trHeight w:val="180"/>
        </w:trPr>
        <w:tc>
          <w:tcPr>
            <w:tcW w:w="5200" w:type="dxa"/>
            <w:tcBorders>
              <w:top w:val="nil"/>
              <w:left w:val="nil"/>
              <w:bottom w:val="nil"/>
              <w:right w:val="nil"/>
            </w:tcBorders>
            <w:shd w:val="clear" w:color="auto" w:fill="auto"/>
            <w:noWrap/>
            <w:vAlign w:val="bottom"/>
            <w:hideMark/>
          </w:tcPr>
          <w:p w14:paraId="26BF0412"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räddningsinsatser vi skogsbränder 2018 (Ju 2018:07)</w:t>
            </w:r>
          </w:p>
        </w:tc>
        <w:tc>
          <w:tcPr>
            <w:tcW w:w="1000" w:type="dxa"/>
            <w:tcBorders>
              <w:top w:val="nil"/>
              <w:left w:val="nil"/>
              <w:bottom w:val="nil"/>
              <w:right w:val="nil"/>
            </w:tcBorders>
            <w:shd w:val="clear" w:color="auto" w:fill="auto"/>
            <w:noWrap/>
            <w:vAlign w:val="bottom"/>
            <w:hideMark/>
          </w:tcPr>
          <w:p w14:paraId="090BED0D"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552 </w:t>
            </w:r>
          </w:p>
        </w:tc>
        <w:tc>
          <w:tcPr>
            <w:tcW w:w="960" w:type="dxa"/>
            <w:tcBorders>
              <w:top w:val="nil"/>
              <w:left w:val="nil"/>
              <w:bottom w:val="nil"/>
              <w:right w:val="nil"/>
            </w:tcBorders>
            <w:shd w:val="clear" w:color="auto" w:fill="auto"/>
            <w:noWrap/>
            <w:vAlign w:val="bottom"/>
            <w:hideMark/>
          </w:tcPr>
          <w:p w14:paraId="2991BC47"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168 </w:t>
            </w:r>
          </w:p>
        </w:tc>
        <w:tc>
          <w:tcPr>
            <w:tcW w:w="880" w:type="dxa"/>
            <w:tcBorders>
              <w:top w:val="nil"/>
              <w:left w:val="nil"/>
              <w:bottom w:val="nil"/>
              <w:right w:val="nil"/>
            </w:tcBorders>
            <w:shd w:val="clear" w:color="auto" w:fill="auto"/>
            <w:noWrap/>
            <w:vAlign w:val="bottom"/>
            <w:hideMark/>
          </w:tcPr>
          <w:p w14:paraId="56F0BE3E"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80 </w:t>
            </w:r>
          </w:p>
        </w:tc>
      </w:tr>
      <w:tr w:rsidR="00A23F7A" w:rsidRPr="00E5154F" w14:paraId="0397DB8E" w14:textId="77777777" w:rsidTr="00B5765E">
        <w:trPr>
          <w:trHeight w:val="180"/>
        </w:trPr>
        <w:tc>
          <w:tcPr>
            <w:tcW w:w="5200" w:type="dxa"/>
            <w:tcBorders>
              <w:top w:val="nil"/>
              <w:left w:val="nil"/>
              <w:bottom w:val="nil"/>
              <w:right w:val="nil"/>
            </w:tcBorders>
            <w:shd w:val="clear" w:color="auto" w:fill="auto"/>
            <w:noWrap/>
            <w:vAlign w:val="bottom"/>
            <w:hideMark/>
          </w:tcPr>
          <w:p w14:paraId="7DCE97AF"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Uppdrag till My Hedström (Ju 2018:B)</w:t>
            </w:r>
          </w:p>
        </w:tc>
        <w:tc>
          <w:tcPr>
            <w:tcW w:w="1000" w:type="dxa"/>
            <w:tcBorders>
              <w:top w:val="nil"/>
              <w:left w:val="nil"/>
              <w:bottom w:val="nil"/>
              <w:right w:val="nil"/>
            </w:tcBorders>
            <w:shd w:val="clear" w:color="auto" w:fill="auto"/>
            <w:noWrap/>
            <w:vAlign w:val="bottom"/>
            <w:hideMark/>
          </w:tcPr>
          <w:p w14:paraId="799E1D04"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888 </w:t>
            </w:r>
          </w:p>
        </w:tc>
        <w:tc>
          <w:tcPr>
            <w:tcW w:w="960" w:type="dxa"/>
            <w:tcBorders>
              <w:top w:val="nil"/>
              <w:left w:val="nil"/>
              <w:bottom w:val="nil"/>
              <w:right w:val="nil"/>
            </w:tcBorders>
            <w:shd w:val="clear" w:color="auto" w:fill="auto"/>
            <w:noWrap/>
            <w:vAlign w:val="bottom"/>
            <w:hideMark/>
          </w:tcPr>
          <w:p w14:paraId="41CC19D0"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64 </w:t>
            </w:r>
          </w:p>
        </w:tc>
        <w:tc>
          <w:tcPr>
            <w:tcW w:w="880" w:type="dxa"/>
            <w:tcBorders>
              <w:top w:val="nil"/>
              <w:left w:val="nil"/>
              <w:bottom w:val="nil"/>
              <w:right w:val="nil"/>
            </w:tcBorders>
            <w:shd w:val="clear" w:color="auto" w:fill="auto"/>
            <w:noWrap/>
            <w:vAlign w:val="bottom"/>
            <w:hideMark/>
          </w:tcPr>
          <w:p w14:paraId="4E07280A"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3 </w:t>
            </w:r>
          </w:p>
        </w:tc>
      </w:tr>
      <w:tr w:rsidR="00A23F7A" w:rsidRPr="00E5154F" w14:paraId="38C8BC33" w14:textId="77777777" w:rsidTr="00B5765E">
        <w:trPr>
          <w:trHeight w:val="180"/>
        </w:trPr>
        <w:tc>
          <w:tcPr>
            <w:tcW w:w="5200" w:type="dxa"/>
            <w:tcBorders>
              <w:top w:val="nil"/>
              <w:left w:val="nil"/>
              <w:bottom w:val="nil"/>
              <w:right w:val="nil"/>
            </w:tcBorders>
            <w:shd w:val="clear" w:color="auto" w:fill="auto"/>
            <w:noWrap/>
            <w:vAlign w:val="bottom"/>
            <w:hideMark/>
          </w:tcPr>
          <w:p w14:paraId="73CE9AD8"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Uppdrag till Anne Rapp (2018:F)</w:t>
            </w:r>
          </w:p>
        </w:tc>
        <w:tc>
          <w:tcPr>
            <w:tcW w:w="1000" w:type="dxa"/>
            <w:tcBorders>
              <w:top w:val="nil"/>
              <w:left w:val="nil"/>
              <w:bottom w:val="nil"/>
              <w:right w:val="nil"/>
            </w:tcBorders>
            <w:shd w:val="clear" w:color="auto" w:fill="auto"/>
            <w:noWrap/>
            <w:vAlign w:val="bottom"/>
            <w:hideMark/>
          </w:tcPr>
          <w:p w14:paraId="58173C84"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362 </w:t>
            </w:r>
          </w:p>
        </w:tc>
        <w:tc>
          <w:tcPr>
            <w:tcW w:w="960" w:type="dxa"/>
            <w:tcBorders>
              <w:top w:val="nil"/>
              <w:left w:val="nil"/>
              <w:bottom w:val="nil"/>
              <w:right w:val="nil"/>
            </w:tcBorders>
            <w:shd w:val="clear" w:color="auto" w:fill="auto"/>
            <w:noWrap/>
            <w:vAlign w:val="bottom"/>
            <w:hideMark/>
          </w:tcPr>
          <w:p w14:paraId="0E796B19"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853 </w:t>
            </w:r>
          </w:p>
        </w:tc>
        <w:tc>
          <w:tcPr>
            <w:tcW w:w="880" w:type="dxa"/>
            <w:tcBorders>
              <w:top w:val="nil"/>
              <w:left w:val="nil"/>
              <w:bottom w:val="nil"/>
              <w:right w:val="nil"/>
            </w:tcBorders>
            <w:shd w:val="clear" w:color="auto" w:fill="auto"/>
            <w:noWrap/>
            <w:vAlign w:val="bottom"/>
            <w:hideMark/>
          </w:tcPr>
          <w:p w14:paraId="630E5B12"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80 </w:t>
            </w:r>
          </w:p>
        </w:tc>
      </w:tr>
      <w:tr w:rsidR="00A23F7A" w:rsidRPr="00E5154F" w14:paraId="5D1382E6" w14:textId="77777777" w:rsidTr="00B5765E">
        <w:trPr>
          <w:trHeight w:val="180"/>
        </w:trPr>
        <w:tc>
          <w:tcPr>
            <w:tcW w:w="5200" w:type="dxa"/>
            <w:tcBorders>
              <w:top w:val="nil"/>
              <w:left w:val="nil"/>
              <w:bottom w:val="nil"/>
              <w:right w:val="nil"/>
            </w:tcBorders>
            <w:shd w:val="clear" w:color="auto" w:fill="auto"/>
            <w:noWrap/>
            <w:vAlign w:val="bottom"/>
            <w:hideMark/>
          </w:tcPr>
          <w:p w14:paraId="07E8B145"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Uppdrag till Peter Strömberg (Ju 2019:D)</w:t>
            </w:r>
          </w:p>
        </w:tc>
        <w:tc>
          <w:tcPr>
            <w:tcW w:w="1000" w:type="dxa"/>
            <w:tcBorders>
              <w:top w:val="nil"/>
              <w:left w:val="nil"/>
              <w:bottom w:val="nil"/>
              <w:right w:val="nil"/>
            </w:tcBorders>
            <w:shd w:val="clear" w:color="auto" w:fill="auto"/>
            <w:noWrap/>
            <w:vAlign w:val="bottom"/>
            <w:hideMark/>
          </w:tcPr>
          <w:p w14:paraId="04E55526"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  </w:t>
            </w:r>
          </w:p>
        </w:tc>
        <w:tc>
          <w:tcPr>
            <w:tcW w:w="960" w:type="dxa"/>
            <w:tcBorders>
              <w:top w:val="nil"/>
              <w:left w:val="nil"/>
              <w:bottom w:val="nil"/>
              <w:right w:val="nil"/>
            </w:tcBorders>
            <w:shd w:val="clear" w:color="auto" w:fill="auto"/>
            <w:noWrap/>
            <w:vAlign w:val="bottom"/>
            <w:hideMark/>
          </w:tcPr>
          <w:p w14:paraId="6D00454E"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6 </w:t>
            </w:r>
          </w:p>
        </w:tc>
        <w:tc>
          <w:tcPr>
            <w:tcW w:w="880" w:type="dxa"/>
            <w:tcBorders>
              <w:top w:val="nil"/>
              <w:left w:val="nil"/>
              <w:bottom w:val="nil"/>
              <w:right w:val="nil"/>
            </w:tcBorders>
            <w:shd w:val="clear" w:color="auto" w:fill="auto"/>
            <w:noWrap/>
            <w:vAlign w:val="bottom"/>
            <w:hideMark/>
          </w:tcPr>
          <w:p w14:paraId="3E6FAB82"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50 </w:t>
            </w:r>
          </w:p>
        </w:tc>
      </w:tr>
      <w:tr w:rsidR="00A23F7A" w:rsidRPr="00E5154F" w14:paraId="054663F7" w14:textId="77777777" w:rsidTr="00B5765E">
        <w:trPr>
          <w:trHeight w:val="180"/>
        </w:trPr>
        <w:tc>
          <w:tcPr>
            <w:tcW w:w="5200" w:type="dxa"/>
            <w:tcBorders>
              <w:top w:val="nil"/>
              <w:left w:val="nil"/>
              <w:bottom w:val="nil"/>
              <w:right w:val="nil"/>
            </w:tcBorders>
            <w:shd w:val="clear" w:color="auto" w:fill="auto"/>
            <w:noWrap/>
            <w:vAlign w:val="bottom"/>
            <w:hideMark/>
          </w:tcPr>
          <w:p w14:paraId="5091A83E" w14:textId="77777777" w:rsidR="00A23F7A" w:rsidRPr="00E5154F" w:rsidRDefault="00A23F7A" w:rsidP="00B5765E">
            <w:pPr>
              <w:jc w:val="right"/>
              <w:rPr>
                <w:rFonts w:ascii="Arial" w:eastAsia="Times New Roman" w:hAnsi="Arial" w:cs="Arial"/>
                <w:sz w:val="14"/>
                <w:szCs w:val="14"/>
                <w:lang w:eastAsia="sv-SE"/>
              </w:rPr>
            </w:pPr>
          </w:p>
        </w:tc>
        <w:tc>
          <w:tcPr>
            <w:tcW w:w="1000" w:type="dxa"/>
            <w:tcBorders>
              <w:top w:val="nil"/>
              <w:left w:val="nil"/>
              <w:bottom w:val="nil"/>
              <w:right w:val="nil"/>
            </w:tcBorders>
            <w:shd w:val="clear" w:color="auto" w:fill="auto"/>
            <w:noWrap/>
            <w:vAlign w:val="bottom"/>
            <w:hideMark/>
          </w:tcPr>
          <w:p w14:paraId="7EF02192" w14:textId="77777777" w:rsidR="00A23F7A" w:rsidRPr="00E5154F" w:rsidRDefault="00A23F7A" w:rsidP="00B5765E">
            <w:pPr>
              <w:rPr>
                <w:rFonts w:eastAsia="Times New Roman" w:cs="Times New Roman"/>
                <w:lang w:eastAsia="sv-SE"/>
              </w:rPr>
            </w:pPr>
          </w:p>
        </w:tc>
        <w:tc>
          <w:tcPr>
            <w:tcW w:w="960" w:type="dxa"/>
            <w:tcBorders>
              <w:top w:val="nil"/>
              <w:left w:val="nil"/>
              <w:bottom w:val="nil"/>
              <w:right w:val="nil"/>
            </w:tcBorders>
            <w:shd w:val="clear" w:color="auto" w:fill="auto"/>
            <w:noWrap/>
            <w:vAlign w:val="bottom"/>
            <w:hideMark/>
          </w:tcPr>
          <w:p w14:paraId="5D44D014" w14:textId="77777777" w:rsidR="00A23F7A" w:rsidRPr="00E5154F" w:rsidRDefault="00A23F7A" w:rsidP="00B5765E">
            <w:pPr>
              <w:rPr>
                <w:rFonts w:eastAsia="Times New Roman" w:cs="Times New Roman"/>
                <w:lang w:eastAsia="sv-SE"/>
              </w:rPr>
            </w:pPr>
          </w:p>
        </w:tc>
        <w:tc>
          <w:tcPr>
            <w:tcW w:w="880" w:type="dxa"/>
            <w:tcBorders>
              <w:top w:val="nil"/>
              <w:left w:val="nil"/>
              <w:bottom w:val="nil"/>
              <w:right w:val="nil"/>
            </w:tcBorders>
            <w:shd w:val="clear" w:color="auto" w:fill="auto"/>
            <w:noWrap/>
            <w:vAlign w:val="bottom"/>
            <w:hideMark/>
          </w:tcPr>
          <w:p w14:paraId="33EF7ACA" w14:textId="77777777" w:rsidR="00A23F7A" w:rsidRPr="00E5154F" w:rsidRDefault="00A23F7A" w:rsidP="00B5765E">
            <w:pPr>
              <w:jc w:val="right"/>
              <w:rPr>
                <w:rFonts w:eastAsia="Times New Roman" w:cs="Times New Roman"/>
                <w:lang w:eastAsia="sv-SE"/>
              </w:rPr>
            </w:pPr>
          </w:p>
        </w:tc>
      </w:tr>
      <w:tr w:rsidR="00A23F7A" w:rsidRPr="00E5154F" w14:paraId="59C26055" w14:textId="77777777" w:rsidTr="00B5765E">
        <w:trPr>
          <w:trHeight w:val="180"/>
        </w:trPr>
        <w:tc>
          <w:tcPr>
            <w:tcW w:w="5200" w:type="dxa"/>
            <w:tcBorders>
              <w:top w:val="nil"/>
              <w:left w:val="nil"/>
              <w:bottom w:val="nil"/>
              <w:right w:val="nil"/>
            </w:tcBorders>
            <w:shd w:val="clear" w:color="auto" w:fill="auto"/>
            <w:noWrap/>
            <w:vAlign w:val="bottom"/>
            <w:hideMark/>
          </w:tcPr>
          <w:p w14:paraId="7875A044"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w:t>
            </w:r>
            <w:r w:rsidRPr="00E5154F">
              <w:rPr>
                <w:rFonts w:ascii="Arial" w:eastAsia="Times New Roman" w:hAnsi="Arial" w:cs="Arial"/>
                <w:b/>
                <w:bCs/>
                <w:sz w:val="14"/>
                <w:szCs w:val="14"/>
                <w:lang w:eastAsia="sv-SE"/>
              </w:rPr>
              <w:t xml:space="preserve"> Summa</w:t>
            </w:r>
          </w:p>
        </w:tc>
        <w:tc>
          <w:tcPr>
            <w:tcW w:w="1000" w:type="dxa"/>
            <w:tcBorders>
              <w:top w:val="nil"/>
              <w:left w:val="nil"/>
              <w:bottom w:val="nil"/>
              <w:right w:val="nil"/>
            </w:tcBorders>
            <w:shd w:val="clear" w:color="auto" w:fill="auto"/>
            <w:noWrap/>
            <w:vAlign w:val="bottom"/>
            <w:hideMark/>
          </w:tcPr>
          <w:p w14:paraId="539250FB" w14:textId="77777777" w:rsidR="00A23F7A" w:rsidRPr="00E5154F" w:rsidRDefault="00A23F7A" w:rsidP="00B5765E">
            <w:pPr>
              <w:jc w:val="right"/>
              <w:rPr>
                <w:rFonts w:ascii="Arial" w:eastAsia="Times New Roman" w:hAnsi="Arial" w:cs="Arial"/>
                <w:b/>
                <w:bCs/>
                <w:sz w:val="14"/>
                <w:szCs w:val="14"/>
                <w:lang w:eastAsia="sv-SE"/>
              </w:rPr>
            </w:pPr>
            <w:r w:rsidRPr="00E5154F">
              <w:rPr>
                <w:rFonts w:ascii="Arial" w:eastAsia="Times New Roman" w:hAnsi="Arial" w:cs="Arial"/>
                <w:b/>
                <w:bCs/>
                <w:sz w:val="14"/>
                <w:szCs w:val="14"/>
                <w:lang w:eastAsia="sv-SE"/>
              </w:rPr>
              <w:t xml:space="preserve">25 453 </w:t>
            </w:r>
          </w:p>
        </w:tc>
        <w:tc>
          <w:tcPr>
            <w:tcW w:w="960" w:type="dxa"/>
            <w:tcBorders>
              <w:top w:val="nil"/>
              <w:left w:val="nil"/>
              <w:bottom w:val="nil"/>
              <w:right w:val="nil"/>
            </w:tcBorders>
            <w:shd w:val="clear" w:color="auto" w:fill="auto"/>
            <w:noWrap/>
            <w:vAlign w:val="bottom"/>
            <w:hideMark/>
          </w:tcPr>
          <w:p w14:paraId="2F3985D3" w14:textId="77777777" w:rsidR="00A23F7A" w:rsidRPr="00E5154F" w:rsidRDefault="00A23F7A" w:rsidP="00B5765E">
            <w:pPr>
              <w:jc w:val="right"/>
              <w:rPr>
                <w:rFonts w:ascii="Arial" w:eastAsia="Times New Roman" w:hAnsi="Arial" w:cs="Arial"/>
                <w:b/>
                <w:bCs/>
                <w:sz w:val="14"/>
                <w:szCs w:val="14"/>
                <w:lang w:eastAsia="sv-SE"/>
              </w:rPr>
            </w:pPr>
            <w:r w:rsidRPr="00E5154F">
              <w:rPr>
                <w:rFonts w:ascii="Arial" w:eastAsia="Times New Roman" w:hAnsi="Arial" w:cs="Arial"/>
                <w:b/>
                <w:bCs/>
                <w:sz w:val="14"/>
                <w:szCs w:val="14"/>
                <w:lang w:eastAsia="sv-SE"/>
              </w:rPr>
              <w:t xml:space="preserve">6 296 </w:t>
            </w:r>
          </w:p>
        </w:tc>
        <w:tc>
          <w:tcPr>
            <w:tcW w:w="880" w:type="dxa"/>
            <w:tcBorders>
              <w:top w:val="nil"/>
              <w:left w:val="nil"/>
              <w:bottom w:val="nil"/>
              <w:right w:val="nil"/>
            </w:tcBorders>
            <w:shd w:val="clear" w:color="auto" w:fill="auto"/>
            <w:noWrap/>
            <w:vAlign w:val="bottom"/>
            <w:hideMark/>
          </w:tcPr>
          <w:p w14:paraId="4CCFC4EC" w14:textId="77777777" w:rsidR="00A23F7A" w:rsidRPr="00E5154F" w:rsidRDefault="00A23F7A" w:rsidP="00B5765E">
            <w:pPr>
              <w:jc w:val="right"/>
              <w:rPr>
                <w:rFonts w:ascii="Arial" w:eastAsia="Times New Roman" w:hAnsi="Arial" w:cs="Arial"/>
                <w:b/>
                <w:bCs/>
                <w:sz w:val="14"/>
                <w:szCs w:val="14"/>
                <w:lang w:eastAsia="sv-SE"/>
              </w:rPr>
            </w:pPr>
            <w:r w:rsidRPr="00E5154F">
              <w:rPr>
                <w:rFonts w:ascii="Arial" w:eastAsia="Times New Roman" w:hAnsi="Arial" w:cs="Arial"/>
                <w:b/>
                <w:bCs/>
                <w:sz w:val="14"/>
                <w:szCs w:val="14"/>
                <w:lang w:eastAsia="sv-SE"/>
              </w:rPr>
              <w:t xml:space="preserve">815 </w:t>
            </w:r>
          </w:p>
        </w:tc>
      </w:tr>
      <w:tr w:rsidR="00A23F7A" w:rsidRPr="00E5154F" w14:paraId="42584C21" w14:textId="77777777" w:rsidTr="00B5765E">
        <w:trPr>
          <w:trHeight w:val="180"/>
        </w:trPr>
        <w:tc>
          <w:tcPr>
            <w:tcW w:w="5200" w:type="dxa"/>
            <w:tcBorders>
              <w:top w:val="nil"/>
              <w:left w:val="nil"/>
              <w:bottom w:val="nil"/>
              <w:right w:val="nil"/>
            </w:tcBorders>
            <w:shd w:val="clear" w:color="auto" w:fill="auto"/>
            <w:noWrap/>
            <w:vAlign w:val="bottom"/>
            <w:hideMark/>
          </w:tcPr>
          <w:p w14:paraId="10F68B7A" w14:textId="77777777" w:rsidR="00A23F7A" w:rsidRPr="00E5154F" w:rsidRDefault="00A23F7A" w:rsidP="00B5765E">
            <w:pPr>
              <w:jc w:val="right"/>
              <w:rPr>
                <w:rFonts w:ascii="Arial" w:eastAsia="Times New Roman" w:hAnsi="Arial" w:cs="Arial"/>
                <w:b/>
                <w:bCs/>
                <w:sz w:val="14"/>
                <w:szCs w:val="14"/>
                <w:lang w:eastAsia="sv-SE"/>
              </w:rPr>
            </w:pPr>
          </w:p>
        </w:tc>
        <w:tc>
          <w:tcPr>
            <w:tcW w:w="1000" w:type="dxa"/>
            <w:tcBorders>
              <w:top w:val="nil"/>
              <w:left w:val="nil"/>
              <w:bottom w:val="nil"/>
              <w:right w:val="nil"/>
            </w:tcBorders>
            <w:shd w:val="clear" w:color="auto" w:fill="auto"/>
            <w:noWrap/>
            <w:vAlign w:val="bottom"/>
            <w:hideMark/>
          </w:tcPr>
          <w:p w14:paraId="5D517EB1" w14:textId="77777777" w:rsidR="00A23F7A" w:rsidRPr="00E5154F" w:rsidRDefault="00A23F7A" w:rsidP="00B5765E">
            <w:pPr>
              <w:rPr>
                <w:rFonts w:eastAsia="Times New Roman" w:cs="Times New Roman"/>
                <w:lang w:eastAsia="sv-SE"/>
              </w:rPr>
            </w:pPr>
          </w:p>
        </w:tc>
        <w:tc>
          <w:tcPr>
            <w:tcW w:w="960" w:type="dxa"/>
            <w:tcBorders>
              <w:top w:val="nil"/>
              <w:left w:val="nil"/>
              <w:bottom w:val="nil"/>
              <w:right w:val="nil"/>
            </w:tcBorders>
            <w:shd w:val="clear" w:color="auto" w:fill="auto"/>
            <w:noWrap/>
            <w:vAlign w:val="bottom"/>
            <w:hideMark/>
          </w:tcPr>
          <w:p w14:paraId="1A762F0F" w14:textId="77777777" w:rsidR="00A23F7A" w:rsidRPr="00E5154F" w:rsidRDefault="00A23F7A" w:rsidP="00B5765E">
            <w:pPr>
              <w:rPr>
                <w:rFonts w:eastAsia="Times New Roman" w:cs="Times New Roman"/>
                <w:lang w:eastAsia="sv-SE"/>
              </w:rPr>
            </w:pPr>
          </w:p>
        </w:tc>
        <w:tc>
          <w:tcPr>
            <w:tcW w:w="880" w:type="dxa"/>
            <w:tcBorders>
              <w:top w:val="nil"/>
              <w:left w:val="nil"/>
              <w:bottom w:val="nil"/>
              <w:right w:val="nil"/>
            </w:tcBorders>
            <w:shd w:val="clear" w:color="auto" w:fill="auto"/>
            <w:noWrap/>
            <w:vAlign w:val="bottom"/>
            <w:hideMark/>
          </w:tcPr>
          <w:p w14:paraId="42F8155C" w14:textId="77777777" w:rsidR="00A23F7A" w:rsidRPr="00E5154F" w:rsidRDefault="00A23F7A" w:rsidP="00B5765E">
            <w:pPr>
              <w:jc w:val="right"/>
              <w:rPr>
                <w:rFonts w:eastAsia="Times New Roman" w:cs="Times New Roman"/>
                <w:lang w:eastAsia="sv-SE"/>
              </w:rPr>
            </w:pPr>
          </w:p>
        </w:tc>
      </w:tr>
      <w:tr w:rsidR="00A23F7A" w:rsidRPr="00E5154F" w14:paraId="35AFCC36" w14:textId="77777777" w:rsidTr="00B5765E">
        <w:trPr>
          <w:trHeight w:val="180"/>
        </w:trPr>
        <w:tc>
          <w:tcPr>
            <w:tcW w:w="5200" w:type="dxa"/>
            <w:tcBorders>
              <w:top w:val="nil"/>
              <w:left w:val="nil"/>
              <w:bottom w:val="nil"/>
              <w:right w:val="nil"/>
            </w:tcBorders>
            <w:shd w:val="clear" w:color="auto" w:fill="auto"/>
            <w:noWrap/>
            <w:vAlign w:val="bottom"/>
            <w:hideMark/>
          </w:tcPr>
          <w:p w14:paraId="506D626F" w14:textId="77777777" w:rsidR="00A23F7A" w:rsidRPr="00E5154F" w:rsidRDefault="00A23F7A" w:rsidP="00B5765E">
            <w:pPr>
              <w:rPr>
                <w:rFonts w:ascii="Arial" w:eastAsia="Times New Roman" w:hAnsi="Arial" w:cs="Arial"/>
                <w:b/>
                <w:bCs/>
                <w:sz w:val="14"/>
                <w:szCs w:val="14"/>
                <w:lang w:eastAsia="sv-SE"/>
              </w:rPr>
            </w:pPr>
            <w:r w:rsidRPr="00E5154F">
              <w:rPr>
                <w:rFonts w:ascii="Arial" w:eastAsia="Times New Roman" w:hAnsi="Arial" w:cs="Arial"/>
                <w:b/>
                <w:bCs/>
                <w:sz w:val="14"/>
                <w:szCs w:val="14"/>
                <w:lang w:eastAsia="sv-SE"/>
              </w:rPr>
              <w:t>Kommittéer som fortsätter sin verksamhet</w:t>
            </w:r>
          </w:p>
        </w:tc>
        <w:tc>
          <w:tcPr>
            <w:tcW w:w="1000" w:type="dxa"/>
            <w:tcBorders>
              <w:top w:val="nil"/>
              <w:left w:val="nil"/>
              <w:bottom w:val="nil"/>
              <w:right w:val="nil"/>
            </w:tcBorders>
            <w:shd w:val="clear" w:color="auto" w:fill="auto"/>
            <w:noWrap/>
            <w:vAlign w:val="bottom"/>
            <w:hideMark/>
          </w:tcPr>
          <w:p w14:paraId="0F660B01" w14:textId="77777777" w:rsidR="00A23F7A" w:rsidRPr="00E5154F" w:rsidRDefault="00A23F7A" w:rsidP="00B5765E">
            <w:pPr>
              <w:rPr>
                <w:rFonts w:ascii="Arial" w:eastAsia="Times New Roman" w:hAnsi="Arial" w:cs="Arial"/>
                <w:b/>
                <w:bCs/>
                <w:sz w:val="14"/>
                <w:szCs w:val="14"/>
                <w:lang w:eastAsia="sv-SE"/>
              </w:rPr>
            </w:pPr>
          </w:p>
        </w:tc>
        <w:tc>
          <w:tcPr>
            <w:tcW w:w="960" w:type="dxa"/>
            <w:tcBorders>
              <w:top w:val="nil"/>
              <w:left w:val="nil"/>
              <w:bottom w:val="nil"/>
              <w:right w:val="nil"/>
            </w:tcBorders>
            <w:shd w:val="clear" w:color="auto" w:fill="auto"/>
            <w:noWrap/>
            <w:vAlign w:val="bottom"/>
            <w:hideMark/>
          </w:tcPr>
          <w:p w14:paraId="58C0CE33" w14:textId="77777777" w:rsidR="00A23F7A" w:rsidRPr="00E5154F" w:rsidRDefault="00A23F7A" w:rsidP="00B5765E">
            <w:pPr>
              <w:jc w:val="right"/>
              <w:rPr>
                <w:rFonts w:eastAsia="Times New Roman" w:cs="Times New Roman"/>
                <w:lang w:eastAsia="sv-SE"/>
              </w:rPr>
            </w:pPr>
          </w:p>
        </w:tc>
        <w:tc>
          <w:tcPr>
            <w:tcW w:w="880" w:type="dxa"/>
            <w:tcBorders>
              <w:top w:val="nil"/>
              <w:left w:val="nil"/>
              <w:bottom w:val="nil"/>
              <w:right w:val="nil"/>
            </w:tcBorders>
            <w:shd w:val="clear" w:color="auto" w:fill="auto"/>
            <w:noWrap/>
            <w:vAlign w:val="bottom"/>
            <w:hideMark/>
          </w:tcPr>
          <w:p w14:paraId="77B35423" w14:textId="77777777" w:rsidR="00A23F7A" w:rsidRPr="00E5154F" w:rsidRDefault="00A23F7A" w:rsidP="00B5765E">
            <w:pPr>
              <w:rPr>
                <w:rFonts w:eastAsia="Times New Roman" w:cs="Times New Roman"/>
                <w:lang w:eastAsia="sv-SE"/>
              </w:rPr>
            </w:pPr>
          </w:p>
        </w:tc>
      </w:tr>
      <w:tr w:rsidR="00A23F7A" w:rsidRPr="00E5154F" w14:paraId="631B3C54" w14:textId="77777777" w:rsidTr="00B5765E">
        <w:trPr>
          <w:trHeight w:val="180"/>
        </w:trPr>
        <w:tc>
          <w:tcPr>
            <w:tcW w:w="5200" w:type="dxa"/>
            <w:tcBorders>
              <w:top w:val="nil"/>
              <w:left w:val="nil"/>
              <w:bottom w:val="nil"/>
              <w:right w:val="nil"/>
            </w:tcBorders>
            <w:shd w:val="clear" w:color="auto" w:fill="auto"/>
            <w:noWrap/>
            <w:vAlign w:val="bottom"/>
            <w:hideMark/>
          </w:tcPr>
          <w:p w14:paraId="3439F315" w14:textId="77777777" w:rsidR="00A23F7A" w:rsidRPr="00E5154F" w:rsidRDefault="00A23F7A" w:rsidP="00B5765E">
            <w:pPr>
              <w:rPr>
                <w:rFonts w:ascii="Arial" w:eastAsia="Times New Roman" w:hAnsi="Arial" w:cs="Arial"/>
                <w:b/>
                <w:bCs/>
                <w:sz w:val="14"/>
                <w:szCs w:val="14"/>
                <w:lang w:eastAsia="sv-SE"/>
              </w:rPr>
            </w:pPr>
            <w:r w:rsidRPr="00E5154F">
              <w:rPr>
                <w:rFonts w:ascii="Arial" w:eastAsia="Times New Roman" w:hAnsi="Arial" w:cs="Arial"/>
                <w:b/>
                <w:bCs/>
                <w:sz w:val="14"/>
                <w:szCs w:val="14"/>
                <w:lang w:eastAsia="sv-SE"/>
              </w:rPr>
              <w:t>efter den 1 januari 2020</w:t>
            </w:r>
          </w:p>
        </w:tc>
        <w:tc>
          <w:tcPr>
            <w:tcW w:w="1000" w:type="dxa"/>
            <w:tcBorders>
              <w:top w:val="nil"/>
              <w:left w:val="nil"/>
              <w:bottom w:val="nil"/>
              <w:right w:val="nil"/>
            </w:tcBorders>
            <w:shd w:val="clear" w:color="auto" w:fill="auto"/>
            <w:noWrap/>
            <w:vAlign w:val="bottom"/>
            <w:hideMark/>
          </w:tcPr>
          <w:p w14:paraId="2E2F40B3" w14:textId="77777777" w:rsidR="00A23F7A" w:rsidRPr="00E5154F" w:rsidRDefault="00A23F7A" w:rsidP="00B5765E">
            <w:pPr>
              <w:rPr>
                <w:rFonts w:ascii="Arial" w:eastAsia="Times New Roman" w:hAnsi="Arial" w:cs="Arial"/>
                <w:b/>
                <w:bCs/>
                <w:sz w:val="14"/>
                <w:szCs w:val="14"/>
                <w:lang w:eastAsia="sv-SE"/>
              </w:rPr>
            </w:pPr>
          </w:p>
        </w:tc>
        <w:tc>
          <w:tcPr>
            <w:tcW w:w="960" w:type="dxa"/>
            <w:tcBorders>
              <w:top w:val="nil"/>
              <w:left w:val="nil"/>
              <w:bottom w:val="nil"/>
              <w:right w:val="nil"/>
            </w:tcBorders>
            <w:shd w:val="clear" w:color="auto" w:fill="auto"/>
            <w:noWrap/>
            <w:vAlign w:val="bottom"/>
            <w:hideMark/>
          </w:tcPr>
          <w:p w14:paraId="65D1E539" w14:textId="77777777" w:rsidR="00A23F7A" w:rsidRPr="00E5154F" w:rsidRDefault="00A23F7A" w:rsidP="00B5765E">
            <w:pPr>
              <w:jc w:val="right"/>
              <w:rPr>
                <w:rFonts w:eastAsia="Times New Roman" w:cs="Times New Roman"/>
                <w:lang w:eastAsia="sv-SE"/>
              </w:rPr>
            </w:pPr>
          </w:p>
        </w:tc>
        <w:tc>
          <w:tcPr>
            <w:tcW w:w="880" w:type="dxa"/>
            <w:tcBorders>
              <w:top w:val="nil"/>
              <w:left w:val="nil"/>
              <w:bottom w:val="nil"/>
              <w:right w:val="nil"/>
            </w:tcBorders>
            <w:shd w:val="clear" w:color="auto" w:fill="auto"/>
            <w:noWrap/>
            <w:vAlign w:val="bottom"/>
            <w:hideMark/>
          </w:tcPr>
          <w:p w14:paraId="40539F83" w14:textId="77777777" w:rsidR="00A23F7A" w:rsidRPr="00E5154F" w:rsidRDefault="00A23F7A" w:rsidP="00B5765E">
            <w:pPr>
              <w:rPr>
                <w:rFonts w:eastAsia="Times New Roman" w:cs="Times New Roman"/>
                <w:lang w:eastAsia="sv-SE"/>
              </w:rPr>
            </w:pPr>
          </w:p>
        </w:tc>
      </w:tr>
      <w:tr w:rsidR="00A23F7A" w:rsidRPr="00E5154F" w14:paraId="11023777" w14:textId="77777777" w:rsidTr="00B5765E">
        <w:trPr>
          <w:trHeight w:val="180"/>
        </w:trPr>
        <w:tc>
          <w:tcPr>
            <w:tcW w:w="5200" w:type="dxa"/>
            <w:tcBorders>
              <w:top w:val="nil"/>
              <w:left w:val="nil"/>
              <w:bottom w:val="nil"/>
              <w:right w:val="nil"/>
            </w:tcBorders>
            <w:shd w:val="clear" w:color="auto" w:fill="auto"/>
            <w:noWrap/>
            <w:vAlign w:val="bottom"/>
            <w:hideMark/>
          </w:tcPr>
          <w:p w14:paraId="26E65741" w14:textId="77777777" w:rsidR="00A23F7A" w:rsidRPr="00E5154F"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6DAE324D" w14:textId="77777777" w:rsidR="00A23F7A" w:rsidRPr="00E5154F" w:rsidRDefault="00A23F7A" w:rsidP="00B5765E">
            <w:pPr>
              <w:rPr>
                <w:rFonts w:eastAsia="Times New Roman" w:cs="Times New Roman"/>
                <w:lang w:eastAsia="sv-SE"/>
              </w:rPr>
            </w:pPr>
          </w:p>
        </w:tc>
        <w:tc>
          <w:tcPr>
            <w:tcW w:w="960" w:type="dxa"/>
            <w:tcBorders>
              <w:top w:val="nil"/>
              <w:left w:val="nil"/>
              <w:bottom w:val="nil"/>
              <w:right w:val="nil"/>
            </w:tcBorders>
            <w:shd w:val="clear" w:color="auto" w:fill="auto"/>
            <w:noWrap/>
            <w:vAlign w:val="bottom"/>
            <w:hideMark/>
          </w:tcPr>
          <w:p w14:paraId="4ECC9E12" w14:textId="77777777" w:rsidR="00A23F7A" w:rsidRPr="00E5154F" w:rsidRDefault="00A23F7A" w:rsidP="00B5765E">
            <w:pPr>
              <w:jc w:val="right"/>
              <w:rPr>
                <w:rFonts w:eastAsia="Times New Roman" w:cs="Times New Roman"/>
                <w:lang w:eastAsia="sv-SE"/>
              </w:rPr>
            </w:pPr>
          </w:p>
        </w:tc>
        <w:tc>
          <w:tcPr>
            <w:tcW w:w="880" w:type="dxa"/>
            <w:tcBorders>
              <w:top w:val="nil"/>
              <w:left w:val="nil"/>
              <w:bottom w:val="nil"/>
              <w:right w:val="nil"/>
            </w:tcBorders>
            <w:shd w:val="clear" w:color="auto" w:fill="auto"/>
            <w:noWrap/>
            <w:vAlign w:val="bottom"/>
            <w:hideMark/>
          </w:tcPr>
          <w:p w14:paraId="1AD8FA2C" w14:textId="77777777" w:rsidR="00A23F7A" w:rsidRPr="00E5154F" w:rsidRDefault="00A23F7A" w:rsidP="00B5765E">
            <w:pPr>
              <w:rPr>
                <w:rFonts w:eastAsia="Times New Roman" w:cs="Times New Roman"/>
                <w:lang w:eastAsia="sv-SE"/>
              </w:rPr>
            </w:pPr>
          </w:p>
        </w:tc>
      </w:tr>
      <w:tr w:rsidR="00A23F7A" w:rsidRPr="00E5154F" w14:paraId="48C4AAC9" w14:textId="77777777" w:rsidTr="00B5765E">
        <w:trPr>
          <w:trHeight w:val="180"/>
        </w:trPr>
        <w:tc>
          <w:tcPr>
            <w:tcW w:w="5200" w:type="dxa"/>
            <w:tcBorders>
              <w:top w:val="nil"/>
              <w:left w:val="nil"/>
              <w:bottom w:val="nil"/>
              <w:right w:val="nil"/>
            </w:tcBorders>
            <w:shd w:val="clear" w:color="auto" w:fill="auto"/>
            <w:noWrap/>
            <w:vAlign w:val="bottom"/>
            <w:hideMark/>
          </w:tcPr>
          <w:p w14:paraId="1D167CAA" w14:textId="77777777" w:rsidR="00A23F7A" w:rsidRPr="00E5154F"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02B95496" w14:textId="77777777" w:rsidR="00A23F7A" w:rsidRPr="00E5154F" w:rsidRDefault="00A23F7A" w:rsidP="00B5765E">
            <w:pPr>
              <w:rPr>
                <w:rFonts w:eastAsia="Times New Roman" w:cs="Times New Roman"/>
                <w:lang w:eastAsia="sv-SE"/>
              </w:rPr>
            </w:pPr>
          </w:p>
        </w:tc>
        <w:tc>
          <w:tcPr>
            <w:tcW w:w="960" w:type="dxa"/>
            <w:tcBorders>
              <w:top w:val="nil"/>
              <w:left w:val="nil"/>
              <w:bottom w:val="nil"/>
              <w:right w:val="nil"/>
            </w:tcBorders>
            <w:shd w:val="clear" w:color="auto" w:fill="auto"/>
            <w:noWrap/>
            <w:vAlign w:val="bottom"/>
            <w:hideMark/>
          </w:tcPr>
          <w:p w14:paraId="1AEEB544" w14:textId="77777777" w:rsidR="00A23F7A" w:rsidRPr="00E5154F" w:rsidRDefault="00A23F7A" w:rsidP="00B5765E">
            <w:pPr>
              <w:rPr>
                <w:rFonts w:eastAsia="Times New Roman" w:cs="Times New Roman"/>
                <w:lang w:eastAsia="sv-SE"/>
              </w:rPr>
            </w:pPr>
          </w:p>
        </w:tc>
        <w:tc>
          <w:tcPr>
            <w:tcW w:w="880" w:type="dxa"/>
            <w:tcBorders>
              <w:top w:val="nil"/>
              <w:left w:val="nil"/>
              <w:bottom w:val="nil"/>
              <w:right w:val="nil"/>
            </w:tcBorders>
            <w:shd w:val="clear" w:color="auto" w:fill="auto"/>
            <w:noWrap/>
            <w:vAlign w:val="bottom"/>
            <w:hideMark/>
          </w:tcPr>
          <w:p w14:paraId="52ACC314" w14:textId="77777777" w:rsidR="00A23F7A" w:rsidRPr="00E5154F" w:rsidRDefault="00A23F7A" w:rsidP="00B5765E">
            <w:pPr>
              <w:rPr>
                <w:rFonts w:eastAsia="Times New Roman" w:cs="Times New Roman"/>
                <w:lang w:eastAsia="sv-SE"/>
              </w:rPr>
            </w:pPr>
          </w:p>
        </w:tc>
      </w:tr>
      <w:tr w:rsidR="00A23F7A" w:rsidRPr="00E5154F" w14:paraId="25C443A5" w14:textId="77777777" w:rsidTr="00B5765E">
        <w:trPr>
          <w:trHeight w:val="180"/>
        </w:trPr>
        <w:tc>
          <w:tcPr>
            <w:tcW w:w="5200" w:type="dxa"/>
            <w:tcBorders>
              <w:top w:val="nil"/>
              <w:left w:val="nil"/>
              <w:bottom w:val="nil"/>
              <w:right w:val="nil"/>
            </w:tcBorders>
            <w:shd w:val="clear" w:color="auto" w:fill="auto"/>
            <w:noWrap/>
            <w:vAlign w:val="bottom"/>
            <w:hideMark/>
          </w:tcPr>
          <w:p w14:paraId="3BD8B6AA"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Uppdrag till Bertil Bengtsson (Ju 2000:N)</w:t>
            </w:r>
          </w:p>
        </w:tc>
        <w:tc>
          <w:tcPr>
            <w:tcW w:w="1000" w:type="dxa"/>
            <w:tcBorders>
              <w:top w:val="nil"/>
              <w:left w:val="nil"/>
              <w:bottom w:val="nil"/>
              <w:right w:val="nil"/>
            </w:tcBorders>
            <w:shd w:val="clear" w:color="auto" w:fill="auto"/>
            <w:noWrap/>
            <w:vAlign w:val="bottom"/>
            <w:hideMark/>
          </w:tcPr>
          <w:p w14:paraId="03E462D7"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1 712 </w:t>
            </w:r>
          </w:p>
        </w:tc>
        <w:tc>
          <w:tcPr>
            <w:tcW w:w="960" w:type="dxa"/>
            <w:tcBorders>
              <w:top w:val="nil"/>
              <w:left w:val="nil"/>
              <w:bottom w:val="nil"/>
              <w:right w:val="nil"/>
            </w:tcBorders>
            <w:shd w:val="clear" w:color="auto" w:fill="auto"/>
            <w:noWrap/>
            <w:vAlign w:val="bottom"/>
            <w:hideMark/>
          </w:tcPr>
          <w:p w14:paraId="6BB085BB"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3 </w:t>
            </w:r>
          </w:p>
        </w:tc>
        <w:tc>
          <w:tcPr>
            <w:tcW w:w="880" w:type="dxa"/>
            <w:tcBorders>
              <w:top w:val="nil"/>
              <w:left w:val="nil"/>
              <w:bottom w:val="nil"/>
              <w:right w:val="nil"/>
            </w:tcBorders>
            <w:shd w:val="clear" w:color="auto" w:fill="auto"/>
            <w:noWrap/>
            <w:vAlign w:val="bottom"/>
            <w:hideMark/>
          </w:tcPr>
          <w:p w14:paraId="6E07368A"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72 </w:t>
            </w:r>
          </w:p>
        </w:tc>
      </w:tr>
      <w:tr w:rsidR="00A23F7A" w:rsidRPr="00E5154F" w14:paraId="497122A0" w14:textId="77777777" w:rsidTr="00B5765E">
        <w:trPr>
          <w:trHeight w:val="180"/>
        </w:trPr>
        <w:tc>
          <w:tcPr>
            <w:tcW w:w="5200" w:type="dxa"/>
            <w:tcBorders>
              <w:top w:val="nil"/>
              <w:left w:val="nil"/>
              <w:bottom w:val="nil"/>
              <w:right w:val="nil"/>
            </w:tcBorders>
            <w:shd w:val="clear" w:color="auto" w:fill="auto"/>
            <w:noWrap/>
            <w:vAlign w:val="bottom"/>
            <w:hideMark/>
          </w:tcPr>
          <w:p w14:paraId="7563DFFD"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Svensk redaktör för Nordisk domsamling (Ju 2010:D)</w:t>
            </w:r>
          </w:p>
        </w:tc>
        <w:tc>
          <w:tcPr>
            <w:tcW w:w="1000" w:type="dxa"/>
            <w:tcBorders>
              <w:top w:val="nil"/>
              <w:left w:val="nil"/>
              <w:bottom w:val="nil"/>
              <w:right w:val="nil"/>
            </w:tcBorders>
            <w:shd w:val="clear" w:color="auto" w:fill="auto"/>
            <w:noWrap/>
            <w:vAlign w:val="bottom"/>
            <w:hideMark/>
          </w:tcPr>
          <w:p w14:paraId="1394DEF4"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370 </w:t>
            </w:r>
          </w:p>
        </w:tc>
        <w:tc>
          <w:tcPr>
            <w:tcW w:w="960" w:type="dxa"/>
            <w:tcBorders>
              <w:top w:val="nil"/>
              <w:left w:val="nil"/>
              <w:bottom w:val="nil"/>
              <w:right w:val="nil"/>
            </w:tcBorders>
            <w:shd w:val="clear" w:color="auto" w:fill="auto"/>
            <w:noWrap/>
            <w:vAlign w:val="bottom"/>
            <w:hideMark/>
          </w:tcPr>
          <w:p w14:paraId="5139FBCC"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13 </w:t>
            </w:r>
          </w:p>
        </w:tc>
        <w:tc>
          <w:tcPr>
            <w:tcW w:w="880" w:type="dxa"/>
            <w:tcBorders>
              <w:top w:val="nil"/>
              <w:left w:val="nil"/>
              <w:bottom w:val="nil"/>
              <w:right w:val="nil"/>
            </w:tcBorders>
            <w:shd w:val="clear" w:color="auto" w:fill="auto"/>
            <w:noWrap/>
            <w:vAlign w:val="bottom"/>
            <w:hideMark/>
          </w:tcPr>
          <w:p w14:paraId="387DB40D"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25 </w:t>
            </w:r>
          </w:p>
        </w:tc>
      </w:tr>
      <w:tr w:rsidR="00A23F7A" w:rsidRPr="00E5154F" w14:paraId="7268CD75" w14:textId="77777777" w:rsidTr="00B5765E">
        <w:trPr>
          <w:trHeight w:val="180"/>
        </w:trPr>
        <w:tc>
          <w:tcPr>
            <w:tcW w:w="5200" w:type="dxa"/>
            <w:tcBorders>
              <w:top w:val="nil"/>
              <w:left w:val="nil"/>
              <w:bottom w:val="nil"/>
              <w:right w:val="nil"/>
            </w:tcBorders>
            <w:shd w:val="clear" w:color="auto" w:fill="auto"/>
            <w:noWrap/>
            <w:vAlign w:val="bottom"/>
            <w:hideMark/>
          </w:tcPr>
          <w:p w14:paraId="144A2E0B"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Sveriges advokatsamfundets disciplinnämnd (Ju 2010:E)</w:t>
            </w:r>
          </w:p>
        </w:tc>
        <w:tc>
          <w:tcPr>
            <w:tcW w:w="1000" w:type="dxa"/>
            <w:tcBorders>
              <w:top w:val="nil"/>
              <w:left w:val="nil"/>
              <w:bottom w:val="nil"/>
              <w:right w:val="nil"/>
            </w:tcBorders>
            <w:shd w:val="clear" w:color="auto" w:fill="auto"/>
            <w:noWrap/>
            <w:vAlign w:val="bottom"/>
            <w:hideMark/>
          </w:tcPr>
          <w:p w14:paraId="7CD50E45"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1 884 </w:t>
            </w:r>
          </w:p>
        </w:tc>
        <w:tc>
          <w:tcPr>
            <w:tcW w:w="960" w:type="dxa"/>
            <w:tcBorders>
              <w:top w:val="nil"/>
              <w:left w:val="nil"/>
              <w:bottom w:val="nil"/>
              <w:right w:val="nil"/>
            </w:tcBorders>
            <w:shd w:val="clear" w:color="auto" w:fill="auto"/>
            <w:noWrap/>
            <w:vAlign w:val="bottom"/>
            <w:hideMark/>
          </w:tcPr>
          <w:p w14:paraId="149168B3"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91 </w:t>
            </w:r>
          </w:p>
        </w:tc>
        <w:tc>
          <w:tcPr>
            <w:tcW w:w="880" w:type="dxa"/>
            <w:tcBorders>
              <w:top w:val="nil"/>
              <w:left w:val="nil"/>
              <w:bottom w:val="nil"/>
              <w:right w:val="nil"/>
            </w:tcBorders>
            <w:shd w:val="clear" w:color="auto" w:fill="auto"/>
            <w:noWrap/>
            <w:vAlign w:val="bottom"/>
            <w:hideMark/>
          </w:tcPr>
          <w:p w14:paraId="296A69C7"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170 </w:t>
            </w:r>
          </w:p>
        </w:tc>
      </w:tr>
      <w:tr w:rsidR="00A23F7A" w:rsidRPr="00E5154F" w14:paraId="30D00B45" w14:textId="77777777" w:rsidTr="00B5765E">
        <w:trPr>
          <w:trHeight w:val="180"/>
        </w:trPr>
        <w:tc>
          <w:tcPr>
            <w:tcW w:w="5200" w:type="dxa"/>
            <w:tcBorders>
              <w:top w:val="nil"/>
              <w:left w:val="nil"/>
              <w:bottom w:val="nil"/>
              <w:right w:val="nil"/>
            </w:tcBorders>
            <w:shd w:val="clear" w:color="auto" w:fill="auto"/>
            <w:noWrap/>
            <w:vAlign w:val="bottom"/>
            <w:hideMark/>
          </w:tcPr>
          <w:p w14:paraId="399EFD5C"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Uppdrag till Johan </w:t>
            </w:r>
            <w:proofErr w:type="spellStart"/>
            <w:r w:rsidRPr="00E5154F">
              <w:rPr>
                <w:rFonts w:ascii="Arial" w:eastAsia="Times New Roman" w:hAnsi="Arial" w:cs="Arial"/>
                <w:sz w:val="14"/>
                <w:szCs w:val="14"/>
                <w:lang w:eastAsia="sv-SE"/>
              </w:rPr>
              <w:t>Axhamn</w:t>
            </w:r>
            <w:proofErr w:type="spellEnd"/>
            <w:r w:rsidRPr="00E5154F">
              <w:rPr>
                <w:rFonts w:ascii="Arial" w:eastAsia="Times New Roman" w:hAnsi="Arial" w:cs="Arial"/>
                <w:sz w:val="14"/>
                <w:szCs w:val="14"/>
                <w:lang w:eastAsia="sv-SE"/>
              </w:rPr>
              <w:t xml:space="preserve"> (Ju 2012:D)</w:t>
            </w:r>
          </w:p>
        </w:tc>
        <w:tc>
          <w:tcPr>
            <w:tcW w:w="1000" w:type="dxa"/>
            <w:tcBorders>
              <w:top w:val="nil"/>
              <w:left w:val="nil"/>
              <w:bottom w:val="nil"/>
              <w:right w:val="nil"/>
            </w:tcBorders>
            <w:shd w:val="clear" w:color="auto" w:fill="auto"/>
            <w:noWrap/>
            <w:vAlign w:val="bottom"/>
            <w:hideMark/>
          </w:tcPr>
          <w:p w14:paraId="236A9601"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1 514 </w:t>
            </w:r>
          </w:p>
        </w:tc>
        <w:tc>
          <w:tcPr>
            <w:tcW w:w="960" w:type="dxa"/>
            <w:tcBorders>
              <w:top w:val="nil"/>
              <w:left w:val="nil"/>
              <w:bottom w:val="nil"/>
              <w:right w:val="nil"/>
            </w:tcBorders>
            <w:shd w:val="clear" w:color="auto" w:fill="auto"/>
            <w:noWrap/>
            <w:vAlign w:val="bottom"/>
            <w:hideMark/>
          </w:tcPr>
          <w:p w14:paraId="4B096733"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83 </w:t>
            </w:r>
          </w:p>
        </w:tc>
        <w:tc>
          <w:tcPr>
            <w:tcW w:w="880" w:type="dxa"/>
            <w:tcBorders>
              <w:top w:val="nil"/>
              <w:left w:val="nil"/>
              <w:bottom w:val="nil"/>
              <w:right w:val="nil"/>
            </w:tcBorders>
            <w:shd w:val="clear" w:color="auto" w:fill="auto"/>
            <w:noWrap/>
            <w:vAlign w:val="bottom"/>
            <w:hideMark/>
          </w:tcPr>
          <w:p w14:paraId="42C8EA44"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120 </w:t>
            </w:r>
          </w:p>
        </w:tc>
      </w:tr>
      <w:tr w:rsidR="00A23F7A" w:rsidRPr="00E5154F" w14:paraId="59DD4B5B" w14:textId="77777777" w:rsidTr="00B5765E">
        <w:trPr>
          <w:trHeight w:val="180"/>
        </w:trPr>
        <w:tc>
          <w:tcPr>
            <w:tcW w:w="5200" w:type="dxa"/>
            <w:tcBorders>
              <w:top w:val="nil"/>
              <w:left w:val="nil"/>
              <w:bottom w:val="nil"/>
              <w:right w:val="nil"/>
            </w:tcBorders>
            <w:shd w:val="clear" w:color="auto" w:fill="auto"/>
            <w:noWrap/>
            <w:vAlign w:val="bottom"/>
            <w:hideMark/>
          </w:tcPr>
          <w:p w14:paraId="384D245E"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Uppdrag till Johan Schelin (Ju 2012:N)</w:t>
            </w:r>
          </w:p>
        </w:tc>
        <w:tc>
          <w:tcPr>
            <w:tcW w:w="1000" w:type="dxa"/>
            <w:tcBorders>
              <w:top w:val="nil"/>
              <w:left w:val="nil"/>
              <w:bottom w:val="nil"/>
              <w:right w:val="nil"/>
            </w:tcBorders>
            <w:shd w:val="clear" w:color="auto" w:fill="auto"/>
            <w:noWrap/>
            <w:vAlign w:val="bottom"/>
            <w:hideMark/>
          </w:tcPr>
          <w:p w14:paraId="0278FCE0"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770 </w:t>
            </w:r>
          </w:p>
        </w:tc>
        <w:tc>
          <w:tcPr>
            <w:tcW w:w="960" w:type="dxa"/>
            <w:tcBorders>
              <w:top w:val="nil"/>
              <w:left w:val="nil"/>
              <w:bottom w:val="nil"/>
              <w:right w:val="nil"/>
            </w:tcBorders>
            <w:shd w:val="clear" w:color="auto" w:fill="auto"/>
            <w:noWrap/>
            <w:vAlign w:val="bottom"/>
            <w:hideMark/>
          </w:tcPr>
          <w:p w14:paraId="7689BEDD"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51 </w:t>
            </w:r>
          </w:p>
        </w:tc>
        <w:tc>
          <w:tcPr>
            <w:tcW w:w="880" w:type="dxa"/>
            <w:tcBorders>
              <w:top w:val="nil"/>
              <w:left w:val="nil"/>
              <w:bottom w:val="nil"/>
              <w:right w:val="nil"/>
            </w:tcBorders>
            <w:shd w:val="clear" w:color="auto" w:fill="auto"/>
            <w:noWrap/>
            <w:vAlign w:val="bottom"/>
            <w:hideMark/>
          </w:tcPr>
          <w:p w14:paraId="1D6C2BE9"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72 </w:t>
            </w:r>
          </w:p>
        </w:tc>
      </w:tr>
      <w:tr w:rsidR="00A23F7A" w:rsidRPr="00E5154F" w14:paraId="2E07F6EE" w14:textId="77777777" w:rsidTr="00B5765E">
        <w:trPr>
          <w:trHeight w:val="180"/>
        </w:trPr>
        <w:tc>
          <w:tcPr>
            <w:tcW w:w="5200" w:type="dxa"/>
            <w:tcBorders>
              <w:top w:val="nil"/>
              <w:left w:val="nil"/>
              <w:bottom w:val="nil"/>
              <w:right w:val="nil"/>
            </w:tcBorders>
            <w:shd w:val="clear" w:color="auto" w:fill="auto"/>
            <w:noWrap/>
            <w:vAlign w:val="bottom"/>
            <w:hideMark/>
          </w:tcPr>
          <w:p w14:paraId="19A0C75D"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Delegationen för migrationsstudier (Ju 2013:17)</w:t>
            </w:r>
          </w:p>
        </w:tc>
        <w:tc>
          <w:tcPr>
            <w:tcW w:w="1000" w:type="dxa"/>
            <w:tcBorders>
              <w:top w:val="nil"/>
              <w:left w:val="nil"/>
              <w:bottom w:val="nil"/>
              <w:right w:val="nil"/>
            </w:tcBorders>
            <w:shd w:val="clear" w:color="auto" w:fill="auto"/>
            <w:noWrap/>
            <w:vAlign w:val="bottom"/>
            <w:hideMark/>
          </w:tcPr>
          <w:p w14:paraId="480D0471"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43 257 </w:t>
            </w:r>
          </w:p>
        </w:tc>
        <w:tc>
          <w:tcPr>
            <w:tcW w:w="960" w:type="dxa"/>
            <w:tcBorders>
              <w:top w:val="nil"/>
              <w:left w:val="nil"/>
              <w:bottom w:val="nil"/>
              <w:right w:val="nil"/>
            </w:tcBorders>
            <w:shd w:val="clear" w:color="auto" w:fill="auto"/>
            <w:noWrap/>
            <w:vAlign w:val="bottom"/>
            <w:hideMark/>
          </w:tcPr>
          <w:p w14:paraId="36702BBB"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5 977 </w:t>
            </w:r>
          </w:p>
        </w:tc>
        <w:tc>
          <w:tcPr>
            <w:tcW w:w="880" w:type="dxa"/>
            <w:tcBorders>
              <w:top w:val="nil"/>
              <w:left w:val="nil"/>
              <w:bottom w:val="nil"/>
              <w:right w:val="nil"/>
            </w:tcBorders>
            <w:shd w:val="clear" w:color="auto" w:fill="auto"/>
            <w:noWrap/>
            <w:vAlign w:val="bottom"/>
            <w:hideMark/>
          </w:tcPr>
          <w:p w14:paraId="084A861F"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772 </w:t>
            </w:r>
          </w:p>
        </w:tc>
      </w:tr>
      <w:tr w:rsidR="00A23F7A" w:rsidRPr="00E5154F" w14:paraId="485C5104" w14:textId="77777777" w:rsidTr="00B5765E">
        <w:trPr>
          <w:trHeight w:val="180"/>
        </w:trPr>
        <w:tc>
          <w:tcPr>
            <w:tcW w:w="5200" w:type="dxa"/>
            <w:tcBorders>
              <w:top w:val="nil"/>
              <w:left w:val="nil"/>
              <w:bottom w:val="nil"/>
              <w:right w:val="nil"/>
            </w:tcBorders>
            <w:shd w:val="clear" w:color="auto" w:fill="auto"/>
            <w:noWrap/>
            <w:vAlign w:val="bottom"/>
            <w:hideMark/>
          </w:tcPr>
          <w:p w14:paraId="0298CDA0"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Uppdrag till Alexander Ramsay (Ju 2016:F)</w:t>
            </w:r>
          </w:p>
        </w:tc>
        <w:tc>
          <w:tcPr>
            <w:tcW w:w="1000" w:type="dxa"/>
            <w:tcBorders>
              <w:top w:val="nil"/>
              <w:left w:val="nil"/>
              <w:bottom w:val="nil"/>
              <w:right w:val="nil"/>
            </w:tcBorders>
            <w:shd w:val="clear" w:color="auto" w:fill="auto"/>
            <w:noWrap/>
            <w:vAlign w:val="bottom"/>
            <w:hideMark/>
          </w:tcPr>
          <w:p w14:paraId="3B151957"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597 </w:t>
            </w:r>
          </w:p>
        </w:tc>
        <w:tc>
          <w:tcPr>
            <w:tcW w:w="960" w:type="dxa"/>
            <w:tcBorders>
              <w:top w:val="nil"/>
              <w:left w:val="nil"/>
              <w:bottom w:val="nil"/>
              <w:right w:val="nil"/>
            </w:tcBorders>
            <w:shd w:val="clear" w:color="auto" w:fill="auto"/>
            <w:noWrap/>
            <w:vAlign w:val="bottom"/>
            <w:hideMark/>
          </w:tcPr>
          <w:p w14:paraId="3379EA83"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68 </w:t>
            </w:r>
          </w:p>
        </w:tc>
        <w:tc>
          <w:tcPr>
            <w:tcW w:w="880" w:type="dxa"/>
            <w:tcBorders>
              <w:top w:val="nil"/>
              <w:left w:val="nil"/>
              <w:bottom w:val="nil"/>
              <w:right w:val="nil"/>
            </w:tcBorders>
            <w:shd w:val="clear" w:color="auto" w:fill="auto"/>
            <w:noWrap/>
            <w:vAlign w:val="bottom"/>
            <w:hideMark/>
          </w:tcPr>
          <w:p w14:paraId="67266E24"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120 </w:t>
            </w:r>
          </w:p>
        </w:tc>
      </w:tr>
    </w:tbl>
    <w:p w14:paraId="54C5B562" w14:textId="77777777" w:rsidR="00A23F7A" w:rsidRDefault="00A23F7A">
      <w:r>
        <w:br w:type="page"/>
      </w:r>
    </w:p>
    <w:tbl>
      <w:tblPr>
        <w:tblStyle w:val="Tabellrutnt"/>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5897"/>
      </w:tblGrid>
      <w:tr w:rsidR="00A23F7A" w14:paraId="1D618AEE" w14:textId="77777777" w:rsidTr="00B5765E">
        <w:trPr>
          <w:cantSplit/>
          <w:trHeight w:val="567"/>
        </w:trPr>
        <w:tc>
          <w:tcPr>
            <w:tcW w:w="5897" w:type="dxa"/>
          </w:tcPr>
          <w:p w14:paraId="3FCC583A" w14:textId="77777777" w:rsidR="00A23F7A" w:rsidRDefault="00A23F7A" w:rsidP="00B5765E"/>
        </w:tc>
      </w:tr>
    </w:tbl>
    <w:tbl>
      <w:tblPr>
        <w:tblW w:w="5580" w:type="dxa"/>
        <w:tblCellMar>
          <w:left w:w="70" w:type="dxa"/>
          <w:right w:w="70" w:type="dxa"/>
        </w:tblCellMar>
        <w:tblLook w:val="04A0" w:firstRow="1" w:lastRow="0" w:firstColumn="1" w:lastColumn="0" w:noHBand="0" w:noVBand="1"/>
      </w:tblPr>
      <w:tblGrid>
        <w:gridCol w:w="620"/>
        <w:gridCol w:w="747"/>
        <w:gridCol w:w="732"/>
        <w:gridCol w:w="833"/>
        <w:gridCol w:w="950"/>
        <w:gridCol w:w="1060"/>
        <w:gridCol w:w="760"/>
      </w:tblGrid>
      <w:tr w:rsidR="00A23F7A" w:rsidRPr="00E5154F" w14:paraId="17A7BD54" w14:textId="77777777" w:rsidTr="00B5765E">
        <w:trPr>
          <w:trHeight w:val="180"/>
        </w:trPr>
        <w:tc>
          <w:tcPr>
            <w:tcW w:w="620" w:type="dxa"/>
            <w:tcBorders>
              <w:top w:val="nil"/>
              <w:left w:val="nil"/>
              <w:bottom w:val="nil"/>
              <w:right w:val="nil"/>
            </w:tcBorders>
            <w:shd w:val="clear" w:color="auto" w:fill="auto"/>
            <w:noWrap/>
            <w:vAlign w:val="bottom"/>
            <w:hideMark/>
          </w:tcPr>
          <w:p w14:paraId="421B887B" w14:textId="77777777" w:rsidR="00A23F7A" w:rsidRPr="00E5154F" w:rsidRDefault="00A23F7A" w:rsidP="00B5765E">
            <w:pPr>
              <w:rPr>
                <w:rFonts w:eastAsia="Times New Roman" w:cs="Times New Roman"/>
                <w:sz w:val="24"/>
                <w:szCs w:val="24"/>
                <w:lang w:eastAsia="sv-SE"/>
              </w:rPr>
            </w:pPr>
          </w:p>
        </w:tc>
        <w:tc>
          <w:tcPr>
            <w:tcW w:w="700" w:type="dxa"/>
            <w:tcBorders>
              <w:top w:val="nil"/>
              <w:left w:val="nil"/>
              <w:bottom w:val="nil"/>
              <w:right w:val="nil"/>
            </w:tcBorders>
            <w:shd w:val="clear" w:color="auto" w:fill="auto"/>
            <w:noWrap/>
            <w:vAlign w:val="bottom"/>
            <w:hideMark/>
          </w:tcPr>
          <w:p w14:paraId="354F9D1E" w14:textId="77777777" w:rsidR="00A23F7A" w:rsidRPr="00E5154F" w:rsidRDefault="00A23F7A" w:rsidP="00B5765E">
            <w:pPr>
              <w:rPr>
                <w:rFonts w:eastAsia="Times New Roman" w:cs="Times New Roman"/>
                <w:lang w:eastAsia="sv-SE"/>
              </w:rPr>
            </w:pPr>
          </w:p>
        </w:tc>
        <w:tc>
          <w:tcPr>
            <w:tcW w:w="700" w:type="dxa"/>
            <w:tcBorders>
              <w:top w:val="nil"/>
              <w:left w:val="nil"/>
              <w:bottom w:val="nil"/>
              <w:right w:val="nil"/>
            </w:tcBorders>
            <w:shd w:val="clear" w:color="auto" w:fill="auto"/>
            <w:noWrap/>
            <w:vAlign w:val="bottom"/>
            <w:hideMark/>
          </w:tcPr>
          <w:p w14:paraId="4A4B57D9" w14:textId="77777777" w:rsidR="00A23F7A" w:rsidRPr="00E5154F"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4775F267" w14:textId="77777777" w:rsidR="00A23F7A" w:rsidRPr="00E5154F" w:rsidRDefault="00A23F7A" w:rsidP="00B5765E">
            <w:pPr>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12E139B4" w14:textId="77777777" w:rsidR="00A23F7A" w:rsidRPr="00E5154F" w:rsidRDefault="00A23F7A" w:rsidP="00B5765E">
            <w:pPr>
              <w:rPr>
                <w:rFonts w:eastAsia="Times New Roman" w:cs="Times New Roman"/>
                <w:lang w:eastAsia="sv-SE"/>
              </w:rPr>
            </w:pPr>
          </w:p>
        </w:tc>
        <w:tc>
          <w:tcPr>
            <w:tcW w:w="1060" w:type="dxa"/>
            <w:tcBorders>
              <w:top w:val="nil"/>
              <w:left w:val="nil"/>
              <w:bottom w:val="nil"/>
              <w:right w:val="nil"/>
            </w:tcBorders>
            <w:shd w:val="clear" w:color="auto" w:fill="auto"/>
            <w:noWrap/>
            <w:vAlign w:val="bottom"/>
            <w:hideMark/>
          </w:tcPr>
          <w:p w14:paraId="656F7186" w14:textId="77777777" w:rsidR="00A23F7A" w:rsidRPr="00E5154F" w:rsidRDefault="00A23F7A" w:rsidP="00B5765E">
            <w:pPr>
              <w:rPr>
                <w:rFonts w:eastAsia="Times New Roman" w:cs="Times New Roman"/>
                <w:lang w:eastAsia="sv-SE"/>
              </w:rPr>
            </w:pPr>
          </w:p>
        </w:tc>
        <w:tc>
          <w:tcPr>
            <w:tcW w:w="760" w:type="dxa"/>
            <w:tcBorders>
              <w:top w:val="nil"/>
              <w:left w:val="nil"/>
              <w:bottom w:val="nil"/>
              <w:right w:val="nil"/>
            </w:tcBorders>
            <w:shd w:val="clear" w:color="auto" w:fill="auto"/>
            <w:noWrap/>
            <w:vAlign w:val="bottom"/>
            <w:hideMark/>
          </w:tcPr>
          <w:p w14:paraId="7F63184A" w14:textId="77777777" w:rsidR="00A23F7A" w:rsidRPr="00E5154F" w:rsidRDefault="00A23F7A" w:rsidP="00B5765E">
            <w:pPr>
              <w:rPr>
                <w:rFonts w:eastAsia="Times New Roman" w:cs="Times New Roman"/>
                <w:lang w:eastAsia="sv-SE"/>
              </w:rPr>
            </w:pPr>
          </w:p>
        </w:tc>
      </w:tr>
      <w:tr w:rsidR="00A23F7A" w:rsidRPr="00E5154F" w14:paraId="16132D06" w14:textId="77777777" w:rsidTr="00B5765E">
        <w:trPr>
          <w:trHeight w:val="180"/>
        </w:trPr>
        <w:tc>
          <w:tcPr>
            <w:tcW w:w="620" w:type="dxa"/>
            <w:tcBorders>
              <w:top w:val="nil"/>
              <w:left w:val="nil"/>
              <w:bottom w:val="single" w:sz="4" w:space="0" w:color="auto"/>
              <w:right w:val="nil"/>
            </w:tcBorders>
            <w:shd w:val="clear" w:color="auto" w:fill="auto"/>
            <w:noWrap/>
            <w:vAlign w:val="bottom"/>
            <w:hideMark/>
          </w:tcPr>
          <w:p w14:paraId="19170F78"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 </w:t>
            </w:r>
          </w:p>
        </w:tc>
        <w:tc>
          <w:tcPr>
            <w:tcW w:w="700" w:type="dxa"/>
            <w:tcBorders>
              <w:top w:val="nil"/>
              <w:left w:val="nil"/>
              <w:bottom w:val="single" w:sz="4" w:space="0" w:color="auto"/>
              <w:right w:val="nil"/>
            </w:tcBorders>
            <w:shd w:val="clear" w:color="auto" w:fill="auto"/>
            <w:noWrap/>
            <w:vAlign w:val="bottom"/>
            <w:hideMark/>
          </w:tcPr>
          <w:p w14:paraId="24B91ACE"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 </w:t>
            </w:r>
          </w:p>
        </w:tc>
        <w:tc>
          <w:tcPr>
            <w:tcW w:w="700" w:type="dxa"/>
            <w:tcBorders>
              <w:top w:val="nil"/>
              <w:left w:val="nil"/>
              <w:bottom w:val="single" w:sz="4" w:space="0" w:color="auto"/>
              <w:right w:val="nil"/>
            </w:tcBorders>
            <w:shd w:val="clear" w:color="auto" w:fill="auto"/>
            <w:noWrap/>
            <w:vAlign w:val="bottom"/>
            <w:hideMark/>
          </w:tcPr>
          <w:p w14:paraId="6C460AC1"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 </w:t>
            </w:r>
          </w:p>
        </w:tc>
        <w:tc>
          <w:tcPr>
            <w:tcW w:w="820" w:type="dxa"/>
            <w:tcBorders>
              <w:top w:val="nil"/>
              <w:left w:val="nil"/>
              <w:bottom w:val="single" w:sz="4" w:space="0" w:color="auto"/>
              <w:right w:val="nil"/>
            </w:tcBorders>
            <w:shd w:val="clear" w:color="auto" w:fill="auto"/>
            <w:noWrap/>
            <w:vAlign w:val="bottom"/>
            <w:hideMark/>
          </w:tcPr>
          <w:p w14:paraId="5617779C"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 </w:t>
            </w:r>
          </w:p>
        </w:tc>
        <w:tc>
          <w:tcPr>
            <w:tcW w:w="920" w:type="dxa"/>
            <w:tcBorders>
              <w:top w:val="nil"/>
              <w:left w:val="nil"/>
              <w:bottom w:val="single" w:sz="4" w:space="0" w:color="auto"/>
              <w:right w:val="nil"/>
            </w:tcBorders>
            <w:shd w:val="clear" w:color="auto" w:fill="auto"/>
            <w:noWrap/>
            <w:vAlign w:val="bottom"/>
            <w:hideMark/>
          </w:tcPr>
          <w:p w14:paraId="5D549248"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 </w:t>
            </w:r>
          </w:p>
        </w:tc>
        <w:tc>
          <w:tcPr>
            <w:tcW w:w="1060" w:type="dxa"/>
            <w:tcBorders>
              <w:top w:val="nil"/>
              <w:left w:val="nil"/>
              <w:bottom w:val="single" w:sz="4" w:space="0" w:color="auto"/>
              <w:right w:val="nil"/>
            </w:tcBorders>
            <w:shd w:val="clear" w:color="auto" w:fill="auto"/>
            <w:noWrap/>
            <w:vAlign w:val="bottom"/>
            <w:hideMark/>
          </w:tcPr>
          <w:p w14:paraId="107CC29B"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 </w:t>
            </w:r>
          </w:p>
        </w:tc>
        <w:tc>
          <w:tcPr>
            <w:tcW w:w="760" w:type="dxa"/>
            <w:tcBorders>
              <w:top w:val="nil"/>
              <w:left w:val="nil"/>
              <w:bottom w:val="single" w:sz="4" w:space="0" w:color="auto"/>
              <w:right w:val="nil"/>
            </w:tcBorders>
            <w:shd w:val="clear" w:color="auto" w:fill="auto"/>
            <w:noWrap/>
            <w:vAlign w:val="bottom"/>
            <w:hideMark/>
          </w:tcPr>
          <w:p w14:paraId="1D425DBF"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 </w:t>
            </w:r>
          </w:p>
        </w:tc>
      </w:tr>
      <w:tr w:rsidR="00A23F7A" w:rsidRPr="00E5154F" w14:paraId="44E58F56" w14:textId="77777777" w:rsidTr="00B5765E">
        <w:trPr>
          <w:trHeight w:val="180"/>
        </w:trPr>
        <w:tc>
          <w:tcPr>
            <w:tcW w:w="620" w:type="dxa"/>
            <w:tcBorders>
              <w:top w:val="nil"/>
              <w:left w:val="nil"/>
              <w:bottom w:val="single" w:sz="4" w:space="0" w:color="auto"/>
              <w:right w:val="nil"/>
            </w:tcBorders>
            <w:shd w:val="clear" w:color="auto" w:fill="auto"/>
            <w:noWrap/>
            <w:vAlign w:val="bottom"/>
            <w:hideMark/>
          </w:tcPr>
          <w:p w14:paraId="78B30157"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 </w:t>
            </w:r>
          </w:p>
        </w:tc>
        <w:tc>
          <w:tcPr>
            <w:tcW w:w="700" w:type="dxa"/>
            <w:tcBorders>
              <w:top w:val="nil"/>
              <w:left w:val="nil"/>
              <w:bottom w:val="single" w:sz="4" w:space="0" w:color="auto"/>
              <w:right w:val="nil"/>
            </w:tcBorders>
            <w:shd w:val="clear" w:color="auto" w:fill="auto"/>
            <w:noWrap/>
            <w:vAlign w:val="bottom"/>
            <w:hideMark/>
          </w:tcPr>
          <w:p w14:paraId="06474F5C"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 </w:t>
            </w:r>
          </w:p>
        </w:tc>
        <w:tc>
          <w:tcPr>
            <w:tcW w:w="700" w:type="dxa"/>
            <w:tcBorders>
              <w:top w:val="nil"/>
              <w:left w:val="nil"/>
              <w:bottom w:val="single" w:sz="4" w:space="0" w:color="auto"/>
              <w:right w:val="nil"/>
            </w:tcBorders>
            <w:shd w:val="clear" w:color="auto" w:fill="auto"/>
            <w:noWrap/>
            <w:vAlign w:val="bottom"/>
            <w:hideMark/>
          </w:tcPr>
          <w:p w14:paraId="78BC2D7F"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 </w:t>
            </w:r>
          </w:p>
        </w:tc>
        <w:tc>
          <w:tcPr>
            <w:tcW w:w="820" w:type="dxa"/>
            <w:tcBorders>
              <w:top w:val="nil"/>
              <w:left w:val="nil"/>
              <w:bottom w:val="single" w:sz="4" w:space="0" w:color="auto"/>
              <w:right w:val="nil"/>
            </w:tcBorders>
            <w:shd w:val="clear" w:color="auto" w:fill="auto"/>
            <w:noWrap/>
            <w:vAlign w:val="bottom"/>
            <w:hideMark/>
          </w:tcPr>
          <w:p w14:paraId="662A605D"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 </w:t>
            </w:r>
          </w:p>
        </w:tc>
        <w:tc>
          <w:tcPr>
            <w:tcW w:w="920" w:type="dxa"/>
            <w:tcBorders>
              <w:top w:val="nil"/>
              <w:left w:val="nil"/>
              <w:bottom w:val="single" w:sz="4" w:space="0" w:color="auto"/>
              <w:right w:val="nil"/>
            </w:tcBorders>
            <w:shd w:val="clear" w:color="auto" w:fill="auto"/>
            <w:noWrap/>
            <w:vAlign w:val="bottom"/>
            <w:hideMark/>
          </w:tcPr>
          <w:p w14:paraId="02BFBA1D"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 </w:t>
            </w:r>
          </w:p>
        </w:tc>
        <w:tc>
          <w:tcPr>
            <w:tcW w:w="1060" w:type="dxa"/>
            <w:tcBorders>
              <w:top w:val="nil"/>
              <w:left w:val="nil"/>
              <w:bottom w:val="single" w:sz="4" w:space="0" w:color="auto"/>
              <w:right w:val="nil"/>
            </w:tcBorders>
            <w:shd w:val="clear" w:color="auto" w:fill="auto"/>
            <w:noWrap/>
            <w:vAlign w:val="bottom"/>
            <w:hideMark/>
          </w:tcPr>
          <w:p w14:paraId="10539459"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 </w:t>
            </w:r>
          </w:p>
        </w:tc>
        <w:tc>
          <w:tcPr>
            <w:tcW w:w="760" w:type="dxa"/>
            <w:tcBorders>
              <w:top w:val="nil"/>
              <w:left w:val="nil"/>
              <w:bottom w:val="single" w:sz="4" w:space="0" w:color="auto"/>
              <w:right w:val="nil"/>
            </w:tcBorders>
            <w:shd w:val="clear" w:color="auto" w:fill="auto"/>
            <w:noWrap/>
            <w:vAlign w:val="bottom"/>
            <w:hideMark/>
          </w:tcPr>
          <w:p w14:paraId="716EDB72"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 </w:t>
            </w:r>
          </w:p>
        </w:tc>
      </w:tr>
      <w:tr w:rsidR="00A23F7A" w:rsidRPr="00E5154F" w14:paraId="264B65A2" w14:textId="77777777" w:rsidTr="00B5765E">
        <w:trPr>
          <w:trHeight w:val="180"/>
        </w:trPr>
        <w:tc>
          <w:tcPr>
            <w:tcW w:w="620" w:type="dxa"/>
            <w:tcBorders>
              <w:top w:val="nil"/>
              <w:left w:val="nil"/>
              <w:bottom w:val="nil"/>
              <w:right w:val="nil"/>
            </w:tcBorders>
            <w:shd w:val="clear" w:color="auto" w:fill="auto"/>
            <w:noWrap/>
            <w:vAlign w:val="bottom"/>
            <w:hideMark/>
          </w:tcPr>
          <w:p w14:paraId="35B8B7E0" w14:textId="77777777" w:rsidR="00A23F7A" w:rsidRPr="00E5154F" w:rsidRDefault="00A23F7A" w:rsidP="00B5765E">
            <w:pPr>
              <w:rPr>
                <w:rFonts w:ascii="Arial" w:eastAsia="Times New Roman" w:hAnsi="Arial" w:cs="Arial"/>
                <w:sz w:val="14"/>
                <w:szCs w:val="14"/>
                <w:lang w:eastAsia="sv-SE"/>
              </w:rPr>
            </w:pPr>
          </w:p>
        </w:tc>
        <w:tc>
          <w:tcPr>
            <w:tcW w:w="700" w:type="dxa"/>
            <w:tcBorders>
              <w:top w:val="nil"/>
              <w:left w:val="nil"/>
              <w:bottom w:val="nil"/>
              <w:right w:val="nil"/>
            </w:tcBorders>
            <w:shd w:val="clear" w:color="auto" w:fill="auto"/>
            <w:noWrap/>
            <w:vAlign w:val="bottom"/>
            <w:hideMark/>
          </w:tcPr>
          <w:p w14:paraId="0A72D9DB" w14:textId="77777777" w:rsidR="00A23F7A" w:rsidRPr="00E5154F" w:rsidRDefault="00A23F7A" w:rsidP="00B5765E">
            <w:pPr>
              <w:rPr>
                <w:rFonts w:eastAsia="Times New Roman" w:cs="Times New Roman"/>
                <w:lang w:eastAsia="sv-SE"/>
              </w:rPr>
            </w:pPr>
          </w:p>
        </w:tc>
        <w:tc>
          <w:tcPr>
            <w:tcW w:w="700" w:type="dxa"/>
            <w:tcBorders>
              <w:top w:val="nil"/>
              <w:left w:val="nil"/>
              <w:bottom w:val="nil"/>
              <w:right w:val="nil"/>
            </w:tcBorders>
            <w:shd w:val="clear" w:color="auto" w:fill="auto"/>
            <w:noWrap/>
            <w:vAlign w:val="bottom"/>
            <w:hideMark/>
          </w:tcPr>
          <w:p w14:paraId="731C52FD" w14:textId="77777777" w:rsidR="00A23F7A" w:rsidRPr="00E5154F"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20A8A91A" w14:textId="77777777" w:rsidR="00A23F7A" w:rsidRPr="00E5154F" w:rsidRDefault="00A23F7A" w:rsidP="00B5765E">
            <w:pPr>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016C0139" w14:textId="77777777" w:rsidR="00A23F7A" w:rsidRPr="00E5154F" w:rsidRDefault="00A23F7A" w:rsidP="00B5765E">
            <w:pPr>
              <w:rPr>
                <w:rFonts w:eastAsia="Times New Roman" w:cs="Times New Roman"/>
                <w:lang w:eastAsia="sv-SE"/>
              </w:rPr>
            </w:pPr>
          </w:p>
        </w:tc>
        <w:tc>
          <w:tcPr>
            <w:tcW w:w="1060" w:type="dxa"/>
            <w:tcBorders>
              <w:top w:val="nil"/>
              <w:left w:val="nil"/>
              <w:bottom w:val="nil"/>
              <w:right w:val="nil"/>
            </w:tcBorders>
            <w:shd w:val="clear" w:color="auto" w:fill="auto"/>
            <w:noWrap/>
            <w:vAlign w:val="bottom"/>
            <w:hideMark/>
          </w:tcPr>
          <w:p w14:paraId="277792B8" w14:textId="77777777" w:rsidR="00A23F7A" w:rsidRPr="00E5154F" w:rsidRDefault="00A23F7A" w:rsidP="00B5765E">
            <w:pPr>
              <w:rPr>
                <w:rFonts w:eastAsia="Times New Roman" w:cs="Times New Roman"/>
                <w:lang w:eastAsia="sv-SE"/>
              </w:rPr>
            </w:pPr>
          </w:p>
        </w:tc>
        <w:tc>
          <w:tcPr>
            <w:tcW w:w="760" w:type="dxa"/>
            <w:tcBorders>
              <w:top w:val="nil"/>
              <w:left w:val="nil"/>
              <w:bottom w:val="nil"/>
              <w:right w:val="nil"/>
            </w:tcBorders>
            <w:shd w:val="clear" w:color="auto" w:fill="auto"/>
            <w:noWrap/>
            <w:vAlign w:val="bottom"/>
            <w:hideMark/>
          </w:tcPr>
          <w:p w14:paraId="31445A5D" w14:textId="77777777" w:rsidR="00A23F7A" w:rsidRPr="00E5154F" w:rsidRDefault="00A23F7A" w:rsidP="00B5765E">
            <w:pPr>
              <w:rPr>
                <w:rFonts w:eastAsia="Times New Roman" w:cs="Times New Roman"/>
                <w:lang w:eastAsia="sv-SE"/>
              </w:rPr>
            </w:pPr>
          </w:p>
        </w:tc>
      </w:tr>
      <w:tr w:rsidR="00A23F7A" w:rsidRPr="00E5154F" w14:paraId="6D50A706" w14:textId="77777777" w:rsidTr="00B5765E">
        <w:trPr>
          <w:trHeight w:val="180"/>
        </w:trPr>
        <w:tc>
          <w:tcPr>
            <w:tcW w:w="620" w:type="dxa"/>
            <w:tcBorders>
              <w:top w:val="nil"/>
              <w:left w:val="nil"/>
              <w:bottom w:val="nil"/>
              <w:right w:val="nil"/>
            </w:tcBorders>
            <w:shd w:val="clear" w:color="auto" w:fill="auto"/>
            <w:noWrap/>
            <w:vAlign w:val="bottom"/>
            <w:hideMark/>
          </w:tcPr>
          <w:p w14:paraId="3586D0C1" w14:textId="77777777" w:rsidR="00A23F7A" w:rsidRPr="00E5154F" w:rsidRDefault="00A23F7A" w:rsidP="00B5765E">
            <w:pPr>
              <w:rPr>
                <w:rFonts w:eastAsia="Times New Roman" w:cs="Times New Roman"/>
                <w:lang w:eastAsia="sv-SE"/>
              </w:rPr>
            </w:pPr>
          </w:p>
        </w:tc>
        <w:tc>
          <w:tcPr>
            <w:tcW w:w="700" w:type="dxa"/>
            <w:tcBorders>
              <w:top w:val="nil"/>
              <w:left w:val="nil"/>
              <w:bottom w:val="nil"/>
              <w:right w:val="nil"/>
            </w:tcBorders>
            <w:shd w:val="clear" w:color="auto" w:fill="auto"/>
            <w:noWrap/>
            <w:vAlign w:val="bottom"/>
            <w:hideMark/>
          </w:tcPr>
          <w:p w14:paraId="10035698" w14:textId="77777777" w:rsidR="00A23F7A" w:rsidRPr="00E5154F" w:rsidRDefault="00A23F7A" w:rsidP="00B5765E">
            <w:pPr>
              <w:rPr>
                <w:rFonts w:eastAsia="Times New Roman" w:cs="Times New Roman"/>
                <w:lang w:eastAsia="sv-SE"/>
              </w:rPr>
            </w:pPr>
          </w:p>
        </w:tc>
        <w:tc>
          <w:tcPr>
            <w:tcW w:w="700" w:type="dxa"/>
            <w:tcBorders>
              <w:top w:val="nil"/>
              <w:left w:val="nil"/>
              <w:bottom w:val="nil"/>
              <w:right w:val="nil"/>
            </w:tcBorders>
            <w:shd w:val="clear" w:color="auto" w:fill="auto"/>
            <w:noWrap/>
            <w:vAlign w:val="bottom"/>
            <w:hideMark/>
          </w:tcPr>
          <w:p w14:paraId="6B1DB22C" w14:textId="77777777" w:rsidR="00A23F7A" w:rsidRPr="00E5154F"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6D494196" w14:textId="77777777" w:rsidR="00A23F7A" w:rsidRPr="00E5154F" w:rsidRDefault="00A23F7A" w:rsidP="00B5765E">
            <w:pPr>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2E65FE38" w14:textId="77777777" w:rsidR="00A23F7A" w:rsidRPr="00E5154F" w:rsidRDefault="00A23F7A" w:rsidP="00B5765E">
            <w:pPr>
              <w:rPr>
                <w:rFonts w:eastAsia="Times New Roman" w:cs="Times New Roman"/>
                <w:lang w:eastAsia="sv-SE"/>
              </w:rPr>
            </w:pPr>
          </w:p>
        </w:tc>
        <w:tc>
          <w:tcPr>
            <w:tcW w:w="1060" w:type="dxa"/>
            <w:tcBorders>
              <w:top w:val="nil"/>
              <w:left w:val="nil"/>
              <w:bottom w:val="nil"/>
              <w:right w:val="nil"/>
            </w:tcBorders>
            <w:shd w:val="clear" w:color="auto" w:fill="auto"/>
            <w:noWrap/>
            <w:vAlign w:val="bottom"/>
            <w:hideMark/>
          </w:tcPr>
          <w:p w14:paraId="19D68562" w14:textId="77777777" w:rsidR="00A23F7A" w:rsidRPr="00E5154F" w:rsidRDefault="00A23F7A" w:rsidP="00B5765E">
            <w:pPr>
              <w:rPr>
                <w:rFonts w:eastAsia="Times New Roman" w:cs="Times New Roman"/>
                <w:lang w:eastAsia="sv-SE"/>
              </w:rPr>
            </w:pPr>
          </w:p>
        </w:tc>
        <w:tc>
          <w:tcPr>
            <w:tcW w:w="760" w:type="dxa"/>
            <w:tcBorders>
              <w:top w:val="nil"/>
              <w:left w:val="nil"/>
              <w:bottom w:val="nil"/>
              <w:right w:val="nil"/>
            </w:tcBorders>
            <w:shd w:val="clear" w:color="auto" w:fill="auto"/>
            <w:noWrap/>
            <w:vAlign w:val="bottom"/>
            <w:hideMark/>
          </w:tcPr>
          <w:p w14:paraId="55C7CEAD" w14:textId="77777777" w:rsidR="00A23F7A" w:rsidRPr="00E5154F" w:rsidRDefault="00A23F7A" w:rsidP="00B5765E">
            <w:pPr>
              <w:rPr>
                <w:rFonts w:eastAsia="Times New Roman" w:cs="Times New Roman"/>
                <w:lang w:eastAsia="sv-SE"/>
              </w:rPr>
            </w:pPr>
          </w:p>
        </w:tc>
      </w:tr>
      <w:tr w:rsidR="00A23F7A" w:rsidRPr="00E5154F" w14:paraId="2A7A3DD3" w14:textId="77777777" w:rsidTr="00B5765E">
        <w:trPr>
          <w:trHeight w:val="180"/>
        </w:trPr>
        <w:tc>
          <w:tcPr>
            <w:tcW w:w="620" w:type="dxa"/>
            <w:tcBorders>
              <w:top w:val="nil"/>
              <w:left w:val="nil"/>
              <w:bottom w:val="nil"/>
              <w:right w:val="nil"/>
            </w:tcBorders>
            <w:shd w:val="clear" w:color="auto" w:fill="auto"/>
            <w:noWrap/>
            <w:vAlign w:val="bottom"/>
            <w:hideMark/>
          </w:tcPr>
          <w:p w14:paraId="4A248BC3"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Resor</w:t>
            </w:r>
          </w:p>
        </w:tc>
        <w:tc>
          <w:tcPr>
            <w:tcW w:w="700" w:type="dxa"/>
            <w:tcBorders>
              <w:top w:val="nil"/>
              <w:left w:val="nil"/>
              <w:bottom w:val="nil"/>
              <w:right w:val="nil"/>
            </w:tcBorders>
            <w:shd w:val="clear" w:color="auto" w:fill="auto"/>
            <w:noWrap/>
            <w:vAlign w:val="bottom"/>
            <w:hideMark/>
          </w:tcPr>
          <w:p w14:paraId="771297F8"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Tryckning</w:t>
            </w:r>
          </w:p>
        </w:tc>
        <w:tc>
          <w:tcPr>
            <w:tcW w:w="700" w:type="dxa"/>
            <w:tcBorders>
              <w:top w:val="nil"/>
              <w:left w:val="nil"/>
              <w:bottom w:val="nil"/>
              <w:right w:val="nil"/>
            </w:tcBorders>
            <w:shd w:val="clear" w:color="auto" w:fill="auto"/>
            <w:noWrap/>
            <w:vAlign w:val="bottom"/>
            <w:hideMark/>
          </w:tcPr>
          <w:p w14:paraId="1F5D0706"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Konsulta-</w:t>
            </w:r>
          </w:p>
        </w:tc>
        <w:tc>
          <w:tcPr>
            <w:tcW w:w="820" w:type="dxa"/>
            <w:tcBorders>
              <w:top w:val="nil"/>
              <w:left w:val="nil"/>
              <w:bottom w:val="nil"/>
              <w:right w:val="nil"/>
            </w:tcBorders>
            <w:shd w:val="clear" w:color="auto" w:fill="auto"/>
            <w:noWrap/>
            <w:vAlign w:val="bottom"/>
            <w:hideMark/>
          </w:tcPr>
          <w:p w14:paraId="4EE32375"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Övriga </w:t>
            </w:r>
          </w:p>
        </w:tc>
        <w:tc>
          <w:tcPr>
            <w:tcW w:w="920" w:type="dxa"/>
            <w:tcBorders>
              <w:top w:val="nil"/>
              <w:left w:val="nil"/>
              <w:bottom w:val="nil"/>
              <w:right w:val="nil"/>
            </w:tcBorders>
            <w:shd w:val="clear" w:color="auto" w:fill="auto"/>
            <w:noWrap/>
            <w:vAlign w:val="bottom"/>
            <w:hideMark/>
          </w:tcPr>
          <w:p w14:paraId="7AD414C5"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Bidrag till</w:t>
            </w:r>
          </w:p>
        </w:tc>
        <w:tc>
          <w:tcPr>
            <w:tcW w:w="1060" w:type="dxa"/>
            <w:tcBorders>
              <w:top w:val="nil"/>
              <w:left w:val="nil"/>
              <w:bottom w:val="nil"/>
              <w:right w:val="nil"/>
            </w:tcBorders>
            <w:shd w:val="clear" w:color="auto" w:fill="auto"/>
            <w:noWrap/>
            <w:vAlign w:val="bottom"/>
            <w:hideMark/>
          </w:tcPr>
          <w:p w14:paraId="352DBE88"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Inkomster</w:t>
            </w:r>
          </w:p>
        </w:tc>
        <w:tc>
          <w:tcPr>
            <w:tcW w:w="760" w:type="dxa"/>
            <w:tcBorders>
              <w:top w:val="nil"/>
              <w:left w:val="nil"/>
              <w:bottom w:val="nil"/>
              <w:right w:val="nil"/>
            </w:tcBorders>
            <w:shd w:val="clear" w:color="auto" w:fill="auto"/>
            <w:noWrap/>
            <w:vAlign w:val="bottom"/>
            <w:hideMark/>
          </w:tcPr>
          <w:p w14:paraId="36F32FB7"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Summa</w:t>
            </w:r>
          </w:p>
        </w:tc>
      </w:tr>
      <w:tr w:rsidR="00A23F7A" w:rsidRPr="00E5154F" w14:paraId="6EAEB130" w14:textId="77777777" w:rsidTr="00B5765E">
        <w:trPr>
          <w:trHeight w:val="180"/>
        </w:trPr>
        <w:tc>
          <w:tcPr>
            <w:tcW w:w="620" w:type="dxa"/>
            <w:tcBorders>
              <w:top w:val="nil"/>
              <w:left w:val="nil"/>
              <w:bottom w:val="nil"/>
              <w:right w:val="nil"/>
            </w:tcBorders>
            <w:shd w:val="clear" w:color="auto" w:fill="auto"/>
            <w:noWrap/>
            <w:vAlign w:val="bottom"/>
            <w:hideMark/>
          </w:tcPr>
          <w:p w14:paraId="2EA27FED" w14:textId="77777777" w:rsidR="00A23F7A" w:rsidRPr="00E5154F" w:rsidRDefault="00A23F7A" w:rsidP="00B5765E">
            <w:pPr>
              <w:rPr>
                <w:rFonts w:ascii="Arial" w:eastAsia="Times New Roman" w:hAnsi="Arial" w:cs="Arial"/>
                <w:sz w:val="14"/>
                <w:szCs w:val="14"/>
                <w:lang w:eastAsia="sv-SE"/>
              </w:rPr>
            </w:pPr>
          </w:p>
        </w:tc>
        <w:tc>
          <w:tcPr>
            <w:tcW w:w="700" w:type="dxa"/>
            <w:tcBorders>
              <w:top w:val="nil"/>
              <w:left w:val="nil"/>
              <w:bottom w:val="nil"/>
              <w:right w:val="nil"/>
            </w:tcBorders>
            <w:shd w:val="clear" w:color="auto" w:fill="auto"/>
            <w:noWrap/>
            <w:vAlign w:val="bottom"/>
            <w:hideMark/>
          </w:tcPr>
          <w:p w14:paraId="2B126A63" w14:textId="77777777" w:rsidR="00A23F7A" w:rsidRPr="00E5154F" w:rsidRDefault="00A23F7A" w:rsidP="00B5765E">
            <w:pPr>
              <w:rPr>
                <w:rFonts w:eastAsia="Times New Roman" w:cs="Times New Roman"/>
                <w:lang w:eastAsia="sv-SE"/>
              </w:rPr>
            </w:pPr>
          </w:p>
        </w:tc>
        <w:tc>
          <w:tcPr>
            <w:tcW w:w="700" w:type="dxa"/>
            <w:tcBorders>
              <w:top w:val="nil"/>
              <w:left w:val="nil"/>
              <w:bottom w:val="nil"/>
              <w:right w:val="nil"/>
            </w:tcBorders>
            <w:shd w:val="clear" w:color="auto" w:fill="auto"/>
            <w:noWrap/>
            <w:vAlign w:val="bottom"/>
            <w:hideMark/>
          </w:tcPr>
          <w:p w14:paraId="7C880FC8" w14:textId="77777777" w:rsidR="00A23F7A" w:rsidRPr="00E5154F" w:rsidRDefault="00A23F7A" w:rsidP="00B5765E">
            <w:pPr>
              <w:rPr>
                <w:rFonts w:ascii="Arial" w:eastAsia="Times New Roman" w:hAnsi="Arial" w:cs="Arial"/>
                <w:sz w:val="14"/>
                <w:szCs w:val="14"/>
                <w:lang w:eastAsia="sv-SE"/>
              </w:rPr>
            </w:pPr>
            <w:proofErr w:type="spellStart"/>
            <w:r w:rsidRPr="00E5154F">
              <w:rPr>
                <w:rFonts w:ascii="Arial" w:eastAsia="Times New Roman" w:hAnsi="Arial" w:cs="Arial"/>
                <w:sz w:val="14"/>
                <w:szCs w:val="14"/>
                <w:lang w:eastAsia="sv-SE"/>
              </w:rPr>
              <w:t>tioner</w:t>
            </w:r>
            <w:proofErr w:type="spellEnd"/>
          </w:p>
        </w:tc>
        <w:tc>
          <w:tcPr>
            <w:tcW w:w="820" w:type="dxa"/>
            <w:tcBorders>
              <w:top w:val="nil"/>
              <w:left w:val="nil"/>
              <w:bottom w:val="nil"/>
              <w:right w:val="nil"/>
            </w:tcBorders>
            <w:shd w:val="clear" w:color="auto" w:fill="auto"/>
            <w:noWrap/>
            <w:vAlign w:val="bottom"/>
            <w:hideMark/>
          </w:tcPr>
          <w:p w14:paraId="0AD2783A" w14:textId="77777777" w:rsidR="00A23F7A" w:rsidRPr="00E5154F" w:rsidRDefault="00A23F7A" w:rsidP="00B5765E">
            <w:pPr>
              <w:rPr>
                <w:rFonts w:ascii="Arial" w:eastAsia="Times New Roman" w:hAnsi="Arial" w:cs="Arial"/>
                <w:sz w:val="14"/>
                <w:szCs w:val="14"/>
                <w:lang w:eastAsia="sv-SE"/>
              </w:rPr>
            </w:pPr>
            <w:proofErr w:type="spellStart"/>
            <w:r w:rsidRPr="00E5154F">
              <w:rPr>
                <w:rFonts w:ascii="Arial" w:eastAsia="Times New Roman" w:hAnsi="Arial" w:cs="Arial"/>
                <w:sz w:val="14"/>
                <w:szCs w:val="14"/>
                <w:lang w:eastAsia="sv-SE"/>
              </w:rPr>
              <w:t>administra</w:t>
            </w:r>
            <w:proofErr w:type="spellEnd"/>
            <w:r w:rsidRPr="00E5154F">
              <w:rPr>
                <w:rFonts w:ascii="Arial" w:eastAsia="Times New Roman" w:hAnsi="Arial" w:cs="Arial"/>
                <w:sz w:val="14"/>
                <w:szCs w:val="14"/>
                <w:lang w:eastAsia="sv-SE"/>
              </w:rPr>
              <w:t>-</w:t>
            </w:r>
          </w:p>
        </w:tc>
        <w:tc>
          <w:tcPr>
            <w:tcW w:w="920" w:type="dxa"/>
            <w:tcBorders>
              <w:top w:val="nil"/>
              <w:left w:val="nil"/>
              <w:bottom w:val="nil"/>
              <w:right w:val="nil"/>
            </w:tcBorders>
            <w:shd w:val="clear" w:color="auto" w:fill="auto"/>
            <w:noWrap/>
            <w:vAlign w:val="bottom"/>
            <w:hideMark/>
          </w:tcPr>
          <w:p w14:paraId="475AF341"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myndigheter,</w:t>
            </w:r>
          </w:p>
        </w:tc>
        <w:tc>
          <w:tcPr>
            <w:tcW w:w="1060" w:type="dxa"/>
            <w:tcBorders>
              <w:top w:val="nil"/>
              <w:left w:val="nil"/>
              <w:bottom w:val="nil"/>
              <w:right w:val="nil"/>
            </w:tcBorders>
            <w:shd w:val="clear" w:color="auto" w:fill="auto"/>
            <w:noWrap/>
            <w:vAlign w:val="bottom"/>
            <w:hideMark/>
          </w:tcPr>
          <w:p w14:paraId="0732E892"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av försäljning</w:t>
            </w:r>
          </w:p>
        </w:tc>
        <w:tc>
          <w:tcPr>
            <w:tcW w:w="760" w:type="dxa"/>
            <w:tcBorders>
              <w:top w:val="nil"/>
              <w:left w:val="nil"/>
              <w:bottom w:val="nil"/>
              <w:right w:val="nil"/>
            </w:tcBorders>
            <w:shd w:val="clear" w:color="auto" w:fill="auto"/>
            <w:noWrap/>
            <w:vAlign w:val="bottom"/>
            <w:hideMark/>
          </w:tcPr>
          <w:p w14:paraId="4710E85A" w14:textId="77777777" w:rsidR="00A23F7A" w:rsidRPr="00E5154F" w:rsidRDefault="00A23F7A" w:rsidP="00B5765E">
            <w:pPr>
              <w:rPr>
                <w:rFonts w:ascii="Arial" w:eastAsia="Times New Roman" w:hAnsi="Arial" w:cs="Arial"/>
                <w:sz w:val="14"/>
                <w:szCs w:val="14"/>
                <w:lang w:eastAsia="sv-SE"/>
              </w:rPr>
            </w:pPr>
          </w:p>
        </w:tc>
      </w:tr>
      <w:tr w:rsidR="00A23F7A" w:rsidRPr="00E5154F" w14:paraId="41B15466" w14:textId="77777777" w:rsidTr="00B5765E">
        <w:trPr>
          <w:trHeight w:val="180"/>
        </w:trPr>
        <w:tc>
          <w:tcPr>
            <w:tcW w:w="620" w:type="dxa"/>
            <w:tcBorders>
              <w:top w:val="nil"/>
              <w:left w:val="nil"/>
              <w:bottom w:val="nil"/>
              <w:right w:val="nil"/>
            </w:tcBorders>
            <w:shd w:val="clear" w:color="auto" w:fill="auto"/>
            <w:noWrap/>
            <w:vAlign w:val="bottom"/>
            <w:hideMark/>
          </w:tcPr>
          <w:p w14:paraId="3ED07F3D" w14:textId="77777777" w:rsidR="00A23F7A" w:rsidRPr="00E5154F" w:rsidRDefault="00A23F7A" w:rsidP="00B5765E">
            <w:pPr>
              <w:rPr>
                <w:rFonts w:eastAsia="Times New Roman" w:cs="Times New Roman"/>
                <w:lang w:eastAsia="sv-SE"/>
              </w:rPr>
            </w:pPr>
          </w:p>
        </w:tc>
        <w:tc>
          <w:tcPr>
            <w:tcW w:w="700" w:type="dxa"/>
            <w:tcBorders>
              <w:top w:val="nil"/>
              <w:left w:val="nil"/>
              <w:bottom w:val="nil"/>
              <w:right w:val="nil"/>
            </w:tcBorders>
            <w:shd w:val="clear" w:color="auto" w:fill="auto"/>
            <w:noWrap/>
            <w:vAlign w:val="bottom"/>
            <w:hideMark/>
          </w:tcPr>
          <w:p w14:paraId="5FAE2A4A" w14:textId="77777777" w:rsidR="00A23F7A" w:rsidRPr="00E5154F" w:rsidRDefault="00A23F7A" w:rsidP="00B5765E">
            <w:pPr>
              <w:rPr>
                <w:rFonts w:eastAsia="Times New Roman" w:cs="Times New Roman"/>
                <w:lang w:eastAsia="sv-SE"/>
              </w:rPr>
            </w:pPr>
          </w:p>
        </w:tc>
        <w:tc>
          <w:tcPr>
            <w:tcW w:w="700" w:type="dxa"/>
            <w:tcBorders>
              <w:top w:val="nil"/>
              <w:left w:val="nil"/>
              <w:bottom w:val="nil"/>
              <w:right w:val="nil"/>
            </w:tcBorders>
            <w:shd w:val="clear" w:color="auto" w:fill="auto"/>
            <w:noWrap/>
            <w:vAlign w:val="bottom"/>
            <w:hideMark/>
          </w:tcPr>
          <w:p w14:paraId="37993EA3" w14:textId="77777777" w:rsidR="00A23F7A" w:rsidRPr="00E5154F"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0D04C052" w14:textId="77777777" w:rsidR="00A23F7A" w:rsidRPr="00E5154F" w:rsidRDefault="00A23F7A" w:rsidP="00B5765E">
            <w:pPr>
              <w:rPr>
                <w:rFonts w:ascii="Arial" w:eastAsia="Times New Roman" w:hAnsi="Arial" w:cs="Arial"/>
                <w:sz w:val="14"/>
                <w:szCs w:val="14"/>
                <w:lang w:eastAsia="sv-SE"/>
              </w:rPr>
            </w:pPr>
            <w:proofErr w:type="spellStart"/>
            <w:r w:rsidRPr="00E5154F">
              <w:rPr>
                <w:rFonts w:ascii="Arial" w:eastAsia="Times New Roman" w:hAnsi="Arial" w:cs="Arial"/>
                <w:sz w:val="14"/>
                <w:szCs w:val="14"/>
                <w:lang w:eastAsia="sv-SE"/>
              </w:rPr>
              <w:t>tiva</w:t>
            </w:r>
            <w:proofErr w:type="spellEnd"/>
            <w:r w:rsidRPr="00E5154F">
              <w:rPr>
                <w:rFonts w:ascii="Arial" w:eastAsia="Times New Roman" w:hAnsi="Arial" w:cs="Arial"/>
                <w:sz w:val="14"/>
                <w:szCs w:val="14"/>
                <w:lang w:eastAsia="sv-SE"/>
              </w:rPr>
              <w:t xml:space="preserve"> utgifter</w:t>
            </w:r>
          </w:p>
        </w:tc>
        <w:tc>
          <w:tcPr>
            <w:tcW w:w="920" w:type="dxa"/>
            <w:tcBorders>
              <w:top w:val="nil"/>
              <w:left w:val="nil"/>
              <w:bottom w:val="nil"/>
              <w:right w:val="nil"/>
            </w:tcBorders>
            <w:shd w:val="clear" w:color="auto" w:fill="auto"/>
            <w:noWrap/>
            <w:vAlign w:val="bottom"/>
            <w:hideMark/>
          </w:tcPr>
          <w:p w14:paraId="0A52B9BF"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institutioner,</w:t>
            </w:r>
          </w:p>
        </w:tc>
        <w:tc>
          <w:tcPr>
            <w:tcW w:w="1060" w:type="dxa"/>
            <w:tcBorders>
              <w:top w:val="nil"/>
              <w:left w:val="nil"/>
              <w:bottom w:val="nil"/>
              <w:right w:val="nil"/>
            </w:tcBorders>
            <w:shd w:val="clear" w:color="auto" w:fill="auto"/>
            <w:noWrap/>
            <w:vAlign w:val="bottom"/>
            <w:hideMark/>
          </w:tcPr>
          <w:p w14:paraId="22AC9175"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m.m.</w:t>
            </w:r>
          </w:p>
        </w:tc>
        <w:tc>
          <w:tcPr>
            <w:tcW w:w="760" w:type="dxa"/>
            <w:tcBorders>
              <w:top w:val="nil"/>
              <w:left w:val="nil"/>
              <w:bottom w:val="nil"/>
              <w:right w:val="nil"/>
            </w:tcBorders>
            <w:shd w:val="clear" w:color="auto" w:fill="auto"/>
            <w:noWrap/>
            <w:vAlign w:val="bottom"/>
            <w:hideMark/>
          </w:tcPr>
          <w:p w14:paraId="5154EA67" w14:textId="77777777" w:rsidR="00A23F7A" w:rsidRPr="00E5154F" w:rsidRDefault="00A23F7A" w:rsidP="00B5765E">
            <w:pPr>
              <w:rPr>
                <w:rFonts w:ascii="Arial" w:eastAsia="Times New Roman" w:hAnsi="Arial" w:cs="Arial"/>
                <w:sz w:val="14"/>
                <w:szCs w:val="14"/>
                <w:lang w:eastAsia="sv-SE"/>
              </w:rPr>
            </w:pPr>
          </w:p>
        </w:tc>
      </w:tr>
      <w:tr w:rsidR="00A23F7A" w:rsidRPr="00E5154F" w14:paraId="1A424C6B" w14:textId="77777777" w:rsidTr="00B5765E">
        <w:trPr>
          <w:trHeight w:val="180"/>
        </w:trPr>
        <w:tc>
          <w:tcPr>
            <w:tcW w:w="620" w:type="dxa"/>
            <w:tcBorders>
              <w:top w:val="nil"/>
              <w:left w:val="nil"/>
              <w:bottom w:val="single" w:sz="4" w:space="0" w:color="auto"/>
              <w:right w:val="nil"/>
            </w:tcBorders>
            <w:shd w:val="clear" w:color="auto" w:fill="auto"/>
            <w:noWrap/>
            <w:vAlign w:val="bottom"/>
            <w:hideMark/>
          </w:tcPr>
          <w:p w14:paraId="4AFFA4DF"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 </w:t>
            </w:r>
          </w:p>
        </w:tc>
        <w:tc>
          <w:tcPr>
            <w:tcW w:w="700" w:type="dxa"/>
            <w:tcBorders>
              <w:top w:val="nil"/>
              <w:left w:val="nil"/>
              <w:bottom w:val="single" w:sz="4" w:space="0" w:color="auto"/>
              <w:right w:val="nil"/>
            </w:tcBorders>
            <w:shd w:val="clear" w:color="auto" w:fill="auto"/>
            <w:noWrap/>
            <w:vAlign w:val="bottom"/>
            <w:hideMark/>
          </w:tcPr>
          <w:p w14:paraId="4C64D45B"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 </w:t>
            </w:r>
          </w:p>
        </w:tc>
        <w:tc>
          <w:tcPr>
            <w:tcW w:w="700" w:type="dxa"/>
            <w:tcBorders>
              <w:top w:val="nil"/>
              <w:left w:val="nil"/>
              <w:bottom w:val="single" w:sz="4" w:space="0" w:color="auto"/>
              <w:right w:val="nil"/>
            </w:tcBorders>
            <w:shd w:val="clear" w:color="auto" w:fill="auto"/>
            <w:noWrap/>
            <w:vAlign w:val="bottom"/>
            <w:hideMark/>
          </w:tcPr>
          <w:p w14:paraId="53337CA0"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 </w:t>
            </w:r>
          </w:p>
        </w:tc>
        <w:tc>
          <w:tcPr>
            <w:tcW w:w="820" w:type="dxa"/>
            <w:tcBorders>
              <w:top w:val="nil"/>
              <w:left w:val="nil"/>
              <w:bottom w:val="single" w:sz="4" w:space="0" w:color="auto"/>
              <w:right w:val="nil"/>
            </w:tcBorders>
            <w:shd w:val="clear" w:color="auto" w:fill="auto"/>
            <w:noWrap/>
            <w:vAlign w:val="bottom"/>
            <w:hideMark/>
          </w:tcPr>
          <w:p w14:paraId="7940F098"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 </w:t>
            </w:r>
          </w:p>
        </w:tc>
        <w:tc>
          <w:tcPr>
            <w:tcW w:w="920" w:type="dxa"/>
            <w:tcBorders>
              <w:top w:val="nil"/>
              <w:left w:val="nil"/>
              <w:bottom w:val="single" w:sz="4" w:space="0" w:color="auto"/>
              <w:right w:val="nil"/>
            </w:tcBorders>
            <w:shd w:val="clear" w:color="auto" w:fill="auto"/>
            <w:noWrap/>
            <w:vAlign w:val="bottom"/>
            <w:hideMark/>
          </w:tcPr>
          <w:p w14:paraId="4B5AFBB1"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m.m.</w:t>
            </w:r>
          </w:p>
        </w:tc>
        <w:tc>
          <w:tcPr>
            <w:tcW w:w="1060" w:type="dxa"/>
            <w:tcBorders>
              <w:top w:val="nil"/>
              <w:left w:val="nil"/>
              <w:bottom w:val="single" w:sz="4" w:space="0" w:color="auto"/>
              <w:right w:val="nil"/>
            </w:tcBorders>
            <w:shd w:val="clear" w:color="auto" w:fill="auto"/>
            <w:noWrap/>
            <w:vAlign w:val="bottom"/>
            <w:hideMark/>
          </w:tcPr>
          <w:p w14:paraId="7C769488"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 </w:t>
            </w:r>
          </w:p>
        </w:tc>
        <w:tc>
          <w:tcPr>
            <w:tcW w:w="760" w:type="dxa"/>
            <w:tcBorders>
              <w:top w:val="nil"/>
              <w:left w:val="nil"/>
              <w:bottom w:val="single" w:sz="4" w:space="0" w:color="auto"/>
              <w:right w:val="nil"/>
            </w:tcBorders>
            <w:shd w:val="clear" w:color="auto" w:fill="auto"/>
            <w:noWrap/>
            <w:vAlign w:val="bottom"/>
            <w:hideMark/>
          </w:tcPr>
          <w:p w14:paraId="6C2D2070"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 </w:t>
            </w:r>
          </w:p>
        </w:tc>
      </w:tr>
      <w:tr w:rsidR="00A23F7A" w:rsidRPr="00E5154F" w14:paraId="38262266" w14:textId="77777777" w:rsidTr="00B5765E">
        <w:trPr>
          <w:trHeight w:val="180"/>
        </w:trPr>
        <w:tc>
          <w:tcPr>
            <w:tcW w:w="620" w:type="dxa"/>
            <w:tcBorders>
              <w:top w:val="nil"/>
              <w:left w:val="nil"/>
              <w:bottom w:val="nil"/>
              <w:right w:val="nil"/>
            </w:tcBorders>
            <w:shd w:val="clear" w:color="auto" w:fill="auto"/>
            <w:noWrap/>
            <w:vAlign w:val="bottom"/>
            <w:hideMark/>
          </w:tcPr>
          <w:p w14:paraId="7C7A75B7" w14:textId="77777777" w:rsidR="00A23F7A" w:rsidRPr="00E5154F" w:rsidRDefault="00A23F7A" w:rsidP="00B5765E">
            <w:pPr>
              <w:rPr>
                <w:rFonts w:ascii="Arial" w:eastAsia="Times New Roman" w:hAnsi="Arial" w:cs="Arial"/>
                <w:sz w:val="14"/>
                <w:szCs w:val="14"/>
                <w:lang w:eastAsia="sv-SE"/>
              </w:rPr>
            </w:pPr>
          </w:p>
        </w:tc>
        <w:tc>
          <w:tcPr>
            <w:tcW w:w="700" w:type="dxa"/>
            <w:tcBorders>
              <w:top w:val="nil"/>
              <w:left w:val="nil"/>
              <w:bottom w:val="nil"/>
              <w:right w:val="nil"/>
            </w:tcBorders>
            <w:shd w:val="clear" w:color="auto" w:fill="auto"/>
            <w:noWrap/>
            <w:vAlign w:val="bottom"/>
            <w:hideMark/>
          </w:tcPr>
          <w:p w14:paraId="0102ED50" w14:textId="77777777" w:rsidR="00A23F7A" w:rsidRPr="00E5154F" w:rsidRDefault="00A23F7A" w:rsidP="00B5765E">
            <w:pPr>
              <w:rPr>
                <w:rFonts w:eastAsia="Times New Roman" w:cs="Times New Roman"/>
                <w:lang w:eastAsia="sv-SE"/>
              </w:rPr>
            </w:pPr>
          </w:p>
        </w:tc>
        <w:tc>
          <w:tcPr>
            <w:tcW w:w="700" w:type="dxa"/>
            <w:tcBorders>
              <w:top w:val="nil"/>
              <w:left w:val="nil"/>
              <w:bottom w:val="nil"/>
              <w:right w:val="nil"/>
            </w:tcBorders>
            <w:shd w:val="clear" w:color="auto" w:fill="auto"/>
            <w:noWrap/>
            <w:vAlign w:val="bottom"/>
            <w:hideMark/>
          </w:tcPr>
          <w:p w14:paraId="6856C50A" w14:textId="77777777" w:rsidR="00A23F7A" w:rsidRPr="00E5154F"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63D20C90" w14:textId="77777777" w:rsidR="00A23F7A" w:rsidRPr="00E5154F" w:rsidRDefault="00A23F7A" w:rsidP="00B5765E">
            <w:pPr>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0C38E641" w14:textId="77777777" w:rsidR="00A23F7A" w:rsidRPr="00E5154F" w:rsidRDefault="00A23F7A" w:rsidP="00B5765E">
            <w:pPr>
              <w:rPr>
                <w:rFonts w:eastAsia="Times New Roman" w:cs="Times New Roman"/>
                <w:lang w:eastAsia="sv-SE"/>
              </w:rPr>
            </w:pPr>
          </w:p>
        </w:tc>
        <w:tc>
          <w:tcPr>
            <w:tcW w:w="1060" w:type="dxa"/>
            <w:tcBorders>
              <w:top w:val="nil"/>
              <w:left w:val="nil"/>
              <w:bottom w:val="nil"/>
              <w:right w:val="nil"/>
            </w:tcBorders>
            <w:shd w:val="clear" w:color="auto" w:fill="auto"/>
            <w:noWrap/>
            <w:vAlign w:val="bottom"/>
            <w:hideMark/>
          </w:tcPr>
          <w:p w14:paraId="7DE5FB57" w14:textId="77777777" w:rsidR="00A23F7A" w:rsidRPr="00E5154F" w:rsidRDefault="00A23F7A" w:rsidP="00B5765E">
            <w:pPr>
              <w:rPr>
                <w:rFonts w:eastAsia="Times New Roman" w:cs="Times New Roman"/>
                <w:lang w:eastAsia="sv-SE"/>
              </w:rPr>
            </w:pPr>
          </w:p>
        </w:tc>
        <w:tc>
          <w:tcPr>
            <w:tcW w:w="760" w:type="dxa"/>
            <w:tcBorders>
              <w:top w:val="nil"/>
              <w:left w:val="nil"/>
              <w:bottom w:val="nil"/>
              <w:right w:val="nil"/>
            </w:tcBorders>
            <w:shd w:val="clear" w:color="auto" w:fill="auto"/>
            <w:noWrap/>
            <w:vAlign w:val="bottom"/>
            <w:hideMark/>
          </w:tcPr>
          <w:p w14:paraId="7AE82D7E" w14:textId="77777777" w:rsidR="00A23F7A" w:rsidRPr="00E5154F" w:rsidRDefault="00A23F7A" w:rsidP="00B5765E">
            <w:pPr>
              <w:rPr>
                <w:rFonts w:eastAsia="Times New Roman" w:cs="Times New Roman"/>
                <w:lang w:eastAsia="sv-SE"/>
              </w:rPr>
            </w:pPr>
          </w:p>
        </w:tc>
      </w:tr>
      <w:tr w:rsidR="00A23F7A" w:rsidRPr="00E5154F" w14:paraId="5ACC0AE3" w14:textId="77777777" w:rsidTr="00B5765E">
        <w:trPr>
          <w:trHeight w:val="180"/>
        </w:trPr>
        <w:tc>
          <w:tcPr>
            <w:tcW w:w="620" w:type="dxa"/>
            <w:tcBorders>
              <w:top w:val="nil"/>
              <w:left w:val="nil"/>
              <w:bottom w:val="nil"/>
              <w:right w:val="nil"/>
            </w:tcBorders>
            <w:shd w:val="clear" w:color="auto" w:fill="auto"/>
            <w:noWrap/>
            <w:vAlign w:val="bottom"/>
            <w:hideMark/>
          </w:tcPr>
          <w:p w14:paraId="2A0284FD" w14:textId="77777777" w:rsidR="00A23F7A" w:rsidRPr="00E5154F" w:rsidRDefault="00A23F7A" w:rsidP="00B5765E">
            <w:pPr>
              <w:rPr>
                <w:rFonts w:eastAsia="Times New Roman" w:cs="Times New Roman"/>
                <w:lang w:eastAsia="sv-SE"/>
              </w:rPr>
            </w:pPr>
          </w:p>
        </w:tc>
        <w:tc>
          <w:tcPr>
            <w:tcW w:w="700" w:type="dxa"/>
            <w:tcBorders>
              <w:top w:val="nil"/>
              <w:left w:val="nil"/>
              <w:bottom w:val="nil"/>
              <w:right w:val="nil"/>
            </w:tcBorders>
            <w:shd w:val="clear" w:color="auto" w:fill="auto"/>
            <w:noWrap/>
            <w:vAlign w:val="bottom"/>
            <w:hideMark/>
          </w:tcPr>
          <w:p w14:paraId="3DB4A0E6" w14:textId="77777777" w:rsidR="00A23F7A" w:rsidRPr="00E5154F" w:rsidRDefault="00A23F7A" w:rsidP="00B5765E">
            <w:pPr>
              <w:rPr>
                <w:rFonts w:eastAsia="Times New Roman" w:cs="Times New Roman"/>
                <w:lang w:eastAsia="sv-SE"/>
              </w:rPr>
            </w:pPr>
          </w:p>
        </w:tc>
        <w:tc>
          <w:tcPr>
            <w:tcW w:w="700" w:type="dxa"/>
            <w:tcBorders>
              <w:top w:val="nil"/>
              <w:left w:val="nil"/>
              <w:bottom w:val="nil"/>
              <w:right w:val="nil"/>
            </w:tcBorders>
            <w:shd w:val="clear" w:color="auto" w:fill="auto"/>
            <w:noWrap/>
            <w:vAlign w:val="bottom"/>
            <w:hideMark/>
          </w:tcPr>
          <w:p w14:paraId="558D59DE" w14:textId="77777777" w:rsidR="00A23F7A" w:rsidRPr="00E5154F"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2ABD69F9" w14:textId="77777777" w:rsidR="00A23F7A" w:rsidRPr="00E5154F" w:rsidRDefault="00A23F7A" w:rsidP="00B5765E">
            <w:pPr>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3F974482" w14:textId="77777777" w:rsidR="00A23F7A" w:rsidRPr="00E5154F" w:rsidRDefault="00A23F7A" w:rsidP="00B5765E">
            <w:pPr>
              <w:rPr>
                <w:rFonts w:eastAsia="Times New Roman" w:cs="Times New Roman"/>
                <w:lang w:eastAsia="sv-SE"/>
              </w:rPr>
            </w:pPr>
          </w:p>
        </w:tc>
        <w:tc>
          <w:tcPr>
            <w:tcW w:w="1060" w:type="dxa"/>
            <w:tcBorders>
              <w:top w:val="nil"/>
              <w:left w:val="nil"/>
              <w:bottom w:val="nil"/>
              <w:right w:val="nil"/>
            </w:tcBorders>
            <w:shd w:val="clear" w:color="auto" w:fill="auto"/>
            <w:noWrap/>
            <w:vAlign w:val="bottom"/>
            <w:hideMark/>
          </w:tcPr>
          <w:p w14:paraId="292BFAE8" w14:textId="77777777" w:rsidR="00A23F7A" w:rsidRPr="00E5154F" w:rsidRDefault="00A23F7A" w:rsidP="00B5765E">
            <w:pPr>
              <w:rPr>
                <w:rFonts w:eastAsia="Times New Roman" w:cs="Times New Roman"/>
                <w:lang w:eastAsia="sv-SE"/>
              </w:rPr>
            </w:pPr>
          </w:p>
        </w:tc>
        <w:tc>
          <w:tcPr>
            <w:tcW w:w="760" w:type="dxa"/>
            <w:tcBorders>
              <w:top w:val="nil"/>
              <w:left w:val="nil"/>
              <w:bottom w:val="nil"/>
              <w:right w:val="nil"/>
            </w:tcBorders>
            <w:shd w:val="clear" w:color="auto" w:fill="auto"/>
            <w:noWrap/>
            <w:vAlign w:val="bottom"/>
            <w:hideMark/>
          </w:tcPr>
          <w:p w14:paraId="17455B4B" w14:textId="77777777" w:rsidR="00A23F7A" w:rsidRPr="00E5154F" w:rsidRDefault="00A23F7A" w:rsidP="00B5765E">
            <w:pPr>
              <w:rPr>
                <w:rFonts w:eastAsia="Times New Roman" w:cs="Times New Roman"/>
                <w:lang w:eastAsia="sv-SE"/>
              </w:rPr>
            </w:pPr>
          </w:p>
        </w:tc>
      </w:tr>
      <w:tr w:rsidR="00A23F7A" w:rsidRPr="00E5154F" w14:paraId="247D6FA7" w14:textId="77777777" w:rsidTr="00B5765E">
        <w:trPr>
          <w:trHeight w:val="180"/>
        </w:trPr>
        <w:tc>
          <w:tcPr>
            <w:tcW w:w="620" w:type="dxa"/>
            <w:tcBorders>
              <w:top w:val="nil"/>
              <w:left w:val="nil"/>
              <w:bottom w:val="nil"/>
              <w:right w:val="nil"/>
            </w:tcBorders>
            <w:shd w:val="clear" w:color="auto" w:fill="auto"/>
            <w:noWrap/>
            <w:vAlign w:val="bottom"/>
            <w:hideMark/>
          </w:tcPr>
          <w:p w14:paraId="60CA7A9C" w14:textId="77777777" w:rsidR="00A23F7A" w:rsidRPr="00E5154F" w:rsidRDefault="00A23F7A" w:rsidP="00B5765E">
            <w:pPr>
              <w:rPr>
                <w:rFonts w:eastAsia="Times New Roman" w:cs="Times New Roman"/>
                <w:lang w:eastAsia="sv-SE"/>
              </w:rPr>
            </w:pPr>
          </w:p>
        </w:tc>
        <w:tc>
          <w:tcPr>
            <w:tcW w:w="700" w:type="dxa"/>
            <w:tcBorders>
              <w:top w:val="nil"/>
              <w:left w:val="nil"/>
              <w:bottom w:val="nil"/>
              <w:right w:val="nil"/>
            </w:tcBorders>
            <w:shd w:val="clear" w:color="auto" w:fill="auto"/>
            <w:noWrap/>
            <w:vAlign w:val="bottom"/>
            <w:hideMark/>
          </w:tcPr>
          <w:p w14:paraId="52CE8BD6" w14:textId="77777777" w:rsidR="00A23F7A" w:rsidRPr="00E5154F" w:rsidRDefault="00A23F7A" w:rsidP="00B5765E">
            <w:pPr>
              <w:rPr>
                <w:rFonts w:eastAsia="Times New Roman" w:cs="Times New Roman"/>
                <w:lang w:eastAsia="sv-SE"/>
              </w:rPr>
            </w:pPr>
          </w:p>
        </w:tc>
        <w:tc>
          <w:tcPr>
            <w:tcW w:w="700" w:type="dxa"/>
            <w:tcBorders>
              <w:top w:val="nil"/>
              <w:left w:val="nil"/>
              <w:bottom w:val="nil"/>
              <w:right w:val="nil"/>
            </w:tcBorders>
            <w:shd w:val="clear" w:color="auto" w:fill="auto"/>
            <w:noWrap/>
            <w:vAlign w:val="bottom"/>
            <w:hideMark/>
          </w:tcPr>
          <w:p w14:paraId="58D7706D" w14:textId="77777777" w:rsidR="00A23F7A" w:rsidRPr="00E5154F"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5C00DDB6" w14:textId="77777777" w:rsidR="00A23F7A" w:rsidRPr="00E5154F" w:rsidRDefault="00A23F7A" w:rsidP="00B5765E">
            <w:pPr>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28468056" w14:textId="77777777" w:rsidR="00A23F7A" w:rsidRPr="00E5154F" w:rsidRDefault="00A23F7A" w:rsidP="00B5765E">
            <w:pPr>
              <w:rPr>
                <w:rFonts w:eastAsia="Times New Roman" w:cs="Times New Roman"/>
                <w:lang w:eastAsia="sv-SE"/>
              </w:rPr>
            </w:pPr>
          </w:p>
        </w:tc>
        <w:tc>
          <w:tcPr>
            <w:tcW w:w="1060" w:type="dxa"/>
            <w:tcBorders>
              <w:top w:val="nil"/>
              <w:left w:val="nil"/>
              <w:bottom w:val="nil"/>
              <w:right w:val="nil"/>
            </w:tcBorders>
            <w:shd w:val="clear" w:color="auto" w:fill="auto"/>
            <w:noWrap/>
            <w:vAlign w:val="bottom"/>
            <w:hideMark/>
          </w:tcPr>
          <w:p w14:paraId="33B62854" w14:textId="77777777" w:rsidR="00A23F7A" w:rsidRPr="00E5154F" w:rsidRDefault="00A23F7A" w:rsidP="00B5765E">
            <w:pPr>
              <w:rPr>
                <w:rFonts w:eastAsia="Times New Roman" w:cs="Times New Roman"/>
                <w:lang w:eastAsia="sv-SE"/>
              </w:rPr>
            </w:pPr>
          </w:p>
        </w:tc>
        <w:tc>
          <w:tcPr>
            <w:tcW w:w="760" w:type="dxa"/>
            <w:tcBorders>
              <w:top w:val="nil"/>
              <w:left w:val="nil"/>
              <w:bottom w:val="nil"/>
              <w:right w:val="nil"/>
            </w:tcBorders>
            <w:shd w:val="clear" w:color="auto" w:fill="auto"/>
            <w:noWrap/>
            <w:vAlign w:val="bottom"/>
            <w:hideMark/>
          </w:tcPr>
          <w:p w14:paraId="6E35E41F" w14:textId="77777777" w:rsidR="00A23F7A" w:rsidRPr="00E5154F" w:rsidRDefault="00A23F7A" w:rsidP="00B5765E">
            <w:pPr>
              <w:rPr>
                <w:rFonts w:eastAsia="Times New Roman" w:cs="Times New Roman"/>
                <w:lang w:eastAsia="sv-SE"/>
              </w:rPr>
            </w:pPr>
          </w:p>
        </w:tc>
      </w:tr>
      <w:tr w:rsidR="00A23F7A" w:rsidRPr="00E5154F" w14:paraId="7C127E8F" w14:textId="77777777" w:rsidTr="00B5765E">
        <w:trPr>
          <w:trHeight w:val="180"/>
        </w:trPr>
        <w:tc>
          <w:tcPr>
            <w:tcW w:w="620" w:type="dxa"/>
            <w:tcBorders>
              <w:top w:val="nil"/>
              <w:left w:val="nil"/>
              <w:bottom w:val="nil"/>
              <w:right w:val="nil"/>
            </w:tcBorders>
            <w:shd w:val="clear" w:color="auto" w:fill="auto"/>
            <w:noWrap/>
            <w:vAlign w:val="bottom"/>
            <w:hideMark/>
          </w:tcPr>
          <w:p w14:paraId="7B310CD7" w14:textId="77777777" w:rsidR="00A23F7A" w:rsidRPr="00E5154F" w:rsidRDefault="00A23F7A" w:rsidP="00B5765E">
            <w:pPr>
              <w:rPr>
                <w:rFonts w:eastAsia="Times New Roman" w:cs="Times New Roman"/>
                <w:lang w:eastAsia="sv-SE"/>
              </w:rPr>
            </w:pPr>
          </w:p>
        </w:tc>
        <w:tc>
          <w:tcPr>
            <w:tcW w:w="700" w:type="dxa"/>
            <w:tcBorders>
              <w:top w:val="nil"/>
              <w:left w:val="nil"/>
              <w:bottom w:val="nil"/>
              <w:right w:val="nil"/>
            </w:tcBorders>
            <w:shd w:val="clear" w:color="auto" w:fill="auto"/>
            <w:noWrap/>
            <w:vAlign w:val="bottom"/>
            <w:hideMark/>
          </w:tcPr>
          <w:p w14:paraId="23C696A2" w14:textId="77777777" w:rsidR="00A23F7A" w:rsidRPr="00E5154F" w:rsidRDefault="00A23F7A" w:rsidP="00B5765E">
            <w:pPr>
              <w:rPr>
                <w:rFonts w:eastAsia="Times New Roman" w:cs="Times New Roman"/>
                <w:lang w:eastAsia="sv-SE"/>
              </w:rPr>
            </w:pPr>
          </w:p>
        </w:tc>
        <w:tc>
          <w:tcPr>
            <w:tcW w:w="700" w:type="dxa"/>
            <w:tcBorders>
              <w:top w:val="nil"/>
              <w:left w:val="nil"/>
              <w:bottom w:val="nil"/>
              <w:right w:val="nil"/>
            </w:tcBorders>
            <w:shd w:val="clear" w:color="auto" w:fill="auto"/>
            <w:noWrap/>
            <w:vAlign w:val="bottom"/>
            <w:hideMark/>
          </w:tcPr>
          <w:p w14:paraId="148D8884" w14:textId="77777777" w:rsidR="00A23F7A" w:rsidRPr="00E5154F"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14BAE442" w14:textId="77777777" w:rsidR="00A23F7A" w:rsidRPr="00E5154F" w:rsidRDefault="00A23F7A" w:rsidP="00B5765E">
            <w:pPr>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60D36335" w14:textId="77777777" w:rsidR="00A23F7A" w:rsidRPr="00E5154F" w:rsidRDefault="00A23F7A" w:rsidP="00B5765E">
            <w:pPr>
              <w:rPr>
                <w:rFonts w:eastAsia="Times New Roman" w:cs="Times New Roman"/>
                <w:lang w:eastAsia="sv-SE"/>
              </w:rPr>
            </w:pPr>
          </w:p>
        </w:tc>
        <w:tc>
          <w:tcPr>
            <w:tcW w:w="1060" w:type="dxa"/>
            <w:tcBorders>
              <w:top w:val="nil"/>
              <w:left w:val="nil"/>
              <w:bottom w:val="nil"/>
              <w:right w:val="nil"/>
            </w:tcBorders>
            <w:shd w:val="clear" w:color="auto" w:fill="auto"/>
            <w:noWrap/>
            <w:vAlign w:val="bottom"/>
            <w:hideMark/>
          </w:tcPr>
          <w:p w14:paraId="2891E10A" w14:textId="77777777" w:rsidR="00A23F7A" w:rsidRPr="00E5154F" w:rsidRDefault="00A23F7A" w:rsidP="00B5765E">
            <w:pPr>
              <w:rPr>
                <w:rFonts w:eastAsia="Times New Roman" w:cs="Times New Roman"/>
                <w:lang w:eastAsia="sv-SE"/>
              </w:rPr>
            </w:pPr>
          </w:p>
        </w:tc>
        <w:tc>
          <w:tcPr>
            <w:tcW w:w="760" w:type="dxa"/>
            <w:tcBorders>
              <w:top w:val="nil"/>
              <w:left w:val="nil"/>
              <w:bottom w:val="nil"/>
              <w:right w:val="nil"/>
            </w:tcBorders>
            <w:shd w:val="clear" w:color="auto" w:fill="auto"/>
            <w:noWrap/>
            <w:vAlign w:val="bottom"/>
            <w:hideMark/>
          </w:tcPr>
          <w:p w14:paraId="7F730EFA" w14:textId="77777777" w:rsidR="00A23F7A" w:rsidRPr="00E5154F" w:rsidRDefault="00A23F7A" w:rsidP="00B5765E">
            <w:pPr>
              <w:rPr>
                <w:rFonts w:eastAsia="Times New Roman" w:cs="Times New Roman"/>
                <w:lang w:eastAsia="sv-SE"/>
              </w:rPr>
            </w:pPr>
          </w:p>
        </w:tc>
      </w:tr>
      <w:tr w:rsidR="00A23F7A" w:rsidRPr="00E5154F" w14:paraId="5959A31F" w14:textId="77777777" w:rsidTr="00B5765E">
        <w:trPr>
          <w:trHeight w:val="180"/>
        </w:trPr>
        <w:tc>
          <w:tcPr>
            <w:tcW w:w="620" w:type="dxa"/>
            <w:tcBorders>
              <w:top w:val="nil"/>
              <w:left w:val="nil"/>
              <w:bottom w:val="nil"/>
              <w:right w:val="nil"/>
            </w:tcBorders>
            <w:shd w:val="clear" w:color="auto" w:fill="auto"/>
            <w:noWrap/>
            <w:vAlign w:val="bottom"/>
            <w:hideMark/>
          </w:tcPr>
          <w:p w14:paraId="6C8E29F5" w14:textId="77777777" w:rsidR="00A23F7A" w:rsidRPr="00E5154F" w:rsidRDefault="00A23F7A" w:rsidP="00B5765E">
            <w:pPr>
              <w:rPr>
                <w:rFonts w:eastAsia="Times New Roman" w:cs="Times New Roman"/>
                <w:lang w:eastAsia="sv-SE"/>
              </w:rPr>
            </w:pPr>
          </w:p>
        </w:tc>
        <w:tc>
          <w:tcPr>
            <w:tcW w:w="700" w:type="dxa"/>
            <w:tcBorders>
              <w:top w:val="nil"/>
              <w:left w:val="nil"/>
              <w:bottom w:val="nil"/>
              <w:right w:val="nil"/>
            </w:tcBorders>
            <w:shd w:val="clear" w:color="auto" w:fill="auto"/>
            <w:noWrap/>
            <w:vAlign w:val="bottom"/>
            <w:hideMark/>
          </w:tcPr>
          <w:p w14:paraId="24EC9F81" w14:textId="77777777" w:rsidR="00A23F7A" w:rsidRPr="00E5154F" w:rsidRDefault="00A23F7A" w:rsidP="00B5765E">
            <w:pPr>
              <w:rPr>
                <w:rFonts w:eastAsia="Times New Roman" w:cs="Times New Roman"/>
                <w:lang w:eastAsia="sv-SE"/>
              </w:rPr>
            </w:pPr>
          </w:p>
        </w:tc>
        <w:tc>
          <w:tcPr>
            <w:tcW w:w="700" w:type="dxa"/>
            <w:tcBorders>
              <w:top w:val="nil"/>
              <w:left w:val="nil"/>
              <w:bottom w:val="nil"/>
              <w:right w:val="nil"/>
            </w:tcBorders>
            <w:shd w:val="clear" w:color="auto" w:fill="auto"/>
            <w:noWrap/>
            <w:vAlign w:val="bottom"/>
            <w:hideMark/>
          </w:tcPr>
          <w:p w14:paraId="24AFE950" w14:textId="77777777" w:rsidR="00A23F7A" w:rsidRPr="00E5154F"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0B96668D" w14:textId="77777777" w:rsidR="00A23F7A" w:rsidRPr="00E5154F" w:rsidRDefault="00A23F7A" w:rsidP="00B5765E">
            <w:pPr>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23E8E373" w14:textId="77777777" w:rsidR="00A23F7A" w:rsidRPr="00E5154F" w:rsidRDefault="00A23F7A" w:rsidP="00B5765E">
            <w:pPr>
              <w:rPr>
                <w:rFonts w:eastAsia="Times New Roman" w:cs="Times New Roman"/>
                <w:lang w:eastAsia="sv-SE"/>
              </w:rPr>
            </w:pPr>
          </w:p>
        </w:tc>
        <w:tc>
          <w:tcPr>
            <w:tcW w:w="1060" w:type="dxa"/>
            <w:tcBorders>
              <w:top w:val="nil"/>
              <w:left w:val="nil"/>
              <w:bottom w:val="nil"/>
              <w:right w:val="nil"/>
            </w:tcBorders>
            <w:shd w:val="clear" w:color="auto" w:fill="auto"/>
            <w:noWrap/>
            <w:vAlign w:val="bottom"/>
            <w:hideMark/>
          </w:tcPr>
          <w:p w14:paraId="386A7D68" w14:textId="77777777" w:rsidR="00A23F7A" w:rsidRPr="00E5154F" w:rsidRDefault="00A23F7A" w:rsidP="00B5765E">
            <w:pPr>
              <w:rPr>
                <w:rFonts w:eastAsia="Times New Roman" w:cs="Times New Roman"/>
                <w:lang w:eastAsia="sv-SE"/>
              </w:rPr>
            </w:pPr>
          </w:p>
        </w:tc>
        <w:tc>
          <w:tcPr>
            <w:tcW w:w="760" w:type="dxa"/>
            <w:tcBorders>
              <w:top w:val="nil"/>
              <w:left w:val="nil"/>
              <w:bottom w:val="nil"/>
              <w:right w:val="nil"/>
            </w:tcBorders>
            <w:shd w:val="clear" w:color="auto" w:fill="auto"/>
            <w:noWrap/>
            <w:vAlign w:val="bottom"/>
            <w:hideMark/>
          </w:tcPr>
          <w:p w14:paraId="6859D552" w14:textId="77777777" w:rsidR="00A23F7A" w:rsidRPr="00E5154F" w:rsidRDefault="00A23F7A" w:rsidP="00B5765E">
            <w:pPr>
              <w:rPr>
                <w:rFonts w:eastAsia="Times New Roman" w:cs="Times New Roman"/>
                <w:lang w:eastAsia="sv-SE"/>
              </w:rPr>
            </w:pPr>
          </w:p>
        </w:tc>
      </w:tr>
      <w:tr w:rsidR="00A23F7A" w:rsidRPr="00E5154F" w14:paraId="048D14B7" w14:textId="77777777" w:rsidTr="00B5765E">
        <w:trPr>
          <w:trHeight w:val="180"/>
        </w:trPr>
        <w:tc>
          <w:tcPr>
            <w:tcW w:w="620" w:type="dxa"/>
            <w:tcBorders>
              <w:top w:val="nil"/>
              <w:left w:val="nil"/>
              <w:bottom w:val="nil"/>
              <w:right w:val="nil"/>
            </w:tcBorders>
            <w:shd w:val="clear" w:color="auto" w:fill="auto"/>
            <w:noWrap/>
            <w:vAlign w:val="bottom"/>
            <w:hideMark/>
          </w:tcPr>
          <w:p w14:paraId="5ED3D186"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w:t>
            </w:r>
          </w:p>
        </w:tc>
        <w:tc>
          <w:tcPr>
            <w:tcW w:w="700" w:type="dxa"/>
            <w:tcBorders>
              <w:top w:val="nil"/>
              <w:left w:val="nil"/>
              <w:bottom w:val="nil"/>
              <w:right w:val="nil"/>
            </w:tcBorders>
            <w:shd w:val="clear" w:color="auto" w:fill="auto"/>
            <w:noWrap/>
            <w:vAlign w:val="bottom"/>
            <w:hideMark/>
          </w:tcPr>
          <w:p w14:paraId="7F19E5C8"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w:t>
            </w:r>
          </w:p>
        </w:tc>
        <w:tc>
          <w:tcPr>
            <w:tcW w:w="700" w:type="dxa"/>
            <w:tcBorders>
              <w:top w:val="nil"/>
              <w:left w:val="nil"/>
              <w:bottom w:val="nil"/>
              <w:right w:val="nil"/>
            </w:tcBorders>
            <w:shd w:val="clear" w:color="auto" w:fill="auto"/>
            <w:noWrap/>
            <w:vAlign w:val="bottom"/>
            <w:hideMark/>
          </w:tcPr>
          <w:p w14:paraId="1F911D46"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w:t>
            </w:r>
          </w:p>
        </w:tc>
        <w:tc>
          <w:tcPr>
            <w:tcW w:w="820" w:type="dxa"/>
            <w:tcBorders>
              <w:top w:val="nil"/>
              <w:left w:val="nil"/>
              <w:bottom w:val="nil"/>
              <w:right w:val="nil"/>
            </w:tcBorders>
            <w:shd w:val="clear" w:color="auto" w:fill="auto"/>
            <w:noWrap/>
            <w:vAlign w:val="bottom"/>
            <w:hideMark/>
          </w:tcPr>
          <w:p w14:paraId="1D1CC466"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w:t>
            </w:r>
          </w:p>
        </w:tc>
        <w:tc>
          <w:tcPr>
            <w:tcW w:w="920" w:type="dxa"/>
            <w:tcBorders>
              <w:top w:val="nil"/>
              <w:left w:val="nil"/>
              <w:bottom w:val="nil"/>
              <w:right w:val="nil"/>
            </w:tcBorders>
            <w:shd w:val="clear" w:color="auto" w:fill="auto"/>
            <w:noWrap/>
            <w:vAlign w:val="bottom"/>
            <w:hideMark/>
          </w:tcPr>
          <w:p w14:paraId="73A738D8"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w:t>
            </w:r>
          </w:p>
        </w:tc>
        <w:tc>
          <w:tcPr>
            <w:tcW w:w="1060" w:type="dxa"/>
            <w:tcBorders>
              <w:top w:val="nil"/>
              <w:left w:val="nil"/>
              <w:bottom w:val="nil"/>
              <w:right w:val="nil"/>
            </w:tcBorders>
            <w:shd w:val="clear" w:color="auto" w:fill="auto"/>
            <w:noWrap/>
            <w:vAlign w:val="bottom"/>
            <w:hideMark/>
          </w:tcPr>
          <w:p w14:paraId="713CB4B8"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w:t>
            </w:r>
          </w:p>
        </w:tc>
        <w:tc>
          <w:tcPr>
            <w:tcW w:w="760" w:type="dxa"/>
            <w:tcBorders>
              <w:top w:val="nil"/>
              <w:left w:val="nil"/>
              <w:bottom w:val="nil"/>
              <w:right w:val="nil"/>
            </w:tcBorders>
            <w:shd w:val="clear" w:color="auto" w:fill="auto"/>
            <w:noWrap/>
            <w:vAlign w:val="bottom"/>
            <w:hideMark/>
          </w:tcPr>
          <w:p w14:paraId="40EDF998"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w:t>
            </w:r>
          </w:p>
        </w:tc>
      </w:tr>
      <w:tr w:rsidR="00A23F7A" w:rsidRPr="00E5154F" w14:paraId="1B112380" w14:textId="77777777" w:rsidTr="00B5765E">
        <w:trPr>
          <w:trHeight w:val="180"/>
        </w:trPr>
        <w:tc>
          <w:tcPr>
            <w:tcW w:w="620" w:type="dxa"/>
            <w:tcBorders>
              <w:top w:val="nil"/>
              <w:left w:val="nil"/>
              <w:bottom w:val="nil"/>
              <w:right w:val="nil"/>
            </w:tcBorders>
            <w:shd w:val="clear" w:color="auto" w:fill="auto"/>
            <w:noWrap/>
            <w:vAlign w:val="bottom"/>
            <w:hideMark/>
          </w:tcPr>
          <w:p w14:paraId="33605173"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  </w:t>
            </w:r>
          </w:p>
        </w:tc>
        <w:tc>
          <w:tcPr>
            <w:tcW w:w="700" w:type="dxa"/>
            <w:tcBorders>
              <w:top w:val="nil"/>
              <w:left w:val="nil"/>
              <w:bottom w:val="nil"/>
              <w:right w:val="nil"/>
            </w:tcBorders>
            <w:shd w:val="clear" w:color="auto" w:fill="auto"/>
            <w:noWrap/>
            <w:vAlign w:val="bottom"/>
            <w:hideMark/>
          </w:tcPr>
          <w:p w14:paraId="11217F9F"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  </w:t>
            </w:r>
          </w:p>
        </w:tc>
        <w:tc>
          <w:tcPr>
            <w:tcW w:w="700" w:type="dxa"/>
            <w:tcBorders>
              <w:top w:val="nil"/>
              <w:left w:val="nil"/>
              <w:bottom w:val="nil"/>
              <w:right w:val="nil"/>
            </w:tcBorders>
            <w:shd w:val="clear" w:color="auto" w:fill="auto"/>
            <w:noWrap/>
            <w:vAlign w:val="bottom"/>
            <w:hideMark/>
          </w:tcPr>
          <w:p w14:paraId="4D29BE3E"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14:paraId="5574354D"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  </w:t>
            </w:r>
          </w:p>
        </w:tc>
        <w:tc>
          <w:tcPr>
            <w:tcW w:w="920" w:type="dxa"/>
            <w:tcBorders>
              <w:top w:val="nil"/>
              <w:left w:val="nil"/>
              <w:bottom w:val="nil"/>
              <w:right w:val="nil"/>
            </w:tcBorders>
            <w:shd w:val="clear" w:color="auto" w:fill="auto"/>
            <w:noWrap/>
            <w:vAlign w:val="bottom"/>
            <w:hideMark/>
          </w:tcPr>
          <w:p w14:paraId="662DB093"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  </w:t>
            </w:r>
          </w:p>
        </w:tc>
        <w:tc>
          <w:tcPr>
            <w:tcW w:w="1060" w:type="dxa"/>
            <w:tcBorders>
              <w:top w:val="nil"/>
              <w:left w:val="nil"/>
              <w:bottom w:val="nil"/>
              <w:right w:val="nil"/>
            </w:tcBorders>
            <w:shd w:val="clear" w:color="auto" w:fill="auto"/>
            <w:noWrap/>
            <w:vAlign w:val="bottom"/>
            <w:hideMark/>
          </w:tcPr>
          <w:p w14:paraId="01DBDCEF"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14:paraId="6AB77505"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9 </w:t>
            </w:r>
          </w:p>
        </w:tc>
      </w:tr>
      <w:tr w:rsidR="00A23F7A" w:rsidRPr="00E5154F" w14:paraId="4E1D196E" w14:textId="77777777" w:rsidTr="00B5765E">
        <w:trPr>
          <w:trHeight w:val="180"/>
        </w:trPr>
        <w:tc>
          <w:tcPr>
            <w:tcW w:w="620" w:type="dxa"/>
            <w:tcBorders>
              <w:top w:val="nil"/>
              <w:left w:val="nil"/>
              <w:bottom w:val="nil"/>
              <w:right w:val="nil"/>
            </w:tcBorders>
            <w:shd w:val="clear" w:color="auto" w:fill="auto"/>
            <w:noWrap/>
            <w:vAlign w:val="bottom"/>
            <w:hideMark/>
          </w:tcPr>
          <w:p w14:paraId="7B8BB871"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w:t>
            </w:r>
          </w:p>
        </w:tc>
        <w:tc>
          <w:tcPr>
            <w:tcW w:w="700" w:type="dxa"/>
            <w:tcBorders>
              <w:top w:val="nil"/>
              <w:left w:val="nil"/>
              <w:bottom w:val="nil"/>
              <w:right w:val="nil"/>
            </w:tcBorders>
            <w:shd w:val="clear" w:color="auto" w:fill="auto"/>
            <w:noWrap/>
            <w:vAlign w:val="bottom"/>
            <w:hideMark/>
          </w:tcPr>
          <w:p w14:paraId="3A2FCA2D"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w:t>
            </w:r>
          </w:p>
        </w:tc>
        <w:tc>
          <w:tcPr>
            <w:tcW w:w="700" w:type="dxa"/>
            <w:tcBorders>
              <w:top w:val="nil"/>
              <w:left w:val="nil"/>
              <w:bottom w:val="nil"/>
              <w:right w:val="nil"/>
            </w:tcBorders>
            <w:shd w:val="clear" w:color="auto" w:fill="auto"/>
            <w:noWrap/>
            <w:vAlign w:val="bottom"/>
            <w:hideMark/>
          </w:tcPr>
          <w:p w14:paraId="566BF564"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w:t>
            </w:r>
          </w:p>
        </w:tc>
        <w:tc>
          <w:tcPr>
            <w:tcW w:w="820" w:type="dxa"/>
            <w:tcBorders>
              <w:top w:val="nil"/>
              <w:left w:val="nil"/>
              <w:bottom w:val="nil"/>
              <w:right w:val="nil"/>
            </w:tcBorders>
            <w:shd w:val="clear" w:color="auto" w:fill="auto"/>
            <w:noWrap/>
            <w:vAlign w:val="bottom"/>
            <w:hideMark/>
          </w:tcPr>
          <w:p w14:paraId="06B1DD64"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w:t>
            </w:r>
          </w:p>
        </w:tc>
        <w:tc>
          <w:tcPr>
            <w:tcW w:w="920" w:type="dxa"/>
            <w:tcBorders>
              <w:top w:val="nil"/>
              <w:left w:val="nil"/>
              <w:bottom w:val="nil"/>
              <w:right w:val="nil"/>
            </w:tcBorders>
            <w:shd w:val="clear" w:color="auto" w:fill="auto"/>
            <w:noWrap/>
            <w:vAlign w:val="bottom"/>
            <w:hideMark/>
          </w:tcPr>
          <w:p w14:paraId="7086F38E"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w:t>
            </w:r>
          </w:p>
        </w:tc>
        <w:tc>
          <w:tcPr>
            <w:tcW w:w="1060" w:type="dxa"/>
            <w:tcBorders>
              <w:top w:val="nil"/>
              <w:left w:val="nil"/>
              <w:bottom w:val="nil"/>
              <w:right w:val="nil"/>
            </w:tcBorders>
            <w:shd w:val="clear" w:color="auto" w:fill="auto"/>
            <w:noWrap/>
            <w:vAlign w:val="bottom"/>
            <w:hideMark/>
          </w:tcPr>
          <w:p w14:paraId="043A9191"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w:t>
            </w:r>
          </w:p>
        </w:tc>
        <w:tc>
          <w:tcPr>
            <w:tcW w:w="760" w:type="dxa"/>
            <w:tcBorders>
              <w:top w:val="nil"/>
              <w:left w:val="nil"/>
              <w:bottom w:val="nil"/>
              <w:right w:val="nil"/>
            </w:tcBorders>
            <w:shd w:val="clear" w:color="auto" w:fill="auto"/>
            <w:noWrap/>
            <w:vAlign w:val="bottom"/>
            <w:hideMark/>
          </w:tcPr>
          <w:p w14:paraId="55EF0845"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w:t>
            </w:r>
          </w:p>
        </w:tc>
      </w:tr>
      <w:tr w:rsidR="00A23F7A" w:rsidRPr="00E5154F" w14:paraId="068D76EB" w14:textId="77777777" w:rsidTr="00B5765E">
        <w:trPr>
          <w:trHeight w:val="180"/>
        </w:trPr>
        <w:tc>
          <w:tcPr>
            <w:tcW w:w="620" w:type="dxa"/>
            <w:tcBorders>
              <w:top w:val="nil"/>
              <w:left w:val="nil"/>
              <w:bottom w:val="nil"/>
              <w:right w:val="nil"/>
            </w:tcBorders>
            <w:shd w:val="clear" w:color="auto" w:fill="auto"/>
            <w:noWrap/>
            <w:vAlign w:val="bottom"/>
            <w:hideMark/>
          </w:tcPr>
          <w:p w14:paraId="4D656D0C"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4 </w:t>
            </w:r>
          </w:p>
        </w:tc>
        <w:tc>
          <w:tcPr>
            <w:tcW w:w="700" w:type="dxa"/>
            <w:tcBorders>
              <w:top w:val="nil"/>
              <w:left w:val="nil"/>
              <w:bottom w:val="nil"/>
              <w:right w:val="nil"/>
            </w:tcBorders>
            <w:shd w:val="clear" w:color="auto" w:fill="auto"/>
            <w:noWrap/>
            <w:vAlign w:val="bottom"/>
            <w:hideMark/>
          </w:tcPr>
          <w:p w14:paraId="47154844"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23 </w:t>
            </w:r>
          </w:p>
        </w:tc>
        <w:tc>
          <w:tcPr>
            <w:tcW w:w="700" w:type="dxa"/>
            <w:tcBorders>
              <w:top w:val="nil"/>
              <w:left w:val="nil"/>
              <w:bottom w:val="nil"/>
              <w:right w:val="nil"/>
            </w:tcBorders>
            <w:shd w:val="clear" w:color="auto" w:fill="auto"/>
            <w:noWrap/>
            <w:vAlign w:val="bottom"/>
            <w:hideMark/>
          </w:tcPr>
          <w:p w14:paraId="1682298E"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14:paraId="1A80DFB1"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  </w:t>
            </w:r>
          </w:p>
        </w:tc>
        <w:tc>
          <w:tcPr>
            <w:tcW w:w="920" w:type="dxa"/>
            <w:tcBorders>
              <w:top w:val="nil"/>
              <w:left w:val="nil"/>
              <w:bottom w:val="nil"/>
              <w:right w:val="nil"/>
            </w:tcBorders>
            <w:shd w:val="clear" w:color="auto" w:fill="auto"/>
            <w:noWrap/>
            <w:vAlign w:val="bottom"/>
            <w:hideMark/>
          </w:tcPr>
          <w:p w14:paraId="5D123821"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  </w:t>
            </w:r>
          </w:p>
        </w:tc>
        <w:tc>
          <w:tcPr>
            <w:tcW w:w="1060" w:type="dxa"/>
            <w:tcBorders>
              <w:top w:val="nil"/>
              <w:left w:val="nil"/>
              <w:bottom w:val="nil"/>
              <w:right w:val="nil"/>
            </w:tcBorders>
            <w:shd w:val="clear" w:color="auto" w:fill="auto"/>
            <w:noWrap/>
            <w:vAlign w:val="bottom"/>
            <w:hideMark/>
          </w:tcPr>
          <w:p w14:paraId="1F0037FC"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14:paraId="66708AE6"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79 </w:t>
            </w:r>
          </w:p>
        </w:tc>
      </w:tr>
      <w:tr w:rsidR="00A23F7A" w:rsidRPr="00E5154F" w14:paraId="3F215FD9" w14:textId="77777777" w:rsidTr="00B5765E">
        <w:trPr>
          <w:trHeight w:val="180"/>
        </w:trPr>
        <w:tc>
          <w:tcPr>
            <w:tcW w:w="620" w:type="dxa"/>
            <w:tcBorders>
              <w:top w:val="nil"/>
              <w:left w:val="nil"/>
              <w:bottom w:val="nil"/>
              <w:right w:val="nil"/>
            </w:tcBorders>
            <w:shd w:val="clear" w:color="auto" w:fill="auto"/>
            <w:noWrap/>
            <w:vAlign w:val="bottom"/>
            <w:hideMark/>
          </w:tcPr>
          <w:p w14:paraId="7C17D548"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  </w:t>
            </w:r>
          </w:p>
        </w:tc>
        <w:tc>
          <w:tcPr>
            <w:tcW w:w="700" w:type="dxa"/>
            <w:tcBorders>
              <w:top w:val="nil"/>
              <w:left w:val="nil"/>
              <w:bottom w:val="nil"/>
              <w:right w:val="nil"/>
            </w:tcBorders>
            <w:shd w:val="clear" w:color="auto" w:fill="auto"/>
            <w:noWrap/>
            <w:vAlign w:val="bottom"/>
            <w:hideMark/>
          </w:tcPr>
          <w:p w14:paraId="395E2909"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  </w:t>
            </w:r>
          </w:p>
        </w:tc>
        <w:tc>
          <w:tcPr>
            <w:tcW w:w="700" w:type="dxa"/>
            <w:tcBorders>
              <w:top w:val="nil"/>
              <w:left w:val="nil"/>
              <w:bottom w:val="nil"/>
              <w:right w:val="nil"/>
            </w:tcBorders>
            <w:shd w:val="clear" w:color="auto" w:fill="auto"/>
            <w:noWrap/>
            <w:vAlign w:val="bottom"/>
            <w:hideMark/>
          </w:tcPr>
          <w:p w14:paraId="6C591E1A"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14:paraId="31E4B180"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  </w:t>
            </w:r>
          </w:p>
        </w:tc>
        <w:tc>
          <w:tcPr>
            <w:tcW w:w="920" w:type="dxa"/>
            <w:tcBorders>
              <w:top w:val="nil"/>
              <w:left w:val="nil"/>
              <w:bottom w:val="nil"/>
              <w:right w:val="nil"/>
            </w:tcBorders>
            <w:shd w:val="clear" w:color="auto" w:fill="auto"/>
            <w:noWrap/>
            <w:vAlign w:val="bottom"/>
            <w:hideMark/>
          </w:tcPr>
          <w:p w14:paraId="2D7A3E43"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  </w:t>
            </w:r>
          </w:p>
        </w:tc>
        <w:tc>
          <w:tcPr>
            <w:tcW w:w="1060" w:type="dxa"/>
            <w:tcBorders>
              <w:top w:val="nil"/>
              <w:left w:val="nil"/>
              <w:bottom w:val="nil"/>
              <w:right w:val="nil"/>
            </w:tcBorders>
            <w:shd w:val="clear" w:color="auto" w:fill="auto"/>
            <w:noWrap/>
            <w:vAlign w:val="bottom"/>
            <w:hideMark/>
          </w:tcPr>
          <w:p w14:paraId="45B3641C"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14:paraId="0E1462DD"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149 </w:t>
            </w:r>
          </w:p>
        </w:tc>
      </w:tr>
      <w:tr w:rsidR="00A23F7A" w:rsidRPr="00E5154F" w14:paraId="57E0E9A2" w14:textId="77777777" w:rsidTr="00B5765E">
        <w:trPr>
          <w:trHeight w:val="180"/>
        </w:trPr>
        <w:tc>
          <w:tcPr>
            <w:tcW w:w="620" w:type="dxa"/>
            <w:tcBorders>
              <w:top w:val="nil"/>
              <w:left w:val="nil"/>
              <w:bottom w:val="nil"/>
              <w:right w:val="nil"/>
            </w:tcBorders>
            <w:shd w:val="clear" w:color="auto" w:fill="auto"/>
            <w:noWrap/>
            <w:vAlign w:val="bottom"/>
            <w:hideMark/>
          </w:tcPr>
          <w:p w14:paraId="7E66DE12"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12 </w:t>
            </w:r>
          </w:p>
        </w:tc>
        <w:tc>
          <w:tcPr>
            <w:tcW w:w="700" w:type="dxa"/>
            <w:tcBorders>
              <w:top w:val="nil"/>
              <w:left w:val="nil"/>
              <w:bottom w:val="nil"/>
              <w:right w:val="nil"/>
            </w:tcBorders>
            <w:shd w:val="clear" w:color="auto" w:fill="auto"/>
            <w:noWrap/>
            <w:vAlign w:val="bottom"/>
            <w:hideMark/>
          </w:tcPr>
          <w:p w14:paraId="4B625B5D"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  </w:t>
            </w:r>
          </w:p>
        </w:tc>
        <w:tc>
          <w:tcPr>
            <w:tcW w:w="700" w:type="dxa"/>
            <w:tcBorders>
              <w:top w:val="nil"/>
              <w:left w:val="nil"/>
              <w:bottom w:val="nil"/>
              <w:right w:val="nil"/>
            </w:tcBorders>
            <w:shd w:val="clear" w:color="auto" w:fill="auto"/>
            <w:noWrap/>
            <w:vAlign w:val="bottom"/>
            <w:hideMark/>
          </w:tcPr>
          <w:p w14:paraId="1757DE52"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14:paraId="20F8B9F8"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  </w:t>
            </w:r>
          </w:p>
        </w:tc>
        <w:tc>
          <w:tcPr>
            <w:tcW w:w="920" w:type="dxa"/>
            <w:tcBorders>
              <w:top w:val="nil"/>
              <w:left w:val="nil"/>
              <w:bottom w:val="nil"/>
              <w:right w:val="nil"/>
            </w:tcBorders>
            <w:shd w:val="clear" w:color="auto" w:fill="auto"/>
            <w:noWrap/>
            <w:vAlign w:val="bottom"/>
            <w:hideMark/>
          </w:tcPr>
          <w:p w14:paraId="01033232"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  </w:t>
            </w:r>
          </w:p>
        </w:tc>
        <w:tc>
          <w:tcPr>
            <w:tcW w:w="1060" w:type="dxa"/>
            <w:tcBorders>
              <w:top w:val="nil"/>
              <w:left w:val="nil"/>
              <w:bottom w:val="nil"/>
              <w:right w:val="nil"/>
            </w:tcBorders>
            <w:shd w:val="clear" w:color="auto" w:fill="auto"/>
            <w:noWrap/>
            <w:vAlign w:val="bottom"/>
            <w:hideMark/>
          </w:tcPr>
          <w:p w14:paraId="72A94622"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14:paraId="62F4795E"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1 203 </w:t>
            </w:r>
          </w:p>
        </w:tc>
      </w:tr>
      <w:tr w:rsidR="00A23F7A" w:rsidRPr="00E5154F" w14:paraId="1924E701" w14:textId="77777777" w:rsidTr="00B5765E">
        <w:trPr>
          <w:trHeight w:val="180"/>
        </w:trPr>
        <w:tc>
          <w:tcPr>
            <w:tcW w:w="620" w:type="dxa"/>
            <w:tcBorders>
              <w:top w:val="nil"/>
              <w:left w:val="nil"/>
              <w:bottom w:val="nil"/>
              <w:right w:val="nil"/>
            </w:tcBorders>
            <w:shd w:val="clear" w:color="auto" w:fill="auto"/>
            <w:noWrap/>
            <w:vAlign w:val="bottom"/>
            <w:hideMark/>
          </w:tcPr>
          <w:p w14:paraId="6A6FC790"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  </w:t>
            </w:r>
          </w:p>
        </w:tc>
        <w:tc>
          <w:tcPr>
            <w:tcW w:w="700" w:type="dxa"/>
            <w:tcBorders>
              <w:top w:val="nil"/>
              <w:left w:val="nil"/>
              <w:bottom w:val="nil"/>
              <w:right w:val="nil"/>
            </w:tcBorders>
            <w:shd w:val="clear" w:color="auto" w:fill="auto"/>
            <w:noWrap/>
            <w:vAlign w:val="bottom"/>
            <w:hideMark/>
          </w:tcPr>
          <w:p w14:paraId="5D47C5BD"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  </w:t>
            </w:r>
          </w:p>
        </w:tc>
        <w:tc>
          <w:tcPr>
            <w:tcW w:w="700" w:type="dxa"/>
            <w:tcBorders>
              <w:top w:val="nil"/>
              <w:left w:val="nil"/>
              <w:bottom w:val="nil"/>
              <w:right w:val="nil"/>
            </w:tcBorders>
            <w:shd w:val="clear" w:color="auto" w:fill="auto"/>
            <w:noWrap/>
            <w:vAlign w:val="bottom"/>
            <w:hideMark/>
          </w:tcPr>
          <w:p w14:paraId="2579C91D"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14:paraId="4C253520"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  </w:t>
            </w:r>
          </w:p>
        </w:tc>
        <w:tc>
          <w:tcPr>
            <w:tcW w:w="920" w:type="dxa"/>
            <w:tcBorders>
              <w:top w:val="nil"/>
              <w:left w:val="nil"/>
              <w:bottom w:val="nil"/>
              <w:right w:val="nil"/>
            </w:tcBorders>
            <w:shd w:val="clear" w:color="auto" w:fill="auto"/>
            <w:noWrap/>
            <w:vAlign w:val="bottom"/>
            <w:hideMark/>
          </w:tcPr>
          <w:p w14:paraId="4A73F36D"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  </w:t>
            </w:r>
          </w:p>
        </w:tc>
        <w:tc>
          <w:tcPr>
            <w:tcW w:w="1060" w:type="dxa"/>
            <w:tcBorders>
              <w:top w:val="nil"/>
              <w:left w:val="nil"/>
              <w:bottom w:val="nil"/>
              <w:right w:val="nil"/>
            </w:tcBorders>
            <w:shd w:val="clear" w:color="auto" w:fill="auto"/>
            <w:noWrap/>
            <w:vAlign w:val="bottom"/>
            <w:hideMark/>
          </w:tcPr>
          <w:p w14:paraId="5D4E7E87"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14:paraId="2758EA65"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100 </w:t>
            </w:r>
          </w:p>
        </w:tc>
      </w:tr>
      <w:tr w:rsidR="00A23F7A" w:rsidRPr="00E5154F" w14:paraId="0867BB71" w14:textId="77777777" w:rsidTr="00B5765E">
        <w:trPr>
          <w:trHeight w:val="180"/>
        </w:trPr>
        <w:tc>
          <w:tcPr>
            <w:tcW w:w="620" w:type="dxa"/>
            <w:tcBorders>
              <w:top w:val="nil"/>
              <w:left w:val="nil"/>
              <w:bottom w:val="nil"/>
              <w:right w:val="nil"/>
            </w:tcBorders>
            <w:shd w:val="clear" w:color="auto" w:fill="auto"/>
            <w:noWrap/>
            <w:vAlign w:val="bottom"/>
            <w:hideMark/>
          </w:tcPr>
          <w:p w14:paraId="37BEE1B0"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  </w:t>
            </w:r>
          </w:p>
        </w:tc>
        <w:tc>
          <w:tcPr>
            <w:tcW w:w="700" w:type="dxa"/>
            <w:tcBorders>
              <w:top w:val="nil"/>
              <w:left w:val="nil"/>
              <w:bottom w:val="nil"/>
              <w:right w:val="nil"/>
            </w:tcBorders>
            <w:shd w:val="clear" w:color="auto" w:fill="auto"/>
            <w:noWrap/>
            <w:vAlign w:val="bottom"/>
            <w:hideMark/>
          </w:tcPr>
          <w:p w14:paraId="30E4EBFD"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  </w:t>
            </w:r>
          </w:p>
        </w:tc>
        <w:tc>
          <w:tcPr>
            <w:tcW w:w="700" w:type="dxa"/>
            <w:tcBorders>
              <w:top w:val="nil"/>
              <w:left w:val="nil"/>
              <w:bottom w:val="nil"/>
              <w:right w:val="nil"/>
            </w:tcBorders>
            <w:shd w:val="clear" w:color="auto" w:fill="auto"/>
            <w:noWrap/>
            <w:vAlign w:val="bottom"/>
            <w:hideMark/>
          </w:tcPr>
          <w:p w14:paraId="593E1496"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14:paraId="3DA8A9DD"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  </w:t>
            </w:r>
          </w:p>
        </w:tc>
        <w:tc>
          <w:tcPr>
            <w:tcW w:w="920" w:type="dxa"/>
            <w:tcBorders>
              <w:top w:val="nil"/>
              <w:left w:val="nil"/>
              <w:bottom w:val="nil"/>
              <w:right w:val="nil"/>
            </w:tcBorders>
            <w:shd w:val="clear" w:color="auto" w:fill="auto"/>
            <w:noWrap/>
            <w:vAlign w:val="bottom"/>
            <w:hideMark/>
          </w:tcPr>
          <w:p w14:paraId="0A89684B"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  </w:t>
            </w:r>
          </w:p>
        </w:tc>
        <w:tc>
          <w:tcPr>
            <w:tcW w:w="1060" w:type="dxa"/>
            <w:tcBorders>
              <w:top w:val="nil"/>
              <w:left w:val="nil"/>
              <w:bottom w:val="nil"/>
              <w:right w:val="nil"/>
            </w:tcBorders>
            <w:shd w:val="clear" w:color="auto" w:fill="auto"/>
            <w:noWrap/>
            <w:vAlign w:val="bottom"/>
            <w:hideMark/>
          </w:tcPr>
          <w:p w14:paraId="5472B307"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14:paraId="4F4AECB5"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53 </w:t>
            </w:r>
          </w:p>
        </w:tc>
      </w:tr>
      <w:tr w:rsidR="00A23F7A" w:rsidRPr="00E5154F" w14:paraId="2EA23D40" w14:textId="77777777" w:rsidTr="00B5765E">
        <w:trPr>
          <w:trHeight w:val="180"/>
        </w:trPr>
        <w:tc>
          <w:tcPr>
            <w:tcW w:w="620" w:type="dxa"/>
            <w:tcBorders>
              <w:top w:val="nil"/>
              <w:left w:val="nil"/>
              <w:bottom w:val="nil"/>
              <w:right w:val="nil"/>
            </w:tcBorders>
            <w:shd w:val="clear" w:color="auto" w:fill="auto"/>
            <w:noWrap/>
            <w:vAlign w:val="bottom"/>
            <w:hideMark/>
          </w:tcPr>
          <w:p w14:paraId="0E8E8FCE"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48 </w:t>
            </w:r>
          </w:p>
        </w:tc>
        <w:tc>
          <w:tcPr>
            <w:tcW w:w="700" w:type="dxa"/>
            <w:tcBorders>
              <w:top w:val="nil"/>
              <w:left w:val="nil"/>
              <w:bottom w:val="nil"/>
              <w:right w:val="nil"/>
            </w:tcBorders>
            <w:shd w:val="clear" w:color="auto" w:fill="auto"/>
            <w:noWrap/>
            <w:vAlign w:val="bottom"/>
            <w:hideMark/>
          </w:tcPr>
          <w:p w14:paraId="0E2F9CB1"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24 </w:t>
            </w:r>
          </w:p>
        </w:tc>
        <w:tc>
          <w:tcPr>
            <w:tcW w:w="700" w:type="dxa"/>
            <w:tcBorders>
              <w:top w:val="nil"/>
              <w:left w:val="nil"/>
              <w:bottom w:val="nil"/>
              <w:right w:val="nil"/>
            </w:tcBorders>
            <w:shd w:val="clear" w:color="auto" w:fill="auto"/>
            <w:noWrap/>
            <w:vAlign w:val="bottom"/>
            <w:hideMark/>
          </w:tcPr>
          <w:p w14:paraId="539AF762"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14:paraId="7B115692"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90 </w:t>
            </w:r>
          </w:p>
        </w:tc>
        <w:tc>
          <w:tcPr>
            <w:tcW w:w="920" w:type="dxa"/>
            <w:tcBorders>
              <w:top w:val="nil"/>
              <w:left w:val="nil"/>
              <w:bottom w:val="nil"/>
              <w:right w:val="nil"/>
            </w:tcBorders>
            <w:shd w:val="clear" w:color="auto" w:fill="auto"/>
            <w:noWrap/>
            <w:vAlign w:val="bottom"/>
            <w:hideMark/>
          </w:tcPr>
          <w:p w14:paraId="6333156D"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  </w:t>
            </w:r>
          </w:p>
        </w:tc>
        <w:tc>
          <w:tcPr>
            <w:tcW w:w="1060" w:type="dxa"/>
            <w:tcBorders>
              <w:top w:val="nil"/>
              <w:left w:val="nil"/>
              <w:bottom w:val="nil"/>
              <w:right w:val="nil"/>
            </w:tcBorders>
            <w:shd w:val="clear" w:color="auto" w:fill="auto"/>
            <w:noWrap/>
            <w:vAlign w:val="bottom"/>
            <w:hideMark/>
          </w:tcPr>
          <w:p w14:paraId="39C9D023"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14:paraId="0E42AAE1"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984 </w:t>
            </w:r>
          </w:p>
        </w:tc>
      </w:tr>
      <w:tr w:rsidR="00A23F7A" w:rsidRPr="00E5154F" w14:paraId="56F6B4C0" w14:textId="77777777" w:rsidTr="00B5765E">
        <w:trPr>
          <w:trHeight w:val="180"/>
        </w:trPr>
        <w:tc>
          <w:tcPr>
            <w:tcW w:w="620" w:type="dxa"/>
            <w:tcBorders>
              <w:top w:val="nil"/>
              <w:left w:val="nil"/>
              <w:bottom w:val="nil"/>
              <w:right w:val="nil"/>
            </w:tcBorders>
            <w:shd w:val="clear" w:color="auto" w:fill="auto"/>
            <w:noWrap/>
            <w:vAlign w:val="bottom"/>
            <w:hideMark/>
          </w:tcPr>
          <w:p w14:paraId="21148CFB"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7 </w:t>
            </w:r>
          </w:p>
        </w:tc>
        <w:tc>
          <w:tcPr>
            <w:tcW w:w="700" w:type="dxa"/>
            <w:tcBorders>
              <w:top w:val="nil"/>
              <w:left w:val="nil"/>
              <w:bottom w:val="nil"/>
              <w:right w:val="nil"/>
            </w:tcBorders>
            <w:shd w:val="clear" w:color="auto" w:fill="auto"/>
            <w:noWrap/>
            <w:vAlign w:val="bottom"/>
            <w:hideMark/>
          </w:tcPr>
          <w:p w14:paraId="2C712CA9"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28 </w:t>
            </w:r>
          </w:p>
        </w:tc>
        <w:tc>
          <w:tcPr>
            <w:tcW w:w="700" w:type="dxa"/>
            <w:tcBorders>
              <w:top w:val="nil"/>
              <w:left w:val="nil"/>
              <w:bottom w:val="nil"/>
              <w:right w:val="nil"/>
            </w:tcBorders>
            <w:shd w:val="clear" w:color="auto" w:fill="auto"/>
            <w:noWrap/>
            <w:vAlign w:val="bottom"/>
            <w:hideMark/>
          </w:tcPr>
          <w:p w14:paraId="0CCB2112"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8 </w:t>
            </w:r>
          </w:p>
        </w:tc>
        <w:tc>
          <w:tcPr>
            <w:tcW w:w="820" w:type="dxa"/>
            <w:tcBorders>
              <w:top w:val="nil"/>
              <w:left w:val="nil"/>
              <w:bottom w:val="nil"/>
              <w:right w:val="nil"/>
            </w:tcBorders>
            <w:shd w:val="clear" w:color="auto" w:fill="auto"/>
            <w:noWrap/>
            <w:vAlign w:val="bottom"/>
            <w:hideMark/>
          </w:tcPr>
          <w:p w14:paraId="67C06290"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  </w:t>
            </w:r>
          </w:p>
        </w:tc>
        <w:tc>
          <w:tcPr>
            <w:tcW w:w="920" w:type="dxa"/>
            <w:tcBorders>
              <w:top w:val="nil"/>
              <w:left w:val="nil"/>
              <w:bottom w:val="nil"/>
              <w:right w:val="nil"/>
            </w:tcBorders>
            <w:shd w:val="clear" w:color="auto" w:fill="auto"/>
            <w:noWrap/>
            <w:vAlign w:val="bottom"/>
            <w:hideMark/>
          </w:tcPr>
          <w:p w14:paraId="5A9222E6"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  </w:t>
            </w:r>
          </w:p>
        </w:tc>
        <w:tc>
          <w:tcPr>
            <w:tcW w:w="1060" w:type="dxa"/>
            <w:tcBorders>
              <w:top w:val="nil"/>
              <w:left w:val="nil"/>
              <w:bottom w:val="nil"/>
              <w:right w:val="nil"/>
            </w:tcBorders>
            <w:shd w:val="clear" w:color="auto" w:fill="auto"/>
            <w:noWrap/>
            <w:vAlign w:val="bottom"/>
            <w:hideMark/>
          </w:tcPr>
          <w:p w14:paraId="3351C3AC"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14:paraId="62CC6976"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1 104 </w:t>
            </w:r>
          </w:p>
        </w:tc>
      </w:tr>
      <w:tr w:rsidR="00A23F7A" w:rsidRPr="00E5154F" w14:paraId="02C81C42" w14:textId="77777777" w:rsidTr="00B5765E">
        <w:trPr>
          <w:trHeight w:val="180"/>
        </w:trPr>
        <w:tc>
          <w:tcPr>
            <w:tcW w:w="620" w:type="dxa"/>
            <w:tcBorders>
              <w:top w:val="nil"/>
              <w:left w:val="nil"/>
              <w:bottom w:val="nil"/>
              <w:right w:val="nil"/>
            </w:tcBorders>
            <w:shd w:val="clear" w:color="auto" w:fill="auto"/>
            <w:noWrap/>
            <w:vAlign w:val="bottom"/>
            <w:hideMark/>
          </w:tcPr>
          <w:p w14:paraId="5180FE45"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w:t>
            </w:r>
          </w:p>
        </w:tc>
        <w:tc>
          <w:tcPr>
            <w:tcW w:w="700" w:type="dxa"/>
            <w:tcBorders>
              <w:top w:val="nil"/>
              <w:left w:val="nil"/>
              <w:bottom w:val="nil"/>
              <w:right w:val="nil"/>
            </w:tcBorders>
            <w:shd w:val="clear" w:color="auto" w:fill="auto"/>
            <w:noWrap/>
            <w:vAlign w:val="bottom"/>
            <w:hideMark/>
          </w:tcPr>
          <w:p w14:paraId="5CA772B5"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w:t>
            </w:r>
          </w:p>
        </w:tc>
        <w:tc>
          <w:tcPr>
            <w:tcW w:w="700" w:type="dxa"/>
            <w:tcBorders>
              <w:top w:val="nil"/>
              <w:left w:val="nil"/>
              <w:bottom w:val="nil"/>
              <w:right w:val="nil"/>
            </w:tcBorders>
            <w:shd w:val="clear" w:color="auto" w:fill="auto"/>
            <w:noWrap/>
            <w:vAlign w:val="bottom"/>
            <w:hideMark/>
          </w:tcPr>
          <w:p w14:paraId="1EE87B33"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w:t>
            </w:r>
          </w:p>
        </w:tc>
        <w:tc>
          <w:tcPr>
            <w:tcW w:w="820" w:type="dxa"/>
            <w:tcBorders>
              <w:top w:val="nil"/>
              <w:left w:val="nil"/>
              <w:bottom w:val="nil"/>
              <w:right w:val="nil"/>
            </w:tcBorders>
            <w:shd w:val="clear" w:color="auto" w:fill="auto"/>
            <w:noWrap/>
            <w:vAlign w:val="bottom"/>
            <w:hideMark/>
          </w:tcPr>
          <w:p w14:paraId="57CB0727"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w:t>
            </w:r>
          </w:p>
        </w:tc>
        <w:tc>
          <w:tcPr>
            <w:tcW w:w="920" w:type="dxa"/>
            <w:tcBorders>
              <w:top w:val="nil"/>
              <w:left w:val="nil"/>
              <w:bottom w:val="nil"/>
              <w:right w:val="nil"/>
            </w:tcBorders>
            <w:shd w:val="clear" w:color="auto" w:fill="auto"/>
            <w:noWrap/>
            <w:vAlign w:val="bottom"/>
            <w:hideMark/>
          </w:tcPr>
          <w:p w14:paraId="22DE42C7"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w:t>
            </w:r>
          </w:p>
        </w:tc>
        <w:tc>
          <w:tcPr>
            <w:tcW w:w="1060" w:type="dxa"/>
            <w:tcBorders>
              <w:top w:val="nil"/>
              <w:left w:val="nil"/>
              <w:bottom w:val="nil"/>
              <w:right w:val="nil"/>
            </w:tcBorders>
            <w:shd w:val="clear" w:color="auto" w:fill="auto"/>
            <w:noWrap/>
            <w:vAlign w:val="bottom"/>
            <w:hideMark/>
          </w:tcPr>
          <w:p w14:paraId="43B49D71"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w:t>
            </w:r>
          </w:p>
        </w:tc>
        <w:tc>
          <w:tcPr>
            <w:tcW w:w="760" w:type="dxa"/>
            <w:tcBorders>
              <w:top w:val="nil"/>
              <w:left w:val="nil"/>
              <w:bottom w:val="nil"/>
              <w:right w:val="nil"/>
            </w:tcBorders>
            <w:shd w:val="clear" w:color="auto" w:fill="auto"/>
            <w:noWrap/>
            <w:vAlign w:val="bottom"/>
            <w:hideMark/>
          </w:tcPr>
          <w:p w14:paraId="0308C707"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w:t>
            </w:r>
          </w:p>
        </w:tc>
      </w:tr>
      <w:tr w:rsidR="00A23F7A" w:rsidRPr="00E5154F" w14:paraId="458FF757" w14:textId="77777777" w:rsidTr="00B5765E">
        <w:trPr>
          <w:trHeight w:val="180"/>
        </w:trPr>
        <w:tc>
          <w:tcPr>
            <w:tcW w:w="620" w:type="dxa"/>
            <w:tcBorders>
              <w:top w:val="nil"/>
              <w:left w:val="nil"/>
              <w:bottom w:val="nil"/>
              <w:right w:val="nil"/>
            </w:tcBorders>
            <w:shd w:val="clear" w:color="auto" w:fill="auto"/>
            <w:noWrap/>
            <w:vAlign w:val="bottom"/>
            <w:hideMark/>
          </w:tcPr>
          <w:p w14:paraId="51F0B2BF"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13 </w:t>
            </w:r>
          </w:p>
        </w:tc>
        <w:tc>
          <w:tcPr>
            <w:tcW w:w="700" w:type="dxa"/>
            <w:tcBorders>
              <w:top w:val="nil"/>
              <w:left w:val="nil"/>
              <w:bottom w:val="nil"/>
              <w:right w:val="nil"/>
            </w:tcBorders>
            <w:shd w:val="clear" w:color="auto" w:fill="auto"/>
            <w:noWrap/>
            <w:vAlign w:val="bottom"/>
            <w:hideMark/>
          </w:tcPr>
          <w:p w14:paraId="1A061EA7"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31 </w:t>
            </w:r>
          </w:p>
        </w:tc>
        <w:tc>
          <w:tcPr>
            <w:tcW w:w="700" w:type="dxa"/>
            <w:tcBorders>
              <w:top w:val="nil"/>
              <w:left w:val="nil"/>
              <w:bottom w:val="nil"/>
              <w:right w:val="nil"/>
            </w:tcBorders>
            <w:shd w:val="clear" w:color="auto" w:fill="auto"/>
            <w:noWrap/>
            <w:vAlign w:val="bottom"/>
            <w:hideMark/>
          </w:tcPr>
          <w:p w14:paraId="77D2B39F"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5 </w:t>
            </w:r>
          </w:p>
        </w:tc>
        <w:tc>
          <w:tcPr>
            <w:tcW w:w="820" w:type="dxa"/>
            <w:tcBorders>
              <w:top w:val="nil"/>
              <w:left w:val="nil"/>
              <w:bottom w:val="nil"/>
              <w:right w:val="nil"/>
            </w:tcBorders>
            <w:shd w:val="clear" w:color="auto" w:fill="auto"/>
            <w:noWrap/>
            <w:vAlign w:val="bottom"/>
            <w:hideMark/>
          </w:tcPr>
          <w:p w14:paraId="6941DB7D"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1 </w:t>
            </w:r>
          </w:p>
        </w:tc>
        <w:tc>
          <w:tcPr>
            <w:tcW w:w="920" w:type="dxa"/>
            <w:tcBorders>
              <w:top w:val="nil"/>
              <w:left w:val="nil"/>
              <w:bottom w:val="nil"/>
              <w:right w:val="nil"/>
            </w:tcBorders>
            <w:shd w:val="clear" w:color="auto" w:fill="auto"/>
            <w:noWrap/>
            <w:vAlign w:val="bottom"/>
            <w:hideMark/>
          </w:tcPr>
          <w:p w14:paraId="1E8E26A6"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  </w:t>
            </w:r>
          </w:p>
        </w:tc>
        <w:tc>
          <w:tcPr>
            <w:tcW w:w="1060" w:type="dxa"/>
            <w:tcBorders>
              <w:top w:val="nil"/>
              <w:left w:val="nil"/>
              <w:bottom w:val="nil"/>
              <w:right w:val="nil"/>
            </w:tcBorders>
            <w:shd w:val="clear" w:color="auto" w:fill="auto"/>
            <w:noWrap/>
            <w:vAlign w:val="bottom"/>
            <w:hideMark/>
          </w:tcPr>
          <w:p w14:paraId="4E6D78C8"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14:paraId="58BF7FA0"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368 </w:t>
            </w:r>
          </w:p>
        </w:tc>
      </w:tr>
      <w:tr w:rsidR="00A23F7A" w:rsidRPr="00E5154F" w14:paraId="6B48B1FE" w14:textId="77777777" w:rsidTr="00B5765E">
        <w:trPr>
          <w:trHeight w:val="180"/>
        </w:trPr>
        <w:tc>
          <w:tcPr>
            <w:tcW w:w="620" w:type="dxa"/>
            <w:tcBorders>
              <w:top w:val="nil"/>
              <w:left w:val="nil"/>
              <w:bottom w:val="nil"/>
              <w:right w:val="nil"/>
            </w:tcBorders>
            <w:shd w:val="clear" w:color="auto" w:fill="auto"/>
            <w:noWrap/>
            <w:vAlign w:val="bottom"/>
            <w:hideMark/>
          </w:tcPr>
          <w:p w14:paraId="3F1092C2"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12 </w:t>
            </w:r>
          </w:p>
        </w:tc>
        <w:tc>
          <w:tcPr>
            <w:tcW w:w="700" w:type="dxa"/>
            <w:tcBorders>
              <w:top w:val="nil"/>
              <w:left w:val="nil"/>
              <w:bottom w:val="nil"/>
              <w:right w:val="nil"/>
            </w:tcBorders>
            <w:shd w:val="clear" w:color="auto" w:fill="auto"/>
            <w:noWrap/>
            <w:vAlign w:val="bottom"/>
            <w:hideMark/>
          </w:tcPr>
          <w:p w14:paraId="79DAE142"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19 </w:t>
            </w:r>
          </w:p>
        </w:tc>
        <w:tc>
          <w:tcPr>
            <w:tcW w:w="700" w:type="dxa"/>
            <w:tcBorders>
              <w:top w:val="nil"/>
              <w:left w:val="nil"/>
              <w:bottom w:val="nil"/>
              <w:right w:val="nil"/>
            </w:tcBorders>
            <w:shd w:val="clear" w:color="auto" w:fill="auto"/>
            <w:noWrap/>
            <w:vAlign w:val="bottom"/>
            <w:hideMark/>
          </w:tcPr>
          <w:p w14:paraId="5D009770"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4 </w:t>
            </w:r>
          </w:p>
        </w:tc>
        <w:tc>
          <w:tcPr>
            <w:tcW w:w="820" w:type="dxa"/>
            <w:tcBorders>
              <w:top w:val="nil"/>
              <w:left w:val="nil"/>
              <w:bottom w:val="nil"/>
              <w:right w:val="nil"/>
            </w:tcBorders>
            <w:shd w:val="clear" w:color="auto" w:fill="auto"/>
            <w:noWrap/>
            <w:vAlign w:val="bottom"/>
            <w:hideMark/>
          </w:tcPr>
          <w:p w14:paraId="7ABE8444"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  </w:t>
            </w:r>
          </w:p>
        </w:tc>
        <w:tc>
          <w:tcPr>
            <w:tcW w:w="920" w:type="dxa"/>
            <w:tcBorders>
              <w:top w:val="nil"/>
              <w:left w:val="nil"/>
              <w:bottom w:val="nil"/>
              <w:right w:val="nil"/>
            </w:tcBorders>
            <w:shd w:val="clear" w:color="auto" w:fill="auto"/>
            <w:noWrap/>
            <w:vAlign w:val="bottom"/>
            <w:hideMark/>
          </w:tcPr>
          <w:p w14:paraId="79E52A13"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  </w:t>
            </w:r>
          </w:p>
        </w:tc>
        <w:tc>
          <w:tcPr>
            <w:tcW w:w="1060" w:type="dxa"/>
            <w:tcBorders>
              <w:top w:val="nil"/>
              <w:left w:val="nil"/>
              <w:bottom w:val="nil"/>
              <w:right w:val="nil"/>
            </w:tcBorders>
            <w:shd w:val="clear" w:color="auto" w:fill="auto"/>
            <w:noWrap/>
            <w:vAlign w:val="bottom"/>
            <w:hideMark/>
          </w:tcPr>
          <w:p w14:paraId="678C0107"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14:paraId="01105991"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375 </w:t>
            </w:r>
          </w:p>
        </w:tc>
      </w:tr>
      <w:tr w:rsidR="00A23F7A" w:rsidRPr="00E5154F" w14:paraId="7D64CF76" w14:textId="77777777" w:rsidTr="00B5765E">
        <w:trPr>
          <w:trHeight w:val="180"/>
        </w:trPr>
        <w:tc>
          <w:tcPr>
            <w:tcW w:w="620" w:type="dxa"/>
            <w:tcBorders>
              <w:top w:val="nil"/>
              <w:left w:val="nil"/>
              <w:bottom w:val="nil"/>
              <w:right w:val="nil"/>
            </w:tcBorders>
            <w:shd w:val="clear" w:color="auto" w:fill="auto"/>
            <w:noWrap/>
            <w:vAlign w:val="bottom"/>
            <w:hideMark/>
          </w:tcPr>
          <w:p w14:paraId="5EE13E74"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1 </w:t>
            </w:r>
          </w:p>
        </w:tc>
        <w:tc>
          <w:tcPr>
            <w:tcW w:w="700" w:type="dxa"/>
            <w:tcBorders>
              <w:top w:val="nil"/>
              <w:left w:val="nil"/>
              <w:bottom w:val="nil"/>
              <w:right w:val="nil"/>
            </w:tcBorders>
            <w:shd w:val="clear" w:color="auto" w:fill="auto"/>
            <w:noWrap/>
            <w:vAlign w:val="bottom"/>
            <w:hideMark/>
          </w:tcPr>
          <w:p w14:paraId="0225E427"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15 </w:t>
            </w:r>
          </w:p>
        </w:tc>
        <w:tc>
          <w:tcPr>
            <w:tcW w:w="700" w:type="dxa"/>
            <w:tcBorders>
              <w:top w:val="nil"/>
              <w:left w:val="nil"/>
              <w:bottom w:val="nil"/>
              <w:right w:val="nil"/>
            </w:tcBorders>
            <w:shd w:val="clear" w:color="auto" w:fill="auto"/>
            <w:noWrap/>
            <w:vAlign w:val="bottom"/>
            <w:hideMark/>
          </w:tcPr>
          <w:p w14:paraId="02AE50E3"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14:paraId="7461C817"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  </w:t>
            </w:r>
          </w:p>
        </w:tc>
        <w:tc>
          <w:tcPr>
            <w:tcW w:w="920" w:type="dxa"/>
            <w:tcBorders>
              <w:top w:val="nil"/>
              <w:left w:val="nil"/>
              <w:bottom w:val="nil"/>
              <w:right w:val="nil"/>
            </w:tcBorders>
            <w:shd w:val="clear" w:color="auto" w:fill="auto"/>
            <w:noWrap/>
            <w:vAlign w:val="bottom"/>
            <w:hideMark/>
          </w:tcPr>
          <w:p w14:paraId="664610F6"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  </w:t>
            </w:r>
          </w:p>
        </w:tc>
        <w:tc>
          <w:tcPr>
            <w:tcW w:w="1060" w:type="dxa"/>
            <w:tcBorders>
              <w:top w:val="nil"/>
              <w:left w:val="nil"/>
              <w:bottom w:val="nil"/>
              <w:right w:val="nil"/>
            </w:tcBorders>
            <w:shd w:val="clear" w:color="auto" w:fill="auto"/>
            <w:noWrap/>
            <w:vAlign w:val="bottom"/>
            <w:hideMark/>
          </w:tcPr>
          <w:p w14:paraId="2905943F"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14:paraId="5614F76C"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665 </w:t>
            </w:r>
          </w:p>
        </w:tc>
      </w:tr>
      <w:tr w:rsidR="00A23F7A" w:rsidRPr="00E5154F" w14:paraId="38135E3B" w14:textId="77777777" w:rsidTr="00B5765E">
        <w:trPr>
          <w:trHeight w:val="180"/>
        </w:trPr>
        <w:tc>
          <w:tcPr>
            <w:tcW w:w="620" w:type="dxa"/>
            <w:tcBorders>
              <w:top w:val="nil"/>
              <w:left w:val="nil"/>
              <w:bottom w:val="nil"/>
              <w:right w:val="nil"/>
            </w:tcBorders>
            <w:shd w:val="clear" w:color="auto" w:fill="auto"/>
            <w:noWrap/>
            <w:vAlign w:val="bottom"/>
            <w:hideMark/>
          </w:tcPr>
          <w:p w14:paraId="1F77CAEB"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w:t>
            </w:r>
          </w:p>
        </w:tc>
        <w:tc>
          <w:tcPr>
            <w:tcW w:w="700" w:type="dxa"/>
            <w:tcBorders>
              <w:top w:val="nil"/>
              <w:left w:val="nil"/>
              <w:bottom w:val="nil"/>
              <w:right w:val="nil"/>
            </w:tcBorders>
            <w:shd w:val="clear" w:color="auto" w:fill="auto"/>
            <w:noWrap/>
            <w:vAlign w:val="bottom"/>
            <w:hideMark/>
          </w:tcPr>
          <w:p w14:paraId="51B06652"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w:t>
            </w:r>
          </w:p>
        </w:tc>
        <w:tc>
          <w:tcPr>
            <w:tcW w:w="700" w:type="dxa"/>
            <w:tcBorders>
              <w:top w:val="nil"/>
              <w:left w:val="nil"/>
              <w:bottom w:val="nil"/>
              <w:right w:val="nil"/>
            </w:tcBorders>
            <w:shd w:val="clear" w:color="auto" w:fill="auto"/>
            <w:noWrap/>
            <w:vAlign w:val="bottom"/>
            <w:hideMark/>
          </w:tcPr>
          <w:p w14:paraId="77524688"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w:t>
            </w:r>
          </w:p>
        </w:tc>
        <w:tc>
          <w:tcPr>
            <w:tcW w:w="820" w:type="dxa"/>
            <w:tcBorders>
              <w:top w:val="nil"/>
              <w:left w:val="nil"/>
              <w:bottom w:val="nil"/>
              <w:right w:val="nil"/>
            </w:tcBorders>
            <w:shd w:val="clear" w:color="auto" w:fill="auto"/>
            <w:noWrap/>
            <w:vAlign w:val="bottom"/>
            <w:hideMark/>
          </w:tcPr>
          <w:p w14:paraId="2A68BB14"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w:t>
            </w:r>
          </w:p>
        </w:tc>
        <w:tc>
          <w:tcPr>
            <w:tcW w:w="920" w:type="dxa"/>
            <w:tcBorders>
              <w:top w:val="nil"/>
              <w:left w:val="nil"/>
              <w:bottom w:val="nil"/>
              <w:right w:val="nil"/>
            </w:tcBorders>
            <w:shd w:val="clear" w:color="auto" w:fill="auto"/>
            <w:noWrap/>
            <w:vAlign w:val="bottom"/>
            <w:hideMark/>
          </w:tcPr>
          <w:p w14:paraId="0EDDC8DB"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w:t>
            </w:r>
          </w:p>
        </w:tc>
        <w:tc>
          <w:tcPr>
            <w:tcW w:w="1060" w:type="dxa"/>
            <w:tcBorders>
              <w:top w:val="nil"/>
              <w:left w:val="nil"/>
              <w:bottom w:val="nil"/>
              <w:right w:val="nil"/>
            </w:tcBorders>
            <w:shd w:val="clear" w:color="auto" w:fill="auto"/>
            <w:noWrap/>
            <w:vAlign w:val="bottom"/>
            <w:hideMark/>
          </w:tcPr>
          <w:p w14:paraId="6D6F442F"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w:t>
            </w:r>
          </w:p>
        </w:tc>
        <w:tc>
          <w:tcPr>
            <w:tcW w:w="760" w:type="dxa"/>
            <w:tcBorders>
              <w:top w:val="nil"/>
              <w:left w:val="nil"/>
              <w:bottom w:val="nil"/>
              <w:right w:val="nil"/>
            </w:tcBorders>
            <w:shd w:val="clear" w:color="auto" w:fill="auto"/>
            <w:noWrap/>
            <w:vAlign w:val="bottom"/>
            <w:hideMark/>
          </w:tcPr>
          <w:p w14:paraId="6097BBFA"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w:t>
            </w:r>
          </w:p>
        </w:tc>
      </w:tr>
      <w:tr w:rsidR="00A23F7A" w:rsidRPr="00E5154F" w14:paraId="5CAE8318" w14:textId="77777777" w:rsidTr="00B5765E">
        <w:trPr>
          <w:trHeight w:val="180"/>
        </w:trPr>
        <w:tc>
          <w:tcPr>
            <w:tcW w:w="620" w:type="dxa"/>
            <w:tcBorders>
              <w:top w:val="nil"/>
              <w:left w:val="nil"/>
              <w:bottom w:val="nil"/>
              <w:right w:val="nil"/>
            </w:tcBorders>
            <w:shd w:val="clear" w:color="auto" w:fill="auto"/>
            <w:noWrap/>
            <w:vAlign w:val="bottom"/>
            <w:hideMark/>
          </w:tcPr>
          <w:p w14:paraId="5A12D34D"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19 </w:t>
            </w:r>
          </w:p>
        </w:tc>
        <w:tc>
          <w:tcPr>
            <w:tcW w:w="700" w:type="dxa"/>
            <w:tcBorders>
              <w:top w:val="nil"/>
              <w:left w:val="nil"/>
              <w:bottom w:val="nil"/>
              <w:right w:val="nil"/>
            </w:tcBorders>
            <w:shd w:val="clear" w:color="auto" w:fill="auto"/>
            <w:noWrap/>
            <w:vAlign w:val="bottom"/>
            <w:hideMark/>
          </w:tcPr>
          <w:p w14:paraId="1F4110F5"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20 </w:t>
            </w:r>
          </w:p>
        </w:tc>
        <w:tc>
          <w:tcPr>
            <w:tcW w:w="700" w:type="dxa"/>
            <w:tcBorders>
              <w:top w:val="nil"/>
              <w:left w:val="nil"/>
              <w:bottom w:val="nil"/>
              <w:right w:val="nil"/>
            </w:tcBorders>
            <w:shd w:val="clear" w:color="auto" w:fill="auto"/>
            <w:noWrap/>
            <w:vAlign w:val="bottom"/>
            <w:hideMark/>
          </w:tcPr>
          <w:p w14:paraId="1E3454A2"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9 </w:t>
            </w:r>
          </w:p>
        </w:tc>
        <w:tc>
          <w:tcPr>
            <w:tcW w:w="820" w:type="dxa"/>
            <w:tcBorders>
              <w:top w:val="nil"/>
              <w:left w:val="nil"/>
              <w:bottom w:val="nil"/>
              <w:right w:val="nil"/>
            </w:tcBorders>
            <w:shd w:val="clear" w:color="auto" w:fill="auto"/>
            <w:noWrap/>
            <w:vAlign w:val="bottom"/>
            <w:hideMark/>
          </w:tcPr>
          <w:p w14:paraId="589F8538"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32 </w:t>
            </w:r>
          </w:p>
        </w:tc>
        <w:tc>
          <w:tcPr>
            <w:tcW w:w="920" w:type="dxa"/>
            <w:tcBorders>
              <w:top w:val="nil"/>
              <w:left w:val="nil"/>
              <w:bottom w:val="nil"/>
              <w:right w:val="nil"/>
            </w:tcBorders>
            <w:shd w:val="clear" w:color="auto" w:fill="auto"/>
            <w:noWrap/>
            <w:vAlign w:val="bottom"/>
            <w:hideMark/>
          </w:tcPr>
          <w:p w14:paraId="7AC6A249"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  </w:t>
            </w:r>
          </w:p>
        </w:tc>
        <w:tc>
          <w:tcPr>
            <w:tcW w:w="1060" w:type="dxa"/>
            <w:tcBorders>
              <w:top w:val="nil"/>
              <w:left w:val="nil"/>
              <w:bottom w:val="nil"/>
              <w:right w:val="nil"/>
            </w:tcBorders>
            <w:shd w:val="clear" w:color="auto" w:fill="auto"/>
            <w:noWrap/>
            <w:vAlign w:val="bottom"/>
            <w:hideMark/>
          </w:tcPr>
          <w:p w14:paraId="314CCEC5"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14:paraId="6AA525F8"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586 </w:t>
            </w:r>
          </w:p>
        </w:tc>
      </w:tr>
      <w:tr w:rsidR="00A23F7A" w:rsidRPr="00E5154F" w14:paraId="7F189E85" w14:textId="77777777" w:rsidTr="00B5765E">
        <w:trPr>
          <w:trHeight w:val="195"/>
        </w:trPr>
        <w:tc>
          <w:tcPr>
            <w:tcW w:w="620" w:type="dxa"/>
            <w:tcBorders>
              <w:top w:val="nil"/>
              <w:left w:val="nil"/>
              <w:bottom w:val="nil"/>
              <w:right w:val="nil"/>
            </w:tcBorders>
            <w:shd w:val="clear" w:color="auto" w:fill="auto"/>
            <w:noWrap/>
            <w:vAlign w:val="bottom"/>
            <w:hideMark/>
          </w:tcPr>
          <w:p w14:paraId="2DE80E0E"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31 </w:t>
            </w:r>
          </w:p>
        </w:tc>
        <w:tc>
          <w:tcPr>
            <w:tcW w:w="700" w:type="dxa"/>
            <w:tcBorders>
              <w:top w:val="nil"/>
              <w:left w:val="nil"/>
              <w:bottom w:val="nil"/>
              <w:right w:val="nil"/>
            </w:tcBorders>
            <w:shd w:val="clear" w:color="auto" w:fill="auto"/>
            <w:noWrap/>
            <w:vAlign w:val="bottom"/>
            <w:hideMark/>
          </w:tcPr>
          <w:p w14:paraId="3A6FFCDD"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17 </w:t>
            </w:r>
          </w:p>
        </w:tc>
        <w:tc>
          <w:tcPr>
            <w:tcW w:w="700" w:type="dxa"/>
            <w:tcBorders>
              <w:top w:val="nil"/>
              <w:left w:val="nil"/>
              <w:bottom w:val="nil"/>
              <w:right w:val="nil"/>
            </w:tcBorders>
            <w:shd w:val="clear" w:color="auto" w:fill="auto"/>
            <w:noWrap/>
            <w:vAlign w:val="bottom"/>
            <w:hideMark/>
          </w:tcPr>
          <w:p w14:paraId="75447297"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4 </w:t>
            </w:r>
          </w:p>
        </w:tc>
        <w:tc>
          <w:tcPr>
            <w:tcW w:w="820" w:type="dxa"/>
            <w:tcBorders>
              <w:top w:val="nil"/>
              <w:left w:val="nil"/>
              <w:bottom w:val="nil"/>
              <w:right w:val="nil"/>
            </w:tcBorders>
            <w:shd w:val="clear" w:color="auto" w:fill="auto"/>
            <w:noWrap/>
            <w:vAlign w:val="bottom"/>
            <w:hideMark/>
          </w:tcPr>
          <w:p w14:paraId="5DECEF8F"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  </w:t>
            </w:r>
          </w:p>
        </w:tc>
        <w:tc>
          <w:tcPr>
            <w:tcW w:w="920" w:type="dxa"/>
            <w:tcBorders>
              <w:top w:val="nil"/>
              <w:left w:val="nil"/>
              <w:bottom w:val="nil"/>
              <w:right w:val="nil"/>
            </w:tcBorders>
            <w:shd w:val="clear" w:color="auto" w:fill="auto"/>
            <w:noWrap/>
            <w:vAlign w:val="bottom"/>
            <w:hideMark/>
          </w:tcPr>
          <w:p w14:paraId="65AF1F95"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  </w:t>
            </w:r>
          </w:p>
        </w:tc>
        <w:tc>
          <w:tcPr>
            <w:tcW w:w="1060" w:type="dxa"/>
            <w:tcBorders>
              <w:top w:val="nil"/>
              <w:left w:val="nil"/>
              <w:bottom w:val="nil"/>
              <w:right w:val="nil"/>
            </w:tcBorders>
            <w:shd w:val="clear" w:color="auto" w:fill="auto"/>
            <w:noWrap/>
            <w:vAlign w:val="bottom"/>
            <w:hideMark/>
          </w:tcPr>
          <w:p w14:paraId="0A5B80C8"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14:paraId="7368307A"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609 </w:t>
            </w:r>
          </w:p>
        </w:tc>
      </w:tr>
      <w:tr w:rsidR="00A23F7A" w:rsidRPr="00E5154F" w14:paraId="566D67E9" w14:textId="77777777" w:rsidTr="00B5765E">
        <w:trPr>
          <w:trHeight w:val="195"/>
        </w:trPr>
        <w:tc>
          <w:tcPr>
            <w:tcW w:w="620" w:type="dxa"/>
            <w:tcBorders>
              <w:top w:val="nil"/>
              <w:left w:val="nil"/>
              <w:bottom w:val="nil"/>
              <w:right w:val="nil"/>
            </w:tcBorders>
            <w:shd w:val="clear" w:color="auto" w:fill="auto"/>
            <w:noWrap/>
            <w:vAlign w:val="bottom"/>
            <w:hideMark/>
          </w:tcPr>
          <w:p w14:paraId="6E864B3A"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w:t>
            </w:r>
          </w:p>
        </w:tc>
        <w:tc>
          <w:tcPr>
            <w:tcW w:w="700" w:type="dxa"/>
            <w:tcBorders>
              <w:top w:val="nil"/>
              <w:left w:val="nil"/>
              <w:bottom w:val="nil"/>
              <w:right w:val="nil"/>
            </w:tcBorders>
            <w:shd w:val="clear" w:color="auto" w:fill="auto"/>
            <w:noWrap/>
            <w:vAlign w:val="bottom"/>
            <w:hideMark/>
          </w:tcPr>
          <w:p w14:paraId="3100D41A"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w:t>
            </w:r>
          </w:p>
        </w:tc>
        <w:tc>
          <w:tcPr>
            <w:tcW w:w="700" w:type="dxa"/>
            <w:tcBorders>
              <w:top w:val="nil"/>
              <w:left w:val="nil"/>
              <w:bottom w:val="nil"/>
              <w:right w:val="nil"/>
            </w:tcBorders>
            <w:shd w:val="clear" w:color="auto" w:fill="auto"/>
            <w:noWrap/>
            <w:vAlign w:val="bottom"/>
            <w:hideMark/>
          </w:tcPr>
          <w:p w14:paraId="07D5AFCF"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w:t>
            </w:r>
          </w:p>
        </w:tc>
        <w:tc>
          <w:tcPr>
            <w:tcW w:w="820" w:type="dxa"/>
            <w:tcBorders>
              <w:top w:val="nil"/>
              <w:left w:val="nil"/>
              <w:bottom w:val="nil"/>
              <w:right w:val="nil"/>
            </w:tcBorders>
            <w:shd w:val="clear" w:color="auto" w:fill="auto"/>
            <w:noWrap/>
            <w:vAlign w:val="bottom"/>
            <w:hideMark/>
          </w:tcPr>
          <w:p w14:paraId="2BC63AD1"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w:t>
            </w:r>
          </w:p>
        </w:tc>
        <w:tc>
          <w:tcPr>
            <w:tcW w:w="920" w:type="dxa"/>
            <w:tcBorders>
              <w:top w:val="nil"/>
              <w:left w:val="nil"/>
              <w:bottom w:val="nil"/>
              <w:right w:val="nil"/>
            </w:tcBorders>
            <w:shd w:val="clear" w:color="auto" w:fill="auto"/>
            <w:noWrap/>
            <w:vAlign w:val="bottom"/>
            <w:hideMark/>
          </w:tcPr>
          <w:p w14:paraId="6ECB3A9E"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w:t>
            </w:r>
          </w:p>
        </w:tc>
        <w:tc>
          <w:tcPr>
            <w:tcW w:w="1060" w:type="dxa"/>
            <w:tcBorders>
              <w:top w:val="nil"/>
              <w:left w:val="nil"/>
              <w:bottom w:val="nil"/>
              <w:right w:val="nil"/>
            </w:tcBorders>
            <w:shd w:val="clear" w:color="auto" w:fill="auto"/>
            <w:noWrap/>
            <w:vAlign w:val="bottom"/>
            <w:hideMark/>
          </w:tcPr>
          <w:p w14:paraId="05949F4F"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w:t>
            </w:r>
          </w:p>
        </w:tc>
        <w:tc>
          <w:tcPr>
            <w:tcW w:w="760" w:type="dxa"/>
            <w:tcBorders>
              <w:top w:val="nil"/>
              <w:left w:val="nil"/>
              <w:bottom w:val="nil"/>
              <w:right w:val="nil"/>
            </w:tcBorders>
            <w:shd w:val="clear" w:color="auto" w:fill="auto"/>
            <w:noWrap/>
            <w:vAlign w:val="bottom"/>
            <w:hideMark/>
          </w:tcPr>
          <w:p w14:paraId="31B0605C"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w:t>
            </w:r>
          </w:p>
        </w:tc>
      </w:tr>
      <w:tr w:rsidR="00A23F7A" w:rsidRPr="00E5154F" w14:paraId="3282355B" w14:textId="77777777" w:rsidTr="00B5765E">
        <w:trPr>
          <w:trHeight w:val="180"/>
        </w:trPr>
        <w:tc>
          <w:tcPr>
            <w:tcW w:w="620" w:type="dxa"/>
            <w:tcBorders>
              <w:top w:val="nil"/>
              <w:left w:val="nil"/>
              <w:bottom w:val="nil"/>
              <w:right w:val="nil"/>
            </w:tcBorders>
            <w:shd w:val="clear" w:color="auto" w:fill="auto"/>
            <w:noWrap/>
            <w:vAlign w:val="bottom"/>
            <w:hideMark/>
          </w:tcPr>
          <w:p w14:paraId="3E384237"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5 </w:t>
            </w:r>
          </w:p>
        </w:tc>
        <w:tc>
          <w:tcPr>
            <w:tcW w:w="700" w:type="dxa"/>
            <w:tcBorders>
              <w:top w:val="nil"/>
              <w:left w:val="nil"/>
              <w:bottom w:val="nil"/>
              <w:right w:val="nil"/>
            </w:tcBorders>
            <w:shd w:val="clear" w:color="auto" w:fill="auto"/>
            <w:noWrap/>
            <w:vAlign w:val="bottom"/>
            <w:hideMark/>
          </w:tcPr>
          <w:p w14:paraId="0F511964"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37 </w:t>
            </w:r>
          </w:p>
        </w:tc>
        <w:tc>
          <w:tcPr>
            <w:tcW w:w="700" w:type="dxa"/>
            <w:tcBorders>
              <w:top w:val="nil"/>
              <w:left w:val="nil"/>
              <w:bottom w:val="nil"/>
              <w:right w:val="nil"/>
            </w:tcBorders>
            <w:shd w:val="clear" w:color="auto" w:fill="auto"/>
            <w:noWrap/>
            <w:vAlign w:val="bottom"/>
            <w:hideMark/>
          </w:tcPr>
          <w:p w14:paraId="3547C9E6"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14:paraId="1E195BB7"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  </w:t>
            </w:r>
          </w:p>
        </w:tc>
        <w:tc>
          <w:tcPr>
            <w:tcW w:w="920" w:type="dxa"/>
            <w:tcBorders>
              <w:top w:val="nil"/>
              <w:left w:val="nil"/>
              <w:bottom w:val="nil"/>
              <w:right w:val="nil"/>
            </w:tcBorders>
            <w:shd w:val="clear" w:color="auto" w:fill="auto"/>
            <w:noWrap/>
            <w:vAlign w:val="bottom"/>
            <w:hideMark/>
          </w:tcPr>
          <w:p w14:paraId="4DE0492E"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  </w:t>
            </w:r>
          </w:p>
        </w:tc>
        <w:tc>
          <w:tcPr>
            <w:tcW w:w="1060" w:type="dxa"/>
            <w:tcBorders>
              <w:top w:val="nil"/>
              <w:left w:val="nil"/>
              <w:bottom w:val="nil"/>
              <w:right w:val="nil"/>
            </w:tcBorders>
            <w:shd w:val="clear" w:color="auto" w:fill="auto"/>
            <w:noWrap/>
            <w:vAlign w:val="bottom"/>
            <w:hideMark/>
          </w:tcPr>
          <w:p w14:paraId="3064516A"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14:paraId="139411F9"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290 </w:t>
            </w:r>
          </w:p>
        </w:tc>
      </w:tr>
      <w:tr w:rsidR="00A23F7A" w:rsidRPr="00E5154F" w14:paraId="1CB528CF" w14:textId="77777777" w:rsidTr="00B5765E">
        <w:trPr>
          <w:trHeight w:val="180"/>
        </w:trPr>
        <w:tc>
          <w:tcPr>
            <w:tcW w:w="620" w:type="dxa"/>
            <w:tcBorders>
              <w:top w:val="nil"/>
              <w:left w:val="nil"/>
              <w:bottom w:val="nil"/>
              <w:right w:val="nil"/>
            </w:tcBorders>
            <w:shd w:val="clear" w:color="auto" w:fill="auto"/>
            <w:noWrap/>
            <w:vAlign w:val="bottom"/>
            <w:hideMark/>
          </w:tcPr>
          <w:p w14:paraId="4845AADE"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1 </w:t>
            </w:r>
          </w:p>
        </w:tc>
        <w:tc>
          <w:tcPr>
            <w:tcW w:w="700" w:type="dxa"/>
            <w:tcBorders>
              <w:top w:val="nil"/>
              <w:left w:val="nil"/>
              <w:bottom w:val="nil"/>
              <w:right w:val="nil"/>
            </w:tcBorders>
            <w:shd w:val="clear" w:color="auto" w:fill="auto"/>
            <w:noWrap/>
            <w:vAlign w:val="bottom"/>
            <w:hideMark/>
          </w:tcPr>
          <w:p w14:paraId="33B8D314"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23 </w:t>
            </w:r>
          </w:p>
        </w:tc>
        <w:tc>
          <w:tcPr>
            <w:tcW w:w="700" w:type="dxa"/>
            <w:tcBorders>
              <w:top w:val="nil"/>
              <w:left w:val="nil"/>
              <w:bottom w:val="nil"/>
              <w:right w:val="nil"/>
            </w:tcBorders>
            <w:shd w:val="clear" w:color="auto" w:fill="auto"/>
            <w:noWrap/>
            <w:vAlign w:val="bottom"/>
            <w:hideMark/>
          </w:tcPr>
          <w:p w14:paraId="5486643B"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14:paraId="42C00D97"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  </w:t>
            </w:r>
          </w:p>
        </w:tc>
        <w:tc>
          <w:tcPr>
            <w:tcW w:w="920" w:type="dxa"/>
            <w:tcBorders>
              <w:top w:val="nil"/>
              <w:left w:val="nil"/>
              <w:bottom w:val="nil"/>
              <w:right w:val="nil"/>
            </w:tcBorders>
            <w:shd w:val="clear" w:color="auto" w:fill="auto"/>
            <w:noWrap/>
            <w:vAlign w:val="bottom"/>
            <w:hideMark/>
          </w:tcPr>
          <w:p w14:paraId="5CD631BF"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  </w:t>
            </w:r>
          </w:p>
        </w:tc>
        <w:tc>
          <w:tcPr>
            <w:tcW w:w="1060" w:type="dxa"/>
            <w:tcBorders>
              <w:top w:val="nil"/>
              <w:left w:val="nil"/>
              <w:bottom w:val="nil"/>
              <w:right w:val="nil"/>
            </w:tcBorders>
            <w:shd w:val="clear" w:color="auto" w:fill="auto"/>
            <w:noWrap/>
            <w:vAlign w:val="bottom"/>
            <w:hideMark/>
          </w:tcPr>
          <w:p w14:paraId="203F48B3"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14:paraId="36D4CC7A"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91 </w:t>
            </w:r>
          </w:p>
        </w:tc>
      </w:tr>
      <w:tr w:rsidR="00A23F7A" w:rsidRPr="00E5154F" w14:paraId="62E7403B" w14:textId="77777777" w:rsidTr="00B5765E">
        <w:trPr>
          <w:trHeight w:val="180"/>
        </w:trPr>
        <w:tc>
          <w:tcPr>
            <w:tcW w:w="620" w:type="dxa"/>
            <w:tcBorders>
              <w:top w:val="nil"/>
              <w:left w:val="nil"/>
              <w:bottom w:val="nil"/>
              <w:right w:val="nil"/>
            </w:tcBorders>
            <w:shd w:val="clear" w:color="auto" w:fill="auto"/>
            <w:noWrap/>
            <w:vAlign w:val="bottom"/>
            <w:hideMark/>
          </w:tcPr>
          <w:p w14:paraId="6CEB416C"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26 </w:t>
            </w:r>
          </w:p>
        </w:tc>
        <w:tc>
          <w:tcPr>
            <w:tcW w:w="700" w:type="dxa"/>
            <w:tcBorders>
              <w:top w:val="nil"/>
              <w:left w:val="nil"/>
              <w:bottom w:val="nil"/>
              <w:right w:val="nil"/>
            </w:tcBorders>
            <w:shd w:val="clear" w:color="auto" w:fill="auto"/>
            <w:noWrap/>
            <w:vAlign w:val="bottom"/>
            <w:hideMark/>
          </w:tcPr>
          <w:p w14:paraId="1839BD3B"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39 </w:t>
            </w:r>
          </w:p>
        </w:tc>
        <w:tc>
          <w:tcPr>
            <w:tcW w:w="700" w:type="dxa"/>
            <w:tcBorders>
              <w:top w:val="nil"/>
              <w:left w:val="nil"/>
              <w:bottom w:val="nil"/>
              <w:right w:val="nil"/>
            </w:tcBorders>
            <w:shd w:val="clear" w:color="auto" w:fill="auto"/>
            <w:noWrap/>
            <w:vAlign w:val="bottom"/>
            <w:hideMark/>
          </w:tcPr>
          <w:p w14:paraId="7A1D309C"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14:paraId="4CDEC902"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1 </w:t>
            </w:r>
          </w:p>
        </w:tc>
        <w:tc>
          <w:tcPr>
            <w:tcW w:w="920" w:type="dxa"/>
            <w:tcBorders>
              <w:top w:val="nil"/>
              <w:left w:val="nil"/>
              <w:bottom w:val="nil"/>
              <w:right w:val="nil"/>
            </w:tcBorders>
            <w:shd w:val="clear" w:color="auto" w:fill="auto"/>
            <w:noWrap/>
            <w:vAlign w:val="bottom"/>
            <w:hideMark/>
          </w:tcPr>
          <w:p w14:paraId="19D220C7"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  </w:t>
            </w:r>
          </w:p>
        </w:tc>
        <w:tc>
          <w:tcPr>
            <w:tcW w:w="1060" w:type="dxa"/>
            <w:tcBorders>
              <w:top w:val="nil"/>
              <w:left w:val="nil"/>
              <w:bottom w:val="nil"/>
              <w:right w:val="nil"/>
            </w:tcBorders>
            <w:shd w:val="clear" w:color="auto" w:fill="auto"/>
            <w:noWrap/>
            <w:vAlign w:val="bottom"/>
            <w:hideMark/>
          </w:tcPr>
          <w:p w14:paraId="2D403DF9"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14:paraId="14963E78"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999 </w:t>
            </w:r>
          </w:p>
        </w:tc>
      </w:tr>
      <w:tr w:rsidR="00A23F7A" w:rsidRPr="00E5154F" w14:paraId="058E2303" w14:textId="77777777" w:rsidTr="00B5765E">
        <w:trPr>
          <w:trHeight w:val="180"/>
        </w:trPr>
        <w:tc>
          <w:tcPr>
            <w:tcW w:w="620" w:type="dxa"/>
            <w:tcBorders>
              <w:top w:val="nil"/>
              <w:left w:val="nil"/>
              <w:bottom w:val="nil"/>
              <w:right w:val="nil"/>
            </w:tcBorders>
            <w:shd w:val="clear" w:color="auto" w:fill="auto"/>
            <w:noWrap/>
            <w:vAlign w:val="bottom"/>
            <w:hideMark/>
          </w:tcPr>
          <w:p w14:paraId="5C9811F1"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1 </w:t>
            </w:r>
          </w:p>
        </w:tc>
        <w:tc>
          <w:tcPr>
            <w:tcW w:w="700" w:type="dxa"/>
            <w:tcBorders>
              <w:top w:val="nil"/>
              <w:left w:val="nil"/>
              <w:bottom w:val="nil"/>
              <w:right w:val="nil"/>
            </w:tcBorders>
            <w:shd w:val="clear" w:color="auto" w:fill="auto"/>
            <w:noWrap/>
            <w:vAlign w:val="bottom"/>
            <w:hideMark/>
          </w:tcPr>
          <w:p w14:paraId="50F523B7"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  </w:t>
            </w:r>
          </w:p>
        </w:tc>
        <w:tc>
          <w:tcPr>
            <w:tcW w:w="700" w:type="dxa"/>
            <w:tcBorders>
              <w:top w:val="nil"/>
              <w:left w:val="nil"/>
              <w:bottom w:val="nil"/>
              <w:right w:val="nil"/>
            </w:tcBorders>
            <w:shd w:val="clear" w:color="auto" w:fill="auto"/>
            <w:noWrap/>
            <w:vAlign w:val="bottom"/>
            <w:hideMark/>
          </w:tcPr>
          <w:p w14:paraId="67680329"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14:paraId="1C4E3A60"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  </w:t>
            </w:r>
          </w:p>
        </w:tc>
        <w:tc>
          <w:tcPr>
            <w:tcW w:w="920" w:type="dxa"/>
            <w:tcBorders>
              <w:top w:val="nil"/>
              <w:left w:val="nil"/>
              <w:bottom w:val="nil"/>
              <w:right w:val="nil"/>
            </w:tcBorders>
            <w:shd w:val="clear" w:color="auto" w:fill="auto"/>
            <w:noWrap/>
            <w:vAlign w:val="bottom"/>
            <w:hideMark/>
          </w:tcPr>
          <w:p w14:paraId="00223FBC"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  </w:t>
            </w:r>
          </w:p>
        </w:tc>
        <w:tc>
          <w:tcPr>
            <w:tcW w:w="1060" w:type="dxa"/>
            <w:tcBorders>
              <w:top w:val="nil"/>
              <w:left w:val="nil"/>
              <w:bottom w:val="nil"/>
              <w:right w:val="nil"/>
            </w:tcBorders>
            <w:shd w:val="clear" w:color="auto" w:fill="auto"/>
            <w:noWrap/>
            <w:vAlign w:val="bottom"/>
            <w:hideMark/>
          </w:tcPr>
          <w:p w14:paraId="3CF3AE05"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14:paraId="6B67BB6D"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57 </w:t>
            </w:r>
          </w:p>
        </w:tc>
      </w:tr>
      <w:tr w:rsidR="00A23F7A" w:rsidRPr="00E5154F" w14:paraId="3773946C" w14:textId="77777777" w:rsidTr="00B5765E">
        <w:trPr>
          <w:trHeight w:val="180"/>
        </w:trPr>
        <w:tc>
          <w:tcPr>
            <w:tcW w:w="620" w:type="dxa"/>
            <w:tcBorders>
              <w:top w:val="nil"/>
              <w:left w:val="nil"/>
              <w:bottom w:val="nil"/>
              <w:right w:val="nil"/>
            </w:tcBorders>
            <w:shd w:val="clear" w:color="auto" w:fill="auto"/>
            <w:noWrap/>
            <w:vAlign w:val="bottom"/>
            <w:hideMark/>
          </w:tcPr>
          <w:p w14:paraId="38E1D879" w14:textId="77777777" w:rsidR="00A23F7A" w:rsidRPr="00E5154F" w:rsidRDefault="00A23F7A" w:rsidP="00B5765E">
            <w:pPr>
              <w:jc w:val="right"/>
              <w:rPr>
                <w:rFonts w:ascii="Arial" w:eastAsia="Times New Roman" w:hAnsi="Arial" w:cs="Arial"/>
                <w:sz w:val="14"/>
                <w:szCs w:val="14"/>
                <w:lang w:eastAsia="sv-SE"/>
              </w:rPr>
            </w:pPr>
          </w:p>
        </w:tc>
        <w:tc>
          <w:tcPr>
            <w:tcW w:w="700" w:type="dxa"/>
            <w:tcBorders>
              <w:top w:val="nil"/>
              <w:left w:val="nil"/>
              <w:bottom w:val="nil"/>
              <w:right w:val="nil"/>
            </w:tcBorders>
            <w:shd w:val="clear" w:color="auto" w:fill="auto"/>
            <w:noWrap/>
            <w:vAlign w:val="bottom"/>
            <w:hideMark/>
          </w:tcPr>
          <w:p w14:paraId="4B3A5E24" w14:textId="77777777" w:rsidR="00A23F7A" w:rsidRPr="00E5154F" w:rsidRDefault="00A23F7A" w:rsidP="00B5765E">
            <w:pPr>
              <w:jc w:val="right"/>
              <w:rPr>
                <w:rFonts w:eastAsia="Times New Roman" w:cs="Times New Roman"/>
                <w:lang w:eastAsia="sv-SE"/>
              </w:rPr>
            </w:pPr>
          </w:p>
        </w:tc>
        <w:tc>
          <w:tcPr>
            <w:tcW w:w="700" w:type="dxa"/>
            <w:tcBorders>
              <w:top w:val="nil"/>
              <w:left w:val="nil"/>
              <w:bottom w:val="nil"/>
              <w:right w:val="nil"/>
            </w:tcBorders>
            <w:shd w:val="clear" w:color="auto" w:fill="auto"/>
            <w:noWrap/>
            <w:vAlign w:val="bottom"/>
            <w:hideMark/>
          </w:tcPr>
          <w:p w14:paraId="193A7029" w14:textId="77777777" w:rsidR="00A23F7A" w:rsidRPr="00E5154F" w:rsidRDefault="00A23F7A" w:rsidP="00B5765E">
            <w:pPr>
              <w:jc w:val="right"/>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71ED89A4" w14:textId="77777777" w:rsidR="00A23F7A" w:rsidRPr="00E5154F" w:rsidRDefault="00A23F7A" w:rsidP="00B5765E">
            <w:pPr>
              <w:jc w:val="right"/>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40C653FC" w14:textId="77777777" w:rsidR="00A23F7A" w:rsidRPr="00E5154F" w:rsidRDefault="00A23F7A" w:rsidP="00B5765E">
            <w:pPr>
              <w:jc w:val="right"/>
              <w:rPr>
                <w:rFonts w:eastAsia="Times New Roman" w:cs="Times New Roman"/>
                <w:lang w:eastAsia="sv-SE"/>
              </w:rPr>
            </w:pPr>
          </w:p>
        </w:tc>
        <w:tc>
          <w:tcPr>
            <w:tcW w:w="1060" w:type="dxa"/>
            <w:tcBorders>
              <w:top w:val="nil"/>
              <w:left w:val="nil"/>
              <w:bottom w:val="nil"/>
              <w:right w:val="nil"/>
            </w:tcBorders>
            <w:shd w:val="clear" w:color="auto" w:fill="auto"/>
            <w:noWrap/>
            <w:vAlign w:val="bottom"/>
            <w:hideMark/>
          </w:tcPr>
          <w:p w14:paraId="1390CAAF" w14:textId="77777777" w:rsidR="00A23F7A" w:rsidRPr="00E5154F" w:rsidRDefault="00A23F7A" w:rsidP="00B5765E">
            <w:pPr>
              <w:jc w:val="right"/>
              <w:rPr>
                <w:rFonts w:eastAsia="Times New Roman" w:cs="Times New Roman"/>
                <w:lang w:eastAsia="sv-SE"/>
              </w:rPr>
            </w:pPr>
          </w:p>
        </w:tc>
        <w:tc>
          <w:tcPr>
            <w:tcW w:w="760" w:type="dxa"/>
            <w:tcBorders>
              <w:top w:val="nil"/>
              <w:left w:val="nil"/>
              <w:bottom w:val="nil"/>
              <w:right w:val="nil"/>
            </w:tcBorders>
            <w:shd w:val="clear" w:color="auto" w:fill="auto"/>
            <w:noWrap/>
            <w:vAlign w:val="bottom"/>
            <w:hideMark/>
          </w:tcPr>
          <w:p w14:paraId="34BC50C6" w14:textId="77777777" w:rsidR="00A23F7A" w:rsidRPr="00E5154F" w:rsidRDefault="00A23F7A" w:rsidP="00B5765E">
            <w:pPr>
              <w:jc w:val="right"/>
              <w:rPr>
                <w:rFonts w:eastAsia="Times New Roman" w:cs="Times New Roman"/>
                <w:lang w:eastAsia="sv-SE"/>
              </w:rPr>
            </w:pPr>
          </w:p>
        </w:tc>
      </w:tr>
      <w:tr w:rsidR="00A23F7A" w:rsidRPr="00E5154F" w14:paraId="0D817D42" w14:textId="77777777" w:rsidTr="00B5765E">
        <w:trPr>
          <w:trHeight w:val="180"/>
        </w:trPr>
        <w:tc>
          <w:tcPr>
            <w:tcW w:w="620" w:type="dxa"/>
            <w:tcBorders>
              <w:top w:val="nil"/>
              <w:left w:val="nil"/>
              <w:bottom w:val="nil"/>
              <w:right w:val="nil"/>
            </w:tcBorders>
            <w:shd w:val="clear" w:color="auto" w:fill="auto"/>
            <w:noWrap/>
            <w:vAlign w:val="bottom"/>
            <w:hideMark/>
          </w:tcPr>
          <w:p w14:paraId="6811BA90" w14:textId="77777777" w:rsidR="00A23F7A" w:rsidRPr="00E5154F" w:rsidRDefault="00A23F7A" w:rsidP="00B5765E">
            <w:pPr>
              <w:jc w:val="right"/>
              <w:rPr>
                <w:rFonts w:ascii="Arial" w:eastAsia="Times New Roman" w:hAnsi="Arial" w:cs="Arial"/>
                <w:b/>
                <w:bCs/>
                <w:sz w:val="14"/>
                <w:szCs w:val="14"/>
                <w:lang w:eastAsia="sv-SE"/>
              </w:rPr>
            </w:pPr>
            <w:r w:rsidRPr="00E5154F">
              <w:rPr>
                <w:rFonts w:ascii="Arial" w:eastAsia="Times New Roman" w:hAnsi="Arial" w:cs="Arial"/>
                <w:b/>
                <w:bCs/>
                <w:sz w:val="14"/>
                <w:szCs w:val="14"/>
                <w:lang w:eastAsia="sv-SE"/>
              </w:rPr>
              <w:t xml:space="preserve">180 </w:t>
            </w:r>
          </w:p>
        </w:tc>
        <w:tc>
          <w:tcPr>
            <w:tcW w:w="700" w:type="dxa"/>
            <w:tcBorders>
              <w:top w:val="nil"/>
              <w:left w:val="nil"/>
              <w:bottom w:val="nil"/>
              <w:right w:val="nil"/>
            </w:tcBorders>
            <w:shd w:val="clear" w:color="auto" w:fill="auto"/>
            <w:noWrap/>
            <w:vAlign w:val="bottom"/>
            <w:hideMark/>
          </w:tcPr>
          <w:p w14:paraId="0B2F2385" w14:textId="77777777" w:rsidR="00A23F7A" w:rsidRPr="00E5154F" w:rsidRDefault="00A23F7A" w:rsidP="00B5765E">
            <w:pPr>
              <w:jc w:val="right"/>
              <w:rPr>
                <w:rFonts w:ascii="Arial" w:eastAsia="Times New Roman" w:hAnsi="Arial" w:cs="Arial"/>
                <w:b/>
                <w:bCs/>
                <w:sz w:val="14"/>
                <w:szCs w:val="14"/>
                <w:lang w:eastAsia="sv-SE"/>
              </w:rPr>
            </w:pPr>
            <w:r w:rsidRPr="00E5154F">
              <w:rPr>
                <w:rFonts w:ascii="Arial" w:eastAsia="Times New Roman" w:hAnsi="Arial" w:cs="Arial"/>
                <w:b/>
                <w:bCs/>
                <w:sz w:val="14"/>
                <w:szCs w:val="14"/>
                <w:lang w:eastAsia="sv-SE"/>
              </w:rPr>
              <w:t xml:space="preserve">276 </w:t>
            </w:r>
          </w:p>
        </w:tc>
        <w:tc>
          <w:tcPr>
            <w:tcW w:w="700" w:type="dxa"/>
            <w:tcBorders>
              <w:top w:val="nil"/>
              <w:left w:val="nil"/>
              <w:bottom w:val="nil"/>
              <w:right w:val="nil"/>
            </w:tcBorders>
            <w:shd w:val="clear" w:color="auto" w:fill="auto"/>
            <w:noWrap/>
            <w:vAlign w:val="bottom"/>
            <w:hideMark/>
          </w:tcPr>
          <w:p w14:paraId="2A726CCD" w14:textId="77777777" w:rsidR="00A23F7A" w:rsidRPr="00E5154F" w:rsidRDefault="00A23F7A" w:rsidP="00B5765E">
            <w:pPr>
              <w:jc w:val="right"/>
              <w:rPr>
                <w:rFonts w:ascii="Arial" w:eastAsia="Times New Roman" w:hAnsi="Arial" w:cs="Arial"/>
                <w:b/>
                <w:bCs/>
                <w:sz w:val="14"/>
                <w:szCs w:val="14"/>
                <w:lang w:eastAsia="sv-SE"/>
              </w:rPr>
            </w:pPr>
            <w:r w:rsidRPr="00E5154F">
              <w:rPr>
                <w:rFonts w:ascii="Arial" w:eastAsia="Times New Roman" w:hAnsi="Arial" w:cs="Arial"/>
                <w:b/>
                <w:bCs/>
                <w:sz w:val="14"/>
                <w:szCs w:val="14"/>
                <w:lang w:eastAsia="sv-SE"/>
              </w:rPr>
              <w:t xml:space="preserve">30 </w:t>
            </w:r>
          </w:p>
        </w:tc>
        <w:tc>
          <w:tcPr>
            <w:tcW w:w="820" w:type="dxa"/>
            <w:tcBorders>
              <w:top w:val="nil"/>
              <w:left w:val="nil"/>
              <w:bottom w:val="nil"/>
              <w:right w:val="nil"/>
            </w:tcBorders>
            <w:shd w:val="clear" w:color="auto" w:fill="auto"/>
            <w:noWrap/>
            <w:vAlign w:val="bottom"/>
            <w:hideMark/>
          </w:tcPr>
          <w:p w14:paraId="02C4B2E4" w14:textId="77777777" w:rsidR="00A23F7A" w:rsidRPr="00E5154F" w:rsidRDefault="00A23F7A" w:rsidP="00B5765E">
            <w:pPr>
              <w:jc w:val="right"/>
              <w:rPr>
                <w:rFonts w:ascii="Arial" w:eastAsia="Times New Roman" w:hAnsi="Arial" w:cs="Arial"/>
                <w:b/>
                <w:bCs/>
                <w:sz w:val="14"/>
                <w:szCs w:val="14"/>
                <w:lang w:eastAsia="sv-SE"/>
              </w:rPr>
            </w:pPr>
            <w:r w:rsidRPr="00E5154F">
              <w:rPr>
                <w:rFonts w:ascii="Arial" w:eastAsia="Times New Roman" w:hAnsi="Arial" w:cs="Arial"/>
                <w:b/>
                <w:bCs/>
                <w:sz w:val="14"/>
                <w:szCs w:val="14"/>
                <w:lang w:eastAsia="sv-SE"/>
              </w:rPr>
              <w:t xml:space="preserve">124 </w:t>
            </w:r>
          </w:p>
        </w:tc>
        <w:tc>
          <w:tcPr>
            <w:tcW w:w="920" w:type="dxa"/>
            <w:tcBorders>
              <w:top w:val="nil"/>
              <w:left w:val="nil"/>
              <w:bottom w:val="nil"/>
              <w:right w:val="nil"/>
            </w:tcBorders>
            <w:shd w:val="clear" w:color="auto" w:fill="auto"/>
            <w:noWrap/>
            <w:vAlign w:val="bottom"/>
            <w:hideMark/>
          </w:tcPr>
          <w:p w14:paraId="4F0F9411" w14:textId="77777777" w:rsidR="00A23F7A" w:rsidRPr="00E5154F" w:rsidRDefault="00A23F7A" w:rsidP="00B5765E">
            <w:pPr>
              <w:jc w:val="right"/>
              <w:rPr>
                <w:rFonts w:ascii="Arial" w:eastAsia="Times New Roman" w:hAnsi="Arial" w:cs="Arial"/>
                <w:b/>
                <w:bCs/>
                <w:sz w:val="14"/>
                <w:szCs w:val="14"/>
                <w:lang w:eastAsia="sv-SE"/>
              </w:rPr>
            </w:pPr>
            <w:r w:rsidRPr="00E5154F">
              <w:rPr>
                <w:rFonts w:ascii="Arial" w:eastAsia="Times New Roman" w:hAnsi="Arial" w:cs="Arial"/>
                <w:b/>
                <w:bCs/>
                <w:sz w:val="14"/>
                <w:szCs w:val="14"/>
                <w:lang w:eastAsia="sv-SE"/>
              </w:rPr>
              <w:t xml:space="preserve">  -  </w:t>
            </w:r>
          </w:p>
        </w:tc>
        <w:tc>
          <w:tcPr>
            <w:tcW w:w="1060" w:type="dxa"/>
            <w:tcBorders>
              <w:top w:val="nil"/>
              <w:left w:val="nil"/>
              <w:bottom w:val="nil"/>
              <w:right w:val="nil"/>
            </w:tcBorders>
            <w:shd w:val="clear" w:color="auto" w:fill="auto"/>
            <w:noWrap/>
            <w:vAlign w:val="bottom"/>
            <w:hideMark/>
          </w:tcPr>
          <w:p w14:paraId="23B035B5" w14:textId="77777777" w:rsidR="00A23F7A" w:rsidRPr="00E5154F" w:rsidRDefault="00A23F7A" w:rsidP="00B5765E">
            <w:pPr>
              <w:jc w:val="right"/>
              <w:rPr>
                <w:rFonts w:ascii="Arial" w:eastAsia="Times New Roman" w:hAnsi="Arial" w:cs="Arial"/>
                <w:b/>
                <w:bCs/>
                <w:sz w:val="14"/>
                <w:szCs w:val="14"/>
                <w:lang w:eastAsia="sv-SE"/>
              </w:rPr>
            </w:pPr>
            <w:r w:rsidRPr="00E5154F">
              <w:rPr>
                <w:rFonts w:ascii="Arial" w:eastAsia="Times New Roman" w:hAnsi="Arial" w:cs="Arial"/>
                <w:b/>
                <w:bCs/>
                <w:sz w:val="14"/>
                <w:szCs w:val="14"/>
                <w:lang w:eastAsia="sv-SE"/>
              </w:rPr>
              <w:t xml:space="preserve">  -  </w:t>
            </w:r>
          </w:p>
        </w:tc>
        <w:tc>
          <w:tcPr>
            <w:tcW w:w="760" w:type="dxa"/>
            <w:tcBorders>
              <w:top w:val="nil"/>
              <w:left w:val="nil"/>
              <w:bottom w:val="nil"/>
              <w:right w:val="nil"/>
            </w:tcBorders>
            <w:shd w:val="clear" w:color="auto" w:fill="auto"/>
            <w:noWrap/>
            <w:vAlign w:val="bottom"/>
            <w:hideMark/>
          </w:tcPr>
          <w:p w14:paraId="3A092FF4" w14:textId="77777777" w:rsidR="00A23F7A" w:rsidRPr="00E5154F" w:rsidRDefault="00A23F7A" w:rsidP="00B5765E">
            <w:pPr>
              <w:jc w:val="right"/>
              <w:rPr>
                <w:rFonts w:ascii="Arial" w:eastAsia="Times New Roman" w:hAnsi="Arial" w:cs="Arial"/>
                <w:b/>
                <w:bCs/>
                <w:sz w:val="14"/>
                <w:szCs w:val="14"/>
                <w:lang w:eastAsia="sv-SE"/>
              </w:rPr>
            </w:pPr>
            <w:r w:rsidRPr="00E5154F">
              <w:rPr>
                <w:rFonts w:ascii="Arial" w:eastAsia="Times New Roman" w:hAnsi="Arial" w:cs="Arial"/>
                <w:b/>
                <w:bCs/>
                <w:sz w:val="14"/>
                <w:szCs w:val="14"/>
                <w:lang w:eastAsia="sv-SE"/>
              </w:rPr>
              <w:t xml:space="preserve">7 721 </w:t>
            </w:r>
          </w:p>
        </w:tc>
      </w:tr>
      <w:tr w:rsidR="00A23F7A" w:rsidRPr="00E5154F" w14:paraId="6A06C575" w14:textId="77777777" w:rsidTr="00B5765E">
        <w:trPr>
          <w:trHeight w:val="180"/>
        </w:trPr>
        <w:tc>
          <w:tcPr>
            <w:tcW w:w="620" w:type="dxa"/>
            <w:tcBorders>
              <w:top w:val="nil"/>
              <w:left w:val="nil"/>
              <w:bottom w:val="nil"/>
              <w:right w:val="nil"/>
            </w:tcBorders>
            <w:shd w:val="clear" w:color="auto" w:fill="auto"/>
            <w:noWrap/>
            <w:vAlign w:val="bottom"/>
            <w:hideMark/>
          </w:tcPr>
          <w:p w14:paraId="3BAF09BE" w14:textId="77777777" w:rsidR="00A23F7A" w:rsidRPr="00E5154F" w:rsidRDefault="00A23F7A" w:rsidP="00B5765E">
            <w:pPr>
              <w:jc w:val="right"/>
              <w:rPr>
                <w:rFonts w:ascii="Arial" w:eastAsia="Times New Roman" w:hAnsi="Arial" w:cs="Arial"/>
                <w:b/>
                <w:bCs/>
                <w:sz w:val="14"/>
                <w:szCs w:val="14"/>
                <w:lang w:eastAsia="sv-SE"/>
              </w:rPr>
            </w:pPr>
          </w:p>
        </w:tc>
        <w:tc>
          <w:tcPr>
            <w:tcW w:w="700" w:type="dxa"/>
            <w:tcBorders>
              <w:top w:val="nil"/>
              <w:left w:val="nil"/>
              <w:bottom w:val="nil"/>
              <w:right w:val="nil"/>
            </w:tcBorders>
            <w:shd w:val="clear" w:color="auto" w:fill="auto"/>
            <w:noWrap/>
            <w:vAlign w:val="bottom"/>
            <w:hideMark/>
          </w:tcPr>
          <w:p w14:paraId="4515A3C7" w14:textId="77777777" w:rsidR="00A23F7A" w:rsidRPr="00E5154F" w:rsidRDefault="00A23F7A" w:rsidP="00B5765E">
            <w:pPr>
              <w:jc w:val="right"/>
              <w:rPr>
                <w:rFonts w:eastAsia="Times New Roman" w:cs="Times New Roman"/>
                <w:lang w:eastAsia="sv-SE"/>
              </w:rPr>
            </w:pPr>
          </w:p>
        </w:tc>
        <w:tc>
          <w:tcPr>
            <w:tcW w:w="700" w:type="dxa"/>
            <w:tcBorders>
              <w:top w:val="nil"/>
              <w:left w:val="nil"/>
              <w:bottom w:val="nil"/>
              <w:right w:val="nil"/>
            </w:tcBorders>
            <w:shd w:val="clear" w:color="auto" w:fill="auto"/>
            <w:noWrap/>
            <w:vAlign w:val="bottom"/>
            <w:hideMark/>
          </w:tcPr>
          <w:p w14:paraId="6A38D664" w14:textId="77777777" w:rsidR="00A23F7A" w:rsidRPr="00E5154F" w:rsidRDefault="00A23F7A" w:rsidP="00B5765E">
            <w:pPr>
              <w:jc w:val="right"/>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2185B703" w14:textId="77777777" w:rsidR="00A23F7A" w:rsidRPr="00E5154F" w:rsidRDefault="00A23F7A" w:rsidP="00B5765E">
            <w:pPr>
              <w:jc w:val="right"/>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21CAAB29" w14:textId="77777777" w:rsidR="00A23F7A" w:rsidRPr="00E5154F" w:rsidRDefault="00A23F7A" w:rsidP="00B5765E">
            <w:pPr>
              <w:jc w:val="right"/>
              <w:rPr>
                <w:rFonts w:eastAsia="Times New Roman" w:cs="Times New Roman"/>
                <w:lang w:eastAsia="sv-SE"/>
              </w:rPr>
            </w:pPr>
          </w:p>
        </w:tc>
        <w:tc>
          <w:tcPr>
            <w:tcW w:w="1060" w:type="dxa"/>
            <w:tcBorders>
              <w:top w:val="nil"/>
              <w:left w:val="nil"/>
              <w:bottom w:val="nil"/>
              <w:right w:val="nil"/>
            </w:tcBorders>
            <w:shd w:val="clear" w:color="auto" w:fill="auto"/>
            <w:noWrap/>
            <w:vAlign w:val="bottom"/>
            <w:hideMark/>
          </w:tcPr>
          <w:p w14:paraId="7714F8CA" w14:textId="77777777" w:rsidR="00A23F7A" w:rsidRPr="00E5154F" w:rsidRDefault="00A23F7A" w:rsidP="00B5765E">
            <w:pPr>
              <w:jc w:val="right"/>
              <w:rPr>
                <w:rFonts w:eastAsia="Times New Roman" w:cs="Times New Roman"/>
                <w:lang w:eastAsia="sv-SE"/>
              </w:rPr>
            </w:pPr>
          </w:p>
        </w:tc>
        <w:tc>
          <w:tcPr>
            <w:tcW w:w="760" w:type="dxa"/>
            <w:tcBorders>
              <w:top w:val="nil"/>
              <w:left w:val="nil"/>
              <w:bottom w:val="nil"/>
              <w:right w:val="nil"/>
            </w:tcBorders>
            <w:shd w:val="clear" w:color="auto" w:fill="auto"/>
            <w:noWrap/>
            <w:vAlign w:val="bottom"/>
            <w:hideMark/>
          </w:tcPr>
          <w:p w14:paraId="7A9966B9" w14:textId="77777777" w:rsidR="00A23F7A" w:rsidRPr="00E5154F" w:rsidRDefault="00A23F7A" w:rsidP="00B5765E">
            <w:pPr>
              <w:jc w:val="right"/>
              <w:rPr>
                <w:rFonts w:eastAsia="Times New Roman" w:cs="Times New Roman"/>
                <w:lang w:eastAsia="sv-SE"/>
              </w:rPr>
            </w:pPr>
          </w:p>
        </w:tc>
      </w:tr>
      <w:tr w:rsidR="00A23F7A" w:rsidRPr="00E5154F" w14:paraId="30B01BA4" w14:textId="77777777" w:rsidTr="00B5765E">
        <w:trPr>
          <w:trHeight w:val="180"/>
        </w:trPr>
        <w:tc>
          <w:tcPr>
            <w:tcW w:w="620" w:type="dxa"/>
            <w:tcBorders>
              <w:top w:val="nil"/>
              <w:left w:val="nil"/>
              <w:bottom w:val="nil"/>
              <w:right w:val="nil"/>
            </w:tcBorders>
            <w:shd w:val="clear" w:color="auto" w:fill="auto"/>
            <w:noWrap/>
            <w:vAlign w:val="bottom"/>
            <w:hideMark/>
          </w:tcPr>
          <w:p w14:paraId="20D21C42" w14:textId="77777777" w:rsidR="00A23F7A" w:rsidRPr="00E5154F" w:rsidRDefault="00A23F7A" w:rsidP="00B5765E">
            <w:pPr>
              <w:jc w:val="right"/>
              <w:rPr>
                <w:rFonts w:eastAsia="Times New Roman" w:cs="Times New Roman"/>
                <w:lang w:eastAsia="sv-SE"/>
              </w:rPr>
            </w:pPr>
          </w:p>
        </w:tc>
        <w:tc>
          <w:tcPr>
            <w:tcW w:w="700" w:type="dxa"/>
            <w:tcBorders>
              <w:top w:val="nil"/>
              <w:left w:val="nil"/>
              <w:bottom w:val="nil"/>
              <w:right w:val="nil"/>
            </w:tcBorders>
            <w:shd w:val="clear" w:color="auto" w:fill="auto"/>
            <w:noWrap/>
            <w:vAlign w:val="bottom"/>
            <w:hideMark/>
          </w:tcPr>
          <w:p w14:paraId="3792C208" w14:textId="77777777" w:rsidR="00A23F7A" w:rsidRPr="00E5154F" w:rsidRDefault="00A23F7A" w:rsidP="00B5765E">
            <w:pPr>
              <w:rPr>
                <w:rFonts w:eastAsia="Times New Roman" w:cs="Times New Roman"/>
                <w:lang w:eastAsia="sv-SE"/>
              </w:rPr>
            </w:pPr>
          </w:p>
        </w:tc>
        <w:tc>
          <w:tcPr>
            <w:tcW w:w="700" w:type="dxa"/>
            <w:tcBorders>
              <w:top w:val="nil"/>
              <w:left w:val="nil"/>
              <w:bottom w:val="nil"/>
              <w:right w:val="nil"/>
            </w:tcBorders>
            <w:shd w:val="clear" w:color="auto" w:fill="auto"/>
            <w:noWrap/>
            <w:vAlign w:val="bottom"/>
            <w:hideMark/>
          </w:tcPr>
          <w:p w14:paraId="142A6D46" w14:textId="77777777" w:rsidR="00A23F7A" w:rsidRPr="00E5154F"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3AAECB08" w14:textId="77777777" w:rsidR="00A23F7A" w:rsidRPr="00E5154F" w:rsidRDefault="00A23F7A" w:rsidP="00B5765E">
            <w:pPr>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5EAFB903" w14:textId="77777777" w:rsidR="00A23F7A" w:rsidRPr="00E5154F" w:rsidRDefault="00A23F7A" w:rsidP="00B5765E">
            <w:pPr>
              <w:rPr>
                <w:rFonts w:eastAsia="Times New Roman" w:cs="Times New Roman"/>
                <w:lang w:eastAsia="sv-SE"/>
              </w:rPr>
            </w:pPr>
          </w:p>
        </w:tc>
        <w:tc>
          <w:tcPr>
            <w:tcW w:w="1060" w:type="dxa"/>
            <w:tcBorders>
              <w:top w:val="nil"/>
              <w:left w:val="nil"/>
              <w:bottom w:val="nil"/>
              <w:right w:val="nil"/>
            </w:tcBorders>
            <w:shd w:val="clear" w:color="auto" w:fill="auto"/>
            <w:noWrap/>
            <w:vAlign w:val="bottom"/>
            <w:hideMark/>
          </w:tcPr>
          <w:p w14:paraId="16599065" w14:textId="77777777" w:rsidR="00A23F7A" w:rsidRPr="00E5154F" w:rsidRDefault="00A23F7A" w:rsidP="00B5765E">
            <w:pPr>
              <w:rPr>
                <w:rFonts w:eastAsia="Times New Roman" w:cs="Times New Roman"/>
                <w:lang w:eastAsia="sv-SE"/>
              </w:rPr>
            </w:pPr>
          </w:p>
        </w:tc>
        <w:tc>
          <w:tcPr>
            <w:tcW w:w="760" w:type="dxa"/>
            <w:tcBorders>
              <w:top w:val="nil"/>
              <w:left w:val="nil"/>
              <w:bottom w:val="nil"/>
              <w:right w:val="nil"/>
            </w:tcBorders>
            <w:shd w:val="clear" w:color="auto" w:fill="auto"/>
            <w:noWrap/>
            <w:vAlign w:val="bottom"/>
            <w:hideMark/>
          </w:tcPr>
          <w:p w14:paraId="0505202D" w14:textId="77777777" w:rsidR="00A23F7A" w:rsidRPr="00E5154F" w:rsidRDefault="00A23F7A" w:rsidP="00B5765E">
            <w:pPr>
              <w:rPr>
                <w:rFonts w:eastAsia="Times New Roman" w:cs="Times New Roman"/>
                <w:lang w:eastAsia="sv-SE"/>
              </w:rPr>
            </w:pPr>
          </w:p>
        </w:tc>
      </w:tr>
      <w:tr w:rsidR="00A23F7A" w:rsidRPr="00E5154F" w14:paraId="52B499A3" w14:textId="77777777" w:rsidTr="00B5765E">
        <w:trPr>
          <w:trHeight w:val="180"/>
        </w:trPr>
        <w:tc>
          <w:tcPr>
            <w:tcW w:w="620" w:type="dxa"/>
            <w:tcBorders>
              <w:top w:val="nil"/>
              <w:left w:val="nil"/>
              <w:bottom w:val="nil"/>
              <w:right w:val="nil"/>
            </w:tcBorders>
            <w:shd w:val="clear" w:color="auto" w:fill="auto"/>
            <w:noWrap/>
            <w:vAlign w:val="bottom"/>
            <w:hideMark/>
          </w:tcPr>
          <w:p w14:paraId="6F212C61" w14:textId="77777777" w:rsidR="00A23F7A" w:rsidRPr="00E5154F" w:rsidRDefault="00A23F7A" w:rsidP="00B5765E">
            <w:pPr>
              <w:rPr>
                <w:rFonts w:eastAsia="Times New Roman" w:cs="Times New Roman"/>
                <w:lang w:eastAsia="sv-SE"/>
              </w:rPr>
            </w:pPr>
          </w:p>
        </w:tc>
        <w:tc>
          <w:tcPr>
            <w:tcW w:w="700" w:type="dxa"/>
            <w:tcBorders>
              <w:top w:val="nil"/>
              <w:left w:val="nil"/>
              <w:bottom w:val="nil"/>
              <w:right w:val="nil"/>
            </w:tcBorders>
            <w:shd w:val="clear" w:color="auto" w:fill="auto"/>
            <w:noWrap/>
            <w:vAlign w:val="bottom"/>
            <w:hideMark/>
          </w:tcPr>
          <w:p w14:paraId="66B08237" w14:textId="77777777" w:rsidR="00A23F7A" w:rsidRPr="00E5154F" w:rsidRDefault="00A23F7A" w:rsidP="00B5765E">
            <w:pPr>
              <w:rPr>
                <w:rFonts w:eastAsia="Times New Roman" w:cs="Times New Roman"/>
                <w:lang w:eastAsia="sv-SE"/>
              </w:rPr>
            </w:pPr>
          </w:p>
        </w:tc>
        <w:tc>
          <w:tcPr>
            <w:tcW w:w="700" w:type="dxa"/>
            <w:tcBorders>
              <w:top w:val="nil"/>
              <w:left w:val="nil"/>
              <w:bottom w:val="nil"/>
              <w:right w:val="nil"/>
            </w:tcBorders>
            <w:shd w:val="clear" w:color="auto" w:fill="auto"/>
            <w:noWrap/>
            <w:vAlign w:val="bottom"/>
            <w:hideMark/>
          </w:tcPr>
          <w:p w14:paraId="1C807749" w14:textId="77777777" w:rsidR="00A23F7A" w:rsidRPr="00E5154F"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076CF64D" w14:textId="77777777" w:rsidR="00A23F7A" w:rsidRPr="00E5154F" w:rsidRDefault="00A23F7A" w:rsidP="00B5765E">
            <w:pPr>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7A31A616" w14:textId="77777777" w:rsidR="00A23F7A" w:rsidRPr="00E5154F" w:rsidRDefault="00A23F7A" w:rsidP="00B5765E">
            <w:pPr>
              <w:rPr>
                <w:rFonts w:eastAsia="Times New Roman" w:cs="Times New Roman"/>
                <w:lang w:eastAsia="sv-SE"/>
              </w:rPr>
            </w:pPr>
          </w:p>
        </w:tc>
        <w:tc>
          <w:tcPr>
            <w:tcW w:w="1060" w:type="dxa"/>
            <w:tcBorders>
              <w:top w:val="nil"/>
              <w:left w:val="nil"/>
              <w:bottom w:val="nil"/>
              <w:right w:val="nil"/>
            </w:tcBorders>
            <w:shd w:val="clear" w:color="auto" w:fill="auto"/>
            <w:noWrap/>
            <w:vAlign w:val="bottom"/>
            <w:hideMark/>
          </w:tcPr>
          <w:p w14:paraId="5DBD8A15" w14:textId="77777777" w:rsidR="00A23F7A" w:rsidRPr="00E5154F" w:rsidRDefault="00A23F7A" w:rsidP="00B5765E">
            <w:pPr>
              <w:rPr>
                <w:rFonts w:eastAsia="Times New Roman" w:cs="Times New Roman"/>
                <w:lang w:eastAsia="sv-SE"/>
              </w:rPr>
            </w:pPr>
          </w:p>
        </w:tc>
        <w:tc>
          <w:tcPr>
            <w:tcW w:w="760" w:type="dxa"/>
            <w:tcBorders>
              <w:top w:val="nil"/>
              <w:left w:val="nil"/>
              <w:bottom w:val="nil"/>
              <w:right w:val="nil"/>
            </w:tcBorders>
            <w:shd w:val="clear" w:color="auto" w:fill="auto"/>
            <w:noWrap/>
            <w:vAlign w:val="bottom"/>
            <w:hideMark/>
          </w:tcPr>
          <w:p w14:paraId="4B673DA4" w14:textId="77777777" w:rsidR="00A23F7A" w:rsidRPr="00E5154F" w:rsidRDefault="00A23F7A" w:rsidP="00B5765E">
            <w:pPr>
              <w:rPr>
                <w:rFonts w:eastAsia="Times New Roman" w:cs="Times New Roman"/>
                <w:lang w:eastAsia="sv-SE"/>
              </w:rPr>
            </w:pPr>
          </w:p>
        </w:tc>
      </w:tr>
      <w:tr w:rsidR="00A23F7A" w:rsidRPr="00E5154F" w14:paraId="0B82EA54" w14:textId="77777777" w:rsidTr="00B5765E">
        <w:trPr>
          <w:trHeight w:val="180"/>
        </w:trPr>
        <w:tc>
          <w:tcPr>
            <w:tcW w:w="620" w:type="dxa"/>
            <w:tcBorders>
              <w:top w:val="nil"/>
              <w:left w:val="nil"/>
              <w:bottom w:val="nil"/>
              <w:right w:val="nil"/>
            </w:tcBorders>
            <w:shd w:val="clear" w:color="auto" w:fill="auto"/>
            <w:noWrap/>
            <w:vAlign w:val="bottom"/>
            <w:hideMark/>
          </w:tcPr>
          <w:p w14:paraId="7576F2FB" w14:textId="77777777" w:rsidR="00A23F7A" w:rsidRPr="00E5154F" w:rsidRDefault="00A23F7A" w:rsidP="00B5765E">
            <w:pPr>
              <w:rPr>
                <w:rFonts w:eastAsia="Times New Roman" w:cs="Times New Roman"/>
                <w:lang w:eastAsia="sv-SE"/>
              </w:rPr>
            </w:pPr>
          </w:p>
        </w:tc>
        <w:tc>
          <w:tcPr>
            <w:tcW w:w="700" w:type="dxa"/>
            <w:tcBorders>
              <w:top w:val="nil"/>
              <w:left w:val="nil"/>
              <w:bottom w:val="nil"/>
              <w:right w:val="nil"/>
            </w:tcBorders>
            <w:shd w:val="clear" w:color="auto" w:fill="auto"/>
            <w:noWrap/>
            <w:vAlign w:val="bottom"/>
            <w:hideMark/>
          </w:tcPr>
          <w:p w14:paraId="6F546F2E" w14:textId="77777777" w:rsidR="00A23F7A" w:rsidRPr="00E5154F" w:rsidRDefault="00A23F7A" w:rsidP="00B5765E">
            <w:pPr>
              <w:rPr>
                <w:rFonts w:eastAsia="Times New Roman" w:cs="Times New Roman"/>
                <w:lang w:eastAsia="sv-SE"/>
              </w:rPr>
            </w:pPr>
          </w:p>
        </w:tc>
        <w:tc>
          <w:tcPr>
            <w:tcW w:w="700" w:type="dxa"/>
            <w:tcBorders>
              <w:top w:val="nil"/>
              <w:left w:val="nil"/>
              <w:bottom w:val="nil"/>
              <w:right w:val="nil"/>
            </w:tcBorders>
            <w:shd w:val="clear" w:color="auto" w:fill="auto"/>
            <w:noWrap/>
            <w:vAlign w:val="bottom"/>
            <w:hideMark/>
          </w:tcPr>
          <w:p w14:paraId="153A3C69" w14:textId="77777777" w:rsidR="00A23F7A" w:rsidRPr="00E5154F"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762C55FE" w14:textId="77777777" w:rsidR="00A23F7A" w:rsidRPr="00E5154F" w:rsidRDefault="00A23F7A" w:rsidP="00B5765E">
            <w:pPr>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1DEBE6EA" w14:textId="77777777" w:rsidR="00A23F7A" w:rsidRPr="00E5154F" w:rsidRDefault="00A23F7A" w:rsidP="00B5765E">
            <w:pPr>
              <w:rPr>
                <w:rFonts w:eastAsia="Times New Roman" w:cs="Times New Roman"/>
                <w:lang w:eastAsia="sv-SE"/>
              </w:rPr>
            </w:pPr>
          </w:p>
        </w:tc>
        <w:tc>
          <w:tcPr>
            <w:tcW w:w="1060" w:type="dxa"/>
            <w:tcBorders>
              <w:top w:val="nil"/>
              <w:left w:val="nil"/>
              <w:bottom w:val="nil"/>
              <w:right w:val="nil"/>
            </w:tcBorders>
            <w:shd w:val="clear" w:color="auto" w:fill="auto"/>
            <w:noWrap/>
            <w:vAlign w:val="bottom"/>
            <w:hideMark/>
          </w:tcPr>
          <w:p w14:paraId="7E065960" w14:textId="77777777" w:rsidR="00A23F7A" w:rsidRPr="00E5154F" w:rsidRDefault="00A23F7A" w:rsidP="00B5765E">
            <w:pPr>
              <w:rPr>
                <w:rFonts w:eastAsia="Times New Roman" w:cs="Times New Roman"/>
                <w:lang w:eastAsia="sv-SE"/>
              </w:rPr>
            </w:pPr>
          </w:p>
        </w:tc>
        <w:tc>
          <w:tcPr>
            <w:tcW w:w="760" w:type="dxa"/>
            <w:tcBorders>
              <w:top w:val="nil"/>
              <w:left w:val="nil"/>
              <w:bottom w:val="nil"/>
              <w:right w:val="nil"/>
            </w:tcBorders>
            <w:shd w:val="clear" w:color="auto" w:fill="auto"/>
            <w:noWrap/>
            <w:vAlign w:val="bottom"/>
            <w:hideMark/>
          </w:tcPr>
          <w:p w14:paraId="549FA4D2" w14:textId="77777777" w:rsidR="00A23F7A" w:rsidRPr="00E5154F" w:rsidRDefault="00A23F7A" w:rsidP="00B5765E">
            <w:pPr>
              <w:rPr>
                <w:rFonts w:eastAsia="Times New Roman" w:cs="Times New Roman"/>
                <w:lang w:eastAsia="sv-SE"/>
              </w:rPr>
            </w:pPr>
          </w:p>
        </w:tc>
      </w:tr>
      <w:tr w:rsidR="00A23F7A" w:rsidRPr="00E5154F" w14:paraId="72549BDB" w14:textId="77777777" w:rsidTr="00B5765E">
        <w:trPr>
          <w:trHeight w:val="180"/>
        </w:trPr>
        <w:tc>
          <w:tcPr>
            <w:tcW w:w="620" w:type="dxa"/>
            <w:tcBorders>
              <w:top w:val="nil"/>
              <w:left w:val="nil"/>
              <w:bottom w:val="nil"/>
              <w:right w:val="nil"/>
            </w:tcBorders>
            <w:shd w:val="clear" w:color="auto" w:fill="auto"/>
            <w:noWrap/>
            <w:vAlign w:val="bottom"/>
            <w:hideMark/>
          </w:tcPr>
          <w:p w14:paraId="38644A6B" w14:textId="77777777" w:rsidR="00A23F7A" w:rsidRPr="00E5154F" w:rsidRDefault="00A23F7A" w:rsidP="00B5765E">
            <w:pPr>
              <w:rPr>
                <w:rFonts w:eastAsia="Times New Roman" w:cs="Times New Roman"/>
                <w:lang w:eastAsia="sv-SE"/>
              </w:rPr>
            </w:pPr>
          </w:p>
        </w:tc>
        <w:tc>
          <w:tcPr>
            <w:tcW w:w="700" w:type="dxa"/>
            <w:tcBorders>
              <w:top w:val="nil"/>
              <w:left w:val="nil"/>
              <w:bottom w:val="nil"/>
              <w:right w:val="nil"/>
            </w:tcBorders>
            <w:shd w:val="clear" w:color="auto" w:fill="auto"/>
            <w:noWrap/>
            <w:vAlign w:val="bottom"/>
            <w:hideMark/>
          </w:tcPr>
          <w:p w14:paraId="7A87C3A8" w14:textId="77777777" w:rsidR="00A23F7A" w:rsidRPr="00E5154F" w:rsidRDefault="00A23F7A" w:rsidP="00B5765E">
            <w:pPr>
              <w:rPr>
                <w:rFonts w:eastAsia="Times New Roman" w:cs="Times New Roman"/>
                <w:lang w:eastAsia="sv-SE"/>
              </w:rPr>
            </w:pPr>
          </w:p>
        </w:tc>
        <w:tc>
          <w:tcPr>
            <w:tcW w:w="700" w:type="dxa"/>
            <w:tcBorders>
              <w:top w:val="nil"/>
              <w:left w:val="nil"/>
              <w:bottom w:val="nil"/>
              <w:right w:val="nil"/>
            </w:tcBorders>
            <w:shd w:val="clear" w:color="auto" w:fill="auto"/>
            <w:noWrap/>
            <w:vAlign w:val="bottom"/>
            <w:hideMark/>
          </w:tcPr>
          <w:p w14:paraId="456A0D99" w14:textId="77777777" w:rsidR="00A23F7A" w:rsidRPr="00E5154F"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1098934E" w14:textId="77777777" w:rsidR="00A23F7A" w:rsidRPr="00E5154F" w:rsidRDefault="00A23F7A" w:rsidP="00B5765E">
            <w:pPr>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4857E051" w14:textId="77777777" w:rsidR="00A23F7A" w:rsidRPr="00E5154F" w:rsidRDefault="00A23F7A" w:rsidP="00B5765E">
            <w:pPr>
              <w:rPr>
                <w:rFonts w:eastAsia="Times New Roman" w:cs="Times New Roman"/>
                <w:lang w:eastAsia="sv-SE"/>
              </w:rPr>
            </w:pPr>
          </w:p>
        </w:tc>
        <w:tc>
          <w:tcPr>
            <w:tcW w:w="1060" w:type="dxa"/>
            <w:tcBorders>
              <w:top w:val="nil"/>
              <w:left w:val="nil"/>
              <w:bottom w:val="nil"/>
              <w:right w:val="nil"/>
            </w:tcBorders>
            <w:shd w:val="clear" w:color="auto" w:fill="auto"/>
            <w:noWrap/>
            <w:vAlign w:val="bottom"/>
            <w:hideMark/>
          </w:tcPr>
          <w:p w14:paraId="6E455A1E" w14:textId="77777777" w:rsidR="00A23F7A" w:rsidRPr="00E5154F" w:rsidRDefault="00A23F7A" w:rsidP="00B5765E">
            <w:pPr>
              <w:rPr>
                <w:rFonts w:eastAsia="Times New Roman" w:cs="Times New Roman"/>
                <w:lang w:eastAsia="sv-SE"/>
              </w:rPr>
            </w:pPr>
          </w:p>
        </w:tc>
        <w:tc>
          <w:tcPr>
            <w:tcW w:w="760" w:type="dxa"/>
            <w:tcBorders>
              <w:top w:val="nil"/>
              <w:left w:val="nil"/>
              <w:bottom w:val="nil"/>
              <w:right w:val="nil"/>
            </w:tcBorders>
            <w:shd w:val="clear" w:color="auto" w:fill="auto"/>
            <w:noWrap/>
            <w:vAlign w:val="bottom"/>
            <w:hideMark/>
          </w:tcPr>
          <w:p w14:paraId="759F10CE" w14:textId="77777777" w:rsidR="00A23F7A" w:rsidRPr="00E5154F" w:rsidRDefault="00A23F7A" w:rsidP="00B5765E">
            <w:pPr>
              <w:rPr>
                <w:rFonts w:eastAsia="Times New Roman" w:cs="Times New Roman"/>
                <w:lang w:eastAsia="sv-SE"/>
              </w:rPr>
            </w:pPr>
          </w:p>
        </w:tc>
      </w:tr>
      <w:tr w:rsidR="00A23F7A" w:rsidRPr="00E5154F" w14:paraId="42B5EA8C" w14:textId="77777777" w:rsidTr="00B5765E">
        <w:trPr>
          <w:trHeight w:val="180"/>
        </w:trPr>
        <w:tc>
          <w:tcPr>
            <w:tcW w:w="620" w:type="dxa"/>
            <w:tcBorders>
              <w:top w:val="nil"/>
              <w:left w:val="nil"/>
              <w:bottom w:val="nil"/>
              <w:right w:val="nil"/>
            </w:tcBorders>
            <w:shd w:val="clear" w:color="auto" w:fill="auto"/>
            <w:noWrap/>
            <w:vAlign w:val="bottom"/>
            <w:hideMark/>
          </w:tcPr>
          <w:p w14:paraId="32EC057D"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  </w:t>
            </w:r>
          </w:p>
        </w:tc>
        <w:tc>
          <w:tcPr>
            <w:tcW w:w="700" w:type="dxa"/>
            <w:tcBorders>
              <w:top w:val="nil"/>
              <w:left w:val="nil"/>
              <w:bottom w:val="nil"/>
              <w:right w:val="nil"/>
            </w:tcBorders>
            <w:shd w:val="clear" w:color="auto" w:fill="auto"/>
            <w:noWrap/>
            <w:vAlign w:val="bottom"/>
            <w:hideMark/>
          </w:tcPr>
          <w:p w14:paraId="239B59AA"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  </w:t>
            </w:r>
          </w:p>
        </w:tc>
        <w:tc>
          <w:tcPr>
            <w:tcW w:w="700" w:type="dxa"/>
            <w:tcBorders>
              <w:top w:val="nil"/>
              <w:left w:val="nil"/>
              <w:bottom w:val="nil"/>
              <w:right w:val="nil"/>
            </w:tcBorders>
            <w:shd w:val="clear" w:color="auto" w:fill="auto"/>
            <w:noWrap/>
            <w:vAlign w:val="bottom"/>
            <w:hideMark/>
          </w:tcPr>
          <w:p w14:paraId="19CB8CA7"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14:paraId="30DF977E"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  </w:t>
            </w:r>
          </w:p>
        </w:tc>
        <w:tc>
          <w:tcPr>
            <w:tcW w:w="920" w:type="dxa"/>
            <w:tcBorders>
              <w:top w:val="nil"/>
              <w:left w:val="nil"/>
              <w:bottom w:val="nil"/>
              <w:right w:val="nil"/>
            </w:tcBorders>
            <w:shd w:val="clear" w:color="auto" w:fill="auto"/>
            <w:noWrap/>
            <w:vAlign w:val="bottom"/>
            <w:hideMark/>
          </w:tcPr>
          <w:p w14:paraId="0CC398CA"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  </w:t>
            </w:r>
          </w:p>
        </w:tc>
        <w:tc>
          <w:tcPr>
            <w:tcW w:w="1060" w:type="dxa"/>
            <w:tcBorders>
              <w:top w:val="nil"/>
              <w:left w:val="nil"/>
              <w:bottom w:val="nil"/>
              <w:right w:val="nil"/>
            </w:tcBorders>
            <w:shd w:val="clear" w:color="auto" w:fill="auto"/>
            <w:noWrap/>
            <w:vAlign w:val="bottom"/>
            <w:hideMark/>
          </w:tcPr>
          <w:p w14:paraId="46C932F5"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14:paraId="2FB4B5F9"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75 </w:t>
            </w:r>
          </w:p>
        </w:tc>
      </w:tr>
      <w:tr w:rsidR="00A23F7A" w:rsidRPr="00E5154F" w14:paraId="6EC6E564" w14:textId="77777777" w:rsidTr="00B5765E">
        <w:trPr>
          <w:trHeight w:val="180"/>
        </w:trPr>
        <w:tc>
          <w:tcPr>
            <w:tcW w:w="620" w:type="dxa"/>
            <w:tcBorders>
              <w:top w:val="nil"/>
              <w:left w:val="nil"/>
              <w:bottom w:val="nil"/>
              <w:right w:val="nil"/>
            </w:tcBorders>
            <w:shd w:val="clear" w:color="auto" w:fill="auto"/>
            <w:noWrap/>
            <w:vAlign w:val="bottom"/>
            <w:hideMark/>
          </w:tcPr>
          <w:p w14:paraId="57F3D593"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  </w:t>
            </w:r>
          </w:p>
        </w:tc>
        <w:tc>
          <w:tcPr>
            <w:tcW w:w="700" w:type="dxa"/>
            <w:tcBorders>
              <w:top w:val="nil"/>
              <w:left w:val="nil"/>
              <w:bottom w:val="nil"/>
              <w:right w:val="nil"/>
            </w:tcBorders>
            <w:shd w:val="clear" w:color="auto" w:fill="auto"/>
            <w:noWrap/>
            <w:vAlign w:val="bottom"/>
            <w:hideMark/>
          </w:tcPr>
          <w:p w14:paraId="405544A4"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  </w:t>
            </w:r>
          </w:p>
        </w:tc>
        <w:tc>
          <w:tcPr>
            <w:tcW w:w="700" w:type="dxa"/>
            <w:tcBorders>
              <w:top w:val="nil"/>
              <w:left w:val="nil"/>
              <w:bottom w:val="nil"/>
              <w:right w:val="nil"/>
            </w:tcBorders>
            <w:shd w:val="clear" w:color="auto" w:fill="auto"/>
            <w:noWrap/>
            <w:vAlign w:val="bottom"/>
            <w:hideMark/>
          </w:tcPr>
          <w:p w14:paraId="2237120F"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14:paraId="35BC920E"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  </w:t>
            </w:r>
          </w:p>
        </w:tc>
        <w:tc>
          <w:tcPr>
            <w:tcW w:w="920" w:type="dxa"/>
            <w:tcBorders>
              <w:top w:val="nil"/>
              <w:left w:val="nil"/>
              <w:bottom w:val="nil"/>
              <w:right w:val="nil"/>
            </w:tcBorders>
            <w:shd w:val="clear" w:color="auto" w:fill="auto"/>
            <w:noWrap/>
            <w:vAlign w:val="bottom"/>
            <w:hideMark/>
          </w:tcPr>
          <w:p w14:paraId="1E3BFD4D"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  </w:t>
            </w:r>
          </w:p>
        </w:tc>
        <w:tc>
          <w:tcPr>
            <w:tcW w:w="1060" w:type="dxa"/>
            <w:tcBorders>
              <w:top w:val="nil"/>
              <w:left w:val="nil"/>
              <w:bottom w:val="nil"/>
              <w:right w:val="nil"/>
            </w:tcBorders>
            <w:shd w:val="clear" w:color="auto" w:fill="auto"/>
            <w:noWrap/>
            <w:vAlign w:val="bottom"/>
            <w:hideMark/>
          </w:tcPr>
          <w:p w14:paraId="7E71411F"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14:paraId="59DC2D68"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38 </w:t>
            </w:r>
          </w:p>
        </w:tc>
      </w:tr>
      <w:tr w:rsidR="00A23F7A" w:rsidRPr="00E5154F" w14:paraId="541E4B18" w14:textId="77777777" w:rsidTr="00B5765E">
        <w:trPr>
          <w:trHeight w:val="180"/>
        </w:trPr>
        <w:tc>
          <w:tcPr>
            <w:tcW w:w="620" w:type="dxa"/>
            <w:tcBorders>
              <w:top w:val="nil"/>
              <w:left w:val="nil"/>
              <w:bottom w:val="nil"/>
              <w:right w:val="nil"/>
            </w:tcBorders>
            <w:shd w:val="clear" w:color="auto" w:fill="auto"/>
            <w:noWrap/>
            <w:vAlign w:val="bottom"/>
            <w:hideMark/>
          </w:tcPr>
          <w:p w14:paraId="5F5B1BC5"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  </w:t>
            </w:r>
          </w:p>
        </w:tc>
        <w:tc>
          <w:tcPr>
            <w:tcW w:w="700" w:type="dxa"/>
            <w:tcBorders>
              <w:top w:val="nil"/>
              <w:left w:val="nil"/>
              <w:bottom w:val="nil"/>
              <w:right w:val="nil"/>
            </w:tcBorders>
            <w:shd w:val="clear" w:color="auto" w:fill="auto"/>
            <w:noWrap/>
            <w:vAlign w:val="bottom"/>
            <w:hideMark/>
          </w:tcPr>
          <w:p w14:paraId="45454AE1"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  </w:t>
            </w:r>
          </w:p>
        </w:tc>
        <w:tc>
          <w:tcPr>
            <w:tcW w:w="700" w:type="dxa"/>
            <w:tcBorders>
              <w:top w:val="nil"/>
              <w:left w:val="nil"/>
              <w:bottom w:val="nil"/>
              <w:right w:val="nil"/>
            </w:tcBorders>
            <w:shd w:val="clear" w:color="auto" w:fill="auto"/>
            <w:noWrap/>
            <w:vAlign w:val="bottom"/>
            <w:hideMark/>
          </w:tcPr>
          <w:p w14:paraId="0E566C50"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14:paraId="2485F2FC"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  </w:t>
            </w:r>
          </w:p>
        </w:tc>
        <w:tc>
          <w:tcPr>
            <w:tcW w:w="920" w:type="dxa"/>
            <w:tcBorders>
              <w:top w:val="nil"/>
              <w:left w:val="nil"/>
              <w:bottom w:val="nil"/>
              <w:right w:val="nil"/>
            </w:tcBorders>
            <w:shd w:val="clear" w:color="auto" w:fill="auto"/>
            <w:noWrap/>
            <w:vAlign w:val="bottom"/>
            <w:hideMark/>
          </w:tcPr>
          <w:p w14:paraId="41C770AF"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  </w:t>
            </w:r>
          </w:p>
        </w:tc>
        <w:tc>
          <w:tcPr>
            <w:tcW w:w="1060" w:type="dxa"/>
            <w:tcBorders>
              <w:top w:val="nil"/>
              <w:left w:val="nil"/>
              <w:bottom w:val="nil"/>
              <w:right w:val="nil"/>
            </w:tcBorders>
            <w:shd w:val="clear" w:color="auto" w:fill="auto"/>
            <w:noWrap/>
            <w:vAlign w:val="bottom"/>
            <w:hideMark/>
          </w:tcPr>
          <w:p w14:paraId="1B3AB9D3"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14:paraId="36F79BBC"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261 </w:t>
            </w:r>
          </w:p>
        </w:tc>
      </w:tr>
      <w:tr w:rsidR="00A23F7A" w:rsidRPr="00E5154F" w14:paraId="027E8E88" w14:textId="77777777" w:rsidTr="00B5765E">
        <w:trPr>
          <w:trHeight w:val="180"/>
        </w:trPr>
        <w:tc>
          <w:tcPr>
            <w:tcW w:w="620" w:type="dxa"/>
            <w:tcBorders>
              <w:top w:val="nil"/>
              <w:left w:val="nil"/>
              <w:bottom w:val="nil"/>
              <w:right w:val="nil"/>
            </w:tcBorders>
            <w:shd w:val="clear" w:color="auto" w:fill="auto"/>
            <w:noWrap/>
            <w:vAlign w:val="bottom"/>
            <w:hideMark/>
          </w:tcPr>
          <w:p w14:paraId="2933C2B8"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98 </w:t>
            </w:r>
          </w:p>
        </w:tc>
        <w:tc>
          <w:tcPr>
            <w:tcW w:w="700" w:type="dxa"/>
            <w:tcBorders>
              <w:top w:val="nil"/>
              <w:left w:val="nil"/>
              <w:bottom w:val="nil"/>
              <w:right w:val="nil"/>
            </w:tcBorders>
            <w:shd w:val="clear" w:color="auto" w:fill="auto"/>
            <w:noWrap/>
            <w:vAlign w:val="bottom"/>
            <w:hideMark/>
          </w:tcPr>
          <w:p w14:paraId="41C1CF01"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  </w:t>
            </w:r>
          </w:p>
        </w:tc>
        <w:tc>
          <w:tcPr>
            <w:tcW w:w="700" w:type="dxa"/>
            <w:tcBorders>
              <w:top w:val="nil"/>
              <w:left w:val="nil"/>
              <w:bottom w:val="nil"/>
              <w:right w:val="nil"/>
            </w:tcBorders>
            <w:shd w:val="clear" w:color="auto" w:fill="auto"/>
            <w:noWrap/>
            <w:vAlign w:val="bottom"/>
            <w:hideMark/>
          </w:tcPr>
          <w:p w14:paraId="432F421D"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14:paraId="070829D5"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1 </w:t>
            </w:r>
          </w:p>
        </w:tc>
        <w:tc>
          <w:tcPr>
            <w:tcW w:w="920" w:type="dxa"/>
            <w:tcBorders>
              <w:top w:val="nil"/>
              <w:left w:val="nil"/>
              <w:bottom w:val="nil"/>
              <w:right w:val="nil"/>
            </w:tcBorders>
            <w:shd w:val="clear" w:color="auto" w:fill="auto"/>
            <w:noWrap/>
            <w:vAlign w:val="bottom"/>
            <w:hideMark/>
          </w:tcPr>
          <w:p w14:paraId="5F3974F1"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  </w:t>
            </w:r>
          </w:p>
        </w:tc>
        <w:tc>
          <w:tcPr>
            <w:tcW w:w="1060" w:type="dxa"/>
            <w:tcBorders>
              <w:top w:val="nil"/>
              <w:left w:val="nil"/>
              <w:bottom w:val="nil"/>
              <w:right w:val="nil"/>
            </w:tcBorders>
            <w:shd w:val="clear" w:color="auto" w:fill="auto"/>
            <w:noWrap/>
            <w:vAlign w:val="bottom"/>
            <w:hideMark/>
          </w:tcPr>
          <w:p w14:paraId="3A4833F8"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14:paraId="7EFE7294"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302 </w:t>
            </w:r>
          </w:p>
        </w:tc>
      </w:tr>
      <w:tr w:rsidR="00A23F7A" w:rsidRPr="00E5154F" w14:paraId="505EB645" w14:textId="77777777" w:rsidTr="00B5765E">
        <w:trPr>
          <w:trHeight w:val="180"/>
        </w:trPr>
        <w:tc>
          <w:tcPr>
            <w:tcW w:w="620" w:type="dxa"/>
            <w:tcBorders>
              <w:top w:val="nil"/>
              <w:left w:val="nil"/>
              <w:bottom w:val="nil"/>
              <w:right w:val="nil"/>
            </w:tcBorders>
            <w:shd w:val="clear" w:color="auto" w:fill="auto"/>
            <w:noWrap/>
            <w:vAlign w:val="bottom"/>
            <w:hideMark/>
          </w:tcPr>
          <w:p w14:paraId="4C2EA723"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32 </w:t>
            </w:r>
          </w:p>
        </w:tc>
        <w:tc>
          <w:tcPr>
            <w:tcW w:w="700" w:type="dxa"/>
            <w:tcBorders>
              <w:top w:val="nil"/>
              <w:left w:val="nil"/>
              <w:bottom w:val="nil"/>
              <w:right w:val="nil"/>
            </w:tcBorders>
            <w:shd w:val="clear" w:color="auto" w:fill="auto"/>
            <w:noWrap/>
            <w:vAlign w:val="bottom"/>
            <w:hideMark/>
          </w:tcPr>
          <w:p w14:paraId="34CEB83E"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  </w:t>
            </w:r>
          </w:p>
        </w:tc>
        <w:tc>
          <w:tcPr>
            <w:tcW w:w="700" w:type="dxa"/>
            <w:tcBorders>
              <w:top w:val="nil"/>
              <w:left w:val="nil"/>
              <w:bottom w:val="nil"/>
              <w:right w:val="nil"/>
            </w:tcBorders>
            <w:shd w:val="clear" w:color="auto" w:fill="auto"/>
            <w:noWrap/>
            <w:vAlign w:val="bottom"/>
            <w:hideMark/>
          </w:tcPr>
          <w:p w14:paraId="797EFAC9"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14:paraId="1767F02D"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  </w:t>
            </w:r>
          </w:p>
        </w:tc>
        <w:tc>
          <w:tcPr>
            <w:tcW w:w="920" w:type="dxa"/>
            <w:tcBorders>
              <w:top w:val="nil"/>
              <w:left w:val="nil"/>
              <w:bottom w:val="nil"/>
              <w:right w:val="nil"/>
            </w:tcBorders>
            <w:shd w:val="clear" w:color="auto" w:fill="auto"/>
            <w:noWrap/>
            <w:vAlign w:val="bottom"/>
            <w:hideMark/>
          </w:tcPr>
          <w:p w14:paraId="0975AB45"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  </w:t>
            </w:r>
          </w:p>
        </w:tc>
        <w:tc>
          <w:tcPr>
            <w:tcW w:w="1060" w:type="dxa"/>
            <w:tcBorders>
              <w:top w:val="nil"/>
              <w:left w:val="nil"/>
              <w:bottom w:val="nil"/>
              <w:right w:val="nil"/>
            </w:tcBorders>
            <w:shd w:val="clear" w:color="auto" w:fill="auto"/>
            <w:noWrap/>
            <w:vAlign w:val="bottom"/>
            <w:hideMark/>
          </w:tcPr>
          <w:p w14:paraId="02381D09"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14:paraId="3DBE80C4"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155 </w:t>
            </w:r>
          </w:p>
        </w:tc>
      </w:tr>
      <w:tr w:rsidR="00A23F7A" w:rsidRPr="00E5154F" w14:paraId="0DF0955E" w14:textId="77777777" w:rsidTr="00B5765E">
        <w:trPr>
          <w:trHeight w:val="180"/>
        </w:trPr>
        <w:tc>
          <w:tcPr>
            <w:tcW w:w="620" w:type="dxa"/>
            <w:tcBorders>
              <w:top w:val="nil"/>
              <w:left w:val="nil"/>
              <w:bottom w:val="nil"/>
              <w:right w:val="nil"/>
            </w:tcBorders>
            <w:shd w:val="clear" w:color="auto" w:fill="auto"/>
            <w:noWrap/>
            <w:vAlign w:val="bottom"/>
            <w:hideMark/>
          </w:tcPr>
          <w:p w14:paraId="5C836874"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213 </w:t>
            </w:r>
          </w:p>
        </w:tc>
        <w:tc>
          <w:tcPr>
            <w:tcW w:w="700" w:type="dxa"/>
            <w:tcBorders>
              <w:top w:val="nil"/>
              <w:left w:val="nil"/>
              <w:bottom w:val="nil"/>
              <w:right w:val="nil"/>
            </w:tcBorders>
            <w:shd w:val="clear" w:color="auto" w:fill="auto"/>
            <w:noWrap/>
            <w:vAlign w:val="bottom"/>
            <w:hideMark/>
          </w:tcPr>
          <w:p w14:paraId="384B1FDB"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193 </w:t>
            </w:r>
          </w:p>
        </w:tc>
        <w:tc>
          <w:tcPr>
            <w:tcW w:w="700" w:type="dxa"/>
            <w:tcBorders>
              <w:top w:val="nil"/>
              <w:left w:val="nil"/>
              <w:bottom w:val="nil"/>
              <w:right w:val="nil"/>
            </w:tcBorders>
            <w:shd w:val="clear" w:color="auto" w:fill="auto"/>
            <w:noWrap/>
            <w:vAlign w:val="bottom"/>
            <w:hideMark/>
          </w:tcPr>
          <w:p w14:paraId="3511D5BF"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577 </w:t>
            </w:r>
          </w:p>
        </w:tc>
        <w:tc>
          <w:tcPr>
            <w:tcW w:w="820" w:type="dxa"/>
            <w:tcBorders>
              <w:top w:val="nil"/>
              <w:left w:val="nil"/>
              <w:bottom w:val="nil"/>
              <w:right w:val="nil"/>
            </w:tcBorders>
            <w:shd w:val="clear" w:color="auto" w:fill="auto"/>
            <w:noWrap/>
            <w:vAlign w:val="bottom"/>
            <w:hideMark/>
          </w:tcPr>
          <w:p w14:paraId="0841DB47"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328 </w:t>
            </w:r>
          </w:p>
        </w:tc>
        <w:tc>
          <w:tcPr>
            <w:tcW w:w="920" w:type="dxa"/>
            <w:tcBorders>
              <w:top w:val="nil"/>
              <w:left w:val="nil"/>
              <w:bottom w:val="nil"/>
              <w:right w:val="nil"/>
            </w:tcBorders>
            <w:shd w:val="clear" w:color="auto" w:fill="auto"/>
            <w:noWrap/>
            <w:vAlign w:val="bottom"/>
            <w:hideMark/>
          </w:tcPr>
          <w:p w14:paraId="6185F2EE"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  </w:t>
            </w:r>
          </w:p>
        </w:tc>
        <w:tc>
          <w:tcPr>
            <w:tcW w:w="1060" w:type="dxa"/>
            <w:tcBorders>
              <w:top w:val="nil"/>
              <w:left w:val="nil"/>
              <w:bottom w:val="nil"/>
              <w:right w:val="nil"/>
            </w:tcBorders>
            <w:shd w:val="clear" w:color="auto" w:fill="auto"/>
            <w:noWrap/>
            <w:vAlign w:val="bottom"/>
            <w:hideMark/>
          </w:tcPr>
          <w:p w14:paraId="6AC580E1"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- 73 </w:t>
            </w:r>
          </w:p>
        </w:tc>
        <w:tc>
          <w:tcPr>
            <w:tcW w:w="760" w:type="dxa"/>
            <w:tcBorders>
              <w:top w:val="nil"/>
              <w:left w:val="nil"/>
              <w:bottom w:val="nil"/>
              <w:right w:val="nil"/>
            </w:tcBorders>
            <w:shd w:val="clear" w:color="auto" w:fill="auto"/>
            <w:noWrap/>
            <w:vAlign w:val="bottom"/>
            <w:hideMark/>
          </w:tcPr>
          <w:p w14:paraId="35EE3193"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7 987 </w:t>
            </w:r>
          </w:p>
        </w:tc>
      </w:tr>
      <w:tr w:rsidR="00A23F7A" w:rsidRPr="00E5154F" w14:paraId="1F0D7852" w14:textId="77777777" w:rsidTr="00B5765E">
        <w:trPr>
          <w:trHeight w:val="180"/>
        </w:trPr>
        <w:tc>
          <w:tcPr>
            <w:tcW w:w="620" w:type="dxa"/>
            <w:tcBorders>
              <w:top w:val="nil"/>
              <w:left w:val="nil"/>
              <w:bottom w:val="nil"/>
              <w:right w:val="nil"/>
            </w:tcBorders>
            <w:shd w:val="clear" w:color="auto" w:fill="auto"/>
            <w:noWrap/>
            <w:vAlign w:val="bottom"/>
            <w:hideMark/>
          </w:tcPr>
          <w:p w14:paraId="619EFD21"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31 </w:t>
            </w:r>
          </w:p>
        </w:tc>
        <w:tc>
          <w:tcPr>
            <w:tcW w:w="700" w:type="dxa"/>
            <w:tcBorders>
              <w:top w:val="nil"/>
              <w:left w:val="nil"/>
              <w:bottom w:val="nil"/>
              <w:right w:val="nil"/>
            </w:tcBorders>
            <w:shd w:val="clear" w:color="auto" w:fill="auto"/>
            <w:noWrap/>
            <w:vAlign w:val="bottom"/>
            <w:hideMark/>
          </w:tcPr>
          <w:p w14:paraId="2B61CDDB"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  </w:t>
            </w:r>
          </w:p>
        </w:tc>
        <w:tc>
          <w:tcPr>
            <w:tcW w:w="700" w:type="dxa"/>
            <w:tcBorders>
              <w:top w:val="nil"/>
              <w:left w:val="nil"/>
              <w:bottom w:val="nil"/>
              <w:right w:val="nil"/>
            </w:tcBorders>
            <w:shd w:val="clear" w:color="auto" w:fill="auto"/>
            <w:noWrap/>
            <w:vAlign w:val="bottom"/>
            <w:hideMark/>
          </w:tcPr>
          <w:p w14:paraId="62230F7E"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14:paraId="761632CE"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5 </w:t>
            </w:r>
          </w:p>
        </w:tc>
        <w:tc>
          <w:tcPr>
            <w:tcW w:w="920" w:type="dxa"/>
            <w:tcBorders>
              <w:top w:val="nil"/>
              <w:left w:val="nil"/>
              <w:bottom w:val="nil"/>
              <w:right w:val="nil"/>
            </w:tcBorders>
            <w:shd w:val="clear" w:color="auto" w:fill="auto"/>
            <w:noWrap/>
            <w:vAlign w:val="bottom"/>
            <w:hideMark/>
          </w:tcPr>
          <w:p w14:paraId="4CA80777"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  </w:t>
            </w:r>
          </w:p>
        </w:tc>
        <w:tc>
          <w:tcPr>
            <w:tcW w:w="1060" w:type="dxa"/>
            <w:tcBorders>
              <w:top w:val="nil"/>
              <w:left w:val="nil"/>
              <w:bottom w:val="nil"/>
              <w:right w:val="nil"/>
            </w:tcBorders>
            <w:shd w:val="clear" w:color="auto" w:fill="auto"/>
            <w:noWrap/>
            <w:vAlign w:val="bottom"/>
            <w:hideMark/>
          </w:tcPr>
          <w:p w14:paraId="6533392B"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14:paraId="792517C2" w14:textId="77777777" w:rsidR="00A23F7A" w:rsidRPr="00E5154F" w:rsidRDefault="00A23F7A" w:rsidP="00B5765E">
            <w:pPr>
              <w:jc w:val="right"/>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224 </w:t>
            </w:r>
          </w:p>
        </w:tc>
      </w:tr>
    </w:tbl>
    <w:p w14:paraId="62CDAB97" w14:textId="77777777" w:rsidR="00A23F7A" w:rsidRDefault="00A23F7A" w:rsidP="00B5765E"/>
    <w:p w14:paraId="073CBCD7" w14:textId="77777777" w:rsidR="00A23F7A" w:rsidRDefault="00A23F7A">
      <w:r>
        <w:br w:type="page"/>
      </w:r>
    </w:p>
    <w:tbl>
      <w:tblPr>
        <w:tblW w:w="8063" w:type="dxa"/>
        <w:tblCellMar>
          <w:left w:w="70" w:type="dxa"/>
          <w:right w:w="70" w:type="dxa"/>
        </w:tblCellMar>
        <w:tblLook w:val="04A0" w:firstRow="1" w:lastRow="0" w:firstColumn="1" w:lastColumn="0" w:noHBand="0" w:noVBand="1"/>
      </w:tblPr>
      <w:tblGrid>
        <w:gridCol w:w="5200"/>
        <w:gridCol w:w="1000"/>
        <w:gridCol w:w="960"/>
        <w:gridCol w:w="880"/>
        <w:gridCol w:w="23"/>
      </w:tblGrid>
      <w:tr w:rsidR="00A23F7A" w:rsidRPr="00E5154F" w14:paraId="5DAC69C9" w14:textId="77777777" w:rsidTr="00B5765E">
        <w:trPr>
          <w:trHeight w:val="180"/>
        </w:trPr>
        <w:tc>
          <w:tcPr>
            <w:tcW w:w="5200" w:type="dxa"/>
            <w:tcBorders>
              <w:top w:val="nil"/>
              <w:left w:val="nil"/>
              <w:bottom w:val="nil"/>
              <w:right w:val="nil"/>
            </w:tcBorders>
            <w:shd w:val="clear" w:color="auto" w:fill="auto"/>
            <w:noWrap/>
            <w:vAlign w:val="bottom"/>
            <w:hideMark/>
          </w:tcPr>
          <w:p w14:paraId="402536AF" w14:textId="77777777" w:rsidR="00A23F7A" w:rsidRPr="00E5154F" w:rsidRDefault="00A23F7A" w:rsidP="00B5765E">
            <w:pPr>
              <w:rPr>
                <w:rFonts w:eastAsia="Times New Roman" w:cs="Times New Roman"/>
                <w:sz w:val="24"/>
                <w:szCs w:val="24"/>
                <w:lang w:eastAsia="sv-SE"/>
              </w:rPr>
            </w:pPr>
          </w:p>
        </w:tc>
        <w:tc>
          <w:tcPr>
            <w:tcW w:w="1000" w:type="dxa"/>
            <w:tcBorders>
              <w:top w:val="nil"/>
              <w:left w:val="nil"/>
              <w:bottom w:val="nil"/>
              <w:right w:val="nil"/>
            </w:tcBorders>
            <w:shd w:val="clear" w:color="auto" w:fill="auto"/>
            <w:noWrap/>
            <w:vAlign w:val="bottom"/>
            <w:hideMark/>
          </w:tcPr>
          <w:p w14:paraId="6EAFA25A" w14:textId="77777777" w:rsidR="00A23F7A" w:rsidRPr="00E5154F" w:rsidRDefault="00A23F7A" w:rsidP="00B5765E">
            <w:pPr>
              <w:rPr>
                <w:rFonts w:eastAsia="Times New Roman" w:cs="Times New Roman"/>
                <w:lang w:eastAsia="sv-SE"/>
              </w:rPr>
            </w:pPr>
          </w:p>
        </w:tc>
        <w:tc>
          <w:tcPr>
            <w:tcW w:w="960" w:type="dxa"/>
            <w:tcBorders>
              <w:top w:val="nil"/>
              <w:left w:val="nil"/>
              <w:bottom w:val="nil"/>
              <w:right w:val="nil"/>
            </w:tcBorders>
            <w:shd w:val="clear" w:color="auto" w:fill="auto"/>
            <w:noWrap/>
            <w:vAlign w:val="bottom"/>
            <w:hideMark/>
          </w:tcPr>
          <w:p w14:paraId="62F43B2C" w14:textId="77777777" w:rsidR="00A23F7A" w:rsidRPr="00E5154F" w:rsidRDefault="00A23F7A" w:rsidP="00B5765E">
            <w:pPr>
              <w:rPr>
                <w:rFonts w:eastAsia="Times New Roman" w:cs="Times New Roman"/>
                <w:lang w:eastAsia="sv-SE"/>
              </w:rPr>
            </w:pPr>
          </w:p>
        </w:tc>
        <w:tc>
          <w:tcPr>
            <w:tcW w:w="903" w:type="dxa"/>
            <w:gridSpan w:val="2"/>
            <w:tcBorders>
              <w:top w:val="nil"/>
              <w:left w:val="nil"/>
              <w:bottom w:val="nil"/>
              <w:right w:val="nil"/>
            </w:tcBorders>
            <w:shd w:val="clear" w:color="auto" w:fill="auto"/>
            <w:noWrap/>
            <w:vAlign w:val="bottom"/>
            <w:hideMark/>
          </w:tcPr>
          <w:p w14:paraId="4E8EF727" w14:textId="77777777" w:rsidR="00A23F7A" w:rsidRPr="00E5154F" w:rsidRDefault="00A23F7A" w:rsidP="00B5765E">
            <w:pPr>
              <w:rPr>
                <w:rFonts w:eastAsia="Times New Roman" w:cs="Times New Roman"/>
                <w:lang w:eastAsia="sv-SE"/>
              </w:rPr>
            </w:pPr>
          </w:p>
        </w:tc>
      </w:tr>
      <w:tr w:rsidR="00A23F7A" w:rsidRPr="00E5154F" w14:paraId="26391AE2" w14:textId="77777777" w:rsidTr="00B5765E">
        <w:trPr>
          <w:trHeight w:val="180"/>
        </w:trPr>
        <w:tc>
          <w:tcPr>
            <w:tcW w:w="5200" w:type="dxa"/>
            <w:tcBorders>
              <w:top w:val="nil"/>
              <w:left w:val="nil"/>
              <w:bottom w:val="single" w:sz="4" w:space="0" w:color="auto"/>
              <w:right w:val="nil"/>
            </w:tcBorders>
            <w:shd w:val="clear" w:color="auto" w:fill="auto"/>
            <w:noWrap/>
            <w:vAlign w:val="bottom"/>
            <w:hideMark/>
          </w:tcPr>
          <w:p w14:paraId="3A631CF6" w14:textId="77777777" w:rsidR="00A23F7A" w:rsidRPr="00E5154F" w:rsidRDefault="00A23F7A" w:rsidP="00B5765E">
            <w:pPr>
              <w:rPr>
                <w:rFonts w:ascii="Arial" w:eastAsia="Times New Roman" w:hAnsi="Arial" w:cs="Arial"/>
                <w:b/>
                <w:bCs/>
                <w:sz w:val="14"/>
                <w:szCs w:val="14"/>
                <w:lang w:eastAsia="sv-SE"/>
              </w:rPr>
            </w:pPr>
            <w:r w:rsidRPr="00E5154F">
              <w:rPr>
                <w:rFonts w:ascii="Arial" w:eastAsia="Times New Roman" w:hAnsi="Arial" w:cs="Arial"/>
                <w:b/>
                <w:bCs/>
                <w:sz w:val="14"/>
                <w:szCs w:val="14"/>
                <w:lang w:eastAsia="sv-SE"/>
              </w:rPr>
              <w:t>JUSTITIEDEPARTEMENTET</w:t>
            </w:r>
          </w:p>
        </w:tc>
        <w:tc>
          <w:tcPr>
            <w:tcW w:w="1000" w:type="dxa"/>
            <w:tcBorders>
              <w:top w:val="nil"/>
              <w:left w:val="nil"/>
              <w:bottom w:val="single" w:sz="4" w:space="0" w:color="auto"/>
              <w:right w:val="nil"/>
            </w:tcBorders>
            <w:shd w:val="clear" w:color="auto" w:fill="auto"/>
            <w:noWrap/>
            <w:vAlign w:val="bottom"/>
            <w:hideMark/>
          </w:tcPr>
          <w:p w14:paraId="075AD426"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 </w:t>
            </w:r>
          </w:p>
        </w:tc>
        <w:tc>
          <w:tcPr>
            <w:tcW w:w="960" w:type="dxa"/>
            <w:tcBorders>
              <w:top w:val="nil"/>
              <w:left w:val="nil"/>
              <w:bottom w:val="single" w:sz="4" w:space="0" w:color="auto"/>
              <w:right w:val="nil"/>
            </w:tcBorders>
            <w:shd w:val="clear" w:color="auto" w:fill="auto"/>
            <w:noWrap/>
            <w:vAlign w:val="bottom"/>
            <w:hideMark/>
          </w:tcPr>
          <w:p w14:paraId="428973EC"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 </w:t>
            </w:r>
          </w:p>
        </w:tc>
        <w:tc>
          <w:tcPr>
            <w:tcW w:w="903" w:type="dxa"/>
            <w:gridSpan w:val="2"/>
            <w:tcBorders>
              <w:top w:val="nil"/>
              <w:left w:val="nil"/>
              <w:bottom w:val="single" w:sz="4" w:space="0" w:color="auto"/>
              <w:right w:val="nil"/>
            </w:tcBorders>
            <w:shd w:val="clear" w:color="auto" w:fill="auto"/>
            <w:noWrap/>
            <w:vAlign w:val="bottom"/>
            <w:hideMark/>
          </w:tcPr>
          <w:p w14:paraId="2E30EE77"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 </w:t>
            </w:r>
          </w:p>
        </w:tc>
      </w:tr>
      <w:tr w:rsidR="00A23F7A" w:rsidRPr="00E5154F" w14:paraId="73AE3D27" w14:textId="77777777" w:rsidTr="00B5765E">
        <w:trPr>
          <w:trHeight w:val="180"/>
        </w:trPr>
        <w:tc>
          <w:tcPr>
            <w:tcW w:w="5200" w:type="dxa"/>
            <w:tcBorders>
              <w:top w:val="nil"/>
              <w:left w:val="nil"/>
              <w:bottom w:val="single" w:sz="4" w:space="0" w:color="auto"/>
              <w:right w:val="nil"/>
            </w:tcBorders>
            <w:shd w:val="clear" w:color="auto" w:fill="auto"/>
            <w:noWrap/>
            <w:vAlign w:val="bottom"/>
            <w:hideMark/>
          </w:tcPr>
          <w:p w14:paraId="77C906CC"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 </w:t>
            </w:r>
          </w:p>
        </w:tc>
        <w:tc>
          <w:tcPr>
            <w:tcW w:w="1000" w:type="dxa"/>
            <w:tcBorders>
              <w:top w:val="nil"/>
              <w:left w:val="nil"/>
              <w:bottom w:val="single" w:sz="4" w:space="0" w:color="auto"/>
              <w:right w:val="nil"/>
            </w:tcBorders>
            <w:shd w:val="clear" w:color="auto" w:fill="auto"/>
            <w:noWrap/>
            <w:vAlign w:val="bottom"/>
            <w:hideMark/>
          </w:tcPr>
          <w:p w14:paraId="7616B0E0"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 </w:t>
            </w:r>
          </w:p>
        </w:tc>
        <w:tc>
          <w:tcPr>
            <w:tcW w:w="960" w:type="dxa"/>
            <w:tcBorders>
              <w:top w:val="nil"/>
              <w:left w:val="nil"/>
              <w:bottom w:val="single" w:sz="4" w:space="0" w:color="auto"/>
              <w:right w:val="nil"/>
            </w:tcBorders>
            <w:shd w:val="clear" w:color="auto" w:fill="auto"/>
            <w:noWrap/>
            <w:vAlign w:val="bottom"/>
            <w:hideMark/>
          </w:tcPr>
          <w:p w14:paraId="5F8C6973"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 </w:t>
            </w:r>
          </w:p>
        </w:tc>
        <w:tc>
          <w:tcPr>
            <w:tcW w:w="903" w:type="dxa"/>
            <w:gridSpan w:val="2"/>
            <w:tcBorders>
              <w:top w:val="nil"/>
              <w:left w:val="nil"/>
              <w:bottom w:val="single" w:sz="4" w:space="0" w:color="auto"/>
              <w:right w:val="nil"/>
            </w:tcBorders>
            <w:shd w:val="clear" w:color="auto" w:fill="auto"/>
            <w:noWrap/>
            <w:vAlign w:val="bottom"/>
            <w:hideMark/>
          </w:tcPr>
          <w:p w14:paraId="28B64628"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 </w:t>
            </w:r>
          </w:p>
        </w:tc>
      </w:tr>
      <w:tr w:rsidR="00A23F7A" w:rsidRPr="00E5154F" w14:paraId="524DCAA1" w14:textId="77777777" w:rsidTr="00B5765E">
        <w:trPr>
          <w:trHeight w:val="180"/>
        </w:trPr>
        <w:tc>
          <w:tcPr>
            <w:tcW w:w="5200" w:type="dxa"/>
            <w:tcBorders>
              <w:top w:val="nil"/>
              <w:left w:val="nil"/>
              <w:bottom w:val="nil"/>
              <w:right w:val="nil"/>
            </w:tcBorders>
            <w:shd w:val="clear" w:color="auto" w:fill="auto"/>
            <w:noWrap/>
            <w:vAlign w:val="bottom"/>
            <w:hideMark/>
          </w:tcPr>
          <w:p w14:paraId="7E6CEC16"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Kommitténs benämning</w:t>
            </w:r>
          </w:p>
        </w:tc>
        <w:tc>
          <w:tcPr>
            <w:tcW w:w="1960" w:type="dxa"/>
            <w:gridSpan w:val="2"/>
            <w:tcBorders>
              <w:top w:val="nil"/>
              <w:left w:val="nil"/>
              <w:bottom w:val="nil"/>
              <w:right w:val="nil"/>
            </w:tcBorders>
            <w:shd w:val="clear" w:color="auto" w:fill="auto"/>
            <w:noWrap/>
            <w:vAlign w:val="bottom"/>
            <w:hideMark/>
          </w:tcPr>
          <w:p w14:paraId="33AA0FFD" w14:textId="77777777" w:rsidR="00A23F7A" w:rsidRPr="00E5154F" w:rsidRDefault="00A23F7A" w:rsidP="00B5765E">
            <w:pPr>
              <w:rPr>
                <w:rFonts w:ascii="Arial" w:eastAsia="Times New Roman" w:hAnsi="Arial" w:cs="Arial"/>
                <w:sz w:val="14"/>
                <w:szCs w:val="14"/>
                <w:u w:val="single"/>
                <w:lang w:eastAsia="sv-SE"/>
              </w:rPr>
            </w:pPr>
            <w:r w:rsidRPr="00E5154F">
              <w:rPr>
                <w:rFonts w:ascii="Arial" w:eastAsia="Times New Roman" w:hAnsi="Arial" w:cs="Arial"/>
                <w:sz w:val="14"/>
                <w:szCs w:val="14"/>
                <w:u w:val="single"/>
                <w:lang w:eastAsia="sv-SE"/>
              </w:rPr>
              <w:t xml:space="preserve">Utgifter (i tusental kronor) </w:t>
            </w:r>
          </w:p>
        </w:tc>
        <w:tc>
          <w:tcPr>
            <w:tcW w:w="903" w:type="dxa"/>
            <w:gridSpan w:val="2"/>
            <w:tcBorders>
              <w:top w:val="nil"/>
              <w:left w:val="nil"/>
              <w:bottom w:val="nil"/>
              <w:right w:val="nil"/>
            </w:tcBorders>
            <w:shd w:val="clear" w:color="auto" w:fill="auto"/>
            <w:noWrap/>
            <w:vAlign w:val="bottom"/>
            <w:hideMark/>
          </w:tcPr>
          <w:p w14:paraId="1E342A77" w14:textId="77777777" w:rsidR="00A23F7A" w:rsidRPr="00E5154F" w:rsidRDefault="00A23F7A" w:rsidP="00B5765E">
            <w:pPr>
              <w:rPr>
                <w:rFonts w:ascii="Arial" w:eastAsia="Times New Roman" w:hAnsi="Arial" w:cs="Arial"/>
                <w:sz w:val="14"/>
                <w:szCs w:val="14"/>
                <w:u w:val="single"/>
                <w:lang w:eastAsia="sv-SE"/>
              </w:rPr>
            </w:pPr>
          </w:p>
        </w:tc>
      </w:tr>
      <w:tr w:rsidR="00A23F7A" w:rsidRPr="00E5154F" w14:paraId="40E4C819" w14:textId="77777777" w:rsidTr="00B5765E">
        <w:trPr>
          <w:trHeight w:val="180"/>
        </w:trPr>
        <w:tc>
          <w:tcPr>
            <w:tcW w:w="5200" w:type="dxa"/>
            <w:tcBorders>
              <w:top w:val="nil"/>
              <w:left w:val="nil"/>
              <w:bottom w:val="nil"/>
              <w:right w:val="nil"/>
            </w:tcBorders>
            <w:shd w:val="clear" w:color="auto" w:fill="auto"/>
            <w:noWrap/>
            <w:vAlign w:val="bottom"/>
            <w:hideMark/>
          </w:tcPr>
          <w:p w14:paraId="0D63738F" w14:textId="77777777" w:rsidR="00A23F7A" w:rsidRPr="00E5154F"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3B54EC19"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t.o.m.</w:t>
            </w:r>
          </w:p>
        </w:tc>
        <w:tc>
          <w:tcPr>
            <w:tcW w:w="1863" w:type="dxa"/>
            <w:gridSpan w:val="3"/>
            <w:tcBorders>
              <w:top w:val="nil"/>
              <w:left w:val="nil"/>
              <w:bottom w:val="nil"/>
              <w:right w:val="nil"/>
            </w:tcBorders>
            <w:shd w:val="clear" w:color="auto" w:fill="auto"/>
            <w:noWrap/>
            <w:vAlign w:val="bottom"/>
            <w:hideMark/>
          </w:tcPr>
          <w:p w14:paraId="43F248EF" w14:textId="77777777" w:rsidR="00A23F7A" w:rsidRPr="00E5154F" w:rsidRDefault="00A23F7A" w:rsidP="00B5765E">
            <w:pPr>
              <w:rPr>
                <w:rFonts w:ascii="Arial" w:eastAsia="Times New Roman" w:hAnsi="Arial" w:cs="Arial"/>
                <w:sz w:val="14"/>
                <w:szCs w:val="14"/>
                <w:u w:val="single"/>
                <w:lang w:eastAsia="sv-SE"/>
              </w:rPr>
            </w:pPr>
            <w:r w:rsidRPr="00E5154F">
              <w:rPr>
                <w:rFonts w:ascii="Arial" w:eastAsia="Times New Roman" w:hAnsi="Arial" w:cs="Arial"/>
                <w:sz w:val="14"/>
                <w:szCs w:val="14"/>
                <w:u w:val="single"/>
                <w:lang w:eastAsia="sv-SE"/>
              </w:rPr>
              <w:t>2019-01-01--2019-12-31</w:t>
            </w:r>
          </w:p>
        </w:tc>
      </w:tr>
      <w:tr w:rsidR="00A23F7A" w:rsidRPr="00E5154F" w14:paraId="7523DA72" w14:textId="77777777" w:rsidTr="00B5765E">
        <w:trPr>
          <w:trHeight w:val="180"/>
        </w:trPr>
        <w:tc>
          <w:tcPr>
            <w:tcW w:w="5200" w:type="dxa"/>
            <w:tcBorders>
              <w:top w:val="nil"/>
              <w:left w:val="nil"/>
              <w:bottom w:val="nil"/>
              <w:right w:val="nil"/>
            </w:tcBorders>
            <w:shd w:val="clear" w:color="auto" w:fill="auto"/>
            <w:noWrap/>
            <w:vAlign w:val="bottom"/>
            <w:hideMark/>
          </w:tcPr>
          <w:p w14:paraId="23DD47AB" w14:textId="77777777" w:rsidR="00A23F7A" w:rsidRPr="00E5154F" w:rsidRDefault="00A23F7A" w:rsidP="00B5765E">
            <w:pPr>
              <w:rPr>
                <w:rFonts w:ascii="Arial" w:eastAsia="Times New Roman" w:hAnsi="Arial" w:cs="Arial"/>
                <w:sz w:val="14"/>
                <w:szCs w:val="14"/>
                <w:u w:val="single"/>
                <w:lang w:eastAsia="sv-SE"/>
              </w:rPr>
            </w:pPr>
          </w:p>
        </w:tc>
        <w:tc>
          <w:tcPr>
            <w:tcW w:w="1000" w:type="dxa"/>
            <w:tcBorders>
              <w:top w:val="nil"/>
              <w:left w:val="nil"/>
              <w:bottom w:val="nil"/>
              <w:right w:val="nil"/>
            </w:tcBorders>
            <w:shd w:val="clear" w:color="auto" w:fill="auto"/>
            <w:noWrap/>
            <w:vAlign w:val="bottom"/>
            <w:hideMark/>
          </w:tcPr>
          <w:p w14:paraId="7B1323C3"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2018-12-31</w:t>
            </w:r>
          </w:p>
        </w:tc>
        <w:tc>
          <w:tcPr>
            <w:tcW w:w="960" w:type="dxa"/>
            <w:tcBorders>
              <w:top w:val="nil"/>
              <w:left w:val="nil"/>
              <w:bottom w:val="nil"/>
              <w:right w:val="nil"/>
            </w:tcBorders>
            <w:shd w:val="clear" w:color="auto" w:fill="auto"/>
            <w:noWrap/>
            <w:vAlign w:val="bottom"/>
            <w:hideMark/>
          </w:tcPr>
          <w:p w14:paraId="284FFC55"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Lön, m.m.</w:t>
            </w:r>
          </w:p>
        </w:tc>
        <w:tc>
          <w:tcPr>
            <w:tcW w:w="903" w:type="dxa"/>
            <w:gridSpan w:val="2"/>
            <w:tcBorders>
              <w:top w:val="nil"/>
              <w:left w:val="nil"/>
              <w:bottom w:val="nil"/>
              <w:right w:val="nil"/>
            </w:tcBorders>
            <w:shd w:val="clear" w:color="auto" w:fill="auto"/>
            <w:noWrap/>
            <w:vAlign w:val="bottom"/>
            <w:hideMark/>
          </w:tcPr>
          <w:p w14:paraId="1F901289"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Dagarvoden</w:t>
            </w:r>
          </w:p>
        </w:tc>
      </w:tr>
      <w:tr w:rsidR="00A23F7A" w:rsidRPr="00E5154F" w14:paraId="1EC484F3" w14:textId="77777777" w:rsidTr="00B5765E">
        <w:trPr>
          <w:trHeight w:val="180"/>
        </w:trPr>
        <w:tc>
          <w:tcPr>
            <w:tcW w:w="5200" w:type="dxa"/>
            <w:tcBorders>
              <w:top w:val="nil"/>
              <w:left w:val="nil"/>
              <w:bottom w:val="nil"/>
              <w:right w:val="nil"/>
            </w:tcBorders>
            <w:shd w:val="clear" w:color="auto" w:fill="auto"/>
            <w:noWrap/>
            <w:vAlign w:val="bottom"/>
            <w:hideMark/>
          </w:tcPr>
          <w:p w14:paraId="7B804EF5" w14:textId="77777777" w:rsidR="00A23F7A" w:rsidRPr="00E5154F" w:rsidRDefault="00A23F7A" w:rsidP="00B5765E">
            <w:pPr>
              <w:rPr>
                <w:rFonts w:ascii="Arial" w:eastAsia="Times New Roman" w:hAnsi="Arial" w:cs="Arial"/>
                <w:sz w:val="14"/>
                <w:szCs w:val="14"/>
                <w:lang w:eastAsia="sv-SE"/>
              </w:rPr>
            </w:pPr>
          </w:p>
        </w:tc>
        <w:tc>
          <w:tcPr>
            <w:tcW w:w="1000" w:type="dxa"/>
            <w:tcBorders>
              <w:top w:val="nil"/>
              <w:left w:val="nil"/>
              <w:bottom w:val="nil"/>
              <w:right w:val="nil"/>
            </w:tcBorders>
            <w:shd w:val="clear" w:color="auto" w:fill="auto"/>
            <w:noWrap/>
            <w:vAlign w:val="bottom"/>
            <w:hideMark/>
          </w:tcPr>
          <w:p w14:paraId="0461FD7A" w14:textId="77777777" w:rsidR="00A23F7A" w:rsidRPr="00E5154F" w:rsidRDefault="00A23F7A" w:rsidP="00B5765E">
            <w:pPr>
              <w:rPr>
                <w:rFonts w:eastAsia="Times New Roman" w:cs="Times New Roman"/>
                <w:lang w:eastAsia="sv-SE"/>
              </w:rPr>
            </w:pPr>
          </w:p>
        </w:tc>
        <w:tc>
          <w:tcPr>
            <w:tcW w:w="960" w:type="dxa"/>
            <w:tcBorders>
              <w:top w:val="nil"/>
              <w:left w:val="nil"/>
              <w:bottom w:val="nil"/>
              <w:right w:val="nil"/>
            </w:tcBorders>
            <w:shd w:val="clear" w:color="auto" w:fill="auto"/>
            <w:noWrap/>
            <w:vAlign w:val="bottom"/>
            <w:hideMark/>
          </w:tcPr>
          <w:p w14:paraId="3E45D729" w14:textId="77777777" w:rsidR="00A23F7A" w:rsidRPr="00E5154F" w:rsidRDefault="00A23F7A" w:rsidP="00B5765E">
            <w:pPr>
              <w:rPr>
                <w:rFonts w:eastAsia="Times New Roman" w:cs="Times New Roman"/>
                <w:lang w:eastAsia="sv-SE"/>
              </w:rPr>
            </w:pPr>
          </w:p>
        </w:tc>
        <w:tc>
          <w:tcPr>
            <w:tcW w:w="903" w:type="dxa"/>
            <w:gridSpan w:val="2"/>
            <w:tcBorders>
              <w:top w:val="nil"/>
              <w:left w:val="nil"/>
              <w:bottom w:val="nil"/>
              <w:right w:val="nil"/>
            </w:tcBorders>
            <w:shd w:val="clear" w:color="auto" w:fill="auto"/>
            <w:noWrap/>
            <w:vAlign w:val="bottom"/>
            <w:hideMark/>
          </w:tcPr>
          <w:p w14:paraId="185C0F52" w14:textId="77777777" w:rsidR="00A23F7A" w:rsidRPr="00E5154F" w:rsidRDefault="00A23F7A" w:rsidP="00B5765E">
            <w:pPr>
              <w:rPr>
                <w:rFonts w:eastAsia="Times New Roman" w:cs="Times New Roman"/>
                <w:lang w:eastAsia="sv-SE"/>
              </w:rPr>
            </w:pPr>
          </w:p>
        </w:tc>
      </w:tr>
      <w:tr w:rsidR="00A23F7A" w:rsidRPr="00E5154F" w14:paraId="2A6B3FE6" w14:textId="77777777" w:rsidTr="00B5765E">
        <w:trPr>
          <w:trHeight w:val="180"/>
        </w:trPr>
        <w:tc>
          <w:tcPr>
            <w:tcW w:w="5200" w:type="dxa"/>
            <w:tcBorders>
              <w:top w:val="nil"/>
              <w:left w:val="nil"/>
              <w:bottom w:val="nil"/>
              <w:right w:val="nil"/>
            </w:tcBorders>
            <w:shd w:val="clear" w:color="auto" w:fill="auto"/>
            <w:noWrap/>
            <w:vAlign w:val="bottom"/>
            <w:hideMark/>
          </w:tcPr>
          <w:p w14:paraId="742D0EAE" w14:textId="77777777" w:rsidR="00A23F7A" w:rsidRPr="00E5154F"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7F991015" w14:textId="77777777" w:rsidR="00A23F7A" w:rsidRPr="00E5154F" w:rsidRDefault="00A23F7A" w:rsidP="00B5765E">
            <w:pPr>
              <w:rPr>
                <w:rFonts w:eastAsia="Times New Roman" w:cs="Times New Roman"/>
                <w:lang w:eastAsia="sv-SE"/>
              </w:rPr>
            </w:pPr>
          </w:p>
        </w:tc>
        <w:tc>
          <w:tcPr>
            <w:tcW w:w="960" w:type="dxa"/>
            <w:tcBorders>
              <w:top w:val="nil"/>
              <w:left w:val="nil"/>
              <w:bottom w:val="nil"/>
              <w:right w:val="nil"/>
            </w:tcBorders>
            <w:shd w:val="clear" w:color="auto" w:fill="auto"/>
            <w:noWrap/>
            <w:vAlign w:val="bottom"/>
            <w:hideMark/>
          </w:tcPr>
          <w:p w14:paraId="2E0B04F8" w14:textId="77777777" w:rsidR="00A23F7A" w:rsidRPr="00E5154F" w:rsidRDefault="00A23F7A" w:rsidP="00B5765E">
            <w:pPr>
              <w:rPr>
                <w:rFonts w:eastAsia="Times New Roman" w:cs="Times New Roman"/>
                <w:lang w:eastAsia="sv-SE"/>
              </w:rPr>
            </w:pPr>
          </w:p>
        </w:tc>
        <w:tc>
          <w:tcPr>
            <w:tcW w:w="903" w:type="dxa"/>
            <w:gridSpan w:val="2"/>
            <w:tcBorders>
              <w:top w:val="nil"/>
              <w:left w:val="nil"/>
              <w:bottom w:val="nil"/>
              <w:right w:val="nil"/>
            </w:tcBorders>
            <w:shd w:val="clear" w:color="auto" w:fill="auto"/>
            <w:noWrap/>
            <w:vAlign w:val="bottom"/>
            <w:hideMark/>
          </w:tcPr>
          <w:p w14:paraId="77CA6400" w14:textId="77777777" w:rsidR="00A23F7A" w:rsidRPr="00E5154F" w:rsidRDefault="00A23F7A" w:rsidP="00B5765E">
            <w:pPr>
              <w:rPr>
                <w:rFonts w:eastAsia="Times New Roman" w:cs="Times New Roman"/>
                <w:lang w:eastAsia="sv-SE"/>
              </w:rPr>
            </w:pPr>
          </w:p>
        </w:tc>
      </w:tr>
      <w:tr w:rsidR="00A23F7A" w:rsidRPr="00E5154F" w14:paraId="1C35F928" w14:textId="77777777" w:rsidTr="00B5765E">
        <w:trPr>
          <w:trHeight w:val="180"/>
        </w:trPr>
        <w:tc>
          <w:tcPr>
            <w:tcW w:w="5200" w:type="dxa"/>
            <w:tcBorders>
              <w:top w:val="nil"/>
              <w:left w:val="nil"/>
              <w:bottom w:val="single" w:sz="4" w:space="0" w:color="auto"/>
              <w:right w:val="nil"/>
            </w:tcBorders>
            <w:shd w:val="clear" w:color="auto" w:fill="auto"/>
            <w:noWrap/>
            <w:vAlign w:val="bottom"/>
            <w:hideMark/>
          </w:tcPr>
          <w:p w14:paraId="6F7F239B"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 </w:t>
            </w:r>
          </w:p>
        </w:tc>
        <w:tc>
          <w:tcPr>
            <w:tcW w:w="1000" w:type="dxa"/>
            <w:tcBorders>
              <w:top w:val="nil"/>
              <w:left w:val="nil"/>
              <w:bottom w:val="single" w:sz="4" w:space="0" w:color="auto"/>
              <w:right w:val="nil"/>
            </w:tcBorders>
            <w:shd w:val="clear" w:color="auto" w:fill="auto"/>
            <w:noWrap/>
            <w:vAlign w:val="bottom"/>
            <w:hideMark/>
          </w:tcPr>
          <w:p w14:paraId="7B85F554"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 </w:t>
            </w:r>
          </w:p>
        </w:tc>
        <w:tc>
          <w:tcPr>
            <w:tcW w:w="960" w:type="dxa"/>
            <w:tcBorders>
              <w:top w:val="nil"/>
              <w:left w:val="nil"/>
              <w:bottom w:val="single" w:sz="4" w:space="0" w:color="auto"/>
              <w:right w:val="nil"/>
            </w:tcBorders>
            <w:shd w:val="clear" w:color="auto" w:fill="auto"/>
            <w:noWrap/>
            <w:vAlign w:val="bottom"/>
            <w:hideMark/>
          </w:tcPr>
          <w:p w14:paraId="5D2199D1"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 </w:t>
            </w:r>
          </w:p>
        </w:tc>
        <w:tc>
          <w:tcPr>
            <w:tcW w:w="903" w:type="dxa"/>
            <w:gridSpan w:val="2"/>
            <w:tcBorders>
              <w:top w:val="nil"/>
              <w:left w:val="nil"/>
              <w:bottom w:val="single" w:sz="4" w:space="0" w:color="auto"/>
              <w:right w:val="nil"/>
            </w:tcBorders>
            <w:shd w:val="clear" w:color="auto" w:fill="auto"/>
            <w:noWrap/>
            <w:vAlign w:val="bottom"/>
            <w:hideMark/>
          </w:tcPr>
          <w:p w14:paraId="6D16BBF8"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 </w:t>
            </w:r>
          </w:p>
        </w:tc>
      </w:tr>
      <w:tr w:rsidR="00A23F7A" w:rsidRPr="00E5154F" w14:paraId="6D93A01B" w14:textId="77777777" w:rsidTr="00B5765E">
        <w:trPr>
          <w:trHeight w:val="180"/>
        </w:trPr>
        <w:tc>
          <w:tcPr>
            <w:tcW w:w="5200" w:type="dxa"/>
            <w:tcBorders>
              <w:top w:val="nil"/>
              <w:left w:val="nil"/>
              <w:bottom w:val="nil"/>
              <w:right w:val="nil"/>
            </w:tcBorders>
            <w:shd w:val="clear" w:color="auto" w:fill="auto"/>
            <w:noWrap/>
            <w:vAlign w:val="bottom"/>
            <w:hideMark/>
          </w:tcPr>
          <w:p w14:paraId="5DA421E9" w14:textId="77777777" w:rsidR="00A23F7A" w:rsidRPr="00E5154F" w:rsidRDefault="00A23F7A" w:rsidP="00B5765E">
            <w:pPr>
              <w:rPr>
                <w:rFonts w:ascii="Arial" w:eastAsia="Times New Roman" w:hAnsi="Arial" w:cs="Arial"/>
                <w:sz w:val="14"/>
                <w:szCs w:val="14"/>
                <w:lang w:eastAsia="sv-SE"/>
              </w:rPr>
            </w:pPr>
          </w:p>
        </w:tc>
        <w:tc>
          <w:tcPr>
            <w:tcW w:w="1000" w:type="dxa"/>
            <w:tcBorders>
              <w:top w:val="nil"/>
              <w:left w:val="nil"/>
              <w:bottom w:val="nil"/>
              <w:right w:val="nil"/>
            </w:tcBorders>
            <w:shd w:val="clear" w:color="auto" w:fill="auto"/>
            <w:noWrap/>
            <w:vAlign w:val="bottom"/>
            <w:hideMark/>
          </w:tcPr>
          <w:p w14:paraId="7CB5D230" w14:textId="77777777" w:rsidR="00A23F7A" w:rsidRPr="00E5154F" w:rsidRDefault="00A23F7A" w:rsidP="00B5765E">
            <w:pPr>
              <w:rPr>
                <w:rFonts w:eastAsia="Times New Roman" w:cs="Times New Roman"/>
                <w:lang w:eastAsia="sv-SE"/>
              </w:rPr>
            </w:pPr>
          </w:p>
        </w:tc>
        <w:tc>
          <w:tcPr>
            <w:tcW w:w="960" w:type="dxa"/>
            <w:tcBorders>
              <w:top w:val="nil"/>
              <w:left w:val="nil"/>
              <w:bottom w:val="nil"/>
              <w:right w:val="nil"/>
            </w:tcBorders>
            <w:shd w:val="clear" w:color="auto" w:fill="auto"/>
            <w:noWrap/>
            <w:vAlign w:val="bottom"/>
            <w:hideMark/>
          </w:tcPr>
          <w:p w14:paraId="664D86E1" w14:textId="77777777" w:rsidR="00A23F7A" w:rsidRPr="00E5154F" w:rsidRDefault="00A23F7A" w:rsidP="00B5765E">
            <w:pPr>
              <w:rPr>
                <w:rFonts w:eastAsia="Times New Roman" w:cs="Times New Roman"/>
                <w:lang w:eastAsia="sv-SE"/>
              </w:rPr>
            </w:pPr>
          </w:p>
        </w:tc>
        <w:tc>
          <w:tcPr>
            <w:tcW w:w="903" w:type="dxa"/>
            <w:gridSpan w:val="2"/>
            <w:tcBorders>
              <w:top w:val="nil"/>
              <w:left w:val="nil"/>
              <w:bottom w:val="nil"/>
              <w:right w:val="nil"/>
            </w:tcBorders>
            <w:shd w:val="clear" w:color="auto" w:fill="auto"/>
            <w:noWrap/>
            <w:vAlign w:val="bottom"/>
            <w:hideMark/>
          </w:tcPr>
          <w:p w14:paraId="473C40ED" w14:textId="77777777" w:rsidR="00A23F7A" w:rsidRPr="00E5154F" w:rsidRDefault="00A23F7A" w:rsidP="00B5765E">
            <w:pPr>
              <w:rPr>
                <w:rFonts w:eastAsia="Times New Roman" w:cs="Times New Roman"/>
                <w:lang w:eastAsia="sv-SE"/>
              </w:rPr>
            </w:pPr>
          </w:p>
        </w:tc>
      </w:tr>
      <w:tr w:rsidR="00A23F7A" w:rsidRPr="00312D0A" w14:paraId="370350AF" w14:textId="77777777" w:rsidTr="00B5765E">
        <w:trPr>
          <w:gridAfter w:val="1"/>
          <w:wAfter w:w="23" w:type="dxa"/>
          <w:trHeight w:val="180"/>
        </w:trPr>
        <w:tc>
          <w:tcPr>
            <w:tcW w:w="5200" w:type="dxa"/>
            <w:tcBorders>
              <w:top w:val="nil"/>
              <w:left w:val="nil"/>
              <w:bottom w:val="nil"/>
              <w:right w:val="nil"/>
            </w:tcBorders>
            <w:shd w:val="clear" w:color="auto" w:fill="auto"/>
            <w:noWrap/>
            <w:vAlign w:val="bottom"/>
            <w:hideMark/>
          </w:tcPr>
          <w:p w14:paraId="53722E1C" w14:textId="77777777" w:rsidR="00A23F7A" w:rsidRPr="00312D0A" w:rsidRDefault="00A23F7A" w:rsidP="00B5765E">
            <w:pPr>
              <w:rPr>
                <w:rFonts w:ascii="Arial" w:eastAsia="Times New Roman" w:hAnsi="Arial" w:cs="Arial"/>
                <w:b/>
                <w:bCs/>
                <w:sz w:val="14"/>
                <w:szCs w:val="14"/>
                <w:lang w:eastAsia="sv-SE"/>
              </w:rPr>
            </w:pPr>
            <w:r w:rsidRPr="00312D0A">
              <w:rPr>
                <w:rFonts w:ascii="Arial" w:eastAsia="Times New Roman" w:hAnsi="Arial" w:cs="Arial"/>
                <w:b/>
                <w:bCs/>
                <w:sz w:val="14"/>
                <w:szCs w:val="14"/>
                <w:lang w:eastAsia="sv-SE"/>
              </w:rPr>
              <w:t>Kommittéer som fortsätter sin verksamhet</w:t>
            </w:r>
          </w:p>
        </w:tc>
        <w:tc>
          <w:tcPr>
            <w:tcW w:w="1000" w:type="dxa"/>
            <w:tcBorders>
              <w:top w:val="nil"/>
              <w:left w:val="nil"/>
              <w:bottom w:val="nil"/>
              <w:right w:val="nil"/>
            </w:tcBorders>
            <w:shd w:val="clear" w:color="auto" w:fill="auto"/>
            <w:noWrap/>
            <w:vAlign w:val="bottom"/>
            <w:hideMark/>
          </w:tcPr>
          <w:p w14:paraId="5E5FBD37" w14:textId="77777777" w:rsidR="00A23F7A" w:rsidRPr="00312D0A" w:rsidRDefault="00A23F7A" w:rsidP="00B5765E">
            <w:pPr>
              <w:rPr>
                <w:rFonts w:ascii="Arial" w:eastAsia="Times New Roman" w:hAnsi="Arial" w:cs="Arial"/>
                <w:b/>
                <w:bCs/>
                <w:sz w:val="14"/>
                <w:szCs w:val="14"/>
                <w:lang w:eastAsia="sv-SE"/>
              </w:rPr>
            </w:pPr>
          </w:p>
        </w:tc>
        <w:tc>
          <w:tcPr>
            <w:tcW w:w="960" w:type="dxa"/>
            <w:tcBorders>
              <w:top w:val="nil"/>
              <w:left w:val="nil"/>
              <w:bottom w:val="nil"/>
              <w:right w:val="nil"/>
            </w:tcBorders>
            <w:shd w:val="clear" w:color="auto" w:fill="auto"/>
            <w:noWrap/>
            <w:vAlign w:val="bottom"/>
            <w:hideMark/>
          </w:tcPr>
          <w:p w14:paraId="19EAC70B" w14:textId="77777777" w:rsidR="00A23F7A" w:rsidRPr="00312D0A" w:rsidRDefault="00A23F7A" w:rsidP="00B5765E">
            <w:pPr>
              <w:jc w:val="right"/>
              <w:rPr>
                <w:rFonts w:eastAsia="Times New Roman" w:cs="Times New Roman"/>
                <w:lang w:eastAsia="sv-SE"/>
              </w:rPr>
            </w:pPr>
          </w:p>
        </w:tc>
        <w:tc>
          <w:tcPr>
            <w:tcW w:w="880" w:type="dxa"/>
            <w:tcBorders>
              <w:top w:val="nil"/>
              <w:left w:val="nil"/>
              <w:bottom w:val="nil"/>
              <w:right w:val="nil"/>
            </w:tcBorders>
            <w:shd w:val="clear" w:color="auto" w:fill="auto"/>
            <w:noWrap/>
            <w:vAlign w:val="bottom"/>
            <w:hideMark/>
          </w:tcPr>
          <w:p w14:paraId="5EE29F3A" w14:textId="77777777" w:rsidR="00A23F7A" w:rsidRPr="00312D0A" w:rsidRDefault="00A23F7A" w:rsidP="00B5765E">
            <w:pPr>
              <w:rPr>
                <w:rFonts w:eastAsia="Times New Roman" w:cs="Times New Roman"/>
                <w:lang w:eastAsia="sv-SE"/>
              </w:rPr>
            </w:pPr>
          </w:p>
        </w:tc>
      </w:tr>
      <w:tr w:rsidR="00A23F7A" w:rsidRPr="00312D0A" w14:paraId="4CC7DD40" w14:textId="77777777" w:rsidTr="00B5765E">
        <w:trPr>
          <w:gridAfter w:val="1"/>
          <w:wAfter w:w="23" w:type="dxa"/>
          <w:trHeight w:val="180"/>
        </w:trPr>
        <w:tc>
          <w:tcPr>
            <w:tcW w:w="5200" w:type="dxa"/>
            <w:tcBorders>
              <w:top w:val="nil"/>
              <w:left w:val="nil"/>
              <w:bottom w:val="nil"/>
              <w:right w:val="nil"/>
            </w:tcBorders>
            <w:shd w:val="clear" w:color="auto" w:fill="auto"/>
            <w:noWrap/>
            <w:vAlign w:val="bottom"/>
            <w:hideMark/>
          </w:tcPr>
          <w:p w14:paraId="153B1089" w14:textId="77777777" w:rsidR="00A23F7A" w:rsidRPr="00312D0A" w:rsidRDefault="00A23F7A" w:rsidP="00B5765E">
            <w:pPr>
              <w:rPr>
                <w:rFonts w:ascii="Arial" w:eastAsia="Times New Roman" w:hAnsi="Arial" w:cs="Arial"/>
                <w:b/>
                <w:bCs/>
                <w:sz w:val="14"/>
                <w:szCs w:val="14"/>
                <w:lang w:eastAsia="sv-SE"/>
              </w:rPr>
            </w:pPr>
            <w:r w:rsidRPr="00312D0A">
              <w:rPr>
                <w:rFonts w:ascii="Arial" w:eastAsia="Times New Roman" w:hAnsi="Arial" w:cs="Arial"/>
                <w:b/>
                <w:bCs/>
                <w:sz w:val="14"/>
                <w:szCs w:val="14"/>
                <w:lang w:eastAsia="sv-SE"/>
              </w:rPr>
              <w:t>efter den 1 januari 2020</w:t>
            </w:r>
          </w:p>
        </w:tc>
        <w:tc>
          <w:tcPr>
            <w:tcW w:w="1000" w:type="dxa"/>
            <w:tcBorders>
              <w:top w:val="nil"/>
              <w:left w:val="nil"/>
              <w:bottom w:val="nil"/>
              <w:right w:val="nil"/>
            </w:tcBorders>
            <w:shd w:val="clear" w:color="auto" w:fill="auto"/>
            <w:noWrap/>
            <w:vAlign w:val="bottom"/>
            <w:hideMark/>
          </w:tcPr>
          <w:p w14:paraId="15F60BC6" w14:textId="77777777" w:rsidR="00A23F7A" w:rsidRPr="00312D0A" w:rsidRDefault="00A23F7A" w:rsidP="00B5765E">
            <w:pPr>
              <w:rPr>
                <w:rFonts w:ascii="Arial" w:eastAsia="Times New Roman" w:hAnsi="Arial" w:cs="Arial"/>
                <w:b/>
                <w:bCs/>
                <w:sz w:val="14"/>
                <w:szCs w:val="14"/>
                <w:lang w:eastAsia="sv-SE"/>
              </w:rPr>
            </w:pPr>
          </w:p>
        </w:tc>
        <w:tc>
          <w:tcPr>
            <w:tcW w:w="960" w:type="dxa"/>
            <w:tcBorders>
              <w:top w:val="nil"/>
              <w:left w:val="nil"/>
              <w:bottom w:val="nil"/>
              <w:right w:val="nil"/>
            </w:tcBorders>
            <w:shd w:val="clear" w:color="auto" w:fill="auto"/>
            <w:noWrap/>
            <w:vAlign w:val="bottom"/>
            <w:hideMark/>
          </w:tcPr>
          <w:p w14:paraId="1B2E60A8" w14:textId="77777777" w:rsidR="00A23F7A" w:rsidRPr="00312D0A" w:rsidRDefault="00A23F7A" w:rsidP="00B5765E">
            <w:pPr>
              <w:jc w:val="right"/>
              <w:rPr>
                <w:rFonts w:eastAsia="Times New Roman" w:cs="Times New Roman"/>
                <w:lang w:eastAsia="sv-SE"/>
              </w:rPr>
            </w:pPr>
          </w:p>
        </w:tc>
        <w:tc>
          <w:tcPr>
            <w:tcW w:w="880" w:type="dxa"/>
            <w:tcBorders>
              <w:top w:val="nil"/>
              <w:left w:val="nil"/>
              <w:bottom w:val="nil"/>
              <w:right w:val="nil"/>
            </w:tcBorders>
            <w:shd w:val="clear" w:color="auto" w:fill="auto"/>
            <w:noWrap/>
            <w:vAlign w:val="bottom"/>
            <w:hideMark/>
          </w:tcPr>
          <w:p w14:paraId="5D3EC992" w14:textId="77777777" w:rsidR="00A23F7A" w:rsidRPr="00312D0A" w:rsidRDefault="00A23F7A" w:rsidP="00B5765E">
            <w:pPr>
              <w:rPr>
                <w:rFonts w:eastAsia="Times New Roman" w:cs="Times New Roman"/>
                <w:lang w:eastAsia="sv-SE"/>
              </w:rPr>
            </w:pPr>
          </w:p>
        </w:tc>
      </w:tr>
      <w:tr w:rsidR="00A23F7A" w:rsidRPr="00312D0A" w14:paraId="0BB65323" w14:textId="77777777" w:rsidTr="00B5765E">
        <w:trPr>
          <w:gridAfter w:val="1"/>
          <w:wAfter w:w="23" w:type="dxa"/>
          <w:trHeight w:val="180"/>
        </w:trPr>
        <w:tc>
          <w:tcPr>
            <w:tcW w:w="5200" w:type="dxa"/>
            <w:tcBorders>
              <w:top w:val="nil"/>
              <w:left w:val="nil"/>
              <w:bottom w:val="nil"/>
              <w:right w:val="nil"/>
            </w:tcBorders>
            <w:shd w:val="clear" w:color="auto" w:fill="auto"/>
            <w:noWrap/>
            <w:vAlign w:val="bottom"/>
            <w:hideMark/>
          </w:tcPr>
          <w:p w14:paraId="2A7FB9B7" w14:textId="77777777" w:rsidR="00A23F7A" w:rsidRPr="00312D0A"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010476AE" w14:textId="77777777" w:rsidR="00A23F7A" w:rsidRPr="00312D0A" w:rsidRDefault="00A23F7A" w:rsidP="00B5765E">
            <w:pPr>
              <w:rPr>
                <w:rFonts w:eastAsia="Times New Roman" w:cs="Times New Roman"/>
                <w:lang w:eastAsia="sv-SE"/>
              </w:rPr>
            </w:pPr>
          </w:p>
        </w:tc>
        <w:tc>
          <w:tcPr>
            <w:tcW w:w="960" w:type="dxa"/>
            <w:tcBorders>
              <w:top w:val="nil"/>
              <w:left w:val="nil"/>
              <w:bottom w:val="nil"/>
              <w:right w:val="nil"/>
            </w:tcBorders>
            <w:shd w:val="clear" w:color="auto" w:fill="auto"/>
            <w:noWrap/>
            <w:vAlign w:val="bottom"/>
            <w:hideMark/>
          </w:tcPr>
          <w:p w14:paraId="2349927B" w14:textId="77777777" w:rsidR="00A23F7A" w:rsidRPr="00312D0A" w:rsidRDefault="00A23F7A" w:rsidP="00B5765E">
            <w:pPr>
              <w:jc w:val="right"/>
              <w:rPr>
                <w:rFonts w:eastAsia="Times New Roman" w:cs="Times New Roman"/>
                <w:lang w:eastAsia="sv-SE"/>
              </w:rPr>
            </w:pPr>
          </w:p>
        </w:tc>
        <w:tc>
          <w:tcPr>
            <w:tcW w:w="880" w:type="dxa"/>
            <w:tcBorders>
              <w:top w:val="nil"/>
              <w:left w:val="nil"/>
              <w:bottom w:val="nil"/>
              <w:right w:val="nil"/>
            </w:tcBorders>
            <w:shd w:val="clear" w:color="auto" w:fill="auto"/>
            <w:noWrap/>
            <w:vAlign w:val="bottom"/>
            <w:hideMark/>
          </w:tcPr>
          <w:p w14:paraId="58854509" w14:textId="77777777" w:rsidR="00A23F7A" w:rsidRPr="00312D0A" w:rsidRDefault="00A23F7A" w:rsidP="00B5765E">
            <w:pPr>
              <w:rPr>
                <w:rFonts w:eastAsia="Times New Roman" w:cs="Times New Roman"/>
                <w:lang w:eastAsia="sv-SE"/>
              </w:rPr>
            </w:pPr>
          </w:p>
        </w:tc>
      </w:tr>
      <w:tr w:rsidR="00A23F7A" w:rsidRPr="00312D0A" w14:paraId="1532F7E1" w14:textId="77777777" w:rsidTr="00B5765E">
        <w:trPr>
          <w:gridAfter w:val="1"/>
          <w:wAfter w:w="23" w:type="dxa"/>
          <w:trHeight w:val="180"/>
        </w:trPr>
        <w:tc>
          <w:tcPr>
            <w:tcW w:w="5200" w:type="dxa"/>
            <w:tcBorders>
              <w:top w:val="nil"/>
              <w:left w:val="nil"/>
              <w:bottom w:val="nil"/>
              <w:right w:val="nil"/>
            </w:tcBorders>
            <w:shd w:val="clear" w:color="auto" w:fill="auto"/>
            <w:noWrap/>
            <w:vAlign w:val="bottom"/>
            <w:hideMark/>
          </w:tcPr>
          <w:p w14:paraId="6CA00DE0" w14:textId="77777777" w:rsidR="00A23F7A" w:rsidRPr="00312D0A"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53413200" w14:textId="77777777" w:rsidR="00A23F7A" w:rsidRPr="00312D0A" w:rsidRDefault="00A23F7A" w:rsidP="00B5765E">
            <w:pPr>
              <w:rPr>
                <w:rFonts w:eastAsia="Times New Roman" w:cs="Times New Roman"/>
                <w:lang w:eastAsia="sv-SE"/>
              </w:rPr>
            </w:pPr>
          </w:p>
        </w:tc>
        <w:tc>
          <w:tcPr>
            <w:tcW w:w="960" w:type="dxa"/>
            <w:tcBorders>
              <w:top w:val="nil"/>
              <w:left w:val="nil"/>
              <w:bottom w:val="nil"/>
              <w:right w:val="nil"/>
            </w:tcBorders>
            <w:shd w:val="clear" w:color="auto" w:fill="auto"/>
            <w:noWrap/>
            <w:vAlign w:val="bottom"/>
            <w:hideMark/>
          </w:tcPr>
          <w:p w14:paraId="07280BEF" w14:textId="77777777" w:rsidR="00A23F7A" w:rsidRPr="00312D0A" w:rsidRDefault="00A23F7A" w:rsidP="00B5765E">
            <w:pPr>
              <w:rPr>
                <w:rFonts w:eastAsia="Times New Roman" w:cs="Times New Roman"/>
                <w:lang w:eastAsia="sv-SE"/>
              </w:rPr>
            </w:pPr>
          </w:p>
        </w:tc>
        <w:tc>
          <w:tcPr>
            <w:tcW w:w="880" w:type="dxa"/>
            <w:tcBorders>
              <w:top w:val="nil"/>
              <w:left w:val="nil"/>
              <w:bottom w:val="nil"/>
              <w:right w:val="nil"/>
            </w:tcBorders>
            <w:shd w:val="clear" w:color="auto" w:fill="auto"/>
            <w:noWrap/>
            <w:vAlign w:val="bottom"/>
            <w:hideMark/>
          </w:tcPr>
          <w:p w14:paraId="265E92D0" w14:textId="77777777" w:rsidR="00A23F7A" w:rsidRPr="00312D0A" w:rsidRDefault="00A23F7A" w:rsidP="00B5765E">
            <w:pPr>
              <w:rPr>
                <w:rFonts w:eastAsia="Times New Roman" w:cs="Times New Roman"/>
                <w:lang w:eastAsia="sv-SE"/>
              </w:rPr>
            </w:pPr>
          </w:p>
        </w:tc>
      </w:tr>
      <w:tr w:rsidR="00A23F7A" w:rsidRPr="00312D0A" w14:paraId="4E8A8A7A" w14:textId="77777777" w:rsidTr="00B5765E">
        <w:trPr>
          <w:gridAfter w:val="1"/>
          <w:wAfter w:w="23" w:type="dxa"/>
          <w:trHeight w:val="180"/>
        </w:trPr>
        <w:tc>
          <w:tcPr>
            <w:tcW w:w="5200" w:type="dxa"/>
            <w:tcBorders>
              <w:top w:val="nil"/>
              <w:left w:val="nil"/>
              <w:bottom w:val="nil"/>
              <w:right w:val="nil"/>
            </w:tcBorders>
            <w:shd w:val="clear" w:color="auto" w:fill="auto"/>
            <w:noWrap/>
            <w:vAlign w:val="bottom"/>
            <w:hideMark/>
          </w:tcPr>
          <w:p w14:paraId="5F5C1CB2" w14:textId="77777777" w:rsidR="00A23F7A" w:rsidRPr="00312D0A" w:rsidRDefault="00A23F7A" w:rsidP="00B5765E">
            <w:pPr>
              <w:rPr>
                <w:rFonts w:ascii="Arial" w:eastAsia="Times New Roman" w:hAnsi="Arial" w:cs="Arial"/>
                <w:sz w:val="14"/>
                <w:szCs w:val="14"/>
                <w:lang w:eastAsia="sv-SE"/>
              </w:rPr>
            </w:pPr>
            <w:r w:rsidRPr="00312D0A">
              <w:rPr>
                <w:rFonts w:ascii="Arial" w:eastAsia="Times New Roman" w:hAnsi="Arial" w:cs="Arial"/>
                <w:sz w:val="14"/>
                <w:szCs w:val="14"/>
                <w:lang w:eastAsia="sv-SE"/>
              </w:rPr>
              <w:t>Utr. om några frågor på tryck- och yttrandefrihetens område (Ju 2018:01)</w:t>
            </w:r>
          </w:p>
        </w:tc>
        <w:tc>
          <w:tcPr>
            <w:tcW w:w="1000" w:type="dxa"/>
            <w:tcBorders>
              <w:top w:val="nil"/>
              <w:left w:val="nil"/>
              <w:bottom w:val="nil"/>
              <w:right w:val="nil"/>
            </w:tcBorders>
            <w:shd w:val="clear" w:color="auto" w:fill="auto"/>
            <w:noWrap/>
            <w:vAlign w:val="bottom"/>
            <w:hideMark/>
          </w:tcPr>
          <w:p w14:paraId="6BC5CE13"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948 </w:t>
            </w:r>
          </w:p>
        </w:tc>
        <w:tc>
          <w:tcPr>
            <w:tcW w:w="960" w:type="dxa"/>
            <w:tcBorders>
              <w:top w:val="nil"/>
              <w:left w:val="nil"/>
              <w:bottom w:val="nil"/>
              <w:right w:val="nil"/>
            </w:tcBorders>
            <w:shd w:val="clear" w:color="auto" w:fill="auto"/>
            <w:noWrap/>
            <w:vAlign w:val="bottom"/>
            <w:hideMark/>
          </w:tcPr>
          <w:p w14:paraId="1E7FA0F2"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2 705 </w:t>
            </w:r>
          </w:p>
        </w:tc>
        <w:tc>
          <w:tcPr>
            <w:tcW w:w="880" w:type="dxa"/>
            <w:tcBorders>
              <w:top w:val="nil"/>
              <w:left w:val="nil"/>
              <w:bottom w:val="nil"/>
              <w:right w:val="nil"/>
            </w:tcBorders>
            <w:shd w:val="clear" w:color="auto" w:fill="auto"/>
            <w:noWrap/>
            <w:vAlign w:val="bottom"/>
            <w:hideMark/>
          </w:tcPr>
          <w:p w14:paraId="214E2913"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197 </w:t>
            </w:r>
          </w:p>
        </w:tc>
      </w:tr>
      <w:tr w:rsidR="00A23F7A" w:rsidRPr="00312D0A" w14:paraId="2D89C0EE" w14:textId="77777777" w:rsidTr="00B5765E">
        <w:trPr>
          <w:gridAfter w:val="1"/>
          <w:wAfter w:w="23" w:type="dxa"/>
          <w:trHeight w:val="180"/>
        </w:trPr>
        <w:tc>
          <w:tcPr>
            <w:tcW w:w="5200" w:type="dxa"/>
            <w:tcBorders>
              <w:top w:val="nil"/>
              <w:left w:val="nil"/>
              <w:bottom w:val="nil"/>
              <w:right w:val="nil"/>
            </w:tcBorders>
            <w:shd w:val="clear" w:color="auto" w:fill="auto"/>
            <w:noWrap/>
            <w:vAlign w:val="bottom"/>
            <w:hideMark/>
          </w:tcPr>
          <w:p w14:paraId="33EF5C96" w14:textId="77777777" w:rsidR="00A23F7A" w:rsidRPr="00312D0A" w:rsidRDefault="00A23F7A" w:rsidP="00B5765E">
            <w:pPr>
              <w:rPr>
                <w:rFonts w:ascii="Arial" w:eastAsia="Times New Roman" w:hAnsi="Arial" w:cs="Arial"/>
                <w:sz w:val="14"/>
                <w:szCs w:val="14"/>
                <w:lang w:eastAsia="sv-SE"/>
              </w:rPr>
            </w:pPr>
            <w:r w:rsidRPr="00312D0A">
              <w:rPr>
                <w:rFonts w:ascii="Arial" w:eastAsia="Times New Roman" w:hAnsi="Arial" w:cs="Arial"/>
                <w:sz w:val="14"/>
                <w:szCs w:val="14"/>
                <w:lang w:eastAsia="sv-SE"/>
              </w:rPr>
              <w:t>Utr. om strängare regler om utländska månggiften (Ju 2018:04)</w:t>
            </w:r>
          </w:p>
        </w:tc>
        <w:tc>
          <w:tcPr>
            <w:tcW w:w="1000" w:type="dxa"/>
            <w:tcBorders>
              <w:top w:val="nil"/>
              <w:left w:val="nil"/>
              <w:bottom w:val="nil"/>
              <w:right w:val="nil"/>
            </w:tcBorders>
            <w:shd w:val="clear" w:color="auto" w:fill="auto"/>
            <w:noWrap/>
            <w:vAlign w:val="bottom"/>
            <w:hideMark/>
          </w:tcPr>
          <w:p w14:paraId="00BFC069"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348 </w:t>
            </w:r>
          </w:p>
        </w:tc>
        <w:tc>
          <w:tcPr>
            <w:tcW w:w="960" w:type="dxa"/>
            <w:tcBorders>
              <w:top w:val="nil"/>
              <w:left w:val="nil"/>
              <w:bottom w:val="nil"/>
              <w:right w:val="nil"/>
            </w:tcBorders>
            <w:shd w:val="clear" w:color="auto" w:fill="auto"/>
            <w:noWrap/>
            <w:vAlign w:val="bottom"/>
            <w:hideMark/>
          </w:tcPr>
          <w:p w14:paraId="57452E6C"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1 030 </w:t>
            </w:r>
          </w:p>
        </w:tc>
        <w:tc>
          <w:tcPr>
            <w:tcW w:w="880" w:type="dxa"/>
            <w:tcBorders>
              <w:top w:val="nil"/>
              <w:left w:val="nil"/>
              <w:bottom w:val="nil"/>
              <w:right w:val="nil"/>
            </w:tcBorders>
            <w:shd w:val="clear" w:color="auto" w:fill="auto"/>
            <w:noWrap/>
            <w:vAlign w:val="bottom"/>
            <w:hideMark/>
          </w:tcPr>
          <w:p w14:paraId="1412BA82"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148 </w:t>
            </w:r>
          </w:p>
        </w:tc>
      </w:tr>
      <w:tr w:rsidR="00A23F7A" w:rsidRPr="00312D0A" w14:paraId="36F2545E" w14:textId="77777777" w:rsidTr="00B5765E">
        <w:trPr>
          <w:gridAfter w:val="1"/>
          <w:wAfter w:w="23" w:type="dxa"/>
          <w:trHeight w:val="180"/>
        </w:trPr>
        <w:tc>
          <w:tcPr>
            <w:tcW w:w="5200" w:type="dxa"/>
            <w:tcBorders>
              <w:top w:val="nil"/>
              <w:left w:val="nil"/>
              <w:bottom w:val="nil"/>
              <w:right w:val="nil"/>
            </w:tcBorders>
            <w:shd w:val="clear" w:color="auto" w:fill="auto"/>
            <w:noWrap/>
            <w:vAlign w:val="bottom"/>
            <w:hideMark/>
          </w:tcPr>
          <w:p w14:paraId="18BB2AAD" w14:textId="77777777" w:rsidR="00A23F7A" w:rsidRPr="00312D0A" w:rsidRDefault="00A23F7A" w:rsidP="00B5765E">
            <w:pPr>
              <w:rPr>
                <w:rFonts w:ascii="Arial" w:eastAsia="Times New Roman" w:hAnsi="Arial" w:cs="Arial"/>
                <w:sz w:val="14"/>
                <w:szCs w:val="14"/>
                <w:lang w:eastAsia="sv-SE"/>
              </w:rPr>
            </w:pPr>
            <w:r w:rsidRPr="00312D0A">
              <w:rPr>
                <w:rFonts w:ascii="Arial" w:eastAsia="Times New Roman" w:hAnsi="Arial" w:cs="Arial"/>
                <w:sz w:val="14"/>
                <w:szCs w:val="14"/>
                <w:lang w:eastAsia="sv-SE"/>
              </w:rPr>
              <w:t>Utr. om ansvar, ledning och samordning inom civilt försvar(Ju 2018:05 )</w:t>
            </w:r>
          </w:p>
        </w:tc>
        <w:tc>
          <w:tcPr>
            <w:tcW w:w="1000" w:type="dxa"/>
            <w:tcBorders>
              <w:top w:val="nil"/>
              <w:left w:val="nil"/>
              <w:bottom w:val="nil"/>
              <w:right w:val="nil"/>
            </w:tcBorders>
            <w:shd w:val="clear" w:color="auto" w:fill="auto"/>
            <w:noWrap/>
            <w:vAlign w:val="bottom"/>
            <w:hideMark/>
          </w:tcPr>
          <w:p w14:paraId="5F60FBDF" w14:textId="77777777" w:rsidR="00A23F7A" w:rsidRPr="00312D0A" w:rsidRDefault="00A23F7A" w:rsidP="00B5765E">
            <w:pPr>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960" w:type="dxa"/>
            <w:tcBorders>
              <w:top w:val="nil"/>
              <w:left w:val="nil"/>
              <w:bottom w:val="nil"/>
              <w:right w:val="nil"/>
            </w:tcBorders>
            <w:shd w:val="clear" w:color="auto" w:fill="auto"/>
            <w:noWrap/>
            <w:vAlign w:val="bottom"/>
            <w:hideMark/>
          </w:tcPr>
          <w:p w14:paraId="26AB8FBA"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1 591 </w:t>
            </w:r>
          </w:p>
        </w:tc>
        <w:tc>
          <w:tcPr>
            <w:tcW w:w="880" w:type="dxa"/>
            <w:tcBorders>
              <w:top w:val="nil"/>
              <w:left w:val="nil"/>
              <w:bottom w:val="nil"/>
              <w:right w:val="nil"/>
            </w:tcBorders>
            <w:shd w:val="clear" w:color="auto" w:fill="auto"/>
            <w:noWrap/>
            <w:vAlign w:val="bottom"/>
            <w:hideMark/>
          </w:tcPr>
          <w:p w14:paraId="1EB593C3"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283 </w:t>
            </w:r>
          </w:p>
        </w:tc>
      </w:tr>
      <w:tr w:rsidR="00A23F7A" w:rsidRPr="00312D0A" w14:paraId="58883BAF" w14:textId="77777777" w:rsidTr="00B5765E">
        <w:trPr>
          <w:gridAfter w:val="1"/>
          <w:wAfter w:w="23" w:type="dxa"/>
          <w:trHeight w:val="180"/>
        </w:trPr>
        <w:tc>
          <w:tcPr>
            <w:tcW w:w="5200" w:type="dxa"/>
            <w:tcBorders>
              <w:top w:val="nil"/>
              <w:left w:val="nil"/>
              <w:bottom w:val="nil"/>
              <w:right w:val="nil"/>
            </w:tcBorders>
            <w:shd w:val="clear" w:color="auto" w:fill="auto"/>
            <w:noWrap/>
            <w:vAlign w:val="bottom"/>
            <w:hideMark/>
          </w:tcPr>
          <w:p w14:paraId="099B5A4A" w14:textId="77777777" w:rsidR="00A23F7A" w:rsidRPr="00312D0A" w:rsidRDefault="00A23F7A" w:rsidP="00B5765E">
            <w:pPr>
              <w:rPr>
                <w:rFonts w:ascii="Arial" w:eastAsia="Times New Roman" w:hAnsi="Arial" w:cs="Arial"/>
                <w:sz w:val="14"/>
                <w:szCs w:val="14"/>
                <w:lang w:eastAsia="sv-SE"/>
              </w:rPr>
            </w:pPr>
            <w:r w:rsidRPr="00312D0A">
              <w:rPr>
                <w:rFonts w:ascii="Arial" w:eastAsia="Times New Roman" w:hAnsi="Arial" w:cs="Arial"/>
                <w:sz w:val="14"/>
                <w:szCs w:val="14"/>
                <w:lang w:eastAsia="sv-SE"/>
              </w:rPr>
              <w:t>Utredningen om en ny myndighet psykologiskt försvar (Ju 2018:06)</w:t>
            </w:r>
          </w:p>
        </w:tc>
        <w:tc>
          <w:tcPr>
            <w:tcW w:w="1000" w:type="dxa"/>
            <w:tcBorders>
              <w:top w:val="nil"/>
              <w:left w:val="nil"/>
              <w:bottom w:val="nil"/>
              <w:right w:val="nil"/>
            </w:tcBorders>
            <w:shd w:val="clear" w:color="auto" w:fill="auto"/>
            <w:noWrap/>
            <w:vAlign w:val="bottom"/>
            <w:hideMark/>
          </w:tcPr>
          <w:p w14:paraId="27E38EF1"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960" w:type="dxa"/>
            <w:tcBorders>
              <w:top w:val="nil"/>
              <w:left w:val="nil"/>
              <w:bottom w:val="nil"/>
              <w:right w:val="nil"/>
            </w:tcBorders>
            <w:shd w:val="clear" w:color="auto" w:fill="auto"/>
            <w:noWrap/>
            <w:vAlign w:val="bottom"/>
            <w:hideMark/>
          </w:tcPr>
          <w:p w14:paraId="5FEF8705"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921 </w:t>
            </w:r>
          </w:p>
        </w:tc>
        <w:tc>
          <w:tcPr>
            <w:tcW w:w="880" w:type="dxa"/>
            <w:tcBorders>
              <w:top w:val="nil"/>
              <w:left w:val="nil"/>
              <w:bottom w:val="nil"/>
              <w:right w:val="nil"/>
            </w:tcBorders>
            <w:shd w:val="clear" w:color="auto" w:fill="auto"/>
            <w:noWrap/>
            <w:vAlign w:val="bottom"/>
            <w:hideMark/>
          </w:tcPr>
          <w:p w14:paraId="031BB1FF"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72 </w:t>
            </w:r>
          </w:p>
        </w:tc>
      </w:tr>
      <w:tr w:rsidR="00A23F7A" w:rsidRPr="00312D0A" w14:paraId="51CED049" w14:textId="77777777" w:rsidTr="00B5765E">
        <w:trPr>
          <w:gridAfter w:val="1"/>
          <w:wAfter w:w="23" w:type="dxa"/>
          <w:trHeight w:val="180"/>
        </w:trPr>
        <w:tc>
          <w:tcPr>
            <w:tcW w:w="5200" w:type="dxa"/>
            <w:tcBorders>
              <w:top w:val="nil"/>
              <w:left w:val="nil"/>
              <w:bottom w:val="nil"/>
              <w:right w:val="nil"/>
            </w:tcBorders>
            <w:shd w:val="clear" w:color="auto" w:fill="auto"/>
            <w:noWrap/>
            <w:vAlign w:val="bottom"/>
            <w:hideMark/>
          </w:tcPr>
          <w:p w14:paraId="7D667D51" w14:textId="1F12186B" w:rsidR="00A23F7A" w:rsidRPr="00312D0A" w:rsidRDefault="00A23F7A" w:rsidP="00B5765E">
            <w:pPr>
              <w:rPr>
                <w:rFonts w:ascii="Arial" w:eastAsia="Times New Roman" w:hAnsi="Arial" w:cs="Arial"/>
                <w:sz w:val="14"/>
                <w:szCs w:val="14"/>
                <w:lang w:eastAsia="sv-SE"/>
              </w:rPr>
            </w:pPr>
            <w:r w:rsidRPr="00312D0A">
              <w:rPr>
                <w:rFonts w:ascii="Arial" w:eastAsia="Times New Roman" w:hAnsi="Arial" w:cs="Arial"/>
                <w:sz w:val="14"/>
                <w:szCs w:val="14"/>
                <w:lang w:eastAsia="sv-SE"/>
              </w:rPr>
              <w:t>Utredningen om effektivare regelverk för utlänningsärenden med</w:t>
            </w:r>
          </w:p>
        </w:tc>
        <w:tc>
          <w:tcPr>
            <w:tcW w:w="1000" w:type="dxa"/>
            <w:tcBorders>
              <w:top w:val="nil"/>
              <w:left w:val="nil"/>
              <w:bottom w:val="nil"/>
              <w:right w:val="nil"/>
            </w:tcBorders>
            <w:shd w:val="clear" w:color="auto" w:fill="auto"/>
            <w:noWrap/>
            <w:vAlign w:val="bottom"/>
            <w:hideMark/>
          </w:tcPr>
          <w:p w14:paraId="5FE28DFA"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960" w:type="dxa"/>
            <w:tcBorders>
              <w:top w:val="nil"/>
              <w:left w:val="nil"/>
              <w:bottom w:val="nil"/>
              <w:right w:val="nil"/>
            </w:tcBorders>
            <w:shd w:val="clear" w:color="auto" w:fill="auto"/>
            <w:noWrap/>
            <w:vAlign w:val="bottom"/>
            <w:hideMark/>
          </w:tcPr>
          <w:p w14:paraId="116D8BE9" w14:textId="77777777" w:rsidR="00A23F7A" w:rsidRPr="00312D0A" w:rsidRDefault="00A23F7A" w:rsidP="00B5765E">
            <w:pPr>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w:t>
            </w:r>
          </w:p>
        </w:tc>
        <w:tc>
          <w:tcPr>
            <w:tcW w:w="880" w:type="dxa"/>
            <w:tcBorders>
              <w:top w:val="nil"/>
              <w:left w:val="nil"/>
              <w:bottom w:val="nil"/>
              <w:right w:val="nil"/>
            </w:tcBorders>
            <w:shd w:val="clear" w:color="auto" w:fill="auto"/>
            <w:noWrap/>
            <w:vAlign w:val="bottom"/>
            <w:hideMark/>
          </w:tcPr>
          <w:p w14:paraId="329D2630" w14:textId="77777777" w:rsidR="00A23F7A" w:rsidRPr="00312D0A" w:rsidRDefault="00A23F7A" w:rsidP="00B5765E">
            <w:pPr>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w:t>
            </w:r>
          </w:p>
        </w:tc>
      </w:tr>
      <w:tr w:rsidR="00A23F7A" w:rsidRPr="00312D0A" w14:paraId="46BDE2F6" w14:textId="77777777" w:rsidTr="00B5765E">
        <w:trPr>
          <w:gridAfter w:val="1"/>
          <w:wAfter w:w="23" w:type="dxa"/>
          <w:trHeight w:val="180"/>
        </w:trPr>
        <w:tc>
          <w:tcPr>
            <w:tcW w:w="5200" w:type="dxa"/>
            <w:tcBorders>
              <w:top w:val="nil"/>
              <w:left w:val="nil"/>
              <w:bottom w:val="nil"/>
              <w:right w:val="nil"/>
            </w:tcBorders>
            <w:shd w:val="clear" w:color="auto" w:fill="auto"/>
            <w:noWrap/>
            <w:vAlign w:val="bottom"/>
            <w:hideMark/>
          </w:tcPr>
          <w:p w14:paraId="061959FD" w14:textId="77777777" w:rsidR="00A23F7A" w:rsidRPr="00312D0A" w:rsidRDefault="00A23F7A" w:rsidP="00B5765E">
            <w:pPr>
              <w:rPr>
                <w:rFonts w:ascii="Arial" w:eastAsia="Times New Roman" w:hAnsi="Arial" w:cs="Arial"/>
                <w:sz w:val="14"/>
                <w:szCs w:val="14"/>
                <w:lang w:eastAsia="sv-SE"/>
              </w:rPr>
            </w:pPr>
            <w:r w:rsidRPr="00312D0A">
              <w:rPr>
                <w:rFonts w:ascii="Arial" w:eastAsia="Times New Roman" w:hAnsi="Arial" w:cs="Arial"/>
                <w:sz w:val="14"/>
                <w:szCs w:val="14"/>
                <w:lang w:eastAsia="sv-SE"/>
              </w:rPr>
              <w:t>med säkerhetsaspekter (Ju 2018:08)</w:t>
            </w:r>
          </w:p>
        </w:tc>
        <w:tc>
          <w:tcPr>
            <w:tcW w:w="1000" w:type="dxa"/>
            <w:tcBorders>
              <w:top w:val="nil"/>
              <w:left w:val="nil"/>
              <w:bottom w:val="nil"/>
              <w:right w:val="nil"/>
            </w:tcBorders>
            <w:shd w:val="clear" w:color="auto" w:fill="auto"/>
            <w:noWrap/>
            <w:vAlign w:val="bottom"/>
            <w:hideMark/>
          </w:tcPr>
          <w:p w14:paraId="159DEDBE"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450 </w:t>
            </w:r>
          </w:p>
        </w:tc>
        <w:tc>
          <w:tcPr>
            <w:tcW w:w="960" w:type="dxa"/>
            <w:tcBorders>
              <w:top w:val="nil"/>
              <w:left w:val="nil"/>
              <w:bottom w:val="nil"/>
              <w:right w:val="nil"/>
            </w:tcBorders>
            <w:shd w:val="clear" w:color="auto" w:fill="auto"/>
            <w:noWrap/>
            <w:vAlign w:val="bottom"/>
            <w:hideMark/>
          </w:tcPr>
          <w:p w14:paraId="66B659A7"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1 152 </w:t>
            </w:r>
          </w:p>
        </w:tc>
        <w:tc>
          <w:tcPr>
            <w:tcW w:w="880" w:type="dxa"/>
            <w:tcBorders>
              <w:top w:val="nil"/>
              <w:left w:val="nil"/>
              <w:bottom w:val="nil"/>
              <w:right w:val="nil"/>
            </w:tcBorders>
            <w:shd w:val="clear" w:color="auto" w:fill="auto"/>
            <w:noWrap/>
            <w:vAlign w:val="bottom"/>
            <w:hideMark/>
          </w:tcPr>
          <w:p w14:paraId="7C9A4E61"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165 </w:t>
            </w:r>
          </w:p>
        </w:tc>
      </w:tr>
      <w:tr w:rsidR="00A23F7A" w:rsidRPr="00312D0A" w14:paraId="0F9D97E5" w14:textId="77777777" w:rsidTr="00B5765E">
        <w:trPr>
          <w:gridAfter w:val="1"/>
          <w:wAfter w:w="23" w:type="dxa"/>
          <w:trHeight w:val="180"/>
        </w:trPr>
        <w:tc>
          <w:tcPr>
            <w:tcW w:w="5200" w:type="dxa"/>
            <w:tcBorders>
              <w:top w:val="nil"/>
              <w:left w:val="nil"/>
              <w:bottom w:val="nil"/>
              <w:right w:val="nil"/>
            </w:tcBorders>
            <w:shd w:val="clear" w:color="auto" w:fill="auto"/>
            <w:noWrap/>
            <w:vAlign w:val="bottom"/>
            <w:hideMark/>
          </w:tcPr>
          <w:p w14:paraId="7DB8DDCA" w14:textId="77777777" w:rsidR="00A23F7A" w:rsidRPr="00312D0A" w:rsidRDefault="00A23F7A" w:rsidP="00B5765E">
            <w:pPr>
              <w:rPr>
                <w:rFonts w:ascii="Arial" w:eastAsia="Times New Roman" w:hAnsi="Arial" w:cs="Arial"/>
                <w:sz w:val="14"/>
                <w:szCs w:val="14"/>
                <w:lang w:eastAsia="sv-SE"/>
              </w:rPr>
            </w:pPr>
            <w:r w:rsidRPr="00312D0A">
              <w:rPr>
                <w:rFonts w:ascii="Arial" w:eastAsia="Times New Roman" w:hAnsi="Arial" w:cs="Arial"/>
                <w:sz w:val="14"/>
                <w:szCs w:val="14"/>
                <w:lang w:eastAsia="sv-SE"/>
              </w:rPr>
              <w:t>Utr. om skadestånd vid grundlagsskyddade fri- och rättigheter (Ju 2018:09)</w:t>
            </w:r>
          </w:p>
        </w:tc>
        <w:tc>
          <w:tcPr>
            <w:tcW w:w="1000" w:type="dxa"/>
            <w:tcBorders>
              <w:top w:val="nil"/>
              <w:left w:val="nil"/>
              <w:bottom w:val="nil"/>
              <w:right w:val="nil"/>
            </w:tcBorders>
            <w:shd w:val="clear" w:color="auto" w:fill="auto"/>
            <w:noWrap/>
            <w:vAlign w:val="bottom"/>
            <w:hideMark/>
          </w:tcPr>
          <w:p w14:paraId="38219A33"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272 </w:t>
            </w:r>
          </w:p>
        </w:tc>
        <w:tc>
          <w:tcPr>
            <w:tcW w:w="960" w:type="dxa"/>
            <w:tcBorders>
              <w:top w:val="nil"/>
              <w:left w:val="nil"/>
              <w:bottom w:val="nil"/>
              <w:right w:val="nil"/>
            </w:tcBorders>
            <w:shd w:val="clear" w:color="auto" w:fill="auto"/>
            <w:noWrap/>
            <w:vAlign w:val="bottom"/>
            <w:hideMark/>
          </w:tcPr>
          <w:p w14:paraId="7C256E44"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1 319 </w:t>
            </w:r>
          </w:p>
        </w:tc>
        <w:tc>
          <w:tcPr>
            <w:tcW w:w="880" w:type="dxa"/>
            <w:tcBorders>
              <w:top w:val="nil"/>
              <w:left w:val="nil"/>
              <w:bottom w:val="nil"/>
              <w:right w:val="nil"/>
            </w:tcBorders>
            <w:shd w:val="clear" w:color="auto" w:fill="auto"/>
            <w:noWrap/>
            <w:vAlign w:val="bottom"/>
            <w:hideMark/>
          </w:tcPr>
          <w:p w14:paraId="43041B71"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167 </w:t>
            </w:r>
          </w:p>
        </w:tc>
      </w:tr>
      <w:tr w:rsidR="00A23F7A" w:rsidRPr="00312D0A" w14:paraId="2EC50316" w14:textId="77777777" w:rsidTr="00B5765E">
        <w:trPr>
          <w:gridAfter w:val="1"/>
          <w:wAfter w:w="23" w:type="dxa"/>
          <w:trHeight w:val="180"/>
        </w:trPr>
        <w:tc>
          <w:tcPr>
            <w:tcW w:w="5200" w:type="dxa"/>
            <w:tcBorders>
              <w:top w:val="nil"/>
              <w:left w:val="nil"/>
              <w:bottom w:val="nil"/>
              <w:right w:val="nil"/>
            </w:tcBorders>
            <w:shd w:val="clear" w:color="auto" w:fill="auto"/>
            <w:noWrap/>
            <w:vAlign w:val="bottom"/>
            <w:hideMark/>
          </w:tcPr>
          <w:p w14:paraId="2BD8D780" w14:textId="77777777" w:rsidR="00A23F7A" w:rsidRPr="00312D0A" w:rsidRDefault="00A23F7A" w:rsidP="00B5765E">
            <w:pPr>
              <w:rPr>
                <w:rFonts w:ascii="Arial" w:eastAsia="Times New Roman" w:hAnsi="Arial" w:cs="Arial"/>
                <w:sz w:val="14"/>
                <w:szCs w:val="14"/>
                <w:lang w:eastAsia="sv-SE"/>
              </w:rPr>
            </w:pPr>
            <w:r w:rsidRPr="00312D0A">
              <w:rPr>
                <w:rFonts w:ascii="Arial" w:eastAsia="Times New Roman" w:hAnsi="Arial" w:cs="Arial"/>
                <w:sz w:val="14"/>
                <w:szCs w:val="14"/>
                <w:lang w:eastAsia="sv-SE"/>
              </w:rPr>
              <w:t>Kommittén om förbud mot rasistiska organisationer (Ju 2019:02)</w:t>
            </w:r>
          </w:p>
        </w:tc>
        <w:tc>
          <w:tcPr>
            <w:tcW w:w="1000" w:type="dxa"/>
            <w:tcBorders>
              <w:top w:val="nil"/>
              <w:left w:val="nil"/>
              <w:bottom w:val="nil"/>
              <w:right w:val="nil"/>
            </w:tcBorders>
            <w:shd w:val="clear" w:color="auto" w:fill="auto"/>
            <w:noWrap/>
            <w:vAlign w:val="bottom"/>
            <w:hideMark/>
          </w:tcPr>
          <w:p w14:paraId="38D022E4"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960" w:type="dxa"/>
            <w:tcBorders>
              <w:top w:val="nil"/>
              <w:left w:val="nil"/>
              <w:bottom w:val="nil"/>
              <w:right w:val="nil"/>
            </w:tcBorders>
            <w:shd w:val="clear" w:color="auto" w:fill="auto"/>
            <w:noWrap/>
            <w:vAlign w:val="bottom"/>
            <w:hideMark/>
          </w:tcPr>
          <w:p w14:paraId="23D7530E"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167 </w:t>
            </w:r>
          </w:p>
        </w:tc>
        <w:tc>
          <w:tcPr>
            <w:tcW w:w="880" w:type="dxa"/>
            <w:tcBorders>
              <w:top w:val="nil"/>
              <w:left w:val="nil"/>
              <w:bottom w:val="nil"/>
              <w:right w:val="nil"/>
            </w:tcBorders>
            <w:shd w:val="clear" w:color="auto" w:fill="auto"/>
            <w:noWrap/>
            <w:vAlign w:val="bottom"/>
            <w:hideMark/>
          </w:tcPr>
          <w:p w14:paraId="169A0BD7"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53 </w:t>
            </w:r>
          </w:p>
        </w:tc>
      </w:tr>
      <w:tr w:rsidR="00A23F7A" w:rsidRPr="00312D0A" w14:paraId="06D4035B" w14:textId="77777777" w:rsidTr="00B5765E">
        <w:trPr>
          <w:gridAfter w:val="1"/>
          <w:wAfter w:w="23" w:type="dxa"/>
          <w:trHeight w:val="180"/>
        </w:trPr>
        <w:tc>
          <w:tcPr>
            <w:tcW w:w="5200" w:type="dxa"/>
            <w:tcBorders>
              <w:top w:val="nil"/>
              <w:left w:val="nil"/>
              <w:bottom w:val="nil"/>
              <w:right w:val="nil"/>
            </w:tcBorders>
            <w:shd w:val="clear" w:color="auto" w:fill="auto"/>
            <w:noWrap/>
            <w:vAlign w:val="bottom"/>
            <w:hideMark/>
          </w:tcPr>
          <w:p w14:paraId="57141D83" w14:textId="77777777" w:rsidR="00A23F7A" w:rsidRPr="00312D0A" w:rsidRDefault="00A23F7A" w:rsidP="00B5765E">
            <w:pPr>
              <w:rPr>
                <w:rFonts w:ascii="Arial" w:eastAsia="Times New Roman" w:hAnsi="Arial" w:cs="Arial"/>
                <w:sz w:val="14"/>
                <w:szCs w:val="14"/>
                <w:lang w:eastAsia="sv-SE"/>
              </w:rPr>
            </w:pPr>
            <w:r w:rsidRPr="00312D0A">
              <w:rPr>
                <w:rFonts w:ascii="Arial" w:eastAsia="Times New Roman" w:hAnsi="Arial" w:cs="Arial"/>
                <w:sz w:val="14"/>
                <w:szCs w:val="14"/>
                <w:lang w:eastAsia="sv-SE"/>
              </w:rPr>
              <w:t>Utr. om ställföreträdarskap att lita på-översyn av reglerna om gode män och</w:t>
            </w:r>
          </w:p>
        </w:tc>
        <w:tc>
          <w:tcPr>
            <w:tcW w:w="1000" w:type="dxa"/>
            <w:tcBorders>
              <w:top w:val="nil"/>
              <w:left w:val="nil"/>
              <w:bottom w:val="nil"/>
              <w:right w:val="nil"/>
            </w:tcBorders>
            <w:shd w:val="clear" w:color="auto" w:fill="auto"/>
            <w:noWrap/>
            <w:vAlign w:val="bottom"/>
            <w:hideMark/>
          </w:tcPr>
          <w:p w14:paraId="39BCFF1C"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960" w:type="dxa"/>
            <w:tcBorders>
              <w:top w:val="nil"/>
              <w:left w:val="nil"/>
              <w:bottom w:val="nil"/>
              <w:right w:val="nil"/>
            </w:tcBorders>
            <w:shd w:val="clear" w:color="auto" w:fill="auto"/>
            <w:noWrap/>
            <w:vAlign w:val="bottom"/>
            <w:hideMark/>
          </w:tcPr>
          <w:p w14:paraId="2293AAD1"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880" w:type="dxa"/>
            <w:tcBorders>
              <w:top w:val="nil"/>
              <w:left w:val="nil"/>
              <w:bottom w:val="nil"/>
              <w:right w:val="nil"/>
            </w:tcBorders>
            <w:shd w:val="clear" w:color="auto" w:fill="auto"/>
            <w:noWrap/>
            <w:vAlign w:val="bottom"/>
            <w:hideMark/>
          </w:tcPr>
          <w:p w14:paraId="160CDF02"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r>
      <w:tr w:rsidR="00A23F7A" w:rsidRPr="00312D0A" w14:paraId="542761B3" w14:textId="77777777" w:rsidTr="00B5765E">
        <w:trPr>
          <w:gridAfter w:val="1"/>
          <w:wAfter w:w="23" w:type="dxa"/>
          <w:trHeight w:val="180"/>
        </w:trPr>
        <w:tc>
          <w:tcPr>
            <w:tcW w:w="5200" w:type="dxa"/>
            <w:tcBorders>
              <w:top w:val="nil"/>
              <w:left w:val="nil"/>
              <w:bottom w:val="nil"/>
              <w:right w:val="nil"/>
            </w:tcBorders>
            <w:shd w:val="clear" w:color="auto" w:fill="auto"/>
            <w:noWrap/>
            <w:vAlign w:val="bottom"/>
            <w:hideMark/>
          </w:tcPr>
          <w:p w14:paraId="0E91734F" w14:textId="77777777" w:rsidR="00A23F7A" w:rsidRPr="00312D0A" w:rsidRDefault="00A23F7A" w:rsidP="00B5765E">
            <w:pPr>
              <w:rPr>
                <w:rFonts w:ascii="Arial" w:eastAsia="Times New Roman" w:hAnsi="Arial" w:cs="Arial"/>
                <w:sz w:val="14"/>
                <w:szCs w:val="14"/>
                <w:lang w:eastAsia="sv-SE"/>
              </w:rPr>
            </w:pPr>
            <w:r w:rsidRPr="00312D0A">
              <w:rPr>
                <w:rFonts w:ascii="Arial" w:eastAsia="Times New Roman" w:hAnsi="Arial" w:cs="Arial"/>
                <w:sz w:val="14"/>
                <w:szCs w:val="14"/>
                <w:lang w:eastAsia="sv-SE"/>
              </w:rPr>
              <w:t>förvaltare (Ju 2019:03)</w:t>
            </w:r>
          </w:p>
        </w:tc>
        <w:tc>
          <w:tcPr>
            <w:tcW w:w="1000" w:type="dxa"/>
            <w:tcBorders>
              <w:top w:val="nil"/>
              <w:left w:val="nil"/>
              <w:bottom w:val="nil"/>
              <w:right w:val="nil"/>
            </w:tcBorders>
            <w:shd w:val="clear" w:color="auto" w:fill="auto"/>
            <w:noWrap/>
            <w:vAlign w:val="bottom"/>
            <w:hideMark/>
          </w:tcPr>
          <w:p w14:paraId="7D01487B"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960" w:type="dxa"/>
            <w:tcBorders>
              <w:top w:val="nil"/>
              <w:left w:val="nil"/>
              <w:bottom w:val="nil"/>
              <w:right w:val="nil"/>
            </w:tcBorders>
            <w:shd w:val="clear" w:color="auto" w:fill="auto"/>
            <w:noWrap/>
            <w:vAlign w:val="bottom"/>
            <w:hideMark/>
          </w:tcPr>
          <w:p w14:paraId="35468C06"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294 </w:t>
            </w:r>
          </w:p>
        </w:tc>
        <w:tc>
          <w:tcPr>
            <w:tcW w:w="880" w:type="dxa"/>
            <w:tcBorders>
              <w:top w:val="nil"/>
              <w:left w:val="nil"/>
              <w:bottom w:val="nil"/>
              <w:right w:val="nil"/>
            </w:tcBorders>
            <w:shd w:val="clear" w:color="auto" w:fill="auto"/>
            <w:noWrap/>
            <w:vAlign w:val="bottom"/>
            <w:hideMark/>
          </w:tcPr>
          <w:p w14:paraId="6E768709"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73 </w:t>
            </w:r>
          </w:p>
        </w:tc>
      </w:tr>
      <w:tr w:rsidR="00A23F7A" w:rsidRPr="00312D0A" w14:paraId="4D54D839" w14:textId="77777777" w:rsidTr="00B5765E">
        <w:trPr>
          <w:gridAfter w:val="1"/>
          <w:wAfter w:w="23" w:type="dxa"/>
          <w:trHeight w:val="180"/>
        </w:trPr>
        <w:tc>
          <w:tcPr>
            <w:tcW w:w="5200" w:type="dxa"/>
            <w:tcBorders>
              <w:top w:val="nil"/>
              <w:left w:val="nil"/>
              <w:bottom w:val="nil"/>
              <w:right w:val="nil"/>
            </w:tcBorders>
            <w:shd w:val="clear" w:color="auto" w:fill="auto"/>
            <w:noWrap/>
            <w:vAlign w:val="bottom"/>
            <w:hideMark/>
          </w:tcPr>
          <w:p w14:paraId="05DBEC91" w14:textId="77777777" w:rsidR="00A23F7A" w:rsidRPr="00312D0A" w:rsidRDefault="00A23F7A" w:rsidP="00B5765E">
            <w:pPr>
              <w:rPr>
                <w:rFonts w:ascii="Arial" w:eastAsia="Times New Roman" w:hAnsi="Arial" w:cs="Arial"/>
                <w:sz w:val="14"/>
                <w:szCs w:val="14"/>
                <w:lang w:eastAsia="sv-SE"/>
              </w:rPr>
            </w:pPr>
            <w:r w:rsidRPr="00312D0A">
              <w:rPr>
                <w:rFonts w:ascii="Arial" w:eastAsia="Times New Roman" w:hAnsi="Arial" w:cs="Arial"/>
                <w:sz w:val="14"/>
                <w:szCs w:val="14"/>
                <w:lang w:eastAsia="sv-SE"/>
              </w:rPr>
              <w:t>Utredningen om nya konsumentköpregler (Ju 2019:04)</w:t>
            </w:r>
          </w:p>
        </w:tc>
        <w:tc>
          <w:tcPr>
            <w:tcW w:w="1000" w:type="dxa"/>
            <w:tcBorders>
              <w:top w:val="nil"/>
              <w:left w:val="nil"/>
              <w:bottom w:val="nil"/>
              <w:right w:val="nil"/>
            </w:tcBorders>
            <w:shd w:val="clear" w:color="auto" w:fill="auto"/>
            <w:noWrap/>
            <w:vAlign w:val="bottom"/>
            <w:hideMark/>
          </w:tcPr>
          <w:p w14:paraId="610F36AA"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960" w:type="dxa"/>
            <w:tcBorders>
              <w:top w:val="nil"/>
              <w:left w:val="nil"/>
              <w:bottom w:val="nil"/>
              <w:right w:val="nil"/>
            </w:tcBorders>
            <w:shd w:val="clear" w:color="auto" w:fill="auto"/>
            <w:noWrap/>
            <w:vAlign w:val="bottom"/>
            <w:hideMark/>
          </w:tcPr>
          <w:p w14:paraId="1FB0F63F"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331 </w:t>
            </w:r>
          </w:p>
        </w:tc>
        <w:tc>
          <w:tcPr>
            <w:tcW w:w="880" w:type="dxa"/>
            <w:tcBorders>
              <w:top w:val="nil"/>
              <w:left w:val="nil"/>
              <w:bottom w:val="nil"/>
              <w:right w:val="nil"/>
            </w:tcBorders>
            <w:shd w:val="clear" w:color="auto" w:fill="auto"/>
            <w:noWrap/>
            <w:vAlign w:val="bottom"/>
            <w:hideMark/>
          </w:tcPr>
          <w:p w14:paraId="62E3843C"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57 </w:t>
            </w:r>
          </w:p>
        </w:tc>
      </w:tr>
      <w:tr w:rsidR="00A23F7A" w:rsidRPr="00312D0A" w14:paraId="094E1731" w14:textId="77777777" w:rsidTr="00B5765E">
        <w:trPr>
          <w:gridAfter w:val="1"/>
          <w:wAfter w:w="23" w:type="dxa"/>
          <w:trHeight w:val="180"/>
        </w:trPr>
        <w:tc>
          <w:tcPr>
            <w:tcW w:w="5200" w:type="dxa"/>
            <w:tcBorders>
              <w:top w:val="nil"/>
              <w:left w:val="nil"/>
              <w:bottom w:val="nil"/>
              <w:right w:val="nil"/>
            </w:tcBorders>
            <w:shd w:val="clear" w:color="auto" w:fill="auto"/>
            <w:noWrap/>
            <w:vAlign w:val="bottom"/>
            <w:hideMark/>
          </w:tcPr>
          <w:p w14:paraId="4AF7E829" w14:textId="77777777" w:rsidR="00A23F7A" w:rsidRPr="00312D0A" w:rsidRDefault="00A23F7A" w:rsidP="00B5765E">
            <w:pPr>
              <w:rPr>
                <w:rFonts w:ascii="Arial" w:eastAsia="Times New Roman" w:hAnsi="Arial" w:cs="Arial"/>
                <w:sz w:val="14"/>
                <w:szCs w:val="14"/>
                <w:lang w:eastAsia="sv-SE"/>
              </w:rPr>
            </w:pPr>
            <w:r w:rsidRPr="00312D0A">
              <w:rPr>
                <w:rFonts w:ascii="Arial" w:eastAsia="Times New Roman" w:hAnsi="Arial" w:cs="Arial"/>
                <w:sz w:val="14"/>
                <w:szCs w:val="14"/>
                <w:lang w:eastAsia="sv-SE"/>
              </w:rPr>
              <w:t>Utr. om straffansvar för hedersrelaterat våld och förtryck (Ju 2019:05)</w:t>
            </w:r>
          </w:p>
        </w:tc>
        <w:tc>
          <w:tcPr>
            <w:tcW w:w="1000" w:type="dxa"/>
            <w:tcBorders>
              <w:top w:val="nil"/>
              <w:left w:val="nil"/>
              <w:bottom w:val="nil"/>
              <w:right w:val="nil"/>
            </w:tcBorders>
            <w:shd w:val="clear" w:color="auto" w:fill="auto"/>
            <w:noWrap/>
            <w:vAlign w:val="bottom"/>
            <w:hideMark/>
          </w:tcPr>
          <w:p w14:paraId="2392447D"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960" w:type="dxa"/>
            <w:tcBorders>
              <w:top w:val="nil"/>
              <w:left w:val="nil"/>
              <w:bottom w:val="nil"/>
              <w:right w:val="nil"/>
            </w:tcBorders>
            <w:shd w:val="clear" w:color="auto" w:fill="auto"/>
            <w:noWrap/>
            <w:vAlign w:val="bottom"/>
            <w:hideMark/>
          </w:tcPr>
          <w:p w14:paraId="3D5A2FD9"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446 </w:t>
            </w:r>
          </w:p>
        </w:tc>
        <w:tc>
          <w:tcPr>
            <w:tcW w:w="880" w:type="dxa"/>
            <w:tcBorders>
              <w:top w:val="nil"/>
              <w:left w:val="nil"/>
              <w:bottom w:val="nil"/>
              <w:right w:val="nil"/>
            </w:tcBorders>
            <w:shd w:val="clear" w:color="auto" w:fill="auto"/>
            <w:noWrap/>
            <w:vAlign w:val="bottom"/>
            <w:hideMark/>
          </w:tcPr>
          <w:p w14:paraId="47EA79C3"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55 </w:t>
            </w:r>
          </w:p>
        </w:tc>
      </w:tr>
      <w:tr w:rsidR="00A23F7A" w:rsidRPr="00312D0A" w14:paraId="3930F2B9" w14:textId="77777777" w:rsidTr="00B5765E">
        <w:trPr>
          <w:gridAfter w:val="1"/>
          <w:wAfter w:w="23" w:type="dxa"/>
          <w:trHeight w:val="180"/>
        </w:trPr>
        <w:tc>
          <w:tcPr>
            <w:tcW w:w="5200" w:type="dxa"/>
            <w:tcBorders>
              <w:top w:val="nil"/>
              <w:left w:val="nil"/>
              <w:bottom w:val="nil"/>
              <w:right w:val="nil"/>
            </w:tcBorders>
            <w:shd w:val="clear" w:color="auto" w:fill="auto"/>
            <w:noWrap/>
            <w:vAlign w:val="bottom"/>
            <w:hideMark/>
          </w:tcPr>
          <w:p w14:paraId="13DC751E" w14:textId="77777777" w:rsidR="00A23F7A" w:rsidRPr="00312D0A" w:rsidRDefault="00A23F7A" w:rsidP="00B5765E">
            <w:pPr>
              <w:rPr>
                <w:rFonts w:ascii="Arial" w:eastAsia="Times New Roman" w:hAnsi="Arial" w:cs="Arial"/>
                <w:sz w:val="14"/>
                <w:szCs w:val="14"/>
                <w:lang w:eastAsia="sv-SE"/>
              </w:rPr>
            </w:pPr>
            <w:r w:rsidRPr="00312D0A">
              <w:rPr>
                <w:rFonts w:ascii="Arial" w:eastAsia="Times New Roman" w:hAnsi="Arial" w:cs="Arial"/>
                <w:sz w:val="14"/>
                <w:szCs w:val="14"/>
                <w:lang w:eastAsia="sv-SE"/>
              </w:rPr>
              <w:t>Utredningen om nya regler om företagsrekonstruktion (Ju 219:07)</w:t>
            </w:r>
          </w:p>
        </w:tc>
        <w:tc>
          <w:tcPr>
            <w:tcW w:w="1000" w:type="dxa"/>
            <w:tcBorders>
              <w:top w:val="nil"/>
              <w:left w:val="nil"/>
              <w:bottom w:val="nil"/>
              <w:right w:val="nil"/>
            </w:tcBorders>
            <w:shd w:val="clear" w:color="auto" w:fill="auto"/>
            <w:noWrap/>
            <w:vAlign w:val="bottom"/>
            <w:hideMark/>
          </w:tcPr>
          <w:p w14:paraId="0B85A9DD"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960" w:type="dxa"/>
            <w:tcBorders>
              <w:top w:val="nil"/>
              <w:left w:val="nil"/>
              <w:bottom w:val="nil"/>
              <w:right w:val="nil"/>
            </w:tcBorders>
            <w:shd w:val="clear" w:color="auto" w:fill="auto"/>
            <w:noWrap/>
            <w:vAlign w:val="bottom"/>
            <w:hideMark/>
          </w:tcPr>
          <w:p w14:paraId="21D22BF9"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117 </w:t>
            </w:r>
          </w:p>
        </w:tc>
        <w:tc>
          <w:tcPr>
            <w:tcW w:w="880" w:type="dxa"/>
            <w:tcBorders>
              <w:top w:val="nil"/>
              <w:left w:val="nil"/>
              <w:bottom w:val="nil"/>
              <w:right w:val="nil"/>
            </w:tcBorders>
            <w:shd w:val="clear" w:color="auto" w:fill="auto"/>
            <w:noWrap/>
            <w:vAlign w:val="bottom"/>
            <w:hideMark/>
          </w:tcPr>
          <w:p w14:paraId="16EDBB23"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34 </w:t>
            </w:r>
          </w:p>
        </w:tc>
      </w:tr>
      <w:tr w:rsidR="00A23F7A" w:rsidRPr="00312D0A" w14:paraId="62C39379" w14:textId="77777777" w:rsidTr="00B5765E">
        <w:trPr>
          <w:gridAfter w:val="1"/>
          <w:wAfter w:w="23" w:type="dxa"/>
          <w:trHeight w:val="180"/>
        </w:trPr>
        <w:tc>
          <w:tcPr>
            <w:tcW w:w="5200" w:type="dxa"/>
            <w:tcBorders>
              <w:top w:val="nil"/>
              <w:left w:val="nil"/>
              <w:bottom w:val="nil"/>
              <w:right w:val="nil"/>
            </w:tcBorders>
            <w:shd w:val="clear" w:color="auto" w:fill="auto"/>
            <w:noWrap/>
            <w:vAlign w:val="bottom"/>
            <w:hideMark/>
          </w:tcPr>
          <w:p w14:paraId="25DC8836" w14:textId="77777777" w:rsidR="00A23F7A" w:rsidRPr="00312D0A" w:rsidRDefault="00A23F7A" w:rsidP="00B5765E">
            <w:pPr>
              <w:rPr>
                <w:rFonts w:ascii="Arial" w:eastAsia="Times New Roman" w:hAnsi="Arial" w:cs="Arial"/>
                <w:sz w:val="14"/>
                <w:szCs w:val="14"/>
                <w:lang w:eastAsia="sv-SE"/>
              </w:rPr>
            </w:pPr>
            <w:r w:rsidRPr="00312D0A">
              <w:rPr>
                <w:rFonts w:ascii="Arial" w:eastAsia="Times New Roman" w:hAnsi="Arial" w:cs="Arial"/>
                <w:sz w:val="14"/>
                <w:szCs w:val="14"/>
                <w:lang w:eastAsia="sv-SE"/>
              </w:rPr>
              <w:t>Uppdrag till Stefan Strömberg (Ju 2019:B)</w:t>
            </w:r>
          </w:p>
        </w:tc>
        <w:tc>
          <w:tcPr>
            <w:tcW w:w="1000" w:type="dxa"/>
            <w:tcBorders>
              <w:top w:val="nil"/>
              <w:left w:val="nil"/>
              <w:bottom w:val="nil"/>
              <w:right w:val="nil"/>
            </w:tcBorders>
            <w:shd w:val="clear" w:color="auto" w:fill="auto"/>
            <w:noWrap/>
            <w:vAlign w:val="bottom"/>
            <w:hideMark/>
          </w:tcPr>
          <w:p w14:paraId="186253C4"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960" w:type="dxa"/>
            <w:tcBorders>
              <w:top w:val="nil"/>
              <w:left w:val="nil"/>
              <w:bottom w:val="nil"/>
              <w:right w:val="nil"/>
            </w:tcBorders>
            <w:shd w:val="clear" w:color="auto" w:fill="auto"/>
            <w:noWrap/>
            <w:vAlign w:val="bottom"/>
            <w:hideMark/>
          </w:tcPr>
          <w:p w14:paraId="0F343902"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804 </w:t>
            </w:r>
          </w:p>
        </w:tc>
        <w:tc>
          <w:tcPr>
            <w:tcW w:w="880" w:type="dxa"/>
            <w:tcBorders>
              <w:top w:val="nil"/>
              <w:left w:val="nil"/>
              <w:bottom w:val="nil"/>
              <w:right w:val="nil"/>
            </w:tcBorders>
            <w:shd w:val="clear" w:color="auto" w:fill="auto"/>
            <w:noWrap/>
            <w:vAlign w:val="bottom"/>
            <w:hideMark/>
          </w:tcPr>
          <w:p w14:paraId="617BBB0C"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91 </w:t>
            </w:r>
          </w:p>
        </w:tc>
      </w:tr>
      <w:tr w:rsidR="00A23F7A" w:rsidRPr="00312D0A" w14:paraId="4878865F" w14:textId="77777777" w:rsidTr="00B5765E">
        <w:trPr>
          <w:gridAfter w:val="1"/>
          <w:wAfter w:w="23" w:type="dxa"/>
          <w:trHeight w:val="180"/>
        </w:trPr>
        <w:tc>
          <w:tcPr>
            <w:tcW w:w="5200" w:type="dxa"/>
            <w:tcBorders>
              <w:top w:val="nil"/>
              <w:left w:val="nil"/>
              <w:bottom w:val="nil"/>
              <w:right w:val="nil"/>
            </w:tcBorders>
            <w:shd w:val="clear" w:color="auto" w:fill="auto"/>
            <w:noWrap/>
            <w:vAlign w:val="bottom"/>
            <w:hideMark/>
          </w:tcPr>
          <w:p w14:paraId="03FD7A2D" w14:textId="77777777" w:rsidR="00A23F7A" w:rsidRPr="00312D0A" w:rsidRDefault="00A23F7A" w:rsidP="00B5765E">
            <w:pPr>
              <w:rPr>
                <w:rFonts w:ascii="Arial" w:eastAsia="Times New Roman" w:hAnsi="Arial" w:cs="Arial"/>
                <w:sz w:val="14"/>
                <w:szCs w:val="14"/>
                <w:lang w:eastAsia="sv-SE"/>
              </w:rPr>
            </w:pPr>
            <w:r w:rsidRPr="00312D0A">
              <w:rPr>
                <w:rFonts w:ascii="Arial" w:eastAsia="Times New Roman" w:hAnsi="Arial" w:cs="Arial"/>
                <w:sz w:val="14"/>
                <w:szCs w:val="14"/>
                <w:lang w:eastAsia="sv-SE"/>
              </w:rPr>
              <w:t>Kommittén om den framtida svenska migrationspolitiken (Ju 2019:01)</w:t>
            </w:r>
          </w:p>
        </w:tc>
        <w:tc>
          <w:tcPr>
            <w:tcW w:w="1000" w:type="dxa"/>
            <w:tcBorders>
              <w:top w:val="nil"/>
              <w:left w:val="nil"/>
              <w:bottom w:val="nil"/>
              <w:right w:val="nil"/>
            </w:tcBorders>
            <w:shd w:val="clear" w:color="auto" w:fill="auto"/>
            <w:noWrap/>
            <w:vAlign w:val="bottom"/>
            <w:hideMark/>
          </w:tcPr>
          <w:p w14:paraId="2E44D56F"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960" w:type="dxa"/>
            <w:tcBorders>
              <w:top w:val="nil"/>
              <w:left w:val="nil"/>
              <w:bottom w:val="nil"/>
              <w:right w:val="nil"/>
            </w:tcBorders>
            <w:shd w:val="clear" w:color="auto" w:fill="auto"/>
            <w:noWrap/>
            <w:vAlign w:val="bottom"/>
            <w:hideMark/>
          </w:tcPr>
          <w:p w14:paraId="21BCC8EF"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1 359 </w:t>
            </w:r>
          </w:p>
        </w:tc>
        <w:tc>
          <w:tcPr>
            <w:tcW w:w="880" w:type="dxa"/>
            <w:tcBorders>
              <w:top w:val="nil"/>
              <w:left w:val="nil"/>
              <w:bottom w:val="nil"/>
              <w:right w:val="nil"/>
            </w:tcBorders>
            <w:shd w:val="clear" w:color="auto" w:fill="auto"/>
            <w:noWrap/>
            <w:vAlign w:val="bottom"/>
            <w:hideMark/>
          </w:tcPr>
          <w:p w14:paraId="627548D9"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109 </w:t>
            </w:r>
          </w:p>
        </w:tc>
      </w:tr>
      <w:tr w:rsidR="00A23F7A" w:rsidRPr="00312D0A" w14:paraId="0B25E6B1" w14:textId="77777777" w:rsidTr="00B5765E">
        <w:trPr>
          <w:gridAfter w:val="1"/>
          <w:wAfter w:w="23" w:type="dxa"/>
          <w:trHeight w:val="180"/>
        </w:trPr>
        <w:tc>
          <w:tcPr>
            <w:tcW w:w="5200" w:type="dxa"/>
            <w:tcBorders>
              <w:top w:val="nil"/>
              <w:left w:val="nil"/>
              <w:bottom w:val="nil"/>
              <w:right w:val="nil"/>
            </w:tcBorders>
            <w:shd w:val="clear" w:color="auto" w:fill="auto"/>
            <w:noWrap/>
            <w:vAlign w:val="bottom"/>
            <w:hideMark/>
          </w:tcPr>
          <w:p w14:paraId="52C7C6AC" w14:textId="77777777" w:rsidR="00A23F7A" w:rsidRPr="00312D0A" w:rsidRDefault="00A23F7A" w:rsidP="00B5765E">
            <w:pPr>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Uppdrag till Ingela </w:t>
            </w:r>
            <w:proofErr w:type="spellStart"/>
            <w:r w:rsidRPr="00312D0A">
              <w:rPr>
                <w:rFonts w:ascii="Arial" w:eastAsia="Times New Roman" w:hAnsi="Arial" w:cs="Arial"/>
                <w:sz w:val="14"/>
                <w:szCs w:val="14"/>
                <w:lang w:eastAsia="sv-SE"/>
              </w:rPr>
              <w:t>Fridström</w:t>
            </w:r>
            <w:proofErr w:type="spellEnd"/>
            <w:r w:rsidRPr="00312D0A">
              <w:rPr>
                <w:rFonts w:ascii="Arial" w:eastAsia="Times New Roman" w:hAnsi="Arial" w:cs="Arial"/>
                <w:sz w:val="14"/>
                <w:szCs w:val="14"/>
                <w:lang w:eastAsia="sv-SE"/>
              </w:rPr>
              <w:t xml:space="preserve"> (Ju 2019:C)</w:t>
            </w:r>
          </w:p>
        </w:tc>
        <w:tc>
          <w:tcPr>
            <w:tcW w:w="1000" w:type="dxa"/>
            <w:tcBorders>
              <w:top w:val="nil"/>
              <w:left w:val="nil"/>
              <w:bottom w:val="nil"/>
              <w:right w:val="nil"/>
            </w:tcBorders>
            <w:shd w:val="clear" w:color="auto" w:fill="auto"/>
            <w:noWrap/>
            <w:vAlign w:val="bottom"/>
            <w:hideMark/>
          </w:tcPr>
          <w:p w14:paraId="551D9E5B"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960" w:type="dxa"/>
            <w:tcBorders>
              <w:top w:val="nil"/>
              <w:left w:val="nil"/>
              <w:bottom w:val="nil"/>
              <w:right w:val="nil"/>
            </w:tcBorders>
            <w:shd w:val="clear" w:color="auto" w:fill="auto"/>
            <w:noWrap/>
            <w:vAlign w:val="bottom"/>
            <w:hideMark/>
          </w:tcPr>
          <w:p w14:paraId="6C50FC25"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294 </w:t>
            </w:r>
          </w:p>
        </w:tc>
        <w:tc>
          <w:tcPr>
            <w:tcW w:w="880" w:type="dxa"/>
            <w:tcBorders>
              <w:top w:val="nil"/>
              <w:left w:val="nil"/>
              <w:bottom w:val="nil"/>
              <w:right w:val="nil"/>
            </w:tcBorders>
            <w:shd w:val="clear" w:color="auto" w:fill="auto"/>
            <w:noWrap/>
            <w:vAlign w:val="bottom"/>
            <w:hideMark/>
          </w:tcPr>
          <w:p w14:paraId="79E617A4"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40 </w:t>
            </w:r>
          </w:p>
        </w:tc>
      </w:tr>
      <w:tr w:rsidR="00A23F7A" w:rsidRPr="00312D0A" w14:paraId="1A4181A3" w14:textId="77777777" w:rsidTr="00B5765E">
        <w:trPr>
          <w:gridAfter w:val="1"/>
          <w:wAfter w:w="23" w:type="dxa"/>
          <w:trHeight w:val="180"/>
        </w:trPr>
        <w:tc>
          <w:tcPr>
            <w:tcW w:w="5200" w:type="dxa"/>
            <w:tcBorders>
              <w:top w:val="nil"/>
              <w:left w:val="nil"/>
              <w:bottom w:val="nil"/>
              <w:right w:val="nil"/>
            </w:tcBorders>
            <w:shd w:val="clear" w:color="auto" w:fill="auto"/>
            <w:noWrap/>
            <w:vAlign w:val="bottom"/>
            <w:hideMark/>
          </w:tcPr>
          <w:p w14:paraId="480FCE5F" w14:textId="77777777" w:rsidR="00A23F7A" w:rsidRPr="00312D0A" w:rsidRDefault="00A23F7A" w:rsidP="00B5765E">
            <w:pPr>
              <w:rPr>
                <w:rFonts w:ascii="Arial" w:eastAsia="Times New Roman" w:hAnsi="Arial" w:cs="Arial"/>
                <w:sz w:val="14"/>
                <w:szCs w:val="14"/>
                <w:lang w:eastAsia="sv-SE"/>
              </w:rPr>
            </w:pPr>
            <w:r w:rsidRPr="00312D0A">
              <w:rPr>
                <w:rFonts w:ascii="Arial" w:eastAsia="Times New Roman" w:hAnsi="Arial" w:cs="Arial"/>
                <w:sz w:val="14"/>
                <w:szCs w:val="14"/>
                <w:lang w:eastAsia="sv-SE"/>
              </w:rPr>
              <w:t>Utr. om språk- och samhällskunskapskrav för</w:t>
            </w:r>
          </w:p>
        </w:tc>
        <w:tc>
          <w:tcPr>
            <w:tcW w:w="1000" w:type="dxa"/>
            <w:tcBorders>
              <w:top w:val="nil"/>
              <w:left w:val="nil"/>
              <w:bottom w:val="nil"/>
              <w:right w:val="nil"/>
            </w:tcBorders>
            <w:shd w:val="clear" w:color="auto" w:fill="auto"/>
            <w:noWrap/>
            <w:vAlign w:val="bottom"/>
            <w:hideMark/>
          </w:tcPr>
          <w:p w14:paraId="216CE396"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960" w:type="dxa"/>
            <w:tcBorders>
              <w:top w:val="nil"/>
              <w:left w:val="nil"/>
              <w:bottom w:val="nil"/>
              <w:right w:val="nil"/>
            </w:tcBorders>
            <w:shd w:val="clear" w:color="auto" w:fill="auto"/>
            <w:noWrap/>
            <w:vAlign w:val="bottom"/>
            <w:hideMark/>
          </w:tcPr>
          <w:p w14:paraId="6963B97F" w14:textId="77777777" w:rsidR="00A23F7A" w:rsidRPr="00312D0A" w:rsidRDefault="00A23F7A" w:rsidP="00B5765E">
            <w:pPr>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w:t>
            </w:r>
          </w:p>
        </w:tc>
        <w:tc>
          <w:tcPr>
            <w:tcW w:w="880" w:type="dxa"/>
            <w:tcBorders>
              <w:top w:val="nil"/>
              <w:left w:val="nil"/>
              <w:bottom w:val="nil"/>
              <w:right w:val="nil"/>
            </w:tcBorders>
            <w:shd w:val="clear" w:color="auto" w:fill="auto"/>
            <w:noWrap/>
            <w:vAlign w:val="bottom"/>
            <w:hideMark/>
          </w:tcPr>
          <w:p w14:paraId="31D02C55" w14:textId="77777777" w:rsidR="00A23F7A" w:rsidRPr="00312D0A" w:rsidRDefault="00A23F7A" w:rsidP="00B5765E">
            <w:pPr>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w:t>
            </w:r>
          </w:p>
        </w:tc>
      </w:tr>
      <w:tr w:rsidR="00A23F7A" w:rsidRPr="00312D0A" w14:paraId="49CC52AE" w14:textId="77777777" w:rsidTr="00B5765E">
        <w:trPr>
          <w:gridAfter w:val="1"/>
          <w:wAfter w:w="23" w:type="dxa"/>
          <w:trHeight w:val="180"/>
        </w:trPr>
        <w:tc>
          <w:tcPr>
            <w:tcW w:w="5200" w:type="dxa"/>
            <w:tcBorders>
              <w:top w:val="nil"/>
              <w:left w:val="nil"/>
              <w:bottom w:val="nil"/>
              <w:right w:val="nil"/>
            </w:tcBorders>
            <w:shd w:val="clear" w:color="auto" w:fill="auto"/>
            <w:noWrap/>
            <w:vAlign w:val="bottom"/>
            <w:hideMark/>
          </w:tcPr>
          <w:p w14:paraId="5E170C00" w14:textId="477DF4D0" w:rsidR="00A23F7A" w:rsidRPr="00312D0A" w:rsidRDefault="00A23F7A" w:rsidP="00B5765E">
            <w:pPr>
              <w:rPr>
                <w:rFonts w:ascii="Arial" w:eastAsia="Times New Roman" w:hAnsi="Arial" w:cs="Arial"/>
                <w:sz w:val="14"/>
                <w:szCs w:val="14"/>
                <w:lang w:eastAsia="sv-SE"/>
              </w:rPr>
            </w:pPr>
            <w:r w:rsidRPr="00312D0A">
              <w:rPr>
                <w:rFonts w:ascii="Arial" w:eastAsia="Times New Roman" w:hAnsi="Arial" w:cs="Arial"/>
                <w:sz w:val="14"/>
                <w:szCs w:val="14"/>
                <w:lang w:eastAsia="sv-SE"/>
              </w:rPr>
              <w:t>svenskt medborgarskap och andra</w:t>
            </w:r>
            <w:r w:rsidR="007C1416">
              <w:rPr>
                <w:rFonts w:ascii="Arial" w:eastAsia="Times New Roman" w:hAnsi="Arial" w:cs="Arial"/>
                <w:sz w:val="14"/>
                <w:szCs w:val="14"/>
                <w:lang w:eastAsia="sv-SE"/>
              </w:rPr>
              <w:t xml:space="preserve"> </w:t>
            </w:r>
            <w:r w:rsidRPr="00312D0A">
              <w:rPr>
                <w:rFonts w:ascii="Arial" w:eastAsia="Times New Roman" w:hAnsi="Arial" w:cs="Arial"/>
                <w:sz w:val="14"/>
                <w:szCs w:val="14"/>
                <w:lang w:eastAsia="sv-SE"/>
              </w:rPr>
              <w:t>(Ju 2019:08)</w:t>
            </w:r>
          </w:p>
        </w:tc>
        <w:tc>
          <w:tcPr>
            <w:tcW w:w="1000" w:type="dxa"/>
            <w:tcBorders>
              <w:top w:val="nil"/>
              <w:left w:val="nil"/>
              <w:bottom w:val="nil"/>
              <w:right w:val="nil"/>
            </w:tcBorders>
            <w:shd w:val="clear" w:color="auto" w:fill="auto"/>
            <w:noWrap/>
            <w:vAlign w:val="bottom"/>
            <w:hideMark/>
          </w:tcPr>
          <w:p w14:paraId="35344846"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960" w:type="dxa"/>
            <w:tcBorders>
              <w:top w:val="nil"/>
              <w:left w:val="nil"/>
              <w:bottom w:val="nil"/>
              <w:right w:val="nil"/>
            </w:tcBorders>
            <w:shd w:val="clear" w:color="auto" w:fill="auto"/>
            <w:noWrap/>
            <w:vAlign w:val="bottom"/>
            <w:hideMark/>
          </w:tcPr>
          <w:p w14:paraId="31C56AF7"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95 </w:t>
            </w:r>
          </w:p>
        </w:tc>
        <w:tc>
          <w:tcPr>
            <w:tcW w:w="880" w:type="dxa"/>
            <w:tcBorders>
              <w:top w:val="nil"/>
              <w:left w:val="nil"/>
              <w:bottom w:val="nil"/>
              <w:right w:val="nil"/>
            </w:tcBorders>
            <w:shd w:val="clear" w:color="auto" w:fill="auto"/>
            <w:noWrap/>
            <w:vAlign w:val="bottom"/>
            <w:hideMark/>
          </w:tcPr>
          <w:p w14:paraId="7DA54EC8"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27 </w:t>
            </w:r>
          </w:p>
        </w:tc>
      </w:tr>
      <w:tr w:rsidR="00A23F7A" w:rsidRPr="00312D0A" w14:paraId="289389A5" w14:textId="77777777" w:rsidTr="00B5765E">
        <w:trPr>
          <w:gridAfter w:val="1"/>
          <w:wAfter w:w="23" w:type="dxa"/>
          <w:trHeight w:val="180"/>
        </w:trPr>
        <w:tc>
          <w:tcPr>
            <w:tcW w:w="5200" w:type="dxa"/>
            <w:tcBorders>
              <w:top w:val="nil"/>
              <w:left w:val="nil"/>
              <w:bottom w:val="nil"/>
              <w:right w:val="nil"/>
            </w:tcBorders>
            <w:shd w:val="clear" w:color="auto" w:fill="auto"/>
            <w:noWrap/>
            <w:vAlign w:val="bottom"/>
            <w:hideMark/>
          </w:tcPr>
          <w:p w14:paraId="3E8CB926" w14:textId="77777777" w:rsidR="00A23F7A" w:rsidRPr="00312D0A" w:rsidRDefault="00A23F7A" w:rsidP="00B5765E">
            <w:pPr>
              <w:rPr>
                <w:rFonts w:ascii="Arial" w:eastAsia="Times New Roman" w:hAnsi="Arial" w:cs="Arial"/>
                <w:sz w:val="14"/>
                <w:szCs w:val="14"/>
                <w:lang w:eastAsia="sv-SE"/>
              </w:rPr>
            </w:pPr>
            <w:r w:rsidRPr="00312D0A">
              <w:rPr>
                <w:rFonts w:ascii="Arial" w:eastAsia="Times New Roman" w:hAnsi="Arial" w:cs="Arial"/>
                <w:sz w:val="14"/>
                <w:szCs w:val="14"/>
                <w:lang w:eastAsia="sv-SE"/>
              </w:rPr>
              <w:t>Uppdrag till Sigurd Heuman (Ju 2019:E)</w:t>
            </w:r>
          </w:p>
        </w:tc>
        <w:tc>
          <w:tcPr>
            <w:tcW w:w="1000" w:type="dxa"/>
            <w:tcBorders>
              <w:top w:val="nil"/>
              <w:left w:val="nil"/>
              <w:bottom w:val="nil"/>
              <w:right w:val="nil"/>
            </w:tcBorders>
            <w:shd w:val="clear" w:color="auto" w:fill="auto"/>
            <w:noWrap/>
            <w:vAlign w:val="bottom"/>
            <w:hideMark/>
          </w:tcPr>
          <w:p w14:paraId="37A7BBC6"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960" w:type="dxa"/>
            <w:tcBorders>
              <w:top w:val="nil"/>
              <w:left w:val="nil"/>
              <w:bottom w:val="nil"/>
              <w:right w:val="nil"/>
            </w:tcBorders>
            <w:shd w:val="clear" w:color="auto" w:fill="auto"/>
            <w:noWrap/>
            <w:vAlign w:val="bottom"/>
            <w:hideMark/>
          </w:tcPr>
          <w:p w14:paraId="38DB7405"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388 </w:t>
            </w:r>
          </w:p>
        </w:tc>
        <w:tc>
          <w:tcPr>
            <w:tcW w:w="880" w:type="dxa"/>
            <w:tcBorders>
              <w:top w:val="nil"/>
              <w:left w:val="nil"/>
              <w:bottom w:val="nil"/>
              <w:right w:val="nil"/>
            </w:tcBorders>
            <w:shd w:val="clear" w:color="auto" w:fill="auto"/>
            <w:noWrap/>
            <w:vAlign w:val="bottom"/>
            <w:hideMark/>
          </w:tcPr>
          <w:p w14:paraId="55FEBC88"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58 </w:t>
            </w:r>
          </w:p>
        </w:tc>
      </w:tr>
      <w:tr w:rsidR="00A23F7A" w:rsidRPr="00312D0A" w14:paraId="3DDCCB56" w14:textId="77777777" w:rsidTr="00B5765E">
        <w:trPr>
          <w:gridAfter w:val="1"/>
          <w:wAfter w:w="23" w:type="dxa"/>
          <w:trHeight w:val="180"/>
        </w:trPr>
        <w:tc>
          <w:tcPr>
            <w:tcW w:w="5200" w:type="dxa"/>
            <w:tcBorders>
              <w:top w:val="nil"/>
              <w:left w:val="nil"/>
              <w:bottom w:val="nil"/>
              <w:right w:val="nil"/>
            </w:tcBorders>
            <w:shd w:val="clear" w:color="auto" w:fill="auto"/>
            <w:noWrap/>
            <w:vAlign w:val="bottom"/>
            <w:hideMark/>
          </w:tcPr>
          <w:p w14:paraId="3F14496C" w14:textId="77777777" w:rsidR="00A23F7A" w:rsidRPr="00312D0A" w:rsidRDefault="00A23F7A" w:rsidP="00B5765E">
            <w:pPr>
              <w:rPr>
                <w:rFonts w:ascii="Arial" w:eastAsia="Times New Roman" w:hAnsi="Arial" w:cs="Arial"/>
                <w:sz w:val="14"/>
                <w:szCs w:val="14"/>
                <w:lang w:eastAsia="sv-SE"/>
              </w:rPr>
            </w:pPr>
            <w:proofErr w:type="spellStart"/>
            <w:r w:rsidRPr="00312D0A">
              <w:rPr>
                <w:rFonts w:ascii="Arial" w:eastAsia="Times New Roman" w:hAnsi="Arial" w:cs="Arial"/>
                <w:sz w:val="14"/>
                <w:szCs w:val="14"/>
                <w:lang w:eastAsia="sv-SE"/>
              </w:rPr>
              <w:t>Utr</w:t>
            </w:r>
            <w:proofErr w:type="spellEnd"/>
            <w:r w:rsidRPr="00312D0A">
              <w:rPr>
                <w:rFonts w:ascii="Arial" w:eastAsia="Times New Roman" w:hAnsi="Arial" w:cs="Arial"/>
                <w:sz w:val="14"/>
                <w:szCs w:val="14"/>
                <w:lang w:eastAsia="sv-SE"/>
              </w:rPr>
              <w:t xml:space="preserve"> om ett system för </w:t>
            </w:r>
            <w:proofErr w:type="spellStart"/>
            <w:r w:rsidRPr="00312D0A">
              <w:rPr>
                <w:rFonts w:ascii="Arial" w:eastAsia="Times New Roman" w:hAnsi="Arial" w:cs="Arial"/>
                <w:sz w:val="14"/>
                <w:szCs w:val="14"/>
                <w:lang w:eastAsia="sv-SE"/>
              </w:rPr>
              <w:t>gransk</w:t>
            </w:r>
            <w:proofErr w:type="spellEnd"/>
            <w:r w:rsidRPr="00312D0A">
              <w:rPr>
                <w:rFonts w:ascii="Arial" w:eastAsia="Times New Roman" w:hAnsi="Arial" w:cs="Arial"/>
                <w:sz w:val="14"/>
                <w:szCs w:val="14"/>
                <w:lang w:eastAsia="sv-SE"/>
              </w:rPr>
              <w:t xml:space="preserve"> av utländska</w:t>
            </w:r>
          </w:p>
        </w:tc>
        <w:tc>
          <w:tcPr>
            <w:tcW w:w="1000" w:type="dxa"/>
            <w:tcBorders>
              <w:top w:val="nil"/>
              <w:left w:val="nil"/>
              <w:bottom w:val="nil"/>
              <w:right w:val="nil"/>
            </w:tcBorders>
            <w:shd w:val="clear" w:color="auto" w:fill="auto"/>
            <w:noWrap/>
            <w:vAlign w:val="bottom"/>
            <w:hideMark/>
          </w:tcPr>
          <w:p w14:paraId="08517CD8" w14:textId="77777777" w:rsidR="00A23F7A" w:rsidRPr="00312D0A" w:rsidRDefault="00A23F7A" w:rsidP="00B5765E">
            <w:pPr>
              <w:rPr>
                <w:rFonts w:ascii="Arial" w:eastAsia="Times New Roman" w:hAnsi="Arial" w:cs="Arial"/>
                <w:sz w:val="14"/>
                <w:szCs w:val="14"/>
                <w:lang w:eastAsia="sv-SE"/>
              </w:rPr>
            </w:pPr>
          </w:p>
        </w:tc>
        <w:tc>
          <w:tcPr>
            <w:tcW w:w="960" w:type="dxa"/>
            <w:tcBorders>
              <w:top w:val="nil"/>
              <w:left w:val="nil"/>
              <w:bottom w:val="nil"/>
              <w:right w:val="nil"/>
            </w:tcBorders>
            <w:shd w:val="clear" w:color="auto" w:fill="auto"/>
            <w:noWrap/>
            <w:vAlign w:val="bottom"/>
            <w:hideMark/>
          </w:tcPr>
          <w:p w14:paraId="392F1E52" w14:textId="77777777" w:rsidR="00A23F7A" w:rsidRPr="00312D0A" w:rsidRDefault="00A23F7A" w:rsidP="00B5765E">
            <w:pPr>
              <w:rPr>
                <w:rFonts w:eastAsia="Times New Roman" w:cs="Times New Roman"/>
                <w:lang w:eastAsia="sv-SE"/>
              </w:rPr>
            </w:pPr>
          </w:p>
        </w:tc>
        <w:tc>
          <w:tcPr>
            <w:tcW w:w="880" w:type="dxa"/>
            <w:tcBorders>
              <w:top w:val="nil"/>
              <w:left w:val="nil"/>
              <w:bottom w:val="nil"/>
              <w:right w:val="nil"/>
            </w:tcBorders>
            <w:shd w:val="clear" w:color="auto" w:fill="auto"/>
            <w:noWrap/>
            <w:vAlign w:val="bottom"/>
            <w:hideMark/>
          </w:tcPr>
          <w:p w14:paraId="5FAAFDF0" w14:textId="77777777" w:rsidR="00A23F7A" w:rsidRPr="00312D0A" w:rsidRDefault="00A23F7A" w:rsidP="00B5765E">
            <w:pPr>
              <w:rPr>
                <w:rFonts w:eastAsia="Times New Roman" w:cs="Times New Roman"/>
                <w:lang w:eastAsia="sv-SE"/>
              </w:rPr>
            </w:pPr>
          </w:p>
        </w:tc>
      </w:tr>
      <w:tr w:rsidR="00A23F7A" w:rsidRPr="00312D0A" w14:paraId="4759B0DF" w14:textId="77777777" w:rsidTr="00B5765E">
        <w:trPr>
          <w:gridAfter w:val="1"/>
          <w:wAfter w:w="23" w:type="dxa"/>
          <w:trHeight w:val="180"/>
        </w:trPr>
        <w:tc>
          <w:tcPr>
            <w:tcW w:w="5200" w:type="dxa"/>
            <w:tcBorders>
              <w:top w:val="nil"/>
              <w:left w:val="nil"/>
              <w:bottom w:val="nil"/>
              <w:right w:val="nil"/>
            </w:tcBorders>
            <w:shd w:val="clear" w:color="auto" w:fill="auto"/>
            <w:noWrap/>
            <w:vAlign w:val="bottom"/>
            <w:hideMark/>
          </w:tcPr>
          <w:p w14:paraId="5A717257" w14:textId="77777777" w:rsidR="00A23F7A" w:rsidRPr="00312D0A" w:rsidRDefault="00A23F7A" w:rsidP="00B5765E">
            <w:pPr>
              <w:rPr>
                <w:rFonts w:ascii="Arial" w:eastAsia="Times New Roman" w:hAnsi="Arial" w:cs="Arial"/>
                <w:sz w:val="14"/>
                <w:szCs w:val="14"/>
                <w:lang w:eastAsia="sv-SE"/>
              </w:rPr>
            </w:pPr>
            <w:r w:rsidRPr="00312D0A">
              <w:rPr>
                <w:rFonts w:ascii="Arial" w:eastAsia="Times New Roman" w:hAnsi="Arial" w:cs="Arial"/>
                <w:sz w:val="14"/>
                <w:szCs w:val="14"/>
                <w:lang w:eastAsia="sv-SE"/>
              </w:rPr>
              <w:t>direktinvesteringar inom skyddsvärda områden (Ju 2019:06)</w:t>
            </w:r>
          </w:p>
        </w:tc>
        <w:tc>
          <w:tcPr>
            <w:tcW w:w="1000" w:type="dxa"/>
            <w:tcBorders>
              <w:top w:val="nil"/>
              <w:left w:val="nil"/>
              <w:bottom w:val="nil"/>
              <w:right w:val="nil"/>
            </w:tcBorders>
            <w:shd w:val="clear" w:color="auto" w:fill="auto"/>
            <w:noWrap/>
            <w:vAlign w:val="bottom"/>
            <w:hideMark/>
          </w:tcPr>
          <w:p w14:paraId="4D3C541D" w14:textId="77777777" w:rsidR="00A23F7A" w:rsidRPr="00312D0A" w:rsidRDefault="00A23F7A" w:rsidP="00B5765E">
            <w:pPr>
              <w:rPr>
                <w:rFonts w:ascii="Arial" w:eastAsia="Times New Roman" w:hAnsi="Arial" w:cs="Arial"/>
                <w:sz w:val="14"/>
                <w:szCs w:val="14"/>
                <w:lang w:eastAsia="sv-SE"/>
              </w:rPr>
            </w:pPr>
          </w:p>
        </w:tc>
        <w:tc>
          <w:tcPr>
            <w:tcW w:w="960" w:type="dxa"/>
            <w:tcBorders>
              <w:top w:val="nil"/>
              <w:left w:val="nil"/>
              <w:bottom w:val="nil"/>
              <w:right w:val="nil"/>
            </w:tcBorders>
            <w:shd w:val="clear" w:color="auto" w:fill="auto"/>
            <w:noWrap/>
            <w:vAlign w:val="bottom"/>
            <w:hideMark/>
          </w:tcPr>
          <w:p w14:paraId="1E73B494"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889 </w:t>
            </w:r>
          </w:p>
        </w:tc>
        <w:tc>
          <w:tcPr>
            <w:tcW w:w="880" w:type="dxa"/>
            <w:tcBorders>
              <w:top w:val="nil"/>
              <w:left w:val="nil"/>
              <w:bottom w:val="nil"/>
              <w:right w:val="nil"/>
            </w:tcBorders>
            <w:shd w:val="clear" w:color="auto" w:fill="auto"/>
            <w:noWrap/>
            <w:vAlign w:val="bottom"/>
            <w:hideMark/>
          </w:tcPr>
          <w:p w14:paraId="57E355A6"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109 </w:t>
            </w:r>
          </w:p>
        </w:tc>
      </w:tr>
      <w:tr w:rsidR="00A23F7A" w:rsidRPr="00312D0A" w14:paraId="153D8D21" w14:textId="77777777" w:rsidTr="00B5765E">
        <w:trPr>
          <w:gridAfter w:val="1"/>
          <w:wAfter w:w="23" w:type="dxa"/>
          <w:trHeight w:val="180"/>
        </w:trPr>
        <w:tc>
          <w:tcPr>
            <w:tcW w:w="5200" w:type="dxa"/>
            <w:tcBorders>
              <w:top w:val="nil"/>
              <w:left w:val="nil"/>
              <w:bottom w:val="nil"/>
              <w:right w:val="nil"/>
            </w:tcBorders>
            <w:shd w:val="clear" w:color="auto" w:fill="auto"/>
            <w:noWrap/>
            <w:vAlign w:val="bottom"/>
            <w:hideMark/>
          </w:tcPr>
          <w:p w14:paraId="56E3469C" w14:textId="77777777" w:rsidR="00A23F7A" w:rsidRPr="00312D0A" w:rsidRDefault="00A23F7A" w:rsidP="00B5765E">
            <w:pPr>
              <w:rPr>
                <w:rFonts w:ascii="Arial" w:eastAsia="Times New Roman" w:hAnsi="Arial" w:cs="Arial"/>
                <w:sz w:val="14"/>
                <w:szCs w:val="14"/>
                <w:lang w:eastAsia="sv-SE"/>
              </w:rPr>
            </w:pPr>
            <w:r w:rsidRPr="00312D0A">
              <w:rPr>
                <w:rFonts w:ascii="Arial" w:eastAsia="Times New Roman" w:hAnsi="Arial" w:cs="Arial"/>
                <w:sz w:val="14"/>
                <w:szCs w:val="14"/>
                <w:lang w:eastAsia="sv-SE"/>
              </w:rPr>
              <w:t>Utr. om ett modernare och effektivare regelverk för ordningsvakter(Ju 2019:12)</w:t>
            </w:r>
          </w:p>
        </w:tc>
        <w:tc>
          <w:tcPr>
            <w:tcW w:w="1000" w:type="dxa"/>
            <w:tcBorders>
              <w:top w:val="nil"/>
              <w:left w:val="nil"/>
              <w:bottom w:val="nil"/>
              <w:right w:val="nil"/>
            </w:tcBorders>
            <w:shd w:val="clear" w:color="auto" w:fill="auto"/>
            <w:noWrap/>
            <w:vAlign w:val="bottom"/>
            <w:hideMark/>
          </w:tcPr>
          <w:p w14:paraId="6818A237"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960" w:type="dxa"/>
            <w:tcBorders>
              <w:top w:val="nil"/>
              <w:left w:val="nil"/>
              <w:bottom w:val="nil"/>
              <w:right w:val="nil"/>
            </w:tcBorders>
            <w:shd w:val="clear" w:color="auto" w:fill="auto"/>
            <w:noWrap/>
            <w:vAlign w:val="bottom"/>
            <w:hideMark/>
          </w:tcPr>
          <w:p w14:paraId="14140621"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114 </w:t>
            </w:r>
          </w:p>
        </w:tc>
        <w:tc>
          <w:tcPr>
            <w:tcW w:w="880" w:type="dxa"/>
            <w:tcBorders>
              <w:top w:val="nil"/>
              <w:left w:val="nil"/>
              <w:bottom w:val="nil"/>
              <w:right w:val="nil"/>
            </w:tcBorders>
            <w:shd w:val="clear" w:color="auto" w:fill="auto"/>
            <w:noWrap/>
            <w:vAlign w:val="bottom"/>
            <w:hideMark/>
          </w:tcPr>
          <w:p w14:paraId="5F3BD3E9"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16 </w:t>
            </w:r>
          </w:p>
        </w:tc>
      </w:tr>
      <w:tr w:rsidR="00A23F7A" w:rsidRPr="00312D0A" w14:paraId="0457B3BB" w14:textId="77777777" w:rsidTr="00B5765E">
        <w:trPr>
          <w:gridAfter w:val="1"/>
          <w:wAfter w:w="23" w:type="dxa"/>
          <w:trHeight w:val="180"/>
        </w:trPr>
        <w:tc>
          <w:tcPr>
            <w:tcW w:w="5200" w:type="dxa"/>
            <w:tcBorders>
              <w:top w:val="nil"/>
              <w:left w:val="nil"/>
              <w:bottom w:val="nil"/>
              <w:right w:val="nil"/>
            </w:tcBorders>
            <w:shd w:val="clear" w:color="auto" w:fill="auto"/>
            <w:noWrap/>
            <w:vAlign w:val="bottom"/>
            <w:hideMark/>
          </w:tcPr>
          <w:p w14:paraId="755BEBA6" w14:textId="77777777" w:rsidR="00A23F7A" w:rsidRPr="00312D0A" w:rsidRDefault="00A23F7A" w:rsidP="00B5765E">
            <w:pPr>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Kommittén om det offentliga belöningssystemet, </w:t>
            </w:r>
          </w:p>
        </w:tc>
        <w:tc>
          <w:tcPr>
            <w:tcW w:w="1000" w:type="dxa"/>
            <w:tcBorders>
              <w:top w:val="nil"/>
              <w:left w:val="nil"/>
              <w:bottom w:val="nil"/>
              <w:right w:val="nil"/>
            </w:tcBorders>
            <w:shd w:val="clear" w:color="auto" w:fill="auto"/>
            <w:noWrap/>
            <w:vAlign w:val="bottom"/>
            <w:hideMark/>
          </w:tcPr>
          <w:p w14:paraId="626C3624"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960" w:type="dxa"/>
            <w:tcBorders>
              <w:top w:val="nil"/>
              <w:left w:val="nil"/>
              <w:bottom w:val="nil"/>
              <w:right w:val="nil"/>
            </w:tcBorders>
            <w:shd w:val="clear" w:color="auto" w:fill="auto"/>
            <w:noWrap/>
            <w:vAlign w:val="bottom"/>
            <w:hideMark/>
          </w:tcPr>
          <w:p w14:paraId="6C65E036" w14:textId="77777777" w:rsidR="00A23F7A" w:rsidRPr="00312D0A" w:rsidRDefault="00A23F7A" w:rsidP="00B5765E">
            <w:pPr>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w:t>
            </w:r>
          </w:p>
        </w:tc>
        <w:tc>
          <w:tcPr>
            <w:tcW w:w="880" w:type="dxa"/>
            <w:tcBorders>
              <w:top w:val="nil"/>
              <w:left w:val="nil"/>
              <w:bottom w:val="nil"/>
              <w:right w:val="nil"/>
            </w:tcBorders>
            <w:shd w:val="clear" w:color="auto" w:fill="auto"/>
            <w:noWrap/>
            <w:vAlign w:val="bottom"/>
            <w:hideMark/>
          </w:tcPr>
          <w:p w14:paraId="1B576F5B" w14:textId="77777777" w:rsidR="00A23F7A" w:rsidRPr="00312D0A" w:rsidRDefault="00A23F7A" w:rsidP="00B5765E">
            <w:pPr>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w:t>
            </w:r>
          </w:p>
        </w:tc>
      </w:tr>
      <w:tr w:rsidR="00A23F7A" w:rsidRPr="00312D0A" w14:paraId="3D76101D" w14:textId="77777777" w:rsidTr="00B5765E">
        <w:trPr>
          <w:gridAfter w:val="1"/>
          <w:wAfter w:w="23" w:type="dxa"/>
          <w:trHeight w:val="180"/>
        </w:trPr>
        <w:tc>
          <w:tcPr>
            <w:tcW w:w="5200" w:type="dxa"/>
            <w:tcBorders>
              <w:top w:val="nil"/>
              <w:left w:val="nil"/>
              <w:bottom w:val="nil"/>
              <w:right w:val="nil"/>
            </w:tcBorders>
            <w:shd w:val="clear" w:color="auto" w:fill="auto"/>
            <w:noWrap/>
            <w:vAlign w:val="bottom"/>
            <w:hideMark/>
          </w:tcPr>
          <w:p w14:paraId="3396ACDB" w14:textId="77777777" w:rsidR="00A23F7A" w:rsidRPr="00312D0A" w:rsidRDefault="00A23F7A" w:rsidP="00B5765E">
            <w:pPr>
              <w:rPr>
                <w:rFonts w:ascii="Arial" w:eastAsia="Times New Roman" w:hAnsi="Arial" w:cs="Arial"/>
                <w:sz w:val="14"/>
                <w:szCs w:val="14"/>
                <w:lang w:eastAsia="sv-SE"/>
              </w:rPr>
            </w:pPr>
            <w:r w:rsidRPr="00312D0A">
              <w:rPr>
                <w:rFonts w:ascii="Arial" w:eastAsia="Times New Roman" w:hAnsi="Arial" w:cs="Arial"/>
                <w:sz w:val="14"/>
                <w:szCs w:val="14"/>
                <w:lang w:eastAsia="sv-SE"/>
              </w:rPr>
              <w:t>de allmänna flaggdagarna och utformningen (Ju 2019:09)</w:t>
            </w:r>
          </w:p>
        </w:tc>
        <w:tc>
          <w:tcPr>
            <w:tcW w:w="1000" w:type="dxa"/>
            <w:tcBorders>
              <w:top w:val="nil"/>
              <w:left w:val="nil"/>
              <w:bottom w:val="nil"/>
              <w:right w:val="nil"/>
            </w:tcBorders>
            <w:shd w:val="clear" w:color="auto" w:fill="auto"/>
            <w:noWrap/>
            <w:vAlign w:val="bottom"/>
            <w:hideMark/>
          </w:tcPr>
          <w:p w14:paraId="36720F92"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960" w:type="dxa"/>
            <w:tcBorders>
              <w:top w:val="nil"/>
              <w:left w:val="nil"/>
              <w:bottom w:val="nil"/>
              <w:right w:val="nil"/>
            </w:tcBorders>
            <w:shd w:val="clear" w:color="auto" w:fill="auto"/>
            <w:noWrap/>
            <w:vAlign w:val="bottom"/>
            <w:hideMark/>
          </w:tcPr>
          <w:p w14:paraId="50CC2EDA"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3 </w:t>
            </w:r>
          </w:p>
        </w:tc>
        <w:tc>
          <w:tcPr>
            <w:tcW w:w="880" w:type="dxa"/>
            <w:tcBorders>
              <w:top w:val="nil"/>
              <w:left w:val="nil"/>
              <w:bottom w:val="nil"/>
              <w:right w:val="nil"/>
            </w:tcBorders>
            <w:shd w:val="clear" w:color="auto" w:fill="auto"/>
            <w:noWrap/>
            <w:vAlign w:val="bottom"/>
            <w:hideMark/>
          </w:tcPr>
          <w:p w14:paraId="442E40BB"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25 </w:t>
            </w:r>
          </w:p>
        </w:tc>
      </w:tr>
      <w:tr w:rsidR="00A23F7A" w:rsidRPr="00312D0A" w14:paraId="462427DD" w14:textId="77777777" w:rsidTr="00B5765E">
        <w:trPr>
          <w:gridAfter w:val="1"/>
          <w:wAfter w:w="23" w:type="dxa"/>
          <w:trHeight w:val="180"/>
        </w:trPr>
        <w:tc>
          <w:tcPr>
            <w:tcW w:w="5200" w:type="dxa"/>
            <w:tcBorders>
              <w:top w:val="nil"/>
              <w:left w:val="nil"/>
              <w:bottom w:val="nil"/>
              <w:right w:val="nil"/>
            </w:tcBorders>
            <w:shd w:val="clear" w:color="auto" w:fill="auto"/>
            <w:noWrap/>
            <w:vAlign w:val="bottom"/>
            <w:hideMark/>
          </w:tcPr>
          <w:p w14:paraId="7554FBA1" w14:textId="77777777" w:rsidR="00A23F7A" w:rsidRPr="00312D0A" w:rsidRDefault="00A23F7A" w:rsidP="00B5765E">
            <w:pPr>
              <w:rPr>
                <w:rFonts w:ascii="Arial" w:eastAsia="Times New Roman" w:hAnsi="Arial" w:cs="Arial"/>
                <w:sz w:val="14"/>
                <w:szCs w:val="14"/>
                <w:lang w:eastAsia="sv-SE"/>
              </w:rPr>
            </w:pPr>
            <w:r w:rsidRPr="00312D0A">
              <w:rPr>
                <w:rFonts w:ascii="Arial" w:eastAsia="Times New Roman" w:hAnsi="Arial" w:cs="Arial"/>
                <w:sz w:val="14"/>
                <w:szCs w:val="14"/>
                <w:lang w:eastAsia="sv-SE"/>
              </w:rPr>
              <w:t>Utredningen om Europeiska åklagarmyndigheten (</w:t>
            </w:r>
            <w:proofErr w:type="spellStart"/>
            <w:r w:rsidRPr="00312D0A">
              <w:rPr>
                <w:rFonts w:ascii="Arial" w:eastAsia="Times New Roman" w:hAnsi="Arial" w:cs="Arial"/>
                <w:sz w:val="14"/>
                <w:szCs w:val="14"/>
                <w:lang w:eastAsia="sv-SE"/>
              </w:rPr>
              <w:t>Eppo</w:t>
            </w:r>
            <w:proofErr w:type="spellEnd"/>
            <w:r w:rsidRPr="00312D0A">
              <w:rPr>
                <w:rFonts w:ascii="Arial" w:eastAsia="Times New Roman"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14:paraId="58463A2F"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960" w:type="dxa"/>
            <w:tcBorders>
              <w:top w:val="nil"/>
              <w:left w:val="nil"/>
              <w:bottom w:val="nil"/>
              <w:right w:val="nil"/>
            </w:tcBorders>
            <w:shd w:val="clear" w:color="auto" w:fill="auto"/>
            <w:noWrap/>
            <w:vAlign w:val="bottom"/>
            <w:hideMark/>
          </w:tcPr>
          <w:p w14:paraId="19331018" w14:textId="77777777" w:rsidR="00A23F7A" w:rsidRPr="00312D0A" w:rsidRDefault="00A23F7A" w:rsidP="00B5765E">
            <w:pPr>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w:t>
            </w:r>
          </w:p>
        </w:tc>
        <w:tc>
          <w:tcPr>
            <w:tcW w:w="880" w:type="dxa"/>
            <w:tcBorders>
              <w:top w:val="nil"/>
              <w:left w:val="nil"/>
              <w:bottom w:val="nil"/>
              <w:right w:val="nil"/>
            </w:tcBorders>
            <w:shd w:val="clear" w:color="auto" w:fill="auto"/>
            <w:noWrap/>
            <w:vAlign w:val="bottom"/>
            <w:hideMark/>
          </w:tcPr>
          <w:p w14:paraId="56FD153A" w14:textId="77777777" w:rsidR="00A23F7A" w:rsidRPr="00312D0A" w:rsidRDefault="00A23F7A" w:rsidP="00B5765E">
            <w:pPr>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w:t>
            </w:r>
          </w:p>
        </w:tc>
      </w:tr>
      <w:tr w:rsidR="00A23F7A" w:rsidRPr="00312D0A" w14:paraId="072A04A9" w14:textId="77777777" w:rsidTr="00B5765E">
        <w:trPr>
          <w:gridAfter w:val="1"/>
          <w:wAfter w:w="23" w:type="dxa"/>
          <w:trHeight w:val="180"/>
        </w:trPr>
        <w:tc>
          <w:tcPr>
            <w:tcW w:w="5200" w:type="dxa"/>
            <w:tcBorders>
              <w:top w:val="nil"/>
              <w:left w:val="nil"/>
              <w:bottom w:val="nil"/>
              <w:right w:val="nil"/>
            </w:tcBorders>
            <w:shd w:val="clear" w:color="auto" w:fill="auto"/>
            <w:noWrap/>
            <w:vAlign w:val="bottom"/>
            <w:hideMark/>
          </w:tcPr>
          <w:p w14:paraId="741A224C" w14:textId="77777777" w:rsidR="00A23F7A" w:rsidRPr="00312D0A" w:rsidRDefault="00A23F7A" w:rsidP="00B5765E">
            <w:pPr>
              <w:rPr>
                <w:rFonts w:ascii="Arial" w:eastAsia="Times New Roman" w:hAnsi="Arial" w:cs="Arial"/>
                <w:sz w:val="14"/>
                <w:szCs w:val="14"/>
                <w:lang w:eastAsia="sv-SE"/>
              </w:rPr>
            </w:pPr>
            <w:r w:rsidRPr="00312D0A">
              <w:rPr>
                <w:rFonts w:ascii="Arial" w:eastAsia="Times New Roman" w:hAnsi="Arial" w:cs="Arial"/>
                <w:sz w:val="14"/>
                <w:szCs w:val="14"/>
                <w:lang w:eastAsia="sv-SE"/>
              </w:rPr>
              <w:t>åtgärder för ett svenskt deltagande (Ju 2019:10)</w:t>
            </w:r>
          </w:p>
        </w:tc>
        <w:tc>
          <w:tcPr>
            <w:tcW w:w="1000" w:type="dxa"/>
            <w:tcBorders>
              <w:top w:val="nil"/>
              <w:left w:val="nil"/>
              <w:bottom w:val="nil"/>
              <w:right w:val="nil"/>
            </w:tcBorders>
            <w:shd w:val="clear" w:color="auto" w:fill="auto"/>
            <w:noWrap/>
            <w:vAlign w:val="bottom"/>
            <w:hideMark/>
          </w:tcPr>
          <w:p w14:paraId="29A2B5B9"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960" w:type="dxa"/>
            <w:tcBorders>
              <w:top w:val="nil"/>
              <w:left w:val="nil"/>
              <w:bottom w:val="nil"/>
              <w:right w:val="nil"/>
            </w:tcBorders>
            <w:shd w:val="clear" w:color="auto" w:fill="auto"/>
            <w:noWrap/>
            <w:vAlign w:val="bottom"/>
            <w:hideMark/>
          </w:tcPr>
          <w:p w14:paraId="62223446"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62 </w:t>
            </w:r>
          </w:p>
        </w:tc>
        <w:tc>
          <w:tcPr>
            <w:tcW w:w="880" w:type="dxa"/>
            <w:tcBorders>
              <w:top w:val="nil"/>
              <w:left w:val="nil"/>
              <w:bottom w:val="nil"/>
              <w:right w:val="nil"/>
            </w:tcBorders>
            <w:shd w:val="clear" w:color="auto" w:fill="auto"/>
            <w:noWrap/>
            <w:vAlign w:val="bottom"/>
            <w:hideMark/>
          </w:tcPr>
          <w:p w14:paraId="553C58DD"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r>
      <w:tr w:rsidR="00A23F7A" w:rsidRPr="00312D0A" w14:paraId="0D00C8E3" w14:textId="77777777" w:rsidTr="00B5765E">
        <w:trPr>
          <w:gridAfter w:val="1"/>
          <w:wAfter w:w="23" w:type="dxa"/>
          <w:trHeight w:val="180"/>
        </w:trPr>
        <w:tc>
          <w:tcPr>
            <w:tcW w:w="5200" w:type="dxa"/>
            <w:tcBorders>
              <w:top w:val="nil"/>
              <w:left w:val="nil"/>
              <w:bottom w:val="nil"/>
              <w:right w:val="nil"/>
            </w:tcBorders>
            <w:shd w:val="clear" w:color="auto" w:fill="auto"/>
            <w:noWrap/>
            <w:vAlign w:val="bottom"/>
            <w:hideMark/>
          </w:tcPr>
          <w:p w14:paraId="720169DC" w14:textId="77777777" w:rsidR="00A23F7A" w:rsidRPr="00312D0A" w:rsidRDefault="00A23F7A" w:rsidP="00B5765E">
            <w:pPr>
              <w:rPr>
                <w:rFonts w:ascii="Arial" w:eastAsia="Times New Roman" w:hAnsi="Arial" w:cs="Arial"/>
                <w:sz w:val="14"/>
                <w:szCs w:val="14"/>
                <w:lang w:eastAsia="sv-SE"/>
              </w:rPr>
            </w:pPr>
            <w:r w:rsidRPr="00312D0A">
              <w:rPr>
                <w:rFonts w:ascii="Arial" w:eastAsia="Times New Roman" w:hAnsi="Arial" w:cs="Arial"/>
                <w:sz w:val="14"/>
                <w:szCs w:val="14"/>
                <w:lang w:eastAsia="sv-SE"/>
              </w:rPr>
              <w:t>Utr. om en stärkt rättsprocess och en ökad lagföring (Ju 2019:11)</w:t>
            </w:r>
          </w:p>
        </w:tc>
        <w:tc>
          <w:tcPr>
            <w:tcW w:w="1000" w:type="dxa"/>
            <w:tcBorders>
              <w:top w:val="nil"/>
              <w:left w:val="nil"/>
              <w:bottom w:val="nil"/>
              <w:right w:val="nil"/>
            </w:tcBorders>
            <w:shd w:val="clear" w:color="auto" w:fill="auto"/>
            <w:noWrap/>
            <w:vAlign w:val="bottom"/>
            <w:hideMark/>
          </w:tcPr>
          <w:p w14:paraId="3B470C0B"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960" w:type="dxa"/>
            <w:tcBorders>
              <w:top w:val="nil"/>
              <w:left w:val="nil"/>
              <w:bottom w:val="nil"/>
              <w:right w:val="nil"/>
            </w:tcBorders>
            <w:shd w:val="clear" w:color="auto" w:fill="auto"/>
            <w:noWrap/>
            <w:vAlign w:val="bottom"/>
            <w:hideMark/>
          </w:tcPr>
          <w:p w14:paraId="2FA5C3DC"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110 </w:t>
            </w:r>
          </w:p>
        </w:tc>
        <w:tc>
          <w:tcPr>
            <w:tcW w:w="880" w:type="dxa"/>
            <w:tcBorders>
              <w:top w:val="nil"/>
              <w:left w:val="nil"/>
              <w:bottom w:val="nil"/>
              <w:right w:val="nil"/>
            </w:tcBorders>
            <w:shd w:val="clear" w:color="auto" w:fill="auto"/>
            <w:noWrap/>
            <w:vAlign w:val="bottom"/>
            <w:hideMark/>
          </w:tcPr>
          <w:p w14:paraId="05579BCD"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16 </w:t>
            </w:r>
          </w:p>
        </w:tc>
      </w:tr>
      <w:tr w:rsidR="00A23F7A" w:rsidRPr="00312D0A" w14:paraId="3D136254" w14:textId="77777777" w:rsidTr="00B5765E">
        <w:trPr>
          <w:gridAfter w:val="1"/>
          <w:wAfter w:w="23" w:type="dxa"/>
          <w:trHeight w:val="180"/>
        </w:trPr>
        <w:tc>
          <w:tcPr>
            <w:tcW w:w="5200" w:type="dxa"/>
            <w:tcBorders>
              <w:top w:val="nil"/>
              <w:left w:val="nil"/>
              <w:bottom w:val="nil"/>
              <w:right w:val="nil"/>
            </w:tcBorders>
            <w:shd w:val="clear" w:color="auto" w:fill="auto"/>
            <w:noWrap/>
            <w:vAlign w:val="bottom"/>
            <w:hideMark/>
          </w:tcPr>
          <w:p w14:paraId="722775E4" w14:textId="77777777" w:rsidR="00A23F7A" w:rsidRPr="00312D0A" w:rsidRDefault="00A23F7A" w:rsidP="00B5765E">
            <w:pPr>
              <w:rPr>
                <w:rFonts w:ascii="Arial" w:eastAsia="Times New Roman" w:hAnsi="Arial" w:cs="Arial"/>
                <w:sz w:val="14"/>
                <w:szCs w:val="14"/>
                <w:lang w:eastAsia="sv-SE"/>
              </w:rPr>
            </w:pPr>
            <w:r w:rsidRPr="00312D0A">
              <w:rPr>
                <w:rFonts w:ascii="Arial" w:eastAsia="Times New Roman" w:hAnsi="Arial" w:cs="Arial"/>
                <w:sz w:val="14"/>
                <w:szCs w:val="14"/>
                <w:lang w:eastAsia="sv-SE"/>
              </w:rPr>
              <w:t>Utredningen om kommunernas ansvar</w:t>
            </w:r>
          </w:p>
        </w:tc>
        <w:tc>
          <w:tcPr>
            <w:tcW w:w="1000" w:type="dxa"/>
            <w:tcBorders>
              <w:top w:val="nil"/>
              <w:left w:val="nil"/>
              <w:bottom w:val="nil"/>
              <w:right w:val="nil"/>
            </w:tcBorders>
            <w:shd w:val="clear" w:color="auto" w:fill="auto"/>
            <w:noWrap/>
            <w:vAlign w:val="bottom"/>
            <w:hideMark/>
          </w:tcPr>
          <w:p w14:paraId="6EE2AC54"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960" w:type="dxa"/>
            <w:tcBorders>
              <w:top w:val="nil"/>
              <w:left w:val="nil"/>
              <w:bottom w:val="nil"/>
              <w:right w:val="nil"/>
            </w:tcBorders>
            <w:shd w:val="clear" w:color="auto" w:fill="auto"/>
            <w:noWrap/>
            <w:vAlign w:val="bottom"/>
            <w:hideMark/>
          </w:tcPr>
          <w:p w14:paraId="08FA0024" w14:textId="77777777" w:rsidR="00A23F7A" w:rsidRPr="00312D0A" w:rsidRDefault="00A23F7A" w:rsidP="00B5765E">
            <w:pPr>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w:t>
            </w:r>
          </w:p>
        </w:tc>
        <w:tc>
          <w:tcPr>
            <w:tcW w:w="880" w:type="dxa"/>
            <w:tcBorders>
              <w:top w:val="nil"/>
              <w:left w:val="nil"/>
              <w:bottom w:val="nil"/>
              <w:right w:val="nil"/>
            </w:tcBorders>
            <w:shd w:val="clear" w:color="auto" w:fill="auto"/>
            <w:noWrap/>
            <w:vAlign w:val="bottom"/>
            <w:hideMark/>
          </w:tcPr>
          <w:p w14:paraId="79E40EA9" w14:textId="77777777" w:rsidR="00A23F7A" w:rsidRPr="00312D0A" w:rsidRDefault="00A23F7A" w:rsidP="00B5765E">
            <w:pPr>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w:t>
            </w:r>
          </w:p>
        </w:tc>
      </w:tr>
      <w:tr w:rsidR="00A23F7A" w:rsidRPr="00312D0A" w14:paraId="67616876" w14:textId="77777777" w:rsidTr="00B5765E">
        <w:trPr>
          <w:gridAfter w:val="1"/>
          <w:wAfter w:w="23" w:type="dxa"/>
          <w:trHeight w:val="180"/>
        </w:trPr>
        <w:tc>
          <w:tcPr>
            <w:tcW w:w="5200" w:type="dxa"/>
            <w:tcBorders>
              <w:top w:val="nil"/>
              <w:left w:val="nil"/>
              <w:bottom w:val="nil"/>
              <w:right w:val="nil"/>
            </w:tcBorders>
            <w:shd w:val="clear" w:color="auto" w:fill="auto"/>
            <w:noWrap/>
            <w:vAlign w:val="bottom"/>
            <w:hideMark/>
          </w:tcPr>
          <w:p w14:paraId="2BB010F3" w14:textId="77777777" w:rsidR="00A23F7A" w:rsidRPr="00312D0A" w:rsidRDefault="00A23F7A" w:rsidP="00B5765E">
            <w:pPr>
              <w:rPr>
                <w:rFonts w:ascii="Arial" w:eastAsia="Times New Roman" w:hAnsi="Arial" w:cs="Arial"/>
                <w:sz w:val="14"/>
                <w:szCs w:val="14"/>
                <w:lang w:eastAsia="sv-SE"/>
              </w:rPr>
            </w:pPr>
            <w:r w:rsidRPr="00312D0A">
              <w:rPr>
                <w:rFonts w:ascii="Arial" w:eastAsia="Times New Roman" w:hAnsi="Arial" w:cs="Arial"/>
                <w:sz w:val="14"/>
                <w:szCs w:val="14"/>
                <w:lang w:eastAsia="sv-SE"/>
              </w:rPr>
              <w:t>för brottsförebyggande arbete (Ju 2019:14 )</w:t>
            </w:r>
          </w:p>
        </w:tc>
        <w:tc>
          <w:tcPr>
            <w:tcW w:w="1000" w:type="dxa"/>
            <w:tcBorders>
              <w:top w:val="nil"/>
              <w:left w:val="nil"/>
              <w:bottom w:val="nil"/>
              <w:right w:val="nil"/>
            </w:tcBorders>
            <w:shd w:val="clear" w:color="auto" w:fill="auto"/>
            <w:noWrap/>
            <w:vAlign w:val="bottom"/>
            <w:hideMark/>
          </w:tcPr>
          <w:p w14:paraId="1C870B5A"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960" w:type="dxa"/>
            <w:tcBorders>
              <w:top w:val="nil"/>
              <w:left w:val="nil"/>
              <w:bottom w:val="nil"/>
              <w:right w:val="nil"/>
            </w:tcBorders>
            <w:shd w:val="clear" w:color="auto" w:fill="auto"/>
            <w:noWrap/>
            <w:vAlign w:val="bottom"/>
            <w:hideMark/>
          </w:tcPr>
          <w:p w14:paraId="03CB43B5"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880" w:type="dxa"/>
            <w:tcBorders>
              <w:top w:val="nil"/>
              <w:left w:val="nil"/>
              <w:bottom w:val="nil"/>
              <w:right w:val="nil"/>
            </w:tcBorders>
            <w:shd w:val="clear" w:color="auto" w:fill="auto"/>
            <w:noWrap/>
            <w:vAlign w:val="bottom"/>
            <w:hideMark/>
          </w:tcPr>
          <w:p w14:paraId="27F11939"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r>
      <w:tr w:rsidR="00A23F7A" w:rsidRPr="00312D0A" w14:paraId="55F0B4F2" w14:textId="77777777" w:rsidTr="00B5765E">
        <w:trPr>
          <w:gridAfter w:val="1"/>
          <w:wAfter w:w="23" w:type="dxa"/>
          <w:trHeight w:val="180"/>
        </w:trPr>
        <w:tc>
          <w:tcPr>
            <w:tcW w:w="5200" w:type="dxa"/>
            <w:tcBorders>
              <w:top w:val="nil"/>
              <w:left w:val="nil"/>
              <w:bottom w:val="nil"/>
              <w:right w:val="nil"/>
            </w:tcBorders>
            <w:shd w:val="clear" w:color="auto" w:fill="auto"/>
            <w:noWrap/>
            <w:vAlign w:val="bottom"/>
            <w:hideMark/>
          </w:tcPr>
          <w:p w14:paraId="1EF15F05" w14:textId="77777777" w:rsidR="00A23F7A" w:rsidRPr="00312D0A" w:rsidRDefault="00A23F7A" w:rsidP="00B5765E">
            <w:pPr>
              <w:jc w:val="right"/>
              <w:rPr>
                <w:rFonts w:ascii="Arial" w:eastAsia="Times New Roman" w:hAnsi="Arial" w:cs="Arial"/>
                <w:sz w:val="14"/>
                <w:szCs w:val="14"/>
                <w:lang w:eastAsia="sv-SE"/>
              </w:rPr>
            </w:pPr>
          </w:p>
        </w:tc>
        <w:tc>
          <w:tcPr>
            <w:tcW w:w="1000" w:type="dxa"/>
            <w:tcBorders>
              <w:top w:val="nil"/>
              <w:left w:val="nil"/>
              <w:bottom w:val="nil"/>
              <w:right w:val="nil"/>
            </w:tcBorders>
            <w:shd w:val="clear" w:color="auto" w:fill="auto"/>
            <w:noWrap/>
            <w:vAlign w:val="bottom"/>
            <w:hideMark/>
          </w:tcPr>
          <w:p w14:paraId="2CD708BA" w14:textId="77777777" w:rsidR="00A23F7A" w:rsidRPr="00312D0A" w:rsidRDefault="00A23F7A" w:rsidP="00B5765E">
            <w:pPr>
              <w:rPr>
                <w:rFonts w:eastAsia="Times New Roman" w:cs="Times New Roman"/>
                <w:lang w:eastAsia="sv-SE"/>
              </w:rPr>
            </w:pPr>
          </w:p>
        </w:tc>
        <w:tc>
          <w:tcPr>
            <w:tcW w:w="960" w:type="dxa"/>
            <w:tcBorders>
              <w:top w:val="nil"/>
              <w:left w:val="nil"/>
              <w:bottom w:val="nil"/>
              <w:right w:val="nil"/>
            </w:tcBorders>
            <w:shd w:val="clear" w:color="auto" w:fill="auto"/>
            <w:noWrap/>
            <w:vAlign w:val="bottom"/>
            <w:hideMark/>
          </w:tcPr>
          <w:p w14:paraId="50768D1A" w14:textId="77777777" w:rsidR="00A23F7A" w:rsidRPr="00312D0A" w:rsidRDefault="00A23F7A" w:rsidP="00B5765E">
            <w:pPr>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w:t>
            </w:r>
          </w:p>
        </w:tc>
        <w:tc>
          <w:tcPr>
            <w:tcW w:w="880" w:type="dxa"/>
            <w:tcBorders>
              <w:top w:val="nil"/>
              <w:left w:val="nil"/>
              <w:bottom w:val="nil"/>
              <w:right w:val="nil"/>
            </w:tcBorders>
            <w:shd w:val="clear" w:color="auto" w:fill="auto"/>
            <w:noWrap/>
            <w:vAlign w:val="bottom"/>
            <w:hideMark/>
          </w:tcPr>
          <w:p w14:paraId="6F100DDC" w14:textId="77777777" w:rsidR="00A23F7A" w:rsidRPr="00312D0A" w:rsidRDefault="00A23F7A" w:rsidP="00B5765E">
            <w:pPr>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w:t>
            </w:r>
          </w:p>
        </w:tc>
      </w:tr>
      <w:tr w:rsidR="00A23F7A" w:rsidRPr="00312D0A" w14:paraId="2CA47299" w14:textId="77777777" w:rsidTr="00B5765E">
        <w:trPr>
          <w:gridAfter w:val="1"/>
          <w:wAfter w:w="23" w:type="dxa"/>
          <w:trHeight w:val="180"/>
        </w:trPr>
        <w:tc>
          <w:tcPr>
            <w:tcW w:w="5200" w:type="dxa"/>
            <w:tcBorders>
              <w:top w:val="nil"/>
              <w:left w:val="nil"/>
              <w:bottom w:val="nil"/>
              <w:right w:val="nil"/>
            </w:tcBorders>
            <w:shd w:val="clear" w:color="auto" w:fill="auto"/>
            <w:noWrap/>
            <w:vAlign w:val="bottom"/>
            <w:hideMark/>
          </w:tcPr>
          <w:p w14:paraId="0E5A83DB" w14:textId="77777777" w:rsidR="00A23F7A" w:rsidRPr="00312D0A" w:rsidRDefault="00A23F7A" w:rsidP="00B5765E">
            <w:pPr>
              <w:rPr>
                <w:rFonts w:ascii="Arial" w:eastAsia="Times New Roman" w:hAnsi="Arial" w:cs="Arial"/>
                <w:sz w:val="14"/>
                <w:szCs w:val="14"/>
                <w:lang w:eastAsia="sv-SE"/>
              </w:rPr>
            </w:pPr>
          </w:p>
        </w:tc>
        <w:tc>
          <w:tcPr>
            <w:tcW w:w="1000" w:type="dxa"/>
            <w:tcBorders>
              <w:top w:val="nil"/>
              <w:left w:val="nil"/>
              <w:bottom w:val="nil"/>
              <w:right w:val="nil"/>
            </w:tcBorders>
            <w:shd w:val="clear" w:color="auto" w:fill="auto"/>
            <w:noWrap/>
            <w:vAlign w:val="bottom"/>
            <w:hideMark/>
          </w:tcPr>
          <w:p w14:paraId="4181172A" w14:textId="77777777" w:rsidR="00A23F7A" w:rsidRPr="00312D0A" w:rsidRDefault="00A23F7A" w:rsidP="00B5765E">
            <w:pPr>
              <w:rPr>
                <w:rFonts w:eastAsia="Times New Roman" w:cs="Times New Roman"/>
                <w:lang w:eastAsia="sv-SE"/>
              </w:rPr>
            </w:pPr>
          </w:p>
        </w:tc>
        <w:tc>
          <w:tcPr>
            <w:tcW w:w="960" w:type="dxa"/>
            <w:tcBorders>
              <w:top w:val="nil"/>
              <w:left w:val="nil"/>
              <w:bottom w:val="nil"/>
              <w:right w:val="nil"/>
            </w:tcBorders>
            <w:shd w:val="clear" w:color="auto" w:fill="auto"/>
            <w:noWrap/>
            <w:vAlign w:val="bottom"/>
            <w:hideMark/>
          </w:tcPr>
          <w:p w14:paraId="10627F5A" w14:textId="77777777" w:rsidR="00A23F7A" w:rsidRPr="00312D0A" w:rsidRDefault="00A23F7A" w:rsidP="00B5765E">
            <w:pPr>
              <w:rPr>
                <w:rFonts w:eastAsia="Times New Roman" w:cs="Times New Roman"/>
                <w:lang w:eastAsia="sv-SE"/>
              </w:rPr>
            </w:pPr>
          </w:p>
        </w:tc>
        <w:tc>
          <w:tcPr>
            <w:tcW w:w="880" w:type="dxa"/>
            <w:tcBorders>
              <w:top w:val="nil"/>
              <w:left w:val="nil"/>
              <w:bottom w:val="nil"/>
              <w:right w:val="nil"/>
            </w:tcBorders>
            <w:shd w:val="clear" w:color="auto" w:fill="auto"/>
            <w:noWrap/>
            <w:vAlign w:val="bottom"/>
            <w:hideMark/>
          </w:tcPr>
          <w:p w14:paraId="2DBC520C" w14:textId="77777777" w:rsidR="00A23F7A" w:rsidRPr="00312D0A" w:rsidRDefault="00A23F7A" w:rsidP="00B5765E">
            <w:pPr>
              <w:rPr>
                <w:rFonts w:eastAsia="Times New Roman" w:cs="Times New Roman"/>
                <w:lang w:eastAsia="sv-SE"/>
              </w:rPr>
            </w:pPr>
          </w:p>
        </w:tc>
      </w:tr>
      <w:tr w:rsidR="00A23F7A" w:rsidRPr="00312D0A" w14:paraId="366FA54D" w14:textId="77777777" w:rsidTr="00B5765E">
        <w:trPr>
          <w:gridAfter w:val="1"/>
          <w:wAfter w:w="23" w:type="dxa"/>
          <w:trHeight w:val="180"/>
        </w:trPr>
        <w:tc>
          <w:tcPr>
            <w:tcW w:w="5200" w:type="dxa"/>
            <w:tcBorders>
              <w:top w:val="nil"/>
              <w:left w:val="nil"/>
              <w:bottom w:val="nil"/>
              <w:right w:val="nil"/>
            </w:tcBorders>
            <w:shd w:val="clear" w:color="auto" w:fill="auto"/>
            <w:noWrap/>
            <w:vAlign w:val="bottom"/>
            <w:hideMark/>
          </w:tcPr>
          <w:p w14:paraId="3BCD2210" w14:textId="77777777" w:rsidR="00A23F7A" w:rsidRPr="00312D0A"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47A0886B" w14:textId="77777777" w:rsidR="00A23F7A" w:rsidRPr="00312D0A" w:rsidRDefault="00A23F7A" w:rsidP="00B5765E">
            <w:pPr>
              <w:rPr>
                <w:rFonts w:eastAsia="Times New Roman" w:cs="Times New Roman"/>
                <w:lang w:eastAsia="sv-SE"/>
              </w:rPr>
            </w:pPr>
          </w:p>
        </w:tc>
        <w:tc>
          <w:tcPr>
            <w:tcW w:w="960" w:type="dxa"/>
            <w:tcBorders>
              <w:top w:val="nil"/>
              <w:left w:val="nil"/>
              <w:bottom w:val="nil"/>
              <w:right w:val="nil"/>
            </w:tcBorders>
            <w:shd w:val="clear" w:color="auto" w:fill="auto"/>
            <w:noWrap/>
            <w:vAlign w:val="bottom"/>
            <w:hideMark/>
          </w:tcPr>
          <w:p w14:paraId="749E4B15" w14:textId="77777777" w:rsidR="00A23F7A" w:rsidRPr="00312D0A" w:rsidRDefault="00A23F7A" w:rsidP="00B5765E">
            <w:pPr>
              <w:rPr>
                <w:rFonts w:eastAsia="Times New Roman" w:cs="Times New Roman"/>
                <w:lang w:eastAsia="sv-SE"/>
              </w:rPr>
            </w:pPr>
          </w:p>
        </w:tc>
        <w:tc>
          <w:tcPr>
            <w:tcW w:w="880" w:type="dxa"/>
            <w:tcBorders>
              <w:top w:val="nil"/>
              <w:left w:val="nil"/>
              <w:bottom w:val="nil"/>
              <w:right w:val="nil"/>
            </w:tcBorders>
            <w:shd w:val="clear" w:color="auto" w:fill="auto"/>
            <w:noWrap/>
            <w:vAlign w:val="bottom"/>
            <w:hideMark/>
          </w:tcPr>
          <w:p w14:paraId="77B35924" w14:textId="77777777" w:rsidR="00A23F7A" w:rsidRPr="00312D0A" w:rsidRDefault="00A23F7A" w:rsidP="00B5765E">
            <w:pPr>
              <w:rPr>
                <w:rFonts w:eastAsia="Times New Roman" w:cs="Times New Roman"/>
                <w:lang w:eastAsia="sv-SE"/>
              </w:rPr>
            </w:pPr>
          </w:p>
        </w:tc>
      </w:tr>
      <w:tr w:rsidR="00A23F7A" w:rsidRPr="00312D0A" w14:paraId="67DCC728" w14:textId="77777777" w:rsidTr="00B5765E">
        <w:trPr>
          <w:gridAfter w:val="1"/>
          <w:wAfter w:w="23" w:type="dxa"/>
          <w:trHeight w:val="180"/>
        </w:trPr>
        <w:tc>
          <w:tcPr>
            <w:tcW w:w="5200" w:type="dxa"/>
            <w:tcBorders>
              <w:top w:val="nil"/>
              <w:left w:val="nil"/>
              <w:bottom w:val="nil"/>
              <w:right w:val="nil"/>
            </w:tcBorders>
            <w:shd w:val="clear" w:color="auto" w:fill="auto"/>
            <w:noWrap/>
            <w:vAlign w:val="bottom"/>
            <w:hideMark/>
          </w:tcPr>
          <w:p w14:paraId="7425521D" w14:textId="77777777" w:rsidR="00A23F7A" w:rsidRPr="00312D0A" w:rsidRDefault="00A23F7A" w:rsidP="00B5765E">
            <w:pPr>
              <w:jc w:val="right"/>
              <w:rPr>
                <w:rFonts w:ascii="Arial" w:eastAsia="Times New Roman" w:hAnsi="Arial" w:cs="Arial"/>
                <w:b/>
                <w:bCs/>
                <w:sz w:val="14"/>
                <w:szCs w:val="14"/>
                <w:lang w:eastAsia="sv-SE"/>
              </w:rPr>
            </w:pPr>
            <w:r w:rsidRPr="00312D0A">
              <w:rPr>
                <w:rFonts w:ascii="Arial" w:eastAsia="Times New Roman" w:hAnsi="Arial" w:cs="Arial"/>
                <w:b/>
                <w:bCs/>
                <w:sz w:val="14"/>
                <w:szCs w:val="14"/>
                <w:lang w:eastAsia="sv-SE"/>
              </w:rPr>
              <w:t xml:space="preserve">                                                               Summa</w:t>
            </w:r>
          </w:p>
        </w:tc>
        <w:tc>
          <w:tcPr>
            <w:tcW w:w="1000" w:type="dxa"/>
            <w:tcBorders>
              <w:top w:val="nil"/>
              <w:left w:val="nil"/>
              <w:bottom w:val="nil"/>
              <w:right w:val="nil"/>
            </w:tcBorders>
            <w:shd w:val="clear" w:color="auto" w:fill="auto"/>
            <w:noWrap/>
            <w:vAlign w:val="bottom"/>
            <w:hideMark/>
          </w:tcPr>
          <w:p w14:paraId="56CC05E4" w14:textId="77777777" w:rsidR="00A23F7A" w:rsidRPr="00312D0A" w:rsidRDefault="00A23F7A" w:rsidP="00B5765E">
            <w:pPr>
              <w:jc w:val="right"/>
              <w:rPr>
                <w:rFonts w:ascii="Arial" w:eastAsia="Times New Roman" w:hAnsi="Arial" w:cs="Arial"/>
                <w:b/>
                <w:bCs/>
                <w:sz w:val="14"/>
                <w:szCs w:val="14"/>
                <w:lang w:eastAsia="sv-SE"/>
              </w:rPr>
            </w:pPr>
            <w:r w:rsidRPr="00312D0A">
              <w:rPr>
                <w:rFonts w:ascii="Arial" w:eastAsia="Times New Roman" w:hAnsi="Arial" w:cs="Arial"/>
                <w:b/>
                <w:bCs/>
                <w:sz w:val="14"/>
                <w:szCs w:val="14"/>
                <w:lang w:eastAsia="sv-SE"/>
              </w:rPr>
              <w:t xml:space="preserve">52 122 </w:t>
            </w:r>
          </w:p>
        </w:tc>
        <w:tc>
          <w:tcPr>
            <w:tcW w:w="960" w:type="dxa"/>
            <w:tcBorders>
              <w:top w:val="nil"/>
              <w:left w:val="nil"/>
              <w:bottom w:val="nil"/>
              <w:right w:val="nil"/>
            </w:tcBorders>
            <w:shd w:val="clear" w:color="auto" w:fill="auto"/>
            <w:noWrap/>
            <w:vAlign w:val="bottom"/>
            <w:hideMark/>
          </w:tcPr>
          <w:p w14:paraId="6C0AD045" w14:textId="77777777" w:rsidR="00A23F7A" w:rsidRPr="00312D0A" w:rsidRDefault="00A23F7A" w:rsidP="00B5765E">
            <w:pPr>
              <w:jc w:val="right"/>
              <w:rPr>
                <w:rFonts w:ascii="Arial" w:eastAsia="Times New Roman" w:hAnsi="Arial" w:cs="Arial"/>
                <w:b/>
                <w:bCs/>
                <w:sz w:val="14"/>
                <w:szCs w:val="14"/>
                <w:lang w:eastAsia="sv-SE"/>
              </w:rPr>
            </w:pPr>
            <w:r w:rsidRPr="00312D0A">
              <w:rPr>
                <w:rFonts w:ascii="Arial" w:eastAsia="Times New Roman" w:hAnsi="Arial" w:cs="Arial"/>
                <w:b/>
                <w:bCs/>
                <w:sz w:val="14"/>
                <w:szCs w:val="14"/>
                <w:lang w:eastAsia="sv-SE"/>
              </w:rPr>
              <w:t xml:space="preserve">20 477 </w:t>
            </w:r>
          </w:p>
        </w:tc>
        <w:tc>
          <w:tcPr>
            <w:tcW w:w="880" w:type="dxa"/>
            <w:tcBorders>
              <w:top w:val="nil"/>
              <w:left w:val="nil"/>
              <w:bottom w:val="nil"/>
              <w:right w:val="nil"/>
            </w:tcBorders>
            <w:shd w:val="clear" w:color="auto" w:fill="auto"/>
            <w:noWrap/>
            <w:vAlign w:val="bottom"/>
            <w:hideMark/>
          </w:tcPr>
          <w:p w14:paraId="75E4DC1A" w14:textId="77777777" w:rsidR="00A23F7A" w:rsidRPr="00312D0A" w:rsidRDefault="00A23F7A" w:rsidP="00B5765E">
            <w:pPr>
              <w:jc w:val="right"/>
              <w:rPr>
                <w:rFonts w:ascii="Arial" w:eastAsia="Times New Roman" w:hAnsi="Arial" w:cs="Arial"/>
                <w:b/>
                <w:bCs/>
                <w:sz w:val="14"/>
                <w:szCs w:val="14"/>
                <w:lang w:eastAsia="sv-SE"/>
              </w:rPr>
            </w:pPr>
            <w:r w:rsidRPr="00312D0A">
              <w:rPr>
                <w:rFonts w:ascii="Arial" w:eastAsia="Times New Roman" w:hAnsi="Arial" w:cs="Arial"/>
                <w:b/>
                <w:bCs/>
                <w:sz w:val="14"/>
                <w:szCs w:val="14"/>
                <w:lang w:eastAsia="sv-SE"/>
              </w:rPr>
              <w:t xml:space="preserve">3 146 </w:t>
            </w:r>
          </w:p>
        </w:tc>
      </w:tr>
      <w:tr w:rsidR="00A23F7A" w:rsidRPr="00312D0A" w14:paraId="42483427" w14:textId="77777777" w:rsidTr="00B5765E">
        <w:trPr>
          <w:gridAfter w:val="1"/>
          <w:wAfter w:w="23" w:type="dxa"/>
          <w:trHeight w:val="180"/>
        </w:trPr>
        <w:tc>
          <w:tcPr>
            <w:tcW w:w="5200" w:type="dxa"/>
            <w:tcBorders>
              <w:top w:val="nil"/>
              <w:left w:val="nil"/>
              <w:bottom w:val="nil"/>
              <w:right w:val="nil"/>
            </w:tcBorders>
            <w:shd w:val="clear" w:color="auto" w:fill="auto"/>
            <w:noWrap/>
            <w:vAlign w:val="bottom"/>
            <w:hideMark/>
          </w:tcPr>
          <w:p w14:paraId="1BD13129" w14:textId="77777777" w:rsidR="00A23F7A" w:rsidRPr="00312D0A" w:rsidRDefault="00A23F7A" w:rsidP="00B5765E">
            <w:pPr>
              <w:jc w:val="right"/>
              <w:rPr>
                <w:rFonts w:ascii="Arial" w:eastAsia="Times New Roman" w:hAnsi="Arial" w:cs="Arial"/>
                <w:b/>
                <w:bCs/>
                <w:sz w:val="14"/>
                <w:szCs w:val="14"/>
                <w:lang w:eastAsia="sv-SE"/>
              </w:rPr>
            </w:pPr>
          </w:p>
        </w:tc>
        <w:tc>
          <w:tcPr>
            <w:tcW w:w="1000" w:type="dxa"/>
            <w:tcBorders>
              <w:top w:val="nil"/>
              <w:left w:val="nil"/>
              <w:bottom w:val="nil"/>
              <w:right w:val="nil"/>
            </w:tcBorders>
            <w:shd w:val="clear" w:color="auto" w:fill="auto"/>
            <w:noWrap/>
            <w:vAlign w:val="bottom"/>
            <w:hideMark/>
          </w:tcPr>
          <w:p w14:paraId="4357AD63" w14:textId="77777777" w:rsidR="00A23F7A" w:rsidRPr="00312D0A" w:rsidRDefault="00A23F7A" w:rsidP="00B5765E">
            <w:pPr>
              <w:jc w:val="right"/>
              <w:rPr>
                <w:rFonts w:eastAsia="Times New Roman" w:cs="Times New Roman"/>
                <w:lang w:eastAsia="sv-SE"/>
              </w:rPr>
            </w:pPr>
          </w:p>
        </w:tc>
        <w:tc>
          <w:tcPr>
            <w:tcW w:w="960" w:type="dxa"/>
            <w:tcBorders>
              <w:top w:val="nil"/>
              <w:left w:val="nil"/>
              <w:bottom w:val="nil"/>
              <w:right w:val="nil"/>
            </w:tcBorders>
            <w:shd w:val="clear" w:color="auto" w:fill="auto"/>
            <w:noWrap/>
            <w:vAlign w:val="bottom"/>
            <w:hideMark/>
          </w:tcPr>
          <w:p w14:paraId="15A39159" w14:textId="77777777" w:rsidR="00A23F7A" w:rsidRPr="00312D0A" w:rsidRDefault="00A23F7A" w:rsidP="00B5765E">
            <w:pPr>
              <w:rPr>
                <w:rFonts w:eastAsia="Times New Roman" w:cs="Times New Roman"/>
                <w:lang w:eastAsia="sv-SE"/>
              </w:rPr>
            </w:pPr>
          </w:p>
        </w:tc>
        <w:tc>
          <w:tcPr>
            <w:tcW w:w="880" w:type="dxa"/>
            <w:tcBorders>
              <w:top w:val="nil"/>
              <w:left w:val="nil"/>
              <w:bottom w:val="nil"/>
              <w:right w:val="nil"/>
            </w:tcBorders>
            <w:shd w:val="clear" w:color="auto" w:fill="auto"/>
            <w:noWrap/>
            <w:vAlign w:val="bottom"/>
            <w:hideMark/>
          </w:tcPr>
          <w:p w14:paraId="3F0BC9C4" w14:textId="77777777" w:rsidR="00A23F7A" w:rsidRPr="00312D0A" w:rsidRDefault="00A23F7A" w:rsidP="00B5765E">
            <w:pPr>
              <w:rPr>
                <w:rFonts w:eastAsia="Times New Roman" w:cs="Times New Roman"/>
                <w:lang w:eastAsia="sv-SE"/>
              </w:rPr>
            </w:pPr>
          </w:p>
        </w:tc>
      </w:tr>
      <w:tr w:rsidR="00A23F7A" w:rsidRPr="00312D0A" w14:paraId="698CF989" w14:textId="77777777" w:rsidTr="00B5765E">
        <w:trPr>
          <w:gridAfter w:val="1"/>
          <w:wAfter w:w="23" w:type="dxa"/>
          <w:trHeight w:val="180"/>
        </w:trPr>
        <w:tc>
          <w:tcPr>
            <w:tcW w:w="5200" w:type="dxa"/>
            <w:tcBorders>
              <w:top w:val="nil"/>
              <w:left w:val="nil"/>
              <w:bottom w:val="nil"/>
              <w:right w:val="nil"/>
            </w:tcBorders>
            <w:shd w:val="clear" w:color="auto" w:fill="auto"/>
            <w:noWrap/>
            <w:vAlign w:val="bottom"/>
            <w:hideMark/>
          </w:tcPr>
          <w:p w14:paraId="67058EBD" w14:textId="77777777" w:rsidR="00A23F7A" w:rsidRPr="00312D0A"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5B41C8F1" w14:textId="77777777" w:rsidR="00A23F7A" w:rsidRPr="00312D0A" w:rsidRDefault="00A23F7A" w:rsidP="00B5765E">
            <w:pPr>
              <w:jc w:val="right"/>
              <w:rPr>
                <w:rFonts w:eastAsia="Times New Roman" w:cs="Times New Roman"/>
                <w:lang w:eastAsia="sv-SE"/>
              </w:rPr>
            </w:pPr>
          </w:p>
        </w:tc>
        <w:tc>
          <w:tcPr>
            <w:tcW w:w="960" w:type="dxa"/>
            <w:tcBorders>
              <w:top w:val="nil"/>
              <w:left w:val="nil"/>
              <w:bottom w:val="nil"/>
              <w:right w:val="nil"/>
            </w:tcBorders>
            <w:shd w:val="clear" w:color="auto" w:fill="auto"/>
            <w:noWrap/>
            <w:vAlign w:val="bottom"/>
            <w:hideMark/>
          </w:tcPr>
          <w:p w14:paraId="05C6AF0E" w14:textId="77777777" w:rsidR="00A23F7A" w:rsidRPr="00312D0A" w:rsidRDefault="00A23F7A" w:rsidP="00B5765E">
            <w:pPr>
              <w:rPr>
                <w:rFonts w:eastAsia="Times New Roman" w:cs="Times New Roman"/>
                <w:lang w:eastAsia="sv-SE"/>
              </w:rPr>
            </w:pPr>
          </w:p>
        </w:tc>
        <w:tc>
          <w:tcPr>
            <w:tcW w:w="880" w:type="dxa"/>
            <w:tcBorders>
              <w:top w:val="nil"/>
              <w:left w:val="nil"/>
              <w:bottom w:val="nil"/>
              <w:right w:val="nil"/>
            </w:tcBorders>
            <w:shd w:val="clear" w:color="auto" w:fill="auto"/>
            <w:noWrap/>
            <w:vAlign w:val="bottom"/>
            <w:hideMark/>
          </w:tcPr>
          <w:p w14:paraId="323655F9" w14:textId="77777777" w:rsidR="00A23F7A" w:rsidRPr="00312D0A" w:rsidRDefault="00A23F7A" w:rsidP="00B5765E">
            <w:pPr>
              <w:rPr>
                <w:rFonts w:eastAsia="Times New Roman" w:cs="Times New Roman"/>
                <w:lang w:eastAsia="sv-SE"/>
              </w:rPr>
            </w:pPr>
          </w:p>
        </w:tc>
      </w:tr>
      <w:tr w:rsidR="00A23F7A" w:rsidRPr="00312D0A" w14:paraId="1C37498A" w14:textId="77777777" w:rsidTr="00B5765E">
        <w:trPr>
          <w:gridAfter w:val="1"/>
          <w:wAfter w:w="23" w:type="dxa"/>
          <w:trHeight w:val="180"/>
        </w:trPr>
        <w:tc>
          <w:tcPr>
            <w:tcW w:w="5200" w:type="dxa"/>
            <w:tcBorders>
              <w:top w:val="nil"/>
              <w:left w:val="nil"/>
              <w:bottom w:val="single" w:sz="4" w:space="0" w:color="auto"/>
              <w:right w:val="nil"/>
            </w:tcBorders>
            <w:shd w:val="clear" w:color="auto" w:fill="auto"/>
            <w:noWrap/>
            <w:vAlign w:val="bottom"/>
            <w:hideMark/>
          </w:tcPr>
          <w:p w14:paraId="604DF2EE"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w:t>
            </w:r>
            <w:r w:rsidRPr="00312D0A">
              <w:rPr>
                <w:rFonts w:ascii="Arial" w:eastAsia="Times New Roman" w:hAnsi="Arial" w:cs="Arial"/>
                <w:b/>
                <w:bCs/>
                <w:sz w:val="14"/>
                <w:szCs w:val="14"/>
                <w:lang w:eastAsia="sv-SE"/>
              </w:rPr>
              <w:t xml:space="preserve">    Summa totalt</w:t>
            </w:r>
          </w:p>
        </w:tc>
        <w:tc>
          <w:tcPr>
            <w:tcW w:w="1000" w:type="dxa"/>
            <w:tcBorders>
              <w:top w:val="nil"/>
              <w:left w:val="nil"/>
              <w:bottom w:val="single" w:sz="4" w:space="0" w:color="auto"/>
              <w:right w:val="nil"/>
            </w:tcBorders>
            <w:shd w:val="clear" w:color="auto" w:fill="auto"/>
            <w:noWrap/>
            <w:vAlign w:val="bottom"/>
            <w:hideMark/>
          </w:tcPr>
          <w:p w14:paraId="296D7F76" w14:textId="77777777" w:rsidR="00A23F7A" w:rsidRPr="00312D0A" w:rsidRDefault="00A23F7A" w:rsidP="00B5765E">
            <w:pPr>
              <w:jc w:val="right"/>
              <w:rPr>
                <w:rFonts w:ascii="Arial" w:eastAsia="Times New Roman" w:hAnsi="Arial" w:cs="Arial"/>
                <w:b/>
                <w:bCs/>
                <w:sz w:val="14"/>
                <w:szCs w:val="14"/>
                <w:lang w:eastAsia="sv-SE"/>
              </w:rPr>
            </w:pPr>
            <w:r w:rsidRPr="00312D0A">
              <w:rPr>
                <w:rFonts w:ascii="Arial" w:eastAsia="Times New Roman" w:hAnsi="Arial" w:cs="Arial"/>
                <w:b/>
                <w:bCs/>
                <w:sz w:val="14"/>
                <w:szCs w:val="14"/>
                <w:lang w:eastAsia="sv-SE"/>
              </w:rPr>
              <w:t xml:space="preserve">77 575 </w:t>
            </w:r>
          </w:p>
        </w:tc>
        <w:tc>
          <w:tcPr>
            <w:tcW w:w="960" w:type="dxa"/>
            <w:tcBorders>
              <w:top w:val="nil"/>
              <w:left w:val="nil"/>
              <w:bottom w:val="single" w:sz="4" w:space="0" w:color="auto"/>
              <w:right w:val="nil"/>
            </w:tcBorders>
            <w:shd w:val="clear" w:color="auto" w:fill="auto"/>
            <w:noWrap/>
            <w:vAlign w:val="bottom"/>
            <w:hideMark/>
          </w:tcPr>
          <w:p w14:paraId="68BF9407" w14:textId="77777777" w:rsidR="00A23F7A" w:rsidRPr="00312D0A" w:rsidRDefault="00A23F7A" w:rsidP="00B5765E">
            <w:pPr>
              <w:jc w:val="right"/>
              <w:rPr>
                <w:rFonts w:ascii="Arial" w:eastAsia="Times New Roman" w:hAnsi="Arial" w:cs="Arial"/>
                <w:b/>
                <w:bCs/>
                <w:sz w:val="14"/>
                <w:szCs w:val="14"/>
                <w:lang w:eastAsia="sv-SE"/>
              </w:rPr>
            </w:pPr>
            <w:r w:rsidRPr="00312D0A">
              <w:rPr>
                <w:rFonts w:ascii="Arial" w:eastAsia="Times New Roman" w:hAnsi="Arial" w:cs="Arial"/>
                <w:b/>
                <w:bCs/>
                <w:sz w:val="14"/>
                <w:szCs w:val="14"/>
                <w:lang w:eastAsia="sv-SE"/>
              </w:rPr>
              <w:t xml:space="preserve">26 773 </w:t>
            </w:r>
          </w:p>
        </w:tc>
        <w:tc>
          <w:tcPr>
            <w:tcW w:w="880" w:type="dxa"/>
            <w:tcBorders>
              <w:top w:val="nil"/>
              <w:left w:val="nil"/>
              <w:bottom w:val="single" w:sz="4" w:space="0" w:color="auto"/>
              <w:right w:val="nil"/>
            </w:tcBorders>
            <w:shd w:val="clear" w:color="auto" w:fill="auto"/>
            <w:noWrap/>
            <w:vAlign w:val="bottom"/>
            <w:hideMark/>
          </w:tcPr>
          <w:p w14:paraId="189EB94C" w14:textId="77777777" w:rsidR="00A23F7A" w:rsidRPr="00312D0A" w:rsidRDefault="00A23F7A" w:rsidP="00B5765E">
            <w:pPr>
              <w:jc w:val="right"/>
              <w:rPr>
                <w:rFonts w:ascii="Arial" w:eastAsia="Times New Roman" w:hAnsi="Arial" w:cs="Arial"/>
                <w:b/>
                <w:bCs/>
                <w:sz w:val="14"/>
                <w:szCs w:val="14"/>
                <w:lang w:eastAsia="sv-SE"/>
              </w:rPr>
            </w:pPr>
            <w:r w:rsidRPr="00312D0A">
              <w:rPr>
                <w:rFonts w:ascii="Arial" w:eastAsia="Times New Roman" w:hAnsi="Arial" w:cs="Arial"/>
                <w:b/>
                <w:bCs/>
                <w:sz w:val="14"/>
                <w:szCs w:val="14"/>
                <w:lang w:eastAsia="sv-SE"/>
              </w:rPr>
              <w:t xml:space="preserve">3 961 </w:t>
            </w:r>
          </w:p>
        </w:tc>
      </w:tr>
      <w:tr w:rsidR="00A23F7A" w:rsidRPr="00312D0A" w14:paraId="47CCAA8D" w14:textId="77777777" w:rsidTr="00B5765E">
        <w:trPr>
          <w:gridAfter w:val="1"/>
          <w:wAfter w:w="23" w:type="dxa"/>
          <w:trHeight w:val="180"/>
        </w:trPr>
        <w:tc>
          <w:tcPr>
            <w:tcW w:w="5200" w:type="dxa"/>
            <w:tcBorders>
              <w:top w:val="nil"/>
              <w:left w:val="nil"/>
              <w:bottom w:val="nil"/>
              <w:right w:val="nil"/>
            </w:tcBorders>
            <w:shd w:val="clear" w:color="auto" w:fill="auto"/>
            <w:noWrap/>
            <w:vAlign w:val="bottom"/>
            <w:hideMark/>
          </w:tcPr>
          <w:p w14:paraId="100CFE10" w14:textId="77777777" w:rsidR="00A23F7A" w:rsidRPr="00312D0A" w:rsidRDefault="00A23F7A" w:rsidP="00B5765E">
            <w:pPr>
              <w:jc w:val="right"/>
              <w:rPr>
                <w:rFonts w:ascii="Arial" w:eastAsia="Times New Roman" w:hAnsi="Arial" w:cs="Arial"/>
                <w:b/>
                <w:bCs/>
                <w:sz w:val="14"/>
                <w:szCs w:val="14"/>
                <w:lang w:eastAsia="sv-SE"/>
              </w:rPr>
            </w:pPr>
          </w:p>
        </w:tc>
        <w:tc>
          <w:tcPr>
            <w:tcW w:w="1000" w:type="dxa"/>
            <w:tcBorders>
              <w:top w:val="nil"/>
              <w:left w:val="nil"/>
              <w:bottom w:val="nil"/>
              <w:right w:val="nil"/>
            </w:tcBorders>
            <w:shd w:val="clear" w:color="auto" w:fill="auto"/>
            <w:noWrap/>
            <w:vAlign w:val="bottom"/>
            <w:hideMark/>
          </w:tcPr>
          <w:p w14:paraId="5D7B77DD" w14:textId="77777777" w:rsidR="00A23F7A" w:rsidRPr="00312D0A" w:rsidRDefault="00A23F7A" w:rsidP="00B5765E">
            <w:pPr>
              <w:rPr>
                <w:rFonts w:eastAsia="Times New Roman" w:cs="Times New Roman"/>
                <w:lang w:eastAsia="sv-SE"/>
              </w:rPr>
            </w:pPr>
          </w:p>
        </w:tc>
        <w:tc>
          <w:tcPr>
            <w:tcW w:w="960" w:type="dxa"/>
            <w:tcBorders>
              <w:top w:val="nil"/>
              <w:left w:val="nil"/>
              <w:bottom w:val="nil"/>
              <w:right w:val="nil"/>
            </w:tcBorders>
            <w:shd w:val="clear" w:color="auto" w:fill="auto"/>
            <w:noWrap/>
            <w:vAlign w:val="bottom"/>
            <w:hideMark/>
          </w:tcPr>
          <w:p w14:paraId="64B24122" w14:textId="77777777" w:rsidR="00A23F7A" w:rsidRPr="00312D0A" w:rsidRDefault="00A23F7A" w:rsidP="00B5765E">
            <w:pPr>
              <w:rPr>
                <w:rFonts w:eastAsia="Times New Roman" w:cs="Times New Roman"/>
                <w:lang w:eastAsia="sv-SE"/>
              </w:rPr>
            </w:pPr>
          </w:p>
        </w:tc>
        <w:tc>
          <w:tcPr>
            <w:tcW w:w="880" w:type="dxa"/>
            <w:tcBorders>
              <w:top w:val="nil"/>
              <w:left w:val="nil"/>
              <w:bottom w:val="nil"/>
              <w:right w:val="nil"/>
            </w:tcBorders>
            <w:shd w:val="clear" w:color="auto" w:fill="auto"/>
            <w:noWrap/>
            <w:vAlign w:val="bottom"/>
            <w:hideMark/>
          </w:tcPr>
          <w:p w14:paraId="2579AC1D" w14:textId="77777777" w:rsidR="00A23F7A" w:rsidRPr="00312D0A" w:rsidRDefault="00A23F7A" w:rsidP="00B5765E">
            <w:pPr>
              <w:rPr>
                <w:rFonts w:eastAsia="Times New Roman" w:cs="Times New Roman"/>
                <w:lang w:eastAsia="sv-SE"/>
              </w:rPr>
            </w:pPr>
          </w:p>
        </w:tc>
      </w:tr>
    </w:tbl>
    <w:p w14:paraId="11B7D125" w14:textId="77777777" w:rsidR="00A23F7A" w:rsidRDefault="00A23F7A" w:rsidP="00B5765E"/>
    <w:p w14:paraId="53DF3DD3" w14:textId="77777777" w:rsidR="00A23F7A" w:rsidRDefault="00A23F7A">
      <w:r>
        <w:br w:type="page"/>
      </w:r>
    </w:p>
    <w:tbl>
      <w:tblPr>
        <w:tblW w:w="5702" w:type="dxa"/>
        <w:tblCellMar>
          <w:left w:w="70" w:type="dxa"/>
          <w:right w:w="70" w:type="dxa"/>
        </w:tblCellMar>
        <w:tblLook w:val="04A0" w:firstRow="1" w:lastRow="0" w:firstColumn="1" w:lastColumn="0" w:noHBand="0" w:noVBand="1"/>
      </w:tblPr>
      <w:tblGrid>
        <w:gridCol w:w="620"/>
        <w:gridCol w:w="700"/>
        <w:gridCol w:w="47"/>
        <w:gridCol w:w="653"/>
        <w:gridCol w:w="79"/>
        <w:gridCol w:w="741"/>
        <w:gridCol w:w="92"/>
        <w:gridCol w:w="828"/>
        <w:gridCol w:w="122"/>
        <w:gridCol w:w="938"/>
        <w:gridCol w:w="122"/>
        <w:gridCol w:w="638"/>
        <w:gridCol w:w="122"/>
      </w:tblGrid>
      <w:tr w:rsidR="00A23F7A" w:rsidRPr="00E5154F" w14:paraId="72E134E5" w14:textId="77777777" w:rsidTr="00B5765E">
        <w:trPr>
          <w:trHeight w:val="180"/>
        </w:trPr>
        <w:tc>
          <w:tcPr>
            <w:tcW w:w="620" w:type="dxa"/>
            <w:tcBorders>
              <w:top w:val="nil"/>
              <w:left w:val="nil"/>
              <w:bottom w:val="nil"/>
              <w:right w:val="nil"/>
            </w:tcBorders>
            <w:shd w:val="clear" w:color="auto" w:fill="auto"/>
            <w:noWrap/>
            <w:vAlign w:val="bottom"/>
            <w:hideMark/>
          </w:tcPr>
          <w:p w14:paraId="3653A923" w14:textId="77777777" w:rsidR="00A23F7A" w:rsidRPr="00E5154F" w:rsidRDefault="00A23F7A" w:rsidP="00B5765E">
            <w:pPr>
              <w:rPr>
                <w:rFonts w:eastAsia="Times New Roman" w:cs="Times New Roman"/>
                <w:sz w:val="24"/>
                <w:szCs w:val="24"/>
                <w:lang w:eastAsia="sv-SE"/>
              </w:rPr>
            </w:pPr>
          </w:p>
        </w:tc>
        <w:tc>
          <w:tcPr>
            <w:tcW w:w="747" w:type="dxa"/>
            <w:gridSpan w:val="2"/>
            <w:tcBorders>
              <w:top w:val="nil"/>
              <w:left w:val="nil"/>
              <w:bottom w:val="nil"/>
              <w:right w:val="nil"/>
            </w:tcBorders>
            <w:shd w:val="clear" w:color="auto" w:fill="auto"/>
            <w:noWrap/>
            <w:vAlign w:val="bottom"/>
            <w:hideMark/>
          </w:tcPr>
          <w:p w14:paraId="428C6341" w14:textId="77777777" w:rsidR="00A23F7A" w:rsidRPr="00E5154F" w:rsidRDefault="00A23F7A" w:rsidP="00B5765E">
            <w:pPr>
              <w:rPr>
                <w:rFonts w:eastAsia="Times New Roman" w:cs="Times New Roman"/>
                <w:lang w:eastAsia="sv-SE"/>
              </w:rPr>
            </w:pPr>
          </w:p>
        </w:tc>
        <w:tc>
          <w:tcPr>
            <w:tcW w:w="732" w:type="dxa"/>
            <w:gridSpan w:val="2"/>
            <w:tcBorders>
              <w:top w:val="nil"/>
              <w:left w:val="nil"/>
              <w:bottom w:val="nil"/>
              <w:right w:val="nil"/>
            </w:tcBorders>
            <w:shd w:val="clear" w:color="auto" w:fill="auto"/>
            <w:noWrap/>
            <w:vAlign w:val="bottom"/>
            <w:hideMark/>
          </w:tcPr>
          <w:p w14:paraId="1EC88FA7" w14:textId="77777777" w:rsidR="00A23F7A" w:rsidRPr="00E5154F" w:rsidRDefault="00A23F7A" w:rsidP="00B5765E">
            <w:pPr>
              <w:rPr>
                <w:rFonts w:eastAsia="Times New Roman" w:cs="Times New Roman"/>
                <w:lang w:eastAsia="sv-SE"/>
              </w:rPr>
            </w:pPr>
          </w:p>
        </w:tc>
        <w:tc>
          <w:tcPr>
            <w:tcW w:w="833" w:type="dxa"/>
            <w:gridSpan w:val="2"/>
            <w:tcBorders>
              <w:top w:val="nil"/>
              <w:left w:val="nil"/>
              <w:bottom w:val="nil"/>
              <w:right w:val="nil"/>
            </w:tcBorders>
            <w:shd w:val="clear" w:color="auto" w:fill="auto"/>
            <w:noWrap/>
            <w:vAlign w:val="bottom"/>
            <w:hideMark/>
          </w:tcPr>
          <w:p w14:paraId="0F3BC7BF" w14:textId="77777777" w:rsidR="00A23F7A" w:rsidRPr="00E5154F" w:rsidRDefault="00A23F7A" w:rsidP="00B5765E">
            <w:pPr>
              <w:rPr>
                <w:rFonts w:eastAsia="Times New Roman" w:cs="Times New Roman"/>
                <w:lang w:eastAsia="sv-SE"/>
              </w:rPr>
            </w:pPr>
          </w:p>
        </w:tc>
        <w:tc>
          <w:tcPr>
            <w:tcW w:w="950" w:type="dxa"/>
            <w:gridSpan w:val="2"/>
            <w:tcBorders>
              <w:top w:val="nil"/>
              <w:left w:val="nil"/>
              <w:bottom w:val="nil"/>
              <w:right w:val="nil"/>
            </w:tcBorders>
            <w:shd w:val="clear" w:color="auto" w:fill="auto"/>
            <w:noWrap/>
            <w:vAlign w:val="bottom"/>
            <w:hideMark/>
          </w:tcPr>
          <w:p w14:paraId="036AA835" w14:textId="77777777" w:rsidR="00A23F7A" w:rsidRPr="00E5154F" w:rsidRDefault="00A23F7A" w:rsidP="00B5765E">
            <w:pPr>
              <w:rPr>
                <w:rFonts w:eastAsia="Times New Roman" w:cs="Times New Roman"/>
                <w:lang w:eastAsia="sv-SE"/>
              </w:rPr>
            </w:pPr>
          </w:p>
        </w:tc>
        <w:tc>
          <w:tcPr>
            <w:tcW w:w="1060" w:type="dxa"/>
            <w:gridSpan w:val="2"/>
            <w:tcBorders>
              <w:top w:val="nil"/>
              <w:left w:val="nil"/>
              <w:bottom w:val="nil"/>
              <w:right w:val="nil"/>
            </w:tcBorders>
            <w:shd w:val="clear" w:color="auto" w:fill="auto"/>
            <w:noWrap/>
            <w:vAlign w:val="bottom"/>
            <w:hideMark/>
          </w:tcPr>
          <w:p w14:paraId="2DC3A71D" w14:textId="77777777" w:rsidR="00A23F7A" w:rsidRPr="00E5154F" w:rsidRDefault="00A23F7A" w:rsidP="00B5765E">
            <w:pPr>
              <w:rPr>
                <w:rFonts w:eastAsia="Times New Roman" w:cs="Times New Roman"/>
                <w:lang w:eastAsia="sv-SE"/>
              </w:rPr>
            </w:pPr>
          </w:p>
        </w:tc>
        <w:tc>
          <w:tcPr>
            <w:tcW w:w="760" w:type="dxa"/>
            <w:gridSpan w:val="2"/>
            <w:tcBorders>
              <w:top w:val="nil"/>
              <w:left w:val="nil"/>
              <w:bottom w:val="nil"/>
              <w:right w:val="nil"/>
            </w:tcBorders>
            <w:shd w:val="clear" w:color="auto" w:fill="auto"/>
            <w:noWrap/>
            <w:vAlign w:val="bottom"/>
            <w:hideMark/>
          </w:tcPr>
          <w:p w14:paraId="45EEBD4E" w14:textId="77777777" w:rsidR="00A23F7A" w:rsidRPr="00E5154F" w:rsidRDefault="00A23F7A" w:rsidP="00B5765E">
            <w:pPr>
              <w:rPr>
                <w:rFonts w:eastAsia="Times New Roman" w:cs="Times New Roman"/>
                <w:lang w:eastAsia="sv-SE"/>
              </w:rPr>
            </w:pPr>
          </w:p>
        </w:tc>
      </w:tr>
      <w:tr w:rsidR="00A23F7A" w:rsidRPr="00E5154F" w14:paraId="19EC513B" w14:textId="77777777" w:rsidTr="00B5765E">
        <w:trPr>
          <w:trHeight w:val="180"/>
        </w:trPr>
        <w:tc>
          <w:tcPr>
            <w:tcW w:w="620" w:type="dxa"/>
            <w:tcBorders>
              <w:top w:val="nil"/>
              <w:left w:val="nil"/>
              <w:bottom w:val="single" w:sz="4" w:space="0" w:color="auto"/>
              <w:right w:val="nil"/>
            </w:tcBorders>
            <w:shd w:val="clear" w:color="auto" w:fill="auto"/>
            <w:noWrap/>
            <w:vAlign w:val="bottom"/>
            <w:hideMark/>
          </w:tcPr>
          <w:p w14:paraId="44B7340C"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 </w:t>
            </w:r>
          </w:p>
        </w:tc>
        <w:tc>
          <w:tcPr>
            <w:tcW w:w="747" w:type="dxa"/>
            <w:gridSpan w:val="2"/>
            <w:tcBorders>
              <w:top w:val="nil"/>
              <w:left w:val="nil"/>
              <w:bottom w:val="single" w:sz="4" w:space="0" w:color="auto"/>
              <w:right w:val="nil"/>
            </w:tcBorders>
            <w:shd w:val="clear" w:color="auto" w:fill="auto"/>
            <w:noWrap/>
            <w:vAlign w:val="bottom"/>
            <w:hideMark/>
          </w:tcPr>
          <w:p w14:paraId="435477C4"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 </w:t>
            </w:r>
          </w:p>
        </w:tc>
        <w:tc>
          <w:tcPr>
            <w:tcW w:w="732" w:type="dxa"/>
            <w:gridSpan w:val="2"/>
            <w:tcBorders>
              <w:top w:val="nil"/>
              <w:left w:val="nil"/>
              <w:bottom w:val="single" w:sz="4" w:space="0" w:color="auto"/>
              <w:right w:val="nil"/>
            </w:tcBorders>
            <w:shd w:val="clear" w:color="auto" w:fill="auto"/>
            <w:noWrap/>
            <w:vAlign w:val="bottom"/>
            <w:hideMark/>
          </w:tcPr>
          <w:p w14:paraId="1A837804"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 </w:t>
            </w:r>
          </w:p>
        </w:tc>
        <w:tc>
          <w:tcPr>
            <w:tcW w:w="833" w:type="dxa"/>
            <w:gridSpan w:val="2"/>
            <w:tcBorders>
              <w:top w:val="nil"/>
              <w:left w:val="nil"/>
              <w:bottom w:val="single" w:sz="4" w:space="0" w:color="auto"/>
              <w:right w:val="nil"/>
            </w:tcBorders>
            <w:shd w:val="clear" w:color="auto" w:fill="auto"/>
            <w:noWrap/>
            <w:vAlign w:val="bottom"/>
            <w:hideMark/>
          </w:tcPr>
          <w:p w14:paraId="409FF4D0"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 </w:t>
            </w:r>
          </w:p>
        </w:tc>
        <w:tc>
          <w:tcPr>
            <w:tcW w:w="950" w:type="dxa"/>
            <w:gridSpan w:val="2"/>
            <w:tcBorders>
              <w:top w:val="nil"/>
              <w:left w:val="nil"/>
              <w:bottom w:val="single" w:sz="4" w:space="0" w:color="auto"/>
              <w:right w:val="nil"/>
            </w:tcBorders>
            <w:shd w:val="clear" w:color="auto" w:fill="auto"/>
            <w:noWrap/>
            <w:vAlign w:val="bottom"/>
            <w:hideMark/>
          </w:tcPr>
          <w:p w14:paraId="537FB4B7"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 </w:t>
            </w:r>
          </w:p>
        </w:tc>
        <w:tc>
          <w:tcPr>
            <w:tcW w:w="1060" w:type="dxa"/>
            <w:gridSpan w:val="2"/>
            <w:tcBorders>
              <w:top w:val="nil"/>
              <w:left w:val="nil"/>
              <w:bottom w:val="single" w:sz="4" w:space="0" w:color="auto"/>
              <w:right w:val="nil"/>
            </w:tcBorders>
            <w:shd w:val="clear" w:color="auto" w:fill="auto"/>
            <w:noWrap/>
            <w:vAlign w:val="bottom"/>
            <w:hideMark/>
          </w:tcPr>
          <w:p w14:paraId="6544B28F"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 </w:t>
            </w:r>
          </w:p>
        </w:tc>
        <w:tc>
          <w:tcPr>
            <w:tcW w:w="760" w:type="dxa"/>
            <w:gridSpan w:val="2"/>
            <w:tcBorders>
              <w:top w:val="nil"/>
              <w:left w:val="nil"/>
              <w:bottom w:val="single" w:sz="4" w:space="0" w:color="auto"/>
              <w:right w:val="nil"/>
            </w:tcBorders>
            <w:shd w:val="clear" w:color="auto" w:fill="auto"/>
            <w:noWrap/>
            <w:vAlign w:val="bottom"/>
            <w:hideMark/>
          </w:tcPr>
          <w:p w14:paraId="17830F3D"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 </w:t>
            </w:r>
          </w:p>
        </w:tc>
      </w:tr>
      <w:tr w:rsidR="00A23F7A" w:rsidRPr="00E5154F" w14:paraId="2A393B26" w14:textId="77777777" w:rsidTr="00B5765E">
        <w:trPr>
          <w:trHeight w:val="180"/>
        </w:trPr>
        <w:tc>
          <w:tcPr>
            <w:tcW w:w="620" w:type="dxa"/>
            <w:tcBorders>
              <w:top w:val="nil"/>
              <w:left w:val="nil"/>
              <w:bottom w:val="single" w:sz="4" w:space="0" w:color="auto"/>
              <w:right w:val="nil"/>
            </w:tcBorders>
            <w:shd w:val="clear" w:color="auto" w:fill="auto"/>
            <w:noWrap/>
            <w:vAlign w:val="bottom"/>
            <w:hideMark/>
          </w:tcPr>
          <w:p w14:paraId="19F51582"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 </w:t>
            </w:r>
          </w:p>
        </w:tc>
        <w:tc>
          <w:tcPr>
            <w:tcW w:w="747" w:type="dxa"/>
            <w:gridSpan w:val="2"/>
            <w:tcBorders>
              <w:top w:val="nil"/>
              <w:left w:val="nil"/>
              <w:bottom w:val="single" w:sz="4" w:space="0" w:color="auto"/>
              <w:right w:val="nil"/>
            </w:tcBorders>
            <w:shd w:val="clear" w:color="auto" w:fill="auto"/>
            <w:noWrap/>
            <w:vAlign w:val="bottom"/>
            <w:hideMark/>
          </w:tcPr>
          <w:p w14:paraId="6A46E43B"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 </w:t>
            </w:r>
          </w:p>
        </w:tc>
        <w:tc>
          <w:tcPr>
            <w:tcW w:w="732" w:type="dxa"/>
            <w:gridSpan w:val="2"/>
            <w:tcBorders>
              <w:top w:val="nil"/>
              <w:left w:val="nil"/>
              <w:bottom w:val="single" w:sz="4" w:space="0" w:color="auto"/>
              <w:right w:val="nil"/>
            </w:tcBorders>
            <w:shd w:val="clear" w:color="auto" w:fill="auto"/>
            <w:noWrap/>
            <w:vAlign w:val="bottom"/>
            <w:hideMark/>
          </w:tcPr>
          <w:p w14:paraId="3CAE9AA1"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 </w:t>
            </w:r>
          </w:p>
        </w:tc>
        <w:tc>
          <w:tcPr>
            <w:tcW w:w="833" w:type="dxa"/>
            <w:gridSpan w:val="2"/>
            <w:tcBorders>
              <w:top w:val="nil"/>
              <w:left w:val="nil"/>
              <w:bottom w:val="single" w:sz="4" w:space="0" w:color="auto"/>
              <w:right w:val="nil"/>
            </w:tcBorders>
            <w:shd w:val="clear" w:color="auto" w:fill="auto"/>
            <w:noWrap/>
            <w:vAlign w:val="bottom"/>
            <w:hideMark/>
          </w:tcPr>
          <w:p w14:paraId="116EDB3F"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 </w:t>
            </w:r>
          </w:p>
        </w:tc>
        <w:tc>
          <w:tcPr>
            <w:tcW w:w="950" w:type="dxa"/>
            <w:gridSpan w:val="2"/>
            <w:tcBorders>
              <w:top w:val="nil"/>
              <w:left w:val="nil"/>
              <w:bottom w:val="single" w:sz="4" w:space="0" w:color="auto"/>
              <w:right w:val="nil"/>
            </w:tcBorders>
            <w:shd w:val="clear" w:color="auto" w:fill="auto"/>
            <w:noWrap/>
            <w:vAlign w:val="bottom"/>
            <w:hideMark/>
          </w:tcPr>
          <w:p w14:paraId="64DDC1AC"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 </w:t>
            </w:r>
          </w:p>
        </w:tc>
        <w:tc>
          <w:tcPr>
            <w:tcW w:w="1060" w:type="dxa"/>
            <w:gridSpan w:val="2"/>
            <w:tcBorders>
              <w:top w:val="nil"/>
              <w:left w:val="nil"/>
              <w:bottom w:val="single" w:sz="4" w:space="0" w:color="auto"/>
              <w:right w:val="nil"/>
            </w:tcBorders>
            <w:shd w:val="clear" w:color="auto" w:fill="auto"/>
            <w:noWrap/>
            <w:vAlign w:val="bottom"/>
            <w:hideMark/>
          </w:tcPr>
          <w:p w14:paraId="2A5BCFC2"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 </w:t>
            </w:r>
          </w:p>
        </w:tc>
        <w:tc>
          <w:tcPr>
            <w:tcW w:w="760" w:type="dxa"/>
            <w:gridSpan w:val="2"/>
            <w:tcBorders>
              <w:top w:val="nil"/>
              <w:left w:val="nil"/>
              <w:bottom w:val="single" w:sz="4" w:space="0" w:color="auto"/>
              <w:right w:val="nil"/>
            </w:tcBorders>
            <w:shd w:val="clear" w:color="auto" w:fill="auto"/>
            <w:noWrap/>
            <w:vAlign w:val="bottom"/>
            <w:hideMark/>
          </w:tcPr>
          <w:p w14:paraId="1F3E0B03"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 </w:t>
            </w:r>
          </w:p>
        </w:tc>
      </w:tr>
      <w:tr w:rsidR="00A23F7A" w:rsidRPr="00E5154F" w14:paraId="02FF854D" w14:textId="77777777" w:rsidTr="00B5765E">
        <w:trPr>
          <w:trHeight w:val="180"/>
        </w:trPr>
        <w:tc>
          <w:tcPr>
            <w:tcW w:w="620" w:type="dxa"/>
            <w:tcBorders>
              <w:top w:val="nil"/>
              <w:left w:val="nil"/>
              <w:bottom w:val="nil"/>
              <w:right w:val="nil"/>
            </w:tcBorders>
            <w:shd w:val="clear" w:color="auto" w:fill="auto"/>
            <w:noWrap/>
            <w:vAlign w:val="bottom"/>
            <w:hideMark/>
          </w:tcPr>
          <w:p w14:paraId="709ED819" w14:textId="77777777" w:rsidR="00A23F7A" w:rsidRPr="00E5154F" w:rsidRDefault="00A23F7A" w:rsidP="00B5765E">
            <w:pPr>
              <w:rPr>
                <w:rFonts w:ascii="Arial" w:eastAsia="Times New Roman" w:hAnsi="Arial" w:cs="Arial"/>
                <w:sz w:val="14"/>
                <w:szCs w:val="14"/>
                <w:lang w:eastAsia="sv-SE"/>
              </w:rPr>
            </w:pPr>
          </w:p>
        </w:tc>
        <w:tc>
          <w:tcPr>
            <w:tcW w:w="747" w:type="dxa"/>
            <w:gridSpan w:val="2"/>
            <w:tcBorders>
              <w:top w:val="nil"/>
              <w:left w:val="nil"/>
              <w:bottom w:val="nil"/>
              <w:right w:val="nil"/>
            </w:tcBorders>
            <w:shd w:val="clear" w:color="auto" w:fill="auto"/>
            <w:noWrap/>
            <w:vAlign w:val="bottom"/>
            <w:hideMark/>
          </w:tcPr>
          <w:p w14:paraId="18D5393C" w14:textId="77777777" w:rsidR="00A23F7A" w:rsidRPr="00E5154F" w:rsidRDefault="00A23F7A" w:rsidP="00B5765E">
            <w:pPr>
              <w:rPr>
                <w:rFonts w:eastAsia="Times New Roman" w:cs="Times New Roman"/>
                <w:lang w:eastAsia="sv-SE"/>
              </w:rPr>
            </w:pPr>
          </w:p>
        </w:tc>
        <w:tc>
          <w:tcPr>
            <w:tcW w:w="732" w:type="dxa"/>
            <w:gridSpan w:val="2"/>
            <w:tcBorders>
              <w:top w:val="nil"/>
              <w:left w:val="nil"/>
              <w:bottom w:val="nil"/>
              <w:right w:val="nil"/>
            </w:tcBorders>
            <w:shd w:val="clear" w:color="auto" w:fill="auto"/>
            <w:noWrap/>
            <w:vAlign w:val="bottom"/>
            <w:hideMark/>
          </w:tcPr>
          <w:p w14:paraId="470179E7" w14:textId="77777777" w:rsidR="00A23F7A" w:rsidRPr="00E5154F" w:rsidRDefault="00A23F7A" w:rsidP="00B5765E">
            <w:pPr>
              <w:rPr>
                <w:rFonts w:eastAsia="Times New Roman" w:cs="Times New Roman"/>
                <w:lang w:eastAsia="sv-SE"/>
              </w:rPr>
            </w:pPr>
          </w:p>
        </w:tc>
        <w:tc>
          <w:tcPr>
            <w:tcW w:w="833" w:type="dxa"/>
            <w:gridSpan w:val="2"/>
            <w:tcBorders>
              <w:top w:val="nil"/>
              <w:left w:val="nil"/>
              <w:bottom w:val="nil"/>
              <w:right w:val="nil"/>
            </w:tcBorders>
            <w:shd w:val="clear" w:color="auto" w:fill="auto"/>
            <w:noWrap/>
            <w:vAlign w:val="bottom"/>
            <w:hideMark/>
          </w:tcPr>
          <w:p w14:paraId="1EAE7B38" w14:textId="77777777" w:rsidR="00A23F7A" w:rsidRPr="00E5154F" w:rsidRDefault="00A23F7A" w:rsidP="00B5765E">
            <w:pPr>
              <w:rPr>
                <w:rFonts w:eastAsia="Times New Roman" w:cs="Times New Roman"/>
                <w:lang w:eastAsia="sv-SE"/>
              </w:rPr>
            </w:pPr>
          </w:p>
        </w:tc>
        <w:tc>
          <w:tcPr>
            <w:tcW w:w="950" w:type="dxa"/>
            <w:gridSpan w:val="2"/>
            <w:tcBorders>
              <w:top w:val="nil"/>
              <w:left w:val="nil"/>
              <w:bottom w:val="nil"/>
              <w:right w:val="nil"/>
            </w:tcBorders>
            <w:shd w:val="clear" w:color="auto" w:fill="auto"/>
            <w:noWrap/>
            <w:vAlign w:val="bottom"/>
            <w:hideMark/>
          </w:tcPr>
          <w:p w14:paraId="26B9E731" w14:textId="77777777" w:rsidR="00A23F7A" w:rsidRPr="00E5154F" w:rsidRDefault="00A23F7A" w:rsidP="00B5765E">
            <w:pPr>
              <w:rPr>
                <w:rFonts w:eastAsia="Times New Roman" w:cs="Times New Roman"/>
                <w:lang w:eastAsia="sv-SE"/>
              </w:rPr>
            </w:pPr>
          </w:p>
        </w:tc>
        <w:tc>
          <w:tcPr>
            <w:tcW w:w="1060" w:type="dxa"/>
            <w:gridSpan w:val="2"/>
            <w:tcBorders>
              <w:top w:val="nil"/>
              <w:left w:val="nil"/>
              <w:bottom w:val="nil"/>
              <w:right w:val="nil"/>
            </w:tcBorders>
            <w:shd w:val="clear" w:color="auto" w:fill="auto"/>
            <w:noWrap/>
            <w:vAlign w:val="bottom"/>
            <w:hideMark/>
          </w:tcPr>
          <w:p w14:paraId="44E70018" w14:textId="77777777" w:rsidR="00A23F7A" w:rsidRPr="00E5154F" w:rsidRDefault="00A23F7A" w:rsidP="00B5765E">
            <w:pPr>
              <w:rPr>
                <w:rFonts w:eastAsia="Times New Roman" w:cs="Times New Roman"/>
                <w:lang w:eastAsia="sv-SE"/>
              </w:rPr>
            </w:pPr>
          </w:p>
        </w:tc>
        <w:tc>
          <w:tcPr>
            <w:tcW w:w="760" w:type="dxa"/>
            <w:gridSpan w:val="2"/>
            <w:tcBorders>
              <w:top w:val="nil"/>
              <w:left w:val="nil"/>
              <w:bottom w:val="nil"/>
              <w:right w:val="nil"/>
            </w:tcBorders>
            <w:shd w:val="clear" w:color="auto" w:fill="auto"/>
            <w:noWrap/>
            <w:vAlign w:val="bottom"/>
            <w:hideMark/>
          </w:tcPr>
          <w:p w14:paraId="6CFB6285" w14:textId="77777777" w:rsidR="00A23F7A" w:rsidRPr="00E5154F" w:rsidRDefault="00A23F7A" w:rsidP="00B5765E">
            <w:pPr>
              <w:rPr>
                <w:rFonts w:eastAsia="Times New Roman" w:cs="Times New Roman"/>
                <w:lang w:eastAsia="sv-SE"/>
              </w:rPr>
            </w:pPr>
          </w:p>
        </w:tc>
      </w:tr>
      <w:tr w:rsidR="00A23F7A" w:rsidRPr="00E5154F" w14:paraId="38375AE9" w14:textId="77777777" w:rsidTr="00B5765E">
        <w:trPr>
          <w:trHeight w:val="180"/>
        </w:trPr>
        <w:tc>
          <w:tcPr>
            <w:tcW w:w="620" w:type="dxa"/>
            <w:tcBorders>
              <w:top w:val="nil"/>
              <w:left w:val="nil"/>
              <w:bottom w:val="nil"/>
              <w:right w:val="nil"/>
            </w:tcBorders>
            <w:shd w:val="clear" w:color="auto" w:fill="auto"/>
            <w:noWrap/>
            <w:vAlign w:val="bottom"/>
            <w:hideMark/>
          </w:tcPr>
          <w:p w14:paraId="1FA98D8D" w14:textId="77777777" w:rsidR="00A23F7A" w:rsidRPr="00E5154F" w:rsidRDefault="00A23F7A" w:rsidP="00B5765E">
            <w:pPr>
              <w:rPr>
                <w:rFonts w:eastAsia="Times New Roman" w:cs="Times New Roman"/>
                <w:lang w:eastAsia="sv-SE"/>
              </w:rPr>
            </w:pPr>
          </w:p>
        </w:tc>
        <w:tc>
          <w:tcPr>
            <w:tcW w:w="747" w:type="dxa"/>
            <w:gridSpan w:val="2"/>
            <w:tcBorders>
              <w:top w:val="nil"/>
              <w:left w:val="nil"/>
              <w:bottom w:val="nil"/>
              <w:right w:val="nil"/>
            </w:tcBorders>
            <w:shd w:val="clear" w:color="auto" w:fill="auto"/>
            <w:noWrap/>
            <w:vAlign w:val="bottom"/>
            <w:hideMark/>
          </w:tcPr>
          <w:p w14:paraId="46A82501" w14:textId="77777777" w:rsidR="00A23F7A" w:rsidRPr="00E5154F" w:rsidRDefault="00A23F7A" w:rsidP="00B5765E">
            <w:pPr>
              <w:rPr>
                <w:rFonts w:eastAsia="Times New Roman" w:cs="Times New Roman"/>
                <w:lang w:eastAsia="sv-SE"/>
              </w:rPr>
            </w:pPr>
          </w:p>
        </w:tc>
        <w:tc>
          <w:tcPr>
            <w:tcW w:w="732" w:type="dxa"/>
            <w:gridSpan w:val="2"/>
            <w:tcBorders>
              <w:top w:val="nil"/>
              <w:left w:val="nil"/>
              <w:bottom w:val="nil"/>
              <w:right w:val="nil"/>
            </w:tcBorders>
            <w:shd w:val="clear" w:color="auto" w:fill="auto"/>
            <w:noWrap/>
            <w:vAlign w:val="bottom"/>
            <w:hideMark/>
          </w:tcPr>
          <w:p w14:paraId="3BA06C7B" w14:textId="77777777" w:rsidR="00A23F7A" w:rsidRPr="00E5154F" w:rsidRDefault="00A23F7A" w:rsidP="00B5765E">
            <w:pPr>
              <w:rPr>
                <w:rFonts w:eastAsia="Times New Roman" w:cs="Times New Roman"/>
                <w:lang w:eastAsia="sv-SE"/>
              </w:rPr>
            </w:pPr>
          </w:p>
        </w:tc>
        <w:tc>
          <w:tcPr>
            <w:tcW w:w="833" w:type="dxa"/>
            <w:gridSpan w:val="2"/>
            <w:tcBorders>
              <w:top w:val="nil"/>
              <w:left w:val="nil"/>
              <w:bottom w:val="nil"/>
              <w:right w:val="nil"/>
            </w:tcBorders>
            <w:shd w:val="clear" w:color="auto" w:fill="auto"/>
            <w:noWrap/>
            <w:vAlign w:val="bottom"/>
            <w:hideMark/>
          </w:tcPr>
          <w:p w14:paraId="146E91B7" w14:textId="77777777" w:rsidR="00A23F7A" w:rsidRPr="00E5154F" w:rsidRDefault="00A23F7A" w:rsidP="00B5765E">
            <w:pPr>
              <w:rPr>
                <w:rFonts w:eastAsia="Times New Roman" w:cs="Times New Roman"/>
                <w:lang w:eastAsia="sv-SE"/>
              </w:rPr>
            </w:pPr>
          </w:p>
        </w:tc>
        <w:tc>
          <w:tcPr>
            <w:tcW w:w="950" w:type="dxa"/>
            <w:gridSpan w:val="2"/>
            <w:tcBorders>
              <w:top w:val="nil"/>
              <w:left w:val="nil"/>
              <w:bottom w:val="nil"/>
              <w:right w:val="nil"/>
            </w:tcBorders>
            <w:shd w:val="clear" w:color="auto" w:fill="auto"/>
            <w:noWrap/>
            <w:vAlign w:val="bottom"/>
            <w:hideMark/>
          </w:tcPr>
          <w:p w14:paraId="70D8C396" w14:textId="77777777" w:rsidR="00A23F7A" w:rsidRPr="00E5154F" w:rsidRDefault="00A23F7A" w:rsidP="00B5765E">
            <w:pPr>
              <w:rPr>
                <w:rFonts w:eastAsia="Times New Roman" w:cs="Times New Roman"/>
                <w:lang w:eastAsia="sv-SE"/>
              </w:rPr>
            </w:pPr>
          </w:p>
        </w:tc>
        <w:tc>
          <w:tcPr>
            <w:tcW w:w="1060" w:type="dxa"/>
            <w:gridSpan w:val="2"/>
            <w:tcBorders>
              <w:top w:val="nil"/>
              <w:left w:val="nil"/>
              <w:bottom w:val="nil"/>
              <w:right w:val="nil"/>
            </w:tcBorders>
            <w:shd w:val="clear" w:color="auto" w:fill="auto"/>
            <w:noWrap/>
            <w:vAlign w:val="bottom"/>
            <w:hideMark/>
          </w:tcPr>
          <w:p w14:paraId="46D454D7" w14:textId="77777777" w:rsidR="00A23F7A" w:rsidRPr="00E5154F" w:rsidRDefault="00A23F7A" w:rsidP="00B5765E">
            <w:pPr>
              <w:rPr>
                <w:rFonts w:eastAsia="Times New Roman" w:cs="Times New Roman"/>
                <w:lang w:eastAsia="sv-SE"/>
              </w:rPr>
            </w:pPr>
          </w:p>
        </w:tc>
        <w:tc>
          <w:tcPr>
            <w:tcW w:w="760" w:type="dxa"/>
            <w:gridSpan w:val="2"/>
            <w:tcBorders>
              <w:top w:val="nil"/>
              <w:left w:val="nil"/>
              <w:bottom w:val="nil"/>
              <w:right w:val="nil"/>
            </w:tcBorders>
            <w:shd w:val="clear" w:color="auto" w:fill="auto"/>
            <w:noWrap/>
            <w:vAlign w:val="bottom"/>
            <w:hideMark/>
          </w:tcPr>
          <w:p w14:paraId="5AC7A5FA" w14:textId="77777777" w:rsidR="00A23F7A" w:rsidRPr="00E5154F" w:rsidRDefault="00A23F7A" w:rsidP="00B5765E">
            <w:pPr>
              <w:rPr>
                <w:rFonts w:eastAsia="Times New Roman" w:cs="Times New Roman"/>
                <w:lang w:eastAsia="sv-SE"/>
              </w:rPr>
            </w:pPr>
          </w:p>
        </w:tc>
      </w:tr>
      <w:tr w:rsidR="00A23F7A" w:rsidRPr="00E5154F" w14:paraId="453D2994" w14:textId="77777777" w:rsidTr="00B5765E">
        <w:trPr>
          <w:trHeight w:val="180"/>
        </w:trPr>
        <w:tc>
          <w:tcPr>
            <w:tcW w:w="620" w:type="dxa"/>
            <w:tcBorders>
              <w:top w:val="nil"/>
              <w:left w:val="nil"/>
              <w:bottom w:val="nil"/>
              <w:right w:val="nil"/>
            </w:tcBorders>
            <w:shd w:val="clear" w:color="auto" w:fill="auto"/>
            <w:noWrap/>
            <w:vAlign w:val="bottom"/>
            <w:hideMark/>
          </w:tcPr>
          <w:p w14:paraId="3EA7767C"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Resor</w:t>
            </w:r>
          </w:p>
        </w:tc>
        <w:tc>
          <w:tcPr>
            <w:tcW w:w="747" w:type="dxa"/>
            <w:gridSpan w:val="2"/>
            <w:tcBorders>
              <w:top w:val="nil"/>
              <w:left w:val="nil"/>
              <w:bottom w:val="nil"/>
              <w:right w:val="nil"/>
            </w:tcBorders>
            <w:shd w:val="clear" w:color="auto" w:fill="auto"/>
            <w:noWrap/>
            <w:vAlign w:val="bottom"/>
            <w:hideMark/>
          </w:tcPr>
          <w:p w14:paraId="397944B8"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Tryckning</w:t>
            </w:r>
          </w:p>
        </w:tc>
        <w:tc>
          <w:tcPr>
            <w:tcW w:w="732" w:type="dxa"/>
            <w:gridSpan w:val="2"/>
            <w:tcBorders>
              <w:top w:val="nil"/>
              <w:left w:val="nil"/>
              <w:bottom w:val="nil"/>
              <w:right w:val="nil"/>
            </w:tcBorders>
            <w:shd w:val="clear" w:color="auto" w:fill="auto"/>
            <w:noWrap/>
            <w:vAlign w:val="bottom"/>
            <w:hideMark/>
          </w:tcPr>
          <w:p w14:paraId="7C4E203B"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Konsulta-</w:t>
            </w:r>
          </w:p>
        </w:tc>
        <w:tc>
          <w:tcPr>
            <w:tcW w:w="833" w:type="dxa"/>
            <w:gridSpan w:val="2"/>
            <w:tcBorders>
              <w:top w:val="nil"/>
              <w:left w:val="nil"/>
              <w:bottom w:val="nil"/>
              <w:right w:val="nil"/>
            </w:tcBorders>
            <w:shd w:val="clear" w:color="auto" w:fill="auto"/>
            <w:noWrap/>
            <w:vAlign w:val="bottom"/>
            <w:hideMark/>
          </w:tcPr>
          <w:p w14:paraId="5C376C05"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 xml:space="preserve">Övriga </w:t>
            </w:r>
          </w:p>
        </w:tc>
        <w:tc>
          <w:tcPr>
            <w:tcW w:w="950" w:type="dxa"/>
            <w:gridSpan w:val="2"/>
            <w:tcBorders>
              <w:top w:val="nil"/>
              <w:left w:val="nil"/>
              <w:bottom w:val="nil"/>
              <w:right w:val="nil"/>
            </w:tcBorders>
            <w:shd w:val="clear" w:color="auto" w:fill="auto"/>
            <w:noWrap/>
            <w:vAlign w:val="bottom"/>
            <w:hideMark/>
          </w:tcPr>
          <w:p w14:paraId="5537EDEE"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Bidrag till</w:t>
            </w:r>
          </w:p>
        </w:tc>
        <w:tc>
          <w:tcPr>
            <w:tcW w:w="1060" w:type="dxa"/>
            <w:gridSpan w:val="2"/>
            <w:tcBorders>
              <w:top w:val="nil"/>
              <w:left w:val="nil"/>
              <w:bottom w:val="nil"/>
              <w:right w:val="nil"/>
            </w:tcBorders>
            <w:shd w:val="clear" w:color="auto" w:fill="auto"/>
            <w:noWrap/>
            <w:vAlign w:val="bottom"/>
            <w:hideMark/>
          </w:tcPr>
          <w:p w14:paraId="5DAFB5CD"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Inkomster</w:t>
            </w:r>
          </w:p>
        </w:tc>
        <w:tc>
          <w:tcPr>
            <w:tcW w:w="760" w:type="dxa"/>
            <w:gridSpan w:val="2"/>
            <w:tcBorders>
              <w:top w:val="nil"/>
              <w:left w:val="nil"/>
              <w:bottom w:val="nil"/>
              <w:right w:val="nil"/>
            </w:tcBorders>
            <w:shd w:val="clear" w:color="auto" w:fill="auto"/>
            <w:noWrap/>
            <w:vAlign w:val="bottom"/>
            <w:hideMark/>
          </w:tcPr>
          <w:p w14:paraId="38DE5A5B"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Summa</w:t>
            </w:r>
          </w:p>
        </w:tc>
      </w:tr>
      <w:tr w:rsidR="00A23F7A" w:rsidRPr="00E5154F" w14:paraId="3DBA93DC" w14:textId="77777777" w:rsidTr="00B5765E">
        <w:trPr>
          <w:trHeight w:val="180"/>
        </w:trPr>
        <w:tc>
          <w:tcPr>
            <w:tcW w:w="620" w:type="dxa"/>
            <w:tcBorders>
              <w:top w:val="nil"/>
              <w:left w:val="nil"/>
              <w:bottom w:val="nil"/>
              <w:right w:val="nil"/>
            </w:tcBorders>
            <w:shd w:val="clear" w:color="auto" w:fill="auto"/>
            <w:noWrap/>
            <w:vAlign w:val="bottom"/>
            <w:hideMark/>
          </w:tcPr>
          <w:p w14:paraId="5670E868" w14:textId="77777777" w:rsidR="00A23F7A" w:rsidRPr="00E5154F" w:rsidRDefault="00A23F7A" w:rsidP="00B5765E">
            <w:pPr>
              <w:rPr>
                <w:rFonts w:ascii="Arial" w:eastAsia="Times New Roman" w:hAnsi="Arial" w:cs="Arial"/>
                <w:sz w:val="14"/>
                <w:szCs w:val="14"/>
                <w:lang w:eastAsia="sv-SE"/>
              </w:rPr>
            </w:pPr>
          </w:p>
        </w:tc>
        <w:tc>
          <w:tcPr>
            <w:tcW w:w="747" w:type="dxa"/>
            <w:gridSpan w:val="2"/>
            <w:tcBorders>
              <w:top w:val="nil"/>
              <w:left w:val="nil"/>
              <w:bottom w:val="nil"/>
              <w:right w:val="nil"/>
            </w:tcBorders>
            <w:shd w:val="clear" w:color="auto" w:fill="auto"/>
            <w:noWrap/>
            <w:vAlign w:val="bottom"/>
            <w:hideMark/>
          </w:tcPr>
          <w:p w14:paraId="4490CF39" w14:textId="77777777" w:rsidR="00A23F7A" w:rsidRPr="00E5154F" w:rsidRDefault="00A23F7A" w:rsidP="00B5765E">
            <w:pPr>
              <w:rPr>
                <w:rFonts w:eastAsia="Times New Roman" w:cs="Times New Roman"/>
                <w:lang w:eastAsia="sv-SE"/>
              </w:rPr>
            </w:pPr>
          </w:p>
        </w:tc>
        <w:tc>
          <w:tcPr>
            <w:tcW w:w="732" w:type="dxa"/>
            <w:gridSpan w:val="2"/>
            <w:tcBorders>
              <w:top w:val="nil"/>
              <w:left w:val="nil"/>
              <w:bottom w:val="nil"/>
              <w:right w:val="nil"/>
            </w:tcBorders>
            <w:shd w:val="clear" w:color="auto" w:fill="auto"/>
            <w:noWrap/>
            <w:vAlign w:val="bottom"/>
            <w:hideMark/>
          </w:tcPr>
          <w:p w14:paraId="026A97B3" w14:textId="77777777" w:rsidR="00A23F7A" w:rsidRPr="00E5154F" w:rsidRDefault="00A23F7A" w:rsidP="00B5765E">
            <w:pPr>
              <w:rPr>
                <w:rFonts w:ascii="Arial" w:eastAsia="Times New Roman" w:hAnsi="Arial" w:cs="Arial"/>
                <w:sz w:val="14"/>
                <w:szCs w:val="14"/>
                <w:lang w:eastAsia="sv-SE"/>
              </w:rPr>
            </w:pPr>
            <w:proofErr w:type="spellStart"/>
            <w:r w:rsidRPr="00E5154F">
              <w:rPr>
                <w:rFonts w:ascii="Arial" w:eastAsia="Times New Roman" w:hAnsi="Arial" w:cs="Arial"/>
                <w:sz w:val="14"/>
                <w:szCs w:val="14"/>
                <w:lang w:eastAsia="sv-SE"/>
              </w:rPr>
              <w:t>tioner</w:t>
            </w:r>
            <w:proofErr w:type="spellEnd"/>
          </w:p>
        </w:tc>
        <w:tc>
          <w:tcPr>
            <w:tcW w:w="833" w:type="dxa"/>
            <w:gridSpan w:val="2"/>
            <w:tcBorders>
              <w:top w:val="nil"/>
              <w:left w:val="nil"/>
              <w:bottom w:val="nil"/>
              <w:right w:val="nil"/>
            </w:tcBorders>
            <w:shd w:val="clear" w:color="auto" w:fill="auto"/>
            <w:noWrap/>
            <w:vAlign w:val="bottom"/>
            <w:hideMark/>
          </w:tcPr>
          <w:p w14:paraId="4E4A6746" w14:textId="77777777" w:rsidR="00A23F7A" w:rsidRPr="00E5154F" w:rsidRDefault="00A23F7A" w:rsidP="00B5765E">
            <w:pPr>
              <w:rPr>
                <w:rFonts w:ascii="Arial" w:eastAsia="Times New Roman" w:hAnsi="Arial" w:cs="Arial"/>
                <w:sz w:val="14"/>
                <w:szCs w:val="14"/>
                <w:lang w:eastAsia="sv-SE"/>
              </w:rPr>
            </w:pPr>
            <w:proofErr w:type="spellStart"/>
            <w:r w:rsidRPr="00E5154F">
              <w:rPr>
                <w:rFonts w:ascii="Arial" w:eastAsia="Times New Roman" w:hAnsi="Arial" w:cs="Arial"/>
                <w:sz w:val="14"/>
                <w:szCs w:val="14"/>
                <w:lang w:eastAsia="sv-SE"/>
              </w:rPr>
              <w:t>administra</w:t>
            </w:r>
            <w:proofErr w:type="spellEnd"/>
            <w:r w:rsidRPr="00E5154F">
              <w:rPr>
                <w:rFonts w:ascii="Arial" w:eastAsia="Times New Roman" w:hAnsi="Arial" w:cs="Arial"/>
                <w:sz w:val="14"/>
                <w:szCs w:val="14"/>
                <w:lang w:eastAsia="sv-SE"/>
              </w:rPr>
              <w:t>-</w:t>
            </w:r>
          </w:p>
        </w:tc>
        <w:tc>
          <w:tcPr>
            <w:tcW w:w="950" w:type="dxa"/>
            <w:gridSpan w:val="2"/>
            <w:tcBorders>
              <w:top w:val="nil"/>
              <w:left w:val="nil"/>
              <w:bottom w:val="nil"/>
              <w:right w:val="nil"/>
            </w:tcBorders>
            <w:shd w:val="clear" w:color="auto" w:fill="auto"/>
            <w:noWrap/>
            <w:vAlign w:val="bottom"/>
            <w:hideMark/>
          </w:tcPr>
          <w:p w14:paraId="1768B995"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myndigheter,</w:t>
            </w:r>
          </w:p>
        </w:tc>
        <w:tc>
          <w:tcPr>
            <w:tcW w:w="1060" w:type="dxa"/>
            <w:gridSpan w:val="2"/>
            <w:tcBorders>
              <w:top w:val="nil"/>
              <w:left w:val="nil"/>
              <w:bottom w:val="nil"/>
              <w:right w:val="nil"/>
            </w:tcBorders>
            <w:shd w:val="clear" w:color="auto" w:fill="auto"/>
            <w:noWrap/>
            <w:vAlign w:val="bottom"/>
            <w:hideMark/>
          </w:tcPr>
          <w:p w14:paraId="27A448BF"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av försäljning</w:t>
            </w:r>
          </w:p>
        </w:tc>
        <w:tc>
          <w:tcPr>
            <w:tcW w:w="760" w:type="dxa"/>
            <w:gridSpan w:val="2"/>
            <w:tcBorders>
              <w:top w:val="nil"/>
              <w:left w:val="nil"/>
              <w:bottom w:val="nil"/>
              <w:right w:val="nil"/>
            </w:tcBorders>
            <w:shd w:val="clear" w:color="auto" w:fill="auto"/>
            <w:noWrap/>
            <w:vAlign w:val="bottom"/>
            <w:hideMark/>
          </w:tcPr>
          <w:p w14:paraId="64878307" w14:textId="77777777" w:rsidR="00A23F7A" w:rsidRPr="00E5154F" w:rsidRDefault="00A23F7A" w:rsidP="00B5765E">
            <w:pPr>
              <w:rPr>
                <w:rFonts w:ascii="Arial" w:eastAsia="Times New Roman" w:hAnsi="Arial" w:cs="Arial"/>
                <w:sz w:val="14"/>
                <w:szCs w:val="14"/>
                <w:lang w:eastAsia="sv-SE"/>
              </w:rPr>
            </w:pPr>
          </w:p>
        </w:tc>
      </w:tr>
      <w:tr w:rsidR="00A23F7A" w:rsidRPr="00E5154F" w14:paraId="1C0D9A69" w14:textId="77777777" w:rsidTr="00B5765E">
        <w:trPr>
          <w:trHeight w:val="180"/>
        </w:trPr>
        <w:tc>
          <w:tcPr>
            <w:tcW w:w="620" w:type="dxa"/>
            <w:tcBorders>
              <w:top w:val="nil"/>
              <w:left w:val="nil"/>
              <w:bottom w:val="nil"/>
              <w:right w:val="nil"/>
            </w:tcBorders>
            <w:shd w:val="clear" w:color="auto" w:fill="auto"/>
            <w:noWrap/>
            <w:vAlign w:val="bottom"/>
            <w:hideMark/>
          </w:tcPr>
          <w:p w14:paraId="39C7437A" w14:textId="77777777" w:rsidR="00A23F7A" w:rsidRPr="00E5154F" w:rsidRDefault="00A23F7A" w:rsidP="00B5765E">
            <w:pPr>
              <w:rPr>
                <w:rFonts w:eastAsia="Times New Roman" w:cs="Times New Roman"/>
                <w:lang w:eastAsia="sv-SE"/>
              </w:rPr>
            </w:pPr>
          </w:p>
        </w:tc>
        <w:tc>
          <w:tcPr>
            <w:tcW w:w="747" w:type="dxa"/>
            <w:gridSpan w:val="2"/>
            <w:tcBorders>
              <w:top w:val="nil"/>
              <w:left w:val="nil"/>
              <w:bottom w:val="nil"/>
              <w:right w:val="nil"/>
            </w:tcBorders>
            <w:shd w:val="clear" w:color="auto" w:fill="auto"/>
            <w:noWrap/>
            <w:vAlign w:val="bottom"/>
            <w:hideMark/>
          </w:tcPr>
          <w:p w14:paraId="2C747005" w14:textId="77777777" w:rsidR="00A23F7A" w:rsidRPr="00E5154F" w:rsidRDefault="00A23F7A" w:rsidP="00B5765E">
            <w:pPr>
              <w:rPr>
                <w:rFonts w:eastAsia="Times New Roman" w:cs="Times New Roman"/>
                <w:lang w:eastAsia="sv-SE"/>
              </w:rPr>
            </w:pPr>
          </w:p>
        </w:tc>
        <w:tc>
          <w:tcPr>
            <w:tcW w:w="732" w:type="dxa"/>
            <w:gridSpan w:val="2"/>
            <w:tcBorders>
              <w:top w:val="nil"/>
              <w:left w:val="nil"/>
              <w:bottom w:val="nil"/>
              <w:right w:val="nil"/>
            </w:tcBorders>
            <w:shd w:val="clear" w:color="auto" w:fill="auto"/>
            <w:noWrap/>
            <w:vAlign w:val="bottom"/>
            <w:hideMark/>
          </w:tcPr>
          <w:p w14:paraId="09FA3B59" w14:textId="77777777" w:rsidR="00A23F7A" w:rsidRPr="00E5154F" w:rsidRDefault="00A23F7A" w:rsidP="00B5765E">
            <w:pPr>
              <w:rPr>
                <w:rFonts w:eastAsia="Times New Roman" w:cs="Times New Roman"/>
                <w:lang w:eastAsia="sv-SE"/>
              </w:rPr>
            </w:pPr>
          </w:p>
        </w:tc>
        <w:tc>
          <w:tcPr>
            <w:tcW w:w="833" w:type="dxa"/>
            <w:gridSpan w:val="2"/>
            <w:tcBorders>
              <w:top w:val="nil"/>
              <w:left w:val="nil"/>
              <w:bottom w:val="nil"/>
              <w:right w:val="nil"/>
            </w:tcBorders>
            <w:shd w:val="clear" w:color="auto" w:fill="auto"/>
            <w:noWrap/>
            <w:vAlign w:val="bottom"/>
            <w:hideMark/>
          </w:tcPr>
          <w:p w14:paraId="5FC37C67" w14:textId="77777777" w:rsidR="00A23F7A" w:rsidRPr="00E5154F" w:rsidRDefault="00A23F7A" w:rsidP="00B5765E">
            <w:pPr>
              <w:rPr>
                <w:rFonts w:ascii="Arial" w:eastAsia="Times New Roman" w:hAnsi="Arial" w:cs="Arial"/>
                <w:sz w:val="14"/>
                <w:szCs w:val="14"/>
                <w:lang w:eastAsia="sv-SE"/>
              </w:rPr>
            </w:pPr>
            <w:proofErr w:type="spellStart"/>
            <w:r w:rsidRPr="00E5154F">
              <w:rPr>
                <w:rFonts w:ascii="Arial" w:eastAsia="Times New Roman" w:hAnsi="Arial" w:cs="Arial"/>
                <w:sz w:val="14"/>
                <w:szCs w:val="14"/>
                <w:lang w:eastAsia="sv-SE"/>
              </w:rPr>
              <w:t>tiva</w:t>
            </w:r>
            <w:proofErr w:type="spellEnd"/>
            <w:r w:rsidRPr="00E5154F">
              <w:rPr>
                <w:rFonts w:ascii="Arial" w:eastAsia="Times New Roman" w:hAnsi="Arial" w:cs="Arial"/>
                <w:sz w:val="14"/>
                <w:szCs w:val="14"/>
                <w:lang w:eastAsia="sv-SE"/>
              </w:rPr>
              <w:t xml:space="preserve"> utgifter</w:t>
            </w:r>
          </w:p>
        </w:tc>
        <w:tc>
          <w:tcPr>
            <w:tcW w:w="950" w:type="dxa"/>
            <w:gridSpan w:val="2"/>
            <w:tcBorders>
              <w:top w:val="nil"/>
              <w:left w:val="nil"/>
              <w:bottom w:val="nil"/>
              <w:right w:val="nil"/>
            </w:tcBorders>
            <w:shd w:val="clear" w:color="auto" w:fill="auto"/>
            <w:noWrap/>
            <w:vAlign w:val="bottom"/>
            <w:hideMark/>
          </w:tcPr>
          <w:p w14:paraId="698868A9"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institutioner,</w:t>
            </w:r>
          </w:p>
        </w:tc>
        <w:tc>
          <w:tcPr>
            <w:tcW w:w="1060" w:type="dxa"/>
            <w:gridSpan w:val="2"/>
            <w:tcBorders>
              <w:top w:val="nil"/>
              <w:left w:val="nil"/>
              <w:bottom w:val="nil"/>
              <w:right w:val="nil"/>
            </w:tcBorders>
            <w:shd w:val="clear" w:color="auto" w:fill="auto"/>
            <w:noWrap/>
            <w:vAlign w:val="bottom"/>
            <w:hideMark/>
          </w:tcPr>
          <w:p w14:paraId="31241527"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m.m.</w:t>
            </w:r>
          </w:p>
        </w:tc>
        <w:tc>
          <w:tcPr>
            <w:tcW w:w="760" w:type="dxa"/>
            <w:gridSpan w:val="2"/>
            <w:tcBorders>
              <w:top w:val="nil"/>
              <w:left w:val="nil"/>
              <w:bottom w:val="nil"/>
              <w:right w:val="nil"/>
            </w:tcBorders>
            <w:shd w:val="clear" w:color="auto" w:fill="auto"/>
            <w:noWrap/>
            <w:vAlign w:val="bottom"/>
            <w:hideMark/>
          </w:tcPr>
          <w:p w14:paraId="504C5960" w14:textId="77777777" w:rsidR="00A23F7A" w:rsidRPr="00E5154F" w:rsidRDefault="00A23F7A" w:rsidP="00B5765E">
            <w:pPr>
              <w:rPr>
                <w:rFonts w:ascii="Arial" w:eastAsia="Times New Roman" w:hAnsi="Arial" w:cs="Arial"/>
                <w:sz w:val="14"/>
                <w:szCs w:val="14"/>
                <w:lang w:eastAsia="sv-SE"/>
              </w:rPr>
            </w:pPr>
          </w:p>
        </w:tc>
      </w:tr>
      <w:tr w:rsidR="00A23F7A" w:rsidRPr="00E5154F" w14:paraId="613CF110" w14:textId="77777777" w:rsidTr="00B5765E">
        <w:trPr>
          <w:trHeight w:val="180"/>
        </w:trPr>
        <w:tc>
          <w:tcPr>
            <w:tcW w:w="620" w:type="dxa"/>
            <w:tcBorders>
              <w:top w:val="nil"/>
              <w:left w:val="nil"/>
              <w:bottom w:val="single" w:sz="4" w:space="0" w:color="auto"/>
              <w:right w:val="nil"/>
            </w:tcBorders>
            <w:shd w:val="clear" w:color="auto" w:fill="auto"/>
            <w:noWrap/>
            <w:vAlign w:val="bottom"/>
            <w:hideMark/>
          </w:tcPr>
          <w:p w14:paraId="50E95C26"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 </w:t>
            </w:r>
          </w:p>
        </w:tc>
        <w:tc>
          <w:tcPr>
            <w:tcW w:w="747" w:type="dxa"/>
            <w:gridSpan w:val="2"/>
            <w:tcBorders>
              <w:top w:val="nil"/>
              <w:left w:val="nil"/>
              <w:bottom w:val="single" w:sz="4" w:space="0" w:color="auto"/>
              <w:right w:val="nil"/>
            </w:tcBorders>
            <w:shd w:val="clear" w:color="auto" w:fill="auto"/>
            <w:noWrap/>
            <w:vAlign w:val="bottom"/>
            <w:hideMark/>
          </w:tcPr>
          <w:p w14:paraId="23810BE0"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 </w:t>
            </w:r>
          </w:p>
        </w:tc>
        <w:tc>
          <w:tcPr>
            <w:tcW w:w="732" w:type="dxa"/>
            <w:gridSpan w:val="2"/>
            <w:tcBorders>
              <w:top w:val="nil"/>
              <w:left w:val="nil"/>
              <w:bottom w:val="single" w:sz="4" w:space="0" w:color="auto"/>
              <w:right w:val="nil"/>
            </w:tcBorders>
            <w:shd w:val="clear" w:color="auto" w:fill="auto"/>
            <w:noWrap/>
            <w:vAlign w:val="bottom"/>
            <w:hideMark/>
          </w:tcPr>
          <w:p w14:paraId="28B163B2"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 </w:t>
            </w:r>
          </w:p>
        </w:tc>
        <w:tc>
          <w:tcPr>
            <w:tcW w:w="833" w:type="dxa"/>
            <w:gridSpan w:val="2"/>
            <w:tcBorders>
              <w:top w:val="nil"/>
              <w:left w:val="nil"/>
              <w:bottom w:val="single" w:sz="4" w:space="0" w:color="auto"/>
              <w:right w:val="nil"/>
            </w:tcBorders>
            <w:shd w:val="clear" w:color="auto" w:fill="auto"/>
            <w:noWrap/>
            <w:vAlign w:val="bottom"/>
            <w:hideMark/>
          </w:tcPr>
          <w:p w14:paraId="384A7CE8"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 </w:t>
            </w:r>
          </w:p>
        </w:tc>
        <w:tc>
          <w:tcPr>
            <w:tcW w:w="950" w:type="dxa"/>
            <w:gridSpan w:val="2"/>
            <w:tcBorders>
              <w:top w:val="nil"/>
              <w:left w:val="nil"/>
              <w:bottom w:val="single" w:sz="4" w:space="0" w:color="auto"/>
              <w:right w:val="nil"/>
            </w:tcBorders>
            <w:shd w:val="clear" w:color="auto" w:fill="auto"/>
            <w:noWrap/>
            <w:vAlign w:val="bottom"/>
            <w:hideMark/>
          </w:tcPr>
          <w:p w14:paraId="1CA69092"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m.m.</w:t>
            </w:r>
          </w:p>
        </w:tc>
        <w:tc>
          <w:tcPr>
            <w:tcW w:w="1060" w:type="dxa"/>
            <w:gridSpan w:val="2"/>
            <w:tcBorders>
              <w:top w:val="nil"/>
              <w:left w:val="nil"/>
              <w:bottom w:val="single" w:sz="4" w:space="0" w:color="auto"/>
              <w:right w:val="nil"/>
            </w:tcBorders>
            <w:shd w:val="clear" w:color="auto" w:fill="auto"/>
            <w:noWrap/>
            <w:vAlign w:val="bottom"/>
            <w:hideMark/>
          </w:tcPr>
          <w:p w14:paraId="3D050509"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 </w:t>
            </w:r>
          </w:p>
        </w:tc>
        <w:tc>
          <w:tcPr>
            <w:tcW w:w="760" w:type="dxa"/>
            <w:gridSpan w:val="2"/>
            <w:tcBorders>
              <w:top w:val="nil"/>
              <w:left w:val="nil"/>
              <w:bottom w:val="single" w:sz="4" w:space="0" w:color="auto"/>
              <w:right w:val="nil"/>
            </w:tcBorders>
            <w:shd w:val="clear" w:color="auto" w:fill="auto"/>
            <w:noWrap/>
            <w:vAlign w:val="bottom"/>
            <w:hideMark/>
          </w:tcPr>
          <w:p w14:paraId="049EF580" w14:textId="77777777" w:rsidR="00A23F7A" w:rsidRPr="00E5154F" w:rsidRDefault="00A23F7A" w:rsidP="00B5765E">
            <w:pPr>
              <w:rPr>
                <w:rFonts w:ascii="Arial" w:eastAsia="Times New Roman" w:hAnsi="Arial" w:cs="Arial"/>
                <w:sz w:val="14"/>
                <w:szCs w:val="14"/>
                <w:lang w:eastAsia="sv-SE"/>
              </w:rPr>
            </w:pPr>
            <w:r w:rsidRPr="00E5154F">
              <w:rPr>
                <w:rFonts w:ascii="Arial" w:eastAsia="Times New Roman" w:hAnsi="Arial" w:cs="Arial"/>
                <w:sz w:val="14"/>
                <w:szCs w:val="14"/>
                <w:lang w:eastAsia="sv-SE"/>
              </w:rPr>
              <w:t> </w:t>
            </w:r>
          </w:p>
        </w:tc>
      </w:tr>
      <w:tr w:rsidR="00A23F7A" w:rsidRPr="00E5154F" w14:paraId="5067384A" w14:textId="77777777" w:rsidTr="00B5765E">
        <w:trPr>
          <w:trHeight w:val="180"/>
        </w:trPr>
        <w:tc>
          <w:tcPr>
            <w:tcW w:w="620" w:type="dxa"/>
            <w:tcBorders>
              <w:top w:val="nil"/>
              <w:left w:val="nil"/>
              <w:bottom w:val="nil"/>
              <w:right w:val="nil"/>
            </w:tcBorders>
            <w:shd w:val="clear" w:color="auto" w:fill="auto"/>
            <w:noWrap/>
            <w:vAlign w:val="bottom"/>
            <w:hideMark/>
          </w:tcPr>
          <w:p w14:paraId="79F8CA2D" w14:textId="77777777" w:rsidR="00A23F7A" w:rsidRPr="00E5154F" w:rsidRDefault="00A23F7A" w:rsidP="00B5765E">
            <w:pPr>
              <w:rPr>
                <w:rFonts w:ascii="Arial" w:eastAsia="Times New Roman" w:hAnsi="Arial" w:cs="Arial"/>
                <w:sz w:val="14"/>
                <w:szCs w:val="14"/>
                <w:lang w:eastAsia="sv-SE"/>
              </w:rPr>
            </w:pPr>
          </w:p>
        </w:tc>
        <w:tc>
          <w:tcPr>
            <w:tcW w:w="747" w:type="dxa"/>
            <w:gridSpan w:val="2"/>
            <w:tcBorders>
              <w:top w:val="nil"/>
              <w:left w:val="nil"/>
              <w:bottom w:val="nil"/>
              <w:right w:val="nil"/>
            </w:tcBorders>
            <w:shd w:val="clear" w:color="auto" w:fill="auto"/>
            <w:noWrap/>
            <w:vAlign w:val="bottom"/>
            <w:hideMark/>
          </w:tcPr>
          <w:p w14:paraId="5871189B" w14:textId="77777777" w:rsidR="00A23F7A" w:rsidRPr="00E5154F" w:rsidRDefault="00A23F7A" w:rsidP="00B5765E">
            <w:pPr>
              <w:rPr>
                <w:rFonts w:eastAsia="Times New Roman" w:cs="Times New Roman"/>
                <w:lang w:eastAsia="sv-SE"/>
              </w:rPr>
            </w:pPr>
          </w:p>
        </w:tc>
        <w:tc>
          <w:tcPr>
            <w:tcW w:w="732" w:type="dxa"/>
            <w:gridSpan w:val="2"/>
            <w:tcBorders>
              <w:top w:val="nil"/>
              <w:left w:val="nil"/>
              <w:bottom w:val="nil"/>
              <w:right w:val="nil"/>
            </w:tcBorders>
            <w:shd w:val="clear" w:color="auto" w:fill="auto"/>
            <w:noWrap/>
            <w:vAlign w:val="bottom"/>
            <w:hideMark/>
          </w:tcPr>
          <w:p w14:paraId="05C9E0AF" w14:textId="77777777" w:rsidR="00A23F7A" w:rsidRPr="00E5154F" w:rsidRDefault="00A23F7A" w:rsidP="00B5765E">
            <w:pPr>
              <w:rPr>
                <w:rFonts w:eastAsia="Times New Roman" w:cs="Times New Roman"/>
                <w:lang w:eastAsia="sv-SE"/>
              </w:rPr>
            </w:pPr>
          </w:p>
        </w:tc>
        <w:tc>
          <w:tcPr>
            <w:tcW w:w="833" w:type="dxa"/>
            <w:gridSpan w:val="2"/>
            <w:tcBorders>
              <w:top w:val="nil"/>
              <w:left w:val="nil"/>
              <w:bottom w:val="nil"/>
              <w:right w:val="nil"/>
            </w:tcBorders>
            <w:shd w:val="clear" w:color="auto" w:fill="auto"/>
            <w:noWrap/>
            <w:vAlign w:val="bottom"/>
            <w:hideMark/>
          </w:tcPr>
          <w:p w14:paraId="2CBD3C0B" w14:textId="77777777" w:rsidR="00A23F7A" w:rsidRPr="00E5154F" w:rsidRDefault="00A23F7A" w:rsidP="00B5765E">
            <w:pPr>
              <w:rPr>
                <w:rFonts w:eastAsia="Times New Roman" w:cs="Times New Roman"/>
                <w:lang w:eastAsia="sv-SE"/>
              </w:rPr>
            </w:pPr>
          </w:p>
        </w:tc>
        <w:tc>
          <w:tcPr>
            <w:tcW w:w="950" w:type="dxa"/>
            <w:gridSpan w:val="2"/>
            <w:tcBorders>
              <w:top w:val="nil"/>
              <w:left w:val="nil"/>
              <w:bottom w:val="nil"/>
              <w:right w:val="nil"/>
            </w:tcBorders>
            <w:shd w:val="clear" w:color="auto" w:fill="auto"/>
            <w:noWrap/>
            <w:vAlign w:val="bottom"/>
            <w:hideMark/>
          </w:tcPr>
          <w:p w14:paraId="72B53AC0" w14:textId="77777777" w:rsidR="00A23F7A" w:rsidRPr="00E5154F" w:rsidRDefault="00A23F7A" w:rsidP="00B5765E">
            <w:pPr>
              <w:rPr>
                <w:rFonts w:eastAsia="Times New Roman" w:cs="Times New Roman"/>
                <w:lang w:eastAsia="sv-SE"/>
              </w:rPr>
            </w:pPr>
          </w:p>
        </w:tc>
        <w:tc>
          <w:tcPr>
            <w:tcW w:w="1060" w:type="dxa"/>
            <w:gridSpan w:val="2"/>
            <w:tcBorders>
              <w:top w:val="nil"/>
              <w:left w:val="nil"/>
              <w:bottom w:val="nil"/>
              <w:right w:val="nil"/>
            </w:tcBorders>
            <w:shd w:val="clear" w:color="auto" w:fill="auto"/>
            <w:noWrap/>
            <w:vAlign w:val="bottom"/>
            <w:hideMark/>
          </w:tcPr>
          <w:p w14:paraId="2D9BBFE7" w14:textId="77777777" w:rsidR="00A23F7A" w:rsidRPr="00E5154F" w:rsidRDefault="00A23F7A" w:rsidP="00B5765E">
            <w:pPr>
              <w:rPr>
                <w:rFonts w:eastAsia="Times New Roman" w:cs="Times New Roman"/>
                <w:lang w:eastAsia="sv-SE"/>
              </w:rPr>
            </w:pPr>
          </w:p>
        </w:tc>
        <w:tc>
          <w:tcPr>
            <w:tcW w:w="760" w:type="dxa"/>
            <w:gridSpan w:val="2"/>
            <w:tcBorders>
              <w:top w:val="nil"/>
              <w:left w:val="nil"/>
              <w:bottom w:val="nil"/>
              <w:right w:val="nil"/>
            </w:tcBorders>
            <w:shd w:val="clear" w:color="auto" w:fill="auto"/>
            <w:noWrap/>
            <w:vAlign w:val="bottom"/>
            <w:hideMark/>
          </w:tcPr>
          <w:p w14:paraId="4B1DC6FA" w14:textId="77777777" w:rsidR="00A23F7A" w:rsidRPr="00E5154F" w:rsidRDefault="00A23F7A" w:rsidP="00B5765E">
            <w:pPr>
              <w:rPr>
                <w:rFonts w:eastAsia="Times New Roman" w:cs="Times New Roman"/>
                <w:lang w:eastAsia="sv-SE"/>
              </w:rPr>
            </w:pPr>
          </w:p>
        </w:tc>
      </w:tr>
      <w:tr w:rsidR="00A23F7A" w:rsidRPr="00312D0A" w14:paraId="44C077E5" w14:textId="77777777" w:rsidTr="00B5765E">
        <w:trPr>
          <w:gridAfter w:val="1"/>
          <w:wAfter w:w="122" w:type="dxa"/>
          <w:trHeight w:val="180"/>
        </w:trPr>
        <w:tc>
          <w:tcPr>
            <w:tcW w:w="620" w:type="dxa"/>
            <w:tcBorders>
              <w:top w:val="nil"/>
              <w:left w:val="nil"/>
              <w:bottom w:val="nil"/>
              <w:right w:val="nil"/>
            </w:tcBorders>
            <w:shd w:val="clear" w:color="auto" w:fill="auto"/>
            <w:noWrap/>
            <w:vAlign w:val="bottom"/>
            <w:hideMark/>
          </w:tcPr>
          <w:p w14:paraId="22E75610" w14:textId="77777777" w:rsidR="00A23F7A" w:rsidRPr="00312D0A" w:rsidRDefault="00A23F7A" w:rsidP="00B5765E">
            <w:pPr>
              <w:rPr>
                <w:rFonts w:eastAsia="Times New Roman" w:cs="Times New Roman"/>
                <w:sz w:val="24"/>
                <w:szCs w:val="24"/>
                <w:lang w:eastAsia="sv-SE"/>
              </w:rPr>
            </w:pPr>
          </w:p>
        </w:tc>
        <w:tc>
          <w:tcPr>
            <w:tcW w:w="700" w:type="dxa"/>
            <w:tcBorders>
              <w:top w:val="nil"/>
              <w:left w:val="nil"/>
              <w:bottom w:val="nil"/>
              <w:right w:val="nil"/>
            </w:tcBorders>
            <w:shd w:val="clear" w:color="auto" w:fill="auto"/>
            <w:noWrap/>
            <w:vAlign w:val="bottom"/>
            <w:hideMark/>
          </w:tcPr>
          <w:p w14:paraId="1FDD5BDC" w14:textId="77777777" w:rsidR="00A23F7A" w:rsidRPr="00312D0A" w:rsidRDefault="00A23F7A" w:rsidP="00B5765E">
            <w:pPr>
              <w:rPr>
                <w:rFonts w:eastAsia="Times New Roman" w:cs="Times New Roman"/>
                <w:lang w:eastAsia="sv-SE"/>
              </w:rPr>
            </w:pPr>
          </w:p>
        </w:tc>
        <w:tc>
          <w:tcPr>
            <w:tcW w:w="700" w:type="dxa"/>
            <w:gridSpan w:val="2"/>
            <w:tcBorders>
              <w:top w:val="nil"/>
              <w:left w:val="nil"/>
              <w:bottom w:val="nil"/>
              <w:right w:val="nil"/>
            </w:tcBorders>
            <w:shd w:val="clear" w:color="auto" w:fill="auto"/>
            <w:noWrap/>
            <w:vAlign w:val="bottom"/>
            <w:hideMark/>
          </w:tcPr>
          <w:p w14:paraId="0A19DBAB" w14:textId="77777777" w:rsidR="00A23F7A" w:rsidRPr="00312D0A" w:rsidRDefault="00A23F7A" w:rsidP="00B5765E">
            <w:pPr>
              <w:rPr>
                <w:rFonts w:eastAsia="Times New Roman" w:cs="Times New Roman"/>
                <w:lang w:eastAsia="sv-SE"/>
              </w:rPr>
            </w:pPr>
          </w:p>
        </w:tc>
        <w:tc>
          <w:tcPr>
            <w:tcW w:w="820" w:type="dxa"/>
            <w:gridSpan w:val="2"/>
            <w:tcBorders>
              <w:top w:val="nil"/>
              <w:left w:val="nil"/>
              <w:bottom w:val="nil"/>
              <w:right w:val="nil"/>
            </w:tcBorders>
            <w:shd w:val="clear" w:color="auto" w:fill="auto"/>
            <w:noWrap/>
            <w:vAlign w:val="bottom"/>
            <w:hideMark/>
          </w:tcPr>
          <w:p w14:paraId="1D0CF34F" w14:textId="77777777" w:rsidR="00A23F7A" w:rsidRPr="00312D0A" w:rsidRDefault="00A23F7A" w:rsidP="00B5765E">
            <w:pPr>
              <w:rPr>
                <w:rFonts w:eastAsia="Times New Roman" w:cs="Times New Roman"/>
                <w:lang w:eastAsia="sv-SE"/>
              </w:rPr>
            </w:pPr>
          </w:p>
        </w:tc>
        <w:tc>
          <w:tcPr>
            <w:tcW w:w="920" w:type="dxa"/>
            <w:gridSpan w:val="2"/>
            <w:tcBorders>
              <w:top w:val="nil"/>
              <w:left w:val="nil"/>
              <w:bottom w:val="nil"/>
              <w:right w:val="nil"/>
            </w:tcBorders>
            <w:shd w:val="clear" w:color="auto" w:fill="auto"/>
            <w:noWrap/>
            <w:vAlign w:val="bottom"/>
            <w:hideMark/>
          </w:tcPr>
          <w:p w14:paraId="14DEDC6B" w14:textId="77777777" w:rsidR="00A23F7A" w:rsidRPr="00312D0A" w:rsidRDefault="00A23F7A" w:rsidP="00B5765E">
            <w:pPr>
              <w:rPr>
                <w:rFonts w:eastAsia="Times New Roman" w:cs="Times New Roman"/>
                <w:lang w:eastAsia="sv-SE"/>
              </w:rPr>
            </w:pPr>
          </w:p>
        </w:tc>
        <w:tc>
          <w:tcPr>
            <w:tcW w:w="1060" w:type="dxa"/>
            <w:gridSpan w:val="2"/>
            <w:tcBorders>
              <w:top w:val="nil"/>
              <w:left w:val="nil"/>
              <w:bottom w:val="nil"/>
              <w:right w:val="nil"/>
            </w:tcBorders>
            <w:shd w:val="clear" w:color="auto" w:fill="auto"/>
            <w:noWrap/>
            <w:vAlign w:val="bottom"/>
            <w:hideMark/>
          </w:tcPr>
          <w:p w14:paraId="44BAA99F" w14:textId="77777777" w:rsidR="00A23F7A" w:rsidRPr="00312D0A" w:rsidRDefault="00A23F7A" w:rsidP="00B5765E">
            <w:pPr>
              <w:rPr>
                <w:rFonts w:eastAsia="Times New Roman" w:cs="Times New Roman"/>
                <w:lang w:eastAsia="sv-SE"/>
              </w:rPr>
            </w:pPr>
          </w:p>
        </w:tc>
        <w:tc>
          <w:tcPr>
            <w:tcW w:w="760" w:type="dxa"/>
            <w:gridSpan w:val="2"/>
            <w:tcBorders>
              <w:top w:val="nil"/>
              <w:left w:val="nil"/>
              <w:bottom w:val="nil"/>
              <w:right w:val="nil"/>
            </w:tcBorders>
            <w:shd w:val="clear" w:color="auto" w:fill="auto"/>
            <w:noWrap/>
            <w:vAlign w:val="bottom"/>
            <w:hideMark/>
          </w:tcPr>
          <w:p w14:paraId="480A0DCE" w14:textId="77777777" w:rsidR="00A23F7A" w:rsidRPr="00312D0A" w:rsidRDefault="00A23F7A" w:rsidP="00B5765E">
            <w:pPr>
              <w:rPr>
                <w:rFonts w:eastAsia="Times New Roman" w:cs="Times New Roman"/>
                <w:lang w:eastAsia="sv-SE"/>
              </w:rPr>
            </w:pPr>
          </w:p>
        </w:tc>
      </w:tr>
      <w:tr w:rsidR="00A23F7A" w:rsidRPr="00312D0A" w14:paraId="693FC6F2" w14:textId="77777777" w:rsidTr="00B5765E">
        <w:trPr>
          <w:gridAfter w:val="1"/>
          <w:wAfter w:w="122" w:type="dxa"/>
          <w:trHeight w:val="180"/>
        </w:trPr>
        <w:tc>
          <w:tcPr>
            <w:tcW w:w="620" w:type="dxa"/>
            <w:tcBorders>
              <w:top w:val="nil"/>
              <w:left w:val="nil"/>
              <w:bottom w:val="nil"/>
              <w:right w:val="nil"/>
            </w:tcBorders>
            <w:shd w:val="clear" w:color="auto" w:fill="auto"/>
            <w:noWrap/>
            <w:vAlign w:val="bottom"/>
            <w:hideMark/>
          </w:tcPr>
          <w:p w14:paraId="26C460CA" w14:textId="77777777" w:rsidR="00A23F7A" w:rsidRPr="00312D0A" w:rsidRDefault="00A23F7A" w:rsidP="00B5765E">
            <w:pPr>
              <w:rPr>
                <w:rFonts w:eastAsia="Times New Roman" w:cs="Times New Roman"/>
                <w:lang w:eastAsia="sv-SE"/>
              </w:rPr>
            </w:pPr>
          </w:p>
        </w:tc>
        <w:tc>
          <w:tcPr>
            <w:tcW w:w="700" w:type="dxa"/>
            <w:tcBorders>
              <w:top w:val="nil"/>
              <w:left w:val="nil"/>
              <w:bottom w:val="nil"/>
              <w:right w:val="nil"/>
            </w:tcBorders>
            <w:shd w:val="clear" w:color="auto" w:fill="auto"/>
            <w:noWrap/>
            <w:vAlign w:val="bottom"/>
            <w:hideMark/>
          </w:tcPr>
          <w:p w14:paraId="56C1DBA1" w14:textId="77777777" w:rsidR="00A23F7A" w:rsidRPr="00312D0A" w:rsidRDefault="00A23F7A" w:rsidP="00B5765E">
            <w:pPr>
              <w:rPr>
                <w:rFonts w:eastAsia="Times New Roman" w:cs="Times New Roman"/>
                <w:lang w:eastAsia="sv-SE"/>
              </w:rPr>
            </w:pPr>
          </w:p>
        </w:tc>
        <w:tc>
          <w:tcPr>
            <w:tcW w:w="700" w:type="dxa"/>
            <w:gridSpan w:val="2"/>
            <w:tcBorders>
              <w:top w:val="nil"/>
              <w:left w:val="nil"/>
              <w:bottom w:val="nil"/>
              <w:right w:val="nil"/>
            </w:tcBorders>
            <w:shd w:val="clear" w:color="auto" w:fill="auto"/>
            <w:noWrap/>
            <w:vAlign w:val="bottom"/>
            <w:hideMark/>
          </w:tcPr>
          <w:p w14:paraId="66139CCF" w14:textId="77777777" w:rsidR="00A23F7A" w:rsidRPr="00312D0A" w:rsidRDefault="00A23F7A" w:rsidP="00B5765E">
            <w:pPr>
              <w:rPr>
                <w:rFonts w:eastAsia="Times New Roman" w:cs="Times New Roman"/>
                <w:lang w:eastAsia="sv-SE"/>
              </w:rPr>
            </w:pPr>
          </w:p>
        </w:tc>
        <w:tc>
          <w:tcPr>
            <w:tcW w:w="820" w:type="dxa"/>
            <w:gridSpan w:val="2"/>
            <w:tcBorders>
              <w:top w:val="nil"/>
              <w:left w:val="nil"/>
              <w:bottom w:val="nil"/>
              <w:right w:val="nil"/>
            </w:tcBorders>
            <w:shd w:val="clear" w:color="auto" w:fill="auto"/>
            <w:noWrap/>
            <w:vAlign w:val="bottom"/>
            <w:hideMark/>
          </w:tcPr>
          <w:p w14:paraId="19738B91" w14:textId="77777777" w:rsidR="00A23F7A" w:rsidRPr="00312D0A" w:rsidRDefault="00A23F7A" w:rsidP="00B5765E">
            <w:pPr>
              <w:rPr>
                <w:rFonts w:eastAsia="Times New Roman" w:cs="Times New Roman"/>
                <w:lang w:eastAsia="sv-SE"/>
              </w:rPr>
            </w:pPr>
          </w:p>
        </w:tc>
        <w:tc>
          <w:tcPr>
            <w:tcW w:w="920" w:type="dxa"/>
            <w:gridSpan w:val="2"/>
            <w:tcBorders>
              <w:top w:val="nil"/>
              <w:left w:val="nil"/>
              <w:bottom w:val="nil"/>
              <w:right w:val="nil"/>
            </w:tcBorders>
            <w:shd w:val="clear" w:color="auto" w:fill="auto"/>
            <w:noWrap/>
            <w:vAlign w:val="bottom"/>
            <w:hideMark/>
          </w:tcPr>
          <w:p w14:paraId="00BDEF67" w14:textId="77777777" w:rsidR="00A23F7A" w:rsidRPr="00312D0A" w:rsidRDefault="00A23F7A" w:rsidP="00B5765E">
            <w:pPr>
              <w:rPr>
                <w:rFonts w:eastAsia="Times New Roman" w:cs="Times New Roman"/>
                <w:lang w:eastAsia="sv-SE"/>
              </w:rPr>
            </w:pPr>
          </w:p>
        </w:tc>
        <w:tc>
          <w:tcPr>
            <w:tcW w:w="1060" w:type="dxa"/>
            <w:gridSpan w:val="2"/>
            <w:tcBorders>
              <w:top w:val="nil"/>
              <w:left w:val="nil"/>
              <w:bottom w:val="nil"/>
              <w:right w:val="nil"/>
            </w:tcBorders>
            <w:shd w:val="clear" w:color="auto" w:fill="auto"/>
            <w:noWrap/>
            <w:vAlign w:val="bottom"/>
            <w:hideMark/>
          </w:tcPr>
          <w:p w14:paraId="1195FEF7" w14:textId="77777777" w:rsidR="00A23F7A" w:rsidRPr="00312D0A" w:rsidRDefault="00A23F7A" w:rsidP="00B5765E">
            <w:pPr>
              <w:rPr>
                <w:rFonts w:eastAsia="Times New Roman" w:cs="Times New Roman"/>
                <w:lang w:eastAsia="sv-SE"/>
              </w:rPr>
            </w:pPr>
          </w:p>
        </w:tc>
        <w:tc>
          <w:tcPr>
            <w:tcW w:w="760" w:type="dxa"/>
            <w:gridSpan w:val="2"/>
            <w:tcBorders>
              <w:top w:val="nil"/>
              <w:left w:val="nil"/>
              <w:bottom w:val="nil"/>
              <w:right w:val="nil"/>
            </w:tcBorders>
            <w:shd w:val="clear" w:color="auto" w:fill="auto"/>
            <w:noWrap/>
            <w:vAlign w:val="bottom"/>
            <w:hideMark/>
          </w:tcPr>
          <w:p w14:paraId="4262F437" w14:textId="77777777" w:rsidR="00A23F7A" w:rsidRPr="00312D0A" w:rsidRDefault="00A23F7A" w:rsidP="00B5765E">
            <w:pPr>
              <w:rPr>
                <w:rFonts w:eastAsia="Times New Roman" w:cs="Times New Roman"/>
                <w:lang w:eastAsia="sv-SE"/>
              </w:rPr>
            </w:pPr>
          </w:p>
        </w:tc>
      </w:tr>
      <w:tr w:rsidR="00A23F7A" w:rsidRPr="00312D0A" w14:paraId="5BF68A02" w14:textId="77777777" w:rsidTr="00B5765E">
        <w:trPr>
          <w:gridAfter w:val="1"/>
          <w:wAfter w:w="122" w:type="dxa"/>
          <w:trHeight w:val="180"/>
        </w:trPr>
        <w:tc>
          <w:tcPr>
            <w:tcW w:w="620" w:type="dxa"/>
            <w:tcBorders>
              <w:top w:val="nil"/>
              <w:left w:val="nil"/>
              <w:bottom w:val="nil"/>
              <w:right w:val="nil"/>
            </w:tcBorders>
            <w:shd w:val="clear" w:color="auto" w:fill="auto"/>
            <w:noWrap/>
            <w:vAlign w:val="bottom"/>
            <w:hideMark/>
          </w:tcPr>
          <w:p w14:paraId="4EC015B8" w14:textId="77777777" w:rsidR="00A23F7A" w:rsidRPr="00312D0A" w:rsidRDefault="00A23F7A" w:rsidP="00B5765E">
            <w:pPr>
              <w:rPr>
                <w:rFonts w:eastAsia="Times New Roman" w:cs="Times New Roman"/>
                <w:lang w:eastAsia="sv-SE"/>
              </w:rPr>
            </w:pPr>
          </w:p>
        </w:tc>
        <w:tc>
          <w:tcPr>
            <w:tcW w:w="700" w:type="dxa"/>
            <w:tcBorders>
              <w:top w:val="nil"/>
              <w:left w:val="nil"/>
              <w:bottom w:val="nil"/>
              <w:right w:val="nil"/>
            </w:tcBorders>
            <w:shd w:val="clear" w:color="auto" w:fill="auto"/>
            <w:noWrap/>
            <w:vAlign w:val="bottom"/>
            <w:hideMark/>
          </w:tcPr>
          <w:p w14:paraId="3A0E0B96" w14:textId="77777777" w:rsidR="00A23F7A" w:rsidRPr="00312D0A" w:rsidRDefault="00A23F7A" w:rsidP="00B5765E">
            <w:pPr>
              <w:rPr>
                <w:rFonts w:eastAsia="Times New Roman" w:cs="Times New Roman"/>
                <w:lang w:eastAsia="sv-SE"/>
              </w:rPr>
            </w:pPr>
          </w:p>
        </w:tc>
        <w:tc>
          <w:tcPr>
            <w:tcW w:w="700" w:type="dxa"/>
            <w:gridSpan w:val="2"/>
            <w:tcBorders>
              <w:top w:val="nil"/>
              <w:left w:val="nil"/>
              <w:bottom w:val="nil"/>
              <w:right w:val="nil"/>
            </w:tcBorders>
            <w:shd w:val="clear" w:color="auto" w:fill="auto"/>
            <w:noWrap/>
            <w:vAlign w:val="bottom"/>
            <w:hideMark/>
          </w:tcPr>
          <w:p w14:paraId="47DF47DE" w14:textId="77777777" w:rsidR="00A23F7A" w:rsidRPr="00312D0A" w:rsidRDefault="00A23F7A" w:rsidP="00B5765E">
            <w:pPr>
              <w:rPr>
                <w:rFonts w:eastAsia="Times New Roman" w:cs="Times New Roman"/>
                <w:lang w:eastAsia="sv-SE"/>
              </w:rPr>
            </w:pPr>
          </w:p>
        </w:tc>
        <w:tc>
          <w:tcPr>
            <w:tcW w:w="820" w:type="dxa"/>
            <w:gridSpan w:val="2"/>
            <w:tcBorders>
              <w:top w:val="nil"/>
              <w:left w:val="nil"/>
              <w:bottom w:val="nil"/>
              <w:right w:val="nil"/>
            </w:tcBorders>
            <w:shd w:val="clear" w:color="auto" w:fill="auto"/>
            <w:noWrap/>
            <w:vAlign w:val="bottom"/>
            <w:hideMark/>
          </w:tcPr>
          <w:p w14:paraId="5BD4E956" w14:textId="77777777" w:rsidR="00A23F7A" w:rsidRPr="00312D0A" w:rsidRDefault="00A23F7A" w:rsidP="00B5765E">
            <w:pPr>
              <w:rPr>
                <w:rFonts w:eastAsia="Times New Roman" w:cs="Times New Roman"/>
                <w:lang w:eastAsia="sv-SE"/>
              </w:rPr>
            </w:pPr>
          </w:p>
        </w:tc>
        <w:tc>
          <w:tcPr>
            <w:tcW w:w="920" w:type="dxa"/>
            <w:gridSpan w:val="2"/>
            <w:tcBorders>
              <w:top w:val="nil"/>
              <w:left w:val="nil"/>
              <w:bottom w:val="nil"/>
              <w:right w:val="nil"/>
            </w:tcBorders>
            <w:shd w:val="clear" w:color="auto" w:fill="auto"/>
            <w:noWrap/>
            <w:vAlign w:val="bottom"/>
            <w:hideMark/>
          </w:tcPr>
          <w:p w14:paraId="12087258" w14:textId="77777777" w:rsidR="00A23F7A" w:rsidRPr="00312D0A" w:rsidRDefault="00A23F7A" w:rsidP="00B5765E">
            <w:pPr>
              <w:rPr>
                <w:rFonts w:eastAsia="Times New Roman" w:cs="Times New Roman"/>
                <w:lang w:eastAsia="sv-SE"/>
              </w:rPr>
            </w:pPr>
          </w:p>
        </w:tc>
        <w:tc>
          <w:tcPr>
            <w:tcW w:w="1060" w:type="dxa"/>
            <w:gridSpan w:val="2"/>
            <w:tcBorders>
              <w:top w:val="nil"/>
              <w:left w:val="nil"/>
              <w:bottom w:val="nil"/>
              <w:right w:val="nil"/>
            </w:tcBorders>
            <w:shd w:val="clear" w:color="auto" w:fill="auto"/>
            <w:noWrap/>
            <w:vAlign w:val="bottom"/>
            <w:hideMark/>
          </w:tcPr>
          <w:p w14:paraId="6917553C" w14:textId="77777777" w:rsidR="00A23F7A" w:rsidRPr="00312D0A" w:rsidRDefault="00A23F7A" w:rsidP="00B5765E">
            <w:pPr>
              <w:rPr>
                <w:rFonts w:eastAsia="Times New Roman" w:cs="Times New Roman"/>
                <w:lang w:eastAsia="sv-SE"/>
              </w:rPr>
            </w:pPr>
          </w:p>
        </w:tc>
        <w:tc>
          <w:tcPr>
            <w:tcW w:w="760" w:type="dxa"/>
            <w:gridSpan w:val="2"/>
            <w:tcBorders>
              <w:top w:val="nil"/>
              <w:left w:val="nil"/>
              <w:bottom w:val="nil"/>
              <w:right w:val="nil"/>
            </w:tcBorders>
            <w:shd w:val="clear" w:color="auto" w:fill="auto"/>
            <w:noWrap/>
            <w:vAlign w:val="bottom"/>
            <w:hideMark/>
          </w:tcPr>
          <w:p w14:paraId="3F2DD2A3" w14:textId="77777777" w:rsidR="00A23F7A" w:rsidRPr="00312D0A" w:rsidRDefault="00A23F7A" w:rsidP="00B5765E">
            <w:pPr>
              <w:rPr>
                <w:rFonts w:eastAsia="Times New Roman" w:cs="Times New Roman"/>
                <w:lang w:eastAsia="sv-SE"/>
              </w:rPr>
            </w:pPr>
          </w:p>
        </w:tc>
      </w:tr>
      <w:tr w:rsidR="00A23F7A" w:rsidRPr="00312D0A" w14:paraId="7C416D3B" w14:textId="77777777" w:rsidTr="00B5765E">
        <w:trPr>
          <w:gridAfter w:val="1"/>
          <w:wAfter w:w="122" w:type="dxa"/>
          <w:trHeight w:val="180"/>
        </w:trPr>
        <w:tc>
          <w:tcPr>
            <w:tcW w:w="620" w:type="dxa"/>
            <w:tcBorders>
              <w:top w:val="nil"/>
              <w:left w:val="nil"/>
              <w:bottom w:val="nil"/>
              <w:right w:val="nil"/>
            </w:tcBorders>
            <w:shd w:val="clear" w:color="auto" w:fill="auto"/>
            <w:noWrap/>
            <w:vAlign w:val="bottom"/>
            <w:hideMark/>
          </w:tcPr>
          <w:p w14:paraId="1C1963EB" w14:textId="77777777" w:rsidR="00A23F7A" w:rsidRPr="00312D0A" w:rsidRDefault="00A23F7A" w:rsidP="00B5765E">
            <w:pPr>
              <w:rPr>
                <w:rFonts w:eastAsia="Times New Roman" w:cs="Times New Roman"/>
                <w:lang w:eastAsia="sv-SE"/>
              </w:rPr>
            </w:pPr>
          </w:p>
        </w:tc>
        <w:tc>
          <w:tcPr>
            <w:tcW w:w="700" w:type="dxa"/>
            <w:tcBorders>
              <w:top w:val="nil"/>
              <w:left w:val="nil"/>
              <w:bottom w:val="nil"/>
              <w:right w:val="nil"/>
            </w:tcBorders>
            <w:shd w:val="clear" w:color="auto" w:fill="auto"/>
            <w:noWrap/>
            <w:vAlign w:val="bottom"/>
            <w:hideMark/>
          </w:tcPr>
          <w:p w14:paraId="151AE526" w14:textId="77777777" w:rsidR="00A23F7A" w:rsidRPr="00312D0A" w:rsidRDefault="00A23F7A" w:rsidP="00B5765E">
            <w:pPr>
              <w:rPr>
                <w:rFonts w:eastAsia="Times New Roman" w:cs="Times New Roman"/>
                <w:lang w:eastAsia="sv-SE"/>
              </w:rPr>
            </w:pPr>
          </w:p>
        </w:tc>
        <w:tc>
          <w:tcPr>
            <w:tcW w:w="700" w:type="dxa"/>
            <w:gridSpan w:val="2"/>
            <w:tcBorders>
              <w:top w:val="nil"/>
              <w:left w:val="nil"/>
              <w:bottom w:val="nil"/>
              <w:right w:val="nil"/>
            </w:tcBorders>
            <w:shd w:val="clear" w:color="auto" w:fill="auto"/>
            <w:noWrap/>
            <w:vAlign w:val="bottom"/>
            <w:hideMark/>
          </w:tcPr>
          <w:p w14:paraId="43D58DD0" w14:textId="77777777" w:rsidR="00A23F7A" w:rsidRPr="00312D0A" w:rsidRDefault="00A23F7A" w:rsidP="00B5765E">
            <w:pPr>
              <w:rPr>
                <w:rFonts w:eastAsia="Times New Roman" w:cs="Times New Roman"/>
                <w:lang w:eastAsia="sv-SE"/>
              </w:rPr>
            </w:pPr>
          </w:p>
        </w:tc>
        <w:tc>
          <w:tcPr>
            <w:tcW w:w="820" w:type="dxa"/>
            <w:gridSpan w:val="2"/>
            <w:tcBorders>
              <w:top w:val="nil"/>
              <w:left w:val="nil"/>
              <w:bottom w:val="nil"/>
              <w:right w:val="nil"/>
            </w:tcBorders>
            <w:shd w:val="clear" w:color="auto" w:fill="auto"/>
            <w:noWrap/>
            <w:vAlign w:val="bottom"/>
            <w:hideMark/>
          </w:tcPr>
          <w:p w14:paraId="72AE4870" w14:textId="77777777" w:rsidR="00A23F7A" w:rsidRPr="00312D0A" w:rsidRDefault="00A23F7A" w:rsidP="00B5765E">
            <w:pPr>
              <w:rPr>
                <w:rFonts w:eastAsia="Times New Roman" w:cs="Times New Roman"/>
                <w:lang w:eastAsia="sv-SE"/>
              </w:rPr>
            </w:pPr>
          </w:p>
        </w:tc>
        <w:tc>
          <w:tcPr>
            <w:tcW w:w="920" w:type="dxa"/>
            <w:gridSpan w:val="2"/>
            <w:tcBorders>
              <w:top w:val="nil"/>
              <w:left w:val="nil"/>
              <w:bottom w:val="nil"/>
              <w:right w:val="nil"/>
            </w:tcBorders>
            <w:shd w:val="clear" w:color="auto" w:fill="auto"/>
            <w:noWrap/>
            <w:vAlign w:val="bottom"/>
            <w:hideMark/>
          </w:tcPr>
          <w:p w14:paraId="231DF5C3" w14:textId="77777777" w:rsidR="00A23F7A" w:rsidRPr="00312D0A" w:rsidRDefault="00A23F7A" w:rsidP="00B5765E">
            <w:pPr>
              <w:rPr>
                <w:rFonts w:eastAsia="Times New Roman" w:cs="Times New Roman"/>
                <w:lang w:eastAsia="sv-SE"/>
              </w:rPr>
            </w:pPr>
          </w:p>
        </w:tc>
        <w:tc>
          <w:tcPr>
            <w:tcW w:w="1060" w:type="dxa"/>
            <w:gridSpan w:val="2"/>
            <w:tcBorders>
              <w:top w:val="nil"/>
              <w:left w:val="nil"/>
              <w:bottom w:val="nil"/>
              <w:right w:val="nil"/>
            </w:tcBorders>
            <w:shd w:val="clear" w:color="auto" w:fill="auto"/>
            <w:noWrap/>
            <w:vAlign w:val="bottom"/>
            <w:hideMark/>
          </w:tcPr>
          <w:p w14:paraId="4F6A0418" w14:textId="77777777" w:rsidR="00A23F7A" w:rsidRPr="00312D0A" w:rsidRDefault="00A23F7A" w:rsidP="00B5765E">
            <w:pPr>
              <w:rPr>
                <w:rFonts w:eastAsia="Times New Roman" w:cs="Times New Roman"/>
                <w:lang w:eastAsia="sv-SE"/>
              </w:rPr>
            </w:pPr>
          </w:p>
        </w:tc>
        <w:tc>
          <w:tcPr>
            <w:tcW w:w="760" w:type="dxa"/>
            <w:gridSpan w:val="2"/>
            <w:tcBorders>
              <w:top w:val="nil"/>
              <w:left w:val="nil"/>
              <w:bottom w:val="nil"/>
              <w:right w:val="nil"/>
            </w:tcBorders>
            <w:shd w:val="clear" w:color="auto" w:fill="auto"/>
            <w:noWrap/>
            <w:vAlign w:val="bottom"/>
            <w:hideMark/>
          </w:tcPr>
          <w:p w14:paraId="312BE6C9" w14:textId="77777777" w:rsidR="00A23F7A" w:rsidRPr="00312D0A" w:rsidRDefault="00A23F7A" w:rsidP="00B5765E">
            <w:pPr>
              <w:rPr>
                <w:rFonts w:eastAsia="Times New Roman" w:cs="Times New Roman"/>
                <w:lang w:eastAsia="sv-SE"/>
              </w:rPr>
            </w:pPr>
          </w:p>
        </w:tc>
      </w:tr>
      <w:tr w:rsidR="00A23F7A" w:rsidRPr="00312D0A" w14:paraId="0E17E2BB" w14:textId="77777777" w:rsidTr="00B5765E">
        <w:trPr>
          <w:gridAfter w:val="1"/>
          <w:wAfter w:w="122" w:type="dxa"/>
          <w:trHeight w:val="180"/>
        </w:trPr>
        <w:tc>
          <w:tcPr>
            <w:tcW w:w="620" w:type="dxa"/>
            <w:tcBorders>
              <w:top w:val="nil"/>
              <w:left w:val="nil"/>
              <w:bottom w:val="nil"/>
              <w:right w:val="nil"/>
            </w:tcBorders>
            <w:shd w:val="clear" w:color="auto" w:fill="auto"/>
            <w:noWrap/>
            <w:vAlign w:val="bottom"/>
            <w:hideMark/>
          </w:tcPr>
          <w:p w14:paraId="750863D2"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40 </w:t>
            </w:r>
          </w:p>
        </w:tc>
        <w:tc>
          <w:tcPr>
            <w:tcW w:w="700" w:type="dxa"/>
            <w:tcBorders>
              <w:top w:val="nil"/>
              <w:left w:val="nil"/>
              <w:bottom w:val="nil"/>
              <w:right w:val="nil"/>
            </w:tcBorders>
            <w:shd w:val="clear" w:color="auto" w:fill="auto"/>
            <w:noWrap/>
            <w:vAlign w:val="bottom"/>
            <w:hideMark/>
          </w:tcPr>
          <w:p w14:paraId="5DEA6500"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700" w:type="dxa"/>
            <w:gridSpan w:val="2"/>
            <w:tcBorders>
              <w:top w:val="nil"/>
              <w:left w:val="nil"/>
              <w:bottom w:val="nil"/>
              <w:right w:val="nil"/>
            </w:tcBorders>
            <w:shd w:val="clear" w:color="auto" w:fill="auto"/>
            <w:noWrap/>
            <w:vAlign w:val="bottom"/>
            <w:hideMark/>
          </w:tcPr>
          <w:p w14:paraId="043198A1"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54 </w:t>
            </w:r>
          </w:p>
        </w:tc>
        <w:tc>
          <w:tcPr>
            <w:tcW w:w="820" w:type="dxa"/>
            <w:gridSpan w:val="2"/>
            <w:tcBorders>
              <w:top w:val="nil"/>
              <w:left w:val="nil"/>
              <w:bottom w:val="nil"/>
              <w:right w:val="nil"/>
            </w:tcBorders>
            <w:shd w:val="clear" w:color="auto" w:fill="auto"/>
            <w:noWrap/>
            <w:vAlign w:val="bottom"/>
            <w:hideMark/>
          </w:tcPr>
          <w:p w14:paraId="7DB913FA"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51 </w:t>
            </w:r>
          </w:p>
        </w:tc>
        <w:tc>
          <w:tcPr>
            <w:tcW w:w="920" w:type="dxa"/>
            <w:gridSpan w:val="2"/>
            <w:tcBorders>
              <w:top w:val="nil"/>
              <w:left w:val="nil"/>
              <w:bottom w:val="nil"/>
              <w:right w:val="nil"/>
            </w:tcBorders>
            <w:shd w:val="clear" w:color="auto" w:fill="auto"/>
            <w:noWrap/>
            <w:vAlign w:val="bottom"/>
            <w:hideMark/>
          </w:tcPr>
          <w:p w14:paraId="40406691"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1060" w:type="dxa"/>
            <w:gridSpan w:val="2"/>
            <w:tcBorders>
              <w:top w:val="nil"/>
              <w:left w:val="nil"/>
              <w:bottom w:val="nil"/>
              <w:right w:val="nil"/>
            </w:tcBorders>
            <w:shd w:val="clear" w:color="auto" w:fill="auto"/>
            <w:noWrap/>
            <w:vAlign w:val="bottom"/>
            <w:hideMark/>
          </w:tcPr>
          <w:p w14:paraId="01AB8F30"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760" w:type="dxa"/>
            <w:gridSpan w:val="2"/>
            <w:tcBorders>
              <w:top w:val="nil"/>
              <w:left w:val="nil"/>
              <w:bottom w:val="nil"/>
              <w:right w:val="nil"/>
            </w:tcBorders>
            <w:shd w:val="clear" w:color="auto" w:fill="auto"/>
            <w:noWrap/>
            <w:vAlign w:val="bottom"/>
            <w:hideMark/>
          </w:tcPr>
          <w:p w14:paraId="2DA0D4FE"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3 047 </w:t>
            </w:r>
          </w:p>
        </w:tc>
      </w:tr>
      <w:tr w:rsidR="00A23F7A" w:rsidRPr="00312D0A" w14:paraId="53B8EAC9" w14:textId="77777777" w:rsidTr="00B5765E">
        <w:trPr>
          <w:gridAfter w:val="1"/>
          <w:wAfter w:w="122" w:type="dxa"/>
          <w:trHeight w:val="180"/>
        </w:trPr>
        <w:tc>
          <w:tcPr>
            <w:tcW w:w="620" w:type="dxa"/>
            <w:tcBorders>
              <w:top w:val="nil"/>
              <w:left w:val="nil"/>
              <w:bottom w:val="nil"/>
              <w:right w:val="nil"/>
            </w:tcBorders>
            <w:shd w:val="clear" w:color="auto" w:fill="auto"/>
            <w:noWrap/>
            <w:vAlign w:val="bottom"/>
            <w:hideMark/>
          </w:tcPr>
          <w:p w14:paraId="4561CADE"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48 </w:t>
            </w:r>
          </w:p>
        </w:tc>
        <w:tc>
          <w:tcPr>
            <w:tcW w:w="700" w:type="dxa"/>
            <w:tcBorders>
              <w:top w:val="nil"/>
              <w:left w:val="nil"/>
              <w:bottom w:val="nil"/>
              <w:right w:val="nil"/>
            </w:tcBorders>
            <w:shd w:val="clear" w:color="auto" w:fill="auto"/>
            <w:noWrap/>
            <w:vAlign w:val="bottom"/>
            <w:hideMark/>
          </w:tcPr>
          <w:p w14:paraId="53B0838F"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700" w:type="dxa"/>
            <w:gridSpan w:val="2"/>
            <w:tcBorders>
              <w:top w:val="nil"/>
              <w:left w:val="nil"/>
              <w:bottom w:val="nil"/>
              <w:right w:val="nil"/>
            </w:tcBorders>
            <w:shd w:val="clear" w:color="auto" w:fill="auto"/>
            <w:noWrap/>
            <w:vAlign w:val="bottom"/>
            <w:hideMark/>
          </w:tcPr>
          <w:p w14:paraId="35B3E7C8"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4 </w:t>
            </w:r>
          </w:p>
        </w:tc>
        <w:tc>
          <w:tcPr>
            <w:tcW w:w="820" w:type="dxa"/>
            <w:gridSpan w:val="2"/>
            <w:tcBorders>
              <w:top w:val="nil"/>
              <w:left w:val="nil"/>
              <w:bottom w:val="nil"/>
              <w:right w:val="nil"/>
            </w:tcBorders>
            <w:shd w:val="clear" w:color="auto" w:fill="auto"/>
            <w:noWrap/>
            <w:vAlign w:val="bottom"/>
            <w:hideMark/>
          </w:tcPr>
          <w:p w14:paraId="51CFAD89"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33 </w:t>
            </w:r>
          </w:p>
        </w:tc>
        <w:tc>
          <w:tcPr>
            <w:tcW w:w="920" w:type="dxa"/>
            <w:gridSpan w:val="2"/>
            <w:tcBorders>
              <w:top w:val="nil"/>
              <w:left w:val="nil"/>
              <w:bottom w:val="nil"/>
              <w:right w:val="nil"/>
            </w:tcBorders>
            <w:shd w:val="clear" w:color="auto" w:fill="auto"/>
            <w:noWrap/>
            <w:vAlign w:val="bottom"/>
            <w:hideMark/>
          </w:tcPr>
          <w:p w14:paraId="27413E5B"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1060" w:type="dxa"/>
            <w:gridSpan w:val="2"/>
            <w:tcBorders>
              <w:top w:val="nil"/>
              <w:left w:val="nil"/>
              <w:bottom w:val="nil"/>
              <w:right w:val="nil"/>
            </w:tcBorders>
            <w:shd w:val="clear" w:color="auto" w:fill="auto"/>
            <w:noWrap/>
            <w:vAlign w:val="bottom"/>
            <w:hideMark/>
          </w:tcPr>
          <w:p w14:paraId="0D01FDE1"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760" w:type="dxa"/>
            <w:gridSpan w:val="2"/>
            <w:tcBorders>
              <w:top w:val="nil"/>
              <w:left w:val="nil"/>
              <w:bottom w:val="nil"/>
              <w:right w:val="nil"/>
            </w:tcBorders>
            <w:shd w:val="clear" w:color="auto" w:fill="auto"/>
            <w:noWrap/>
            <w:vAlign w:val="bottom"/>
            <w:hideMark/>
          </w:tcPr>
          <w:p w14:paraId="20756BE5"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1 263 </w:t>
            </w:r>
          </w:p>
        </w:tc>
      </w:tr>
      <w:tr w:rsidR="00A23F7A" w:rsidRPr="00312D0A" w14:paraId="7B5681C2" w14:textId="77777777" w:rsidTr="00B5765E">
        <w:trPr>
          <w:gridAfter w:val="1"/>
          <w:wAfter w:w="122" w:type="dxa"/>
          <w:trHeight w:val="180"/>
        </w:trPr>
        <w:tc>
          <w:tcPr>
            <w:tcW w:w="620" w:type="dxa"/>
            <w:tcBorders>
              <w:top w:val="nil"/>
              <w:left w:val="nil"/>
              <w:bottom w:val="nil"/>
              <w:right w:val="nil"/>
            </w:tcBorders>
            <w:shd w:val="clear" w:color="auto" w:fill="auto"/>
            <w:noWrap/>
            <w:vAlign w:val="bottom"/>
            <w:hideMark/>
          </w:tcPr>
          <w:p w14:paraId="7813FC81"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36 </w:t>
            </w:r>
          </w:p>
        </w:tc>
        <w:tc>
          <w:tcPr>
            <w:tcW w:w="700" w:type="dxa"/>
            <w:tcBorders>
              <w:top w:val="nil"/>
              <w:left w:val="nil"/>
              <w:bottom w:val="nil"/>
              <w:right w:val="nil"/>
            </w:tcBorders>
            <w:shd w:val="clear" w:color="auto" w:fill="auto"/>
            <w:noWrap/>
            <w:vAlign w:val="bottom"/>
            <w:hideMark/>
          </w:tcPr>
          <w:p w14:paraId="31CAD8C0"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700" w:type="dxa"/>
            <w:gridSpan w:val="2"/>
            <w:tcBorders>
              <w:top w:val="nil"/>
              <w:left w:val="nil"/>
              <w:bottom w:val="nil"/>
              <w:right w:val="nil"/>
            </w:tcBorders>
            <w:shd w:val="clear" w:color="auto" w:fill="auto"/>
            <w:noWrap/>
            <w:vAlign w:val="bottom"/>
            <w:hideMark/>
          </w:tcPr>
          <w:p w14:paraId="4DEA0934"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820" w:type="dxa"/>
            <w:gridSpan w:val="2"/>
            <w:tcBorders>
              <w:top w:val="nil"/>
              <w:left w:val="nil"/>
              <w:bottom w:val="nil"/>
              <w:right w:val="nil"/>
            </w:tcBorders>
            <w:shd w:val="clear" w:color="auto" w:fill="auto"/>
            <w:noWrap/>
            <w:vAlign w:val="bottom"/>
            <w:hideMark/>
          </w:tcPr>
          <w:p w14:paraId="266FE65C"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3 </w:t>
            </w:r>
          </w:p>
        </w:tc>
        <w:tc>
          <w:tcPr>
            <w:tcW w:w="920" w:type="dxa"/>
            <w:gridSpan w:val="2"/>
            <w:tcBorders>
              <w:top w:val="nil"/>
              <w:left w:val="nil"/>
              <w:bottom w:val="nil"/>
              <w:right w:val="nil"/>
            </w:tcBorders>
            <w:shd w:val="clear" w:color="auto" w:fill="auto"/>
            <w:noWrap/>
            <w:vAlign w:val="bottom"/>
            <w:hideMark/>
          </w:tcPr>
          <w:p w14:paraId="2DE5226D"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1060" w:type="dxa"/>
            <w:gridSpan w:val="2"/>
            <w:tcBorders>
              <w:top w:val="nil"/>
              <w:left w:val="nil"/>
              <w:bottom w:val="nil"/>
              <w:right w:val="nil"/>
            </w:tcBorders>
            <w:shd w:val="clear" w:color="auto" w:fill="auto"/>
            <w:noWrap/>
            <w:vAlign w:val="bottom"/>
            <w:hideMark/>
          </w:tcPr>
          <w:p w14:paraId="4A66829E"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760" w:type="dxa"/>
            <w:gridSpan w:val="2"/>
            <w:tcBorders>
              <w:top w:val="nil"/>
              <w:left w:val="nil"/>
              <w:bottom w:val="nil"/>
              <w:right w:val="nil"/>
            </w:tcBorders>
            <w:shd w:val="clear" w:color="auto" w:fill="auto"/>
            <w:noWrap/>
            <w:vAlign w:val="bottom"/>
            <w:hideMark/>
          </w:tcPr>
          <w:p w14:paraId="59ADCB20"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1 913 </w:t>
            </w:r>
          </w:p>
        </w:tc>
      </w:tr>
      <w:tr w:rsidR="00A23F7A" w:rsidRPr="00312D0A" w14:paraId="6B7B165E" w14:textId="77777777" w:rsidTr="00B5765E">
        <w:trPr>
          <w:gridAfter w:val="1"/>
          <w:wAfter w:w="122" w:type="dxa"/>
          <w:trHeight w:val="180"/>
        </w:trPr>
        <w:tc>
          <w:tcPr>
            <w:tcW w:w="620" w:type="dxa"/>
            <w:tcBorders>
              <w:top w:val="nil"/>
              <w:left w:val="nil"/>
              <w:bottom w:val="nil"/>
              <w:right w:val="nil"/>
            </w:tcBorders>
            <w:shd w:val="clear" w:color="auto" w:fill="auto"/>
            <w:noWrap/>
            <w:vAlign w:val="bottom"/>
            <w:hideMark/>
          </w:tcPr>
          <w:p w14:paraId="40BCE856"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36 </w:t>
            </w:r>
          </w:p>
        </w:tc>
        <w:tc>
          <w:tcPr>
            <w:tcW w:w="700" w:type="dxa"/>
            <w:tcBorders>
              <w:top w:val="nil"/>
              <w:left w:val="nil"/>
              <w:bottom w:val="nil"/>
              <w:right w:val="nil"/>
            </w:tcBorders>
            <w:shd w:val="clear" w:color="auto" w:fill="auto"/>
            <w:noWrap/>
            <w:vAlign w:val="bottom"/>
            <w:hideMark/>
          </w:tcPr>
          <w:p w14:paraId="2A2A04A2"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700" w:type="dxa"/>
            <w:gridSpan w:val="2"/>
            <w:tcBorders>
              <w:top w:val="nil"/>
              <w:left w:val="nil"/>
              <w:bottom w:val="nil"/>
              <w:right w:val="nil"/>
            </w:tcBorders>
            <w:shd w:val="clear" w:color="auto" w:fill="auto"/>
            <w:noWrap/>
            <w:vAlign w:val="bottom"/>
            <w:hideMark/>
          </w:tcPr>
          <w:p w14:paraId="29008914"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820" w:type="dxa"/>
            <w:gridSpan w:val="2"/>
            <w:tcBorders>
              <w:top w:val="nil"/>
              <w:left w:val="nil"/>
              <w:bottom w:val="nil"/>
              <w:right w:val="nil"/>
            </w:tcBorders>
            <w:shd w:val="clear" w:color="auto" w:fill="auto"/>
            <w:noWrap/>
            <w:vAlign w:val="bottom"/>
            <w:hideMark/>
          </w:tcPr>
          <w:p w14:paraId="14979005"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920" w:type="dxa"/>
            <w:gridSpan w:val="2"/>
            <w:tcBorders>
              <w:top w:val="nil"/>
              <w:left w:val="nil"/>
              <w:bottom w:val="nil"/>
              <w:right w:val="nil"/>
            </w:tcBorders>
            <w:shd w:val="clear" w:color="auto" w:fill="auto"/>
            <w:noWrap/>
            <w:vAlign w:val="bottom"/>
            <w:hideMark/>
          </w:tcPr>
          <w:p w14:paraId="157CDBCC"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1060" w:type="dxa"/>
            <w:gridSpan w:val="2"/>
            <w:tcBorders>
              <w:top w:val="nil"/>
              <w:left w:val="nil"/>
              <w:bottom w:val="nil"/>
              <w:right w:val="nil"/>
            </w:tcBorders>
            <w:shd w:val="clear" w:color="auto" w:fill="auto"/>
            <w:noWrap/>
            <w:vAlign w:val="bottom"/>
            <w:hideMark/>
          </w:tcPr>
          <w:p w14:paraId="7208DBA0"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760" w:type="dxa"/>
            <w:gridSpan w:val="2"/>
            <w:tcBorders>
              <w:top w:val="nil"/>
              <w:left w:val="nil"/>
              <w:bottom w:val="nil"/>
              <w:right w:val="nil"/>
            </w:tcBorders>
            <w:shd w:val="clear" w:color="auto" w:fill="auto"/>
            <w:noWrap/>
            <w:vAlign w:val="bottom"/>
            <w:hideMark/>
          </w:tcPr>
          <w:p w14:paraId="58DE8402"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1 029 </w:t>
            </w:r>
          </w:p>
        </w:tc>
      </w:tr>
      <w:tr w:rsidR="00A23F7A" w:rsidRPr="00312D0A" w14:paraId="1A875028" w14:textId="77777777" w:rsidTr="00B5765E">
        <w:trPr>
          <w:gridAfter w:val="1"/>
          <w:wAfter w:w="122" w:type="dxa"/>
          <w:trHeight w:val="180"/>
        </w:trPr>
        <w:tc>
          <w:tcPr>
            <w:tcW w:w="620" w:type="dxa"/>
            <w:tcBorders>
              <w:top w:val="nil"/>
              <w:left w:val="nil"/>
              <w:bottom w:val="nil"/>
              <w:right w:val="nil"/>
            </w:tcBorders>
            <w:shd w:val="clear" w:color="auto" w:fill="auto"/>
            <w:noWrap/>
            <w:vAlign w:val="bottom"/>
            <w:hideMark/>
          </w:tcPr>
          <w:p w14:paraId="6C160596" w14:textId="77777777" w:rsidR="00A23F7A" w:rsidRPr="00312D0A" w:rsidRDefault="00A23F7A" w:rsidP="00B5765E">
            <w:pPr>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w:t>
            </w:r>
          </w:p>
        </w:tc>
        <w:tc>
          <w:tcPr>
            <w:tcW w:w="700" w:type="dxa"/>
            <w:tcBorders>
              <w:top w:val="nil"/>
              <w:left w:val="nil"/>
              <w:bottom w:val="nil"/>
              <w:right w:val="nil"/>
            </w:tcBorders>
            <w:shd w:val="clear" w:color="auto" w:fill="auto"/>
            <w:noWrap/>
            <w:vAlign w:val="bottom"/>
            <w:hideMark/>
          </w:tcPr>
          <w:p w14:paraId="23E14BFF" w14:textId="77777777" w:rsidR="00A23F7A" w:rsidRPr="00312D0A" w:rsidRDefault="00A23F7A" w:rsidP="00B5765E">
            <w:pPr>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w:t>
            </w:r>
          </w:p>
        </w:tc>
        <w:tc>
          <w:tcPr>
            <w:tcW w:w="700" w:type="dxa"/>
            <w:gridSpan w:val="2"/>
            <w:tcBorders>
              <w:top w:val="nil"/>
              <w:left w:val="nil"/>
              <w:bottom w:val="nil"/>
              <w:right w:val="nil"/>
            </w:tcBorders>
            <w:shd w:val="clear" w:color="auto" w:fill="auto"/>
            <w:noWrap/>
            <w:vAlign w:val="bottom"/>
            <w:hideMark/>
          </w:tcPr>
          <w:p w14:paraId="152D3CE5" w14:textId="77777777" w:rsidR="00A23F7A" w:rsidRPr="00312D0A" w:rsidRDefault="00A23F7A" w:rsidP="00B5765E">
            <w:pPr>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w:t>
            </w:r>
          </w:p>
        </w:tc>
        <w:tc>
          <w:tcPr>
            <w:tcW w:w="820" w:type="dxa"/>
            <w:gridSpan w:val="2"/>
            <w:tcBorders>
              <w:top w:val="nil"/>
              <w:left w:val="nil"/>
              <w:bottom w:val="nil"/>
              <w:right w:val="nil"/>
            </w:tcBorders>
            <w:shd w:val="clear" w:color="auto" w:fill="auto"/>
            <w:noWrap/>
            <w:vAlign w:val="bottom"/>
            <w:hideMark/>
          </w:tcPr>
          <w:p w14:paraId="0385ED12" w14:textId="77777777" w:rsidR="00A23F7A" w:rsidRPr="00312D0A" w:rsidRDefault="00A23F7A" w:rsidP="00B5765E">
            <w:pPr>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w:t>
            </w:r>
          </w:p>
        </w:tc>
        <w:tc>
          <w:tcPr>
            <w:tcW w:w="920" w:type="dxa"/>
            <w:gridSpan w:val="2"/>
            <w:tcBorders>
              <w:top w:val="nil"/>
              <w:left w:val="nil"/>
              <w:bottom w:val="nil"/>
              <w:right w:val="nil"/>
            </w:tcBorders>
            <w:shd w:val="clear" w:color="auto" w:fill="auto"/>
            <w:noWrap/>
            <w:vAlign w:val="bottom"/>
            <w:hideMark/>
          </w:tcPr>
          <w:p w14:paraId="43E470C7" w14:textId="77777777" w:rsidR="00A23F7A" w:rsidRPr="00312D0A" w:rsidRDefault="00A23F7A" w:rsidP="00B5765E">
            <w:pPr>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w:t>
            </w:r>
          </w:p>
        </w:tc>
        <w:tc>
          <w:tcPr>
            <w:tcW w:w="1060" w:type="dxa"/>
            <w:gridSpan w:val="2"/>
            <w:tcBorders>
              <w:top w:val="nil"/>
              <w:left w:val="nil"/>
              <w:bottom w:val="nil"/>
              <w:right w:val="nil"/>
            </w:tcBorders>
            <w:shd w:val="clear" w:color="auto" w:fill="auto"/>
            <w:noWrap/>
            <w:vAlign w:val="bottom"/>
            <w:hideMark/>
          </w:tcPr>
          <w:p w14:paraId="2DC766B3" w14:textId="77777777" w:rsidR="00A23F7A" w:rsidRPr="00312D0A" w:rsidRDefault="00A23F7A" w:rsidP="00B5765E">
            <w:pPr>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w:t>
            </w:r>
          </w:p>
        </w:tc>
        <w:tc>
          <w:tcPr>
            <w:tcW w:w="760" w:type="dxa"/>
            <w:gridSpan w:val="2"/>
            <w:tcBorders>
              <w:top w:val="nil"/>
              <w:left w:val="nil"/>
              <w:bottom w:val="nil"/>
              <w:right w:val="nil"/>
            </w:tcBorders>
            <w:shd w:val="clear" w:color="auto" w:fill="auto"/>
            <w:noWrap/>
            <w:vAlign w:val="bottom"/>
            <w:hideMark/>
          </w:tcPr>
          <w:p w14:paraId="55BBA3CA" w14:textId="77777777" w:rsidR="00A23F7A" w:rsidRPr="00312D0A" w:rsidRDefault="00A23F7A" w:rsidP="00B5765E">
            <w:pPr>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w:t>
            </w:r>
          </w:p>
        </w:tc>
      </w:tr>
      <w:tr w:rsidR="00A23F7A" w:rsidRPr="00312D0A" w14:paraId="795460B8" w14:textId="77777777" w:rsidTr="00B5765E">
        <w:trPr>
          <w:gridAfter w:val="1"/>
          <w:wAfter w:w="122" w:type="dxa"/>
          <w:trHeight w:val="180"/>
        </w:trPr>
        <w:tc>
          <w:tcPr>
            <w:tcW w:w="620" w:type="dxa"/>
            <w:tcBorders>
              <w:top w:val="nil"/>
              <w:left w:val="nil"/>
              <w:bottom w:val="nil"/>
              <w:right w:val="nil"/>
            </w:tcBorders>
            <w:shd w:val="clear" w:color="auto" w:fill="auto"/>
            <w:noWrap/>
            <w:vAlign w:val="bottom"/>
            <w:hideMark/>
          </w:tcPr>
          <w:p w14:paraId="541AC4DA"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31 </w:t>
            </w:r>
          </w:p>
        </w:tc>
        <w:tc>
          <w:tcPr>
            <w:tcW w:w="700" w:type="dxa"/>
            <w:tcBorders>
              <w:top w:val="nil"/>
              <w:left w:val="nil"/>
              <w:bottom w:val="nil"/>
              <w:right w:val="nil"/>
            </w:tcBorders>
            <w:shd w:val="clear" w:color="auto" w:fill="auto"/>
            <w:noWrap/>
            <w:vAlign w:val="bottom"/>
            <w:hideMark/>
          </w:tcPr>
          <w:p w14:paraId="21FED37C"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700" w:type="dxa"/>
            <w:gridSpan w:val="2"/>
            <w:tcBorders>
              <w:top w:val="nil"/>
              <w:left w:val="nil"/>
              <w:bottom w:val="nil"/>
              <w:right w:val="nil"/>
            </w:tcBorders>
            <w:shd w:val="clear" w:color="auto" w:fill="auto"/>
            <w:noWrap/>
            <w:vAlign w:val="bottom"/>
            <w:hideMark/>
          </w:tcPr>
          <w:p w14:paraId="4804124A"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820" w:type="dxa"/>
            <w:gridSpan w:val="2"/>
            <w:tcBorders>
              <w:top w:val="nil"/>
              <w:left w:val="nil"/>
              <w:bottom w:val="nil"/>
              <w:right w:val="nil"/>
            </w:tcBorders>
            <w:shd w:val="clear" w:color="auto" w:fill="auto"/>
            <w:noWrap/>
            <w:vAlign w:val="bottom"/>
            <w:hideMark/>
          </w:tcPr>
          <w:p w14:paraId="5F3E7D58"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25 </w:t>
            </w:r>
          </w:p>
        </w:tc>
        <w:tc>
          <w:tcPr>
            <w:tcW w:w="920" w:type="dxa"/>
            <w:gridSpan w:val="2"/>
            <w:tcBorders>
              <w:top w:val="nil"/>
              <w:left w:val="nil"/>
              <w:bottom w:val="nil"/>
              <w:right w:val="nil"/>
            </w:tcBorders>
            <w:shd w:val="clear" w:color="auto" w:fill="auto"/>
            <w:noWrap/>
            <w:vAlign w:val="bottom"/>
            <w:hideMark/>
          </w:tcPr>
          <w:p w14:paraId="7B5B7859"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1060" w:type="dxa"/>
            <w:gridSpan w:val="2"/>
            <w:tcBorders>
              <w:top w:val="nil"/>
              <w:left w:val="nil"/>
              <w:bottom w:val="nil"/>
              <w:right w:val="nil"/>
            </w:tcBorders>
            <w:shd w:val="clear" w:color="auto" w:fill="auto"/>
            <w:noWrap/>
            <w:vAlign w:val="bottom"/>
            <w:hideMark/>
          </w:tcPr>
          <w:p w14:paraId="7F24F74C"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760" w:type="dxa"/>
            <w:gridSpan w:val="2"/>
            <w:tcBorders>
              <w:top w:val="nil"/>
              <w:left w:val="nil"/>
              <w:bottom w:val="nil"/>
              <w:right w:val="nil"/>
            </w:tcBorders>
            <w:shd w:val="clear" w:color="auto" w:fill="auto"/>
            <w:noWrap/>
            <w:vAlign w:val="bottom"/>
            <w:hideMark/>
          </w:tcPr>
          <w:p w14:paraId="4830204F"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1 373 </w:t>
            </w:r>
          </w:p>
        </w:tc>
      </w:tr>
      <w:tr w:rsidR="00A23F7A" w:rsidRPr="00312D0A" w14:paraId="1A8B4E3E" w14:textId="77777777" w:rsidTr="00B5765E">
        <w:trPr>
          <w:gridAfter w:val="1"/>
          <w:wAfter w:w="122" w:type="dxa"/>
          <w:trHeight w:val="180"/>
        </w:trPr>
        <w:tc>
          <w:tcPr>
            <w:tcW w:w="620" w:type="dxa"/>
            <w:tcBorders>
              <w:top w:val="nil"/>
              <w:left w:val="nil"/>
              <w:bottom w:val="nil"/>
              <w:right w:val="nil"/>
            </w:tcBorders>
            <w:shd w:val="clear" w:color="auto" w:fill="auto"/>
            <w:noWrap/>
            <w:vAlign w:val="bottom"/>
            <w:hideMark/>
          </w:tcPr>
          <w:p w14:paraId="350F73DF"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49 </w:t>
            </w:r>
          </w:p>
        </w:tc>
        <w:tc>
          <w:tcPr>
            <w:tcW w:w="700" w:type="dxa"/>
            <w:tcBorders>
              <w:top w:val="nil"/>
              <w:left w:val="nil"/>
              <w:bottom w:val="nil"/>
              <w:right w:val="nil"/>
            </w:tcBorders>
            <w:shd w:val="clear" w:color="auto" w:fill="auto"/>
            <w:noWrap/>
            <w:vAlign w:val="bottom"/>
            <w:hideMark/>
          </w:tcPr>
          <w:p w14:paraId="2CDD03C3"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700" w:type="dxa"/>
            <w:gridSpan w:val="2"/>
            <w:tcBorders>
              <w:top w:val="nil"/>
              <w:left w:val="nil"/>
              <w:bottom w:val="nil"/>
              <w:right w:val="nil"/>
            </w:tcBorders>
            <w:shd w:val="clear" w:color="auto" w:fill="auto"/>
            <w:noWrap/>
            <w:vAlign w:val="bottom"/>
            <w:hideMark/>
          </w:tcPr>
          <w:p w14:paraId="35E609D6"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820" w:type="dxa"/>
            <w:gridSpan w:val="2"/>
            <w:tcBorders>
              <w:top w:val="nil"/>
              <w:left w:val="nil"/>
              <w:bottom w:val="nil"/>
              <w:right w:val="nil"/>
            </w:tcBorders>
            <w:shd w:val="clear" w:color="auto" w:fill="auto"/>
            <w:noWrap/>
            <w:vAlign w:val="bottom"/>
            <w:hideMark/>
          </w:tcPr>
          <w:p w14:paraId="551420D8"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920" w:type="dxa"/>
            <w:gridSpan w:val="2"/>
            <w:tcBorders>
              <w:top w:val="nil"/>
              <w:left w:val="nil"/>
              <w:bottom w:val="nil"/>
              <w:right w:val="nil"/>
            </w:tcBorders>
            <w:shd w:val="clear" w:color="auto" w:fill="auto"/>
            <w:noWrap/>
            <w:vAlign w:val="bottom"/>
            <w:hideMark/>
          </w:tcPr>
          <w:p w14:paraId="003CF0F7"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1060" w:type="dxa"/>
            <w:gridSpan w:val="2"/>
            <w:tcBorders>
              <w:top w:val="nil"/>
              <w:left w:val="nil"/>
              <w:bottom w:val="nil"/>
              <w:right w:val="nil"/>
            </w:tcBorders>
            <w:shd w:val="clear" w:color="auto" w:fill="auto"/>
            <w:noWrap/>
            <w:vAlign w:val="bottom"/>
            <w:hideMark/>
          </w:tcPr>
          <w:p w14:paraId="3CF4D5D3"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760" w:type="dxa"/>
            <w:gridSpan w:val="2"/>
            <w:tcBorders>
              <w:top w:val="nil"/>
              <w:left w:val="nil"/>
              <w:bottom w:val="nil"/>
              <w:right w:val="nil"/>
            </w:tcBorders>
            <w:shd w:val="clear" w:color="auto" w:fill="auto"/>
            <w:noWrap/>
            <w:vAlign w:val="bottom"/>
            <w:hideMark/>
          </w:tcPr>
          <w:p w14:paraId="17BBCBEF"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1 535 </w:t>
            </w:r>
          </w:p>
        </w:tc>
      </w:tr>
      <w:tr w:rsidR="00A23F7A" w:rsidRPr="00312D0A" w14:paraId="068F6151" w14:textId="77777777" w:rsidTr="00B5765E">
        <w:trPr>
          <w:gridAfter w:val="1"/>
          <w:wAfter w:w="122" w:type="dxa"/>
          <w:trHeight w:val="180"/>
        </w:trPr>
        <w:tc>
          <w:tcPr>
            <w:tcW w:w="620" w:type="dxa"/>
            <w:tcBorders>
              <w:top w:val="nil"/>
              <w:left w:val="nil"/>
              <w:bottom w:val="nil"/>
              <w:right w:val="nil"/>
            </w:tcBorders>
            <w:shd w:val="clear" w:color="auto" w:fill="auto"/>
            <w:noWrap/>
            <w:vAlign w:val="bottom"/>
            <w:hideMark/>
          </w:tcPr>
          <w:p w14:paraId="6D455FC3"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8 </w:t>
            </w:r>
          </w:p>
        </w:tc>
        <w:tc>
          <w:tcPr>
            <w:tcW w:w="700" w:type="dxa"/>
            <w:tcBorders>
              <w:top w:val="nil"/>
              <w:left w:val="nil"/>
              <w:bottom w:val="nil"/>
              <w:right w:val="nil"/>
            </w:tcBorders>
            <w:shd w:val="clear" w:color="auto" w:fill="auto"/>
            <w:noWrap/>
            <w:vAlign w:val="bottom"/>
            <w:hideMark/>
          </w:tcPr>
          <w:p w14:paraId="1977A15F"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700" w:type="dxa"/>
            <w:gridSpan w:val="2"/>
            <w:tcBorders>
              <w:top w:val="nil"/>
              <w:left w:val="nil"/>
              <w:bottom w:val="nil"/>
              <w:right w:val="nil"/>
            </w:tcBorders>
            <w:shd w:val="clear" w:color="auto" w:fill="auto"/>
            <w:noWrap/>
            <w:vAlign w:val="bottom"/>
            <w:hideMark/>
          </w:tcPr>
          <w:p w14:paraId="1D7671C9"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820" w:type="dxa"/>
            <w:gridSpan w:val="2"/>
            <w:tcBorders>
              <w:top w:val="nil"/>
              <w:left w:val="nil"/>
              <w:bottom w:val="nil"/>
              <w:right w:val="nil"/>
            </w:tcBorders>
            <w:shd w:val="clear" w:color="auto" w:fill="auto"/>
            <w:noWrap/>
            <w:vAlign w:val="bottom"/>
            <w:hideMark/>
          </w:tcPr>
          <w:p w14:paraId="63F7EF4E"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920" w:type="dxa"/>
            <w:gridSpan w:val="2"/>
            <w:tcBorders>
              <w:top w:val="nil"/>
              <w:left w:val="nil"/>
              <w:bottom w:val="nil"/>
              <w:right w:val="nil"/>
            </w:tcBorders>
            <w:shd w:val="clear" w:color="auto" w:fill="auto"/>
            <w:noWrap/>
            <w:vAlign w:val="bottom"/>
            <w:hideMark/>
          </w:tcPr>
          <w:p w14:paraId="39A46186"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1060" w:type="dxa"/>
            <w:gridSpan w:val="2"/>
            <w:tcBorders>
              <w:top w:val="nil"/>
              <w:left w:val="nil"/>
              <w:bottom w:val="nil"/>
              <w:right w:val="nil"/>
            </w:tcBorders>
            <w:shd w:val="clear" w:color="auto" w:fill="auto"/>
            <w:noWrap/>
            <w:vAlign w:val="bottom"/>
            <w:hideMark/>
          </w:tcPr>
          <w:p w14:paraId="723E1184"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760" w:type="dxa"/>
            <w:gridSpan w:val="2"/>
            <w:tcBorders>
              <w:top w:val="nil"/>
              <w:left w:val="nil"/>
              <w:bottom w:val="nil"/>
              <w:right w:val="nil"/>
            </w:tcBorders>
            <w:shd w:val="clear" w:color="auto" w:fill="auto"/>
            <w:noWrap/>
            <w:vAlign w:val="bottom"/>
            <w:hideMark/>
          </w:tcPr>
          <w:p w14:paraId="5232EBDD"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228 </w:t>
            </w:r>
          </w:p>
        </w:tc>
      </w:tr>
      <w:tr w:rsidR="00A23F7A" w:rsidRPr="00312D0A" w14:paraId="599EB77D" w14:textId="77777777" w:rsidTr="00B5765E">
        <w:trPr>
          <w:gridAfter w:val="1"/>
          <w:wAfter w:w="122" w:type="dxa"/>
          <w:trHeight w:val="180"/>
        </w:trPr>
        <w:tc>
          <w:tcPr>
            <w:tcW w:w="620" w:type="dxa"/>
            <w:tcBorders>
              <w:top w:val="nil"/>
              <w:left w:val="nil"/>
              <w:bottom w:val="nil"/>
              <w:right w:val="nil"/>
            </w:tcBorders>
            <w:shd w:val="clear" w:color="auto" w:fill="auto"/>
            <w:noWrap/>
            <w:vAlign w:val="bottom"/>
            <w:hideMark/>
          </w:tcPr>
          <w:p w14:paraId="459526B5"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700" w:type="dxa"/>
            <w:tcBorders>
              <w:top w:val="nil"/>
              <w:left w:val="nil"/>
              <w:bottom w:val="nil"/>
              <w:right w:val="nil"/>
            </w:tcBorders>
            <w:shd w:val="clear" w:color="auto" w:fill="auto"/>
            <w:noWrap/>
            <w:vAlign w:val="bottom"/>
            <w:hideMark/>
          </w:tcPr>
          <w:p w14:paraId="05FAD622"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700" w:type="dxa"/>
            <w:gridSpan w:val="2"/>
            <w:tcBorders>
              <w:top w:val="nil"/>
              <w:left w:val="nil"/>
              <w:bottom w:val="nil"/>
              <w:right w:val="nil"/>
            </w:tcBorders>
            <w:shd w:val="clear" w:color="auto" w:fill="auto"/>
            <w:noWrap/>
            <w:vAlign w:val="bottom"/>
            <w:hideMark/>
          </w:tcPr>
          <w:p w14:paraId="02F58ACE"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820" w:type="dxa"/>
            <w:gridSpan w:val="2"/>
            <w:tcBorders>
              <w:top w:val="nil"/>
              <w:left w:val="nil"/>
              <w:bottom w:val="nil"/>
              <w:right w:val="nil"/>
            </w:tcBorders>
            <w:shd w:val="clear" w:color="auto" w:fill="auto"/>
            <w:noWrap/>
            <w:vAlign w:val="bottom"/>
            <w:hideMark/>
          </w:tcPr>
          <w:p w14:paraId="20DABA02"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920" w:type="dxa"/>
            <w:gridSpan w:val="2"/>
            <w:tcBorders>
              <w:top w:val="nil"/>
              <w:left w:val="nil"/>
              <w:bottom w:val="nil"/>
              <w:right w:val="nil"/>
            </w:tcBorders>
            <w:shd w:val="clear" w:color="auto" w:fill="auto"/>
            <w:noWrap/>
            <w:vAlign w:val="bottom"/>
            <w:hideMark/>
          </w:tcPr>
          <w:p w14:paraId="021EA8E9"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1060" w:type="dxa"/>
            <w:gridSpan w:val="2"/>
            <w:tcBorders>
              <w:top w:val="nil"/>
              <w:left w:val="nil"/>
              <w:bottom w:val="nil"/>
              <w:right w:val="nil"/>
            </w:tcBorders>
            <w:shd w:val="clear" w:color="auto" w:fill="auto"/>
            <w:noWrap/>
            <w:vAlign w:val="bottom"/>
            <w:hideMark/>
          </w:tcPr>
          <w:p w14:paraId="6D42B661"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760" w:type="dxa"/>
            <w:gridSpan w:val="2"/>
            <w:tcBorders>
              <w:top w:val="nil"/>
              <w:left w:val="nil"/>
              <w:bottom w:val="nil"/>
              <w:right w:val="nil"/>
            </w:tcBorders>
            <w:shd w:val="clear" w:color="auto" w:fill="auto"/>
            <w:noWrap/>
            <w:vAlign w:val="bottom"/>
            <w:hideMark/>
          </w:tcPr>
          <w:p w14:paraId="335B88E0"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r>
      <w:tr w:rsidR="00A23F7A" w:rsidRPr="00312D0A" w14:paraId="2DFEE0D2" w14:textId="77777777" w:rsidTr="00B5765E">
        <w:trPr>
          <w:gridAfter w:val="1"/>
          <w:wAfter w:w="122" w:type="dxa"/>
          <w:trHeight w:val="180"/>
        </w:trPr>
        <w:tc>
          <w:tcPr>
            <w:tcW w:w="620" w:type="dxa"/>
            <w:tcBorders>
              <w:top w:val="nil"/>
              <w:left w:val="nil"/>
              <w:bottom w:val="nil"/>
              <w:right w:val="nil"/>
            </w:tcBorders>
            <w:shd w:val="clear" w:color="auto" w:fill="auto"/>
            <w:noWrap/>
            <w:vAlign w:val="bottom"/>
            <w:hideMark/>
          </w:tcPr>
          <w:p w14:paraId="38F22681"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18 </w:t>
            </w:r>
          </w:p>
        </w:tc>
        <w:tc>
          <w:tcPr>
            <w:tcW w:w="700" w:type="dxa"/>
            <w:tcBorders>
              <w:top w:val="nil"/>
              <w:left w:val="nil"/>
              <w:bottom w:val="nil"/>
              <w:right w:val="nil"/>
            </w:tcBorders>
            <w:shd w:val="clear" w:color="auto" w:fill="auto"/>
            <w:noWrap/>
            <w:vAlign w:val="bottom"/>
            <w:hideMark/>
          </w:tcPr>
          <w:p w14:paraId="3CBBF283"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700" w:type="dxa"/>
            <w:gridSpan w:val="2"/>
            <w:tcBorders>
              <w:top w:val="nil"/>
              <w:left w:val="nil"/>
              <w:bottom w:val="nil"/>
              <w:right w:val="nil"/>
            </w:tcBorders>
            <w:shd w:val="clear" w:color="auto" w:fill="auto"/>
            <w:noWrap/>
            <w:vAlign w:val="bottom"/>
            <w:hideMark/>
          </w:tcPr>
          <w:p w14:paraId="115368A7"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820" w:type="dxa"/>
            <w:gridSpan w:val="2"/>
            <w:tcBorders>
              <w:top w:val="nil"/>
              <w:left w:val="nil"/>
              <w:bottom w:val="nil"/>
              <w:right w:val="nil"/>
            </w:tcBorders>
            <w:shd w:val="clear" w:color="auto" w:fill="auto"/>
            <w:noWrap/>
            <w:vAlign w:val="bottom"/>
            <w:hideMark/>
          </w:tcPr>
          <w:p w14:paraId="47E29912"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920" w:type="dxa"/>
            <w:gridSpan w:val="2"/>
            <w:tcBorders>
              <w:top w:val="nil"/>
              <w:left w:val="nil"/>
              <w:bottom w:val="nil"/>
              <w:right w:val="nil"/>
            </w:tcBorders>
            <w:shd w:val="clear" w:color="auto" w:fill="auto"/>
            <w:noWrap/>
            <w:vAlign w:val="bottom"/>
            <w:hideMark/>
          </w:tcPr>
          <w:p w14:paraId="5B172F8A"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1060" w:type="dxa"/>
            <w:gridSpan w:val="2"/>
            <w:tcBorders>
              <w:top w:val="nil"/>
              <w:left w:val="nil"/>
              <w:bottom w:val="nil"/>
              <w:right w:val="nil"/>
            </w:tcBorders>
            <w:shd w:val="clear" w:color="auto" w:fill="auto"/>
            <w:noWrap/>
            <w:vAlign w:val="bottom"/>
            <w:hideMark/>
          </w:tcPr>
          <w:p w14:paraId="23879F78"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760" w:type="dxa"/>
            <w:gridSpan w:val="2"/>
            <w:tcBorders>
              <w:top w:val="nil"/>
              <w:left w:val="nil"/>
              <w:bottom w:val="nil"/>
              <w:right w:val="nil"/>
            </w:tcBorders>
            <w:shd w:val="clear" w:color="auto" w:fill="auto"/>
            <w:noWrap/>
            <w:vAlign w:val="bottom"/>
            <w:hideMark/>
          </w:tcPr>
          <w:p w14:paraId="24FD8C5F"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385 </w:t>
            </w:r>
          </w:p>
        </w:tc>
      </w:tr>
      <w:tr w:rsidR="00A23F7A" w:rsidRPr="00312D0A" w14:paraId="677EC112" w14:textId="77777777" w:rsidTr="00B5765E">
        <w:trPr>
          <w:gridAfter w:val="1"/>
          <w:wAfter w:w="122" w:type="dxa"/>
          <w:trHeight w:val="180"/>
        </w:trPr>
        <w:tc>
          <w:tcPr>
            <w:tcW w:w="620" w:type="dxa"/>
            <w:tcBorders>
              <w:top w:val="nil"/>
              <w:left w:val="nil"/>
              <w:bottom w:val="nil"/>
              <w:right w:val="nil"/>
            </w:tcBorders>
            <w:shd w:val="clear" w:color="auto" w:fill="auto"/>
            <w:noWrap/>
            <w:vAlign w:val="bottom"/>
            <w:hideMark/>
          </w:tcPr>
          <w:p w14:paraId="260396A2"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30 </w:t>
            </w:r>
          </w:p>
        </w:tc>
        <w:tc>
          <w:tcPr>
            <w:tcW w:w="700" w:type="dxa"/>
            <w:tcBorders>
              <w:top w:val="nil"/>
              <w:left w:val="nil"/>
              <w:bottom w:val="nil"/>
              <w:right w:val="nil"/>
            </w:tcBorders>
            <w:shd w:val="clear" w:color="auto" w:fill="auto"/>
            <w:noWrap/>
            <w:vAlign w:val="bottom"/>
            <w:hideMark/>
          </w:tcPr>
          <w:p w14:paraId="72B67D1F"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700" w:type="dxa"/>
            <w:gridSpan w:val="2"/>
            <w:tcBorders>
              <w:top w:val="nil"/>
              <w:left w:val="nil"/>
              <w:bottom w:val="nil"/>
              <w:right w:val="nil"/>
            </w:tcBorders>
            <w:shd w:val="clear" w:color="auto" w:fill="auto"/>
            <w:noWrap/>
            <w:vAlign w:val="bottom"/>
            <w:hideMark/>
          </w:tcPr>
          <w:p w14:paraId="5DEAF7E9"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820" w:type="dxa"/>
            <w:gridSpan w:val="2"/>
            <w:tcBorders>
              <w:top w:val="nil"/>
              <w:left w:val="nil"/>
              <w:bottom w:val="nil"/>
              <w:right w:val="nil"/>
            </w:tcBorders>
            <w:shd w:val="clear" w:color="auto" w:fill="auto"/>
            <w:noWrap/>
            <w:vAlign w:val="bottom"/>
            <w:hideMark/>
          </w:tcPr>
          <w:p w14:paraId="1A3583FB"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920" w:type="dxa"/>
            <w:gridSpan w:val="2"/>
            <w:tcBorders>
              <w:top w:val="nil"/>
              <w:left w:val="nil"/>
              <w:bottom w:val="nil"/>
              <w:right w:val="nil"/>
            </w:tcBorders>
            <w:shd w:val="clear" w:color="auto" w:fill="auto"/>
            <w:noWrap/>
            <w:vAlign w:val="bottom"/>
            <w:hideMark/>
          </w:tcPr>
          <w:p w14:paraId="121501F6"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1060" w:type="dxa"/>
            <w:gridSpan w:val="2"/>
            <w:tcBorders>
              <w:top w:val="nil"/>
              <w:left w:val="nil"/>
              <w:bottom w:val="nil"/>
              <w:right w:val="nil"/>
            </w:tcBorders>
            <w:shd w:val="clear" w:color="auto" w:fill="auto"/>
            <w:noWrap/>
            <w:vAlign w:val="bottom"/>
            <w:hideMark/>
          </w:tcPr>
          <w:p w14:paraId="4AF902AC"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760" w:type="dxa"/>
            <w:gridSpan w:val="2"/>
            <w:tcBorders>
              <w:top w:val="nil"/>
              <w:left w:val="nil"/>
              <w:bottom w:val="nil"/>
              <w:right w:val="nil"/>
            </w:tcBorders>
            <w:shd w:val="clear" w:color="auto" w:fill="auto"/>
            <w:noWrap/>
            <w:vAlign w:val="bottom"/>
            <w:hideMark/>
          </w:tcPr>
          <w:p w14:paraId="4DE86530"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418 </w:t>
            </w:r>
          </w:p>
        </w:tc>
      </w:tr>
      <w:tr w:rsidR="00A23F7A" w:rsidRPr="00312D0A" w14:paraId="18838824" w14:textId="77777777" w:rsidTr="00B5765E">
        <w:trPr>
          <w:gridAfter w:val="1"/>
          <w:wAfter w:w="122" w:type="dxa"/>
          <w:trHeight w:val="180"/>
        </w:trPr>
        <w:tc>
          <w:tcPr>
            <w:tcW w:w="620" w:type="dxa"/>
            <w:tcBorders>
              <w:top w:val="nil"/>
              <w:left w:val="nil"/>
              <w:bottom w:val="nil"/>
              <w:right w:val="nil"/>
            </w:tcBorders>
            <w:shd w:val="clear" w:color="auto" w:fill="auto"/>
            <w:noWrap/>
            <w:vAlign w:val="bottom"/>
            <w:hideMark/>
          </w:tcPr>
          <w:p w14:paraId="04C1B931"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27 </w:t>
            </w:r>
          </w:p>
        </w:tc>
        <w:tc>
          <w:tcPr>
            <w:tcW w:w="700" w:type="dxa"/>
            <w:tcBorders>
              <w:top w:val="nil"/>
              <w:left w:val="nil"/>
              <w:bottom w:val="nil"/>
              <w:right w:val="nil"/>
            </w:tcBorders>
            <w:shd w:val="clear" w:color="auto" w:fill="auto"/>
            <w:noWrap/>
            <w:vAlign w:val="bottom"/>
            <w:hideMark/>
          </w:tcPr>
          <w:p w14:paraId="16EA44A0"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700" w:type="dxa"/>
            <w:gridSpan w:val="2"/>
            <w:tcBorders>
              <w:top w:val="nil"/>
              <w:left w:val="nil"/>
              <w:bottom w:val="nil"/>
              <w:right w:val="nil"/>
            </w:tcBorders>
            <w:shd w:val="clear" w:color="auto" w:fill="auto"/>
            <w:noWrap/>
            <w:vAlign w:val="bottom"/>
            <w:hideMark/>
          </w:tcPr>
          <w:p w14:paraId="34576DF7"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820" w:type="dxa"/>
            <w:gridSpan w:val="2"/>
            <w:tcBorders>
              <w:top w:val="nil"/>
              <w:left w:val="nil"/>
              <w:bottom w:val="nil"/>
              <w:right w:val="nil"/>
            </w:tcBorders>
            <w:shd w:val="clear" w:color="auto" w:fill="auto"/>
            <w:noWrap/>
            <w:vAlign w:val="bottom"/>
            <w:hideMark/>
          </w:tcPr>
          <w:p w14:paraId="19226D48"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920" w:type="dxa"/>
            <w:gridSpan w:val="2"/>
            <w:tcBorders>
              <w:top w:val="nil"/>
              <w:left w:val="nil"/>
              <w:bottom w:val="nil"/>
              <w:right w:val="nil"/>
            </w:tcBorders>
            <w:shd w:val="clear" w:color="auto" w:fill="auto"/>
            <w:noWrap/>
            <w:vAlign w:val="bottom"/>
            <w:hideMark/>
          </w:tcPr>
          <w:p w14:paraId="58C720BF"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1060" w:type="dxa"/>
            <w:gridSpan w:val="2"/>
            <w:tcBorders>
              <w:top w:val="nil"/>
              <w:left w:val="nil"/>
              <w:bottom w:val="nil"/>
              <w:right w:val="nil"/>
            </w:tcBorders>
            <w:shd w:val="clear" w:color="auto" w:fill="auto"/>
            <w:noWrap/>
            <w:vAlign w:val="bottom"/>
            <w:hideMark/>
          </w:tcPr>
          <w:p w14:paraId="6A402510"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760" w:type="dxa"/>
            <w:gridSpan w:val="2"/>
            <w:tcBorders>
              <w:top w:val="nil"/>
              <w:left w:val="nil"/>
              <w:bottom w:val="nil"/>
              <w:right w:val="nil"/>
            </w:tcBorders>
            <w:shd w:val="clear" w:color="auto" w:fill="auto"/>
            <w:noWrap/>
            <w:vAlign w:val="bottom"/>
            <w:hideMark/>
          </w:tcPr>
          <w:p w14:paraId="39DAC34F"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528 </w:t>
            </w:r>
          </w:p>
        </w:tc>
      </w:tr>
      <w:tr w:rsidR="00A23F7A" w:rsidRPr="00312D0A" w14:paraId="6B00A098" w14:textId="77777777" w:rsidTr="00B5765E">
        <w:trPr>
          <w:gridAfter w:val="1"/>
          <w:wAfter w:w="122" w:type="dxa"/>
          <w:trHeight w:val="180"/>
        </w:trPr>
        <w:tc>
          <w:tcPr>
            <w:tcW w:w="620" w:type="dxa"/>
            <w:tcBorders>
              <w:top w:val="nil"/>
              <w:left w:val="nil"/>
              <w:bottom w:val="nil"/>
              <w:right w:val="nil"/>
            </w:tcBorders>
            <w:shd w:val="clear" w:color="auto" w:fill="auto"/>
            <w:noWrap/>
            <w:vAlign w:val="bottom"/>
            <w:hideMark/>
          </w:tcPr>
          <w:p w14:paraId="090A89C6"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14 </w:t>
            </w:r>
          </w:p>
        </w:tc>
        <w:tc>
          <w:tcPr>
            <w:tcW w:w="700" w:type="dxa"/>
            <w:tcBorders>
              <w:top w:val="nil"/>
              <w:left w:val="nil"/>
              <w:bottom w:val="nil"/>
              <w:right w:val="nil"/>
            </w:tcBorders>
            <w:shd w:val="clear" w:color="auto" w:fill="auto"/>
            <w:noWrap/>
            <w:vAlign w:val="bottom"/>
            <w:hideMark/>
          </w:tcPr>
          <w:p w14:paraId="74542959"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700" w:type="dxa"/>
            <w:gridSpan w:val="2"/>
            <w:tcBorders>
              <w:top w:val="nil"/>
              <w:left w:val="nil"/>
              <w:bottom w:val="nil"/>
              <w:right w:val="nil"/>
            </w:tcBorders>
            <w:shd w:val="clear" w:color="auto" w:fill="auto"/>
            <w:noWrap/>
            <w:vAlign w:val="bottom"/>
            <w:hideMark/>
          </w:tcPr>
          <w:p w14:paraId="5BC332EB"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820" w:type="dxa"/>
            <w:gridSpan w:val="2"/>
            <w:tcBorders>
              <w:top w:val="nil"/>
              <w:left w:val="nil"/>
              <w:bottom w:val="nil"/>
              <w:right w:val="nil"/>
            </w:tcBorders>
            <w:shd w:val="clear" w:color="auto" w:fill="auto"/>
            <w:noWrap/>
            <w:vAlign w:val="bottom"/>
            <w:hideMark/>
          </w:tcPr>
          <w:p w14:paraId="6A853750"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2 </w:t>
            </w:r>
          </w:p>
        </w:tc>
        <w:tc>
          <w:tcPr>
            <w:tcW w:w="920" w:type="dxa"/>
            <w:gridSpan w:val="2"/>
            <w:tcBorders>
              <w:top w:val="nil"/>
              <w:left w:val="nil"/>
              <w:bottom w:val="nil"/>
              <w:right w:val="nil"/>
            </w:tcBorders>
            <w:shd w:val="clear" w:color="auto" w:fill="auto"/>
            <w:noWrap/>
            <w:vAlign w:val="bottom"/>
            <w:hideMark/>
          </w:tcPr>
          <w:p w14:paraId="13A7DF04"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1060" w:type="dxa"/>
            <w:gridSpan w:val="2"/>
            <w:tcBorders>
              <w:top w:val="nil"/>
              <w:left w:val="nil"/>
              <w:bottom w:val="nil"/>
              <w:right w:val="nil"/>
            </w:tcBorders>
            <w:shd w:val="clear" w:color="auto" w:fill="auto"/>
            <w:noWrap/>
            <w:vAlign w:val="bottom"/>
            <w:hideMark/>
          </w:tcPr>
          <w:p w14:paraId="2A2365F6"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760" w:type="dxa"/>
            <w:gridSpan w:val="2"/>
            <w:tcBorders>
              <w:top w:val="nil"/>
              <w:left w:val="nil"/>
              <w:bottom w:val="nil"/>
              <w:right w:val="nil"/>
            </w:tcBorders>
            <w:shd w:val="clear" w:color="auto" w:fill="auto"/>
            <w:noWrap/>
            <w:vAlign w:val="bottom"/>
            <w:hideMark/>
          </w:tcPr>
          <w:p w14:paraId="2B0B491D"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167 </w:t>
            </w:r>
          </w:p>
        </w:tc>
      </w:tr>
      <w:tr w:rsidR="00A23F7A" w:rsidRPr="00312D0A" w14:paraId="3C6FB592" w14:textId="77777777" w:rsidTr="00B5765E">
        <w:trPr>
          <w:gridAfter w:val="1"/>
          <w:wAfter w:w="122" w:type="dxa"/>
          <w:trHeight w:val="180"/>
        </w:trPr>
        <w:tc>
          <w:tcPr>
            <w:tcW w:w="620" w:type="dxa"/>
            <w:tcBorders>
              <w:top w:val="nil"/>
              <w:left w:val="nil"/>
              <w:bottom w:val="nil"/>
              <w:right w:val="nil"/>
            </w:tcBorders>
            <w:shd w:val="clear" w:color="auto" w:fill="auto"/>
            <w:noWrap/>
            <w:vAlign w:val="bottom"/>
            <w:hideMark/>
          </w:tcPr>
          <w:p w14:paraId="121DD6DD"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700" w:type="dxa"/>
            <w:tcBorders>
              <w:top w:val="nil"/>
              <w:left w:val="nil"/>
              <w:bottom w:val="nil"/>
              <w:right w:val="nil"/>
            </w:tcBorders>
            <w:shd w:val="clear" w:color="auto" w:fill="auto"/>
            <w:noWrap/>
            <w:vAlign w:val="bottom"/>
            <w:hideMark/>
          </w:tcPr>
          <w:p w14:paraId="1DC8A8A4"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9 </w:t>
            </w:r>
          </w:p>
        </w:tc>
        <w:tc>
          <w:tcPr>
            <w:tcW w:w="700" w:type="dxa"/>
            <w:gridSpan w:val="2"/>
            <w:tcBorders>
              <w:top w:val="nil"/>
              <w:left w:val="nil"/>
              <w:bottom w:val="nil"/>
              <w:right w:val="nil"/>
            </w:tcBorders>
            <w:shd w:val="clear" w:color="auto" w:fill="auto"/>
            <w:noWrap/>
            <w:vAlign w:val="bottom"/>
            <w:hideMark/>
          </w:tcPr>
          <w:p w14:paraId="35FA5294"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820" w:type="dxa"/>
            <w:gridSpan w:val="2"/>
            <w:tcBorders>
              <w:top w:val="nil"/>
              <w:left w:val="nil"/>
              <w:bottom w:val="nil"/>
              <w:right w:val="nil"/>
            </w:tcBorders>
            <w:shd w:val="clear" w:color="auto" w:fill="auto"/>
            <w:noWrap/>
            <w:vAlign w:val="bottom"/>
            <w:hideMark/>
          </w:tcPr>
          <w:p w14:paraId="5F3EB7AE"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5 </w:t>
            </w:r>
          </w:p>
        </w:tc>
        <w:tc>
          <w:tcPr>
            <w:tcW w:w="920" w:type="dxa"/>
            <w:gridSpan w:val="2"/>
            <w:tcBorders>
              <w:top w:val="nil"/>
              <w:left w:val="nil"/>
              <w:bottom w:val="nil"/>
              <w:right w:val="nil"/>
            </w:tcBorders>
            <w:shd w:val="clear" w:color="auto" w:fill="auto"/>
            <w:noWrap/>
            <w:vAlign w:val="bottom"/>
            <w:hideMark/>
          </w:tcPr>
          <w:p w14:paraId="041965BB"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1060" w:type="dxa"/>
            <w:gridSpan w:val="2"/>
            <w:tcBorders>
              <w:top w:val="nil"/>
              <w:left w:val="nil"/>
              <w:bottom w:val="nil"/>
              <w:right w:val="nil"/>
            </w:tcBorders>
            <w:shd w:val="clear" w:color="auto" w:fill="auto"/>
            <w:noWrap/>
            <w:vAlign w:val="bottom"/>
            <w:hideMark/>
          </w:tcPr>
          <w:p w14:paraId="5D607067"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760" w:type="dxa"/>
            <w:gridSpan w:val="2"/>
            <w:tcBorders>
              <w:top w:val="nil"/>
              <w:left w:val="nil"/>
              <w:bottom w:val="nil"/>
              <w:right w:val="nil"/>
            </w:tcBorders>
            <w:shd w:val="clear" w:color="auto" w:fill="auto"/>
            <w:noWrap/>
            <w:vAlign w:val="bottom"/>
            <w:hideMark/>
          </w:tcPr>
          <w:p w14:paraId="57C50578"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909 </w:t>
            </w:r>
          </w:p>
        </w:tc>
      </w:tr>
      <w:tr w:rsidR="00A23F7A" w:rsidRPr="00312D0A" w14:paraId="2B946B65" w14:textId="77777777" w:rsidTr="00B5765E">
        <w:trPr>
          <w:gridAfter w:val="1"/>
          <w:wAfter w:w="122" w:type="dxa"/>
          <w:trHeight w:val="180"/>
        </w:trPr>
        <w:tc>
          <w:tcPr>
            <w:tcW w:w="620" w:type="dxa"/>
            <w:tcBorders>
              <w:top w:val="nil"/>
              <w:left w:val="nil"/>
              <w:bottom w:val="nil"/>
              <w:right w:val="nil"/>
            </w:tcBorders>
            <w:shd w:val="clear" w:color="auto" w:fill="auto"/>
            <w:noWrap/>
            <w:vAlign w:val="bottom"/>
            <w:hideMark/>
          </w:tcPr>
          <w:p w14:paraId="249567E0"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5 </w:t>
            </w:r>
          </w:p>
        </w:tc>
        <w:tc>
          <w:tcPr>
            <w:tcW w:w="700" w:type="dxa"/>
            <w:tcBorders>
              <w:top w:val="nil"/>
              <w:left w:val="nil"/>
              <w:bottom w:val="nil"/>
              <w:right w:val="nil"/>
            </w:tcBorders>
            <w:shd w:val="clear" w:color="auto" w:fill="auto"/>
            <w:noWrap/>
            <w:vAlign w:val="bottom"/>
            <w:hideMark/>
          </w:tcPr>
          <w:p w14:paraId="12BEBAF1"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700" w:type="dxa"/>
            <w:gridSpan w:val="2"/>
            <w:tcBorders>
              <w:top w:val="nil"/>
              <w:left w:val="nil"/>
              <w:bottom w:val="nil"/>
              <w:right w:val="nil"/>
            </w:tcBorders>
            <w:shd w:val="clear" w:color="auto" w:fill="auto"/>
            <w:noWrap/>
            <w:vAlign w:val="bottom"/>
            <w:hideMark/>
          </w:tcPr>
          <w:p w14:paraId="3A167CBA"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820" w:type="dxa"/>
            <w:gridSpan w:val="2"/>
            <w:tcBorders>
              <w:top w:val="nil"/>
              <w:left w:val="nil"/>
              <w:bottom w:val="nil"/>
              <w:right w:val="nil"/>
            </w:tcBorders>
            <w:shd w:val="clear" w:color="auto" w:fill="auto"/>
            <w:noWrap/>
            <w:vAlign w:val="bottom"/>
            <w:hideMark/>
          </w:tcPr>
          <w:p w14:paraId="0BBBC8DC"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920" w:type="dxa"/>
            <w:gridSpan w:val="2"/>
            <w:tcBorders>
              <w:top w:val="nil"/>
              <w:left w:val="nil"/>
              <w:bottom w:val="nil"/>
              <w:right w:val="nil"/>
            </w:tcBorders>
            <w:shd w:val="clear" w:color="auto" w:fill="auto"/>
            <w:noWrap/>
            <w:vAlign w:val="bottom"/>
            <w:hideMark/>
          </w:tcPr>
          <w:p w14:paraId="3E1558DE"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1060" w:type="dxa"/>
            <w:gridSpan w:val="2"/>
            <w:tcBorders>
              <w:top w:val="nil"/>
              <w:left w:val="nil"/>
              <w:bottom w:val="nil"/>
              <w:right w:val="nil"/>
            </w:tcBorders>
            <w:shd w:val="clear" w:color="auto" w:fill="auto"/>
            <w:noWrap/>
            <w:vAlign w:val="bottom"/>
            <w:hideMark/>
          </w:tcPr>
          <w:p w14:paraId="53FF1849"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760" w:type="dxa"/>
            <w:gridSpan w:val="2"/>
            <w:tcBorders>
              <w:top w:val="nil"/>
              <w:left w:val="nil"/>
              <w:bottom w:val="nil"/>
              <w:right w:val="nil"/>
            </w:tcBorders>
            <w:shd w:val="clear" w:color="auto" w:fill="auto"/>
            <w:noWrap/>
            <w:vAlign w:val="bottom"/>
            <w:hideMark/>
          </w:tcPr>
          <w:p w14:paraId="7C5387FA"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1 473 </w:t>
            </w:r>
          </w:p>
        </w:tc>
      </w:tr>
      <w:tr w:rsidR="00A23F7A" w:rsidRPr="00312D0A" w14:paraId="0DFA9A13" w14:textId="77777777" w:rsidTr="00B5765E">
        <w:trPr>
          <w:gridAfter w:val="1"/>
          <w:wAfter w:w="122" w:type="dxa"/>
          <w:trHeight w:val="180"/>
        </w:trPr>
        <w:tc>
          <w:tcPr>
            <w:tcW w:w="620" w:type="dxa"/>
            <w:tcBorders>
              <w:top w:val="nil"/>
              <w:left w:val="nil"/>
              <w:bottom w:val="nil"/>
              <w:right w:val="nil"/>
            </w:tcBorders>
            <w:shd w:val="clear" w:color="auto" w:fill="auto"/>
            <w:noWrap/>
            <w:vAlign w:val="bottom"/>
            <w:hideMark/>
          </w:tcPr>
          <w:p w14:paraId="77E8D8FB"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700" w:type="dxa"/>
            <w:tcBorders>
              <w:top w:val="nil"/>
              <w:left w:val="nil"/>
              <w:bottom w:val="nil"/>
              <w:right w:val="nil"/>
            </w:tcBorders>
            <w:shd w:val="clear" w:color="auto" w:fill="auto"/>
            <w:noWrap/>
            <w:vAlign w:val="bottom"/>
            <w:hideMark/>
          </w:tcPr>
          <w:p w14:paraId="3AD9067A"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700" w:type="dxa"/>
            <w:gridSpan w:val="2"/>
            <w:tcBorders>
              <w:top w:val="nil"/>
              <w:left w:val="nil"/>
              <w:bottom w:val="nil"/>
              <w:right w:val="nil"/>
            </w:tcBorders>
            <w:shd w:val="clear" w:color="auto" w:fill="auto"/>
            <w:noWrap/>
            <w:vAlign w:val="bottom"/>
            <w:hideMark/>
          </w:tcPr>
          <w:p w14:paraId="32DA4260"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820" w:type="dxa"/>
            <w:gridSpan w:val="2"/>
            <w:tcBorders>
              <w:top w:val="nil"/>
              <w:left w:val="nil"/>
              <w:bottom w:val="nil"/>
              <w:right w:val="nil"/>
            </w:tcBorders>
            <w:shd w:val="clear" w:color="auto" w:fill="auto"/>
            <w:noWrap/>
            <w:vAlign w:val="bottom"/>
            <w:hideMark/>
          </w:tcPr>
          <w:p w14:paraId="7A311E5C"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920" w:type="dxa"/>
            <w:gridSpan w:val="2"/>
            <w:tcBorders>
              <w:top w:val="nil"/>
              <w:left w:val="nil"/>
              <w:bottom w:val="nil"/>
              <w:right w:val="nil"/>
            </w:tcBorders>
            <w:shd w:val="clear" w:color="auto" w:fill="auto"/>
            <w:noWrap/>
            <w:vAlign w:val="bottom"/>
            <w:hideMark/>
          </w:tcPr>
          <w:p w14:paraId="4966A62F"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1060" w:type="dxa"/>
            <w:gridSpan w:val="2"/>
            <w:tcBorders>
              <w:top w:val="nil"/>
              <w:left w:val="nil"/>
              <w:bottom w:val="nil"/>
              <w:right w:val="nil"/>
            </w:tcBorders>
            <w:shd w:val="clear" w:color="auto" w:fill="auto"/>
            <w:noWrap/>
            <w:vAlign w:val="bottom"/>
            <w:hideMark/>
          </w:tcPr>
          <w:p w14:paraId="02022F2C"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760" w:type="dxa"/>
            <w:gridSpan w:val="2"/>
            <w:tcBorders>
              <w:top w:val="nil"/>
              <w:left w:val="nil"/>
              <w:bottom w:val="nil"/>
              <w:right w:val="nil"/>
            </w:tcBorders>
            <w:shd w:val="clear" w:color="auto" w:fill="auto"/>
            <w:noWrap/>
            <w:vAlign w:val="bottom"/>
            <w:hideMark/>
          </w:tcPr>
          <w:p w14:paraId="28D85326"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334 </w:t>
            </w:r>
          </w:p>
        </w:tc>
      </w:tr>
      <w:tr w:rsidR="00A23F7A" w:rsidRPr="00312D0A" w14:paraId="17725233" w14:textId="77777777" w:rsidTr="00B5765E">
        <w:trPr>
          <w:gridAfter w:val="1"/>
          <w:wAfter w:w="122" w:type="dxa"/>
          <w:trHeight w:val="180"/>
        </w:trPr>
        <w:tc>
          <w:tcPr>
            <w:tcW w:w="620" w:type="dxa"/>
            <w:tcBorders>
              <w:top w:val="nil"/>
              <w:left w:val="nil"/>
              <w:bottom w:val="nil"/>
              <w:right w:val="nil"/>
            </w:tcBorders>
            <w:shd w:val="clear" w:color="auto" w:fill="auto"/>
            <w:noWrap/>
            <w:vAlign w:val="bottom"/>
            <w:hideMark/>
          </w:tcPr>
          <w:p w14:paraId="61F57709" w14:textId="77777777" w:rsidR="00A23F7A" w:rsidRPr="00312D0A" w:rsidRDefault="00A23F7A" w:rsidP="00B5765E">
            <w:pPr>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w:t>
            </w:r>
          </w:p>
        </w:tc>
        <w:tc>
          <w:tcPr>
            <w:tcW w:w="700" w:type="dxa"/>
            <w:tcBorders>
              <w:top w:val="nil"/>
              <w:left w:val="nil"/>
              <w:bottom w:val="nil"/>
              <w:right w:val="nil"/>
            </w:tcBorders>
            <w:shd w:val="clear" w:color="auto" w:fill="auto"/>
            <w:noWrap/>
            <w:vAlign w:val="bottom"/>
            <w:hideMark/>
          </w:tcPr>
          <w:p w14:paraId="20E46D96" w14:textId="77777777" w:rsidR="00A23F7A" w:rsidRPr="00312D0A" w:rsidRDefault="00A23F7A" w:rsidP="00B5765E">
            <w:pPr>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w:t>
            </w:r>
          </w:p>
        </w:tc>
        <w:tc>
          <w:tcPr>
            <w:tcW w:w="700" w:type="dxa"/>
            <w:gridSpan w:val="2"/>
            <w:tcBorders>
              <w:top w:val="nil"/>
              <w:left w:val="nil"/>
              <w:bottom w:val="nil"/>
              <w:right w:val="nil"/>
            </w:tcBorders>
            <w:shd w:val="clear" w:color="auto" w:fill="auto"/>
            <w:noWrap/>
            <w:vAlign w:val="bottom"/>
            <w:hideMark/>
          </w:tcPr>
          <w:p w14:paraId="764CDABF" w14:textId="77777777" w:rsidR="00A23F7A" w:rsidRPr="00312D0A" w:rsidRDefault="00A23F7A" w:rsidP="00B5765E">
            <w:pPr>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w:t>
            </w:r>
          </w:p>
        </w:tc>
        <w:tc>
          <w:tcPr>
            <w:tcW w:w="820" w:type="dxa"/>
            <w:gridSpan w:val="2"/>
            <w:tcBorders>
              <w:top w:val="nil"/>
              <w:left w:val="nil"/>
              <w:bottom w:val="nil"/>
              <w:right w:val="nil"/>
            </w:tcBorders>
            <w:shd w:val="clear" w:color="auto" w:fill="auto"/>
            <w:noWrap/>
            <w:vAlign w:val="bottom"/>
            <w:hideMark/>
          </w:tcPr>
          <w:p w14:paraId="7D70C79F" w14:textId="77777777" w:rsidR="00A23F7A" w:rsidRPr="00312D0A" w:rsidRDefault="00A23F7A" w:rsidP="00B5765E">
            <w:pPr>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w:t>
            </w:r>
          </w:p>
        </w:tc>
        <w:tc>
          <w:tcPr>
            <w:tcW w:w="920" w:type="dxa"/>
            <w:gridSpan w:val="2"/>
            <w:tcBorders>
              <w:top w:val="nil"/>
              <w:left w:val="nil"/>
              <w:bottom w:val="nil"/>
              <w:right w:val="nil"/>
            </w:tcBorders>
            <w:shd w:val="clear" w:color="auto" w:fill="auto"/>
            <w:noWrap/>
            <w:vAlign w:val="bottom"/>
            <w:hideMark/>
          </w:tcPr>
          <w:p w14:paraId="6AA710E0" w14:textId="77777777" w:rsidR="00A23F7A" w:rsidRPr="00312D0A" w:rsidRDefault="00A23F7A" w:rsidP="00B5765E">
            <w:pPr>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w:t>
            </w:r>
          </w:p>
        </w:tc>
        <w:tc>
          <w:tcPr>
            <w:tcW w:w="1060" w:type="dxa"/>
            <w:gridSpan w:val="2"/>
            <w:tcBorders>
              <w:top w:val="nil"/>
              <w:left w:val="nil"/>
              <w:bottom w:val="nil"/>
              <w:right w:val="nil"/>
            </w:tcBorders>
            <w:shd w:val="clear" w:color="auto" w:fill="auto"/>
            <w:noWrap/>
            <w:vAlign w:val="bottom"/>
            <w:hideMark/>
          </w:tcPr>
          <w:p w14:paraId="263F53CB" w14:textId="77777777" w:rsidR="00A23F7A" w:rsidRPr="00312D0A" w:rsidRDefault="00A23F7A" w:rsidP="00B5765E">
            <w:pPr>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w:t>
            </w:r>
          </w:p>
        </w:tc>
        <w:tc>
          <w:tcPr>
            <w:tcW w:w="760" w:type="dxa"/>
            <w:gridSpan w:val="2"/>
            <w:tcBorders>
              <w:top w:val="nil"/>
              <w:left w:val="nil"/>
              <w:bottom w:val="nil"/>
              <w:right w:val="nil"/>
            </w:tcBorders>
            <w:shd w:val="clear" w:color="auto" w:fill="auto"/>
            <w:noWrap/>
            <w:vAlign w:val="bottom"/>
            <w:hideMark/>
          </w:tcPr>
          <w:p w14:paraId="667E543B" w14:textId="77777777" w:rsidR="00A23F7A" w:rsidRPr="00312D0A" w:rsidRDefault="00A23F7A" w:rsidP="00B5765E">
            <w:pPr>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w:t>
            </w:r>
          </w:p>
        </w:tc>
      </w:tr>
      <w:tr w:rsidR="00A23F7A" w:rsidRPr="00312D0A" w14:paraId="527B8226" w14:textId="77777777" w:rsidTr="00B5765E">
        <w:trPr>
          <w:gridAfter w:val="1"/>
          <w:wAfter w:w="122" w:type="dxa"/>
          <w:trHeight w:val="180"/>
        </w:trPr>
        <w:tc>
          <w:tcPr>
            <w:tcW w:w="620" w:type="dxa"/>
            <w:tcBorders>
              <w:top w:val="nil"/>
              <w:left w:val="nil"/>
              <w:bottom w:val="nil"/>
              <w:right w:val="nil"/>
            </w:tcBorders>
            <w:shd w:val="clear" w:color="auto" w:fill="auto"/>
            <w:noWrap/>
            <w:vAlign w:val="bottom"/>
            <w:hideMark/>
          </w:tcPr>
          <w:p w14:paraId="17C81E2F"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1 </w:t>
            </w:r>
          </w:p>
        </w:tc>
        <w:tc>
          <w:tcPr>
            <w:tcW w:w="700" w:type="dxa"/>
            <w:tcBorders>
              <w:top w:val="nil"/>
              <w:left w:val="nil"/>
              <w:bottom w:val="nil"/>
              <w:right w:val="nil"/>
            </w:tcBorders>
            <w:shd w:val="clear" w:color="auto" w:fill="auto"/>
            <w:noWrap/>
            <w:vAlign w:val="bottom"/>
            <w:hideMark/>
          </w:tcPr>
          <w:p w14:paraId="733AB8A1"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700" w:type="dxa"/>
            <w:gridSpan w:val="2"/>
            <w:tcBorders>
              <w:top w:val="nil"/>
              <w:left w:val="nil"/>
              <w:bottom w:val="nil"/>
              <w:right w:val="nil"/>
            </w:tcBorders>
            <w:shd w:val="clear" w:color="auto" w:fill="auto"/>
            <w:noWrap/>
            <w:vAlign w:val="bottom"/>
            <w:hideMark/>
          </w:tcPr>
          <w:p w14:paraId="2EC9E43D"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820" w:type="dxa"/>
            <w:gridSpan w:val="2"/>
            <w:tcBorders>
              <w:top w:val="nil"/>
              <w:left w:val="nil"/>
              <w:bottom w:val="nil"/>
              <w:right w:val="nil"/>
            </w:tcBorders>
            <w:shd w:val="clear" w:color="auto" w:fill="auto"/>
            <w:noWrap/>
            <w:vAlign w:val="bottom"/>
            <w:hideMark/>
          </w:tcPr>
          <w:p w14:paraId="1245B36E"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920" w:type="dxa"/>
            <w:gridSpan w:val="2"/>
            <w:tcBorders>
              <w:top w:val="nil"/>
              <w:left w:val="nil"/>
              <w:bottom w:val="nil"/>
              <w:right w:val="nil"/>
            </w:tcBorders>
            <w:shd w:val="clear" w:color="auto" w:fill="auto"/>
            <w:noWrap/>
            <w:vAlign w:val="bottom"/>
            <w:hideMark/>
          </w:tcPr>
          <w:p w14:paraId="17015071"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1060" w:type="dxa"/>
            <w:gridSpan w:val="2"/>
            <w:tcBorders>
              <w:top w:val="nil"/>
              <w:left w:val="nil"/>
              <w:bottom w:val="nil"/>
              <w:right w:val="nil"/>
            </w:tcBorders>
            <w:shd w:val="clear" w:color="auto" w:fill="auto"/>
            <w:noWrap/>
            <w:vAlign w:val="bottom"/>
            <w:hideMark/>
          </w:tcPr>
          <w:p w14:paraId="2877AB7C"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760" w:type="dxa"/>
            <w:gridSpan w:val="2"/>
            <w:tcBorders>
              <w:top w:val="nil"/>
              <w:left w:val="nil"/>
              <w:bottom w:val="nil"/>
              <w:right w:val="nil"/>
            </w:tcBorders>
            <w:shd w:val="clear" w:color="auto" w:fill="auto"/>
            <w:noWrap/>
            <w:vAlign w:val="bottom"/>
            <w:hideMark/>
          </w:tcPr>
          <w:p w14:paraId="11FA82E0"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123 </w:t>
            </w:r>
          </w:p>
        </w:tc>
      </w:tr>
      <w:tr w:rsidR="00A23F7A" w:rsidRPr="00312D0A" w14:paraId="33F172EE" w14:textId="77777777" w:rsidTr="00B5765E">
        <w:trPr>
          <w:gridAfter w:val="1"/>
          <w:wAfter w:w="122" w:type="dxa"/>
          <w:trHeight w:val="180"/>
        </w:trPr>
        <w:tc>
          <w:tcPr>
            <w:tcW w:w="620" w:type="dxa"/>
            <w:tcBorders>
              <w:top w:val="nil"/>
              <w:left w:val="nil"/>
              <w:bottom w:val="nil"/>
              <w:right w:val="nil"/>
            </w:tcBorders>
            <w:shd w:val="clear" w:color="auto" w:fill="auto"/>
            <w:noWrap/>
            <w:vAlign w:val="bottom"/>
            <w:hideMark/>
          </w:tcPr>
          <w:p w14:paraId="673CBD2D"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29 </w:t>
            </w:r>
          </w:p>
        </w:tc>
        <w:tc>
          <w:tcPr>
            <w:tcW w:w="700" w:type="dxa"/>
            <w:tcBorders>
              <w:top w:val="nil"/>
              <w:left w:val="nil"/>
              <w:bottom w:val="nil"/>
              <w:right w:val="nil"/>
            </w:tcBorders>
            <w:shd w:val="clear" w:color="auto" w:fill="auto"/>
            <w:noWrap/>
            <w:vAlign w:val="bottom"/>
            <w:hideMark/>
          </w:tcPr>
          <w:p w14:paraId="20324B3B"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700" w:type="dxa"/>
            <w:gridSpan w:val="2"/>
            <w:tcBorders>
              <w:top w:val="nil"/>
              <w:left w:val="nil"/>
              <w:bottom w:val="nil"/>
              <w:right w:val="nil"/>
            </w:tcBorders>
            <w:shd w:val="clear" w:color="auto" w:fill="auto"/>
            <w:noWrap/>
            <w:vAlign w:val="bottom"/>
            <w:hideMark/>
          </w:tcPr>
          <w:p w14:paraId="447CCEC8"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820" w:type="dxa"/>
            <w:gridSpan w:val="2"/>
            <w:tcBorders>
              <w:top w:val="nil"/>
              <w:left w:val="nil"/>
              <w:bottom w:val="nil"/>
              <w:right w:val="nil"/>
            </w:tcBorders>
            <w:shd w:val="clear" w:color="auto" w:fill="auto"/>
            <w:noWrap/>
            <w:vAlign w:val="bottom"/>
            <w:hideMark/>
          </w:tcPr>
          <w:p w14:paraId="031598EA"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920" w:type="dxa"/>
            <w:gridSpan w:val="2"/>
            <w:tcBorders>
              <w:top w:val="nil"/>
              <w:left w:val="nil"/>
              <w:bottom w:val="nil"/>
              <w:right w:val="nil"/>
            </w:tcBorders>
            <w:shd w:val="clear" w:color="auto" w:fill="auto"/>
            <w:noWrap/>
            <w:vAlign w:val="bottom"/>
            <w:hideMark/>
          </w:tcPr>
          <w:p w14:paraId="6E97FCB5"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1060" w:type="dxa"/>
            <w:gridSpan w:val="2"/>
            <w:tcBorders>
              <w:top w:val="nil"/>
              <w:left w:val="nil"/>
              <w:bottom w:val="nil"/>
              <w:right w:val="nil"/>
            </w:tcBorders>
            <w:shd w:val="clear" w:color="auto" w:fill="auto"/>
            <w:noWrap/>
            <w:vAlign w:val="bottom"/>
            <w:hideMark/>
          </w:tcPr>
          <w:p w14:paraId="57C69255"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760" w:type="dxa"/>
            <w:gridSpan w:val="2"/>
            <w:tcBorders>
              <w:top w:val="nil"/>
              <w:left w:val="nil"/>
              <w:bottom w:val="nil"/>
              <w:right w:val="nil"/>
            </w:tcBorders>
            <w:shd w:val="clear" w:color="auto" w:fill="auto"/>
            <w:noWrap/>
            <w:vAlign w:val="bottom"/>
            <w:hideMark/>
          </w:tcPr>
          <w:p w14:paraId="77E8AAE8"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475 </w:t>
            </w:r>
          </w:p>
        </w:tc>
      </w:tr>
      <w:tr w:rsidR="00A23F7A" w:rsidRPr="00312D0A" w14:paraId="66F3C8C3" w14:textId="77777777" w:rsidTr="00B5765E">
        <w:trPr>
          <w:gridAfter w:val="1"/>
          <w:wAfter w:w="122" w:type="dxa"/>
          <w:trHeight w:val="180"/>
        </w:trPr>
        <w:tc>
          <w:tcPr>
            <w:tcW w:w="620" w:type="dxa"/>
            <w:tcBorders>
              <w:top w:val="nil"/>
              <w:left w:val="nil"/>
              <w:bottom w:val="nil"/>
              <w:right w:val="nil"/>
            </w:tcBorders>
            <w:shd w:val="clear" w:color="auto" w:fill="auto"/>
            <w:noWrap/>
            <w:vAlign w:val="bottom"/>
            <w:hideMark/>
          </w:tcPr>
          <w:p w14:paraId="50D2D69F" w14:textId="77777777" w:rsidR="00A23F7A" w:rsidRPr="00312D0A" w:rsidRDefault="00A23F7A" w:rsidP="00B5765E">
            <w:pPr>
              <w:jc w:val="right"/>
              <w:rPr>
                <w:rFonts w:ascii="Arial" w:eastAsia="Times New Roman" w:hAnsi="Arial" w:cs="Arial"/>
                <w:sz w:val="14"/>
                <w:szCs w:val="14"/>
                <w:lang w:eastAsia="sv-SE"/>
              </w:rPr>
            </w:pPr>
          </w:p>
        </w:tc>
        <w:tc>
          <w:tcPr>
            <w:tcW w:w="700" w:type="dxa"/>
            <w:tcBorders>
              <w:top w:val="nil"/>
              <w:left w:val="nil"/>
              <w:bottom w:val="nil"/>
              <w:right w:val="nil"/>
            </w:tcBorders>
            <w:shd w:val="clear" w:color="auto" w:fill="auto"/>
            <w:noWrap/>
            <w:vAlign w:val="bottom"/>
            <w:hideMark/>
          </w:tcPr>
          <w:p w14:paraId="43807A83" w14:textId="77777777" w:rsidR="00A23F7A" w:rsidRPr="00312D0A" w:rsidRDefault="00A23F7A" w:rsidP="00B5765E">
            <w:pPr>
              <w:rPr>
                <w:rFonts w:eastAsia="Times New Roman" w:cs="Times New Roman"/>
                <w:lang w:eastAsia="sv-SE"/>
              </w:rPr>
            </w:pPr>
          </w:p>
        </w:tc>
        <w:tc>
          <w:tcPr>
            <w:tcW w:w="700" w:type="dxa"/>
            <w:gridSpan w:val="2"/>
            <w:tcBorders>
              <w:top w:val="nil"/>
              <w:left w:val="nil"/>
              <w:bottom w:val="nil"/>
              <w:right w:val="nil"/>
            </w:tcBorders>
            <w:shd w:val="clear" w:color="auto" w:fill="auto"/>
            <w:noWrap/>
            <w:vAlign w:val="bottom"/>
            <w:hideMark/>
          </w:tcPr>
          <w:p w14:paraId="32E8CAE2" w14:textId="77777777" w:rsidR="00A23F7A" w:rsidRPr="00312D0A" w:rsidRDefault="00A23F7A" w:rsidP="00B5765E">
            <w:pPr>
              <w:rPr>
                <w:rFonts w:eastAsia="Times New Roman" w:cs="Times New Roman"/>
                <w:lang w:eastAsia="sv-SE"/>
              </w:rPr>
            </w:pPr>
          </w:p>
        </w:tc>
        <w:tc>
          <w:tcPr>
            <w:tcW w:w="820" w:type="dxa"/>
            <w:gridSpan w:val="2"/>
            <w:tcBorders>
              <w:top w:val="nil"/>
              <w:left w:val="nil"/>
              <w:bottom w:val="nil"/>
              <w:right w:val="nil"/>
            </w:tcBorders>
            <w:shd w:val="clear" w:color="auto" w:fill="auto"/>
            <w:noWrap/>
            <w:vAlign w:val="bottom"/>
            <w:hideMark/>
          </w:tcPr>
          <w:p w14:paraId="27BC0B08" w14:textId="77777777" w:rsidR="00A23F7A" w:rsidRPr="00312D0A" w:rsidRDefault="00A23F7A" w:rsidP="00B5765E">
            <w:pPr>
              <w:rPr>
                <w:rFonts w:eastAsia="Times New Roman" w:cs="Times New Roman"/>
                <w:lang w:eastAsia="sv-SE"/>
              </w:rPr>
            </w:pPr>
          </w:p>
        </w:tc>
        <w:tc>
          <w:tcPr>
            <w:tcW w:w="920" w:type="dxa"/>
            <w:gridSpan w:val="2"/>
            <w:tcBorders>
              <w:top w:val="nil"/>
              <w:left w:val="nil"/>
              <w:bottom w:val="nil"/>
              <w:right w:val="nil"/>
            </w:tcBorders>
            <w:shd w:val="clear" w:color="auto" w:fill="auto"/>
            <w:noWrap/>
            <w:vAlign w:val="bottom"/>
            <w:hideMark/>
          </w:tcPr>
          <w:p w14:paraId="73FFFDF5" w14:textId="77777777" w:rsidR="00A23F7A" w:rsidRPr="00312D0A" w:rsidRDefault="00A23F7A" w:rsidP="00B5765E">
            <w:pPr>
              <w:rPr>
                <w:rFonts w:eastAsia="Times New Roman" w:cs="Times New Roman"/>
                <w:lang w:eastAsia="sv-SE"/>
              </w:rPr>
            </w:pPr>
          </w:p>
        </w:tc>
        <w:tc>
          <w:tcPr>
            <w:tcW w:w="1060" w:type="dxa"/>
            <w:gridSpan w:val="2"/>
            <w:tcBorders>
              <w:top w:val="nil"/>
              <w:left w:val="nil"/>
              <w:bottom w:val="nil"/>
              <w:right w:val="nil"/>
            </w:tcBorders>
            <w:shd w:val="clear" w:color="auto" w:fill="auto"/>
            <w:noWrap/>
            <w:vAlign w:val="bottom"/>
            <w:hideMark/>
          </w:tcPr>
          <w:p w14:paraId="3EBE87DB" w14:textId="77777777" w:rsidR="00A23F7A" w:rsidRPr="00312D0A" w:rsidRDefault="00A23F7A" w:rsidP="00B5765E">
            <w:pPr>
              <w:rPr>
                <w:rFonts w:eastAsia="Times New Roman" w:cs="Times New Roman"/>
                <w:lang w:eastAsia="sv-SE"/>
              </w:rPr>
            </w:pPr>
          </w:p>
        </w:tc>
        <w:tc>
          <w:tcPr>
            <w:tcW w:w="760" w:type="dxa"/>
            <w:gridSpan w:val="2"/>
            <w:tcBorders>
              <w:top w:val="nil"/>
              <w:left w:val="nil"/>
              <w:bottom w:val="nil"/>
              <w:right w:val="nil"/>
            </w:tcBorders>
            <w:shd w:val="clear" w:color="auto" w:fill="auto"/>
            <w:noWrap/>
            <w:vAlign w:val="bottom"/>
            <w:hideMark/>
          </w:tcPr>
          <w:p w14:paraId="2E6EAD1C" w14:textId="77777777" w:rsidR="00A23F7A" w:rsidRPr="00312D0A" w:rsidRDefault="00A23F7A" w:rsidP="00B5765E">
            <w:pPr>
              <w:rPr>
                <w:rFonts w:eastAsia="Times New Roman" w:cs="Times New Roman"/>
                <w:lang w:eastAsia="sv-SE"/>
              </w:rPr>
            </w:pPr>
          </w:p>
        </w:tc>
      </w:tr>
      <w:tr w:rsidR="00A23F7A" w:rsidRPr="00312D0A" w14:paraId="05C3F3D5" w14:textId="77777777" w:rsidTr="00B5765E">
        <w:trPr>
          <w:gridAfter w:val="1"/>
          <w:wAfter w:w="122" w:type="dxa"/>
          <w:trHeight w:val="180"/>
        </w:trPr>
        <w:tc>
          <w:tcPr>
            <w:tcW w:w="620" w:type="dxa"/>
            <w:tcBorders>
              <w:top w:val="nil"/>
              <w:left w:val="nil"/>
              <w:bottom w:val="nil"/>
              <w:right w:val="nil"/>
            </w:tcBorders>
            <w:shd w:val="clear" w:color="auto" w:fill="auto"/>
            <w:noWrap/>
            <w:vAlign w:val="bottom"/>
            <w:hideMark/>
          </w:tcPr>
          <w:p w14:paraId="3169C685"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23 </w:t>
            </w:r>
          </w:p>
        </w:tc>
        <w:tc>
          <w:tcPr>
            <w:tcW w:w="700" w:type="dxa"/>
            <w:tcBorders>
              <w:top w:val="nil"/>
              <w:left w:val="nil"/>
              <w:bottom w:val="nil"/>
              <w:right w:val="nil"/>
            </w:tcBorders>
            <w:shd w:val="clear" w:color="auto" w:fill="auto"/>
            <w:noWrap/>
            <w:vAlign w:val="bottom"/>
            <w:hideMark/>
          </w:tcPr>
          <w:p w14:paraId="41F1A273"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700" w:type="dxa"/>
            <w:gridSpan w:val="2"/>
            <w:tcBorders>
              <w:top w:val="nil"/>
              <w:left w:val="nil"/>
              <w:bottom w:val="nil"/>
              <w:right w:val="nil"/>
            </w:tcBorders>
            <w:shd w:val="clear" w:color="auto" w:fill="auto"/>
            <w:noWrap/>
            <w:vAlign w:val="bottom"/>
            <w:hideMark/>
          </w:tcPr>
          <w:p w14:paraId="6DF1F037"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820" w:type="dxa"/>
            <w:gridSpan w:val="2"/>
            <w:tcBorders>
              <w:top w:val="nil"/>
              <w:left w:val="nil"/>
              <w:bottom w:val="nil"/>
              <w:right w:val="nil"/>
            </w:tcBorders>
            <w:shd w:val="clear" w:color="auto" w:fill="auto"/>
            <w:noWrap/>
            <w:vAlign w:val="bottom"/>
            <w:hideMark/>
          </w:tcPr>
          <w:p w14:paraId="75995108"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920" w:type="dxa"/>
            <w:gridSpan w:val="2"/>
            <w:tcBorders>
              <w:top w:val="nil"/>
              <w:left w:val="nil"/>
              <w:bottom w:val="nil"/>
              <w:right w:val="nil"/>
            </w:tcBorders>
            <w:shd w:val="clear" w:color="auto" w:fill="auto"/>
            <w:noWrap/>
            <w:vAlign w:val="bottom"/>
            <w:hideMark/>
          </w:tcPr>
          <w:p w14:paraId="15C6A535"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1060" w:type="dxa"/>
            <w:gridSpan w:val="2"/>
            <w:tcBorders>
              <w:top w:val="nil"/>
              <w:left w:val="nil"/>
              <w:bottom w:val="nil"/>
              <w:right w:val="nil"/>
            </w:tcBorders>
            <w:shd w:val="clear" w:color="auto" w:fill="auto"/>
            <w:noWrap/>
            <w:vAlign w:val="bottom"/>
            <w:hideMark/>
          </w:tcPr>
          <w:p w14:paraId="00BC9B21"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760" w:type="dxa"/>
            <w:gridSpan w:val="2"/>
            <w:tcBorders>
              <w:top w:val="nil"/>
              <w:left w:val="nil"/>
              <w:bottom w:val="nil"/>
              <w:right w:val="nil"/>
            </w:tcBorders>
            <w:shd w:val="clear" w:color="auto" w:fill="auto"/>
            <w:noWrap/>
            <w:vAlign w:val="bottom"/>
            <w:hideMark/>
          </w:tcPr>
          <w:p w14:paraId="5E97EF4B"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1 021 </w:t>
            </w:r>
          </w:p>
        </w:tc>
      </w:tr>
      <w:tr w:rsidR="00A23F7A" w:rsidRPr="00312D0A" w14:paraId="22F49737" w14:textId="77777777" w:rsidTr="00B5765E">
        <w:trPr>
          <w:gridAfter w:val="1"/>
          <w:wAfter w:w="122" w:type="dxa"/>
          <w:trHeight w:val="180"/>
        </w:trPr>
        <w:tc>
          <w:tcPr>
            <w:tcW w:w="620" w:type="dxa"/>
            <w:tcBorders>
              <w:top w:val="nil"/>
              <w:left w:val="nil"/>
              <w:bottom w:val="nil"/>
              <w:right w:val="nil"/>
            </w:tcBorders>
            <w:shd w:val="clear" w:color="auto" w:fill="auto"/>
            <w:noWrap/>
            <w:vAlign w:val="bottom"/>
            <w:hideMark/>
          </w:tcPr>
          <w:p w14:paraId="496DDA51"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13 </w:t>
            </w:r>
          </w:p>
        </w:tc>
        <w:tc>
          <w:tcPr>
            <w:tcW w:w="700" w:type="dxa"/>
            <w:tcBorders>
              <w:top w:val="nil"/>
              <w:left w:val="nil"/>
              <w:bottom w:val="nil"/>
              <w:right w:val="nil"/>
            </w:tcBorders>
            <w:shd w:val="clear" w:color="auto" w:fill="auto"/>
            <w:noWrap/>
            <w:vAlign w:val="bottom"/>
            <w:hideMark/>
          </w:tcPr>
          <w:p w14:paraId="165D2826"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700" w:type="dxa"/>
            <w:gridSpan w:val="2"/>
            <w:tcBorders>
              <w:top w:val="nil"/>
              <w:left w:val="nil"/>
              <w:bottom w:val="nil"/>
              <w:right w:val="nil"/>
            </w:tcBorders>
            <w:shd w:val="clear" w:color="auto" w:fill="auto"/>
            <w:noWrap/>
            <w:vAlign w:val="bottom"/>
            <w:hideMark/>
          </w:tcPr>
          <w:p w14:paraId="0EDA01AA"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820" w:type="dxa"/>
            <w:gridSpan w:val="2"/>
            <w:tcBorders>
              <w:top w:val="nil"/>
              <w:left w:val="nil"/>
              <w:bottom w:val="nil"/>
              <w:right w:val="nil"/>
            </w:tcBorders>
            <w:shd w:val="clear" w:color="auto" w:fill="auto"/>
            <w:noWrap/>
            <w:vAlign w:val="bottom"/>
            <w:hideMark/>
          </w:tcPr>
          <w:p w14:paraId="5C7E91A6"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920" w:type="dxa"/>
            <w:gridSpan w:val="2"/>
            <w:tcBorders>
              <w:top w:val="nil"/>
              <w:left w:val="nil"/>
              <w:bottom w:val="nil"/>
              <w:right w:val="nil"/>
            </w:tcBorders>
            <w:shd w:val="clear" w:color="auto" w:fill="auto"/>
            <w:noWrap/>
            <w:vAlign w:val="bottom"/>
            <w:hideMark/>
          </w:tcPr>
          <w:p w14:paraId="7EA684A9"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1060" w:type="dxa"/>
            <w:gridSpan w:val="2"/>
            <w:tcBorders>
              <w:top w:val="nil"/>
              <w:left w:val="nil"/>
              <w:bottom w:val="nil"/>
              <w:right w:val="nil"/>
            </w:tcBorders>
            <w:shd w:val="clear" w:color="auto" w:fill="auto"/>
            <w:noWrap/>
            <w:vAlign w:val="bottom"/>
            <w:hideMark/>
          </w:tcPr>
          <w:p w14:paraId="553C5528"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760" w:type="dxa"/>
            <w:gridSpan w:val="2"/>
            <w:tcBorders>
              <w:top w:val="nil"/>
              <w:left w:val="nil"/>
              <w:bottom w:val="nil"/>
              <w:right w:val="nil"/>
            </w:tcBorders>
            <w:shd w:val="clear" w:color="auto" w:fill="auto"/>
            <w:noWrap/>
            <w:vAlign w:val="bottom"/>
            <w:hideMark/>
          </w:tcPr>
          <w:p w14:paraId="069BD2DA"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143 </w:t>
            </w:r>
          </w:p>
        </w:tc>
      </w:tr>
      <w:tr w:rsidR="00A23F7A" w:rsidRPr="00312D0A" w14:paraId="2378D1B4" w14:textId="77777777" w:rsidTr="00B5765E">
        <w:trPr>
          <w:gridAfter w:val="1"/>
          <w:wAfter w:w="122" w:type="dxa"/>
          <w:trHeight w:val="180"/>
        </w:trPr>
        <w:tc>
          <w:tcPr>
            <w:tcW w:w="620" w:type="dxa"/>
            <w:tcBorders>
              <w:top w:val="nil"/>
              <w:left w:val="nil"/>
              <w:bottom w:val="nil"/>
              <w:right w:val="nil"/>
            </w:tcBorders>
            <w:shd w:val="clear" w:color="auto" w:fill="auto"/>
            <w:noWrap/>
            <w:vAlign w:val="bottom"/>
            <w:hideMark/>
          </w:tcPr>
          <w:p w14:paraId="1C59DE4B" w14:textId="77777777" w:rsidR="00A23F7A" w:rsidRPr="00312D0A" w:rsidRDefault="00A23F7A" w:rsidP="00B5765E">
            <w:pPr>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w:t>
            </w:r>
          </w:p>
        </w:tc>
        <w:tc>
          <w:tcPr>
            <w:tcW w:w="700" w:type="dxa"/>
            <w:tcBorders>
              <w:top w:val="nil"/>
              <w:left w:val="nil"/>
              <w:bottom w:val="nil"/>
              <w:right w:val="nil"/>
            </w:tcBorders>
            <w:shd w:val="clear" w:color="auto" w:fill="auto"/>
            <w:noWrap/>
            <w:vAlign w:val="bottom"/>
            <w:hideMark/>
          </w:tcPr>
          <w:p w14:paraId="3EB19766" w14:textId="77777777" w:rsidR="00A23F7A" w:rsidRPr="00312D0A" w:rsidRDefault="00A23F7A" w:rsidP="00B5765E">
            <w:pPr>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w:t>
            </w:r>
          </w:p>
        </w:tc>
        <w:tc>
          <w:tcPr>
            <w:tcW w:w="700" w:type="dxa"/>
            <w:gridSpan w:val="2"/>
            <w:tcBorders>
              <w:top w:val="nil"/>
              <w:left w:val="nil"/>
              <w:bottom w:val="nil"/>
              <w:right w:val="nil"/>
            </w:tcBorders>
            <w:shd w:val="clear" w:color="auto" w:fill="auto"/>
            <w:noWrap/>
            <w:vAlign w:val="bottom"/>
            <w:hideMark/>
          </w:tcPr>
          <w:p w14:paraId="3E09E7B7" w14:textId="77777777" w:rsidR="00A23F7A" w:rsidRPr="00312D0A" w:rsidRDefault="00A23F7A" w:rsidP="00B5765E">
            <w:pPr>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w:t>
            </w:r>
          </w:p>
        </w:tc>
        <w:tc>
          <w:tcPr>
            <w:tcW w:w="820" w:type="dxa"/>
            <w:gridSpan w:val="2"/>
            <w:tcBorders>
              <w:top w:val="nil"/>
              <w:left w:val="nil"/>
              <w:bottom w:val="nil"/>
              <w:right w:val="nil"/>
            </w:tcBorders>
            <w:shd w:val="clear" w:color="auto" w:fill="auto"/>
            <w:noWrap/>
            <w:vAlign w:val="bottom"/>
            <w:hideMark/>
          </w:tcPr>
          <w:p w14:paraId="1D0B3225" w14:textId="77777777" w:rsidR="00A23F7A" w:rsidRPr="00312D0A" w:rsidRDefault="00A23F7A" w:rsidP="00B5765E">
            <w:pPr>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w:t>
            </w:r>
          </w:p>
        </w:tc>
        <w:tc>
          <w:tcPr>
            <w:tcW w:w="920" w:type="dxa"/>
            <w:gridSpan w:val="2"/>
            <w:tcBorders>
              <w:top w:val="nil"/>
              <w:left w:val="nil"/>
              <w:bottom w:val="nil"/>
              <w:right w:val="nil"/>
            </w:tcBorders>
            <w:shd w:val="clear" w:color="auto" w:fill="auto"/>
            <w:noWrap/>
            <w:vAlign w:val="bottom"/>
            <w:hideMark/>
          </w:tcPr>
          <w:p w14:paraId="518F870A" w14:textId="77777777" w:rsidR="00A23F7A" w:rsidRPr="00312D0A" w:rsidRDefault="00A23F7A" w:rsidP="00B5765E">
            <w:pPr>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w:t>
            </w:r>
          </w:p>
        </w:tc>
        <w:tc>
          <w:tcPr>
            <w:tcW w:w="1060" w:type="dxa"/>
            <w:gridSpan w:val="2"/>
            <w:tcBorders>
              <w:top w:val="nil"/>
              <w:left w:val="nil"/>
              <w:bottom w:val="nil"/>
              <w:right w:val="nil"/>
            </w:tcBorders>
            <w:shd w:val="clear" w:color="auto" w:fill="auto"/>
            <w:noWrap/>
            <w:vAlign w:val="bottom"/>
            <w:hideMark/>
          </w:tcPr>
          <w:p w14:paraId="0A3C5D0F" w14:textId="77777777" w:rsidR="00A23F7A" w:rsidRPr="00312D0A" w:rsidRDefault="00A23F7A" w:rsidP="00B5765E">
            <w:pPr>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w:t>
            </w:r>
          </w:p>
        </w:tc>
        <w:tc>
          <w:tcPr>
            <w:tcW w:w="760" w:type="dxa"/>
            <w:gridSpan w:val="2"/>
            <w:tcBorders>
              <w:top w:val="nil"/>
              <w:left w:val="nil"/>
              <w:bottom w:val="nil"/>
              <w:right w:val="nil"/>
            </w:tcBorders>
            <w:shd w:val="clear" w:color="auto" w:fill="auto"/>
            <w:noWrap/>
            <w:vAlign w:val="bottom"/>
            <w:hideMark/>
          </w:tcPr>
          <w:p w14:paraId="48CAB46F" w14:textId="77777777" w:rsidR="00A23F7A" w:rsidRPr="00312D0A" w:rsidRDefault="00A23F7A" w:rsidP="00B5765E">
            <w:pPr>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w:t>
            </w:r>
          </w:p>
        </w:tc>
      </w:tr>
      <w:tr w:rsidR="00A23F7A" w:rsidRPr="00312D0A" w14:paraId="60C3EFEE" w14:textId="77777777" w:rsidTr="00B5765E">
        <w:trPr>
          <w:gridAfter w:val="1"/>
          <w:wAfter w:w="122" w:type="dxa"/>
          <w:trHeight w:val="180"/>
        </w:trPr>
        <w:tc>
          <w:tcPr>
            <w:tcW w:w="620" w:type="dxa"/>
            <w:tcBorders>
              <w:top w:val="nil"/>
              <w:left w:val="nil"/>
              <w:bottom w:val="nil"/>
              <w:right w:val="nil"/>
            </w:tcBorders>
            <w:shd w:val="clear" w:color="auto" w:fill="auto"/>
            <w:noWrap/>
            <w:vAlign w:val="bottom"/>
            <w:hideMark/>
          </w:tcPr>
          <w:p w14:paraId="6D11B5E3"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700" w:type="dxa"/>
            <w:tcBorders>
              <w:top w:val="nil"/>
              <w:left w:val="nil"/>
              <w:bottom w:val="nil"/>
              <w:right w:val="nil"/>
            </w:tcBorders>
            <w:shd w:val="clear" w:color="auto" w:fill="auto"/>
            <w:noWrap/>
            <w:vAlign w:val="bottom"/>
            <w:hideMark/>
          </w:tcPr>
          <w:p w14:paraId="5B7BBAF3"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700" w:type="dxa"/>
            <w:gridSpan w:val="2"/>
            <w:tcBorders>
              <w:top w:val="nil"/>
              <w:left w:val="nil"/>
              <w:bottom w:val="nil"/>
              <w:right w:val="nil"/>
            </w:tcBorders>
            <w:shd w:val="clear" w:color="auto" w:fill="auto"/>
            <w:noWrap/>
            <w:vAlign w:val="bottom"/>
            <w:hideMark/>
          </w:tcPr>
          <w:p w14:paraId="34BFF54A"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820" w:type="dxa"/>
            <w:gridSpan w:val="2"/>
            <w:tcBorders>
              <w:top w:val="nil"/>
              <w:left w:val="nil"/>
              <w:bottom w:val="nil"/>
              <w:right w:val="nil"/>
            </w:tcBorders>
            <w:shd w:val="clear" w:color="auto" w:fill="auto"/>
            <w:noWrap/>
            <w:vAlign w:val="bottom"/>
            <w:hideMark/>
          </w:tcPr>
          <w:p w14:paraId="4331D8C5"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920" w:type="dxa"/>
            <w:gridSpan w:val="2"/>
            <w:tcBorders>
              <w:top w:val="nil"/>
              <w:left w:val="nil"/>
              <w:bottom w:val="nil"/>
              <w:right w:val="nil"/>
            </w:tcBorders>
            <w:shd w:val="clear" w:color="auto" w:fill="auto"/>
            <w:noWrap/>
            <w:vAlign w:val="bottom"/>
            <w:hideMark/>
          </w:tcPr>
          <w:p w14:paraId="6A55E2F1"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1060" w:type="dxa"/>
            <w:gridSpan w:val="2"/>
            <w:tcBorders>
              <w:top w:val="nil"/>
              <w:left w:val="nil"/>
              <w:bottom w:val="nil"/>
              <w:right w:val="nil"/>
            </w:tcBorders>
            <w:shd w:val="clear" w:color="auto" w:fill="auto"/>
            <w:noWrap/>
            <w:vAlign w:val="bottom"/>
            <w:hideMark/>
          </w:tcPr>
          <w:p w14:paraId="7BF02E89"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760" w:type="dxa"/>
            <w:gridSpan w:val="2"/>
            <w:tcBorders>
              <w:top w:val="nil"/>
              <w:left w:val="nil"/>
              <w:bottom w:val="nil"/>
              <w:right w:val="nil"/>
            </w:tcBorders>
            <w:shd w:val="clear" w:color="auto" w:fill="auto"/>
            <w:noWrap/>
            <w:vAlign w:val="bottom"/>
            <w:hideMark/>
          </w:tcPr>
          <w:p w14:paraId="483628B1"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28 </w:t>
            </w:r>
          </w:p>
        </w:tc>
      </w:tr>
      <w:tr w:rsidR="00A23F7A" w:rsidRPr="00312D0A" w14:paraId="0B5F7E0B" w14:textId="77777777" w:rsidTr="00B5765E">
        <w:trPr>
          <w:gridAfter w:val="1"/>
          <w:wAfter w:w="122" w:type="dxa"/>
          <w:trHeight w:val="180"/>
        </w:trPr>
        <w:tc>
          <w:tcPr>
            <w:tcW w:w="620" w:type="dxa"/>
            <w:tcBorders>
              <w:top w:val="nil"/>
              <w:left w:val="nil"/>
              <w:bottom w:val="nil"/>
              <w:right w:val="nil"/>
            </w:tcBorders>
            <w:shd w:val="clear" w:color="auto" w:fill="auto"/>
            <w:noWrap/>
            <w:vAlign w:val="bottom"/>
            <w:hideMark/>
          </w:tcPr>
          <w:p w14:paraId="57D8714D" w14:textId="77777777" w:rsidR="00A23F7A" w:rsidRPr="00312D0A" w:rsidRDefault="00A23F7A" w:rsidP="00B5765E">
            <w:pPr>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w:t>
            </w:r>
          </w:p>
        </w:tc>
        <w:tc>
          <w:tcPr>
            <w:tcW w:w="700" w:type="dxa"/>
            <w:tcBorders>
              <w:top w:val="nil"/>
              <w:left w:val="nil"/>
              <w:bottom w:val="nil"/>
              <w:right w:val="nil"/>
            </w:tcBorders>
            <w:shd w:val="clear" w:color="auto" w:fill="auto"/>
            <w:noWrap/>
            <w:vAlign w:val="bottom"/>
            <w:hideMark/>
          </w:tcPr>
          <w:p w14:paraId="257F69C5" w14:textId="77777777" w:rsidR="00A23F7A" w:rsidRPr="00312D0A" w:rsidRDefault="00A23F7A" w:rsidP="00B5765E">
            <w:pPr>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w:t>
            </w:r>
          </w:p>
        </w:tc>
        <w:tc>
          <w:tcPr>
            <w:tcW w:w="700" w:type="dxa"/>
            <w:gridSpan w:val="2"/>
            <w:tcBorders>
              <w:top w:val="nil"/>
              <w:left w:val="nil"/>
              <w:bottom w:val="nil"/>
              <w:right w:val="nil"/>
            </w:tcBorders>
            <w:shd w:val="clear" w:color="auto" w:fill="auto"/>
            <w:noWrap/>
            <w:vAlign w:val="bottom"/>
            <w:hideMark/>
          </w:tcPr>
          <w:p w14:paraId="24097965" w14:textId="77777777" w:rsidR="00A23F7A" w:rsidRPr="00312D0A" w:rsidRDefault="00A23F7A" w:rsidP="00B5765E">
            <w:pPr>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w:t>
            </w:r>
          </w:p>
        </w:tc>
        <w:tc>
          <w:tcPr>
            <w:tcW w:w="820" w:type="dxa"/>
            <w:gridSpan w:val="2"/>
            <w:tcBorders>
              <w:top w:val="nil"/>
              <w:left w:val="nil"/>
              <w:bottom w:val="nil"/>
              <w:right w:val="nil"/>
            </w:tcBorders>
            <w:shd w:val="clear" w:color="auto" w:fill="auto"/>
            <w:noWrap/>
            <w:vAlign w:val="bottom"/>
            <w:hideMark/>
          </w:tcPr>
          <w:p w14:paraId="1A82CE77" w14:textId="77777777" w:rsidR="00A23F7A" w:rsidRPr="00312D0A" w:rsidRDefault="00A23F7A" w:rsidP="00B5765E">
            <w:pPr>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w:t>
            </w:r>
          </w:p>
        </w:tc>
        <w:tc>
          <w:tcPr>
            <w:tcW w:w="920" w:type="dxa"/>
            <w:gridSpan w:val="2"/>
            <w:tcBorders>
              <w:top w:val="nil"/>
              <w:left w:val="nil"/>
              <w:bottom w:val="nil"/>
              <w:right w:val="nil"/>
            </w:tcBorders>
            <w:shd w:val="clear" w:color="auto" w:fill="auto"/>
            <w:noWrap/>
            <w:vAlign w:val="bottom"/>
            <w:hideMark/>
          </w:tcPr>
          <w:p w14:paraId="27377C9B" w14:textId="77777777" w:rsidR="00A23F7A" w:rsidRPr="00312D0A" w:rsidRDefault="00A23F7A" w:rsidP="00B5765E">
            <w:pPr>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w:t>
            </w:r>
          </w:p>
        </w:tc>
        <w:tc>
          <w:tcPr>
            <w:tcW w:w="1060" w:type="dxa"/>
            <w:gridSpan w:val="2"/>
            <w:tcBorders>
              <w:top w:val="nil"/>
              <w:left w:val="nil"/>
              <w:bottom w:val="nil"/>
              <w:right w:val="nil"/>
            </w:tcBorders>
            <w:shd w:val="clear" w:color="auto" w:fill="auto"/>
            <w:noWrap/>
            <w:vAlign w:val="bottom"/>
            <w:hideMark/>
          </w:tcPr>
          <w:p w14:paraId="16B403D4" w14:textId="77777777" w:rsidR="00A23F7A" w:rsidRPr="00312D0A" w:rsidRDefault="00A23F7A" w:rsidP="00B5765E">
            <w:pPr>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w:t>
            </w:r>
          </w:p>
        </w:tc>
        <w:tc>
          <w:tcPr>
            <w:tcW w:w="760" w:type="dxa"/>
            <w:gridSpan w:val="2"/>
            <w:tcBorders>
              <w:top w:val="nil"/>
              <w:left w:val="nil"/>
              <w:bottom w:val="nil"/>
              <w:right w:val="nil"/>
            </w:tcBorders>
            <w:shd w:val="clear" w:color="auto" w:fill="auto"/>
            <w:noWrap/>
            <w:vAlign w:val="bottom"/>
            <w:hideMark/>
          </w:tcPr>
          <w:p w14:paraId="1303945D" w14:textId="77777777" w:rsidR="00A23F7A" w:rsidRPr="00312D0A" w:rsidRDefault="00A23F7A" w:rsidP="00B5765E">
            <w:pPr>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w:t>
            </w:r>
          </w:p>
        </w:tc>
      </w:tr>
      <w:tr w:rsidR="00A23F7A" w:rsidRPr="00312D0A" w14:paraId="6CA97904" w14:textId="77777777" w:rsidTr="00B5765E">
        <w:trPr>
          <w:gridAfter w:val="1"/>
          <w:wAfter w:w="122" w:type="dxa"/>
          <w:trHeight w:val="180"/>
        </w:trPr>
        <w:tc>
          <w:tcPr>
            <w:tcW w:w="620" w:type="dxa"/>
            <w:tcBorders>
              <w:top w:val="nil"/>
              <w:left w:val="nil"/>
              <w:bottom w:val="nil"/>
              <w:right w:val="nil"/>
            </w:tcBorders>
            <w:shd w:val="clear" w:color="auto" w:fill="auto"/>
            <w:noWrap/>
            <w:vAlign w:val="bottom"/>
            <w:hideMark/>
          </w:tcPr>
          <w:p w14:paraId="69731FB2"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2 </w:t>
            </w:r>
          </w:p>
        </w:tc>
        <w:tc>
          <w:tcPr>
            <w:tcW w:w="700" w:type="dxa"/>
            <w:tcBorders>
              <w:top w:val="nil"/>
              <w:left w:val="nil"/>
              <w:bottom w:val="nil"/>
              <w:right w:val="nil"/>
            </w:tcBorders>
            <w:shd w:val="clear" w:color="auto" w:fill="auto"/>
            <w:noWrap/>
            <w:vAlign w:val="bottom"/>
            <w:hideMark/>
          </w:tcPr>
          <w:p w14:paraId="0093D63F"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700" w:type="dxa"/>
            <w:gridSpan w:val="2"/>
            <w:tcBorders>
              <w:top w:val="nil"/>
              <w:left w:val="nil"/>
              <w:bottom w:val="nil"/>
              <w:right w:val="nil"/>
            </w:tcBorders>
            <w:shd w:val="clear" w:color="auto" w:fill="auto"/>
            <w:noWrap/>
            <w:vAlign w:val="bottom"/>
            <w:hideMark/>
          </w:tcPr>
          <w:p w14:paraId="428ED58D"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820" w:type="dxa"/>
            <w:gridSpan w:val="2"/>
            <w:tcBorders>
              <w:top w:val="nil"/>
              <w:left w:val="nil"/>
              <w:bottom w:val="nil"/>
              <w:right w:val="nil"/>
            </w:tcBorders>
            <w:shd w:val="clear" w:color="auto" w:fill="auto"/>
            <w:noWrap/>
            <w:vAlign w:val="bottom"/>
            <w:hideMark/>
          </w:tcPr>
          <w:p w14:paraId="7CA35192"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920" w:type="dxa"/>
            <w:gridSpan w:val="2"/>
            <w:tcBorders>
              <w:top w:val="nil"/>
              <w:left w:val="nil"/>
              <w:bottom w:val="nil"/>
              <w:right w:val="nil"/>
            </w:tcBorders>
            <w:shd w:val="clear" w:color="auto" w:fill="auto"/>
            <w:noWrap/>
            <w:vAlign w:val="bottom"/>
            <w:hideMark/>
          </w:tcPr>
          <w:p w14:paraId="207D410E"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1060" w:type="dxa"/>
            <w:gridSpan w:val="2"/>
            <w:tcBorders>
              <w:top w:val="nil"/>
              <w:left w:val="nil"/>
              <w:bottom w:val="nil"/>
              <w:right w:val="nil"/>
            </w:tcBorders>
            <w:shd w:val="clear" w:color="auto" w:fill="auto"/>
            <w:noWrap/>
            <w:vAlign w:val="bottom"/>
            <w:hideMark/>
          </w:tcPr>
          <w:p w14:paraId="00358909"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760" w:type="dxa"/>
            <w:gridSpan w:val="2"/>
            <w:tcBorders>
              <w:top w:val="nil"/>
              <w:left w:val="nil"/>
              <w:bottom w:val="nil"/>
              <w:right w:val="nil"/>
            </w:tcBorders>
            <w:shd w:val="clear" w:color="auto" w:fill="auto"/>
            <w:noWrap/>
            <w:vAlign w:val="bottom"/>
            <w:hideMark/>
          </w:tcPr>
          <w:p w14:paraId="20D6D4AB"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64 </w:t>
            </w:r>
          </w:p>
        </w:tc>
      </w:tr>
      <w:tr w:rsidR="00A23F7A" w:rsidRPr="00312D0A" w14:paraId="5F3EFEB6" w14:textId="77777777" w:rsidTr="00B5765E">
        <w:trPr>
          <w:gridAfter w:val="1"/>
          <w:wAfter w:w="122" w:type="dxa"/>
          <w:trHeight w:val="180"/>
        </w:trPr>
        <w:tc>
          <w:tcPr>
            <w:tcW w:w="620" w:type="dxa"/>
            <w:tcBorders>
              <w:top w:val="nil"/>
              <w:left w:val="nil"/>
              <w:bottom w:val="nil"/>
              <w:right w:val="nil"/>
            </w:tcBorders>
            <w:shd w:val="clear" w:color="auto" w:fill="auto"/>
            <w:noWrap/>
            <w:vAlign w:val="bottom"/>
            <w:hideMark/>
          </w:tcPr>
          <w:p w14:paraId="3C946EF6"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6 </w:t>
            </w:r>
          </w:p>
        </w:tc>
        <w:tc>
          <w:tcPr>
            <w:tcW w:w="700" w:type="dxa"/>
            <w:tcBorders>
              <w:top w:val="nil"/>
              <w:left w:val="nil"/>
              <w:bottom w:val="nil"/>
              <w:right w:val="nil"/>
            </w:tcBorders>
            <w:shd w:val="clear" w:color="auto" w:fill="auto"/>
            <w:noWrap/>
            <w:vAlign w:val="bottom"/>
            <w:hideMark/>
          </w:tcPr>
          <w:p w14:paraId="2571AB69"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700" w:type="dxa"/>
            <w:gridSpan w:val="2"/>
            <w:tcBorders>
              <w:top w:val="nil"/>
              <w:left w:val="nil"/>
              <w:bottom w:val="nil"/>
              <w:right w:val="nil"/>
            </w:tcBorders>
            <w:shd w:val="clear" w:color="auto" w:fill="auto"/>
            <w:noWrap/>
            <w:vAlign w:val="bottom"/>
            <w:hideMark/>
          </w:tcPr>
          <w:p w14:paraId="14C99F08"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820" w:type="dxa"/>
            <w:gridSpan w:val="2"/>
            <w:tcBorders>
              <w:top w:val="nil"/>
              <w:left w:val="nil"/>
              <w:bottom w:val="nil"/>
              <w:right w:val="nil"/>
            </w:tcBorders>
            <w:shd w:val="clear" w:color="auto" w:fill="auto"/>
            <w:noWrap/>
            <w:vAlign w:val="bottom"/>
            <w:hideMark/>
          </w:tcPr>
          <w:p w14:paraId="15E6BF1D"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920" w:type="dxa"/>
            <w:gridSpan w:val="2"/>
            <w:tcBorders>
              <w:top w:val="nil"/>
              <w:left w:val="nil"/>
              <w:bottom w:val="nil"/>
              <w:right w:val="nil"/>
            </w:tcBorders>
            <w:shd w:val="clear" w:color="auto" w:fill="auto"/>
            <w:noWrap/>
            <w:vAlign w:val="bottom"/>
            <w:hideMark/>
          </w:tcPr>
          <w:p w14:paraId="503E80C5"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1060" w:type="dxa"/>
            <w:gridSpan w:val="2"/>
            <w:tcBorders>
              <w:top w:val="nil"/>
              <w:left w:val="nil"/>
              <w:bottom w:val="nil"/>
              <w:right w:val="nil"/>
            </w:tcBorders>
            <w:shd w:val="clear" w:color="auto" w:fill="auto"/>
            <w:noWrap/>
            <w:vAlign w:val="bottom"/>
            <w:hideMark/>
          </w:tcPr>
          <w:p w14:paraId="08DED91D"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760" w:type="dxa"/>
            <w:gridSpan w:val="2"/>
            <w:tcBorders>
              <w:top w:val="nil"/>
              <w:left w:val="nil"/>
              <w:bottom w:val="nil"/>
              <w:right w:val="nil"/>
            </w:tcBorders>
            <w:shd w:val="clear" w:color="auto" w:fill="auto"/>
            <w:noWrap/>
            <w:vAlign w:val="bottom"/>
            <w:hideMark/>
          </w:tcPr>
          <w:p w14:paraId="683BF550"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132 </w:t>
            </w:r>
          </w:p>
        </w:tc>
      </w:tr>
      <w:tr w:rsidR="00A23F7A" w:rsidRPr="00312D0A" w14:paraId="2F036FFA" w14:textId="77777777" w:rsidTr="00B5765E">
        <w:trPr>
          <w:gridAfter w:val="1"/>
          <w:wAfter w:w="122" w:type="dxa"/>
          <w:trHeight w:val="180"/>
        </w:trPr>
        <w:tc>
          <w:tcPr>
            <w:tcW w:w="620" w:type="dxa"/>
            <w:tcBorders>
              <w:top w:val="nil"/>
              <w:left w:val="nil"/>
              <w:bottom w:val="nil"/>
              <w:right w:val="nil"/>
            </w:tcBorders>
            <w:shd w:val="clear" w:color="auto" w:fill="auto"/>
            <w:noWrap/>
            <w:vAlign w:val="bottom"/>
            <w:hideMark/>
          </w:tcPr>
          <w:p w14:paraId="0EBE879A" w14:textId="77777777" w:rsidR="00A23F7A" w:rsidRPr="00312D0A" w:rsidRDefault="00A23F7A" w:rsidP="00B5765E">
            <w:pPr>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w:t>
            </w:r>
          </w:p>
        </w:tc>
        <w:tc>
          <w:tcPr>
            <w:tcW w:w="700" w:type="dxa"/>
            <w:tcBorders>
              <w:top w:val="nil"/>
              <w:left w:val="nil"/>
              <w:bottom w:val="nil"/>
              <w:right w:val="nil"/>
            </w:tcBorders>
            <w:shd w:val="clear" w:color="auto" w:fill="auto"/>
            <w:noWrap/>
            <w:vAlign w:val="bottom"/>
            <w:hideMark/>
          </w:tcPr>
          <w:p w14:paraId="3E64DF9C" w14:textId="77777777" w:rsidR="00A23F7A" w:rsidRPr="00312D0A" w:rsidRDefault="00A23F7A" w:rsidP="00B5765E">
            <w:pPr>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w:t>
            </w:r>
          </w:p>
        </w:tc>
        <w:tc>
          <w:tcPr>
            <w:tcW w:w="700" w:type="dxa"/>
            <w:gridSpan w:val="2"/>
            <w:tcBorders>
              <w:top w:val="nil"/>
              <w:left w:val="nil"/>
              <w:bottom w:val="nil"/>
              <w:right w:val="nil"/>
            </w:tcBorders>
            <w:shd w:val="clear" w:color="auto" w:fill="auto"/>
            <w:noWrap/>
            <w:vAlign w:val="bottom"/>
            <w:hideMark/>
          </w:tcPr>
          <w:p w14:paraId="3EE33425" w14:textId="77777777" w:rsidR="00A23F7A" w:rsidRPr="00312D0A" w:rsidRDefault="00A23F7A" w:rsidP="00B5765E">
            <w:pPr>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w:t>
            </w:r>
          </w:p>
        </w:tc>
        <w:tc>
          <w:tcPr>
            <w:tcW w:w="820" w:type="dxa"/>
            <w:gridSpan w:val="2"/>
            <w:tcBorders>
              <w:top w:val="nil"/>
              <w:left w:val="nil"/>
              <w:bottom w:val="nil"/>
              <w:right w:val="nil"/>
            </w:tcBorders>
            <w:shd w:val="clear" w:color="auto" w:fill="auto"/>
            <w:noWrap/>
            <w:vAlign w:val="bottom"/>
            <w:hideMark/>
          </w:tcPr>
          <w:p w14:paraId="2D544C6E" w14:textId="77777777" w:rsidR="00A23F7A" w:rsidRPr="00312D0A" w:rsidRDefault="00A23F7A" w:rsidP="00B5765E">
            <w:pPr>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w:t>
            </w:r>
          </w:p>
        </w:tc>
        <w:tc>
          <w:tcPr>
            <w:tcW w:w="920" w:type="dxa"/>
            <w:gridSpan w:val="2"/>
            <w:tcBorders>
              <w:top w:val="nil"/>
              <w:left w:val="nil"/>
              <w:bottom w:val="nil"/>
              <w:right w:val="nil"/>
            </w:tcBorders>
            <w:shd w:val="clear" w:color="auto" w:fill="auto"/>
            <w:noWrap/>
            <w:vAlign w:val="bottom"/>
            <w:hideMark/>
          </w:tcPr>
          <w:p w14:paraId="1604DB66" w14:textId="77777777" w:rsidR="00A23F7A" w:rsidRPr="00312D0A" w:rsidRDefault="00A23F7A" w:rsidP="00B5765E">
            <w:pPr>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w:t>
            </w:r>
          </w:p>
        </w:tc>
        <w:tc>
          <w:tcPr>
            <w:tcW w:w="1060" w:type="dxa"/>
            <w:gridSpan w:val="2"/>
            <w:tcBorders>
              <w:top w:val="nil"/>
              <w:left w:val="nil"/>
              <w:bottom w:val="nil"/>
              <w:right w:val="nil"/>
            </w:tcBorders>
            <w:shd w:val="clear" w:color="auto" w:fill="auto"/>
            <w:noWrap/>
            <w:vAlign w:val="bottom"/>
            <w:hideMark/>
          </w:tcPr>
          <w:p w14:paraId="53619DD0" w14:textId="77777777" w:rsidR="00A23F7A" w:rsidRPr="00312D0A" w:rsidRDefault="00A23F7A" w:rsidP="00B5765E">
            <w:pPr>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w:t>
            </w:r>
          </w:p>
        </w:tc>
        <w:tc>
          <w:tcPr>
            <w:tcW w:w="760" w:type="dxa"/>
            <w:gridSpan w:val="2"/>
            <w:tcBorders>
              <w:top w:val="nil"/>
              <w:left w:val="nil"/>
              <w:bottom w:val="nil"/>
              <w:right w:val="nil"/>
            </w:tcBorders>
            <w:shd w:val="clear" w:color="auto" w:fill="auto"/>
            <w:noWrap/>
            <w:vAlign w:val="bottom"/>
            <w:hideMark/>
          </w:tcPr>
          <w:p w14:paraId="62F01285" w14:textId="77777777" w:rsidR="00A23F7A" w:rsidRPr="00312D0A" w:rsidRDefault="00A23F7A" w:rsidP="00B5765E">
            <w:pPr>
              <w:rPr>
                <w:rFonts w:ascii="Arial" w:eastAsia="Times New Roman" w:hAnsi="Arial" w:cs="Arial"/>
                <w:sz w:val="14"/>
                <w:szCs w:val="14"/>
                <w:lang w:eastAsia="sv-SE"/>
              </w:rPr>
            </w:pPr>
          </w:p>
        </w:tc>
      </w:tr>
      <w:tr w:rsidR="00A23F7A" w:rsidRPr="00312D0A" w14:paraId="14C8731F" w14:textId="77777777" w:rsidTr="00B5765E">
        <w:trPr>
          <w:gridAfter w:val="1"/>
          <w:wAfter w:w="122" w:type="dxa"/>
          <w:trHeight w:val="180"/>
        </w:trPr>
        <w:tc>
          <w:tcPr>
            <w:tcW w:w="620" w:type="dxa"/>
            <w:tcBorders>
              <w:top w:val="nil"/>
              <w:left w:val="nil"/>
              <w:bottom w:val="nil"/>
              <w:right w:val="nil"/>
            </w:tcBorders>
            <w:shd w:val="clear" w:color="auto" w:fill="auto"/>
            <w:noWrap/>
            <w:vAlign w:val="bottom"/>
            <w:hideMark/>
          </w:tcPr>
          <w:p w14:paraId="31EBA6BC"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3 </w:t>
            </w:r>
          </w:p>
        </w:tc>
        <w:tc>
          <w:tcPr>
            <w:tcW w:w="700" w:type="dxa"/>
            <w:tcBorders>
              <w:top w:val="nil"/>
              <w:left w:val="nil"/>
              <w:bottom w:val="nil"/>
              <w:right w:val="nil"/>
            </w:tcBorders>
            <w:shd w:val="clear" w:color="auto" w:fill="auto"/>
            <w:noWrap/>
            <w:vAlign w:val="bottom"/>
            <w:hideMark/>
          </w:tcPr>
          <w:p w14:paraId="386836C4"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700" w:type="dxa"/>
            <w:gridSpan w:val="2"/>
            <w:tcBorders>
              <w:top w:val="nil"/>
              <w:left w:val="nil"/>
              <w:bottom w:val="nil"/>
              <w:right w:val="nil"/>
            </w:tcBorders>
            <w:shd w:val="clear" w:color="auto" w:fill="auto"/>
            <w:noWrap/>
            <w:vAlign w:val="bottom"/>
            <w:hideMark/>
          </w:tcPr>
          <w:p w14:paraId="1109C716"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820" w:type="dxa"/>
            <w:gridSpan w:val="2"/>
            <w:tcBorders>
              <w:top w:val="nil"/>
              <w:left w:val="nil"/>
              <w:bottom w:val="nil"/>
              <w:right w:val="nil"/>
            </w:tcBorders>
            <w:shd w:val="clear" w:color="auto" w:fill="auto"/>
            <w:noWrap/>
            <w:vAlign w:val="bottom"/>
            <w:hideMark/>
          </w:tcPr>
          <w:p w14:paraId="3F274E37"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920" w:type="dxa"/>
            <w:gridSpan w:val="2"/>
            <w:tcBorders>
              <w:top w:val="nil"/>
              <w:left w:val="nil"/>
              <w:bottom w:val="nil"/>
              <w:right w:val="nil"/>
            </w:tcBorders>
            <w:shd w:val="clear" w:color="auto" w:fill="auto"/>
            <w:noWrap/>
            <w:vAlign w:val="bottom"/>
            <w:hideMark/>
          </w:tcPr>
          <w:p w14:paraId="61F068CC"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1060" w:type="dxa"/>
            <w:gridSpan w:val="2"/>
            <w:tcBorders>
              <w:top w:val="nil"/>
              <w:left w:val="nil"/>
              <w:bottom w:val="nil"/>
              <w:right w:val="nil"/>
            </w:tcBorders>
            <w:shd w:val="clear" w:color="auto" w:fill="auto"/>
            <w:noWrap/>
            <w:vAlign w:val="bottom"/>
            <w:hideMark/>
          </w:tcPr>
          <w:p w14:paraId="5EF14BA0"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760" w:type="dxa"/>
            <w:gridSpan w:val="2"/>
            <w:tcBorders>
              <w:top w:val="nil"/>
              <w:left w:val="nil"/>
              <w:bottom w:val="nil"/>
              <w:right w:val="nil"/>
            </w:tcBorders>
            <w:shd w:val="clear" w:color="auto" w:fill="auto"/>
            <w:noWrap/>
            <w:vAlign w:val="bottom"/>
            <w:hideMark/>
          </w:tcPr>
          <w:p w14:paraId="69EF1A14"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3 </w:t>
            </w:r>
          </w:p>
        </w:tc>
      </w:tr>
      <w:tr w:rsidR="00A23F7A" w:rsidRPr="00312D0A" w14:paraId="328B2072" w14:textId="77777777" w:rsidTr="00B5765E">
        <w:trPr>
          <w:gridAfter w:val="1"/>
          <w:wAfter w:w="122" w:type="dxa"/>
          <w:trHeight w:val="180"/>
        </w:trPr>
        <w:tc>
          <w:tcPr>
            <w:tcW w:w="620" w:type="dxa"/>
            <w:tcBorders>
              <w:top w:val="nil"/>
              <w:left w:val="nil"/>
              <w:bottom w:val="nil"/>
              <w:right w:val="nil"/>
            </w:tcBorders>
            <w:shd w:val="clear" w:color="auto" w:fill="auto"/>
            <w:noWrap/>
            <w:vAlign w:val="bottom"/>
            <w:hideMark/>
          </w:tcPr>
          <w:p w14:paraId="68F5176B" w14:textId="77777777" w:rsidR="00A23F7A" w:rsidRPr="00312D0A" w:rsidRDefault="00A23F7A" w:rsidP="00B5765E">
            <w:pPr>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w:t>
            </w:r>
          </w:p>
        </w:tc>
        <w:tc>
          <w:tcPr>
            <w:tcW w:w="700" w:type="dxa"/>
            <w:tcBorders>
              <w:top w:val="nil"/>
              <w:left w:val="nil"/>
              <w:bottom w:val="nil"/>
              <w:right w:val="nil"/>
            </w:tcBorders>
            <w:shd w:val="clear" w:color="auto" w:fill="auto"/>
            <w:noWrap/>
            <w:vAlign w:val="bottom"/>
            <w:hideMark/>
          </w:tcPr>
          <w:p w14:paraId="1D9055B1" w14:textId="77777777" w:rsidR="00A23F7A" w:rsidRPr="00312D0A" w:rsidRDefault="00A23F7A" w:rsidP="00B5765E">
            <w:pPr>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w:t>
            </w:r>
          </w:p>
        </w:tc>
        <w:tc>
          <w:tcPr>
            <w:tcW w:w="700" w:type="dxa"/>
            <w:gridSpan w:val="2"/>
            <w:tcBorders>
              <w:top w:val="nil"/>
              <w:left w:val="nil"/>
              <w:bottom w:val="nil"/>
              <w:right w:val="nil"/>
            </w:tcBorders>
            <w:shd w:val="clear" w:color="auto" w:fill="auto"/>
            <w:noWrap/>
            <w:vAlign w:val="bottom"/>
            <w:hideMark/>
          </w:tcPr>
          <w:p w14:paraId="45341768" w14:textId="77777777" w:rsidR="00A23F7A" w:rsidRPr="00312D0A" w:rsidRDefault="00A23F7A" w:rsidP="00B5765E">
            <w:pPr>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w:t>
            </w:r>
          </w:p>
        </w:tc>
        <w:tc>
          <w:tcPr>
            <w:tcW w:w="820" w:type="dxa"/>
            <w:gridSpan w:val="2"/>
            <w:tcBorders>
              <w:top w:val="nil"/>
              <w:left w:val="nil"/>
              <w:bottom w:val="nil"/>
              <w:right w:val="nil"/>
            </w:tcBorders>
            <w:shd w:val="clear" w:color="auto" w:fill="auto"/>
            <w:noWrap/>
            <w:vAlign w:val="bottom"/>
            <w:hideMark/>
          </w:tcPr>
          <w:p w14:paraId="7A72BBC8" w14:textId="77777777" w:rsidR="00A23F7A" w:rsidRPr="00312D0A" w:rsidRDefault="00A23F7A" w:rsidP="00B5765E">
            <w:pPr>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w:t>
            </w:r>
          </w:p>
        </w:tc>
        <w:tc>
          <w:tcPr>
            <w:tcW w:w="920" w:type="dxa"/>
            <w:gridSpan w:val="2"/>
            <w:tcBorders>
              <w:top w:val="nil"/>
              <w:left w:val="nil"/>
              <w:bottom w:val="nil"/>
              <w:right w:val="nil"/>
            </w:tcBorders>
            <w:shd w:val="clear" w:color="auto" w:fill="auto"/>
            <w:noWrap/>
            <w:vAlign w:val="bottom"/>
            <w:hideMark/>
          </w:tcPr>
          <w:p w14:paraId="1E9AE10B" w14:textId="77777777" w:rsidR="00A23F7A" w:rsidRPr="00312D0A" w:rsidRDefault="00A23F7A" w:rsidP="00B5765E">
            <w:pPr>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w:t>
            </w:r>
          </w:p>
        </w:tc>
        <w:tc>
          <w:tcPr>
            <w:tcW w:w="1060" w:type="dxa"/>
            <w:gridSpan w:val="2"/>
            <w:tcBorders>
              <w:top w:val="nil"/>
              <w:left w:val="nil"/>
              <w:bottom w:val="nil"/>
              <w:right w:val="nil"/>
            </w:tcBorders>
            <w:shd w:val="clear" w:color="auto" w:fill="auto"/>
            <w:noWrap/>
            <w:vAlign w:val="bottom"/>
            <w:hideMark/>
          </w:tcPr>
          <w:p w14:paraId="36B8205D" w14:textId="77777777" w:rsidR="00A23F7A" w:rsidRPr="00312D0A" w:rsidRDefault="00A23F7A" w:rsidP="00B5765E">
            <w:pPr>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w:t>
            </w:r>
          </w:p>
        </w:tc>
        <w:tc>
          <w:tcPr>
            <w:tcW w:w="760" w:type="dxa"/>
            <w:gridSpan w:val="2"/>
            <w:tcBorders>
              <w:top w:val="nil"/>
              <w:left w:val="nil"/>
              <w:bottom w:val="nil"/>
              <w:right w:val="nil"/>
            </w:tcBorders>
            <w:shd w:val="clear" w:color="auto" w:fill="auto"/>
            <w:noWrap/>
            <w:vAlign w:val="bottom"/>
            <w:hideMark/>
          </w:tcPr>
          <w:p w14:paraId="50BE608F" w14:textId="77777777" w:rsidR="00A23F7A" w:rsidRPr="00312D0A" w:rsidRDefault="00A23F7A" w:rsidP="00B5765E">
            <w:pPr>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w:t>
            </w:r>
          </w:p>
        </w:tc>
      </w:tr>
      <w:tr w:rsidR="00A23F7A" w:rsidRPr="00312D0A" w14:paraId="18CE2226" w14:textId="77777777" w:rsidTr="00B5765E">
        <w:trPr>
          <w:gridAfter w:val="1"/>
          <w:wAfter w:w="122" w:type="dxa"/>
          <w:trHeight w:val="180"/>
        </w:trPr>
        <w:tc>
          <w:tcPr>
            <w:tcW w:w="620" w:type="dxa"/>
            <w:tcBorders>
              <w:top w:val="nil"/>
              <w:left w:val="nil"/>
              <w:bottom w:val="nil"/>
              <w:right w:val="nil"/>
            </w:tcBorders>
            <w:shd w:val="clear" w:color="auto" w:fill="auto"/>
            <w:noWrap/>
            <w:vAlign w:val="bottom"/>
            <w:hideMark/>
          </w:tcPr>
          <w:p w14:paraId="1E688EBB" w14:textId="77777777" w:rsidR="00A23F7A" w:rsidRPr="00312D0A" w:rsidRDefault="00A23F7A" w:rsidP="00B5765E">
            <w:pPr>
              <w:rPr>
                <w:rFonts w:ascii="Arial" w:eastAsia="Times New Roman" w:hAnsi="Arial" w:cs="Arial"/>
                <w:sz w:val="14"/>
                <w:szCs w:val="14"/>
                <w:lang w:eastAsia="sv-SE"/>
              </w:rPr>
            </w:pPr>
          </w:p>
        </w:tc>
        <w:tc>
          <w:tcPr>
            <w:tcW w:w="700" w:type="dxa"/>
            <w:tcBorders>
              <w:top w:val="nil"/>
              <w:left w:val="nil"/>
              <w:bottom w:val="nil"/>
              <w:right w:val="nil"/>
            </w:tcBorders>
            <w:shd w:val="clear" w:color="auto" w:fill="auto"/>
            <w:noWrap/>
            <w:vAlign w:val="bottom"/>
            <w:hideMark/>
          </w:tcPr>
          <w:p w14:paraId="2C386331" w14:textId="77777777" w:rsidR="00A23F7A" w:rsidRPr="00312D0A" w:rsidRDefault="00A23F7A" w:rsidP="00B5765E">
            <w:pPr>
              <w:rPr>
                <w:rFonts w:eastAsia="Times New Roman" w:cs="Times New Roman"/>
                <w:lang w:eastAsia="sv-SE"/>
              </w:rPr>
            </w:pPr>
          </w:p>
        </w:tc>
        <w:tc>
          <w:tcPr>
            <w:tcW w:w="700" w:type="dxa"/>
            <w:gridSpan w:val="2"/>
            <w:tcBorders>
              <w:top w:val="nil"/>
              <w:left w:val="nil"/>
              <w:bottom w:val="nil"/>
              <w:right w:val="nil"/>
            </w:tcBorders>
            <w:shd w:val="clear" w:color="auto" w:fill="auto"/>
            <w:noWrap/>
            <w:vAlign w:val="bottom"/>
            <w:hideMark/>
          </w:tcPr>
          <w:p w14:paraId="0A421EAE" w14:textId="77777777" w:rsidR="00A23F7A" w:rsidRPr="00312D0A" w:rsidRDefault="00A23F7A" w:rsidP="00B5765E">
            <w:pPr>
              <w:rPr>
                <w:rFonts w:eastAsia="Times New Roman" w:cs="Times New Roman"/>
                <w:lang w:eastAsia="sv-SE"/>
              </w:rPr>
            </w:pPr>
          </w:p>
        </w:tc>
        <w:tc>
          <w:tcPr>
            <w:tcW w:w="820" w:type="dxa"/>
            <w:gridSpan w:val="2"/>
            <w:tcBorders>
              <w:top w:val="nil"/>
              <w:left w:val="nil"/>
              <w:bottom w:val="nil"/>
              <w:right w:val="nil"/>
            </w:tcBorders>
            <w:shd w:val="clear" w:color="auto" w:fill="auto"/>
            <w:noWrap/>
            <w:vAlign w:val="bottom"/>
            <w:hideMark/>
          </w:tcPr>
          <w:p w14:paraId="259F9E74" w14:textId="77777777" w:rsidR="00A23F7A" w:rsidRPr="00312D0A" w:rsidRDefault="00A23F7A" w:rsidP="00B5765E">
            <w:pPr>
              <w:rPr>
                <w:rFonts w:eastAsia="Times New Roman" w:cs="Times New Roman"/>
                <w:lang w:eastAsia="sv-SE"/>
              </w:rPr>
            </w:pPr>
          </w:p>
        </w:tc>
        <w:tc>
          <w:tcPr>
            <w:tcW w:w="920" w:type="dxa"/>
            <w:gridSpan w:val="2"/>
            <w:tcBorders>
              <w:top w:val="nil"/>
              <w:left w:val="nil"/>
              <w:bottom w:val="nil"/>
              <w:right w:val="nil"/>
            </w:tcBorders>
            <w:shd w:val="clear" w:color="auto" w:fill="auto"/>
            <w:noWrap/>
            <w:vAlign w:val="bottom"/>
            <w:hideMark/>
          </w:tcPr>
          <w:p w14:paraId="778E862E" w14:textId="77777777" w:rsidR="00A23F7A" w:rsidRPr="00312D0A" w:rsidRDefault="00A23F7A" w:rsidP="00B5765E">
            <w:pPr>
              <w:rPr>
                <w:rFonts w:eastAsia="Times New Roman" w:cs="Times New Roman"/>
                <w:lang w:eastAsia="sv-SE"/>
              </w:rPr>
            </w:pPr>
          </w:p>
        </w:tc>
        <w:tc>
          <w:tcPr>
            <w:tcW w:w="1060" w:type="dxa"/>
            <w:gridSpan w:val="2"/>
            <w:tcBorders>
              <w:top w:val="nil"/>
              <w:left w:val="nil"/>
              <w:bottom w:val="nil"/>
              <w:right w:val="nil"/>
            </w:tcBorders>
            <w:shd w:val="clear" w:color="auto" w:fill="auto"/>
            <w:noWrap/>
            <w:vAlign w:val="bottom"/>
            <w:hideMark/>
          </w:tcPr>
          <w:p w14:paraId="31BE7BD6" w14:textId="77777777" w:rsidR="00A23F7A" w:rsidRPr="00312D0A" w:rsidRDefault="00A23F7A" w:rsidP="00B5765E">
            <w:pPr>
              <w:rPr>
                <w:rFonts w:eastAsia="Times New Roman" w:cs="Times New Roman"/>
                <w:lang w:eastAsia="sv-SE"/>
              </w:rPr>
            </w:pPr>
          </w:p>
        </w:tc>
        <w:tc>
          <w:tcPr>
            <w:tcW w:w="760" w:type="dxa"/>
            <w:gridSpan w:val="2"/>
            <w:tcBorders>
              <w:top w:val="nil"/>
              <w:left w:val="nil"/>
              <w:bottom w:val="nil"/>
              <w:right w:val="nil"/>
            </w:tcBorders>
            <w:shd w:val="clear" w:color="auto" w:fill="auto"/>
            <w:noWrap/>
            <w:vAlign w:val="bottom"/>
            <w:hideMark/>
          </w:tcPr>
          <w:p w14:paraId="73A19496" w14:textId="77777777" w:rsidR="00A23F7A" w:rsidRPr="00312D0A" w:rsidRDefault="00A23F7A" w:rsidP="00B5765E">
            <w:pPr>
              <w:rPr>
                <w:rFonts w:eastAsia="Times New Roman" w:cs="Times New Roman"/>
                <w:lang w:eastAsia="sv-SE"/>
              </w:rPr>
            </w:pPr>
          </w:p>
        </w:tc>
      </w:tr>
      <w:tr w:rsidR="00A23F7A" w:rsidRPr="00312D0A" w14:paraId="3A65BB52" w14:textId="77777777" w:rsidTr="00B5765E">
        <w:trPr>
          <w:gridAfter w:val="1"/>
          <w:wAfter w:w="122" w:type="dxa"/>
          <w:trHeight w:val="180"/>
        </w:trPr>
        <w:tc>
          <w:tcPr>
            <w:tcW w:w="620" w:type="dxa"/>
            <w:tcBorders>
              <w:top w:val="nil"/>
              <w:left w:val="nil"/>
              <w:bottom w:val="nil"/>
              <w:right w:val="nil"/>
            </w:tcBorders>
            <w:shd w:val="clear" w:color="auto" w:fill="auto"/>
            <w:noWrap/>
            <w:vAlign w:val="bottom"/>
            <w:hideMark/>
          </w:tcPr>
          <w:p w14:paraId="3700D5C3" w14:textId="77777777" w:rsidR="00A23F7A" w:rsidRPr="00312D0A" w:rsidRDefault="00A23F7A" w:rsidP="00B5765E">
            <w:pPr>
              <w:rPr>
                <w:rFonts w:eastAsia="Times New Roman" w:cs="Times New Roman"/>
                <w:lang w:eastAsia="sv-SE"/>
              </w:rPr>
            </w:pPr>
          </w:p>
        </w:tc>
        <w:tc>
          <w:tcPr>
            <w:tcW w:w="700" w:type="dxa"/>
            <w:tcBorders>
              <w:top w:val="nil"/>
              <w:left w:val="nil"/>
              <w:bottom w:val="nil"/>
              <w:right w:val="nil"/>
            </w:tcBorders>
            <w:shd w:val="clear" w:color="auto" w:fill="auto"/>
            <w:noWrap/>
            <w:vAlign w:val="bottom"/>
            <w:hideMark/>
          </w:tcPr>
          <w:p w14:paraId="36155808" w14:textId="77777777" w:rsidR="00A23F7A" w:rsidRPr="00312D0A" w:rsidRDefault="00A23F7A" w:rsidP="00B5765E">
            <w:pPr>
              <w:rPr>
                <w:rFonts w:eastAsia="Times New Roman" w:cs="Times New Roman"/>
                <w:lang w:eastAsia="sv-SE"/>
              </w:rPr>
            </w:pPr>
          </w:p>
        </w:tc>
        <w:tc>
          <w:tcPr>
            <w:tcW w:w="700" w:type="dxa"/>
            <w:gridSpan w:val="2"/>
            <w:tcBorders>
              <w:top w:val="nil"/>
              <w:left w:val="nil"/>
              <w:bottom w:val="nil"/>
              <w:right w:val="nil"/>
            </w:tcBorders>
            <w:shd w:val="clear" w:color="auto" w:fill="auto"/>
            <w:noWrap/>
            <w:vAlign w:val="bottom"/>
            <w:hideMark/>
          </w:tcPr>
          <w:p w14:paraId="6BDEFB9A" w14:textId="77777777" w:rsidR="00A23F7A" w:rsidRPr="00312D0A" w:rsidRDefault="00A23F7A" w:rsidP="00B5765E">
            <w:pPr>
              <w:rPr>
                <w:rFonts w:eastAsia="Times New Roman" w:cs="Times New Roman"/>
                <w:lang w:eastAsia="sv-SE"/>
              </w:rPr>
            </w:pPr>
          </w:p>
        </w:tc>
        <w:tc>
          <w:tcPr>
            <w:tcW w:w="820" w:type="dxa"/>
            <w:gridSpan w:val="2"/>
            <w:tcBorders>
              <w:top w:val="nil"/>
              <w:left w:val="nil"/>
              <w:bottom w:val="nil"/>
              <w:right w:val="nil"/>
            </w:tcBorders>
            <w:shd w:val="clear" w:color="auto" w:fill="auto"/>
            <w:noWrap/>
            <w:vAlign w:val="bottom"/>
            <w:hideMark/>
          </w:tcPr>
          <w:p w14:paraId="646734D6" w14:textId="77777777" w:rsidR="00A23F7A" w:rsidRPr="00312D0A" w:rsidRDefault="00A23F7A" w:rsidP="00B5765E">
            <w:pPr>
              <w:rPr>
                <w:rFonts w:eastAsia="Times New Roman" w:cs="Times New Roman"/>
                <w:lang w:eastAsia="sv-SE"/>
              </w:rPr>
            </w:pPr>
          </w:p>
        </w:tc>
        <w:tc>
          <w:tcPr>
            <w:tcW w:w="920" w:type="dxa"/>
            <w:gridSpan w:val="2"/>
            <w:tcBorders>
              <w:top w:val="nil"/>
              <w:left w:val="nil"/>
              <w:bottom w:val="nil"/>
              <w:right w:val="nil"/>
            </w:tcBorders>
            <w:shd w:val="clear" w:color="auto" w:fill="auto"/>
            <w:noWrap/>
            <w:vAlign w:val="bottom"/>
            <w:hideMark/>
          </w:tcPr>
          <w:p w14:paraId="6662D32D" w14:textId="77777777" w:rsidR="00A23F7A" w:rsidRPr="00312D0A" w:rsidRDefault="00A23F7A" w:rsidP="00B5765E">
            <w:pPr>
              <w:rPr>
                <w:rFonts w:eastAsia="Times New Roman" w:cs="Times New Roman"/>
                <w:lang w:eastAsia="sv-SE"/>
              </w:rPr>
            </w:pPr>
          </w:p>
        </w:tc>
        <w:tc>
          <w:tcPr>
            <w:tcW w:w="1060" w:type="dxa"/>
            <w:gridSpan w:val="2"/>
            <w:tcBorders>
              <w:top w:val="nil"/>
              <w:left w:val="nil"/>
              <w:bottom w:val="nil"/>
              <w:right w:val="nil"/>
            </w:tcBorders>
            <w:shd w:val="clear" w:color="auto" w:fill="auto"/>
            <w:noWrap/>
            <w:vAlign w:val="bottom"/>
            <w:hideMark/>
          </w:tcPr>
          <w:p w14:paraId="784C5297" w14:textId="77777777" w:rsidR="00A23F7A" w:rsidRPr="00312D0A" w:rsidRDefault="00A23F7A" w:rsidP="00B5765E">
            <w:pPr>
              <w:rPr>
                <w:rFonts w:eastAsia="Times New Roman" w:cs="Times New Roman"/>
                <w:lang w:eastAsia="sv-SE"/>
              </w:rPr>
            </w:pPr>
          </w:p>
        </w:tc>
        <w:tc>
          <w:tcPr>
            <w:tcW w:w="760" w:type="dxa"/>
            <w:gridSpan w:val="2"/>
            <w:tcBorders>
              <w:top w:val="nil"/>
              <w:left w:val="nil"/>
              <w:bottom w:val="nil"/>
              <w:right w:val="nil"/>
            </w:tcBorders>
            <w:shd w:val="clear" w:color="auto" w:fill="auto"/>
            <w:noWrap/>
            <w:vAlign w:val="bottom"/>
            <w:hideMark/>
          </w:tcPr>
          <w:p w14:paraId="2309649E" w14:textId="77777777" w:rsidR="00A23F7A" w:rsidRPr="00312D0A" w:rsidRDefault="00A23F7A" w:rsidP="00B5765E">
            <w:pPr>
              <w:rPr>
                <w:rFonts w:eastAsia="Times New Roman" w:cs="Times New Roman"/>
                <w:lang w:eastAsia="sv-SE"/>
              </w:rPr>
            </w:pPr>
          </w:p>
        </w:tc>
      </w:tr>
      <w:tr w:rsidR="00A23F7A" w:rsidRPr="00312D0A" w14:paraId="606064B5" w14:textId="77777777" w:rsidTr="00B5765E">
        <w:trPr>
          <w:gridAfter w:val="1"/>
          <w:wAfter w:w="122" w:type="dxa"/>
          <w:trHeight w:val="180"/>
        </w:trPr>
        <w:tc>
          <w:tcPr>
            <w:tcW w:w="620" w:type="dxa"/>
            <w:tcBorders>
              <w:top w:val="nil"/>
              <w:left w:val="nil"/>
              <w:bottom w:val="nil"/>
              <w:right w:val="nil"/>
            </w:tcBorders>
            <w:shd w:val="clear" w:color="auto" w:fill="auto"/>
            <w:noWrap/>
            <w:vAlign w:val="bottom"/>
            <w:hideMark/>
          </w:tcPr>
          <w:p w14:paraId="6BCFFBEC" w14:textId="77777777" w:rsidR="00A23F7A" w:rsidRPr="00312D0A" w:rsidRDefault="00A23F7A" w:rsidP="00B5765E">
            <w:pPr>
              <w:jc w:val="right"/>
              <w:rPr>
                <w:rFonts w:ascii="Arial" w:eastAsia="Times New Roman" w:hAnsi="Arial" w:cs="Arial"/>
                <w:b/>
                <w:bCs/>
                <w:sz w:val="14"/>
                <w:szCs w:val="14"/>
                <w:lang w:eastAsia="sv-SE"/>
              </w:rPr>
            </w:pPr>
            <w:r w:rsidRPr="00312D0A">
              <w:rPr>
                <w:rFonts w:ascii="Arial" w:eastAsia="Times New Roman" w:hAnsi="Arial" w:cs="Arial"/>
                <w:b/>
                <w:bCs/>
                <w:sz w:val="14"/>
                <w:szCs w:val="14"/>
                <w:lang w:eastAsia="sv-SE"/>
              </w:rPr>
              <w:t xml:space="preserve">793 </w:t>
            </w:r>
          </w:p>
        </w:tc>
        <w:tc>
          <w:tcPr>
            <w:tcW w:w="700" w:type="dxa"/>
            <w:tcBorders>
              <w:top w:val="nil"/>
              <w:left w:val="nil"/>
              <w:bottom w:val="nil"/>
              <w:right w:val="nil"/>
            </w:tcBorders>
            <w:shd w:val="clear" w:color="auto" w:fill="auto"/>
            <w:noWrap/>
            <w:vAlign w:val="bottom"/>
            <w:hideMark/>
          </w:tcPr>
          <w:p w14:paraId="25008359" w14:textId="77777777" w:rsidR="00A23F7A" w:rsidRPr="00312D0A" w:rsidRDefault="00A23F7A" w:rsidP="00B5765E">
            <w:pPr>
              <w:jc w:val="right"/>
              <w:rPr>
                <w:rFonts w:ascii="Arial" w:eastAsia="Times New Roman" w:hAnsi="Arial" w:cs="Arial"/>
                <w:b/>
                <w:bCs/>
                <w:sz w:val="14"/>
                <w:szCs w:val="14"/>
                <w:lang w:eastAsia="sv-SE"/>
              </w:rPr>
            </w:pPr>
            <w:r w:rsidRPr="00312D0A">
              <w:rPr>
                <w:rFonts w:ascii="Arial" w:eastAsia="Times New Roman" w:hAnsi="Arial" w:cs="Arial"/>
                <w:b/>
                <w:bCs/>
                <w:sz w:val="14"/>
                <w:szCs w:val="14"/>
                <w:lang w:eastAsia="sv-SE"/>
              </w:rPr>
              <w:t xml:space="preserve">202 </w:t>
            </w:r>
          </w:p>
        </w:tc>
        <w:tc>
          <w:tcPr>
            <w:tcW w:w="700" w:type="dxa"/>
            <w:gridSpan w:val="2"/>
            <w:tcBorders>
              <w:top w:val="nil"/>
              <w:left w:val="nil"/>
              <w:bottom w:val="nil"/>
              <w:right w:val="nil"/>
            </w:tcBorders>
            <w:shd w:val="clear" w:color="auto" w:fill="auto"/>
            <w:noWrap/>
            <w:vAlign w:val="bottom"/>
            <w:hideMark/>
          </w:tcPr>
          <w:p w14:paraId="1FBBB57E" w14:textId="77777777" w:rsidR="00A23F7A" w:rsidRPr="00312D0A" w:rsidRDefault="00A23F7A" w:rsidP="00B5765E">
            <w:pPr>
              <w:jc w:val="right"/>
              <w:rPr>
                <w:rFonts w:ascii="Arial" w:eastAsia="Times New Roman" w:hAnsi="Arial" w:cs="Arial"/>
                <w:b/>
                <w:bCs/>
                <w:sz w:val="14"/>
                <w:szCs w:val="14"/>
                <w:lang w:eastAsia="sv-SE"/>
              </w:rPr>
            </w:pPr>
            <w:r w:rsidRPr="00312D0A">
              <w:rPr>
                <w:rFonts w:ascii="Arial" w:eastAsia="Times New Roman" w:hAnsi="Arial" w:cs="Arial"/>
                <w:b/>
                <w:bCs/>
                <w:sz w:val="14"/>
                <w:szCs w:val="14"/>
                <w:lang w:eastAsia="sv-SE"/>
              </w:rPr>
              <w:t xml:space="preserve">635 </w:t>
            </w:r>
          </w:p>
        </w:tc>
        <w:tc>
          <w:tcPr>
            <w:tcW w:w="820" w:type="dxa"/>
            <w:gridSpan w:val="2"/>
            <w:tcBorders>
              <w:top w:val="nil"/>
              <w:left w:val="nil"/>
              <w:bottom w:val="nil"/>
              <w:right w:val="nil"/>
            </w:tcBorders>
            <w:shd w:val="clear" w:color="auto" w:fill="auto"/>
            <w:noWrap/>
            <w:vAlign w:val="bottom"/>
            <w:hideMark/>
          </w:tcPr>
          <w:p w14:paraId="7F2E532C" w14:textId="77777777" w:rsidR="00A23F7A" w:rsidRPr="00312D0A" w:rsidRDefault="00A23F7A" w:rsidP="00B5765E">
            <w:pPr>
              <w:jc w:val="right"/>
              <w:rPr>
                <w:rFonts w:ascii="Arial" w:eastAsia="Times New Roman" w:hAnsi="Arial" w:cs="Arial"/>
                <w:b/>
                <w:bCs/>
                <w:sz w:val="14"/>
                <w:szCs w:val="14"/>
                <w:lang w:eastAsia="sv-SE"/>
              </w:rPr>
            </w:pPr>
            <w:r w:rsidRPr="00312D0A">
              <w:rPr>
                <w:rFonts w:ascii="Arial" w:eastAsia="Times New Roman" w:hAnsi="Arial" w:cs="Arial"/>
                <w:b/>
                <w:bCs/>
                <w:sz w:val="14"/>
                <w:szCs w:val="14"/>
                <w:lang w:eastAsia="sv-SE"/>
              </w:rPr>
              <w:t xml:space="preserve">453 </w:t>
            </w:r>
          </w:p>
        </w:tc>
        <w:tc>
          <w:tcPr>
            <w:tcW w:w="920" w:type="dxa"/>
            <w:gridSpan w:val="2"/>
            <w:tcBorders>
              <w:top w:val="nil"/>
              <w:left w:val="nil"/>
              <w:bottom w:val="nil"/>
              <w:right w:val="nil"/>
            </w:tcBorders>
            <w:shd w:val="clear" w:color="auto" w:fill="auto"/>
            <w:noWrap/>
            <w:vAlign w:val="bottom"/>
            <w:hideMark/>
          </w:tcPr>
          <w:p w14:paraId="2F39CC3A" w14:textId="77777777" w:rsidR="00A23F7A" w:rsidRPr="00312D0A" w:rsidRDefault="00A23F7A" w:rsidP="00B5765E">
            <w:pPr>
              <w:jc w:val="right"/>
              <w:rPr>
                <w:rFonts w:ascii="Arial" w:eastAsia="Times New Roman" w:hAnsi="Arial" w:cs="Arial"/>
                <w:b/>
                <w:bCs/>
                <w:sz w:val="14"/>
                <w:szCs w:val="14"/>
                <w:lang w:eastAsia="sv-SE"/>
              </w:rPr>
            </w:pPr>
            <w:r w:rsidRPr="00312D0A">
              <w:rPr>
                <w:rFonts w:ascii="Arial" w:eastAsia="Times New Roman" w:hAnsi="Arial" w:cs="Arial"/>
                <w:b/>
                <w:bCs/>
                <w:sz w:val="14"/>
                <w:szCs w:val="14"/>
                <w:lang w:eastAsia="sv-SE"/>
              </w:rPr>
              <w:t xml:space="preserve">  -  </w:t>
            </w:r>
          </w:p>
        </w:tc>
        <w:tc>
          <w:tcPr>
            <w:tcW w:w="1060" w:type="dxa"/>
            <w:gridSpan w:val="2"/>
            <w:tcBorders>
              <w:top w:val="nil"/>
              <w:left w:val="nil"/>
              <w:bottom w:val="nil"/>
              <w:right w:val="nil"/>
            </w:tcBorders>
            <w:shd w:val="clear" w:color="auto" w:fill="auto"/>
            <w:noWrap/>
            <w:vAlign w:val="bottom"/>
            <w:hideMark/>
          </w:tcPr>
          <w:p w14:paraId="575C8FAE" w14:textId="77777777" w:rsidR="00A23F7A" w:rsidRPr="00312D0A" w:rsidRDefault="00A23F7A" w:rsidP="00B5765E">
            <w:pPr>
              <w:jc w:val="right"/>
              <w:rPr>
                <w:rFonts w:ascii="Arial" w:eastAsia="Times New Roman" w:hAnsi="Arial" w:cs="Arial"/>
                <w:b/>
                <w:bCs/>
                <w:sz w:val="14"/>
                <w:szCs w:val="14"/>
                <w:lang w:eastAsia="sv-SE"/>
              </w:rPr>
            </w:pPr>
            <w:r w:rsidRPr="00312D0A">
              <w:rPr>
                <w:rFonts w:ascii="Arial" w:eastAsia="Times New Roman" w:hAnsi="Arial" w:cs="Arial"/>
                <w:b/>
                <w:bCs/>
                <w:sz w:val="14"/>
                <w:szCs w:val="14"/>
                <w:lang w:eastAsia="sv-SE"/>
              </w:rPr>
              <w:t xml:space="preserve">- 73 </w:t>
            </w:r>
          </w:p>
        </w:tc>
        <w:tc>
          <w:tcPr>
            <w:tcW w:w="760" w:type="dxa"/>
            <w:gridSpan w:val="2"/>
            <w:tcBorders>
              <w:top w:val="nil"/>
              <w:left w:val="nil"/>
              <w:bottom w:val="nil"/>
              <w:right w:val="nil"/>
            </w:tcBorders>
            <w:shd w:val="clear" w:color="auto" w:fill="auto"/>
            <w:noWrap/>
            <w:vAlign w:val="bottom"/>
            <w:hideMark/>
          </w:tcPr>
          <w:p w14:paraId="1500F269" w14:textId="77777777" w:rsidR="00A23F7A" w:rsidRPr="00312D0A" w:rsidRDefault="00A23F7A" w:rsidP="00B5765E">
            <w:pPr>
              <w:jc w:val="right"/>
              <w:rPr>
                <w:rFonts w:ascii="Arial" w:eastAsia="Times New Roman" w:hAnsi="Arial" w:cs="Arial"/>
                <w:b/>
                <w:bCs/>
                <w:sz w:val="14"/>
                <w:szCs w:val="14"/>
                <w:lang w:eastAsia="sv-SE"/>
              </w:rPr>
            </w:pPr>
            <w:r w:rsidRPr="00312D0A">
              <w:rPr>
                <w:rFonts w:ascii="Arial" w:eastAsia="Times New Roman" w:hAnsi="Arial" w:cs="Arial"/>
                <w:b/>
                <w:bCs/>
                <w:sz w:val="14"/>
                <w:szCs w:val="14"/>
                <w:lang w:eastAsia="sv-SE"/>
              </w:rPr>
              <w:t xml:space="preserve">25 633 </w:t>
            </w:r>
          </w:p>
        </w:tc>
      </w:tr>
      <w:tr w:rsidR="00A23F7A" w:rsidRPr="00312D0A" w14:paraId="1DA92626" w14:textId="77777777" w:rsidTr="00B5765E">
        <w:trPr>
          <w:gridAfter w:val="1"/>
          <w:wAfter w:w="122" w:type="dxa"/>
          <w:trHeight w:val="180"/>
        </w:trPr>
        <w:tc>
          <w:tcPr>
            <w:tcW w:w="620" w:type="dxa"/>
            <w:tcBorders>
              <w:top w:val="nil"/>
              <w:left w:val="nil"/>
              <w:bottom w:val="nil"/>
              <w:right w:val="nil"/>
            </w:tcBorders>
            <w:shd w:val="clear" w:color="auto" w:fill="auto"/>
            <w:noWrap/>
            <w:vAlign w:val="bottom"/>
            <w:hideMark/>
          </w:tcPr>
          <w:p w14:paraId="6D04674A" w14:textId="77777777" w:rsidR="00A23F7A" w:rsidRPr="00312D0A" w:rsidRDefault="00A23F7A" w:rsidP="00B5765E">
            <w:pPr>
              <w:jc w:val="right"/>
              <w:rPr>
                <w:rFonts w:ascii="Arial" w:eastAsia="Times New Roman" w:hAnsi="Arial" w:cs="Arial"/>
                <w:b/>
                <w:bCs/>
                <w:sz w:val="14"/>
                <w:szCs w:val="14"/>
                <w:lang w:eastAsia="sv-SE"/>
              </w:rPr>
            </w:pPr>
          </w:p>
        </w:tc>
        <w:tc>
          <w:tcPr>
            <w:tcW w:w="700" w:type="dxa"/>
            <w:tcBorders>
              <w:top w:val="nil"/>
              <w:left w:val="nil"/>
              <w:bottom w:val="nil"/>
              <w:right w:val="nil"/>
            </w:tcBorders>
            <w:shd w:val="clear" w:color="auto" w:fill="auto"/>
            <w:noWrap/>
            <w:vAlign w:val="bottom"/>
            <w:hideMark/>
          </w:tcPr>
          <w:p w14:paraId="5CFB8588" w14:textId="77777777" w:rsidR="00A23F7A" w:rsidRPr="00312D0A" w:rsidRDefault="00A23F7A" w:rsidP="00B5765E">
            <w:pPr>
              <w:rPr>
                <w:rFonts w:eastAsia="Times New Roman" w:cs="Times New Roman"/>
                <w:lang w:eastAsia="sv-SE"/>
              </w:rPr>
            </w:pPr>
          </w:p>
        </w:tc>
        <w:tc>
          <w:tcPr>
            <w:tcW w:w="700" w:type="dxa"/>
            <w:gridSpan w:val="2"/>
            <w:tcBorders>
              <w:top w:val="nil"/>
              <w:left w:val="nil"/>
              <w:bottom w:val="nil"/>
              <w:right w:val="nil"/>
            </w:tcBorders>
            <w:shd w:val="clear" w:color="auto" w:fill="auto"/>
            <w:noWrap/>
            <w:vAlign w:val="bottom"/>
            <w:hideMark/>
          </w:tcPr>
          <w:p w14:paraId="383E91CA" w14:textId="77777777" w:rsidR="00A23F7A" w:rsidRPr="00312D0A" w:rsidRDefault="00A23F7A" w:rsidP="00B5765E">
            <w:pPr>
              <w:rPr>
                <w:rFonts w:eastAsia="Times New Roman" w:cs="Times New Roman"/>
                <w:lang w:eastAsia="sv-SE"/>
              </w:rPr>
            </w:pPr>
          </w:p>
        </w:tc>
        <w:tc>
          <w:tcPr>
            <w:tcW w:w="820" w:type="dxa"/>
            <w:gridSpan w:val="2"/>
            <w:tcBorders>
              <w:top w:val="nil"/>
              <w:left w:val="nil"/>
              <w:bottom w:val="nil"/>
              <w:right w:val="nil"/>
            </w:tcBorders>
            <w:shd w:val="clear" w:color="auto" w:fill="auto"/>
            <w:noWrap/>
            <w:vAlign w:val="bottom"/>
            <w:hideMark/>
          </w:tcPr>
          <w:p w14:paraId="536BD4FD" w14:textId="77777777" w:rsidR="00A23F7A" w:rsidRPr="00312D0A" w:rsidRDefault="00A23F7A" w:rsidP="00B5765E">
            <w:pPr>
              <w:rPr>
                <w:rFonts w:eastAsia="Times New Roman" w:cs="Times New Roman"/>
                <w:lang w:eastAsia="sv-SE"/>
              </w:rPr>
            </w:pPr>
          </w:p>
        </w:tc>
        <w:tc>
          <w:tcPr>
            <w:tcW w:w="920" w:type="dxa"/>
            <w:gridSpan w:val="2"/>
            <w:tcBorders>
              <w:top w:val="nil"/>
              <w:left w:val="nil"/>
              <w:bottom w:val="nil"/>
              <w:right w:val="nil"/>
            </w:tcBorders>
            <w:shd w:val="clear" w:color="auto" w:fill="auto"/>
            <w:noWrap/>
            <w:vAlign w:val="bottom"/>
            <w:hideMark/>
          </w:tcPr>
          <w:p w14:paraId="6AD6C93F" w14:textId="77777777" w:rsidR="00A23F7A" w:rsidRPr="00312D0A" w:rsidRDefault="00A23F7A" w:rsidP="00B5765E">
            <w:pPr>
              <w:rPr>
                <w:rFonts w:eastAsia="Times New Roman" w:cs="Times New Roman"/>
                <w:lang w:eastAsia="sv-SE"/>
              </w:rPr>
            </w:pPr>
          </w:p>
        </w:tc>
        <w:tc>
          <w:tcPr>
            <w:tcW w:w="1060" w:type="dxa"/>
            <w:gridSpan w:val="2"/>
            <w:tcBorders>
              <w:top w:val="nil"/>
              <w:left w:val="nil"/>
              <w:bottom w:val="nil"/>
              <w:right w:val="nil"/>
            </w:tcBorders>
            <w:shd w:val="clear" w:color="auto" w:fill="auto"/>
            <w:noWrap/>
            <w:vAlign w:val="bottom"/>
            <w:hideMark/>
          </w:tcPr>
          <w:p w14:paraId="4CF35FD6" w14:textId="77777777" w:rsidR="00A23F7A" w:rsidRPr="00312D0A" w:rsidRDefault="00A23F7A" w:rsidP="00B5765E">
            <w:pPr>
              <w:rPr>
                <w:rFonts w:eastAsia="Times New Roman" w:cs="Times New Roman"/>
                <w:lang w:eastAsia="sv-SE"/>
              </w:rPr>
            </w:pPr>
          </w:p>
        </w:tc>
        <w:tc>
          <w:tcPr>
            <w:tcW w:w="760" w:type="dxa"/>
            <w:gridSpan w:val="2"/>
            <w:tcBorders>
              <w:top w:val="nil"/>
              <w:left w:val="nil"/>
              <w:bottom w:val="nil"/>
              <w:right w:val="nil"/>
            </w:tcBorders>
            <w:shd w:val="clear" w:color="auto" w:fill="auto"/>
            <w:noWrap/>
            <w:vAlign w:val="bottom"/>
            <w:hideMark/>
          </w:tcPr>
          <w:p w14:paraId="2FB06897" w14:textId="77777777" w:rsidR="00A23F7A" w:rsidRPr="00312D0A" w:rsidRDefault="00A23F7A" w:rsidP="00B5765E">
            <w:pPr>
              <w:rPr>
                <w:rFonts w:eastAsia="Times New Roman" w:cs="Times New Roman"/>
                <w:lang w:eastAsia="sv-SE"/>
              </w:rPr>
            </w:pPr>
          </w:p>
        </w:tc>
      </w:tr>
      <w:tr w:rsidR="00A23F7A" w:rsidRPr="00312D0A" w14:paraId="4FAA4F49" w14:textId="77777777" w:rsidTr="00B5765E">
        <w:trPr>
          <w:gridAfter w:val="1"/>
          <w:wAfter w:w="122" w:type="dxa"/>
          <w:trHeight w:val="180"/>
        </w:trPr>
        <w:tc>
          <w:tcPr>
            <w:tcW w:w="620" w:type="dxa"/>
            <w:tcBorders>
              <w:top w:val="nil"/>
              <w:left w:val="nil"/>
              <w:bottom w:val="nil"/>
              <w:right w:val="nil"/>
            </w:tcBorders>
            <w:shd w:val="clear" w:color="auto" w:fill="auto"/>
            <w:noWrap/>
            <w:vAlign w:val="bottom"/>
            <w:hideMark/>
          </w:tcPr>
          <w:p w14:paraId="7D29499B" w14:textId="77777777" w:rsidR="00A23F7A" w:rsidRPr="00312D0A" w:rsidRDefault="00A23F7A" w:rsidP="00B5765E">
            <w:pPr>
              <w:rPr>
                <w:rFonts w:eastAsia="Times New Roman" w:cs="Times New Roman"/>
                <w:lang w:eastAsia="sv-SE"/>
              </w:rPr>
            </w:pPr>
          </w:p>
        </w:tc>
        <w:tc>
          <w:tcPr>
            <w:tcW w:w="700" w:type="dxa"/>
            <w:tcBorders>
              <w:top w:val="nil"/>
              <w:left w:val="nil"/>
              <w:bottom w:val="nil"/>
              <w:right w:val="nil"/>
            </w:tcBorders>
            <w:shd w:val="clear" w:color="auto" w:fill="auto"/>
            <w:noWrap/>
            <w:vAlign w:val="bottom"/>
            <w:hideMark/>
          </w:tcPr>
          <w:p w14:paraId="33F9BC4A" w14:textId="77777777" w:rsidR="00A23F7A" w:rsidRPr="00312D0A" w:rsidRDefault="00A23F7A" w:rsidP="00B5765E">
            <w:pPr>
              <w:rPr>
                <w:rFonts w:eastAsia="Times New Roman" w:cs="Times New Roman"/>
                <w:lang w:eastAsia="sv-SE"/>
              </w:rPr>
            </w:pPr>
          </w:p>
        </w:tc>
        <w:tc>
          <w:tcPr>
            <w:tcW w:w="700" w:type="dxa"/>
            <w:gridSpan w:val="2"/>
            <w:tcBorders>
              <w:top w:val="nil"/>
              <w:left w:val="nil"/>
              <w:bottom w:val="nil"/>
              <w:right w:val="nil"/>
            </w:tcBorders>
            <w:shd w:val="clear" w:color="auto" w:fill="auto"/>
            <w:noWrap/>
            <w:vAlign w:val="bottom"/>
            <w:hideMark/>
          </w:tcPr>
          <w:p w14:paraId="0EB93BD3" w14:textId="77777777" w:rsidR="00A23F7A" w:rsidRPr="00312D0A" w:rsidRDefault="00A23F7A" w:rsidP="00B5765E">
            <w:pPr>
              <w:rPr>
                <w:rFonts w:eastAsia="Times New Roman" w:cs="Times New Roman"/>
                <w:lang w:eastAsia="sv-SE"/>
              </w:rPr>
            </w:pPr>
          </w:p>
        </w:tc>
        <w:tc>
          <w:tcPr>
            <w:tcW w:w="820" w:type="dxa"/>
            <w:gridSpan w:val="2"/>
            <w:tcBorders>
              <w:top w:val="nil"/>
              <w:left w:val="nil"/>
              <w:bottom w:val="nil"/>
              <w:right w:val="nil"/>
            </w:tcBorders>
            <w:shd w:val="clear" w:color="auto" w:fill="auto"/>
            <w:noWrap/>
            <w:vAlign w:val="bottom"/>
            <w:hideMark/>
          </w:tcPr>
          <w:p w14:paraId="7338D86E" w14:textId="77777777" w:rsidR="00A23F7A" w:rsidRPr="00312D0A" w:rsidRDefault="00A23F7A" w:rsidP="00B5765E">
            <w:pPr>
              <w:rPr>
                <w:rFonts w:eastAsia="Times New Roman" w:cs="Times New Roman"/>
                <w:lang w:eastAsia="sv-SE"/>
              </w:rPr>
            </w:pPr>
          </w:p>
        </w:tc>
        <w:tc>
          <w:tcPr>
            <w:tcW w:w="920" w:type="dxa"/>
            <w:gridSpan w:val="2"/>
            <w:tcBorders>
              <w:top w:val="nil"/>
              <w:left w:val="nil"/>
              <w:bottom w:val="nil"/>
              <w:right w:val="nil"/>
            </w:tcBorders>
            <w:shd w:val="clear" w:color="auto" w:fill="auto"/>
            <w:noWrap/>
            <w:vAlign w:val="bottom"/>
            <w:hideMark/>
          </w:tcPr>
          <w:p w14:paraId="66D3D870" w14:textId="77777777" w:rsidR="00A23F7A" w:rsidRPr="00312D0A" w:rsidRDefault="00A23F7A" w:rsidP="00B5765E">
            <w:pPr>
              <w:rPr>
                <w:rFonts w:eastAsia="Times New Roman" w:cs="Times New Roman"/>
                <w:lang w:eastAsia="sv-SE"/>
              </w:rPr>
            </w:pPr>
          </w:p>
        </w:tc>
        <w:tc>
          <w:tcPr>
            <w:tcW w:w="1060" w:type="dxa"/>
            <w:gridSpan w:val="2"/>
            <w:tcBorders>
              <w:top w:val="nil"/>
              <w:left w:val="nil"/>
              <w:bottom w:val="nil"/>
              <w:right w:val="nil"/>
            </w:tcBorders>
            <w:shd w:val="clear" w:color="auto" w:fill="auto"/>
            <w:noWrap/>
            <w:vAlign w:val="bottom"/>
            <w:hideMark/>
          </w:tcPr>
          <w:p w14:paraId="682330DA" w14:textId="77777777" w:rsidR="00A23F7A" w:rsidRPr="00312D0A" w:rsidRDefault="00A23F7A" w:rsidP="00B5765E">
            <w:pPr>
              <w:rPr>
                <w:rFonts w:eastAsia="Times New Roman" w:cs="Times New Roman"/>
                <w:lang w:eastAsia="sv-SE"/>
              </w:rPr>
            </w:pPr>
          </w:p>
        </w:tc>
        <w:tc>
          <w:tcPr>
            <w:tcW w:w="760" w:type="dxa"/>
            <w:gridSpan w:val="2"/>
            <w:tcBorders>
              <w:top w:val="nil"/>
              <w:left w:val="nil"/>
              <w:bottom w:val="nil"/>
              <w:right w:val="nil"/>
            </w:tcBorders>
            <w:shd w:val="clear" w:color="auto" w:fill="auto"/>
            <w:noWrap/>
            <w:vAlign w:val="bottom"/>
            <w:hideMark/>
          </w:tcPr>
          <w:p w14:paraId="2916182D" w14:textId="77777777" w:rsidR="00A23F7A" w:rsidRPr="00312D0A" w:rsidRDefault="00A23F7A" w:rsidP="00B5765E">
            <w:pPr>
              <w:rPr>
                <w:rFonts w:eastAsia="Times New Roman" w:cs="Times New Roman"/>
                <w:lang w:eastAsia="sv-SE"/>
              </w:rPr>
            </w:pPr>
          </w:p>
        </w:tc>
      </w:tr>
      <w:tr w:rsidR="00A23F7A" w:rsidRPr="00312D0A" w14:paraId="24B4A0C4" w14:textId="77777777" w:rsidTr="00B5765E">
        <w:trPr>
          <w:gridAfter w:val="1"/>
          <w:wAfter w:w="122" w:type="dxa"/>
          <w:trHeight w:val="180"/>
        </w:trPr>
        <w:tc>
          <w:tcPr>
            <w:tcW w:w="620" w:type="dxa"/>
            <w:tcBorders>
              <w:top w:val="nil"/>
              <w:left w:val="nil"/>
              <w:bottom w:val="single" w:sz="4" w:space="0" w:color="auto"/>
              <w:right w:val="nil"/>
            </w:tcBorders>
            <w:shd w:val="clear" w:color="auto" w:fill="auto"/>
            <w:noWrap/>
            <w:vAlign w:val="bottom"/>
            <w:hideMark/>
          </w:tcPr>
          <w:p w14:paraId="53B094A9" w14:textId="77777777" w:rsidR="00A23F7A" w:rsidRPr="00312D0A" w:rsidRDefault="00A23F7A" w:rsidP="00B5765E">
            <w:pPr>
              <w:jc w:val="right"/>
              <w:rPr>
                <w:rFonts w:ascii="Arial" w:eastAsia="Times New Roman" w:hAnsi="Arial" w:cs="Arial"/>
                <w:b/>
                <w:bCs/>
                <w:sz w:val="14"/>
                <w:szCs w:val="14"/>
                <w:lang w:eastAsia="sv-SE"/>
              </w:rPr>
            </w:pPr>
            <w:r w:rsidRPr="00312D0A">
              <w:rPr>
                <w:rFonts w:ascii="Arial" w:eastAsia="Times New Roman" w:hAnsi="Arial" w:cs="Arial"/>
                <w:b/>
                <w:bCs/>
                <w:sz w:val="14"/>
                <w:szCs w:val="14"/>
                <w:lang w:eastAsia="sv-SE"/>
              </w:rPr>
              <w:t xml:space="preserve">973 </w:t>
            </w:r>
          </w:p>
        </w:tc>
        <w:tc>
          <w:tcPr>
            <w:tcW w:w="700" w:type="dxa"/>
            <w:tcBorders>
              <w:top w:val="nil"/>
              <w:left w:val="nil"/>
              <w:bottom w:val="single" w:sz="4" w:space="0" w:color="auto"/>
              <w:right w:val="nil"/>
            </w:tcBorders>
            <w:shd w:val="clear" w:color="auto" w:fill="auto"/>
            <w:noWrap/>
            <w:vAlign w:val="bottom"/>
            <w:hideMark/>
          </w:tcPr>
          <w:p w14:paraId="3843FBE0" w14:textId="77777777" w:rsidR="00A23F7A" w:rsidRPr="00312D0A" w:rsidRDefault="00A23F7A" w:rsidP="00B5765E">
            <w:pPr>
              <w:jc w:val="right"/>
              <w:rPr>
                <w:rFonts w:ascii="Arial" w:eastAsia="Times New Roman" w:hAnsi="Arial" w:cs="Arial"/>
                <w:b/>
                <w:bCs/>
                <w:sz w:val="14"/>
                <w:szCs w:val="14"/>
                <w:lang w:eastAsia="sv-SE"/>
              </w:rPr>
            </w:pPr>
            <w:r w:rsidRPr="00312D0A">
              <w:rPr>
                <w:rFonts w:ascii="Arial" w:eastAsia="Times New Roman" w:hAnsi="Arial" w:cs="Arial"/>
                <w:b/>
                <w:bCs/>
                <w:sz w:val="14"/>
                <w:szCs w:val="14"/>
                <w:lang w:eastAsia="sv-SE"/>
              </w:rPr>
              <w:t xml:space="preserve">478 </w:t>
            </w:r>
          </w:p>
        </w:tc>
        <w:tc>
          <w:tcPr>
            <w:tcW w:w="700" w:type="dxa"/>
            <w:gridSpan w:val="2"/>
            <w:tcBorders>
              <w:top w:val="nil"/>
              <w:left w:val="nil"/>
              <w:bottom w:val="single" w:sz="4" w:space="0" w:color="auto"/>
              <w:right w:val="nil"/>
            </w:tcBorders>
            <w:shd w:val="clear" w:color="auto" w:fill="auto"/>
            <w:noWrap/>
            <w:vAlign w:val="bottom"/>
            <w:hideMark/>
          </w:tcPr>
          <w:p w14:paraId="23228A1B" w14:textId="77777777" w:rsidR="00A23F7A" w:rsidRPr="00312D0A" w:rsidRDefault="00A23F7A" w:rsidP="00B5765E">
            <w:pPr>
              <w:jc w:val="right"/>
              <w:rPr>
                <w:rFonts w:ascii="Arial" w:eastAsia="Times New Roman" w:hAnsi="Arial" w:cs="Arial"/>
                <w:b/>
                <w:bCs/>
                <w:sz w:val="14"/>
                <w:szCs w:val="14"/>
                <w:lang w:eastAsia="sv-SE"/>
              </w:rPr>
            </w:pPr>
            <w:r w:rsidRPr="00312D0A">
              <w:rPr>
                <w:rFonts w:ascii="Arial" w:eastAsia="Times New Roman" w:hAnsi="Arial" w:cs="Arial"/>
                <w:b/>
                <w:bCs/>
                <w:sz w:val="14"/>
                <w:szCs w:val="14"/>
                <w:lang w:eastAsia="sv-SE"/>
              </w:rPr>
              <w:t xml:space="preserve">665 </w:t>
            </w:r>
          </w:p>
        </w:tc>
        <w:tc>
          <w:tcPr>
            <w:tcW w:w="820" w:type="dxa"/>
            <w:gridSpan w:val="2"/>
            <w:tcBorders>
              <w:top w:val="nil"/>
              <w:left w:val="nil"/>
              <w:bottom w:val="single" w:sz="4" w:space="0" w:color="auto"/>
              <w:right w:val="nil"/>
            </w:tcBorders>
            <w:shd w:val="clear" w:color="auto" w:fill="auto"/>
            <w:noWrap/>
            <w:vAlign w:val="bottom"/>
            <w:hideMark/>
          </w:tcPr>
          <w:p w14:paraId="7F18FD74" w14:textId="77777777" w:rsidR="00A23F7A" w:rsidRPr="00312D0A" w:rsidRDefault="00A23F7A" w:rsidP="00B5765E">
            <w:pPr>
              <w:jc w:val="right"/>
              <w:rPr>
                <w:rFonts w:ascii="Arial" w:eastAsia="Times New Roman" w:hAnsi="Arial" w:cs="Arial"/>
                <w:b/>
                <w:bCs/>
                <w:sz w:val="14"/>
                <w:szCs w:val="14"/>
                <w:lang w:eastAsia="sv-SE"/>
              </w:rPr>
            </w:pPr>
            <w:r w:rsidRPr="00312D0A">
              <w:rPr>
                <w:rFonts w:ascii="Arial" w:eastAsia="Times New Roman" w:hAnsi="Arial" w:cs="Arial"/>
                <w:b/>
                <w:bCs/>
                <w:sz w:val="14"/>
                <w:szCs w:val="14"/>
                <w:lang w:eastAsia="sv-SE"/>
              </w:rPr>
              <w:t xml:space="preserve">577 </w:t>
            </w:r>
          </w:p>
        </w:tc>
        <w:tc>
          <w:tcPr>
            <w:tcW w:w="920" w:type="dxa"/>
            <w:gridSpan w:val="2"/>
            <w:tcBorders>
              <w:top w:val="nil"/>
              <w:left w:val="nil"/>
              <w:bottom w:val="single" w:sz="4" w:space="0" w:color="auto"/>
              <w:right w:val="nil"/>
            </w:tcBorders>
            <w:shd w:val="clear" w:color="auto" w:fill="auto"/>
            <w:noWrap/>
            <w:vAlign w:val="bottom"/>
            <w:hideMark/>
          </w:tcPr>
          <w:p w14:paraId="7CC04E90" w14:textId="77777777" w:rsidR="00A23F7A" w:rsidRPr="00312D0A" w:rsidRDefault="00A23F7A" w:rsidP="00B5765E">
            <w:pPr>
              <w:jc w:val="right"/>
              <w:rPr>
                <w:rFonts w:ascii="Arial" w:eastAsia="Times New Roman" w:hAnsi="Arial" w:cs="Arial"/>
                <w:b/>
                <w:bCs/>
                <w:sz w:val="14"/>
                <w:szCs w:val="14"/>
                <w:lang w:eastAsia="sv-SE"/>
              </w:rPr>
            </w:pPr>
            <w:r w:rsidRPr="00312D0A">
              <w:rPr>
                <w:rFonts w:ascii="Arial" w:eastAsia="Times New Roman" w:hAnsi="Arial" w:cs="Arial"/>
                <w:b/>
                <w:bCs/>
                <w:sz w:val="14"/>
                <w:szCs w:val="14"/>
                <w:lang w:eastAsia="sv-SE"/>
              </w:rPr>
              <w:t xml:space="preserve">  -  </w:t>
            </w:r>
          </w:p>
        </w:tc>
        <w:tc>
          <w:tcPr>
            <w:tcW w:w="1060" w:type="dxa"/>
            <w:gridSpan w:val="2"/>
            <w:tcBorders>
              <w:top w:val="nil"/>
              <w:left w:val="nil"/>
              <w:bottom w:val="single" w:sz="4" w:space="0" w:color="auto"/>
              <w:right w:val="nil"/>
            </w:tcBorders>
            <w:shd w:val="clear" w:color="auto" w:fill="auto"/>
            <w:noWrap/>
            <w:vAlign w:val="bottom"/>
            <w:hideMark/>
          </w:tcPr>
          <w:p w14:paraId="7892DB3A" w14:textId="77777777" w:rsidR="00A23F7A" w:rsidRPr="00312D0A" w:rsidRDefault="00A23F7A" w:rsidP="00B5765E">
            <w:pPr>
              <w:jc w:val="right"/>
              <w:rPr>
                <w:rFonts w:ascii="Arial" w:eastAsia="Times New Roman" w:hAnsi="Arial" w:cs="Arial"/>
                <w:b/>
                <w:bCs/>
                <w:sz w:val="14"/>
                <w:szCs w:val="14"/>
                <w:lang w:eastAsia="sv-SE"/>
              </w:rPr>
            </w:pPr>
            <w:r w:rsidRPr="00312D0A">
              <w:rPr>
                <w:rFonts w:ascii="Arial" w:eastAsia="Times New Roman" w:hAnsi="Arial" w:cs="Arial"/>
                <w:b/>
                <w:bCs/>
                <w:sz w:val="14"/>
                <w:szCs w:val="14"/>
                <w:lang w:eastAsia="sv-SE"/>
              </w:rPr>
              <w:t xml:space="preserve">- 73 </w:t>
            </w:r>
          </w:p>
        </w:tc>
        <w:tc>
          <w:tcPr>
            <w:tcW w:w="760" w:type="dxa"/>
            <w:gridSpan w:val="2"/>
            <w:tcBorders>
              <w:top w:val="nil"/>
              <w:left w:val="nil"/>
              <w:bottom w:val="single" w:sz="4" w:space="0" w:color="auto"/>
              <w:right w:val="nil"/>
            </w:tcBorders>
            <w:shd w:val="clear" w:color="auto" w:fill="auto"/>
            <w:noWrap/>
            <w:vAlign w:val="bottom"/>
            <w:hideMark/>
          </w:tcPr>
          <w:p w14:paraId="34F13615" w14:textId="77777777" w:rsidR="00A23F7A" w:rsidRPr="00312D0A" w:rsidRDefault="00A23F7A" w:rsidP="00B5765E">
            <w:pPr>
              <w:jc w:val="right"/>
              <w:rPr>
                <w:rFonts w:ascii="Arial" w:eastAsia="Times New Roman" w:hAnsi="Arial" w:cs="Arial"/>
                <w:b/>
                <w:bCs/>
                <w:sz w:val="14"/>
                <w:szCs w:val="14"/>
                <w:lang w:eastAsia="sv-SE"/>
              </w:rPr>
            </w:pPr>
            <w:r w:rsidRPr="00312D0A">
              <w:rPr>
                <w:rFonts w:ascii="Arial" w:eastAsia="Times New Roman" w:hAnsi="Arial" w:cs="Arial"/>
                <w:b/>
                <w:bCs/>
                <w:sz w:val="14"/>
                <w:szCs w:val="14"/>
                <w:lang w:eastAsia="sv-SE"/>
              </w:rPr>
              <w:t xml:space="preserve">33 354 </w:t>
            </w:r>
          </w:p>
        </w:tc>
      </w:tr>
      <w:tr w:rsidR="00A23F7A" w:rsidRPr="00312D0A" w14:paraId="5F316BDE" w14:textId="77777777" w:rsidTr="00B5765E">
        <w:trPr>
          <w:gridAfter w:val="1"/>
          <w:wAfter w:w="122" w:type="dxa"/>
          <w:trHeight w:val="180"/>
        </w:trPr>
        <w:tc>
          <w:tcPr>
            <w:tcW w:w="620" w:type="dxa"/>
            <w:tcBorders>
              <w:top w:val="nil"/>
              <w:left w:val="nil"/>
              <w:bottom w:val="nil"/>
              <w:right w:val="nil"/>
            </w:tcBorders>
            <w:shd w:val="clear" w:color="auto" w:fill="auto"/>
            <w:noWrap/>
            <w:vAlign w:val="bottom"/>
            <w:hideMark/>
          </w:tcPr>
          <w:p w14:paraId="40885093" w14:textId="77777777" w:rsidR="00A23F7A" w:rsidRPr="00312D0A" w:rsidRDefault="00A23F7A" w:rsidP="00B5765E">
            <w:pPr>
              <w:jc w:val="right"/>
              <w:rPr>
                <w:rFonts w:ascii="Arial" w:eastAsia="Times New Roman" w:hAnsi="Arial" w:cs="Arial"/>
                <w:b/>
                <w:bCs/>
                <w:sz w:val="14"/>
                <w:szCs w:val="14"/>
                <w:lang w:eastAsia="sv-SE"/>
              </w:rPr>
            </w:pPr>
          </w:p>
        </w:tc>
        <w:tc>
          <w:tcPr>
            <w:tcW w:w="700" w:type="dxa"/>
            <w:tcBorders>
              <w:top w:val="nil"/>
              <w:left w:val="nil"/>
              <w:bottom w:val="nil"/>
              <w:right w:val="nil"/>
            </w:tcBorders>
            <w:shd w:val="clear" w:color="auto" w:fill="auto"/>
            <w:noWrap/>
            <w:vAlign w:val="bottom"/>
            <w:hideMark/>
          </w:tcPr>
          <w:p w14:paraId="4887FB48" w14:textId="77777777" w:rsidR="00A23F7A" w:rsidRPr="00312D0A" w:rsidRDefault="00A23F7A" w:rsidP="00B5765E">
            <w:pPr>
              <w:rPr>
                <w:rFonts w:eastAsia="Times New Roman" w:cs="Times New Roman"/>
                <w:lang w:eastAsia="sv-SE"/>
              </w:rPr>
            </w:pPr>
          </w:p>
        </w:tc>
        <w:tc>
          <w:tcPr>
            <w:tcW w:w="700" w:type="dxa"/>
            <w:gridSpan w:val="2"/>
            <w:tcBorders>
              <w:top w:val="nil"/>
              <w:left w:val="nil"/>
              <w:bottom w:val="nil"/>
              <w:right w:val="nil"/>
            </w:tcBorders>
            <w:shd w:val="clear" w:color="auto" w:fill="auto"/>
            <w:noWrap/>
            <w:vAlign w:val="bottom"/>
            <w:hideMark/>
          </w:tcPr>
          <w:p w14:paraId="23BFD7DE" w14:textId="77777777" w:rsidR="00A23F7A" w:rsidRPr="00312D0A" w:rsidRDefault="00A23F7A" w:rsidP="00B5765E">
            <w:pPr>
              <w:rPr>
                <w:rFonts w:eastAsia="Times New Roman" w:cs="Times New Roman"/>
                <w:lang w:eastAsia="sv-SE"/>
              </w:rPr>
            </w:pPr>
          </w:p>
        </w:tc>
        <w:tc>
          <w:tcPr>
            <w:tcW w:w="820" w:type="dxa"/>
            <w:gridSpan w:val="2"/>
            <w:tcBorders>
              <w:top w:val="nil"/>
              <w:left w:val="nil"/>
              <w:bottom w:val="nil"/>
              <w:right w:val="nil"/>
            </w:tcBorders>
            <w:shd w:val="clear" w:color="auto" w:fill="auto"/>
            <w:noWrap/>
            <w:vAlign w:val="bottom"/>
            <w:hideMark/>
          </w:tcPr>
          <w:p w14:paraId="11C929E8" w14:textId="77777777" w:rsidR="00A23F7A" w:rsidRPr="00312D0A" w:rsidRDefault="00A23F7A" w:rsidP="00B5765E">
            <w:pPr>
              <w:rPr>
                <w:rFonts w:eastAsia="Times New Roman" w:cs="Times New Roman"/>
                <w:lang w:eastAsia="sv-SE"/>
              </w:rPr>
            </w:pPr>
          </w:p>
        </w:tc>
        <w:tc>
          <w:tcPr>
            <w:tcW w:w="920" w:type="dxa"/>
            <w:gridSpan w:val="2"/>
            <w:tcBorders>
              <w:top w:val="nil"/>
              <w:left w:val="nil"/>
              <w:bottom w:val="nil"/>
              <w:right w:val="nil"/>
            </w:tcBorders>
            <w:shd w:val="clear" w:color="auto" w:fill="auto"/>
            <w:noWrap/>
            <w:vAlign w:val="bottom"/>
            <w:hideMark/>
          </w:tcPr>
          <w:p w14:paraId="6D595CFB" w14:textId="77777777" w:rsidR="00A23F7A" w:rsidRPr="00312D0A" w:rsidRDefault="00A23F7A" w:rsidP="00B5765E">
            <w:pPr>
              <w:jc w:val="right"/>
              <w:rPr>
                <w:rFonts w:eastAsia="Times New Roman" w:cs="Times New Roman"/>
                <w:lang w:eastAsia="sv-SE"/>
              </w:rPr>
            </w:pPr>
          </w:p>
        </w:tc>
        <w:tc>
          <w:tcPr>
            <w:tcW w:w="1060" w:type="dxa"/>
            <w:gridSpan w:val="2"/>
            <w:tcBorders>
              <w:top w:val="nil"/>
              <w:left w:val="nil"/>
              <w:bottom w:val="nil"/>
              <w:right w:val="nil"/>
            </w:tcBorders>
            <w:shd w:val="clear" w:color="auto" w:fill="auto"/>
            <w:noWrap/>
            <w:vAlign w:val="bottom"/>
            <w:hideMark/>
          </w:tcPr>
          <w:p w14:paraId="1850EFC3" w14:textId="77777777" w:rsidR="00A23F7A" w:rsidRPr="00312D0A" w:rsidRDefault="00A23F7A" w:rsidP="00B5765E">
            <w:pPr>
              <w:rPr>
                <w:rFonts w:eastAsia="Times New Roman" w:cs="Times New Roman"/>
                <w:lang w:eastAsia="sv-SE"/>
              </w:rPr>
            </w:pPr>
          </w:p>
        </w:tc>
        <w:tc>
          <w:tcPr>
            <w:tcW w:w="760" w:type="dxa"/>
            <w:gridSpan w:val="2"/>
            <w:tcBorders>
              <w:top w:val="nil"/>
              <w:left w:val="nil"/>
              <w:bottom w:val="nil"/>
              <w:right w:val="nil"/>
            </w:tcBorders>
            <w:shd w:val="clear" w:color="auto" w:fill="auto"/>
            <w:noWrap/>
            <w:vAlign w:val="bottom"/>
            <w:hideMark/>
          </w:tcPr>
          <w:p w14:paraId="740AD8F0" w14:textId="77777777" w:rsidR="00A23F7A" w:rsidRPr="00312D0A" w:rsidRDefault="00A23F7A" w:rsidP="00B5765E">
            <w:pPr>
              <w:rPr>
                <w:rFonts w:eastAsia="Times New Roman" w:cs="Times New Roman"/>
                <w:lang w:eastAsia="sv-SE"/>
              </w:rPr>
            </w:pPr>
          </w:p>
        </w:tc>
      </w:tr>
    </w:tbl>
    <w:p w14:paraId="06040715" w14:textId="77777777" w:rsidR="00A23F7A" w:rsidRDefault="00A23F7A" w:rsidP="00B5765E"/>
    <w:p w14:paraId="63906587" w14:textId="77777777" w:rsidR="00A23F7A" w:rsidRDefault="00A23F7A">
      <w:r>
        <w:br w:type="page"/>
      </w:r>
    </w:p>
    <w:tbl>
      <w:tblPr>
        <w:tblW w:w="7880" w:type="dxa"/>
        <w:tblCellMar>
          <w:left w:w="70" w:type="dxa"/>
          <w:right w:w="70" w:type="dxa"/>
        </w:tblCellMar>
        <w:tblLook w:val="04A0" w:firstRow="1" w:lastRow="0" w:firstColumn="1" w:lastColumn="0" w:noHBand="0" w:noVBand="1"/>
      </w:tblPr>
      <w:tblGrid>
        <w:gridCol w:w="5080"/>
        <w:gridCol w:w="980"/>
        <w:gridCol w:w="880"/>
        <w:gridCol w:w="940"/>
      </w:tblGrid>
      <w:tr w:rsidR="00A23F7A" w:rsidRPr="00312D0A" w14:paraId="587D843A" w14:textId="77777777" w:rsidTr="00B5765E">
        <w:trPr>
          <w:trHeight w:val="180"/>
        </w:trPr>
        <w:tc>
          <w:tcPr>
            <w:tcW w:w="5080" w:type="dxa"/>
            <w:tcBorders>
              <w:top w:val="nil"/>
              <w:left w:val="nil"/>
              <w:bottom w:val="nil"/>
              <w:right w:val="nil"/>
            </w:tcBorders>
            <w:shd w:val="clear" w:color="auto" w:fill="auto"/>
            <w:noWrap/>
            <w:vAlign w:val="bottom"/>
            <w:hideMark/>
          </w:tcPr>
          <w:p w14:paraId="3593CF06" w14:textId="77777777" w:rsidR="00A23F7A" w:rsidRPr="00312D0A" w:rsidRDefault="00A23F7A" w:rsidP="00B5765E">
            <w:pPr>
              <w:rPr>
                <w:rFonts w:eastAsia="Times New Roman" w:cs="Times New Roman"/>
                <w:sz w:val="24"/>
                <w:szCs w:val="24"/>
                <w:lang w:eastAsia="sv-SE"/>
              </w:rPr>
            </w:pPr>
          </w:p>
        </w:tc>
        <w:tc>
          <w:tcPr>
            <w:tcW w:w="980" w:type="dxa"/>
            <w:tcBorders>
              <w:top w:val="nil"/>
              <w:left w:val="nil"/>
              <w:bottom w:val="nil"/>
              <w:right w:val="nil"/>
            </w:tcBorders>
            <w:shd w:val="clear" w:color="auto" w:fill="auto"/>
            <w:noWrap/>
            <w:vAlign w:val="bottom"/>
            <w:hideMark/>
          </w:tcPr>
          <w:p w14:paraId="0279F100" w14:textId="77777777" w:rsidR="00A23F7A" w:rsidRPr="00312D0A" w:rsidRDefault="00A23F7A" w:rsidP="00B5765E">
            <w:pPr>
              <w:rPr>
                <w:rFonts w:eastAsia="Times New Roman" w:cs="Times New Roman"/>
                <w:lang w:eastAsia="sv-SE"/>
              </w:rPr>
            </w:pPr>
          </w:p>
        </w:tc>
        <w:tc>
          <w:tcPr>
            <w:tcW w:w="880" w:type="dxa"/>
            <w:tcBorders>
              <w:top w:val="nil"/>
              <w:left w:val="nil"/>
              <w:bottom w:val="nil"/>
              <w:right w:val="nil"/>
            </w:tcBorders>
            <w:shd w:val="clear" w:color="auto" w:fill="auto"/>
            <w:noWrap/>
            <w:vAlign w:val="bottom"/>
            <w:hideMark/>
          </w:tcPr>
          <w:p w14:paraId="1B1F3BFC" w14:textId="77777777" w:rsidR="00A23F7A" w:rsidRPr="00312D0A" w:rsidRDefault="00A23F7A" w:rsidP="00B5765E">
            <w:pPr>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184CE1C2" w14:textId="77777777" w:rsidR="00A23F7A" w:rsidRPr="00312D0A" w:rsidRDefault="00A23F7A" w:rsidP="00B5765E">
            <w:pPr>
              <w:rPr>
                <w:rFonts w:eastAsia="Times New Roman" w:cs="Times New Roman"/>
                <w:lang w:eastAsia="sv-SE"/>
              </w:rPr>
            </w:pPr>
          </w:p>
        </w:tc>
      </w:tr>
      <w:tr w:rsidR="00A23F7A" w:rsidRPr="00312D0A" w14:paraId="3A5BD24E" w14:textId="77777777" w:rsidTr="00B5765E">
        <w:trPr>
          <w:trHeight w:val="180"/>
        </w:trPr>
        <w:tc>
          <w:tcPr>
            <w:tcW w:w="5080" w:type="dxa"/>
            <w:tcBorders>
              <w:top w:val="nil"/>
              <w:left w:val="nil"/>
              <w:bottom w:val="single" w:sz="4" w:space="0" w:color="auto"/>
              <w:right w:val="nil"/>
            </w:tcBorders>
            <w:shd w:val="clear" w:color="auto" w:fill="auto"/>
            <w:noWrap/>
            <w:vAlign w:val="bottom"/>
            <w:hideMark/>
          </w:tcPr>
          <w:p w14:paraId="62467A1D" w14:textId="77777777" w:rsidR="00A23F7A" w:rsidRPr="00312D0A" w:rsidRDefault="00A23F7A" w:rsidP="00B5765E">
            <w:pPr>
              <w:rPr>
                <w:rFonts w:ascii="Arial" w:eastAsia="Times New Roman" w:hAnsi="Arial" w:cs="Arial"/>
                <w:b/>
                <w:bCs/>
                <w:sz w:val="14"/>
                <w:szCs w:val="14"/>
                <w:lang w:eastAsia="sv-SE"/>
              </w:rPr>
            </w:pPr>
            <w:r w:rsidRPr="00312D0A">
              <w:rPr>
                <w:rFonts w:ascii="Arial" w:eastAsia="Times New Roman" w:hAnsi="Arial" w:cs="Arial"/>
                <w:b/>
                <w:bCs/>
                <w:sz w:val="14"/>
                <w:szCs w:val="14"/>
                <w:lang w:eastAsia="sv-SE"/>
              </w:rPr>
              <w:t>UTRIKESDEPARTEMENTET</w:t>
            </w:r>
          </w:p>
        </w:tc>
        <w:tc>
          <w:tcPr>
            <w:tcW w:w="980" w:type="dxa"/>
            <w:tcBorders>
              <w:top w:val="nil"/>
              <w:left w:val="nil"/>
              <w:bottom w:val="single" w:sz="4" w:space="0" w:color="auto"/>
              <w:right w:val="nil"/>
            </w:tcBorders>
            <w:shd w:val="clear" w:color="auto" w:fill="auto"/>
            <w:noWrap/>
            <w:vAlign w:val="bottom"/>
            <w:hideMark/>
          </w:tcPr>
          <w:p w14:paraId="44C78A98"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w:t>
            </w:r>
          </w:p>
        </w:tc>
        <w:tc>
          <w:tcPr>
            <w:tcW w:w="880" w:type="dxa"/>
            <w:tcBorders>
              <w:top w:val="nil"/>
              <w:left w:val="nil"/>
              <w:bottom w:val="single" w:sz="4" w:space="0" w:color="auto"/>
              <w:right w:val="nil"/>
            </w:tcBorders>
            <w:shd w:val="clear" w:color="auto" w:fill="auto"/>
            <w:noWrap/>
            <w:vAlign w:val="bottom"/>
            <w:hideMark/>
          </w:tcPr>
          <w:p w14:paraId="361CBDD0"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w:t>
            </w:r>
          </w:p>
        </w:tc>
        <w:tc>
          <w:tcPr>
            <w:tcW w:w="940" w:type="dxa"/>
            <w:tcBorders>
              <w:top w:val="nil"/>
              <w:left w:val="nil"/>
              <w:bottom w:val="single" w:sz="4" w:space="0" w:color="auto"/>
              <w:right w:val="nil"/>
            </w:tcBorders>
            <w:shd w:val="clear" w:color="auto" w:fill="auto"/>
            <w:noWrap/>
            <w:vAlign w:val="bottom"/>
            <w:hideMark/>
          </w:tcPr>
          <w:p w14:paraId="07AAB12D"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w:t>
            </w:r>
          </w:p>
        </w:tc>
      </w:tr>
      <w:tr w:rsidR="00A23F7A" w:rsidRPr="00312D0A" w14:paraId="00FAEFEA" w14:textId="77777777" w:rsidTr="00B5765E">
        <w:trPr>
          <w:trHeight w:val="180"/>
        </w:trPr>
        <w:tc>
          <w:tcPr>
            <w:tcW w:w="5080" w:type="dxa"/>
            <w:tcBorders>
              <w:top w:val="nil"/>
              <w:left w:val="nil"/>
              <w:bottom w:val="single" w:sz="4" w:space="0" w:color="auto"/>
              <w:right w:val="nil"/>
            </w:tcBorders>
            <w:shd w:val="clear" w:color="auto" w:fill="auto"/>
            <w:noWrap/>
            <w:vAlign w:val="bottom"/>
            <w:hideMark/>
          </w:tcPr>
          <w:p w14:paraId="6F9FD4B2" w14:textId="77777777" w:rsidR="00A23F7A" w:rsidRPr="00312D0A" w:rsidRDefault="00A23F7A" w:rsidP="00B5765E">
            <w:pPr>
              <w:rPr>
                <w:rFonts w:ascii="Arial" w:eastAsia="Times New Roman" w:hAnsi="Arial" w:cs="Arial"/>
                <w:sz w:val="14"/>
                <w:szCs w:val="14"/>
                <w:lang w:eastAsia="sv-SE"/>
              </w:rPr>
            </w:pPr>
            <w:r w:rsidRPr="00312D0A">
              <w:rPr>
                <w:rFonts w:ascii="Arial" w:eastAsia="Times New Roman" w:hAnsi="Arial" w:cs="Arial"/>
                <w:sz w:val="14"/>
                <w:szCs w:val="14"/>
                <w:lang w:eastAsia="sv-SE"/>
              </w:rPr>
              <w:t> </w:t>
            </w:r>
          </w:p>
        </w:tc>
        <w:tc>
          <w:tcPr>
            <w:tcW w:w="980" w:type="dxa"/>
            <w:tcBorders>
              <w:top w:val="nil"/>
              <w:left w:val="nil"/>
              <w:bottom w:val="single" w:sz="4" w:space="0" w:color="auto"/>
              <w:right w:val="nil"/>
            </w:tcBorders>
            <w:shd w:val="clear" w:color="auto" w:fill="auto"/>
            <w:noWrap/>
            <w:vAlign w:val="bottom"/>
            <w:hideMark/>
          </w:tcPr>
          <w:p w14:paraId="61AFB31D" w14:textId="77777777" w:rsidR="00A23F7A" w:rsidRPr="00312D0A" w:rsidRDefault="00A23F7A" w:rsidP="00B5765E">
            <w:pPr>
              <w:rPr>
                <w:rFonts w:ascii="Arial" w:eastAsia="Times New Roman" w:hAnsi="Arial" w:cs="Arial"/>
                <w:sz w:val="14"/>
                <w:szCs w:val="14"/>
                <w:lang w:eastAsia="sv-SE"/>
              </w:rPr>
            </w:pPr>
            <w:r w:rsidRPr="00312D0A">
              <w:rPr>
                <w:rFonts w:ascii="Arial" w:eastAsia="Times New Roman" w:hAnsi="Arial" w:cs="Arial"/>
                <w:sz w:val="14"/>
                <w:szCs w:val="14"/>
                <w:lang w:eastAsia="sv-SE"/>
              </w:rPr>
              <w:t> </w:t>
            </w:r>
          </w:p>
        </w:tc>
        <w:tc>
          <w:tcPr>
            <w:tcW w:w="880" w:type="dxa"/>
            <w:tcBorders>
              <w:top w:val="nil"/>
              <w:left w:val="nil"/>
              <w:bottom w:val="single" w:sz="4" w:space="0" w:color="auto"/>
              <w:right w:val="nil"/>
            </w:tcBorders>
            <w:shd w:val="clear" w:color="auto" w:fill="auto"/>
            <w:noWrap/>
            <w:vAlign w:val="bottom"/>
            <w:hideMark/>
          </w:tcPr>
          <w:p w14:paraId="2C774284" w14:textId="77777777" w:rsidR="00A23F7A" w:rsidRPr="00312D0A" w:rsidRDefault="00A23F7A" w:rsidP="00B5765E">
            <w:pPr>
              <w:rPr>
                <w:rFonts w:ascii="Arial" w:eastAsia="Times New Roman" w:hAnsi="Arial" w:cs="Arial"/>
                <w:sz w:val="14"/>
                <w:szCs w:val="14"/>
                <w:lang w:eastAsia="sv-SE"/>
              </w:rPr>
            </w:pPr>
            <w:r w:rsidRPr="00312D0A">
              <w:rPr>
                <w:rFonts w:ascii="Arial" w:eastAsia="Times New Roman" w:hAnsi="Arial" w:cs="Arial"/>
                <w:sz w:val="14"/>
                <w:szCs w:val="14"/>
                <w:lang w:eastAsia="sv-SE"/>
              </w:rPr>
              <w:t> </w:t>
            </w:r>
          </w:p>
        </w:tc>
        <w:tc>
          <w:tcPr>
            <w:tcW w:w="940" w:type="dxa"/>
            <w:tcBorders>
              <w:top w:val="nil"/>
              <w:left w:val="nil"/>
              <w:bottom w:val="single" w:sz="4" w:space="0" w:color="auto"/>
              <w:right w:val="nil"/>
            </w:tcBorders>
            <w:shd w:val="clear" w:color="auto" w:fill="auto"/>
            <w:noWrap/>
            <w:vAlign w:val="bottom"/>
            <w:hideMark/>
          </w:tcPr>
          <w:p w14:paraId="763F99C4" w14:textId="77777777" w:rsidR="00A23F7A" w:rsidRPr="00312D0A" w:rsidRDefault="00A23F7A" w:rsidP="00B5765E">
            <w:pPr>
              <w:rPr>
                <w:rFonts w:ascii="Arial" w:eastAsia="Times New Roman" w:hAnsi="Arial" w:cs="Arial"/>
                <w:sz w:val="14"/>
                <w:szCs w:val="14"/>
                <w:lang w:eastAsia="sv-SE"/>
              </w:rPr>
            </w:pPr>
            <w:r w:rsidRPr="00312D0A">
              <w:rPr>
                <w:rFonts w:ascii="Arial" w:eastAsia="Times New Roman" w:hAnsi="Arial" w:cs="Arial"/>
                <w:sz w:val="14"/>
                <w:szCs w:val="14"/>
                <w:lang w:eastAsia="sv-SE"/>
              </w:rPr>
              <w:t> </w:t>
            </w:r>
          </w:p>
        </w:tc>
      </w:tr>
      <w:tr w:rsidR="00A23F7A" w:rsidRPr="00312D0A" w14:paraId="5DDD51E1" w14:textId="77777777" w:rsidTr="00B5765E">
        <w:trPr>
          <w:trHeight w:val="180"/>
        </w:trPr>
        <w:tc>
          <w:tcPr>
            <w:tcW w:w="5080" w:type="dxa"/>
            <w:tcBorders>
              <w:top w:val="nil"/>
              <w:left w:val="nil"/>
              <w:bottom w:val="nil"/>
              <w:right w:val="nil"/>
            </w:tcBorders>
            <w:shd w:val="clear" w:color="auto" w:fill="auto"/>
            <w:noWrap/>
            <w:vAlign w:val="bottom"/>
            <w:hideMark/>
          </w:tcPr>
          <w:p w14:paraId="35D2934A" w14:textId="77777777" w:rsidR="00A23F7A" w:rsidRPr="00312D0A" w:rsidRDefault="00A23F7A" w:rsidP="00B5765E">
            <w:pPr>
              <w:rPr>
                <w:rFonts w:ascii="Arial" w:eastAsia="Times New Roman" w:hAnsi="Arial" w:cs="Arial"/>
                <w:sz w:val="14"/>
                <w:szCs w:val="14"/>
                <w:lang w:eastAsia="sv-SE"/>
              </w:rPr>
            </w:pPr>
            <w:r w:rsidRPr="00312D0A">
              <w:rPr>
                <w:rFonts w:ascii="Arial" w:eastAsia="Times New Roman" w:hAnsi="Arial" w:cs="Arial"/>
                <w:sz w:val="14"/>
                <w:szCs w:val="14"/>
                <w:lang w:eastAsia="sv-SE"/>
              </w:rPr>
              <w:t>Kommitténs benämning</w:t>
            </w:r>
          </w:p>
        </w:tc>
        <w:tc>
          <w:tcPr>
            <w:tcW w:w="1860" w:type="dxa"/>
            <w:gridSpan w:val="2"/>
            <w:tcBorders>
              <w:top w:val="nil"/>
              <w:left w:val="nil"/>
              <w:bottom w:val="nil"/>
              <w:right w:val="nil"/>
            </w:tcBorders>
            <w:shd w:val="clear" w:color="auto" w:fill="auto"/>
            <w:noWrap/>
            <w:vAlign w:val="bottom"/>
            <w:hideMark/>
          </w:tcPr>
          <w:p w14:paraId="6A6948F6" w14:textId="77777777" w:rsidR="00A23F7A" w:rsidRPr="00E571B0" w:rsidRDefault="00A23F7A" w:rsidP="00B5765E">
            <w:pPr>
              <w:rPr>
                <w:rFonts w:ascii="Arial" w:eastAsia="Times New Roman" w:hAnsi="Arial" w:cs="Arial"/>
                <w:sz w:val="14"/>
                <w:szCs w:val="14"/>
                <w:u w:val="single"/>
                <w:lang w:eastAsia="sv-SE"/>
              </w:rPr>
            </w:pPr>
            <w:r w:rsidRPr="00E571B0">
              <w:rPr>
                <w:rFonts w:ascii="Arial" w:eastAsia="Times New Roman" w:hAnsi="Arial" w:cs="Arial"/>
                <w:sz w:val="14"/>
                <w:szCs w:val="14"/>
                <w:u w:val="single"/>
                <w:lang w:eastAsia="sv-SE"/>
              </w:rPr>
              <w:t xml:space="preserve">Utgifter (i tusentals kronor) </w:t>
            </w:r>
          </w:p>
        </w:tc>
        <w:tc>
          <w:tcPr>
            <w:tcW w:w="940" w:type="dxa"/>
            <w:tcBorders>
              <w:top w:val="nil"/>
              <w:left w:val="nil"/>
              <w:bottom w:val="nil"/>
              <w:right w:val="nil"/>
            </w:tcBorders>
            <w:shd w:val="clear" w:color="auto" w:fill="auto"/>
            <w:noWrap/>
            <w:vAlign w:val="bottom"/>
            <w:hideMark/>
          </w:tcPr>
          <w:p w14:paraId="6420EAD1" w14:textId="77777777" w:rsidR="00A23F7A" w:rsidRPr="00312D0A" w:rsidRDefault="00A23F7A" w:rsidP="00B5765E">
            <w:pPr>
              <w:rPr>
                <w:rFonts w:ascii="Arial" w:eastAsia="Times New Roman" w:hAnsi="Arial" w:cs="Arial"/>
                <w:sz w:val="14"/>
                <w:szCs w:val="14"/>
                <w:lang w:eastAsia="sv-SE"/>
              </w:rPr>
            </w:pPr>
          </w:p>
        </w:tc>
      </w:tr>
      <w:tr w:rsidR="00A23F7A" w:rsidRPr="00312D0A" w14:paraId="34A607B8" w14:textId="77777777" w:rsidTr="00B5765E">
        <w:trPr>
          <w:trHeight w:val="180"/>
        </w:trPr>
        <w:tc>
          <w:tcPr>
            <w:tcW w:w="5080" w:type="dxa"/>
            <w:tcBorders>
              <w:top w:val="nil"/>
              <w:left w:val="nil"/>
              <w:bottom w:val="nil"/>
              <w:right w:val="nil"/>
            </w:tcBorders>
            <w:shd w:val="clear" w:color="auto" w:fill="auto"/>
            <w:noWrap/>
            <w:vAlign w:val="bottom"/>
            <w:hideMark/>
          </w:tcPr>
          <w:p w14:paraId="0E9B0B8B" w14:textId="77777777" w:rsidR="00A23F7A" w:rsidRPr="00312D0A" w:rsidRDefault="00A23F7A" w:rsidP="00B5765E">
            <w:pPr>
              <w:rPr>
                <w:rFonts w:eastAsia="Times New Roman" w:cs="Times New Roman"/>
                <w:lang w:eastAsia="sv-SE"/>
              </w:rPr>
            </w:pPr>
          </w:p>
        </w:tc>
        <w:tc>
          <w:tcPr>
            <w:tcW w:w="980" w:type="dxa"/>
            <w:tcBorders>
              <w:top w:val="nil"/>
              <w:left w:val="nil"/>
              <w:bottom w:val="nil"/>
              <w:right w:val="nil"/>
            </w:tcBorders>
            <w:shd w:val="clear" w:color="auto" w:fill="auto"/>
            <w:noWrap/>
            <w:vAlign w:val="bottom"/>
            <w:hideMark/>
          </w:tcPr>
          <w:p w14:paraId="6D168F10" w14:textId="77777777" w:rsidR="00A23F7A" w:rsidRPr="00312D0A" w:rsidRDefault="00A23F7A" w:rsidP="00B5765E">
            <w:pPr>
              <w:rPr>
                <w:rFonts w:ascii="Arial" w:eastAsia="Times New Roman" w:hAnsi="Arial" w:cs="Arial"/>
                <w:sz w:val="14"/>
                <w:szCs w:val="14"/>
                <w:lang w:eastAsia="sv-SE"/>
              </w:rPr>
            </w:pPr>
            <w:r w:rsidRPr="00312D0A">
              <w:rPr>
                <w:rFonts w:ascii="Arial" w:eastAsia="Times New Roman" w:hAnsi="Arial" w:cs="Arial"/>
                <w:sz w:val="14"/>
                <w:szCs w:val="14"/>
                <w:lang w:eastAsia="sv-SE"/>
              </w:rPr>
              <w:t>t.o.m.</w:t>
            </w:r>
          </w:p>
        </w:tc>
        <w:tc>
          <w:tcPr>
            <w:tcW w:w="1820" w:type="dxa"/>
            <w:gridSpan w:val="2"/>
            <w:tcBorders>
              <w:top w:val="nil"/>
              <w:left w:val="nil"/>
              <w:bottom w:val="nil"/>
              <w:right w:val="nil"/>
            </w:tcBorders>
            <w:shd w:val="clear" w:color="auto" w:fill="auto"/>
            <w:noWrap/>
            <w:vAlign w:val="bottom"/>
            <w:hideMark/>
          </w:tcPr>
          <w:p w14:paraId="157B422A" w14:textId="77777777" w:rsidR="00A23F7A" w:rsidRPr="00312D0A" w:rsidRDefault="00A23F7A" w:rsidP="00B5765E">
            <w:pPr>
              <w:rPr>
                <w:rFonts w:ascii="Arial" w:eastAsia="Times New Roman" w:hAnsi="Arial" w:cs="Arial"/>
                <w:sz w:val="14"/>
                <w:szCs w:val="14"/>
                <w:u w:val="single"/>
                <w:lang w:eastAsia="sv-SE"/>
              </w:rPr>
            </w:pPr>
            <w:r w:rsidRPr="00312D0A">
              <w:rPr>
                <w:rFonts w:ascii="Arial" w:eastAsia="Times New Roman" w:hAnsi="Arial" w:cs="Arial"/>
                <w:sz w:val="14"/>
                <w:szCs w:val="14"/>
                <w:u w:val="single"/>
                <w:lang w:eastAsia="sv-SE"/>
              </w:rPr>
              <w:t>2019-01-01--2019-12-31</w:t>
            </w:r>
          </w:p>
        </w:tc>
      </w:tr>
      <w:tr w:rsidR="00A23F7A" w:rsidRPr="00312D0A" w14:paraId="5959906A" w14:textId="77777777" w:rsidTr="00B5765E">
        <w:trPr>
          <w:trHeight w:val="180"/>
        </w:trPr>
        <w:tc>
          <w:tcPr>
            <w:tcW w:w="5080" w:type="dxa"/>
            <w:tcBorders>
              <w:top w:val="nil"/>
              <w:left w:val="nil"/>
              <w:bottom w:val="nil"/>
              <w:right w:val="nil"/>
            </w:tcBorders>
            <w:shd w:val="clear" w:color="auto" w:fill="auto"/>
            <w:noWrap/>
            <w:vAlign w:val="bottom"/>
            <w:hideMark/>
          </w:tcPr>
          <w:p w14:paraId="6082FC1A" w14:textId="77777777" w:rsidR="00A23F7A" w:rsidRPr="00312D0A" w:rsidRDefault="00A23F7A" w:rsidP="00B5765E">
            <w:pPr>
              <w:rPr>
                <w:rFonts w:ascii="Arial" w:eastAsia="Times New Roman" w:hAnsi="Arial" w:cs="Arial"/>
                <w:sz w:val="14"/>
                <w:szCs w:val="14"/>
                <w:u w:val="single"/>
                <w:lang w:eastAsia="sv-SE"/>
              </w:rPr>
            </w:pPr>
          </w:p>
        </w:tc>
        <w:tc>
          <w:tcPr>
            <w:tcW w:w="980" w:type="dxa"/>
            <w:tcBorders>
              <w:top w:val="nil"/>
              <w:left w:val="nil"/>
              <w:bottom w:val="nil"/>
              <w:right w:val="nil"/>
            </w:tcBorders>
            <w:shd w:val="clear" w:color="auto" w:fill="auto"/>
            <w:noWrap/>
            <w:vAlign w:val="bottom"/>
            <w:hideMark/>
          </w:tcPr>
          <w:p w14:paraId="1C0E5E9E" w14:textId="77777777" w:rsidR="00A23F7A" w:rsidRPr="00312D0A" w:rsidRDefault="00A23F7A" w:rsidP="00B5765E">
            <w:pPr>
              <w:rPr>
                <w:rFonts w:ascii="Arial" w:eastAsia="Times New Roman" w:hAnsi="Arial" w:cs="Arial"/>
                <w:sz w:val="14"/>
                <w:szCs w:val="14"/>
                <w:lang w:eastAsia="sv-SE"/>
              </w:rPr>
            </w:pPr>
            <w:r w:rsidRPr="00312D0A">
              <w:rPr>
                <w:rFonts w:ascii="Arial" w:eastAsia="Times New Roman" w:hAnsi="Arial" w:cs="Arial"/>
                <w:sz w:val="14"/>
                <w:szCs w:val="14"/>
                <w:lang w:eastAsia="sv-SE"/>
              </w:rPr>
              <w:t>2018-12-31</w:t>
            </w:r>
          </w:p>
        </w:tc>
        <w:tc>
          <w:tcPr>
            <w:tcW w:w="880" w:type="dxa"/>
            <w:tcBorders>
              <w:top w:val="nil"/>
              <w:left w:val="nil"/>
              <w:bottom w:val="nil"/>
              <w:right w:val="nil"/>
            </w:tcBorders>
            <w:shd w:val="clear" w:color="auto" w:fill="auto"/>
            <w:noWrap/>
            <w:vAlign w:val="bottom"/>
            <w:hideMark/>
          </w:tcPr>
          <w:p w14:paraId="6E509FD3" w14:textId="77777777" w:rsidR="00A23F7A" w:rsidRPr="00312D0A" w:rsidRDefault="00A23F7A" w:rsidP="00B5765E">
            <w:pPr>
              <w:rPr>
                <w:rFonts w:ascii="Arial" w:eastAsia="Times New Roman" w:hAnsi="Arial" w:cs="Arial"/>
                <w:sz w:val="14"/>
                <w:szCs w:val="14"/>
                <w:lang w:eastAsia="sv-SE"/>
              </w:rPr>
            </w:pPr>
            <w:r w:rsidRPr="00312D0A">
              <w:rPr>
                <w:rFonts w:ascii="Arial" w:eastAsia="Times New Roman" w:hAnsi="Arial" w:cs="Arial"/>
                <w:sz w:val="14"/>
                <w:szCs w:val="14"/>
                <w:lang w:eastAsia="sv-SE"/>
              </w:rPr>
              <w:t>Lön m.m.</w:t>
            </w:r>
          </w:p>
        </w:tc>
        <w:tc>
          <w:tcPr>
            <w:tcW w:w="940" w:type="dxa"/>
            <w:tcBorders>
              <w:top w:val="nil"/>
              <w:left w:val="nil"/>
              <w:bottom w:val="nil"/>
              <w:right w:val="nil"/>
            </w:tcBorders>
            <w:shd w:val="clear" w:color="auto" w:fill="auto"/>
            <w:noWrap/>
            <w:vAlign w:val="bottom"/>
            <w:hideMark/>
          </w:tcPr>
          <w:p w14:paraId="261045FC" w14:textId="77777777" w:rsidR="00A23F7A" w:rsidRPr="00312D0A" w:rsidRDefault="00A23F7A" w:rsidP="00B5765E">
            <w:pPr>
              <w:rPr>
                <w:rFonts w:ascii="Arial" w:eastAsia="Times New Roman" w:hAnsi="Arial" w:cs="Arial"/>
                <w:sz w:val="14"/>
                <w:szCs w:val="14"/>
                <w:lang w:eastAsia="sv-SE"/>
              </w:rPr>
            </w:pPr>
            <w:r w:rsidRPr="00312D0A">
              <w:rPr>
                <w:rFonts w:ascii="Arial" w:eastAsia="Times New Roman" w:hAnsi="Arial" w:cs="Arial"/>
                <w:sz w:val="14"/>
                <w:szCs w:val="14"/>
                <w:lang w:eastAsia="sv-SE"/>
              </w:rPr>
              <w:t>Dagarvoden</w:t>
            </w:r>
          </w:p>
        </w:tc>
      </w:tr>
      <w:tr w:rsidR="00A23F7A" w:rsidRPr="00312D0A" w14:paraId="7BF49014" w14:textId="77777777" w:rsidTr="00B5765E">
        <w:trPr>
          <w:trHeight w:val="180"/>
        </w:trPr>
        <w:tc>
          <w:tcPr>
            <w:tcW w:w="5080" w:type="dxa"/>
            <w:tcBorders>
              <w:top w:val="nil"/>
              <w:left w:val="nil"/>
              <w:bottom w:val="nil"/>
              <w:right w:val="nil"/>
            </w:tcBorders>
            <w:shd w:val="clear" w:color="auto" w:fill="auto"/>
            <w:noWrap/>
            <w:vAlign w:val="bottom"/>
            <w:hideMark/>
          </w:tcPr>
          <w:p w14:paraId="5C06115E" w14:textId="77777777" w:rsidR="00A23F7A" w:rsidRPr="00312D0A" w:rsidRDefault="00A23F7A" w:rsidP="00B5765E">
            <w:pPr>
              <w:rPr>
                <w:rFonts w:ascii="Arial" w:eastAsia="Times New Roman" w:hAnsi="Arial" w:cs="Arial"/>
                <w:sz w:val="14"/>
                <w:szCs w:val="14"/>
                <w:lang w:eastAsia="sv-SE"/>
              </w:rPr>
            </w:pPr>
          </w:p>
        </w:tc>
        <w:tc>
          <w:tcPr>
            <w:tcW w:w="980" w:type="dxa"/>
            <w:tcBorders>
              <w:top w:val="nil"/>
              <w:left w:val="nil"/>
              <w:bottom w:val="nil"/>
              <w:right w:val="nil"/>
            </w:tcBorders>
            <w:shd w:val="clear" w:color="auto" w:fill="auto"/>
            <w:noWrap/>
            <w:vAlign w:val="bottom"/>
            <w:hideMark/>
          </w:tcPr>
          <w:p w14:paraId="6FD51B56" w14:textId="77777777" w:rsidR="00A23F7A" w:rsidRPr="00312D0A" w:rsidRDefault="00A23F7A" w:rsidP="00B5765E">
            <w:pPr>
              <w:rPr>
                <w:rFonts w:eastAsia="Times New Roman" w:cs="Times New Roman"/>
                <w:lang w:eastAsia="sv-SE"/>
              </w:rPr>
            </w:pPr>
          </w:p>
        </w:tc>
        <w:tc>
          <w:tcPr>
            <w:tcW w:w="880" w:type="dxa"/>
            <w:tcBorders>
              <w:top w:val="nil"/>
              <w:left w:val="nil"/>
              <w:bottom w:val="nil"/>
              <w:right w:val="nil"/>
            </w:tcBorders>
            <w:shd w:val="clear" w:color="auto" w:fill="auto"/>
            <w:noWrap/>
            <w:vAlign w:val="bottom"/>
            <w:hideMark/>
          </w:tcPr>
          <w:p w14:paraId="5D86AA6D" w14:textId="77777777" w:rsidR="00A23F7A" w:rsidRPr="00312D0A" w:rsidRDefault="00A23F7A" w:rsidP="00B5765E">
            <w:pPr>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1244FEED" w14:textId="77777777" w:rsidR="00A23F7A" w:rsidRPr="00312D0A" w:rsidRDefault="00A23F7A" w:rsidP="00B5765E">
            <w:pPr>
              <w:rPr>
                <w:rFonts w:eastAsia="Times New Roman" w:cs="Times New Roman"/>
                <w:lang w:eastAsia="sv-SE"/>
              </w:rPr>
            </w:pPr>
          </w:p>
        </w:tc>
      </w:tr>
      <w:tr w:rsidR="00A23F7A" w:rsidRPr="00312D0A" w14:paraId="24137215" w14:textId="77777777" w:rsidTr="00B5765E">
        <w:trPr>
          <w:trHeight w:val="180"/>
        </w:trPr>
        <w:tc>
          <w:tcPr>
            <w:tcW w:w="5080" w:type="dxa"/>
            <w:tcBorders>
              <w:top w:val="nil"/>
              <w:left w:val="nil"/>
              <w:bottom w:val="nil"/>
              <w:right w:val="nil"/>
            </w:tcBorders>
            <w:shd w:val="clear" w:color="auto" w:fill="auto"/>
            <w:noWrap/>
            <w:vAlign w:val="bottom"/>
            <w:hideMark/>
          </w:tcPr>
          <w:p w14:paraId="70484221" w14:textId="77777777" w:rsidR="00A23F7A" w:rsidRPr="00312D0A" w:rsidRDefault="00A23F7A" w:rsidP="00B5765E">
            <w:pPr>
              <w:rPr>
                <w:rFonts w:eastAsia="Times New Roman" w:cs="Times New Roman"/>
                <w:lang w:eastAsia="sv-SE"/>
              </w:rPr>
            </w:pPr>
          </w:p>
        </w:tc>
        <w:tc>
          <w:tcPr>
            <w:tcW w:w="980" w:type="dxa"/>
            <w:tcBorders>
              <w:top w:val="nil"/>
              <w:left w:val="nil"/>
              <w:bottom w:val="nil"/>
              <w:right w:val="nil"/>
            </w:tcBorders>
            <w:shd w:val="clear" w:color="auto" w:fill="auto"/>
            <w:noWrap/>
            <w:vAlign w:val="bottom"/>
            <w:hideMark/>
          </w:tcPr>
          <w:p w14:paraId="1F1DD75D" w14:textId="77777777" w:rsidR="00A23F7A" w:rsidRPr="00312D0A" w:rsidRDefault="00A23F7A" w:rsidP="00B5765E">
            <w:pPr>
              <w:rPr>
                <w:rFonts w:eastAsia="Times New Roman" w:cs="Times New Roman"/>
                <w:lang w:eastAsia="sv-SE"/>
              </w:rPr>
            </w:pPr>
          </w:p>
        </w:tc>
        <w:tc>
          <w:tcPr>
            <w:tcW w:w="880" w:type="dxa"/>
            <w:tcBorders>
              <w:top w:val="nil"/>
              <w:left w:val="nil"/>
              <w:bottom w:val="nil"/>
              <w:right w:val="nil"/>
            </w:tcBorders>
            <w:shd w:val="clear" w:color="auto" w:fill="auto"/>
            <w:noWrap/>
            <w:vAlign w:val="bottom"/>
            <w:hideMark/>
          </w:tcPr>
          <w:p w14:paraId="56DBC980" w14:textId="77777777" w:rsidR="00A23F7A" w:rsidRPr="00312D0A" w:rsidRDefault="00A23F7A" w:rsidP="00B5765E">
            <w:pPr>
              <w:jc w:val="right"/>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48CE0E9D" w14:textId="77777777" w:rsidR="00A23F7A" w:rsidRPr="00312D0A" w:rsidRDefault="00A23F7A" w:rsidP="00B5765E">
            <w:pPr>
              <w:jc w:val="right"/>
              <w:rPr>
                <w:rFonts w:eastAsia="Times New Roman" w:cs="Times New Roman"/>
                <w:lang w:eastAsia="sv-SE"/>
              </w:rPr>
            </w:pPr>
          </w:p>
        </w:tc>
      </w:tr>
      <w:tr w:rsidR="00A23F7A" w:rsidRPr="00312D0A" w14:paraId="215CC85F" w14:textId="77777777" w:rsidTr="00B5765E">
        <w:trPr>
          <w:trHeight w:val="180"/>
        </w:trPr>
        <w:tc>
          <w:tcPr>
            <w:tcW w:w="5080" w:type="dxa"/>
            <w:tcBorders>
              <w:top w:val="nil"/>
              <w:left w:val="nil"/>
              <w:bottom w:val="single" w:sz="4" w:space="0" w:color="auto"/>
              <w:right w:val="nil"/>
            </w:tcBorders>
            <w:shd w:val="clear" w:color="auto" w:fill="auto"/>
            <w:noWrap/>
            <w:vAlign w:val="bottom"/>
            <w:hideMark/>
          </w:tcPr>
          <w:p w14:paraId="190C4954" w14:textId="77777777" w:rsidR="00A23F7A" w:rsidRPr="00312D0A" w:rsidRDefault="00A23F7A" w:rsidP="00B5765E">
            <w:pPr>
              <w:rPr>
                <w:rFonts w:ascii="Arial" w:eastAsia="Times New Roman" w:hAnsi="Arial" w:cs="Arial"/>
                <w:sz w:val="14"/>
                <w:szCs w:val="14"/>
                <w:lang w:eastAsia="sv-SE"/>
              </w:rPr>
            </w:pPr>
            <w:r w:rsidRPr="00312D0A">
              <w:rPr>
                <w:rFonts w:ascii="Arial" w:eastAsia="Times New Roman" w:hAnsi="Arial" w:cs="Arial"/>
                <w:sz w:val="14"/>
                <w:szCs w:val="14"/>
                <w:lang w:eastAsia="sv-SE"/>
              </w:rPr>
              <w:t> </w:t>
            </w:r>
          </w:p>
        </w:tc>
        <w:tc>
          <w:tcPr>
            <w:tcW w:w="980" w:type="dxa"/>
            <w:tcBorders>
              <w:top w:val="nil"/>
              <w:left w:val="nil"/>
              <w:bottom w:val="single" w:sz="4" w:space="0" w:color="auto"/>
              <w:right w:val="nil"/>
            </w:tcBorders>
            <w:shd w:val="clear" w:color="auto" w:fill="auto"/>
            <w:noWrap/>
            <w:vAlign w:val="bottom"/>
            <w:hideMark/>
          </w:tcPr>
          <w:p w14:paraId="0765C9C0"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w:t>
            </w:r>
          </w:p>
        </w:tc>
        <w:tc>
          <w:tcPr>
            <w:tcW w:w="880" w:type="dxa"/>
            <w:tcBorders>
              <w:top w:val="nil"/>
              <w:left w:val="nil"/>
              <w:bottom w:val="single" w:sz="4" w:space="0" w:color="auto"/>
              <w:right w:val="nil"/>
            </w:tcBorders>
            <w:shd w:val="clear" w:color="auto" w:fill="auto"/>
            <w:noWrap/>
            <w:vAlign w:val="bottom"/>
            <w:hideMark/>
          </w:tcPr>
          <w:p w14:paraId="66F980FF"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w:t>
            </w:r>
          </w:p>
        </w:tc>
        <w:tc>
          <w:tcPr>
            <w:tcW w:w="940" w:type="dxa"/>
            <w:tcBorders>
              <w:top w:val="nil"/>
              <w:left w:val="nil"/>
              <w:bottom w:val="single" w:sz="4" w:space="0" w:color="auto"/>
              <w:right w:val="nil"/>
            </w:tcBorders>
            <w:shd w:val="clear" w:color="auto" w:fill="auto"/>
            <w:noWrap/>
            <w:vAlign w:val="bottom"/>
            <w:hideMark/>
          </w:tcPr>
          <w:p w14:paraId="0CD6A3F6"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w:t>
            </w:r>
          </w:p>
        </w:tc>
      </w:tr>
      <w:tr w:rsidR="00A23F7A" w:rsidRPr="00312D0A" w14:paraId="0A9F6C52" w14:textId="77777777" w:rsidTr="00B5765E">
        <w:trPr>
          <w:trHeight w:val="180"/>
        </w:trPr>
        <w:tc>
          <w:tcPr>
            <w:tcW w:w="5080" w:type="dxa"/>
            <w:tcBorders>
              <w:top w:val="nil"/>
              <w:left w:val="nil"/>
              <w:bottom w:val="nil"/>
              <w:right w:val="nil"/>
            </w:tcBorders>
            <w:shd w:val="clear" w:color="auto" w:fill="auto"/>
            <w:noWrap/>
            <w:vAlign w:val="bottom"/>
            <w:hideMark/>
          </w:tcPr>
          <w:p w14:paraId="7F7F9A3B" w14:textId="77777777" w:rsidR="00A23F7A" w:rsidRPr="00312D0A" w:rsidRDefault="00A23F7A" w:rsidP="00B5765E">
            <w:pPr>
              <w:jc w:val="right"/>
              <w:rPr>
                <w:rFonts w:ascii="Arial" w:eastAsia="Times New Roman" w:hAnsi="Arial" w:cs="Arial"/>
                <w:sz w:val="14"/>
                <w:szCs w:val="14"/>
                <w:lang w:eastAsia="sv-SE"/>
              </w:rPr>
            </w:pPr>
          </w:p>
        </w:tc>
        <w:tc>
          <w:tcPr>
            <w:tcW w:w="980" w:type="dxa"/>
            <w:tcBorders>
              <w:top w:val="nil"/>
              <w:left w:val="nil"/>
              <w:bottom w:val="nil"/>
              <w:right w:val="nil"/>
            </w:tcBorders>
            <w:shd w:val="clear" w:color="auto" w:fill="auto"/>
            <w:noWrap/>
            <w:vAlign w:val="bottom"/>
            <w:hideMark/>
          </w:tcPr>
          <w:p w14:paraId="5D4CD2B3" w14:textId="77777777" w:rsidR="00A23F7A" w:rsidRPr="00312D0A" w:rsidRDefault="00A23F7A" w:rsidP="00B5765E">
            <w:pPr>
              <w:rPr>
                <w:rFonts w:eastAsia="Times New Roman" w:cs="Times New Roman"/>
                <w:lang w:eastAsia="sv-SE"/>
              </w:rPr>
            </w:pPr>
          </w:p>
        </w:tc>
        <w:tc>
          <w:tcPr>
            <w:tcW w:w="880" w:type="dxa"/>
            <w:tcBorders>
              <w:top w:val="nil"/>
              <w:left w:val="nil"/>
              <w:bottom w:val="nil"/>
              <w:right w:val="nil"/>
            </w:tcBorders>
            <w:shd w:val="clear" w:color="auto" w:fill="auto"/>
            <w:noWrap/>
            <w:vAlign w:val="bottom"/>
            <w:hideMark/>
          </w:tcPr>
          <w:p w14:paraId="673C143C" w14:textId="77777777" w:rsidR="00A23F7A" w:rsidRPr="00312D0A" w:rsidRDefault="00A23F7A" w:rsidP="00B5765E">
            <w:pPr>
              <w:jc w:val="right"/>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06E141A1" w14:textId="77777777" w:rsidR="00A23F7A" w:rsidRPr="00312D0A" w:rsidRDefault="00A23F7A" w:rsidP="00B5765E">
            <w:pPr>
              <w:jc w:val="right"/>
              <w:rPr>
                <w:rFonts w:eastAsia="Times New Roman" w:cs="Times New Roman"/>
                <w:lang w:eastAsia="sv-SE"/>
              </w:rPr>
            </w:pPr>
          </w:p>
        </w:tc>
      </w:tr>
      <w:tr w:rsidR="00A23F7A" w:rsidRPr="00312D0A" w14:paraId="400AB98C" w14:textId="77777777" w:rsidTr="00B5765E">
        <w:trPr>
          <w:trHeight w:val="180"/>
        </w:trPr>
        <w:tc>
          <w:tcPr>
            <w:tcW w:w="5080" w:type="dxa"/>
            <w:tcBorders>
              <w:top w:val="nil"/>
              <w:left w:val="nil"/>
              <w:bottom w:val="nil"/>
              <w:right w:val="nil"/>
            </w:tcBorders>
            <w:shd w:val="clear" w:color="auto" w:fill="auto"/>
            <w:noWrap/>
            <w:vAlign w:val="bottom"/>
            <w:hideMark/>
          </w:tcPr>
          <w:p w14:paraId="210B4D6C" w14:textId="77777777" w:rsidR="00A23F7A" w:rsidRPr="00312D0A" w:rsidRDefault="00A23F7A" w:rsidP="00B5765E">
            <w:pPr>
              <w:rPr>
                <w:rFonts w:ascii="Arial" w:eastAsia="Times New Roman" w:hAnsi="Arial" w:cs="Arial"/>
                <w:b/>
                <w:bCs/>
                <w:sz w:val="14"/>
                <w:szCs w:val="14"/>
                <w:lang w:eastAsia="sv-SE"/>
              </w:rPr>
            </w:pPr>
            <w:r w:rsidRPr="00312D0A">
              <w:rPr>
                <w:rFonts w:ascii="Arial" w:eastAsia="Times New Roman" w:hAnsi="Arial" w:cs="Arial"/>
                <w:b/>
                <w:bCs/>
                <w:sz w:val="14"/>
                <w:szCs w:val="14"/>
                <w:lang w:eastAsia="sv-SE"/>
              </w:rPr>
              <w:t>Kommittéer som avslutat sin verksamhet</w:t>
            </w:r>
          </w:p>
        </w:tc>
        <w:tc>
          <w:tcPr>
            <w:tcW w:w="980" w:type="dxa"/>
            <w:tcBorders>
              <w:top w:val="nil"/>
              <w:left w:val="nil"/>
              <w:bottom w:val="nil"/>
              <w:right w:val="nil"/>
            </w:tcBorders>
            <w:shd w:val="clear" w:color="auto" w:fill="auto"/>
            <w:noWrap/>
            <w:vAlign w:val="bottom"/>
            <w:hideMark/>
          </w:tcPr>
          <w:p w14:paraId="49A5F496" w14:textId="77777777" w:rsidR="00A23F7A" w:rsidRPr="00312D0A" w:rsidRDefault="00A23F7A" w:rsidP="00B5765E">
            <w:pPr>
              <w:rPr>
                <w:rFonts w:ascii="Arial" w:eastAsia="Times New Roman" w:hAnsi="Arial" w:cs="Arial"/>
                <w:b/>
                <w:bCs/>
                <w:sz w:val="14"/>
                <w:szCs w:val="14"/>
                <w:lang w:eastAsia="sv-SE"/>
              </w:rPr>
            </w:pPr>
          </w:p>
        </w:tc>
        <w:tc>
          <w:tcPr>
            <w:tcW w:w="880" w:type="dxa"/>
            <w:tcBorders>
              <w:top w:val="nil"/>
              <w:left w:val="nil"/>
              <w:bottom w:val="nil"/>
              <w:right w:val="nil"/>
            </w:tcBorders>
            <w:shd w:val="clear" w:color="auto" w:fill="auto"/>
            <w:noWrap/>
            <w:vAlign w:val="bottom"/>
            <w:hideMark/>
          </w:tcPr>
          <w:p w14:paraId="7EA4FBD9" w14:textId="77777777" w:rsidR="00A23F7A" w:rsidRPr="00312D0A" w:rsidRDefault="00A23F7A" w:rsidP="00B5765E">
            <w:pPr>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1A5EC07A" w14:textId="77777777" w:rsidR="00A23F7A" w:rsidRPr="00312D0A" w:rsidRDefault="00A23F7A" w:rsidP="00B5765E">
            <w:pPr>
              <w:rPr>
                <w:rFonts w:eastAsia="Times New Roman" w:cs="Times New Roman"/>
                <w:lang w:eastAsia="sv-SE"/>
              </w:rPr>
            </w:pPr>
          </w:p>
        </w:tc>
      </w:tr>
      <w:tr w:rsidR="00A23F7A" w:rsidRPr="00312D0A" w14:paraId="6C2833B5" w14:textId="77777777" w:rsidTr="00B5765E">
        <w:trPr>
          <w:trHeight w:val="180"/>
        </w:trPr>
        <w:tc>
          <w:tcPr>
            <w:tcW w:w="5080" w:type="dxa"/>
            <w:tcBorders>
              <w:top w:val="nil"/>
              <w:left w:val="nil"/>
              <w:bottom w:val="nil"/>
              <w:right w:val="nil"/>
            </w:tcBorders>
            <w:shd w:val="clear" w:color="auto" w:fill="auto"/>
            <w:noWrap/>
            <w:vAlign w:val="bottom"/>
            <w:hideMark/>
          </w:tcPr>
          <w:p w14:paraId="767D16A8" w14:textId="77777777" w:rsidR="00A23F7A" w:rsidRPr="00312D0A" w:rsidRDefault="00A23F7A" w:rsidP="00B5765E">
            <w:pPr>
              <w:rPr>
                <w:rFonts w:ascii="Arial" w:eastAsia="Times New Roman" w:hAnsi="Arial" w:cs="Arial"/>
                <w:b/>
                <w:bCs/>
                <w:sz w:val="14"/>
                <w:szCs w:val="14"/>
                <w:lang w:eastAsia="sv-SE"/>
              </w:rPr>
            </w:pPr>
            <w:r w:rsidRPr="00312D0A">
              <w:rPr>
                <w:rFonts w:ascii="Arial" w:eastAsia="Times New Roman" w:hAnsi="Arial" w:cs="Arial"/>
                <w:b/>
                <w:bCs/>
                <w:sz w:val="14"/>
                <w:szCs w:val="14"/>
                <w:lang w:eastAsia="sv-SE"/>
              </w:rPr>
              <w:t>senast den 31 december 2019</w:t>
            </w:r>
          </w:p>
        </w:tc>
        <w:tc>
          <w:tcPr>
            <w:tcW w:w="980" w:type="dxa"/>
            <w:tcBorders>
              <w:top w:val="nil"/>
              <w:left w:val="nil"/>
              <w:bottom w:val="nil"/>
              <w:right w:val="nil"/>
            </w:tcBorders>
            <w:shd w:val="clear" w:color="auto" w:fill="auto"/>
            <w:noWrap/>
            <w:vAlign w:val="bottom"/>
            <w:hideMark/>
          </w:tcPr>
          <w:p w14:paraId="37DB3354" w14:textId="77777777" w:rsidR="00A23F7A" w:rsidRPr="00312D0A" w:rsidRDefault="00A23F7A" w:rsidP="00B5765E">
            <w:pPr>
              <w:rPr>
                <w:rFonts w:ascii="Arial" w:eastAsia="Times New Roman" w:hAnsi="Arial" w:cs="Arial"/>
                <w:b/>
                <w:bCs/>
                <w:sz w:val="14"/>
                <w:szCs w:val="14"/>
                <w:lang w:eastAsia="sv-SE"/>
              </w:rPr>
            </w:pPr>
          </w:p>
        </w:tc>
        <w:tc>
          <w:tcPr>
            <w:tcW w:w="880" w:type="dxa"/>
            <w:tcBorders>
              <w:top w:val="nil"/>
              <w:left w:val="nil"/>
              <w:bottom w:val="nil"/>
              <w:right w:val="nil"/>
            </w:tcBorders>
            <w:shd w:val="clear" w:color="auto" w:fill="auto"/>
            <w:noWrap/>
            <w:vAlign w:val="bottom"/>
            <w:hideMark/>
          </w:tcPr>
          <w:p w14:paraId="6F4CE093" w14:textId="77777777" w:rsidR="00A23F7A" w:rsidRPr="00312D0A" w:rsidRDefault="00A23F7A" w:rsidP="00B5765E">
            <w:pPr>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7350570B" w14:textId="77777777" w:rsidR="00A23F7A" w:rsidRPr="00312D0A" w:rsidRDefault="00A23F7A" w:rsidP="00B5765E">
            <w:pPr>
              <w:rPr>
                <w:rFonts w:eastAsia="Times New Roman" w:cs="Times New Roman"/>
                <w:lang w:eastAsia="sv-SE"/>
              </w:rPr>
            </w:pPr>
          </w:p>
        </w:tc>
      </w:tr>
      <w:tr w:rsidR="00A23F7A" w:rsidRPr="00312D0A" w14:paraId="7431E1A1" w14:textId="77777777" w:rsidTr="00B5765E">
        <w:trPr>
          <w:trHeight w:val="180"/>
        </w:trPr>
        <w:tc>
          <w:tcPr>
            <w:tcW w:w="5080" w:type="dxa"/>
            <w:tcBorders>
              <w:top w:val="nil"/>
              <w:left w:val="nil"/>
              <w:bottom w:val="nil"/>
              <w:right w:val="nil"/>
            </w:tcBorders>
            <w:shd w:val="clear" w:color="auto" w:fill="auto"/>
            <w:noWrap/>
            <w:vAlign w:val="bottom"/>
            <w:hideMark/>
          </w:tcPr>
          <w:p w14:paraId="5D54AA8D" w14:textId="77777777" w:rsidR="00A23F7A" w:rsidRPr="00312D0A" w:rsidRDefault="00A23F7A" w:rsidP="00B5765E">
            <w:pPr>
              <w:rPr>
                <w:rFonts w:eastAsia="Times New Roman" w:cs="Times New Roman"/>
                <w:lang w:eastAsia="sv-SE"/>
              </w:rPr>
            </w:pPr>
          </w:p>
        </w:tc>
        <w:tc>
          <w:tcPr>
            <w:tcW w:w="980" w:type="dxa"/>
            <w:tcBorders>
              <w:top w:val="nil"/>
              <w:left w:val="nil"/>
              <w:bottom w:val="nil"/>
              <w:right w:val="nil"/>
            </w:tcBorders>
            <w:shd w:val="clear" w:color="auto" w:fill="auto"/>
            <w:noWrap/>
            <w:vAlign w:val="bottom"/>
            <w:hideMark/>
          </w:tcPr>
          <w:p w14:paraId="141FD08C" w14:textId="77777777" w:rsidR="00A23F7A" w:rsidRPr="00312D0A" w:rsidRDefault="00A23F7A" w:rsidP="00B5765E">
            <w:pPr>
              <w:rPr>
                <w:rFonts w:eastAsia="Times New Roman" w:cs="Times New Roman"/>
                <w:lang w:eastAsia="sv-SE"/>
              </w:rPr>
            </w:pPr>
          </w:p>
        </w:tc>
        <w:tc>
          <w:tcPr>
            <w:tcW w:w="880" w:type="dxa"/>
            <w:tcBorders>
              <w:top w:val="nil"/>
              <w:left w:val="nil"/>
              <w:bottom w:val="nil"/>
              <w:right w:val="nil"/>
            </w:tcBorders>
            <w:shd w:val="clear" w:color="auto" w:fill="auto"/>
            <w:noWrap/>
            <w:vAlign w:val="bottom"/>
            <w:hideMark/>
          </w:tcPr>
          <w:p w14:paraId="23903EDD" w14:textId="77777777" w:rsidR="00A23F7A" w:rsidRPr="00312D0A" w:rsidRDefault="00A23F7A" w:rsidP="00B5765E">
            <w:pPr>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6FC85A02" w14:textId="77777777" w:rsidR="00A23F7A" w:rsidRPr="00312D0A" w:rsidRDefault="00A23F7A" w:rsidP="00B5765E">
            <w:pPr>
              <w:rPr>
                <w:rFonts w:eastAsia="Times New Roman" w:cs="Times New Roman"/>
                <w:lang w:eastAsia="sv-SE"/>
              </w:rPr>
            </w:pPr>
          </w:p>
        </w:tc>
      </w:tr>
      <w:tr w:rsidR="00A23F7A" w:rsidRPr="00312D0A" w14:paraId="49BBDF20" w14:textId="77777777" w:rsidTr="00B5765E">
        <w:trPr>
          <w:trHeight w:val="180"/>
        </w:trPr>
        <w:tc>
          <w:tcPr>
            <w:tcW w:w="5080" w:type="dxa"/>
            <w:tcBorders>
              <w:top w:val="nil"/>
              <w:left w:val="nil"/>
              <w:bottom w:val="nil"/>
              <w:right w:val="nil"/>
            </w:tcBorders>
            <w:shd w:val="clear" w:color="auto" w:fill="auto"/>
            <w:noWrap/>
            <w:vAlign w:val="bottom"/>
            <w:hideMark/>
          </w:tcPr>
          <w:p w14:paraId="38A9D4B3" w14:textId="77777777" w:rsidR="00A23F7A" w:rsidRPr="00312D0A" w:rsidRDefault="00A23F7A" w:rsidP="00B5765E">
            <w:pPr>
              <w:rPr>
                <w:rFonts w:ascii="Arial" w:eastAsia="Times New Roman" w:hAnsi="Arial" w:cs="Arial"/>
                <w:sz w:val="14"/>
                <w:szCs w:val="14"/>
                <w:lang w:eastAsia="sv-SE"/>
              </w:rPr>
            </w:pPr>
            <w:r w:rsidRPr="00312D0A">
              <w:rPr>
                <w:rFonts w:ascii="Arial" w:eastAsia="Times New Roman" w:hAnsi="Arial" w:cs="Arial"/>
                <w:sz w:val="14"/>
                <w:szCs w:val="14"/>
                <w:lang w:eastAsia="sv-SE"/>
              </w:rPr>
              <w:t>Kärnvapenförbudskonventionen (UD 2017:C)</w:t>
            </w:r>
          </w:p>
        </w:tc>
        <w:tc>
          <w:tcPr>
            <w:tcW w:w="980" w:type="dxa"/>
            <w:tcBorders>
              <w:top w:val="nil"/>
              <w:left w:val="nil"/>
              <w:bottom w:val="nil"/>
              <w:right w:val="nil"/>
            </w:tcBorders>
            <w:shd w:val="clear" w:color="auto" w:fill="auto"/>
            <w:noWrap/>
            <w:vAlign w:val="bottom"/>
            <w:hideMark/>
          </w:tcPr>
          <w:p w14:paraId="6651B091"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1 493 </w:t>
            </w:r>
          </w:p>
        </w:tc>
        <w:tc>
          <w:tcPr>
            <w:tcW w:w="880" w:type="dxa"/>
            <w:tcBorders>
              <w:top w:val="nil"/>
              <w:left w:val="nil"/>
              <w:bottom w:val="nil"/>
              <w:right w:val="nil"/>
            </w:tcBorders>
            <w:shd w:val="clear" w:color="auto" w:fill="auto"/>
            <w:noWrap/>
            <w:vAlign w:val="bottom"/>
            <w:hideMark/>
          </w:tcPr>
          <w:p w14:paraId="66EF86D6"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56 </w:t>
            </w:r>
          </w:p>
        </w:tc>
        <w:tc>
          <w:tcPr>
            <w:tcW w:w="940" w:type="dxa"/>
            <w:tcBorders>
              <w:top w:val="nil"/>
              <w:left w:val="nil"/>
              <w:bottom w:val="nil"/>
              <w:right w:val="nil"/>
            </w:tcBorders>
            <w:shd w:val="clear" w:color="auto" w:fill="auto"/>
            <w:noWrap/>
            <w:vAlign w:val="bottom"/>
            <w:hideMark/>
          </w:tcPr>
          <w:p w14:paraId="0E14A99F"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r>
      <w:tr w:rsidR="00A23F7A" w:rsidRPr="00312D0A" w14:paraId="3260B8DA" w14:textId="77777777" w:rsidTr="00B5765E">
        <w:trPr>
          <w:trHeight w:val="180"/>
        </w:trPr>
        <w:tc>
          <w:tcPr>
            <w:tcW w:w="5080" w:type="dxa"/>
            <w:tcBorders>
              <w:top w:val="nil"/>
              <w:left w:val="nil"/>
              <w:bottom w:val="nil"/>
              <w:right w:val="nil"/>
            </w:tcBorders>
            <w:shd w:val="clear" w:color="auto" w:fill="auto"/>
            <w:noWrap/>
            <w:vAlign w:val="bottom"/>
            <w:hideMark/>
          </w:tcPr>
          <w:p w14:paraId="476BA877" w14:textId="77777777" w:rsidR="00A23F7A" w:rsidRPr="00312D0A" w:rsidRDefault="00A23F7A" w:rsidP="00B5765E">
            <w:pPr>
              <w:rPr>
                <w:rFonts w:ascii="Arial" w:eastAsia="Times New Roman" w:hAnsi="Arial" w:cs="Arial"/>
                <w:sz w:val="14"/>
                <w:szCs w:val="14"/>
                <w:lang w:eastAsia="sv-SE"/>
              </w:rPr>
            </w:pPr>
            <w:r w:rsidRPr="00312D0A">
              <w:rPr>
                <w:rFonts w:ascii="Arial" w:eastAsia="Times New Roman" w:hAnsi="Arial" w:cs="Arial"/>
                <w:sz w:val="14"/>
                <w:szCs w:val="14"/>
                <w:lang w:eastAsia="sv-SE"/>
              </w:rPr>
              <w:t>Utredningen på tullfrihetsområdet (UD 2017:B)</w:t>
            </w:r>
          </w:p>
        </w:tc>
        <w:tc>
          <w:tcPr>
            <w:tcW w:w="980" w:type="dxa"/>
            <w:tcBorders>
              <w:top w:val="nil"/>
              <w:left w:val="nil"/>
              <w:bottom w:val="nil"/>
              <w:right w:val="nil"/>
            </w:tcBorders>
            <w:shd w:val="clear" w:color="auto" w:fill="auto"/>
            <w:noWrap/>
            <w:vAlign w:val="bottom"/>
            <w:hideMark/>
          </w:tcPr>
          <w:p w14:paraId="082AAEE8"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255 </w:t>
            </w:r>
          </w:p>
        </w:tc>
        <w:tc>
          <w:tcPr>
            <w:tcW w:w="880" w:type="dxa"/>
            <w:tcBorders>
              <w:top w:val="nil"/>
              <w:left w:val="nil"/>
              <w:bottom w:val="nil"/>
              <w:right w:val="nil"/>
            </w:tcBorders>
            <w:shd w:val="clear" w:color="auto" w:fill="auto"/>
            <w:noWrap/>
            <w:vAlign w:val="bottom"/>
            <w:hideMark/>
          </w:tcPr>
          <w:p w14:paraId="6884AD4E"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940" w:type="dxa"/>
            <w:tcBorders>
              <w:top w:val="nil"/>
              <w:left w:val="nil"/>
              <w:bottom w:val="nil"/>
              <w:right w:val="nil"/>
            </w:tcBorders>
            <w:shd w:val="clear" w:color="auto" w:fill="auto"/>
            <w:noWrap/>
            <w:vAlign w:val="bottom"/>
            <w:hideMark/>
          </w:tcPr>
          <w:p w14:paraId="44F97DED"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r>
      <w:tr w:rsidR="00A23F7A" w:rsidRPr="00312D0A" w14:paraId="0F133EC9" w14:textId="77777777" w:rsidTr="00B5765E">
        <w:trPr>
          <w:trHeight w:val="180"/>
        </w:trPr>
        <w:tc>
          <w:tcPr>
            <w:tcW w:w="5080" w:type="dxa"/>
            <w:tcBorders>
              <w:top w:val="nil"/>
              <w:left w:val="nil"/>
              <w:bottom w:val="nil"/>
              <w:right w:val="nil"/>
            </w:tcBorders>
            <w:shd w:val="clear" w:color="auto" w:fill="auto"/>
            <w:noWrap/>
            <w:vAlign w:val="bottom"/>
            <w:hideMark/>
          </w:tcPr>
          <w:p w14:paraId="43A04F2C" w14:textId="77777777" w:rsidR="00A23F7A" w:rsidRPr="00312D0A" w:rsidRDefault="00A23F7A" w:rsidP="00B5765E">
            <w:pPr>
              <w:rPr>
                <w:rFonts w:ascii="Arial" w:eastAsia="Times New Roman" w:hAnsi="Arial" w:cs="Arial"/>
                <w:sz w:val="14"/>
                <w:szCs w:val="14"/>
                <w:lang w:eastAsia="sv-SE"/>
              </w:rPr>
            </w:pPr>
            <w:r w:rsidRPr="00312D0A">
              <w:rPr>
                <w:rFonts w:ascii="Arial" w:eastAsia="Times New Roman" w:hAnsi="Arial" w:cs="Arial"/>
                <w:sz w:val="14"/>
                <w:szCs w:val="14"/>
                <w:lang w:eastAsia="sv-SE"/>
              </w:rPr>
              <w:t>Utredning om vissa frågor med</w:t>
            </w:r>
          </w:p>
        </w:tc>
        <w:tc>
          <w:tcPr>
            <w:tcW w:w="980" w:type="dxa"/>
            <w:tcBorders>
              <w:top w:val="nil"/>
              <w:left w:val="nil"/>
              <w:bottom w:val="nil"/>
              <w:right w:val="nil"/>
            </w:tcBorders>
            <w:shd w:val="clear" w:color="auto" w:fill="auto"/>
            <w:noWrap/>
            <w:vAlign w:val="bottom"/>
            <w:hideMark/>
          </w:tcPr>
          <w:p w14:paraId="780A2BDD" w14:textId="77777777" w:rsidR="00A23F7A" w:rsidRPr="00312D0A" w:rsidRDefault="00A23F7A" w:rsidP="00B5765E">
            <w:pPr>
              <w:rPr>
                <w:rFonts w:ascii="Arial" w:eastAsia="Times New Roman" w:hAnsi="Arial" w:cs="Arial"/>
                <w:sz w:val="14"/>
                <w:szCs w:val="14"/>
                <w:lang w:eastAsia="sv-SE"/>
              </w:rPr>
            </w:pPr>
          </w:p>
        </w:tc>
        <w:tc>
          <w:tcPr>
            <w:tcW w:w="880" w:type="dxa"/>
            <w:tcBorders>
              <w:top w:val="nil"/>
              <w:left w:val="nil"/>
              <w:bottom w:val="nil"/>
              <w:right w:val="nil"/>
            </w:tcBorders>
            <w:shd w:val="clear" w:color="auto" w:fill="auto"/>
            <w:noWrap/>
            <w:vAlign w:val="bottom"/>
            <w:hideMark/>
          </w:tcPr>
          <w:p w14:paraId="3941B82B" w14:textId="77777777" w:rsidR="00A23F7A" w:rsidRPr="00312D0A" w:rsidRDefault="00A23F7A" w:rsidP="00B5765E">
            <w:pPr>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29431F44" w14:textId="77777777" w:rsidR="00A23F7A" w:rsidRPr="00312D0A" w:rsidRDefault="00A23F7A" w:rsidP="00B5765E">
            <w:pPr>
              <w:jc w:val="right"/>
              <w:rPr>
                <w:rFonts w:eastAsia="Times New Roman" w:cs="Times New Roman"/>
                <w:lang w:eastAsia="sv-SE"/>
              </w:rPr>
            </w:pPr>
          </w:p>
        </w:tc>
      </w:tr>
      <w:tr w:rsidR="00A23F7A" w:rsidRPr="00312D0A" w14:paraId="47F5561F" w14:textId="77777777" w:rsidTr="00B5765E">
        <w:trPr>
          <w:trHeight w:val="180"/>
        </w:trPr>
        <w:tc>
          <w:tcPr>
            <w:tcW w:w="5080" w:type="dxa"/>
            <w:tcBorders>
              <w:top w:val="nil"/>
              <w:left w:val="nil"/>
              <w:bottom w:val="nil"/>
              <w:right w:val="nil"/>
            </w:tcBorders>
            <w:shd w:val="clear" w:color="auto" w:fill="auto"/>
            <w:noWrap/>
            <w:vAlign w:val="bottom"/>
            <w:hideMark/>
          </w:tcPr>
          <w:p w14:paraId="705C58A4" w14:textId="77777777" w:rsidR="00A23F7A" w:rsidRPr="00312D0A" w:rsidRDefault="00A23F7A" w:rsidP="00B5765E">
            <w:pPr>
              <w:rPr>
                <w:rFonts w:ascii="Arial" w:eastAsia="Times New Roman" w:hAnsi="Arial" w:cs="Arial"/>
                <w:sz w:val="14"/>
                <w:szCs w:val="14"/>
                <w:lang w:eastAsia="sv-SE"/>
              </w:rPr>
            </w:pPr>
            <w:r w:rsidRPr="00312D0A">
              <w:rPr>
                <w:rFonts w:ascii="Arial" w:eastAsia="Times New Roman" w:hAnsi="Arial" w:cs="Arial"/>
                <w:sz w:val="14"/>
                <w:szCs w:val="14"/>
                <w:lang w:eastAsia="sv-SE"/>
              </w:rPr>
              <w:t>anledning av FN-utredningen om Dag Hammarskjölds död (UD 2018:A)</w:t>
            </w:r>
          </w:p>
        </w:tc>
        <w:tc>
          <w:tcPr>
            <w:tcW w:w="980" w:type="dxa"/>
            <w:tcBorders>
              <w:top w:val="nil"/>
              <w:left w:val="nil"/>
              <w:bottom w:val="nil"/>
              <w:right w:val="nil"/>
            </w:tcBorders>
            <w:shd w:val="clear" w:color="auto" w:fill="auto"/>
            <w:noWrap/>
            <w:vAlign w:val="bottom"/>
            <w:hideMark/>
          </w:tcPr>
          <w:p w14:paraId="21C1918D"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880" w:type="dxa"/>
            <w:tcBorders>
              <w:top w:val="nil"/>
              <w:left w:val="nil"/>
              <w:bottom w:val="nil"/>
              <w:right w:val="nil"/>
            </w:tcBorders>
            <w:shd w:val="clear" w:color="auto" w:fill="auto"/>
            <w:noWrap/>
            <w:vAlign w:val="bottom"/>
            <w:hideMark/>
          </w:tcPr>
          <w:p w14:paraId="19F99F5F"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940" w:type="dxa"/>
            <w:tcBorders>
              <w:top w:val="nil"/>
              <w:left w:val="nil"/>
              <w:bottom w:val="nil"/>
              <w:right w:val="nil"/>
            </w:tcBorders>
            <w:shd w:val="clear" w:color="auto" w:fill="auto"/>
            <w:noWrap/>
            <w:vAlign w:val="bottom"/>
            <w:hideMark/>
          </w:tcPr>
          <w:p w14:paraId="1863CE7D"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r>
      <w:tr w:rsidR="00A23F7A" w:rsidRPr="00312D0A" w14:paraId="1B2D8BA4" w14:textId="77777777" w:rsidTr="00B5765E">
        <w:trPr>
          <w:trHeight w:val="180"/>
        </w:trPr>
        <w:tc>
          <w:tcPr>
            <w:tcW w:w="5080" w:type="dxa"/>
            <w:tcBorders>
              <w:top w:val="nil"/>
              <w:left w:val="nil"/>
              <w:bottom w:val="nil"/>
              <w:right w:val="nil"/>
            </w:tcBorders>
            <w:shd w:val="clear" w:color="auto" w:fill="auto"/>
            <w:noWrap/>
            <w:vAlign w:val="bottom"/>
            <w:hideMark/>
          </w:tcPr>
          <w:p w14:paraId="29F5AC65" w14:textId="77777777" w:rsidR="00A23F7A" w:rsidRPr="00312D0A" w:rsidRDefault="00A23F7A" w:rsidP="00B5765E">
            <w:pPr>
              <w:rPr>
                <w:rFonts w:ascii="Arial" w:eastAsia="Times New Roman" w:hAnsi="Arial" w:cs="Arial"/>
                <w:sz w:val="14"/>
                <w:szCs w:val="14"/>
                <w:lang w:eastAsia="sv-SE"/>
              </w:rPr>
            </w:pPr>
            <w:r w:rsidRPr="00312D0A">
              <w:rPr>
                <w:rFonts w:ascii="Arial" w:eastAsia="Times New Roman" w:hAnsi="Arial" w:cs="Arial"/>
                <w:sz w:val="14"/>
                <w:szCs w:val="14"/>
                <w:lang w:eastAsia="sv-SE"/>
              </w:rPr>
              <w:t>Ett effektivt offentligt främjande av utländska investeringar (UD 2018:01)</w:t>
            </w:r>
          </w:p>
        </w:tc>
        <w:tc>
          <w:tcPr>
            <w:tcW w:w="980" w:type="dxa"/>
            <w:tcBorders>
              <w:top w:val="nil"/>
              <w:left w:val="nil"/>
              <w:bottom w:val="nil"/>
              <w:right w:val="nil"/>
            </w:tcBorders>
            <w:shd w:val="clear" w:color="auto" w:fill="auto"/>
            <w:noWrap/>
            <w:vAlign w:val="bottom"/>
            <w:hideMark/>
          </w:tcPr>
          <w:p w14:paraId="50E35CF5"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642 </w:t>
            </w:r>
          </w:p>
        </w:tc>
        <w:tc>
          <w:tcPr>
            <w:tcW w:w="880" w:type="dxa"/>
            <w:tcBorders>
              <w:top w:val="nil"/>
              <w:left w:val="nil"/>
              <w:bottom w:val="nil"/>
              <w:right w:val="nil"/>
            </w:tcBorders>
            <w:shd w:val="clear" w:color="auto" w:fill="auto"/>
            <w:noWrap/>
            <w:vAlign w:val="bottom"/>
            <w:hideMark/>
          </w:tcPr>
          <w:p w14:paraId="3D71FAAC"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242 </w:t>
            </w:r>
          </w:p>
        </w:tc>
        <w:tc>
          <w:tcPr>
            <w:tcW w:w="940" w:type="dxa"/>
            <w:tcBorders>
              <w:top w:val="nil"/>
              <w:left w:val="nil"/>
              <w:bottom w:val="nil"/>
              <w:right w:val="nil"/>
            </w:tcBorders>
            <w:shd w:val="clear" w:color="auto" w:fill="auto"/>
            <w:noWrap/>
            <w:vAlign w:val="bottom"/>
            <w:hideMark/>
          </w:tcPr>
          <w:p w14:paraId="58AA5FE4"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31 </w:t>
            </w:r>
          </w:p>
        </w:tc>
      </w:tr>
      <w:tr w:rsidR="00A23F7A" w:rsidRPr="00312D0A" w14:paraId="1489FC5C" w14:textId="77777777" w:rsidTr="00B5765E">
        <w:trPr>
          <w:trHeight w:val="180"/>
        </w:trPr>
        <w:tc>
          <w:tcPr>
            <w:tcW w:w="5080" w:type="dxa"/>
            <w:tcBorders>
              <w:top w:val="nil"/>
              <w:left w:val="nil"/>
              <w:bottom w:val="nil"/>
              <w:right w:val="nil"/>
            </w:tcBorders>
            <w:shd w:val="clear" w:color="auto" w:fill="auto"/>
            <w:noWrap/>
            <w:vAlign w:val="bottom"/>
            <w:hideMark/>
          </w:tcPr>
          <w:p w14:paraId="3D52D5F0" w14:textId="77777777" w:rsidR="00A23F7A" w:rsidRPr="00312D0A" w:rsidRDefault="00A23F7A" w:rsidP="00B5765E">
            <w:pPr>
              <w:jc w:val="right"/>
              <w:rPr>
                <w:rFonts w:ascii="Arial" w:eastAsia="Times New Roman" w:hAnsi="Arial" w:cs="Arial"/>
                <w:sz w:val="14"/>
                <w:szCs w:val="14"/>
                <w:lang w:eastAsia="sv-SE"/>
              </w:rPr>
            </w:pPr>
          </w:p>
        </w:tc>
        <w:tc>
          <w:tcPr>
            <w:tcW w:w="980" w:type="dxa"/>
            <w:tcBorders>
              <w:top w:val="nil"/>
              <w:left w:val="nil"/>
              <w:bottom w:val="nil"/>
              <w:right w:val="nil"/>
            </w:tcBorders>
            <w:shd w:val="clear" w:color="auto" w:fill="auto"/>
            <w:noWrap/>
            <w:vAlign w:val="bottom"/>
            <w:hideMark/>
          </w:tcPr>
          <w:p w14:paraId="2DE63D58" w14:textId="77777777" w:rsidR="00A23F7A" w:rsidRPr="00312D0A" w:rsidRDefault="00A23F7A" w:rsidP="00B5765E">
            <w:pPr>
              <w:rPr>
                <w:rFonts w:eastAsia="Times New Roman" w:cs="Times New Roman"/>
                <w:lang w:eastAsia="sv-SE"/>
              </w:rPr>
            </w:pPr>
          </w:p>
        </w:tc>
        <w:tc>
          <w:tcPr>
            <w:tcW w:w="880" w:type="dxa"/>
            <w:tcBorders>
              <w:top w:val="nil"/>
              <w:left w:val="nil"/>
              <w:bottom w:val="nil"/>
              <w:right w:val="nil"/>
            </w:tcBorders>
            <w:shd w:val="clear" w:color="auto" w:fill="auto"/>
            <w:noWrap/>
            <w:vAlign w:val="bottom"/>
            <w:hideMark/>
          </w:tcPr>
          <w:p w14:paraId="74CC14AF" w14:textId="77777777" w:rsidR="00A23F7A" w:rsidRPr="00312D0A" w:rsidRDefault="00A23F7A" w:rsidP="00B5765E">
            <w:pPr>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544274DC" w14:textId="77777777" w:rsidR="00A23F7A" w:rsidRPr="00312D0A" w:rsidRDefault="00A23F7A" w:rsidP="00B5765E">
            <w:pPr>
              <w:rPr>
                <w:rFonts w:eastAsia="Times New Roman" w:cs="Times New Roman"/>
                <w:lang w:eastAsia="sv-SE"/>
              </w:rPr>
            </w:pPr>
          </w:p>
        </w:tc>
      </w:tr>
      <w:tr w:rsidR="00A23F7A" w:rsidRPr="00312D0A" w14:paraId="2240AE4D" w14:textId="77777777" w:rsidTr="00B5765E">
        <w:trPr>
          <w:trHeight w:val="180"/>
        </w:trPr>
        <w:tc>
          <w:tcPr>
            <w:tcW w:w="5080" w:type="dxa"/>
            <w:tcBorders>
              <w:top w:val="nil"/>
              <w:left w:val="nil"/>
              <w:bottom w:val="nil"/>
              <w:right w:val="nil"/>
            </w:tcBorders>
            <w:shd w:val="clear" w:color="auto" w:fill="auto"/>
            <w:noWrap/>
            <w:vAlign w:val="bottom"/>
            <w:hideMark/>
          </w:tcPr>
          <w:p w14:paraId="0CA30022"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w:t>
            </w:r>
            <w:r w:rsidRPr="00312D0A">
              <w:rPr>
                <w:rFonts w:ascii="Arial" w:eastAsia="Times New Roman" w:hAnsi="Arial" w:cs="Arial"/>
                <w:b/>
                <w:bCs/>
                <w:sz w:val="14"/>
                <w:szCs w:val="14"/>
                <w:lang w:eastAsia="sv-SE"/>
              </w:rPr>
              <w:t>Summa</w:t>
            </w:r>
          </w:p>
        </w:tc>
        <w:tc>
          <w:tcPr>
            <w:tcW w:w="980" w:type="dxa"/>
            <w:tcBorders>
              <w:top w:val="nil"/>
              <w:left w:val="nil"/>
              <w:bottom w:val="nil"/>
              <w:right w:val="nil"/>
            </w:tcBorders>
            <w:shd w:val="clear" w:color="auto" w:fill="auto"/>
            <w:noWrap/>
            <w:vAlign w:val="bottom"/>
            <w:hideMark/>
          </w:tcPr>
          <w:p w14:paraId="6448E05B" w14:textId="77777777" w:rsidR="00A23F7A" w:rsidRPr="00312D0A" w:rsidRDefault="00A23F7A" w:rsidP="00B5765E">
            <w:pPr>
              <w:jc w:val="right"/>
              <w:rPr>
                <w:rFonts w:ascii="Arial" w:eastAsia="Times New Roman" w:hAnsi="Arial" w:cs="Arial"/>
                <w:b/>
                <w:bCs/>
                <w:sz w:val="14"/>
                <w:szCs w:val="14"/>
                <w:lang w:eastAsia="sv-SE"/>
              </w:rPr>
            </w:pPr>
            <w:r w:rsidRPr="00312D0A">
              <w:rPr>
                <w:rFonts w:ascii="Arial" w:eastAsia="Times New Roman" w:hAnsi="Arial" w:cs="Arial"/>
                <w:b/>
                <w:bCs/>
                <w:sz w:val="14"/>
                <w:szCs w:val="14"/>
                <w:lang w:eastAsia="sv-SE"/>
              </w:rPr>
              <w:t xml:space="preserve">2 390 </w:t>
            </w:r>
          </w:p>
        </w:tc>
        <w:tc>
          <w:tcPr>
            <w:tcW w:w="880" w:type="dxa"/>
            <w:tcBorders>
              <w:top w:val="nil"/>
              <w:left w:val="nil"/>
              <w:bottom w:val="nil"/>
              <w:right w:val="nil"/>
            </w:tcBorders>
            <w:shd w:val="clear" w:color="auto" w:fill="auto"/>
            <w:noWrap/>
            <w:vAlign w:val="bottom"/>
            <w:hideMark/>
          </w:tcPr>
          <w:p w14:paraId="5AD3F240" w14:textId="77777777" w:rsidR="00A23F7A" w:rsidRPr="00312D0A" w:rsidRDefault="00A23F7A" w:rsidP="00B5765E">
            <w:pPr>
              <w:jc w:val="right"/>
              <w:rPr>
                <w:rFonts w:ascii="Arial" w:eastAsia="Times New Roman" w:hAnsi="Arial" w:cs="Arial"/>
                <w:b/>
                <w:bCs/>
                <w:sz w:val="14"/>
                <w:szCs w:val="14"/>
                <w:lang w:eastAsia="sv-SE"/>
              </w:rPr>
            </w:pPr>
            <w:r w:rsidRPr="00312D0A">
              <w:rPr>
                <w:rFonts w:ascii="Arial" w:eastAsia="Times New Roman" w:hAnsi="Arial" w:cs="Arial"/>
                <w:b/>
                <w:bCs/>
                <w:sz w:val="14"/>
                <w:szCs w:val="14"/>
                <w:lang w:eastAsia="sv-SE"/>
              </w:rPr>
              <w:t xml:space="preserve">298 </w:t>
            </w:r>
          </w:p>
        </w:tc>
        <w:tc>
          <w:tcPr>
            <w:tcW w:w="940" w:type="dxa"/>
            <w:tcBorders>
              <w:top w:val="nil"/>
              <w:left w:val="nil"/>
              <w:bottom w:val="nil"/>
              <w:right w:val="nil"/>
            </w:tcBorders>
            <w:shd w:val="clear" w:color="auto" w:fill="auto"/>
            <w:noWrap/>
            <w:vAlign w:val="bottom"/>
            <w:hideMark/>
          </w:tcPr>
          <w:p w14:paraId="1001705F" w14:textId="77777777" w:rsidR="00A23F7A" w:rsidRPr="00312D0A" w:rsidRDefault="00A23F7A" w:rsidP="00B5765E">
            <w:pPr>
              <w:jc w:val="right"/>
              <w:rPr>
                <w:rFonts w:ascii="Arial" w:eastAsia="Times New Roman" w:hAnsi="Arial" w:cs="Arial"/>
                <w:b/>
                <w:bCs/>
                <w:sz w:val="14"/>
                <w:szCs w:val="14"/>
                <w:lang w:eastAsia="sv-SE"/>
              </w:rPr>
            </w:pPr>
            <w:r w:rsidRPr="00312D0A">
              <w:rPr>
                <w:rFonts w:ascii="Arial" w:eastAsia="Times New Roman" w:hAnsi="Arial" w:cs="Arial"/>
                <w:b/>
                <w:bCs/>
                <w:sz w:val="14"/>
                <w:szCs w:val="14"/>
                <w:lang w:eastAsia="sv-SE"/>
              </w:rPr>
              <w:t xml:space="preserve">31 </w:t>
            </w:r>
          </w:p>
        </w:tc>
      </w:tr>
      <w:tr w:rsidR="00A23F7A" w:rsidRPr="00312D0A" w14:paraId="07EFC95C" w14:textId="77777777" w:rsidTr="00B5765E">
        <w:trPr>
          <w:trHeight w:val="180"/>
        </w:trPr>
        <w:tc>
          <w:tcPr>
            <w:tcW w:w="5080" w:type="dxa"/>
            <w:tcBorders>
              <w:top w:val="nil"/>
              <w:left w:val="nil"/>
              <w:bottom w:val="nil"/>
              <w:right w:val="nil"/>
            </w:tcBorders>
            <w:shd w:val="clear" w:color="auto" w:fill="auto"/>
            <w:noWrap/>
            <w:vAlign w:val="bottom"/>
            <w:hideMark/>
          </w:tcPr>
          <w:p w14:paraId="266B85E2" w14:textId="77777777" w:rsidR="00A23F7A" w:rsidRPr="00312D0A" w:rsidRDefault="00A23F7A" w:rsidP="00B5765E">
            <w:pPr>
              <w:jc w:val="right"/>
              <w:rPr>
                <w:rFonts w:ascii="Arial" w:eastAsia="Times New Roman" w:hAnsi="Arial" w:cs="Arial"/>
                <w:b/>
                <w:bCs/>
                <w:sz w:val="14"/>
                <w:szCs w:val="14"/>
                <w:lang w:eastAsia="sv-SE"/>
              </w:rPr>
            </w:pPr>
          </w:p>
        </w:tc>
        <w:tc>
          <w:tcPr>
            <w:tcW w:w="980" w:type="dxa"/>
            <w:tcBorders>
              <w:top w:val="nil"/>
              <w:left w:val="nil"/>
              <w:bottom w:val="nil"/>
              <w:right w:val="nil"/>
            </w:tcBorders>
            <w:shd w:val="clear" w:color="auto" w:fill="auto"/>
            <w:noWrap/>
            <w:vAlign w:val="bottom"/>
            <w:hideMark/>
          </w:tcPr>
          <w:p w14:paraId="05FBF4A4" w14:textId="77777777" w:rsidR="00A23F7A" w:rsidRPr="00312D0A" w:rsidRDefault="00A23F7A" w:rsidP="00B5765E">
            <w:pPr>
              <w:jc w:val="right"/>
              <w:rPr>
                <w:rFonts w:eastAsia="Times New Roman" w:cs="Times New Roman"/>
                <w:lang w:eastAsia="sv-SE"/>
              </w:rPr>
            </w:pPr>
          </w:p>
        </w:tc>
        <w:tc>
          <w:tcPr>
            <w:tcW w:w="880" w:type="dxa"/>
            <w:tcBorders>
              <w:top w:val="nil"/>
              <w:left w:val="nil"/>
              <w:bottom w:val="nil"/>
              <w:right w:val="nil"/>
            </w:tcBorders>
            <w:shd w:val="clear" w:color="auto" w:fill="auto"/>
            <w:noWrap/>
            <w:vAlign w:val="bottom"/>
            <w:hideMark/>
          </w:tcPr>
          <w:p w14:paraId="2DE4DA45" w14:textId="77777777" w:rsidR="00A23F7A" w:rsidRPr="00312D0A" w:rsidRDefault="00A23F7A" w:rsidP="00B5765E">
            <w:pPr>
              <w:jc w:val="right"/>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3F9666BA" w14:textId="77777777" w:rsidR="00A23F7A" w:rsidRPr="00312D0A" w:rsidRDefault="00A23F7A" w:rsidP="00B5765E">
            <w:pPr>
              <w:jc w:val="right"/>
              <w:rPr>
                <w:rFonts w:eastAsia="Times New Roman" w:cs="Times New Roman"/>
                <w:lang w:eastAsia="sv-SE"/>
              </w:rPr>
            </w:pPr>
          </w:p>
        </w:tc>
      </w:tr>
      <w:tr w:rsidR="00A23F7A" w:rsidRPr="00312D0A" w14:paraId="598978DA" w14:textId="77777777" w:rsidTr="00B5765E">
        <w:trPr>
          <w:trHeight w:val="180"/>
        </w:trPr>
        <w:tc>
          <w:tcPr>
            <w:tcW w:w="5080" w:type="dxa"/>
            <w:tcBorders>
              <w:top w:val="nil"/>
              <w:left w:val="nil"/>
              <w:bottom w:val="nil"/>
              <w:right w:val="nil"/>
            </w:tcBorders>
            <w:shd w:val="clear" w:color="auto" w:fill="auto"/>
            <w:noWrap/>
            <w:vAlign w:val="bottom"/>
            <w:hideMark/>
          </w:tcPr>
          <w:p w14:paraId="150C9575" w14:textId="77777777" w:rsidR="00A23F7A" w:rsidRPr="00312D0A" w:rsidRDefault="00A23F7A" w:rsidP="00B5765E">
            <w:pPr>
              <w:rPr>
                <w:rFonts w:ascii="Arial" w:eastAsia="Times New Roman" w:hAnsi="Arial" w:cs="Arial"/>
                <w:b/>
                <w:bCs/>
                <w:sz w:val="14"/>
                <w:szCs w:val="14"/>
                <w:lang w:eastAsia="sv-SE"/>
              </w:rPr>
            </w:pPr>
            <w:r w:rsidRPr="00312D0A">
              <w:rPr>
                <w:rFonts w:ascii="Arial" w:eastAsia="Times New Roman" w:hAnsi="Arial" w:cs="Arial"/>
                <w:b/>
                <w:bCs/>
                <w:sz w:val="14"/>
                <w:szCs w:val="14"/>
                <w:lang w:eastAsia="sv-SE"/>
              </w:rPr>
              <w:t>Kommittéer som fortsätter sin verksamhet</w:t>
            </w:r>
          </w:p>
        </w:tc>
        <w:tc>
          <w:tcPr>
            <w:tcW w:w="980" w:type="dxa"/>
            <w:tcBorders>
              <w:top w:val="nil"/>
              <w:left w:val="nil"/>
              <w:bottom w:val="nil"/>
              <w:right w:val="nil"/>
            </w:tcBorders>
            <w:shd w:val="clear" w:color="auto" w:fill="auto"/>
            <w:noWrap/>
            <w:vAlign w:val="bottom"/>
            <w:hideMark/>
          </w:tcPr>
          <w:p w14:paraId="1ECE647A" w14:textId="77777777" w:rsidR="00A23F7A" w:rsidRPr="00312D0A" w:rsidRDefault="00A23F7A" w:rsidP="00B5765E">
            <w:pPr>
              <w:rPr>
                <w:rFonts w:ascii="Arial" w:eastAsia="Times New Roman" w:hAnsi="Arial" w:cs="Arial"/>
                <w:b/>
                <w:bCs/>
                <w:sz w:val="14"/>
                <w:szCs w:val="14"/>
                <w:lang w:eastAsia="sv-SE"/>
              </w:rPr>
            </w:pPr>
          </w:p>
        </w:tc>
        <w:tc>
          <w:tcPr>
            <w:tcW w:w="880" w:type="dxa"/>
            <w:tcBorders>
              <w:top w:val="nil"/>
              <w:left w:val="nil"/>
              <w:bottom w:val="nil"/>
              <w:right w:val="nil"/>
            </w:tcBorders>
            <w:shd w:val="clear" w:color="auto" w:fill="auto"/>
            <w:noWrap/>
            <w:vAlign w:val="bottom"/>
            <w:hideMark/>
          </w:tcPr>
          <w:p w14:paraId="6EF14DEC" w14:textId="77777777" w:rsidR="00A23F7A" w:rsidRPr="00312D0A" w:rsidRDefault="00A23F7A" w:rsidP="00B5765E">
            <w:pPr>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3A473A04" w14:textId="77777777" w:rsidR="00A23F7A" w:rsidRPr="00312D0A" w:rsidRDefault="00A23F7A" w:rsidP="00B5765E">
            <w:pPr>
              <w:rPr>
                <w:rFonts w:eastAsia="Times New Roman" w:cs="Times New Roman"/>
                <w:lang w:eastAsia="sv-SE"/>
              </w:rPr>
            </w:pPr>
          </w:p>
        </w:tc>
      </w:tr>
      <w:tr w:rsidR="00A23F7A" w:rsidRPr="00312D0A" w14:paraId="713A0CF7" w14:textId="77777777" w:rsidTr="00B5765E">
        <w:trPr>
          <w:trHeight w:val="180"/>
        </w:trPr>
        <w:tc>
          <w:tcPr>
            <w:tcW w:w="5080" w:type="dxa"/>
            <w:tcBorders>
              <w:top w:val="nil"/>
              <w:left w:val="nil"/>
              <w:bottom w:val="nil"/>
              <w:right w:val="nil"/>
            </w:tcBorders>
            <w:shd w:val="clear" w:color="auto" w:fill="auto"/>
            <w:noWrap/>
            <w:vAlign w:val="bottom"/>
            <w:hideMark/>
          </w:tcPr>
          <w:p w14:paraId="09EE3564" w14:textId="77777777" w:rsidR="00A23F7A" w:rsidRPr="00312D0A" w:rsidRDefault="00A23F7A" w:rsidP="00B5765E">
            <w:pPr>
              <w:rPr>
                <w:rFonts w:ascii="Arial" w:eastAsia="Times New Roman" w:hAnsi="Arial" w:cs="Arial"/>
                <w:b/>
                <w:bCs/>
                <w:sz w:val="14"/>
                <w:szCs w:val="14"/>
                <w:lang w:eastAsia="sv-SE"/>
              </w:rPr>
            </w:pPr>
            <w:r w:rsidRPr="00312D0A">
              <w:rPr>
                <w:rFonts w:ascii="Arial" w:eastAsia="Times New Roman" w:hAnsi="Arial" w:cs="Arial"/>
                <w:b/>
                <w:bCs/>
                <w:sz w:val="14"/>
                <w:szCs w:val="14"/>
                <w:lang w:eastAsia="sv-SE"/>
              </w:rPr>
              <w:t>efter den 1 januari 2020</w:t>
            </w:r>
          </w:p>
        </w:tc>
        <w:tc>
          <w:tcPr>
            <w:tcW w:w="980" w:type="dxa"/>
            <w:tcBorders>
              <w:top w:val="nil"/>
              <w:left w:val="nil"/>
              <w:bottom w:val="nil"/>
              <w:right w:val="nil"/>
            </w:tcBorders>
            <w:shd w:val="clear" w:color="auto" w:fill="auto"/>
            <w:noWrap/>
            <w:vAlign w:val="bottom"/>
            <w:hideMark/>
          </w:tcPr>
          <w:p w14:paraId="1282E9EA" w14:textId="77777777" w:rsidR="00A23F7A" w:rsidRPr="00312D0A" w:rsidRDefault="00A23F7A" w:rsidP="00B5765E">
            <w:pPr>
              <w:rPr>
                <w:rFonts w:ascii="Arial" w:eastAsia="Times New Roman" w:hAnsi="Arial" w:cs="Arial"/>
                <w:b/>
                <w:bCs/>
                <w:sz w:val="14"/>
                <w:szCs w:val="14"/>
                <w:lang w:eastAsia="sv-SE"/>
              </w:rPr>
            </w:pPr>
          </w:p>
        </w:tc>
        <w:tc>
          <w:tcPr>
            <w:tcW w:w="880" w:type="dxa"/>
            <w:tcBorders>
              <w:top w:val="nil"/>
              <w:left w:val="nil"/>
              <w:bottom w:val="nil"/>
              <w:right w:val="nil"/>
            </w:tcBorders>
            <w:shd w:val="clear" w:color="auto" w:fill="auto"/>
            <w:noWrap/>
            <w:vAlign w:val="bottom"/>
            <w:hideMark/>
          </w:tcPr>
          <w:p w14:paraId="43546C68" w14:textId="77777777" w:rsidR="00A23F7A" w:rsidRPr="00312D0A" w:rsidRDefault="00A23F7A" w:rsidP="00B5765E">
            <w:pPr>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18CFA6AD" w14:textId="77777777" w:rsidR="00A23F7A" w:rsidRPr="00312D0A" w:rsidRDefault="00A23F7A" w:rsidP="00B5765E">
            <w:pPr>
              <w:rPr>
                <w:rFonts w:eastAsia="Times New Roman" w:cs="Times New Roman"/>
                <w:lang w:eastAsia="sv-SE"/>
              </w:rPr>
            </w:pPr>
          </w:p>
        </w:tc>
      </w:tr>
      <w:tr w:rsidR="00A23F7A" w:rsidRPr="00312D0A" w14:paraId="7919C0C7" w14:textId="77777777" w:rsidTr="00B5765E">
        <w:trPr>
          <w:trHeight w:val="180"/>
        </w:trPr>
        <w:tc>
          <w:tcPr>
            <w:tcW w:w="5080" w:type="dxa"/>
            <w:tcBorders>
              <w:top w:val="nil"/>
              <w:left w:val="nil"/>
              <w:bottom w:val="nil"/>
              <w:right w:val="nil"/>
            </w:tcBorders>
            <w:shd w:val="clear" w:color="auto" w:fill="auto"/>
            <w:noWrap/>
            <w:vAlign w:val="bottom"/>
            <w:hideMark/>
          </w:tcPr>
          <w:p w14:paraId="5B1062EE" w14:textId="77777777" w:rsidR="00A23F7A" w:rsidRPr="00312D0A" w:rsidRDefault="00A23F7A" w:rsidP="00B5765E">
            <w:pPr>
              <w:rPr>
                <w:rFonts w:eastAsia="Times New Roman" w:cs="Times New Roman"/>
                <w:lang w:eastAsia="sv-SE"/>
              </w:rPr>
            </w:pPr>
          </w:p>
        </w:tc>
        <w:tc>
          <w:tcPr>
            <w:tcW w:w="980" w:type="dxa"/>
            <w:tcBorders>
              <w:top w:val="nil"/>
              <w:left w:val="nil"/>
              <w:bottom w:val="nil"/>
              <w:right w:val="nil"/>
            </w:tcBorders>
            <w:shd w:val="clear" w:color="auto" w:fill="auto"/>
            <w:noWrap/>
            <w:vAlign w:val="bottom"/>
            <w:hideMark/>
          </w:tcPr>
          <w:p w14:paraId="1EB02066" w14:textId="77777777" w:rsidR="00A23F7A" w:rsidRPr="00312D0A" w:rsidRDefault="00A23F7A" w:rsidP="00B5765E">
            <w:pPr>
              <w:rPr>
                <w:rFonts w:eastAsia="Times New Roman" w:cs="Times New Roman"/>
                <w:lang w:eastAsia="sv-SE"/>
              </w:rPr>
            </w:pPr>
          </w:p>
        </w:tc>
        <w:tc>
          <w:tcPr>
            <w:tcW w:w="880" w:type="dxa"/>
            <w:tcBorders>
              <w:top w:val="nil"/>
              <w:left w:val="nil"/>
              <w:bottom w:val="nil"/>
              <w:right w:val="nil"/>
            </w:tcBorders>
            <w:shd w:val="clear" w:color="auto" w:fill="auto"/>
            <w:noWrap/>
            <w:vAlign w:val="bottom"/>
            <w:hideMark/>
          </w:tcPr>
          <w:p w14:paraId="65D7BE05" w14:textId="77777777" w:rsidR="00A23F7A" w:rsidRPr="00312D0A" w:rsidRDefault="00A23F7A" w:rsidP="00B5765E">
            <w:pPr>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20A1C546" w14:textId="77777777" w:rsidR="00A23F7A" w:rsidRPr="00312D0A" w:rsidRDefault="00A23F7A" w:rsidP="00B5765E">
            <w:pPr>
              <w:rPr>
                <w:rFonts w:eastAsia="Times New Roman" w:cs="Times New Roman"/>
                <w:lang w:eastAsia="sv-SE"/>
              </w:rPr>
            </w:pPr>
          </w:p>
        </w:tc>
      </w:tr>
      <w:tr w:rsidR="00A23F7A" w:rsidRPr="00312D0A" w14:paraId="4BDFA748" w14:textId="77777777" w:rsidTr="00B5765E">
        <w:trPr>
          <w:trHeight w:val="180"/>
        </w:trPr>
        <w:tc>
          <w:tcPr>
            <w:tcW w:w="5080" w:type="dxa"/>
            <w:tcBorders>
              <w:top w:val="nil"/>
              <w:left w:val="nil"/>
              <w:bottom w:val="nil"/>
              <w:right w:val="nil"/>
            </w:tcBorders>
            <w:shd w:val="clear" w:color="auto" w:fill="auto"/>
            <w:noWrap/>
            <w:vAlign w:val="bottom"/>
            <w:hideMark/>
          </w:tcPr>
          <w:p w14:paraId="6C0594E4" w14:textId="77777777" w:rsidR="00A23F7A" w:rsidRPr="00312D0A" w:rsidRDefault="00A23F7A" w:rsidP="00B5765E">
            <w:pPr>
              <w:rPr>
                <w:rFonts w:ascii="Arial" w:eastAsia="Times New Roman" w:hAnsi="Arial" w:cs="Arial"/>
                <w:sz w:val="14"/>
                <w:szCs w:val="14"/>
                <w:lang w:eastAsia="sv-SE"/>
              </w:rPr>
            </w:pPr>
            <w:r w:rsidRPr="00312D0A">
              <w:rPr>
                <w:rFonts w:ascii="Arial" w:eastAsia="Times New Roman" w:hAnsi="Arial" w:cs="Arial"/>
                <w:sz w:val="14"/>
                <w:szCs w:val="14"/>
                <w:lang w:eastAsia="sv-SE"/>
              </w:rPr>
              <w:t>Expertgruppen för biståndsanalys/EBA (UD 2013:01)</w:t>
            </w:r>
          </w:p>
        </w:tc>
        <w:tc>
          <w:tcPr>
            <w:tcW w:w="980" w:type="dxa"/>
            <w:tcBorders>
              <w:top w:val="nil"/>
              <w:left w:val="nil"/>
              <w:bottom w:val="nil"/>
              <w:right w:val="nil"/>
            </w:tcBorders>
            <w:shd w:val="clear" w:color="auto" w:fill="auto"/>
            <w:noWrap/>
            <w:vAlign w:val="bottom"/>
            <w:hideMark/>
          </w:tcPr>
          <w:p w14:paraId="2D2DDFBF"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71 985 </w:t>
            </w:r>
          </w:p>
        </w:tc>
        <w:tc>
          <w:tcPr>
            <w:tcW w:w="880" w:type="dxa"/>
            <w:tcBorders>
              <w:top w:val="nil"/>
              <w:left w:val="nil"/>
              <w:bottom w:val="nil"/>
              <w:right w:val="nil"/>
            </w:tcBorders>
            <w:shd w:val="clear" w:color="auto" w:fill="auto"/>
            <w:noWrap/>
            <w:vAlign w:val="bottom"/>
            <w:hideMark/>
          </w:tcPr>
          <w:p w14:paraId="53ED7209"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7 546 </w:t>
            </w:r>
          </w:p>
        </w:tc>
        <w:tc>
          <w:tcPr>
            <w:tcW w:w="940" w:type="dxa"/>
            <w:tcBorders>
              <w:top w:val="nil"/>
              <w:left w:val="nil"/>
              <w:bottom w:val="nil"/>
              <w:right w:val="nil"/>
            </w:tcBorders>
            <w:shd w:val="clear" w:color="auto" w:fill="auto"/>
            <w:noWrap/>
            <w:vAlign w:val="bottom"/>
            <w:hideMark/>
          </w:tcPr>
          <w:p w14:paraId="573CA054"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296 </w:t>
            </w:r>
          </w:p>
        </w:tc>
      </w:tr>
      <w:tr w:rsidR="00A23F7A" w:rsidRPr="00312D0A" w14:paraId="0C6D66A0" w14:textId="77777777" w:rsidTr="00B5765E">
        <w:trPr>
          <w:trHeight w:val="180"/>
        </w:trPr>
        <w:tc>
          <w:tcPr>
            <w:tcW w:w="5080" w:type="dxa"/>
            <w:tcBorders>
              <w:top w:val="nil"/>
              <w:left w:val="nil"/>
              <w:bottom w:val="nil"/>
              <w:right w:val="nil"/>
            </w:tcBorders>
            <w:shd w:val="clear" w:color="auto" w:fill="auto"/>
            <w:noWrap/>
            <w:vAlign w:val="bottom"/>
            <w:hideMark/>
          </w:tcPr>
          <w:p w14:paraId="5E215D28" w14:textId="77777777" w:rsidR="00A23F7A" w:rsidRPr="00312D0A" w:rsidRDefault="00A23F7A" w:rsidP="00B5765E">
            <w:pPr>
              <w:rPr>
                <w:rFonts w:ascii="Arial" w:eastAsia="Times New Roman" w:hAnsi="Arial" w:cs="Arial"/>
                <w:sz w:val="14"/>
                <w:szCs w:val="14"/>
                <w:lang w:eastAsia="sv-SE"/>
              </w:rPr>
            </w:pPr>
            <w:r w:rsidRPr="00312D0A">
              <w:rPr>
                <w:rFonts w:ascii="Arial" w:eastAsia="Times New Roman" w:hAnsi="Arial" w:cs="Arial"/>
                <w:sz w:val="14"/>
                <w:szCs w:val="14"/>
                <w:lang w:eastAsia="sv-SE"/>
              </w:rPr>
              <w:t>Kommitté för Sveriges deltagande</w:t>
            </w:r>
          </w:p>
        </w:tc>
        <w:tc>
          <w:tcPr>
            <w:tcW w:w="980" w:type="dxa"/>
            <w:tcBorders>
              <w:top w:val="nil"/>
              <w:left w:val="nil"/>
              <w:bottom w:val="nil"/>
              <w:right w:val="nil"/>
            </w:tcBorders>
            <w:shd w:val="clear" w:color="auto" w:fill="auto"/>
            <w:noWrap/>
            <w:vAlign w:val="bottom"/>
            <w:hideMark/>
          </w:tcPr>
          <w:p w14:paraId="40FFA5DE"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  </w:t>
            </w:r>
          </w:p>
        </w:tc>
        <w:tc>
          <w:tcPr>
            <w:tcW w:w="880" w:type="dxa"/>
            <w:tcBorders>
              <w:top w:val="nil"/>
              <w:left w:val="nil"/>
              <w:bottom w:val="nil"/>
              <w:right w:val="nil"/>
            </w:tcBorders>
            <w:shd w:val="clear" w:color="auto" w:fill="auto"/>
            <w:noWrap/>
            <w:vAlign w:val="bottom"/>
            <w:hideMark/>
          </w:tcPr>
          <w:p w14:paraId="2A8B036D"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w:t>
            </w:r>
          </w:p>
        </w:tc>
        <w:tc>
          <w:tcPr>
            <w:tcW w:w="940" w:type="dxa"/>
            <w:tcBorders>
              <w:top w:val="nil"/>
              <w:left w:val="nil"/>
              <w:bottom w:val="nil"/>
              <w:right w:val="nil"/>
            </w:tcBorders>
            <w:shd w:val="clear" w:color="auto" w:fill="auto"/>
            <w:noWrap/>
            <w:vAlign w:val="bottom"/>
            <w:hideMark/>
          </w:tcPr>
          <w:p w14:paraId="320F34E8"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  </w:t>
            </w:r>
          </w:p>
        </w:tc>
      </w:tr>
      <w:tr w:rsidR="00A23F7A" w:rsidRPr="00312D0A" w14:paraId="4FC4450A" w14:textId="77777777" w:rsidTr="00B5765E">
        <w:trPr>
          <w:trHeight w:val="180"/>
        </w:trPr>
        <w:tc>
          <w:tcPr>
            <w:tcW w:w="5080" w:type="dxa"/>
            <w:tcBorders>
              <w:top w:val="nil"/>
              <w:left w:val="nil"/>
              <w:bottom w:val="nil"/>
              <w:right w:val="nil"/>
            </w:tcBorders>
            <w:shd w:val="clear" w:color="auto" w:fill="auto"/>
            <w:noWrap/>
            <w:vAlign w:val="bottom"/>
            <w:hideMark/>
          </w:tcPr>
          <w:p w14:paraId="5C06C065" w14:textId="77777777" w:rsidR="00A23F7A" w:rsidRPr="00312D0A" w:rsidRDefault="00A23F7A" w:rsidP="00B5765E">
            <w:pPr>
              <w:rPr>
                <w:rFonts w:ascii="Arial" w:eastAsia="Times New Roman" w:hAnsi="Arial" w:cs="Arial"/>
                <w:sz w:val="14"/>
                <w:szCs w:val="14"/>
                <w:lang w:eastAsia="sv-SE"/>
              </w:rPr>
            </w:pPr>
            <w:r w:rsidRPr="00312D0A">
              <w:rPr>
                <w:rFonts w:ascii="Arial" w:eastAsia="Times New Roman" w:hAnsi="Arial" w:cs="Arial"/>
                <w:sz w:val="14"/>
                <w:szCs w:val="14"/>
                <w:lang w:eastAsia="sv-SE"/>
              </w:rPr>
              <w:t>i världsutställningen Expo 2020 i Dubai (UD 2018:02)</w:t>
            </w:r>
          </w:p>
        </w:tc>
        <w:tc>
          <w:tcPr>
            <w:tcW w:w="980" w:type="dxa"/>
            <w:tcBorders>
              <w:top w:val="nil"/>
              <w:left w:val="nil"/>
              <w:bottom w:val="nil"/>
              <w:right w:val="nil"/>
            </w:tcBorders>
            <w:shd w:val="clear" w:color="auto" w:fill="auto"/>
            <w:noWrap/>
            <w:vAlign w:val="bottom"/>
            <w:hideMark/>
          </w:tcPr>
          <w:p w14:paraId="0A0FCC58"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9 660 </w:t>
            </w:r>
          </w:p>
        </w:tc>
        <w:tc>
          <w:tcPr>
            <w:tcW w:w="880" w:type="dxa"/>
            <w:tcBorders>
              <w:top w:val="nil"/>
              <w:left w:val="nil"/>
              <w:bottom w:val="nil"/>
              <w:right w:val="nil"/>
            </w:tcBorders>
            <w:shd w:val="clear" w:color="auto" w:fill="auto"/>
            <w:noWrap/>
            <w:vAlign w:val="bottom"/>
            <w:hideMark/>
          </w:tcPr>
          <w:p w14:paraId="1B1F03CB"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5 490 </w:t>
            </w:r>
          </w:p>
        </w:tc>
        <w:tc>
          <w:tcPr>
            <w:tcW w:w="940" w:type="dxa"/>
            <w:tcBorders>
              <w:top w:val="nil"/>
              <w:left w:val="nil"/>
              <w:bottom w:val="nil"/>
              <w:right w:val="nil"/>
            </w:tcBorders>
            <w:shd w:val="clear" w:color="auto" w:fill="auto"/>
            <w:noWrap/>
            <w:vAlign w:val="bottom"/>
            <w:hideMark/>
          </w:tcPr>
          <w:p w14:paraId="0FE14297" w14:textId="77777777" w:rsidR="00A23F7A" w:rsidRPr="00312D0A" w:rsidRDefault="00A23F7A" w:rsidP="00B5765E">
            <w:pPr>
              <w:jc w:val="right"/>
              <w:rPr>
                <w:rFonts w:ascii="Arial" w:eastAsia="Times New Roman" w:hAnsi="Arial" w:cs="Arial"/>
                <w:sz w:val="14"/>
                <w:szCs w:val="14"/>
                <w:lang w:eastAsia="sv-SE"/>
              </w:rPr>
            </w:pPr>
            <w:r w:rsidRPr="00312D0A">
              <w:rPr>
                <w:rFonts w:ascii="Arial" w:eastAsia="Times New Roman" w:hAnsi="Arial" w:cs="Arial"/>
                <w:sz w:val="14"/>
                <w:szCs w:val="14"/>
                <w:lang w:eastAsia="sv-SE"/>
              </w:rPr>
              <w:t xml:space="preserve">144 </w:t>
            </w:r>
          </w:p>
        </w:tc>
      </w:tr>
      <w:tr w:rsidR="00A23F7A" w:rsidRPr="00312D0A" w14:paraId="20DC7D4D" w14:textId="77777777" w:rsidTr="00B5765E">
        <w:trPr>
          <w:trHeight w:val="180"/>
        </w:trPr>
        <w:tc>
          <w:tcPr>
            <w:tcW w:w="5080" w:type="dxa"/>
            <w:tcBorders>
              <w:top w:val="nil"/>
              <w:left w:val="nil"/>
              <w:bottom w:val="nil"/>
              <w:right w:val="nil"/>
            </w:tcBorders>
            <w:shd w:val="clear" w:color="auto" w:fill="auto"/>
            <w:noWrap/>
            <w:vAlign w:val="bottom"/>
            <w:hideMark/>
          </w:tcPr>
          <w:p w14:paraId="37997497" w14:textId="77777777" w:rsidR="00A23F7A" w:rsidRPr="00312D0A" w:rsidRDefault="00A23F7A" w:rsidP="00B5765E">
            <w:pPr>
              <w:jc w:val="right"/>
              <w:rPr>
                <w:rFonts w:ascii="Arial" w:eastAsia="Times New Roman" w:hAnsi="Arial" w:cs="Arial"/>
                <w:sz w:val="14"/>
                <w:szCs w:val="14"/>
                <w:lang w:eastAsia="sv-SE"/>
              </w:rPr>
            </w:pPr>
          </w:p>
        </w:tc>
        <w:tc>
          <w:tcPr>
            <w:tcW w:w="980" w:type="dxa"/>
            <w:tcBorders>
              <w:top w:val="nil"/>
              <w:left w:val="nil"/>
              <w:bottom w:val="nil"/>
              <w:right w:val="nil"/>
            </w:tcBorders>
            <w:shd w:val="clear" w:color="auto" w:fill="auto"/>
            <w:noWrap/>
            <w:vAlign w:val="bottom"/>
            <w:hideMark/>
          </w:tcPr>
          <w:p w14:paraId="151A842C" w14:textId="77777777" w:rsidR="00A23F7A" w:rsidRPr="00312D0A" w:rsidRDefault="00A23F7A" w:rsidP="00B5765E">
            <w:pPr>
              <w:rPr>
                <w:rFonts w:eastAsia="Times New Roman" w:cs="Times New Roman"/>
                <w:lang w:eastAsia="sv-SE"/>
              </w:rPr>
            </w:pPr>
          </w:p>
        </w:tc>
        <w:tc>
          <w:tcPr>
            <w:tcW w:w="880" w:type="dxa"/>
            <w:tcBorders>
              <w:top w:val="nil"/>
              <w:left w:val="nil"/>
              <w:bottom w:val="nil"/>
              <w:right w:val="nil"/>
            </w:tcBorders>
            <w:shd w:val="clear" w:color="auto" w:fill="auto"/>
            <w:noWrap/>
            <w:vAlign w:val="bottom"/>
            <w:hideMark/>
          </w:tcPr>
          <w:p w14:paraId="354D521E" w14:textId="77777777" w:rsidR="00A23F7A" w:rsidRPr="00312D0A" w:rsidRDefault="00A23F7A" w:rsidP="00B5765E">
            <w:pPr>
              <w:jc w:val="right"/>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72542356" w14:textId="77777777" w:rsidR="00A23F7A" w:rsidRPr="00312D0A" w:rsidRDefault="00A23F7A" w:rsidP="00B5765E">
            <w:pPr>
              <w:jc w:val="right"/>
              <w:rPr>
                <w:rFonts w:eastAsia="Times New Roman" w:cs="Times New Roman"/>
                <w:lang w:eastAsia="sv-SE"/>
              </w:rPr>
            </w:pPr>
          </w:p>
        </w:tc>
      </w:tr>
      <w:tr w:rsidR="00A23F7A" w:rsidRPr="00312D0A" w14:paraId="405CACAD" w14:textId="77777777" w:rsidTr="00B5765E">
        <w:trPr>
          <w:trHeight w:val="180"/>
        </w:trPr>
        <w:tc>
          <w:tcPr>
            <w:tcW w:w="5080" w:type="dxa"/>
            <w:tcBorders>
              <w:top w:val="nil"/>
              <w:left w:val="nil"/>
              <w:bottom w:val="nil"/>
              <w:right w:val="nil"/>
            </w:tcBorders>
            <w:shd w:val="clear" w:color="auto" w:fill="auto"/>
            <w:noWrap/>
            <w:vAlign w:val="bottom"/>
            <w:hideMark/>
          </w:tcPr>
          <w:p w14:paraId="45BFAB8B" w14:textId="77777777" w:rsidR="00A23F7A" w:rsidRPr="00312D0A" w:rsidRDefault="00A23F7A" w:rsidP="00B5765E">
            <w:pPr>
              <w:jc w:val="right"/>
              <w:rPr>
                <w:rFonts w:eastAsia="Times New Roman" w:cs="Times New Roman"/>
                <w:lang w:eastAsia="sv-SE"/>
              </w:rPr>
            </w:pPr>
          </w:p>
        </w:tc>
        <w:tc>
          <w:tcPr>
            <w:tcW w:w="980" w:type="dxa"/>
            <w:tcBorders>
              <w:top w:val="nil"/>
              <w:left w:val="nil"/>
              <w:bottom w:val="nil"/>
              <w:right w:val="nil"/>
            </w:tcBorders>
            <w:shd w:val="clear" w:color="auto" w:fill="auto"/>
            <w:noWrap/>
            <w:vAlign w:val="bottom"/>
            <w:hideMark/>
          </w:tcPr>
          <w:p w14:paraId="6524D2A7" w14:textId="77777777" w:rsidR="00A23F7A" w:rsidRPr="00312D0A" w:rsidRDefault="00A23F7A" w:rsidP="00B5765E">
            <w:pPr>
              <w:rPr>
                <w:rFonts w:eastAsia="Times New Roman" w:cs="Times New Roman"/>
                <w:lang w:eastAsia="sv-SE"/>
              </w:rPr>
            </w:pPr>
          </w:p>
        </w:tc>
        <w:tc>
          <w:tcPr>
            <w:tcW w:w="880" w:type="dxa"/>
            <w:tcBorders>
              <w:top w:val="nil"/>
              <w:left w:val="nil"/>
              <w:bottom w:val="nil"/>
              <w:right w:val="nil"/>
            </w:tcBorders>
            <w:shd w:val="clear" w:color="auto" w:fill="auto"/>
            <w:noWrap/>
            <w:vAlign w:val="bottom"/>
            <w:hideMark/>
          </w:tcPr>
          <w:p w14:paraId="50B244BB" w14:textId="77777777" w:rsidR="00A23F7A" w:rsidRPr="00312D0A" w:rsidRDefault="00A23F7A" w:rsidP="00B5765E">
            <w:pPr>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6203A1A2" w14:textId="77777777" w:rsidR="00A23F7A" w:rsidRPr="00312D0A" w:rsidRDefault="00A23F7A" w:rsidP="00B5765E">
            <w:pPr>
              <w:rPr>
                <w:rFonts w:eastAsia="Times New Roman" w:cs="Times New Roman"/>
                <w:lang w:eastAsia="sv-SE"/>
              </w:rPr>
            </w:pPr>
          </w:p>
        </w:tc>
      </w:tr>
      <w:tr w:rsidR="00A23F7A" w:rsidRPr="00312D0A" w14:paraId="261A4A29" w14:textId="77777777" w:rsidTr="00B5765E">
        <w:trPr>
          <w:trHeight w:val="180"/>
        </w:trPr>
        <w:tc>
          <w:tcPr>
            <w:tcW w:w="5080" w:type="dxa"/>
            <w:tcBorders>
              <w:top w:val="nil"/>
              <w:left w:val="nil"/>
              <w:bottom w:val="nil"/>
              <w:right w:val="nil"/>
            </w:tcBorders>
            <w:shd w:val="clear" w:color="auto" w:fill="auto"/>
            <w:noWrap/>
            <w:vAlign w:val="bottom"/>
            <w:hideMark/>
          </w:tcPr>
          <w:p w14:paraId="3E59471C" w14:textId="77777777" w:rsidR="00A23F7A" w:rsidRPr="00312D0A" w:rsidRDefault="00A23F7A" w:rsidP="00B5765E">
            <w:pPr>
              <w:jc w:val="right"/>
              <w:rPr>
                <w:rFonts w:ascii="Arial" w:eastAsia="Times New Roman" w:hAnsi="Arial" w:cs="Arial"/>
                <w:b/>
                <w:bCs/>
                <w:sz w:val="14"/>
                <w:szCs w:val="14"/>
                <w:lang w:eastAsia="sv-SE"/>
              </w:rPr>
            </w:pPr>
            <w:r w:rsidRPr="00312D0A">
              <w:rPr>
                <w:rFonts w:ascii="Arial" w:eastAsia="Times New Roman" w:hAnsi="Arial" w:cs="Arial"/>
                <w:b/>
                <w:bCs/>
                <w:sz w:val="14"/>
                <w:szCs w:val="14"/>
                <w:lang w:eastAsia="sv-SE"/>
              </w:rPr>
              <w:t xml:space="preserve">                                                                Summa</w:t>
            </w:r>
          </w:p>
        </w:tc>
        <w:tc>
          <w:tcPr>
            <w:tcW w:w="980" w:type="dxa"/>
            <w:tcBorders>
              <w:top w:val="nil"/>
              <w:left w:val="nil"/>
              <w:bottom w:val="nil"/>
              <w:right w:val="nil"/>
            </w:tcBorders>
            <w:shd w:val="clear" w:color="auto" w:fill="auto"/>
            <w:noWrap/>
            <w:vAlign w:val="bottom"/>
            <w:hideMark/>
          </w:tcPr>
          <w:p w14:paraId="0209C3FC" w14:textId="77777777" w:rsidR="00A23F7A" w:rsidRPr="00312D0A" w:rsidRDefault="00A23F7A" w:rsidP="00B5765E">
            <w:pPr>
              <w:jc w:val="right"/>
              <w:rPr>
                <w:rFonts w:ascii="Arial" w:eastAsia="Times New Roman" w:hAnsi="Arial" w:cs="Arial"/>
                <w:b/>
                <w:bCs/>
                <w:sz w:val="14"/>
                <w:szCs w:val="14"/>
                <w:lang w:eastAsia="sv-SE"/>
              </w:rPr>
            </w:pPr>
            <w:r w:rsidRPr="00312D0A">
              <w:rPr>
                <w:rFonts w:ascii="Arial" w:eastAsia="Times New Roman" w:hAnsi="Arial" w:cs="Arial"/>
                <w:b/>
                <w:bCs/>
                <w:sz w:val="14"/>
                <w:szCs w:val="14"/>
                <w:lang w:eastAsia="sv-SE"/>
              </w:rPr>
              <w:t xml:space="preserve">81 645 </w:t>
            </w:r>
          </w:p>
        </w:tc>
        <w:tc>
          <w:tcPr>
            <w:tcW w:w="880" w:type="dxa"/>
            <w:tcBorders>
              <w:top w:val="nil"/>
              <w:left w:val="nil"/>
              <w:bottom w:val="nil"/>
              <w:right w:val="nil"/>
            </w:tcBorders>
            <w:shd w:val="clear" w:color="auto" w:fill="auto"/>
            <w:noWrap/>
            <w:vAlign w:val="bottom"/>
            <w:hideMark/>
          </w:tcPr>
          <w:p w14:paraId="4BB0409C" w14:textId="77777777" w:rsidR="00A23F7A" w:rsidRPr="00312D0A" w:rsidRDefault="00A23F7A" w:rsidP="00B5765E">
            <w:pPr>
              <w:jc w:val="right"/>
              <w:rPr>
                <w:rFonts w:ascii="Arial" w:eastAsia="Times New Roman" w:hAnsi="Arial" w:cs="Arial"/>
                <w:b/>
                <w:bCs/>
                <w:sz w:val="14"/>
                <w:szCs w:val="14"/>
                <w:lang w:eastAsia="sv-SE"/>
              </w:rPr>
            </w:pPr>
            <w:r w:rsidRPr="00312D0A">
              <w:rPr>
                <w:rFonts w:ascii="Arial" w:eastAsia="Times New Roman" w:hAnsi="Arial" w:cs="Arial"/>
                <w:b/>
                <w:bCs/>
                <w:sz w:val="14"/>
                <w:szCs w:val="14"/>
                <w:lang w:eastAsia="sv-SE"/>
              </w:rPr>
              <w:t xml:space="preserve">13 036 </w:t>
            </w:r>
          </w:p>
        </w:tc>
        <w:tc>
          <w:tcPr>
            <w:tcW w:w="940" w:type="dxa"/>
            <w:tcBorders>
              <w:top w:val="nil"/>
              <w:left w:val="nil"/>
              <w:bottom w:val="nil"/>
              <w:right w:val="nil"/>
            </w:tcBorders>
            <w:shd w:val="clear" w:color="auto" w:fill="auto"/>
            <w:noWrap/>
            <w:vAlign w:val="bottom"/>
            <w:hideMark/>
          </w:tcPr>
          <w:p w14:paraId="43AB8501" w14:textId="77777777" w:rsidR="00A23F7A" w:rsidRPr="00312D0A" w:rsidRDefault="00A23F7A" w:rsidP="00B5765E">
            <w:pPr>
              <w:jc w:val="right"/>
              <w:rPr>
                <w:rFonts w:ascii="Arial" w:eastAsia="Times New Roman" w:hAnsi="Arial" w:cs="Arial"/>
                <w:b/>
                <w:bCs/>
                <w:sz w:val="14"/>
                <w:szCs w:val="14"/>
                <w:lang w:eastAsia="sv-SE"/>
              </w:rPr>
            </w:pPr>
            <w:r w:rsidRPr="00312D0A">
              <w:rPr>
                <w:rFonts w:ascii="Arial" w:eastAsia="Times New Roman" w:hAnsi="Arial" w:cs="Arial"/>
                <w:b/>
                <w:bCs/>
                <w:sz w:val="14"/>
                <w:szCs w:val="14"/>
                <w:lang w:eastAsia="sv-SE"/>
              </w:rPr>
              <w:t xml:space="preserve">440 </w:t>
            </w:r>
          </w:p>
        </w:tc>
      </w:tr>
      <w:tr w:rsidR="00A23F7A" w:rsidRPr="00312D0A" w14:paraId="4726C0F1" w14:textId="77777777" w:rsidTr="00B5765E">
        <w:trPr>
          <w:trHeight w:val="210"/>
        </w:trPr>
        <w:tc>
          <w:tcPr>
            <w:tcW w:w="5080" w:type="dxa"/>
            <w:tcBorders>
              <w:top w:val="nil"/>
              <w:left w:val="nil"/>
              <w:bottom w:val="nil"/>
              <w:right w:val="nil"/>
            </w:tcBorders>
            <w:shd w:val="clear" w:color="auto" w:fill="auto"/>
            <w:noWrap/>
            <w:vAlign w:val="bottom"/>
            <w:hideMark/>
          </w:tcPr>
          <w:p w14:paraId="599BD5B8" w14:textId="77777777" w:rsidR="00A23F7A" w:rsidRPr="00312D0A" w:rsidRDefault="00A23F7A" w:rsidP="00B5765E">
            <w:pPr>
              <w:jc w:val="right"/>
              <w:rPr>
                <w:rFonts w:ascii="Arial" w:eastAsia="Times New Roman" w:hAnsi="Arial" w:cs="Arial"/>
                <w:b/>
                <w:bCs/>
                <w:sz w:val="14"/>
                <w:szCs w:val="14"/>
                <w:lang w:eastAsia="sv-SE"/>
              </w:rPr>
            </w:pPr>
          </w:p>
        </w:tc>
        <w:tc>
          <w:tcPr>
            <w:tcW w:w="980" w:type="dxa"/>
            <w:tcBorders>
              <w:top w:val="nil"/>
              <w:left w:val="nil"/>
              <w:bottom w:val="nil"/>
              <w:right w:val="nil"/>
            </w:tcBorders>
            <w:shd w:val="clear" w:color="auto" w:fill="auto"/>
            <w:noWrap/>
            <w:vAlign w:val="bottom"/>
            <w:hideMark/>
          </w:tcPr>
          <w:p w14:paraId="4A62D0FB" w14:textId="77777777" w:rsidR="00A23F7A" w:rsidRPr="00312D0A" w:rsidRDefault="00A23F7A" w:rsidP="00B5765E">
            <w:pPr>
              <w:rPr>
                <w:rFonts w:eastAsia="Times New Roman" w:cs="Times New Roman"/>
                <w:lang w:eastAsia="sv-SE"/>
              </w:rPr>
            </w:pPr>
          </w:p>
        </w:tc>
        <w:tc>
          <w:tcPr>
            <w:tcW w:w="880" w:type="dxa"/>
            <w:tcBorders>
              <w:top w:val="nil"/>
              <w:left w:val="nil"/>
              <w:bottom w:val="nil"/>
              <w:right w:val="nil"/>
            </w:tcBorders>
            <w:shd w:val="clear" w:color="auto" w:fill="auto"/>
            <w:noWrap/>
            <w:vAlign w:val="bottom"/>
            <w:hideMark/>
          </w:tcPr>
          <w:p w14:paraId="4BF7FE8E" w14:textId="77777777" w:rsidR="00A23F7A" w:rsidRPr="00312D0A" w:rsidRDefault="00A23F7A" w:rsidP="00B5765E">
            <w:pPr>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03ED7178" w14:textId="77777777" w:rsidR="00A23F7A" w:rsidRPr="00312D0A" w:rsidRDefault="00A23F7A" w:rsidP="00B5765E">
            <w:pPr>
              <w:rPr>
                <w:rFonts w:eastAsia="Times New Roman" w:cs="Times New Roman"/>
                <w:lang w:eastAsia="sv-SE"/>
              </w:rPr>
            </w:pPr>
          </w:p>
        </w:tc>
      </w:tr>
      <w:tr w:rsidR="00A23F7A" w:rsidRPr="00312D0A" w14:paraId="768B2674" w14:textId="77777777" w:rsidTr="00B5765E">
        <w:trPr>
          <w:trHeight w:val="180"/>
        </w:trPr>
        <w:tc>
          <w:tcPr>
            <w:tcW w:w="5080" w:type="dxa"/>
            <w:tcBorders>
              <w:top w:val="nil"/>
              <w:left w:val="nil"/>
              <w:bottom w:val="nil"/>
              <w:right w:val="nil"/>
            </w:tcBorders>
            <w:shd w:val="clear" w:color="auto" w:fill="auto"/>
            <w:noWrap/>
            <w:vAlign w:val="bottom"/>
            <w:hideMark/>
          </w:tcPr>
          <w:p w14:paraId="34C4A7CE" w14:textId="77777777" w:rsidR="00A23F7A" w:rsidRPr="00312D0A" w:rsidRDefault="00A23F7A" w:rsidP="00B5765E">
            <w:pPr>
              <w:rPr>
                <w:rFonts w:eastAsia="Times New Roman" w:cs="Times New Roman"/>
                <w:lang w:eastAsia="sv-SE"/>
              </w:rPr>
            </w:pPr>
          </w:p>
        </w:tc>
        <w:tc>
          <w:tcPr>
            <w:tcW w:w="980" w:type="dxa"/>
            <w:tcBorders>
              <w:top w:val="nil"/>
              <w:left w:val="nil"/>
              <w:bottom w:val="nil"/>
              <w:right w:val="nil"/>
            </w:tcBorders>
            <w:shd w:val="clear" w:color="auto" w:fill="auto"/>
            <w:noWrap/>
            <w:vAlign w:val="bottom"/>
            <w:hideMark/>
          </w:tcPr>
          <w:p w14:paraId="776663E6" w14:textId="77777777" w:rsidR="00A23F7A" w:rsidRPr="00312D0A" w:rsidRDefault="00A23F7A" w:rsidP="00B5765E">
            <w:pPr>
              <w:rPr>
                <w:rFonts w:eastAsia="Times New Roman" w:cs="Times New Roman"/>
                <w:lang w:eastAsia="sv-SE"/>
              </w:rPr>
            </w:pPr>
          </w:p>
        </w:tc>
        <w:tc>
          <w:tcPr>
            <w:tcW w:w="880" w:type="dxa"/>
            <w:tcBorders>
              <w:top w:val="nil"/>
              <w:left w:val="nil"/>
              <w:bottom w:val="nil"/>
              <w:right w:val="nil"/>
            </w:tcBorders>
            <w:shd w:val="clear" w:color="auto" w:fill="auto"/>
            <w:noWrap/>
            <w:vAlign w:val="bottom"/>
            <w:hideMark/>
          </w:tcPr>
          <w:p w14:paraId="2E135522" w14:textId="77777777" w:rsidR="00A23F7A" w:rsidRPr="00312D0A" w:rsidRDefault="00A23F7A" w:rsidP="00B5765E">
            <w:pPr>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36B5C674" w14:textId="77777777" w:rsidR="00A23F7A" w:rsidRPr="00312D0A" w:rsidRDefault="00A23F7A" w:rsidP="00B5765E">
            <w:pPr>
              <w:rPr>
                <w:rFonts w:eastAsia="Times New Roman" w:cs="Times New Roman"/>
                <w:lang w:eastAsia="sv-SE"/>
              </w:rPr>
            </w:pPr>
          </w:p>
        </w:tc>
      </w:tr>
      <w:tr w:rsidR="00A23F7A" w:rsidRPr="00312D0A" w14:paraId="4B262DFA" w14:textId="77777777" w:rsidTr="00B5765E">
        <w:trPr>
          <w:trHeight w:val="180"/>
        </w:trPr>
        <w:tc>
          <w:tcPr>
            <w:tcW w:w="5080" w:type="dxa"/>
            <w:tcBorders>
              <w:top w:val="nil"/>
              <w:left w:val="nil"/>
              <w:bottom w:val="nil"/>
              <w:right w:val="nil"/>
            </w:tcBorders>
            <w:shd w:val="clear" w:color="auto" w:fill="auto"/>
            <w:noWrap/>
            <w:vAlign w:val="bottom"/>
            <w:hideMark/>
          </w:tcPr>
          <w:p w14:paraId="534F39EF" w14:textId="77777777" w:rsidR="00A23F7A" w:rsidRPr="00312D0A" w:rsidRDefault="00A23F7A" w:rsidP="00B5765E">
            <w:pPr>
              <w:rPr>
                <w:rFonts w:eastAsia="Times New Roman" w:cs="Times New Roman"/>
                <w:lang w:eastAsia="sv-SE"/>
              </w:rPr>
            </w:pPr>
          </w:p>
        </w:tc>
        <w:tc>
          <w:tcPr>
            <w:tcW w:w="980" w:type="dxa"/>
            <w:tcBorders>
              <w:top w:val="nil"/>
              <w:left w:val="nil"/>
              <w:bottom w:val="nil"/>
              <w:right w:val="nil"/>
            </w:tcBorders>
            <w:shd w:val="clear" w:color="auto" w:fill="auto"/>
            <w:noWrap/>
            <w:vAlign w:val="bottom"/>
            <w:hideMark/>
          </w:tcPr>
          <w:p w14:paraId="216E612A" w14:textId="77777777" w:rsidR="00A23F7A" w:rsidRPr="00312D0A" w:rsidRDefault="00A23F7A" w:rsidP="00B5765E">
            <w:pPr>
              <w:rPr>
                <w:rFonts w:eastAsia="Times New Roman" w:cs="Times New Roman"/>
                <w:lang w:eastAsia="sv-SE"/>
              </w:rPr>
            </w:pPr>
          </w:p>
        </w:tc>
        <w:tc>
          <w:tcPr>
            <w:tcW w:w="880" w:type="dxa"/>
            <w:tcBorders>
              <w:top w:val="nil"/>
              <w:left w:val="nil"/>
              <w:bottom w:val="nil"/>
              <w:right w:val="nil"/>
            </w:tcBorders>
            <w:shd w:val="clear" w:color="auto" w:fill="auto"/>
            <w:noWrap/>
            <w:vAlign w:val="bottom"/>
            <w:hideMark/>
          </w:tcPr>
          <w:p w14:paraId="22924BD8" w14:textId="77777777" w:rsidR="00A23F7A" w:rsidRPr="00312D0A" w:rsidRDefault="00A23F7A" w:rsidP="00B5765E">
            <w:pPr>
              <w:jc w:val="right"/>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61747129" w14:textId="77777777" w:rsidR="00A23F7A" w:rsidRPr="00312D0A" w:rsidRDefault="00A23F7A" w:rsidP="00B5765E">
            <w:pPr>
              <w:jc w:val="right"/>
              <w:rPr>
                <w:rFonts w:eastAsia="Times New Roman" w:cs="Times New Roman"/>
                <w:lang w:eastAsia="sv-SE"/>
              </w:rPr>
            </w:pPr>
          </w:p>
        </w:tc>
      </w:tr>
      <w:tr w:rsidR="00A23F7A" w:rsidRPr="00312D0A" w14:paraId="5488524B" w14:textId="77777777" w:rsidTr="00B5765E">
        <w:trPr>
          <w:trHeight w:val="180"/>
        </w:trPr>
        <w:tc>
          <w:tcPr>
            <w:tcW w:w="5080" w:type="dxa"/>
            <w:tcBorders>
              <w:top w:val="nil"/>
              <w:left w:val="nil"/>
              <w:bottom w:val="nil"/>
              <w:right w:val="nil"/>
            </w:tcBorders>
            <w:shd w:val="clear" w:color="auto" w:fill="auto"/>
            <w:noWrap/>
            <w:vAlign w:val="bottom"/>
            <w:hideMark/>
          </w:tcPr>
          <w:p w14:paraId="12BEA1DF" w14:textId="77777777" w:rsidR="00A23F7A" w:rsidRPr="00312D0A" w:rsidRDefault="00A23F7A" w:rsidP="00B5765E">
            <w:pPr>
              <w:jc w:val="right"/>
              <w:rPr>
                <w:rFonts w:ascii="Arial" w:eastAsia="Times New Roman" w:hAnsi="Arial" w:cs="Arial"/>
                <w:b/>
                <w:bCs/>
                <w:sz w:val="14"/>
                <w:szCs w:val="14"/>
                <w:lang w:eastAsia="sv-SE"/>
              </w:rPr>
            </w:pPr>
            <w:r w:rsidRPr="00312D0A">
              <w:rPr>
                <w:rFonts w:ascii="Arial" w:eastAsia="Times New Roman" w:hAnsi="Arial" w:cs="Arial"/>
                <w:b/>
                <w:bCs/>
                <w:sz w:val="14"/>
                <w:szCs w:val="14"/>
                <w:lang w:eastAsia="sv-SE"/>
              </w:rPr>
              <w:t>Summa total</w:t>
            </w:r>
          </w:p>
        </w:tc>
        <w:tc>
          <w:tcPr>
            <w:tcW w:w="980" w:type="dxa"/>
            <w:tcBorders>
              <w:top w:val="nil"/>
              <w:left w:val="nil"/>
              <w:bottom w:val="nil"/>
              <w:right w:val="nil"/>
            </w:tcBorders>
            <w:shd w:val="clear" w:color="auto" w:fill="auto"/>
            <w:noWrap/>
            <w:vAlign w:val="bottom"/>
            <w:hideMark/>
          </w:tcPr>
          <w:p w14:paraId="36549784" w14:textId="77777777" w:rsidR="00A23F7A" w:rsidRPr="00312D0A" w:rsidRDefault="00A23F7A" w:rsidP="00B5765E">
            <w:pPr>
              <w:jc w:val="right"/>
              <w:rPr>
                <w:rFonts w:ascii="Arial" w:eastAsia="Times New Roman" w:hAnsi="Arial" w:cs="Arial"/>
                <w:b/>
                <w:bCs/>
                <w:sz w:val="14"/>
                <w:szCs w:val="14"/>
                <w:lang w:eastAsia="sv-SE"/>
              </w:rPr>
            </w:pPr>
            <w:r w:rsidRPr="00312D0A">
              <w:rPr>
                <w:rFonts w:ascii="Arial" w:eastAsia="Times New Roman" w:hAnsi="Arial" w:cs="Arial"/>
                <w:b/>
                <w:bCs/>
                <w:sz w:val="14"/>
                <w:szCs w:val="14"/>
                <w:lang w:eastAsia="sv-SE"/>
              </w:rPr>
              <w:t xml:space="preserve">84 035 </w:t>
            </w:r>
          </w:p>
        </w:tc>
        <w:tc>
          <w:tcPr>
            <w:tcW w:w="880" w:type="dxa"/>
            <w:tcBorders>
              <w:top w:val="nil"/>
              <w:left w:val="nil"/>
              <w:bottom w:val="nil"/>
              <w:right w:val="nil"/>
            </w:tcBorders>
            <w:shd w:val="clear" w:color="auto" w:fill="auto"/>
            <w:noWrap/>
            <w:vAlign w:val="bottom"/>
            <w:hideMark/>
          </w:tcPr>
          <w:p w14:paraId="664582EF" w14:textId="77777777" w:rsidR="00A23F7A" w:rsidRPr="00312D0A" w:rsidRDefault="00A23F7A" w:rsidP="00B5765E">
            <w:pPr>
              <w:jc w:val="right"/>
              <w:rPr>
                <w:rFonts w:ascii="Arial" w:eastAsia="Times New Roman" w:hAnsi="Arial" w:cs="Arial"/>
                <w:b/>
                <w:bCs/>
                <w:sz w:val="14"/>
                <w:szCs w:val="14"/>
                <w:lang w:eastAsia="sv-SE"/>
              </w:rPr>
            </w:pPr>
            <w:r w:rsidRPr="00312D0A">
              <w:rPr>
                <w:rFonts w:ascii="Arial" w:eastAsia="Times New Roman" w:hAnsi="Arial" w:cs="Arial"/>
                <w:b/>
                <w:bCs/>
                <w:sz w:val="14"/>
                <w:szCs w:val="14"/>
                <w:lang w:eastAsia="sv-SE"/>
              </w:rPr>
              <w:t xml:space="preserve">13 334 </w:t>
            </w:r>
          </w:p>
        </w:tc>
        <w:tc>
          <w:tcPr>
            <w:tcW w:w="940" w:type="dxa"/>
            <w:tcBorders>
              <w:top w:val="nil"/>
              <w:left w:val="nil"/>
              <w:bottom w:val="nil"/>
              <w:right w:val="nil"/>
            </w:tcBorders>
            <w:shd w:val="clear" w:color="auto" w:fill="auto"/>
            <w:noWrap/>
            <w:vAlign w:val="bottom"/>
            <w:hideMark/>
          </w:tcPr>
          <w:p w14:paraId="13BCFED1" w14:textId="77777777" w:rsidR="00A23F7A" w:rsidRPr="00312D0A" w:rsidRDefault="00A23F7A" w:rsidP="00B5765E">
            <w:pPr>
              <w:jc w:val="right"/>
              <w:rPr>
                <w:rFonts w:ascii="Arial" w:eastAsia="Times New Roman" w:hAnsi="Arial" w:cs="Arial"/>
                <w:b/>
                <w:bCs/>
                <w:sz w:val="14"/>
                <w:szCs w:val="14"/>
                <w:lang w:eastAsia="sv-SE"/>
              </w:rPr>
            </w:pPr>
            <w:r w:rsidRPr="00312D0A">
              <w:rPr>
                <w:rFonts w:ascii="Arial" w:eastAsia="Times New Roman" w:hAnsi="Arial" w:cs="Arial"/>
                <w:b/>
                <w:bCs/>
                <w:sz w:val="14"/>
                <w:szCs w:val="14"/>
                <w:lang w:eastAsia="sv-SE"/>
              </w:rPr>
              <w:t xml:space="preserve">471 </w:t>
            </w:r>
          </w:p>
        </w:tc>
      </w:tr>
      <w:tr w:rsidR="00A23F7A" w:rsidRPr="00312D0A" w14:paraId="22AB72C1" w14:textId="77777777" w:rsidTr="00B5765E">
        <w:trPr>
          <w:trHeight w:val="180"/>
        </w:trPr>
        <w:tc>
          <w:tcPr>
            <w:tcW w:w="5080" w:type="dxa"/>
            <w:tcBorders>
              <w:top w:val="nil"/>
              <w:left w:val="nil"/>
              <w:bottom w:val="nil"/>
              <w:right w:val="nil"/>
            </w:tcBorders>
            <w:shd w:val="clear" w:color="auto" w:fill="auto"/>
            <w:noWrap/>
            <w:vAlign w:val="bottom"/>
            <w:hideMark/>
          </w:tcPr>
          <w:p w14:paraId="0CC9F432" w14:textId="77777777" w:rsidR="00A23F7A" w:rsidRPr="00312D0A" w:rsidRDefault="00A23F7A" w:rsidP="00B5765E">
            <w:pPr>
              <w:jc w:val="right"/>
              <w:rPr>
                <w:rFonts w:ascii="Arial" w:eastAsia="Times New Roman" w:hAnsi="Arial" w:cs="Arial"/>
                <w:b/>
                <w:bCs/>
                <w:sz w:val="14"/>
                <w:szCs w:val="14"/>
                <w:lang w:eastAsia="sv-SE"/>
              </w:rPr>
            </w:pPr>
          </w:p>
        </w:tc>
        <w:tc>
          <w:tcPr>
            <w:tcW w:w="980" w:type="dxa"/>
            <w:tcBorders>
              <w:top w:val="nil"/>
              <w:left w:val="nil"/>
              <w:bottom w:val="nil"/>
              <w:right w:val="nil"/>
            </w:tcBorders>
            <w:shd w:val="clear" w:color="auto" w:fill="auto"/>
            <w:noWrap/>
            <w:vAlign w:val="bottom"/>
            <w:hideMark/>
          </w:tcPr>
          <w:p w14:paraId="3AA9D9B0" w14:textId="77777777" w:rsidR="00A23F7A" w:rsidRPr="00312D0A" w:rsidRDefault="00A23F7A" w:rsidP="00B5765E">
            <w:pPr>
              <w:jc w:val="right"/>
              <w:rPr>
                <w:rFonts w:eastAsia="Times New Roman" w:cs="Times New Roman"/>
                <w:lang w:eastAsia="sv-SE"/>
              </w:rPr>
            </w:pPr>
          </w:p>
        </w:tc>
        <w:tc>
          <w:tcPr>
            <w:tcW w:w="880" w:type="dxa"/>
            <w:tcBorders>
              <w:top w:val="nil"/>
              <w:left w:val="nil"/>
              <w:bottom w:val="nil"/>
              <w:right w:val="nil"/>
            </w:tcBorders>
            <w:shd w:val="clear" w:color="auto" w:fill="auto"/>
            <w:noWrap/>
            <w:vAlign w:val="bottom"/>
            <w:hideMark/>
          </w:tcPr>
          <w:p w14:paraId="2110FF45" w14:textId="77777777" w:rsidR="00A23F7A" w:rsidRPr="00312D0A" w:rsidRDefault="00A23F7A" w:rsidP="00B5765E">
            <w:pPr>
              <w:jc w:val="right"/>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241DB4BD" w14:textId="77777777" w:rsidR="00A23F7A" w:rsidRPr="00312D0A" w:rsidRDefault="00A23F7A" w:rsidP="00B5765E">
            <w:pPr>
              <w:jc w:val="right"/>
              <w:rPr>
                <w:rFonts w:eastAsia="Times New Roman" w:cs="Times New Roman"/>
                <w:lang w:eastAsia="sv-SE"/>
              </w:rPr>
            </w:pPr>
          </w:p>
        </w:tc>
      </w:tr>
    </w:tbl>
    <w:p w14:paraId="265E2384" w14:textId="77777777" w:rsidR="00A23F7A" w:rsidRDefault="00A23F7A" w:rsidP="00B5765E"/>
    <w:p w14:paraId="04854AC9" w14:textId="77777777" w:rsidR="00A23F7A" w:rsidRDefault="00A23F7A">
      <w:r>
        <w:br w:type="page"/>
      </w:r>
    </w:p>
    <w:tbl>
      <w:tblPr>
        <w:tblW w:w="6360" w:type="dxa"/>
        <w:tblCellMar>
          <w:left w:w="70" w:type="dxa"/>
          <w:right w:w="70" w:type="dxa"/>
        </w:tblCellMar>
        <w:tblLook w:val="04A0" w:firstRow="1" w:lastRow="0" w:firstColumn="1" w:lastColumn="0" w:noHBand="0" w:noVBand="1"/>
      </w:tblPr>
      <w:tblGrid>
        <w:gridCol w:w="820"/>
        <w:gridCol w:w="820"/>
        <w:gridCol w:w="820"/>
        <w:gridCol w:w="880"/>
        <w:gridCol w:w="960"/>
        <w:gridCol w:w="1060"/>
        <w:gridCol w:w="1000"/>
      </w:tblGrid>
      <w:tr w:rsidR="00A23F7A" w:rsidRPr="00E571B0" w14:paraId="772DBF23" w14:textId="77777777" w:rsidTr="00B5765E">
        <w:trPr>
          <w:trHeight w:val="180"/>
        </w:trPr>
        <w:tc>
          <w:tcPr>
            <w:tcW w:w="820" w:type="dxa"/>
            <w:tcBorders>
              <w:top w:val="nil"/>
              <w:left w:val="nil"/>
              <w:bottom w:val="nil"/>
              <w:right w:val="nil"/>
            </w:tcBorders>
            <w:shd w:val="clear" w:color="auto" w:fill="auto"/>
            <w:noWrap/>
            <w:vAlign w:val="bottom"/>
            <w:hideMark/>
          </w:tcPr>
          <w:p w14:paraId="0892AD9B" w14:textId="77777777" w:rsidR="00A23F7A" w:rsidRPr="00E571B0" w:rsidRDefault="00A23F7A" w:rsidP="00B5765E">
            <w:pPr>
              <w:rPr>
                <w:rFonts w:eastAsia="Times New Roman" w:cs="Times New Roman"/>
                <w:sz w:val="24"/>
                <w:szCs w:val="24"/>
                <w:lang w:eastAsia="sv-SE"/>
              </w:rPr>
            </w:pPr>
          </w:p>
        </w:tc>
        <w:tc>
          <w:tcPr>
            <w:tcW w:w="820" w:type="dxa"/>
            <w:tcBorders>
              <w:top w:val="nil"/>
              <w:left w:val="nil"/>
              <w:bottom w:val="nil"/>
              <w:right w:val="nil"/>
            </w:tcBorders>
            <w:shd w:val="clear" w:color="auto" w:fill="auto"/>
            <w:noWrap/>
            <w:vAlign w:val="bottom"/>
            <w:hideMark/>
          </w:tcPr>
          <w:p w14:paraId="7E1AC9B4" w14:textId="77777777" w:rsidR="00A23F7A" w:rsidRPr="00E571B0"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64B8F9A5" w14:textId="77777777" w:rsidR="00A23F7A" w:rsidRPr="00E571B0" w:rsidRDefault="00A23F7A" w:rsidP="00B5765E">
            <w:pPr>
              <w:rPr>
                <w:rFonts w:eastAsia="Times New Roman" w:cs="Times New Roman"/>
                <w:lang w:eastAsia="sv-SE"/>
              </w:rPr>
            </w:pPr>
          </w:p>
        </w:tc>
        <w:tc>
          <w:tcPr>
            <w:tcW w:w="880" w:type="dxa"/>
            <w:tcBorders>
              <w:top w:val="nil"/>
              <w:left w:val="nil"/>
              <w:bottom w:val="nil"/>
              <w:right w:val="nil"/>
            </w:tcBorders>
            <w:shd w:val="clear" w:color="auto" w:fill="auto"/>
            <w:noWrap/>
            <w:vAlign w:val="bottom"/>
            <w:hideMark/>
          </w:tcPr>
          <w:p w14:paraId="274E2781" w14:textId="77777777" w:rsidR="00A23F7A" w:rsidRPr="00E571B0" w:rsidRDefault="00A23F7A" w:rsidP="00B5765E">
            <w:pPr>
              <w:rPr>
                <w:rFonts w:eastAsia="Times New Roman" w:cs="Times New Roman"/>
                <w:lang w:eastAsia="sv-SE"/>
              </w:rPr>
            </w:pPr>
          </w:p>
        </w:tc>
        <w:tc>
          <w:tcPr>
            <w:tcW w:w="960" w:type="dxa"/>
            <w:tcBorders>
              <w:top w:val="nil"/>
              <w:left w:val="nil"/>
              <w:bottom w:val="nil"/>
              <w:right w:val="nil"/>
            </w:tcBorders>
            <w:shd w:val="clear" w:color="auto" w:fill="auto"/>
            <w:noWrap/>
            <w:vAlign w:val="bottom"/>
            <w:hideMark/>
          </w:tcPr>
          <w:p w14:paraId="7C4E3D4D" w14:textId="77777777" w:rsidR="00A23F7A" w:rsidRPr="00E571B0" w:rsidRDefault="00A23F7A" w:rsidP="00B5765E">
            <w:pPr>
              <w:rPr>
                <w:rFonts w:eastAsia="Times New Roman" w:cs="Times New Roman"/>
                <w:lang w:eastAsia="sv-SE"/>
              </w:rPr>
            </w:pPr>
          </w:p>
        </w:tc>
        <w:tc>
          <w:tcPr>
            <w:tcW w:w="1060" w:type="dxa"/>
            <w:tcBorders>
              <w:top w:val="nil"/>
              <w:left w:val="nil"/>
              <w:bottom w:val="nil"/>
              <w:right w:val="nil"/>
            </w:tcBorders>
            <w:shd w:val="clear" w:color="auto" w:fill="auto"/>
            <w:noWrap/>
            <w:vAlign w:val="bottom"/>
            <w:hideMark/>
          </w:tcPr>
          <w:p w14:paraId="6092B113" w14:textId="77777777" w:rsidR="00A23F7A" w:rsidRPr="00E571B0"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76A01AB6" w14:textId="77777777" w:rsidR="00A23F7A" w:rsidRPr="00E571B0" w:rsidRDefault="00A23F7A" w:rsidP="00B5765E">
            <w:pPr>
              <w:rPr>
                <w:rFonts w:eastAsia="Times New Roman" w:cs="Times New Roman"/>
                <w:lang w:eastAsia="sv-SE"/>
              </w:rPr>
            </w:pPr>
          </w:p>
        </w:tc>
      </w:tr>
      <w:tr w:rsidR="00A23F7A" w:rsidRPr="00E571B0" w14:paraId="3F4E5856" w14:textId="77777777" w:rsidTr="00B5765E">
        <w:trPr>
          <w:trHeight w:val="180"/>
        </w:trPr>
        <w:tc>
          <w:tcPr>
            <w:tcW w:w="820" w:type="dxa"/>
            <w:tcBorders>
              <w:top w:val="nil"/>
              <w:left w:val="nil"/>
              <w:bottom w:val="single" w:sz="4" w:space="0" w:color="auto"/>
              <w:right w:val="nil"/>
            </w:tcBorders>
            <w:shd w:val="clear" w:color="auto" w:fill="auto"/>
            <w:noWrap/>
            <w:vAlign w:val="bottom"/>
            <w:hideMark/>
          </w:tcPr>
          <w:p w14:paraId="310A87D8" w14:textId="77777777" w:rsidR="00A23F7A" w:rsidRPr="00E571B0" w:rsidRDefault="00A23F7A" w:rsidP="00B5765E">
            <w:pPr>
              <w:jc w:val="right"/>
              <w:rPr>
                <w:rFonts w:ascii="Arial" w:eastAsia="Times New Roman" w:hAnsi="Arial" w:cs="Arial"/>
                <w:sz w:val="14"/>
                <w:szCs w:val="14"/>
                <w:lang w:eastAsia="sv-SE"/>
              </w:rPr>
            </w:pPr>
            <w:r w:rsidRPr="00E571B0">
              <w:rPr>
                <w:rFonts w:ascii="Arial" w:eastAsia="Times New Roman" w:hAnsi="Arial" w:cs="Arial"/>
                <w:sz w:val="14"/>
                <w:szCs w:val="14"/>
                <w:lang w:eastAsia="sv-SE"/>
              </w:rPr>
              <w:t> </w:t>
            </w:r>
          </w:p>
        </w:tc>
        <w:tc>
          <w:tcPr>
            <w:tcW w:w="820" w:type="dxa"/>
            <w:tcBorders>
              <w:top w:val="nil"/>
              <w:left w:val="nil"/>
              <w:bottom w:val="single" w:sz="4" w:space="0" w:color="auto"/>
              <w:right w:val="nil"/>
            </w:tcBorders>
            <w:shd w:val="clear" w:color="auto" w:fill="auto"/>
            <w:noWrap/>
            <w:vAlign w:val="bottom"/>
            <w:hideMark/>
          </w:tcPr>
          <w:p w14:paraId="7C0A331F" w14:textId="77777777" w:rsidR="00A23F7A" w:rsidRPr="00E571B0" w:rsidRDefault="00A23F7A" w:rsidP="00B5765E">
            <w:pPr>
              <w:jc w:val="right"/>
              <w:rPr>
                <w:rFonts w:ascii="Arial" w:eastAsia="Times New Roman" w:hAnsi="Arial" w:cs="Arial"/>
                <w:sz w:val="14"/>
                <w:szCs w:val="14"/>
                <w:lang w:eastAsia="sv-SE"/>
              </w:rPr>
            </w:pPr>
            <w:r w:rsidRPr="00E571B0">
              <w:rPr>
                <w:rFonts w:ascii="Arial" w:eastAsia="Times New Roman" w:hAnsi="Arial" w:cs="Arial"/>
                <w:sz w:val="14"/>
                <w:szCs w:val="14"/>
                <w:lang w:eastAsia="sv-SE"/>
              </w:rPr>
              <w:t> </w:t>
            </w:r>
          </w:p>
        </w:tc>
        <w:tc>
          <w:tcPr>
            <w:tcW w:w="820" w:type="dxa"/>
            <w:tcBorders>
              <w:top w:val="nil"/>
              <w:left w:val="nil"/>
              <w:bottom w:val="single" w:sz="4" w:space="0" w:color="auto"/>
              <w:right w:val="nil"/>
            </w:tcBorders>
            <w:shd w:val="clear" w:color="auto" w:fill="auto"/>
            <w:noWrap/>
            <w:vAlign w:val="bottom"/>
            <w:hideMark/>
          </w:tcPr>
          <w:p w14:paraId="2E581B4F" w14:textId="77777777" w:rsidR="00A23F7A" w:rsidRPr="00E571B0" w:rsidRDefault="00A23F7A" w:rsidP="00B5765E">
            <w:pPr>
              <w:rPr>
                <w:rFonts w:ascii="Arial" w:eastAsia="Times New Roman" w:hAnsi="Arial" w:cs="Arial"/>
                <w:sz w:val="14"/>
                <w:szCs w:val="14"/>
                <w:lang w:eastAsia="sv-SE"/>
              </w:rPr>
            </w:pPr>
            <w:r w:rsidRPr="00E571B0">
              <w:rPr>
                <w:rFonts w:ascii="Arial" w:eastAsia="Times New Roman" w:hAnsi="Arial" w:cs="Arial"/>
                <w:sz w:val="14"/>
                <w:szCs w:val="14"/>
                <w:lang w:eastAsia="sv-SE"/>
              </w:rPr>
              <w:t> </w:t>
            </w:r>
          </w:p>
        </w:tc>
        <w:tc>
          <w:tcPr>
            <w:tcW w:w="880" w:type="dxa"/>
            <w:tcBorders>
              <w:top w:val="nil"/>
              <w:left w:val="nil"/>
              <w:bottom w:val="single" w:sz="4" w:space="0" w:color="auto"/>
              <w:right w:val="nil"/>
            </w:tcBorders>
            <w:shd w:val="clear" w:color="auto" w:fill="auto"/>
            <w:noWrap/>
            <w:vAlign w:val="bottom"/>
            <w:hideMark/>
          </w:tcPr>
          <w:p w14:paraId="051C60AC" w14:textId="77777777" w:rsidR="00A23F7A" w:rsidRPr="00E571B0" w:rsidRDefault="00A23F7A" w:rsidP="00B5765E">
            <w:pPr>
              <w:jc w:val="right"/>
              <w:rPr>
                <w:rFonts w:ascii="Arial" w:eastAsia="Times New Roman" w:hAnsi="Arial" w:cs="Arial"/>
                <w:sz w:val="14"/>
                <w:szCs w:val="14"/>
                <w:lang w:eastAsia="sv-SE"/>
              </w:rPr>
            </w:pPr>
            <w:r w:rsidRPr="00E571B0">
              <w:rPr>
                <w:rFonts w:ascii="Arial" w:eastAsia="Times New Roman" w:hAnsi="Arial" w:cs="Arial"/>
                <w:sz w:val="14"/>
                <w:szCs w:val="14"/>
                <w:lang w:eastAsia="sv-SE"/>
              </w:rPr>
              <w:t> </w:t>
            </w:r>
          </w:p>
        </w:tc>
        <w:tc>
          <w:tcPr>
            <w:tcW w:w="960" w:type="dxa"/>
            <w:tcBorders>
              <w:top w:val="nil"/>
              <w:left w:val="nil"/>
              <w:bottom w:val="single" w:sz="4" w:space="0" w:color="auto"/>
              <w:right w:val="nil"/>
            </w:tcBorders>
            <w:shd w:val="clear" w:color="auto" w:fill="auto"/>
            <w:noWrap/>
            <w:vAlign w:val="bottom"/>
            <w:hideMark/>
          </w:tcPr>
          <w:p w14:paraId="2CB55817" w14:textId="77777777" w:rsidR="00A23F7A" w:rsidRPr="00E571B0" w:rsidRDefault="00A23F7A" w:rsidP="00B5765E">
            <w:pPr>
              <w:jc w:val="right"/>
              <w:rPr>
                <w:rFonts w:ascii="Arial" w:eastAsia="Times New Roman" w:hAnsi="Arial" w:cs="Arial"/>
                <w:sz w:val="14"/>
                <w:szCs w:val="14"/>
                <w:lang w:eastAsia="sv-SE"/>
              </w:rPr>
            </w:pPr>
            <w:r w:rsidRPr="00E571B0">
              <w:rPr>
                <w:rFonts w:ascii="Arial" w:eastAsia="Times New Roman" w:hAnsi="Arial" w:cs="Arial"/>
                <w:sz w:val="14"/>
                <w:szCs w:val="14"/>
                <w:lang w:eastAsia="sv-SE"/>
              </w:rPr>
              <w:t> </w:t>
            </w:r>
          </w:p>
        </w:tc>
        <w:tc>
          <w:tcPr>
            <w:tcW w:w="1060" w:type="dxa"/>
            <w:tcBorders>
              <w:top w:val="nil"/>
              <w:left w:val="nil"/>
              <w:bottom w:val="single" w:sz="4" w:space="0" w:color="auto"/>
              <w:right w:val="nil"/>
            </w:tcBorders>
            <w:shd w:val="clear" w:color="auto" w:fill="auto"/>
            <w:noWrap/>
            <w:vAlign w:val="bottom"/>
            <w:hideMark/>
          </w:tcPr>
          <w:p w14:paraId="44012746" w14:textId="77777777" w:rsidR="00A23F7A" w:rsidRPr="00E571B0" w:rsidRDefault="00A23F7A" w:rsidP="00B5765E">
            <w:pPr>
              <w:jc w:val="right"/>
              <w:rPr>
                <w:rFonts w:ascii="Arial" w:eastAsia="Times New Roman" w:hAnsi="Arial" w:cs="Arial"/>
                <w:sz w:val="14"/>
                <w:szCs w:val="14"/>
                <w:lang w:eastAsia="sv-SE"/>
              </w:rPr>
            </w:pPr>
            <w:r w:rsidRPr="00E571B0">
              <w:rPr>
                <w:rFonts w:ascii="Arial" w:eastAsia="Times New Roman" w:hAnsi="Arial" w:cs="Arial"/>
                <w:sz w:val="14"/>
                <w:szCs w:val="14"/>
                <w:lang w:eastAsia="sv-SE"/>
              </w:rPr>
              <w:t> </w:t>
            </w:r>
          </w:p>
        </w:tc>
        <w:tc>
          <w:tcPr>
            <w:tcW w:w="1000" w:type="dxa"/>
            <w:tcBorders>
              <w:top w:val="nil"/>
              <w:left w:val="nil"/>
              <w:bottom w:val="single" w:sz="4" w:space="0" w:color="auto"/>
              <w:right w:val="nil"/>
            </w:tcBorders>
            <w:shd w:val="clear" w:color="auto" w:fill="auto"/>
            <w:noWrap/>
            <w:vAlign w:val="bottom"/>
            <w:hideMark/>
          </w:tcPr>
          <w:p w14:paraId="7B4C75C1" w14:textId="77777777" w:rsidR="00A23F7A" w:rsidRPr="00E571B0" w:rsidRDefault="00A23F7A" w:rsidP="00B5765E">
            <w:pPr>
              <w:rPr>
                <w:rFonts w:ascii="Arial" w:eastAsia="Times New Roman" w:hAnsi="Arial" w:cs="Arial"/>
                <w:sz w:val="14"/>
                <w:szCs w:val="14"/>
                <w:lang w:eastAsia="sv-SE"/>
              </w:rPr>
            </w:pPr>
            <w:r w:rsidRPr="00E571B0">
              <w:rPr>
                <w:rFonts w:ascii="Arial" w:eastAsia="Times New Roman" w:hAnsi="Arial" w:cs="Arial"/>
                <w:sz w:val="14"/>
                <w:szCs w:val="14"/>
                <w:lang w:eastAsia="sv-SE"/>
              </w:rPr>
              <w:t> </w:t>
            </w:r>
          </w:p>
        </w:tc>
      </w:tr>
      <w:tr w:rsidR="00A23F7A" w:rsidRPr="00E571B0" w14:paraId="66D80944" w14:textId="77777777" w:rsidTr="00B5765E">
        <w:trPr>
          <w:trHeight w:val="180"/>
        </w:trPr>
        <w:tc>
          <w:tcPr>
            <w:tcW w:w="820" w:type="dxa"/>
            <w:tcBorders>
              <w:top w:val="nil"/>
              <w:left w:val="nil"/>
              <w:bottom w:val="single" w:sz="4" w:space="0" w:color="auto"/>
              <w:right w:val="nil"/>
            </w:tcBorders>
            <w:shd w:val="clear" w:color="auto" w:fill="auto"/>
            <w:noWrap/>
            <w:vAlign w:val="bottom"/>
            <w:hideMark/>
          </w:tcPr>
          <w:p w14:paraId="3B9FB262" w14:textId="77777777" w:rsidR="00A23F7A" w:rsidRPr="00E571B0" w:rsidRDefault="00A23F7A" w:rsidP="00B5765E">
            <w:pPr>
              <w:rPr>
                <w:rFonts w:ascii="Arial" w:eastAsia="Times New Roman" w:hAnsi="Arial" w:cs="Arial"/>
                <w:sz w:val="14"/>
                <w:szCs w:val="14"/>
                <w:lang w:eastAsia="sv-SE"/>
              </w:rPr>
            </w:pPr>
            <w:r w:rsidRPr="00E571B0">
              <w:rPr>
                <w:rFonts w:ascii="Arial" w:eastAsia="Times New Roman" w:hAnsi="Arial" w:cs="Arial"/>
                <w:sz w:val="14"/>
                <w:szCs w:val="14"/>
                <w:lang w:eastAsia="sv-SE"/>
              </w:rPr>
              <w:t> </w:t>
            </w:r>
          </w:p>
        </w:tc>
        <w:tc>
          <w:tcPr>
            <w:tcW w:w="820" w:type="dxa"/>
            <w:tcBorders>
              <w:top w:val="nil"/>
              <w:left w:val="nil"/>
              <w:bottom w:val="single" w:sz="4" w:space="0" w:color="auto"/>
              <w:right w:val="nil"/>
            </w:tcBorders>
            <w:shd w:val="clear" w:color="auto" w:fill="auto"/>
            <w:noWrap/>
            <w:vAlign w:val="bottom"/>
            <w:hideMark/>
          </w:tcPr>
          <w:p w14:paraId="788B3CF4" w14:textId="77777777" w:rsidR="00A23F7A" w:rsidRPr="00E571B0" w:rsidRDefault="00A23F7A" w:rsidP="00B5765E">
            <w:pPr>
              <w:rPr>
                <w:rFonts w:ascii="Arial" w:eastAsia="Times New Roman" w:hAnsi="Arial" w:cs="Arial"/>
                <w:sz w:val="14"/>
                <w:szCs w:val="14"/>
                <w:lang w:eastAsia="sv-SE"/>
              </w:rPr>
            </w:pPr>
            <w:r w:rsidRPr="00E571B0">
              <w:rPr>
                <w:rFonts w:ascii="Arial" w:eastAsia="Times New Roman" w:hAnsi="Arial" w:cs="Arial"/>
                <w:sz w:val="14"/>
                <w:szCs w:val="14"/>
                <w:lang w:eastAsia="sv-SE"/>
              </w:rPr>
              <w:t> </w:t>
            </w:r>
          </w:p>
        </w:tc>
        <w:tc>
          <w:tcPr>
            <w:tcW w:w="820" w:type="dxa"/>
            <w:tcBorders>
              <w:top w:val="nil"/>
              <w:left w:val="nil"/>
              <w:bottom w:val="single" w:sz="4" w:space="0" w:color="auto"/>
              <w:right w:val="nil"/>
            </w:tcBorders>
            <w:shd w:val="clear" w:color="auto" w:fill="auto"/>
            <w:noWrap/>
            <w:vAlign w:val="bottom"/>
            <w:hideMark/>
          </w:tcPr>
          <w:p w14:paraId="10AE574D" w14:textId="77777777" w:rsidR="00A23F7A" w:rsidRPr="00E571B0" w:rsidRDefault="00A23F7A" w:rsidP="00B5765E">
            <w:pPr>
              <w:rPr>
                <w:rFonts w:ascii="Arial" w:eastAsia="Times New Roman" w:hAnsi="Arial" w:cs="Arial"/>
                <w:sz w:val="14"/>
                <w:szCs w:val="14"/>
                <w:lang w:eastAsia="sv-SE"/>
              </w:rPr>
            </w:pPr>
            <w:r w:rsidRPr="00E571B0">
              <w:rPr>
                <w:rFonts w:ascii="Arial" w:eastAsia="Times New Roman" w:hAnsi="Arial" w:cs="Arial"/>
                <w:sz w:val="14"/>
                <w:szCs w:val="14"/>
                <w:lang w:eastAsia="sv-SE"/>
              </w:rPr>
              <w:t> </w:t>
            </w:r>
          </w:p>
        </w:tc>
        <w:tc>
          <w:tcPr>
            <w:tcW w:w="880" w:type="dxa"/>
            <w:tcBorders>
              <w:top w:val="nil"/>
              <w:left w:val="nil"/>
              <w:bottom w:val="single" w:sz="4" w:space="0" w:color="auto"/>
              <w:right w:val="nil"/>
            </w:tcBorders>
            <w:shd w:val="clear" w:color="auto" w:fill="auto"/>
            <w:noWrap/>
            <w:vAlign w:val="bottom"/>
            <w:hideMark/>
          </w:tcPr>
          <w:p w14:paraId="0B57E5CA" w14:textId="77777777" w:rsidR="00A23F7A" w:rsidRPr="00E571B0" w:rsidRDefault="00A23F7A" w:rsidP="00B5765E">
            <w:pPr>
              <w:rPr>
                <w:rFonts w:ascii="Arial" w:eastAsia="Times New Roman" w:hAnsi="Arial" w:cs="Arial"/>
                <w:sz w:val="14"/>
                <w:szCs w:val="14"/>
                <w:lang w:eastAsia="sv-SE"/>
              </w:rPr>
            </w:pPr>
            <w:r w:rsidRPr="00E571B0">
              <w:rPr>
                <w:rFonts w:ascii="Arial" w:eastAsia="Times New Roman" w:hAnsi="Arial" w:cs="Arial"/>
                <w:sz w:val="14"/>
                <w:szCs w:val="14"/>
                <w:lang w:eastAsia="sv-SE"/>
              </w:rPr>
              <w:t> </w:t>
            </w:r>
          </w:p>
        </w:tc>
        <w:tc>
          <w:tcPr>
            <w:tcW w:w="960" w:type="dxa"/>
            <w:tcBorders>
              <w:top w:val="nil"/>
              <w:left w:val="nil"/>
              <w:bottom w:val="single" w:sz="4" w:space="0" w:color="auto"/>
              <w:right w:val="nil"/>
            </w:tcBorders>
            <w:shd w:val="clear" w:color="auto" w:fill="auto"/>
            <w:noWrap/>
            <w:vAlign w:val="bottom"/>
            <w:hideMark/>
          </w:tcPr>
          <w:p w14:paraId="46172E6E" w14:textId="77777777" w:rsidR="00A23F7A" w:rsidRPr="00E571B0" w:rsidRDefault="00A23F7A" w:rsidP="00B5765E">
            <w:pPr>
              <w:rPr>
                <w:rFonts w:ascii="Arial" w:eastAsia="Times New Roman" w:hAnsi="Arial" w:cs="Arial"/>
                <w:sz w:val="14"/>
                <w:szCs w:val="14"/>
                <w:lang w:eastAsia="sv-SE"/>
              </w:rPr>
            </w:pPr>
            <w:r w:rsidRPr="00E571B0">
              <w:rPr>
                <w:rFonts w:ascii="Arial" w:eastAsia="Times New Roman" w:hAnsi="Arial" w:cs="Arial"/>
                <w:sz w:val="14"/>
                <w:szCs w:val="14"/>
                <w:lang w:eastAsia="sv-SE"/>
              </w:rPr>
              <w:t> </w:t>
            </w:r>
          </w:p>
        </w:tc>
        <w:tc>
          <w:tcPr>
            <w:tcW w:w="1060" w:type="dxa"/>
            <w:tcBorders>
              <w:top w:val="nil"/>
              <w:left w:val="nil"/>
              <w:bottom w:val="single" w:sz="4" w:space="0" w:color="auto"/>
              <w:right w:val="nil"/>
            </w:tcBorders>
            <w:shd w:val="clear" w:color="auto" w:fill="auto"/>
            <w:noWrap/>
            <w:vAlign w:val="bottom"/>
            <w:hideMark/>
          </w:tcPr>
          <w:p w14:paraId="025D06B5" w14:textId="77777777" w:rsidR="00A23F7A" w:rsidRPr="00E571B0" w:rsidRDefault="00A23F7A" w:rsidP="00B5765E">
            <w:pPr>
              <w:rPr>
                <w:rFonts w:ascii="Arial" w:eastAsia="Times New Roman" w:hAnsi="Arial" w:cs="Arial"/>
                <w:sz w:val="14"/>
                <w:szCs w:val="14"/>
                <w:lang w:eastAsia="sv-SE"/>
              </w:rPr>
            </w:pPr>
            <w:r w:rsidRPr="00E571B0">
              <w:rPr>
                <w:rFonts w:ascii="Arial" w:eastAsia="Times New Roman" w:hAnsi="Arial" w:cs="Arial"/>
                <w:sz w:val="14"/>
                <w:szCs w:val="14"/>
                <w:lang w:eastAsia="sv-SE"/>
              </w:rPr>
              <w:t> </w:t>
            </w:r>
          </w:p>
        </w:tc>
        <w:tc>
          <w:tcPr>
            <w:tcW w:w="1000" w:type="dxa"/>
            <w:tcBorders>
              <w:top w:val="nil"/>
              <w:left w:val="nil"/>
              <w:bottom w:val="single" w:sz="4" w:space="0" w:color="auto"/>
              <w:right w:val="nil"/>
            </w:tcBorders>
            <w:shd w:val="clear" w:color="auto" w:fill="auto"/>
            <w:noWrap/>
            <w:vAlign w:val="bottom"/>
            <w:hideMark/>
          </w:tcPr>
          <w:p w14:paraId="45D711F0" w14:textId="77777777" w:rsidR="00A23F7A" w:rsidRPr="00E571B0" w:rsidRDefault="00A23F7A" w:rsidP="00B5765E">
            <w:pPr>
              <w:rPr>
                <w:rFonts w:ascii="Arial" w:eastAsia="Times New Roman" w:hAnsi="Arial" w:cs="Arial"/>
                <w:sz w:val="14"/>
                <w:szCs w:val="14"/>
                <w:lang w:eastAsia="sv-SE"/>
              </w:rPr>
            </w:pPr>
            <w:r w:rsidRPr="00E571B0">
              <w:rPr>
                <w:rFonts w:ascii="Arial" w:eastAsia="Times New Roman" w:hAnsi="Arial" w:cs="Arial"/>
                <w:sz w:val="14"/>
                <w:szCs w:val="14"/>
                <w:lang w:eastAsia="sv-SE"/>
              </w:rPr>
              <w:t> </w:t>
            </w:r>
          </w:p>
        </w:tc>
      </w:tr>
      <w:tr w:rsidR="00A23F7A" w:rsidRPr="00E571B0" w14:paraId="4DE17F65" w14:textId="77777777" w:rsidTr="00B5765E">
        <w:trPr>
          <w:trHeight w:val="180"/>
        </w:trPr>
        <w:tc>
          <w:tcPr>
            <w:tcW w:w="820" w:type="dxa"/>
            <w:tcBorders>
              <w:top w:val="nil"/>
              <w:left w:val="nil"/>
              <w:bottom w:val="nil"/>
              <w:right w:val="nil"/>
            </w:tcBorders>
            <w:shd w:val="clear" w:color="auto" w:fill="auto"/>
            <w:noWrap/>
            <w:vAlign w:val="bottom"/>
            <w:hideMark/>
          </w:tcPr>
          <w:p w14:paraId="08E867D3" w14:textId="77777777" w:rsidR="00A23F7A" w:rsidRPr="00E571B0" w:rsidRDefault="00A23F7A" w:rsidP="00B5765E">
            <w:pPr>
              <w:rPr>
                <w:rFonts w:ascii="Arial" w:eastAsia="Times New Roman" w:hAnsi="Arial" w:cs="Arial"/>
                <w:sz w:val="14"/>
                <w:szCs w:val="14"/>
                <w:lang w:eastAsia="sv-SE"/>
              </w:rPr>
            </w:pPr>
          </w:p>
        </w:tc>
        <w:tc>
          <w:tcPr>
            <w:tcW w:w="820" w:type="dxa"/>
            <w:tcBorders>
              <w:top w:val="nil"/>
              <w:left w:val="nil"/>
              <w:bottom w:val="nil"/>
              <w:right w:val="nil"/>
            </w:tcBorders>
            <w:shd w:val="clear" w:color="auto" w:fill="auto"/>
            <w:noWrap/>
            <w:vAlign w:val="bottom"/>
            <w:hideMark/>
          </w:tcPr>
          <w:p w14:paraId="56E3AF44" w14:textId="77777777" w:rsidR="00A23F7A" w:rsidRPr="00E571B0"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77C7A495" w14:textId="77777777" w:rsidR="00A23F7A" w:rsidRPr="00E571B0" w:rsidRDefault="00A23F7A" w:rsidP="00B5765E">
            <w:pPr>
              <w:rPr>
                <w:rFonts w:eastAsia="Times New Roman" w:cs="Times New Roman"/>
                <w:lang w:eastAsia="sv-SE"/>
              </w:rPr>
            </w:pPr>
          </w:p>
        </w:tc>
        <w:tc>
          <w:tcPr>
            <w:tcW w:w="880" w:type="dxa"/>
            <w:tcBorders>
              <w:top w:val="nil"/>
              <w:left w:val="nil"/>
              <w:bottom w:val="nil"/>
              <w:right w:val="nil"/>
            </w:tcBorders>
            <w:shd w:val="clear" w:color="auto" w:fill="auto"/>
            <w:noWrap/>
            <w:vAlign w:val="bottom"/>
            <w:hideMark/>
          </w:tcPr>
          <w:p w14:paraId="4101E303" w14:textId="77777777" w:rsidR="00A23F7A" w:rsidRPr="00E571B0" w:rsidRDefault="00A23F7A" w:rsidP="00B5765E">
            <w:pPr>
              <w:rPr>
                <w:rFonts w:eastAsia="Times New Roman" w:cs="Times New Roman"/>
                <w:lang w:eastAsia="sv-SE"/>
              </w:rPr>
            </w:pPr>
          </w:p>
        </w:tc>
        <w:tc>
          <w:tcPr>
            <w:tcW w:w="960" w:type="dxa"/>
            <w:tcBorders>
              <w:top w:val="nil"/>
              <w:left w:val="nil"/>
              <w:bottom w:val="nil"/>
              <w:right w:val="nil"/>
            </w:tcBorders>
            <w:shd w:val="clear" w:color="auto" w:fill="auto"/>
            <w:noWrap/>
            <w:vAlign w:val="bottom"/>
            <w:hideMark/>
          </w:tcPr>
          <w:p w14:paraId="006EBFBD" w14:textId="77777777" w:rsidR="00A23F7A" w:rsidRPr="00E571B0" w:rsidRDefault="00A23F7A" w:rsidP="00B5765E">
            <w:pPr>
              <w:rPr>
                <w:rFonts w:eastAsia="Times New Roman" w:cs="Times New Roman"/>
                <w:lang w:eastAsia="sv-SE"/>
              </w:rPr>
            </w:pPr>
          </w:p>
        </w:tc>
        <w:tc>
          <w:tcPr>
            <w:tcW w:w="1060" w:type="dxa"/>
            <w:tcBorders>
              <w:top w:val="nil"/>
              <w:left w:val="nil"/>
              <w:bottom w:val="nil"/>
              <w:right w:val="nil"/>
            </w:tcBorders>
            <w:shd w:val="clear" w:color="auto" w:fill="auto"/>
            <w:noWrap/>
            <w:vAlign w:val="bottom"/>
            <w:hideMark/>
          </w:tcPr>
          <w:p w14:paraId="33BE5A60" w14:textId="77777777" w:rsidR="00A23F7A" w:rsidRPr="00E571B0"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289DEEDE" w14:textId="77777777" w:rsidR="00A23F7A" w:rsidRPr="00E571B0" w:rsidRDefault="00A23F7A" w:rsidP="00B5765E">
            <w:pPr>
              <w:rPr>
                <w:rFonts w:eastAsia="Times New Roman" w:cs="Times New Roman"/>
                <w:lang w:eastAsia="sv-SE"/>
              </w:rPr>
            </w:pPr>
          </w:p>
        </w:tc>
      </w:tr>
      <w:tr w:rsidR="00A23F7A" w:rsidRPr="00E571B0" w14:paraId="6C41C05B" w14:textId="77777777" w:rsidTr="00B5765E">
        <w:trPr>
          <w:trHeight w:val="180"/>
        </w:trPr>
        <w:tc>
          <w:tcPr>
            <w:tcW w:w="820" w:type="dxa"/>
            <w:tcBorders>
              <w:top w:val="nil"/>
              <w:left w:val="nil"/>
              <w:bottom w:val="nil"/>
              <w:right w:val="nil"/>
            </w:tcBorders>
            <w:shd w:val="clear" w:color="auto" w:fill="auto"/>
            <w:noWrap/>
            <w:vAlign w:val="bottom"/>
            <w:hideMark/>
          </w:tcPr>
          <w:p w14:paraId="5EE1257C" w14:textId="77777777" w:rsidR="00A23F7A" w:rsidRPr="00E571B0"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7E67FBD5" w14:textId="77777777" w:rsidR="00A23F7A" w:rsidRPr="00E571B0"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763508E5" w14:textId="77777777" w:rsidR="00A23F7A" w:rsidRPr="00E571B0" w:rsidRDefault="00A23F7A" w:rsidP="00B5765E">
            <w:pPr>
              <w:rPr>
                <w:rFonts w:eastAsia="Times New Roman" w:cs="Times New Roman"/>
                <w:lang w:eastAsia="sv-SE"/>
              </w:rPr>
            </w:pPr>
          </w:p>
        </w:tc>
        <w:tc>
          <w:tcPr>
            <w:tcW w:w="880" w:type="dxa"/>
            <w:tcBorders>
              <w:top w:val="nil"/>
              <w:left w:val="nil"/>
              <w:bottom w:val="nil"/>
              <w:right w:val="nil"/>
            </w:tcBorders>
            <w:shd w:val="clear" w:color="auto" w:fill="auto"/>
            <w:noWrap/>
            <w:vAlign w:val="bottom"/>
            <w:hideMark/>
          </w:tcPr>
          <w:p w14:paraId="6BA33665" w14:textId="77777777" w:rsidR="00A23F7A" w:rsidRPr="00E571B0" w:rsidRDefault="00A23F7A" w:rsidP="00B5765E">
            <w:pPr>
              <w:rPr>
                <w:rFonts w:eastAsia="Times New Roman" w:cs="Times New Roman"/>
                <w:lang w:eastAsia="sv-SE"/>
              </w:rPr>
            </w:pPr>
          </w:p>
        </w:tc>
        <w:tc>
          <w:tcPr>
            <w:tcW w:w="960" w:type="dxa"/>
            <w:tcBorders>
              <w:top w:val="nil"/>
              <w:left w:val="nil"/>
              <w:bottom w:val="nil"/>
              <w:right w:val="nil"/>
            </w:tcBorders>
            <w:shd w:val="clear" w:color="auto" w:fill="auto"/>
            <w:noWrap/>
            <w:vAlign w:val="bottom"/>
            <w:hideMark/>
          </w:tcPr>
          <w:p w14:paraId="6F6AAE9C" w14:textId="77777777" w:rsidR="00A23F7A" w:rsidRPr="00E571B0" w:rsidRDefault="00A23F7A" w:rsidP="00B5765E">
            <w:pPr>
              <w:rPr>
                <w:rFonts w:eastAsia="Times New Roman" w:cs="Times New Roman"/>
                <w:lang w:eastAsia="sv-SE"/>
              </w:rPr>
            </w:pPr>
          </w:p>
        </w:tc>
        <w:tc>
          <w:tcPr>
            <w:tcW w:w="1060" w:type="dxa"/>
            <w:tcBorders>
              <w:top w:val="nil"/>
              <w:left w:val="nil"/>
              <w:bottom w:val="nil"/>
              <w:right w:val="nil"/>
            </w:tcBorders>
            <w:shd w:val="clear" w:color="auto" w:fill="auto"/>
            <w:noWrap/>
            <w:vAlign w:val="bottom"/>
            <w:hideMark/>
          </w:tcPr>
          <w:p w14:paraId="6AB9827E" w14:textId="77777777" w:rsidR="00A23F7A" w:rsidRPr="00E571B0"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69D0044C" w14:textId="77777777" w:rsidR="00A23F7A" w:rsidRPr="00E571B0" w:rsidRDefault="00A23F7A" w:rsidP="00B5765E">
            <w:pPr>
              <w:rPr>
                <w:rFonts w:eastAsia="Times New Roman" w:cs="Times New Roman"/>
                <w:lang w:eastAsia="sv-SE"/>
              </w:rPr>
            </w:pPr>
          </w:p>
        </w:tc>
      </w:tr>
      <w:tr w:rsidR="00A23F7A" w:rsidRPr="00E571B0" w14:paraId="7DACD79D" w14:textId="77777777" w:rsidTr="00B5765E">
        <w:trPr>
          <w:trHeight w:val="180"/>
        </w:trPr>
        <w:tc>
          <w:tcPr>
            <w:tcW w:w="820" w:type="dxa"/>
            <w:tcBorders>
              <w:top w:val="nil"/>
              <w:left w:val="nil"/>
              <w:bottom w:val="nil"/>
              <w:right w:val="nil"/>
            </w:tcBorders>
            <w:shd w:val="clear" w:color="auto" w:fill="auto"/>
            <w:noWrap/>
            <w:vAlign w:val="bottom"/>
            <w:hideMark/>
          </w:tcPr>
          <w:p w14:paraId="317D60B7" w14:textId="77777777" w:rsidR="00A23F7A" w:rsidRPr="00E571B0" w:rsidRDefault="00A23F7A" w:rsidP="00B5765E">
            <w:pPr>
              <w:rPr>
                <w:rFonts w:ascii="Arial" w:eastAsia="Times New Roman" w:hAnsi="Arial" w:cs="Arial"/>
                <w:sz w:val="14"/>
                <w:szCs w:val="14"/>
                <w:lang w:eastAsia="sv-SE"/>
              </w:rPr>
            </w:pPr>
            <w:r w:rsidRPr="00E571B0">
              <w:rPr>
                <w:rFonts w:ascii="Arial" w:eastAsia="Times New Roman" w:hAnsi="Arial" w:cs="Arial"/>
                <w:sz w:val="14"/>
                <w:szCs w:val="14"/>
                <w:lang w:eastAsia="sv-SE"/>
              </w:rPr>
              <w:t>Resor</w:t>
            </w:r>
          </w:p>
        </w:tc>
        <w:tc>
          <w:tcPr>
            <w:tcW w:w="820" w:type="dxa"/>
            <w:tcBorders>
              <w:top w:val="nil"/>
              <w:left w:val="nil"/>
              <w:bottom w:val="nil"/>
              <w:right w:val="nil"/>
            </w:tcBorders>
            <w:shd w:val="clear" w:color="auto" w:fill="auto"/>
            <w:noWrap/>
            <w:vAlign w:val="bottom"/>
            <w:hideMark/>
          </w:tcPr>
          <w:p w14:paraId="31F4177C" w14:textId="77777777" w:rsidR="00A23F7A" w:rsidRPr="00E571B0" w:rsidRDefault="00A23F7A" w:rsidP="00B5765E">
            <w:pPr>
              <w:rPr>
                <w:rFonts w:ascii="Arial" w:eastAsia="Times New Roman" w:hAnsi="Arial" w:cs="Arial"/>
                <w:sz w:val="14"/>
                <w:szCs w:val="14"/>
                <w:lang w:eastAsia="sv-SE"/>
              </w:rPr>
            </w:pPr>
            <w:r w:rsidRPr="00E571B0">
              <w:rPr>
                <w:rFonts w:ascii="Arial" w:eastAsia="Times New Roman" w:hAnsi="Arial" w:cs="Arial"/>
                <w:sz w:val="14"/>
                <w:szCs w:val="14"/>
                <w:lang w:eastAsia="sv-SE"/>
              </w:rPr>
              <w:t>Tryckning</w:t>
            </w:r>
          </w:p>
        </w:tc>
        <w:tc>
          <w:tcPr>
            <w:tcW w:w="820" w:type="dxa"/>
            <w:tcBorders>
              <w:top w:val="nil"/>
              <w:left w:val="nil"/>
              <w:bottom w:val="nil"/>
              <w:right w:val="nil"/>
            </w:tcBorders>
            <w:shd w:val="clear" w:color="auto" w:fill="auto"/>
            <w:noWrap/>
            <w:vAlign w:val="bottom"/>
            <w:hideMark/>
          </w:tcPr>
          <w:p w14:paraId="7C35C310" w14:textId="77777777" w:rsidR="00A23F7A" w:rsidRPr="00E571B0" w:rsidRDefault="00A23F7A" w:rsidP="00B5765E">
            <w:pPr>
              <w:rPr>
                <w:rFonts w:ascii="Arial" w:eastAsia="Times New Roman" w:hAnsi="Arial" w:cs="Arial"/>
                <w:sz w:val="14"/>
                <w:szCs w:val="14"/>
                <w:lang w:eastAsia="sv-SE"/>
              </w:rPr>
            </w:pPr>
            <w:r w:rsidRPr="00E571B0">
              <w:rPr>
                <w:rFonts w:ascii="Arial" w:eastAsia="Times New Roman" w:hAnsi="Arial" w:cs="Arial"/>
                <w:sz w:val="14"/>
                <w:szCs w:val="14"/>
                <w:lang w:eastAsia="sv-SE"/>
              </w:rPr>
              <w:t>Konsulta-</w:t>
            </w:r>
          </w:p>
        </w:tc>
        <w:tc>
          <w:tcPr>
            <w:tcW w:w="880" w:type="dxa"/>
            <w:tcBorders>
              <w:top w:val="nil"/>
              <w:left w:val="nil"/>
              <w:bottom w:val="nil"/>
              <w:right w:val="nil"/>
            </w:tcBorders>
            <w:shd w:val="clear" w:color="auto" w:fill="auto"/>
            <w:noWrap/>
            <w:vAlign w:val="bottom"/>
            <w:hideMark/>
          </w:tcPr>
          <w:p w14:paraId="358946E8" w14:textId="77777777" w:rsidR="00A23F7A" w:rsidRPr="00E571B0" w:rsidRDefault="00A23F7A" w:rsidP="00B5765E">
            <w:pPr>
              <w:rPr>
                <w:rFonts w:ascii="Arial" w:eastAsia="Times New Roman" w:hAnsi="Arial" w:cs="Arial"/>
                <w:sz w:val="14"/>
                <w:szCs w:val="14"/>
                <w:lang w:eastAsia="sv-SE"/>
              </w:rPr>
            </w:pPr>
            <w:r w:rsidRPr="00E571B0">
              <w:rPr>
                <w:rFonts w:ascii="Arial" w:eastAsia="Times New Roman" w:hAnsi="Arial" w:cs="Arial"/>
                <w:sz w:val="14"/>
                <w:szCs w:val="14"/>
                <w:lang w:eastAsia="sv-SE"/>
              </w:rPr>
              <w:t xml:space="preserve">Övriga </w:t>
            </w:r>
          </w:p>
        </w:tc>
        <w:tc>
          <w:tcPr>
            <w:tcW w:w="960" w:type="dxa"/>
            <w:tcBorders>
              <w:top w:val="nil"/>
              <w:left w:val="nil"/>
              <w:bottom w:val="nil"/>
              <w:right w:val="nil"/>
            </w:tcBorders>
            <w:shd w:val="clear" w:color="auto" w:fill="auto"/>
            <w:noWrap/>
            <w:vAlign w:val="bottom"/>
            <w:hideMark/>
          </w:tcPr>
          <w:p w14:paraId="6E720320" w14:textId="77777777" w:rsidR="00A23F7A" w:rsidRPr="00E571B0" w:rsidRDefault="00A23F7A" w:rsidP="00B5765E">
            <w:pPr>
              <w:rPr>
                <w:rFonts w:ascii="Arial" w:eastAsia="Times New Roman" w:hAnsi="Arial" w:cs="Arial"/>
                <w:sz w:val="14"/>
                <w:szCs w:val="14"/>
                <w:lang w:eastAsia="sv-SE"/>
              </w:rPr>
            </w:pPr>
            <w:r w:rsidRPr="00E571B0">
              <w:rPr>
                <w:rFonts w:ascii="Arial" w:eastAsia="Times New Roman" w:hAnsi="Arial" w:cs="Arial"/>
                <w:sz w:val="14"/>
                <w:szCs w:val="14"/>
                <w:lang w:eastAsia="sv-SE"/>
              </w:rPr>
              <w:t>Bidrag till</w:t>
            </w:r>
          </w:p>
        </w:tc>
        <w:tc>
          <w:tcPr>
            <w:tcW w:w="1060" w:type="dxa"/>
            <w:tcBorders>
              <w:top w:val="nil"/>
              <w:left w:val="nil"/>
              <w:bottom w:val="nil"/>
              <w:right w:val="nil"/>
            </w:tcBorders>
            <w:shd w:val="clear" w:color="auto" w:fill="auto"/>
            <w:noWrap/>
            <w:vAlign w:val="bottom"/>
            <w:hideMark/>
          </w:tcPr>
          <w:p w14:paraId="26EEE274" w14:textId="77777777" w:rsidR="00A23F7A" w:rsidRPr="00E571B0" w:rsidRDefault="00A23F7A" w:rsidP="00B5765E">
            <w:pPr>
              <w:rPr>
                <w:rFonts w:ascii="Arial" w:eastAsia="Times New Roman" w:hAnsi="Arial" w:cs="Arial"/>
                <w:sz w:val="14"/>
                <w:szCs w:val="14"/>
                <w:lang w:eastAsia="sv-SE"/>
              </w:rPr>
            </w:pPr>
            <w:r w:rsidRPr="00E571B0">
              <w:rPr>
                <w:rFonts w:ascii="Arial" w:eastAsia="Times New Roman" w:hAnsi="Arial" w:cs="Arial"/>
                <w:sz w:val="14"/>
                <w:szCs w:val="14"/>
                <w:lang w:eastAsia="sv-SE"/>
              </w:rPr>
              <w:t>Inkomster</w:t>
            </w:r>
          </w:p>
        </w:tc>
        <w:tc>
          <w:tcPr>
            <w:tcW w:w="1000" w:type="dxa"/>
            <w:tcBorders>
              <w:top w:val="nil"/>
              <w:left w:val="nil"/>
              <w:bottom w:val="nil"/>
              <w:right w:val="nil"/>
            </w:tcBorders>
            <w:shd w:val="clear" w:color="auto" w:fill="auto"/>
            <w:noWrap/>
            <w:vAlign w:val="bottom"/>
            <w:hideMark/>
          </w:tcPr>
          <w:p w14:paraId="3572517C" w14:textId="77777777" w:rsidR="00A23F7A" w:rsidRPr="00E571B0" w:rsidRDefault="00A23F7A" w:rsidP="00B5765E">
            <w:pPr>
              <w:rPr>
                <w:rFonts w:ascii="Arial" w:eastAsia="Times New Roman" w:hAnsi="Arial" w:cs="Arial"/>
                <w:sz w:val="14"/>
                <w:szCs w:val="14"/>
                <w:lang w:eastAsia="sv-SE"/>
              </w:rPr>
            </w:pPr>
            <w:r w:rsidRPr="00E571B0">
              <w:rPr>
                <w:rFonts w:ascii="Arial" w:eastAsia="Times New Roman" w:hAnsi="Arial" w:cs="Arial"/>
                <w:sz w:val="14"/>
                <w:szCs w:val="14"/>
                <w:lang w:eastAsia="sv-SE"/>
              </w:rPr>
              <w:t>Summa</w:t>
            </w:r>
          </w:p>
        </w:tc>
      </w:tr>
      <w:tr w:rsidR="00A23F7A" w:rsidRPr="00E571B0" w14:paraId="0545D8AA" w14:textId="77777777" w:rsidTr="00B5765E">
        <w:trPr>
          <w:trHeight w:val="180"/>
        </w:trPr>
        <w:tc>
          <w:tcPr>
            <w:tcW w:w="820" w:type="dxa"/>
            <w:tcBorders>
              <w:top w:val="nil"/>
              <w:left w:val="nil"/>
              <w:bottom w:val="nil"/>
              <w:right w:val="nil"/>
            </w:tcBorders>
            <w:shd w:val="clear" w:color="auto" w:fill="auto"/>
            <w:noWrap/>
            <w:vAlign w:val="bottom"/>
            <w:hideMark/>
          </w:tcPr>
          <w:p w14:paraId="6AD88C82" w14:textId="77777777" w:rsidR="00A23F7A" w:rsidRPr="00E571B0" w:rsidRDefault="00A23F7A" w:rsidP="00B5765E">
            <w:pPr>
              <w:rPr>
                <w:rFonts w:ascii="Arial" w:eastAsia="Times New Roman" w:hAnsi="Arial" w:cs="Arial"/>
                <w:sz w:val="14"/>
                <w:szCs w:val="14"/>
                <w:lang w:eastAsia="sv-SE"/>
              </w:rPr>
            </w:pPr>
          </w:p>
        </w:tc>
        <w:tc>
          <w:tcPr>
            <w:tcW w:w="820" w:type="dxa"/>
            <w:tcBorders>
              <w:top w:val="nil"/>
              <w:left w:val="nil"/>
              <w:bottom w:val="nil"/>
              <w:right w:val="nil"/>
            </w:tcBorders>
            <w:shd w:val="clear" w:color="auto" w:fill="auto"/>
            <w:noWrap/>
            <w:vAlign w:val="bottom"/>
            <w:hideMark/>
          </w:tcPr>
          <w:p w14:paraId="1093356A" w14:textId="77777777" w:rsidR="00A23F7A" w:rsidRPr="00E571B0"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7A74E36B" w14:textId="77777777" w:rsidR="00A23F7A" w:rsidRPr="00E571B0" w:rsidRDefault="00A23F7A" w:rsidP="00B5765E">
            <w:pPr>
              <w:rPr>
                <w:rFonts w:ascii="Arial" w:eastAsia="Times New Roman" w:hAnsi="Arial" w:cs="Arial"/>
                <w:sz w:val="14"/>
                <w:szCs w:val="14"/>
                <w:lang w:eastAsia="sv-SE"/>
              </w:rPr>
            </w:pPr>
            <w:proofErr w:type="spellStart"/>
            <w:r w:rsidRPr="00E571B0">
              <w:rPr>
                <w:rFonts w:ascii="Arial" w:eastAsia="Times New Roman" w:hAnsi="Arial" w:cs="Arial"/>
                <w:sz w:val="14"/>
                <w:szCs w:val="14"/>
                <w:lang w:eastAsia="sv-SE"/>
              </w:rPr>
              <w:t>tioner</w:t>
            </w:r>
            <w:proofErr w:type="spellEnd"/>
          </w:p>
        </w:tc>
        <w:tc>
          <w:tcPr>
            <w:tcW w:w="880" w:type="dxa"/>
            <w:tcBorders>
              <w:top w:val="nil"/>
              <w:left w:val="nil"/>
              <w:bottom w:val="nil"/>
              <w:right w:val="nil"/>
            </w:tcBorders>
            <w:shd w:val="clear" w:color="auto" w:fill="auto"/>
            <w:noWrap/>
            <w:vAlign w:val="bottom"/>
            <w:hideMark/>
          </w:tcPr>
          <w:p w14:paraId="71457DBF" w14:textId="77777777" w:rsidR="00A23F7A" w:rsidRPr="00E571B0" w:rsidRDefault="00A23F7A" w:rsidP="00B5765E">
            <w:pPr>
              <w:rPr>
                <w:rFonts w:ascii="Arial" w:eastAsia="Times New Roman" w:hAnsi="Arial" w:cs="Arial"/>
                <w:sz w:val="14"/>
                <w:szCs w:val="14"/>
                <w:lang w:eastAsia="sv-SE"/>
              </w:rPr>
            </w:pPr>
            <w:proofErr w:type="spellStart"/>
            <w:r w:rsidRPr="00E571B0">
              <w:rPr>
                <w:rFonts w:ascii="Arial" w:eastAsia="Times New Roman" w:hAnsi="Arial" w:cs="Arial"/>
                <w:sz w:val="14"/>
                <w:szCs w:val="14"/>
                <w:lang w:eastAsia="sv-SE"/>
              </w:rPr>
              <w:t>administra</w:t>
            </w:r>
            <w:proofErr w:type="spellEnd"/>
            <w:r w:rsidRPr="00E571B0">
              <w:rPr>
                <w:rFonts w:ascii="Arial" w:eastAsia="Times New Roman" w:hAnsi="Arial" w:cs="Arial"/>
                <w:sz w:val="14"/>
                <w:szCs w:val="14"/>
                <w:lang w:eastAsia="sv-SE"/>
              </w:rPr>
              <w:t>-</w:t>
            </w:r>
          </w:p>
        </w:tc>
        <w:tc>
          <w:tcPr>
            <w:tcW w:w="960" w:type="dxa"/>
            <w:tcBorders>
              <w:top w:val="nil"/>
              <w:left w:val="nil"/>
              <w:bottom w:val="nil"/>
              <w:right w:val="nil"/>
            </w:tcBorders>
            <w:shd w:val="clear" w:color="auto" w:fill="auto"/>
            <w:noWrap/>
            <w:vAlign w:val="bottom"/>
            <w:hideMark/>
          </w:tcPr>
          <w:p w14:paraId="11F60E96" w14:textId="77777777" w:rsidR="00A23F7A" w:rsidRPr="00E571B0" w:rsidRDefault="00A23F7A" w:rsidP="00B5765E">
            <w:pPr>
              <w:rPr>
                <w:rFonts w:ascii="Arial" w:eastAsia="Times New Roman" w:hAnsi="Arial" w:cs="Arial"/>
                <w:sz w:val="14"/>
                <w:szCs w:val="14"/>
                <w:lang w:eastAsia="sv-SE"/>
              </w:rPr>
            </w:pPr>
            <w:r w:rsidRPr="00E571B0">
              <w:rPr>
                <w:rFonts w:ascii="Arial" w:eastAsia="Times New Roman" w:hAnsi="Arial" w:cs="Arial"/>
                <w:sz w:val="14"/>
                <w:szCs w:val="14"/>
                <w:lang w:eastAsia="sv-SE"/>
              </w:rPr>
              <w:t>myndigheter,</w:t>
            </w:r>
          </w:p>
        </w:tc>
        <w:tc>
          <w:tcPr>
            <w:tcW w:w="1060" w:type="dxa"/>
            <w:tcBorders>
              <w:top w:val="nil"/>
              <w:left w:val="nil"/>
              <w:bottom w:val="nil"/>
              <w:right w:val="nil"/>
            </w:tcBorders>
            <w:shd w:val="clear" w:color="auto" w:fill="auto"/>
            <w:noWrap/>
            <w:vAlign w:val="bottom"/>
            <w:hideMark/>
          </w:tcPr>
          <w:p w14:paraId="279A5042" w14:textId="77777777" w:rsidR="00A23F7A" w:rsidRPr="00E571B0" w:rsidRDefault="00A23F7A" w:rsidP="00B5765E">
            <w:pPr>
              <w:rPr>
                <w:rFonts w:ascii="Arial" w:eastAsia="Times New Roman" w:hAnsi="Arial" w:cs="Arial"/>
                <w:sz w:val="14"/>
                <w:szCs w:val="14"/>
                <w:lang w:eastAsia="sv-SE"/>
              </w:rPr>
            </w:pPr>
            <w:r w:rsidRPr="00E571B0">
              <w:rPr>
                <w:rFonts w:ascii="Arial" w:eastAsia="Times New Roman" w:hAnsi="Arial" w:cs="Arial"/>
                <w:sz w:val="14"/>
                <w:szCs w:val="14"/>
                <w:lang w:eastAsia="sv-SE"/>
              </w:rPr>
              <w:t>av försäljning</w:t>
            </w:r>
          </w:p>
        </w:tc>
        <w:tc>
          <w:tcPr>
            <w:tcW w:w="1000" w:type="dxa"/>
            <w:tcBorders>
              <w:top w:val="nil"/>
              <w:left w:val="nil"/>
              <w:bottom w:val="nil"/>
              <w:right w:val="nil"/>
            </w:tcBorders>
            <w:shd w:val="clear" w:color="auto" w:fill="auto"/>
            <w:noWrap/>
            <w:vAlign w:val="bottom"/>
            <w:hideMark/>
          </w:tcPr>
          <w:p w14:paraId="6605BD8E" w14:textId="77777777" w:rsidR="00A23F7A" w:rsidRPr="00E571B0" w:rsidRDefault="00A23F7A" w:rsidP="00B5765E">
            <w:pPr>
              <w:rPr>
                <w:rFonts w:ascii="Arial" w:eastAsia="Times New Roman" w:hAnsi="Arial" w:cs="Arial"/>
                <w:sz w:val="14"/>
                <w:szCs w:val="14"/>
                <w:lang w:eastAsia="sv-SE"/>
              </w:rPr>
            </w:pPr>
          </w:p>
        </w:tc>
      </w:tr>
      <w:tr w:rsidR="00A23F7A" w:rsidRPr="00E571B0" w14:paraId="422E8796" w14:textId="77777777" w:rsidTr="00B5765E">
        <w:trPr>
          <w:trHeight w:val="180"/>
        </w:trPr>
        <w:tc>
          <w:tcPr>
            <w:tcW w:w="820" w:type="dxa"/>
            <w:tcBorders>
              <w:top w:val="nil"/>
              <w:left w:val="nil"/>
              <w:bottom w:val="nil"/>
              <w:right w:val="nil"/>
            </w:tcBorders>
            <w:shd w:val="clear" w:color="auto" w:fill="auto"/>
            <w:noWrap/>
            <w:vAlign w:val="bottom"/>
            <w:hideMark/>
          </w:tcPr>
          <w:p w14:paraId="6395B0B2" w14:textId="77777777" w:rsidR="00A23F7A" w:rsidRPr="00E571B0"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00A88CB0" w14:textId="77777777" w:rsidR="00A23F7A" w:rsidRPr="00E571B0" w:rsidRDefault="00A23F7A" w:rsidP="00B5765E">
            <w:pPr>
              <w:jc w:val="right"/>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5D29DE41" w14:textId="77777777" w:rsidR="00A23F7A" w:rsidRPr="00E571B0" w:rsidRDefault="00A23F7A" w:rsidP="00B5765E">
            <w:pPr>
              <w:jc w:val="right"/>
              <w:rPr>
                <w:rFonts w:eastAsia="Times New Roman" w:cs="Times New Roman"/>
                <w:lang w:eastAsia="sv-SE"/>
              </w:rPr>
            </w:pPr>
          </w:p>
        </w:tc>
        <w:tc>
          <w:tcPr>
            <w:tcW w:w="880" w:type="dxa"/>
            <w:tcBorders>
              <w:top w:val="nil"/>
              <w:left w:val="nil"/>
              <w:bottom w:val="nil"/>
              <w:right w:val="nil"/>
            </w:tcBorders>
            <w:shd w:val="clear" w:color="auto" w:fill="auto"/>
            <w:noWrap/>
            <w:vAlign w:val="bottom"/>
            <w:hideMark/>
          </w:tcPr>
          <w:p w14:paraId="2A4044CC" w14:textId="77777777" w:rsidR="00A23F7A" w:rsidRPr="00E571B0" w:rsidRDefault="00A23F7A" w:rsidP="00B5765E">
            <w:pPr>
              <w:rPr>
                <w:rFonts w:ascii="Arial" w:eastAsia="Times New Roman" w:hAnsi="Arial" w:cs="Arial"/>
                <w:sz w:val="14"/>
                <w:szCs w:val="14"/>
                <w:lang w:eastAsia="sv-SE"/>
              </w:rPr>
            </w:pPr>
            <w:proofErr w:type="spellStart"/>
            <w:r w:rsidRPr="00E571B0">
              <w:rPr>
                <w:rFonts w:ascii="Arial" w:eastAsia="Times New Roman" w:hAnsi="Arial" w:cs="Arial"/>
                <w:sz w:val="14"/>
                <w:szCs w:val="14"/>
                <w:lang w:eastAsia="sv-SE"/>
              </w:rPr>
              <w:t>tiva</w:t>
            </w:r>
            <w:proofErr w:type="spellEnd"/>
            <w:r w:rsidRPr="00E571B0">
              <w:rPr>
                <w:rFonts w:ascii="Arial" w:eastAsia="Times New Roman" w:hAnsi="Arial" w:cs="Arial"/>
                <w:sz w:val="14"/>
                <w:szCs w:val="14"/>
                <w:lang w:eastAsia="sv-SE"/>
              </w:rPr>
              <w:t xml:space="preserve"> utgifter</w:t>
            </w:r>
          </w:p>
        </w:tc>
        <w:tc>
          <w:tcPr>
            <w:tcW w:w="960" w:type="dxa"/>
            <w:tcBorders>
              <w:top w:val="nil"/>
              <w:left w:val="nil"/>
              <w:bottom w:val="nil"/>
              <w:right w:val="nil"/>
            </w:tcBorders>
            <w:shd w:val="clear" w:color="auto" w:fill="auto"/>
            <w:noWrap/>
            <w:vAlign w:val="bottom"/>
            <w:hideMark/>
          </w:tcPr>
          <w:p w14:paraId="7E9C1B99" w14:textId="77777777" w:rsidR="00A23F7A" w:rsidRPr="00E571B0" w:rsidRDefault="00A23F7A" w:rsidP="00B5765E">
            <w:pPr>
              <w:rPr>
                <w:rFonts w:ascii="Arial" w:eastAsia="Times New Roman" w:hAnsi="Arial" w:cs="Arial"/>
                <w:sz w:val="14"/>
                <w:szCs w:val="14"/>
                <w:lang w:eastAsia="sv-SE"/>
              </w:rPr>
            </w:pPr>
            <w:r w:rsidRPr="00E571B0">
              <w:rPr>
                <w:rFonts w:ascii="Arial" w:eastAsia="Times New Roman" w:hAnsi="Arial" w:cs="Arial"/>
                <w:sz w:val="14"/>
                <w:szCs w:val="14"/>
                <w:lang w:eastAsia="sv-SE"/>
              </w:rPr>
              <w:t>institutioner,</w:t>
            </w:r>
          </w:p>
        </w:tc>
        <w:tc>
          <w:tcPr>
            <w:tcW w:w="1060" w:type="dxa"/>
            <w:tcBorders>
              <w:top w:val="nil"/>
              <w:left w:val="nil"/>
              <w:bottom w:val="nil"/>
              <w:right w:val="nil"/>
            </w:tcBorders>
            <w:shd w:val="clear" w:color="auto" w:fill="auto"/>
            <w:noWrap/>
            <w:vAlign w:val="bottom"/>
            <w:hideMark/>
          </w:tcPr>
          <w:p w14:paraId="45DBC673" w14:textId="77777777" w:rsidR="00A23F7A" w:rsidRPr="00E571B0" w:rsidRDefault="00A23F7A" w:rsidP="00B5765E">
            <w:pPr>
              <w:rPr>
                <w:rFonts w:ascii="Arial" w:eastAsia="Times New Roman" w:hAnsi="Arial" w:cs="Arial"/>
                <w:sz w:val="14"/>
                <w:szCs w:val="14"/>
                <w:lang w:eastAsia="sv-SE"/>
              </w:rPr>
            </w:pPr>
            <w:r w:rsidRPr="00E571B0">
              <w:rPr>
                <w:rFonts w:ascii="Arial" w:eastAsia="Times New Roman" w:hAnsi="Arial" w:cs="Arial"/>
                <w:sz w:val="14"/>
                <w:szCs w:val="14"/>
                <w:lang w:eastAsia="sv-SE"/>
              </w:rPr>
              <w:t>m.m.</w:t>
            </w:r>
          </w:p>
        </w:tc>
        <w:tc>
          <w:tcPr>
            <w:tcW w:w="1000" w:type="dxa"/>
            <w:tcBorders>
              <w:top w:val="nil"/>
              <w:left w:val="nil"/>
              <w:bottom w:val="nil"/>
              <w:right w:val="nil"/>
            </w:tcBorders>
            <w:shd w:val="clear" w:color="auto" w:fill="auto"/>
            <w:noWrap/>
            <w:vAlign w:val="bottom"/>
            <w:hideMark/>
          </w:tcPr>
          <w:p w14:paraId="1B590C03" w14:textId="77777777" w:rsidR="00A23F7A" w:rsidRPr="00E571B0" w:rsidRDefault="00A23F7A" w:rsidP="00B5765E">
            <w:pPr>
              <w:rPr>
                <w:rFonts w:ascii="Arial" w:eastAsia="Times New Roman" w:hAnsi="Arial" w:cs="Arial"/>
                <w:sz w:val="14"/>
                <w:szCs w:val="14"/>
                <w:lang w:eastAsia="sv-SE"/>
              </w:rPr>
            </w:pPr>
          </w:p>
        </w:tc>
      </w:tr>
      <w:tr w:rsidR="00A23F7A" w:rsidRPr="00E571B0" w14:paraId="1F2E5E13" w14:textId="77777777" w:rsidTr="00B5765E">
        <w:trPr>
          <w:trHeight w:val="180"/>
        </w:trPr>
        <w:tc>
          <w:tcPr>
            <w:tcW w:w="820" w:type="dxa"/>
            <w:tcBorders>
              <w:top w:val="nil"/>
              <w:left w:val="nil"/>
              <w:bottom w:val="single" w:sz="4" w:space="0" w:color="auto"/>
              <w:right w:val="nil"/>
            </w:tcBorders>
            <w:shd w:val="clear" w:color="auto" w:fill="auto"/>
            <w:noWrap/>
            <w:vAlign w:val="bottom"/>
            <w:hideMark/>
          </w:tcPr>
          <w:p w14:paraId="0E145DB0" w14:textId="77777777" w:rsidR="00A23F7A" w:rsidRPr="00E571B0" w:rsidRDefault="00A23F7A" w:rsidP="00B5765E">
            <w:pPr>
              <w:jc w:val="right"/>
              <w:rPr>
                <w:rFonts w:ascii="Arial" w:eastAsia="Times New Roman" w:hAnsi="Arial" w:cs="Arial"/>
                <w:sz w:val="14"/>
                <w:szCs w:val="14"/>
                <w:lang w:eastAsia="sv-SE"/>
              </w:rPr>
            </w:pPr>
            <w:r w:rsidRPr="00E571B0">
              <w:rPr>
                <w:rFonts w:ascii="Arial" w:eastAsia="Times New Roman" w:hAnsi="Arial" w:cs="Arial"/>
                <w:sz w:val="14"/>
                <w:szCs w:val="14"/>
                <w:lang w:eastAsia="sv-SE"/>
              </w:rPr>
              <w:t> </w:t>
            </w:r>
          </w:p>
        </w:tc>
        <w:tc>
          <w:tcPr>
            <w:tcW w:w="820" w:type="dxa"/>
            <w:tcBorders>
              <w:top w:val="nil"/>
              <w:left w:val="nil"/>
              <w:bottom w:val="single" w:sz="4" w:space="0" w:color="auto"/>
              <w:right w:val="nil"/>
            </w:tcBorders>
            <w:shd w:val="clear" w:color="auto" w:fill="auto"/>
            <w:noWrap/>
            <w:vAlign w:val="bottom"/>
            <w:hideMark/>
          </w:tcPr>
          <w:p w14:paraId="3E5AD465" w14:textId="77777777" w:rsidR="00A23F7A" w:rsidRPr="00E571B0" w:rsidRDefault="00A23F7A" w:rsidP="00B5765E">
            <w:pPr>
              <w:jc w:val="right"/>
              <w:rPr>
                <w:rFonts w:ascii="Arial" w:eastAsia="Times New Roman" w:hAnsi="Arial" w:cs="Arial"/>
                <w:sz w:val="14"/>
                <w:szCs w:val="14"/>
                <w:lang w:eastAsia="sv-SE"/>
              </w:rPr>
            </w:pPr>
            <w:r w:rsidRPr="00E571B0">
              <w:rPr>
                <w:rFonts w:ascii="Arial" w:eastAsia="Times New Roman" w:hAnsi="Arial" w:cs="Arial"/>
                <w:sz w:val="14"/>
                <w:szCs w:val="14"/>
                <w:lang w:eastAsia="sv-SE"/>
              </w:rPr>
              <w:t> </w:t>
            </w:r>
          </w:p>
        </w:tc>
        <w:tc>
          <w:tcPr>
            <w:tcW w:w="820" w:type="dxa"/>
            <w:tcBorders>
              <w:top w:val="nil"/>
              <w:left w:val="nil"/>
              <w:bottom w:val="single" w:sz="4" w:space="0" w:color="auto"/>
              <w:right w:val="nil"/>
            </w:tcBorders>
            <w:shd w:val="clear" w:color="auto" w:fill="auto"/>
            <w:noWrap/>
            <w:vAlign w:val="bottom"/>
            <w:hideMark/>
          </w:tcPr>
          <w:p w14:paraId="3D930E05" w14:textId="77777777" w:rsidR="00A23F7A" w:rsidRPr="00E571B0" w:rsidRDefault="00A23F7A" w:rsidP="00B5765E">
            <w:pPr>
              <w:jc w:val="right"/>
              <w:rPr>
                <w:rFonts w:ascii="Arial" w:eastAsia="Times New Roman" w:hAnsi="Arial" w:cs="Arial"/>
                <w:sz w:val="14"/>
                <w:szCs w:val="14"/>
                <w:lang w:eastAsia="sv-SE"/>
              </w:rPr>
            </w:pPr>
            <w:r w:rsidRPr="00E571B0">
              <w:rPr>
                <w:rFonts w:ascii="Arial" w:eastAsia="Times New Roman" w:hAnsi="Arial" w:cs="Arial"/>
                <w:sz w:val="14"/>
                <w:szCs w:val="14"/>
                <w:lang w:eastAsia="sv-SE"/>
              </w:rPr>
              <w:t> </w:t>
            </w:r>
          </w:p>
        </w:tc>
        <w:tc>
          <w:tcPr>
            <w:tcW w:w="880" w:type="dxa"/>
            <w:tcBorders>
              <w:top w:val="nil"/>
              <w:left w:val="nil"/>
              <w:bottom w:val="single" w:sz="4" w:space="0" w:color="auto"/>
              <w:right w:val="nil"/>
            </w:tcBorders>
            <w:shd w:val="clear" w:color="auto" w:fill="auto"/>
            <w:noWrap/>
            <w:vAlign w:val="bottom"/>
            <w:hideMark/>
          </w:tcPr>
          <w:p w14:paraId="4D8D9BCD" w14:textId="77777777" w:rsidR="00A23F7A" w:rsidRPr="00E571B0" w:rsidRDefault="00A23F7A" w:rsidP="00B5765E">
            <w:pPr>
              <w:rPr>
                <w:rFonts w:ascii="Arial" w:eastAsia="Times New Roman" w:hAnsi="Arial" w:cs="Arial"/>
                <w:sz w:val="14"/>
                <w:szCs w:val="14"/>
                <w:lang w:eastAsia="sv-SE"/>
              </w:rPr>
            </w:pPr>
            <w:r w:rsidRPr="00E571B0">
              <w:rPr>
                <w:rFonts w:ascii="Arial" w:eastAsia="Times New Roman" w:hAnsi="Arial" w:cs="Arial"/>
                <w:sz w:val="14"/>
                <w:szCs w:val="14"/>
                <w:lang w:eastAsia="sv-SE"/>
              </w:rPr>
              <w:t> </w:t>
            </w:r>
          </w:p>
        </w:tc>
        <w:tc>
          <w:tcPr>
            <w:tcW w:w="960" w:type="dxa"/>
            <w:tcBorders>
              <w:top w:val="nil"/>
              <w:left w:val="nil"/>
              <w:bottom w:val="single" w:sz="4" w:space="0" w:color="auto"/>
              <w:right w:val="nil"/>
            </w:tcBorders>
            <w:shd w:val="clear" w:color="auto" w:fill="auto"/>
            <w:noWrap/>
            <w:vAlign w:val="bottom"/>
            <w:hideMark/>
          </w:tcPr>
          <w:p w14:paraId="4C9ED3F9" w14:textId="77777777" w:rsidR="00A23F7A" w:rsidRPr="00E571B0" w:rsidRDefault="00A23F7A" w:rsidP="00B5765E">
            <w:pPr>
              <w:rPr>
                <w:rFonts w:ascii="Arial" w:eastAsia="Times New Roman" w:hAnsi="Arial" w:cs="Arial"/>
                <w:sz w:val="14"/>
                <w:szCs w:val="14"/>
                <w:lang w:eastAsia="sv-SE"/>
              </w:rPr>
            </w:pPr>
            <w:r w:rsidRPr="00E571B0">
              <w:rPr>
                <w:rFonts w:ascii="Arial" w:eastAsia="Times New Roman" w:hAnsi="Arial" w:cs="Arial"/>
                <w:sz w:val="14"/>
                <w:szCs w:val="14"/>
                <w:lang w:eastAsia="sv-SE"/>
              </w:rPr>
              <w:t>mm</w:t>
            </w:r>
          </w:p>
        </w:tc>
        <w:tc>
          <w:tcPr>
            <w:tcW w:w="1060" w:type="dxa"/>
            <w:tcBorders>
              <w:top w:val="nil"/>
              <w:left w:val="nil"/>
              <w:bottom w:val="single" w:sz="4" w:space="0" w:color="auto"/>
              <w:right w:val="nil"/>
            </w:tcBorders>
            <w:shd w:val="clear" w:color="auto" w:fill="auto"/>
            <w:noWrap/>
            <w:vAlign w:val="bottom"/>
            <w:hideMark/>
          </w:tcPr>
          <w:p w14:paraId="0436E2C2" w14:textId="77777777" w:rsidR="00A23F7A" w:rsidRPr="00E571B0" w:rsidRDefault="00A23F7A" w:rsidP="00B5765E">
            <w:pPr>
              <w:rPr>
                <w:rFonts w:ascii="Arial" w:eastAsia="Times New Roman" w:hAnsi="Arial" w:cs="Arial"/>
                <w:sz w:val="14"/>
                <w:szCs w:val="14"/>
                <w:lang w:eastAsia="sv-SE"/>
              </w:rPr>
            </w:pPr>
            <w:r w:rsidRPr="00E571B0">
              <w:rPr>
                <w:rFonts w:ascii="Arial" w:eastAsia="Times New Roman" w:hAnsi="Arial" w:cs="Arial"/>
                <w:sz w:val="14"/>
                <w:szCs w:val="14"/>
                <w:lang w:eastAsia="sv-SE"/>
              </w:rPr>
              <w:t> </w:t>
            </w:r>
          </w:p>
        </w:tc>
        <w:tc>
          <w:tcPr>
            <w:tcW w:w="1000" w:type="dxa"/>
            <w:tcBorders>
              <w:top w:val="nil"/>
              <w:left w:val="nil"/>
              <w:bottom w:val="single" w:sz="4" w:space="0" w:color="auto"/>
              <w:right w:val="nil"/>
            </w:tcBorders>
            <w:shd w:val="clear" w:color="auto" w:fill="auto"/>
            <w:noWrap/>
            <w:vAlign w:val="bottom"/>
            <w:hideMark/>
          </w:tcPr>
          <w:p w14:paraId="48A5E426" w14:textId="77777777" w:rsidR="00A23F7A" w:rsidRPr="00E571B0" w:rsidRDefault="00A23F7A" w:rsidP="00B5765E">
            <w:pPr>
              <w:jc w:val="right"/>
              <w:rPr>
                <w:rFonts w:ascii="Arial" w:eastAsia="Times New Roman" w:hAnsi="Arial" w:cs="Arial"/>
                <w:sz w:val="14"/>
                <w:szCs w:val="14"/>
                <w:lang w:eastAsia="sv-SE"/>
              </w:rPr>
            </w:pPr>
            <w:r w:rsidRPr="00E571B0">
              <w:rPr>
                <w:rFonts w:ascii="Arial" w:eastAsia="Times New Roman" w:hAnsi="Arial" w:cs="Arial"/>
                <w:sz w:val="14"/>
                <w:szCs w:val="14"/>
                <w:lang w:eastAsia="sv-SE"/>
              </w:rPr>
              <w:t> </w:t>
            </w:r>
          </w:p>
        </w:tc>
      </w:tr>
      <w:tr w:rsidR="00A23F7A" w:rsidRPr="00E571B0" w14:paraId="5B8553E2" w14:textId="77777777" w:rsidTr="00B5765E">
        <w:trPr>
          <w:trHeight w:val="180"/>
        </w:trPr>
        <w:tc>
          <w:tcPr>
            <w:tcW w:w="820" w:type="dxa"/>
            <w:tcBorders>
              <w:top w:val="nil"/>
              <w:left w:val="nil"/>
              <w:bottom w:val="nil"/>
              <w:right w:val="nil"/>
            </w:tcBorders>
            <w:shd w:val="clear" w:color="auto" w:fill="auto"/>
            <w:noWrap/>
            <w:vAlign w:val="bottom"/>
            <w:hideMark/>
          </w:tcPr>
          <w:p w14:paraId="50DBB154" w14:textId="77777777" w:rsidR="00A23F7A" w:rsidRPr="00E571B0" w:rsidRDefault="00A23F7A" w:rsidP="00B5765E">
            <w:pPr>
              <w:jc w:val="right"/>
              <w:rPr>
                <w:rFonts w:ascii="Arial" w:eastAsia="Times New Roman" w:hAnsi="Arial" w:cs="Arial"/>
                <w:sz w:val="14"/>
                <w:szCs w:val="14"/>
                <w:lang w:eastAsia="sv-SE"/>
              </w:rPr>
            </w:pPr>
          </w:p>
        </w:tc>
        <w:tc>
          <w:tcPr>
            <w:tcW w:w="820" w:type="dxa"/>
            <w:tcBorders>
              <w:top w:val="nil"/>
              <w:left w:val="nil"/>
              <w:bottom w:val="nil"/>
              <w:right w:val="nil"/>
            </w:tcBorders>
            <w:shd w:val="clear" w:color="auto" w:fill="auto"/>
            <w:noWrap/>
            <w:vAlign w:val="bottom"/>
            <w:hideMark/>
          </w:tcPr>
          <w:p w14:paraId="172EC6B9" w14:textId="77777777" w:rsidR="00A23F7A" w:rsidRPr="00E571B0" w:rsidRDefault="00A23F7A" w:rsidP="00B5765E">
            <w:pPr>
              <w:jc w:val="right"/>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788A6D90" w14:textId="77777777" w:rsidR="00A23F7A" w:rsidRPr="00E571B0" w:rsidRDefault="00A23F7A" w:rsidP="00B5765E">
            <w:pPr>
              <w:jc w:val="right"/>
              <w:rPr>
                <w:rFonts w:eastAsia="Times New Roman" w:cs="Times New Roman"/>
                <w:lang w:eastAsia="sv-SE"/>
              </w:rPr>
            </w:pPr>
          </w:p>
        </w:tc>
        <w:tc>
          <w:tcPr>
            <w:tcW w:w="880" w:type="dxa"/>
            <w:tcBorders>
              <w:top w:val="nil"/>
              <w:left w:val="nil"/>
              <w:bottom w:val="nil"/>
              <w:right w:val="nil"/>
            </w:tcBorders>
            <w:shd w:val="clear" w:color="auto" w:fill="auto"/>
            <w:noWrap/>
            <w:vAlign w:val="bottom"/>
            <w:hideMark/>
          </w:tcPr>
          <w:p w14:paraId="719A1CA7" w14:textId="77777777" w:rsidR="00A23F7A" w:rsidRPr="00E571B0" w:rsidRDefault="00A23F7A" w:rsidP="00B5765E">
            <w:pPr>
              <w:jc w:val="right"/>
              <w:rPr>
                <w:rFonts w:eastAsia="Times New Roman" w:cs="Times New Roman"/>
                <w:lang w:eastAsia="sv-SE"/>
              </w:rPr>
            </w:pPr>
          </w:p>
        </w:tc>
        <w:tc>
          <w:tcPr>
            <w:tcW w:w="960" w:type="dxa"/>
            <w:tcBorders>
              <w:top w:val="nil"/>
              <w:left w:val="nil"/>
              <w:bottom w:val="nil"/>
              <w:right w:val="nil"/>
            </w:tcBorders>
            <w:shd w:val="clear" w:color="auto" w:fill="auto"/>
            <w:noWrap/>
            <w:vAlign w:val="bottom"/>
            <w:hideMark/>
          </w:tcPr>
          <w:p w14:paraId="404A2FE0" w14:textId="77777777" w:rsidR="00A23F7A" w:rsidRPr="00E571B0" w:rsidRDefault="00A23F7A" w:rsidP="00B5765E">
            <w:pPr>
              <w:jc w:val="right"/>
              <w:rPr>
                <w:rFonts w:eastAsia="Times New Roman" w:cs="Times New Roman"/>
                <w:lang w:eastAsia="sv-SE"/>
              </w:rPr>
            </w:pPr>
          </w:p>
        </w:tc>
        <w:tc>
          <w:tcPr>
            <w:tcW w:w="1060" w:type="dxa"/>
            <w:tcBorders>
              <w:top w:val="nil"/>
              <w:left w:val="nil"/>
              <w:bottom w:val="nil"/>
              <w:right w:val="nil"/>
            </w:tcBorders>
            <w:shd w:val="clear" w:color="auto" w:fill="auto"/>
            <w:noWrap/>
            <w:vAlign w:val="bottom"/>
            <w:hideMark/>
          </w:tcPr>
          <w:p w14:paraId="791B6BEE" w14:textId="77777777" w:rsidR="00A23F7A" w:rsidRPr="00E571B0" w:rsidRDefault="00A23F7A" w:rsidP="00B5765E">
            <w:pPr>
              <w:jc w:val="right"/>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2C087536" w14:textId="77777777" w:rsidR="00A23F7A" w:rsidRPr="00E571B0" w:rsidRDefault="00A23F7A" w:rsidP="00B5765E">
            <w:pPr>
              <w:jc w:val="right"/>
              <w:rPr>
                <w:rFonts w:eastAsia="Times New Roman" w:cs="Times New Roman"/>
                <w:lang w:eastAsia="sv-SE"/>
              </w:rPr>
            </w:pPr>
          </w:p>
        </w:tc>
      </w:tr>
      <w:tr w:rsidR="00A23F7A" w:rsidRPr="00E571B0" w14:paraId="28BBF496" w14:textId="77777777" w:rsidTr="00B5765E">
        <w:trPr>
          <w:trHeight w:val="180"/>
        </w:trPr>
        <w:tc>
          <w:tcPr>
            <w:tcW w:w="820" w:type="dxa"/>
            <w:tcBorders>
              <w:top w:val="nil"/>
              <w:left w:val="nil"/>
              <w:bottom w:val="nil"/>
              <w:right w:val="nil"/>
            </w:tcBorders>
            <w:shd w:val="clear" w:color="auto" w:fill="auto"/>
            <w:noWrap/>
            <w:vAlign w:val="bottom"/>
            <w:hideMark/>
          </w:tcPr>
          <w:p w14:paraId="24EFF8F1" w14:textId="77777777" w:rsidR="00A23F7A" w:rsidRPr="00E571B0" w:rsidRDefault="00A23F7A" w:rsidP="00B5765E">
            <w:pPr>
              <w:jc w:val="right"/>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252E0859" w14:textId="77777777" w:rsidR="00A23F7A" w:rsidRPr="00E571B0"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72030D27" w14:textId="77777777" w:rsidR="00A23F7A" w:rsidRPr="00E571B0" w:rsidRDefault="00A23F7A" w:rsidP="00B5765E">
            <w:pPr>
              <w:rPr>
                <w:rFonts w:eastAsia="Times New Roman" w:cs="Times New Roman"/>
                <w:lang w:eastAsia="sv-SE"/>
              </w:rPr>
            </w:pPr>
          </w:p>
        </w:tc>
        <w:tc>
          <w:tcPr>
            <w:tcW w:w="880" w:type="dxa"/>
            <w:tcBorders>
              <w:top w:val="nil"/>
              <w:left w:val="nil"/>
              <w:bottom w:val="nil"/>
              <w:right w:val="nil"/>
            </w:tcBorders>
            <w:shd w:val="clear" w:color="auto" w:fill="auto"/>
            <w:noWrap/>
            <w:vAlign w:val="bottom"/>
            <w:hideMark/>
          </w:tcPr>
          <w:p w14:paraId="7A1C94AA" w14:textId="77777777" w:rsidR="00A23F7A" w:rsidRPr="00E571B0" w:rsidRDefault="00A23F7A" w:rsidP="00B5765E">
            <w:pPr>
              <w:rPr>
                <w:rFonts w:eastAsia="Times New Roman" w:cs="Times New Roman"/>
                <w:lang w:eastAsia="sv-SE"/>
              </w:rPr>
            </w:pPr>
          </w:p>
        </w:tc>
        <w:tc>
          <w:tcPr>
            <w:tcW w:w="960" w:type="dxa"/>
            <w:tcBorders>
              <w:top w:val="nil"/>
              <w:left w:val="nil"/>
              <w:bottom w:val="nil"/>
              <w:right w:val="nil"/>
            </w:tcBorders>
            <w:shd w:val="clear" w:color="auto" w:fill="auto"/>
            <w:noWrap/>
            <w:vAlign w:val="bottom"/>
            <w:hideMark/>
          </w:tcPr>
          <w:p w14:paraId="35803592" w14:textId="77777777" w:rsidR="00A23F7A" w:rsidRPr="00E571B0" w:rsidRDefault="00A23F7A" w:rsidP="00B5765E">
            <w:pPr>
              <w:rPr>
                <w:rFonts w:eastAsia="Times New Roman" w:cs="Times New Roman"/>
                <w:lang w:eastAsia="sv-SE"/>
              </w:rPr>
            </w:pPr>
          </w:p>
        </w:tc>
        <w:tc>
          <w:tcPr>
            <w:tcW w:w="1060" w:type="dxa"/>
            <w:tcBorders>
              <w:top w:val="nil"/>
              <w:left w:val="nil"/>
              <w:bottom w:val="nil"/>
              <w:right w:val="nil"/>
            </w:tcBorders>
            <w:shd w:val="clear" w:color="auto" w:fill="auto"/>
            <w:noWrap/>
            <w:vAlign w:val="bottom"/>
            <w:hideMark/>
          </w:tcPr>
          <w:p w14:paraId="1293E69A" w14:textId="77777777" w:rsidR="00A23F7A" w:rsidRPr="00E571B0"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4F025D23" w14:textId="77777777" w:rsidR="00A23F7A" w:rsidRPr="00E571B0" w:rsidRDefault="00A23F7A" w:rsidP="00B5765E">
            <w:pPr>
              <w:rPr>
                <w:rFonts w:eastAsia="Times New Roman" w:cs="Times New Roman"/>
                <w:lang w:eastAsia="sv-SE"/>
              </w:rPr>
            </w:pPr>
          </w:p>
        </w:tc>
      </w:tr>
      <w:tr w:rsidR="00A23F7A" w:rsidRPr="00E571B0" w14:paraId="684F1E1D" w14:textId="77777777" w:rsidTr="00B5765E">
        <w:trPr>
          <w:trHeight w:val="180"/>
        </w:trPr>
        <w:tc>
          <w:tcPr>
            <w:tcW w:w="820" w:type="dxa"/>
            <w:tcBorders>
              <w:top w:val="nil"/>
              <w:left w:val="nil"/>
              <w:bottom w:val="nil"/>
              <w:right w:val="nil"/>
            </w:tcBorders>
            <w:shd w:val="clear" w:color="auto" w:fill="auto"/>
            <w:noWrap/>
            <w:vAlign w:val="bottom"/>
            <w:hideMark/>
          </w:tcPr>
          <w:p w14:paraId="4DA2F569" w14:textId="77777777" w:rsidR="00A23F7A" w:rsidRPr="00E571B0"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7FAD8B97" w14:textId="77777777" w:rsidR="00A23F7A" w:rsidRPr="00E571B0"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3FD126E0" w14:textId="77777777" w:rsidR="00A23F7A" w:rsidRPr="00E571B0" w:rsidRDefault="00A23F7A" w:rsidP="00B5765E">
            <w:pPr>
              <w:rPr>
                <w:rFonts w:eastAsia="Times New Roman" w:cs="Times New Roman"/>
                <w:lang w:eastAsia="sv-SE"/>
              </w:rPr>
            </w:pPr>
          </w:p>
        </w:tc>
        <w:tc>
          <w:tcPr>
            <w:tcW w:w="880" w:type="dxa"/>
            <w:tcBorders>
              <w:top w:val="nil"/>
              <w:left w:val="nil"/>
              <w:bottom w:val="nil"/>
              <w:right w:val="nil"/>
            </w:tcBorders>
            <w:shd w:val="clear" w:color="auto" w:fill="auto"/>
            <w:noWrap/>
            <w:vAlign w:val="bottom"/>
            <w:hideMark/>
          </w:tcPr>
          <w:p w14:paraId="55CD4580" w14:textId="77777777" w:rsidR="00A23F7A" w:rsidRPr="00E571B0" w:rsidRDefault="00A23F7A" w:rsidP="00B5765E">
            <w:pPr>
              <w:rPr>
                <w:rFonts w:eastAsia="Times New Roman" w:cs="Times New Roman"/>
                <w:lang w:eastAsia="sv-SE"/>
              </w:rPr>
            </w:pPr>
          </w:p>
        </w:tc>
        <w:tc>
          <w:tcPr>
            <w:tcW w:w="960" w:type="dxa"/>
            <w:tcBorders>
              <w:top w:val="nil"/>
              <w:left w:val="nil"/>
              <w:bottom w:val="nil"/>
              <w:right w:val="nil"/>
            </w:tcBorders>
            <w:shd w:val="clear" w:color="auto" w:fill="auto"/>
            <w:noWrap/>
            <w:vAlign w:val="bottom"/>
            <w:hideMark/>
          </w:tcPr>
          <w:p w14:paraId="3EF02F71" w14:textId="77777777" w:rsidR="00A23F7A" w:rsidRPr="00E571B0" w:rsidRDefault="00A23F7A" w:rsidP="00B5765E">
            <w:pPr>
              <w:rPr>
                <w:rFonts w:eastAsia="Times New Roman" w:cs="Times New Roman"/>
                <w:lang w:eastAsia="sv-SE"/>
              </w:rPr>
            </w:pPr>
          </w:p>
        </w:tc>
        <w:tc>
          <w:tcPr>
            <w:tcW w:w="1060" w:type="dxa"/>
            <w:tcBorders>
              <w:top w:val="nil"/>
              <w:left w:val="nil"/>
              <w:bottom w:val="nil"/>
              <w:right w:val="nil"/>
            </w:tcBorders>
            <w:shd w:val="clear" w:color="auto" w:fill="auto"/>
            <w:noWrap/>
            <w:vAlign w:val="bottom"/>
            <w:hideMark/>
          </w:tcPr>
          <w:p w14:paraId="1F58EA21" w14:textId="77777777" w:rsidR="00A23F7A" w:rsidRPr="00E571B0"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311AB2EE" w14:textId="77777777" w:rsidR="00A23F7A" w:rsidRPr="00E571B0" w:rsidRDefault="00A23F7A" w:rsidP="00B5765E">
            <w:pPr>
              <w:rPr>
                <w:rFonts w:eastAsia="Times New Roman" w:cs="Times New Roman"/>
                <w:lang w:eastAsia="sv-SE"/>
              </w:rPr>
            </w:pPr>
          </w:p>
        </w:tc>
      </w:tr>
      <w:tr w:rsidR="00A23F7A" w:rsidRPr="00E571B0" w14:paraId="344AF685" w14:textId="77777777" w:rsidTr="00B5765E">
        <w:trPr>
          <w:trHeight w:val="180"/>
        </w:trPr>
        <w:tc>
          <w:tcPr>
            <w:tcW w:w="820" w:type="dxa"/>
            <w:tcBorders>
              <w:top w:val="nil"/>
              <w:left w:val="nil"/>
              <w:bottom w:val="nil"/>
              <w:right w:val="nil"/>
            </w:tcBorders>
            <w:shd w:val="clear" w:color="auto" w:fill="auto"/>
            <w:noWrap/>
            <w:vAlign w:val="bottom"/>
            <w:hideMark/>
          </w:tcPr>
          <w:p w14:paraId="3E432D94" w14:textId="77777777" w:rsidR="00A23F7A" w:rsidRPr="00E571B0"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323867F3" w14:textId="77777777" w:rsidR="00A23F7A" w:rsidRPr="00E571B0"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38F89F4F" w14:textId="77777777" w:rsidR="00A23F7A" w:rsidRPr="00E571B0" w:rsidRDefault="00A23F7A" w:rsidP="00B5765E">
            <w:pPr>
              <w:rPr>
                <w:rFonts w:eastAsia="Times New Roman" w:cs="Times New Roman"/>
                <w:lang w:eastAsia="sv-SE"/>
              </w:rPr>
            </w:pPr>
          </w:p>
        </w:tc>
        <w:tc>
          <w:tcPr>
            <w:tcW w:w="880" w:type="dxa"/>
            <w:tcBorders>
              <w:top w:val="nil"/>
              <w:left w:val="nil"/>
              <w:bottom w:val="nil"/>
              <w:right w:val="nil"/>
            </w:tcBorders>
            <w:shd w:val="clear" w:color="auto" w:fill="auto"/>
            <w:noWrap/>
            <w:vAlign w:val="bottom"/>
            <w:hideMark/>
          </w:tcPr>
          <w:p w14:paraId="35045EDC" w14:textId="77777777" w:rsidR="00A23F7A" w:rsidRPr="00E571B0" w:rsidRDefault="00A23F7A" w:rsidP="00B5765E">
            <w:pPr>
              <w:rPr>
                <w:rFonts w:eastAsia="Times New Roman" w:cs="Times New Roman"/>
                <w:lang w:eastAsia="sv-SE"/>
              </w:rPr>
            </w:pPr>
          </w:p>
        </w:tc>
        <w:tc>
          <w:tcPr>
            <w:tcW w:w="960" w:type="dxa"/>
            <w:tcBorders>
              <w:top w:val="nil"/>
              <w:left w:val="nil"/>
              <w:bottom w:val="nil"/>
              <w:right w:val="nil"/>
            </w:tcBorders>
            <w:shd w:val="clear" w:color="auto" w:fill="auto"/>
            <w:noWrap/>
            <w:vAlign w:val="bottom"/>
            <w:hideMark/>
          </w:tcPr>
          <w:p w14:paraId="03B7EA81" w14:textId="77777777" w:rsidR="00A23F7A" w:rsidRPr="00E571B0" w:rsidRDefault="00A23F7A" w:rsidP="00B5765E">
            <w:pPr>
              <w:rPr>
                <w:rFonts w:eastAsia="Times New Roman" w:cs="Times New Roman"/>
                <w:lang w:eastAsia="sv-SE"/>
              </w:rPr>
            </w:pPr>
          </w:p>
        </w:tc>
        <w:tc>
          <w:tcPr>
            <w:tcW w:w="1060" w:type="dxa"/>
            <w:tcBorders>
              <w:top w:val="nil"/>
              <w:left w:val="nil"/>
              <w:bottom w:val="nil"/>
              <w:right w:val="nil"/>
            </w:tcBorders>
            <w:shd w:val="clear" w:color="auto" w:fill="auto"/>
            <w:noWrap/>
            <w:vAlign w:val="bottom"/>
            <w:hideMark/>
          </w:tcPr>
          <w:p w14:paraId="41ABFC67" w14:textId="77777777" w:rsidR="00A23F7A" w:rsidRPr="00E571B0"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7DFED554" w14:textId="77777777" w:rsidR="00A23F7A" w:rsidRPr="00E571B0" w:rsidRDefault="00A23F7A" w:rsidP="00B5765E">
            <w:pPr>
              <w:rPr>
                <w:rFonts w:eastAsia="Times New Roman" w:cs="Times New Roman"/>
                <w:lang w:eastAsia="sv-SE"/>
              </w:rPr>
            </w:pPr>
          </w:p>
        </w:tc>
      </w:tr>
      <w:tr w:rsidR="00A23F7A" w:rsidRPr="00E571B0" w14:paraId="3E72DF0B" w14:textId="77777777" w:rsidTr="00B5765E">
        <w:trPr>
          <w:trHeight w:val="180"/>
        </w:trPr>
        <w:tc>
          <w:tcPr>
            <w:tcW w:w="820" w:type="dxa"/>
            <w:tcBorders>
              <w:top w:val="nil"/>
              <w:left w:val="nil"/>
              <w:bottom w:val="nil"/>
              <w:right w:val="nil"/>
            </w:tcBorders>
            <w:shd w:val="clear" w:color="auto" w:fill="auto"/>
            <w:noWrap/>
            <w:vAlign w:val="bottom"/>
            <w:hideMark/>
          </w:tcPr>
          <w:p w14:paraId="3AE021A9" w14:textId="77777777" w:rsidR="00A23F7A" w:rsidRPr="00E571B0" w:rsidRDefault="00A23F7A" w:rsidP="00B5765E">
            <w:pPr>
              <w:jc w:val="right"/>
              <w:rPr>
                <w:rFonts w:ascii="Arial" w:eastAsia="Times New Roman" w:hAnsi="Arial" w:cs="Arial"/>
                <w:sz w:val="14"/>
                <w:szCs w:val="14"/>
                <w:lang w:eastAsia="sv-SE"/>
              </w:rPr>
            </w:pPr>
            <w:r w:rsidRPr="00E571B0">
              <w:rPr>
                <w:rFonts w:ascii="Arial" w:eastAsia="Times New Roman"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14:paraId="437825F6" w14:textId="77777777" w:rsidR="00A23F7A" w:rsidRPr="00E571B0" w:rsidRDefault="00A23F7A" w:rsidP="00B5765E">
            <w:pPr>
              <w:jc w:val="right"/>
              <w:rPr>
                <w:rFonts w:ascii="Arial" w:eastAsia="Times New Roman" w:hAnsi="Arial" w:cs="Arial"/>
                <w:sz w:val="14"/>
                <w:szCs w:val="14"/>
                <w:lang w:eastAsia="sv-SE"/>
              </w:rPr>
            </w:pPr>
            <w:r w:rsidRPr="00E571B0">
              <w:rPr>
                <w:rFonts w:ascii="Arial" w:eastAsia="Times New Roman" w:hAnsi="Arial" w:cs="Arial"/>
                <w:sz w:val="14"/>
                <w:szCs w:val="14"/>
                <w:lang w:eastAsia="sv-SE"/>
              </w:rPr>
              <w:t xml:space="preserve">15 </w:t>
            </w:r>
          </w:p>
        </w:tc>
        <w:tc>
          <w:tcPr>
            <w:tcW w:w="820" w:type="dxa"/>
            <w:tcBorders>
              <w:top w:val="nil"/>
              <w:left w:val="nil"/>
              <w:bottom w:val="nil"/>
              <w:right w:val="nil"/>
            </w:tcBorders>
            <w:shd w:val="clear" w:color="auto" w:fill="auto"/>
            <w:noWrap/>
            <w:vAlign w:val="bottom"/>
            <w:hideMark/>
          </w:tcPr>
          <w:p w14:paraId="735538D6" w14:textId="77777777" w:rsidR="00A23F7A" w:rsidRPr="00E571B0" w:rsidRDefault="00A23F7A" w:rsidP="00B5765E">
            <w:pPr>
              <w:jc w:val="right"/>
              <w:rPr>
                <w:rFonts w:ascii="Arial" w:eastAsia="Times New Roman" w:hAnsi="Arial" w:cs="Arial"/>
                <w:sz w:val="14"/>
                <w:szCs w:val="14"/>
                <w:lang w:eastAsia="sv-SE"/>
              </w:rPr>
            </w:pPr>
            <w:r w:rsidRPr="00E571B0">
              <w:rPr>
                <w:rFonts w:ascii="Arial" w:eastAsia="Times New Roman" w:hAnsi="Arial" w:cs="Arial"/>
                <w:sz w:val="14"/>
                <w:szCs w:val="14"/>
                <w:lang w:eastAsia="sv-SE"/>
              </w:rPr>
              <w:t xml:space="preserve">  -  </w:t>
            </w:r>
          </w:p>
        </w:tc>
        <w:tc>
          <w:tcPr>
            <w:tcW w:w="880" w:type="dxa"/>
            <w:tcBorders>
              <w:top w:val="nil"/>
              <w:left w:val="nil"/>
              <w:bottom w:val="nil"/>
              <w:right w:val="nil"/>
            </w:tcBorders>
            <w:shd w:val="clear" w:color="auto" w:fill="auto"/>
            <w:noWrap/>
            <w:vAlign w:val="bottom"/>
            <w:hideMark/>
          </w:tcPr>
          <w:p w14:paraId="27726E38" w14:textId="77777777" w:rsidR="00A23F7A" w:rsidRPr="00E571B0" w:rsidRDefault="00A23F7A" w:rsidP="00B5765E">
            <w:pPr>
              <w:jc w:val="right"/>
              <w:rPr>
                <w:rFonts w:ascii="Arial" w:eastAsia="Times New Roman" w:hAnsi="Arial" w:cs="Arial"/>
                <w:sz w:val="14"/>
                <w:szCs w:val="14"/>
                <w:lang w:eastAsia="sv-SE"/>
              </w:rPr>
            </w:pPr>
            <w:r w:rsidRPr="00E571B0">
              <w:rPr>
                <w:rFonts w:ascii="Arial" w:eastAsia="Times New Roman" w:hAnsi="Arial" w:cs="Arial"/>
                <w:sz w:val="14"/>
                <w:szCs w:val="14"/>
                <w:lang w:eastAsia="sv-SE"/>
              </w:rPr>
              <w:t xml:space="preserve">1 </w:t>
            </w:r>
          </w:p>
        </w:tc>
        <w:tc>
          <w:tcPr>
            <w:tcW w:w="960" w:type="dxa"/>
            <w:tcBorders>
              <w:top w:val="nil"/>
              <w:left w:val="nil"/>
              <w:bottom w:val="nil"/>
              <w:right w:val="nil"/>
            </w:tcBorders>
            <w:shd w:val="clear" w:color="auto" w:fill="auto"/>
            <w:noWrap/>
            <w:vAlign w:val="bottom"/>
            <w:hideMark/>
          </w:tcPr>
          <w:p w14:paraId="6BFB1336" w14:textId="77777777" w:rsidR="00A23F7A" w:rsidRPr="00E571B0" w:rsidRDefault="00A23F7A" w:rsidP="00B5765E">
            <w:pPr>
              <w:jc w:val="right"/>
              <w:rPr>
                <w:rFonts w:ascii="Arial" w:eastAsia="Times New Roman" w:hAnsi="Arial" w:cs="Arial"/>
                <w:sz w:val="14"/>
                <w:szCs w:val="14"/>
                <w:lang w:eastAsia="sv-SE"/>
              </w:rPr>
            </w:pPr>
            <w:r w:rsidRPr="00E571B0">
              <w:rPr>
                <w:rFonts w:ascii="Arial" w:eastAsia="Times New Roman" w:hAnsi="Arial" w:cs="Arial"/>
                <w:sz w:val="14"/>
                <w:szCs w:val="14"/>
                <w:lang w:eastAsia="sv-SE"/>
              </w:rPr>
              <w:t xml:space="preserve">  -  </w:t>
            </w:r>
          </w:p>
        </w:tc>
        <w:tc>
          <w:tcPr>
            <w:tcW w:w="1060" w:type="dxa"/>
            <w:tcBorders>
              <w:top w:val="nil"/>
              <w:left w:val="nil"/>
              <w:bottom w:val="nil"/>
              <w:right w:val="nil"/>
            </w:tcBorders>
            <w:shd w:val="clear" w:color="auto" w:fill="auto"/>
            <w:noWrap/>
            <w:vAlign w:val="bottom"/>
            <w:hideMark/>
          </w:tcPr>
          <w:p w14:paraId="1A1CF9A7" w14:textId="77777777" w:rsidR="00A23F7A" w:rsidRPr="00E571B0" w:rsidRDefault="00A23F7A" w:rsidP="00B5765E">
            <w:pPr>
              <w:jc w:val="right"/>
              <w:rPr>
                <w:rFonts w:ascii="Arial" w:eastAsia="Times New Roman" w:hAnsi="Arial" w:cs="Arial"/>
                <w:sz w:val="14"/>
                <w:szCs w:val="14"/>
                <w:lang w:eastAsia="sv-SE"/>
              </w:rPr>
            </w:pPr>
            <w:r w:rsidRPr="00E571B0">
              <w:rPr>
                <w:rFonts w:ascii="Arial" w:eastAsia="Times New Roman"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14:paraId="64A23908" w14:textId="77777777" w:rsidR="00A23F7A" w:rsidRPr="00E571B0" w:rsidRDefault="00A23F7A" w:rsidP="00B5765E">
            <w:pPr>
              <w:jc w:val="right"/>
              <w:rPr>
                <w:rFonts w:ascii="Arial" w:eastAsia="Times New Roman" w:hAnsi="Arial" w:cs="Arial"/>
                <w:sz w:val="14"/>
                <w:szCs w:val="14"/>
                <w:lang w:eastAsia="sv-SE"/>
              </w:rPr>
            </w:pPr>
            <w:r w:rsidRPr="00E571B0">
              <w:rPr>
                <w:rFonts w:ascii="Arial" w:eastAsia="Times New Roman" w:hAnsi="Arial" w:cs="Arial"/>
                <w:sz w:val="14"/>
                <w:szCs w:val="14"/>
                <w:lang w:eastAsia="sv-SE"/>
              </w:rPr>
              <w:t xml:space="preserve">72 </w:t>
            </w:r>
          </w:p>
        </w:tc>
      </w:tr>
      <w:tr w:rsidR="00A23F7A" w:rsidRPr="00E571B0" w14:paraId="39F9C07F" w14:textId="77777777" w:rsidTr="00B5765E">
        <w:trPr>
          <w:trHeight w:val="180"/>
        </w:trPr>
        <w:tc>
          <w:tcPr>
            <w:tcW w:w="820" w:type="dxa"/>
            <w:tcBorders>
              <w:top w:val="nil"/>
              <w:left w:val="nil"/>
              <w:bottom w:val="nil"/>
              <w:right w:val="nil"/>
            </w:tcBorders>
            <w:shd w:val="clear" w:color="auto" w:fill="auto"/>
            <w:noWrap/>
            <w:vAlign w:val="bottom"/>
            <w:hideMark/>
          </w:tcPr>
          <w:p w14:paraId="57E37B7E" w14:textId="77777777" w:rsidR="00A23F7A" w:rsidRPr="00E571B0" w:rsidRDefault="00A23F7A" w:rsidP="00B5765E">
            <w:pPr>
              <w:jc w:val="right"/>
              <w:rPr>
                <w:rFonts w:ascii="Arial" w:eastAsia="Times New Roman" w:hAnsi="Arial" w:cs="Arial"/>
                <w:sz w:val="14"/>
                <w:szCs w:val="14"/>
                <w:lang w:eastAsia="sv-SE"/>
              </w:rPr>
            </w:pPr>
            <w:r w:rsidRPr="00E571B0">
              <w:rPr>
                <w:rFonts w:ascii="Arial" w:eastAsia="Times New Roman"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14:paraId="4D056A16" w14:textId="77777777" w:rsidR="00A23F7A" w:rsidRPr="00E571B0" w:rsidRDefault="00A23F7A" w:rsidP="00B5765E">
            <w:pPr>
              <w:jc w:val="right"/>
              <w:rPr>
                <w:rFonts w:ascii="Arial" w:eastAsia="Times New Roman" w:hAnsi="Arial" w:cs="Arial"/>
                <w:sz w:val="14"/>
                <w:szCs w:val="14"/>
                <w:lang w:eastAsia="sv-SE"/>
              </w:rPr>
            </w:pPr>
            <w:r w:rsidRPr="00E571B0">
              <w:rPr>
                <w:rFonts w:ascii="Arial" w:eastAsia="Times New Roman" w:hAnsi="Arial" w:cs="Arial"/>
                <w:sz w:val="14"/>
                <w:szCs w:val="14"/>
                <w:lang w:eastAsia="sv-SE"/>
              </w:rPr>
              <w:t xml:space="preserve">9 </w:t>
            </w:r>
          </w:p>
        </w:tc>
        <w:tc>
          <w:tcPr>
            <w:tcW w:w="820" w:type="dxa"/>
            <w:tcBorders>
              <w:top w:val="nil"/>
              <w:left w:val="nil"/>
              <w:bottom w:val="nil"/>
              <w:right w:val="nil"/>
            </w:tcBorders>
            <w:shd w:val="clear" w:color="auto" w:fill="auto"/>
            <w:noWrap/>
            <w:vAlign w:val="bottom"/>
            <w:hideMark/>
          </w:tcPr>
          <w:p w14:paraId="63C3BB9C" w14:textId="77777777" w:rsidR="00A23F7A" w:rsidRPr="00E571B0" w:rsidRDefault="00A23F7A" w:rsidP="00B5765E">
            <w:pPr>
              <w:jc w:val="right"/>
              <w:rPr>
                <w:rFonts w:ascii="Arial" w:eastAsia="Times New Roman" w:hAnsi="Arial" w:cs="Arial"/>
                <w:sz w:val="14"/>
                <w:szCs w:val="14"/>
                <w:lang w:eastAsia="sv-SE"/>
              </w:rPr>
            </w:pPr>
            <w:r w:rsidRPr="00E571B0">
              <w:rPr>
                <w:rFonts w:ascii="Arial" w:eastAsia="Times New Roman" w:hAnsi="Arial" w:cs="Arial"/>
                <w:sz w:val="14"/>
                <w:szCs w:val="14"/>
                <w:lang w:eastAsia="sv-SE"/>
              </w:rPr>
              <w:t xml:space="preserve">  -  </w:t>
            </w:r>
          </w:p>
        </w:tc>
        <w:tc>
          <w:tcPr>
            <w:tcW w:w="880" w:type="dxa"/>
            <w:tcBorders>
              <w:top w:val="nil"/>
              <w:left w:val="nil"/>
              <w:bottom w:val="nil"/>
              <w:right w:val="nil"/>
            </w:tcBorders>
            <w:shd w:val="clear" w:color="auto" w:fill="auto"/>
            <w:noWrap/>
            <w:vAlign w:val="bottom"/>
            <w:hideMark/>
          </w:tcPr>
          <w:p w14:paraId="670145E8" w14:textId="77777777" w:rsidR="00A23F7A" w:rsidRPr="00E571B0" w:rsidRDefault="00A23F7A" w:rsidP="00B5765E">
            <w:pPr>
              <w:jc w:val="right"/>
              <w:rPr>
                <w:rFonts w:ascii="Arial" w:eastAsia="Times New Roman" w:hAnsi="Arial" w:cs="Arial"/>
                <w:sz w:val="14"/>
                <w:szCs w:val="14"/>
                <w:lang w:eastAsia="sv-SE"/>
              </w:rPr>
            </w:pPr>
            <w:r w:rsidRPr="00E571B0">
              <w:rPr>
                <w:rFonts w:ascii="Arial" w:eastAsia="Times New Roman" w:hAnsi="Arial" w:cs="Arial"/>
                <w:sz w:val="14"/>
                <w:szCs w:val="14"/>
                <w:lang w:eastAsia="sv-SE"/>
              </w:rPr>
              <w:t xml:space="preserve">  -  </w:t>
            </w:r>
          </w:p>
        </w:tc>
        <w:tc>
          <w:tcPr>
            <w:tcW w:w="960" w:type="dxa"/>
            <w:tcBorders>
              <w:top w:val="nil"/>
              <w:left w:val="nil"/>
              <w:bottom w:val="nil"/>
              <w:right w:val="nil"/>
            </w:tcBorders>
            <w:shd w:val="clear" w:color="auto" w:fill="auto"/>
            <w:noWrap/>
            <w:vAlign w:val="bottom"/>
            <w:hideMark/>
          </w:tcPr>
          <w:p w14:paraId="36E3C740" w14:textId="77777777" w:rsidR="00A23F7A" w:rsidRPr="00E571B0" w:rsidRDefault="00A23F7A" w:rsidP="00B5765E">
            <w:pPr>
              <w:jc w:val="right"/>
              <w:rPr>
                <w:rFonts w:ascii="Arial" w:eastAsia="Times New Roman" w:hAnsi="Arial" w:cs="Arial"/>
                <w:sz w:val="14"/>
                <w:szCs w:val="14"/>
                <w:lang w:eastAsia="sv-SE"/>
              </w:rPr>
            </w:pPr>
            <w:r w:rsidRPr="00E571B0">
              <w:rPr>
                <w:rFonts w:ascii="Arial" w:eastAsia="Times New Roman" w:hAnsi="Arial" w:cs="Arial"/>
                <w:sz w:val="14"/>
                <w:szCs w:val="14"/>
                <w:lang w:eastAsia="sv-SE"/>
              </w:rPr>
              <w:t xml:space="preserve">  -  </w:t>
            </w:r>
          </w:p>
        </w:tc>
        <w:tc>
          <w:tcPr>
            <w:tcW w:w="1060" w:type="dxa"/>
            <w:tcBorders>
              <w:top w:val="nil"/>
              <w:left w:val="nil"/>
              <w:bottom w:val="nil"/>
              <w:right w:val="nil"/>
            </w:tcBorders>
            <w:shd w:val="clear" w:color="auto" w:fill="auto"/>
            <w:noWrap/>
            <w:vAlign w:val="bottom"/>
            <w:hideMark/>
          </w:tcPr>
          <w:p w14:paraId="5B5FA04A" w14:textId="77777777" w:rsidR="00A23F7A" w:rsidRPr="00E571B0" w:rsidRDefault="00A23F7A" w:rsidP="00B5765E">
            <w:pPr>
              <w:jc w:val="right"/>
              <w:rPr>
                <w:rFonts w:ascii="Arial" w:eastAsia="Times New Roman" w:hAnsi="Arial" w:cs="Arial"/>
                <w:sz w:val="14"/>
                <w:szCs w:val="14"/>
                <w:lang w:eastAsia="sv-SE"/>
              </w:rPr>
            </w:pPr>
            <w:r w:rsidRPr="00E571B0">
              <w:rPr>
                <w:rFonts w:ascii="Arial" w:eastAsia="Times New Roman"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14:paraId="7E952001" w14:textId="77777777" w:rsidR="00A23F7A" w:rsidRPr="00E571B0" w:rsidRDefault="00A23F7A" w:rsidP="00B5765E">
            <w:pPr>
              <w:jc w:val="right"/>
              <w:rPr>
                <w:rFonts w:ascii="Arial" w:eastAsia="Times New Roman" w:hAnsi="Arial" w:cs="Arial"/>
                <w:sz w:val="14"/>
                <w:szCs w:val="14"/>
                <w:lang w:eastAsia="sv-SE"/>
              </w:rPr>
            </w:pPr>
            <w:r w:rsidRPr="00E571B0">
              <w:rPr>
                <w:rFonts w:ascii="Arial" w:eastAsia="Times New Roman" w:hAnsi="Arial" w:cs="Arial"/>
                <w:sz w:val="14"/>
                <w:szCs w:val="14"/>
                <w:lang w:eastAsia="sv-SE"/>
              </w:rPr>
              <w:t xml:space="preserve">9 </w:t>
            </w:r>
          </w:p>
        </w:tc>
      </w:tr>
      <w:tr w:rsidR="00A23F7A" w:rsidRPr="00E571B0" w14:paraId="1BCEA1D7" w14:textId="77777777" w:rsidTr="00B5765E">
        <w:trPr>
          <w:trHeight w:val="180"/>
        </w:trPr>
        <w:tc>
          <w:tcPr>
            <w:tcW w:w="820" w:type="dxa"/>
            <w:tcBorders>
              <w:top w:val="nil"/>
              <w:left w:val="nil"/>
              <w:bottom w:val="nil"/>
              <w:right w:val="nil"/>
            </w:tcBorders>
            <w:shd w:val="clear" w:color="auto" w:fill="auto"/>
            <w:noWrap/>
            <w:vAlign w:val="bottom"/>
            <w:hideMark/>
          </w:tcPr>
          <w:p w14:paraId="3D5AA4F9" w14:textId="77777777" w:rsidR="00A23F7A" w:rsidRPr="00E571B0" w:rsidRDefault="00A23F7A" w:rsidP="00B5765E">
            <w:pPr>
              <w:jc w:val="right"/>
              <w:rPr>
                <w:rFonts w:ascii="Arial" w:eastAsia="Times New Roman" w:hAnsi="Arial" w:cs="Arial"/>
                <w:sz w:val="14"/>
                <w:szCs w:val="14"/>
                <w:lang w:eastAsia="sv-SE"/>
              </w:rPr>
            </w:pPr>
          </w:p>
        </w:tc>
        <w:tc>
          <w:tcPr>
            <w:tcW w:w="820" w:type="dxa"/>
            <w:tcBorders>
              <w:top w:val="nil"/>
              <w:left w:val="nil"/>
              <w:bottom w:val="nil"/>
              <w:right w:val="nil"/>
            </w:tcBorders>
            <w:shd w:val="clear" w:color="auto" w:fill="auto"/>
            <w:noWrap/>
            <w:vAlign w:val="bottom"/>
            <w:hideMark/>
          </w:tcPr>
          <w:p w14:paraId="5977C051" w14:textId="77777777" w:rsidR="00A23F7A" w:rsidRPr="00E571B0" w:rsidRDefault="00A23F7A" w:rsidP="00B5765E">
            <w:pPr>
              <w:jc w:val="right"/>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6219D7CA" w14:textId="77777777" w:rsidR="00A23F7A" w:rsidRPr="00E571B0" w:rsidRDefault="00A23F7A" w:rsidP="00B5765E">
            <w:pPr>
              <w:jc w:val="right"/>
              <w:rPr>
                <w:rFonts w:eastAsia="Times New Roman" w:cs="Times New Roman"/>
                <w:lang w:eastAsia="sv-SE"/>
              </w:rPr>
            </w:pPr>
          </w:p>
        </w:tc>
        <w:tc>
          <w:tcPr>
            <w:tcW w:w="880" w:type="dxa"/>
            <w:tcBorders>
              <w:top w:val="nil"/>
              <w:left w:val="nil"/>
              <w:bottom w:val="nil"/>
              <w:right w:val="nil"/>
            </w:tcBorders>
            <w:shd w:val="clear" w:color="auto" w:fill="auto"/>
            <w:noWrap/>
            <w:vAlign w:val="bottom"/>
            <w:hideMark/>
          </w:tcPr>
          <w:p w14:paraId="14783D99" w14:textId="77777777" w:rsidR="00A23F7A" w:rsidRPr="00E571B0" w:rsidRDefault="00A23F7A" w:rsidP="00B5765E">
            <w:pPr>
              <w:jc w:val="right"/>
              <w:rPr>
                <w:rFonts w:eastAsia="Times New Roman" w:cs="Times New Roman"/>
                <w:lang w:eastAsia="sv-SE"/>
              </w:rPr>
            </w:pPr>
          </w:p>
        </w:tc>
        <w:tc>
          <w:tcPr>
            <w:tcW w:w="960" w:type="dxa"/>
            <w:tcBorders>
              <w:top w:val="nil"/>
              <w:left w:val="nil"/>
              <w:bottom w:val="nil"/>
              <w:right w:val="nil"/>
            </w:tcBorders>
            <w:shd w:val="clear" w:color="auto" w:fill="auto"/>
            <w:noWrap/>
            <w:vAlign w:val="bottom"/>
            <w:hideMark/>
          </w:tcPr>
          <w:p w14:paraId="63DFC88F" w14:textId="77777777" w:rsidR="00A23F7A" w:rsidRPr="00E571B0" w:rsidRDefault="00A23F7A" w:rsidP="00B5765E">
            <w:pPr>
              <w:jc w:val="right"/>
              <w:rPr>
                <w:rFonts w:eastAsia="Times New Roman" w:cs="Times New Roman"/>
                <w:lang w:eastAsia="sv-SE"/>
              </w:rPr>
            </w:pPr>
          </w:p>
        </w:tc>
        <w:tc>
          <w:tcPr>
            <w:tcW w:w="1060" w:type="dxa"/>
            <w:tcBorders>
              <w:top w:val="nil"/>
              <w:left w:val="nil"/>
              <w:bottom w:val="nil"/>
              <w:right w:val="nil"/>
            </w:tcBorders>
            <w:shd w:val="clear" w:color="auto" w:fill="auto"/>
            <w:noWrap/>
            <w:vAlign w:val="bottom"/>
            <w:hideMark/>
          </w:tcPr>
          <w:p w14:paraId="1B1DF5B6" w14:textId="77777777" w:rsidR="00A23F7A" w:rsidRPr="00E571B0" w:rsidRDefault="00A23F7A" w:rsidP="00B5765E">
            <w:pPr>
              <w:jc w:val="right"/>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6767FFD6" w14:textId="77777777" w:rsidR="00A23F7A" w:rsidRPr="00E571B0" w:rsidRDefault="00A23F7A" w:rsidP="00B5765E">
            <w:pPr>
              <w:jc w:val="right"/>
              <w:rPr>
                <w:rFonts w:eastAsia="Times New Roman" w:cs="Times New Roman"/>
                <w:lang w:eastAsia="sv-SE"/>
              </w:rPr>
            </w:pPr>
          </w:p>
        </w:tc>
      </w:tr>
      <w:tr w:rsidR="00A23F7A" w:rsidRPr="00E571B0" w14:paraId="454FDA2C" w14:textId="77777777" w:rsidTr="00B5765E">
        <w:trPr>
          <w:trHeight w:val="180"/>
        </w:trPr>
        <w:tc>
          <w:tcPr>
            <w:tcW w:w="820" w:type="dxa"/>
            <w:tcBorders>
              <w:top w:val="nil"/>
              <w:left w:val="nil"/>
              <w:bottom w:val="nil"/>
              <w:right w:val="nil"/>
            </w:tcBorders>
            <w:shd w:val="clear" w:color="auto" w:fill="auto"/>
            <w:noWrap/>
            <w:vAlign w:val="bottom"/>
            <w:hideMark/>
          </w:tcPr>
          <w:p w14:paraId="61237A90" w14:textId="77777777" w:rsidR="00A23F7A" w:rsidRPr="00E571B0" w:rsidRDefault="00A23F7A" w:rsidP="00B5765E">
            <w:pPr>
              <w:jc w:val="right"/>
              <w:rPr>
                <w:rFonts w:ascii="Arial" w:eastAsia="Times New Roman" w:hAnsi="Arial" w:cs="Arial"/>
                <w:sz w:val="14"/>
                <w:szCs w:val="14"/>
                <w:lang w:eastAsia="sv-SE"/>
              </w:rPr>
            </w:pPr>
            <w:r w:rsidRPr="00E571B0">
              <w:rPr>
                <w:rFonts w:ascii="Arial" w:eastAsia="Times New Roman"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14:paraId="2921CEC4" w14:textId="77777777" w:rsidR="00A23F7A" w:rsidRPr="00E571B0" w:rsidRDefault="00A23F7A" w:rsidP="00B5765E">
            <w:pPr>
              <w:jc w:val="right"/>
              <w:rPr>
                <w:rFonts w:ascii="Arial" w:eastAsia="Times New Roman" w:hAnsi="Arial" w:cs="Arial"/>
                <w:sz w:val="14"/>
                <w:szCs w:val="14"/>
                <w:lang w:eastAsia="sv-SE"/>
              </w:rPr>
            </w:pPr>
            <w:r w:rsidRPr="00E571B0">
              <w:rPr>
                <w:rFonts w:ascii="Arial" w:eastAsia="Times New Roman"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14:paraId="1105F0A0" w14:textId="77777777" w:rsidR="00A23F7A" w:rsidRPr="00E571B0" w:rsidRDefault="00A23F7A" w:rsidP="00B5765E">
            <w:pPr>
              <w:jc w:val="right"/>
              <w:rPr>
                <w:rFonts w:ascii="Arial" w:eastAsia="Times New Roman" w:hAnsi="Arial" w:cs="Arial"/>
                <w:sz w:val="14"/>
                <w:szCs w:val="14"/>
                <w:lang w:eastAsia="sv-SE"/>
              </w:rPr>
            </w:pPr>
            <w:r w:rsidRPr="00E571B0">
              <w:rPr>
                <w:rFonts w:ascii="Arial" w:eastAsia="Times New Roman" w:hAnsi="Arial" w:cs="Arial"/>
                <w:sz w:val="14"/>
                <w:szCs w:val="14"/>
                <w:lang w:eastAsia="sv-SE"/>
              </w:rPr>
              <w:t xml:space="preserve">  -  </w:t>
            </w:r>
          </w:p>
        </w:tc>
        <w:tc>
          <w:tcPr>
            <w:tcW w:w="880" w:type="dxa"/>
            <w:tcBorders>
              <w:top w:val="nil"/>
              <w:left w:val="nil"/>
              <w:bottom w:val="nil"/>
              <w:right w:val="nil"/>
            </w:tcBorders>
            <w:shd w:val="clear" w:color="auto" w:fill="auto"/>
            <w:noWrap/>
            <w:vAlign w:val="bottom"/>
            <w:hideMark/>
          </w:tcPr>
          <w:p w14:paraId="2BECDF2D" w14:textId="77777777" w:rsidR="00A23F7A" w:rsidRPr="00E571B0" w:rsidRDefault="00A23F7A" w:rsidP="00B5765E">
            <w:pPr>
              <w:jc w:val="right"/>
              <w:rPr>
                <w:rFonts w:ascii="Arial" w:eastAsia="Times New Roman" w:hAnsi="Arial" w:cs="Arial"/>
                <w:sz w:val="14"/>
                <w:szCs w:val="14"/>
                <w:lang w:eastAsia="sv-SE"/>
              </w:rPr>
            </w:pPr>
            <w:r w:rsidRPr="00E571B0">
              <w:rPr>
                <w:rFonts w:ascii="Arial" w:eastAsia="Times New Roman" w:hAnsi="Arial" w:cs="Arial"/>
                <w:sz w:val="14"/>
                <w:szCs w:val="14"/>
                <w:lang w:eastAsia="sv-SE"/>
              </w:rPr>
              <w:t xml:space="preserve">  -  </w:t>
            </w:r>
          </w:p>
        </w:tc>
        <w:tc>
          <w:tcPr>
            <w:tcW w:w="960" w:type="dxa"/>
            <w:tcBorders>
              <w:top w:val="nil"/>
              <w:left w:val="nil"/>
              <w:bottom w:val="nil"/>
              <w:right w:val="nil"/>
            </w:tcBorders>
            <w:shd w:val="clear" w:color="auto" w:fill="auto"/>
            <w:noWrap/>
            <w:vAlign w:val="bottom"/>
            <w:hideMark/>
          </w:tcPr>
          <w:p w14:paraId="393A8BE7" w14:textId="77777777" w:rsidR="00A23F7A" w:rsidRPr="00E571B0" w:rsidRDefault="00A23F7A" w:rsidP="00B5765E">
            <w:pPr>
              <w:jc w:val="right"/>
              <w:rPr>
                <w:rFonts w:ascii="Arial" w:eastAsia="Times New Roman" w:hAnsi="Arial" w:cs="Arial"/>
                <w:sz w:val="14"/>
                <w:szCs w:val="14"/>
                <w:lang w:eastAsia="sv-SE"/>
              </w:rPr>
            </w:pPr>
            <w:r w:rsidRPr="00E571B0">
              <w:rPr>
                <w:rFonts w:ascii="Arial" w:eastAsia="Times New Roman" w:hAnsi="Arial" w:cs="Arial"/>
                <w:sz w:val="14"/>
                <w:szCs w:val="14"/>
                <w:lang w:eastAsia="sv-SE"/>
              </w:rPr>
              <w:t xml:space="preserve">  -  </w:t>
            </w:r>
          </w:p>
        </w:tc>
        <w:tc>
          <w:tcPr>
            <w:tcW w:w="1060" w:type="dxa"/>
            <w:tcBorders>
              <w:top w:val="nil"/>
              <w:left w:val="nil"/>
              <w:bottom w:val="nil"/>
              <w:right w:val="nil"/>
            </w:tcBorders>
            <w:shd w:val="clear" w:color="auto" w:fill="auto"/>
            <w:noWrap/>
            <w:vAlign w:val="bottom"/>
            <w:hideMark/>
          </w:tcPr>
          <w:p w14:paraId="1615EC7F" w14:textId="77777777" w:rsidR="00A23F7A" w:rsidRPr="00E571B0" w:rsidRDefault="00A23F7A" w:rsidP="00B5765E">
            <w:pPr>
              <w:jc w:val="right"/>
              <w:rPr>
                <w:rFonts w:ascii="Arial" w:eastAsia="Times New Roman" w:hAnsi="Arial" w:cs="Arial"/>
                <w:sz w:val="14"/>
                <w:szCs w:val="14"/>
                <w:lang w:eastAsia="sv-SE"/>
              </w:rPr>
            </w:pPr>
            <w:r w:rsidRPr="00E571B0">
              <w:rPr>
                <w:rFonts w:ascii="Arial" w:eastAsia="Times New Roman"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14:paraId="621E73DD" w14:textId="77777777" w:rsidR="00A23F7A" w:rsidRPr="00E571B0" w:rsidRDefault="00A23F7A" w:rsidP="00B5765E">
            <w:pPr>
              <w:jc w:val="right"/>
              <w:rPr>
                <w:rFonts w:ascii="Arial" w:eastAsia="Times New Roman" w:hAnsi="Arial" w:cs="Arial"/>
                <w:sz w:val="14"/>
                <w:szCs w:val="14"/>
                <w:lang w:eastAsia="sv-SE"/>
              </w:rPr>
            </w:pPr>
            <w:r w:rsidRPr="00E571B0">
              <w:rPr>
                <w:rFonts w:ascii="Arial" w:eastAsia="Times New Roman" w:hAnsi="Arial" w:cs="Arial"/>
                <w:sz w:val="14"/>
                <w:szCs w:val="14"/>
                <w:lang w:eastAsia="sv-SE"/>
              </w:rPr>
              <w:t xml:space="preserve">  -  </w:t>
            </w:r>
          </w:p>
        </w:tc>
      </w:tr>
      <w:tr w:rsidR="00A23F7A" w:rsidRPr="00E571B0" w14:paraId="7B950490" w14:textId="77777777" w:rsidTr="00B5765E">
        <w:trPr>
          <w:trHeight w:val="180"/>
        </w:trPr>
        <w:tc>
          <w:tcPr>
            <w:tcW w:w="820" w:type="dxa"/>
            <w:tcBorders>
              <w:top w:val="nil"/>
              <w:left w:val="nil"/>
              <w:bottom w:val="nil"/>
              <w:right w:val="nil"/>
            </w:tcBorders>
            <w:shd w:val="clear" w:color="auto" w:fill="auto"/>
            <w:noWrap/>
            <w:vAlign w:val="bottom"/>
            <w:hideMark/>
          </w:tcPr>
          <w:p w14:paraId="2371B19D" w14:textId="77777777" w:rsidR="00A23F7A" w:rsidRPr="00E571B0" w:rsidRDefault="00A23F7A" w:rsidP="00B5765E">
            <w:pPr>
              <w:jc w:val="right"/>
              <w:rPr>
                <w:rFonts w:ascii="Arial" w:eastAsia="Times New Roman" w:hAnsi="Arial" w:cs="Arial"/>
                <w:sz w:val="14"/>
                <w:szCs w:val="14"/>
                <w:lang w:eastAsia="sv-SE"/>
              </w:rPr>
            </w:pPr>
            <w:r w:rsidRPr="00E571B0">
              <w:rPr>
                <w:rFonts w:ascii="Arial" w:eastAsia="Times New Roman" w:hAnsi="Arial" w:cs="Arial"/>
                <w:sz w:val="14"/>
                <w:szCs w:val="14"/>
                <w:lang w:eastAsia="sv-SE"/>
              </w:rPr>
              <w:t xml:space="preserve">19 </w:t>
            </w:r>
          </w:p>
        </w:tc>
        <w:tc>
          <w:tcPr>
            <w:tcW w:w="820" w:type="dxa"/>
            <w:tcBorders>
              <w:top w:val="nil"/>
              <w:left w:val="nil"/>
              <w:bottom w:val="nil"/>
              <w:right w:val="nil"/>
            </w:tcBorders>
            <w:shd w:val="clear" w:color="auto" w:fill="auto"/>
            <w:noWrap/>
            <w:vAlign w:val="bottom"/>
            <w:hideMark/>
          </w:tcPr>
          <w:p w14:paraId="5BB78F87" w14:textId="77777777" w:rsidR="00A23F7A" w:rsidRPr="00E571B0" w:rsidRDefault="00A23F7A" w:rsidP="00B5765E">
            <w:pPr>
              <w:jc w:val="right"/>
              <w:rPr>
                <w:rFonts w:ascii="Arial" w:eastAsia="Times New Roman" w:hAnsi="Arial" w:cs="Arial"/>
                <w:sz w:val="14"/>
                <w:szCs w:val="14"/>
                <w:lang w:eastAsia="sv-SE"/>
              </w:rPr>
            </w:pPr>
            <w:r w:rsidRPr="00E571B0">
              <w:rPr>
                <w:rFonts w:ascii="Arial" w:eastAsia="Times New Roman" w:hAnsi="Arial" w:cs="Arial"/>
                <w:sz w:val="14"/>
                <w:szCs w:val="14"/>
                <w:lang w:eastAsia="sv-SE"/>
              </w:rPr>
              <w:t xml:space="preserve">42 </w:t>
            </w:r>
          </w:p>
        </w:tc>
        <w:tc>
          <w:tcPr>
            <w:tcW w:w="820" w:type="dxa"/>
            <w:tcBorders>
              <w:top w:val="nil"/>
              <w:left w:val="nil"/>
              <w:bottom w:val="nil"/>
              <w:right w:val="nil"/>
            </w:tcBorders>
            <w:shd w:val="clear" w:color="auto" w:fill="auto"/>
            <w:noWrap/>
            <w:vAlign w:val="bottom"/>
            <w:hideMark/>
          </w:tcPr>
          <w:p w14:paraId="2C0A106D" w14:textId="77777777" w:rsidR="00A23F7A" w:rsidRPr="00E571B0" w:rsidRDefault="00A23F7A" w:rsidP="00B5765E">
            <w:pPr>
              <w:jc w:val="right"/>
              <w:rPr>
                <w:rFonts w:ascii="Arial" w:eastAsia="Times New Roman" w:hAnsi="Arial" w:cs="Arial"/>
                <w:sz w:val="14"/>
                <w:szCs w:val="14"/>
                <w:lang w:eastAsia="sv-SE"/>
              </w:rPr>
            </w:pPr>
            <w:r w:rsidRPr="00E571B0">
              <w:rPr>
                <w:rFonts w:ascii="Arial" w:eastAsia="Times New Roman" w:hAnsi="Arial" w:cs="Arial"/>
                <w:sz w:val="14"/>
                <w:szCs w:val="14"/>
                <w:lang w:eastAsia="sv-SE"/>
              </w:rPr>
              <w:t xml:space="preserve">  -  </w:t>
            </w:r>
          </w:p>
        </w:tc>
        <w:tc>
          <w:tcPr>
            <w:tcW w:w="880" w:type="dxa"/>
            <w:tcBorders>
              <w:top w:val="nil"/>
              <w:left w:val="nil"/>
              <w:bottom w:val="nil"/>
              <w:right w:val="nil"/>
            </w:tcBorders>
            <w:shd w:val="clear" w:color="auto" w:fill="auto"/>
            <w:noWrap/>
            <w:vAlign w:val="bottom"/>
            <w:hideMark/>
          </w:tcPr>
          <w:p w14:paraId="1924EC08" w14:textId="77777777" w:rsidR="00A23F7A" w:rsidRPr="00E571B0" w:rsidRDefault="00A23F7A" w:rsidP="00B5765E">
            <w:pPr>
              <w:jc w:val="right"/>
              <w:rPr>
                <w:rFonts w:ascii="Arial" w:eastAsia="Times New Roman" w:hAnsi="Arial" w:cs="Arial"/>
                <w:sz w:val="14"/>
                <w:szCs w:val="14"/>
                <w:lang w:eastAsia="sv-SE"/>
              </w:rPr>
            </w:pPr>
            <w:r w:rsidRPr="00E571B0">
              <w:rPr>
                <w:rFonts w:ascii="Arial" w:eastAsia="Times New Roman" w:hAnsi="Arial" w:cs="Arial"/>
                <w:sz w:val="14"/>
                <w:szCs w:val="14"/>
                <w:lang w:eastAsia="sv-SE"/>
              </w:rPr>
              <w:t xml:space="preserve">2 </w:t>
            </w:r>
          </w:p>
        </w:tc>
        <w:tc>
          <w:tcPr>
            <w:tcW w:w="960" w:type="dxa"/>
            <w:tcBorders>
              <w:top w:val="nil"/>
              <w:left w:val="nil"/>
              <w:bottom w:val="nil"/>
              <w:right w:val="nil"/>
            </w:tcBorders>
            <w:shd w:val="clear" w:color="auto" w:fill="auto"/>
            <w:noWrap/>
            <w:vAlign w:val="bottom"/>
            <w:hideMark/>
          </w:tcPr>
          <w:p w14:paraId="387FBEDB" w14:textId="77777777" w:rsidR="00A23F7A" w:rsidRPr="00E571B0" w:rsidRDefault="00A23F7A" w:rsidP="00B5765E">
            <w:pPr>
              <w:jc w:val="right"/>
              <w:rPr>
                <w:rFonts w:ascii="Arial" w:eastAsia="Times New Roman" w:hAnsi="Arial" w:cs="Arial"/>
                <w:sz w:val="14"/>
                <w:szCs w:val="14"/>
                <w:lang w:eastAsia="sv-SE"/>
              </w:rPr>
            </w:pPr>
            <w:r w:rsidRPr="00E571B0">
              <w:rPr>
                <w:rFonts w:ascii="Arial" w:eastAsia="Times New Roman" w:hAnsi="Arial" w:cs="Arial"/>
                <w:sz w:val="14"/>
                <w:szCs w:val="14"/>
                <w:lang w:eastAsia="sv-SE"/>
              </w:rPr>
              <w:t xml:space="preserve">  -  </w:t>
            </w:r>
          </w:p>
        </w:tc>
        <w:tc>
          <w:tcPr>
            <w:tcW w:w="1060" w:type="dxa"/>
            <w:tcBorders>
              <w:top w:val="nil"/>
              <w:left w:val="nil"/>
              <w:bottom w:val="nil"/>
              <w:right w:val="nil"/>
            </w:tcBorders>
            <w:shd w:val="clear" w:color="auto" w:fill="auto"/>
            <w:noWrap/>
            <w:vAlign w:val="bottom"/>
            <w:hideMark/>
          </w:tcPr>
          <w:p w14:paraId="17C9AA22" w14:textId="77777777" w:rsidR="00A23F7A" w:rsidRPr="00E571B0" w:rsidRDefault="00A23F7A" w:rsidP="00B5765E">
            <w:pPr>
              <w:jc w:val="right"/>
              <w:rPr>
                <w:rFonts w:ascii="Arial" w:eastAsia="Times New Roman" w:hAnsi="Arial" w:cs="Arial"/>
                <w:sz w:val="14"/>
                <w:szCs w:val="14"/>
                <w:lang w:eastAsia="sv-SE"/>
              </w:rPr>
            </w:pPr>
            <w:r w:rsidRPr="00E571B0">
              <w:rPr>
                <w:rFonts w:ascii="Arial" w:eastAsia="Times New Roman"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14:paraId="2E909446" w14:textId="77777777" w:rsidR="00A23F7A" w:rsidRPr="00E571B0" w:rsidRDefault="00A23F7A" w:rsidP="00B5765E">
            <w:pPr>
              <w:jc w:val="right"/>
              <w:rPr>
                <w:rFonts w:ascii="Arial" w:eastAsia="Times New Roman" w:hAnsi="Arial" w:cs="Arial"/>
                <w:sz w:val="14"/>
                <w:szCs w:val="14"/>
                <w:lang w:eastAsia="sv-SE"/>
              </w:rPr>
            </w:pPr>
            <w:r w:rsidRPr="00E571B0">
              <w:rPr>
                <w:rFonts w:ascii="Arial" w:eastAsia="Times New Roman" w:hAnsi="Arial" w:cs="Arial"/>
                <w:sz w:val="14"/>
                <w:szCs w:val="14"/>
                <w:lang w:eastAsia="sv-SE"/>
              </w:rPr>
              <w:t xml:space="preserve">336 </w:t>
            </w:r>
          </w:p>
        </w:tc>
      </w:tr>
      <w:tr w:rsidR="00A23F7A" w:rsidRPr="00E571B0" w14:paraId="70F0E63B" w14:textId="77777777" w:rsidTr="00B5765E">
        <w:trPr>
          <w:trHeight w:val="180"/>
        </w:trPr>
        <w:tc>
          <w:tcPr>
            <w:tcW w:w="820" w:type="dxa"/>
            <w:tcBorders>
              <w:top w:val="nil"/>
              <w:left w:val="nil"/>
              <w:bottom w:val="nil"/>
              <w:right w:val="nil"/>
            </w:tcBorders>
            <w:shd w:val="clear" w:color="auto" w:fill="auto"/>
            <w:noWrap/>
            <w:vAlign w:val="bottom"/>
            <w:hideMark/>
          </w:tcPr>
          <w:p w14:paraId="1EDCFEED" w14:textId="77777777" w:rsidR="00A23F7A" w:rsidRPr="00E571B0" w:rsidRDefault="00A23F7A" w:rsidP="00B5765E">
            <w:pPr>
              <w:jc w:val="right"/>
              <w:rPr>
                <w:rFonts w:ascii="Arial" w:eastAsia="Times New Roman" w:hAnsi="Arial" w:cs="Arial"/>
                <w:sz w:val="14"/>
                <w:szCs w:val="14"/>
                <w:lang w:eastAsia="sv-SE"/>
              </w:rPr>
            </w:pPr>
          </w:p>
        </w:tc>
        <w:tc>
          <w:tcPr>
            <w:tcW w:w="820" w:type="dxa"/>
            <w:tcBorders>
              <w:top w:val="nil"/>
              <w:left w:val="nil"/>
              <w:bottom w:val="nil"/>
              <w:right w:val="nil"/>
            </w:tcBorders>
            <w:shd w:val="clear" w:color="auto" w:fill="auto"/>
            <w:noWrap/>
            <w:vAlign w:val="bottom"/>
            <w:hideMark/>
          </w:tcPr>
          <w:p w14:paraId="1F2C9242" w14:textId="77777777" w:rsidR="00A23F7A" w:rsidRPr="00E571B0"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0BF39E62" w14:textId="77777777" w:rsidR="00A23F7A" w:rsidRPr="00E571B0" w:rsidRDefault="00A23F7A" w:rsidP="00B5765E">
            <w:pPr>
              <w:rPr>
                <w:rFonts w:eastAsia="Times New Roman" w:cs="Times New Roman"/>
                <w:lang w:eastAsia="sv-SE"/>
              </w:rPr>
            </w:pPr>
          </w:p>
        </w:tc>
        <w:tc>
          <w:tcPr>
            <w:tcW w:w="880" w:type="dxa"/>
            <w:tcBorders>
              <w:top w:val="nil"/>
              <w:left w:val="nil"/>
              <w:bottom w:val="nil"/>
              <w:right w:val="nil"/>
            </w:tcBorders>
            <w:shd w:val="clear" w:color="auto" w:fill="auto"/>
            <w:noWrap/>
            <w:vAlign w:val="bottom"/>
            <w:hideMark/>
          </w:tcPr>
          <w:p w14:paraId="1C0FD61E" w14:textId="77777777" w:rsidR="00A23F7A" w:rsidRPr="00E571B0" w:rsidRDefault="00A23F7A" w:rsidP="00B5765E">
            <w:pPr>
              <w:rPr>
                <w:rFonts w:eastAsia="Times New Roman" w:cs="Times New Roman"/>
                <w:lang w:eastAsia="sv-SE"/>
              </w:rPr>
            </w:pPr>
          </w:p>
        </w:tc>
        <w:tc>
          <w:tcPr>
            <w:tcW w:w="960" w:type="dxa"/>
            <w:tcBorders>
              <w:top w:val="nil"/>
              <w:left w:val="nil"/>
              <w:bottom w:val="nil"/>
              <w:right w:val="nil"/>
            </w:tcBorders>
            <w:shd w:val="clear" w:color="auto" w:fill="auto"/>
            <w:noWrap/>
            <w:vAlign w:val="bottom"/>
            <w:hideMark/>
          </w:tcPr>
          <w:p w14:paraId="2695FF70" w14:textId="77777777" w:rsidR="00A23F7A" w:rsidRPr="00E571B0" w:rsidRDefault="00A23F7A" w:rsidP="00B5765E">
            <w:pPr>
              <w:rPr>
                <w:rFonts w:eastAsia="Times New Roman" w:cs="Times New Roman"/>
                <w:lang w:eastAsia="sv-SE"/>
              </w:rPr>
            </w:pPr>
          </w:p>
        </w:tc>
        <w:tc>
          <w:tcPr>
            <w:tcW w:w="1060" w:type="dxa"/>
            <w:tcBorders>
              <w:top w:val="nil"/>
              <w:left w:val="nil"/>
              <w:bottom w:val="nil"/>
              <w:right w:val="nil"/>
            </w:tcBorders>
            <w:shd w:val="clear" w:color="auto" w:fill="auto"/>
            <w:noWrap/>
            <w:vAlign w:val="bottom"/>
            <w:hideMark/>
          </w:tcPr>
          <w:p w14:paraId="63752A8D" w14:textId="77777777" w:rsidR="00A23F7A" w:rsidRPr="00E571B0"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20EE4C46" w14:textId="77777777" w:rsidR="00A23F7A" w:rsidRPr="00E571B0" w:rsidRDefault="00A23F7A" w:rsidP="00B5765E">
            <w:pPr>
              <w:rPr>
                <w:rFonts w:eastAsia="Times New Roman" w:cs="Times New Roman"/>
                <w:lang w:eastAsia="sv-SE"/>
              </w:rPr>
            </w:pPr>
          </w:p>
        </w:tc>
      </w:tr>
      <w:tr w:rsidR="00A23F7A" w:rsidRPr="00E571B0" w14:paraId="21AECA00" w14:textId="77777777" w:rsidTr="00B5765E">
        <w:trPr>
          <w:trHeight w:val="180"/>
        </w:trPr>
        <w:tc>
          <w:tcPr>
            <w:tcW w:w="820" w:type="dxa"/>
            <w:tcBorders>
              <w:top w:val="nil"/>
              <w:left w:val="nil"/>
              <w:bottom w:val="nil"/>
              <w:right w:val="nil"/>
            </w:tcBorders>
            <w:shd w:val="clear" w:color="auto" w:fill="auto"/>
            <w:noWrap/>
            <w:vAlign w:val="bottom"/>
            <w:hideMark/>
          </w:tcPr>
          <w:p w14:paraId="64BD463D" w14:textId="77777777" w:rsidR="00A23F7A" w:rsidRPr="00E571B0" w:rsidRDefault="00A23F7A" w:rsidP="00B5765E">
            <w:pPr>
              <w:jc w:val="right"/>
              <w:rPr>
                <w:rFonts w:ascii="Arial" w:eastAsia="Times New Roman" w:hAnsi="Arial" w:cs="Arial"/>
                <w:b/>
                <w:bCs/>
                <w:sz w:val="14"/>
                <w:szCs w:val="14"/>
                <w:lang w:eastAsia="sv-SE"/>
              </w:rPr>
            </w:pPr>
            <w:r w:rsidRPr="00E571B0">
              <w:rPr>
                <w:rFonts w:ascii="Arial" w:eastAsia="Times New Roman" w:hAnsi="Arial" w:cs="Arial"/>
                <w:b/>
                <w:bCs/>
                <w:sz w:val="14"/>
                <w:szCs w:val="14"/>
                <w:lang w:eastAsia="sv-SE"/>
              </w:rPr>
              <w:t xml:space="preserve">19 </w:t>
            </w:r>
          </w:p>
        </w:tc>
        <w:tc>
          <w:tcPr>
            <w:tcW w:w="820" w:type="dxa"/>
            <w:tcBorders>
              <w:top w:val="nil"/>
              <w:left w:val="nil"/>
              <w:bottom w:val="nil"/>
              <w:right w:val="nil"/>
            </w:tcBorders>
            <w:shd w:val="clear" w:color="auto" w:fill="auto"/>
            <w:noWrap/>
            <w:vAlign w:val="bottom"/>
            <w:hideMark/>
          </w:tcPr>
          <w:p w14:paraId="4C3C8613" w14:textId="77777777" w:rsidR="00A23F7A" w:rsidRPr="00E571B0" w:rsidRDefault="00A23F7A" w:rsidP="00B5765E">
            <w:pPr>
              <w:jc w:val="right"/>
              <w:rPr>
                <w:rFonts w:ascii="Arial" w:eastAsia="Times New Roman" w:hAnsi="Arial" w:cs="Arial"/>
                <w:b/>
                <w:bCs/>
                <w:sz w:val="14"/>
                <w:szCs w:val="14"/>
                <w:lang w:eastAsia="sv-SE"/>
              </w:rPr>
            </w:pPr>
            <w:r w:rsidRPr="00E571B0">
              <w:rPr>
                <w:rFonts w:ascii="Arial" w:eastAsia="Times New Roman" w:hAnsi="Arial" w:cs="Arial"/>
                <w:b/>
                <w:bCs/>
                <w:sz w:val="14"/>
                <w:szCs w:val="14"/>
                <w:lang w:eastAsia="sv-SE"/>
              </w:rPr>
              <w:t xml:space="preserve">66 </w:t>
            </w:r>
          </w:p>
        </w:tc>
        <w:tc>
          <w:tcPr>
            <w:tcW w:w="820" w:type="dxa"/>
            <w:tcBorders>
              <w:top w:val="nil"/>
              <w:left w:val="nil"/>
              <w:bottom w:val="nil"/>
              <w:right w:val="nil"/>
            </w:tcBorders>
            <w:shd w:val="clear" w:color="auto" w:fill="auto"/>
            <w:noWrap/>
            <w:vAlign w:val="bottom"/>
            <w:hideMark/>
          </w:tcPr>
          <w:p w14:paraId="48F060AB" w14:textId="77777777" w:rsidR="00A23F7A" w:rsidRPr="00E571B0" w:rsidRDefault="00A23F7A" w:rsidP="00B5765E">
            <w:pPr>
              <w:jc w:val="right"/>
              <w:rPr>
                <w:rFonts w:ascii="Arial" w:eastAsia="Times New Roman" w:hAnsi="Arial" w:cs="Arial"/>
                <w:b/>
                <w:bCs/>
                <w:sz w:val="14"/>
                <w:szCs w:val="14"/>
                <w:lang w:eastAsia="sv-SE"/>
              </w:rPr>
            </w:pPr>
            <w:r w:rsidRPr="00E571B0">
              <w:rPr>
                <w:rFonts w:ascii="Arial" w:eastAsia="Times New Roman" w:hAnsi="Arial" w:cs="Arial"/>
                <w:b/>
                <w:bCs/>
                <w:sz w:val="14"/>
                <w:szCs w:val="14"/>
                <w:lang w:eastAsia="sv-SE"/>
              </w:rPr>
              <w:t xml:space="preserve">  -  </w:t>
            </w:r>
          </w:p>
        </w:tc>
        <w:tc>
          <w:tcPr>
            <w:tcW w:w="880" w:type="dxa"/>
            <w:tcBorders>
              <w:top w:val="nil"/>
              <w:left w:val="nil"/>
              <w:bottom w:val="nil"/>
              <w:right w:val="nil"/>
            </w:tcBorders>
            <w:shd w:val="clear" w:color="auto" w:fill="auto"/>
            <w:noWrap/>
            <w:vAlign w:val="bottom"/>
            <w:hideMark/>
          </w:tcPr>
          <w:p w14:paraId="48B94AD3" w14:textId="77777777" w:rsidR="00A23F7A" w:rsidRPr="00E571B0" w:rsidRDefault="00A23F7A" w:rsidP="00B5765E">
            <w:pPr>
              <w:jc w:val="right"/>
              <w:rPr>
                <w:rFonts w:ascii="Arial" w:eastAsia="Times New Roman" w:hAnsi="Arial" w:cs="Arial"/>
                <w:b/>
                <w:bCs/>
                <w:sz w:val="14"/>
                <w:szCs w:val="14"/>
                <w:lang w:eastAsia="sv-SE"/>
              </w:rPr>
            </w:pPr>
            <w:r w:rsidRPr="00E571B0">
              <w:rPr>
                <w:rFonts w:ascii="Arial" w:eastAsia="Times New Roman" w:hAnsi="Arial" w:cs="Arial"/>
                <w:b/>
                <w:bCs/>
                <w:sz w:val="14"/>
                <w:szCs w:val="14"/>
                <w:lang w:eastAsia="sv-SE"/>
              </w:rPr>
              <w:t xml:space="preserve">3 </w:t>
            </w:r>
          </w:p>
        </w:tc>
        <w:tc>
          <w:tcPr>
            <w:tcW w:w="960" w:type="dxa"/>
            <w:tcBorders>
              <w:top w:val="nil"/>
              <w:left w:val="nil"/>
              <w:bottom w:val="nil"/>
              <w:right w:val="nil"/>
            </w:tcBorders>
            <w:shd w:val="clear" w:color="auto" w:fill="auto"/>
            <w:noWrap/>
            <w:vAlign w:val="bottom"/>
            <w:hideMark/>
          </w:tcPr>
          <w:p w14:paraId="07785E2B" w14:textId="77777777" w:rsidR="00A23F7A" w:rsidRPr="00E571B0" w:rsidRDefault="00A23F7A" w:rsidP="00B5765E">
            <w:pPr>
              <w:jc w:val="right"/>
              <w:rPr>
                <w:rFonts w:ascii="Arial" w:eastAsia="Times New Roman" w:hAnsi="Arial" w:cs="Arial"/>
                <w:b/>
                <w:bCs/>
                <w:sz w:val="14"/>
                <w:szCs w:val="14"/>
                <w:lang w:eastAsia="sv-SE"/>
              </w:rPr>
            </w:pPr>
            <w:r w:rsidRPr="00E571B0">
              <w:rPr>
                <w:rFonts w:ascii="Arial" w:eastAsia="Times New Roman" w:hAnsi="Arial" w:cs="Arial"/>
                <w:b/>
                <w:bCs/>
                <w:sz w:val="14"/>
                <w:szCs w:val="14"/>
                <w:lang w:eastAsia="sv-SE"/>
              </w:rPr>
              <w:t xml:space="preserve">  -  </w:t>
            </w:r>
          </w:p>
        </w:tc>
        <w:tc>
          <w:tcPr>
            <w:tcW w:w="1060" w:type="dxa"/>
            <w:tcBorders>
              <w:top w:val="nil"/>
              <w:left w:val="nil"/>
              <w:bottom w:val="nil"/>
              <w:right w:val="nil"/>
            </w:tcBorders>
            <w:shd w:val="clear" w:color="auto" w:fill="auto"/>
            <w:noWrap/>
            <w:vAlign w:val="bottom"/>
            <w:hideMark/>
          </w:tcPr>
          <w:p w14:paraId="2FC13F1C" w14:textId="77777777" w:rsidR="00A23F7A" w:rsidRPr="00E571B0" w:rsidRDefault="00A23F7A" w:rsidP="00B5765E">
            <w:pPr>
              <w:jc w:val="right"/>
              <w:rPr>
                <w:rFonts w:ascii="Arial" w:eastAsia="Times New Roman" w:hAnsi="Arial" w:cs="Arial"/>
                <w:b/>
                <w:bCs/>
                <w:sz w:val="14"/>
                <w:szCs w:val="14"/>
                <w:lang w:eastAsia="sv-SE"/>
              </w:rPr>
            </w:pPr>
            <w:r w:rsidRPr="00E571B0">
              <w:rPr>
                <w:rFonts w:ascii="Arial" w:eastAsia="Times New Roman" w:hAnsi="Arial" w:cs="Arial"/>
                <w:b/>
                <w:bCs/>
                <w:sz w:val="14"/>
                <w:szCs w:val="14"/>
                <w:lang w:eastAsia="sv-SE"/>
              </w:rPr>
              <w:t xml:space="preserve">  -  </w:t>
            </w:r>
          </w:p>
        </w:tc>
        <w:tc>
          <w:tcPr>
            <w:tcW w:w="1000" w:type="dxa"/>
            <w:tcBorders>
              <w:top w:val="nil"/>
              <w:left w:val="nil"/>
              <w:bottom w:val="nil"/>
              <w:right w:val="nil"/>
            </w:tcBorders>
            <w:shd w:val="clear" w:color="auto" w:fill="auto"/>
            <w:noWrap/>
            <w:vAlign w:val="bottom"/>
            <w:hideMark/>
          </w:tcPr>
          <w:p w14:paraId="239EE473" w14:textId="77777777" w:rsidR="00A23F7A" w:rsidRPr="00E571B0" w:rsidRDefault="00A23F7A" w:rsidP="00B5765E">
            <w:pPr>
              <w:jc w:val="right"/>
              <w:rPr>
                <w:rFonts w:ascii="Arial" w:eastAsia="Times New Roman" w:hAnsi="Arial" w:cs="Arial"/>
                <w:b/>
                <w:bCs/>
                <w:sz w:val="14"/>
                <w:szCs w:val="14"/>
                <w:lang w:eastAsia="sv-SE"/>
              </w:rPr>
            </w:pPr>
            <w:r w:rsidRPr="00E571B0">
              <w:rPr>
                <w:rFonts w:ascii="Arial" w:eastAsia="Times New Roman" w:hAnsi="Arial" w:cs="Arial"/>
                <w:b/>
                <w:bCs/>
                <w:sz w:val="14"/>
                <w:szCs w:val="14"/>
                <w:lang w:eastAsia="sv-SE"/>
              </w:rPr>
              <w:t xml:space="preserve">417 </w:t>
            </w:r>
          </w:p>
        </w:tc>
      </w:tr>
      <w:tr w:rsidR="00A23F7A" w:rsidRPr="00E571B0" w14:paraId="62F43241" w14:textId="77777777" w:rsidTr="00B5765E">
        <w:trPr>
          <w:trHeight w:val="180"/>
        </w:trPr>
        <w:tc>
          <w:tcPr>
            <w:tcW w:w="820" w:type="dxa"/>
            <w:tcBorders>
              <w:top w:val="nil"/>
              <w:left w:val="nil"/>
              <w:bottom w:val="nil"/>
              <w:right w:val="nil"/>
            </w:tcBorders>
            <w:shd w:val="clear" w:color="auto" w:fill="auto"/>
            <w:noWrap/>
            <w:vAlign w:val="bottom"/>
            <w:hideMark/>
          </w:tcPr>
          <w:p w14:paraId="49881AA5" w14:textId="77777777" w:rsidR="00A23F7A" w:rsidRPr="00E571B0" w:rsidRDefault="00A23F7A" w:rsidP="00B5765E">
            <w:pPr>
              <w:jc w:val="right"/>
              <w:rPr>
                <w:rFonts w:ascii="Arial" w:eastAsia="Times New Roman" w:hAnsi="Arial" w:cs="Arial"/>
                <w:b/>
                <w:bCs/>
                <w:sz w:val="14"/>
                <w:szCs w:val="14"/>
                <w:lang w:eastAsia="sv-SE"/>
              </w:rPr>
            </w:pPr>
          </w:p>
        </w:tc>
        <w:tc>
          <w:tcPr>
            <w:tcW w:w="820" w:type="dxa"/>
            <w:tcBorders>
              <w:top w:val="nil"/>
              <w:left w:val="nil"/>
              <w:bottom w:val="nil"/>
              <w:right w:val="nil"/>
            </w:tcBorders>
            <w:shd w:val="clear" w:color="auto" w:fill="auto"/>
            <w:noWrap/>
            <w:vAlign w:val="bottom"/>
            <w:hideMark/>
          </w:tcPr>
          <w:p w14:paraId="05731213" w14:textId="77777777" w:rsidR="00A23F7A" w:rsidRPr="00E571B0" w:rsidRDefault="00A23F7A" w:rsidP="00B5765E">
            <w:pPr>
              <w:jc w:val="right"/>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2A89061F" w14:textId="77777777" w:rsidR="00A23F7A" w:rsidRPr="00E571B0" w:rsidRDefault="00A23F7A" w:rsidP="00B5765E">
            <w:pPr>
              <w:jc w:val="right"/>
              <w:rPr>
                <w:rFonts w:eastAsia="Times New Roman" w:cs="Times New Roman"/>
                <w:lang w:eastAsia="sv-SE"/>
              </w:rPr>
            </w:pPr>
          </w:p>
        </w:tc>
        <w:tc>
          <w:tcPr>
            <w:tcW w:w="880" w:type="dxa"/>
            <w:tcBorders>
              <w:top w:val="nil"/>
              <w:left w:val="nil"/>
              <w:bottom w:val="nil"/>
              <w:right w:val="nil"/>
            </w:tcBorders>
            <w:shd w:val="clear" w:color="auto" w:fill="auto"/>
            <w:noWrap/>
            <w:vAlign w:val="bottom"/>
            <w:hideMark/>
          </w:tcPr>
          <w:p w14:paraId="65BC94F9" w14:textId="77777777" w:rsidR="00A23F7A" w:rsidRPr="00E571B0" w:rsidRDefault="00A23F7A" w:rsidP="00B5765E">
            <w:pPr>
              <w:jc w:val="right"/>
              <w:rPr>
                <w:rFonts w:eastAsia="Times New Roman" w:cs="Times New Roman"/>
                <w:lang w:eastAsia="sv-SE"/>
              </w:rPr>
            </w:pPr>
          </w:p>
        </w:tc>
        <w:tc>
          <w:tcPr>
            <w:tcW w:w="960" w:type="dxa"/>
            <w:tcBorders>
              <w:top w:val="nil"/>
              <w:left w:val="nil"/>
              <w:bottom w:val="nil"/>
              <w:right w:val="nil"/>
            </w:tcBorders>
            <w:shd w:val="clear" w:color="auto" w:fill="auto"/>
            <w:noWrap/>
            <w:vAlign w:val="bottom"/>
            <w:hideMark/>
          </w:tcPr>
          <w:p w14:paraId="0EABF9C3" w14:textId="77777777" w:rsidR="00A23F7A" w:rsidRPr="00E571B0" w:rsidRDefault="00A23F7A" w:rsidP="00B5765E">
            <w:pPr>
              <w:jc w:val="right"/>
              <w:rPr>
                <w:rFonts w:eastAsia="Times New Roman" w:cs="Times New Roman"/>
                <w:lang w:eastAsia="sv-SE"/>
              </w:rPr>
            </w:pPr>
          </w:p>
        </w:tc>
        <w:tc>
          <w:tcPr>
            <w:tcW w:w="1060" w:type="dxa"/>
            <w:tcBorders>
              <w:top w:val="nil"/>
              <w:left w:val="nil"/>
              <w:bottom w:val="nil"/>
              <w:right w:val="nil"/>
            </w:tcBorders>
            <w:shd w:val="clear" w:color="auto" w:fill="auto"/>
            <w:noWrap/>
            <w:vAlign w:val="bottom"/>
            <w:hideMark/>
          </w:tcPr>
          <w:p w14:paraId="7699777E" w14:textId="77777777" w:rsidR="00A23F7A" w:rsidRPr="00E571B0" w:rsidRDefault="00A23F7A" w:rsidP="00B5765E">
            <w:pPr>
              <w:jc w:val="right"/>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788A0BD0" w14:textId="77777777" w:rsidR="00A23F7A" w:rsidRPr="00E571B0" w:rsidRDefault="00A23F7A" w:rsidP="00B5765E">
            <w:pPr>
              <w:jc w:val="right"/>
              <w:rPr>
                <w:rFonts w:eastAsia="Times New Roman" w:cs="Times New Roman"/>
                <w:lang w:eastAsia="sv-SE"/>
              </w:rPr>
            </w:pPr>
          </w:p>
        </w:tc>
      </w:tr>
      <w:tr w:rsidR="00A23F7A" w:rsidRPr="00E571B0" w14:paraId="17323A37" w14:textId="77777777" w:rsidTr="00B5765E">
        <w:trPr>
          <w:trHeight w:val="180"/>
        </w:trPr>
        <w:tc>
          <w:tcPr>
            <w:tcW w:w="820" w:type="dxa"/>
            <w:tcBorders>
              <w:top w:val="nil"/>
              <w:left w:val="nil"/>
              <w:bottom w:val="nil"/>
              <w:right w:val="nil"/>
            </w:tcBorders>
            <w:shd w:val="clear" w:color="auto" w:fill="auto"/>
            <w:noWrap/>
            <w:vAlign w:val="bottom"/>
            <w:hideMark/>
          </w:tcPr>
          <w:p w14:paraId="4D38E604" w14:textId="77777777" w:rsidR="00A23F7A" w:rsidRPr="00E571B0" w:rsidRDefault="00A23F7A" w:rsidP="00B5765E">
            <w:pPr>
              <w:jc w:val="right"/>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1ADD11B4" w14:textId="77777777" w:rsidR="00A23F7A" w:rsidRPr="00E571B0"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2DFCEF99" w14:textId="77777777" w:rsidR="00A23F7A" w:rsidRPr="00E571B0" w:rsidRDefault="00A23F7A" w:rsidP="00B5765E">
            <w:pPr>
              <w:rPr>
                <w:rFonts w:eastAsia="Times New Roman" w:cs="Times New Roman"/>
                <w:lang w:eastAsia="sv-SE"/>
              </w:rPr>
            </w:pPr>
          </w:p>
        </w:tc>
        <w:tc>
          <w:tcPr>
            <w:tcW w:w="880" w:type="dxa"/>
            <w:tcBorders>
              <w:top w:val="nil"/>
              <w:left w:val="nil"/>
              <w:bottom w:val="nil"/>
              <w:right w:val="nil"/>
            </w:tcBorders>
            <w:shd w:val="clear" w:color="auto" w:fill="auto"/>
            <w:noWrap/>
            <w:vAlign w:val="bottom"/>
            <w:hideMark/>
          </w:tcPr>
          <w:p w14:paraId="5B8085D0" w14:textId="77777777" w:rsidR="00A23F7A" w:rsidRPr="00E571B0" w:rsidRDefault="00A23F7A" w:rsidP="00B5765E">
            <w:pPr>
              <w:rPr>
                <w:rFonts w:eastAsia="Times New Roman" w:cs="Times New Roman"/>
                <w:lang w:eastAsia="sv-SE"/>
              </w:rPr>
            </w:pPr>
          </w:p>
        </w:tc>
        <w:tc>
          <w:tcPr>
            <w:tcW w:w="960" w:type="dxa"/>
            <w:tcBorders>
              <w:top w:val="nil"/>
              <w:left w:val="nil"/>
              <w:bottom w:val="nil"/>
              <w:right w:val="nil"/>
            </w:tcBorders>
            <w:shd w:val="clear" w:color="auto" w:fill="auto"/>
            <w:noWrap/>
            <w:vAlign w:val="bottom"/>
            <w:hideMark/>
          </w:tcPr>
          <w:p w14:paraId="6C9A7678" w14:textId="77777777" w:rsidR="00A23F7A" w:rsidRPr="00E571B0" w:rsidRDefault="00A23F7A" w:rsidP="00B5765E">
            <w:pPr>
              <w:rPr>
                <w:rFonts w:eastAsia="Times New Roman" w:cs="Times New Roman"/>
                <w:lang w:eastAsia="sv-SE"/>
              </w:rPr>
            </w:pPr>
          </w:p>
        </w:tc>
        <w:tc>
          <w:tcPr>
            <w:tcW w:w="1060" w:type="dxa"/>
            <w:tcBorders>
              <w:top w:val="nil"/>
              <w:left w:val="nil"/>
              <w:bottom w:val="nil"/>
              <w:right w:val="nil"/>
            </w:tcBorders>
            <w:shd w:val="clear" w:color="auto" w:fill="auto"/>
            <w:noWrap/>
            <w:vAlign w:val="bottom"/>
            <w:hideMark/>
          </w:tcPr>
          <w:p w14:paraId="7CBFC7BC" w14:textId="77777777" w:rsidR="00A23F7A" w:rsidRPr="00E571B0"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645E7819" w14:textId="77777777" w:rsidR="00A23F7A" w:rsidRPr="00E571B0" w:rsidRDefault="00A23F7A" w:rsidP="00B5765E">
            <w:pPr>
              <w:rPr>
                <w:rFonts w:eastAsia="Times New Roman" w:cs="Times New Roman"/>
                <w:lang w:eastAsia="sv-SE"/>
              </w:rPr>
            </w:pPr>
          </w:p>
        </w:tc>
      </w:tr>
      <w:tr w:rsidR="00A23F7A" w:rsidRPr="00E571B0" w14:paraId="09543AB0" w14:textId="77777777" w:rsidTr="00B5765E">
        <w:trPr>
          <w:trHeight w:val="180"/>
        </w:trPr>
        <w:tc>
          <w:tcPr>
            <w:tcW w:w="820" w:type="dxa"/>
            <w:tcBorders>
              <w:top w:val="nil"/>
              <w:left w:val="nil"/>
              <w:bottom w:val="nil"/>
              <w:right w:val="nil"/>
            </w:tcBorders>
            <w:shd w:val="clear" w:color="auto" w:fill="auto"/>
            <w:noWrap/>
            <w:vAlign w:val="bottom"/>
            <w:hideMark/>
          </w:tcPr>
          <w:p w14:paraId="7CF00F5E" w14:textId="77777777" w:rsidR="00A23F7A" w:rsidRPr="00E571B0" w:rsidRDefault="00A23F7A" w:rsidP="00B5765E">
            <w:pPr>
              <w:jc w:val="right"/>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208A7C9D" w14:textId="77777777" w:rsidR="00A23F7A" w:rsidRPr="00E571B0"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7BDB696D" w14:textId="77777777" w:rsidR="00A23F7A" w:rsidRPr="00E571B0" w:rsidRDefault="00A23F7A" w:rsidP="00B5765E">
            <w:pPr>
              <w:rPr>
                <w:rFonts w:eastAsia="Times New Roman" w:cs="Times New Roman"/>
                <w:lang w:eastAsia="sv-SE"/>
              </w:rPr>
            </w:pPr>
          </w:p>
        </w:tc>
        <w:tc>
          <w:tcPr>
            <w:tcW w:w="880" w:type="dxa"/>
            <w:tcBorders>
              <w:top w:val="nil"/>
              <w:left w:val="nil"/>
              <w:bottom w:val="nil"/>
              <w:right w:val="nil"/>
            </w:tcBorders>
            <w:shd w:val="clear" w:color="auto" w:fill="auto"/>
            <w:noWrap/>
            <w:vAlign w:val="bottom"/>
            <w:hideMark/>
          </w:tcPr>
          <w:p w14:paraId="2B6864FF" w14:textId="77777777" w:rsidR="00A23F7A" w:rsidRPr="00E571B0" w:rsidRDefault="00A23F7A" w:rsidP="00B5765E">
            <w:pPr>
              <w:rPr>
                <w:rFonts w:eastAsia="Times New Roman" w:cs="Times New Roman"/>
                <w:lang w:eastAsia="sv-SE"/>
              </w:rPr>
            </w:pPr>
          </w:p>
        </w:tc>
        <w:tc>
          <w:tcPr>
            <w:tcW w:w="960" w:type="dxa"/>
            <w:tcBorders>
              <w:top w:val="nil"/>
              <w:left w:val="nil"/>
              <w:bottom w:val="nil"/>
              <w:right w:val="nil"/>
            </w:tcBorders>
            <w:shd w:val="clear" w:color="auto" w:fill="auto"/>
            <w:noWrap/>
            <w:vAlign w:val="bottom"/>
            <w:hideMark/>
          </w:tcPr>
          <w:p w14:paraId="5EF761C7" w14:textId="77777777" w:rsidR="00A23F7A" w:rsidRPr="00E571B0" w:rsidRDefault="00A23F7A" w:rsidP="00B5765E">
            <w:pPr>
              <w:rPr>
                <w:rFonts w:eastAsia="Times New Roman" w:cs="Times New Roman"/>
                <w:lang w:eastAsia="sv-SE"/>
              </w:rPr>
            </w:pPr>
          </w:p>
        </w:tc>
        <w:tc>
          <w:tcPr>
            <w:tcW w:w="1060" w:type="dxa"/>
            <w:tcBorders>
              <w:top w:val="nil"/>
              <w:left w:val="nil"/>
              <w:bottom w:val="nil"/>
              <w:right w:val="nil"/>
            </w:tcBorders>
            <w:shd w:val="clear" w:color="auto" w:fill="auto"/>
            <w:noWrap/>
            <w:vAlign w:val="bottom"/>
            <w:hideMark/>
          </w:tcPr>
          <w:p w14:paraId="536EF2A6" w14:textId="77777777" w:rsidR="00A23F7A" w:rsidRPr="00E571B0"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625F9E99" w14:textId="77777777" w:rsidR="00A23F7A" w:rsidRPr="00E571B0" w:rsidRDefault="00A23F7A" w:rsidP="00B5765E">
            <w:pPr>
              <w:rPr>
                <w:rFonts w:eastAsia="Times New Roman" w:cs="Times New Roman"/>
                <w:lang w:eastAsia="sv-SE"/>
              </w:rPr>
            </w:pPr>
          </w:p>
        </w:tc>
      </w:tr>
      <w:tr w:rsidR="00A23F7A" w:rsidRPr="00E571B0" w14:paraId="19E1DD61" w14:textId="77777777" w:rsidTr="00B5765E">
        <w:trPr>
          <w:trHeight w:val="180"/>
        </w:trPr>
        <w:tc>
          <w:tcPr>
            <w:tcW w:w="820" w:type="dxa"/>
            <w:tcBorders>
              <w:top w:val="nil"/>
              <w:left w:val="nil"/>
              <w:bottom w:val="nil"/>
              <w:right w:val="nil"/>
            </w:tcBorders>
            <w:shd w:val="clear" w:color="auto" w:fill="auto"/>
            <w:noWrap/>
            <w:vAlign w:val="bottom"/>
            <w:hideMark/>
          </w:tcPr>
          <w:p w14:paraId="7F5C2303" w14:textId="77777777" w:rsidR="00A23F7A" w:rsidRPr="00E571B0" w:rsidRDefault="00A23F7A" w:rsidP="00B5765E">
            <w:pPr>
              <w:jc w:val="right"/>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0CB82952" w14:textId="77777777" w:rsidR="00A23F7A" w:rsidRPr="00E571B0"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1015F2C1" w14:textId="77777777" w:rsidR="00A23F7A" w:rsidRPr="00E571B0" w:rsidRDefault="00A23F7A" w:rsidP="00B5765E">
            <w:pPr>
              <w:rPr>
                <w:rFonts w:eastAsia="Times New Roman" w:cs="Times New Roman"/>
                <w:lang w:eastAsia="sv-SE"/>
              </w:rPr>
            </w:pPr>
          </w:p>
        </w:tc>
        <w:tc>
          <w:tcPr>
            <w:tcW w:w="880" w:type="dxa"/>
            <w:tcBorders>
              <w:top w:val="nil"/>
              <w:left w:val="nil"/>
              <w:bottom w:val="nil"/>
              <w:right w:val="nil"/>
            </w:tcBorders>
            <w:shd w:val="clear" w:color="auto" w:fill="auto"/>
            <w:noWrap/>
            <w:vAlign w:val="bottom"/>
            <w:hideMark/>
          </w:tcPr>
          <w:p w14:paraId="350E7FED" w14:textId="77777777" w:rsidR="00A23F7A" w:rsidRPr="00E571B0" w:rsidRDefault="00A23F7A" w:rsidP="00B5765E">
            <w:pPr>
              <w:rPr>
                <w:rFonts w:eastAsia="Times New Roman" w:cs="Times New Roman"/>
                <w:lang w:eastAsia="sv-SE"/>
              </w:rPr>
            </w:pPr>
          </w:p>
        </w:tc>
        <w:tc>
          <w:tcPr>
            <w:tcW w:w="960" w:type="dxa"/>
            <w:tcBorders>
              <w:top w:val="nil"/>
              <w:left w:val="nil"/>
              <w:bottom w:val="nil"/>
              <w:right w:val="nil"/>
            </w:tcBorders>
            <w:shd w:val="clear" w:color="auto" w:fill="auto"/>
            <w:noWrap/>
            <w:vAlign w:val="bottom"/>
            <w:hideMark/>
          </w:tcPr>
          <w:p w14:paraId="084E6837" w14:textId="77777777" w:rsidR="00A23F7A" w:rsidRPr="00E571B0" w:rsidRDefault="00A23F7A" w:rsidP="00B5765E">
            <w:pPr>
              <w:rPr>
                <w:rFonts w:eastAsia="Times New Roman" w:cs="Times New Roman"/>
                <w:lang w:eastAsia="sv-SE"/>
              </w:rPr>
            </w:pPr>
          </w:p>
        </w:tc>
        <w:tc>
          <w:tcPr>
            <w:tcW w:w="1060" w:type="dxa"/>
            <w:tcBorders>
              <w:top w:val="nil"/>
              <w:left w:val="nil"/>
              <w:bottom w:val="nil"/>
              <w:right w:val="nil"/>
            </w:tcBorders>
            <w:shd w:val="clear" w:color="auto" w:fill="auto"/>
            <w:noWrap/>
            <w:vAlign w:val="bottom"/>
            <w:hideMark/>
          </w:tcPr>
          <w:p w14:paraId="4300B389" w14:textId="77777777" w:rsidR="00A23F7A" w:rsidRPr="00E571B0"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0CF47965" w14:textId="77777777" w:rsidR="00A23F7A" w:rsidRPr="00E571B0" w:rsidRDefault="00A23F7A" w:rsidP="00B5765E">
            <w:pPr>
              <w:rPr>
                <w:rFonts w:eastAsia="Times New Roman" w:cs="Times New Roman"/>
                <w:lang w:eastAsia="sv-SE"/>
              </w:rPr>
            </w:pPr>
          </w:p>
        </w:tc>
      </w:tr>
      <w:tr w:rsidR="00A23F7A" w:rsidRPr="00E571B0" w14:paraId="3639CAB6" w14:textId="77777777" w:rsidTr="00B5765E">
        <w:trPr>
          <w:trHeight w:val="180"/>
        </w:trPr>
        <w:tc>
          <w:tcPr>
            <w:tcW w:w="820" w:type="dxa"/>
            <w:tcBorders>
              <w:top w:val="nil"/>
              <w:left w:val="nil"/>
              <w:bottom w:val="nil"/>
              <w:right w:val="nil"/>
            </w:tcBorders>
            <w:shd w:val="clear" w:color="auto" w:fill="auto"/>
            <w:noWrap/>
            <w:vAlign w:val="bottom"/>
            <w:hideMark/>
          </w:tcPr>
          <w:p w14:paraId="08F682DF" w14:textId="77777777" w:rsidR="00A23F7A" w:rsidRPr="00E571B0" w:rsidRDefault="00A23F7A" w:rsidP="00B5765E">
            <w:pPr>
              <w:jc w:val="right"/>
              <w:rPr>
                <w:rFonts w:ascii="Arial" w:eastAsia="Times New Roman" w:hAnsi="Arial" w:cs="Arial"/>
                <w:sz w:val="14"/>
                <w:szCs w:val="14"/>
                <w:lang w:eastAsia="sv-SE"/>
              </w:rPr>
            </w:pPr>
            <w:r w:rsidRPr="00E571B0">
              <w:rPr>
                <w:rFonts w:ascii="Arial" w:eastAsia="Times New Roman" w:hAnsi="Arial" w:cs="Arial"/>
                <w:sz w:val="14"/>
                <w:szCs w:val="14"/>
                <w:lang w:eastAsia="sv-SE"/>
              </w:rPr>
              <w:t xml:space="preserve">439 </w:t>
            </w:r>
          </w:p>
        </w:tc>
        <w:tc>
          <w:tcPr>
            <w:tcW w:w="820" w:type="dxa"/>
            <w:tcBorders>
              <w:top w:val="nil"/>
              <w:left w:val="nil"/>
              <w:bottom w:val="nil"/>
              <w:right w:val="nil"/>
            </w:tcBorders>
            <w:shd w:val="clear" w:color="auto" w:fill="auto"/>
            <w:noWrap/>
            <w:vAlign w:val="bottom"/>
            <w:hideMark/>
          </w:tcPr>
          <w:p w14:paraId="74075410" w14:textId="77777777" w:rsidR="00A23F7A" w:rsidRPr="00E571B0" w:rsidRDefault="00A23F7A" w:rsidP="00B5765E">
            <w:pPr>
              <w:jc w:val="right"/>
              <w:rPr>
                <w:rFonts w:ascii="Arial" w:eastAsia="Times New Roman" w:hAnsi="Arial" w:cs="Arial"/>
                <w:sz w:val="14"/>
                <w:szCs w:val="14"/>
                <w:lang w:eastAsia="sv-SE"/>
              </w:rPr>
            </w:pPr>
            <w:r w:rsidRPr="00E571B0">
              <w:rPr>
                <w:rFonts w:ascii="Arial" w:eastAsia="Times New Roman" w:hAnsi="Arial" w:cs="Arial"/>
                <w:sz w:val="14"/>
                <w:szCs w:val="14"/>
                <w:lang w:eastAsia="sv-SE"/>
              </w:rPr>
              <w:t xml:space="preserve">289 </w:t>
            </w:r>
          </w:p>
        </w:tc>
        <w:tc>
          <w:tcPr>
            <w:tcW w:w="820" w:type="dxa"/>
            <w:tcBorders>
              <w:top w:val="nil"/>
              <w:left w:val="nil"/>
              <w:bottom w:val="nil"/>
              <w:right w:val="nil"/>
            </w:tcBorders>
            <w:shd w:val="clear" w:color="auto" w:fill="auto"/>
            <w:noWrap/>
            <w:vAlign w:val="bottom"/>
            <w:hideMark/>
          </w:tcPr>
          <w:p w14:paraId="5830ECB6" w14:textId="77777777" w:rsidR="00A23F7A" w:rsidRPr="00E571B0" w:rsidRDefault="00A23F7A" w:rsidP="00B5765E">
            <w:pPr>
              <w:jc w:val="right"/>
              <w:rPr>
                <w:rFonts w:ascii="Arial" w:eastAsia="Times New Roman" w:hAnsi="Arial" w:cs="Arial"/>
                <w:sz w:val="14"/>
                <w:szCs w:val="14"/>
                <w:lang w:eastAsia="sv-SE"/>
              </w:rPr>
            </w:pPr>
            <w:r w:rsidRPr="00E571B0">
              <w:rPr>
                <w:rFonts w:ascii="Arial" w:eastAsia="Times New Roman" w:hAnsi="Arial" w:cs="Arial"/>
                <w:sz w:val="14"/>
                <w:szCs w:val="14"/>
                <w:lang w:eastAsia="sv-SE"/>
              </w:rPr>
              <w:t xml:space="preserve">7 679 </w:t>
            </w:r>
          </w:p>
        </w:tc>
        <w:tc>
          <w:tcPr>
            <w:tcW w:w="880" w:type="dxa"/>
            <w:tcBorders>
              <w:top w:val="nil"/>
              <w:left w:val="nil"/>
              <w:bottom w:val="nil"/>
              <w:right w:val="nil"/>
            </w:tcBorders>
            <w:shd w:val="clear" w:color="auto" w:fill="auto"/>
            <w:noWrap/>
            <w:vAlign w:val="bottom"/>
            <w:hideMark/>
          </w:tcPr>
          <w:p w14:paraId="67F5E88B" w14:textId="77777777" w:rsidR="00A23F7A" w:rsidRPr="00E571B0" w:rsidRDefault="00A23F7A" w:rsidP="00B5765E">
            <w:pPr>
              <w:jc w:val="right"/>
              <w:rPr>
                <w:rFonts w:ascii="Arial" w:eastAsia="Times New Roman" w:hAnsi="Arial" w:cs="Arial"/>
                <w:sz w:val="14"/>
                <w:szCs w:val="14"/>
                <w:lang w:eastAsia="sv-SE"/>
              </w:rPr>
            </w:pPr>
            <w:r w:rsidRPr="00E571B0">
              <w:rPr>
                <w:rFonts w:ascii="Arial" w:eastAsia="Times New Roman" w:hAnsi="Arial" w:cs="Arial"/>
                <w:sz w:val="14"/>
                <w:szCs w:val="14"/>
                <w:lang w:eastAsia="sv-SE"/>
              </w:rPr>
              <w:t xml:space="preserve">2 932 </w:t>
            </w:r>
          </w:p>
        </w:tc>
        <w:tc>
          <w:tcPr>
            <w:tcW w:w="960" w:type="dxa"/>
            <w:tcBorders>
              <w:top w:val="nil"/>
              <w:left w:val="nil"/>
              <w:bottom w:val="nil"/>
              <w:right w:val="nil"/>
            </w:tcBorders>
            <w:shd w:val="clear" w:color="auto" w:fill="auto"/>
            <w:noWrap/>
            <w:vAlign w:val="bottom"/>
            <w:hideMark/>
          </w:tcPr>
          <w:p w14:paraId="5FE701F3" w14:textId="77777777" w:rsidR="00A23F7A" w:rsidRPr="00E571B0" w:rsidRDefault="00A23F7A" w:rsidP="00B5765E">
            <w:pPr>
              <w:jc w:val="right"/>
              <w:rPr>
                <w:rFonts w:ascii="Arial" w:eastAsia="Times New Roman" w:hAnsi="Arial" w:cs="Arial"/>
                <w:sz w:val="14"/>
                <w:szCs w:val="14"/>
                <w:lang w:eastAsia="sv-SE"/>
              </w:rPr>
            </w:pPr>
            <w:r w:rsidRPr="00E571B0">
              <w:rPr>
                <w:rFonts w:ascii="Arial" w:eastAsia="Times New Roman" w:hAnsi="Arial" w:cs="Arial"/>
                <w:sz w:val="14"/>
                <w:szCs w:val="14"/>
                <w:lang w:eastAsia="sv-SE"/>
              </w:rPr>
              <w:t xml:space="preserve">  -  </w:t>
            </w:r>
          </w:p>
        </w:tc>
        <w:tc>
          <w:tcPr>
            <w:tcW w:w="1060" w:type="dxa"/>
            <w:tcBorders>
              <w:top w:val="nil"/>
              <w:left w:val="nil"/>
              <w:bottom w:val="nil"/>
              <w:right w:val="nil"/>
            </w:tcBorders>
            <w:shd w:val="clear" w:color="auto" w:fill="auto"/>
            <w:noWrap/>
            <w:vAlign w:val="bottom"/>
            <w:hideMark/>
          </w:tcPr>
          <w:p w14:paraId="3C429EDE" w14:textId="77777777" w:rsidR="00A23F7A" w:rsidRPr="00E571B0" w:rsidRDefault="00A23F7A" w:rsidP="00B5765E">
            <w:pPr>
              <w:jc w:val="right"/>
              <w:rPr>
                <w:rFonts w:ascii="Arial" w:eastAsia="Times New Roman" w:hAnsi="Arial" w:cs="Arial"/>
                <w:sz w:val="14"/>
                <w:szCs w:val="14"/>
                <w:lang w:eastAsia="sv-SE"/>
              </w:rPr>
            </w:pPr>
            <w:r w:rsidRPr="00E571B0">
              <w:rPr>
                <w:rFonts w:ascii="Arial" w:eastAsia="Times New Roman" w:hAnsi="Arial" w:cs="Arial"/>
                <w:sz w:val="14"/>
                <w:szCs w:val="14"/>
                <w:lang w:eastAsia="sv-SE"/>
              </w:rPr>
              <w:t xml:space="preserve">- 790 </w:t>
            </w:r>
          </w:p>
        </w:tc>
        <w:tc>
          <w:tcPr>
            <w:tcW w:w="1000" w:type="dxa"/>
            <w:tcBorders>
              <w:top w:val="nil"/>
              <w:left w:val="nil"/>
              <w:bottom w:val="nil"/>
              <w:right w:val="nil"/>
            </w:tcBorders>
            <w:shd w:val="clear" w:color="auto" w:fill="auto"/>
            <w:noWrap/>
            <w:vAlign w:val="bottom"/>
            <w:hideMark/>
          </w:tcPr>
          <w:p w14:paraId="62D59173" w14:textId="77777777" w:rsidR="00A23F7A" w:rsidRPr="00E571B0" w:rsidRDefault="00A23F7A" w:rsidP="00B5765E">
            <w:pPr>
              <w:jc w:val="right"/>
              <w:rPr>
                <w:rFonts w:ascii="Arial" w:eastAsia="Times New Roman" w:hAnsi="Arial" w:cs="Arial"/>
                <w:sz w:val="14"/>
                <w:szCs w:val="14"/>
                <w:lang w:eastAsia="sv-SE"/>
              </w:rPr>
            </w:pPr>
            <w:r w:rsidRPr="00E571B0">
              <w:rPr>
                <w:rFonts w:ascii="Arial" w:eastAsia="Times New Roman" w:hAnsi="Arial" w:cs="Arial"/>
                <w:sz w:val="14"/>
                <w:szCs w:val="14"/>
                <w:lang w:eastAsia="sv-SE"/>
              </w:rPr>
              <w:t xml:space="preserve">18 391 </w:t>
            </w:r>
          </w:p>
        </w:tc>
      </w:tr>
      <w:tr w:rsidR="00A23F7A" w:rsidRPr="00E571B0" w14:paraId="56B54BD4" w14:textId="77777777" w:rsidTr="00B5765E">
        <w:trPr>
          <w:trHeight w:val="180"/>
        </w:trPr>
        <w:tc>
          <w:tcPr>
            <w:tcW w:w="820" w:type="dxa"/>
            <w:tcBorders>
              <w:top w:val="nil"/>
              <w:left w:val="nil"/>
              <w:bottom w:val="nil"/>
              <w:right w:val="nil"/>
            </w:tcBorders>
            <w:shd w:val="clear" w:color="auto" w:fill="auto"/>
            <w:noWrap/>
            <w:vAlign w:val="bottom"/>
            <w:hideMark/>
          </w:tcPr>
          <w:p w14:paraId="62226B1A" w14:textId="77777777" w:rsidR="00A23F7A" w:rsidRPr="00E571B0" w:rsidRDefault="00A23F7A" w:rsidP="00B5765E">
            <w:pPr>
              <w:jc w:val="right"/>
              <w:rPr>
                <w:rFonts w:ascii="Arial" w:eastAsia="Times New Roman" w:hAnsi="Arial" w:cs="Arial"/>
                <w:sz w:val="14"/>
                <w:szCs w:val="14"/>
                <w:lang w:eastAsia="sv-SE"/>
              </w:rPr>
            </w:pPr>
            <w:r w:rsidRPr="00E571B0">
              <w:rPr>
                <w:rFonts w:ascii="Arial" w:eastAsia="Times New Roman" w:hAnsi="Arial" w:cs="Arial"/>
                <w:sz w:val="14"/>
                <w:szCs w:val="14"/>
                <w:lang w:eastAsia="sv-SE"/>
              </w:rPr>
              <w:t xml:space="preserve">  </w:t>
            </w:r>
          </w:p>
        </w:tc>
        <w:tc>
          <w:tcPr>
            <w:tcW w:w="820" w:type="dxa"/>
            <w:tcBorders>
              <w:top w:val="nil"/>
              <w:left w:val="nil"/>
              <w:bottom w:val="nil"/>
              <w:right w:val="nil"/>
            </w:tcBorders>
            <w:shd w:val="clear" w:color="auto" w:fill="auto"/>
            <w:noWrap/>
            <w:vAlign w:val="bottom"/>
            <w:hideMark/>
          </w:tcPr>
          <w:p w14:paraId="5D73AD1E" w14:textId="77777777" w:rsidR="00A23F7A" w:rsidRPr="00E571B0" w:rsidRDefault="00A23F7A" w:rsidP="00B5765E">
            <w:pPr>
              <w:jc w:val="right"/>
              <w:rPr>
                <w:rFonts w:ascii="Arial" w:eastAsia="Times New Roman" w:hAnsi="Arial" w:cs="Arial"/>
                <w:sz w:val="14"/>
                <w:szCs w:val="14"/>
                <w:lang w:eastAsia="sv-SE"/>
              </w:rPr>
            </w:pPr>
            <w:r w:rsidRPr="00E571B0">
              <w:rPr>
                <w:rFonts w:ascii="Arial" w:eastAsia="Times New Roman" w:hAnsi="Arial" w:cs="Arial"/>
                <w:sz w:val="14"/>
                <w:szCs w:val="14"/>
                <w:lang w:eastAsia="sv-SE"/>
              </w:rPr>
              <w:t xml:space="preserve">  </w:t>
            </w:r>
          </w:p>
        </w:tc>
        <w:tc>
          <w:tcPr>
            <w:tcW w:w="820" w:type="dxa"/>
            <w:tcBorders>
              <w:top w:val="nil"/>
              <w:left w:val="nil"/>
              <w:bottom w:val="nil"/>
              <w:right w:val="nil"/>
            </w:tcBorders>
            <w:shd w:val="clear" w:color="auto" w:fill="auto"/>
            <w:noWrap/>
            <w:vAlign w:val="bottom"/>
            <w:hideMark/>
          </w:tcPr>
          <w:p w14:paraId="39C54E96" w14:textId="77777777" w:rsidR="00A23F7A" w:rsidRPr="00E571B0" w:rsidRDefault="00A23F7A" w:rsidP="00B5765E">
            <w:pPr>
              <w:jc w:val="right"/>
              <w:rPr>
                <w:rFonts w:ascii="Arial" w:eastAsia="Times New Roman" w:hAnsi="Arial" w:cs="Arial"/>
                <w:sz w:val="14"/>
                <w:szCs w:val="14"/>
                <w:lang w:eastAsia="sv-SE"/>
              </w:rPr>
            </w:pPr>
            <w:r w:rsidRPr="00E571B0">
              <w:rPr>
                <w:rFonts w:ascii="Arial" w:eastAsia="Times New Roman" w:hAnsi="Arial" w:cs="Arial"/>
                <w:sz w:val="14"/>
                <w:szCs w:val="14"/>
                <w:lang w:eastAsia="sv-SE"/>
              </w:rPr>
              <w:t xml:space="preserve">  </w:t>
            </w:r>
          </w:p>
        </w:tc>
        <w:tc>
          <w:tcPr>
            <w:tcW w:w="880" w:type="dxa"/>
            <w:tcBorders>
              <w:top w:val="nil"/>
              <w:left w:val="nil"/>
              <w:bottom w:val="nil"/>
              <w:right w:val="nil"/>
            </w:tcBorders>
            <w:shd w:val="clear" w:color="auto" w:fill="auto"/>
            <w:noWrap/>
            <w:vAlign w:val="bottom"/>
            <w:hideMark/>
          </w:tcPr>
          <w:p w14:paraId="61649F8A" w14:textId="77777777" w:rsidR="00A23F7A" w:rsidRPr="00E571B0" w:rsidRDefault="00A23F7A" w:rsidP="00B5765E">
            <w:pPr>
              <w:jc w:val="right"/>
              <w:rPr>
                <w:rFonts w:ascii="Arial" w:eastAsia="Times New Roman" w:hAnsi="Arial" w:cs="Arial"/>
                <w:sz w:val="14"/>
                <w:szCs w:val="14"/>
                <w:lang w:eastAsia="sv-SE"/>
              </w:rPr>
            </w:pPr>
            <w:r w:rsidRPr="00E571B0">
              <w:rPr>
                <w:rFonts w:ascii="Arial" w:eastAsia="Times New Roman" w:hAnsi="Arial" w:cs="Arial"/>
                <w:sz w:val="14"/>
                <w:szCs w:val="14"/>
                <w:lang w:eastAsia="sv-SE"/>
              </w:rPr>
              <w:t xml:space="preserve">  </w:t>
            </w:r>
          </w:p>
        </w:tc>
        <w:tc>
          <w:tcPr>
            <w:tcW w:w="960" w:type="dxa"/>
            <w:tcBorders>
              <w:top w:val="nil"/>
              <w:left w:val="nil"/>
              <w:bottom w:val="nil"/>
              <w:right w:val="nil"/>
            </w:tcBorders>
            <w:shd w:val="clear" w:color="auto" w:fill="auto"/>
            <w:noWrap/>
            <w:vAlign w:val="bottom"/>
            <w:hideMark/>
          </w:tcPr>
          <w:p w14:paraId="6C49632C" w14:textId="77777777" w:rsidR="00A23F7A" w:rsidRPr="00E571B0" w:rsidRDefault="00A23F7A" w:rsidP="00B5765E">
            <w:pPr>
              <w:jc w:val="right"/>
              <w:rPr>
                <w:rFonts w:ascii="Arial" w:eastAsia="Times New Roman" w:hAnsi="Arial" w:cs="Arial"/>
                <w:sz w:val="14"/>
                <w:szCs w:val="14"/>
                <w:lang w:eastAsia="sv-SE"/>
              </w:rPr>
            </w:pPr>
            <w:r w:rsidRPr="00E571B0">
              <w:rPr>
                <w:rFonts w:ascii="Arial" w:eastAsia="Times New Roman" w:hAnsi="Arial" w:cs="Arial"/>
                <w:sz w:val="14"/>
                <w:szCs w:val="14"/>
                <w:lang w:eastAsia="sv-SE"/>
              </w:rPr>
              <w:t xml:space="preserve">  </w:t>
            </w:r>
          </w:p>
        </w:tc>
        <w:tc>
          <w:tcPr>
            <w:tcW w:w="1060" w:type="dxa"/>
            <w:tcBorders>
              <w:top w:val="nil"/>
              <w:left w:val="nil"/>
              <w:bottom w:val="nil"/>
              <w:right w:val="nil"/>
            </w:tcBorders>
            <w:shd w:val="clear" w:color="auto" w:fill="auto"/>
            <w:noWrap/>
            <w:vAlign w:val="bottom"/>
            <w:hideMark/>
          </w:tcPr>
          <w:p w14:paraId="566E7A5B" w14:textId="77777777" w:rsidR="00A23F7A" w:rsidRPr="00E571B0" w:rsidRDefault="00A23F7A" w:rsidP="00B5765E">
            <w:pPr>
              <w:jc w:val="right"/>
              <w:rPr>
                <w:rFonts w:ascii="Arial" w:eastAsia="Times New Roman" w:hAnsi="Arial" w:cs="Arial"/>
                <w:sz w:val="14"/>
                <w:szCs w:val="14"/>
                <w:lang w:eastAsia="sv-SE"/>
              </w:rPr>
            </w:pPr>
            <w:r w:rsidRPr="00E571B0">
              <w:rPr>
                <w:rFonts w:ascii="Arial" w:eastAsia="Times New Roman" w:hAnsi="Arial" w:cs="Arial"/>
                <w:sz w:val="14"/>
                <w:szCs w:val="14"/>
                <w:lang w:eastAsia="sv-SE"/>
              </w:rPr>
              <w:t xml:space="preserve">  </w:t>
            </w:r>
          </w:p>
        </w:tc>
        <w:tc>
          <w:tcPr>
            <w:tcW w:w="1000" w:type="dxa"/>
            <w:tcBorders>
              <w:top w:val="nil"/>
              <w:left w:val="nil"/>
              <w:bottom w:val="nil"/>
              <w:right w:val="nil"/>
            </w:tcBorders>
            <w:shd w:val="clear" w:color="auto" w:fill="auto"/>
            <w:noWrap/>
            <w:vAlign w:val="bottom"/>
            <w:hideMark/>
          </w:tcPr>
          <w:p w14:paraId="6758DA23" w14:textId="77777777" w:rsidR="00A23F7A" w:rsidRPr="00E571B0" w:rsidRDefault="00A23F7A" w:rsidP="00B5765E">
            <w:pPr>
              <w:rPr>
                <w:rFonts w:ascii="Arial" w:eastAsia="Times New Roman" w:hAnsi="Arial" w:cs="Arial"/>
                <w:sz w:val="14"/>
                <w:szCs w:val="14"/>
                <w:lang w:eastAsia="sv-SE"/>
              </w:rPr>
            </w:pPr>
            <w:r w:rsidRPr="00E571B0">
              <w:rPr>
                <w:rFonts w:ascii="Arial" w:eastAsia="Times New Roman" w:hAnsi="Arial" w:cs="Arial"/>
                <w:sz w:val="14"/>
                <w:szCs w:val="14"/>
                <w:lang w:eastAsia="sv-SE"/>
              </w:rPr>
              <w:t xml:space="preserve">  </w:t>
            </w:r>
          </w:p>
        </w:tc>
      </w:tr>
      <w:tr w:rsidR="00A23F7A" w:rsidRPr="00E571B0" w14:paraId="326CE1F1" w14:textId="77777777" w:rsidTr="00B5765E">
        <w:trPr>
          <w:trHeight w:val="180"/>
        </w:trPr>
        <w:tc>
          <w:tcPr>
            <w:tcW w:w="820" w:type="dxa"/>
            <w:tcBorders>
              <w:top w:val="nil"/>
              <w:left w:val="nil"/>
              <w:bottom w:val="nil"/>
              <w:right w:val="nil"/>
            </w:tcBorders>
            <w:shd w:val="clear" w:color="auto" w:fill="auto"/>
            <w:noWrap/>
            <w:vAlign w:val="bottom"/>
            <w:hideMark/>
          </w:tcPr>
          <w:p w14:paraId="042AD910" w14:textId="77777777" w:rsidR="00A23F7A" w:rsidRPr="00E571B0" w:rsidRDefault="00A23F7A" w:rsidP="00B5765E">
            <w:pPr>
              <w:jc w:val="right"/>
              <w:rPr>
                <w:rFonts w:ascii="Arial" w:eastAsia="Times New Roman" w:hAnsi="Arial" w:cs="Arial"/>
                <w:sz w:val="14"/>
                <w:szCs w:val="14"/>
                <w:lang w:eastAsia="sv-SE"/>
              </w:rPr>
            </w:pPr>
            <w:r w:rsidRPr="00E571B0">
              <w:rPr>
                <w:rFonts w:ascii="Arial" w:eastAsia="Times New Roman" w:hAnsi="Arial" w:cs="Arial"/>
                <w:sz w:val="14"/>
                <w:szCs w:val="14"/>
                <w:lang w:eastAsia="sv-SE"/>
              </w:rPr>
              <w:t xml:space="preserve">562 </w:t>
            </w:r>
          </w:p>
        </w:tc>
        <w:tc>
          <w:tcPr>
            <w:tcW w:w="820" w:type="dxa"/>
            <w:tcBorders>
              <w:top w:val="nil"/>
              <w:left w:val="nil"/>
              <w:bottom w:val="nil"/>
              <w:right w:val="nil"/>
            </w:tcBorders>
            <w:shd w:val="clear" w:color="auto" w:fill="auto"/>
            <w:noWrap/>
            <w:vAlign w:val="bottom"/>
            <w:hideMark/>
          </w:tcPr>
          <w:p w14:paraId="7AD5F481" w14:textId="77777777" w:rsidR="00A23F7A" w:rsidRPr="00E571B0" w:rsidRDefault="00A23F7A" w:rsidP="00B5765E">
            <w:pPr>
              <w:jc w:val="right"/>
              <w:rPr>
                <w:rFonts w:ascii="Arial" w:eastAsia="Times New Roman" w:hAnsi="Arial" w:cs="Arial"/>
                <w:sz w:val="14"/>
                <w:szCs w:val="14"/>
                <w:lang w:eastAsia="sv-SE"/>
              </w:rPr>
            </w:pPr>
            <w:r w:rsidRPr="00E571B0">
              <w:rPr>
                <w:rFonts w:ascii="Arial" w:eastAsia="Times New Roman" w:hAnsi="Arial" w:cs="Arial"/>
                <w:sz w:val="14"/>
                <w:szCs w:val="14"/>
                <w:lang w:eastAsia="sv-SE"/>
              </w:rPr>
              <w:t xml:space="preserve">20 </w:t>
            </w:r>
          </w:p>
        </w:tc>
        <w:tc>
          <w:tcPr>
            <w:tcW w:w="820" w:type="dxa"/>
            <w:tcBorders>
              <w:top w:val="nil"/>
              <w:left w:val="nil"/>
              <w:bottom w:val="nil"/>
              <w:right w:val="nil"/>
            </w:tcBorders>
            <w:shd w:val="clear" w:color="auto" w:fill="auto"/>
            <w:noWrap/>
            <w:vAlign w:val="bottom"/>
            <w:hideMark/>
          </w:tcPr>
          <w:p w14:paraId="7D11F3D1" w14:textId="77777777" w:rsidR="00A23F7A" w:rsidRPr="00E571B0" w:rsidRDefault="00A23F7A" w:rsidP="00B5765E">
            <w:pPr>
              <w:jc w:val="right"/>
              <w:rPr>
                <w:rFonts w:ascii="Arial" w:eastAsia="Times New Roman" w:hAnsi="Arial" w:cs="Arial"/>
                <w:sz w:val="14"/>
                <w:szCs w:val="14"/>
                <w:lang w:eastAsia="sv-SE"/>
              </w:rPr>
            </w:pPr>
            <w:r w:rsidRPr="00E571B0">
              <w:rPr>
                <w:rFonts w:ascii="Arial" w:eastAsia="Times New Roman" w:hAnsi="Arial" w:cs="Arial"/>
                <w:sz w:val="14"/>
                <w:szCs w:val="14"/>
                <w:lang w:eastAsia="sv-SE"/>
              </w:rPr>
              <w:t xml:space="preserve">32 656 </w:t>
            </w:r>
          </w:p>
        </w:tc>
        <w:tc>
          <w:tcPr>
            <w:tcW w:w="880" w:type="dxa"/>
            <w:tcBorders>
              <w:top w:val="nil"/>
              <w:left w:val="nil"/>
              <w:bottom w:val="nil"/>
              <w:right w:val="nil"/>
            </w:tcBorders>
            <w:shd w:val="clear" w:color="auto" w:fill="auto"/>
            <w:noWrap/>
            <w:vAlign w:val="bottom"/>
            <w:hideMark/>
          </w:tcPr>
          <w:p w14:paraId="34C39BFA" w14:textId="77777777" w:rsidR="00A23F7A" w:rsidRPr="00E571B0" w:rsidRDefault="00A23F7A" w:rsidP="00B5765E">
            <w:pPr>
              <w:jc w:val="right"/>
              <w:rPr>
                <w:rFonts w:ascii="Arial" w:eastAsia="Times New Roman" w:hAnsi="Arial" w:cs="Arial"/>
                <w:sz w:val="14"/>
                <w:szCs w:val="14"/>
                <w:lang w:eastAsia="sv-SE"/>
              </w:rPr>
            </w:pPr>
            <w:r w:rsidRPr="00E571B0">
              <w:rPr>
                <w:rFonts w:ascii="Arial" w:eastAsia="Times New Roman" w:hAnsi="Arial" w:cs="Arial"/>
                <w:sz w:val="14"/>
                <w:szCs w:val="14"/>
                <w:lang w:eastAsia="sv-SE"/>
              </w:rPr>
              <w:t xml:space="preserve">12 990 </w:t>
            </w:r>
          </w:p>
        </w:tc>
        <w:tc>
          <w:tcPr>
            <w:tcW w:w="960" w:type="dxa"/>
            <w:tcBorders>
              <w:top w:val="nil"/>
              <w:left w:val="nil"/>
              <w:bottom w:val="nil"/>
              <w:right w:val="nil"/>
            </w:tcBorders>
            <w:shd w:val="clear" w:color="auto" w:fill="auto"/>
            <w:noWrap/>
            <w:vAlign w:val="bottom"/>
            <w:hideMark/>
          </w:tcPr>
          <w:p w14:paraId="4F4393D2" w14:textId="77777777" w:rsidR="00A23F7A" w:rsidRPr="00E571B0" w:rsidRDefault="00A23F7A" w:rsidP="00B5765E">
            <w:pPr>
              <w:jc w:val="right"/>
              <w:rPr>
                <w:rFonts w:ascii="Arial" w:eastAsia="Times New Roman" w:hAnsi="Arial" w:cs="Arial"/>
                <w:sz w:val="14"/>
                <w:szCs w:val="14"/>
                <w:lang w:eastAsia="sv-SE"/>
              </w:rPr>
            </w:pPr>
            <w:r w:rsidRPr="00E571B0">
              <w:rPr>
                <w:rFonts w:ascii="Arial" w:eastAsia="Times New Roman" w:hAnsi="Arial" w:cs="Arial"/>
                <w:sz w:val="14"/>
                <w:szCs w:val="14"/>
                <w:lang w:eastAsia="sv-SE"/>
              </w:rPr>
              <w:t xml:space="preserve">  -  </w:t>
            </w:r>
          </w:p>
        </w:tc>
        <w:tc>
          <w:tcPr>
            <w:tcW w:w="1060" w:type="dxa"/>
            <w:tcBorders>
              <w:top w:val="nil"/>
              <w:left w:val="nil"/>
              <w:bottom w:val="nil"/>
              <w:right w:val="nil"/>
            </w:tcBorders>
            <w:shd w:val="clear" w:color="auto" w:fill="auto"/>
            <w:noWrap/>
            <w:vAlign w:val="bottom"/>
            <w:hideMark/>
          </w:tcPr>
          <w:p w14:paraId="6E8ABC7F" w14:textId="77777777" w:rsidR="00A23F7A" w:rsidRPr="00E571B0" w:rsidRDefault="00A23F7A" w:rsidP="00B5765E">
            <w:pPr>
              <w:jc w:val="right"/>
              <w:rPr>
                <w:rFonts w:ascii="Arial" w:eastAsia="Times New Roman" w:hAnsi="Arial" w:cs="Arial"/>
                <w:sz w:val="14"/>
                <w:szCs w:val="14"/>
                <w:lang w:eastAsia="sv-SE"/>
              </w:rPr>
            </w:pPr>
            <w:r w:rsidRPr="00E571B0">
              <w:rPr>
                <w:rFonts w:ascii="Arial" w:eastAsia="Times New Roman" w:hAnsi="Arial" w:cs="Arial"/>
                <w:sz w:val="14"/>
                <w:szCs w:val="14"/>
                <w:lang w:eastAsia="sv-SE"/>
              </w:rPr>
              <w:t xml:space="preserve">- 35 862 </w:t>
            </w:r>
          </w:p>
        </w:tc>
        <w:tc>
          <w:tcPr>
            <w:tcW w:w="1000" w:type="dxa"/>
            <w:tcBorders>
              <w:top w:val="nil"/>
              <w:left w:val="nil"/>
              <w:bottom w:val="nil"/>
              <w:right w:val="nil"/>
            </w:tcBorders>
            <w:shd w:val="clear" w:color="auto" w:fill="auto"/>
            <w:noWrap/>
            <w:vAlign w:val="bottom"/>
            <w:hideMark/>
          </w:tcPr>
          <w:p w14:paraId="5B6E52D7" w14:textId="77777777" w:rsidR="00A23F7A" w:rsidRPr="00E571B0" w:rsidRDefault="00A23F7A" w:rsidP="00B5765E">
            <w:pPr>
              <w:jc w:val="right"/>
              <w:rPr>
                <w:rFonts w:ascii="Arial" w:eastAsia="Times New Roman" w:hAnsi="Arial" w:cs="Arial"/>
                <w:sz w:val="14"/>
                <w:szCs w:val="14"/>
                <w:lang w:eastAsia="sv-SE"/>
              </w:rPr>
            </w:pPr>
            <w:r w:rsidRPr="00E571B0">
              <w:rPr>
                <w:rFonts w:ascii="Arial" w:eastAsia="Times New Roman" w:hAnsi="Arial" w:cs="Arial"/>
                <w:sz w:val="14"/>
                <w:szCs w:val="14"/>
                <w:lang w:eastAsia="sv-SE"/>
              </w:rPr>
              <w:t xml:space="preserve">16 000 </w:t>
            </w:r>
          </w:p>
        </w:tc>
      </w:tr>
      <w:tr w:rsidR="00A23F7A" w:rsidRPr="00E571B0" w14:paraId="603F1772" w14:textId="77777777" w:rsidTr="00B5765E">
        <w:trPr>
          <w:trHeight w:val="180"/>
        </w:trPr>
        <w:tc>
          <w:tcPr>
            <w:tcW w:w="820" w:type="dxa"/>
            <w:tcBorders>
              <w:top w:val="nil"/>
              <w:left w:val="nil"/>
              <w:bottom w:val="nil"/>
              <w:right w:val="nil"/>
            </w:tcBorders>
            <w:shd w:val="clear" w:color="auto" w:fill="auto"/>
            <w:noWrap/>
            <w:vAlign w:val="bottom"/>
            <w:hideMark/>
          </w:tcPr>
          <w:p w14:paraId="16249A3E" w14:textId="77777777" w:rsidR="00A23F7A" w:rsidRPr="00E571B0" w:rsidRDefault="00A23F7A" w:rsidP="00B5765E">
            <w:pPr>
              <w:jc w:val="right"/>
              <w:rPr>
                <w:rFonts w:ascii="Arial" w:eastAsia="Times New Roman" w:hAnsi="Arial" w:cs="Arial"/>
                <w:sz w:val="14"/>
                <w:szCs w:val="14"/>
                <w:lang w:eastAsia="sv-SE"/>
              </w:rPr>
            </w:pPr>
          </w:p>
        </w:tc>
        <w:tc>
          <w:tcPr>
            <w:tcW w:w="820" w:type="dxa"/>
            <w:tcBorders>
              <w:top w:val="nil"/>
              <w:left w:val="nil"/>
              <w:bottom w:val="nil"/>
              <w:right w:val="nil"/>
            </w:tcBorders>
            <w:shd w:val="clear" w:color="auto" w:fill="auto"/>
            <w:noWrap/>
            <w:vAlign w:val="bottom"/>
            <w:hideMark/>
          </w:tcPr>
          <w:p w14:paraId="153DFF23" w14:textId="77777777" w:rsidR="00A23F7A" w:rsidRPr="00E571B0" w:rsidRDefault="00A23F7A" w:rsidP="00B5765E">
            <w:pPr>
              <w:jc w:val="right"/>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0671A78D" w14:textId="77777777" w:rsidR="00A23F7A" w:rsidRPr="00E571B0" w:rsidRDefault="00A23F7A" w:rsidP="00B5765E">
            <w:pPr>
              <w:jc w:val="right"/>
              <w:rPr>
                <w:rFonts w:eastAsia="Times New Roman" w:cs="Times New Roman"/>
                <w:lang w:eastAsia="sv-SE"/>
              </w:rPr>
            </w:pPr>
          </w:p>
        </w:tc>
        <w:tc>
          <w:tcPr>
            <w:tcW w:w="880" w:type="dxa"/>
            <w:tcBorders>
              <w:top w:val="nil"/>
              <w:left w:val="nil"/>
              <w:bottom w:val="nil"/>
              <w:right w:val="nil"/>
            </w:tcBorders>
            <w:shd w:val="clear" w:color="auto" w:fill="auto"/>
            <w:noWrap/>
            <w:vAlign w:val="bottom"/>
            <w:hideMark/>
          </w:tcPr>
          <w:p w14:paraId="51358AC9" w14:textId="77777777" w:rsidR="00A23F7A" w:rsidRPr="00E571B0" w:rsidRDefault="00A23F7A" w:rsidP="00B5765E">
            <w:pPr>
              <w:jc w:val="right"/>
              <w:rPr>
                <w:rFonts w:eastAsia="Times New Roman" w:cs="Times New Roman"/>
                <w:lang w:eastAsia="sv-SE"/>
              </w:rPr>
            </w:pPr>
          </w:p>
        </w:tc>
        <w:tc>
          <w:tcPr>
            <w:tcW w:w="960" w:type="dxa"/>
            <w:tcBorders>
              <w:top w:val="nil"/>
              <w:left w:val="nil"/>
              <w:bottom w:val="nil"/>
              <w:right w:val="nil"/>
            </w:tcBorders>
            <w:shd w:val="clear" w:color="auto" w:fill="auto"/>
            <w:noWrap/>
            <w:vAlign w:val="bottom"/>
            <w:hideMark/>
          </w:tcPr>
          <w:p w14:paraId="0E1A3490" w14:textId="77777777" w:rsidR="00A23F7A" w:rsidRPr="00E571B0" w:rsidRDefault="00A23F7A" w:rsidP="00B5765E">
            <w:pPr>
              <w:jc w:val="right"/>
              <w:rPr>
                <w:rFonts w:eastAsia="Times New Roman" w:cs="Times New Roman"/>
                <w:lang w:eastAsia="sv-SE"/>
              </w:rPr>
            </w:pPr>
          </w:p>
        </w:tc>
        <w:tc>
          <w:tcPr>
            <w:tcW w:w="1060" w:type="dxa"/>
            <w:tcBorders>
              <w:top w:val="nil"/>
              <w:left w:val="nil"/>
              <w:bottom w:val="nil"/>
              <w:right w:val="nil"/>
            </w:tcBorders>
            <w:shd w:val="clear" w:color="auto" w:fill="auto"/>
            <w:noWrap/>
            <w:vAlign w:val="bottom"/>
            <w:hideMark/>
          </w:tcPr>
          <w:p w14:paraId="1E5F2F3D" w14:textId="77777777" w:rsidR="00A23F7A" w:rsidRPr="00E571B0" w:rsidRDefault="00A23F7A" w:rsidP="00B5765E">
            <w:pPr>
              <w:jc w:val="right"/>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44A3F01B" w14:textId="77777777" w:rsidR="00A23F7A" w:rsidRPr="00E571B0" w:rsidRDefault="00A23F7A" w:rsidP="00B5765E">
            <w:pPr>
              <w:jc w:val="right"/>
              <w:rPr>
                <w:rFonts w:eastAsia="Times New Roman" w:cs="Times New Roman"/>
                <w:lang w:eastAsia="sv-SE"/>
              </w:rPr>
            </w:pPr>
          </w:p>
        </w:tc>
      </w:tr>
      <w:tr w:rsidR="00A23F7A" w:rsidRPr="00E571B0" w14:paraId="61CD3FE0" w14:textId="77777777" w:rsidTr="00B5765E">
        <w:trPr>
          <w:trHeight w:val="180"/>
        </w:trPr>
        <w:tc>
          <w:tcPr>
            <w:tcW w:w="820" w:type="dxa"/>
            <w:tcBorders>
              <w:top w:val="nil"/>
              <w:left w:val="nil"/>
              <w:bottom w:val="nil"/>
              <w:right w:val="nil"/>
            </w:tcBorders>
            <w:shd w:val="clear" w:color="auto" w:fill="auto"/>
            <w:noWrap/>
            <w:vAlign w:val="bottom"/>
            <w:hideMark/>
          </w:tcPr>
          <w:p w14:paraId="6F734FDF" w14:textId="77777777" w:rsidR="00A23F7A" w:rsidRPr="00E571B0" w:rsidRDefault="00A23F7A" w:rsidP="00B5765E">
            <w:pPr>
              <w:jc w:val="right"/>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35CC0796" w14:textId="77777777" w:rsidR="00A23F7A" w:rsidRPr="00E571B0"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6F4BDCC8" w14:textId="77777777" w:rsidR="00A23F7A" w:rsidRPr="00E571B0" w:rsidRDefault="00A23F7A" w:rsidP="00B5765E">
            <w:pPr>
              <w:rPr>
                <w:rFonts w:eastAsia="Times New Roman" w:cs="Times New Roman"/>
                <w:lang w:eastAsia="sv-SE"/>
              </w:rPr>
            </w:pPr>
          </w:p>
        </w:tc>
        <w:tc>
          <w:tcPr>
            <w:tcW w:w="880" w:type="dxa"/>
            <w:tcBorders>
              <w:top w:val="nil"/>
              <w:left w:val="nil"/>
              <w:bottom w:val="nil"/>
              <w:right w:val="nil"/>
            </w:tcBorders>
            <w:shd w:val="clear" w:color="auto" w:fill="auto"/>
            <w:noWrap/>
            <w:vAlign w:val="bottom"/>
            <w:hideMark/>
          </w:tcPr>
          <w:p w14:paraId="4C61D5F3" w14:textId="77777777" w:rsidR="00A23F7A" w:rsidRPr="00E571B0" w:rsidRDefault="00A23F7A" w:rsidP="00B5765E">
            <w:pPr>
              <w:rPr>
                <w:rFonts w:eastAsia="Times New Roman" w:cs="Times New Roman"/>
                <w:lang w:eastAsia="sv-SE"/>
              </w:rPr>
            </w:pPr>
          </w:p>
        </w:tc>
        <w:tc>
          <w:tcPr>
            <w:tcW w:w="960" w:type="dxa"/>
            <w:tcBorders>
              <w:top w:val="nil"/>
              <w:left w:val="nil"/>
              <w:bottom w:val="nil"/>
              <w:right w:val="nil"/>
            </w:tcBorders>
            <w:shd w:val="clear" w:color="auto" w:fill="auto"/>
            <w:noWrap/>
            <w:vAlign w:val="bottom"/>
            <w:hideMark/>
          </w:tcPr>
          <w:p w14:paraId="60599754" w14:textId="77777777" w:rsidR="00A23F7A" w:rsidRPr="00E571B0" w:rsidRDefault="00A23F7A" w:rsidP="00B5765E">
            <w:pPr>
              <w:rPr>
                <w:rFonts w:eastAsia="Times New Roman" w:cs="Times New Roman"/>
                <w:lang w:eastAsia="sv-SE"/>
              </w:rPr>
            </w:pPr>
          </w:p>
        </w:tc>
        <w:tc>
          <w:tcPr>
            <w:tcW w:w="1060" w:type="dxa"/>
            <w:tcBorders>
              <w:top w:val="nil"/>
              <w:left w:val="nil"/>
              <w:bottom w:val="nil"/>
              <w:right w:val="nil"/>
            </w:tcBorders>
            <w:shd w:val="clear" w:color="auto" w:fill="auto"/>
            <w:noWrap/>
            <w:vAlign w:val="bottom"/>
            <w:hideMark/>
          </w:tcPr>
          <w:p w14:paraId="680F595D" w14:textId="77777777" w:rsidR="00A23F7A" w:rsidRPr="00E571B0"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2FE43B8C" w14:textId="77777777" w:rsidR="00A23F7A" w:rsidRPr="00E571B0" w:rsidRDefault="00A23F7A" w:rsidP="00B5765E">
            <w:pPr>
              <w:rPr>
                <w:rFonts w:eastAsia="Times New Roman" w:cs="Times New Roman"/>
                <w:lang w:eastAsia="sv-SE"/>
              </w:rPr>
            </w:pPr>
          </w:p>
        </w:tc>
      </w:tr>
      <w:tr w:rsidR="00A23F7A" w:rsidRPr="00E571B0" w14:paraId="7CFA984E" w14:textId="77777777" w:rsidTr="00B5765E">
        <w:trPr>
          <w:trHeight w:val="180"/>
        </w:trPr>
        <w:tc>
          <w:tcPr>
            <w:tcW w:w="820" w:type="dxa"/>
            <w:tcBorders>
              <w:top w:val="nil"/>
              <w:left w:val="nil"/>
              <w:bottom w:val="nil"/>
              <w:right w:val="nil"/>
            </w:tcBorders>
            <w:shd w:val="clear" w:color="auto" w:fill="auto"/>
            <w:noWrap/>
            <w:vAlign w:val="bottom"/>
            <w:hideMark/>
          </w:tcPr>
          <w:p w14:paraId="1A18624C" w14:textId="77777777" w:rsidR="00A23F7A" w:rsidRPr="00E571B0" w:rsidRDefault="00A23F7A" w:rsidP="00B5765E">
            <w:pPr>
              <w:jc w:val="right"/>
              <w:rPr>
                <w:rFonts w:ascii="Arial" w:eastAsia="Times New Roman" w:hAnsi="Arial" w:cs="Arial"/>
                <w:b/>
                <w:bCs/>
                <w:sz w:val="14"/>
                <w:szCs w:val="14"/>
                <w:lang w:eastAsia="sv-SE"/>
              </w:rPr>
            </w:pPr>
            <w:r w:rsidRPr="00E571B0">
              <w:rPr>
                <w:rFonts w:ascii="Arial" w:eastAsia="Times New Roman" w:hAnsi="Arial" w:cs="Arial"/>
                <w:b/>
                <w:bCs/>
                <w:sz w:val="14"/>
                <w:szCs w:val="14"/>
                <w:lang w:eastAsia="sv-SE"/>
              </w:rPr>
              <w:t xml:space="preserve">1 001 </w:t>
            </w:r>
          </w:p>
        </w:tc>
        <w:tc>
          <w:tcPr>
            <w:tcW w:w="820" w:type="dxa"/>
            <w:tcBorders>
              <w:top w:val="nil"/>
              <w:left w:val="nil"/>
              <w:bottom w:val="nil"/>
              <w:right w:val="nil"/>
            </w:tcBorders>
            <w:shd w:val="clear" w:color="auto" w:fill="auto"/>
            <w:noWrap/>
            <w:vAlign w:val="bottom"/>
            <w:hideMark/>
          </w:tcPr>
          <w:p w14:paraId="347FC2FE" w14:textId="77777777" w:rsidR="00A23F7A" w:rsidRPr="00E571B0" w:rsidRDefault="00A23F7A" w:rsidP="00B5765E">
            <w:pPr>
              <w:jc w:val="right"/>
              <w:rPr>
                <w:rFonts w:ascii="Arial" w:eastAsia="Times New Roman" w:hAnsi="Arial" w:cs="Arial"/>
                <w:b/>
                <w:bCs/>
                <w:sz w:val="14"/>
                <w:szCs w:val="14"/>
                <w:lang w:eastAsia="sv-SE"/>
              </w:rPr>
            </w:pPr>
            <w:r w:rsidRPr="00E571B0">
              <w:rPr>
                <w:rFonts w:ascii="Arial" w:eastAsia="Times New Roman" w:hAnsi="Arial" w:cs="Arial"/>
                <w:b/>
                <w:bCs/>
                <w:sz w:val="14"/>
                <w:szCs w:val="14"/>
                <w:lang w:eastAsia="sv-SE"/>
              </w:rPr>
              <w:t xml:space="preserve">309 </w:t>
            </w:r>
          </w:p>
        </w:tc>
        <w:tc>
          <w:tcPr>
            <w:tcW w:w="820" w:type="dxa"/>
            <w:tcBorders>
              <w:top w:val="nil"/>
              <w:left w:val="nil"/>
              <w:bottom w:val="nil"/>
              <w:right w:val="nil"/>
            </w:tcBorders>
            <w:shd w:val="clear" w:color="auto" w:fill="auto"/>
            <w:noWrap/>
            <w:vAlign w:val="bottom"/>
            <w:hideMark/>
          </w:tcPr>
          <w:p w14:paraId="24686BC2" w14:textId="77777777" w:rsidR="00A23F7A" w:rsidRPr="00E571B0" w:rsidRDefault="00A23F7A" w:rsidP="00B5765E">
            <w:pPr>
              <w:jc w:val="right"/>
              <w:rPr>
                <w:rFonts w:ascii="Arial" w:eastAsia="Times New Roman" w:hAnsi="Arial" w:cs="Arial"/>
                <w:b/>
                <w:bCs/>
                <w:sz w:val="14"/>
                <w:szCs w:val="14"/>
                <w:lang w:eastAsia="sv-SE"/>
              </w:rPr>
            </w:pPr>
            <w:r w:rsidRPr="00E571B0">
              <w:rPr>
                <w:rFonts w:ascii="Arial" w:eastAsia="Times New Roman" w:hAnsi="Arial" w:cs="Arial"/>
                <w:b/>
                <w:bCs/>
                <w:sz w:val="14"/>
                <w:szCs w:val="14"/>
                <w:lang w:eastAsia="sv-SE"/>
              </w:rPr>
              <w:t xml:space="preserve">40 335 </w:t>
            </w:r>
          </w:p>
        </w:tc>
        <w:tc>
          <w:tcPr>
            <w:tcW w:w="880" w:type="dxa"/>
            <w:tcBorders>
              <w:top w:val="nil"/>
              <w:left w:val="nil"/>
              <w:bottom w:val="nil"/>
              <w:right w:val="nil"/>
            </w:tcBorders>
            <w:shd w:val="clear" w:color="auto" w:fill="auto"/>
            <w:noWrap/>
            <w:vAlign w:val="bottom"/>
            <w:hideMark/>
          </w:tcPr>
          <w:p w14:paraId="54FAB104" w14:textId="77777777" w:rsidR="00A23F7A" w:rsidRPr="00E571B0" w:rsidRDefault="00A23F7A" w:rsidP="00B5765E">
            <w:pPr>
              <w:jc w:val="right"/>
              <w:rPr>
                <w:rFonts w:ascii="Arial" w:eastAsia="Times New Roman" w:hAnsi="Arial" w:cs="Arial"/>
                <w:b/>
                <w:bCs/>
                <w:sz w:val="14"/>
                <w:szCs w:val="14"/>
                <w:lang w:eastAsia="sv-SE"/>
              </w:rPr>
            </w:pPr>
            <w:r w:rsidRPr="00E571B0">
              <w:rPr>
                <w:rFonts w:ascii="Arial" w:eastAsia="Times New Roman" w:hAnsi="Arial" w:cs="Arial"/>
                <w:b/>
                <w:bCs/>
                <w:sz w:val="14"/>
                <w:szCs w:val="14"/>
                <w:lang w:eastAsia="sv-SE"/>
              </w:rPr>
              <w:t xml:space="preserve">15 922 </w:t>
            </w:r>
          </w:p>
        </w:tc>
        <w:tc>
          <w:tcPr>
            <w:tcW w:w="960" w:type="dxa"/>
            <w:tcBorders>
              <w:top w:val="nil"/>
              <w:left w:val="nil"/>
              <w:bottom w:val="nil"/>
              <w:right w:val="nil"/>
            </w:tcBorders>
            <w:shd w:val="clear" w:color="auto" w:fill="auto"/>
            <w:noWrap/>
            <w:vAlign w:val="bottom"/>
            <w:hideMark/>
          </w:tcPr>
          <w:p w14:paraId="3065C17E" w14:textId="77777777" w:rsidR="00A23F7A" w:rsidRPr="00E571B0" w:rsidRDefault="00A23F7A" w:rsidP="00B5765E">
            <w:pPr>
              <w:jc w:val="right"/>
              <w:rPr>
                <w:rFonts w:ascii="Arial" w:eastAsia="Times New Roman" w:hAnsi="Arial" w:cs="Arial"/>
                <w:b/>
                <w:bCs/>
                <w:sz w:val="14"/>
                <w:szCs w:val="14"/>
                <w:lang w:eastAsia="sv-SE"/>
              </w:rPr>
            </w:pPr>
            <w:r w:rsidRPr="00E571B0">
              <w:rPr>
                <w:rFonts w:ascii="Arial" w:eastAsia="Times New Roman" w:hAnsi="Arial" w:cs="Arial"/>
                <w:b/>
                <w:bCs/>
                <w:sz w:val="14"/>
                <w:szCs w:val="14"/>
                <w:lang w:eastAsia="sv-SE"/>
              </w:rPr>
              <w:t xml:space="preserve">  -  </w:t>
            </w:r>
          </w:p>
        </w:tc>
        <w:tc>
          <w:tcPr>
            <w:tcW w:w="1060" w:type="dxa"/>
            <w:tcBorders>
              <w:top w:val="nil"/>
              <w:left w:val="nil"/>
              <w:bottom w:val="nil"/>
              <w:right w:val="nil"/>
            </w:tcBorders>
            <w:shd w:val="clear" w:color="auto" w:fill="auto"/>
            <w:noWrap/>
            <w:vAlign w:val="bottom"/>
            <w:hideMark/>
          </w:tcPr>
          <w:p w14:paraId="4ABCCCD9" w14:textId="77777777" w:rsidR="00A23F7A" w:rsidRPr="00E571B0" w:rsidRDefault="00A23F7A" w:rsidP="00B5765E">
            <w:pPr>
              <w:jc w:val="right"/>
              <w:rPr>
                <w:rFonts w:ascii="Arial" w:eastAsia="Times New Roman" w:hAnsi="Arial" w:cs="Arial"/>
                <w:b/>
                <w:bCs/>
                <w:sz w:val="14"/>
                <w:szCs w:val="14"/>
                <w:lang w:eastAsia="sv-SE"/>
              </w:rPr>
            </w:pPr>
            <w:r w:rsidRPr="00E571B0">
              <w:rPr>
                <w:rFonts w:ascii="Arial" w:eastAsia="Times New Roman" w:hAnsi="Arial" w:cs="Arial"/>
                <w:b/>
                <w:bCs/>
                <w:sz w:val="14"/>
                <w:szCs w:val="14"/>
                <w:lang w:eastAsia="sv-SE"/>
              </w:rPr>
              <w:t xml:space="preserve">- 36 652 </w:t>
            </w:r>
          </w:p>
        </w:tc>
        <w:tc>
          <w:tcPr>
            <w:tcW w:w="1000" w:type="dxa"/>
            <w:tcBorders>
              <w:top w:val="nil"/>
              <w:left w:val="nil"/>
              <w:bottom w:val="nil"/>
              <w:right w:val="nil"/>
            </w:tcBorders>
            <w:shd w:val="clear" w:color="auto" w:fill="auto"/>
            <w:noWrap/>
            <w:vAlign w:val="bottom"/>
            <w:hideMark/>
          </w:tcPr>
          <w:p w14:paraId="480B8503" w14:textId="77777777" w:rsidR="00A23F7A" w:rsidRPr="00E571B0" w:rsidRDefault="00A23F7A" w:rsidP="00B5765E">
            <w:pPr>
              <w:jc w:val="right"/>
              <w:rPr>
                <w:rFonts w:ascii="Arial" w:eastAsia="Times New Roman" w:hAnsi="Arial" w:cs="Arial"/>
                <w:b/>
                <w:bCs/>
                <w:sz w:val="14"/>
                <w:szCs w:val="14"/>
                <w:lang w:eastAsia="sv-SE"/>
              </w:rPr>
            </w:pPr>
            <w:r w:rsidRPr="00E571B0">
              <w:rPr>
                <w:rFonts w:ascii="Arial" w:eastAsia="Times New Roman" w:hAnsi="Arial" w:cs="Arial"/>
                <w:b/>
                <w:bCs/>
                <w:sz w:val="14"/>
                <w:szCs w:val="14"/>
                <w:lang w:eastAsia="sv-SE"/>
              </w:rPr>
              <w:t xml:space="preserve">34 391 </w:t>
            </w:r>
          </w:p>
        </w:tc>
      </w:tr>
      <w:tr w:rsidR="00A23F7A" w:rsidRPr="00E571B0" w14:paraId="13F88BCC" w14:textId="77777777" w:rsidTr="00B5765E">
        <w:trPr>
          <w:trHeight w:val="210"/>
        </w:trPr>
        <w:tc>
          <w:tcPr>
            <w:tcW w:w="820" w:type="dxa"/>
            <w:tcBorders>
              <w:top w:val="nil"/>
              <w:left w:val="nil"/>
              <w:bottom w:val="nil"/>
              <w:right w:val="nil"/>
            </w:tcBorders>
            <w:shd w:val="clear" w:color="auto" w:fill="auto"/>
            <w:noWrap/>
            <w:vAlign w:val="bottom"/>
            <w:hideMark/>
          </w:tcPr>
          <w:p w14:paraId="34B1EED5" w14:textId="77777777" w:rsidR="00A23F7A" w:rsidRPr="00E571B0" w:rsidRDefault="00A23F7A" w:rsidP="00B5765E">
            <w:pPr>
              <w:jc w:val="right"/>
              <w:rPr>
                <w:rFonts w:ascii="Arial" w:eastAsia="Times New Roman" w:hAnsi="Arial" w:cs="Arial"/>
                <w:b/>
                <w:bCs/>
                <w:sz w:val="14"/>
                <w:szCs w:val="14"/>
                <w:lang w:eastAsia="sv-SE"/>
              </w:rPr>
            </w:pPr>
          </w:p>
        </w:tc>
        <w:tc>
          <w:tcPr>
            <w:tcW w:w="820" w:type="dxa"/>
            <w:tcBorders>
              <w:top w:val="nil"/>
              <w:left w:val="nil"/>
              <w:bottom w:val="nil"/>
              <w:right w:val="nil"/>
            </w:tcBorders>
            <w:shd w:val="clear" w:color="auto" w:fill="auto"/>
            <w:noWrap/>
            <w:vAlign w:val="bottom"/>
            <w:hideMark/>
          </w:tcPr>
          <w:p w14:paraId="29243D05" w14:textId="77777777" w:rsidR="00A23F7A" w:rsidRPr="00E571B0"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6E45A1E9" w14:textId="77777777" w:rsidR="00A23F7A" w:rsidRPr="00E571B0" w:rsidRDefault="00A23F7A" w:rsidP="00B5765E">
            <w:pPr>
              <w:rPr>
                <w:rFonts w:eastAsia="Times New Roman" w:cs="Times New Roman"/>
                <w:lang w:eastAsia="sv-SE"/>
              </w:rPr>
            </w:pPr>
          </w:p>
        </w:tc>
        <w:tc>
          <w:tcPr>
            <w:tcW w:w="880" w:type="dxa"/>
            <w:tcBorders>
              <w:top w:val="nil"/>
              <w:left w:val="nil"/>
              <w:bottom w:val="nil"/>
              <w:right w:val="nil"/>
            </w:tcBorders>
            <w:shd w:val="clear" w:color="auto" w:fill="auto"/>
            <w:noWrap/>
            <w:vAlign w:val="bottom"/>
            <w:hideMark/>
          </w:tcPr>
          <w:p w14:paraId="00615139" w14:textId="77777777" w:rsidR="00A23F7A" w:rsidRPr="00E571B0" w:rsidRDefault="00A23F7A" w:rsidP="00B5765E">
            <w:pPr>
              <w:rPr>
                <w:rFonts w:eastAsia="Times New Roman" w:cs="Times New Roman"/>
                <w:lang w:eastAsia="sv-SE"/>
              </w:rPr>
            </w:pPr>
          </w:p>
        </w:tc>
        <w:tc>
          <w:tcPr>
            <w:tcW w:w="960" w:type="dxa"/>
            <w:tcBorders>
              <w:top w:val="nil"/>
              <w:left w:val="nil"/>
              <w:bottom w:val="nil"/>
              <w:right w:val="nil"/>
            </w:tcBorders>
            <w:shd w:val="clear" w:color="auto" w:fill="auto"/>
            <w:noWrap/>
            <w:vAlign w:val="bottom"/>
            <w:hideMark/>
          </w:tcPr>
          <w:p w14:paraId="3075A8A3" w14:textId="77777777" w:rsidR="00A23F7A" w:rsidRPr="00E571B0" w:rsidRDefault="00A23F7A" w:rsidP="00B5765E">
            <w:pPr>
              <w:rPr>
                <w:rFonts w:eastAsia="Times New Roman" w:cs="Times New Roman"/>
                <w:lang w:eastAsia="sv-SE"/>
              </w:rPr>
            </w:pPr>
          </w:p>
        </w:tc>
        <w:tc>
          <w:tcPr>
            <w:tcW w:w="1060" w:type="dxa"/>
            <w:tcBorders>
              <w:top w:val="nil"/>
              <w:left w:val="nil"/>
              <w:bottom w:val="nil"/>
              <w:right w:val="nil"/>
            </w:tcBorders>
            <w:shd w:val="clear" w:color="auto" w:fill="auto"/>
            <w:noWrap/>
            <w:vAlign w:val="bottom"/>
            <w:hideMark/>
          </w:tcPr>
          <w:p w14:paraId="2CD34025" w14:textId="77777777" w:rsidR="00A23F7A" w:rsidRPr="00E571B0"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3F50A5E1" w14:textId="77777777" w:rsidR="00A23F7A" w:rsidRPr="00E571B0" w:rsidRDefault="00A23F7A" w:rsidP="00B5765E">
            <w:pPr>
              <w:rPr>
                <w:rFonts w:eastAsia="Times New Roman" w:cs="Times New Roman"/>
                <w:lang w:eastAsia="sv-SE"/>
              </w:rPr>
            </w:pPr>
          </w:p>
        </w:tc>
      </w:tr>
      <w:tr w:rsidR="00A23F7A" w:rsidRPr="00E571B0" w14:paraId="31982CB6" w14:textId="77777777" w:rsidTr="00B5765E">
        <w:trPr>
          <w:trHeight w:val="180"/>
        </w:trPr>
        <w:tc>
          <w:tcPr>
            <w:tcW w:w="820" w:type="dxa"/>
            <w:tcBorders>
              <w:top w:val="nil"/>
              <w:left w:val="nil"/>
              <w:bottom w:val="nil"/>
              <w:right w:val="nil"/>
            </w:tcBorders>
            <w:shd w:val="clear" w:color="auto" w:fill="auto"/>
            <w:noWrap/>
            <w:vAlign w:val="bottom"/>
            <w:hideMark/>
          </w:tcPr>
          <w:p w14:paraId="4117C988" w14:textId="77777777" w:rsidR="00A23F7A" w:rsidRPr="00E571B0" w:rsidRDefault="00A23F7A" w:rsidP="00B5765E">
            <w:pPr>
              <w:jc w:val="right"/>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489B37A1" w14:textId="77777777" w:rsidR="00A23F7A" w:rsidRPr="00E571B0"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05B1F16F" w14:textId="77777777" w:rsidR="00A23F7A" w:rsidRPr="00E571B0" w:rsidRDefault="00A23F7A" w:rsidP="00B5765E">
            <w:pPr>
              <w:rPr>
                <w:rFonts w:eastAsia="Times New Roman" w:cs="Times New Roman"/>
                <w:lang w:eastAsia="sv-SE"/>
              </w:rPr>
            </w:pPr>
          </w:p>
        </w:tc>
        <w:tc>
          <w:tcPr>
            <w:tcW w:w="880" w:type="dxa"/>
            <w:tcBorders>
              <w:top w:val="nil"/>
              <w:left w:val="nil"/>
              <w:bottom w:val="nil"/>
              <w:right w:val="nil"/>
            </w:tcBorders>
            <w:shd w:val="clear" w:color="auto" w:fill="auto"/>
            <w:noWrap/>
            <w:vAlign w:val="bottom"/>
            <w:hideMark/>
          </w:tcPr>
          <w:p w14:paraId="1687EFEA" w14:textId="77777777" w:rsidR="00A23F7A" w:rsidRPr="00E571B0" w:rsidRDefault="00A23F7A" w:rsidP="00B5765E">
            <w:pPr>
              <w:rPr>
                <w:rFonts w:eastAsia="Times New Roman" w:cs="Times New Roman"/>
                <w:lang w:eastAsia="sv-SE"/>
              </w:rPr>
            </w:pPr>
          </w:p>
        </w:tc>
        <w:tc>
          <w:tcPr>
            <w:tcW w:w="960" w:type="dxa"/>
            <w:tcBorders>
              <w:top w:val="nil"/>
              <w:left w:val="nil"/>
              <w:bottom w:val="nil"/>
              <w:right w:val="nil"/>
            </w:tcBorders>
            <w:shd w:val="clear" w:color="auto" w:fill="auto"/>
            <w:noWrap/>
            <w:vAlign w:val="bottom"/>
            <w:hideMark/>
          </w:tcPr>
          <w:p w14:paraId="780BAD82" w14:textId="77777777" w:rsidR="00A23F7A" w:rsidRPr="00E571B0" w:rsidRDefault="00A23F7A" w:rsidP="00B5765E">
            <w:pPr>
              <w:rPr>
                <w:rFonts w:eastAsia="Times New Roman" w:cs="Times New Roman"/>
                <w:lang w:eastAsia="sv-SE"/>
              </w:rPr>
            </w:pPr>
          </w:p>
        </w:tc>
        <w:tc>
          <w:tcPr>
            <w:tcW w:w="1060" w:type="dxa"/>
            <w:tcBorders>
              <w:top w:val="nil"/>
              <w:left w:val="nil"/>
              <w:bottom w:val="nil"/>
              <w:right w:val="nil"/>
            </w:tcBorders>
            <w:shd w:val="clear" w:color="auto" w:fill="auto"/>
            <w:noWrap/>
            <w:vAlign w:val="bottom"/>
            <w:hideMark/>
          </w:tcPr>
          <w:p w14:paraId="730C5BB2" w14:textId="77777777" w:rsidR="00A23F7A" w:rsidRPr="00E571B0"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3C26A517" w14:textId="77777777" w:rsidR="00A23F7A" w:rsidRPr="00E571B0" w:rsidRDefault="00A23F7A" w:rsidP="00B5765E">
            <w:pPr>
              <w:rPr>
                <w:rFonts w:eastAsia="Times New Roman" w:cs="Times New Roman"/>
                <w:lang w:eastAsia="sv-SE"/>
              </w:rPr>
            </w:pPr>
          </w:p>
        </w:tc>
      </w:tr>
      <w:tr w:rsidR="00A23F7A" w:rsidRPr="00E571B0" w14:paraId="76F7F558" w14:textId="77777777" w:rsidTr="00B5765E">
        <w:trPr>
          <w:trHeight w:val="180"/>
        </w:trPr>
        <w:tc>
          <w:tcPr>
            <w:tcW w:w="820" w:type="dxa"/>
            <w:tcBorders>
              <w:top w:val="nil"/>
              <w:left w:val="nil"/>
              <w:bottom w:val="nil"/>
              <w:right w:val="nil"/>
            </w:tcBorders>
            <w:shd w:val="clear" w:color="auto" w:fill="auto"/>
            <w:noWrap/>
            <w:vAlign w:val="bottom"/>
            <w:hideMark/>
          </w:tcPr>
          <w:p w14:paraId="35F8154A" w14:textId="77777777" w:rsidR="00A23F7A" w:rsidRPr="00E571B0" w:rsidRDefault="00A23F7A" w:rsidP="00B5765E">
            <w:pPr>
              <w:jc w:val="right"/>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09558330" w14:textId="77777777" w:rsidR="00A23F7A" w:rsidRPr="00E571B0" w:rsidRDefault="00A23F7A" w:rsidP="00B5765E">
            <w:pPr>
              <w:jc w:val="right"/>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309690F8" w14:textId="77777777" w:rsidR="00A23F7A" w:rsidRPr="00E571B0" w:rsidRDefault="00A23F7A" w:rsidP="00B5765E">
            <w:pPr>
              <w:jc w:val="right"/>
              <w:rPr>
                <w:rFonts w:eastAsia="Times New Roman" w:cs="Times New Roman"/>
                <w:lang w:eastAsia="sv-SE"/>
              </w:rPr>
            </w:pPr>
          </w:p>
        </w:tc>
        <w:tc>
          <w:tcPr>
            <w:tcW w:w="880" w:type="dxa"/>
            <w:tcBorders>
              <w:top w:val="nil"/>
              <w:left w:val="nil"/>
              <w:bottom w:val="nil"/>
              <w:right w:val="nil"/>
            </w:tcBorders>
            <w:shd w:val="clear" w:color="auto" w:fill="auto"/>
            <w:noWrap/>
            <w:vAlign w:val="bottom"/>
            <w:hideMark/>
          </w:tcPr>
          <w:p w14:paraId="1B444D57" w14:textId="77777777" w:rsidR="00A23F7A" w:rsidRPr="00E571B0" w:rsidRDefault="00A23F7A" w:rsidP="00B5765E">
            <w:pPr>
              <w:jc w:val="right"/>
              <w:rPr>
                <w:rFonts w:eastAsia="Times New Roman" w:cs="Times New Roman"/>
                <w:lang w:eastAsia="sv-SE"/>
              </w:rPr>
            </w:pPr>
          </w:p>
        </w:tc>
        <w:tc>
          <w:tcPr>
            <w:tcW w:w="960" w:type="dxa"/>
            <w:tcBorders>
              <w:top w:val="nil"/>
              <w:left w:val="nil"/>
              <w:bottom w:val="nil"/>
              <w:right w:val="nil"/>
            </w:tcBorders>
            <w:shd w:val="clear" w:color="auto" w:fill="auto"/>
            <w:noWrap/>
            <w:vAlign w:val="bottom"/>
            <w:hideMark/>
          </w:tcPr>
          <w:p w14:paraId="2657D4E1" w14:textId="77777777" w:rsidR="00A23F7A" w:rsidRPr="00E571B0" w:rsidRDefault="00A23F7A" w:rsidP="00B5765E">
            <w:pPr>
              <w:jc w:val="right"/>
              <w:rPr>
                <w:rFonts w:eastAsia="Times New Roman" w:cs="Times New Roman"/>
                <w:lang w:eastAsia="sv-SE"/>
              </w:rPr>
            </w:pPr>
          </w:p>
        </w:tc>
        <w:tc>
          <w:tcPr>
            <w:tcW w:w="1060" w:type="dxa"/>
            <w:tcBorders>
              <w:top w:val="nil"/>
              <w:left w:val="nil"/>
              <w:bottom w:val="nil"/>
              <w:right w:val="nil"/>
            </w:tcBorders>
            <w:shd w:val="clear" w:color="auto" w:fill="auto"/>
            <w:noWrap/>
            <w:vAlign w:val="bottom"/>
            <w:hideMark/>
          </w:tcPr>
          <w:p w14:paraId="128E8027" w14:textId="77777777" w:rsidR="00A23F7A" w:rsidRPr="00E571B0" w:rsidRDefault="00A23F7A" w:rsidP="00B5765E">
            <w:pPr>
              <w:jc w:val="right"/>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7FD7056C" w14:textId="77777777" w:rsidR="00A23F7A" w:rsidRPr="00E571B0" w:rsidRDefault="00A23F7A" w:rsidP="00B5765E">
            <w:pPr>
              <w:jc w:val="right"/>
              <w:rPr>
                <w:rFonts w:eastAsia="Times New Roman" w:cs="Times New Roman"/>
                <w:lang w:eastAsia="sv-SE"/>
              </w:rPr>
            </w:pPr>
          </w:p>
        </w:tc>
      </w:tr>
      <w:tr w:rsidR="00A23F7A" w:rsidRPr="00E571B0" w14:paraId="67C11E02" w14:textId="77777777" w:rsidTr="00B5765E">
        <w:trPr>
          <w:trHeight w:val="180"/>
        </w:trPr>
        <w:tc>
          <w:tcPr>
            <w:tcW w:w="820" w:type="dxa"/>
            <w:tcBorders>
              <w:top w:val="nil"/>
              <w:left w:val="nil"/>
              <w:bottom w:val="nil"/>
              <w:right w:val="nil"/>
            </w:tcBorders>
            <w:shd w:val="clear" w:color="auto" w:fill="auto"/>
            <w:noWrap/>
            <w:vAlign w:val="bottom"/>
            <w:hideMark/>
          </w:tcPr>
          <w:p w14:paraId="218C2D94" w14:textId="77777777" w:rsidR="00A23F7A" w:rsidRPr="00E571B0" w:rsidRDefault="00A23F7A" w:rsidP="00B5765E">
            <w:pPr>
              <w:jc w:val="right"/>
              <w:rPr>
                <w:rFonts w:ascii="Arial" w:eastAsia="Times New Roman" w:hAnsi="Arial" w:cs="Arial"/>
                <w:b/>
                <w:bCs/>
                <w:sz w:val="14"/>
                <w:szCs w:val="14"/>
                <w:lang w:eastAsia="sv-SE"/>
              </w:rPr>
            </w:pPr>
            <w:r w:rsidRPr="00E571B0">
              <w:rPr>
                <w:rFonts w:ascii="Arial" w:eastAsia="Times New Roman" w:hAnsi="Arial" w:cs="Arial"/>
                <w:b/>
                <w:bCs/>
                <w:sz w:val="14"/>
                <w:szCs w:val="14"/>
                <w:lang w:eastAsia="sv-SE"/>
              </w:rPr>
              <w:t xml:space="preserve">1 020 </w:t>
            </w:r>
          </w:p>
        </w:tc>
        <w:tc>
          <w:tcPr>
            <w:tcW w:w="820" w:type="dxa"/>
            <w:tcBorders>
              <w:top w:val="nil"/>
              <w:left w:val="nil"/>
              <w:bottom w:val="nil"/>
              <w:right w:val="nil"/>
            </w:tcBorders>
            <w:shd w:val="clear" w:color="auto" w:fill="auto"/>
            <w:noWrap/>
            <w:vAlign w:val="bottom"/>
            <w:hideMark/>
          </w:tcPr>
          <w:p w14:paraId="19BD3CF1" w14:textId="77777777" w:rsidR="00A23F7A" w:rsidRPr="00E571B0" w:rsidRDefault="00A23F7A" w:rsidP="00B5765E">
            <w:pPr>
              <w:jc w:val="right"/>
              <w:rPr>
                <w:rFonts w:ascii="Arial" w:eastAsia="Times New Roman" w:hAnsi="Arial" w:cs="Arial"/>
                <w:b/>
                <w:bCs/>
                <w:sz w:val="14"/>
                <w:szCs w:val="14"/>
                <w:lang w:eastAsia="sv-SE"/>
              </w:rPr>
            </w:pPr>
            <w:r w:rsidRPr="00E571B0">
              <w:rPr>
                <w:rFonts w:ascii="Arial" w:eastAsia="Times New Roman" w:hAnsi="Arial" w:cs="Arial"/>
                <w:b/>
                <w:bCs/>
                <w:sz w:val="14"/>
                <w:szCs w:val="14"/>
                <w:lang w:eastAsia="sv-SE"/>
              </w:rPr>
              <w:t xml:space="preserve">375 </w:t>
            </w:r>
          </w:p>
        </w:tc>
        <w:tc>
          <w:tcPr>
            <w:tcW w:w="820" w:type="dxa"/>
            <w:tcBorders>
              <w:top w:val="nil"/>
              <w:left w:val="nil"/>
              <w:bottom w:val="nil"/>
              <w:right w:val="nil"/>
            </w:tcBorders>
            <w:shd w:val="clear" w:color="auto" w:fill="auto"/>
            <w:noWrap/>
            <w:vAlign w:val="bottom"/>
            <w:hideMark/>
          </w:tcPr>
          <w:p w14:paraId="0BD7A98B" w14:textId="77777777" w:rsidR="00A23F7A" w:rsidRPr="00E571B0" w:rsidRDefault="00A23F7A" w:rsidP="00B5765E">
            <w:pPr>
              <w:jc w:val="right"/>
              <w:rPr>
                <w:rFonts w:ascii="Arial" w:eastAsia="Times New Roman" w:hAnsi="Arial" w:cs="Arial"/>
                <w:b/>
                <w:bCs/>
                <w:sz w:val="14"/>
                <w:szCs w:val="14"/>
                <w:lang w:eastAsia="sv-SE"/>
              </w:rPr>
            </w:pPr>
            <w:r w:rsidRPr="00E571B0">
              <w:rPr>
                <w:rFonts w:ascii="Arial" w:eastAsia="Times New Roman" w:hAnsi="Arial" w:cs="Arial"/>
                <w:b/>
                <w:bCs/>
                <w:sz w:val="14"/>
                <w:szCs w:val="14"/>
                <w:lang w:eastAsia="sv-SE"/>
              </w:rPr>
              <w:t xml:space="preserve">40 335 </w:t>
            </w:r>
          </w:p>
        </w:tc>
        <w:tc>
          <w:tcPr>
            <w:tcW w:w="880" w:type="dxa"/>
            <w:tcBorders>
              <w:top w:val="nil"/>
              <w:left w:val="nil"/>
              <w:bottom w:val="nil"/>
              <w:right w:val="nil"/>
            </w:tcBorders>
            <w:shd w:val="clear" w:color="auto" w:fill="auto"/>
            <w:noWrap/>
            <w:vAlign w:val="bottom"/>
            <w:hideMark/>
          </w:tcPr>
          <w:p w14:paraId="6B8FF19D" w14:textId="77777777" w:rsidR="00A23F7A" w:rsidRPr="00E571B0" w:rsidRDefault="00A23F7A" w:rsidP="00B5765E">
            <w:pPr>
              <w:jc w:val="right"/>
              <w:rPr>
                <w:rFonts w:ascii="Arial" w:eastAsia="Times New Roman" w:hAnsi="Arial" w:cs="Arial"/>
                <w:b/>
                <w:bCs/>
                <w:sz w:val="14"/>
                <w:szCs w:val="14"/>
                <w:lang w:eastAsia="sv-SE"/>
              </w:rPr>
            </w:pPr>
            <w:r w:rsidRPr="00E571B0">
              <w:rPr>
                <w:rFonts w:ascii="Arial" w:eastAsia="Times New Roman" w:hAnsi="Arial" w:cs="Arial"/>
                <w:b/>
                <w:bCs/>
                <w:sz w:val="14"/>
                <w:szCs w:val="14"/>
                <w:lang w:eastAsia="sv-SE"/>
              </w:rPr>
              <w:t xml:space="preserve">15 925 </w:t>
            </w:r>
          </w:p>
        </w:tc>
        <w:tc>
          <w:tcPr>
            <w:tcW w:w="960" w:type="dxa"/>
            <w:tcBorders>
              <w:top w:val="nil"/>
              <w:left w:val="nil"/>
              <w:bottom w:val="nil"/>
              <w:right w:val="nil"/>
            </w:tcBorders>
            <w:shd w:val="clear" w:color="auto" w:fill="auto"/>
            <w:noWrap/>
            <w:vAlign w:val="bottom"/>
            <w:hideMark/>
          </w:tcPr>
          <w:p w14:paraId="0C35161D" w14:textId="77777777" w:rsidR="00A23F7A" w:rsidRPr="00E571B0" w:rsidRDefault="00A23F7A" w:rsidP="00B5765E">
            <w:pPr>
              <w:jc w:val="right"/>
              <w:rPr>
                <w:rFonts w:ascii="Arial" w:eastAsia="Times New Roman" w:hAnsi="Arial" w:cs="Arial"/>
                <w:b/>
                <w:bCs/>
                <w:sz w:val="14"/>
                <w:szCs w:val="14"/>
                <w:lang w:eastAsia="sv-SE"/>
              </w:rPr>
            </w:pPr>
            <w:r w:rsidRPr="00E571B0">
              <w:rPr>
                <w:rFonts w:ascii="Arial" w:eastAsia="Times New Roman" w:hAnsi="Arial" w:cs="Arial"/>
                <w:b/>
                <w:bCs/>
                <w:sz w:val="14"/>
                <w:szCs w:val="14"/>
                <w:lang w:eastAsia="sv-SE"/>
              </w:rPr>
              <w:t xml:space="preserve">  -  </w:t>
            </w:r>
          </w:p>
        </w:tc>
        <w:tc>
          <w:tcPr>
            <w:tcW w:w="1060" w:type="dxa"/>
            <w:tcBorders>
              <w:top w:val="nil"/>
              <w:left w:val="nil"/>
              <w:bottom w:val="nil"/>
              <w:right w:val="nil"/>
            </w:tcBorders>
            <w:shd w:val="clear" w:color="auto" w:fill="auto"/>
            <w:noWrap/>
            <w:vAlign w:val="bottom"/>
            <w:hideMark/>
          </w:tcPr>
          <w:p w14:paraId="6B9E1699" w14:textId="77777777" w:rsidR="00A23F7A" w:rsidRPr="00E571B0" w:rsidRDefault="00A23F7A" w:rsidP="00B5765E">
            <w:pPr>
              <w:jc w:val="right"/>
              <w:rPr>
                <w:rFonts w:ascii="Arial" w:eastAsia="Times New Roman" w:hAnsi="Arial" w:cs="Arial"/>
                <w:b/>
                <w:bCs/>
                <w:sz w:val="14"/>
                <w:szCs w:val="14"/>
                <w:lang w:eastAsia="sv-SE"/>
              </w:rPr>
            </w:pPr>
            <w:r w:rsidRPr="00E571B0">
              <w:rPr>
                <w:rFonts w:ascii="Arial" w:eastAsia="Times New Roman" w:hAnsi="Arial" w:cs="Arial"/>
                <w:b/>
                <w:bCs/>
                <w:sz w:val="14"/>
                <w:szCs w:val="14"/>
                <w:lang w:eastAsia="sv-SE"/>
              </w:rPr>
              <w:t xml:space="preserve">- 36 652 </w:t>
            </w:r>
          </w:p>
        </w:tc>
        <w:tc>
          <w:tcPr>
            <w:tcW w:w="1000" w:type="dxa"/>
            <w:tcBorders>
              <w:top w:val="nil"/>
              <w:left w:val="nil"/>
              <w:bottom w:val="nil"/>
              <w:right w:val="nil"/>
            </w:tcBorders>
            <w:shd w:val="clear" w:color="auto" w:fill="auto"/>
            <w:noWrap/>
            <w:vAlign w:val="bottom"/>
            <w:hideMark/>
          </w:tcPr>
          <w:p w14:paraId="2AD5D109" w14:textId="77777777" w:rsidR="00A23F7A" w:rsidRPr="00E571B0" w:rsidRDefault="00A23F7A" w:rsidP="00B5765E">
            <w:pPr>
              <w:jc w:val="right"/>
              <w:rPr>
                <w:rFonts w:ascii="Arial" w:eastAsia="Times New Roman" w:hAnsi="Arial" w:cs="Arial"/>
                <w:b/>
                <w:bCs/>
                <w:sz w:val="14"/>
                <w:szCs w:val="14"/>
                <w:lang w:eastAsia="sv-SE"/>
              </w:rPr>
            </w:pPr>
            <w:r w:rsidRPr="00E571B0">
              <w:rPr>
                <w:rFonts w:ascii="Arial" w:eastAsia="Times New Roman" w:hAnsi="Arial" w:cs="Arial"/>
                <w:b/>
                <w:bCs/>
                <w:sz w:val="14"/>
                <w:szCs w:val="14"/>
                <w:lang w:eastAsia="sv-SE"/>
              </w:rPr>
              <w:t xml:space="preserve">34 808 </w:t>
            </w:r>
          </w:p>
        </w:tc>
      </w:tr>
      <w:tr w:rsidR="00A23F7A" w:rsidRPr="00E571B0" w14:paraId="4F49F2C9" w14:textId="77777777" w:rsidTr="00B5765E">
        <w:trPr>
          <w:trHeight w:val="180"/>
        </w:trPr>
        <w:tc>
          <w:tcPr>
            <w:tcW w:w="820" w:type="dxa"/>
            <w:tcBorders>
              <w:top w:val="nil"/>
              <w:left w:val="nil"/>
              <w:bottom w:val="nil"/>
              <w:right w:val="nil"/>
            </w:tcBorders>
            <w:shd w:val="clear" w:color="auto" w:fill="auto"/>
            <w:noWrap/>
            <w:vAlign w:val="bottom"/>
            <w:hideMark/>
          </w:tcPr>
          <w:p w14:paraId="76A92776" w14:textId="77777777" w:rsidR="00A23F7A" w:rsidRPr="00E571B0" w:rsidRDefault="00A23F7A" w:rsidP="00B5765E">
            <w:pPr>
              <w:jc w:val="right"/>
              <w:rPr>
                <w:rFonts w:ascii="Arial" w:eastAsia="Times New Roman" w:hAnsi="Arial" w:cs="Arial"/>
                <w:b/>
                <w:bCs/>
                <w:sz w:val="14"/>
                <w:szCs w:val="14"/>
                <w:lang w:eastAsia="sv-SE"/>
              </w:rPr>
            </w:pPr>
          </w:p>
        </w:tc>
        <w:tc>
          <w:tcPr>
            <w:tcW w:w="820" w:type="dxa"/>
            <w:tcBorders>
              <w:top w:val="nil"/>
              <w:left w:val="nil"/>
              <w:bottom w:val="nil"/>
              <w:right w:val="nil"/>
            </w:tcBorders>
            <w:shd w:val="clear" w:color="auto" w:fill="auto"/>
            <w:noWrap/>
            <w:vAlign w:val="bottom"/>
            <w:hideMark/>
          </w:tcPr>
          <w:p w14:paraId="525BD9EB" w14:textId="77777777" w:rsidR="00A23F7A" w:rsidRPr="00E571B0" w:rsidRDefault="00A23F7A" w:rsidP="00B5765E">
            <w:pPr>
              <w:jc w:val="right"/>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28C3F68C" w14:textId="77777777" w:rsidR="00A23F7A" w:rsidRPr="00E571B0" w:rsidRDefault="00A23F7A" w:rsidP="00B5765E">
            <w:pPr>
              <w:jc w:val="right"/>
              <w:rPr>
                <w:rFonts w:eastAsia="Times New Roman" w:cs="Times New Roman"/>
                <w:lang w:eastAsia="sv-SE"/>
              </w:rPr>
            </w:pPr>
          </w:p>
        </w:tc>
        <w:tc>
          <w:tcPr>
            <w:tcW w:w="880" w:type="dxa"/>
            <w:tcBorders>
              <w:top w:val="nil"/>
              <w:left w:val="nil"/>
              <w:bottom w:val="nil"/>
              <w:right w:val="nil"/>
            </w:tcBorders>
            <w:shd w:val="clear" w:color="auto" w:fill="auto"/>
            <w:noWrap/>
            <w:vAlign w:val="bottom"/>
            <w:hideMark/>
          </w:tcPr>
          <w:p w14:paraId="00D61B1A" w14:textId="77777777" w:rsidR="00A23F7A" w:rsidRPr="00E571B0" w:rsidRDefault="00A23F7A" w:rsidP="00B5765E">
            <w:pPr>
              <w:jc w:val="right"/>
              <w:rPr>
                <w:rFonts w:eastAsia="Times New Roman" w:cs="Times New Roman"/>
                <w:lang w:eastAsia="sv-SE"/>
              </w:rPr>
            </w:pPr>
          </w:p>
        </w:tc>
        <w:tc>
          <w:tcPr>
            <w:tcW w:w="960" w:type="dxa"/>
            <w:tcBorders>
              <w:top w:val="nil"/>
              <w:left w:val="nil"/>
              <w:bottom w:val="nil"/>
              <w:right w:val="nil"/>
            </w:tcBorders>
            <w:shd w:val="clear" w:color="auto" w:fill="auto"/>
            <w:noWrap/>
            <w:vAlign w:val="bottom"/>
            <w:hideMark/>
          </w:tcPr>
          <w:p w14:paraId="30DA5770" w14:textId="77777777" w:rsidR="00A23F7A" w:rsidRPr="00E571B0" w:rsidRDefault="00A23F7A" w:rsidP="00B5765E">
            <w:pPr>
              <w:jc w:val="right"/>
              <w:rPr>
                <w:rFonts w:eastAsia="Times New Roman" w:cs="Times New Roman"/>
                <w:lang w:eastAsia="sv-SE"/>
              </w:rPr>
            </w:pPr>
          </w:p>
        </w:tc>
        <w:tc>
          <w:tcPr>
            <w:tcW w:w="1060" w:type="dxa"/>
            <w:tcBorders>
              <w:top w:val="nil"/>
              <w:left w:val="nil"/>
              <w:bottom w:val="nil"/>
              <w:right w:val="nil"/>
            </w:tcBorders>
            <w:shd w:val="clear" w:color="auto" w:fill="auto"/>
            <w:noWrap/>
            <w:vAlign w:val="bottom"/>
            <w:hideMark/>
          </w:tcPr>
          <w:p w14:paraId="435936DC" w14:textId="77777777" w:rsidR="00A23F7A" w:rsidRPr="00E571B0" w:rsidRDefault="00A23F7A" w:rsidP="00B5765E">
            <w:pPr>
              <w:jc w:val="right"/>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509A6CBA" w14:textId="77777777" w:rsidR="00A23F7A" w:rsidRPr="00E571B0" w:rsidRDefault="00A23F7A" w:rsidP="00B5765E">
            <w:pPr>
              <w:jc w:val="right"/>
              <w:rPr>
                <w:rFonts w:eastAsia="Times New Roman" w:cs="Times New Roman"/>
                <w:lang w:eastAsia="sv-SE"/>
              </w:rPr>
            </w:pPr>
          </w:p>
        </w:tc>
      </w:tr>
    </w:tbl>
    <w:p w14:paraId="62F3F357" w14:textId="77777777" w:rsidR="00A23F7A" w:rsidRDefault="00A23F7A" w:rsidP="00B5765E"/>
    <w:p w14:paraId="43CB4724" w14:textId="77777777" w:rsidR="00A23F7A" w:rsidRDefault="00A23F7A">
      <w:r>
        <w:br w:type="page"/>
      </w:r>
    </w:p>
    <w:tbl>
      <w:tblPr>
        <w:tblW w:w="7420" w:type="dxa"/>
        <w:tblCellMar>
          <w:left w:w="70" w:type="dxa"/>
          <w:right w:w="70" w:type="dxa"/>
        </w:tblCellMar>
        <w:tblLook w:val="04A0" w:firstRow="1" w:lastRow="0" w:firstColumn="1" w:lastColumn="0" w:noHBand="0" w:noVBand="1"/>
      </w:tblPr>
      <w:tblGrid>
        <w:gridCol w:w="4580"/>
        <w:gridCol w:w="1080"/>
        <w:gridCol w:w="820"/>
        <w:gridCol w:w="940"/>
      </w:tblGrid>
      <w:tr w:rsidR="00A23F7A" w:rsidRPr="00E571B0" w14:paraId="701AF194" w14:textId="77777777" w:rsidTr="00B5765E">
        <w:trPr>
          <w:trHeight w:val="180"/>
        </w:trPr>
        <w:tc>
          <w:tcPr>
            <w:tcW w:w="4580" w:type="dxa"/>
            <w:tcBorders>
              <w:top w:val="nil"/>
              <w:left w:val="nil"/>
              <w:bottom w:val="nil"/>
              <w:right w:val="nil"/>
            </w:tcBorders>
            <w:shd w:val="clear" w:color="auto" w:fill="auto"/>
            <w:noWrap/>
            <w:vAlign w:val="bottom"/>
            <w:hideMark/>
          </w:tcPr>
          <w:p w14:paraId="6875178D" w14:textId="77777777" w:rsidR="00A23F7A" w:rsidRPr="00E571B0" w:rsidRDefault="00A23F7A" w:rsidP="00B5765E">
            <w:pPr>
              <w:rPr>
                <w:rFonts w:eastAsia="Times New Roman" w:cs="Times New Roman"/>
                <w:sz w:val="24"/>
                <w:szCs w:val="24"/>
                <w:lang w:eastAsia="sv-SE"/>
              </w:rPr>
            </w:pPr>
          </w:p>
        </w:tc>
        <w:tc>
          <w:tcPr>
            <w:tcW w:w="1080" w:type="dxa"/>
            <w:tcBorders>
              <w:top w:val="nil"/>
              <w:left w:val="nil"/>
              <w:bottom w:val="nil"/>
              <w:right w:val="nil"/>
            </w:tcBorders>
            <w:shd w:val="clear" w:color="auto" w:fill="auto"/>
            <w:noWrap/>
            <w:vAlign w:val="bottom"/>
            <w:hideMark/>
          </w:tcPr>
          <w:p w14:paraId="6F157681" w14:textId="77777777" w:rsidR="00A23F7A" w:rsidRPr="00E571B0"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25701D7D" w14:textId="77777777" w:rsidR="00A23F7A" w:rsidRPr="00E571B0" w:rsidRDefault="00A23F7A" w:rsidP="00B5765E">
            <w:pPr>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59280A2B" w14:textId="77777777" w:rsidR="00A23F7A" w:rsidRPr="00E571B0" w:rsidRDefault="00A23F7A" w:rsidP="00B5765E">
            <w:pPr>
              <w:rPr>
                <w:rFonts w:eastAsia="Times New Roman" w:cs="Times New Roman"/>
                <w:lang w:eastAsia="sv-SE"/>
              </w:rPr>
            </w:pPr>
          </w:p>
        </w:tc>
      </w:tr>
      <w:tr w:rsidR="00A23F7A" w:rsidRPr="00E571B0" w14:paraId="5A25234D" w14:textId="77777777" w:rsidTr="00B5765E">
        <w:trPr>
          <w:trHeight w:val="180"/>
        </w:trPr>
        <w:tc>
          <w:tcPr>
            <w:tcW w:w="4580" w:type="dxa"/>
            <w:tcBorders>
              <w:top w:val="nil"/>
              <w:left w:val="nil"/>
              <w:bottom w:val="single" w:sz="4" w:space="0" w:color="auto"/>
              <w:right w:val="nil"/>
            </w:tcBorders>
            <w:shd w:val="clear" w:color="auto" w:fill="auto"/>
            <w:noWrap/>
            <w:vAlign w:val="bottom"/>
            <w:hideMark/>
          </w:tcPr>
          <w:p w14:paraId="54B2B26D" w14:textId="77777777" w:rsidR="00A23F7A" w:rsidRPr="00E571B0" w:rsidRDefault="00A23F7A" w:rsidP="00B5765E">
            <w:pPr>
              <w:rPr>
                <w:rFonts w:ascii="Arial" w:eastAsia="Times New Roman" w:hAnsi="Arial" w:cs="Arial"/>
                <w:b/>
                <w:bCs/>
                <w:sz w:val="14"/>
                <w:szCs w:val="14"/>
                <w:lang w:eastAsia="sv-SE"/>
              </w:rPr>
            </w:pPr>
            <w:r w:rsidRPr="00E571B0">
              <w:rPr>
                <w:rFonts w:ascii="Arial" w:eastAsia="Times New Roman" w:hAnsi="Arial" w:cs="Arial"/>
                <w:b/>
                <w:bCs/>
                <w:sz w:val="14"/>
                <w:szCs w:val="14"/>
                <w:lang w:eastAsia="sv-SE"/>
              </w:rPr>
              <w:t>FÖRSVARSDEPARTEMENTET</w:t>
            </w:r>
          </w:p>
        </w:tc>
        <w:tc>
          <w:tcPr>
            <w:tcW w:w="1080" w:type="dxa"/>
            <w:tcBorders>
              <w:top w:val="nil"/>
              <w:left w:val="nil"/>
              <w:bottom w:val="single" w:sz="4" w:space="0" w:color="auto"/>
              <w:right w:val="nil"/>
            </w:tcBorders>
            <w:shd w:val="clear" w:color="auto" w:fill="auto"/>
            <w:noWrap/>
            <w:vAlign w:val="bottom"/>
            <w:hideMark/>
          </w:tcPr>
          <w:p w14:paraId="6673DC95" w14:textId="77777777" w:rsidR="00A23F7A" w:rsidRPr="00E571B0" w:rsidRDefault="00A23F7A" w:rsidP="00B5765E">
            <w:pPr>
              <w:rPr>
                <w:rFonts w:ascii="Arial" w:eastAsia="Times New Roman" w:hAnsi="Arial" w:cs="Arial"/>
                <w:sz w:val="14"/>
                <w:szCs w:val="14"/>
                <w:lang w:eastAsia="sv-SE"/>
              </w:rPr>
            </w:pPr>
            <w:r w:rsidRPr="00E571B0">
              <w:rPr>
                <w:rFonts w:ascii="Arial" w:eastAsia="Times New Roman" w:hAnsi="Arial" w:cs="Arial"/>
                <w:sz w:val="14"/>
                <w:szCs w:val="14"/>
                <w:lang w:eastAsia="sv-SE"/>
              </w:rPr>
              <w:t> </w:t>
            </w:r>
          </w:p>
        </w:tc>
        <w:tc>
          <w:tcPr>
            <w:tcW w:w="820" w:type="dxa"/>
            <w:tcBorders>
              <w:top w:val="nil"/>
              <w:left w:val="nil"/>
              <w:bottom w:val="single" w:sz="4" w:space="0" w:color="auto"/>
              <w:right w:val="nil"/>
            </w:tcBorders>
            <w:shd w:val="clear" w:color="auto" w:fill="auto"/>
            <w:noWrap/>
            <w:vAlign w:val="bottom"/>
            <w:hideMark/>
          </w:tcPr>
          <w:p w14:paraId="05E229EE" w14:textId="77777777" w:rsidR="00A23F7A" w:rsidRPr="00E571B0" w:rsidRDefault="00A23F7A" w:rsidP="00B5765E">
            <w:pPr>
              <w:rPr>
                <w:rFonts w:ascii="Arial" w:eastAsia="Times New Roman" w:hAnsi="Arial" w:cs="Arial"/>
                <w:sz w:val="14"/>
                <w:szCs w:val="14"/>
                <w:lang w:eastAsia="sv-SE"/>
              </w:rPr>
            </w:pPr>
            <w:r w:rsidRPr="00E571B0">
              <w:rPr>
                <w:rFonts w:ascii="Arial" w:eastAsia="Times New Roman" w:hAnsi="Arial" w:cs="Arial"/>
                <w:sz w:val="14"/>
                <w:szCs w:val="14"/>
                <w:lang w:eastAsia="sv-SE"/>
              </w:rPr>
              <w:t> </w:t>
            </w:r>
          </w:p>
        </w:tc>
        <w:tc>
          <w:tcPr>
            <w:tcW w:w="940" w:type="dxa"/>
            <w:tcBorders>
              <w:top w:val="nil"/>
              <w:left w:val="nil"/>
              <w:bottom w:val="single" w:sz="4" w:space="0" w:color="auto"/>
              <w:right w:val="nil"/>
            </w:tcBorders>
            <w:shd w:val="clear" w:color="auto" w:fill="auto"/>
            <w:noWrap/>
            <w:vAlign w:val="bottom"/>
            <w:hideMark/>
          </w:tcPr>
          <w:p w14:paraId="506F5538" w14:textId="77777777" w:rsidR="00A23F7A" w:rsidRPr="00E571B0" w:rsidRDefault="00A23F7A" w:rsidP="00B5765E">
            <w:pPr>
              <w:rPr>
                <w:rFonts w:ascii="Arial" w:eastAsia="Times New Roman" w:hAnsi="Arial" w:cs="Arial"/>
                <w:sz w:val="14"/>
                <w:szCs w:val="14"/>
                <w:lang w:eastAsia="sv-SE"/>
              </w:rPr>
            </w:pPr>
            <w:r w:rsidRPr="00E571B0">
              <w:rPr>
                <w:rFonts w:ascii="Arial" w:eastAsia="Times New Roman" w:hAnsi="Arial" w:cs="Arial"/>
                <w:sz w:val="14"/>
                <w:szCs w:val="14"/>
                <w:lang w:eastAsia="sv-SE"/>
              </w:rPr>
              <w:t> </w:t>
            </w:r>
          </w:p>
        </w:tc>
      </w:tr>
      <w:tr w:rsidR="00A23F7A" w:rsidRPr="00E571B0" w14:paraId="438AB75F" w14:textId="77777777" w:rsidTr="00B5765E">
        <w:trPr>
          <w:trHeight w:val="180"/>
        </w:trPr>
        <w:tc>
          <w:tcPr>
            <w:tcW w:w="4580" w:type="dxa"/>
            <w:tcBorders>
              <w:top w:val="nil"/>
              <w:left w:val="nil"/>
              <w:bottom w:val="single" w:sz="4" w:space="0" w:color="auto"/>
              <w:right w:val="nil"/>
            </w:tcBorders>
            <w:shd w:val="clear" w:color="auto" w:fill="auto"/>
            <w:noWrap/>
            <w:vAlign w:val="bottom"/>
            <w:hideMark/>
          </w:tcPr>
          <w:p w14:paraId="5DC838A2" w14:textId="77777777" w:rsidR="00A23F7A" w:rsidRPr="00E571B0" w:rsidRDefault="00A23F7A" w:rsidP="00B5765E">
            <w:pPr>
              <w:rPr>
                <w:rFonts w:ascii="Arial" w:eastAsia="Times New Roman" w:hAnsi="Arial" w:cs="Arial"/>
                <w:sz w:val="14"/>
                <w:szCs w:val="14"/>
                <w:lang w:eastAsia="sv-SE"/>
              </w:rPr>
            </w:pPr>
            <w:r w:rsidRPr="00E571B0">
              <w:rPr>
                <w:rFonts w:ascii="Arial" w:eastAsia="Times New Roman" w:hAnsi="Arial" w:cs="Arial"/>
                <w:sz w:val="14"/>
                <w:szCs w:val="14"/>
                <w:lang w:eastAsia="sv-SE"/>
              </w:rPr>
              <w:t> </w:t>
            </w:r>
          </w:p>
        </w:tc>
        <w:tc>
          <w:tcPr>
            <w:tcW w:w="1080" w:type="dxa"/>
            <w:tcBorders>
              <w:top w:val="nil"/>
              <w:left w:val="nil"/>
              <w:bottom w:val="single" w:sz="4" w:space="0" w:color="auto"/>
              <w:right w:val="nil"/>
            </w:tcBorders>
            <w:shd w:val="clear" w:color="auto" w:fill="auto"/>
            <w:noWrap/>
            <w:vAlign w:val="bottom"/>
            <w:hideMark/>
          </w:tcPr>
          <w:p w14:paraId="65317BC3" w14:textId="77777777" w:rsidR="00A23F7A" w:rsidRPr="00E571B0" w:rsidRDefault="00A23F7A" w:rsidP="00B5765E">
            <w:pPr>
              <w:rPr>
                <w:rFonts w:ascii="Arial" w:eastAsia="Times New Roman" w:hAnsi="Arial" w:cs="Arial"/>
                <w:sz w:val="14"/>
                <w:szCs w:val="14"/>
                <w:lang w:eastAsia="sv-SE"/>
              </w:rPr>
            </w:pPr>
            <w:r w:rsidRPr="00E571B0">
              <w:rPr>
                <w:rFonts w:ascii="Arial" w:eastAsia="Times New Roman" w:hAnsi="Arial" w:cs="Arial"/>
                <w:sz w:val="14"/>
                <w:szCs w:val="14"/>
                <w:lang w:eastAsia="sv-SE"/>
              </w:rPr>
              <w:t> </w:t>
            </w:r>
          </w:p>
        </w:tc>
        <w:tc>
          <w:tcPr>
            <w:tcW w:w="820" w:type="dxa"/>
            <w:tcBorders>
              <w:top w:val="nil"/>
              <w:left w:val="nil"/>
              <w:bottom w:val="single" w:sz="4" w:space="0" w:color="auto"/>
              <w:right w:val="nil"/>
            </w:tcBorders>
            <w:shd w:val="clear" w:color="auto" w:fill="auto"/>
            <w:noWrap/>
            <w:vAlign w:val="bottom"/>
            <w:hideMark/>
          </w:tcPr>
          <w:p w14:paraId="3665CAAC" w14:textId="77777777" w:rsidR="00A23F7A" w:rsidRPr="00E571B0" w:rsidRDefault="00A23F7A" w:rsidP="00B5765E">
            <w:pPr>
              <w:rPr>
                <w:rFonts w:ascii="Arial" w:eastAsia="Times New Roman" w:hAnsi="Arial" w:cs="Arial"/>
                <w:sz w:val="14"/>
                <w:szCs w:val="14"/>
                <w:lang w:eastAsia="sv-SE"/>
              </w:rPr>
            </w:pPr>
            <w:r w:rsidRPr="00E571B0">
              <w:rPr>
                <w:rFonts w:ascii="Arial" w:eastAsia="Times New Roman" w:hAnsi="Arial" w:cs="Arial"/>
                <w:sz w:val="14"/>
                <w:szCs w:val="14"/>
                <w:lang w:eastAsia="sv-SE"/>
              </w:rPr>
              <w:t> </w:t>
            </w:r>
          </w:p>
        </w:tc>
        <w:tc>
          <w:tcPr>
            <w:tcW w:w="940" w:type="dxa"/>
            <w:tcBorders>
              <w:top w:val="nil"/>
              <w:left w:val="nil"/>
              <w:bottom w:val="single" w:sz="4" w:space="0" w:color="auto"/>
              <w:right w:val="nil"/>
            </w:tcBorders>
            <w:shd w:val="clear" w:color="auto" w:fill="auto"/>
            <w:noWrap/>
            <w:vAlign w:val="bottom"/>
            <w:hideMark/>
          </w:tcPr>
          <w:p w14:paraId="7A1CF25C" w14:textId="77777777" w:rsidR="00A23F7A" w:rsidRPr="00E571B0" w:rsidRDefault="00A23F7A" w:rsidP="00B5765E">
            <w:pPr>
              <w:rPr>
                <w:rFonts w:ascii="Arial" w:eastAsia="Times New Roman" w:hAnsi="Arial" w:cs="Arial"/>
                <w:sz w:val="14"/>
                <w:szCs w:val="14"/>
                <w:lang w:eastAsia="sv-SE"/>
              </w:rPr>
            </w:pPr>
            <w:r w:rsidRPr="00E571B0">
              <w:rPr>
                <w:rFonts w:ascii="Arial" w:eastAsia="Times New Roman" w:hAnsi="Arial" w:cs="Arial"/>
                <w:sz w:val="14"/>
                <w:szCs w:val="14"/>
                <w:lang w:eastAsia="sv-SE"/>
              </w:rPr>
              <w:t> </w:t>
            </w:r>
          </w:p>
        </w:tc>
      </w:tr>
      <w:tr w:rsidR="00A23F7A" w:rsidRPr="00E571B0" w14:paraId="258CB50D" w14:textId="77777777" w:rsidTr="00B5765E">
        <w:trPr>
          <w:trHeight w:val="180"/>
        </w:trPr>
        <w:tc>
          <w:tcPr>
            <w:tcW w:w="4580" w:type="dxa"/>
            <w:tcBorders>
              <w:top w:val="nil"/>
              <w:left w:val="nil"/>
              <w:bottom w:val="nil"/>
              <w:right w:val="nil"/>
            </w:tcBorders>
            <w:shd w:val="clear" w:color="auto" w:fill="auto"/>
            <w:noWrap/>
            <w:vAlign w:val="bottom"/>
            <w:hideMark/>
          </w:tcPr>
          <w:p w14:paraId="3BA98C68" w14:textId="77777777" w:rsidR="00A23F7A" w:rsidRPr="00E571B0" w:rsidRDefault="00A23F7A" w:rsidP="00B5765E">
            <w:pPr>
              <w:rPr>
                <w:rFonts w:ascii="Arial" w:eastAsia="Times New Roman" w:hAnsi="Arial" w:cs="Arial"/>
                <w:sz w:val="14"/>
                <w:szCs w:val="14"/>
                <w:lang w:eastAsia="sv-SE"/>
              </w:rPr>
            </w:pPr>
            <w:r w:rsidRPr="00E571B0">
              <w:rPr>
                <w:rFonts w:ascii="Arial" w:eastAsia="Times New Roman" w:hAnsi="Arial" w:cs="Arial"/>
                <w:sz w:val="14"/>
                <w:szCs w:val="14"/>
                <w:lang w:eastAsia="sv-SE"/>
              </w:rPr>
              <w:t>Kommitténs benämning</w:t>
            </w:r>
          </w:p>
        </w:tc>
        <w:tc>
          <w:tcPr>
            <w:tcW w:w="1900" w:type="dxa"/>
            <w:gridSpan w:val="2"/>
            <w:tcBorders>
              <w:top w:val="nil"/>
              <w:left w:val="nil"/>
              <w:bottom w:val="nil"/>
              <w:right w:val="nil"/>
            </w:tcBorders>
            <w:shd w:val="clear" w:color="auto" w:fill="auto"/>
            <w:noWrap/>
            <w:vAlign w:val="bottom"/>
            <w:hideMark/>
          </w:tcPr>
          <w:p w14:paraId="727C43E6" w14:textId="77777777" w:rsidR="00A23F7A" w:rsidRPr="00E571B0" w:rsidRDefault="00A23F7A" w:rsidP="00B5765E">
            <w:pPr>
              <w:rPr>
                <w:rFonts w:ascii="Arial" w:eastAsia="Times New Roman" w:hAnsi="Arial" w:cs="Arial"/>
                <w:sz w:val="14"/>
                <w:szCs w:val="14"/>
                <w:u w:val="single"/>
                <w:lang w:eastAsia="sv-SE"/>
              </w:rPr>
            </w:pPr>
            <w:r w:rsidRPr="00E571B0">
              <w:rPr>
                <w:rFonts w:ascii="Arial" w:eastAsia="Times New Roman" w:hAnsi="Arial" w:cs="Arial"/>
                <w:sz w:val="14"/>
                <w:szCs w:val="14"/>
                <w:u w:val="single"/>
                <w:lang w:eastAsia="sv-SE"/>
              </w:rPr>
              <w:t xml:space="preserve">Utgifter (i tusental kronor) </w:t>
            </w:r>
          </w:p>
        </w:tc>
        <w:tc>
          <w:tcPr>
            <w:tcW w:w="940" w:type="dxa"/>
            <w:tcBorders>
              <w:top w:val="nil"/>
              <w:left w:val="nil"/>
              <w:bottom w:val="nil"/>
              <w:right w:val="nil"/>
            </w:tcBorders>
            <w:shd w:val="clear" w:color="auto" w:fill="auto"/>
            <w:noWrap/>
            <w:vAlign w:val="bottom"/>
            <w:hideMark/>
          </w:tcPr>
          <w:p w14:paraId="2445D1C2" w14:textId="77777777" w:rsidR="00A23F7A" w:rsidRPr="00E571B0" w:rsidRDefault="00A23F7A" w:rsidP="00B5765E">
            <w:pPr>
              <w:rPr>
                <w:rFonts w:ascii="Arial" w:eastAsia="Times New Roman" w:hAnsi="Arial" w:cs="Arial"/>
                <w:sz w:val="14"/>
                <w:szCs w:val="14"/>
                <w:u w:val="single"/>
                <w:lang w:eastAsia="sv-SE"/>
              </w:rPr>
            </w:pPr>
          </w:p>
        </w:tc>
      </w:tr>
      <w:tr w:rsidR="00A23F7A" w:rsidRPr="00E571B0" w14:paraId="564A223B" w14:textId="77777777" w:rsidTr="00B5765E">
        <w:trPr>
          <w:trHeight w:val="180"/>
        </w:trPr>
        <w:tc>
          <w:tcPr>
            <w:tcW w:w="4580" w:type="dxa"/>
            <w:tcBorders>
              <w:top w:val="nil"/>
              <w:left w:val="nil"/>
              <w:bottom w:val="nil"/>
              <w:right w:val="nil"/>
            </w:tcBorders>
            <w:shd w:val="clear" w:color="auto" w:fill="auto"/>
            <w:noWrap/>
            <w:vAlign w:val="bottom"/>
            <w:hideMark/>
          </w:tcPr>
          <w:p w14:paraId="220A88B2" w14:textId="77777777" w:rsidR="00A23F7A" w:rsidRPr="00E571B0" w:rsidRDefault="00A23F7A" w:rsidP="00B5765E">
            <w:pPr>
              <w:rPr>
                <w:rFonts w:eastAsia="Times New Roman" w:cs="Times New Roman"/>
                <w:lang w:eastAsia="sv-SE"/>
              </w:rPr>
            </w:pPr>
          </w:p>
        </w:tc>
        <w:tc>
          <w:tcPr>
            <w:tcW w:w="1080" w:type="dxa"/>
            <w:tcBorders>
              <w:top w:val="nil"/>
              <w:left w:val="nil"/>
              <w:bottom w:val="nil"/>
              <w:right w:val="nil"/>
            </w:tcBorders>
            <w:shd w:val="clear" w:color="auto" w:fill="auto"/>
            <w:noWrap/>
            <w:vAlign w:val="bottom"/>
            <w:hideMark/>
          </w:tcPr>
          <w:p w14:paraId="092AC765" w14:textId="77777777" w:rsidR="00A23F7A" w:rsidRPr="00E571B0" w:rsidRDefault="00A23F7A" w:rsidP="00B5765E">
            <w:pPr>
              <w:rPr>
                <w:rFonts w:ascii="Arial" w:eastAsia="Times New Roman" w:hAnsi="Arial" w:cs="Arial"/>
                <w:sz w:val="14"/>
                <w:szCs w:val="14"/>
                <w:lang w:eastAsia="sv-SE"/>
              </w:rPr>
            </w:pPr>
            <w:r w:rsidRPr="00E571B0">
              <w:rPr>
                <w:rFonts w:ascii="Arial" w:eastAsia="Times New Roman" w:hAnsi="Arial" w:cs="Arial"/>
                <w:sz w:val="14"/>
                <w:szCs w:val="14"/>
                <w:lang w:eastAsia="sv-SE"/>
              </w:rPr>
              <w:t>t.o.m.</w:t>
            </w:r>
          </w:p>
        </w:tc>
        <w:tc>
          <w:tcPr>
            <w:tcW w:w="1760" w:type="dxa"/>
            <w:gridSpan w:val="2"/>
            <w:tcBorders>
              <w:top w:val="nil"/>
              <w:left w:val="nil"/>
              <w:bottom w:val="nil"/>
              <w:right w:val="nil"/>
            </w:tcBorders>
            <w:shd w:val="clear" w:color="auto" w:fill="auto"/>
            <w:noWrap/>
            <w:vAlign w:val="bottom"/>
            <w:hideMark/>
          </w:tcPr>
          <w:p w14:paraId="4930200B" w14:textId="77777777" w:rsidR="00A23F7A" w:rsidRPr="00E571B0" w:rsidRDefault="00A23F7A" w:rsidP="00B5765E">
            <w:pPr>
              <w:rPr>
                <w:rFonts w:ascii="Arial" w:eastAsia="Times New Roman" w:hAnsi="Arial" w:cs="Arial"/>
                <w:sz w:val="14"/>
                <w:szCs w:val="14"/>
                <w:u w:val="single"/>
                <w:lang w:eastAsia="sv-SE"/>
              </w:rPr>
            </w:pPr>
            <w:r w:rsidRPr="00E571B0">
              <w:rPr>
                <w:rFonts w:ascii="Arial" w:eastAsia="Times New Roman" w:hAnsi="Arial" w:cs="Arial"/>
                <w:sz w:val="14"/>
                <w:szCs w:val="14"/>
                <w:u w:val="single"/>
                <w:lang w:eastAsia="sv-SE"/>
              </w:rPr>
              <w:t>2019-01-01--2019-12-31</w:t>
            </w:r>
          </w:p>
        </w:tc>
      </w:tr>
      <w:tr w:rsidR="00A23F7A" w:rsidRPr="00E571B0" w14:paraId="23DF5D05" w14:textId="77777777" w:rsidTr="00B5765E">
        <w:trPr>
          <w:trHeight w:val="180"/>
        </w:trPr>
        <w:tc>
          <w:tcPr>
            <w:tcW w:w="4580" w:type="dxa"/>
            <w:tcBorders>
              <w:top w:val="nil"/>
              <w:left w:val="nil"/>
              <w:bottom w:val="nil"/>
              <w:right w:val="nil"/>
            </w:tcBorders>
            <w:shd w:val="clear" w:color="auto" w:fill="auto"/>
            <w:noWrap/>
            <w:vAlign w:val="bottom"/>
            <w:hideMark/>
          </w:tcPr>
          <w:p w14:paraId="75102246" w14:textId="77777777" w:rsidR="00A23F7A" w:rsidRPr="00E571B0" w:rsidRDefault="00A23F7A" w:rsidP="00B5765E">
            <w:pPr>
              <w:rPr>
                <w:rFonts w:ascii="Arial" w:eastAsia="Times New Roman" w:hAnsi="Arial" w:cs="Arial"/>
                <w:sz w:val="14"/>
                <w:szCs w:val="14"/>
                <w:u w:val="single"/>
                <w:lang w:eastAsia="sv-SE"/>
              </w:rPr>
            </w:pPr>
          </w:p>
        </w:tc>
        <w:tc>
          <w:tcPr>
            <w:tcW w:w="1080" w:type="dxa"/>
            <w:tcBorders>
              <w:top w:val="nil"/>
              <w:left w:val="nil"/>
              <w:bottom w:val="nil"/>
              <w:right w:val="nil"/>
            </w:tcBorders>
            <w:shd w:val="clear" w:color="auto" w:fill="auto"/>
            <w:noWrap/>
            <w:vAlign w:val="bottom"/>
            <w:hideMark/>
          </w:tcPr>
          <w:p w14:paraId="06FFC667" w14:textId="77777777" w:rsidR="00A23F7A" w:rsidRPr="00E571B0" w:rsidRDefault="00A23F7A" w:rsidP="00B5765E">
            <w:pPr>
              <w:rPr>
                <w:rFonts w:ascii="Arial" w:eastAsia="Times New Roman" w:hAnsi="Arial" w:cs="Arial"/>
                <w:sz w:val="14"/>
                <w:szCs w:val="14"/>
                <w:lang w:eastAsia="sv-SE"/>
              </w:rPr>
            </w:pPr>
            <w:r w:rsidRPr="00E571B0">
              <w:rPr>
                <w:rFonts w:ascii="Arial" w:eastAsia="Times New Roman" w:hAnsi="Arial" w:cs="Arial"/>
                <w:sz w:val="14"/>
                <w:szCs w:val="14"/>
                <w:lang w:eastAsia="sv-SE"/>
              </w:rPr>
              <w:t>2018-12-31</w:t>
            </w:r>
          </w:p>
        </w:tc>
        <w:tc>
          <w:tcPr>
            <w:tcW w:w="820" w:type="dxa"/>
            <w:tcBorders>
              <w:top w:val="nil"/>
              <w:left w:val="nil"/>
              <w:bottom w:val="nil"/>
              <w:right w:val="nil"/>
            </w:tcBorders>
            <w:shd w:val="clear" w:color="auto" w:fill="auto"/>
            <w:noWrap/>
            <w:vAlign w:val="bottom"/>
            <w:hideMark/>
          </w:tcPr>
          <w:p w14:paraId="1D6B1159" w14:textId="77777777" w:rsidR="00A23F7A" w:rsidRPr="00E571B0" w:rsidRDefault="00A23F7A" w:rsidP="00B5765E">
            <w:pPr>
              <w:rPr>
                <w:rFonts w:ascii="Arial" w:eastAsia="Times New Roman" w:hAnsi="Arial" w:cs="Arial"/>
                <w:sz w:val="14"/>
                <w:szCs w:val="14"/>
                <w:lang w:eastAsia="sv-SE"/>
              </w:rPr>
            </w:pPr>
            <w:r w:rsidRPr="00E571B0">
              <w:rPr>
                <w:rFonts w:ascii="Arial" w:eastAsia="Times New Roman" w:hAnsi="Arial" w:cs="Arial"/>
                <w:sz w:val="14"/>
                <w:szCs w:val="14"/>
                <w:lang w:eastAsia="sv-SE"/>
              </w:rPr>
              <w:t>Lön, m.m.</w:t>
            </w:r>
          </w:p>
        </w:tc>
        <w:tc>
          <w:tcPr>
            <w:tcW w:w="940" w:type="dxa"/>
            <w:tcBorders>
              <w:top w:val="nil"/>
              <w:left w:val="nil"/>
              <w:bottom w:val="nil"/>
              <w:right w:val="nil"/>
            </w:tcBorders>
            <w:shd w:val="clear" w:color="auto" w:fill="auto"/>
            <w:noWrap/>
            <w:vAlign w:val="bottom"/>
            <w:hideMark/>
          </w:tcPr>
          <w:p w14:paraId="2F853217" w14:textId="77777777" w:rsidR="00A23F7A" w:rsidRPr="00E571B0" w:rsidRDefault="00A23F7A" w:rsidP="00B5765E">
            <w:pPr>
              <w:rPr>
                <w:rFonts w:ascii="Arial" w:eastAsia="Times New Roman" w:hAnsi="Arial" w:cs="Arial"/>
                <w:sz w:val="14"/>
                <w:szCs w:val="14"/>
                <w:lang w:eastAsia="sv-SE"/>
              </w:rPr>
            </w:pPr>
            <w:r w:rsidRPr="00E571B0">
              <w:rPr>
                <w:rFonts w:ascii="Arial" w:eastAsia="Times New Roman" w:hAnsi="Arial" w:cs="Arial"/>
                <w:sz w:val="14"/>
                <w:szCs w:val="14"/>
                <w:lang w:eastAsia="sv-SE"/>
              </w:rPr>
              <w:t>Dagarvoden</w:t>
            </w:r>
          </w:p>
        </w:tc>
      </w:tr>
      <w:tr w:rsidR="00A23F7A" w:rsidRPr="00E571B0" w14:paraId="2FCD48BB" w14:textId="77777777" w:rsidTr="00B5765E">
        <w:trPr>
          <w:trHeight w:val="180"/>
        </w:trPr>
        <w:tc>
          <w:tcPr>
            <w:tcW w:w="4580" w:type="dxa"/>
            <w:tcBorders>
              <w:top w:val="nil"/>
              <w:left w:val="nil"/>
              <w:bottom w:val="nil"/>
              <w:right w:val="nil"/>
            </w:tcBorders>
            <w:shd w:val="clear" w:color="auto" w:fill="auto"/>
            <w:noWrap/>
            <w:vAlign w:val="bottom"/>
            <w:hideMark/>
          </w:tcPr>
          <w:p w14:paraId="4B00594A" w14:textId="77777777" w:rsidR="00A23F7A" w:rsidRPr="00E571B0" w:rsidRDefault="00A23F7A" w:rsidP="00B5765E">
            <w:pPr>
              <w:rPr>
                <w:rFonts w:ascii="Arial" w:eastAsia="Times New Roman" w:hAnsi="Arial" w:cs="Arial"/>
                <w:sz w:val="14"/>
                <w:szCs w:val="14"/>
                <w:lang w:eastAsia="sv-SE"/>
              </w:rPr>
            </w:pPr>
          </w:p>
        </w:tc>
        <w:tc>
          <w:tcPr>
            <w:tcW w:w="1080" w:type="dxa"/>
            <w:tcBorders>
              <w:top w:val="nil"/>
              <w:left w:val="nil"/>
              <w:bottom w:val="nil"/>
              <w:right w:val="nil"/>
            </w:tcBorders>
            <w:shd w:val="clear" w:color="auto" w:fill="auto"/>
            <w:noWrap/>
            <w:vAlign w:val="bottom"/>
            <w:hideMark/>
          </w:tcPr>
          <w:p w14:paraId="676E48DE" w14:textId="77777777" w:rsidR="00A23F7A" w:rsidRPr="00E571B0"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0CEE5673" w14:textId="77777777" w:rsidR="00A23F7A" w:rsidRPr="00E571B0" w:rsidRDefault="00A23F7A" w:rsidP="00B5765E">
            <w:pPr>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2E773F89" w14:textId="77777777" w:rsidR="00A23F7A" w:rsidRPr="00E571B0" w:rsidRDefault="00A23F7A" w:rsidP="00B5765E">
            <w:pPr>
              <w:rPr>
                <w:rFonts w:eastAsia="Times New Roman" w:cs="Times New Roman"/>
                <w:lang w:eastAsia="sv-SE"/>
              </w:rPr>
            </w:pPr>
          </w:p>
        </w:tc>
      </w:tr>
      <w:tr w:rsidR="00A23F7A" w:rsidRPr="00E571B0" w14:paraId="28C76948" w14:textId="77777777" w:rsidTr="00B5765E">
        <w:trPr>
          <w:trHeight w:val="180"/>
        </w:trPr>
        <w:tc>
          <w:tcPr>
            <w:tcW w:w="4580" w:type="dxa"/>
            <w:tcBorders>
              <w:top w:val="nil"/>
              <w:left w:val="nil"/>
              <w:bottom w:val="nil"/>
              <w:right w:val="nil"/>
            </w:tcBorders>
            <w:shd w:val="clear" w:color="auto" w:fill="auto"/>
            <w:noWrap/>
            <w:vAlign w:val="bottom"/>
            <w:hideMark/>
          </w:tcPr>
          <w:p w14:paraId="716BFF3A" w14:textId="77777777" w:rsidR="00A23F7A" w:rsidRPr="00E571B0" w:rsidRDefault="00A23F7A" w:rsidP="00B5765E">
            <w:pPr>
              <w:rPr>
                <w:rFonts w:eastAsia="Times New Roman" w:cs="Times New Roman"/>
                <w:lang w:eastAsia="sv-SE"/>
              </w:rPr>
            </w:pPr>
          </w:p>
        </w:tc>
        <w:tc>
          <w:tcPr>
            <w:tcW w:w="1080" w:type="dxa"/>
            <w:tcBorders>
              <w:top w:val="nil"/>
              <w:left w:val="nil"/>
              <w:bottom w:val="nil"/>
              <w:right w:val="nil"/>
            </w:tcBorders>
            <w:shd w:val="clear" w:color="auto" w:fill="auto"/>
            <w:noWrap/>
            <w:vAlign w:val="bottom"/>
            <w:hideMark/>
          </w:tcPr>
          <w:p w14:paraId="572B5758" w14:textId="77777777" w:rsidR="00A23F7A" w:rsidRPr="00E571B0"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34C2ADCD" w14:textId="77777777" w:rsidR="00A23F7A" w:rsidRPr="00E571B0" w:rsidRDefault="00A23F7A" w:rsidP="00B5765E">
            <w:pPr>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2B925B5B" w14:textId="77777777" w:rsidR="00A23F7A" w:rsidRPr="00E571B0" w:rsidRDefault="00A23F7A" w:rsidP="00B5765E">
            <w:pPr>
              <w:rPr>
                <w:rFonts w:eastAsia="Times New Roman" w:cs="Times New Roman"/>
                <w:lang w:eastAsia="sv-SE"/>
              </w:rPr>
            </w:pPr>
          </w:p>
        </w:tc>
      </w:tr>
      <w:tr w:rsidR="00A23F7A" w:rsidRPr="00E571B0" w14:paraId="7C9CA228" w14:textId="77777777" w:rsidTr="00B5765E">
        <w:trPr>
          <w:trHeight w:val="180"/>
        </w:trPr>
        <w:tc>
          <w:tcPr>
            <w:tcW w:w="4580" w:type="dxa"/>
            <w:tcBorders>
              <w:top w:val="nil"/>
              <w:left w:val="nil"/>
              <w:bottom w:val="single" w:sz="4" w:space="0" w:color="auto"/>
              <w:right w:val="nil"/>
            </w:tcBorders>
            <w:shd w:val="clear" w:color="auto" w:fill="auto"/>
            <w:noWrap/>
            <w:vAlign w:val="bottom"/>
            <w:hideMark/>
          </w:tcPr>
          <w:p w14:paraId="051EC3FB" w14:textId="77777777" w:rsidR="00A23F7A" w:rsidRPr="00E571B0" w:rsidRDefault="00A23F7A" w:rsidP="00B5765E">
            <w:pPr>
              <w:rPr>
                <w:rFonts w:ascii="Arial" w:eastAsia="Times New Roman" w:hAnsi="Arial" w:cs="Arial"/>
                <w:sz w:val="14"/>
                <w:szCs w:val="14"/>
                <w:lang w:eastAsia="sv-SE"/>
              </w:rPr>
            </w:pPr>
            <w:r w:rsidRPr="00E571B0">
              <w:rPr>
                <w:rFonts w:ascii="Arial" w:eastAsia="Times New Roman" w:hAnsi="Arial" w:cs="Arial"/>
                <w:sz w:val="14"/>
                <w:szCs w:val="14"/>
                <w:lang w:eastAsia="sv-SE"/>
              </w:rPr>
              <w:t> </w:t>
            </w:r>
          </w:p>
        </w:tc>
        <w:tc>
          <w:tcPr>
            <w:tcW w:w="1080" w:type="dxa"/>
            <w:tcBorders>
              <w:top w:val="nil"/>
              <w:left w:val="nil"/>
              <w:bottom w:val="single" w:sz="4" w:space="0" w:color="auto"/>
              <w:right w:val="nil"/>
            </w:tcBorders>
            <w:shd w:val="clear" w:color="auto" w:fill="auto"/>
            <w:noWrap/>
            <w:vAlign w:val="bottom"/>
            <w:hideMark/>
          </w:tcPr>
          <w:p w14:paraId="085118FA" w14:textId="77777777" w:rsidR="00A23F7A" w:rsidRPr="00E571B0" w:rsidRDefault="00A23F7A" w:rsidP="00B5765E">
            <w:pPr>
              <w:rPr>
                <w:rFonts w:ascii="Arial" w:eastAsia="Times New Roman" w:hAnsi="Arial" w:cs="Arial"/>
                <w:sz w:val="14"/>
                <w:szCs w:val="14"/>
                <w:lang w:eastAsia="sv-SE"/>
              </w:rPr>
            </w:pPr>
            <w:r w:rsidRPr="00E571B0">
              <w:rPr>
                <w:rFonts w:ascii="Arial" w:eastAsia="Times New Roman" w:hAnsi="Arial" w:cs="Arial"/>
                <w:sz w:val="14"/>
                <w:szCs w:val="14"/>
                <w:lang w:eastAsia="sv-SE"/>
              </w:rPr>
              <w:t> </w:t>
            </w:r>
          </w:p>
        </w:tc>
        <w:tc>
          <w:tcPr>
            <w:tcW w:w="820" w:type="dxa"/>
            <w:tcBorders>
              <w:top w:val="nil"/>
              <w:left w:val="nil"/>
              <w:bottom w:val="single" w:sz="4" w:space="0" w:color="auto"/>
              <w:right w:val="nil"/>
            </w:tcBorders>
            <w:shd w:val="clear" w:color="auto" w:fill="auto"/>
            <w:noWrap/>
            <w:vAlign w:val="bottom"/>
            <w:hideMark/>
          </w:tcPr>
          <w:p w14:paraId="2A37E96A" w14:textId="77777777" w:rsidR="00A23F7A" w:rsidRPr="00E571B0" w:rsidRDefault="00A23F7A" w:rsidP="00B5765E">
            <w:pPr>
              <w:rPr>
                <w:rFonts w:ascii="Arial" w:eastAsia="Times New Roman" w:hAnsi="Arial" w:cs="Arial"/>
                <w:sz w:val="14"/>
                <w:szCs w:val="14"/>
                <w:lang w:eastAsia="sv-SE"/>
              </w:rPr>
            </w:pPr>
            <w:r w:rsidRPr="00E571B0">
              <w:rPr>
                <w:rFonts w:ascii="Arial" w:eastAsia="Times New Roman" w:hAnsi="Arial" w:cs="Arial"/>
                <w:sz w:val="14"/>
                <w:szCs w:val="14"/>
                <w:lang w:eastAsia="sv-SE"/>
              </w:rPr>
              <w:t> </w:t>
            </w:r>
          </w:p>
        </w:tc>
        <w:tc>
          <w:tcPr>
            <w:tcW w:w="940" w:type="dxa"/>
            <w:tcBorders>
              <w:top w:val="nil"/>
              <w:left w:val="nil"/>
              <w:bottom w:val="single" w:sz="4" w:space="0" w:color="auto"/>
              <w:right w:val="nil"/>
            </w:tcBorders>
            <w:shd w:val="clear" w:color="auto" w:fill="auto"/>
            <w:noWrap/>
            <w:vAlign w:val="bottom"/>
            <w:hideMark/>
          </w:tcPr>
          <w:p w14:paraId="3E0262FF" w14:textId="77777777" w:rsidR="00A23F7A" w:rsidRPr="00E571B0" w:rsidRDefault="00A23F7A" w:rsidP="00B5765E">
            <w:pPr>
              <w:rPr>
                <w:rFonts w:ascii="Arial" w:eastAsia="Times New Roman" w:hAnsi="Arial" w:cs="Arial"/>
                <w:sz w:val="14"/>
                <w:szCs w:val="14"/>
                <w:lang w:eastAsia="sv-SE"/>
              </w:rPr>
            </w:pPr>
            <w:r w:rsidRPr="00E571B0">
              <w:rPr>
                <w:rFonts w:ascii="Arial" w:eastAsia="Times New Roman" w:hAnsi="Arial" w:cs="Arial"/>
                <w:sz w:val="14"/>
                <w:szCs w:val="14"/>
                <w:lang w:eastAsia="sv-SE"/>
              </w:rPr>
              <w:t> </w:t>
            </w:r>
          </w:p>
        </w:tc>
      </w:tr>
      <w:tr w:rsidR="00A23F7A" w:rsidRPr="00E571B0" w14:paraId="3F78AD9D" w14:textId="77777777" w:rsidTr="00B5765E">
        <w:trPr>
          <w:trHeight w:val="180"/>
        </w:trPr>
        <w:tc>
          <w:tcPr>
            <w:tcW w:w="4580" w:type="dxa"/>
            <w:tcBorders>
              <w:top w:val="nil"/>
              <w:left w:val="nil"/>
              <w:bottom w:val="nil"/>
              <w:right w:val="nil"/>
            </w:tcBorders>
            <w:shd w:val="clear" w:color="auto" w:fill="auto"/>
            <w:noWrap/>
            <w:vAlign w:val="bottom"/>
            <w:hideMark/>
          </w:tcPr>
          <w:p w14:paraId="2005CA59" w14:textId="77777777" w:rsidR="00A23F7A" w:rsidRPr="00E571B0" w:rsidRDefault="00A23F7A" w:rsidP="00B5765E">
            <w:pPr>
              <w:rPr>
                <w:rFonts w:ascii="Arial" w:eastAsia="Times New Roman" w:hAnsi="Arial" w:cs="Arial"/>
                <w:sz w:val="14"/>
                <w:szCs w:val="14"/>
                <w:lang w:eastAsia="sv-SE"/>
              </w:rPr>
            </w:pPr>
          </w:p>
        </w:tc>
        <w:tc>
          <w:tcPr>
            <w:tcW w:w="1080" w:type="dxa"/>
            <w:tcBorders>
              <w:top w:val="nil"/>
              <w:left w:val="nil"/>
              <w:bottom w:val="nil"/>
              <w:right w:val="nil"/>
            </w:tcBorders>
            <w:shd w:val="clear" w:color="auto" w:fill="auto"/>
            <w:noWrap/>
            <w:vAlign w:val="bottom"/>
            <w:hideMark/>
          </w:tcPr>
          <w:p w14:paraId="19308EE0" w14:textId="77777777" w:rsidR="00A23F7A" w:rsidRPr="00E571B0"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76E5F958" w14:textId="77777777" w:rsidR="00A23F7A" w:rsidRPr="00E571B0" w:rsidRDefault="00A23F7A" w:rsidP="00B5765E">
            <w:pPr>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6F9B9A3B" w14:textId="77777777" w:rsidR="00A23F7A" w:rsidRPr="00E571B0" w:rsidRDefault="00A23F7A" w:rsidP="00B5765E">
            <w:pPr>
              <w:rPr>
                <w:rFonts w:eastAsia="Times New Roman" w:cs="Times New Roman"/>
                <w:lang w:eastAsia="sv-SE"/>
              </w:rPr>
            </w:pPr>
          </w:p>
        </w:tc>
      </w:tr>
      <w:tr w:rsidR="00A23F7A" w:rsidRPr="00E571B0" w14:paraId="05476D45" w14:textId="77777777" w:rsidTr="00B5765E">
        <w:trPr>
          <w:trHeight w:val="180"/>
        </w:trPr>
        <w:tc>
          <w:tcPr>
            <w:tcW w:w="4580" w:type="dxa"/>
            <w:tcBorders>
              <w:top w:val="nil"/>
              <w:left w:val="nil"/>
              <w:bottom w:val="nil"/>
              <w:right w:val="nil"/>
            </w:tcBorders>
            <w:shd w:val="clear" w:color="auto" w:fill="auto"/>
            <w:noWrap/>
            <w:vAlign w:val="bottom"/>
            <w:hideMark/>
          </w:tcPr>
          <w:p w14:paraId="13A93455" w14:textId="77777777" w:rsidR="00A23F7A" w:rsidRPr="00E571B0" w:rsidRDefault="00A23F7A" w:rsidP="00B5765E">
            <w:pPr>
              <w:rPr>
                <w:rFonts w:ascii="Arial" w:eastAsia="Times New Roman" w:hAnsi="Arial" w:cs="Arial"/>
                <w:b/>
                <w:bCs/>
                <w:sz w:val="14"/>
                <w:szCs w:val="14"/>
                <w:lang w:eastAsia="sv-SE"/>
              </w:rPr>
            </w:pPr>
            <w:r w:rsidRPr="00E571B0">
              <w:rPr>
                <w:rFonts w:ascii="Arial" w:eastAsia="Times New Roman" w:hAnsi="Arial" w:cs="Arial"/>
                <w:b/>
                <w:bCs/>
                <w:sz w:val="14"/>
                <w:szCs w:val="14"/>
                <w:lang w:eastAsia="sv-SE"/>
              </w:rPr>
              <w:t>Kommittéer som avslutat sin verksamhet</w:t>
            </w:r>
          </w:p>
        </w:tc>
        <w:tc>
          <w:tcPr>
            <w:tcW w:w="1080" w:type="dxa"/>
            <w:tcBorders>
              <w:top w:val="nil"/>
              <w:left w:val="nil"/>
              <w:bottom w:val="nil"/>
              <w:right w:val="nil"/>
            </w:tcBorders>
            <w:shd w:val="clear" w:color="auto" w:fill="auto"/>
            <w:noWrap/>
            <w:vAlign w:val="bottom"/>
            <w:hideMark/>
          </w:tcPr>
          <w:p w14:paraId="5D49619E" w14:textId="77777777" w:rsidR="00A23F7A" w:rsidRPr="00E571B0" w:rsidRDefault="00A23F7A" w:rsidP="00B5765E">
            <w:pPr>
              <w:rPr>
                <w:rFonts w:ascii="Arial" w:eastAsia="Times New Roman" w:hAnsi="Arial" w:cs="Arial"/>
                <w:b/>
                <w:bCs/>
                <w:sz w:val="14"/>
                <w:szCs w:val="14"/>
                <w:lang w:eastAsia="sv-SE"/>
              </w:rPr>
            </w:pPr>
          </w:p>
        </w:tc>
        <w:tc>
          <w:tcPr>
            <w:tcW w:w="820" w:type="dxa"/>
            <w:tcBorders>
              <w:top w:val="nil"/>
              <w:left w:val="nil"/>
              <w:bottom w:val="nil"/>
              <w:right w:val="nil"/>
            </w:tcBorders>
            <w:shd w:val="clear" w:color="auto" w:fill="auto"/>
            <w:noWrap/>
            <w:vAlign w:val="bottom"/>
            <w:hideMark/>
          </w:tcPr>
          <w:p w14:paraId="6332C1D7" w14:textId="77777777" w:rsidR="00A23F7A" w:rsidRPr="00E571B0" w:rsidRDefault="00A23F7A" w:rsidP="00B5765E">
            <w:pPr>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2D432DF9" w14:textId="77777777" w:rsidR="00A23F7A" w:rsidRPr="00E571B0" w:rsidRDefault="00A23F7A" w:rsidP="00B5765E">
            <w:pPr>
              <w:rPr>
                <w:rFonts w:eastAsia="Times New Roman" w:cs="Times New Roman"/>
                <w:lang w:eastAsia="sv-SE"/>
              </w:rPr>
            </w:pPr>
          </w:p>
        </w:tc>
      </w:tr>
      <w:tr w:rsidR="00A23F7A" w:rsidRPr="00E571B0" w14:paraId="29337BDF" w14:textId="77777777" w:rsidTr="00B5765E">
        <w:trPr>
          <w:trHeight w:val="180"/>
        </w:trPr>
        <w:tc>
          <w:tcPr>
            <w:tcW w:w="4580" w:type="dxa"/>
            <w:tcBorders>
              <w:top w:val="nil"/>
              <w:left w:val="nil"/>
              <w:bottom w:val="nil"/>
              <w:right w:val="nil"/>
            </w:tcBorders>
            <w:shd w:val="clear" w:color="auto" w:fill="auto"/>
            <w:noWrap/>
            <w:vAlign w:val="bottom"/>
            <w:hideMark/>
          </w:tcPr>
          <w:p w14:paraId="2037B24E" w14:textId="77777777" w:rsidR="00A23F7A" w:rsidRPr="00E571B0" w:rsidRDefault="00A23F7A" w:rsidP="00B5765E">
            <w:pPr>
              <w:rPr>
                <w:rFonts w:ascii="Arial" w:eastAsia="Times New Roman" w:hAnsi="Arial" w:cs="Arial"/>
                <w:b/>
                <w:bCs/>
                <w:sz w:val="14"/>
                <w:szCs w:val="14"/>
                <w:lang w:eastAsia="sv-SE"/>
              </w:rPr>
            </w:pPr>
            <w:r w:rsidRPr="00E571B0">
              <w:rPr>
                <w:rFonts w:ascii="Arial" w:eastAsia="Times New Roman" w:hAnsi="Arial" w:cs="Arial"/>
                <w:b/>
                <w:bCs/>
                <w:sz w:val="14"/>
                <w:szCs w:val="14"/>
                <w:lang w:eastAsia="sv-SE"/>
              </w:rPr>
              <w:t>senast den 31 december 2019</w:t>
            </w:r>
          </w:p>
        </w:tc>
        <w:tc>
          <w:tcPr>
            <w:tcW w:w="1080" w:type="dxa"/>
            <w:tcBorders>
              <w:top w:val="nil"/>
              <w:left w:val="nil"/>
              <w:bottom w:val="nil"/>
              <w:right w:val="nil"/>
            </w:tcBorders>
            <w:shd w:val="clear" w:color="auto" w:fill="auto"/>
            <w:noWrap/>
            <w:vAlign w:val="bottom"/>
            <w:hideMark/>
          </w:tcPr>
          <w:p w14:paraId="13C023B2" w14:textId="77777777" w:rsidR="00A23F7A" w:rsidRPr="00E571B0" w:rsidRDefault="00A23F7A" w:rsidP="00B5765E">
            <w:pPr>
              <w:rPr>
                <w:rFonts w:ascii="Arial" w:eastAsia="Times New Roman" w:hAnsi="Arial" w:cs="Arial"/>
                <w:b/>
                <w:bCs/>
                <w:sz w:val="14"/>
                <w:szCs w:val="14"/>
                <w:lang w:eastAsia="sv-SE"/>
              </w:rPr>
            </w:pPr>
          </w:p>
        </w:tc>
        <w:tc>
          <w:tcPr>
            <w:tcW w:w="820" w:type="dxa"/>
            <w:tcBorders>
              <w:top w:val="nil"/>
              <w:left w:val="nil"/>
              <w:bottom w:val="nil"/>
              <w:right w:val="nil"/>
            </w:tcBorders>
            <w:shd w:val="clear" w:color="auto" w:fill="auto"/>
            <w:noWrap/>
            <w:vAlign w:val="bottom"/>
            <w:hideMark/>
          </w:tcPr>
          <w:p w14:paraId="4D261079" w14:textId="77777777" w:rsidR="00A23F7A" w:rsidRPr="00E571B0" w:rsidRDefault="00A23F7A" w:rsidP="00B5765E">
            <w:pPr>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4852BD43" w14:textId="77777777" w:rsidR="00A23F7A" w:rsidRPr="00E571B0" w:rsidRDefault="00A23F7A" w:rsidP="00B5765E">
            <w:pPr>
              <w:rPr>
                <w:rFonts w:eastAsia="Times New Roman" w:cs="Times New Roman"/>
                <w:lang w:eastAsia="sv-SE"/>
              </w:rPr>
            </w:pPr>
          </w:p>
        </w:tc>
      </w:tr>
      <w:tr w:rsidR="00A23F7A" w:rsidRPr="00E571B0" w14:paraId="2CC3F126" w14:textId="77777777" w:rsidTr="00B5765E">
        <w:trPr>
          <w:trHeight w:val="180"/>
        </w:trPr>
        <w:tc>
          <w:tcPr>
            <w:tcW w:w="4580" w:type="dxa"/>
            <w:tcBorders>
              <w:top w:val="nil"/>
              <w:left w:val="nil"/>
              <w:bottom w:val="nil"/>
              <w:right w:val="nil"/>
            </w:tcBorders>
            <w:shd w:val="clear" w:color="auto" w:fill="auto"/>
            <w:noWrap/>
            <w:vAlign w:val="bottom"/>
            <w:hideMark/>
          </w:tcPr>
          <w:p w14:paraId="3723ED42" w14:textId="77777777" w:rsidR="00A23F7A" w:rsidRPr="00E571B0" w:rsidRDefault="00A23F7A" w:rsidP="00B5765E">
            <w:pPr>
              <w:rPr>
                <w:rFonts w:eastAsia="Times New Roman" w:cs="Times New Roman"/>
                <w:lang w:eastAsia="sv-SE"/>
              </w:rPr>
            </w:pPr>
          </w:p>
        </w:tc>
        <w:tc>
          <w:tcPr>
            <w:tcW w:w="1080" w:type="dxa"/>
            <w:tcBorders>
              <w:top w:val="nil"/>
              <w:left w:val="nil"/>
              <w:bottom w:val="nil"/>
              <w:right w:val="nil"/>
            </w:tcBorders>
            <w:shd w:val="clear" w:color="auto" w:fill="auto"/>
            <w:noWrap/>
            <w:vAlign w:val="bottom"/>
            <w:hideMark/>
          </w:tcPr>
          <w:p w14:paraId="7851CF3F" w14:textId="77777777" w:rsidR="00A23F7A" w:rsidRPr="00E571B0"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75888EA8" w14:textId="77777777" w:rsidR="00A23F7A" w:rsidRPr="00E571B0" w:rsidRDefault="00A23F7A" w:rsidP="00B5765E">
            <w:pPr>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12D5BD18" w14:textId="77777777" w:rsidR="00A23F7A" w:rsidRPr="00E571B0" w:rsidRDefault="00A23F7A" w:rsidP="00B5765E">
            <w:pPr>
              <w:rPr>
                <w:rFonts w:eastAsia="Times New Roman" w:cs="Times New Roman"/>
                <w:lang w:eastAsia="sv-SE"/>
              </w:rPr>
            </w:pPr>
          </w:p>
        </w:tc>
      </w:tr>
      <w:tr w:rsidR="00A23F7A" w:rsidRPr="00E571B0" w14:paraId="3986F93D" w14:textId="77777777" w:rsidTr="00B5765E">
        <w:trPr>
          <w:trHeight w:val="180"/>
        </w:trPr>
        <w:tc>
          <w:tcPr>
            <w:tcW w:w="4580" w:type="dxa"/>
            <w:tcBorders>
              <w:top w:val="nil"/>
              <w:left w:val="nil"/>
              <w:bottom w:val="nil"/>
              <w:right w:val="nil"/>
            </w:tcBorders>
            <w:shd w:val="clear" w:color="auto" w:fill="auto"/>
            <w:vAlign w:val="bottom"/>
            <w:hideMark/>
          </w:tcPr>
          <w:p w14:paraId="740717D1" w14:textId="77777777" w:rsidR="00A23F7A" w:rsidRPr="00E571B0" w:rsidRDefault="00A23F7A" w:rsidP="00B5765E">
            <w:pPr>
              <w:rPr>
                <w:rFonts w:ascii="Arial" w:eastAsia="Times New Roman" w:hAnsi="Arial" w:cs="Arial"/>
                <w:sz w:val="14"/>
                <w:szCs w:val="14"/>
                <w:lang w:eastAsia="sv-SE"/>
              </w:rPr>
            </w:pPr>
            <w:r w:rsidRPr="00E571B0">
              <w:rPr>
                <w:rFonts w:ascii="Arial" w:eastAsia="Times New Roman" w:hAnsi="Arial" w:cs="Arial"/>
                <w:sz w:val="14"/>
                <w:szCs w:val="14"/>
                <w:lang w:eastAsia="sv-SE"/>
              </w:rPr>
              <w:t xml:space="preserve"> Försvarsberedningen (</w:t>
            </w:r>
            <w:proofErr w:type="spellStart"/>
            <w:r w:rsidRPr="00E571B0">
              <w:rPr>
                <w:rFonts w:ascii="Arial" w:eastAsia="Times New Roman" w:hAnsi="Arial" w:cs="Arial"/>
                <w:sz w:val="14"/>
                <w:szCs w:val="14"/>
                <w:lang w:eastAsia="sv-SE"/>
              </w:rPr>
              <w:t>Fö</w:t>
            </w:r>
            <w:proofErr w:type="spellEnd"/>
            <w:r w:rsidRPr="00E571B0">
              <w:rPr>
                <w:rFonts w:ascii="Arial" w:eastAsia="Times New Roman" w:hAnsi="Arial" w:cs="Arial"/>
                <w:sz w:val="14"/>
                <w:szCs w:val="14"/>
                <w:lang w:eastAsia="sv-SE"/>
              </w:rPr>
              <w:t xml:space="preserve"> 1992:B) </w:t>
            </w:r>
          </w:p>
        </w:tc>
        <w:tc>
          <w:tcPr>
            <w:tcW w:w="1080" w:type="dxa"/>
            <w:tcBorders>
              <w:top w:val="nil"/>
              <w:left w:val="nil"/>
              <w:bottom w:val="nil"/>
              <w:right w:val="nil"/>
            </w:tcBorders>
            <w:shd w:val="clear" w:color="auto" w:fill="auto"/>
            <w:noWrap/>
            <w:vAlign w:val="bottom"/>
            <w:hideMark/>
          </w:tcPr>
          <w:p w14:paraId="4F29A509" w14:textId="77777777" w:rsidR="00A23F7A" w:rsidRPr="00E571B0" w:rsidRDefault="00A23F7A" w:rsidP="00B5765E">
            <w:pPr>
              <w:jc w:val="right"/>
              <w:rPr>
                <w:rFonts w:ascii="Arial" w:eastAsia="Times New Roman" w:hAnsi="Arial" w:cs="Arial"/>
                <w:sz w:val="14"/>
                <w:szCs w:val="14"/>
                <w:lang w:eastAsia="sv-SE"/>
              </w:rPr>
            </w:pPr>
            <w:r w:rsidRPr="00E571B0">
              <w:rPr>
                <w:rFonts w:ascii="Arial" w:eastAsia="Times New Roman" w:hAnsi="Arial" w:cs="Arial"/>
                <w:sz w:val="14"/>
                <w:szCs w:val="14"/>
                <w:lang w:eastAsia="sv-SE"/>
              </w:rPr>
              <w:t xml:space="preserve">5 019 </w:t>
            </w:r>
          </w:p>
        </w:tc>
        <w:tc>
          <w:tcPr>
            <w:tcW w:w="820" w:type="dxa"/>
            <w:tcBorders>
              <w:top w:val="nil"/>
              <w:left w:val="nil"/>
              <w:bottom w:val="nil"/>
              <w:right w:val="nil"/>
            </w:tcBorders>
            <w:shd w:val="clear" w:color="auto" w:fill="auto"/>
            <w:noWrap/>
            <w:vAlign w:val="bottom"/>
            <w:hideMark/>
          </w:tcPr>
          <w:p w14:paraId="0BAD2AB5" w14:textId="77777777" w:rsidR="00A23F7A" w:rsidRPr="00E571B0" w:rsidRDefault="00A23F7A" w:rsidP="00B5765E">
            <w:pPr>
              <w:jc w:val="right"/>
              <w:rPr>
                <w:rFonts w:ascii="Arial" w:eastAsia="Times New Roman" w:hAnsi="Arial" w:cs="Arial"/>
                <w:sz w:val="14"/>
                <w:szCs w:val="14"/>
                <w:lang w:eastAsia="sv-SE"/>
              </w:rPr>
            </w:pPr>
            <w:r w:rsidRPr="00E571B0">
              <w:rPr>
                <w:rFonts w:ascii="Arial" w:eastAsia="Times New Roman" w:hAnsi="Arial" w:cs="Arial"/>
                <w:sz w:val="14"/>
                <w:szCs w:val="14"/>
                <w:lang w:eastAsia="sv-SE"/>
              </w:rPr>
              <w:t xml:space="preserve">287 </w:t>
            </w:r>
          </w:p>
        </w:tc>
        <w:tc>
          <w:tcPr>
            <w:tcW w:w="940" w:type="dxa"/>
            <w:tcBorders>
              <w:top w:val="nil"/>
              <w:left w:val="nil"/>
              <w:bottom w:val="nil"/>
              <w:right w:val="nil"/>
            </w:tcBorders>
            <w:shd w:val="clear" w:color="auto" w:fill="auto"/>
            <w:noWrap/>
            <w:vAlign w:val="bottom"/>
            <w:hideMark/>
          </w:tcPr>
          <w:p w14:paraId="0D4C0C77" w14:textId="77777777" w:rsidR="00A23F7A" w:rsidRPr="00E571B0" w:rsidRDefault="00A23F7A" w:rsidP="00B5765E">
            <w:pPr>
              <w:jc w:val="right"/>
              <w:rPr>
                <w:rFonts w:ascii="Arial" w:eastAsia="Times New Roman" w:hAnsi="Arial" w:cs="Arial"/>
                <w:sz w:val="14"/>
                <w:szCs w:val="14"/>
                <w:lang w:eastAsia="sv-SE"/>
              </w:rPr>
            </w:pPr>
            <w:r w:rsidRPr="00E571B0">
              <w:rPr>
                <w:rFonts w:ascii="Arial" w:eastAsia="Times New Roman" w:hAnsi="Arial" w:cs="Arial"/>
                <w:sz w:val="14"/>
                <w:szCs w:val="14"/>
                <w:lang w:eastAsia="sv-SE"/>
              </w:rPr>
              <w:t xml:space="preserve">348 </w:t>
            </w:r>
          </w:p>
        </w:tc>
      </w:tr>
      <w:tr w:rsidR="00A23F7A" w:rsidRPr="00E571B0" w14:paraId="14AC38F0" w14:textId="77777777" w:rsidTr="00B5765E">
        <w:trPr>
          <w:trHeight w:val="180"/>
        </w:trPr>
        <w:tc>
          <w:tcPr>
            <w:tcW w:w="4580" w:type="dxa"/>
            <w:tcBorders>
              <w:top w:val="nil"/>
              <w:left w:val="nil"/>
              <w:bottom w:val="nil"/>
              <w:right w:val="nil"/>
            </w:tcBorders>
            <w:shd w:val="clear" w:color="auto" w:fill="auto"/>
            <w:vAlign w:val="bottom"/>
            <w:hideMark/>
          </w:tcPr>
          <w:p w14:paraId="0A1461FE" w14:textId="77777777" w:rsidR="00A23F7A" w:rsidRPr="00E571B0" w:rsidRDefault="00A23F7A" w:rsidP="00B5765E">
            <w:pPr>
              <w:rPr>
                <w:rFonts w:ascii="Arial" w:eastAsia="Times New Roman" w:hAnsi="Arial" w:cs="Arial"/>
                <w:sz w:val="14"/>
                <w:szCs w:val="14"/>
                <w:lang w:eastAsia="sv-SE"/>
              </w:rPr>
            </w:pPr>
            <w:r w:rsidRPr="00E571B0">
              <w:rPr>
                <w:rFonts w:ascii="Arial" w:eastAsia="Times New Roman" w:hAnsi="Arial" w:cs="Arial"/>
                <w:sz w:val="14"/>
                <w:szCs w:val="14"/>
                <w:lang w:eastAsia="sv-SE"/>
              </w:rPr>
              <w:t xml:space="preserve"> Förbättrat skydd för totalförsvarsverksamhet (</w:t>
            </w:r>
            <w:proofErr w:type="spellStart"/>
            <w:r w:rsidRPr="00E571B0">
              <w:rPr>
                <w:rFonts w:ascii="Arial" w:eastAsia="Times New Roman" w:hAnsi="Arial" w:cs="Arial"/>
                <w:sz w:val="14"/>
                <w:szCs w:val="14"/>
                <w:lang w:eastAsia="sv-SE"/>
              </w:rPr>
              <w:t>Fö</w:t>
            </w:r>
            <w:proofErr w:type="spellEnd"/>
            <w:r w:rsidRPr="00E571B0">
              <w:rPr>
                <w:rFonts w:ascii="Arial" w:eastAsia="Times New Roman" w:hAnsi="Arial" w:cs="Arial"/>
                <w:sz w:val="14"/>
                <w:szCs w:val="14"/>
                <w:lang w:eastAsia="sv-SE"/>
              </w:rPr>
              <w:t xml:space="preserve"> 2017:02) </w:t>
            </w:r>
          </w:p>
        </w:tc>
        <w:tc>
          <w:tcPr>
            <w:tcW w:w="1080" w:type="dxa"/>
            <w:tcBorders>
              <w:top w:val="nil"/>
              <w:left w:val="nil"/>
              <w:bottom w:val="nil"/>
              <w:right w:val="nil"/>
            </w:tcBorders>
            <w:shd w:val="clear" w:color="auto" w:fill="auto"/>
            <w:noWrap/>
            <w:vAlign w:val="bottom"/>
            <w:hideMark/>
          </w:tcPr>
          <w:p w14:paraId="4B001607" w14:textId="77777777" w:rsidR="00A23F7A" w:rsidRPr="00E571B0" w:rsidRDefault="00A23F7A" w:rsidP="00B5765E">
            <w:pPr>
              <w:jc w:val="right"/>
              <w:rPr>
                <w:rFonts w:ascii="Arial" w:eastAsia="Times New Roman" w:hAnsi="Arial" w:cs="Arial"/>
                <w:sz w:val="14"/>
                <w:szCs w:val="14"/>
                <w:lang w:eastAsia="sv-SE"/>
              </w:rPr>
            </w:pPr>
            <w:r w:rsidRPr="00E571B0">
              <w:rPr>
                <w:rFonts w:ascii="Arial" w:eastAsia="Times New Roman" w:hAnsi="Arial" w:cs="Arial"/>
                <w:sz w:val="14"/>
                <w:szCs w:val="14"/>
                <w:lang w:eastAsia="sv-SE"/>
              </w:rPr>
              <w:t xml:space="preserve">3 539 </w:t>
            </w:r>
          </w:p>
        </w:tc>
        <w:tc>
          <w:tcPr>
            <w:tcW w:w="820" w:type="dxa"/>
            <w:tcBorders>
              <w:top w:val="nil"/>
              <w:left w:val="nil"/>
              <w:bottom w:val="nil"/>
              <w:right w:val="nil"/>
            </w:tcBorders>
            <w:shd w:val="clear" w:color="auto" w:fill="auto"/>
            <w:noWrap/>
            <w:vAlign w:val="bottom"/>
            <w:hideMark/>
          </w:tcPr>
          <w:p w14:paraId="5D59F2B1" w14:textId="77777777" w:rsidR="00A23F7A" w:rsidRPr="00E571B0" w:rsidRDefault="00A23F7A" w:rsidP="00B5765E">
            <w:pPr>
              <w:jc w:val="right"/>
              <w:rPr>
                <w:rFonts w:ascii="Arial" w:eastAsia="Times New Roman" w:hAnsi="Arial" w:cs="Arial"/>
                <w:sz w:val="14"/>
                <w:szCs w:val="14"/>
                <w:lang w:eastAsia="sv-SE"/>
              </w:rPr>
            </w:pPr>
            <w:r w:rsidRPr="00E571B0">
              <w:rPr>
                <w:rFonts w:ascii="Arial" w:eastAsia="Times New Roman" w:hAnsi="Arial" w:cs="Arial"/>
                <w:sz w:val="14"/>
                <w:szCs w:val="14"/>
                <w:lang w:eastAsia="sv-SE"/>
              </w:rPr>
              <w:t xml:space="preserve">1 047 </w:t>
            </w:r>
          </w:p>
        </w:tc>
        <w:tc>
          <w:tcPr>
            <w:tcW w:w="940" w:type="dxa"/>
            <w:tcBorders>
              <w:top w:val="nil"/>
              <w:left w:val="nil"/>
              <w:bottom w:val="nil"/>
              <w:right w:val="nil"/>
            </w:tcBorders>
            <w:shd w:val="clear" w:color="auto" w:fill="auto"/>
            <w:noWrap/>
            <w:vAlign w:val="bottom"/>
            <w:hideMark/>
          </w:tcPr>
          <w:p w14:paraId="5EC05C92" w14:textId="77777777" w:rsidR="00A23F7A" w:rsidRPr="00E571B0" w:rsidRDefault="00A23F7A" w:rsidP="00B5765E">
            <w:pPr>
              <w:jc w:val="right"/>
              <w:rPr>
                <w:rFonts w:ascii="Arial" w:eastAsia="Times New Roman" w:hAnsi="Arial" w:cs="Arial"/>
                <w:sz w:val="14"/>
                <w:szCs w:val="14"/>
                <w:lang w:eastAsia="sv-SE"/>
              </w:rPr>
            </w:pPr>
            <w:r w:rsidRPr="00E571B0">
              <w:rPr>
                <w:rFonts w:ascii="Arial" w:eastAsia="Times New Roman" w:hAnsi="Arial" w:cs="Arial"/>
                <w:sz w:val="14"/>
                <w:szCs w:val="14"/>
                <w:lang w:eastAsia="sv-SE"/>
              </w:rPr>
              <w:t xml:space="preserve">82 </w:t>
            </w:r>
          </w:p>
        </w:tc>
      </w:tr>
      <w:tr w:rsidR="00A23F7A" w:rsidRPr="00E571B0" w14:paraId="237C2BC2" w14:textId="77777777" w:rsidTr="00B5765E">
        <w:trPr>
          <w:trHeight w:val="180"/>
        </w:trPr>
        <w:tc>
          <w:tcPr>
            <w:tcW w:w="4580" w:type="dxa"/>
            <w:tcBorders>
              <w:top w:val="nil"/>
              <w:left w:val="nil"/>
              <w:bottom w:val="nil"/>
              <w:right w:val="nil"/>
            </w:tcBorders>
            <w:shd w:val="clear" w:color="auto" w:fill="auto"/>
            <w:vAlign w:val="bottom"/>
            <w:hideMark/>
          </w:tcPr>
          <w:p w14:paraId="2E11183E" w14:textId="77777777" w:rsidR="00A23F7A" w:rsidRPr="00E571B0" w:rsidRDefault="00A23F7A" w:rsidP="00B5765E">
            <w:pPr>
              <w:rPr>
                <w:rFonts w:ascii="Arial" w:eastAsia="Times New Roman" w:hAnsi="Arial" w:cs="Arial"/>
                <w:sz w:val="14"/>
                <w:szCs w:val="14"/>
                <w:lang w:eastAsia="sv-SE"/>
              </w:rPr>
            </w:pPr>
            <w:r w:rsidRPr="00E571B0">
              <w:rPr>
                <w:rFonts w:ascii="Arial" w:eastAsia="Times New Roman" w:hAnsi="Arial" w:cs="Arial"/>
                <w:sz w:val="14"/>
                <w:szCs w:val="14"/>
                <w:lang w:eastAsia="sv-SE"/>
              </w:rPr>
              <w:t xml:space="preserve"> Näringslivets roll inom totalförsvaret samt </w:t>
            </w:r>
          </w:p>
        </w:tc>
        <w:tc>
          <w:tcPr>
            <w:tcW w:w="1080" w:type="dxa"/>
            <w:tcBorders>
              <w:top w:val="nil"/>
              <w:left w:val="nil"/>
              <w:bottom w:val="nil"/>
              <w:right w:val="nil"/>
            </w:tcBorders>
            <w:shd w:val="clear" w:color="auto" w:fill="auto"/>
            <w:noWrap/>
            <w:vAlign w:val="bottom"/>
            <w:hideMark/>
          </w:tcPr>
          <w:p w14:paraId="60DBE02F" w14:textId="77777777" w:rsidR="00A23F7A" w:rsidRPr="00E571B0" w:rsidRDefault="00A23F7A" w:rsidP="00B5765E">
            <w:pPr>
              <w:rPr>
                <w:rFonts w:ascii="Arial" w:eastAsia="Times New Roman" w:hAnsi="Arial" w:cs="Arial"/>
                <w:sz w:val="14"/>
                <w:szCs w:val="14"/>
                <w:lang w:eastAsia="sv-SE"/>
              </w:rPr>
            </w:pPr>
          </w:p>
        </w:tc>
        <w:tc>
          <w:tcPr>
            <w:tcW w:w="820" w:type="dxa"/>
            <w:tcBorders>
              <w:top w:val="nil"/>
              <w:left w:val="nil"/>
              <w:bottom w:val="nil"/>
              <w:right w:val="nil"/>
            </w:tcBorders>
            <w:shd w:val="clear" w:color="auto" w:fill="auto"/>
            <w:noWrap/>
            <w:vAlign w:val="bottom"/>
            <w:hideMark/>
          </w:tcPr>
          <w:p w14:paraId="6E3446DC" w14:textId="77777777" w:rsidR="00A23F7A" w:rsidRPr="00E571B0" w:rsidRDefault="00A23F7A" w:rsidP="00B5765E">
            <w:pPr>
              <w:rPr>
                <w:rFonts w:ascii="Arial" w:eastAsia="Times New Roman" w:hAnsi="Arial" w:cs="Arial"/>
                <w:sz w:val="14"/>
                <w:szCs w:val="14"/>
                <w:lang w:eastAsia="sv-SE"/>
              </w:rPr>
            </w:pPr>
            <w:r w:rsidRPr="00E571B0">
              <w:rPr>
                <w:rFonts w:ascii="Arial" w:eastAsia="Times New Roman" w:hAnsi="Arial" w:cs="Arial"/>
                <w:sz w:val="14"/>
                <w:szCs w:val="14"/>
                <w:lang w:eastAsia="sv-SE"/>
              </w:rPr>
              <w:t xml:space="preserve">  </w:t>
            </w:r>
          </w:p>
        </w:tc>
        <w:tc>
          <w:tcPr>
            <w:tcW w:w="940" w:type="dxa"/>
            <w:tcBorders>
              <w:top w:val="nil"/>
              <w:left w:val="nil"/>
              <w:bottom w:val="nil"/>
              <w:right w:val="nil"/>
            </w:tcBorders>
            <w:shd w:val="clear" w:color="auto" w:fill="auto"/>
            <w:noWrap/>
            <w:vAlign w:val="bottom"/>
            <w:hideMark/>
          </w:tcPr>
          <w:p w14:paraId="668F5351" w14:textId="77777777" w:rsidR="00A23F7A" w:rsidRPr="00E571B0" w:rsidRDefault="00A23F7A" w:rsidP="00B5765E">
            <w:pPr>
              <w:rPr>
                <w:rFonts w:ascii="Arial" w:eastAsia="Times New Roman" w:hAnsi="Arial" w:cs="Arial"/>
                <w:sz w:val="14"/>
                <w:szCs w:val="14"/>
                <w:lang w:eastAsia="sv-SE"/>
              </w:rPr>
            </w:pPr>
            <w:r w:rsidRPr="00E571B0">
              <w:rPr>
                <w:rFonts w:ascii="Arial" w:eastAsia="Times New Roman" w:hAnsi="Arial" w:cs="Arial"/>
                <w:sz w:val="14"/>
                <w:szCs w:val="14"/>
                <w:lang w:eastAsia="sv-SE"/>
              </w:rPr>
              <w:t xml:space="preserve">  </w:t>
            </w:r>
          </w:p>
        </w:tc>
      </w:tr>
      <w:tr w:rsidR="00A23F7A" w:rsidRPr="00E571B0" w14:paraId="025C047F" w14:textId="77777777" w:rsidTr="00B5765E">
        <w:trPr>
          <w:trHeight w:val="180"/>
        </w:trPr>
        <w:tc>
          <w:tcPr>
            <w:tcW w:w="4580" w:type="dxa"/>
            <w:tcBorders>
              <w:top w:val="nil"/>
              <w:left w:val="nil"/>
              <w:bottom w:val="nil"/>
              <w:right w:val="nil"/>
            </w:tcBorders>
            <w:shd w:val="clear" w:color="auto" w:fill="auto"/>
            <w:vAlign w:val="bottom"/>
            <w:hideMark/>
          </w:tcPr>
          <w:p w14:paraId="6DA78971" w14:textId="77777777" w:rsidR="00A23F7A" w:rsidRPr="00E571B0" w:rsidRDefault="00A23F7A" w:rsidP="00B5765E">
            <w:pPr>
              <w:rPr>
                <w:rFonts w:ascii="Arial" w:eastAsia="Times New Roman" w:hAnsi="Arial" w:cs="Arial"/>
                <w:sz w:val="14"/>
                <w:szCs w:val="14"/>
                <w:lang w:eastAsia="sv-SE"/>
              </w:rPr>
            </w:pPr>
            <w:r w:rsidRPr="00E571B0">
              <w:rPr>
                <w:rFonts w:ascii="Arial" w:eastAsia="Times New Roman" w:hAnsi="Arial" w:cs="Arial"/>
                <w:sz w:val="14"/>
                <w:szCs w:val="14"/>
                <w:lang w:eastAsia="sv-SE"/>
              </w:rPr>
              <w:t xml:space="preserve"> försörjningstrygghet i fråga om försvarsmateriel (</w:t>
            </w:r>
            <w:proofErr w:type="spellStart"/>
            <w:r w:rsidRPr="00E571B0">
              <w:rPr>
                <w:rFonts w:ascii="Arial" w:eastAsia="Times New Roman" w:hAnsi="Arial" w:cs="Arial"/>
                <w:sz w:val="14"/>
                <w:szCs w:val="14"/>
                <w:lang w:eastAsia="sv-SE"/>
              </w:rPr>
              <w:t>Fö</w:t>
            </w:r>
            <w:proofErr w:type="spellEnd"/>
            <w:r w:rsidRPr="00E571B0">
              <w:rPr>
                <w:rFonts w:ascii="Arial" w:eastAsia="Times New Roman" w:hAnsi="Arial" w:cs="Arial"/>
                <w:sz w:val="14"/>
                <w:szCs w:val="14"/>
                <w:lang w:eastAsia="sv-SE"/>
              </w:rPr>
              <w:t xml:space="preserve"> 2018:01) </w:t>
            </w:r>
          </w:p>
        </w:tc>
        <w:tc>
          <w:tcPr>
            <w:tcW w:w="1080" w:type="dxa"/>
            <w:tcBorders>
              <w:top w:val="nil"/>
              <w:left w:val="nil"/>
              <w:bottom w:val="nil"/>
              <w:right w:val="nil"/>
            </w:tcBorders>
            <w:shd w:val="clear" w:color="auto" w:fill="auto"/>
            <w:noWrap/>
            <w:vAlign w:val="bottom"/>
            <w:hideMark/>
          </w:tcPr>
          <w:p w14:paraId="4F509755" w14:textId="77777777" w:rsidR="00A23F7A" w:rsidRPr="00E571B0" w:rsidRDefault="00A23F7A" w:rsidP="00B5765E">
            <w:pPr>
              <w:jc w:val="right"/>
              <w:rPr>
                <w:rFonts w:ascii="Arial" w:eastAsia="Times New Roman" w:hAnsi="Arial" w:cs="Arial"/>
                <w:sz w:val="14"/>
                <w:szCs w:val="14"/>
                <w:lang w:eastAsia="sv-SE"/>
              </w:rPr>
            </w:pPr>
            <w:r w:rsidRPr="00E571B0">
              <w:rPr>
                <w:rFonts w:ascii="Arial" w:eastAsia="Times New Roman" w:hAnsi="Arial" w:cs="Arial"/>
                <w:sz w:val="14"/>
                <w:szCs w:val="14"/>
                <w:lang w:eastAsia="sv-SE"/>
              </w:rPr>
              <w:t xml:space="preserve">780 </w:t>
            </w:r>
          </w:p>
        </w:tc>
        <w:tc>
          <w:tcPr>
            <w:tcW w:w="820" w:type="dxa"/>
            <w:tcBorders>
              <w:top w:val="nil"/>
              <w:left w:val="nil"/>
              <w:bottom w:val="nil"/>
              <w:right w:val="nil"/>
            </w:tcBorders>
            <w:shd w:val="clear" w:color="auto" w:fill="auto"/>
            <w:noWrap/>
            <w:vAlign w:val="bottom"/>
            <w:hideMark/>
          </w:tcPr>
          <w:p w14:paraId="61CA6547" w14:textId="77777777" w:rsidR="00A23F7A" w:rsidRPr="00E571B0" w:rsidRDefault="00A23F7A" w:rsidP="00B5765E">
            <w:pPr>
              <w:jc w:val="right"/>
              <w:rPr>
                <w:rFonts w:ascii="Arial" w:eastAsia="Times New Roman" w:hAnsi="Arial" w:cs="Arial"/>
                <w:sz w:val="14"/>
                <w:szCs w:val="14"/>
                <w:lang w:eastAsia="sv-SE"/>
              </w:rPr>
            </w:pPr>
            <w:r w:rsidRPr="00E571B0">
              <w:rPr>
                <w:rFonts w:ascii="Arial" w:eastAsia="Times New Roman" w:hAnsi="Arial" w:cs="Arial"/>
                <w:sz w:val="14"/>
                <w:szCs w:val="14"/>
                <w:lang w:eastAsia="sv-SE"/>
              </w:rPr>
              <w:t xml:space="preserve">3 515 </w:t>
            </w:r>
          </w:p>
        </w:tc>
        <w:tc>
          <w:tcPr>
            <w:tcW w:w="940" w:type="dxa"/>
            <w:tcBorders>
              <w:top w:val="nil"/>
              <w:left w:val="nil"/>
              <w:bottom w:val="nil"/>
              <w:right w:val="nil"/>
            </w:tcBorders>
            <w:shd w:val="clear" w:color="auto" w:fill="auto"/>
            <w:noWrap/>
            <w:vAlign w:val="bottom"/>
            <w:hideMark/>
          </w:tcPr>
          <w:p w14:paraId="2C9C46FC" w14:textId="77777777" w:rsidR="00A23F7A" w:rsidRPr="00E571B0" w:rsidRDefault="00A23F7A" w:rsidP="00B5765E">
            <w:pPr>
              <w:jc w:val="right"/>
              <w:rPr>
                <w:rFonts w:ascii="Arial" w:eastAsia="Times New Roman" w:hAnsi="Arial" w:cs="Arial"/>
                <w:sz w:val="14"/>
                <w:szCs w:val="14"/>
                <w:lang w:eastAsia="sv-SE"/>
              </w:rPr>
            </w:pPr>
            <w:r w:rsidRPr="00E571B0">
              <w:rPr>
                <w:rFonts w:ascii="Arial" w:eastAsia="Times New Roman" w:hAnsi="Arial" w:cs="Arial"/>
                <w:sz w:val="14"/>
                <w:szCs w:val="14"/>
                <w:lang w:eastAsia="sv-SE"/>
              </w:rPr>
              <w:t xml:space="preserve">124 </w:t>
            </w:r>
          </w:p>
        </w:tc>
      </w:tr>
      <w:tr w:rsidR="00A23F7A" w:rsidRPr="00E571B0" w14:paraId="3EED0492" w14:textId="77777777" w:rsidTr="00B5765E">
        <w:trPr>
          <w:trHeight w:val="180"/>
        </w:trPr>
        <w:tc>
          <w:tcPr>
            <w:tcW w:w="4580" w:type="dxa"/>
            <w:tcBorders>
              <w:top w:val="nil"/>
              <w:left w:val="nil"/>
              <w:bottom w:val="nil"/>
              <w:right w:val="nil"/>
            </w:tcBorders>
            <w:shd w:val="clear" w:color="auto" w:fill="auto"/>
            <w:noWrap/>
            <w:vAlign w:val="bottom"/>
            <w:hideMark/>
          </w:tcPr>
          <w:p w14:paraId="1F253289" w14:textId="77777777" w:rsidR="00A23F7A" w:rsidRPr="00E571B0" w:rsidRDefault="00A23F7A" w:rsidP="00B5765E">
            <w:pPr>
              <w:jc w:val="right"/>
              <w:rPr>
                <w:rFonts w:ascii="Arial" w:eastAsia="Times New Roman" w:hAnsi="Arial" w:cs="Arial"/>
                <w:sz w:val="14"/>
                <w:szCs w:val="14"/>
                <w:lang w:eastAsia="sv-SE"/>
              </w:rPr>
            </w:pPr>
          </w:p>
        </w:tc>
        <w:tc>
          <w:tcPr>
            <w:tcW w:w="1080" w:type="dxa"/>
            <w:tcBorders>
              <w:top w:val="nil"/>
              <w:left w:val="nil"/>
              <w:bottom w:val="nil"/>
              <w:right w:val="nil"/>
            </w:tcBorders>
            <w:shd w:val="clear" w:color="auto" w:fill="auto"/>
            <w:noWrap/>
            <w:vAlign w:val="bottom"/>
            <w:hideMark/>
          </w:tcPr>
          <w:p w14:paraId="711086AA" w14:textId="77777777" w:rsidR="00A23F7A" w:rsidRPr="00E571B0"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220B10E2" w14:textId="77777777" w:rsidR="00A23F7A" w:rsidRPr="00E571B0" w:rsidRDefault="00A23F7A" w:rsidP="00B5765E">
            <w:pPr>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1D9381F3" w14:textId="77777777" w:rsidR="00A23F7A" w:rsidRPr="00E571B0" w:rsidRDefault="00A23F7A" w:rsidP="00B5765E">
            <w:pPr>
              <w:rPr>
                <w:rFonts w:eastAsia="Times New Roman" w:cs="Times New Roman"/>
                <w:lang w:eastAsia="sv-SE"/>
              </w:rPr>
            </w:pPr>
          </w:p>
        </w:tc>
      </w:tr>
      <w:tr w:rsidR="00A23F7A" w:rsidRPr="00E571B0" w14:paraId="236AF24C" w14:textId="77777777" w:rsidTr="00B5765E">
        <w:trPr>
          <w:trHeight w:val="180"/>
        </w:trPr>
        <w:tc>
          <w:tcPr>
            <w:tcW w:w="4580" w:type="dxa"/>
            <w:tcBorders>
              <w:top w:val="nil"/>
              <w:left w:val="nil"/>
              <w:bottom w:val="nil"/>
              <w:right w:val="nil"/>
            </w:tcBorders>
            <w:shd w:val="clear" w:color="auto" w:fill="auto"/>
            <w:noWrap/>
            <w:vAlign w:val="bottom"/>
            <w:hideMark/>
          </w:tcPr>
          <w:p w14:paraId="25D51ED8" w14:textId="77777777" w:rsidR="00A23F7A" w:rsidRPr="00E571B0" w:rsidRDefault="00A23F7A" w:rsidP="00B5765E">
            <w:pPr>
              <w:jc w:val="right"/>
              <w:rPr>
                <w:rFonts w:ascii="Arial" w:eastAsia="Times New Roman" w:hAnsi="Arial" w:cs="Arial"/>
                <w:b/>
                <w:bCs/>
                <w:sz w:val="14"/>
                <w:szCs w:val="14"/>
                <w:lang w:eastAsia="sv-SE"/>
              </w:rPr>
            </w:pPr>
            <w:r w:rsidRPr="00E571B0">
              <w:rPr>
                <w:rFonts w:ascii="Arial" w:eastAsia="Times New Roman" w:hAnsi="Arial" w:cs="Arial"/>
                <w:b/>
                <w:bCs/>
                <w:sz w:val="14"/>
                <w:szCs w:val="14"/>
                <w:lang w:eastAsia="sv-SE"/>
              </w:rPr>
              <w:t>Summa</w:t>
            </w:r>
          </w:p>
        </w:tc>
        <w:tc>
          <w:tcPr>
            <w:tcW w:w="1080" w:type="dxa"/>
            <w:tcBorders>
              <w:top w:val="nil"/>
              <w:left w:val="nil"/>
              <w:bottom w:val="nil"/>
              <w:right w:val="nil"/>
            </w:tcBorders>
            <w:shd w:val="clear" w:color="auto" w:fill="auto"/>
            <w:noWrap/>
            <w:vAlign w:val="bottom"/>
            <w:hideMark/>
          </w:tcPr>
          <w:p w14:paraId="7C0D1B15" w14:textId="77777777" w:rsidR="00A23F7A" w:rsidRPr="00E571B0" w:rsidRDefault="00A23F7A" w:rsidP="00B5765E">
            <w:pPr>
              <w:jc w:val="right"/>
              <w:rPr>
                <w:rFonts w:ascii="Arial" w:eastAsia="Times New Roman" w:hAnsi="Arial" w:cs="Arial"/>
                <w:b/>
                <w:bCs/>
                <w:sz w:val="14"/>
                <w:szCs w:val="14"/>
                <w:lang w:eastAsia="sv-SE"/>
              </w:rPr>
            </w:pPr>
            <w:r w:rsidRPr="00E571B0">
              <w:rPr>
                <w:rFonts w:ascii="Arial" w:eastAsia="Times New Roman" w:hAnsi="Arial" w:cs="Arial"/>
                <w:b/>
                <w:bCs/>
                <w:sz w:val="14"/>
                <w:szCs w:val="14"/>
                <w:lang w:eastAsia="sv-SE"/>
              </w:rPr>
              <w:t xml:space="preserve">9 338 </w:t>
            </w:r>
          </w:p>
        </w:tc>
        <w:tc>
          <w:tcPr>
            <w:tcW w:w="820" w:type="dxa"/>
            <w:tcBorders>
              <w:top w:val="nil"/>
              <w:left w:val="nil"/>
              <w:bottom w:val="nil"/>
              <w:right w:val="nil"/>
            </w:tcBorders>
            <w:shd w:val="clear" w:color="auto" w:fill="auto"/>
            <w:noWrap/>
            <w:vAlign w:val="bottom"/>
            <w:hideMark/>
          </w:tcPr>
          <w:p w14:paraId="1DD4F3EF" w14:textId="77777777" w:rsidR="00A23F7A" w:rsidRPr="00E571B0" w:rsidRDefault="00A23F7A" w:rsidP="00B5765E">
            <w:pPr>
              <w:jc w:val="right"/>
              <w:rPr>
                <w:rFonts w:ascii="Arial" w:eastAsia="Times New Roman" w:hAnsi="Arial" w:cs="Arial"/>
                <w:b/>
                <w:bCs/>
                <w:sz w:val="14"/>
                <w:szCs w:val="14"/>
                <w:lang w:eastAsia="sv-SE"/>
              </w:rPr>
            </w:pPr>
            <w:r w:rsidRPr="00E571B0">
              <w:rPr>
                <w:rFonts w:ascii="Arial" w:eastAsia="Times New Roman" w:hAnsi="Arial" w:cs="Arial"/>
                <w:b/>
                <w:bCs/>
                <w:sz w:val="14"/>
                <w:szCs w:val="14"/>
                <w:lang w:eastAsia="sv-SE"/>
              </w:rPr>
              <w:t xml:space="preserve">4 849 </w:t>
            </w:r>
          </w:p>
        </w:tc>
        <w:tc>
          <w:tcPr>
            <w:tcW w:w="940" w:type="dxa"/>
            <w:tcBorders>
              <w:top w:val="nil"/>
              <w:left w:val="nil"/>
              <w:bottom w:val="nil"/>
              <w:right w:val="nil"/>
            </w:tcBorders>
            <w:shd w:val="clear" w:color="auto" w:fill="auto"/>
            <w:noWrap/>
            <w:vAlign w:val="bottom"/>
            <w:hideMark/>
          </w:tcPr>
          <w:p w14:paraId="0D9EE2AE" w14:textId="77777777" w:rsidR="00A23F7A" w:rsidRPr="00E571B0" w:rsidRDefault="00A23F7A" w:rsidP="00B5765E">
            <w:pPr>
              <w:jc w:val="right"/>
              <w:rPr>
                <w:rFonts w:ascii="Arial" w:eastAsia="Times New Roman" w:hAnsi="Arial" w:cs="Arial"/>
                <w:b/>
                <w:bCs/>
                <w:sz w:val="14"/>
                <w:szCs w:val="14"/>
                <w:lang w:eastAsia="sv-SE"/>
              </w:rPr>
            </w:pPr>
            <w:r w:rsidRPr="00E571B0">
              <w:rPr>
                <w:rFonts w:ascii="Arial" w:eastAsia="Times New Roman" w:hAnsi="Arial" w:cs="Arial"/>
                <w:b/>
                <w:bCs/>
                <w:sz w:val="14"/>
                <w:szCs w:val="14"/>
                <w:lang w:eastAsia="sv-SE"/>
              </w:rPr>
              <w:t xml:space="preserve">554 </w:t>
            </w:r>
          </w:p>
        </w:tc>
      </w:tr>
      <w:tr w:rsidR="00A23F7A" w:rsidRPr="00E571B0" w14:paraId="01CEA31C" w14:textId="77777777" w:rsidTr="00B5765E">
        <w:trPr>
          <w:trHeight w:val="180"/>
        </w:trPr>
        <w:tc>
          <w:tcPr>
            <w:tcW w:w="4580" w:type="dxa"/>
            <w:tcBorders>
              <w:top w:val="nil"/>
              <w:left w:val="nil"/>
              <w:bottom w:val="nil"/>
              <w:right w:val="nil"/>
            </w:tcBorders>
            <w:shd w:val="clear" w:color="auto" w:fill="auto"/>
            <w:noWrap/>
            <w:vAlign w:val="bottom"/>
            <w:hideMark/>
          </w:tcPr>
          <w:p w14:paraId="58DE1337" w14:textId="77777777" w:rsidR="00A23F7A" w:rsidRPr="00E571B0" w:rsidRDefault="00A23F7A" w:rsidP="00B5765E">
            <w:pPr>
              <w:jc w:val="right"/>
              <w:rPr>
                <w:rFonts w:ascii="Arial" w:eastAsia="Times New Roman" w:hAnsi="Arial" w:cs="Arial"/>
                <w:b/>
                <w:bCs/>
                <w:sz w:val="14"/>
                <w:szCs w:val="14"/>
                <w:lang w:eastAsia="sv-SE"/>
              </w:rPr>
            </w:pPr>
          </w:p>
        </w:tc>
        <w:tc>
          <w:tcPr>
            <w:tcW w:w="1080" w:type="dxa"/>
            <w:tcBorders>
              <w:top w:val="nil"/>
              <w:left w:val="nil"/>
              <w:bottom w:val="nil"/>
              <w:right w:val="nil"/>
            </w:tcBorders>
            <w:shd w:val="clear" w:color="auto" w:fill="auto"/>
            <w:noWrap/>
            <w:vAlign w:val="bottom"/>
            <w:hideMark/>
          </w:tcPr>
          <w:p w14:paraId="5A941B5E" w14:textId="77777777" w:rsidR="00A23F7A" w:rsidRPr="00E571B0"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7EEABEAF" w14:textId="77777777" w:rsidR="00A23F7A" w:rsidRPr="00E571B0" w:rsidRDefault="00A23F7A" w:rsidP="00B5765E">
            <w:pPr>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0EA2421A" w14:textId="77777777" w:rsidR="00A23F7A" w:rsidRPr="00E571B0" w:rsidRDefault="00A23F7A" w:rsidP="00B5765E">
            <w:pPr>
              <w:rPr>
                <w:rFonts w:eastAsia="Times New Roman" w:cs="Times New Roman"/>
                <w:lang w:eastAsia="sv-SE"/>
              </w:rPr>
            </w:pPr>
          </w:p>
        </w:tc>
      </w:tr>
      <w:tr w:rsidR="00A23F7A" w:rsidRPr="00E571B0" w14:paraId="5AA0B9B6" w14:textId="77777777" w:rsidTr="00B5765E">
        <w:trPr>
          <w:trHeight w:val="180"/>
        </w:trPr>
        <w:tc>
          <w:tcPr>
            <w:tcW w:w="4580" w:type="dxa"/>
            <w:tcBorders>
              <w:top w:val="nil"/>
              <w:left w:val="nil"/>
              <w:bottom w:val="nil"/>
              <w:right w:val="nil"/>
            </w:tcBorders>
            <w:shd w:val="clear" w:color="auto" w:fill="auto"/>
            <w:noWrap/>
            <w:vAlign w:val="bottom"/>
            <w:hideMark/>
          </w:tcPr>
          <w:p w14:paraId="6F541D78" w14:textId="77777777" w:rsidR="00A23F7A" w:rsidRPr="00E571B0" w:rsidRDefault="00A23F7A" w:rsidP="00B5765E">
            <w:pPr>
              <w:rPr>
                <w:rFonts w:ascii="Arial" w:eastAsia="Times New Roman" w:hAnsi="Arial" w:cs="Arial"/>
                <w:b/>
                <w:bCs/>
                <w:sz w:val="14"/>
                <w:szCs w:val="14"/>
                <w:lang w:eastAsia="sv-SE"/>
              </w:rPr>
            </w:pPr>
            <w:r w:rsidRPr="00E571B0">
              <w:rPr>
                <w:rFonts w:ascii="Arial" w:eastAsia="Times New Roman" w:hAnsi="Arial" w:cs="Arial"/>
                <w:b/>
                <w:bCs/>
                <w:sz w:val="14"/>
                <w:szCs w:val="14"/>
                <w:lang w:eastAsia="sv-SE"/>
              </w:rPr>
              <w:t>Kommittéer som fortsätter sin verksamhet</w:t>
            </w:r>
          </w:p>
        </w:tc>
        <w:tc>
          <w:tcPr>
            <w:tcW w:w="1080" w:type="dxa"/>
            <w:tcBorders>
              <w:top w:val="nil"/>
              <w:left w:val="nil"/>
              <w:bottom w:val="nil"/>
              <w:right w:val="nil"/>
            </w:tcBorders>
            <w:shd w:val="clear" w:color="auto" w:fill="auto"/>
            <w:noWrap/>
            <w:vAlign w:val="bottom"/>
            <w:hideMark/>
          </w:tcPr>
          <w:p w14:paraId="08FB7C8F" w14:textId="77777777" w:rsidR="00A23F7A" w:rsidRPr="00E571B0" w:rsidRDefault="00A23F7A" w:rsidP="00B5765E">
            <w:pPr>
              <w:rPr>
                <w:rFonts w:ascii="Arial" w:eastAsia="Times New Roman" w:hAnsi="Arial" w:cs="Arial"/>
                <w:b/>
                <w:bCs/>
                <w:sz w:val="14"/>
                <w:szCs w:val="14"/>
                <w:lang w:eastAsia="sv-SE"/>
              </w:rPr>
            </w:pPr>
          </w:p>
        </w:tc>
        <w:tc>
          <w:tcPr>
            <w:tcW w:w="820" w:type="dxa"/>
            <w:tcBorders>
              <w:top w:val="nil"/>
              <w:left w:val="nil"/>
              <w:bottom w:val="nil"/>
              <w:right w:val="nil"/>
            </w:tcBorders>
            <w:shd w:val="clear" w:color="auto" w:fill="auto"/>
            <w:noWrap/>
            <w:vAlign w:val="bottom"/>
            <w:hideMark/>
          </w:tcPr>
          <w:p w14:paraId="32E63D03" w14:textId="77777777" w:rsidR="00A23F7A" w:rsidRPr="00E571B0" w:rsidRDefault="00A23F7A" w:rsidP="00B5765E">
            <w:pPr>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45BF655F" w14:textId="77777777" w:rsidR="00A23F7A" w:rsidRPr="00E571B0" w:rsidRDefault="00A23F7A" w:rsidP="00B5765E">
            <w:pPr>
              <w:rPr>
                <w:rFonts w:eastAsia="Times New Roman" w:cs="Times New Roman"/>
                <w:lang w:eastAsia="sv-SE"/>
              </w:rPr>
            </w:pPr>
          </w:p>
        </w:tc>
      </w:tr>
      <w:tr w:rsidR="00A23F7A" w:rsidRPr="00E571B0" w14:paraId="37130A5B" w14:textId="77777777" w:rsidTr="00B5765E">
        <w:trPr>
          <w:trHeight w:val="180"/>
        </w:trPr>
        <w:tc>
          <w:tcPr>
            <w:tcW w:w="4580" w:type="dxa"/>
            <w:tcBorders>
              <w:top w:val="nil"/>
              <w:left w:val="nil"/>
              <w:bottom w:val="nil"/>
              <w:right w:val="nil"/>
            </w:tcBorders>
            <w:shd w:val="clear" w:color="auto" w:fill="auto"/>
            <w:noWrap/>
            <w:vAlign w:val="bottom"/>
            <w:hideMark/>
          </w:tcPr>
          <w:p w14:paraId="630170E7" w14:textId="77777777" w:rsidR="00A23F7A" w:rsidRPr="00E571B0" w:rsidRDefault="00A23F7A" w:rsidP="00B5765E">
            <w:pPr>
              <w:rPr>
                <w:rFonts w:ascii="Arial" w:eastAsia="Times New Roman" w:hAnsi="Arial" w:cs="Arial"/>
                <w:b/>
                <w:bCs/>
                <w:sz w:val="14"/>
                <w:szCs w:val="14"/>
                <w:lang w:eastAsia="sv-SE"/>
              </w:rPr>
            </w:pPr>
            <w:r w:rsidRPr="00E571B0">
              <w:rPr>
                <w:rFonts w:ascii="Arial" w:eastAsia="Times New Roman" w:hAnsi="Arial" w:cs="Arial"/>
                <w:b/>
                <w:bCs/>
                <w:sz w:val="14"/>
                <w:szCs w:val="14"/>
                <w:lang w:eastAsia="sv-SE"/>
              </w:rPr>
              <w:t>efter den 1 januari 2020</w:t>
            </w:r>
          </w:p>
        </w:tc>
        <w:tc>
          <w:tcPr>
            <w:tcW w:w="1080" w:type="dxa"/>
            <w:tcBorders>
              <w:top w:val="nil"/>
              <w:left w:val="nil"/>
              <w:bottom w:val="nil"/>
              <w:right w:val="nil"/>
            </w:tcBorders>
            <w:shd w:val="clear" w:color="auto" w:fill="auto"/>
            <w:noWrap/>
            <w:vAlign w:val="bottom"/>
            <w:hideMark/>
          </w:tcPr>
          <w:p w14:paraId="49553C70" w14:textId="77777777" w:rsidR="00A23F7A" w:rsidRPr="00E571B0" w:rsidRDefault="00A23F7A" w:rsidP="00B5765E">
            <w:pPr>
              <w:rPr>
                <w:rFonts w:ascii="Arial" w:eastAsia="Times New Roman" w:hAnsi="Arial" w:cs="Arial"/>
                <w:b/>
                <w:bCs/>
                <w:sz w:val="14"/>
                <w:szCs w:val="14"/>
                <w:lang w:eastAsia="sv-SE"/>
              </w:rPr>
            </w:pPr>
          </w:p>
        </w:tc>
        <w:tc>
          <w:tcPr>
            <w:tcW w:w="820" w:type="dxa"/>
            <w:tcBorders>
              <w:top w:val="nil"/>
              <w:left w:val="nil"/>
              <w:bottom w:val="nil"/>
              <w:right w:val="nil"/>
            </w:tcBorders>
            <w:shd w:val="clear" w:color="auto" w:fill="auto"/>
            <w:noWrap/>
            <w:vAlign w:val="bottom"/>
            <w:hideMark/>
          </w:tcPr>
          <w:p w14:paraId="65FC6B74" w14:textId="77777777" w:rsidR="00A23F7A" w:rsidRPr="00E571B0" w:rsidRDefault="00A23F7A" w:rsidP="00B5765E">
            <w:pPr>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1FB32805" w14:textId="77777777" w:rsidR="00A23F7A" w:rsidRPr="00E571B0" w:rsidRDefault="00A23F7A" w:rsidP="00B5765E">
            <w:pPr>
              <w:rPr>
                <w:rFonts w:eastAsia="Times New Roman" w:cs="Times New Roman"/>
                <w:lang w:eastAsia="sv-SE"/>
              </w:rPr>
            </w:pPr>
          </w:p>
        </w:tc>
      </w:tr>
      <w:tr w:rsidR="00A23F7A" w:rsidRPr="00E571B0" w14:paraId="574B0990" w14:textId="77777777" w:rsidTr="00B5765E">
        <w:trPr>
          <w:trHeight w:val="180"/>
        </w:trPr>
        <w:tc>
          <w:tcPr>
            <w:tcW w:w="4580" w:type="dxa"/>
            <w:tcBorders>
              <w:top w:val="nil"/>
              <w:left w:val="nil"/>
              <w:bottom w:val="nil"/>
              <w:right w:val="nil"/>
            </w:tcBorders>
            <w:shd w:val="clear" w:color="auto" w:fill="auto"/>
            <w:noWrap/>
            <w:vAlign w:val="bottom"/>
            <w:hideMark/>
          </w:tcPr>
          <w:p w14:paraId="708103EC" w14:textId="77777777" w:rsidR="00A23F7A" w:rsidRPr="00E571B0" w:rsidRDefault="00A23F7A" w:rsidP="00B5765E">
            <w:pPr>
              <w:rPr>
                <w:rFonts w:eastAsia="Times New Roman" w:cs="Times New Roman"/>
                <w:lang w:eastAsia="sv-SE"/>
              </w:rPr>
            </w:pPr>
          </w:p>
        </w:tc>
        <w:tc>
          <w:tcPr>
            <w:tcW w:w="1080" w:type="dxa"/>
            <w:tcBorders>
              <w:top w:val="nil"/>
              <w:left w:val="nil"/>
              <w:bottom w:val="nil"/>
              <w:right w:val="nil"/>
            </w:tcBorders>
            <w:shd w:val="clear" w:color="auto" w:fill="auto"/>
            <w:noWrap/>
            <w:vAlign w:val="bottom"/>
            <w:hideMark/>
          </w:tcPr>
          <w:p w14:paraId="20805DC9" w14:textId="77777777" w:rsidR="00A23F7A" w:rsidRPr="00E571B0"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779AB4F8" w14:textId="77777777" w:rsidR="00A23F7A" w:rsidRPr="00E571B0" w:rsidRDefault="00A23F7A" w:rsidP="00B5765E">
            <w:pPr>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051D7CD7" w14:textId="77777777" w:rsidR="00A23F7A" w:rsidRPr="00E571B0" w:rsidRDefault="00A23F7A" w:rsidP="00B5765E">
            <w:pPr>
              <w:rPr>
                <w:rFonts w:eastAsia="Times New Roman" w:cs="Times New Roman"/>
                <w:lang w:eastAsia="sv-SE"/>
              </w:rPr>
            </w:pPr>
          </w:p>
        </w:tc>
      </w:tr>
      <w:tr w:rsidR="00A23F7A" w:rsidRPr="00E571B0" w14:paraId="25FFB962" w14:textId="77777777" w:rsidTr="00B5765E">
        <w:trPr>
          <w:trHeight w:val="180"/>
        </w:trPr>
        <w:tc>
          <w:tcPr>
            <w:tcW w:w="4580" w:type="dxa"/>
            <w:tcBorders>
              <w:top w:val="nil"/>
              <w:left w:val="nil"/>
              <w:bottom w:val="nil"/>
              <w:right w:val="nil"/>
            </w:tcBorders>
            <w:shd w:val="clear" w:color="auto" w:fill="auto"/>
            <w:noWrap/>
            <w:vAlign w:val="bottom"/>
            <w:hideMark/>
          </w:tcPr>
          <w:p w14:paraId="74BAC1C2" w14:textId="77777777" w:rsidR="00A23F7A" w:rsidRPr="00E571B0" w:rsidRDefault="00A23F7A" w:rsidP="00B5765E">
            <w:pPr>
              <w:rPr>
                <w:rFonts w:ascii="Arial" w:eastAsia="Times New Roman" w:hAnsi="Arial" w:cs="Arial"/>
                <w:sz w:val="14"/>
                <w:szCs w:val="14"/>
                <w:lang w:eastAsia="sv-SE"/>
              </w:rPr>
            </w:pPr>
            <w:r w:rsidRPr="00E571B0">
              <w:rPr>
                <w:rFonts w:ascii="Arial" w:eastAsia="Times New Roman" w:hAnsi="Arial" w:cs="Arial"/>
                <w:sz w:val="14"/>
                <w:szCs w:val="14"/>
                <w:lang w:eastAsia="sv-SE"/>
              </w:rPr>
              <w:t>Totalförsvarets folkrättsråd (</w:t>
            </w:r>
            <w:proofErr w:type="spellStart"/>
            <w:r w:rsidRPr="00E571B0">
              <w:rPr>
                <w:rFonts w:ascii="Arial" w:eastAsia="Times New Roman" w:hAnsi="Arial" w:cs="Arial"/>
                <w:sz w:val="14"/>
                <w:szCs w:val="14"/>
                <w:lang w:eastAsia="sv-SE"/>
              </w:rPr>
              <w:t>Fö</w:t>
            </w:r>
            <w:proofErr w:type="spellEnd"/>
            <w:r w:rsidRPr="00E571B0">
              <w:rPr>
                <w:rFonts w:ascii="Arial" w:eastAsia="Times New Roman" w:hAnsi="Arial" w:cs="Arial"/>
                <w:sz w:val="14"/>
                <w:szCs w:val="14"/>
                <w:lang w:eastAsia="sv-SE"/>
              </w:rPr>
              <w:t xml:space="preserve"> 1991:A)</w:t>
            </w:r>
          </w:p>
        </w:tc>
        <w:tc>
          <w:tcPr>
            <w:tcW w:w="1080" w:type="dxa"/>
            <w:tcBorders>
              <w:top w:val="nil"/>
              <w:left w:val="nil"/>
              <w:bottom w:val="nil"/>
              <w:right w:val="nil"/>
            </w:tcBorders>
            <w:shd w:val="clear" w:color="auto" w:fill="auto"/>
            <w:noWrap/>
            <w:vAlign w:val="bottom"/>
            <w:hideMark/>
          </w:tcPr>
          <w:p w14:paraId="3BA8379F" w14:textId="77777777" w:rsidR="00A23F7A" w:rsidRPr="00E571B0" w:rsidRDefault="00A23F7A" w:rsidP="00B5765E">
            <w:pPr>
              <w:jc w:val="right"/>
              <w:rPr>
                <w:rFonts w:ascii="Arial" w:eastAsia="Times New Roman" w:hAnsi="Arial" w:cs="Arial"/>
                <w:sz w:val="14"/>
                <w:szCs w:val="14"/>
                <w:lang w:eastAsia="sv-SE"/>
              </w:rPr>
            </w:pPr>
            <w:r w:rsidRPr="00E571B0">
              <w:rPr>
                <w:rFonts w:ascii="Arial" w:eastAsia="Times New Roman" w:hAnsi="Arial" w:cs="Arial"/>
                <w:sz w:val="14"/>
                <w:szCs w:val="14"/>
                <w:lang w:eastAsia="sv-SE"/>
              </w:rPr>
              <w:t xml:space="preserve">143 </w:t>
            </w:r>
          </w:p>
        </w:tc>
        <w:tc>
          <w:tcPr>
            <w:tcW w:w="820" w:type="dxa"/>
            <w:tcBorders>
              <w:top w:val="nil"/>
              <w:left w:val="nil"/>
              <w:bottom w:val="nil"/>
              <w:right w:val="nil"/>
            </w:tcBorders>
            <w:shd w:val="clear" w:color="auto" w:fill="auto"/>
            <w:noWrap/>
            <w:vAlign w:val="bottom"/>
            <w:hideMark/>
          </w:tcPr>
          <w:p w14:paraId="3F6AAA40" w14:textId="77777777" w:rsidR="00A23F7A" w:rsidRPr="00E571B0" w:rsidRDefault="00A23F7A" w:rsidP="00B5765E">
            <w:pPr>
              <w:jc w:val="right"/>
              <w:rPr>
                <w:rFonts w:ascii="Arial" w:eastAsia="Times New Roman" w:hAnsi="Arial" w:cs="Arial"/>
                <w:sz w:val="14"/>
                <w:szCs w:val="14"/>
                <w:lang w:eastAsia="sv-SE"/>
              </w:rPr>
            </w:pPr>
            <w:r w:rsidRPr="00E571B0">
              <w:rPr>
                <w:rFonts w:ascii="Arial" w:eastAsia="Times New Roman" w:hAnsi="Arial" w:cs="Arial"/>
                <w:sz w:val="14"/>
                <w:szCs w:val="14"/>
                <w:lang w:eastAsia="sv-SE"/>
              </w:rPr>
              <w:t xml:space="preserve">6 </w:t>
            </w:r>
          </w:p>
        </w:tc>
        <w:tc>
          <w:tcPr>
            <w:tcW w:w="940" w:type="dxa"/>
            <w:tcBorders>
              <w:top w:val="nil"/>
              <w:left w:val="nil"/>
              <w:bottom w:val="nil"/>
              <w:right w:val="nil"/>
            </w:tcBorders>
            <w:shd w:val="clear" w:color="auto" w:fill="auto"/>
            <w:noWrap/>
            <w:vAlign w:val="bottom"/>
            <w:hideMark/>
          </w:tcPr>
          <w:p w14:paraId="7A122AC5" w14:textId="77777777" w:rsidR="00A23F7A" w:rsidRPr="00E571B0" w:rsidRDefault="00A23F7A" w:rsidP="00B5765E">
            <w:pPr>
              <w:jc w:val="right"/>
              <w:rPr>
                <w:rFonts w:ascii="Arial" w:eastAsia="Times New Roman" w:hAnsi="Arial" w:cs="Arial"/>
                <w:sz w:val="14"/>
                <w:szCs w:val="14"/>
                <w:lang w:eastAsia="sv-SE"/>
              </w:rPr>
            </w:pPr>
            <w:r w:rsidRPr="00E571B0">
              <w:rPr>
                <w:rFonts w:ascii="Arial" w:eastAsia="Times New Roman" w:hAnsi="Arial" w:cs="Arial"/>
                <w:sz w:val="14"/>
                <w:szCs w:val="14"/>
                <w:lang w:eastAsia="sv-SE"/>
              </w:rPr>
              <w:t xml:space="preserve">4 </w:t>
            </w:r>
          </w:p>
        </w:tc>
      </w:tr>
      <w:tr w:rsidR="00A23F7A" w:rsidRPr="00E571B0" w14:paraId="68B13BB7" w14:textId="77777777" w:rsidTr="00B5765E">
        <w:trPr>
          <w:trHeight w:val="180"/>
        </w:trPr>
        <w:tc>
          <w:tcPr>
            <w:tcW w:w="4580" w:type="dxa"/>
            <w:tcBorders>
              <w:top w:val="nil"/>
              <w:left w:val="nil"/>
              <w:bottom w:val="nil"/>
              <w:right w:val="nil"/>
            </w:tcBorders>
            <w:shd w:val="clear" w:color="auto" w:fill="auto"/>
            <w:noWrap/>
            <w:vAlign w:val="bottom"/>
            <w:hideMark/>
          </w:tcPr>
          <w:p w14:paraId="5E77BB24" w14:textId="77777777" w:rsidR="00A23F7A" w:rsidRPr="00E571B0" w:rsidRDefault="00A23F7A" w:rsidP="00B5765E">
            <w:pPr>
              <w:jc w:val="right"/>
              <w:rPr>
                <w:rFonts w:ascii="Arial" w:eastAsia="Times New Roman" w:hAnsi="Arial" w:cs="Arial"/>
                <w:sz w:val="14"/>
                <w:szCs w:val="14"/>
                <w:lang w:eastAsia="sv-SE"/>
              </w:rPr>
            </w:pPr>
          </w:p>
        </w:tc>
        <w:tc>
          <w:tcPr>
            <w:tcW w:w="1080" w:type="dxa"/>
            <w:tcBorders>
              <w:top w:val="nil"/>
              <w:left w:val="nil"/>
              <w:bottom w:val="nil"/>
              <w:right w:val="nil"/>
            </w:tcBorders>
            <w:shd w:val="clear" w:color="auto" w:fill="auto"/>
            <w:noWrap/>
            <w:vAlign w:val="bottom"/>
            <w:hideMark/>
          </w:tcPr>
          <w:p w14:paraId="32534C6A" w14:textId="77777777" w:rsidR="00A23F7A" w:rsidRPr="00E571B0"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40A74D68" w14:textId="77777777" w:rsidR="00A23F7A" w:rsidRPr="00E571B0" w:rsidRDefault="00A23F7A" w:rsidP="00B5765E">
            <w:pPr>
              <w:jc w:val="right"/>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6D5172E2" w14:textId="77777777" w:rsidR="00A23F7A" w:rsidRPr="00E571B0" w:rsidRDefault="00A23F7A" w:rsidP="00B5765E">
            <w:pPr>
              <w:jc w:val="right"/>
              <w:rPr>
                <w:rFonts w:eastAsia="Times New Roman" w:cs="Times New Roman"/>
                <w:lang w:eastAsia="sv-SE"/>
              </w:rPr>
            </w:pPr>
          </w:p>
        </w:tc>
      </w:tr>
      <w:tr w:rsidR="00A23F7A" w:rsidRPr="00E571B0" w14:paraId="4DAAF015" w14:textId="77777777" w:rsidTr="00B5765E">
        <w:trPr>
          <w:trHeight w:val="180"/>
        </w:trPr>
        <w:tc>
          <w:tcPr>
            <w:tcW w:w="4580" w:type="dxa"/>
            <w:tcBorders>
              <w:top w:val="nil"/>
              <w:left w:val="nil"/>
              <w:bottom w:val="nil"/>
              <w:right w:val="nil"/>
            </w:tcBorders>
            <w:shd w:val="clear" w:color="auto" w:fill="auto"/>
            <w:noWrap/>
            <w:vAlign w:val="bottom"/>
            <w:hideMark/>
          </w:tcPr>
          <w:p w14:paraId="724CBFCF" w14:textId="77777777" w:rsidR="00A23F7A" w:rsidRPr="00E571B0" w:rsidRDefault="00A23F7A" w:rsidP="00B5765E">
            <w:pPr>
              <w:jc w:val="right"/>
              <w:rPr>
                <w:rFonts w:ascii="Arial" w:eastAsia="Times New Roman" w:hAnsi="Arial" w:cs="Arial"/>
                <w:b/>
                <w:bCs/>
                <w:sz w:val="14"/>
                <w:szCs w:val="14"/>
                <w:lang w:eastAsia="sv-SE"/>
              </w:rPr>
            </w:pPr>
            <w:r w:rsidRPr="00E571B0">
              <w:rPr>
                <w:rFonts w:ascii="Arial" w:eastAsia="Times New Roman" w:hAnsi="Arial" w:cs="Arial"/>
                <w:b/>
                <w:bCs/>
                <w:sz w:val="14"/>
                <w:szCs w:val="14"/>
                <w:lang w:eastAsia="sv-SE"/>
              </w:rPr>
              <w:t xml:space="preserve">                                                                Summa</w:t>
            </w:r>
          </w:p>
        </w:tc>
        <w:tc>
          <w:tcPr>
            <w:tcW w:w="1080" w:type="dxa"/>
            <w:tcBorders>
              <w:top w:val="nil"/>
              <w:left w:val="nil"/>
              <w:bottom w:val="nil"/>
              <w:right w:val="nil"/>
            </w:tcBorders>
            <w:shd w:val="clear" w:color="auto" w:fill="auto"/>
            <w:noWrap/>
            <w:vAlign w:val="bottom"/>
            <w:hideMark/>
          </w:tcPr>
          <w:p w14:paraId="05674A5C" w14:textId="77777777" w:rsidR="00A23F7A" w:rsidRPr="00E571B0" w:rsidRDefault="00A23F7A" w:rsidP="00B5765E">
            <w:pPr>
              <w:jc w:val="right"/>
              <w:rPr>
                <w:rFonts w:ascii="Arial" w:eastAsia="Times New Roman" w:hAnsi="Arial" w:cs="Arial"/>
                <w:b/>
                <w:bCs/>
                <w:sz w:val="14"/>
                <w:szCs w:val="14"/>
                <w:lang w:eastAsia="sv-SE"/>
              </w:rPr>
            </w:pPr>
            <w:r w:rsidRPr="00E571B0">
              <w:rPr>
                <w:rFonts w:ascii="Arial" w:eastAsia="Times New Roman" w:hAnsi="Arial" w:cs="Arial"/>
                <w:b/>
                <w:bCs/>
                <w:sz w:val="14"/>
                <w:szCs w:val="14"/>
                <w:lang w:eastAsia="sv-SE"/>
              </w:rPr>
              <w:t xml:space="preserve">143 </w:t>
            </w:r>
          </w:p>
        </w:tc>
        <w:tc>
          <w:tcPr>
            <w:tcW w:w="820" w:type="dxa"/>
            <w:tcBorders>
              <w:top w:val="nil"/>
              <w:left w:val="nil"/>
              <w:bottom w:val="nil"/>
              <w:right w:val="nil"/>
            </w:tcBorders>
            <w:shd w:val="clear" w:color="auto" w:fill="auto"/>
            <w:noWrap/>
            <w:vAlign w:val="bottom"/>
            <w:hideMark/>
          </w:tcPr>
          <w:p w14:paraId="669C5D19" w14:textId="77777777" w:rsidR="00A23F7A" w:rsidRPr="00E571B0" w:rsidRDefault="00A23F7A" w:rsidP="00B5765E">
            <w:pPr>
              <w:jc w:val="right"/>
              <w:rPr>
                <w:rFonts w:ascii="Arial" w:eastAsia="Times New Roman" w:hAnsi="Arial" w:cs="Arial"/>
                <w:b/>
                <w:bCs/>
                <w:sz w:val="14"/>
                <w:szCs w:val="14"/>
                <w:lang w:eastAsia="sv-SE"/>
              </w:rPr>
            </w:pPr>
            <w:r w:rsidRPr="00E571B0">
              <w:rPr>
                <w:rFonts w:ascii="Arial" w:eastAsia="Times New Roman" w:hAnsi="Arial" w:cs="Arial"/>
                <w:b/>
                <w:bCs/>
                <w:sz w:val="14"/>
                <w:szCs w:val="14"/>
                <w:lang w:eastAsia="sv-SE"/>
              </w:rPr>
              <w:t xml:space="preserve">6 </w:t>
            </w:r>
          </w:p>
        </w:tc>
        <w:tc>
          <w:tcPr>
            <w:tcW w:w="940" w:type="dxa"/>
            <w:tcBorders>
              <w:top w:val="nil"/>
              <w:left w:val="nil"/>
              <w:bottom w:val="nil"/>
              <w:right w:val="nil"/>
            </w:tcBorders>
            <w:shd w:val="clear" w:color="auto" w:fill="auto"/>
            <w:noWrap/>
            <w:vAlign w:val="bottom"/>
            <w:hideMark/>
          </w:tcPr>
          <w:p w14:paraId="17AC7255" w14:textId="77777777" w:rsidR="00A23F7A" w:rsidRPr="00E571B0" w:rsidRDefault="00A23F7A" w:rsidP="00B5765E">
            <w:pPr>
              <w:jc w:val="right"/>
              <w:rPr>
                <w:rFonts w:ascii="Arial" w:eastAsia="Times New Roman" w:hAnsi="Arial" w:cs="Arial"/>
                <w:b/>
                <w:bCs/>
                <w:sz w:val="14"/>
                <w:szCs w:val="14"/>
                <w:lang w:eastAsia="sv-SE"/>
              </w:rPr>
            </w:pPr>
            <w:r w:rsidRPr="00E571B0">
              <w:rPr>
                <w:rFonts w:ascii="Arial" w:eastAsia="Times New Roman" w:hAnsi="Arial" w:cs="Arial"/>
                <w:b/>
                <w:bCs/>
                <w:sz w:val="14"/>
                <w:szCs w:val="14"/>
                <w:lang w:eastAsia="sv-SE"/>
              </w:rPr>
              <w:t xml:space="preserve">4 </w:t>
            </w:r>
          </w:p>
        </w:tc>
      </w:tr>
      <w:tr w:rsidR="00A23F7A" w:rsidRPr="00E571B0" w14:paraId="4594BA1E" w14:textId="77777777" w:rsidTr="00B5765E">
        <w:trPr>
          <w:trHeight w:val="180"/>
        </w:trPr>
        <w:tc>
          <w:tcPr>
            <w:tcW w:w="4580" w:type="dxa"/>
            <w:tcBorders>
              <w:top w:val="nil"/>
              <w:left w:val="nil"/>
              <w:bottom w:val="nil"/>
              <w:right w:val="nil"/>
            </w:tcBorders>
            <w:shd w:val="clear" w:color="auto" w:fill="auto"/>
            <w:noWrap/>
            <w:vAlign w:val="bottom"/>
            <w:hideMark/>
          </w:tcPr>
          <w:p w14:paraId="31C9413A" w14:textId="77777777" w:rsidR="00A23F7A" w:rsidRPr="00E571B0" w:rsidRDefault="00A23F7A" w:rsidP="00B5765E">
            <w:pPr>
              <w:jc w:val="right"/>
              <w:rPr>
                <w:rFonts w:ascii="Arial" w:eastAsia="Times New Roman" w:hAnsi="Arial" w:cs="Arial"/>
                <w:b/>
                <w:bCs/>
                <w:sz w:val="14"/>
                <w:szCs w:val="14"/>
                <w:lang w:eastAsia="sv-SE"/>
              </w:rPr>
            </w:pPr>
          </w:p>
        </w:tc>
        <w:tc>
          <w:tcPr>
            <w:tcW w:w="1080" w:type="dxa"/>
            <w:tcBorders>
              <w:top w:val="nil"/>
              <w:left w:val="nil"/>
              <w:bottom w:val="nil"/>
              <w:right w:val="nil"/>
            </w:tcBorders>
            <w:shd w:val="clear" w:color="auto" w:fill="auto"/>
            <w:noWrap/>
            <w:vAlign w:val="bottom"/>
            <w:hideMark/>
          </w:tcPr>
          <w:p w14:paraId="10D8219E" w14:textId="77777777" w:rsidR="00A23F7A" w:rsidRPr="00E571B0"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4E8E722E" w14:textId="77777777" w:rsidR="00A23F7A" w:rsidRPr="00E571B0" w:rsidRDefault="00A23F7A" w:rsidP="00B5765E">
            <w:pPr>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49BF2900" w14:textId="77777777" w:rsidR="00A23F7A" w:rsidRPr="00E571B0" w:rsidRDefault="00A23F7A" w:rsidP="00B5765E">
            <w:pPr>
              <w:rPr>
                <w:rFonts w:eastAsia="Times New Roman" w:cs="Times New Roman"/>
                <w:lang w:eastAsia="sv-SE"/>
              </w:rPr>
            </w:pPr>
          </w:p>
        </w:tc>
      </w:tr>
      <w:tr w:rsidR="00A23F7A" w:rsidRPr="00E571B0" w14:paraId="5CBAE2DF" w14:textId="77777777" w:rsidTr="00B5765E">
        <w:trPr>
          <w:trHeight w:val="180"/>
        </w:trPr>
        <w:tc>
          <w:tcPr>
            <w:tcW w:w="4580" w:type="dxa"/>
            <w:tcBorders>
              <w:top w:val="nil"/>
              <w:left w:val="nil"/>
              <w:bottom w:val="nil"/>
              <w:right w:val="nil"/>
            </w:tcBorders>
            <w:shd w:val="clear" w:color="auto" w:fill="auto"/>
            <w:noWrap/>
            <w:vAlign w:val="bottom"/>
            <w:hideMark/>
          </w:tcPr>
          <w:p w14:paraId="75B4F7EC" w14:textId="77777777" w:rsidR="00A23F7A" w:rsidRPr="00E571B0" w:rsidRDefault="00A23F7A" w:rsidP="00B5765E">
            <w:pPr>
              <w:jc w:val="right"/>
              <w:rPr>
                <w:rFonts w:ascii="Arial" w:eastAsia="Times New Roman" w:hAnsi="Arial" w:cs="Arial"/>
                <w:b/>
                <w:bCs/>
                <w:sz w:val="14"/>
                <w:szCs w:val="14"/>
                <w:lang w:eastAsia="sv-SE"/>
              </w:rPr>
            </w:pPr>
            <w:r w:rsidRPr="00E571B0">
              <w:rPr>
                <w:rFonts w:ascii="Arial" w:eastAsia="Times New Roman" w:hAnsi="Arial" w:cs="Arial"/>
                <w:b/>
                <w:bCs/>
                <w:sz w:val="14"/>
                <w:szCs w:val="14"/>
                <w:lang w:eastAsia="sv-SE"/>
              </w:rPr>
              <w:t>Summa total</w:t>
            </w:r>
          </w:p>
        </w:tc>
        <w:tc>
          <w:tcPr>
            <w:tcW w:w="1080" w:type="dxa"/>
            <w:tcBorders>
              <w:top w:val="nil"/>
              <w:left w:val="nil"/>
              <w:bottom w:val="nil"/>
              <w:right w:val="nil"/>
            </w:tcBorders>
            <w:shd w:val="clear" w:color="auto" w:fill="auto"/>
            <w:noWrap/>
            <w:vAlign w:val="bottom"/>
            <w:hideMark/>
          </w:tcPr>
          <w:p w14:paraId="3A980F92" w14:textId="77777777" w:rsidR="00A23F7A" w:rsidRPr="00E571B0" w:rsidRDefault="00A23F7A" w:rsidP="00B5765E">
            <w:pPr>
              <w:jc w:val="right"/>
              <w:rPr>
                <w:rFonts w:ascii="Arial" w:eastAsia="Times New Roman" w:hAnsi="Arial" w:cs="Arial"/>
                <w:b/>
                <w:bCs/>
                <w:sz w:val="14"/>
                <w:szCs w:val="14"/>
                <w:lang w:eastAsia="sv-SE"/>
              </w:rPr>
            </w:pPr>
            <w:r w:rsidRPr="00E571B0">
              <w:rPr>
                <w:rFonts w:ascii="Arial" w:eastAsia="Times New Roman" w:hAnsi="Arial" w:cs="Arial"/>
                <w:b/>
                <w:bCs/>
                <w:sz w:val="14"/>
                <w:szCs w:val="14"/>
                <w:lang w:eastAsia="sv-SE"/>
              </w:rPr>
              <w:t xml:space="preserve">9 481 </w:t>
            </w:r>
          </w:p>
        </w:tc>
        <w:tc>
          <w:tcPr>
            <w:tcW w:w="820" w:type="dxa"/>
            <w:tcBorders>
              <w:top w:val="nil"/>
              <w:left w:val="nil"/>
              <w:bottom w:val="nil"/>
              <w:right w:val="nil"/>
            </w:tcBorders>
            <w:shd w:val="clear" w:color="auto" w:fill="auto"/>
            <w:noWrap/>
            <w:vAlign w:val="bottom"/>
            <w:hideMark/>
          </w:tcPr>
          <w:p w14:paraId="769A312C" w14:textId="77777777" w:rsidR="00A23F7A" w:rsidRPr="00E571B0" w:rsidRDefault="00A23F7A" w:rsidP="00B5765E">
            <w:pPr>
              <w:jc w:val="right"/>
              <w:rPr>
                <w:rFonts w:ascii="Arial" w:eastAsia="Times New Roman" w:hAnsi="Arial" w:cs="Arial"/>
                <w:b/>
                <w:bCs/>
                <w:sz w:val="14"/>
                <w:szCs w:val="14"/>
                <w:lang w:eastAsia="sv-SE"/>
              </w:rPr>
            </w:pPr>
            <w:r w:rsidRPr="00E571B0">
              <w:rPr>
                <w:rFonts w:ascii="Arial" w:eastAsia="Times New Roman" w:hAnsi="Arial" w:cs="Arial"/>
                <w:b/>
                <w:bCs/>
                <w:sz w:val="14"/>
                <w:szCs w:val="14"/>
                <w:lang w:eastAsia="sv-SE"/>
              </w:rPr>
              <w:t xml:space="preserve">4 855 </w:t>
            </w:r>
          </w:p>
        </w:tc>
        <w:tc>
          <w:tcPr>
            <w:tcW w:w="940" w:type="dxa"/>
            <w:tcBorders>
              <w:top w:val="nil"/>
              <w:left w:val="nil"/>
              <w:bottom w:val="nil"/>
              <w:right w:val="nil"/>
            </w:tcBorders>
            <w:shd w:val="clear" w:color="auto" w:fill="auto"/>
            <w:noWrap/>
            <w:vAlign w:val="bottom"/>
            <w:hideMark/>
          </w:tcPr>
          <w:p w14:paraId="145D5CB9" w14:textId="77777777" w:rsidR="00A23F7A" w:rsidRPr="00E571B0" w:rsidRDefault="00A23F7A" w:rsidP="00B5765E">
            <w:pPr>
              <w:jc w:val="right"/>
              <w:rPr>
                <w:rFonts w:ascii="Arial" w:eastAsia="Times New Roman" w:hAnsi="Arial" w:cs="Arial"/>
                <w:b/>
                <w:bCs/>
                <w:sz w:val="14"/>
                <w:szCs w:val="14"/>
                <w:lang w:eastAsia="sv-SE"/>
              </w:rPr>
            </w:pPr>
            <w:r w:rsidRPr="00E571B0">
              <w:rPr>
                <w:rFonts w:ascii="Arial" w:eastAsia="Times New Roman" w:hAnsi="Arial" w:cs="Arial"/>
                <w:b/>
                <w:bCs/>
                <w:sz w:val="14"/>
                <w:szCs w:val="14"/>
                <w:lang w:eastAsia="sv-SE"/>
              </w:rPr>
              <w:t xml:space="preserve">558 </w:t>
            </w:r>
          </w:p>
        </w:tc>
      </w:tr>
      <w:tr w:rsidR="00A23F7A" w:rsidRPr="00E571B0" w14:paraId="19BC9E4C" w14:textId="77777777" w:rsidTr="00B5765E">
        <w:trPr>
          <w:trHeight w:val="180"/>
        </w:trPr>
        <w:tc>
          <w:tcPr>
            <w:tcW w:w="4580" w:type="dxa"/>
            <w:tcBorders>
              <w:top w:val="nil"/>
              <w:left w:val="nil"/>
              <w:bottom w:val="nil"/>
              <w:right w:val="nil"/>
            </w:tcBorders>
            <w:shd w:val="clear" w:color="auto" w:fill="auto"/>
            <w:noWrap/>
            <w:vAlign w:val="center"/>
            <w:hideMark/>
          </w:tcPr>
          <w:p w14:paraId="089E71A9" w14:textId="77777777" w:rsidR="00A23F7A" w:rsidRPr="00E571B0" w:rsidRDefault="00A23F7A" w:rsidP="00B5765E">
            <w:pPr>
              <w:jc w:val="right"/>
              <w:rPr>
                <w:rFonts w:ascii="Arial" w:eastAsia="Times New Roman" w:hAnsi="Arial" w:cs="Arial"/>
                <w:b/>
                <w:bCs/>
                <w:sz w:val="14"/>
                <w:szCs w:val="14"/>
                <w:lang w:eastAsia="sv-SE"/>
              </w:rPr>
            </w:pPr>
          </w:p>
        </w:tc>
        <w:tc>
          <w:tcPr>
            <w:tcW w:w="1080" w:type="dxa"/>
            <w:tcBorders>
              <w:top w:val="nil"/>
              <w:left w:val="nil"/>
              <w:bottom w:val="nil"/>
              <w:right w:val="nil"/>
            </w:tcBorders>
            <w:shd w:val="clear" w:color="auto" w:fill="auto"/>
            <w:noWrap/>
            <w:vAlign w:val="bottom"/>
            <w:hideMark/>
          </w:tcPr>
          <w:p w14:paraId="417B2268" w14:textId="77777777" w:rsidR="00A23F7A" w:rsidRPr="00E571B0"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2BE3CA99" w14:textId="77777777" w:rsidR="00A23F7A" w:rsidRPr="00E571B0" w:rsidRDefault="00A23F7A" w:rsidP="00B5765E">
            <w:pPr>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5CE008C0" w14:textId="77777777" w:rsidR="00A23F7A" w:rsidRPr="00E571B0" w:rsidRDefault="00A23F7A" w:rsidP="00B5765E">
            <w:pPr>
              <w:rPr>
                <w:rFonts w:eastAsia="Times New Roman" w:cs="Times New Roman"/>
                <w:lang w:eastAsia="sv-SE"/>
              </w:rPr>
            </w:pPr>
          </w:p>
        </w:tc>
      </w:tr>
      <w:tr w:rsidR="00A23F7A" w:rsidRPr="00E571B0" w14:paraId="55239073" w14:textId="77777777" w:rsidTr="00B5765E">
        <w:trPr>
          <w:trHeight w:val="180"/>
        </w:trPr>
        <w:tc>
          <w:tcPr>
            <w:tcW w:w="4580" w:type="dxa"/>
            <w:tcBorders>
              <w:top w:val="nil"/>
              <w:left w:val="nil"/>
              <w:bottom w:val="nil"/>
              <w:right w:val="nil"/>
            </w:tcBorders>
            <w:shd w:val="clear" w:color="auto" w:fill="auto"/>
            <w:noWrap/>
            <w:vAlign w:val="bottom"/>
            <w:hideMark/>
          </w:tcPr>
          <w:p w14:paraId="74117657" w14:textId="77777777" w:rsidR="00A23F7A" w:rsidRPr="00E571B0" w:rsidRDefault="00A23F7A" w:rsidP="00B5765E">
            <w:pPr>
              <w:rPr>
                <w:rFonts w:eastAsia="Times New Roman" w:cs="Times New Roman"/>
                <w:lang w:eastAsia="sv-SE"/>
              </w:rPr>
            </w:pPr>
          </w:p>
        </w:tc>
        <w:tc>
          <w:tcPr>
            <w:tcW w:w="1080" w:type="dxa"/>
            <w:tcBorders>
              <w:top w:val="nil"/>
              <w:left w:val="nil"/>
              <w:bottom w:val="nil"/>
              <w:right w:val="nil"/>
            </w:tcBorders>
            <w:shd w:val="clear" w:color="auto" w:fill="auto"/>
            <w:noWrap/>
            <w:vAlign w:val="bottom"/>
            <w:hideMark/>
          </w:tcPr>
          <w:p w14:paraId="5CF5D24D" w14:textId="77777777" w:rsidR="00A23F7A" w:rsidRPr="00E571B0"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5D91C6FC" w14:textId="77777777" w:rsidR="00A23F7A" w:rsidRPr="00E571B0" w:rsidRDefault="00A23F7A" w:rsidP="00B5765E">
            <w:pPr>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3C8BAAC8" w14:textId="77777777" w:rsidR="00A23F7A" w:rsidRPr="00E571B0" w:rsidRDefault="00A23F7A" w:rsidP="00B5765E">
            <w:pPr>
              <w:rPr>
                <w:rFonts w:eastAsia="Times New Roman" w:cs="Times New Roman"/>
                <w:lang w:eastAsia="sv-SE"/>
              </w:rPr>
            </w:pPr>
          </w:p>
        </w:tc>
      </w:tr>
    </w:tbl>
    <w:p w14:paraId="506964CB" w14:textId="77777777" w:rsidR="00A23F7A" w:rsidRDefault="00A23F7A" w:rsidP="00B5765E"/>
    <w:p w14:paraId="764C917D" w14:textId="77777777" w:rsidR="00A23F7A" w:rsidRDefault="00A23F7A">
      <w:r>
        <w:br w:type="page"/>
      </w:r>
    </w:p>
    <w:tbl>
      <w:tblPr>
        <w:tblW w:w="5840" w:type="dxa"/>
        <w:tblCellMar>
          <w:left w:w="70" w:type="dxa"/>
          <w:right w:w="70" w:type="dxa"/>
        </w:tblCellMar>
        <w:tblLook w:val="04A0" w:firstRow="1" w:lastRow="0" w:firstColumn="1" w:lastColumn="0" w:noHBand="0" w:noVBand="1"/>
      </w:tblPr>
      <w:tblGrid>
        <w:gridCol w:w="580"/>
        <w:gridCol w:w="760"/>
        <w:gridCol w:w="732"/>
        <w:gridCol w:w="920"/>
        <w:gridCol w:w="980"/>
        <w:gridCol w:w="1080"/>
        <w:gridCol w:w="820"/>
      </w:tblGrid>
      <w:tr w:rsidR="00A23F7A" w:rsidRPr="00E571B0" w14:paraId="7C52BCE2" w14:textId="77777777" w:rsidTr="00B5765E">
        <w:trPr>
          <w:trHeight w:val="180"/>
        </w:trPr>
        <w:tc>
          <w:tcPr>
            <w:tcW w:w="580" w:type="dxa"/>
            <w:tcBorders>
              <w:top w:val="nil"/>
              <w:left w:val="nil"/>
              <w:bottom w:val="nil"/>
              <w:right w:val="nil"/>
            </w:tcBorders>
            <w:shd w:val="clear" w:color="auto" w:fill="auto"/>
            <w:noWrap/>
            <w:vAlign w:val="bottom"/>
            <w:hideMark/>
          </w:tcPr>
          <w:p w14:paraId="72766F21" w14:textId="77777777" w:rsidR="00A23F7A" w:rsidRPr="00E571B0" w:rsidRDefault="00A23F7A" w:rsidP="00B5765E">
            <w:pPr>
              <w:rPr>
                <w:rFonts w:eastAsia="Times New Roman" w:cs="Times New Roman"/>
                <w:sz w:val="24"/>
                <w:szCs w:val="24"/>
                <w:lang w:eastAsia="sv-SE"/>
              </w:rPr>
            </w:pPr>
          </w:p>
        </w:tc>
        <w:tc>
          <w:tcPr>
            <w:tcW w:w="760" w:type="dxa"/>
            <w:tcBorders>
              <w:top w:val="nil"/>
              <w:left w:val="nil"/>
              <w:bottom w:val="nil"/>
              <w:right w:val="nil"/>
            </w:tcBorders>
            <w:shd w:val="clear" w:color="auto" w:fill="auto"/>
            <w:noWrap/>
            <w:vAlign w:val="bottom"/>
            <w:hideMark/>
          </w:tcPr>
          <w:p w14:paraId="4492359B" w14:textId="77777777" w:rsidR="00A23F7A" w:rsidRPr="00E571B0" w:rsidRDefault="00A23F7A" w:rsidP="00B5765E">
            <w:pPr>
              <w:rPr>
                <w:rFonts w:eastAsia="Times New Roman" w:cs="Times New Roman"/>
                <w:lang w:eastAsia="sv-SE"/>
              </w:rPr>
            </w:pPr>
          </w:p>
        </w:tc>
        <w:tc>
          <w:tcPr>
            <w:tcW w:w="700" w:type="dxa"/>
            <w:tcBorders>
              <w:top w:val="nil"/>
              <w:left w:val="nil"/>
              <w:bottom w:val="nil"/>
              <w:right w:val="nil"/>
            </w:tcBorders>
            <w:shd w:val="clear" w:color="auto" w:fill="auto"/>
            <w:noWrap/>
            <w:vAlign w:val="bottom"/>
            <w:hideMark/>
          </w:tcPr>
          <w:p w14:paraId="381F5573" w14:textId="77777777" w:rsidR="00A23F7A" w:rsidRPr="00E571B0" w:rsidRDefault="00A23F7A" w:rsidP="00B5765E">
            <w:pPr>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251DE3F6" w14:textId="77777777" w:rsidR="00A23F7A" w:rsidRPr="00E571B0" w:rsidRDefault="00A23F7A" w:rsidP="00B5765E">
            <w:pPr>
              <w:rPr>
                <w:rFonts w:eastAsia="Times New Roman" w:cs="Times New Roman"/>
                <w:lang w:eastAsia="sv-SE"/>
              </w:rPr>
            </w:pPr>
          </w:p>
        </w:tc>
        <w:tc>
          <w:tcPr>
            <w:tcW w:w="980" w:type="dxa"/>
            <w:tcBorders>
              <w:top w:val="nil"/>
              <w:left w:val="nil"/>
              <w:bottom w:val="nil"/>
              <w:right w:val="nil"/>
            </w:tcBorders>
            <w:shd w:val="clear" w:color="auto" w:fill="auto"/>
            <w:noWrap/>
            <w:vAlign w:val="bottom"/>
            <w:hideMark/>
          </w:tcPr>
          <w:p w14:paraId="06BF1D47" w14:textId="77777777" w:rsidR="00A23F7A" w:rsidRPr="00E571B0" w:rsidRDefault="00A23F7A" w:rsidP="00B5765E">
            <w:pPr>
              <w:rPr>
                <w:rFonts w:eastAsia="Times New Roman" w:cs="Times New Roman"/>
                <w:lang w:eastAsia="sv-SE"/>
              </w:rPr>
            </w:pPr>
          </w:p>
        </w:tc>
        <w:tc>
          <w:tcPr>
            <w:tcW w:w="1080" w:type="dxa"/>
            <w:tcBorders>
              <w:top w:val="nil"/>
              <w:left w:val="nil"/>
              <w:bottom w:val="nil"/>
              <w:right w:val="nil"/>
            </w:tcBorders>
            <w:shd w:val="clear" w:color="auto" w:fill="auto"/>
            <w:noWrap/>
            <w:vAlign w:val="bottom"/>
            <w:hideMark/>
          </w:tcPr>
          <w:p w14:paraId="6CD2D627" w14:textId="77777777" w:rsidR="00A23F7A" w:rsidRPr="00E571B0"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6F6E7A32" w14:textId="77777777" w:rsidR="00A23F7A" w:rsidRPr="00E571B0" w:rsidRDefault="00A23F7A" w:rsidP="00B5765E">
            <w:pPr>
              <w:rPr>
                <w:rFonts w:eastAsia="Times New Roman" w:cs="Times New Roman"/>
                <w:lang w:eastAsia="sv-SE"/>
              </w:rPr>
            </w:pPr>
          </w:p>
        </w:tc>
      </w:tr>
      <w:tr w:rsidR="00A23F7A" w:rsidRPr="00E571B0" w14:paraId="5868292F" w14:textId="77777777" w:rsidTr="00B5765E">
        <w:trPr>
          <w:trHeight w:val="180"/>
        </w:trPr>
        <w:tc>
          <w:tcPr>
            <w:tcW w:w="580" w:type="dxa"/>
            <w:tcBorders>
              <w:top w:val="nil"/>
              <w:left w:val="nil"/>
              <w:bottom w:val="single" w:sz="4" w:space="0" w:color="auto"/>
              <w:right w:val="nil"/>
            </w:tcBorders>
            <w:shd w:val="clear" w:color="auto" w:fill="auto"/>
            <w:noWrap/>
            <w:vAlign w:val="bottom"/>
            <w:hideMark/>
          </w:tcPr>
          <w:p w14:paraId="0D251986" w14:textId="77777777" w:rsidR="00A23F7A" w:rsidRPr="00E571B0" w:rsidRDefault="00A23F7A" w:rsidP="00B5765E">
            <w:pPr>
              <w:rPr>
                <w:rFonts w:ascii="Arial" w:eastAsia="Times New Roman" w:hAnsi="Arial" w:cs="Arial"/>
                <w:sz w:val="14"/>
                <w:szCs w:val="14"/>
                <w:lang w:eastAsia="sv-SE"/>
              </w:rPr>
            </w:pPr>
            <w:r w:rsidRPr="00E571B0">
              <w:rPr>
                <w:rFonts w:ascii="Arial" w:eastAsia="Times New Roman" w:hAnsi="Arial" w:cs="Arial"/>
                <w:sz w:val="14"/>
                <w:szCs w:val="14"/>
                <w:lang w:eastAsia="sv-SE"/>
              </w:rPr>
              <w:t> </w:t>
            </w:r>
          </w:p>
        </w:tc>
        <w:tc>
          <w:tcPr>
            <w:tcW w:w="760" w:type="dxa"/>
            <w:tcBorders>
              <w:top w:val="nil"/>
              <w:left w:val="nil"/>
              <w:bottom w:val="single" w:sz="4" w:space="0" w:color="auto"/>
              <w:right w:val="nil"/>
            </w:tcBorders>
            <w:shd w:val="clear" w:color="auto" w:fill="auto"/>
            <w:noWrap/>
            <w:vAlign w:val="bottom"/>
            <w:hideMark/>
          </w:tcPr>
          <w:p w14:paraId="6350E10D" w14:textId="77777777" w:rsidR="00A23F7A" w:rsidRPr="00E571B0" w:rsidRDefault="00A23F7A" w:rsidP="00B5765E">
            <w:pPr>
              <w:rPr>
                <w:rFonts w:ascii="Arial" w:eastAsia="Times New Roman" w:hAnsi="Arial" w:cs="Arial"/>
                <w:sz w:val="14"/>
                <w:szCs w:val="14"/>
                <w:lang w:eastAsia="sv-SE"/>
              </w:rPr>
            </w:pPr>
            <w:r w:rsidRPr="00E571B0">
              <w:rPr>
                <w:rFonts w:ascii="Arial" w:eastAsia="Times New Roman" w:hAnsi="Arial" w:cs="Arial"/>
                <w:sz w:val="14"/>
                <w:szCs w:val="14"/>
                <w:lang w:eastAsia="sv-SE"/>
              </w:rPr>
              <w:t> </w:t>
            </w:r>
          </w:p>
        </w:tc>
        <w:tc>
          <w:tcPr>
            <w:tcW w:w="700" w:type="dxa"/>
            <w:tcBorders>
              <w:top w:val="nil"/>
              <w:left w:val="nil"/>
              <w:bottom w:val="single" w:sz="4" w:space="0" w:color="auto"/>
              <w:right w:val="nil"/>
            </w:tcBorders>
            <w:shd w:val="clear" w:color="auto" w:fill="auto"/>
            <w:noWrap/>
            <w:vAlign w:val="bottom"/>
            <w:hideMark/>
          </w:tcPr>
          <w:p w14:paraId="30D6927B" w14:textId="77777777" w:rsidR="00A23F7A" w:rsidRPr="00E571B0" w:rsidRDefault="00A23F7A" w:rsidP="00B5765E">
            <w:pPr>
              <w:rPr>
                <w:rFonts w:ascii="Arial" w:eastAsia="Times New Roman" w:hAnsi="Arial" w:cs="Arial"/>
                <w:sz w:val="14"/>
                <w:szCs w:val="14"/>
                <w:lang w:eastAsia="sv-SE"/>
              </w:rPr>
            </w:pPr>
            <w:r w:rsidRPr="00E571B0">
              <w:rPr>
                <w:rFonts w:ascii="Arial" w:eastAsia="Times New Roman" w:hAnsi="Arial" w:cs="Arial"/>
                <w:sz w:val="14"/>
                <w:szCs w:val="14"/>
                <w:lang w:eastAsia="sv-SE"/>
              </w:rPr>
              <w:t> </w:t>
            </w:r>
          </w:p>
        </w:tc>
        <w:tc>
          <w:tcPr>
            <w:tcW w:w="920" w:type="dxa"/>
            <w:tcBorders>
              <w:top w:val="nil"/>
              <w:left w:val="nil"/>
              <w:bottom w:val="single" w:sz="4" w:space="0" w:color="auto"/>
              <w:right w:val="nil"/>
            </w:tcBorders>
            <w:shd w:val="clear" w:color="auto" w:fill="auto"/>
            <w:noWrap/>
            <w:vAlign w:val="bottom"/>
            <w:hideMark/>
          </w:tcPr>
          <w:p w14:paraId="32BE3B98" w14:textId="77777777" w:rsidR="00A23F7A" w:rsidRPr="00E571B0" w:rsidRDefault="00A23F7A" w:rsidP="00B5765E">
            <w:pPr>
              <w:rPr>
                <w:rFonts w:ascii="Arial" w:eastAsia="Times New Roman" w:hAnsi="Arial" w:cs="Arial"/>
                <w:sz w:val="14"/>
                <w:szCs w:val="14"/>
                <w:lang w:eastAsia="sv-SE"/>
              </w:rPr>
            </w:pPr>
            <w:r w:rsidRPr="00E571B0">
              <w:rPr>
                <w:rFonts w:ascii="Arial" w:eastAsia="Times New Roman" w:hAnsi="Arial" w:cs="Arial"/>
                <w:sz w:val="14"/>
                <w:szCs w:val="14"/>
                <w:lang w:eastAsia="sv-SE"/>
              </w:rPr>
              <w:t> </w:t>
            </w:r>
          </w:p>
        </w:tc>
        <w:tc>
          <w:tcPr>
            <w:tcW w:w="980" w:type="dxa"/>
            <w:tcBorders>
              <w:top w:val="nil"/>
              <w:left w:val="nil"/>
              <w:bottom w:val="single" w:sz="4" w:space="0" w:color="auto"/>
              <w:right w:val="nil"/>
            </w:tcBorders>
            <w:shd w:val="clear" w:color="auto" w:fill="auto"/>
            <w:noWrap/>
            <w:vAlign w:val="bottom"/>
            <w:hideMark/>
          </w:tcPr>
          <w:p w14:paraId="470117ED" w14:textId="77777777" w:rsidR="00A23F7A" w:rsidRPr="00E571B0" w:rsidRDefault="00A23F7A" w:rsidP="00B5765E">
            <w:pPr>
              <w:rPr>
                <w:rFonts w:ascii="Arial" w:eastAsia="Times New Roman" w:hAnsi="Arial" w:cs="Arial"/>
                <w:sz w:val="14"/>
                <w:szCs w:val="14"/>
                <w:lang w:eastAsia="sv-SE"/>
              </w:rPr>
            </w:pPr>
            <w:r w:rsidRPr="00E571B0">
              <w:rPr>
                <w:rFonts w:ascii="Arial" w:eastAsia="Times New Roman" w:hAnsi="Arial" w:cs="Arial"/>
                <w:sz w:val="14"/>
                <w:szCs w:val="14"/>
                <w:lang w:eastAsia="sv-SE"/>
              </w:rPr>
              <w:t> </w:t>
            </w:r>
          </w:p>
        </w:tc>
        <w:tc>
          <w:tcPr>
            <w:tcW w:w="1080" w:type="dxa"/>
            <w:tcBorders>
              <w:top w:val="nil"/>
              <w:left w:val="nil"/>
              <w:bottom w:val="single" w:sz="4" w:space="0" w:color="auto"/>
              <w:right w:val="nil"/>
            </w:tcBorders>
            <w:shd w:val="clear" w:color="auto" w:fill="auto"/>
            <w:noWrap/>
            <w:vAlign w:val="bottom"/>
            <w:hideMark/>
          </w:tcPr>
          <w:p w14:paraId="0FFFB38C" w14:textId="77777777" w:rsidR="00A23F7A" w:rsidRPr="00E571B0" w:rsidRDefault="00A23F7A" w:rsidP="00B5765E">
            <w:pPr>
              <w:rPr>
                <w:rFonts w:ascii="Arial" w:eastAsia="Times New Roman" w:hAnsi="Arial" w:cs="Arial"/>
                <w:sz w:val="14"/>
                <w:szCs w:val="14"/>
                <w:lang w:eastAsia="sv-SE"/>
              </w:rPr>
            </w:pPr>
            <w:r w:rsidRPr="00E571B0">
              <w:rPr>
                <w:rFonts w:ascii="Arial" w:eastAsia="Times New Roman" w:hAnsi="Arial" w:cs="Arial"/>
                <w:sz w:val="14"/>
                <w:szCs w:val="14"/>
                <w:lang w:eastAsia="sv-SE"/>
              </w:rPr>
              <w:t> </w:t>
            </w:r>
          </w:p>
        </w:tc>
        <w:tc>
          <w:tcPr>
            <w:tcW w:w="820" w:type="dxa"/>
            <w:tcBorders>
              <w:top w:val="nil"/>
              <w:left w:val="nil"/>
              <w:bottom w:val="single" w:sz="4" w:space="0" w:color="auto"/>
              <w:right w:val="nil"/>
            </w:tcBorders>
            <w:shd w:val="clear" w:color="auto" w:fill="auto"/>
            <w:noWrap/>
            <w:vAlign w:val="bottom"/>
            <w:hideMark/>
          </w:tcPr>
          <w:p w14:paraId="5F97AA2B" w14:textId="77777777" w:rsidR="00A23F7A" w:rsidRPr="00E571B0" w:rsidRDefault="00A23F7A" w:rsidP="00B5765E">
            <w:pPr>
              <w:rPr>
                <w:rFonts w:ascii="Arial" w:eastAsia="Times New Roman" w:hAnsi="Arial" w:cs="Arial"/>
                <w:sz w:val="14"/>
                <w:szCs w:val="14"/>
                <w:lang w:eastAsia="sv-SE"/>
              </w:rPr>
            </w:pPr>
            <w:r w:rsidRPr="00E571B0">
              <w:rPr>
                <w:rFonts w:ascii="Arial" w:eastAsia="Times New Roman" w:hAnsi="Arial" w:cs="Arial"/>
                <w:sz w:val="14"/>
                <w:szCs w:val="14"/>
                <w:lang w:eastAsia="sv-SE"/>
              </w:rPr>
              <w:t> </w:t>
            </w:r>
          </w:p>
        </w:tc>
      </w:tr>
      <w:tr w:rsidR="00A23F7A" w:rsidRPr="00E571B0" w14:paraId="0120ECD6" w14:textId="77777777" w:rsidTr="00B5765E">
        <w:trPr>
          <w:trHeight w:val="180"/>
        </w:trPr>
        <w:tc>
          <w:tcPr>
            <w:tcW w:w="580" w:type="dxa"/>
            <w:tcBorders>
              <w:top w:val="nil"/>
              <w:left w:val="nil"/>
              <w:bottom w:val="single" w:sz="4" w:space="0" w:color="auto"/>
              <w:right w:val="nil"/>
            </w:tcBorders>
            <w:shd w:val="clear" w:color="auto" w:fill="auto"/>
            <w:noWrap/>
            <w:vAlign w:val="bottom"/>
            <w:hideMark/>
          </w:tcPr>
          <w:p w14:paraId="2F00C9B1" w14:textId="77777777" w:rsidR="00A23F7A" w:rsidRPr="00E571B0" w:rsidRDefault="00A23F7A" w:rsidP="00B5765E">
            <w:pPr>
              <w:rPr>
                <w:rFonts w:ascii="Arial" w:eastAsia="Times New Roman" w:hAnsi="Arial" w:cs="Arial"/>
                <w:sz w:val="14"/>
                <w:szCs w:val="14"/>
                <w:lang w:eastAsia="sv-SE"/>
              </w:rPr>
            </w:pPr>
            <w:r w:rsidRPr="00E571B0">
              <w:rPr>
                <w:rFonts w:ascii="Arial" w:eastAsia="Times New Roman" w:hAnsi="Arial" w:cs="Arial"/>
                <w:sz w:val="14"/>
                <w:szCs w:val="14"/>
                <w:lang w:eastAsia="sv-SE"/>
              </w:rPr>
              <w:t> </w:t>
            </w:r>
          </w:p>
        </w:tc>
        <w:tc>
          <w:tcPr>
            <w:tcW w:w="760" w:type="dxa"/>
            <w:tcBorders>
              <w:top w:val="nil"/>
              <w:left w:val="nil"/>
              <w:bottom w:val="single" w:sz="4" w:space="0" w:color="auto"/>
              <w:right w:val="nil"/>
            </w:tcBorders>
            <w:shd w:val="clear" w:color="auto" w:fill="auto"/>
            <w:noWrap/>
            <w:vAlign w:val="bottom"/>
            <w:hideMark/>
          </w:tcPr>
          <w:p w14:paraId="4C464811" w14:textId="77777777" w:rsidR="00A23F7A" w:rsidRPr="00E571B0" w:rsidRDefault="00A23F7A" w:rsidP="00B5765E">
            <w:pPr>
              <w:rPr>
                <w:rFonts w:ascii="Arial" w:eastAsia="Times New Roman" w:hAnsi="Arial" w:cs="Arial"/>
                <w:sz w:val="14"/>
                <w:szCs w:val="14"/>
                <w:lang w:eastAsia="sv-SE"/>
              </w:rPr>
            </w:pPr>
            <w:r w:rsidRPr="00E571B0">
              <w:rPr>
                <w:rFonts w:ascii="Arial" w:eastAsia="Times New Roman" w:hAnsi="Arial" w:cs="Arial"/>
                <w:sz w:val="14"/>
                <w:szCs w:val="14"/>
                <w:lang w:eastAsia="sv-SE"/>
              </w:rPr>
              <w:t> </w:t>
            </w:r>
          </w:p>
        </w:tc>
        <w:tc>
          <w:tcPr>
            <w:tcW w:w="700" w:type="dxa"/>
            <w:tcBorders>
              <w:top w:val="nil"/>
              <w:left w:val="nil"/>
              <w:bottom w:val="single" w:sz="4" w:space="0" w:color="auto"/>
              <w:right w:val="nil"/>
            </w:tcBorders>
            <w:shd w:val="clear" w:color="auto" w:fill="auto"/>
            <w:noWrap/>
            <w:vAlign w:val="bottom"/>
            <w:hideMark/>
          </w:tcPr>
          <w:p w14:paraId="3F4799EE" w14:textId="77777777" w:rsidR="00A23F7A" w:rsidRPr="00E571B0" w:rsidRDefault="00A23F7A" w:rsidP="00B5765E">
            <w:pPr>
              <w:rPr>
                <w:rFonts w:ascii="Arial" w:eastAsia="Times New Roman" w:hAnsi="Arial" w:cs="Arial"/>
                <w:sz w:val="14"/>
                <w:szCs w:val="14"/>
                <w:lang w:eastAsia="sv-SE"/>
              </w:rPr>
            </w:pPr>
            <w:r w:rsidRPr="00E571B0">
              <w:rPr>
                <w:rFonts w:ascii="Arial" w:eastAsia="Times New Roman" w:hAnsi="Arial" w:cs="Arial"/>
                <w:sz w:val="14"/>
                <w:szCs w:val="14"/>
                <w:lang w:eastAsia="sv-SE"/>
              </w:rPr>
              <w:t> </w:t>
            </w:r>
          </w:p>
        </w:tc>
        <w:tc>
          <w:tcPr>
            <w:tcW w:w="920" w:type="dxa"/>
            <w:tcBorders>
              <w:top w:val="nil"/>
              <w:left w:val="nil"/>
              <w:bottom w:val="single" w:sz="4" w:space="0" w:color="auto"/>
              <w:right w:val="nil"/>
            </w:tcBorders>
            <w:shd w:val="clear" w:color="auto" w:fill="auto"/>
            <w:noWrap/>
            <w:vAlign w:val="bottom"/>
            <w:hideMark/>
          </w:tcPr>
          <w:p w14:paraId="38E90C90" w14:textId="77777777" w:rsidR="00A23F7A" w:rsidRPr="00E571B0" w:rsidRDefault="00A23F7A" w:rsidP="00B5765E">
            <w:pPr>
              <w:rPr>
                <w:rFonts w:ascii="Arial" w:eastAsia="Times New Roman" w:hAnsi="Arial" w:cs="Arial"/>
                <w:sz w:val="14"/>
                <w:szCs w:val="14"/>
                <w:lang w:eastAsia="sv-SE"/>
              </w:rPr>
            </w:pPr>
            <w:r w:rsidRPr="00E571B0">
              <w:rPr>
                <w:rFonts w:ascii="Arial" w:eastAsia="Times New Roman" w:hAnsi="Arial" w:cs="Arial"/>
                <w:sz w:val="14"/>
                <w:szCs w:val="14"/>
                <w:lang w:eastAsia="sv-SE"/>
              </w:rPr>
              <w:t> </w:t>
            </w:r>
          </w:p>
        </w:tc>
        <w:tc>
          <w:tcPr>
            <w:tcW w:w="980" w:type="dxa"/>
            <w:tcBorders>
              <w:top w:val="nil"/>
              <w:left w:val="nil"/>
              <w:bottom w:val="single" w:sz="4" w:space="0" w:color="auto"/>
              <w:right w:val="nil"/>
            </w:tcBorders>
            <w:shd w:val="clear" w:color="auto" w:fill="auto"/>
            <w:noWrap/>
            <w:vAlign w:val="bottom"/>
            <w:hideMark/>
          </w:tcPr>
          <w:p w14:paraId="5F93C6A1" w14:textId="77777777" w:rsidR="00A23F7A" w:rsidRPr="00E571B0" w:rsidRDefault="00A23F7A" w:rsidP="00B5765E">
            <w:pPr>
              <w:rPr>
                <w:rFonts w:ascii="Arial" w:eastAsia="Times New Roman" w:hAnsi="Arial" w:cs="Arial"/>
                <w:sz w:val="14"/>
                <w:szCs w:val="14"/>
                <w:lang w:eastAsia="sv-SE"/>
              </w:rPr>
            </w:pPr>
            <w:r w:rsidRPr="00E571B0">
              <w:rPr>
                <w:rFonts w:ascii="Arial" w:eastAsia="Times New Roman" w:hAnsi="Arial" w:cs="Arial"/>
                <w:sz w:val="14"/>
                <w:szCs w:val="14"/>
                <w:lang w:eastAsia="sv-SE"/>
              </w:rPr>
              <w:t> </w:t>
            </w:r>
          </w:p>
        </w:tc>
        <w:tc>
          <w:tcPr>
            <w:tcW w:w="1080" w:type="dxa"/>
            <w:tcBorders>
              <w:top w:val="nil"/>
              <w:left w:val="nil"/>
              <w:bottom w:val="single" w:sz="4" w:space="0" w:color="auto"/>
              <w:right w:val="nil"/>
            </w:tcBorders>
            <w:shd w:val="clear" w:color="auto" w:fill="auto"/>
            <w:noWrap/>
            <w:vAlign w:val="bottom"/>
            <w:hideMark/>
          </w:tcPr>
          <w:p w14:paraId="4337F1EB" w14:textId="77777777" w:rsidR="00A23F7A" w:rsidRPr="00E571B0" w:rsidRDefault="00A23F7A" w:rsidP="00B5765E">
            <w:pPr>
              <w:rPr>
                <w:rFonts w:ascii="Arial" w:eastAsia="Times New Roman" w:hAnsi="Arial" w:cs="Arial"/>
                <w:sz w:val="14"/>
                <w:szCs w:val="14"/>
                <w:lang w:eastAsia="sv-SE"/>
              </w:rPr>
            </w:pPr>
            <w:r w:rsidRPr="00E571B0">
              <w:rPr>
                <w:rFonts w:ascii="Arial" w:eastAsia="Times New Roman" w:hAnsi="Arial" w:cs="Arial"/>
                <w:sz w:val="14"/>
                <w:szCs w:val="14"/>
                <w:lang w:eastAsia="sv-SE"/>
              </w:rPr>
              <w:t> </w:t>
            </w:r>
          </w:p>
        </w:tc>
        <w:tc>
          <w:tcPr>
            <w:tcW w:w="820" w:type="dxa"/>
            <w:tcBorders>
              <w:top w:val="nil"/>
              <w:left w:val="nil"/>
              <w:bottom w:val="single" w:sz="4" w:space="0" w:color="auto"/>
              <w:right w:val="nil"/>
            </w:tcBorders>
            <w:shd w:val="clear" w:color="auto" w:fill="auto"/>
            <w:noWrap/>
            <w:vAlign w:val="bottom"/>
            <w:hideMark/>
          </w:tcPr>
          <w:p w14:paraId="54489FA2" w14:textId="77777777" w:rsidR="00A23F7A" w:rsidRPr="00E571B0" w:rsidRDefault="00A23F7A" w:rsidP="00B5765E">
            <w:pPr>
              <w:rPr>
                <w:rFonts w:ascii="Arial" w:eastAsia="Times New Roman" w:hAnsi="Arial" w:cs="Arial"/>
                <w:sz w:val="14"/>
                <w:szCs w:val="14"/>
                <w:lang w:eastAsia="sv-SE"/>
              </w:rPr>
            </w:pPr>
            <w:r w:rsidRPr="00E571B0">
              <w:rPr>
                <w:rFonts w:ascii="Arial" w:eastAsia="Times New Roman" w:hAnsi="Arial" w:cs="Arial"/>
                <w:sz w:val="14"/>
                <w:szCs w:val="14"/>
                <w:lang w:eastAsia="sv-SE"/>
              </w:rPr>
              <w:t> </w:t>
            </w:r>
          </w:p>
        </w:tc>
      </w:tr>
      <w:tr w:rsidR="00A23F7A" w:rsidRPr="00E571B0" w14:paraId="5CC3CED6" w14:textId="77777777" w:rsidTr="00B5765E">
        <w:trPr>
          <w:trHeight w:val="180"/>
        </w:trPr>
        <w:tc>
          <w:tcPr>
            <w:tcW w:w="580" w:type="dxa"/>
            <w:tcBorders>
              <w:top w:val="nil"/>
              <w:left w:val="nil"/>
              <w:bottom w:val="nil"/>
              <w:right w:val="nil"/>
            </w:tcBorders>
            <w:shd w:val="clear" w:color="auto" w:fill="auto"/>
            <w:noWrap/>
            <w:vAlign w:val="bottom"/>
            <w:hideMark/>
          </w:tcPr>
          <w:p w14:paraId="672A7F31" w14:textId="77777777" w:rsidR="00A23F7A" w:rsidRPr="00E571B0" w:rsidRDefault="00A23F7A" w:rsidP="00B5765E">
            <w:pPr>
              <w:rPr>
                <w:rFonts w:ascii="Arial" w:eastAsia="Times New Roman" w:hAnsi="Arial" w:cs="Arial"/>
                <w:sz w:val="14"/>
                <w:szCs w:val="14"/>
                <w:lang w:eastAsia="sv-SE"/>
              </w:rPr>
            </w:pPr>
          </w:p>
        </w:tc>
        <w:tc>
          <w:tcPr>
            <w:tcW w:w="760" w:type="dxa"/>
            <w:tcBorders>
              <w:top w:val="nil"/>
              <w:left w:val="nil"/>
              <w:bottom w:val="nil"/>
              <w:right w:val="nil"/>
            </w:tcBorders>
            <w:shd w:val="clear" w:color="auto" w:fill="auto"/>
            <w:noWrap/>
            <w:vAlign w:val="bottom"/>
            <w:hideMark/>
          </w:tcPr>
          <w:p w14:paraId="645E7682" w14:textId="77777777" w:rsidR="00A23F7A" w:rsidRPr="00E571B0" w:rsidRDefault="00A23F7A" w:rsidP="00B5765E">
            <w:pPr>
              <w:rPr>
                <w:rFonts w:eastAsia="Times New Roman" w:cs="Times New Roman"/>
                <w:lang w:eastAsia="sv-SE"/>
              </w:rPr>
            </w:pPr>
          </w:p>
        </w:tc>
        <w:tc>
          <w:tcPr>
            <w:tcW w:w="700" w:type="dxa"/>
            <w:tcBorders>
              <w:top w:val="nil"/>
              <w:left w:val="nil"/>
              <w:bottom w:val="nil"/>
              <w:right w:val="nil"/>
            </w:tcBorders>
            <w:shd w:val="clear" w:color="auto" w:fill="auto"/>
            <w:noWrap/>
            <w:vAlign w:val="bottom"/>
            <w:hideMark/>
          </w:tcPr>
          <w:p w14:paraId="16F53A43" w14:textId="77777777" w:rsidR="00A23F7A" w:rsidRPr="00E571B0" w:rsidRDefault="00A23F7A" w:rsidP="00B5765E">
            <w:pPr>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58C8D86E" w14:textId="77777777" w:rsidR="00A23F7A" w:rsidRPr="00E571B0" w:rsidRDefault="00A23F7A" w:rsidP="00B5765E">
            <w:pPr>
              <w:rPr>
                <w:rFonts w:eastAsia="Times New Roman" w:cs="Times New Roman"/>
                <w:lang w:eastAsia="sv-SE"/>
              </w:rPr>
            </w:pPr>
          </w:p>
        </w:tc>
        <w:tc>
          <w:tcPr>
            <w:tcW w:w="980" w:type="dxa"/>
            <w:tcBorders>
              <w:top w:val="nil"/>
              <w:left w:val="nil"/>
              <w:bottom w:val="nil"/>
              <w:right w:val="nil"/>
            </w:tcBorders>
            <w:shd w:val="clear" w:color="auto" w:fill="auto"/>
            <w:noWrap/>
            <w:vAlign w:val="bottom"/>
            <w:hideMark/>
          </w:tcPr>
          <w:p w14:paraId="2C23E7BA" w14:textId="77777777" w:rsidR="00A23F7A" w:rsidRPr="00E571B0" w:rsidRDefault="00A23F7A" w:rsidP="00B5765E">
            <w:pPr>
              <w:rPr>
                <w:rFonts w:eastAsia="Times New Roman" w:cs="Times New Roman"/>
                <w:lang w:eastAsia="sv-SE"/>
              </w:rPr>
            </w:pPr>
          </w:p>
        </w:tc>
        <w:tc>
          <w:tcPr>
            <w:tcW w:w="1080" w:type="dxa"/>
            <w:tcBorders>
              <w:top w:val="nil"/>
              <w:left w:val="nil"/>
              <w:bottom w:val="nil"/>
              <w:right w:val="nil"/>
            </w:tcBorders>
            <w:shd w:val="clear" w:color="auto" w:fill="auto"/>
            <w:noWrap/>
            <w:vAlign w:val="bottom"/>
            <w:hideMark/>
          </w:tcPr>
          <w:p w14:paraId="787D9665" w14:textId="77777777" w:rsidR="00A23F7A" w:rsidRPr="00E571B0"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04FF9A01" w14:textId="77777777" w:rsidR="00A23F7A" w:rsidRPr="00E571B0" w:rsidRDefault="00A23F7A" w:rsidP="00B5765E">
            <w:pPr>
              <w:rPr>
                <w:rFonts w:eastAsia="Times New Roman" w:cs="Times New Roman"/>
                <w:lang w:eastAsia="sv-SE"/>
              </w:rPr>
            </w:pPr>
          </w:p>
        </w:tc>
      </w:tr>
      <w:tr w:rsidR="00A23F7A" w:rsidRPr="00E571B0" w14:paraId="2E71266D" w14:textId="77777777" w:rsidTr="00B5765E">
        <w:trPr>
          <w:trHeight w:val="180"/>
        </w:trPr>
        <w:tc>
          <w:tcPr>
            <w:tcW w:w="580" w:type="dxa"/>
            <w:tcBorders>
              <w:top w:val="nil"/>
              <w:left w:val="nil"/>
              <w:bottom w:val="nil"/>
              <w:right w:val="nil"/>
            </w:tcBorders>
            <w:shd w:val="clear" w:color="auto" w:fill="auto"/>
            <w:noWrap/>
            <w:vAlign w:val="bottom"/>
            <w:hideMark/>
          </w:tcPr>
          <w:p w14:paraId="5EE2C39A" w14:textId="77777777" w:rsidR="00A23F7A" w:rsidRPr="00E571B0" w:rsidRDefault="00A23F7A" w:rsidP="00B5765E">
            <w:pPr>
              <w:rPr>
                <w:rFonts w:eastAsia="Times New Roman" w:cs="Times New Roman"/>
                <w:lang w:eastAsia="sv-SE"/>
              </w:rPr>
            </w:pPr>
          </w:p>
        </w:tc>
        <w:tc>
          <w:tcPr>
            <w:tcW w:w="760" w:type="dxa"/>
            <w:tcBorders>
              <w:top w:val="nil"/>
              <w:left w:val="nil"/>
              <w:bottom w:val="nil"/>
              <w:right w:val="nil"/>
            </w:tcBorders>
            <w:shd w:val="clear" w:color="auto" w:fill="auto"/>
            <w:noWrap/>
            <w:vAlign w:val="bottom"/>
            <w:hideMark/>
          </w:tcPr>
          <w:p w14:paraId="3C76DF4F" w14:textId="77777777" w:rsidR="00A23F7A" w:rsidRPr="00E571B0" w:rsidRDefault="00A23F7A" w:rsidP="00B5765E">
            <w:pPr>
              <w:rPr>
                <w:rFonts w:eastAsia="Times New Roman" w:cs="Times New Roman"/>
                <w:lang w:eastAsia="sv-SE"/>
              </w:rPr>
            </w:pPr>
          </w:p>
        </w:tc>
        <w:tc>
          <w:tcPr>
            <w:tcW w:w="700" w:type="dxa"/>
            <w:tcBorders>
              <w:top w:val="nil"/>
              <w:left w:val="nil"/>
              <w:bottom w:val="nil"/>
              <w:right w:val="nil"/>
            </w:tcBorders>
            <w:shd w:val="clear" w:color="auto" w:fill="auto"/>
            <w:noWrap/>
            <w:vAlign w:val="bottom"/>
            <w:hideMark/>
          </w:tcPr>
          <w:p w14:paraId="3761B6E9" w14:textId="77777777" w:rsidR="00A23F7A" w:rsidRPr="00E571B0" w:rsidRDefault="00A23F7A" w:rsidP="00B5765E">
            <w:pPr>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3AB2E0FC" w14:textId="77777777" w:rsidR="00A23F7A" w:rsidRPr="00E571B0" w:rsidRDefault="00A23F7A" w:rsidP="00B5765E">
            <w:pPr>
              <w:rPr>
                <w:rFonts w:eastAsia="Times New Roman" w:cs="Times New Roman"/>
                <w:lang w:eastAsia="sv-SE"/>
              </w:rPr>
            </w:pPr>
          </w:p>
        </w:tc>
        <w:tc>
          <w:tcPr>
            <w:tcW w:w="980" w:type="dxa"/>
            <w:tcBorders>
              <w:top w:val="nil"/>
              <w:left w:val="nil"/>
              <w:bottom w:val="nil"/>
              <w:right w:val="nil"/>
            </w:tcBorders>
            <w:shd w:val="clear" w:color="auto" w:fill="auto"/>
            <w:noWrap/>
            <w:vAlign w:val="bottom"/>
            <w:hideMark/>
          </w:tcPr>
          <w:p w14:paraId="7B6E034D" w14:textId="77777777" w:rsidR="00A23F7A" w:rsidRPr="00E571B0" w:rsidRDefault="00A23F7A" w:rsidP="00B5765E">
            <w:pPr>
              <w:rPr>
                <w:rFonts w:eastAsia="Times New Roman" w:cs="Times New Roman"/>
                <w:lang w:eastAsia="sv-SE"/>
              </w:rPr>
            </w:pPr>
          </w:p>
        </w:tc>
        <w:tc>
          <w:tcPr>
            <w:tcW w:w="1080" w:type="dxa"/>
            <w:tcBorders>
              <w:top w:val="nil"/>
              <w:left w:val="nil"/>
              <w:bottom w:val="nil"/>
              <w:right w:val="nil"/>
            </w:tcBorders>
            <w:shd w:val="clear" w:color="auto" w:fill="auto"/>
            <w:noWrap/>
            <w:vAlign w:val="bottom"/>
            <w:hideMark/>
          </w:tcPr>
          <w:p w14:paraId="4681A66B" w14:textId="77777777" w:rsidR="00A23F7A" w:rsidRPr="00E571B0"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76DA440A" w14:textId="77777777" w:rsidR="00A23F7A" w:rsidRPr="00E571B0" w:rsidRDefault="00A23F7A" w:rsidP="00B5765E">
            <w:pPr>
              <w:rPr>
                <w:rFonts w:eastAsia="Times New Roman" w:cs="Times New Roman"/>
                <w:lang w:eastAsia="sv-SE"/>
              </w:rPr>
            </w:pPr>
          </w:p>
        </w:tc>
      </w:tr>
      <w:tr w:rsidR="00A23F7A" w:rsidRPr="00E571B0" w14:paraId="0D6FFFF2" w14:textId="77777777" w:rsidTr="00B5765E">
        <w:trPr>
          <w:trHeight w:val="180"/>
        </w:trPr>
        <w:tc>
          <w:tcPr>
            <w:tcW w:w="580" w:type="dxa"/>
            <w:tcBorders>
              <w:top w:val="nil"/>
              <w:left w:val="nil"/>
              <w:bottom w:val="nil"/>
              <w:right w:val="nil"/>
            </w:tcBorders>
            <w:shd w:val="clear" w:color="auto" w:fill="auto"/>
            <w:noWrap/>
            <w:vAlign w:val="bottom"/>
            <w:hideMark/>
          </w:tcPr>
          <w:p w14:paraId="45DBE190" w14:textId="77777777" w:rsidR="00A23F7A" w:rsidRPr="00E571B0" w:rsidRDefault="00A23F7A" w:rsidP="00B5765E">
            <w:pPr>
              <w:rPr>
                <w:rFonts w:ascii="Arial" w:eastAsia="Times New Roman" w:hAnsi="Arial" w:cs="Arial"/>
                <w:sz w:val="14"/>
                <w:szCs w:val="14"/>
                <w:lang w:eastAsia="sv-SE"/>
              </w:rPr>
            </w:pPr>
            <w:r w:rsidRPr="00E571B0">
              <w:rPr>
                <w:rFonts w:ascii="Arial" w:eastAsia="Times New Roman" w:hAnsi="Arial" w:cs="Arial"/>
                <w:sz w:val="14"/>
                <w:szCs w:val="14"/>
                <w:lang w:eastAsia="sv-SE"/>
              </w:rPr>
              <w:t>Resor</w:t>
            </w:r>
          </w:p>
        </w:tc>
        <w:tc>
          <w:tcPr>
            <w:tcW w:w="760" w:type="dxa"/>
            <w:tcBorders>
              <w:top w:val="nil"/>
              <w:left w:val="nil"/>
              <w:bottom w:val="nil"/>
              <w:right w:val="nil"/>
            </w:tcBorders>
            <w:shd w:val="clear" w:color="auto" w:fill="auto"/>
            <w:noWrap/>
            <w:vAlign w:val="bottom"/>
            <w:hideMark/>
          </w:tcPr>
          <w:p w14:paraId="1F693379" w14:textId="77777777" w:rsidR="00A23F7A" w:rsidRPr="00E571B0" w:rsidRDefault="00A23F7A" w:rsidP="00B5765E">
            <w:pPr>
              <w:rPr>
                <w:rFonts w:ascii="Arial" w:eastAsia="Times New Roman" w:hAnsi="Arial" w:cs="Arial"/>
                <w:sz w:val="14"/>
                <w:szCs w:val="14"/>
                <w:lang w:eastAsia="sv-SE"/>
              </w:rPr>
            </w:pPr>
            <w:r w:rsidRPr="00E571B0">
              <w:rPr>
                <w:rFonts w:ascii="Arial" w:eastAsia="Times New Roman" w:hAnsi="Arial" w:cs="Arial"/>
                <w:sz w:val="14"/>
                <w:szCs w:val="14"/>
                <w:lang w:eastAsia="sv-SE"/>
              </w:rPr>
              <w:t>Tryckning</w:t>
            </w:r>
          </w:p>
        </w:tc>
        <w:tc>
          <w:tcPr>
            <w:tcW w:w="700" w:type="dxa"/>
            <w:tcBorders>
              <w:top w:val="nil"/>
              <w:left w:val="nil"/>
              <w:bottom w:val="nil"/>
              <w:right w:val="nil"/>
            </w:tcBorders>
            <w:shd w:val="clear" w:color="auto" w:fill="auto"/>
            <w:noWrap/>
            <w:vAlign w:val="bottom"/>
            <w:hideMark/>
          </w:tcPr>
          <w:p w14:paraId="21E85A7D" w14:textId="77777777" w:rsidR="00A23F7A" w:rsidRPr="00E571B0" w:rsidRDefault="00A23F7A" w:rsidP="00B5765E">
            <w:pPr>
              <w:rPr>
                <w:rFonts w:ascii="Arial" w:eastAsia="Times New Roman" w:hAnsi="Arial" w:cs="Arial"/>
                <w:sz w:val="14"/>
                <w:szCs w:val="14"/>
                <w:lang w:eastAsia="sv-SE"/>
              </w:rPr>
            </w:pPr>
            <w:r w:rsidRPr="00E571B0">
              <w:rPr>
                <w:rFonts w:ascii="Arial" w:eastAsia="Times New Roman" w:hAnsi="Arial" w:cs="Arial"/>
                <w:sz w:val="14"/>
                <w:szCs w:val="14"/>
                <w:lang w:eastAsia="sv-SE"/>
              </w:rPr>
              <w:t>Konsulta-</w:t>
            </w:r>
          </w:p>
        </w:tc>
        <w:tc>
          <w:tcPr>
            <w:tcW w:w="920" w:type="dxa"/>
            <w:tcBorders>
              <w:top w:val="nil"/>
              <w:left w:val="nil"/>
              <w:bottom w:val="nil"/>
              <w:right w:val="nil"/>
            </w:tcBorders>
            <w:shd w:val="clear" w:color="auto" w:fill="auto"/>
            <w:noWrap/>
            <w:vAlign w:val="bottom"/>
            <w:hideMark/>
          </w:tcPr>
          <w:p w14:paraId="69E4235B" w14:textId="77777777" w:rsidR="00A23F7A" w:rsidRPr="00E571B0" w:rsidRDefault="00A23F7A" w:rsidP="00B5765E">
            <w:pPr>
              <w:rPr>
                <w:rFonts w:ascii="Arial" w:eastAsia="Times New Roman" w:hAnsi="Arial" w:cs="Arial"/>
                <w:sz w:val="14"/>
                <w:szCs w:val="14"/>
                <w:lang w:eastAsia="sv-SE"/>
              </w:rPr>
            </w:pPr>
            <w:r w:rsidRPr="00E571B0">
              <w:rPr>
                <w:rFonts w:ascii="Arial" w:eastAsia="Times New Roman" w:hAnsi="Arial" w:cs="Arial"/>
                <w:sz w:val="14"/>
                <w:szCs w:val="14"/>
                <w:lang w:eastAsia="sv-SE"/>
              </w:rPr>
              <w:t xml:space="preserve">Övriga </w:t>
            </w:r>
          </w:p>
        </w:tc>
        <w:tc>
          <w:tcPr>
            <w:tcW w:w="980" w:type="dxa"/>
            <w:tcBorders>
              <w:top w:val="nil"/>
              <w:left w:val="nil"/>
              <w:bottom w:val="nil"/>
              <w:right w:val="nil"/>
            </w:tcBorders>
            <w:shd w:val="clear" w:color="auto" w:fill="auto"/>
            <w:noWrap/>
            <w:vAlign w:val="bottom"/>
            <w:hideMark/>
          </w:tcPr>
          <w:p w14:paraId="702D51DE" w14:textId="77777777" w:rsidR="00A23F7A" w:rsidRPr="00E571B0" w:rsidRDefault="00A23F7A" w:rsidP="00B5765E">
            <w:pPr>
              <w:rPr>
                <w:rFonts w:ascii="Arial" w:eastAsia="Times New Roman" w:hAnsi="Arial" w:cs="Arial"/>
                <w:sz w:val="14"/>
                <w:szCs w:val="14"/>
                <w:lang w:eastAsia="sv-SE"/>
              </w:rPr>
            </w:pPr>
            <w:r w:rsidRPr="00E571B0">
              <w:rPr>
                <w:rFonts w:ascii="Arial" w:eastAsia="Times New Roman" w:hAnsi="Arial" w:cs="Arial"/>
                <w:sz w:val="14"/>
                <w:szCs w:val="14"/>
                <w:lang w:eastAsia="sv-SE"/>
              </w:rPr>
              <w:t>Bidrag till</w:t>
            </w:r>
          </w:p>
        </w:tc>
        <w:tc>
          <w:tcPr>
            <w:tcW w:w="1080" w:type="dxa"/>
            <w:tcBorders>
              <w:top w:val="nil"/>
              <w:left w:val="nil"/>
              <w:bottom w:val="nil"/>
              <w:right w:val="nil"/>
            </w:tcBorders>
            <w:shd w:val="clear" w:color="auto" w:fill="auto"/>
            <w:noWrap/>
            <w:vAlign w:val="bottom"/>
            <w:hideMark/>
          </w:tcPr>
          <w:p w14:paraId="15AA9C80" w14:textId="77777777" w:rsidR="00A23F7A" w:rsidRPr="00E571B0" w:rsidRDefault="00A23F7A" w:rsidP="00B5765E">
            <w:pPr>
              <w:rPr>
                <w:rFonts w:ascii="Arial" w:eastAsia="Times New Roman" w:hAnsi="Arial" w:cs="Arial"/>
                <w:sz w:val="14"/>
                <w:szCs w:val="14"/>
                <w:lang w:eastAsia="sv-SE"/>
              </w:rPr>
            </w:pPr>
            <w:r w:rsidRPr="00E571B0">
              <w:rPr>
                <w:rFonts w:ascii="Arial" w:eastAsia="Times New Roman" w:hAnsi="Arial" w:cs="Arial"/>
                <w:sz w:val="14"/>
                <w:szCs w:val="14"/>
                <w:lang w:eastAsia="sv-SE"/>
              </w:rPr>
              <w:t>Inkomster</w:t>
            </w:r>
          </w:p>
        </w:tc>
        <w:tc>
          <w:tcPr>
            <w:tcW w:w="820" w:type="dxa"/>
            <w:tcBorders>
              <w:top w:val="nil"/>
              <w:left w:val="nil"/>
              <w:bottom w:val="nil"/>
              <w:right w:val="nil"/>
            </w:tcBorders>
            <w:shd w:val="clear" w:color="auto" w:fill="auto"/>
            <w:noWrap/>
            <w:vAlign w:val="bottom"/>
            <w:hideMark/>
          </w:tcPr>
          <w:p w14:paraId="4D428EE0" w14:textId="77777777" w:rsidR="00A23F7A" w:rsidRPr="00E571B0" w:rsidRDefault="00A23F7A" w:rsidP="00B5765E">
            <w:pPr>
              <w:rPr>
                <w:rFonts w:ascii="Arial" w:eastAsia="Times New Roman" w:hAnsi="Arial" w:cs="Arial"/>
                <w:sz w:val="14"/>
                <w:szCs w:val="14"/>
                <w:lang w:eastAsia="sv-SE"/>
              </w:rPr>
            </w:pPr>
            <w:r w:rsidRPr="00E571B0">
              <w:rPr>
                <w:rFonts w:ascii="Arial" w:eastAsia="Times New Roman" w:hAnsi="Arial" w:cs="Arial"/>
                <w:sz w:val="14"/>
                <w:szCs w:val="14"/>
                <w:lang w:eastAsia="sv-SE"/>
              </w:rPr>
              <w:t>Summa</w:t>
            </w:r>
          </w:p>
        </w:tc>
      </w:tr>
      <w:tr w:rsidR="00A23F7A" w:rsidRPr="00E571B0" w14:paraId="600E4DDB" w14:textId="77777777" w:rsidTr="00B5765E">
        <w:trPr>
          <w:trHeight w:val="180"/>
        </w:trPr>
        <w:tc>
          <w:tcPr>
            <w:tcW w:w="580" w:type="dxa"/>
            <w:tcBorders>
              <w:top w:val="nil"/>
              <w:left w:val="nil"/>
              <w:bottom w:val="nil"/>
              <w:right w:val="nil"/>
            </w:tcBorders>
            <w:shd w:val="clear" w:color="auto" w:fill="auto"/>
            <w:noWrap/>
            <w:vAlign w:val="bottom"/>
            <w:hideMark/>
          </w:tcPr>
          <w:p w14:paraId="1CBA8EDA" w14:textId="77777777" w:rsidR="00A23F7A" w:rsidRPr="00E571B0" w:rsidRDefault="00A23F7A" w:rsidP="00B5765E">
            <w:pPr>
              <w:rPr>
                <w:rFonts w:ascii="Arial" w:eastAsia="Times New Roman" w:hAnsi="Arial" w:cs="Arial"/>
                <w:sz w:val="14"/>
                <w:szCs w:val="14"/>
                <w:lang w:eastAsia="sv-SE"/>
              </w:rPr>
            </w:pPr>
          </w:p>
        </w:tc>
        <w:tc>
          <w:tcPr>
            <w:tcW w:w="760" w:type="dxa"/>
            <w:tcBorders>
              <w:top w:val="nil"/>
              <w:left w:val="nil"/>
              <w:bottom w:val="nil"/>
              <w:right w:val="nil"/>
            </w:tcBorders>
            <w:shd w:val="clear" w:color="auto" w:fill="auto"/>
            <w:noWrap/>
            <w:vAlign w:val="bottom"/>
            <w:hideMark/>
          </w:tcPr>
          <w:p w14:paraId="3C0713EB" w14:textId="77777777" w:rsidR="00A23F7A" w:rsidRPr="00E571B0" w:rsidRDefault="00A23F7A" w:rsidP="00B5765E">
            <w:pPr>
              <w:rPr>
                <w:rFonts w:eastAsia="Times New Roman" w:cs="Times New Roman"/>
                <w:lang w:eastAsia="sv-SE"/>
              </w:rPr>
            </w:pPr>
          </w:p>
        </w:tc>
        <w:tc>
          <w:tcPr>
            <w:tcW w:w="700" w:type="dxa"/>
            <w:tcBorders>
              <w:top w:val="nil"/>
              <w:left w:val="nil"/>
              <w:bottom w:val="nil"/>
              <w:right w:val="nil"/>
            </w:tcBorders>
            <w:shd w:val="clear" w:color="auto" w:fill="auto"/>
            <w:noWrap/>
            <w:vAlign w:val="bottom"/>
            <w:hideMark/>
          </w:tcPr>
          <w:p w14:paraId="7693E639" w14:textId="77777777" w:rsidR="00A23F7A" w:rsidRPr="00E571B0" w:rsidRDefault="00A23F7A" w:rsidP="00B5765E">
            <w:pPr>
              <w:rPr>
                <w:rFonts w:ascii="Arial" w:eastAsia="Times New Roman" w:hAnsi="Arial" w:cs="Arial"/>
                <w:sz w:val="14"/>
                <w:szCs w:val="14"/>
                <w:lang w:eastAsia="sv-SE"/>
              </w:rPr>
            </w:pPr>
            <w:proofErr w:type="spellStart"/>
            <w:r w:rsidRPr="00E571B0">
              <w:rPr>
                <w:rFonts w:ascii="Arial" w:eastAsia="Times New Roman" w:hAnsi="Arial" w:cs="Arial"/>
                <w:sz w:val="14"/>
                <w:szCs w:val="14"/>
                <w:lang w:eastAsia="sv-SE"/>
              </w:rPr>
              <w:t>tioner</w:t>
            </w:r>
            <w:proofErr w:type="spellEnd"/>
          </w:p>
        </w:tc>
        <w:tc>
          <w:tcPr>
            <w:tcW w:w="920" w:type="dxa"/>
            <w:tcBorders>
              <w:top w:val="nil"/>
              <w:left w:val="nil"/>
              <w:bottom w:val="nil"/>
              <w:right w:val="nil"/>
            </w:tcBorders>
            <w:shd w:val="clear" w:color="auto" w:fill="auto"/>
            <w:noWrap/>
            <w:vAlign w:val="bottom"/>
            <w:hideMark/>
          </w:tcPr>
          <w:p w14:paraId="22F42054" w14:textId="77777777" w:rsidR="00A23F7A" w:rsidRPr="00E571B0" w:rsidRDefault="00A23F7A" w:rsidP="00B5765E">
            <w:pPr>
              <w:rPr>
                <w:rFonts w:ascii="Arial" w:eastAsia="Times New Roman" w:hAnsi="Arial" w:cs="Arial"/>
                <w:sz w:val="14"/>
                <w:szCs w:val="14"/>
                <w:lang w:eastAsia="sv-SE"/>
              </w:rPr>
            </w:pPr>
            <w:proofErr w:type="spellStart"/>
            <w:r w:rsidRPr="00E571B0">
              <w:rPr>
                <w:rFonts w:ascii="Arial" w:eastAsia="Times New Roman" w:hAnsi="Arial" w:cs="Arial"/>
                <w:sz w:val="14"/>
                <w:szCs w:val="14"/>
                <w:lang w:eastAsia="sv-SE"/>
              </w:rPr>
              <w:t>administra</w:t>
            </w:r>
            <w:proofErr w:type="spellEnd"/>
            <w:r w:rsidRPr="00E571B0">
              <w:rPr>
                <w:rFonts w:ascii="Arial" w:eastAsia="Times New Roman" w:hAnsi="Arial" w:cs="Arial"/>
                <w:sz w:val="14"/>
                <w:szCs w:val="14"/>
                <w:lang w:eastAsia="sv-SE"/>
              </w:rPr>
              <w:t>-</w:t>
            </w:r>
          </w:p>
        </w:tc>
        <w:tc>
          <w:tcPr>
            <w:tcW w:w="980" w:type="dxa"/>
            <w:tcBorders>
              <w:top w:val="nil"/>
              <w:left w:val="nil"/>
              <w:bottom w:val="nil"/>
              <w:right w:val="nil"/>
            </w:tcBorders>
            <w:shd w:val="clear" w:color="auto" w:fill="auto"/>
            <w:noWrap/>
            <w:vAlign w:val="bottom"/>
            <w:hideMark/>
          </w:tcPr>
          <w:p w14:paraId="0A8907AB" w14:textId="77777777" w:rsidR="00A23F7A" w:rsidRPr="00E571B0" w:rsidRDefault="00A23F7A" w:rsidP="00B5765E">
            <w:pPr>
              <w:rPr>
                <w:rFonts w:ascii="Arial" w:eastAsia="Times New Roman" w:hAnsi="Arial" w:cs="Arial"/>
                <w:sz w:val="14"/>
                <w:szCs w:val="14"/>
                <w:lang w:eastAsia="sv-SE"/>
              </w:rPr>
            </w:pPr>
            <w:r w:rsidRPr="00E571B0">
              <w:rPr>
                <w:rFonts w:ascii="Arial" w:eastAsia="Times New Roman" w:hAnsi="Arial" w:cs="Arial"/>
                <w:sz w:val="14"/>
                <w:szCs w:val="14"/>
                <w:lang w:eastAsia="sv-SE"/>
              </w:rPr>
              <w:t>myndigheter,</w:t>
            </w:r>
          </w:p>
        </w:tc>
        <w:tc>
          <w:tcPr>
            <w:tcW w:w="1080" w:type="dxa"/>
            <w:tcBorders>
              <w:top w:val="nil"/>
              <w:left w:val="nil"/>
              <w:bottom w:val="nil"/>
              <w:right w:val="nil"/>
            </w:tcBorders>
            <w:shd w:val="clear" w:color="auto" w:fill="auto"/>
            <w:noWrap/>
            <w:vAlign w:val="bottom"/>
            <w:hideMark/>
          </w:tcPr>
          <w:p w14:paraId="45F7D3BB" w14:textId="77777777" w:rsidR="00A23F7A" w:rsidRPr="00E571B0" w:rsidRDefault="00A23F7A" w:rsidP="00B5765E">
            <w:pPr>
              <w:rPr>
                <w:rFonts w:ascii="Arial" w:eastAsia="Times New Roman" w:hAnsi="Arial" w:cs="Arial"/>
                <w:sz w:val="14"/>
                <w:szCs w:val="14"/>
                <w:lang w:eastAsia="sv-SE"/>
              </w:rPr>
            </w:pPr>
            <w:r w:rsidRPr="00E571B0">
              <w:rPr>
                <w:rFonts w:ascii="Arial" w:eastAsia="Times New Roman" w:hAnsi="Arial" w:cs="Arial"/>
                <w:sz w:val="14"/>
                <w:szCs w:val="14"/>
                <w:lang w:eastAsia="sv-SE"/>
              </w:rPr>
              <w:t>av försäljning</w:t>
            </w:r>
          </w:p>
        </w:tc>
        <w:tc>
          <w:tcPr>
            <w:tcW w:w="820" w:type="dxa"/>
            <w:tcBorders>
              <w:top w:val="nil"/>
              <w:left w:val="nil"/>
              <w:bottom w:val="nil"/>
              <w:right w:val="nil"/>
            </w:tcBorders>
            <w:shd w:val="clear" w:color="auto" w:fill="auto"/>
            <w:noWrap/>
            <w:vAlign w:val="bottom"/>
            <w:hideMark/>
          </w:tcPr>
          <w:p w14:paraId="4F829801" w14:textId="77777777" w:rsidR="00A23F7A" w:rsidRPr="00E571B0" w:rsidRDefault="00A23F7A" w:rsidP="00B5765E">
            <w:pPr>
              <w:rPr>
                <w:rFonts w:ascii="Arial" w:eastAsia="Times New Roman" w:hAnsi="Arial" w:cs="Arial"/>
                <w:sz w:val="14"/>
                <w:szCs w:val="14"/>
                <w:lang w:eastAsia="sv-SE"/>
              </w:rPr>
            </w:pPr>
          </w:p>
        </w:tc>
      </w:tr>
      <w:tr w:rsidR="00A23F7A" w:rsidRPr="00E571B0" w14:paraId="2D5B68B4" w14:textId="77777777" w:rsidTr="00B5765E">
        <w:trPr>
          <w:trHeight w:val="180"/>
        </w:trPr>
        <w:tc>
          <w:tcPr>
            <w:tcW w:w="580" w:type="dxa"/>
            <w:tcBorders>
              <w:top w:val="nil"/>
              <w:left w:val="nil"/>
              <w:bottom w:val="nil"/>
              <w:right w:val="nil"/>
            </w:tcBorders>
            <w:shd w:val="clear" w:color="auto" w:fill="auto"/>
            <w:noWrap/>
            <w:vAlign w:val="bottom"/>
            <w:hideMark/>
          </w:tcPr>
          <w:p w14:paraId="1FCDAF31" w14:textId="77777777" w:rsidR="00A23F7A" w:rsidRPr="00E571B0" w:rsidRDefault="00A23F7A" w:rsidP="00B5765E">
            <w:pPr>
              <w:rPr>
                <w:rFonts w:eastAsia="Times New Roman" w:cs="Times New Roman"/>
                <w:lang w:eastAsia="sv-SE"/>
              </w:rPr>
            </w:pPr>
          </w:p>
        </w:tc>
        <w:tc>
          <w:tcPr>
            <w:tcW w:w="760" w:type="dxa"/>
            <w:tcBorders>
              <w:top w:val="nil"/>
              <w:left w:val="nil"/>
              <w:bottom w:val="nil"/>
              <w:right w:val="nil"/>
            </w:tcBorders>
            <w:shd w:val="clear" w:color="auto" w:fill="auto"/>
            <w:noWrap/>
            <w:vAlign w:val="bottom"/>
            <w:hideMark/>
          </w:tcPr>
          <w:p w14:paraId="30C69C1B" w14:textId="77777777" w:rsidR="00A23F7A" w:rsidRPr="00E571B0" w:rsidRDefault="00A23F7A" w:rsidP="00B5765E">
            <w:pPr>
              <w:rPr>
                <w:rFonts w:eastAsia="Times New Roman" w:cs="Times New Roman"/>
                <w:lang w:eastAsia="sv-SE"/>
              </w:rPr>
            </w:pPr>
          </w:p>
        </w:tc>
        <w:tc>
          <w:tcPr>
            <w:tcW w:w="700" w:type="dxa"/>
            <w:tcBorders>
              <w:top w:val="nil"/>
              <w:left w:val="nil"/>
              <w:bottom w:val="nil"/>
              <w:right w:val="nil"/>
            </w:tcBorders>
            <w:shd w:val="clear" w:color="auto" w:fill="auto"/>
            <w:noWrap/>
            <w:vAlign w:val="bottom"/>
            <w:hideMark/>
          </w:tcPr>
          <w:p w14:paraId="4E5F7F37" w14:textId="77777777" w:rsidR="00A23F7A" w:rsidRPr="00E571B0" w:rsidRDefault="00A23F7A" w:rsidP="00B5765E">
            <w:pPr>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40A03ECA" w14:textId="77777777" w:rsidR="00A23F7A" w:rsidRPr="00E571B0" w:rsidRDefault="00A23F7A" w:rsidP="00B5765E">
            <w:pPr>
              <w:rPr>
                <w:rFonts w:ascii="Arial" w:eastAsia="Times New Roman" w:hAnsi="Arial" w:cs="Arial"/>
                <w:sz w:val="14"/>
                <w:szCs w:val="14"/>
                <w:lang w:eastAsia="sv-SE"/>
              </w:rPr>
            </w:pPr>
            <w:proofErr w:type="spellStart"/>
            <w:r w:rsidRPr="00E571B0">
              <w:rPr>
                <w:rFonts w:ascii="Arial" w:eastAsia="Times New Roman" w:hAnsi="Arial" w:cs="Arial"/>
                <w:sz w:val="14"/>
                <w:szCs w:val="14"/>
                <w:lang w:eastAsia="sv-SE"/>
              </w:rPr>
              <w:t>tiva</w:t>
            </w:r>
            <w:proofErr w:type="spellEnd"/>
            <w:r w:rsidRPr="00E571B0">
              <w:rPr>
                <w:rFonts w:ascii="Arial" w:eastAsia="Times New Roman" w:hAnsi="Arial" w:cs="Arial"/>
                <w:sz w:val="14"/>
                <w:szCs w:val="14"/>
                <w:lang w:eastAsia="sv-SE"/>
              </w:rPr>
              <w:t xml:space="preserve"> utgifter</w:t>
            </w:r>
          </w:p>
        </w:tc>
        <w:tc>
          <w:tcPr>
            <w:tcW w:w="980" w:type="dxa"/>
            <w:tcBorders>
              <w:top w:val="nil"/>
              <w:left w:val="nil"/>
              <w:bottom w:val="nil"/>
              <w:right w:val="nil"/>
            </w:tcBorders>
            <w:shd w:val="clear" w:color="auto" w:fill="auto"/>
            <w:noWrap/>
            <w:vAlign w:val="bottom"/>
            <w:hideMark/>
          </w:tcPr>
          <w:p w14:paraId="5E95B51B" w14:textId="77777777" w:rsidR="00A23F7A" w:rsidRPr="00E571B0" w:rsidRDefault="00A23F7A" w:rsidP="00B5765E">
            <w:pPr>
              <w:rPr>
                <w:rFonts w:ascii="Arial" w:eastAsia="Times New Roman" w:hAnsi="Arial" w:cs="Arial"/>
                <w:sz w:val="14"/>
                <w:szCs w:val="14"/>
                <w:lang w:eastAsia="sv-SE"/>
              </w:rPr>
            </w:pPr>
            <w:r w:rsidRPr="00E571B0">
              <w:rPr>
                <w:rFonts w:ascii="Arial" w:eastAsia="Times New Roman" w:hAnsi="Arial" w:cs="Arial"/>
                <w:sz w:val="14"/>
                <w:szCs w:val="14"/>
                <w:lang w:eastAsia="sv-SE"/>
              </w:rPr>
              <w:t>institutioner,</w:t>
            </w:r>
          </w:p>
        </w:tc>
        <w:tc>
          <w:tcPr>
            <w:tcW w:w="1080" w:type="dxa"/>
            <w:tcBorders>
              <w:top w:val="nil"/>
              <w:left w:val="nil"/>
              <w:bottom w:val="nil"/>
              <w:right w:val="nil"/>
            </w:tcBorders>
            <w:shd w:val="clear" w:color="auto" w:fill="auto"/>
            <w:noWrap/>
            <w:vAlign w:val="bottom"/>
            <w:hideMark/>
          </w:tcPr>
          <w:p w14:paraId="3051B1F7" w14:textId="77777777" w:rsidR="00A23F7A" w:rsidRPr="00E571B0" w:rsidRDefault="00A23F7A" w:rsidP="00B5765E">
            <w:pPr>
              <w:rPr>
                <w:rFonts w:ascii="Arial" w:eastAsia="Times New Roman" w:hAnsi="Arial" w:cs="Arial"/>
                <w:sz w:val="14"/>
                <w:szCs w:val="14"/>
                <w:lang w:eastAsia="sv-SE"/>
              </w:rPr>
            </w:pPr>
            <w:r w:rsidRPr="00E571B0">
              <w:rPr>
                <w:rFonts w:ascii="Arial" w:eastAsia="Times New Roman" w:hAnsi="Arial" w:cs="Arial"/>
                <w:sz w:val="14"/>
                <w:szCs w:val="14"/>
                <w:lang w:eastAsia="sv-SE"/>
              </w:rPr>
              <w:t>m.m.</w:t>
            </w:r>
          </w:p>
        </w:tc>
        <w:tc>
          <w:tcPr>
            <w:tcW w:w="820" w:type="dxa"/>
            <w:tcBorders>
              <w:top w:val="nil"/>
              <w:left w:val="nil"/>
              <w:bottom w:val="nil"/>
              <w:right w:val="nil"/>
            </w:tcBorders>
            <w:shd w:val="clear" w:color="auto" w:fill="auto"/>
            <w:noWrap/>
            <w:vAlign w:val="bottom"/>
            <w:hideMark/>
          </w:tcPr>
          <w:p w14:paraId="49250C73" w14:textId="77777777" w:rsidR="00A23F7A" w:rsidRPr="00E571B0" w:rsidRDefault="00A23F7A" w:rsidP="00B5765E">
            <w:pPr>
              <w:rPr>
                <w:rFonts w:ascii="Arial" w:eastAsia="Times New Roman" w:hAnsi="Arial" w:cs="Arial"/>
                <w:sz w:val="14"/>
                <w:szCs w:val="14"/>
                <w:lang w:eastAsia="sv-SE"/>
              </w:rPr>
            </w:pPr>
          </w:p>
        </w:tc>
      </w:tr>
      <w:tr w:rsidR="00A23F7A" w:rsidRPr="00E571B0" w14:paraId="6B29B6D9" w14:textId="77777777" w:rsidTr="00B5765E">
        <w:trPr>
          <w:trHeight w:val="180"/>
        </w:trPr>
        <w:tc>
          <w:tcPr>
            <w:tcW w:w="580" w:type="dxa"/>
            <w:tcBorders>
              <w:top w:val="nil"/>
              <w:left w:val="nil"/>
              <w:bottom w:val="single" w:sz="4" w:space="0" w:color="auto"/>
              <w:right w:val="nil"/>
            </w:tcBorders>
            <w:shd w:val="clear" w:color="auto" w:fill="auto"/>
            <w:noWrap/>
            <w:vAlign w:val="bottom"/>
            <w:hideMark/>
          </w:tcPr>
          <w:p w14:paraId="26CC7B76" w14:textId="77777777" w:rsidR="00A23F7A" w:rsidRPr="00E571B0" w:rsidRDefault="00A23F7A" w:rsidP="00B5765E">
            <w:pPr>
              <w:rPr>
                <w:rFonts w:ascii="Arial" w:eastAsia="Times New Roman" w:hAnsi="Arial" w:cs="Arial"/>
                <w:sz w:val="14"/>
                <w:szCs w:val="14"/>
                <w:lang w:eastAsia="sv-SE"/>
              </w:rPr>
            </w:pPr>
            <w:r w:rsidRPr="00E571B0">
              <w:rPr>
                <w:rFonts w:ascii="Arial" w:eastAsia="Times New Roman" w:hAnsi="Arial" w:cs="Arial"/>
                <w:sz w:val="14"/>
                <w:szCs w:val="14"/>
                <w:lang w:eastAsia="sv-SE"/>
              </w:rPr>
              <w:t> </w:t>
            </w:r>
          </w:p>
        </w:tc>
        <w:tc>
          <w:tcPr>
            <w:tcW w:w="760" w:type="dxa"/>
            <w:tcBorders>
              <w:top w:val="nil"/>
              <w:left w:val="nil"/>
              <w:bottom w:val="single" w:sz="4" w:space="0" w:color="auto"/>
              <w:right w:val="nil"/>
            </w:tcBorders>
            <w:shd w:val="clear" w:color="auto" w:fill="auto"/>
            <w:noWrap/>
            <w:vAlign w:val="bottom"/>
            <w:hideMark/>
          </w:tcPr>
          <w:p w14:paraId="0DA92EF1" w14:textId="77777777" w:rsidR="00A23F7A" w:rsidRPr="00E571B0" w:rsidRDefault="00A23F7A" w:rsidP="00B5765E">
            <w:pPr>
              <w:rPr>
                <w:rFonts w:ascii="Arial" w:eastAsia="Times New Roman" w:hAnsi="Arial" w:cs="Arial"/>
                <w:sz w:val="14"/>
                <w:szCs w:val="14"/>
                <w:lang w:eastAsia="sv-SE"/>
              </w:rPr>
            </w:pPr>
            <w:r w:rsidRPr="00E571B0">
              <w:rPr>
                <w:rFonts w:ascii="Arial" w:eastAsia="Times New Roman" w:hAnsi="Arial" w:cs="Arial"/>
                <w:sz w:val="14"/>
                <w:szCs w:val="14"/>
                <w:lang w:eastAsia="sv-SE"/>
              </w:rPr>
              <w:t> </w:t>
            </w:r>
          </w:p>
        </w:tc>
        <w:tc>
          <w:tcPr>
            <w:tcW w:w="700" w:type="dxa"/>
            <w:tcBorders>
              <w:top w:val="nil"/>
              <w:left w:val="nil"/>
              <w:bottom w:val="single" w:sz="4" w:space="0" w:color="auto"/>
              <w:right w:val="nil"/>
            </w:tcBorders>
            <w:shd w:val="clear" w:color="auto" w:fill="auto"/>
            <w:noWrap/>
            <w:vAlign w:val="bottom"/>
            <w:hideMark/>
          </w:tcPr>
          <w:p w14:paraId="2E7A9B8F" w14:textId="77777777" w:rsidR="00A23F7A" w:rsidRPr="00E571B0" w:rsidRDefault="00A23F7A" w:rsidP="00B5765E">
            <w:pPr>
              <w:rPr>
                <w:rFonts w:ascii="Arial" w:eastAsia="Times New Roman" w:hAnsi="Arial" w:cs="Arial"/>
                <w:sz w:val="14"/>
                <w:szCs w:val="14"/>
                <w:lang w:eastAsia="sv-SE"/>
              </w:rPr>
            </w:pPr>
            <w:r w:rsidRPr="00E571B0">
              <w:rPr>
                <w:rFonts w:ascii="Arial" w:eastAsia="Times New Roman" w:hAnsi="Arial" w:cs="Arial"/>
                <w:sz w:val="14"/>
                <w:szCs w:val="14"/>
                <w:lang w:eastAsia="sv-SE"/>
              </w:rPr>
              <w:t> </w:t>
            </w:r>
          </w:p>
        </w:tc>
        <w:tc>
          <w:tcPr>
            <w:tcW w:w="920" w:type="dxa"/>
            <w:tcBorders>
              <w:top w:val="nil"/>
              <w:left w:val="nil"/>
              <w:bottom w:val="single" w:sz="4" w:space="0" w:color="auto"/>
              <w:right w:val="nil"/>
            </w:tcBorders>
            <w:shd w:val="clear" w:color="auto" w:fill="auto"/>
            <w:noWrap/>
            <w:vAlign w:val="bottom"/>
            <w:hideMark/>
          </w:tcPr>
          <w:p w14:paraId="30AE85C8" w14:textId="77777777" w:rsidR="00A23F7A" w:rsidRPr="00E571B0" w:rsidRDefault="00A23F7A" w:rsidP="00B5765E">
            <w:pPr>
              <w:rPr>
                <w:rFonts w:ascii="Arial" w:eastAsia="Times New Roman" w:hAnsi="Arial" w:cs="Arial"/>
                <w:sz w:val="14"/>
                <w:szCs w:val="14"/>
                <w:lang w:eastAsia="sv-SE"/>
              </w:rPr>
            </w:pPr>
            <w:r w:rsidRPr="00E571B0">
              <w:rPr>
                <w:rFonts w:ascii="Arial" w:eastAsia="Times New Roman" w:hAnsi="Arial" w:cs="Arial"/>
                <w:sz w:val="14"/>
                <w:szCs w:val="14"/>
                <w:lang w:eastAsia="sv-SE"/>
              </w:rPr>
              <w:t> </w:t>
            </w:r>
          </w:p>
        </w:tc>
        <w:tc>
          <w:tcPr>
            <w:tcW w:w="980" w:type="dxa"/>
            <w:tcBorders>
              <w:top w:val="nil"/>
              <w:left w:val="nil"/>
              <w:bottom w:val="single" w:sz="4" w:space="0" w:color="auto"/>
              <w:right w:val="nil"/>
            </w:tcBorders>
            <w:shd w:val="clear" w:color="auto" w:fill="auto"/>
            <w:noWrap/>
            <w:vAlign w:val="bottom"/>
            <w:hideMark/>
          </w:tcPr>
          <w:p w14:paraId="324F126A" w14:textId="77777777" w:rsidR="00A23F7A" w:rsidRPr="00E571B0" w:rsidRDefault="00A23F7A" w:rsidP="00B5765E">
            <w:pPr>
              <w:rPr>
                <w:rFonts w:ascii="Arial" w:eastAsia="Times New Roman" w:hAnsi="Arial" w:cs="Arial"/>
                <w:sz w:val="14"/>
                <w:szCs w:val="14"/>
                <w:lang w:eastAsia="sv-SE"/>
              </w:rPr>
            </w:pPr>
            <w:r w:rsidRPr="00E571B0">
              <w:rPr>
                <w:rFonts w:ascii="Arial" w:eastAsia="Times New Roman" w:hAnsi="Arial" w:cs="Arial"/>
                <w:sz w:val="14"/>
                <w:szCs w:val="14"/>
                <w:lang w:eastAsia="sv-SE"/>
              </w:rPr>
              <w:t>m.m.</w:t>
            </w:r>
          </w:p>
        </w:tc>
        <w:tc>
          <w:tcPr>
            <w:tcW w:w="1080" w:type="dxa"/>
            <w:tcBorders>
              <w:top w:val="nil"/>
              <w:left w:val="nil"/>
              <w:bottom w:val="single" w:sz="4" w:space="0" w:color="auto"/>
              <w:right w:val="nil"/>
            </w:tcBorders>
            <w:shd w:val="clear" w:color="auto" w:fill="auto"/>
            <w:noWrap/>
            <w:vAlign w:val="bottom"/>
            <w:hideMark/>
          </w:tcPr>
          <w:p w14:paraId="1E822E4C" w14:textId="77777777" w:rsidR="00A23F7A" w:rsidRPr="00E571B0" w:rsidRDefault="00A23F7A" w:rsidP="00B5765E">
            <w:pPr>
              <w:rPr>
                <w:rFonts w:ascii="Arial" w:eastAsia="Times New Roman" w:hAnsi="Arial" w:cs="Arial"/>
                <w:sz w:val="14"/>
                <w:szCs w:val="14"/>
                <w:lang w:eastAsia="sv-SE"/>
              </w:rPr>
            </w:pPr>
            <w:r w:rsidRPr="00E571B0">
              <w:rPr>
                <w:rFonts w:ascii="Arial" w:eastAsia="Times New Roman" w:hAnsi="Arial" w:cs="Arial"/>
                <w:sz w:val="14"/>
                <w:szCs w:val="14"/>
                <w:lang w:eastAsia="sv-SE"/>
              </w:rPr>
              <w:t> </w:t>
            </w:r>
          </w:p>
        </w:tc>
        <w:tc>
          <w:tcPr>
            <w:tcW w:w="820" w:type="dxa"/>
            <w:tcBorders>
              <w:top w:val="nil"/>
              <w:left w:val="nil"/>
              <w:bottom w:val="single" w:sz="4" w:space="0" w:color="auto"/>
              <w:right w:val="nil"/>
            </w:tcBorders>
            <w:shd w:val="clear" w:color="auto" w:fill="auto"/>
            <w:noWrap/>
            <w:vAlign w:val="bottom"/>
            <w:hideMark/>
          </w:tcPr>
          <w:p w14:paraId="0336DF86" w14:textId="77777777" w:rsidR="00A23F7A" w:rsidRPr="00E571B0" w:rsidRDefault="00A23F7A" w:rsidP="00B5765E">
            <w:pPr>
              <w:rPr>
                <w:rFonts w:ascii="Arial" w:eastAsia="Times New Roman" w:hAnsi="Arial" w:cs="Arial"/>
                <w:sz w:val="14"/>
                <w:szCs w:val="14"/>
                <w:lang w:eastAsia="sv-SE"/>
              </w:rPr>
            </w:pPr>
            <w:r w:rsidRPr="00E571B0">
              <w:rPr>
                <w:rFonts w:ascii="Arial" w:eastAsia="Times New Roman" w:hAnsi="Arial" w:cs="Arial"/>
                <w:sz w:val="14"/>
                <w:szCs w:val="14"/>
                <w:lang w:eastAsia="sv-SE"/>
              </w:rPr>
              <w:t> </w:t>
            </w:r>
          </w:p>
        </w:tc>
      </w:tr>
      <w:tr w:rsidR="00A23F7A" w:rsidRPr="00E571B0" w14:paraId="627CC4FD" w14:textId="77777777" w:rsidTr="00B5765E">
        <w:trPr>
          <w:trHeight w:val="180"/>
        </w:trPr>
        <w:tc>
          <w:tcPr>
            <w:tcW w:w="580" w:type="dxa"/>
            <w:tcBorders>
              <w:top w:val="nil"/>
              <w:left w:val="nil"/>
              <w:bottom w:val="nil"/>
              <w:right w:val="nil"/>
            </w:tcBorders>
            <w:shd w:val="clear" w:color="auto" w:fill="auto"/>
            <w:noWrap/>
            <w:vAlign w:val="bottom"/>
            <w:hideMark/>
          </w:tcPr>
          <w:p w14:paraId="3A589241" w14:textId="77777777" w:rsidR="00A23F7A" w:rsidRPr="00E571B0" w:rsidRDefault="00A23F7A" w:rsidP="00B5765E">
            <w:pPr>
              <w:rPr>
                <w:rFonts w:ascii="Arial" w:eastAsia="Times New Roman" w:hAnsi="Arial" w:cs="Arial"/>
                <w:sz w:val="14"/>
                <w:szCs w:val="14"/>
                <w:lang w:eastAsia="sv-SE"/>
              </w:rPr>
            </w:pPr>
          </w:p>
        </w:tc>
        <w:tc>
          <w:tcPr>
            <w:tcW w:w="760" w:type="dxa"/>
            <w:tcBorders>
              <w:top w:val="nil"/>
              <w:left w:val="nil"/>
              <w:bottom w:val="nil"/>
              <w:right w:val="nil"/>
            </w:tcBorders>
            <w:shd w:val="clear" w:color="auto" w:fill="auto"/>
            <w:noWrap/>
            <w:vAlign w:val="bottom"/>
            <w:hideMark/>
          </w:tcPr>
          <w:p w14:paraId="72EF95E9" w14:textId="77777777" w:rsidR="00A23F7A" w:rsidRPr="00E571B0" w:rsidRDefault="00A23F7A" w:rsidP="00B5765E">
            <w:pPr>
              <w:rPr>
                <w:rFonts w:eastAsia="Times New Roman" w:cs="Times New Roman"/>
                <w:lang w:eastAsia="sv-SE"/>
              </w:rPr>
            </w:pPr>
          </w:p>
        </w:tc>
        <w:tc>
          <w:tcPr>
            <w:tcW w:w="700" w:type="dxa"/>
            <w:tcBorders>
              <w:top w:val="nil"/>
              <w:left w:val="nil"/>
              <w:bottom w:val="nil"/>
              <w:right w:val="nil"/>
            </w:tcBorders>
            <w:shd w:val="clear" w:color="auto" w:fill="auto"/>
            <w:noWrap/>
            <w:vAlign w:val="bottom"/>
            <w:hideMark/>
          </w:tcPr>
          <w:p w14:paraId="6C5704BA" w14:textId="77777777" w:rsidR="00A23F7A" w:rsidRPr="00E571B0" w:rsidRDefault="00A23F7A" w:rsidP="00B5765E">
            <w:pPr>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615D41CA" w14:textId="77777777" w:rsidR="00A23F7A" w:rsidRPr="00E571B0" w:rsidRDefault="00A23F7A" w:rsidP="00B5765E">
            <w:pPr>
              <w:rPr>
                <w:rFonts w:eastAsia="Times New Roman" w:cs="Times New Roman"/>
                <w:lang w:eastAsia="sv-SE"/>
              </w:rPr>
            </w:pPr>
          </w:p>
        </w:tc>
        <w:tc>
          <w:tcPr>
            <w:tcW w:w="980" w:type="dxa"/>
            <w:tcBorders>
              <w:top w:val="nil"/>
              <w:left w:val="nil"/>
              <w:bottom w:val="nil"/>
              <w:right w:val="nil"/>
            </w:tcBorders>
            <w:shd w:val="clear" w:color="auto" w:fill="auto"/>
            <w:noWrap/>
            <w:vAlign w:val="bottom"/>
            <w:hideMark/>
          </w:tcPr>
          <w:p w14:paraId="51B1C3B7" w14:textId="77777777" w:rsidR="00A23F7A" w:rsidRPr="00E571B0" w:rsidRDefault="00A23F7A" w:rsidP="00B5765E">
            <w:pPr>
              <w:rPr>
                <w:rFonts w:eastAsia="Times New Roman" w:cs="Times New Roman"/>
                <w:lang w:eastAsia="sv-SE"/>
              </w:rPr>
            </w:pPr>
          </w:p>
        </w:tc>
        <w:tc>
          <w:tcPr>
            <w:tcW w:w="1080" w:type="dxa"/>
            <w:tcBorders>
              <w:top w:val="nil"/>
              <w:left w:val="nil"/>
              <w:bottom w:val="nil"/>
              <w:right w:val="nil"/>
            </w:tcBorders>
            <w:shd w:val="clear" w:color="auto" w:fill="auto"/>
            <w:noWrap/>
            <w:vAlign w:val="bottom"/>
            <w:hideMark/>
          </w:tcPr>
          <w:p w14:paraId="2BAE1B73" w14:textId="77777777" w:rsidR="00A23F7A" w:rsidRPr="00E571B0"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515FC7B1" w14:textId="77777777" w:rsidR="00A23F7A" w:rsidRPr="00E571B0" w:rsidRDefault="00A23F7A" w:rsidP="00B5765E">
            <w:pPr>
              <w:rPr>
                <w:rFonts w:eastAsia="Times New Roman" w:cs="Times New Roman"/>
                <w:lang w:eastAsia="sv-SE"/>
              </w:rPr>
            </w:pPr>
          </w:p>
        </w:tc>
      </w:tr>
      <w:tr w:rsidR="00A23F7A" w:rsidRPr="00E571B0" w14:paraId="2DD4E035" w14:textId="77777777" w:rsidTr="00B5765E">
        <w:trPr>
          <w:trHeight w:val="180"/>
        </w:trPr>
        <w:tc>
          <w:tcPr>
            <w:tcW w:w="580" w:type="dxa"/>
            <w:tcBorders>
              <w:top w:val="nil"/>
              <w:left w:val="nil"/>
              <w:bottom w:val="nil"/>
              <w:right w:val="nil"/>
            </w:tcBorders>
            <w:shd w:val="clear" w:color="auto" w:fill="auto"/>
            <w:noWrap/>
            <w:vAlign w:val="bottom"/>
            <w:hideMark/>
          </w:tcPr>
          <w:p w14:paraId="679E0921" w14:textId="77777777" w:rsidR="00A23F7A" w:rsidRPr="00E571B0" w:rsidRDefault="00A23F7A" w:rsidP="00B5765E">
            <w:pPr>
              <w:rPr>
                <w:rFonts w:eastAsia="Times New Roman" w:cs="Times New Roman"/>
                <w:lang w:eastAsia="sv-SE"/>
              </w:rPr>
            </w:pPr>
          </w:p>
        </w:tc>
        <w:tc>
          <w:tcPr>
            <w:tcW w:w="760" w:type="dxa"/>
            <w:tcBorders>
              <w:top w:val="nil"/>
              <w:left w:val="nil"/>
              <w:bottom w:val="nil"/>
              <w:right w:val="nil"/>
            </w:tcBorders>
            <w:shd w:val="clear" w:color="auto" w:fill="auto"/>
            <w:noWrap/>
            <w:vAlign w:val="bottom"/>
            <w:hideMark/>
          </w:tcPr>
          <w:p w14:paraId="34D1346B" w14:textId="77777777" w:rsidR="00A23F7A" w:rsidRPr="00E571B0" w:rsidRDefault="00A23F7A" w:rsidP="00B5765E">
            <w:pPr>
              <w:rPr>
                <w:rFonts w:eastAsia="Times New Roman" w:cs="Times New Roman"/>
                <w:lang w:eastAsia="sv-SE"/>
              </w:rPr>
            </w:pPr>
          </w:p>
        </w:tc>
        <w:tc>
          <w:tcPr>
            <w:tcW w:w="700" w:type="dxa"/>
            <w:tcBorders>
              <w:top w:val="nil"/>
              <w:left w:val="nil"/>
              <w:bottom w:val="nil"/>
              <w:right w:val="nil"/>
            </w:tcBorders>
            <w:shd w:val="clear" w:color="auto" w:fill="auto"/>
            <w:noWrap/>
            <w:vAlign w:val="bottom"/>
            <w:hideMark/>
          </w:tcPr>
          <w:p w14:paraId="58D4C942" w14:textId="77777777" w:rsidR="00A23F7A" w:rsidRPr="00E571B0" w:rsidRDefault="00A23F7A" w:rsidP="00B5765E">
            <w:pPr>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7639C164" w14:textId="77777777" w:rsidR="00A23F7A" w:rsidRPr="00E571B0" w:rsidRDefault="00A23F7A" w:rsidP="00B5765E">
            <w:pPr>
              <w:rPr>
                <w:rFonts w:eastAsia="Times New Roman" w:cs="Times New Roman"/>
                <w:lang w:eastAsia="sv-SE"/>
              </w:rPr>
            </w:pPr>
          </w:p>
        </w:tc>
        <w:tc>
          <w:tcPr>
            <w:tcW w:w="980" w:type="dxa"/>
            <w:tcBorders>
              <w:top w:val="nil"/>
              <w:left w:val="nil"/>
              <w:bottom w:val="nil"/>
              <w:right w:val="nil"/>
            </w:tcBorders>
            <w:shd w:val="clear" w:color="auto" w:fill="auto"/>
            <w:noWrap/>
            <w:vAlign w:val="bottom"/>
            <w:hideMark/>
          </w:tcPr>
          <w:p w14:paraId="20BD000F" w14:textId="77777777" w:rsidR="00A23F7A" w:rsidRPr="00E571B0" w:rsidRDefault="00A23F7A" w:rsidP="00B5765E">
            <w:pPr>
              <w:rPr>
                <w:rFonts w:eastAsia="Times New Roman" w:cs="Times New Roman"/>
                <w:lang w:eastAsia="sv-SE"/>
              </w:rPr>
            </w:pPr>
          </w:p>
        </w:tc>
        <w:tc>
          <w:tcPr>
            <w:tcW w:w="1080" w:type="dxa"/>
            <w:tcBorders>
              <w:top w:val="nil"/>
              <w:left w:val="nil"/>
              <w:bottom w:val="nil"/>
              <w:right w:val="nil"/>
            </w:tcBorders>
            <w:shd w:val="clear" w:color="auto" w:fill="auto"/>
            <w:noWrap/>
            <w:vAlign w:val="bottom"/>
            <w:hideMark/>
          </w:tcPr>
          <w:p w14:paraId="0DB7F421" w14:textId="77777777" w:rsidR="00A23F7A" w:rsidRPr="00E571B0"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651D3DB3" w14:textId="77777777" w:rsidR="00A23F7A" w:rsidRPr="00E571B0" w:rsidRDefault="00A23F7A" w:rsidP="00B5765E">
            <w:pPr>
              <w:rPr>
                <w:rFonts w:eastAsia="Times New Roman" w:cs="Times New Roman"/>
                <w:lang w:eastAsia="sv-SE"/>
              </w:rPr>
            </w:pPr>
          </w:p>
        </w:tc>
      </w:tr>
      <w:tr w:rsidR="00A23F7A" w:rsidRPr="00E571B0" w14:paraId="36E6C56C" w14:textId="77777777" w:rsidTr="00B5765E">
        <w:trPr>
          <w:trHeight w:val="180"/>
        </w:trPr>
        <w:tc>
          <w:tcPr>
            <w:tcW w:w="580" w:type="dxa"/>
            <w:tcBorders>
              <w:top w:val="nil"/>
              <w:left w:val="nil"/>
              <w:bottom w:val="nil"/>
              <w:right w:val="nil"/>
            </w:tcBorders>
            <w:shd w:val="clear" w:color="auto" w:fill="auto"/>
            <w:noWrap/>
            <w:vAlign w:val="bottom"/>
            <w:hideMark/>
          </w:tcPr>
          <w:p w14:paraId="5AAA2579" w14:textId="77777777" w:rsidR="00A23F7A" w:rsidRPr="00E571B0" w:rsidRDefault="00A23F7A" w:rsidP="00B5765E">
            <w:pPr>
              <w:rPr>
                <w:rFonts w:eastAsia="Times New Roman" w:cs="Times New Roman"/>
                <w:lang w:eastAsia="sv-SE"/>
              </w:rPr>
            </w:pPr>
          </w:p>
        </w:tc>
        <w:tc>
          <w:tcPr>
            <w:tcW w:w="760" w:type="dxa"/>
            <w:tcBorders>
              <w:top w:val="nil"/>
              <w:left w:val="nil"/>
              <w:bottom w:val="nil"/>
              <w:right w:val="nil"/>
            </w:tcBorders>
            <w:shd w:val="clear" w:color="auto" w:fill="auto"/>
            <w:noWrap/>
            <w:vAlign w:val="bottom"/>
            <w:hideMark/>
          </w:tcPr>
          <w:p w14:paraId="4C6C7317" w14:textId="77777777" w:rsidR="00A23F7A" w:rsidRPr="00E571B0" w:rsidRDefault="00A23F7A" w:rsidP="00B5765E">
            <w:pPr>
              <w:rPr>
                <w:rFonts w:eastAsia="Times New Roman" w:cs="Times New Roman"/>
                <w:lang w:eastAsia="sv-SE"/>
              </w:rPr>
            </w:pPr>
          </w:p>
        </w:tc>
        <w:tc>
          <w:tcPr>
            <w:tcW w:w="700" w:type="dxa"/>
            <w:tcBorders>
              <w:top w:val="nil"/>
              <w:left w:val="nil"/>
              <w:bottom w:val="nil"/>
              <w:right w:val="nil"/>
            </w:tcBorders>
            <w:shd w:val="clear" w:color="auto" w:fill="auto"/>
            <w:noWrap/>
            <w:vAlign w:val="bottom"/>
            <w:hideMark/>
          </w:tcPr>
          <w:p w14:paraId="778814EA" w14:textId="77777777" w:rsidR="00A23F7A" w:rsidRPr="00E571B0" w:rsidRDefault="00A23F7A" w:rsidP="00B5765E">
            <w:pPr>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3A9753DD" w14:textId="77777777" w:rsidR="00A23F7A" w:rsidRPr="00E571B0" w:rsidRDefault="00A23F7A" w:rsidP="00B5765E">
            <w:pPr>
              <w:rPr>
                <w:rFonts w:eastAsia="Times New Roman" w:cs="Times New Roman"/>
                <w:lang w:eastAsia="sv-SE"/>
              </w:rPr>
            </w:pPr>
          </w:p>
        </w:tc>
        <w:tc>
          <w:tcPr>
            <w:tcW w:w="980" w:type="dxa"/>
            <w:tcBorders>
              <w:top w:val="nil"/>
              <w:left w:val="nil"/>
              <w:bottom w:val="nil"/>
              <w:right w:val="nil"/>
            </w:tcBorders>
            <w:shd w:val="clear" w:color="auto" w:fill="auto"/>
            <w:noWrap/>
            <w:vAlign w:val="bottom"/>
            <w:hideMark/>
          </w:tcPr>
          <w:p w14:paraId="5A790CB1" w14:textId="77777777" w:rsidR="00A23F7A" w:rsidRPr="00E571B0" w:rsidRDefault="00A23F7A" w:rsidP="00B5765E">
            <w:pPr>
              <w:rPr>
                <w:rFonts w:eastAsia="Times New Roman" w:cs="Times New Roman"/>
                <w:lang w:eastAsia="sv-SE"/>
              </w:rPr>
            </w:pPr>
          </w:p>
        </w:tc>
        <w:tc>
          <w:tcPr>
            <w:tcW w:w="1080" w:type="dxa"/>
            <w:tcBorders>
              <w:top w:val="nil"/>
              <w:left w:val="nil"/>
              <w:bottom w:val="nil"/>
              <w:right w:val="nil"/>
            </w:tcBorders>
            <w:shd w:val="clear" w:color="auto" w:fill="auto"/>
            <w:noWrap/>
            <w:vAlign w:val="bottom"/>
            <w:hideMark/>
          </w:tcPr>
          <w:p w14:paraId="70E8C01C" w14:textId="77777777" w:rsidR="00A23F7A" w:rsidRPr="00E571B0"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2C1EDBE6" w14:textId="77777777" w:rsidR="00A23F7A" w:rsidRPr="00E571B0" w:rsidRDefault="00A23F7A" w:rsidP="00B5765E">
            <w:pPr>
              <w:rPr>
                <w:rFonts w:eastAsia="Times New Roman" w:cs="Times New Roman"/>
                <w:lang w:eastAsia="sv-SE"/>
              </w:rPr>
            </w:pPr>
          </w:p>
        </w:tc>
      </w:tr>
      <w:tr w:rsidR="00A23F7A" w:rsidRPr="00E571B0" w14:paraId="3E0CF4BA" w14:textId="77777777" w:rsidTr="00B5765E">
        <w:trPr>
          <w:trHeight w:val="180"/>
        </w:trPr>
        <w:tc>
          <w:tcPr>
            <w:tcW w:w="580" w:type="dxa"/>
            <w:tcBorders>
              <w:top w:val="nil"/>
              <w:left w:val="nil"/>
              <w:bottom w:val="nil"/>
              <w:right w:val="nil"/>
            </w:tcBorders>
            <w:shd w:val="clear" w:color="auto" w:fill="auto"/>
            <w:noWrap/>
            <w:vAlign w:val="bottom"/>
            <w:hideMark/>
          </w:tcPr>
          <w:p w14:paraId="4E3082EC" w14:textId="77777777" w:rsidR="00A23F7A" w:rsidRPr="00E571B0" w:rsidRDefault="00A23F7A" w:rsidP="00B5765E">
            <w:pPr>
              <w:rPr>
                <w:rFonts w:eastAsia="Times New Roman" w:cs="Times New Roman"/>
                <w:lang w:eastAsia="sv-SE"/>
              </w:rPr>
            </w:pPr>
          </w:p>
        </w:tc>
        <w:tc>
          <w:tcPr>
            <w:tcW w:w="760" w:type="dxa"/>
            <w:tcBorders>
              <w:top w:val="nil"/>
              <w:left w:val="nil"/>
              <w:bottom w:val="nil"/>
              <w:right w:val="nil"/>
            </w:tcBorders>
            <w:shd w:val="clear" w:color="auto" w:fill="auto"/>
            <w:noWrap/>
            <w:vAlign w:val="bottom"/>
            <w:hideMark/>
          </w:tcPr>
          <w:p w14:paraId="361B6489" w14:textId="77777777" w:rsidR="00A23F7A" w:rsidRPr="00E571B0" w:rsidRDefault="00A23F7A" w:rsidP="00B5765E">
            <w:pPr>
              <w:rPr>
                <w:rFonts w:eastAsia="Times New Roman" w:cs="Times New Roman"/>
                <w:lang w:eastAsia="sv-SE"/>
              </w:rPr>
            </w:pPr>
          </w:p>
        </w:tc>
        <w:tc>
          <w:tcPr>
            <w:tcW w:w="700" w:type="dxa"/>
            <w:tcBorders>
              <w:top w:val="nil"/>
              <w:left w:val="nil"/>
              <w:bottom w:val="nil"/>
              <w:right w:val="nil"/>
            </w:tcBorders>
            <w:shd w:val="clear" w:color="auto" w:fill="auto"/>
            <w:noWrap/>
            <w:vAlign w:val="bottom"/>
            <w:hideMark/>
          </w:tcPr>
          <w:p w14:paraId="53ECBC93" w14:textId="77777777" w:rsidR="00A23F7A" w:rsidRPr="00E571B0" w:rsidRDefault="00A23F7A" w:rsidP="00B5765E">
            <w:pPr>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3C0B4751" w14:textId="77777777" w:rsidR="00A23F7A" w:rsidRPr="00E571B0" w:rsidRDefault="00A23F7A" w:rsidP="00B5765E">
            <w:pPr>
              <w:rPr>
                <w:rFonts w:eastAsia="Times New Roman" w:cs="Times New Roman"/>
                <w:lang w:eastAsia="sv-SE"/>
              </w:rPr>
            </w:pPr>
          </w:p>
        </w:tc>
        <w:tc>
          <w:tcPr>
            <w:tcW w:w="980" w:type="dxa"/>
            <w:tcBorders>
              <w:top w:val="nil"/>
              <w:left w:val="nil"/>
              <w:bottom w:val="nil"/>
              <w:right w:val="nil"/>
            </w:tcBorders>
            <w:shd w:val="clear" w:color="auto" w:fill="auto"/>
            <w:noWrap/>
            <w:vAlign w:val="bottom"/>
            <w:hideMark/>
          </w:tcPr>
          <w:p w14:paraId="17BBC831" w14:textId="77777777" w:rsidR="00A23F7A" w:rsidRPr="00E571B0" w:rsidRDefault="00A23F7A" w:rsidP="00B5765E">
            <w:pPr>
              <w:rPr>
                <w:rFonts w:eastAsia="Times New Roman" w:cs="Times New Roman"/>
                <w:lang w:eastAsia="sv-SE"/>
              </w:rPr>
            </w:pPr>
          </w:p>
        </w:tc>
        <w:tc>
          <w:tcPr>
            <w:tcW w:w="1080" w:type="dxa"/>
            <w:tcBorders>
              <w:top w:val="nil"/>
              <w:left w:val="nil"/>
              <w:bottom w:val="nil"/>
              <w:right w:val="nil"/>
            </w:tcBorders>
            <w:shd w:val="clear" w:color="auto" w:fill="auto"/>
            <w:noWrap/>
            <w:vAlign w:val="bottom"/>
            <w:hideMark/>
          </w:tcPr>
          <w:p w14:paraId="19FBCA82" w14:textId="77777777" w:rsidR="00A23F7A" w:rsidRPr="00E571B0"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6B94945F" w14:textId="77777777" w:rsidR="00A23F7A" w:rsidRPr="00E571B0" w:rsidRDefault="00A23F7A" w:rsidP="00B5765E">
            <w:pPr>
              <w:rPr>
                <w:rFonts w:eastAsia="Times New Roman" w:cs="Times New Roman"/>
                <w:lang w:eastAsia="sv-SE"/>
              </w:rPr>
            </w:pPr>
          </w:p>
        </w:tc>
      </w:tr>
      <w:tr w:rsidR="00A23F7A" w:rsidRPr="00E571B0" w14:paraId="54B816AD" w14:textId="77777777" w:rsidTr="00B5765E">
        <w:trPr>
          <w:trHeight w:val="180"/>
        </w:trPr>
        <w:tc>
          <w:tcPr>
            <w:tcW w:w="580" w:type="dxa"/>
            <w:tcBorders>
              <w:top w:val="nil"/>
              <w:left w:val="nil"/>
              <w:bottom w:val="nil"/>
              <w:right w:val="nil"/>
            </w:tcBorders>
            <w:shd w:val="clear" w:color="auto" w:fill="auto"/>
            <w:noWrap/>
            <w:vAlign w:val="bottom"/>
            <w:hideMark/>
          </w:tcPr>
          <w:p w14:paraId="121552EC" w14:textId="77777777" w:rsidR="00A23F7A" w:rsidRPr="00E571B0" w:rsidRDefault="00A23F7A" w:rsidP="00B5765E">
            <w:pPr>
              <w:jc w:val="right"/>
              <w:rPr>
                <w:rFonts w:ascii="Arial" w:eastAsia="Times New Roman" w:hAnsi="Arial" w:cs="Arial"/>
                <w:sz w:val="14"/>
                <w:szCs w:val="14"/>
                <w:lang w:eastAsia="sv-SE"/>
              </w:rPr>
            </w:pPr>
            <w:r w:rsidRPr="00E571B0">
              <w:rPr>
                <w:rFonts w:ascii="Arial" w:eastAsia="Times New Roman" w:hAnsi="Arial" w:cs="Arial"/>
                <w:sz w:val="14"/>
                <w:szCs w:val="14"/>
                <w:lang w:eastAsia="sv-SE"/>
              </w:rPr>
              <w:t xml:space="preserve">976 </w:t>
            </w:r>
          </w:p>
        </w:tc>
        <w:tc>
          <w:tcPr>
            <w:tcW w:w="760" w:type="dxa"/>
            <w:tcBorders>
              <w:top w:val="nil"/>
              <w:left w:val="nil"/>
              <w:bottom w:val="nil"/>
              <w:right w:val="nil"/>
            </w:tcBorders>
            <w:shd w:val="clear" w:color="auto" w:fill="auto"/>
            <w:noWrap/>
            <w:vAlign w:val="bottom"/>
            <w:hideMark/>
          </w:tcPr>
          <w:p w14:paraId="571AE8EC" w14:textId="77777777" w:rsidR="00A23F7A" w:rsidRPr="00E571B0" w:rsidRDefault="00A23F7A" w:rsidP="00B5765E">
            <w:pPr>
              <w:jc w:val="right"/>
              <w:rPr>
                <w:rFonts w:ascii="Arial" w:eastAsia="Times New Roman" w:hAnsi="Arial" w:cs="Arial"/>
                <w:sz w:val="14"/>
                <w:szCs w:val="14"/>
                <w:lang w:eastAsia="sv-SE"/>
              </w:rPr>
            </w:pPr>
            <w:r w:rsidRPr="00E571B0">
              <w:rPr>
                <w:rFonts w:ascii="Arial" w:eastAsia="Times New Roman" w:hAnsi="Arial" w:cs="Arial"/>
                <w:sz w:val="14"/>
                <w:szCs w:val="14"/>
                <w:lang w:eastAsia="sv-SE"/>
              </w:rPr>
              <w:t xml:space="preserve">27 </w:t>
            </w:r>
          </w:p>
        </w:tc>
        <w:tc>
          <w:tcPr>
            <w:tcW w:w="700" w:type="dxa"/>
            <w:tcBorders>
              <w:top w:val="nil"/>
              <w:left w:val="nil"/>
              <w:bottom w:val="nil"/>
              <w:right w:val="nil"/>
            </w:tcBorders>
            <w:shd w:val="clear" w:color="auto" w:fill="auto"/>
            <w:noWrap/>
            <w:vAlign w:val="bottom"/>
            <w:hideMark/>
          </w:tcPr>
          <w:p w14:paraId="3E66809F" w14:textId="77777777" w:rsidR="00A23F7A" w:rsidRPr="00E571B0" w:rsidRDefault="00A23F7A" w:rsidP="00B5765E">
            <w:pPr>
              <w:jc w:val="right"/>
              <w:rPr>
                <w:rFonts w:ascii="Arial" w:eastAsia="Times New Roman" w:hAnsi="Arial" w:cs="Arial"/>
                <w:sz w:val="14"/>
                <w:szCs w:val="14"/>
                <w:lang w:eastAsia="sv-SE"/>
              </w:rPr>
            </w:pPr>
            <w:r w:rsidRPr="00E571B0">
              <w:rPr>
                <w:rFonts w:ascii="Arial" w:eastAsia="Times New Roman" w:hAnsi="Arial" w:cs="Arial"/>
                <w:sz w:val="14"/>
                <w:szCs w:val="14"/>
                <w:lang w:eastAsia="sv-SE"/>
              </w:rPr>
              <w:t xml:space="preserve">  -  </w:t>
            </w:r>
          </w:p>
        </w:tc>
        <w:tc>
          <w:tcPr>
            <w:tcW w:w="920" w:type="dxa"/>
            <w:tcBorders>
              <w:top w:val="nil"/>
              <w:left w:val="nil"/>
              <w:bottom w:val="nil"/>
              <w:right w:val="nil"/>
            </w:tcBorders>
            <w:shd w:val="clear" w:color="auto" w:fill="auto"/>
            <w:noWrap/>
            <w:vAlign w:val="bottom"/>
            <w:hideMark/>
          </w:tcPr>
          <w:p w14:paraId="7D613A43" w14:textId="77777777" w:rsidR="00A23F7A" w:rsidRPr="00E571B0" w:rsidRDefault="00A23F7A" w:rsidP="00B5765E">
            <w:pPr>
              <w:jc w:val="right"/>
              <w:rPr>
                <w:rFonts w:ascii="Arial" w:eastAsia="Times New Roman" w:hAnsi="Arial" w:cs="Arial"/>
                <w:sz w:val="14"/>
                <w:szCs w:val="14"/>
                <w:lang w:eastAsia="sv-SE"/>
              </w:rPr>
            </w:pPr>
            <w:r w:rsidRPr="00E571B0">
              <w:rPr>
                <w:rFonts w:ascii="Arial" w:eastAsia="Times New Roman" w:hAnsi="Arial" w:cs="Arial"/>
                <w:sz w:val="14"/>
                <w:szCs w:val="14"/>
                <w:lang w:eastAsia="sv-SE"/>
              </w:rPr>
              <w:t xml:space="preserve">342 </w:t>
            </w:r>
          </w:p>
        </w:tc>
        <w:tc>
          <w:tcPr>
            <w:tcW w:w="980" w:type="dxa"/>
            <w:tcBorders>
              <w:top w:val="nil"/>
              <w:left w:val="nil"/>
              <w:bottom w:val="nil"/>
              <w:right w:val="nil"/>
            </w:tcBorders>
            <w:shd w:val="clear" w:color="auto" w:fill="auto"/>
            <w:noWrap/>
            <w:vAlign w:val="bottom"/>
            <w:hideMark/>
          </w:tcPr>
          <w:p w14:paraId="160508C4" w14:textId="77777777" w:rsidR="00A23F7A" w:rsidRPr="00E571B0" w:rsidRDefault="00A23F7A" w:rsidP="00B5765E">
            <w:pPr>
              <w:jc w:val="right"/>
              <w:rPr>
                <w:rFonts w:ascii="Arial" w:eastAsia="Times New Roman" w:hAnsi="Arial" w:cs="Arial"/>
                <w:sz w:val="14"/>
                <w:szCs w:val="14"/>
                <w:lang w:eastAsia="sv-SE"/>
              </w:rPr>
            </w:pPr>
            <w:r w:rsidRPr="00E571B0">
              <w:rPr>
                <w:rFonts w:ascii="Arial" w:eastAsia="Times New Roman" w:hAnsi="Arial" w:cs="Arial"/>
                <w:sz w:val="14"/>
                <w:szCs w:val="14"/>
                <w:lang w:eastAsia="sv-SE"/>
              </w:rPr>
              <w:t xml:space="preserve">  -  </w:t>
            </w:r>
          </w:p>
        </w:tc>
        <w:tc>
          <w:tcPr>
            <w:tcW w:w="1080" w:type="dxa"/>
            <w:tcBorders>
              <w:top w:val="nil"/>
              <w:left w:val="nil"/>
              <w:bottom w:val="nil"/>
              <w:right w:val="nil"/>
            </w:tcBorders>
            <w:shd w:val="clear" w:color="auto" w:fill="auto"/>
            <w:noWrap/>
            <w:vAlign w:val="bottom"/>
            <w:hideMark/>
          </w:tcPr>
          <w:p w14:paraId="5A2DF462" w14:textId="77777777" w:rsidR="00A23F7A" w:rsidRPr="00E571B0" w:rsidRDefault="00A23F7A" w:rsidP="00B5765E">
            <w:pPr>
              <w:jc w:val="right"/>
              <w:rPr>
                <w:rFonts w:ascii="Arial" w:eastAsia="Times New Roman" w:hAnsi="Arial" w:cs="Arial"/>
                <w:sz w:val="14"/>
                <w:szCs w:val="14"/>
                <w:lang w:eastAsia="sv-SE"/>
              </w:rPr>
            </w:pPr>
            <w:r w:rsidRPr="00E571B0">
              <w:rPr>
                <w:rFonts w:ascii="Arial" w:eastAsia="Times New Roman"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14:paraId="300541BF" w14:textId="77777777" w:rsidR="00A23F7A" w:rsidRPr="00E571B0" w:rsidRDefault="00A23F7A" w:rsidP="00B5765E">
            <w:pPr>
              <w:jc w:val="right"/>
              <w:rPr>
                <w:rFonts w:ascii="Arial" w:eastAsia="Times New Roman" w:hAnsi="Arial" w:cs="Arial"/>
                <w:sz w:val="14"/>
                <w:szCs w:val="14"/>
                <w:lang w:eastAsia="sv-SE"/>
              </w:rPr>
            </w:pPr>
            <w:r w:rsidRPr="00E571B0">
              <w:rPr>
                <w:rFonts w:ascii="Arial" w:eastAsia="Times New Roman" w:hAnsi="Arial" w:cs="Arial"/>
                <w:sz w:val="14"/>
                <w:szCs w:val="14"/>
                <w:lang w:eastAsia="sv-SE"/>
              </w:rPr>
              <w:t xml:space="preserve">1 980 </w:t>
            </w:r>
          </w:p>
        </w:tc>
      </w:tr>
      <w:tr w:rsidR="00A23F7A" w:rsidRPr="00E571B0" w14:paraId="5E3561E4" w14:textId="77777777" w:rsidTr="00B5765E">
        <w:trPr>
          <w:trHeight w:val="180"/>
        </w:trPr>
        <w:tc>
          <w:tcPr>
            <w:tcW w:w="580" w:type="dxa"/>
            <w:tcBorders>
              <w:top w:val="nil"/>
              <w:left w:val="nil"/>
              <w:bottom w:val="nil"/>
              <w:right w:val="nil"/>
            </w:tcBorders>
            <w:shd w:val="clear" w:color="auto" w:fill="auto"/>
            <w:noWrap/>
            <w:vAlign w:val="bottom"/>
            <w:hideMark/>
          </w:tcPr>
          <w:p w14:paraId="354ABFF8" w14:textId="77777777" w:rsidR="00A23F7A" w:rsidRPr="00E571B0" w:rsidRDefault="00A23F7A" w:rsidP="00B5765E">
            <w:pPr>
              <w:jc w:val="right"/>
              <w:rPr>
                <w:rFonts w:ascii="Arial" w:eastAsia="Times New Roman" w:hAnsi="Arial" w:cs="Arial"/>
                <w:sz w:val="14"/>
                <w:szCs w:val="14"/>
                <w:lang w:eastAsia="sv-SE"/>
              </w:rPr>
            </w:pPr>
            <w:r w:rsidRPr="00E571B0">
              <w:rPr>
                <w:rFonts w:ascii="Arial" w:eastAsia="Times New Roman" w:hAnsi="Arial" w:cs="Arial"/>
                <w:sz w:val="14"/>
                <w:szCs w:val="14"/>
                <w:lang w:eastAsia="sv-SE"/>
              </w:rPr>
              <w:t xml:space="preserve">77 </w:t>
            </w:r>
          </w:p>
        </w:tc>
        <w:tc>
          <w:tcPr>
            <w:tcW w:w="760" w:type="dxa"/>
            <w:tcBorders>
              <w:top w:val="nil"/>
              <w:left w:val="nil"/>
              <w:bottom w:val="nil"/>
              <w:right w:val="nil"/>
            </w:tcBorders>
            <w:shd w:val="clear" w:color="auto" w:fill="auto"/>
            <w:noWrap/>
            <w:vAlign w:val="bottom"/>
            <w:hideMark/>
          </w:tcPr>
          <w:p w14:paraId="0FB34DC3" w14:textId="77777777" w:rsidR="00A23F7A" w:rsidRPr="00E571B0" w:rsidRDefault="00A23F7A" w:rsidP="00B5765E">
            <w:pPr>
              <w:jc w:val="right"/>
              <w:rPr>
                <w:rFonts w:ascii="Arial" w:eastAsia="Times New Roman" w:hAnsi="Arial" w:cs="Arial"/>
                <w:sz w:val="14"/>
                <w:szCs w:val="14"/>
                <w:lang w:eastAsia="sv-SE"/>
              </w:rPr>
            </w:pPr>
            <w:r w:rsidRPr="00E571B0">
              <w:rPr>
                <w:rFonts w:ascii="Arial" w:eastAsia="Times New Roman" w:hAnsi="Arial" w:cs="Arial"/>
                <w:sz w:val="14"/>
                <w:szCs w:val="14"/>
                <w:lang w:eastAsia="sv-SE"/>
              </w:rPr>
              <w:t xml:space="preserve">38 </w:t>
            </w:r>
          </w:p>
        </w:tc>
        <w:tc>
          <w:tcPr>
            <w:tcW w:w="700" w:type="dxa"/>
            <w:tcBorders>
              <w:top w:val="nil"/>
              <w:left w:val="nil"/>
              <w:bottom w:val="nil"/>
              <w:right w:val="nil"/>
            </w:tcBorders>
            <w:shd w:val="clear" w:color="auto" w:fill="auto"/>
            <w:noWrap/>
            <w:vAlign w:val="bottom"/>
            <w:hideMark/>
          </w:tcPr>
          <w:p w14:paraId="6CBADBF2" w14:textId="77777777" w:rsidR="00A23F7A" w:rsidRPr="00E571B0" w:rsidRDefault="00A23F7A" w:rsidP="00B5765E">
            <w:pPr>
              <w:jc w:val="right"/>
              <w:rPr>
                <w:rFonts w:ascii="Arial" w:eastAsia="Times New Roman" w:hAnsi="Arial" w:cs="Arial"/>
                <w:sz w:val="14"/>
                <w:szCs w:val="14"/>
                <w:lang w:eastAsia="sv-SE"/>
              </w:rPr>
            </w:pPr>
            <w:r w:rsidRPr="00E571B0">
              <w:rPr>
                <w:rFonts w:ascii="Arial" w:eastAsia="Times New Roman" w:hAnsi="Arial" w:cs="Arial"/>
                <w:sz w:val="14"/>
                <w:szCs w:val="14"/>
                <w:lang w:eastAsia="sv-SE"/>
              </w:rPr>
              <w:t xml:space="preserve">13 </w:t>
            </w:r>
          </w:p>
        </w:tc>
        <w:tc>
          <w:tcPr>
            <w:tcW w:w="920" w:type="dxa"/>
            <w:tcBorders>
              <w:top w:val="nil"/>
              <w:left w:val="nil"/>
              <w:bottom w:val="nil"/>
              <w:right w:val="nil"/>
            </w:tcBorders>
            <w:shd w:val="clear" w:color="auto" w:fill="auto"/>
            <w:noWrap/>
            <w:vAlign w:val="bottom"/>
            <w:hideMark/>
          </w:tcPr>
          <w:p w14:paraId="5794D643" w14:textId="77777777" w:rsidR="00A23F7A" w:rsidRPr="00E571B0" w:rsidRDefault="00A23F7A" w:rsidP="00B5765E">
            <w:pPr>
              <w:jc w:val="right"/>
              <w:rPr>
                <w:rFonts w:ascii="Arial" w:eastAsia="Times New Roman" w:hAnsi="Arial" w:cs="Arial"/>
                <w:sz w:val="14"/>
                <w:szCs w:val="14"/>
                <w:lang w:eastAsia="sv-SE"/>
              </w:rPr>
            </w:pPr>
            <w:r w:rsidRPr="00E571B0">
              <w:rPr>
                <w:rFonts w:ascii="Arial" w:eastAsia="Times New Roman" w:hAnsi="Arial" w:cs="Arial"/>
                <w:sz w:val="14"/>
                <w:szCs w:val="14"/>
                <w:lang w:eastAsia="sv-SE"/>
              </w:rPr>
              <w:t xml:space="preserve">2 </w:t>
            </w:r>
          </w:p>
        </w:tc>
        <w:tc>
          <w:tcPr>
            <w:tcW w:w="980" w:type="dxa"/>
            <w:tcBorders>
              <w:top w:val="nil"/>
              <w:left w:val="nil"/>
              <w:bottom w:val="nil"/>
              <w:right w:val="nil"/>
            </w:tcBorders>
            <w:shd w:val="clear" w:color="auto" w:fill="auto"/>
            <w:noWrap/>
            <w:vAlign w:val="bottom"/>
            <w:hideMark/>
          </w:tcPr>
          <w:p w14:paraId="03ECB238" w14:textId="77777777" w:rsidR="00A23F7A" w:rsidRPr="00E571B0" w:rsidRDefault="00A23F7A" w:rsidP="00B5765E">
            <w:pPr>
              <w:jc w:val="right"/>
              <w:rPr>
                <w:rFonts w:ascii="Arial" w:eastAsia="Times New Roman" w:hAnsi="Arial" w:cs="Arial"/>
                <w:sz w:val="14"/>
                <w:szCs w:val="14"/>
                <w:lang w:eastAsia="sv-SE"/>
              </w:rPr>
            </w:pPr>
            <w:r w:rsidRPr="00E571B0">
              <w:rPr>
                <w:rFonts w:ascii="Arial" w:eastAsia="Times New Roman" w:hAnsi="Arial" w:cs="Arial"/>
                <w:sz w:val="14"/>
                <w:szCs w:val="14"/>
                <w:lang w:eastAsia="sv-SE"/>
              </w:rPr>
              <w:t xml:space="preserve">  -  </w:t>
            </w:r>
          </w:p>
        </w:tc>
        <w:tc>
          <w:tcPr>
            <w:tcW w:w="1080" w:type="dxa"/>
            <w:tcBorders>
              <w:top w:val="nil"/>
              <w:left w:val="nil"/>
              <w:bottom w:val="nil"/>
              <w:right w:val="nil"/>
            </w:tcBorders>
            <w:shd w:val="clear" w:color="auto" w:fill="auto"/>
            <w:noWrap/>
            <w:vAlign w:val="bottom"/>
            <w:hideMark/>
          </w:tcPr>
          <w:p w14:paraId="2A7DB4B5" w14:textId="77777777" w:rsidR="00A23F7A" w:rsidRPr="00E571B0" w:rsidRDefault="00A23F7A" w:rsidP="00B5765E">
            <w:pPr>
              <w:jc w:val="right"/>
              <w:rPr>
                <w:rFonts w:ascii="Arial" w:eastAsia="Times New Roman" w:hAnsi="Arial" w:cs="Arial"/>
                <w:sz w:val="14"/>
                <w:szCs w:val="14"/>
                <w:lang w:eastAsia="sv-SE"/>
              </w:rPr>
            </w:pPr>
            <w:r w:rsidRPr="00E571B0">
              <w:rPr>
                <w:rFonts w:ascii="Arial" w:eastAsia="Times New Roman"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14:paraId="338A5D98" w14:textId="77777777" w:rsidR="00A23F7A" w:rsidRPr="00E571B0" w:rsidRDefault="00A23F7A" w:rsidP="00B5765E">
            <w:pPr>
              <w:jc w:val="right"/>
              <w:rPr>
                <w:rFonts w:ascii="Arial" w:eastAsia="Times New Roman" w:hAnsi="Arial" w:cs="Arial"/>
                <w:sz w:val="14"/>
                <w:szCs w:val="14"/>
                <w:lang w:eastAsia="sv-SE"/>
              </w:rPr>
            </w:pPr>
            <w:r w:rsidRPr="00E571B0">
              <w:rPr>
                <w:rFonts w:ascii="Arial" w:eastAsia="Times New Roman" w:hAnsi="Arial" w:cs="Arial"/>
                <w:sz w:val="14"/>
                <w:szCs w:val="14"/>
                <w:lang w:eastAsia="sv-SE"/>
              </w:rPr>
              <w:t xml:space="preserve">1 259 </w:t>
            </w:r>
          </w:p>
        </w:tc>
      </w:tr>
      <w:tr w:rsidR="00A23F7A" w:rsidRPr="00E571B0" w14:paraId="0FC847F9" w14:textId="77777777" w:rsidTr="00B5765E">
        <w:trPr>
          <w:trHeight w:val="180"/>
        </w:trPr>
        <w:tc>
          <w:tcPr>
            <w:tcW w:w="580" w:type="dxa"/>
            <w:tcBorders>
              <w:top w:val="nil"/>
              <w:left w:val="nil"/>
              <w:bottom w:val="nil"/>
              <w:right w:val="nil"/>
            </w:tcBorders>
            <w:shd w:val="clear" w:color="auto" w:fill="auto"/>
            <w:noWrap/>
            <w:vAlign w:val="bottom"/>
            <w:hideMark/>
          </w:tcPr>
          <w:p w14:paraId="40F94138" w14:textId="77777777" w:rsidR="00A23F7A" w:rsidRPr="00E571B0" w:rsidRDefault="00A23F7A" w:rsidP="00B5765E">
            <w:pPr>
              <w:rPr>
                <w:rFonts w:ascii="Arial" w:eastAsia="Times New Roman" w:hAnsi="Arial" w:cs="Arial"/>
                <w:sz w:val="14"/>
                <w:szCs w:val="14"/>
                <w:lang w:eastAsia="sv-SE"/>
              </w:rPr>
            </w:pPr>
            <w:r w:rsidRPr="00E571B0">
              <w:rPr>
                <w:rFonts w:ascii="Arial" w:eastAsia="Times New Roman" w:hAnsi="Arial" w:cs="Arial"/>
                <w:sz w:val="14"/>
                <w:szCs w:val="14"/>
                <w:lang w:eastAsia="sv-SE"/>
              </w:rPr>
              <w:t xml:space="preserve">  </w:t>
            </w:r>
          </w:p>
        </w:tc>
        <w:tc>
          <w:tcPr>
            <w:tcW w:w="760" w:type="dxa"/>
            <w:tcBorders>
              <w:top w:val="nil"/>
              <w:left w:val="nil"/>
              <w:bottom w:val="nil"/>
              <w:right w:val="nil"/>
            </w:tcBorders>
            <w:shd w:val="clear" w:color="auto" w:fill="auto"/>
            <w:noWrap/>
            <w:vAlign w:val="bottom"/>
            <w:hideMark/>
          </w:tcPr>
          <w:p w14:paraId="3547CF92" w14:textId="77777777" w:rsidR="00A23F7A" w:rsidRPr="00E571B0" w:rsidRDefault="00A23F7A" w:rsidP="00B5765E">
            <w:pPr>
              <w:rPr>
                <w:rFonts w:ascii="Arial" w:eastAsia="Times New Roman" w:hAnsi="Arial" w:cs="Arial"/>
                <w:sz w:val="14"/>
                <w:szCs w:val="14"/>
                <w:lang w:eastAsia="sv-SE"/>
              </w:rPr>
            </w:pPr>
            <w:r w:rsidRPr="00E571B0">
              <w:rPr>
                <w:rFonts w:ascii="Arial" w:eastAsia="Times New Roman" w:hAnsi="Arial" w:cs="Arial"/>
                <w:sz w:val="14"/>
                <w:szCs w:val="14"/>
                <w:lang w:eastAsia="sv-SE"/>
              </w:rPr>
              <w:t xml:space="preserve">  </w:t>
            </w:r>
          </w:p>
        </w:tc>
        <w:tc>
          <w:tcPr>
            <w:tcW w:w="700" w:type="dxa"/>
            <w:tcBorders>
              <w:top w:val="nil"/>
              <w:left w:val="nil"/>
              <w:bottom w:val="nil"/>
              <w:right w:val="nil"/>
            </w:tcBorders>
            <w:shd w:val="clear" w:color="auto" w:fill="auto"/>
            <w:noWrap/>
            <w:vAlign w:val="bottom"/>
            <w:hideMark/>
          </w:tcPr>
          <w:p w14:paraId="1EF2DFCB" w14:textId="77777777" w:rsidR="00A23F7A" w:rsidRPr="00E571B0" w:rsidRDefault="00A23F7A" w:rsidP="00B5765E">
            <w:pPr>
              <w:rPr>
                <w:rFonts w:ascii="Arial" w:eastAsia="Times New Roman" w:hAnsi="Arial" w:cs="Arial"/>
                <w:sz w:val="14"/>
                <w:szCs w:val="14"/>
                <w:lang w:eastAsia="sv-SE"/>
              </w:rPr>
            </w:pPr>
            <w:r w:rsidRPr="00E571B0">
              <w:rPr>
                <w:rFonts w:ascii="Arial" w:eastAsia="Times New Roman" w:hAnsi="Arial" w:cs="Arial"/>
                <w:sz w:val="14"/>
                <w:szCs w:val="14"/>
                <w:lang w:eastAsia="sv-SE"/>
              </w:rPr>
              <w:t xml:space="preserve">  </w:t>
            </w:r>
          </w:p>
        </w:tc>
        <w:tc>
          <w:tcPr>
            <w:tcW w:w="920" w:type="dxa"/>
            <w:tcBorders>
              <w:top w:val="nil"/>
              <w:left w:val="nil"/>
              <w:bottom w:val="nil"/>
              <w:right w:val="nil"/>
            </w:tcBorders>
            <w:shd w:val="clear" w:color="auto" w:fill="auto"/>
            <w:noWrap/>
            <w:vAlign w:val="bottom"/>
            <w:hideMark/>
          </w:tcPr>
          <w:p w14:paraId="66803AB9" w14:textId="77777777" w:rsidR="00A23F7A" w:rsidRPr="00E571B0" w:rsidRDefault="00A23F7A" w:rsidP="00B5765E">
            <w:pPr>
              <w:rPr>
                <w:rFonts w:ascii="Arial" w:eastAsia="Times New Roman" w:hAnsi="Arial" w:cs="Arial"/>
                <w:sz w:val="14"/>
                <w:szCs w:val="14"/>
                <w:lang w:eastAsia="sv-SE"/>
              </w:rPr>
            </w:pPr>
            <w:r w:rsidRPr="00E571B0">
              <w:rPr>
                <w:rFonts w:ascii="Arial" w:eastAsia="Times New Roman" w:hAnsi="Arial" w:cs="Arial"/>
                <w:sz w:val="14"/>
                <w:szCs w:val="14"/>
                <w:lang w:eastAsia="sv-SE"/>
              </w:rPr>
              <w:t xml:space="preserve">  </w:t>
            </w:r>
          </w:p>
        </w:tc>
        <w:tc>
          <w:tcPr>
            <w:tcW w:w="980" w:type="dxa"/>
            <w:tcBorders>
              <w:top w:val="nil"/>
              <w:left w:val="nil"/>
              <w:bottom w:val="nil"/>
              <w:right w:val="nil"/>
            </w:tcBorders>
            <w:shd w:val="clear" w:color="auto" w:fill="auto"/>
            <w:noWrap/>
            <w:vAlign w:val="bottom"/>
            <w:hideMark/>
          </w:tcPr>
          <w:p w14:paraId="6059AC16" w14:textId="77777777" w:rsidR="00A23F7A" w:rsidRPr="00E571B0" w:rsidRDefault="00A23F7A" w:rsidP="00B5765E">
            <w:pPr>
              <w:rPr>
                <w:rFonts w:ascii="Arial" w:eastAsia="Times New Roman" w:hAnsi="Arial" w:cs="Arial"/>
                <w:sz w:val="14"/>
                <w:szCs w:val="14"/>
                <w:lang w:eastAsia="sv-SE"/>
              </w:rPr>
            </w:pPr>
            <w:r w:rsidRPr="00E571B0">
              <w:rPr>
                <w:rFonts w:ascii="Arial" w:eastAsia="Times New Roman" w:hAnsi="Arial" w:cs="Arial"/>
                <w:sz w:val="14"/>
                <w:szCs w:val="14"/>
                <w:lang w:eastAsia="sv-SE"/>
              </w:rPr>
              <w:t xml:space="preserve">  </w:t>
            </w:r>
          </w:p>
        </w:tc>
        <w:tc>
          <w:tcPr>
            <w:tcW w:w="1080" w:type="dxa"/>
            <w:tcBorders>
              <w:top w:val="nil"/>
              <w:left w:val="nil"/>
              <w:bottom w:val="nil"/>
              <w:right w:val="nil"/>
            </w:tcBorders>
            <w:shd w:val="clear" w:color="auto" w:fill="auto"/>
            <w:noWrap/>
            <w:vAlign w:val="bottom"/>
            <w:hideMark/>
          </w:tcPr>
          <w:p w14:paraId="6B2BC2DF" w14:textId="77777777" w:rsidR="00A23F7A" w:rsidRPr="00E571B0" w:rsidRDefault="00A23F7A" w:rsidP="00B5765E">
            <w:pPr>
              <w:rPr>
                <w:rFonts w:ascii="Arial" w:eastAsia="Times New Roman" w:hAnsi="Arial" w:cs="Arial"/>
                <w:sz w:val="14"/>
                <w:szCs w:val="14"/>
                <w:lang w:eastAsia="sv-SE"/>
              </w:rPr>
            </w:pPr>
            <w:r w:rsidRPr="00E571B0">
              <w:rPr>
                <w:rFonts w:ascii="Arial" w:eastAsia="Times New Roman" w:hAnsi="Arial" w:cs="Arial"/>
                <w:sz w:val="14"/>
                <w:szCs w:val="14"/>
                <w:lang w:eastAsia="sv-SE"/>
              </w:rPr>
              <w:t xml:space="preserve">  </w:t>
            </w:r>
          </w:p>
        </w:tc>
        <w:tc>
          <w:tcPr>
            <w:tcW w:w="820" w:type="dxa"/>
            <w:tcBorders>
              <w:top w:val="nil"/>
              <w:left w:val="nil"/>
              <w:bottom w:val="nil"/>
              <w:right w:val="nil"/>
            </w:tcBorders>
            <w:shd w:val="clear" w:color="auto" w:fill="auto"/>
            <w:noWrap/>
            <w:vAlign w:val="bottom"/>
            <w:hideMark/>
          </w:tcPr>
          <w:p w14:paraId="08DFE106" w14:textId="77777777" w:rsidR="00A23F7A" w:rsidRPr="00E571B0" w:rsidRDefault="00A23F7A" w:rsidP="00B5765E">
            <w:pPr>
              <w:rPr>
                <w:rFonts w:ascii="Arial" w:eastAsia="Times New Roman" w:hAnsi="Arial" w:cs="Arial"/>
                <w:sz w:val="14"/>
                <w:szCs w:val="14"/>
                <w:lang w:eastAsia="sv-SE"/>
              </w:rPr>
            </w:pPr>
            <w:r w:rsidRPr="00E571B0">
              <w:rPr>
                <w:rFonts w:ascii="Arial" w:eastAsia="Times New Roman" w:hAnsi="Arial" w:cs="Arial"/>
                <w:sz w:val="14"/>
                <w:szCs w:val="14"/>
                <w:lang w:eastAsia="sv-SE"/>
              </w:rPr>
              <w:t xml:space="preserve">  </w:t>
            </w:r>
          </w:p>
        </w:tc>
      </w:tr>
      <w:tr w:rsidR="00A23F7A" w:rsidRPr="00E571B0" w14:paraId="2701CDCD" w14:textId="77777777" w:rsidTr="00B5765E">
        <w:trPr>
          <w:trHeight w:val="180"/>
        </w:trPr>
        <w:tc>
          <w:tcPr>
            <w:tcW w:w="580" w:type="dxa"/>
            <w:tcBorders>
              <w:top w:val="nil"/>
              <w:left w:val="nil"/>
              <w:bottom w:val="nil"/>
              <w:right w:val="nil"/>
            </w:tcBorders>
            <w:shd w:val="clear" w:color="auto" w:fill="auto"/>
            <w:noWrap/>
            <w:vAlign w:val="bottom"/>
            <w:hideMark/>
          </w:tcPr>
          <w:p w14:paraId="117DD60E" w14:textId="77777777" w:rsidR="00A23F7A" w:rsidRPr="00E571B0" w:rsidRDefault="00A23F7A" w:rsidP="00B5765E">
            <w:pPr>
              <w:jc w:val="right"/>
              <w:rPr>
                <w:rFonts w:ascii="Arial" w:eastAsia="Times New Roman" w:hAnsi="Arial" w:cs="Arial"/>
                <w:sz w:val="14"/>
                <w:szCs w:val="14"/>
                <w:lang w:eastAsia="sv-SE"/>
              </w:rPr>
            </w:pPr>
            <w:r w:rsidRPr="00E571B0">
              <w:rPr>
                <w:rFonts w:ascii="Arial" w:eastAsia="Times New Roman" w:hAnsi="Arial" w:cs="Arial"/>
                <w:sz w:val="14"/>
                <w:szCs w:val="14"/>
                <w:lang w:eastAsia="sv-SE"/>
              </w:rPr>
              <w:t xml:space="preserve">163 </w:t>
            </w:r>
          </w:p>
        </w:tc>
        <w:tc>
          <w:tcPr>
            <w:tcW w:w="760" w:type="dxa"/>
            <w:tcBorders>
              <w:top w:val="nil"/>
              <w:left w:val="nil"/>
              <w:bottom w:val="nil"/>
              <w:right w:val="nil"/>
            </w:tcBorders>
            <w:shd w:val="clear" w:color="auto" w:fill="auto"/>
            <w:noWrap/>
            <w:vAlign w:val="bottom"/>
            <w:hideMark/>
          </w:tcPr>
          <w:p w14:paraId="23898C36" w14:textId="77777777" w:rsidR="00A23F7A" w:rsidRPr="00E571B0" w:rsidRDefault="00A23F7A" w:rsidP="00B5765E">
            <w:pPr>
              <w:jc w:val="right"/>
              <w:rPr>
                <w:rFonts w:ascii="Arial" w:eastAsia="Times New Roman" w:hAnsi="Arial" w:cs="Arial"/>
                <w:sz w:val="14"/>
                <w:szCs w:val="14"/>
                <w:lang w:eastAsia="sv-SE"/>
              </w:rPr>
            </w:pPr>
            <w:r w:rsidRPr="00E571B0">
              <w:rPr>
                <w:rFonts w:ascii="Arial" w:eastAsia="Times New Roman" w:hAnsi="Arial" w:cs="Arial"/>
                <w:sz w:val="14"/>
                <w:szCs w:val="14"/>
                <w:lang w:eastAsia="sv-SE"/>
              </w:rPr>
              <w:t xml:space="preserve">22 </w:t>
            </w:r>
          </w:p>
        </w:tc>
        <w:tc>
          <w:tcPr>
            <w:tcW w:w="700" w:type="dxa"/>
            <w:tcBorders>
              <w:top w:val="nil"/>
              <w:left w:val="nil"/>
              <w:bottom w:val="nil"/>
              <w:right w:val="nil"/>
            </w:tcBorders>
            <w:shd w:val="clear" w:color="auto" w:fill="auto"/>
            <w:noWrap/>
            <w:vAlign w:val="bottom"/>
            <w:hideMark/>
          </w:tcPr>
          <w:p w14:paraId="6ED4C523" w14:textId="77777777" w:rsidR="00A23F7A" w:rsidRPr="00E571B0" w:rsidRDefault="00A23F7A" w:rsidP="00B5765E">
            <w:pPr>
              <w:jc w:val="right"/>
              <w:rPr>
                <w:rFonts w:ascii="Arial" w:eastAsia="Times New Roman" w:hAnsi="Arial" w:cs="Arial"/>
                <w:sz w:val="14"/>
                <w:szCs w:val="14"/>
                <w:lang w:eastAsia="sv-SE"/>
              </w:rPr>
            </w:pPr>
            <w:r w:rsidRPr="00E571B0">
              <w:rPr>
                <w:rFonts w:ascii="Arial" w:eastAsia="Times New Roman" w:hAnsi="Arial" w:cs="Arial"/>
                <w:sz w:val="14"/>
                <w:szCs w:val="14"/>
                <w:lang w:eastAsia="sv-SE"/>
              </w:rPr>
              <w:t xml:space="preserve">12 </w:t>
            </w:r>
          </w:p>
        </w:tc>
        <w:tc>
          <w:tcPr>
            <w:tcW w:w="920" w:type="dxa"/>
            <w:tcBorders>
              <w:top w:val="nil"/>
              <w:left w:val="nil"/>
              <w:bottom w:val="nil"/>
              <w:right w:val="nil"/>
            </w:tcBorders>
            <w:shd w:val="clear" w:color="auto" w:fill="auto"/>
            <w:noWrap/>
            <w:vAlign w:val="bottom"/>
            <w:hideMark/>
          </w:tcPr>
          <w:p w14:paraId="739BC187" w14:textId="77777777" w:rsidR="00A23F7A" w:rsidRPr="00E571B0" w:rsidRDefault="00A23F7A" w:rsidP="00B5765E">
            <w:pPr>
              <w:jc w:val="right"/>
              <w:rPr>
                <w:rFonts w:ascii="Arial" w:eastAsia="Times New Roman" w:hAnsi="Arial" w:cs="Arial"/>
                <w:sz w:val="14"/>
                <w:szCs w:val="14"/>
                <w:lang w:eastAsia="sv-SE"/>
              </w:rPr>
            </w:pPr>
            <w:r w:rsidRPr="00E571B0">
              <w:rPr>
                <w:rFonts w:ascii="Arial" w:eastAsia="Times New Roman" w:hAnsi="Arial" w:cs="Arial"/>
                <w:sz w:val="14"/>
                <w:szCs w:val="14"/>
                <w:lang w:eastAsia="sv-SE"/>
              </w:rPr>
              <w:t xml:space="preserve">20 </w:t>
            </w:r>
          </w:p>
        </w:tc>
        <w:tc>
          <w:tcPr>
            <w:tcW w:w="980" w:type="dxa"/>
            <w:tcBorders>
              <w:top w:val="nil"/>
              <w:left w:val="nil"/>
              <w:bottom w:val="nil"/>
              <w:right w:val="nil"/>
            </w:tcBorders>
            <w:shd w:val="clear" w:color="auto" w:fill="auto"/>
            <w:noWrap/>
            <w:vAlign w:val="bottom"/>
            <w:hideMark/>
          </w:tcPr>
          <w:p w14:paraId="395C54F3" w14:textId="77777777" w:rsidR="00A23F7A" w:rsidRPr="00E571B0" w:rsidRDefault="00A23F7A" w:rsidP="00B5765E">
            <w:pPr>
              <w:jc w:val="right"/>
              <w:rPr>
                <w:rFonts w:ascii="Arial" w:eastAsia="Times New Roman" w:hAnsi="Arial" w:cs="Arial"/>
                <w:sz w:val="14"/>
                <w:szCs w:val="14"/>
                <w:lang w:eastAsia="sv-SE"/>
              </w:rPr>
            </w:pPr>
            <w:r w:rsidRPr="00E571B0">
              <w:rPr>
                <w:rFonts w:ascii="Arial" w:eastAsia="Times New Roman" w:hAnsi="Arial" w:cs="Arial"/>
                <w:sz w:val="14"/>
                <w:szCs w:val="14"/>
                <w:lang w:eastAsia="sv-SE"/>
              </w:rPr>
              <w:t xml:space="preserve">  -  </w:t>
            </w:r>
          </w:p>
        </w:tc>
        <w:tc>
          <w:tcPr>
            <w:tcW w:w="1080" w:type="dxa"/>
            <w:tcBorders>
              <w:top w:val="nil"/>
              <w:left w:val="nil"/>
              <w:bottom w:val="nil"/>
              <w:right w:val="nil"/>
            </w:tcBorders>
            <w:shd w:val="clear" w:color="auto" w:fill="auto"/>
            <w:noWrap/>
            <w:vAlign w:val="bottom"/>
            <w:hideMark/>
          </w:tcPr>
          <w:p w14:paraId="2633C053" w14:textId="77777777" w:rsidR="00A23F7A" w:rsidRPr="00E571B0" w:rsidRDefault="00A23F7A" w:rsidP="00B5765E">
            <w:pPr>
              <w:jc w:val="right"/>
              <w:rPr>
                <w:rFonts w:ascii="Arial" w:eastAsia="Times New Roman" w:hAnsi="Arial" w:cs="Arial"/>
                <w:sz w:val="14"/>
                <w:szCs w:val="14"/>
                <w:lang w:eastAsia="sv-SE"/>
              </w:rPr>
            </w:pPr>
            <w:r w:rsidRPr="00E571B0">
              <w:rPr>
                <w:rFonts w:ascii="Arial" w:eastAsia="Times New Roman"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14:paraId="2A660606" w14:textId="77777777" w:rsidR="00A23F7A" w:rsidRPr="00E571B0" w:rsidRDefault="00A23F7A" w:rsidP="00B5765E">
            <w:pPr>
              <w:jc w:val="right"/>
              <w:rPr>
                <w:rFonts w:ascii="Arial" w:eastAsia="Times New Roman" w:hAnsi="Arial" w:cs="Arial"/>
                <w:sz w:val="14"/>
                <w:szCs w:val="14"/>
                <w:lang w:eastAsia="sv-SE"/>
              </w:rPr>
            </w:pPr>
            <w:r w:rsidRPr="00E571B0">
              <w:rPr>
                <w:rFonts w:ascii="Arial" w:eastAsia="Times New Roman" w:hAnsi="Arial" w:cs="Arial"/>
                <w:sz w:val="14"/>
                <w:szCs w:val="14"/>
                <w:lang w:eastAsia="sv-SE"/>
              </w:rPr>
              <w:t xml:space="preserve">3 856 </w:t>
            </w:r>
          </w:p>
        </w:tc>
      </w:tr>
      <w:tr w:rsidR="00A23F7A" w:rsidRPr="00E571B0" w14:paraId="091500C9" w14:textId="77777777" w:rsidTr="00B5765E">
        <w:trPr>
          <w:trHeight w:val="180"/>
        </w:trPr>
        <w:tc>
          <w:tcPr>
            <w:tcW w:w="580" w:type="dxa"/>
            <w:tcBorders>
              <w:top w:val="nil"/>
              <w:left w:val="nil"/>
              <w:bottom w:val="nil"/>
              <w:right w:val="nil"/>
            </w:tcBorders>
            <w:shd w:val="clear" w:color="auto" w:fill="auto"/>
            <w:noWrap/>
            <w:vAlign w:val="bottom"/>
            <w:hideMark/>
          </w:tcPr>
          <w:p w14:paraId="0B40FF1A" w14:textId="77777777" w:rsidR="00A23F7A" w:rsidRPr="00E571B0" w:rsidRDefault="00A23F7A" w:rsidP="00B5765E">
            <w:pPr>
              <w:jc w:val="right"/>
              <w:rPr>
                <w:rFonts w:ascii="Arial" w:eastAsia="Times New Roman" w:hAnsi="Arial" w:cs="Arial"/>
                <w:sz w:val="14"/>
                <w:szCs w:val="14"/>
                <w:lang w:eastAsia="sv-SE"/>
              </w:rPr>
            </w:pPr>
          </w:p>
        </w:tc>
        <w:tc>
          <w:tcPr>
            <w:tcW w:w="760" w:type="dxa"/>
            <w:tcBorders>
              <w:top w:val="nil"/>
              <w:left w:val="nil"/>
              <w:bottom w:val="nil"/>
              <w:right w:val="nil"/>
            </w:tcBorders>
            <w:shd w:val="clear" w:color="auto" w:fill="auto"/>
            <w:noWrap/>
            <w:vAlign w:val="bottom"/>
            <w:hideMark/>
          </w:tcPr>
          <w:p w14:paraId="578742D0" w14:textId="77777777" w:rsidR="00A23F7A" w:rsidRPr="00E571B0" w:rsidRDefault="00A23F7A" w:rsidP="00B5765E">
            <w:pPr>
              <w:rPr>
                <w:rFonts w:eastAsia="Times New Roman" w:cs="Times New Roman"/>
                <w:lang w:eastAsia="sv-SE"/>
              </w:rPr>
            </w:pPr>
          </w:p>
        </w:tc>
        <w:tc>
          <w:tcPr>
            <w:tcW w:w="700" w:type="dxa"/>
            <w:tcBorders>
              <w:top w:val="nil"/>
              <w:left w:val="nil"/>
              <w:bottom w:val="nil"/>
              <w:right w:val="nil"/>
            </w:tcBorders>
            <w:shd w:val="clear" w:color="auto" w:fill="auto"/>
            <w:noWrap/>
            <w:vAlign w:val="bottom"/>
            <w:hideMark/>
          </w:tcPr>
          <w:p w14:paraId="7B1B1281" w14:textId="77777777" w:rsidR="00A23F7A" w:rsidRPr="00E571B0" w:rsidRDefault="00A23F7A" w:rsidP="00B5765E">
            <w:pPr>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58A1E31C" w14:textId="77777777" w:rsidR="00A23F7A" w:rsidRPr="00E571B0" w:rsidRDefault="00A23F7A" w:rsidP="00B5765E">
            <w:pPr>
              <w:rPr>
                <w:rFonts w:eastAsia="Times New Roman" w:cs="Times New Roman"/>
                <w:lang w:eastAsia="sv-SE"/>
              </w:rPr>
            </w:pPr>
          </w:p>
        </w:tc>
        <w:tc>
          <w:tcPr>
            <w:tcW w:w="980" w:type="dxa"/>
            <w:tcBorders>
              <w:top w:val="nil"/>
              <w:left w:val="nil"/>
              <w:bottom w:val="nil"/>
              <w:right w:val="nil"/>
            </w:tcBorders>
            <w:shd w:val="clear" w:color="auto" w:fill="auto"/>
            <w:noWrap/>
            <w:vAlign w:val="bottom"/>
            <w:hideMark/>
          </w:tcPr>
          <w:p w14:paraId="559299F0" w14:textId="77777777" w:rsidR="00A23F7A" w:rsidRPr="00E571B0" w:rsidRDefault="00A23F7A" w:rsidP="00B5765E">
            <w:pPr>
              <w:rPr>
                <w:rFonts w:eastAsia="Times New Roman" w:cs="Times New Roman"/>
                <w:lang w:eastAsia="sv-SE"/>
              </w:rPr>
            </w:pPr>
          </w:p>
        </w:tc>
        <w:tc>
          <w:tcPr>
            <w:tcW w:w="1080" w:type="dxa"/>
            <w:tcBorders>
              <w:top w:val="nil"/>
              <w:left w:val="nil"/>
              <w:bottom w:val="nil"/>
              <w:right w:val="nil"/>
            </w:tcBorders>
            <w:shd w:val="clear" w:color="auto" w:fill="auto"/>
            <w:noWrap/>
            <w:vAlign w:val="bottom"/>
            <w:hideMark/>
          </w:tcPr>
          <w:p w14:paraId="7428742F" w14:textId="77777777" w:rsidR="00A23F7A" w:rsidRPr="00E571B0"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4EFE33C6" w14:textId="77777777" w:rsidR="00A23F7A" w:rsidRPr="00E571B0" w:rsidRDefault="00A23F7A" w:rsidP="00B5765E">
            <w:pPr>
              <w:rPr>
                <w:rFonts w:eastAsia="Times New Roman" w:cs="Times New Roman"/>
                <w:lang w:eastAsia="sv-SE"/>
              </w:rPr>
            </w:pPr>
          </w:p>
        </w:tc>
      </w:tr>
      <w:tr w:rsidR="00A23F7A" w:rsidRPr="00E571B0" w14:paraId="787B64AA" w14:textId="77777777" w:rsidTr="00B5765E">
        <w:trPr>
          <w:trHeight w:val="180"/>
        </w:trPr>
        <w:tc>
          <w:tcPr>
            <w:tcW w:w="580" w:type="dxa"/>
            <w:tcBorders>
              <w:top w:val="nil"/>
              <w:left w:val="nil"/>
              <w:bottom w:val="nil"/>
              <w:right w:val="nil"/>
            </w:tcBorders>
            <w:shd w:val="clear" w:color="auto" w:fill="auto"/>
            <w:noWrap/>
            <w:vAlign w:val="bottom"/>
            <w:hideMark/>
          </w:tcPr>
          <w:p w14:paraId="05CBC7EF" w14:textId="77777777" w:rsidR="00A23F7A" w:rsidRPr="00E571B0" w:rsidRDefault="00A23F7A" w:rsidP="00B5765E">
            <w:pPr>
              <w:jc w:val="right"/>
              <w:rPr>
                <w:rFonts w:ascii="Arial" w:eastAsia="Times New Roman" w:hAnsi="Arial" w:cs="Arial"/>
                <w:b/>
                <w:bCs/>
                <w:sz w:val="14"/>
                <w:szCs w:val="14"/>
                <w:lang w:eastAsia="sv-SE"/>
              </w:rPr>
            </w:pPr>
            <w:r w:rsidRPr="00E571B0">
              <w:rPr>
                <w:rFonts w:ascii="Arial" w:eastAsia="Times New Roman" w:hAnsi="Arial" w:cs="Arial"/>
                <w:b/>
                <w:bCs/>
                <w:sz w:val="14"/>
                <w:szCs w:val="14"/>
                <w:lang w:eastAsia="sv-SE"/>
              </w:rPr>
              <w:t xml:space="preserve">1 216 </w:t>
            </w:r>
          </w:p>
        </w:tc>
        <w:tc>
          <w:tcPr>
            <w:tcW w:w="760" w:type="dxa"/>
            <w:tcBorders>
              <w:top w:val="nil"/>
              <w:left w:val="nil"/>
              <w:bottom w:val="nil"/>
              <w:right w:val="nil"/>
            </w:tcBorders>
            <w:shd w:val="clear" w:color="auto" w:fill="auto"/>
            <w:noWrap/>
            <w:vAlign w:val="bottom"/>
            <w:hideMark/>
          </w:tcPr>
          <w:p w14:paraId="75C1D60A" w14:textId="77777777" w:rsidR="00A23F7A" w:rsidRPr="00E571B0" w:rsidRDefault="00A23F7A" w:rsidP="00B5765E">
            <w:pPr>
              <w:jc w:val="right"/>
              <w:rPr>
                <w:rFonts w:ascii="Arial" w:eastAsia="Times New Roman" w:hAnsi="Arial" w:cs="Arial"/>
                <w:b/>
                <w:bCs/>
                <w:sz w:val="14"/>
                <w:szCs w:val="14"/>
                <w:lang w:eastAsia="sv-SE"/>
              </w:rPr>
            </w:pPr>
            <w:r w:rsidRPr="00E571B0">
              <w:rPr>
                <w:rFonts w:ascii="Arial" w:eastAsia="Times New Roman" w:hAnsi="Arial" w:cs="Arial"/>
                <w:b/>
                <w:bCs/>
                <w:sz w:val="14"/>
                <w:szCs w:val="14"/>
                <w:lang w:eastAsia="sv-SE"/>
              </w:rPr>
              <w:t xml:space="preserve">87 </w:t>
            </w:r>
          </w:p>
        </w:tc>
        <w:tc>
          <w:tcPr>
            <w:tcW w:w="700" w:type="dxa"/>
            <w:tcBorders>
              <w:top w:val="nil"/>
              <w:left w:val="nil"/>
              <w:bottom w:val="nil"/>
              <w:right w:val="nil"/>
            </w:tcBorders>
            <w:shd w:val="clear" w:color="auto" w:fill="auto"/>
            <w:noWrap/>
            <w:vAlign w:val="bottom"/>
            <w:hideMark/>
          </w:tcPr>
          <w:p w14:paraId="283D4302" w14:textId="77777777" w:rsidR="00A23F7A" w:rsidRPr="00E571B0" w:rsidRDefault="00A23F7A" w:rsidP="00B5765E">
            <w:pPr>
              <w:jc w:val="right"/>
              <w:rPr>
                <w:rFonts w:ascii="Arial" w:eastAsia="Times New Roman" w:hAnsi="Arial" w:cs="Arial"/>
                <w:b/>
                <w:bCs/>
                <w:sz w:val="14"/>
                <w:szCs w:val="14"/>
                <w:lang w:eastAsia="sv-SE"/>
              </w:rPr>
            </w:pPr>
            <w:r w:rsidRPr="00E571B0">
              <w:rPr>
                <w:rFonts w:ascii="Arial" w:eastAsia="Times New Roman" w:hAnsi="Arial" w:cs="Arial"/>
                <w:b/>
                <w:bCs/>
                <w:sz w:val="14"/>
                <w:szCs w:val="14"/>
                <w:lang w:eastAsia="sv-SE"/>
              </w:rPr>
              <w:t xml:space="preserve">25 </w:t>
            </w:r>
          </w:p>
        </w:tc>
        <w:tc>
          <w:tcPr>
            <w:tcW w:w="920" w:type="dxa"/>
            <w:tcBorders>
              <w:top w:val="nil"/>
              <w:left w:val="nil"/>
              <w:bottom w:val="nil"/>
              <w:right w:val="nil"/>
            </w:tcBorders>
            <w:shd w:val="clear" w:color="auto" w:fill="auto"/>
            <w:noWrap/>
            <w:vAlign w:val="bottom"/>
            <w:hideMark/>
          </w:tcPr>
          <w:p w14:paraId="5140637D" w14:textId="77777777" w:rsidR="00A23F7A" w:rsidRPr="00E571B0" w:rsidRDefault="00A23F7A" w:rsidP="00B5765E">
            <w:pPr>
              <w:jc w:val="right"/>
              <w:rPr>
                <w:rFonts w:ascii="Arial" w:eastAsia="Times New Roman" w:hAnsi="Arial" w:cs="Arial"/>
                <w:b/>
                <w:bCs/>
                <w:sz w:val="14"/>
                <w:szCs w:val="14"/>
                <w:lang w:eastAsia="sv-SE"/>
              </w:rPr>
            </w:pPr>
            <w:r w:rsidRPr="00E571B0">
              <w:rPr>
                <w:rFonts w:ascii="Arial" w:eastAsia="Times New Roman" w:hAnsi="Arial" w:cs="Arial"/>
                <w:b/>
                <w:bCs/>
                <w:sz w:val="14"/>
                <w:szCs w:val="14"/>
                <w:lang w:eastAsia="sv-SE"/>
              </w:rPr>
              <w:t xml:space="preserve">364 </w:t>
            </w:r>
          </w:p>
        </w:tc>
        <w:tc>
          <w:tcPr>
            <w:tcW w:w="980" w:type="dxa"/>
            <w:tcBorders>
              <w:top w:val="nil"/>
              <w:left w:val="nil"/>
              <w:bottom w:val="nil"/>
              <w:right w:val="nil"/>
            </w:tcBorders>
            <w:shd w:val="clear" w:color="auto" w:fill="auto"/>
            <w:noWrap/>
            <w:vAlign w:val="bottom"/>
            <w:hideMark/>
          </w:tcPr>
          <w:p w14:paraId="2E35A25B" w14:textId="77777777" w:rsidR="00A23F7A" w:rsidRPr="00E571B0" w:rsidRDefault="00A23F7A" w:rsidP="00B5765E">
            <w:pPr>
              <w:jc w:val="right"/>
              <w:rPr>
                <w:rFonts w:ascii="Arial" w:eastAsia="Times New Roman" w:hAnsi="Arial" w:cs="Arial"/>
                <w:b/>
                <w:bCs/>
                <w:sz w:val="14"/>
                <w:szCs w:val="14"/>
                <w:lang w:eastAsia="sv-SE"/>
              </w:rPr>
            </w:pPr>
            <w:r w:rsidRPr="00E571B0">
              <w:rPr>
                <w:rFonts w:ascii="Arial" w:eastAsia="Times New Roman" w:hAnsi="Arial" w:cs="Arial"/>
                <w:b/>
                <w:bCs/>
                <w:sz w:val="14"/>
                <w:szCs w:val="14"/>
                <w:lang w:eastAsia="sv-SE"/>
              </w:rPr>
              <w:t xml:space="preserve">  -  </w:t>
            </w:r>
          </w:p>
        </w:tc>
        <w:tc>
          <w:tcPr>
            <w:tcW w:w="1080" w:type="dxa"/>
            <w:tcBorders>
              <w:top w:val="nil"/>
              <w:left w:val="nil"/>
              <w:bottom w:val="nil"/>
              <w:right w:val="nil"/>
            </w:tcBorders>
            <w:shd w:val="clear" w:color="auto" w:fill="auto"/>
            <w:noWrap/>
            <w:vAlign w:val="bottom"/>
            <w:hideMark/>
          </w:tcPr>
          <w:p w14:paraId="5AA23EC5" w14:textId="77777777" w:rsidR="00A23F7A" w:rsidRPr="00E571B0" w:rsidRDefault="00A23F7A" w:rsidP="00B5765E">
            <w:pPr>
              <w:jc w:val="right"/>
              <w:rPr>
                <w:rFonts w:ascii="Arial" w:eastAsia="Times New Roman" w:hAnsi="Arial" w:cs="Arial"/>
                <w:b/>
                <w:bCs/>
                <w:sz w:val="14"/>
                <w:szCs w:val="14"/>
                <w:lang w:eastAsia="sv-SE"/>
              </w:rPr>
            </w:pPr>
            <w:r w:rsidRPr="00E571B0">
              <w:rPr>
                <w:rFonts w:ascii="Arial" w:eastAsia="Times New Roman" w:hAnsi="Arial" w:cs="Arial"/>
                <w:b/>
                <w:bCs/>
                <w:sz w:val="14"/>
                <w:szCs w:val="14"/>
                <w:lang w:eastAsia="sv-SE"/>
              </w:rPr>
              <w:t xml:space="preserve">  -  </w:t>
            </w:r>
          </w:p>
        </w:tc>
        <w:tc>
          <w:tcPr>
            <w:tcW w:w="820" w:type="dxa"/>
            <w:tcBorders>
              <w:top w:val="nil"/>
              <w:left w:val="nil"/>
              <w:bottom w:val="nil"/>
              <w:right w:val="nil"/>
            </w:tcBorders>
            <w:shd w:val="clear" w:color="auto" w:fill="auto"/>
            <w:noWrap/>
            <w:vAlign w:val="bottom"/>
            <w:hideMark/>
          </w:tcPr>
          <w:p w14:paraId="1D4EF0DF" w14:textId="77777777" w:rsidR="00A23F7A" w:rsidRPr="00E571B0" w:rsidRDefault="00A23F7A" w:rsidP="00B5765E">
            <w:pPr>
              <w:jc w:val="right"/>
              <w:rPr>
                <w:rFonts w:ascii="Arial" w:eastAsia="Times New Roman" w:hAnsi="Arial" w:cs="Arial"/>
                <w:b/>
                <w:bCs/>
                <w:sz w:val="14"/>
                <w:szCs w:val="14"/>
                <w:lang w:eastAsia="sv-SE"/>
              </w:rPr>
            </w:pPr>
            <w:r w:rsidRPr="00E571B0">
              <w:rPr>
                <w:rFonts w:ascii="Arial" w:eastAsia="Times New Roman" w:hAnsi="Arial" w:cs="Arial"/>
                <w:b/>
                <w:bCs/>
                <w:sz w:val="14"/>
                <w:szCs w:val="14"/>
                <w:lang w:eastAsia="sv-SE"/>
              </w:rPr>
              <w:t xml:space="preserve">7 095 </w:t>
            </w:r>
          </w:p>
        </w:tc>
      </w:tr>
      <w:tr w:rsidR="00A23F7A" w:rsidRPr="00E571B0" w14:paraId="591A7C3E" w14:textId="77777777" w:rsidTr="00B5765E">
        <w:trPr>
          <w:trHeight w:val="180"/>
        </w:trPr>
        <w:tc>
          <w:tcPr>
            <w:tcW w:w="580" w:type="dxa"/>
            <w:tcBorders>
              <w:top w:val="nil"/>
              <w:left w:val="nil"/>
              <w:bottom w:val="nil"/>
              <w:right w:val="nil"/>
            </w:tcBorders>
            <w:shd w:val="clear" w:color="auto" w:fill="auto"/>
            <w:noWrap/>
            <w:vAlign w:val="bottom"/>
            <w:hideMark/>
          </w:tcPr>
          <w:p w14:paraId="30D1BCCE" w14:textId="77777777" w:rsidR="00A23F7A" w:rsidRPr="00E571B0" w:rsidRDefault="00A23F7A" w:rsidP="00B5765E">
            <w:pPr>
              <w:jc w:val="right"/>
              <w:rPr>
                <w:rFonts w:ascii="Arial" w:eastAsia="Times New Roman" w:hAnsi="Arial" w:cs="Arial"/>
                <w:b/>
                <w:bCs/>
                <w:sz w:val="14"/>
                <w:szCs w:val="14"/>
                <w:lang w:eastAsia="sv-SE"/>
              </w:rPr>
            </w:pPr>
          </w:p>
        </w:tc>
        <w:tc>
          <w:tcPr>
            <w:tcW w:w="760" w:type="dxa"/>
            <w:tcBorders>
              <w:top w:val="nil"/>
              <w:left w:val="nil"/>
              <w:bottom w:val="nil"/>
              <w:right w:val="nil"/>
            </w:tcBorders>
            <w:shd w:val="clear" w:color="auto" w:fill="auto"/>
            <w:noWrap/>
            <w:vAlign w:val="bottom"/>
            <w:hideMark/>
          </w:tcPr>
          <w:p w14:paraId="7944E5CD" w14:textId="77777777" w:rsidR="00A23F7A" w:rsidRPr="00E571B0" w:rsidRDefault="00A23F7A" w:rsidP="00B5765E">
            <w:pPr>
              <w:rPr>
                <w:rFonts w:eastAsia="Times New Roman" w:cs="Times New Roman"/>
                <w:lang w:eastAsia="sv-SE"/>
              </w:rPr>
            </w:pPr>
          </w:p>
        </w:tc>
        <w:tc>
          <w:tcPr>
            <w:tcW w:w="700" w:type="dxa"/>
            <w:tcBorders>
              <w:top w:val="nil"/>
              <w:left w:val="nil"/>
              <w:bottom w:val="nil"/>
              <w:right w:val="nil"/>
            </w:tcBorders>
            <w:shd w:val="clear" w:color="auto" w:fill="auto"/>
            <w:noWrap/>
            <w:vAlign w:val="bottom"/>
            <w:hideMark/>
          </w:tcPr>
          <w:p w14:paraId="6330E7CD" w14:textId="77777777" w:rsidR="00A23F7A" w:rsidRPr="00E571B0" w:rsidRDefault="00A23F7A" w:rsidP="00B5765E">
            <w:pPr>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663986E7" w14:textId="77777777" w:rsidR="00A23F7A" w:rsidRPr="00E571B0" w:rsidRDefault="00A23F7A" w:rsidP="00B5765E">
            <w:pPr>
              <w:rPr>
                <w:rFonts w:eastAsia="Times New Roman" w:cs="Times New Roman"/>
                <w:lang w:eastAsia="sv-SE"/>
              </w:rPr>
            </w:pPr>
          </w:p>
        </w:tc>
        <w:tc>
          <w:tcPr>
            <w:tcW w:w="980" w:type="dxa"/>
            <w:tcBorders>
              <w:top w:val="nil"/>
              <w:left w:val="nil"/>
              <w:bottom w:val="nil"/>
              <w:right w:val="nil"/>
            </w:tcBorders>
            <w:shd w:val="clear" w:color="auto" w:fill="auto"/>
            <w:noWrap/>
            <w:vAlign w:val="bottom"/>
            <w:hideMark/>
          </w:tcPr>
          <w:p w14:paraId="47F9272E" w14:textId="77777777" w:rsidR="00A23F7A" w:rsidRPr="00E571B0" w:rsidRDefault="00A23F7A" w:rsidP="00B5765E">
            <w:pPr>
              <w:rPr>
                <w:rFonts w:eastAsia="Times New Roman" w:cs="Times New Roman"/>
                <w:lang w:eastAsia="sv-SE"/>
              </w:rPr>
            </w:pPr>
          </w:p>
        </w:tc>
        <w:tc>
          <w:tcPr>
            <w:tcW w:w="1080" w:type="dxa"/>
            <w:tcBorders>
              <w:top w:val="nil"/>
              <w:left w:val="nil"/>
              <w:bottom w:val="nil"/>
              <w:right w:val="nil"/>
            </w:tcBorders>
            <w:shd w:val="clear" w:color="auto" w:fill="auto"/>
            <w:noWrap/>
            <w:vAlign w:val="bottom"/>
            <w:hideMark/>
          </w:tcPr>
          <w:p w14:paraId="3C60F2B1" w14:textId="77777777" w:rsidR="00A23F7A" w:rsidRPr="00E571B0"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6E4B481D" w14:textId="77777777" w:rsidR="00A23F7A" w:rsidRPr="00E571B0" w:rsidRDefault="00A23F7A" w:rsidP="00B5765E">
            <w:pPr>
              <w:rPr>
                <w:rFonts w:eastAsia="Times New Roman" w:cs="Times New Roman"/>
                <w:lang w:eastAsia="sv-SE"/>
              </w:rPr>
            </w:pPr>
          </w:p>
        </w:tc>
      </w:tr>
      <w:tr w:rsidR="00A23F7A" w:rsidRPr="00E571B0" w14:paraId="0E540458" w14:textId="77777777" w:rsidTr="00B5765E">
        <w:trPr>
          <w:trHeight w:val="180"/>
        </w:trPr>
        <w:tc>
          <w:tcPr>
            <w:tcW w:w="580" w:type="dxa"/>
            <w:tcBorders>
              <w:top w:val="nil"/>
              <w:left w:val="nil"/>
              <w:bottom w:val="nil"/>
              <w:right w:val="nil"/>
            </w:tcBorders>
            <w:shd w:val="clear" w:color="auto" w:fill="auto"/>
            <w:noWrap/>
            <w:vAlign w:val="bottom"/>
            <w:hideMark/>
          </w:tcPr>
          <w:p w14:paraId="681D2C2A" w14:textId="77777777" w:rsidR="00A23F7A" w:rsidRPr="00E571B0" w:rsidRDefault="00A23F7A" w:rsidP="00B5765E">
            <w:pPr>
              <w:rPr>
                <w:rFonts w:eastAsia="Times New Roman" w:cs="Times New Roman"/>
                <w:lang w:eastAsia="sv-SE"/>
              </w:rPr>
            </w:pPr>
          </w:p>
        </w:tc>
        <w:tc>
          <w:tcPr>
            <w:tcW w:w="760" w:type="dxa"/>
            <w:tcBorders>
              <w:top w:val="nil"/>
              <w:left w:val="nil"/>
              <w:bottom w:val="nil"/>
              <w:right w:val="nil"/>
            </w:tcBorders>
            <w:shd w:val="clear" w:color="auto" w:fill="auto"/>
            <w:noWrap/>
            <w:vAlign w:val="bottom"/>
            <w:hideMark/>
          </w:tcPr>
          <w:p w14:paraId="423438B3" w14:textId="77777777" w:rsidR="00A23F7A" w:rsidRPr="00E571B0" w:rsidRDefault="00A23F7A" w:rsidP="00B5765E">
            <w:pPr>
              <w:rPr>
                <w:rFonts w:eastAsia="Times New Roman" w:cs="Times New Roman"/>
                <w:lang w:eastAsia="sv-SE"/>
              </w:rPr>
            </w:pPr>
          </w:p>
        </w:tc>
        <w:tc>
          <w:tcPr>
            <w:tcW w:w="700" w:type="dxa"/>
            <w:tcBorders>
              <w:top w:val="nil"/>
              <w:left w:val="nil"/>
              <w:bottom w:val="nil"/>
              <w:right w:val="nil"/>
            </w:tcBorders>
            <w:shd w:val="clear" w:color="auto" w:fill="auto"/>
            <w:noWrap/>
            <w:vAlign w:val="bottom"/>
            <w:hideMark/>
          </w:tcPr>
          <w:p w14:paraId="68700504" w14:textId="77777777" w:rsidR="00A23F7A" w:rsidRPr="00E571B0" w:rsidRDefault="00A23F7A" w:rsidP="00B5765E">
            <w:pPr>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2C7D4A10" w14:textId="77777777" w:rsidR="00A23F7A" w:rsidRPr="00E571B0" w:rsidRDefault="00A23F7A" w:rsidP="00B5765E">
            <w:pPr>
              <w:rPr>
                <w:rFonts w:eastAsia="Times New Roman" w:cs="Times New Roman"/>
                <w:lang w:eastAsia="sv-SE"/>
              </w:rPr>
            </w:pPr>
          </w:p>
        </w:tc>
        <w:tc>
          <w:tcPr>
            <w:tcW w:w="980" w:type="dxa"/>
            <w:tcBorders>
              <w:top w:val="nil"/>
              <w:left w:val="nil"/>
              <w:bottom w:val="nil"/>
              <w:right w:val="nil"/>
            </w:tcBorders>
            <w:shd w:val="clear" w:color="auto" w:fill="auto"/>
            <w:noWrap/>
            <w:vAlign w:val="bottom"/>
            <w:hideMark/>
          </w:tcPr>
          <w:p w14:paraId="5D8F18F5" w14:textId="77777777" w:rsidR="00A23F7A" w:rsidRPr="00E571B0" w:rsidRDefault="00A23F7A" w:rsidP="00B5765E">
            <w:pPr>
              <w:rPr>
                <w:rFonts w:eastAsia="Times New Roman" w:cs="Times New Roman"/>
                <w:lang w:eastAsia="sv-SE"/>
              </w:rPr>
            </w:pPr>
          </w:p>
        </w:tc>
        <w:tc>
          <w:tcPr>
            <w:tcW w:w="1080" w:type="dxa"/>
            <w:tcBorders>
              <w:top w:val="nil"/>
              <w:left w:val="nil"/>
              <w:bottom w:val="nil"/>
              <w:right w:val="nil"/>
            </w:tcBorders>
            <w:shd w:val="clear" w:color="auto" w:fill="auto"/>
            <w:noWrap/>
            <w:vAlign w:val="bottom"/>
            <w:hideMark/>
          </w:tcPr>
          <w:p w14:paraId="55BD6457" w14:textId="77777777" w:rsidR="00A23F7A" w:rsidRPr="00E571B0"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5DBF48AD" w14:textId="77777777" w:rsidR="00A23F7A" w:rsidRPr="00E571B0" w:rsidRDefault="00A23F7A" w:rsidP="00B5765E">
            <w:pPr>
              <w:rPr>
                <w:rFonts w:eastAsia="Times New Roman" w:cs="Times New Roman"/>
                <w:lang w:eastAsia="sv-SE"/>
              </w:rPr>
            </w:pPr>
          </w:p>
        </w:tc>
      </w:tr>
      <w:tr w:rsidR="00A23F7A" w:rsidRPr="00E571B0" w14:paraId="0E4D8C81" w14:textId="77777777" w:rsidTr="00B5765E">
        <w:trPr>
          <w:trHeight w:val="180"/>
        </w:trPr>
        <w:tc>
          <w:tcPr>
            <w:tcW w:w="580" w:type="dxa"/>
            <w:tcBorders>
              <w:top w:val="nil"/>
              <w:left w:val="nil"/>
              <w:bottom w:val="nil"/>
              <w:right w:val="nil"/>
            </w:tcBorders>
            <w:shd w:val="clear" w:color="auto" w:fill="auto"/>
            <w:noWrap/>
            <w:vAlign w:val="bottom"/>
            <w:hideMark/>
          </w:tcPr>
          <w:p w14:paraId="4837623C" w14:textId="77777777" w:rsidR="00A23F7A" w:rsidRPr="00E571B0" w:rsidRDefault="00A23F7A" w:rsidP="00B5765E">
            <w:pPr>
              <w:jc w:val="right"/>
              <w:rPr>
                <w:rFonts w:eastAsia="Times New Roman" w:cs="Times New Roman"/>
                <w:lang w:eastAsia="sv-SE"/>
              </w:rPr>
            </w:pPr>
          </w:p>
        </w:tc>
        <w:tc>
          <w:tcPr>
            <w:tcW w:w="760" w:type="dxa"/>
            <w:tcBorders>
              <w:top w:val="nil"/>
              <w:left w:val="nil"/>
              <w:bottom w:val="nil"/>
              <w:right w:val="nil"/>
            </w:tcBorders>
            <w:shd w:val="clear" w:color="auto" w:fill="auto"/>
            <w:noWrap/>
            <w:vAlign w:val="bottom"/>
            <w:hideMark/>
          </w:tcPr>
          <w:p w14:paraId="0FC06F77" w14:textId="77777777" w:rsidR="00A23F7A" w:rsidRPr="00E571B0" w:rsidRDefault="00A23F7A" w:rsidP="00B5765E">
            <w:pPr>
              <w:rPr>
                <w:rFonts w:eastAsia="Times New Roman" w:cs="Times New Roman"/>
                <w:lang w:eastAsia="sv-SE"/>
              </w:rPr>
            </w:pPr>
          </w:p>
        </w:tc>
        <w:tc>
          <w:tcPr>
            <w:tcW w:w="700" w:type="dxa"/>
            <w:tcBorders>
              <w:top w:val="nil"/>
              <w:left w:val="nil"/>
              <w:bottom w:val="nil"/>
              <w:right w:val="nil"/>
            </w:tcBorders>
            <w:shd w:val="clear" w:color="auto" w:fill="auto"/>
            <w:noWrap/>
            <w:vAlign w:val="bottom"/>
            <w:hideMark/>
          </w:tcPr>
          <w:p w14:paraId="6480EFA3" w14:textId="77777777" w:rsidR="00A23F7A" w:rsidRPr="00E571B0" w:rsidRDefault="00A23F7A" w:rsidP="00B5765E">
            <w:pPr>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41761E06" w14:textId="77777777" w:rsidR="00A23F7A" w:rsidRPr="00E571B0" w:rsidRDefault="00A23F7A" w:rsidP="00B5765E">
            <w:pPr>
              <w:rPr>
                <w:rFonts w:eastAsia="Times New Roman" w:cs="Times New Roman"/>
                <w:lang w:eastAsia="sv-SE"/>
              </w:rPr>
            </w:pPr>
          </w:p>
        </w:tc>
        <w:tc>
          <w:tcPr>
            <w:tcW w:w="980" w:type="dxa"/>
            <w:tcBorders>
              <w:top w:val="nil"/>
              <w:left w:val="nil"/>
              <w:bottom w:val="nil"/>
              <w:right w:val="nil"/>
            </w:tcBorders>
            <w:shd w:val="clear" w:color="auto" w:fill="auto"/>
            <w:noWrap/>
            <w:vAlign w:val="bottom"/>
            <w:hideMark/>
          </w:tcPr>
          <w:p w14:paraId="6B6AB5E7" w14:textId="77777777" w:rsidR="00A23F7A" w:rsidRPr="00E571B0" w:rsidRDefault="00A23F7A" w:rsidP="00B5765E">
            <w:pPr>
              <w:rPr>
                <w:rFonts w:eastAsia="Times New Roman" w:cs="Times New Roman"/>
                <w:lang w:eastAsia="sv-SE"/>
              </w:rPr>
            </w:pPr>
          </w:p>
        </w:tc>
        <w:tc>
          <w:tcPr>
            <w:tcW w:w="1080" w:type="dxa"/>
            <w:tcBorders>
              <w:top w:val="nil"/>
              <w:left w:val="nil"/>
              <w:bottom w:val="nil"/>
              <w:right w:val="nil"/>
            </w:tcBorders>
            <w:shd w:val="clear" w:color="auto" w:fill="auto"/>
            <w:noWrap/>
            <w:vAlign w:val="bottom"/>
            <w:hideMark/>
          </w:tcPr>
          <w:p w14:paraId="77D14411" w14:textId="77777777" w:rsidR="00A23F7A" w:rsidRPr="00E571B0"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322D48C5" w14:textId="77777777" w:rsidR="00A23F7A" w:rsidRPr="00E571B0" w:rsidRDefault="00A23F7A" w:rsidP="00B5765E">
            <w:pPr>
              <w:rPr>
                <w:rFonts w:eastAsia="Times New Roman" w:cs="Times New Roman"/>
                <w:lang w:eastAsia="sv-SE"/>
              </w:rPr>
            </w:pPr>
          </w:p>
        </w:tc>
      </w:tr>
      <w:tr w:rsidR="00A23F7A" w:rsidRPr="00E571B0" w14:paraId="7AE1B714" w14:textId="77777777" w:rsidTr="00B5765E">
        <w:trPr>
          <w:trHeight w:val="180"/>
        </w:trPr>
        <w:tc>
          <w:tcPr>
            <w:tcW w:w="580" w:type="dxa"/>
            <w:tcBorders>
              <w:top w:val="nil"/>
              <w:left w:val="nil"/>
              <w:bottom w:val="nil"/>
              <w:right w:val="nil"/>
            </w:tcBorders>
            <w:shd w:val="clear" w:color="auto" w:fill="auto"/>
            <w:noWrap/>
            <w:vAlign w:val="bottom"/>
            <w:hideMark/>
          </w:tcPr>
          <w:p w14:paraId="5013E9A9" w14:textId="77777777" w:rsidR="00A23F7A" w:rsidRPr="00E571B0" w:rsidRDefault="00A23F7A" w:rsidP="00B5765E">
            <w:pPr>
              <w:jc w:val="right"/>
              <w:rPr>
                <w:rFonts w:eastAsia="Times New Roman" w:cs="Times New Roman"/>
                <w:lang w:eastAsia="sv-SE"/>
              </w:rPr>
            </w:pPr>
          </w:p>
        </w:tc>
        <w:tc>
          <w:tcPr>
            <w:tcW w:w="760" w:type="dxa"/>
            <w:tcBorders>
              <w:top w:val="nil"/>
              <w:left w:val="nil"/>
              <w:bottom w:val="nil"/>
              <w:right w:val="nil"/>
            </w:tcBorders>
            <w:shd w:val="clear" w:color="auto" w:fill="auto"/>
            <w:noWrap/>
            <w:vAlign w:val="bottom"/>
            <w:hideMark/>
          </w:tcPr>
          <w:p w14:paraId="26F7C619" w14:textId="77777777" w:rsidR="00A23F7A" w:rsidRPr="00E571B0" w:rsidRDefault="00A23F7A" w:rsidP="00B5765E">
            <w:pPr>
              <w:rPr>
                <w:rFonts w:eastAsia="Times New Roman" w:cs="Times New Roman"/>
                <w:lang w:eastAsia="sv-SE"/>
              </w:rPr>
            </w:pPr>
          </w:p>
        </w:tc>
        <w:tc>
          <w:tcPr>
            <w:tcW w:w="700" w:type="dxa"/>
            <w:tcBorders>
              <w:top w:val="nil"/>
              <w:left w:val="nil"/>
              <w:bottom w:val="nil"/>
              <w:right w:val="nil"/>
            </w:tcBorders>
            <w:shd w:val="clear" w:color="auto" w:fill="auto"/>
            <w:noWrap/>
            <w:vAlign w:val="bottom"/>
            <w:hideMark/>
          </w:tcPr>
          <w:p w14:paraId="0A776E6C" w14:textId="77777777" w:rsidR="00A23F7A" w:rsidRPr="00E571B0" w:rsidRDefault="00A23F7A" w:rsidP="00B5765E">
            <w:pPr>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22D3E7B3" w14:textId="77777777" w:rsidR="00A23F7A" w:rsidRPr="00E571B0" w:rsidRDefault="00A23F7A" w:rsidP="00B5765E">
            <w:pPr>
              <w:rPr>
                <w:rFonts w:eastAsia="Times New Roman" w:cs="Times New Roman"/>
                <w:lang w:eastAsia="sv-SE"/>
              </w:rPr>
            </w:pPr>
          </w:p>
        </w:tc>
        <w:tc>
          <w:tcPr>
            <w:tcW w:w="980" w:type="dxa"/>
            <w:tcBorders>
              <w:top w:val="nil"/>
              <w:left w:val="nil"/>
              <w:bottom w:val="nil"/>
              <w:right w:val="nil"/>
            </w:tcBorders>
            <w:shd w:val="clear" w:color="auto" w:fill="auto"/>
            <w:noWrap/>
            <w:vAlign w:val="bottom"/>
            <w:hideMark/>
          </w:tcPr>
          <w:p w14:paraId="366C75ED" w14:textId="77777777" w:rsidR="00A23F7A" w:rsidRPr="00E571B0" w:rsidRDefault="00A23F7A" w:rsidP="00B5765E">
            <w:pPr>
              <w:rPr>
                <w:rFonts w:eastAsia="Times New Roman" w:cs="Times New Roman"/>
                <w:lang w:eastAsia="sv-SE"/>
              </w:rPr>
            </w:pPr>
          </w:p>
        </w:tc>
        <w:tc>
          <w:tcPr>
            <w:tcW w:w="1080" w:type="dxa"/>
            <w:tcBorders>
              <w:top w:val="nil"/>
              <w:left w:val="nil"/>
              <w:bottom w:val="nil"/>
              <w:right w:val="nil"/>
            </w:tcBorders>
            <w:shd w:val="clear" w:color="auto" w:fill="auto"/>
            <w:noWrap/>
            <w:vAlign w:val="bottom"/>
            <w:hideMark/>
          </w:tcPr>
          <w:p w14:paraId="79F4CBE7" w14:textId="77777777" w:rsidR="00A23F7A" w:rsidRPr="00E571B0"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3F3F4FB5" w14:textId="77777777" w:rsidR="00A23F7A" w:rsidRPr="00E571B0" w:rsidRDefault="00A23F7A" w:rsidP="00B5765E">
            <w:pPr>
              <w:rPr>
                <w:rFonts w:eastAsia="Times New Roman" w:cs="Times New Roman"/>
                <w:lang w:eastAsia="sv-SE"/>
              </w:rPr>
            </w:pPr>
          </w:p>
        </w:tc>
      </w:tr>
      <w:tr w:rsidR="00A23F7A" w:rsidRPr="00E571B0" w14:paraId="5EA96AC2" w14:textId="77777777" w:rsidTr="00B5765E">
        <w:trPr>
          <w:trHeight w:val="180"/>
        </w:trPr>
        <w:tc>
          <w:tcPr>
            <w:tcW w:w="580" w:type="dxa"/>
            <w:tcBorders>
              <w:top w:val="nil"/>
              <w:left w:val="nil"/>
              <w:bottom w:val="nil"/>
              <w:right w:val="nil"/>
            </w:tcBorders>
            <w:shd w:val="clear" w:color="auto" w:fill="auto"/>
            <w:noWrap/>
            <w:vAlign w:val="bottom"/>
            <w:hideMark/>
          </w:tcPr>
          <w:p w14:paraId="403982C9" w14:textId="77777777" w:rsidR="00A23F7A" w:rsidRPr="00E571B0" w:rsidRDefault="00A23F7A" w:rsidP="00B5765E">
            <w:pPr>
              <w:jc w:val="right"/>
              <w:rPr>
                <w:rFonts w:ascii="Arial" w:eastAsia="Times New Roman" w:hAnsi="Arial" w:cs="Arial"/>
                <w:sz w:val="14"/>
                <w:szCs w:val="14"/>
                <w:lang w:eastAsia="sv-SE"/>
              </w:rPr>
            </w:pPr>
            <w:r w:rsidRPr="00E571B0">
              <w:rPr>
                <w:rFonts w:ascii="Arial" w:eastAsia="Times New Roman"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14:paraId="795B310F" w14:textId="77777777" w:rsidR="00A23F7A" w:rsidRPr="00E571B0" w:rsidRDefault="00A23F7A" w:rsidP="00B5765E">
            <w:pPr>
              <w:jc w:val="right"/>
              <w:rPr>
                <w:rFonts w:ascii="Arial" w:eastAsia="Times New Roman" w:hAnsi="Arial" w:cs="Arial"/>
                <w:sz w:val="14"/>
                <w:szCs w:val="14"/>
                <w:lang w:eastAsia="sv-SE"/>
              </w:rPr>
            </w:pPr>
            <w:r w:rsidRPr="00E571B0">
              <w:rPr>
                <w:rFonts w:ascii="Arial" w:eastAsia="Times New Roman" w:hAnsi="Arial" w:cs="Arial"/>
                <w:sz w:val="14"/>
                <w:szCs w:val="14"/>
                <w:lang w:eastAsia="sv-SE"/>
              </w:rPr>
              <w:t xml:space="preserve">  -  </w:t>
            </w:r>
          </w:p>
        </w:tc>
        <w:tc>
          <w:tcPr>
            <w:tcW w:w="700" w:type="dxa"/>
            <w:tcBorders>
              <w:top w:val="nil"/>
              <w:left w:val="nil"/>
              <w:bottom w:val="nil"/>
              <w:right w:val="nil"/>
            </w:tcBorders>
            <w:shd w:val="clear" w:color="auto" w:fill="auto"/>
            <w:noWrap/>
            <w:vAlign w:val="bottom"/>
            <w:hideMark/>
          </w:tcPr>
          <w:p w14:paraId="3A75F6B3" w14:textId="77777777" w:rsidR="00A23F7A" w:rsidRPr="00E571B0" w:rsidRDefault="00A23F7A" w:rsidP="00B5765E">
            <w:pPr>
              <w:jc w:val="right"/>
              <w:rPr>
                <w:rFonts w:ascii="Arial" w:eastAsia="Times New Roman" w:hAnsi="Arial" w:cs="Arial"/>
                <w:sz w:val="14"/>
                <w:szCs w:val="14"/>
                <w:lang w:eastAsia="sv-SE"/>
              </w:rPr>
            </w:pPr>
            <w:r w:rsidRPr="00E571B0">
              <w:rPr>
                <w:rFonts w:ascii="Arial" w:eastAsia="Times New Roman" w:hAnsi="Arial" w:cs="Arial"/>
                <w:sz w:val="14"/>
                <w:szCs w:val="14"/>
                <w:lang w:eastAsia="sv-SE"/>
              </w:rPr>
              <w:t xml:space="preserve">  -  </w:t>
            </w:r>
          </w:p>
        </w:tc>
        <w:tc>
          <w:tcPr>
            <w:tcW w:w="920" w:type="dxa"/>
            <w:tcBorders>
              <w:top w:val="nil"/>
              <w:left w:val="nil"/>
              <w:bottom w:val="nil"/>
              <w:right w:val="nil"/>
            </w:tcBorders>
            <w:shd w:val="clear" w:color="auto" w:fill="auto"/>
            <w:noWrap/>
            <w:vAlign w:val="bottom"/>
            <w:hideMark/>
          </w:tcPr>
          <w:p w14:paraId="5A85FA61" w14:textId="77777777" w:rsidR="00A23F7A" w:rsidRPr="00E571B0" w:rsidRDefault="00A23F7A" w:rsidP="00B5765E">
            <w:pPr>
              <w:jc w:val="right"/>
              <w:rPr>
                <w:rFonts w:ascii="Arial" w:eastAsia="Times New Roman" w:hAnsi="Arial" w:cs="Arial"/>
                <w:sz w:val="14"/>
                <w:szCs w:val="14"/>
                <w:lang w:eastAsia="sv-SE"/>
              </w:rPr>
            </w:pPr>
            <w:r w:rsidRPr="00E571B0">
              <w:rPr>
                <w:rFonts w:ascii="Arial" w:eastAsia="Times New Roman" w:hAnsi="Arial" w:cs="Arial"/>
                <w:sz w:val="14"/>
                <w:szCs w:val="14"/>
                <w:lang w:eastAsia="sv-SE"/>
              </w:rPr>
              <w:t xml:space="preserve">4 </w:t>
            </w:r>
          </w:p>
        </w:tc>
        <w:tc>
          <w:tcPr>
            <w:tcW w:w="980" w:type="dxa"/>
            <w:tcBorders>
              <w:top w:val="nil"/>
              <w:left w:val="nil"/>
              <w:bottom w:val="nil"/>
              <w:right w:val="nil"/>
            </w:tcBorders>
            <w:shd w:val="clear" w:color="auto" w:fill="auto"/>
            <w:noWrap/>
            <w:vAlign w:val="bottom"/>
            <w:hideMark/>
          </w:tcPr>
          <w:p w14:paraId="60E354C5" w14:textId="77777777" w:rsidR="00A23F7A" w:rsidRPr="00E571B0" w:rsidRDefault="00A23F7A" w:rsidP="00B5765E">
            <w:pPr>
              <w:jc w:val="right"/>
              <w:rPr>
                <w:rFonts w:ascii="Arial" w:eastAsia="Times New Roman" w:hAnsi="Arial" w:cs="Arial"/>
                <w:sz w:val="14"/>
                <w:szCs w:val="14"/>
                <w:lang w:eastAsia="sv-SE"/>
              </w:rPr>
            </w:pPr>
            <w:r w:rsidRPr="00E571B0">
              <w:rPr>
                <w:rFonts w:ascii="Arial" w:eastAsia="Times New Roman" w:hAnsi="Arial" w:cs="Arial"/>
                <w:sz w:val="14"/>
                <w:szCs w:val="14"/>
                <w:lang w:eastAsia="sv-SE"/>
              </w:rPr>
              <w:t xml:space="preserve">  -  </w:t>
            </w:r>
          </w:p>
        </w:tc>
        <w:tc>
          <w:tcPr>
            <w:tcW w:w="1080" w:type="dxa"/>
            <w:tcBorders>
              <w:top w:val="nil"/>
              <w:left w:val="nil"/>
              <w:bottom w:val="nil"/>
              <w:right w:val="nil"/>
            </w:tcBorders>
            <w:shd w:val="clear" w:color="auto" w:fill="auto"/>
            <w:noWrap/>
            <w:vAlign w:val="bottom"/>
            <w:hideMark/>
          </w:tcPr>
          <w:p w14:paraId="0C37FB3C" w14:textId="77777777" w:rsidR="00A23F7A" w:rsidRPr="00E571B0" w:rsidRDefault="00A23F7A" w:rsidP="00B5765E">
            <w:pPr>
              <w:jc w:val="right"/>
              <w:rPr>
                <w:rFonts w:ascii="Arial" w:eastAsia="Times New Roman" w:hAnsi="Arial" w:cs="Arial"/>
                <w:sz w:val="14"/>
                <w:szCs w:val="14"/>
                <w:lang w:eastAsia="sv-SE"/>
              </w:rPr>
            </w:pPr>
            <w:r w:rsidRPr="00E571B0">
              <w:rPr>
                <w:rFonts w:ascii="Arial" w:eastAsia="Times New Roman"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14:paraId="5AADF553" w14:textId="77777777" w:rsidR="00A23F7A" w:rsidRPr="00E571B0" w:rsidRDefault="00A23F7A" w:rsidP="00B5765E">
            <w:pPr>
              <w:jc w:val="right"/>
              <w:rPr>
                <w:rFonts w:ascii="Arial" w:eastAsia="Times New Roman" w:hAnsi="Arial" w:cs="Arial"/>
                <w:sz w:val="14"/>
                <w:szCs w:val="14"/>
                <w:lang w:eastAsia="sv-SE"/>
              </w:rPr>
            </w:pPr>
            <w:r w:rsidRPr="00E571B0">
              <w:rPr>
                <w:rFonts w:ascii="Arial" w:eastAsia="Times New Roman" w:hAnsi="Arial" w:cs="Arial"/>
                <w:sz w:val="14"/>
                <w:szCs w:val="14"/>
                <w:lang w:eastAsia="sv-SE"/>
              </w:rPr>
              <w:t xml:space="preserve">14 </w:t>
            </w:r>
          </w:p>
        </w:tc>
      </w:tr>
      <w:tr w:rsidR="00A23F7A" w:rsidRPr="00E571B0" w14:paraId="7BF3D871" w14:textId="77777777" w:rsidTr="00B5765E">
        <w:trPr>
          <w:trHeight w:val="180"/>
        </w:trPr>
        <w:tc>
          <w:tcPr>
            <w:tcW w:w="580" w:type="dxa"/>
            <w:tcBorders>
              <w:top w:val="nil"/>
              <w:left w:val="nil"/>
              <w:bottom w:val="nil"/>
              <w:right w:val="nil"/>
            </w:tcBorders>
            <w:shd w:val="clear" w:color="auto" w:fill="auto"/>
            <w:noWrap/>
            <w:vAlign w:val="bottom"/>
            <w:hideMark/>
          </w:tcPr>
          <w:p w14:paraId="24718D1D" w14:textId="77777777" w:rsidR="00A23F7A" w:rsidRPr="00E571B0" w:rsidRDefault="00A23F7A" w:rsidP="00B5765E">
            <w:pPr>
              <w:jc w:val="right"/>
              <w:rPr>
                <w:rFonts w:ascii="Arial" w:eastAsia="Times New Roman" w:hAnsi="Arial" w:cs="Arial"/>
                <w:sz w:val="14"/>
                <w:szCs w:val="14"/>
                <w:lang w:eastAsia="sv-SE"/>
              </w:rPr>
            </w:pPr>
          </w:p>
        </w:tc>
        <w:tc>
          <w:tcPr>
            <w:tcW w:w="760" w:type="dxa"/>
            <w:tcBorders>
              <w:top w:val="nil"/>
              <w:left w:val="nil"/>
              <w:bottom w:val="nil"/>
              <w:right w:val="nil"/>
            </w:tcBorders>
            <w:shd w:val="clear" w:color="auto" w:fill="auto"/>
            <w:noWrap/>
            <w:vAlign w:val="bottom"/>
            <w:hideMark/>
          </w:tcPr>
          <w:p w14:paraId="333F55F2" w14:textId="77777777" w:rsidR="00A23F7A" w:rsidRPr="00E571B0" w:rsidRDefault="00A23F7A" w:rsidP="00B5765E">
            <w:pPr>
              <w:jc w:val="right"/>
              <w:rPr>
                <w:rFonts w:eastAsia="Times New Roman" w:cs="Times New Roman"/>
                <w:lang w:eastAsia="sv-SE"/>
              </w:rPr>
            </w:pPr>
          </w:p>
        </w:tc>
        <w:tc>
          <w:tcPr>
            <w:tcW w:w="700" w:type="dxa"/>
            <w:tcBorders>
              <w:top w:val="nil"/>
              <w:left w:val="nil"/>
              <w:bottom w:val="nil"/>
              <w:right w:val="nil"/>
            </w:tcBorders>
            <w:shd w:val="clear" w:color="auto" w:fill="auto"/>
            <w:noWrap/>
            <w:vAlign w:val="bottom"/>
            <w:hideMark/>
          </w:tcPr>
          <w:p w14:paraId="1FD0F889" w14:textId="77777777" w:rsidR="00A23F7A" w:rsidRPr="00E571B0" w:rsidRDefault="00A23F7A" w:rsidP="00B5765E">
            <w:pPr>
              <w:jc w:val="right"/>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2EDB6E85" w14:textId="77777777" w:rsidR="00A23F7A" w:rsidRPr="00E571B0" w:rsidRDefault="00A23F7A" w:rsidP="00B5765E">
            <w:pPr>
              <w:jc w:val="right"/>
              <w:rPr>
                <w:rFonts w:eastAsia="Times New Roman" w:cs="Times New Roman"/>
                <w:lang w:eastAsia="sv-SE"/>
              </w:rPr>
            </w:pPr>
          </w:p>
        </w:tc>
        <w:tc>
          <w:tcPr>
            <w:tcW w:w="980" w:type="dxa"/>
            <w:tcBorders>
              <w:top w:val="nil"/>
              <w:left w:val="nil"/>
              <w:bottom w:val="nil"/>
              <w:right w:val="nil"/>
            </w:tcBorders>
            <w:shd w:val="clear" w:color="auto" w:fill="auto"/>
            <w:noWrap/>
            <w:vAlign w:val="bottom"/>
            <w:hideMark/>
          </w:tcPr>
          <w:p w14:paraId="332BBA7C" w14:textId="77777777" w:rsidR="00A23F7A" w:rsidRPr="00E571B0" w:rsidRDefault="00A23F7A" w:rsidP="00B5765E">
            <w:pPr>
              <w:jc w:val="right"/>
              <w:rPr>
                <w:rFonts w:eastAsia="Times New Roman" w:cs="Times New Roman"/>
                <w:lang w:eastAsia="sv-SE"/>
              </w:rPr>
            </w:pPr>
          </w:p>
        </w:tc>
        <w:tc>
          <w:tcPr>
            <w:tcW w:w="1080" w:type="dxa"/>
            <w:tcBorders>
              <w:top w:val="nil"/>
              <w:left w:val="nil"/>
              <w:bottom w:val="nil"/>
              <w:right w:val="nil"/>
            </w:tcBorders>
            <w:shd w:val="clear" w:color="auto" w:fill="auto"/>
            <w:noWrap/>
            <w:vAlign w:val="bottom"/>
            <w:hideMark/>
          </w:tcPr>
          <w:p w14:paraId="2F9DFC8B" w14:textId="77777777" w:rsidR="00A23F7A" w:rsidRPr="00E571B0" w:rsidRDefault="00A23F7A" w:rsidP="00B5765E">
            <w:pPr>
              <w:jc w:val="right"/>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5AEE1DA3" w14:textId="77777777" w:rsidR="00A23F7A" w:rsidRPr="00E571B0" w:rsidRDefault="00A23F7A" w:rsidP="00B5765E">
            <w:pPr>
              <w:jc w:val="right"/>
              <w:rPr>
                <w:rFonts w:eastAsia="Times New Roman" w:cs="Times New Roman"/>
                <w:lang w:eastAsia="sv-SE"/>
              </w:rPr>
            </w:pPr>
          </w:p>
        </w:tc>
      </w:tr>
      <w:tr w:rsidR="00A23F7A" w:rsidRPr="00E571B0" w14:paraId="3F9876E5" w14:textId="77777777" w:rsidTr="00B5765E">
        <w:trPr>
          <w:trHeight w:val="180"/>
        </w:trPr>
        <w:tc>
          <w:tcPr>
            <w:tcW w:w="580" w:type="dxa"/>
            <w:tcBorders>
              <w:top w:val="nil"/>
              <w:left w:val="nil"/>
              <w:bottom w:val="nil"/>
              <w:right w:val="nil"/>
            </w:tcBorders>
            <w:shd w:val="clear" w:color="auto" w:fill="auto"/>
            <w:noWrap/>
            <w:vAlign w:val="bottom"/>
            <w:hideMark/>
          </w:tcPr>
          <w:p w14:paraId="54C36C46" w14:textId="77777777" w:rsidR="00A23F7A" w:rsidRPr="00E571B0" w:rsidRDefault="00A23F7A" w:rsidP="00B5765E">
            <w:pPr>
              <w:jc w:val="right"/>
              <w:rPr>
                <w:rFonts w:ascii="Arial" w:eastAsia="Times New Roman" w:hAnsi="Arial" w:cs="Arial"/>
                <w:b/>
                <w:bCs/>
                <w:sz w:val="14"/>
                <w:szCs w:val="14"/>
                <w:lang w:eastAsia="sv-SE"/>
              </w:rPr>
            </w:pPr>
            <w:r w:rsidRPr="00E571B0">
              <w:rPr>
                <w:rFonts w:ascii="Arial" w:eastAsia="Times New Roman" w:hAnsi="Arial" w:cs="Arial"/>
                <w:b/>
                <w:bCs/>
                <w:sz w:val="14"/>
                <w:szCs w:val="14"/>
                <w:lang w:eastAsia="sv-SE"/>
              </w:rPr>
              <w:t xml:space="preserve">  -  </w:t>
            </w:r>
          </w:p>
        </w:tc>
        <w:tc>
          <w:tcPr>
            <w:tcW w:w="760" w:type="dxa"/>
            <w:tcBorders>
              <w:top w:val="nil"/>
              <w:left w:val="nil"/>
              <w:bottom w:val="nil"/>
              <w:right w:val="nil"/>
            </w:tcBorders>
            <w:shd w:val="clear" w:color="auto" w:fill="auto"/>
            <w:noWrap/>
            <w:vAlign w:val="bottom"/>
            <w:hideMark/>
          </w:tcPr>
          <w:p w14:paraId="681D91C5" w14:textId="77777777" w:rsidR="00A23F7A" w:rsidRPr="00E571B0" w:rsidRDefault="00A23F7A" w:rsidP="00B5765E">
            <w:pPr>
              <w:jc w:val="right"/>
              <w:rPr>
                <w:rFonts w:ascii="Arial" w:eastAsia="Times New Roman" w:hAnsi="Arial" w:cs="Arial"/>
                <w:b/>
                <w:bCs/>
                <w:sz w:val="14"/>
                <w:szCs w:val="14"/>
                <w:lang w:eastAsia="sv-SE"/>
              </w:rPr>
            </w:pPr>
            <w:r w:rsidRPr="00E571B0">
              <w:rPr>
                <w:rFonts w:ascii="Arial" w:eastAsia="Times New Roman" w:hAnsi="Arial" w:cs="Arial"/>
                <w:b/>
                <w:bCs/>
                <w:sz w:val="14"/>
                <w:szCs w:val="14"/>
                <w:lang w:eastAsia="sv-SE"/>
              </w:rPr>
              <w:t xml:space="preserve">  -  </w:t>
            </w:r>
          </w:p>
        </w:tc>
        <w:tc>
          <w:tcPr>
            <w:tcW w:w="700" w:type="dxa"/>
            <w:tcBorders>
              <w:top w:val="nil"/>
              <w:left w:val="nil"/>
              <w:bottom w:val="nil"/>
              <w:right w:val="nil"/>
            </w:tcBorders>
            <w:shd w:val="clear" w:color="auto" w:fill="auto"/>
            <w:noWrap/>
            <w:vAlign w:val="bottom"/>
            <w:hideMark/>
          </w:tcPr>
          <w:p w14:paraId="516E1253" w14:textId="77777777" w:rsidR="00A23F7A" w:rsidRPr="00E571B0" w:rsidRDefault="00A23F7A" w:rsidP="00B5765E">
            <w:pPr>
              <w:jc w:val="right"/>
              <w:rPr>
                <w:rFonts w:ascii="Arial" w:eastAsia="Times New Roman" w:hAnsi="Arial" w:cs="Arial"/>
                <w:b/>
                <w:bCs/>
                <w:sz w:val="14"/>
                <w:szCs w:val="14"/>
                <w:lang w:eastAsia="sv-SE"/>
              </w:rPr>
            </w:pPr>
            <w:r w:rsidRPr="00E571B0">
              <w:rPr>
                <w:rFonts w:ascii="Arial" w:eastAsia="Times New Roman" w:hAnsi="Arial" w:cs="Arial"/>
                <w:b/>
                <w:bCs/>
                <w:sz w:val="14"/>
                <w:szCs w:val="14"/>
                <w:lang w:eastAsia="sv-SE"/>
              </w:rPr>
              <w:t xml:space="preserve">  -  </w:t>
            </w:r>
          </w:p>
        </w:tc>
        <w:tc>
          <w:tcPr>
            <w:tcW w:w="920" w:type="dxa"/>
            <w:tcBorders>
              <w:top w:val="nil"/>
              <w:left w:val="nil"/>
              <w:bottom w:val="nil"/>
              <w:right w:val="nil"/>
            </w:tcBorders>
            <w:shd w:val="clear" w:color="auto" w:fill="auto"/>
            <w:noWrap/>
            <w:vAlign w:val="bottom"/>
            <w:hideMark/>
          </w:tcPr>
          <w:p w14:paraId="06C1D93D" w14:textId="77777777" w:rsidR="00A23F7A" w:rsidRPr="00E571B0" w:rsidRDefault="00A23F7A" w:rsidP="00B5765E">
            <w:pPr>
              <w:jc w:val="right"/>
              <w:rPr>
                <w:rFonts w:ascii="Arial" w:eastAsia="Times New Roman" w:hAnsi="Arial" w:cs="Arial"/>
                <w:b/>
                <w:bCs/>
                <w:sz w:val="14"/>
                <w:szCs w:val="14"/>
                <w:lang w:eastAsia="sv-SE"/>
              </w:rPr>
            </w:pPr>
            <w:r w:rsidRPr="00E571B0">
              <w:rPr>
                <w:rFonts w:ascii="Arial" w:eastAsia="Times New Roman" w:hAnsi="Arial" w:cs="Arial"/>
                <w:b/>
                <w:bCs/>
                <w:sz w:val="14"/>
                <w:szCs w:val="14"/>
                <w:lang w:eastAsia="sv-SE"/>
              </w:rPr>
              <w:t xml:space="preserve">4 </w:t>
            </w:r>
          </w:p>
        </w:tc>
        <w:tc>
          <w:tcPr>
            <w:tcW w:w="980" w:type="dxa"/>
            <w:tcBorders>
              <w:top w:val="nil"/>
              <w:left w:val="nil"/>
              <w:bottom w:val="nil"/>
              <w:right w:val="nil"/>
            </w:tcBorders>
            <w:shd w:val="clear" w:color="auto" w:fill="auto"/>
            <w:noWrap/>
            <w:vAlign w:val="bottom"/>
            <w:hideMark/>
          </w:tcPr>
          <w:p w14:paraId="55B7BFE4" w14:textId="77777777" w:rsidR="00A23F7A" w:rsidRPr="00E571B0" w:rsidRDefault="00A23F7A" w:rsidP="00B5765E">
            <w:pPr>
              <w:jc w:val="right"/>
              <w:rPr>
                <w:rFonts w:ascii="Arial" w:eastAsia="Times New Roman" w:hAnsi="Arial" w:cs="Arial"/>
                <w:b/>
                <w:bCs/>
                <w:sz w:val="14"/>
                <w:szCs w:val="14"/>
                <w:lang w:eastAsia="sv-SE"/>
              </w:rPr>
            </w:pPr>
            <w:r w:rsidRPr="00E571B0">
              <w:rPr>
                <w:rFonts w:ascii="Arial" w:eastAsia="Times New Roman" w:hAnsi="Arial" w:cs="Arial"/>
                <w:b/>
                <w:bCs/>
                <w:sz w:val="14"/>
                <w:szCs w:val="14"/>
                <w:lang w:eastAsia="sv-SE"/>
              </w:rPr>
              <w:t xml:space="preserve">  -  </w:t>
            </w:r>
          </w:p>
        </w:tc>
        <w:tc>
          <w:tcPr>
            <w:tcW w:w="1080" w:type="dxa"/>
            <w:tcBorders>
              <w:top w:val="nil"/>
              <w:left w:val="nil"/>
              <w:bottom w:val="nil"/>
              <w:right w:val="nil"/>
            </w:tcBorders>
            <w:shd w:val="clear" w:color="auto" w:fill="auto"/>
            <w:noWrap/>
            <w:vAlign w:val="bottom"/>
            <w:hideMark/>
          </w:tcPr>
          <w:p w14:paraId="054979A7" w14:textId="77777777" w:rsidR="00A23F7A" w:rsidRPr="00E571B0" w:rsidRDefault="00A23F7A" w:rsidP="00B5765E">
            <w:pPr>
              <w:jc w:val="right"/>
              <w:rPr>
                <w:rFonts w:ascii="Arial" w:eastAsia="Times New Roman" w:hAnsi="Arial" w:cs="Arial"/>
                <w:b/>
                <w:bCs/>
                <w:sz w:val="14"/>
                <w:szCs w:val="14"/>
                <w:lang w:eastAsia="sv-SE"/>
              </w:rPr>
            </w:pPr>
            <w:r w:rsidRPr="00E571B0">
              <w:rPr>
                <w:rFonts w:ascii="Arial" w:eastAsia="Times New Roman" w:hAnsi="Arial" w:cs="Arial"/>
                <w:b/>
                <w:bCs/>
                <w:sz w:val="14"/>
                <w:szCs w:val="14"/>
                <w:lang w:eastAsia="sv-SE"/>
              </w:rPr>
              <w:t xml:space="preserve">  -  </w:t>
            </w:r>
          </w:p>
        </w:tc>
        <w:tc>
          <w:tcPr>
            <w:tcW w:w="820" w:type="dxa"/>
            <w:tcBorders>
              <w:top w:val="nil"/>
              <w:left w:val="nil"/>
              <w:bottom w:val="nil"/>
              <w:right w:val="nil"/>
            </w:tcBorders>
            <w:shd w:val="clear" w:color="auto" w:fill="auto"/>
            <w:noWrap/>
            <w:vAlign w:val="bottom"/>
            <w:hideMark/>
          </w:tcPr>
          <w:p w14:paraId="6ECCBDC1" w14:textId="77777777" w:rsidR="00A23F7A" w:rsidRPr="00E571B0" w:rsidRDefault="00A23F7A" w:rsidP="00B5765E">
            <w:pPr>
              <w:jc w:val="right"/>
              <w:rPr>
                <w:rFonts w:ascii="Arial" w:eastAsia="Times New Roman" w:hAnsi="Arial" w:cs="Arial"/>
                <w:b/>
                <w:bCs/>
                <w:sz w:val="14"/>
                <w:szCs w:val="14"/>
                <w:lang w:eastAsia="sv-SE"/>
              </w:rPr>
            </w:pPr>
            <w:r w:rsidRPr="00E571B0">
              <w:rPr>
                <w:rFonts w:ascii="Arial" w:eastAsia="Times New Roman" w:hAnsi="Arial" w:cs="Arial"/>
                <w:b/>
                <w:bCs/>
                <w:sz w:val="14"/>
                <w:szCs w:val="14"/>
                <w:lang w:eastAsia="sv-SE"/>
              </w:rPr>
              <w:t xml:space="preserve">14 </w:t>
            </w:r>
          </w:p>
        </w:tc>
      </w:tr>
      <w:tr w:rsidR="00A23F7A" w:rsidRPr="00E571B0" w14:paraId="0AE13F60" w14:textId="77777777" w:rsidTr="00B5765E">
        <w:trPr>
          <w:trHeight w:val="180"/>
        </w:trPr>
        <w:tc>
          <w:tcPr>
            <w:tcW w:w="580" w:type="dxa"/>
            <w:tcBorders>
              <w:top w:val="nil"/>
              <w:left w:val="nil"/>
              <w:bottom w:val="nil"/>
              <w:right w:val="nil"/>
            </w:tcBorders>
            <w:shd w:val="clear" w:color="auto" w:fill="auto"/>
            <w:noWrap/>
            <w:vAlign w:val="bottom"/>
            <w:hideMark/>
          </w:tcPr>
          <w:p w14:paraId="57160AAE" w14:textId="77777777" w:rsidR="00A23F7A" w:rsidRPr="00E571B0" w:rsidRDefault="00A23F7A" w:rsidP="00B5765E">
            <w:pPr>
              <w:jc w:val="right"/>
              <w:rPr>
                <w:rFonts w:ascii="Arial" w:eastAsia="Times New Roman" w:hAnsi="Arial" w:cs="Arial"/>
                <w:b/>
                <w:bCs/>
                <w:sz w:val="14"/>
                <w:szCs w:val="14"/>
                <w:lang w:eastAsia="sv-SE"/>
              </w:rPr>
            </w:pPr>
          </w:p>
        </w:tc>
        <w:tc>
          <w:tcPr>
            <w:tcW w:w="760" w:type="dxa"/>
            <w:tcBorders>
              <w:top w:val="nil"/>
              <w:left w:val="nil"/>
              <w:bottom w:val="nil"/>
              <w:right w:val="nil"/>
            </w:tcBorders>
            <w:shd w:val="clear" w:color="auto" w:fill="auto"/>
            <w:noWrap/>
            <w:vAlign w:val="bottom"/>
            <w:hideMark/>
          </w:tcPr>
          <w:p w14:paraId="03A486BD" w14:textId="77777777" w:rsidR="00A23F7A" w:rsidRPr="00E571B0" w:rsidRDefault="00A23F7A" w:rsidP="00B5765E">
            <w:pPr>
              <w:rPr>
                <w:rFonts w:eastAsia="Times New Roman" w:cs="Times New Roman"/>
                <w:lang w:eastAsia="sv-SE"/>
              </w:rPr>
            </w:pPr>
          </w:p>
        </w:tc>
        <w:tc>
          <w:tcPr>
            <w:tcW w:w="700" w:type="dxa"/>
            <w:tcBorders>
              <w:top w:val="nil"/>
              <w:left w:val="nil"/>
              <w:bottom w:val="nil"/>
              <w:right w:val="nil"/>
            </w:tcBorders>
            <w:shd w:val="clear" w:color="auto" w:fill="auto"/>
            <w:noWrap/>
            <w:vAlign w:val="bottom"/>
            <w:hideMark/>
          </w:tcPr>
          <w:p w14:paraId="59D1A5C0" w14:textId="77777777" w:rsidR="00A23F7A" w:rsidRPr="00E571B0" w:rsidRDefault="00A23F7A" w:rsidP="00B5765E">
            <w:pPr>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5AD08D37" w14:textId="77777777" w:rsidR="00A23F7A" w:rsidRPr="00E571B0" w:rsidRDefault="00A23F7A" w:rsidP="00B5765E">
            <w:pPr>
              <w:rPr>
                <w:rFonts w:eastAsia="Times New Roman" w:cs="Times New Roman"/>
                <w:lang w:eastAsia="sv-SE"/>
              </w:rPr>
            </w:pPr>
          </w:p>
        </w:tc>
        <w:tc>
          <w:tcPr>
            <w:tcW w:w="980" w:type="dxa"/>
            <w:tcBorders>
              <w:top w:val="nil"/>
              <w:left w:val="nil"/>
              <w:bottom w:val="nil"/>
              <w:right w:val="nil"/>
            </w:tcBorders>
            <w:shd w:val="clear" w:color="auto" w:fill="auto"/>
            <w:noWrap/>
            <w:vAlign w:val="bottom"/>
            <w:hideMark/>
          </w:tcPr>
          <w:p w14:paraId="0DC6685A" w14:textId="77777777" w:rsidR="00A23F7A" w:rsidRPr="00E571B0" w:rsidRDefault="00A23F7A" w:rsidP="00B5765E">
            <w:pPr>
              <w:rPr>
                <w:rFonts w:eastAsia="Times New Roman" w:cs="Times New Roman"/>
                <w:lang w:eastAsia="sv-SE"/>
              </w:rPr>
            </w:pPr>
          </w:p>
        </w:tc>
        <w:tc>
          <w:tcPr>
            <w:tcW w:w="1080" w:type="dxa"/>
            <w:tcBorders>
              <w:top w:val="nil"/>
              <w:left w:val="nil"/>
              <w:bottom w:val="nil"/>
              <w:right w:val="nil"/>
            </w:tcBorders>
            <w:shd w:val="clear" w:color="auto" w:fill="auto"/>
            <w:noWrap/>
            <w:vAlign w:val="bottom"/>
            <w:hideMark/>
          </w:tcPr>
          <w:p w14:paraId="0F9DF15B" w14:textId="77777777" w:rsidR="00A23F7A" w:rsidRPr="00E571B0"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3940ED6D" w14:textId="77777777" w:rsidR="00A23F7A" w:rsidRPr="00E571B0" w:rsidRDefault="00A23F7A" w:rsidP="00B5765E">
            <w:pPr>
              <w:rPr>
                <w:rFonts w:eastAsia="Times New Roman" w:cs="Times New Roman"/>
                <w:lang w:eastAsia="sv-SE"/>
              </w:rPr>
            </w:pPr>
          </w:p>
        </w:tc>
      </w:tr>
      <w:tr w:rsidR="00A23F7A" w:rsidRPr="00E571B0" w14:paraId="1C77D5CF" w14:textId="77777777" w:rsidTr="00B5765E">
        <w:trPr>
          <w:trHeight w:val="180"/>
        </w:trPr>
        <w:tc>
          <w:tcPr>
            <w:tcW w:w="580" w:type="dxa"/>
            <w:tcBorders>
              <w:top w:val="nil"/>
              <w:left w:val="nil"/>
              <w:bottom w:val="nil"/>
              <w:right w:val="nil"/>
            </w:tcBorders>
            <w:shd w:val="clear" w:color="auto" w:fill="auto"/>
            <w:noWrap/>
            <w:vAlign w:val="bottom"/>
            <w:hideMark/>
          </w:tcPr>
          <w:p w14:paraId="7E48F201" w14:textId="77777777" w:rsidR="00A23F7A" w:rsidRPr="00E571B0" w:rsidRDefault="00A23F7A" w:rsidP="00B5765E">
            <w:pPr>
              <w:jc w:val="right"/>
              <w:rPr>
                <w:rFonts w:ascii="Arial" w:eastAsia="Times New Roman" w:hAnsi="Arial" w:cs="Arial"/>
                <w:b/>
                <w:bCs/>
                <w:sz w:val="14"/>
                <w:szCs w:val="14"/>
                <w:lang w:eastAsia="sv-SE"/>
              </w:rPr>
            </w:pPr>
            <w:r w:rsidRPr="00E571B0">
              <w:rPr>
                <w:rFonts w:ascii="Arial" w:eastAsia="Times New Roman" w:hAnsi="Arial" w:cs="Arial"/>
                <w:b/>
                <w:bCs/>
                <w:sz w:val="14"/>
                <w:szCs w:val="14"/>
                <w:lang w:eastAsia="sv-SE"/>
              </w:rPr>
              <w:t xml:space="preserve">1 216 </w:t>
            </w:r>
          </w:p>
        </w:tc>
        <w:tc>
          <w:tcPr>
            <w:tcW w:w="760" w:type="dxa"/>
            <w:tcBorders>
              <w:top w:val="nil"/>
              <w:left w:val="nil"/>
              <w:bottom w:val="nil"/>
              <w:right w:val="nil"/>
            </w:tcBorders>
            <w:shd w:val="clear" w:color="auto" w:fill="auto"/>
            <w:noWrap/>
            <w:vAlign w:val="bottom"/>
            <w:hideMark/>
          </w:tcPr>
          <w:p w14:paraId="4F79100A" w14:textId="77777777" w:rsidR="00A23F7A" w:rsidRPr="00E571B0" w:rsidRDefault="00A23F7A" w:rsidP="00B5765E">
            <w:pPr>
              <w:jc w:val="right"/>
              <w:rPr>
                <w:rFonts w:ascii="Arial" w:eastAsia="Times New Roman" w:hAnsi="Arial" w:cs="Arial"/>
                <w:b/>
                <w:bCs/>
                <w:sz w:val="14"/>
                <w:szCs w:val="14"/>
                <w:lang w:eastAsia="sv-SE"/>
              </w:rPr>
            </w:pPr>
            <w:r w:rsidRPr="00E571B0">
              <w:rPr>
                <w:rFonts w:ascii="Arial" w:eastAsia="Times New Roman" w:hAnsi="Arial" w:cs="Arial"/>
                <w:b/>
                <w:bCs/>
                <w:sz w:val="14"/>
                <w:szCs w:val="14"/>
                <w:lang w:eastAsia="sv-SE"/>
              </w:rPr>
              <w:t xml:space="preserve">87 </w:t>
            </w:r>
          </w:p>
        </w:tc>
        <w:tc>
          <w:tcPr>
            <w:tcW w:w="700" w:type="dxa"/>
            <w:tcBorders>
              <w:top w:val="nil"/>
              <w:left w:val="nil"/>
              <w:bottom w:val="nil"/>
              <w:right w:val="nil"/>
            </w:tcBorders>
            <w:shd w:val="clear" w:color="auto" w:fill="auto"/>
            <w:noWrap/>
            <w:vAlign w:val="bottom"/>
            <w:hideMark/>
          </w:tcPr>
          <w:p w14:paraId="72693D40" w14:textId="77777777" w:rsidR="00A23F7A" w:rsidRPr="00E571B0" w:rsidRDefault="00A23F7A" w:rsidP="00B5765E">
            <w:pPr>
              <w:jc w:val="right"/>
              <w:rPr>
                <w:rFonts w:ascii="Arial" w:eastAsia="Times New Roman" w:hAnsi="Arial" w:cs="Arial"/>
                <w:b/>
                <w:bCs/>
                <w:sz w:val="14"/>
                <w:szCs w:val="14"/>
                <w:lang w:eastAsia="sv-SE"/>
              </w:rPr>
            </w:pPr>
            <w:r w:rsidRPr="00E571B0">
              <w:rPr>
                <w:rFonts w:ascii="Arial" w:eastAsia="Times New Roman" w:hAnsi="Arial" w:cs="Arial"/>
                <w:b/>
                <w:bCs/>
                <w:sz w:val="14"/>
                <w:szCs w:val="14"/>
                <w:lang w:eastAsia="sv-SE"/>
              </w:rPr>
              <w:t xml:space="preserve">25 </w:t>
            </w:r>
          </w:p>
        </w:tc>
        <w:tc>
          <w:tcPr>
            <w:tcW w:w="920" w:type="dxa"/>
            <w:tcBorders>
              <w:top w:val="nil"/>
              <w:left w:val="nil"/>
              <w:bottom w:val="nil"/>
              <w:right w:val="nil"/>
            </w:tcBorders>
            <w:shd w:val="clear" w:color="auto" w:fill="auto"/>
            <w:noWrap/>
            <w:vAlign w:val="bottom"/>
            <w:hideMark/>
          </w:tcPr>
          <w:p w14:paraId="4A5FB67D" w14:textId="77777777" w:rsidR="00A23F7A" w:rsidRPr="00E571B0" w:rsidRDefault="00A23F7A" w:rsidP="00B5765E">
            <w:pPr>
              <w:jc w:val="right"/>
              <w:rPr>
                <w:rFonts w:ascii="Arial" w:eastAsia="Times New Roman" w:hAnsi="Arial" w:cs="Arial"/>
                <w:b/>
                <w:bCs/>
                <w:sz w:val="14"/>
                <w:szCs w:val="14"/>
                <w:lang w:eastAsia="sv-SE"/>
              </w:rPr>
            </w:pPr>
            <w:r w:rsidRPr="00E571B0">
              <w:rPr>
                <w:rFonts w:ascii="Arial" w:eastAsia="Times New Roman" w:hAnsi="Arial" w:cs="Arial"/>
                <w:b/>
                <w:bCs/>
                <w:sz w:val="14"/>
                <w:szCs w:val="14"/>
                <w:lang w:eastAsia="sv-SE"/>
              </w:rPr>
              <w:t xml:space="preserve">368 </w:t>
            </w:r>
          </w:p>
        </w:tc>
        <w:tc>
          <w:tcPr>
            <w:tcW w:w="980" w:type="dxa"/>
            <w:tcBorders>
              <w:top w:val="nil"/>
              <w:left w:val="nil"/>
              <w:bottom w:val="nil"/>
              <w:right w:val="nil"/>
            </w:tcBorders>
            <w:shd w:val="clear" w:color="auto" w:fill="auto"/>
            <w:noWrap/>
            <w:vAlign w:val="bottom"/>
            <w:hideMark/>
          </w:tcPr>
          <w:p w14:paraId="54E8A529" w14:textId="77777777" w:rsidR="00A23F7A" w:rsidRPr="00E571B0" w:rsidRDefault="00A23F7A" w:rsidP="00B5765E">
            <w:pPr>
              <w:jc w:val="right"/>
              <w:rPr>
                <w:rFonts w:ascii="Arial" w:eastAsia="Times New Roman" w:hAnsi="Arial" w:cs="Arial"/>
                <w:b/>
                <w:bCs/>
                <w:sz w:val="14"/>
                <w:szCs w:val="14"/>
                <w:lang w:eastAsia="sv-SE"/>
              </w:rPr>
            </w:pPr>
            <w:r w:rsidRPr="00E571B0">
              <w:rPr>
                <w:rFonts w:ascii="Arial" w:eastAsia="Times New Roman" w:hAnsi="Arial" w:cs="Arial"/>
                <w:b/>
                <w:bCs/>
                <w:sz w:val="14"/>
                <w:szCs w:val="14"/>
                <w:lang w:eastAsia="sv-SE"/>
              </w:rPr>
              <w:t xml:space="preserve">  -  </w:t>
            </w:r>
          </w:p>
        </w:tc>
        <w:tc>
          <w:tcPr>
            <w:tcW w:w="1080" w:type="dxa"/>
            <w:tcBorders>
              <w:top w:val="nil"/>
              <w:left w:val="nil"/>
              <w:bottom w:val="nil"/>
              <w:right w:val="nil"/>
            </w:tcBorders>
            <w:shd w:val="clear" w:color="auto" w:fill="auto"/>
            <w:noWrap/>
            <w:vAlign w:val="bottom"/>
            <w:hideMark/>
          </w:tcPr>
          <w:p w14:paraId="7C15083B" w14:textId="77777777" w:rsidR="00A23F7A" w:rsidRPr="00E571B0" w:rsidRDefault="00A23F7A" w:rsidP="00B5765E">
            <w:pPr>
              <w:jc w:val="right"/>
              <w:rPr>
                <w:rFonts w:ascii="Arial" w:eastAsia="Times New Roman" w:hAnsi="Arial" w:cs="Arial"/>
                <w:b/>
                <w:bCs/>
                <w:sz w:val="14"/>
                <w:szCs w:val="14"/>
                <w:lang w:eastAsia="sv-SE"/>
              </w:rPr>
            </w:pPr>
            <w:r w:rsidRPr="00E571B0">
              <w:rPr>
                <w:rFonts w:ascii="Arial" w:eastAsia="Times New Roman" w:hAnsi="Arial" w:cs="Arial"/>
                <w:b/>
                <w:bCs/>
                <w:sz w:val="14"/>
                <w:szCs w:val="14"/>
                <w:lang w:eastAsia="sv-SE"/>
              </w:rPr>
              <w:t xml:space="preserve">  -  </w:t>
            </w:r>
          </w:p>
        </w:tc>
        <w:tc>
          <w:tcPr>
            <w:tcW w:w="820" w:type="dxa"/>
            <w:tcBorders>
              <w:top w:val="nil"/>
              <w:left w:val="nil"/>
              <w:bottom w:val="nil"/>
              <w:right w:val="nil"/>
            </w:tcBorders>
            <w:shd w:val="clear" w:color="auto" w:fill="auto"/>
            <w:noWrap/>
            <w:vAlign w:val="bottom"/>
            <w:hideMark/>
          </w:tcPr>
          <w:p w14:paraId="4DE9C6AE" w14:textId="77777777" w:rsidR="00A23F7A" w:rsidRPr="00E571B0" w:rsidRDefault="00A23F7A" w:rsidP="00B5765E">
            <w:pPr>
              <w:jc w:val="right"/>
              <w:rPr>
                <w:rFonts w:ascii="Arial" w:eastAsia="Times New Roman" w:hAnsi="Arial" w:cs="Arial"/>
                <w:b/>
                <w:bCs/>
                <w:sz w:val="14"/>
                <w:szCs w:val="14"/>
                <w:lang w:eastAsia="sv-SE"/>
              </w:rPr>
            </w:pPr>
            <w:r w:rsidRPr="00E571B0">
              <w:rPr>
                <w:rFonts w:ascii="Arial" w:eastAsia="Times New Roman" w:hAnsi="Arial" w:cs="Arial"/>
                <w:b/>
                <w:bCs/>
                <w:sz w:val="14"/>
                <w:szCs w:val="14"/>
                <w:lang w:eastAsia="sv-SE"/>
              </w:rPr>
              <w:t xml:space="preserve">7 109 </w:t>
            </w:r>
          </w:p>
        </w:tc>
      </w:tr>
      <w:tr w:rsidR="00A23F7A" w:rsidRPr="00E571B0" w14:paraId="075CA9C1" w14:textId="77777777" w:rsidTr="00B5765E">
        <w:trPr>
          <w:trHeight w:val="180"/>
        </w:trPr>
        <w:tc>
          <w:tcPr>
            <w:tcW w:w="580" w:type="dxa"/>
            <w:tcBorders>
              <w:top w:val="nil"/>
              <w:left w:val="nil"/>
              <w:bottom w:val="nil"/>
              <w:right w:val="nil"/>
            </w:tcBorders>
            <w:shd w:val="clear" w:color="auto" w:fill="auto"/>
            <w:noWrap/>
            <w:vAlign w:val="bottom"/>
            <w:hideMark/>
          </w:tcPr>
          <w:p w14:paraId="3C521C73" w14:textId="77777777" w:rsidR="00A23F7A" w:rsidRPr="00E571B0" w:rsidRDefault="00A23F7A" w:rsidP="00B5765E">
            <w:pPr>
              <w:jc w:val="right"/>
              <w:rPr>
                <w:rFonts w:ascii="Arial" w:eastAsia="Times New Roman" w:hAnsi="Arial" w:cs="Arial"/>
                <w:b/>
                <w:bCs/>
                <w:sz w:val="14"/>
                <w:szCs w:val="14"/>
                <w:lang w:eastAsia="sv-SE"/>
              </w:rPr>
            </w:pPr>
          </w:p>
        </w:tc>
        <w:tc>
          <w:tcPr>
            <w:tcW w:w="760" w:type="dxa"/>
            <w:tcBorders>
              <w:top w:val="nil"/>
              <w:left w:val="nil"/>
              <w:bottom w:val="nil"/>
              <w:right w:val="nil"/>
            </w:tcBorders>
            <w:shd w:val="clear" w:color="auto" w:fill="auto"/>
            <w:noWrap/>
            <w:vAlign w:val="bottom"/>
            <w:hideMark/>
          </w:tcPr>
          <w:p w14:paraId="351A2EBC" w14:textId="77777777" w:rsidR="00A23F7A" w:rsidRPr="00E571B0" w:rsidRDefault="00A23F7A" w:rsidP="00B5765E">
            <w:pPr>
              <w:rPr>
                <w:rFonts w:eastAsia="Times New Roman" w:cs="Times New Roman"/>
                <w:lang w:eastAsia="sv-SE"/>
              </w:rPr>
            </w:pPr>
          </w:p>
        </w:tc>
        <w:tc>
          <w:tcPr>
            <w:tcW w:w="700" w:type="dxa"/>
            <w:tcBorders>
              <w:top w:val="nil"/>
              <w:left w:val="nil"/>
              <w:bottom w:val="nil"/>
              <w:right w:val="nil"/>
            </w:tcBorders>
            <w:shd w:val="clear" w:color="auto" w:fill="auto"/>
            <w:noWrap/>
            <w:vAlign w:val="bottom"/>
            <w:hideMark/>
          </w:tcPr>
          <w:p w14:paraId="487FBCA9" w14:textId="77777777" w:rsidR="00A23F7A" w:rsidRPr="00E571B0" w:rsidRDefault="00A23F7A" w:rsidP="00B5765E">
            <w:pPr>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67757B7B" w14:textId="77777777" w:rsidR="00A23F7A" w:rsidRPr="00E571B0" w:rsidRDefault="00A23F7A" w:rsidP="00B5765E">
            <w:pPr>
              <w:rPr>
                <w:rFonts w:eastAsia="Times New Roman" w:cs="Times New Roman"/>
                <w:lang w:eastAsia="sv-SE"/>
              </w:rPr>
            </w:pPr>
          </w:p>
        </w:tc>
        <w:tc>
          <w:tcPr>
            <w:tcW w:w="980" w:type="dxa"/>
            <w:tcBorders>
              <w:top w:val="nil"/>
              <w:left w:val="nil"/>
              <w:bottom w:val="nil"/>
              <w:right w:val="nil"/>
            </w:tcBorders>
            <w:shd w:val="clear" w:color="auto" w:fill="auto"/>
            <w:noWrap/>
            <w:vAlign w:val="bottom"/>
            <w:hideMark/>
          </w:tcPr>
          <w:p w14:paraId="210F0097" w14:textId="77777777" w:rsidR="00A23F7A" w:rsidRPr="00E571B0" w:rsidRDefault="00A23F7A" w:rsidP="00B5765E">
            <w:pPr>
              <w:rPr>
                <w:rFonts w:eastAsia="Times New Roman" w:cs="Times New Roman"/>
                <w:lang w:eastAsia="sv-SE"/>
              </w:rPr>
            </w:pPr>
          </w:p>
        </w:tc>
        <w:tc>
          <w:tcPr>
            <w:tcW w:w="1080" w:type="dxa"/>
            <w:tcBorders>
              <w:top w:val="nil"/>
              <w:left w:val="nil"/>
              <w:bottom w:val="nil"/>
              <w:right w:val="nil"/>
            </w:tcBorders>
            <w:shd w:val="clear" w:color="auto" w:fill="auto"/>
            <w:noWrap/>
            <w:vAlign w:val="bottom"/>
            <w:hideMark/>
          </w:tcPr>
          <w:p w14:paraId="579671B4" w14:textId="77777777" w:rsidR="00A23F7A" w:rsidRPr="00E571B0"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4194DFDB" w14:textId="77777777" w:rsidR="00A23F7A" w:rsidRPr="00E571B0" w:rsidRDefault="00A23F7A" w:rsidP="00B5765E">
            <w:pPr>
              <w:rPr>
                <w:rFonts w:eastAsia="Times New Roman" w:cs="Times New Roman"/>
                <w:lang w:eastAsia="sv-SE"/>
              </w:rPr>
            </w:pPr>
          </w:p>
        </w:tc>
      </w:tr>
      <w:tr w:rsidR="00A23F7A" w:rsidRPr="00E571B0" w14:paraId="64B289D8" w14:textId="77777777" w:rsidTr="00B5765E">
        <w:trPr>
          <w:trHeight w:val="180"/>
        </w:trPr>
        <w:tc>
          <w:tcPr>
            <w:tcW w:w="580" w:type="dxa"/>
            <w:tcBorders>
              <w:top w:val="nil"/>
              <w:left w:val="nil"/>
              <w:bottom w:val="nil"/>
              <w:right w:val="nil"/>
            </w:tcBorders>
            <w:shd w:val="clear" w:color="auto" w:fill="auto"/>
            <w:noWrap/>
            <w:vAlign w:val="bottom"/>
            <w:hideMark/>
          </w:tcPr>
          <w:p w14:paraId="08E918C0" w14:textId="77777777" w:rsidR="00A23F7A" w:rsidRPr="00E571B0" w:rsidRDefault="00A23F7A" w:rsidP="00B5765E">
            <w:pPr>
              <w:rPr>
                <w:rFonts w:eastAsia="Times New Roman" w:cs="Times New Roman"/>
                <w:lang w:eastAsia="sv-SE"/>
              </w:rPr>
            </w:pPr>
          </w:p>
        </w:tc>
        <w:tc>
          <w:tcPr>
            <w:tcW w:w="760" w:type="dxa"/>
            <w:tcBorders>
              <w:top w:val="nil"/>
              <w:left w:val="nil"/>
              <w:bottom w:val="nil"/>
              <w:right w:val="nil"/>
            </w:tcBorders>
            <w:shd w:val="clear" w:color="auto" w:fill="auto"/>
            <w:noWrap/>
            <w:vAlign w:val="bottom"/>
            <w:hideMark/>
          </w:tcPr>
          <w:p w14:paraId="716723BC" w14:textId="77777777" w:rsidR="00A23F7A" w:rsidRPr="00E571B0" w:rsidRDefault="00A23F7A" w:rsidP="00B5765E">
            <w:pPr>
              <w:rPr>
                <w:rFonts w:eastAsia="Times New Roman" w:cs="Times New Roman"/>
                <w:lang w:eastAsia="sv-SE"/>
              </w:rPr>
            </w:pPr>
          </w:p>
        </w:tc>
        <w:tc>
          <w:tcPr>
            <w:tcW w:w="700" w:type="dxa"/>
            <w:tcBorders>
              <w:top w:val="nil"/>
              <w:left w:val="nil"/>
              <w:bottom w:val="nil"/>
              <w:right w:val="nil"/>
            </w:tcBorders>
            <w:shd w:val="clear" w:color="auto" w:fill="auto"/>
            <w:noWrap/>
            <w:vAlign w:val="bottom"/>
            <w:hideMark/>
          </w:tcPr>
          <w:p w14:paraId="1CD2E706" w14:textId="77777777" w:rsidR="00A23F7A" w:rsidRPr="00E571B0" w:rsidRDefault="00A23F7A" w:rsidP="00B5765E">
            <w:pPr>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61F5913E" w14:textId="77777777" w:rsidR="00A23F7A" w:rsidRPr="00E571B0" w:rsidRDefault="00A23F7A" w:rsidP="00B5765E">
            <w:pPr>
              <w:rPr>
                <w:rFonts w:eastAsia="Times New Roman" w:cs="Times New Roman"/>
                <w:lang w:eastAsia="sv-SE"/>
              </w:rPr>
            </w:pPr>
          </w:p>
        </w:tc>
        <w:tc>
          <w:tcPr>
            <w:tcW w:w="980" w:type="dxa"/>
            <w:tcBorders>
              <w:top w:val="nil"/>
              <w:left w:val="nil"/>
              <w:bottom w:val="nil"/>
              <w:right w:val="nil"/>
            </w:tcBorders>
            <w:shd w:val="clear" w:color="auto" w:fill="auto"/>
            <w:noWrap/>
            <w:vAlign w:val="bottom"/>
            <w:hideMark/>
          </w:tcPr>
          <w:p w14:paraId="24D1DCFA" w14:textId="77777777" w:rsidR="00A23F7A" w:rsidRPr="00E571B0" w:rsidRDefault="00A23F7A" w:rsidP="00B5765E">
            <w:pPr>
              <w:rPr>
                <w:rFonts w:eastAsia="Times New Roman" w:cs="Times New Roman"/>
                <w:lang w:eastAsia="sv-SE"/>
              </w:rPr>
            </w:pPr>
          </w:p>
        </w:tc>
        <w:tc>
          <w:tcPr>
            <w:tcW w:w="1080" w:type="dxa"/>
            <w:tcBorders>
              <w:top w:val="nil"/>
              <w:left w:val="nil"/>
              <w:bottom w:val="nil"/>
              <w:right w:val="nil"/>
            </w:tcBorders>
            <w:shd w:val="clear" w:color="auto" w:fill="auto"/>
            <w:noWrap/>
            <w:vAlign w:val="bottom"/>
            <w:hideMark/>
          </w:tcPr>
          <w:p w14:paraId="22173A6A" w14:textId="77777777" w:rsidR="00A23F7A" w:rsidRPr="00E571B0"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7028B4F2" w14:textId="77777777" w:rsidR="00A23F7A" w:rsidRPr="00E571B0" w:rsidRDefault="00A23F7A" w:rsidP="00B5765E">
            <w:pPr>
              <w:rPr>
                <w:rFonts w:eastAsia="Times New Roman" w:cs="Times New Roman"/>
                <w:lang w:eastAsia="sv-SE"/>
              </w:rPr>
            </w:pPr>
          </w:p>
        </w:tc>
      </w:tr>
    </w:tbl>
    <w:p w14:paraId="305F0CE5" w14:textId="77777777" w:rsidR="00A23F7A" w:rsidRDefault="00A23F7A" w:rsidP="00B5765E"/>
    <w:p w14:paraId="497E7679" w14:textId="77777777" w:rsidR="00A23F7A" w:rsidRDefault="00A23F7A">
      <w:r>
        <w:br w:type="page"/>
      </w:r>
    </w:p>
    <w:tbl>
      <w:tblPr>
        <w:tblW w:w="7680" w:type="dxa"/>
        <w:tblCellMar>
          <w:left w:w="70" w:type="dxa"/>
          <w:right w:w="70" w:type="dxa"/>
        </w:tblCellMar>
        <w:tblLook w:val="04A0" w:firstRow="1" w:lastRow="0" w:firstColumn="1" w:lastColumn="0" w:noHBand="0" w:noVBand="1"/>
      </w:tblPr>
      <w:tblGrid>
        <w:gridCol w:w="4960"/>
        <w:gridCol w:w="940"/>
        <w:gridCol w:w="900"/>
        <w:gridCol w:w="903"/>
      </w:tblGrid>
      <w:tr w:rsidR="00A23F7A" w:rsidRPr="004F426F" w14:paraId="21D1153D" w14:textId="77777777" w:rsidTr="00B5765E">
        <w:trPr>
          <w:trHeight w:val="180"/>
        </w:trPr>
        <w:tc>
          <w:tcPr>
            <w:tcW w:w="4960" w:type="dxa"/>
            <w:tcBorders>
              <w:top w:val="nil"/>
              <w:left w:val="nil"/>
              <w:bottom w:val="nil"/>
              <w:right w:val="nil"/>
            </w:tcBorders>
            <w:shd w:val="clear" w:color="auto" w:fill="auto"/>
            <w:noWrap/>
            <w:vAlign w:val="bottom"/>
            <w:hideMark/>
          </w:tcPr>
          <w:p w14:paraId="1393CC2A" w14:textId="77777777" w:rsidR="00A23F7A" w:rsidRPr="004F426F" w:rsidRDefault="00A23F7A" w:rsidP="00B5765E">
            <w:pPr>
              <w:rPr>
                <w:rFonts w:eastAsia="Times New Roman" w:cs="Times New Roman"/>
                <w:sz w:val="24"/>
                <w:szCs w:val="24"/>
                <w:lang w:eastAsia="sv-SE"/>
              </w:rPr>
            </w:pPr>
          </w:p>
        </w:tc>
        <w:tc>
          <w:tcPr>
            <w:tcW w:w="940" w:type="dxa"/>
            <w:tcBorders>
              <w:top w:val="nil"/>
              <w:left w:val="nil"/>
              <w:bottom w:val="nil"/>
              <w:right w:val="nil"/>
            </w:tcBorders>
            <w:shd w:val="clear" w:color="auto" w:fill="auto"/>
            <w:noWrap/>
            <w:vAlign w:val="bottom"/>
            <w:hideMark/>
          </w:tcPr>
          <w:p w14:paraId="280C1052" w14:textId="77777777" w:rsidR="00A23F7A" w:rsidRPr="004F426F" w:rsidRDefault="00A23F7A" w:rsidP="00B5765E">
            <w:pPr>
              <w:rPr>
                <w:rFonts w:eastAsia="Times New Roman" w:cs="Times New Roman"/>
                <w:lang w:eastAsia="sv-SE"/>
              </w:rPr>
            </w:pPr>
          </w:p>
        </w:tc>
        <w:tc>
          <w:tcPr>
            <w:tcW w:w="900" w:type="dxa"/>
            <w:tcBorders>
              <w:top w:val="nil"/>
              <w:left w:val="nil"/>
              <w:bottom w:val="nil"/>
              <w:right w:val="nil"/>
            </w:tcBorders>
            <w:shd w:val="clear" w:color="auto" w:fill="auto"/>
            <w:noWrap/>
            <w:vAlign w:val="bottom"/>
            <w:hideMark/>
          </w:tcPr>
          <w:p w14:paraId="71DAE1F1" w14:textId="77777777" w:rsidR="00A23F7A" w:rsidRPr="004F426F" w:rsidRDefault="00A23F7A" w:rsidP="00B5765E">
            <w:pPr>
              <w:rPr>
                <w:rFonts w:eastAsia="Times New Roman" w:cs="Times New Roman"/>
                <w:lang w:eastAsia="sv-SE"/>
              </w:rPr>
            </w:pPr>
          </w:p>
        </w:tc>
        <w:tc>
          <w:tcPr>
            <w:tcW w:w="880" w:type="dxa"/>
            <w:tcBorders>
              <w:top w:val="nil"/>
              <w:left w:val="nil"/>
              <w:bottom w:val="nil"/>
              <w:right w:val="nil"/>
            </w:tcBorders>
            <w:shd w:val="clear" w:color="auto" w:fill="auto"/>
            <w:noWrap/>
            <w:vAlign w:val="bottom"/>
            <w:hideMark/>
          </w:tcPr>
          <w:p w14:paraId="751AD7AE" w14:textId="77777777" w:rsidR="00A23F7A" w:rsidRPr="004F426F" w:rsidRDefault="00A23F7A" w:rsidP="00B5765E">
            <w:pPr>
              <w:rPr>
                <w:rFonts w:eastAsia="Times New Roman" w:cs="Times New Roman"/>
                <w:lang w:eastAsia="sv-SE"/>
              </w:rPr>
            </w:pPr>
          </w:p>
        </w:tc>
      </w:tr>
      <w:tr w:rsidR="00A23F7A" w:rsidRPr="004F426F" w14:paraId="1D1B9FBA" w14:textId="77777777" w:rsidTr="00B5765E">
        <w:trPr>
          <w:trHeight w:val="180"/>
        </w:trPr>
        <w:tc>
          <w:tcPr>
            <w:tcW w:w="4960" w:type="dxa"/>
            <w:tcBorders>
              <w:top w:val="nil"/>
              <w:left w:val="nil"/>
              <w:bottom w:val="single" w:sz="4" w:space="0" w:color="auto"/>
              <w:right w:val="nil"/>
            </w:tcBorders>
            <w:shd w:val="clear" w:color="auto" w:fill="auto"/>
            <w:noWrap/>
            <w:vAlign w:val="bottom"/>
            <w:hideMark/>
          </w:tcPr>
          <w:p w14:paraId="6D2895B5" w14:textId="77777777" w:rsidR="00A23F7A" w:rsidRPr="004F426F" w:rsidRDefault="00A23F7A" w:rsidP="00B5765E">
            <w:pPr>
              <w:rPr>
                <w:rFonts w:ascii="Arial" w:eastAsia="Times New Roman" w:hAnsi="Arial" w:cs="Arial"/>
                <w:b/>
                <w:bCs/>
                <w:sz w:val="14"/>
                <w:szCs w:val="14"/>
                <w:lang w:eastAsia="sv-SE"/>
              </w:rPr>
            </w:pPr>
            <w:r w:rsidRPr="004F426F">
              <w:rPr>
                <w:rFonts w:ascii="Arial" w:eastAsia="Times New Roman" w:hAnsi="Arial" w:cs="Arial"/>
                <w:b/>
                <w:bCs/>
                <w:sz w:val="14"/>
                <w:szCs w:val="14"/>
                <w:lang w:eastAsia="sv-SE"/>
              </w:rPr>
              <w:t>SOCIALDEPARTEMENTET</w:t>
            </w:r>
          </w:p>
        </w:tc>
        <w:tc>
          <w:tcPr>
            <w:tcW w:w="940" w:type="dxa"/>
            <w:tcBorders>
              <w:top w:val="nil"/>
              <w:left w:val="nil"/>
              <w:bottom w:val="single" w:sz="4" w:space="0" w:color="auto"/>
              <w:right w:val="nil"/>
            </w:tcBorders>
            <w:shd w:val="clear" w:color="auto" w:fill="auto"/>
            <w:noWrap/>
            <w:vAlign w:val="bottom"/>
            <w:hideMark/>
          </w:tcPr>
          <w:p w14:paraId="490424B5" w14:textId="77777777" w:rsidR="00A23F7A" w:rsidRPr="004F426F" w:rsidRDefault="00A23F7A" w:rsidP="00B5765E">
            <w:pPr>
              <w:rPr>
                <w:rFonts w:ascii="Arial" w:eastAsia="Times New Roman" w:hAnsi="Arial" w:cs="Arial"/>
                <w:sz w:val="14"/>
                <w:szCs w:val="14"/>
                <w:lang w:eastAsia="sv-SE"/>
              </w:rPr>
            </w:pPr>
            <w:r w:rsidRPr="004F426F">
              <w:rPr>
                <w:rFonts w:ascii="Arial" w:eastAsia="Times New Roman" w:hAnsi="Arial" w:cs="Arial"/>
                <w:sz w:val="14"/>
                <w:szCs w:val="14"/>
                <w:lang w:eastAsia="sv-SE"/>
              </w:rPr>
              <w:t> </w:t>
            </w:r>
          </w:p>
        </w:tc>
        <w:tc>
          <w:tcPr>
            <w:tcW w:w="900" w:type="dxa"/>
            <w:tcBorders>
              <w:top w:val="nil"/>
              <w:left w:val="nil"/>
              <w:bottom w:val="single" w:sz="4" w:space="0" w:color="auto"/>
              <w:right w:val="nil"/>
            </w:tcBorders>
            <w:shd w:val="clear" w:color="auto" w:fill="auto"/>
            <w:noWrap/>
            <w:vAlign w:val="bottom"/>
            <w:hideMark/>
          </w:tcPr>
          <w:p w14:paraId="3F011995" w14:textId="77777777" w:rsidR="00A23F7A" w:rsidRPr="004F426F" w:rsidRDefault="00A23F7A" w:rsidP="00B5765E">
            <w:pPr>
              <w:rPr>
                <w:rFonts w:ascii="Arial" w:eastAsia="Times New Roman" w:hAnsi="Arial" w:cs="Arial"/>
                <w:sz w:val="14"/>
                <w:szCs w:val="14"/>
                <w:lang w:eastAsia="sv-SE"/>
              </w:rPr>
            </w:pPr>
            <w:r w:rsidRPr="004F426F">
              <w:rPr>
                <w:rFonts w:ascii="Arial" w:eastAsia="Times New Roman" w:hAnsi="Arial" w:cs="Arial"/>
                <w:sz w:val="14"/>
                <w:szCs w:val="14"/>
                <w:lang w:eastAsia="sv-SE"/>
              </w:rPr>
              <w:t> </w:t>
            </w:r>
          </w:p>
        </w:tc>
        <w:tc>
          <w:tcPr>
            <w:tcW w:w="880" w:type="dxa"/>
            <w:tcBorders>
              <w:top w:val="nil"/>
              <w:left w:val="nil"/>
              <w:bottom w:val="single" w:sz="4" w:space="0" w:color="auto"/>
              <w:right w:val="nil"/>
            </w:tcBorders>
            <w:shd w:val="clear" w:color="auto" w:fill="auto"/>
            <w:noWrap/>
            <w:vAlign w:val="bottom"/>
            <w:hideMark/>
          </w:tcPr>
          <w:p w14:paraId="283F3D33" w14:textId="77777777" w:rsidR="00A23F7A" w:rsidRPr="004F426F" w:rsidRDefault="00A23F7A" w:rsidP="00B5765E">
            <w:pPr>
              <w:rPr>
                <w:rFonts w:ascii="Arial" w:eastAsia="Times New Roman" w:hAnsi="Arial" w:cs="Arial"/>
                <w:sz w:val="14"/>
                <w:szCs w:val="14"/>
                <w:lang w:eastAsia="sv-SE"/>
              </w:rPr>
            </w:pPr>
            <w:r w:rsidRPr="004F426F">
              <w:rPr>
                <w:rFonts w:ascii="Arial" w:eastAsia="Times New Roman" w:hAnsi="Arial" w:cs="Arial"/>
                <w:sz w:val="14"/>
                <w:szCs w:val="14"/>
                <w:lang w:eastAsia="sv-SE"/>
              </w:rPr>
              <w:t> </w:t>
            </w:r>
          </w:p>
        </w:tc>
      </w:tr>
      <w:tr w:rsidR="00A23F7A" w:rsidRPr="004F426F" w14:paraId="66044692" w14:textId="77777777" w:rsidTr="00B5765E">
        <w:trPr>
          <w:trHeight w:val="180"/>
        </w:trPr>
        <w:tc>
          <w:tcPr>
            <w:tcW w:w="4960" w:type="dxa"/>
            <w:tcBorders>
              <w:top w:val="nil"/>
              <w:left w:val="nil"/>
              <w:bottom w:val="single" w:sz="4" w:space="0" w:color="auto"/>
              <w:right w:val="nil"/>
            </w:tcBorders>
            <w:shd w:val="clear" w:color="auto" w:fill="auto"/>
            <w:noWrap/>
            <w:vAlign w:val="bottom"/>
            <w:hideMark/>
          </w:tcPr>
          <w:p w14:paraId="47CB6003" w14:textId="77777777" w:rsidR="00A23F7A" w:rsidRPr="004F426F" w:rsidRDefault="00A23F7A" w:rsidP="00B5765E">
            <w:pPr>
              <w:rPr>
                <w:rFonts w:ascii="Arial" w:eastAsia="Times New Roman" w:hAnsi="Arial" w:cs="Arial"/>
                <w:sz w:val="14"/>
                <w:szCs w:val="14"/>
                <w:lang w:eastAsia="sv-SE"/>
              </w:rPr>
            </w:pPr>
            <w:r w:rsidRPr="004F426F">
              <w:rPr>
                <w:rFonts w:ascii="Arial" w:eastAsia="Times New Roman" w:hAnsi="Arial" w:cs="Arial"/>
                <w:sz w:val="14"/>
                <w:szCs w:val="14"/>
                <w:lang w:eastAsia="sv-SE"/>
              </w:rPr>
              <w:t> </w:t>
            </w:r>
          </w:p>
        </w:tc>
        <w:tc>
          <w:tcPr>
            <w:tcW w:w="940" w:type="dxa"/>
            <w:tcBorders>
              <w:top w:val="nil"/>
              <w:left w:val="nil"/>
              <w:bottom w:val="single" w:sz="4" w:space="0" w:color="auto"/>
              <w:right w:val="nil"/>
            </w:tcBorders>
            <w:shd w:val="clear" w:color="auto" w:fill="auto"/>
            <w:noWrap/>
            <w:vAlign w:val="bottom"/>
            <w:hideMark/>
          </w:tcPr>
          <w:p w14:paraId="602F2AD4" w14:textId="77777777" w:rsidR="00A23F7A" w:rsidRPr="004F426F" w:rsidRDefault="00A23F7A" w:rsidP="00B5765E">
            <w:pPr>
              <w:rPr>
                <w:rFonts w:ascii="Arial" w:eastAsia="Times New Roman" w:hAnsi="Arial" w:cs="Arial"/>
                <w:sz w:val="14"/>
                <w:szCs w:val="14"/>
                <w:lang w:eastAsia="sv-SE"/>
              </w:rPr>
            </w:pPr>
            <w:r w:rsidRPr="004F426F">
              <w:rPr>
                <w:rFonts w:ascii="Arial" w:eastAsia="Times New Roman" w:hAnsi="Arial" w:cs="Arial"/>
                <w:sz w:val="14"/>
                <w:szCs w:val="14"/>
                <w:lang w:eastAsia="sv-SE"/>
              </w:rPr>
              <w:t> </w:t>
            </w:r>
          </w:p>
        </w:tc>
        <w:tc>
          <w:tcPr>
            <w:tcW w:w="900" w:type="dxa"/>
            <w:tcBorders>
              <w:top w:val="nil"/>
              <w:left w:val="nil"/>
              <w:bottom w:val="single" w:sz="4" w:space="0" w:color="auto"/>
              <w:right w:val="nil"/>
            </w:tcBorders>
            <w:shd w:val="clear" w:color="auto" w:fill="auto"/>
            <w:noWrap/>
            <w:vAlign w:val="bottom"/>
            <w:hideMark/>
          </w:tcPr>
          <w:p w14:paraId="0C8AFBC2" w14:textId="77777777" w:rsidR="00A23F7A" w:rsidRPr="004F426F" w:rsidRDefault="00A23F7A" w:rsidP="00B5765E">
            <w:pPr>
              <w:rPr>
                <w:rFonts w:ascii="Arial" w:eastAsia="Times New Roman" w:hAnsi="Arial" w:cs="Arial"/>
                <w:sz w:val="14"/>
                <w:szCs w:val="14"/>
                <w:lang w:eastAsia="sv-SE"/>
              </w:rPr>
            </w:pPr>
            <w:r w:rsidRPr="004F426F">
              <w:rPr>
                <w:rFonts w:ascii="Arial" w:eastAsia="Times New Roman" w:hAnsi="Arial" w:cs="Arial"/>
                <w:sz w:val="14"/>
                <w:szCs w:val="14"/>
                <w:lang w:eastAsia="sv-SE"/>
              </w:rPr>
              <w:t> </w:t>
            </w:r>
          </w:p>
        </w:tc>
        <w:tc>
          <w:tcPr>
            <w:tcW w:w="880" w:type="dxa"/>
            <w:tcBorders>
              <w:top w:val="nil"/>
              <w:left w:val="nil"/>
              <w:bottom w:val="single" w:sz="4" w:space="0" w:color="auto"/>
              <w:right w:val="nil"/>
            </w:tcBorders>
            <w:shd w:val="clear" w:color="auto" w:fill="auto"/>
            <w:noWrap/>
            <w:vAlign w:val="bottom"/>
            <w:hideMark/>
          </w:tcPr>
          <w:p w14:paraId="4AE8F4CD" w14:textId="77777777" w:rsidR="00A23F7A" w:rsidRPr="004F426F" w:rsidRDefault="00A23F7A" w:rsidP="00B5765E">
            <w:pPr>
              <w:rPr>
                <w:rFonts w:ascii="Arial" w:eastAsia="Times New Roman" w:hAnsi="Arial" w:cs="Arial"/>
                <w:sz w:val="14"/>
                <w:szCs w:val="14"/>
                <w:lang w:eastAsia="sv-SE"/>
              </w:rPr>
            </w:pPr>
            <w:r w:rsidRPr="004F426F">
              <w:rPr>
                <w:rFonts w:ascii="Arial" w:eastAsia="Times New Roman" w:hAnsi="Arial" w:cs="Arial"/>
                <w:sz w:val="14"/>
                <w:szCs w:val="14"/>
                <w:lang w:eastAsia="sv-SE"/>
              </w:rPr>
              <w:t> </w:t>
            </w:r>
          </w:p>
        </w:tc>
      </w:tr>
      <w:tr w:rsidR="00A23F7A" w:rsidRPr="004F426F" w14:paraId="2BF56515" w14:textId="77777777" w:rsidTr="00B5765E">
        <w:trPr>
          <w:trHeight w:val="180"/>
        </w:trPr>
        <w:tc>
          <w:tcPr>
            <w:tcW w:w="4960" w:type="dxa"/>
            <w:tcBorders>
              <w:top w:val="nil"/>
              <w:left w:val="nil"/>
              <w:bottom w:val="nil"/>
              <w:right w:val="nil"/>
            </w:tcBorders>
            <w:shd w:val="clear" w:color="auto" w:fill="auto"/>
            <w:noWrap/>
            <w:vAlign w:val="bottom"/>
            <w:hideMark/>
          </w:tcPr>
          <w:p w14:paraId="4D1430AC" w14:textId="77777777" w:rsidR="00A23F7A" w:rsidRPr="004F426F" w:rsidRDefault="00A23F7A" w:rsidP="00B5765E">
            <w:pPr>
              <w:rPr>
                <w:rFonts w:ascii="Arial" w:eastAsia="Times New Roman" w:hAnsi="Arial" w:cs="Arial"/>
                <w:sz w:val="14"/>
                <w:szCs w:val="14"/>
                <w:lang w:eastAsia="sv-SE"/>
              </w:rPr>
            </w:pPr>
            <w:r w:rsidRPr="004F426F">
              <w:rPr>
                <w:rFonts w:ascii="Arial" w:eastAsia="Times New Roman" w:hAnsi="Arial" w:cs="Arial"/>
                <w:sz w:val="14"/>
                <w:szCs w:val="14"/>
                <w:lang w:eastAsia="sv-SE"/>
              </w:rPr>
              <w:t>Kommitténs benämning</w:t>
            </w:r>
          </w:p>
        </w:tc>
        <w:tc>
          <w:tcPr>
            <w:tcW w:w="1840" w:type="dxa"/>
            <w:gridSpan w:val="2"/>
            <w:tcBorders>
              <w:top w:val="nil"/>
              <w:left w:val="nil"/>
              <w:bottom w:val="nil"/>
              <w:right w:val="nil"/>
            </w:tcBorders>
            <w:shd w:val="clear" w:color="auto" w:fill="auto"/>
            <w:noWrap/>
            <w:vAlign w:val="bottom"/>
            <w:hideMark/>
          </w:tcPr>
          <w:p w14:paraId="1A9C03F6" w14:textId="77777777" w:rsidR="00A23F7A" w:rsidRPr="004F426F" w:rsidRDefault="00A23F7A" w:rsidP="00B5765E">
            <w:pPr>
              <w:rPr>
                <w:rFonts w:ascii="Arial" w:eastAsia="Times New Roman" w:hAnsi="Arial" w:cs="Arial"/>
                <w:sz w:val="14"/>
                <w:szCs w:val="14"/>
                <w:u w:val="single"/>
                <w:lang w:eastAsia="sv-SE"/>
              </w:rPr>
            </w:pPr>
            <w:r w:rsidRPr="004F426F">
              <w:rPr>
                <w:rFonts w:ascii="Arial" w:eastAsia="Times New Roman" w:hAnsi="Arial" w:cs="Arial"/>
                <w:sz w:val="14"/>
                <w:szCs w:val="14"/>
                <w:u w:val="single"/>
                <w:lang w:eastAsia="sv-SE"/>
              </w:rPr>
              <w:t xml:space="preserve">Utgifter (i tusental kronor) </w:t>
            </w:r>
          </w:p>
        </w:tc>
        <w:tc>
          <w:tcPr>
            <w:tcW w:w="880" w:type="dxa"/>
            <w:tcBorders>
              <w:top w:val="nil"/>
              <w:left w:val="nil"/>
              <w:bottom w:val="nil"/>
              <w:right w:val="nil"/>
            </w:tcBorders>
            <w:shd w:val="clear" w:color="auto" w:fill="auto"/>
            <w:noWrap/>
            <w:vAlign w:val="bottom"/>
            <w:hideMark/>
          </w:tcPr>
          <w:p w14:paraId="6E50C729" w14:textId="77777777" w:rsidR="00A23F7A" w:rsidRPr="004F426F" w:rsidRDefault="00A23F7A" w:rsidP="00B5765E">
            <w:pPr>
              <w:rPr>
                <w:rFonts w:ascii="Arial" w:eastAsia="Times New Roman" w:hAnsi="Arial" w:cs="Arial"/>
                <w:sz w:val="14"/>
                <w:szCs w:val="14"/>
                <w:u w:val="single"/>
                <w:lang w:eastAsia="sv-SE"/>
              </w:rPr>
            </w:pPr>
          </w:p>
        </w:tc>
      </w:tr>
      <w:tr w:rsidR="00A23F7A" w:rsidRPr="004F426F" w14:paraId="5D134540" w14:textId="77777777" w:rsidTr="00B5765E">
        <w:trPr>
          <w:trHeight w:val="180"/>
        </w:trPr>
        <w:tc>
          <w:tcPr>
            <w:tcW w:w="4960" w:type="dxa"/>
            <w:tcBorders>
              <w:top w:val="nil"/>
              <w:left w:val="nil"/>
              <w:bottom w:val="nil"/>
              <w:right w:val="nil"/>
            </w:tcBorders>
            <w:shd w:val="clear" w:color="auto" w:fill="auto"/>
            <w:noWrap/>
            <w:vAlign w:val="bottom"/>
            <w:hideMark/>
          </w:tcPr>
          <w:p w14:paraId="0033B3C5" w14:textId="77777777" w:rsidR="00A23F7A" w:rsidRPr="004F426F" w:rsidRDefault="00A23F7A" w:rsidP="00B5765E">
            <w:pPr>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5A843793" w14:textId="77777777" w:rsidR="00A23F7A" w:rsidRPr="004F426F" w:rsidRDefault="00A23F7A" w:rsidP="00B5765E">
            <w:pPr>
              <w:rPr>
                <w:rFonts w:ascii="Arial" w:eastAsia="Times New Roman" w:hAnsi="Arial" w:cs="Arial"/>
                <w:sz w:val="14"/>
                <w:szCs w:val="14"/>
                <w:lang w:eastAsia="sv-SE"/>
              </w:rPr>
            </w:pPr>
            <w:r w:rsidRPr="004F426F">
              <w:rPr>
                <w:rFonts w:ascii="Arial" w:eastAsia="Times New Roman" w:hAnsi="Arial" w:cs="Arial"/>
                <w:sz w:val="14"/>
                <w:szCs w:val="14"/>
                <w:lang w:eastAsia="sv-SE"/>
              </w:rPr>
              <w:t>t.o.m.</w:t>
            </w:r>
          </w:p>
        </w:tc>
        <w:tc>
          <w:tcPr>
            <w:tcW w:w="1780" w:type="dxa"/>
            <w:gridSpan w:val="2"/>
            <w:tcBorders>
              <w:top w:val="nil"/>
              <w:left w:val="nil"/>
              <w:bottom w:val="nil"/>
              <w:right w:val="nil"/>
            </w:tcBorders>
            <w:shd w:val="clear" w:color="auto" w:fill="auto"/>
            <w:noWrap/>
            <w:vAlign w:val="bottom"/>
            <w:hideMark/>
          </w:tcPr>
          <w:p w14:paraId="1D54E649" w14:textId="77777777" w:rsidR="00A23F7A" w:rsidRPr="004F426F" w:rsidRDefault="00A23F7A" w:rsidP="00B5765E">
            <w:pPr>
              <w:rPr>
                <w:rFonts w:ascii="Arial" w:eastAsia="Times New Roman" w:hAnsi="Arial" w:cs="Arial"/>
                <w:sz w:val="14"/>
                <w:szCs w:val="14"/>
                <w:u w:val="single"/>
                <w:lang w:eastAsia="sv-SE"/>
              </w:rPr>
            </w:pPr>
            <w:r w:rsidRPr="004F426F">
              <w:rPr>
                <w:rFonts w:ascii="Arial" w:eastAsia="Times New Roman" w:hAnsi="Arial" w:cs="Arial"/>
                <w:sz w:val="14"/>
                <w:szCs w:val="14"/>
                <w:u w:val="single"/>
                <w:lang w:eastAsia="sv-SE"/>
              </w:rPr>
              <w:t>2019-01-01--2019-12-31</w:t>
            </w:r>
          </w:p>
        </w:tc>
      </w:tr>
      <w:tr w:rsidR="00A23F7A" w:rsidRPr="004F426F" w14:paraId="09D3AD0A" w14:textId="77777777" w:rsidTr="00B5765E">
        <w:trPr>
          <w:trHeight w:val="180"/>
        </w:trPr>
        <w:tc>
          <w:tcPr>
            <w:tcW w:w="4960" w:type="dxa"/>
            <w:tcBorders>
              <w:top w:val="nil"/>
              <w:left w:val="nil"/>
              <w:bottom w:val="nil"/>
              <w:right w:val="nil"/>
            </w:tcBorders>
            <w:shd w:val="clear" w:color="auto" w:fill="auto"/>
            <w:noWrap/>
            <w:vAlign w:val="bottom"/>
            <w:hideMark/>
          </w:tcPr>
          <w:p w14:paraId="47549412" w14:textId="77777777" w:rsidR="00A23F7A" w:rsidRPr="004F426F" w:rsidRDefault="00A23F7A" w:rsidP="00B5765E">
            <w:pPr>
              <w:rPr>
                <w:rFonts w:ascii="Arial" w:eastAsia="Times New Roman" w:hAnsi="Arial" w:cs="Arial"/>
                <w:sz w:val="14"/>
                <w:szCs w:val="14"/>
                <w:u w:val="single"/>
                <w:lang w:eastAsia="sv-SE"/>
              </w:rPr>
            </w:pPr>
          </w:p>
        </w:tc>
        <w:tc>
          <w:tcPr>
            <w:tcW w:w="940" w:type="dxa"/>
            <w:tcBorders>
              <w:top w:val="nil"/>
              <w:left w:val="nil"/>
              <w:bottom w:val="nil"/>
              <w:right w:val="nil"/>
            </w:tcBorders>
            <w:shd w:val="clear" w:color="auto" w:fill="auto"/>
            <w:noWrap/>
            <w:vAlign w:val="bottom"/>
            <w:hideMark/>
          </w:tcPr>
          <w:p w14:paraId="12C15EFE" w14:textId="77777777" w:rsidR="00A23F7A" w:rsidRPr="004F426F" w:rsidRDefault="00A23F7A" w:rsidP="00B5765E">
            <w:pPr>
              <w:rPr>
                <w:rFonts w:ascii="Arial" w:eastAsia="Times New Roman" w:hAnsi="Arial" w:cs="Arial"/>
                <w:sz w:val="14"/>
                <w:szCs w:val="14"/>
                <w:lang w:eastAsia="sv-SE"/>
              </w:rPr>
            </w:pPr>
            <w:r w:rsidRPr="004F426F">
              <w:rPr>
                <w:rFonts w:ascii="Arial" w:eastAsia="Times New Roman" w:hAnsi="Arial" w:cs="Arial"/>
                <w:sz w:val="14"/>
                <w:szCs w:val="14"/>
                <w:lang w:eastAsia="sv-SE"/>
              </w:rPr>
              <w:t>2018-12-31</w:t>
            </w:r>
          </w:p>
        </w:tc>
        <w:tc>
          <w:tcPr>
            <w:tcW w:w="900" w:type="dxa"/>
            <w:tcBorders>
              <w:top w:val="nil"/>
              <w:left w:val="nil"/>
              <w:bottom w:val="nil"/>
              <w:right w:val="nil"/>
            </w:tcBorders>
            <w:shd w:val="clear" w:color="auto" w:fill="auto"/>
            <w:noWrap/>
            <w:vAlign w:val="bottom"/>
            <w:hideMark/>
          </w:tcPr>
          <w:p w14:paraId="1F65F1B2" w14:textId="77777777" w:rsidR="00A23F7A" w:rsidRPr="004F426F" w:rsidRDefault="00A23F7A" w:rsidP="00B5765E">
            <w:pPr>
              <w:rPr>
                <w:rFonts w:ascii="Arial" w:eastAsia="Times New Roman" w:hAnsi="Arial" w:cs="Arial"/>
                <w:sz w:val="14"/>
                <w:szCs w:val="14"/>
                <w:lang w:eastAsia="sv-SE"/>
              </w:rPr>
            </w:pPr>
            <w:r w:rsidRPr="004F426F">
              <w:rPr>
                <w:rFonts w:ascii="Arial" w:eastAsia="Times New Roman" w:hAnsi="Arial" w:cs="Arial"/>
                <w:sz w:val="14"/>
                <w:szCs w:val="14"/>
                <w:lang w:eastAsia="sv-SE"/>
              </w:rPr>
              <w:t>Lön, m.m.</w:t>
            </w:r>
          </w:p>
        </w:tc>
        <w:tc>
          <w:tcPr>
            <w:tcW w:w="880" w:type="dxa"/>
            <w:tcBorders>
              <w:top w:val="nil"/>
              <w:left w:val="nil"/>
              <w:bottom w:val="nil"/>
              <w:right w:val="nil"/>
            </w:tcBorders>
            <w:shd w:val="clear" w:color="auto" w:fill="auto"/>
            <w:noWrap/>
            <w:vAlign w:val="bottom"/>
            <w:hideMark/>
          </w:tcPr>
          <w:p w14:paraId="24F5EEB7" w14:textId="77777777" w:rsidR="00A23F7A" w:rsidRPr="004F426F" w:rsidRDefault="00A23F7A" w:rsidP="00B5765E">
            <w:pPr>
              <w:rPr>
                <w:rFonts w:ascii="Arial" w:eastAsia="Times New Roman" w:hAnsi="Arial" w:cs="Arial"/>
                <w:sz w:val="14"/>
                <w:szCs w:val="14"/>
                <w:lang w:eastAsia="sv-SE"/>
              </w:rPr>
            </w:pPr>
            <w:r w:rsidRPr="004F426F">
              <w:rPr>
                <w:rFonts w:ascii="Arial" w:eastAsia="Times New Roman" w:hAnsi="Arial" w:cs="Arial"/>
                <w:sz w:val="14"/>
                <w:szCs w:val="14"/>
                <w:lang w:eastAsia="sv-SE"/>
              </w:rPr>
              <w:t>Dagarvoden</w:t>
            </w:r>
          </w:p>
        </w:tc>
      </w:tr>
      <w:tr w:rsidR="00A23F7A" w:rsidRPr="004F426F" w14:paraId="14EC3402" w14:textId="77777777" w:rsidTr="00B5765E">
        <w:trPr>
          <w:trHeight w:val="180"/>
        </w:trPr>
        <w:tc>
          <w:tcPr>
            <w:tcW w:w="4960" w:type="dxa"/>
            <w:tcBorders>
              <w:top w:val="nil"/>
              <w:left w:val="nil"/>
              <w:bottom w:val="nil"/>
              <w:right w:val="nil"/>
            </w:tcBorders>
            <w:shd w:val="clear" w:color="auto" w:fill="auto"/>
            <w:noWrap/>
            <w:vAlign w:val="bottom"/>
            <w:hideMark/>
          </w:tcPr>
          <w:p w14:paraId="18A201D9" w14:textId="77777777" w:rsidR="00A23F7A" w:rsidRPr="004F426F" w:rsidRDefault="00A23F7A" w:rsidP="00B5765E">
            <w:pPr>
              <w:rPr>
                <w:rFonts w:ascii="Arial" w:eastAsia="Times New Roman" w:hAnsi="Arial" w:cs="Arial"/>
                <w:sz w:val="14"/>
                <w:szCs w:val="14"/>
                <w:lang w:eastAsia="sv-SE"/>
              </w:rPr>
            </w:pPr>
          </w:p>
        </w:tc>
        <w:tc>
          <w:tcPr>
            <w:tcW w:w="940" w:type="dxa"/>
            <w:tcBorders>
              <w:top w:val="nil"/>
              <w:left w:val="nil"/>
              <w:bottom w:val="nil"/>
              <w:right w:val="nil"/>
            </w:tcBorders>
            <w:shd w:val="clear" w:color="auto" w:fill="auto"/>
            <w:noWrap/>
            <w:vAlign w:val="bottom"/>
            <w:hideMark/>
          </w:tcPr>
          <w:p w14:paraId="1A2D9190" w14:textId="77777777" w:rsidR="00A23F7A" w:rsidRPr="004F426F" w:rsidRDefault="00A23F7A" w:rsidP="00B5765E">
            <w:pPr>
              <w:rPr>
                <w:rFonts w:eastAsia="Times New Roman" w:cs="Times New Roman"/>
                <w:lang w:eastAsia="sv-SE"/>
              </w:rPr>
            </w:pPr>
          </w:p>
        </w:tc>
        <w:tc>
          <w:tcPr>
            <w:tcW w:w="900" w:type="dxa"/>
            <w:tcBorders>
              <w:top w:val="nil"/>
              <w:left w:val="nil"/>
              <w:bottom w:val="nil"/>
              <w:right w:val="nil"/>
            </w:tcBorders>
            <w:shd w:val="clear" w:color="auto" w:fill="auto"/>
            <w:noWrap/>
            <w:vAlign w:val="bottom"/>
            <w:hideMark/>
          </w:tcPr>
          <w:p w14:paraId="61360FD6" w14:textId="77777777" w:rsidR="00A23F7A" w:rsidRPr="004F426F" w:rsidRDefault="00A23F7A" w:rsidP="00B5765E">
            <w:pPr>
              <w:rPr>
                <w:rFonts w:eastAsia="Times New Roman" w:cs="Times New Roman"/>
                <w:lang w:eastAsia="sv-SE"/>
              </w:rPr>
            </w:pPr>
          </w:p>
        </w:tc>
        <w:tc>
          <w:tcPr>
            <w:tcW w:w="880" w:type="dxa"/>
            <w:tcBorders>
              <w:top w:val="nil"/>
              <w:left w:val="nil"/>
              <w:bottom w:val="nil"/>
              <w:right w:val="nil"/>
            </w:tcBorders>
            <w:shd w:val="clear" w:color="auto" w:fill="auto"/>
            <w:noWrap/>
            <w:vAlign w:val="bottom"/>
            <w:hideMark/>
          </w:tcPr>
          <w:p w14:paraId="720A6C5E" w14:textId="77777777" w:rsidR="00A23F7A" w:rsidRPr="004F426F" w:rsidRDefault="00A23F7A" w:rsidP="00B5765E">
            <w:pPr>
              <w:rPr>
                <w:rFonts w:eastAsia="Times New Roman" w:cs="Times New Roman"/>
                <w:lang w:eastAsia="sv-SE"/>
              </w:rPr>
            </w:pPr>
          </w:p>
        </w:tc>
      </w:tr>
      <w:tr w:rsidR="00A23F7A" w:rsidRPr="004F426F" w14:paraId="1F46FFD4" w14:textId="77777777" w:rsidTr="00B5765E">
        <w:trPr>
          <w:trHeight w:val="180"/>
        </w:trPr>
        <w:tc>
          <w:tcPr>
            <w:tcW w:w="4960" w:type="dxa"/>
            <w:tcBorders>
              <w:top w:val="nil"/>
              <w:left w:val="nil"/>
              <w:bottom w:val="nil"/>
              <w:right w:val="nil"/>
            </w:tcBorders>
            <w:shd w:val="clear" w:color="auto" w:fill="auto"/>
            <w:noWrap/>
            <w:vAlign w:val="bottom"/>
            <w:hideMark/>
          </w:tcPr>
          <w:p w14:paraId="4493ECE5" w14:textId="77777777" w:rsidR="00A23F7A" w:rsidRPr="004F426F" w:rsidRDefault="00A23F7A" w:rsidP="00B5765E">
            <w:pPr>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79F3E18F" w14:textId="77777777" w:rsidR="00A23F7A" w:rsidRPr="004F426F" w:rsidRDefault="00A23F7A" w:rsidP="00B5765E">
            <w:pPr>
              <w:rPr>
                <w:rFonts w:eastAsia="Times New Roman" w:cs="Times New Roman"/>
                <w:lang w:eastAsia="sv-SE"/>
              </w:rPr>
            </w:pPr>
          </w:p>
        </w:tc>
        <w:tc>
          <w:tcPr>
            <w:tcW w:w="900" w:type="dxa"/>
            <w:tcBorders>
              <w:top w:val="nil"/>
              <w:left w:val="nil"/>
              <w:bottom w:val="nil"/>
              <w:right w:val="nil"/>
            </w:tcBorders>
            <w:shd w:val="clear" w:color="auto" w:fill="auto"/>
            <w:noWrap/>
            <w:vAlign w:val="bottom"/>
            <w:hideMark/>
          </w:tcPr>
          <w:p w14:paraId="1C211905" w14:textId="77777777" w:rsidR="00A23F7A" w:rsidRPr="004F426F" w:rsidRDefault="00A23F7A" w:rsidP="00B5765E">
            <w:pPr>
              <w:rPr>
                <w:rFonts w:eastAsia="Times New Roman" w:cs="Times New Roman"/>
                <w:lang w:eastAsia="sv-SE"/>
              </w:rPr>
            </w:pPr>
          </w:p>
        </w:tc>
        <w:tc>
          <w:tcPr>
            <w:tcW w:w="880" w:type="dxa"/>
            <w:tcBorders>
              <w:top w:val="nil"/>
              <w:left w:val="nil"/>
              <w:bottom w:val="nil"/>
              <w:right w:val="nil"/>
            </w:tcBorders>
            <w:shd w:val="clear" w:color="auto" w:fill="auto"/>
            <w:noWrap/>
            <w:vAlign w:val="bottom"/>
            <w:hideMark/>
          </w:tcPr>
          <w:p w14:paraId="3CC9A836" w14:textId="77777777" w:rsidR="00A23F7A" w:rsidRPr="004F426F" w:rsidRDefault="00A23F7A" w:rsidP="00B5765E">
            <w:pPr>
              <w:rPr>
                <w:rFonts w:eastAsia="Times New Roman" w:cs="Times New Roman"/>
                <w:lang w:eastAsia="sv-SE"/>
              </w:rPr>
            </w:pPr>
          </w:p>
        </w:tc>
      </w:tr>
      <w:tr w:rsidR="00A23F7A" w:rsidRPr="004F426F" w14:paraId="412F81AA" w14:textId="77777777" w:rsidTr="00B5765E">
        <w:trPr>
          <w:trHeight w:val="180"/>
        </w:trPr>
        <w:tc>
          <w:tcPr>
            <w:tcW w:w="4960" w:type="dxa"/>
            <w:tcBorders>
              <w:top w:val="nil"/>
              <w:left w:val="nil"/>
              <w:bottom w:val="single" w:sz="4" w:space="0" w:color="auto"/>
              <w:right w:val="nil"/>
            </w:tcBorders>
            <w:shd w:val="clear" w:color="auto" w:fill="auto"/>
            <w:noWrap/>
            <w:vAlign w:val="bottom"/>
            <w:hideMark/>
          </w:tcPr>
          <w:p w14:paraId="01D12430" w14:textId="77777777" w:rsidR="00A23F7A" w:rsidRPr="004F426F" w:rsidRDefault="00A23F7A" w:rsidP="00B5765E">
            <w:pPr>
              <w:rPr>
                <w:rFonts w:ascii="Arial" w:eastAsia="Times New Roman" w:hAnsi="Arial" w:cs="Arial"/>
                <w:sz w:val="14"/>
                <w:szCs w:val="14"/>
                <w:lang w:eastAsia="sv-SE"/>
              </w:rPr>
            </w:pPr>
            <w:r w:rsidRPr="004F426F">
              <w:rPr>
                <w:rFonts w:ascii="Arial" w:eastAsia="Times New Roman" w:hAnsi="Arial" w:cs="Arial"/>
                <w:sz w:val="14"/>
                <w:szCs w:val="14"/>
                <w:lang w:eastAsia="sv-SE"/>
              </w:rPr>
              <w:t> </w:t>
            </w:r>
          </w:p>
        </w:tc>
        <w:tc>
          <w:tcPr>
            <w:tcW w:w="940" w:type="dxa"/>
            <w:tcBorders>
              <w:top w:val="nil"/>
              <w:left w:val="nil"/>
              <w:bottom w:val="single" w:sz="4" w:space="0" w:color="auto"/>
              <w:right w:val="nil"/>
            </w:tcBorders>
            <w:shd w:val="clear" w:color="auto" w:fill="auto"/>
            <w:noWrap/>
            <w:vAlign w:val="bottom"/>
            <w:hideMark/>
          </w:tcPr>
          <w:p w14:paraId="4F65F371" w14:textId="77777777" w:rsidR="00A23F7A" w:rsidRPr="004F426F" w:rsidRDefault="00A23F7A" w:rsidP="00B5765E">
            <w:pPr>
              <w:rPr>
                <w:rFonts w:ascii="Arial" w:eastAsia="Times New Roman" w:hAnsi="Arial" w:cs="Arial"/>
                <w:sz w:val="14"/>
                <w:szCs w:val="14"/>
                <w:lang w:eastAsia="sv-SE"/>
              </w:rPr>
            </w:pPr>
            <w:r w:rsidRPr="004F426F">
              <w:rPr>
                <w:rFonts w:ascii="Arial" w:eastAsia="Times New Roman" w:hAnsi="Arial" w:cs="Arial"/>
                <w:sz w:val="14"/>
                <w:szCs w:val="14"/>
                <w:lang w:eastAsia="sv-SE"/>
              </w:rPr>
              <w:t> </w:t>
            </w:r>
          </w:p>
        </w:tc>
        <w:tc>
          <w:tcPr>
            <w:tcW w:w="900" w:type="dxa"/>
            <w:tcBorders>
              <w:top w:val="nil"/>
              <w:left w:val="nil"/>
              <w:bottom w:val="single" w:sz="4" w:space="0" w:color="auto"/>
              <w:right w:val="nil"/>
            </w:tcBorders>
            <w:shd w:val="clear" w:color="auto" w:fill="auto"/>
            <w:noWrap/>
            <w:vAlign w:val="bottom"/>
            <w:hideMark/>
          </w:tcPr>
          <w:p w14:paraId="15392420" w14:textId="77777777" w:rsidR="00A23F7A" w:rsidRPr="004F426F" w:rsidRDefault="00A23F7A" w:rsidP="00B5765E">
            <w:pPr>
              <w:rPr>
                <w:rFonts w:ascii="Arial" w:eastAsia="Times New Roman" w:hAnsi="Arial" w:cs="Arial"/>
                <w:sz w:val="14"/>
                <w:szCs w:val="14"/>
                <w:lang w:eastAsia="sv-SE"/>
              </w:rPr>
            </w:pPr>
            <w:r w:rsidRPr="004F426F">
              <w:rPr>
                <w:rFonts w:ascii="Arial" w:eastAsia="Times New Roman" w:hAnsi="Arial" w:cs="Arial"/>
                <w:sz w:val="14"/>
                <w:szCs w:val="14"/>
                <w:lang w:eastAsia="sv-SE"/>
              </w:rPr>
              <w:t> </w:t>
            </w:r>
          </w:p>
        </w:tc>
        <w:tc>
          <w:tcPr>
            <w:tcW w:w="880" w:type="dxa"/>
            <w:tcBorders>
              <w:top w:val="nil"/>
              <w:left w:val="nil"/>
              <w:bottom w:val="single" w:sz="4" w:space="0" w:color="auto"/>
              <w:right w:val="nil"/>
            </w:tcBorders>
            <w:shd w:val="clear" w:color="auto" w:fill="auto"/>
            <w:noWrap/>
            <w:vAlign w:val="bottom"/>
            <w:hideMark/>
          </w:tcPr>
          <w:p w14:paraId="4C2BA396" w14:textId="77777777" w:rsidR="00A23F7A" w:rsidRPr="004F426F" w:rsidRDefault="00A23F7A" w:rsidP="00B5765E">
            <w:pPr>
              <w:rPr>
                <w:rFonts w:ascii="Arial" w:eastAsia="Times New Roman" w:hAnsi="Arial" w:cs="Arial"/>
                <w:sz w:val="14"/>
                <w:szCs w:val="14"/>
                <w:lang w:eastAsia="sv-SE"/>
              </w:rPr>
            </w:pPr>
            <w:r w:rsidRPr="004F426F">
              <w:rPr>
                <w:rFonts w:ascii="Arial" w:eastAsia="Times New Roman" w:hAnsi="Arial" w:cs="Arial"/>
                <w:sz w:val="14"/>
                <w:szCs w:val="14"/>
                <w:lang w:eastAsia="sv-SE"/>
              </w:rPr>
              <w:t> </w:t>
            </w:r>
          </w:p>
        </w:tc>
      </w:tr>
      <w:tr w:rsidR="00A23F7A" w:rsidRPr="004F426F" w14:paraId="6DF0A7C3" w14:textId="77777777" w:rsidTr="00B5765E">
        <w:trPr>
          <w:trHeight w:val="180"/>
        </w:trPr>
        <w:tc>
          <w:tcPr>
            <w:tcW w:w="4960" w:type="dxa"/>
            <w:tcBorders>
              <w:top w:val="nil"/>
              <w:left w:val="nil"/>
              <w:bottom w:val="nil"/>
              <w:right w:val="nil"/>
            </w:tcBorders>
            <w:shd w:val="clear" w:color="auto" w:fill="auto"/>
            <w:noWrap/>
            <w:vAlign w:val="bottom"/>
            <w:hideMark/>
          </w:tcPr>
          <w:p w14:paraId="568E3E3C" w14:textId="77777777" w:rsidR="00A23F7A" w:rsidRPr="004F426F" w:rsidRDefault="00A23F7A" w:rsidP="00B5765E">
            <w:pPr>
              <w:rPr>
                <w:rFonts w:ascii="Arial" w:eastAsia="Times New Roman" w:hAnsi="Arial" w:cs="Arial"/>
                <w:sz w:val="14"/>
                <w:szCs w:val="14"/>
                <w:lang w:eastAsia="sv-SE"/>
              </w:rPr>
            </w:pPr>
          </w:p>
        </w:tc>
        <w:tc>
          <w:tcPr>
            <w:tcW w:w="940" w:type="dxa"/>
            <w:tcBorders>
              <w:top w:val="nil"/>
              <w:left w:val="nil"/>
              <w:bottom w:val="nil"/>
              <w:right w:val="nil"/>
            </w:tcBorders>
            <w:shd w:val="clear" w:color="auto" w:fill="auto"/>
            <w:noWrap/>
            <w:vAlign w:val="bottom"/>
            <w:hideMark/>
          </w:tcPr>
          <w:p w14:paraId="29F657B8" w14:textId="77777777" w:rsidR="00A23F7A" w:rsidRPr="004F426F" w:rsidRDefault="00A23F7A" w:rsidP="00B5765E">
            <w:pPr>
              <w:rPr>
                <w:rFonts w:eastAsia="Times New Roman" w:cs="Times New Roman"/>
                <w:lang w:eastAsia="sv-SE"/>
              </w:rPr>
            </w:pPr>
          </w:p>
        </w:tc>
        <w:tc>
          <w:tcPr>
            <w:tcW w:w="900" w:type="dxa"/>
            <w:tcBorders>
              <w:top w:val="nil"/>
              <w:left w:val="nil"/>
              <w:bottom w:val="nil"/>
              <w:right w:val="nil"/>
            </w:tcBorders>
            <w:shd w:val="clear" w:color="auto" w:fill="auto"/>
            <w:noWrap/>
            <w:vAlign w:val="bottom"/>
            <w:hideMark/>
          </w:tcPr>
          <w:p w14:paraId="6A8FF21A" w14:textId="77777777" w:rsidR="00A23F7A" w:rsidRPr="004F426F" w:rsidRDefault="00A23F7A" w:rsidP="00B5765E">
            <w:pPr>
              <w:rPr>
                <w:rFonts w:eastAsia="Times New Roman" w:cs="Times New Roman"/>
                <w:lang w:eastAsia="sv-SE"/>
              </w:rPr>
            </w:pPr>
          </w:p>
        </w:tc>
        <w:tc>
          <w:tcPr>
            <w:tcW w:w="880" w:type="dxa"/>
            <w:tcBorders>
              <w:top w:val="nil"/>
              <w:left w:val="nil"/>
              <w:bottom w:val="nil"/>
              <w:right w:val="nil"/>
            </w:tcBorders>
            <w:shd w:val="clear" w:color="auto" w:fill="auto"/>
            <w:noWrap/>
            <w:vAlign w:val="bottom"/>
            <w:hideMark/>
          </w:tcPr>
          <w:p w14:paraId="2F47BB7E" w14:textId="77777777" w:rsidR="00A23F7A" w:rsidRPr="004F426F" w:rsidRDefault="00A23F7A" w:rsidP="00B5765E">
            <w:pPr>
              <w:rPr>
                <w:rFonts w:eastAsia="Times New Roman" w:cs="Times New Roman"/>
                <w:lang w:eastAsia="sv-SE"/>
              </w:rPr>
            </w:pPr>
          </w:p>
        </w:tc>
      </w:tr>
      <w:tr w:rsidR="00A23F7A" w:rsidRPr="004F426F" w14:paraId="76FD45FB" w14:textId="77777777" w:rsidTr="00B5765E">
        <w:trPr>
          <w:trHeight w:val="180"/>
        </w:trPr>
        <w:tc>
          <w:tcPr>
            <w:tcW w:w="4960" w:type="dxa"/>
            <w:tcBorders>
              <w:top w:val="nil"/>
              <w:left w:val="nil"/>
              <w:bottom w:val="nil"/>
              <w:right w:val="nil"/>
            </w:tcBorders>
            <w:shd w:val="clear" w:color="auto" w:fill="auto"/>
            <w:noWrap/>
            <w:vAlign w:val="bottom"/>
            <w:hideMark/>
          </w:tcPr>
          <w:p w14:paraId="4460DF9F" w14:textId="77777777" w:rsidR="00A23F7A" w:rsidRPr="004F426F" w:rsidRDefault="00A23F7A" w:rsidP="00B5765E">
            <w:pPr>
              <w:rPr>
                <w:rFonts w:ascii="Arial" w:eastAsia="Times New Roman" w:hAnsi="Arial" w:cs="Arial"/>
                <w:b/>
                <w:bCs/>
                <w:sz w:val="14"/>
                <w:szCs w:val="14"/>
                <w:lang w:eastAsia="sv-SE"/>
              </w:rPr>
            </w:pPr>
            <w:r w:rsidRPr="004F426F">
              <w:rPr>
                <w:rFonts w:ascii="Arial" w:eastAsia="Times New Roman" w:hAnsi="Arial" w:cs="Arial"/>
                <w:b/>
                <w:bCs/>
                <w:sz w:val="14"/>
                <w:szCs w:val="14"/>
                <w:lang w:eastAsia="sv-SE"/>
              </w:rPr>
              <w:t xml:space="preserve">Kommittéer som avslutat sin verksamhet </w:t>
            </w:r>
          </w:p>
        </w:tc>
        <w:tc>
          <w:tcPr>
            <w:tcW w:w="940" w:type="dxa"/>
            <w:tcBorders>
              <w:top w:val="nil"/>
              <w:left w:val="nil"/>
              <w:bottom w:val="nil"/>
              <w:right w:val="nil"/>
            </w:tcBorders>
            <w:shd w:val="clear" w:color="auto" w:fill="auto"/>
            <w:noWrap/>
            <w:vAlign w:val="bottom"/>
            <w:hideMark/>
          </w:tcPr>
          <w:p w14:paraId="536FB34C" w14:textId="77777777" w:rsidR="00A23F7A" w:rsidRPr="004F426F" w:rsidRDefault="00A23F7A" w:rsidP="00B5765E">
            <w:pPr>
              <w:rPr>
                <w:rFonts w:ascii="Arial" w:eastAsia="Times New Roman" w:hAnsi="Arial" w:cs="Arial"/>
                <w:b/>
                <w:bCs/>
                <w:sz w:val="14"/>
                <w:szCs w:val="14"/>
                <w:lang w:eastAsia="sv-SE"/>
              </w:rPr>
            </w:pPr>
          </w:p>
        </w:tc>
        <w:tc>
          <w:tcPr>
            <w:tcW w:w="900" w:type="dxa"/>
            <w:tcBorders>
              <w:top w:val="nil"/>
              <w:left w:val="nil"/>
              <w:bottom w:val="nil"/>
              <w:right w:val="nil"/>
            </w:tcBorders>
            <w:shd w:val="clear" w:color="auto" w:fill="auto"/>
            <w:noWrap/>
            <w:vAlign w:val="bottom"/>
            <w:hideMark/>
          </w:tcPr>
          <w:p w14:paraId="7F3E50F5" w14:textId="77777777" w:rsidR="00A23F7A" w:rsidRPr="004F426F" w:rsidRDefault="00A23F7A" w:rsidP="00B5765E">
            <w:pPr>
              <w:rPr>
                <w:rFonts w:eastAsia="Times New Roman" w:cs="Times New Roman"/>
                <w:lang w:eastAsia="sv-SE"/>
              </w:rPr>
            </w:pPr>
          </w:p>
        </w:tc>
        <w:tc>
          <w:tcPr>
            <w:tcW w:w="880" w:type="dxa"/>
            <w:tcBorders>
              <w:top w:val="nil"/>
              <w:left w:val="nil"/>
              <w:bottom w:val="nil"/>
              <w:right w:val="nil"/>
            </w:tcBorders>
            <w:shd w:val="clear" w:color="auto" w:fill="auto"/>
            <w:noWrap/>
            <w:vAlign w:val="bottom"/>
            <w:hideMark/>
          </w:tcPr>
          <w:p w14:paraId="14B4CBDB" w14:textId="77777777" w:rsidR="00A23F7A" w:rsidRPr="004F426F" w:rsidRDefault="00A23F7A" w:rsidP="00B5765E">
            <w:pPr>
              <w:rPr>
                <w:rFonts w:eastAsia="Times New Roman" w:cs="Times New Roman"/>
                <w:lang w:eastAsia="sv-SE"/>
              </w:rPr>
            </w:pPr>
          </w:p>
        </w:tc>
      </w:tr>
      <w:tr w:rsidR="00A23F7A" w:rsidRPr="004F426F" w14:paraId="5391C2CB" w14:textId="77777777" w:rsidTr="00B5765E">
        <w:trPr>
          <w:trHeight w:val="180"/>
        </w:trPr>
        <w:tc>
          <w:tcPr>
            <w:tcW w:w="4960" w:type="dxa"/>
            <w:tcBorders>
              <w:top w:val="nil"/>
              <w:left w:val="nil"/>
              <w:bottom w:val="nil"/>
              <w:right w:val="nil"/>
            </w:tcBorders>
            <w:shd w:val="clear" w:color="auto" w:fill="auto"/>
            <w:noWrap/>
            <w:vAlign w:val="bottom"/>
            <w:hideMark/>
          </w:tcPr>
          <w:p w14:paraId="6D729B94" w14:textId="77777777" w:rsidR="00A23F7A" w:rsidRPr="004F426F" w:rsidRDefault="00A23F7A" w:rsidP="00B5765E">
            <w:pPr>
              <w:rPr>
                <w:rFonts w:ascii="Arial" w:eastAsia="Times New Roman" w:hAnsi="Arial" w:cs="Arial"/>
                <w:b/>
                <w:bCs/>
                <w:sz w:val="14"/>
                <w:szCs w:val="14"/>
                <w:lang w:eastAsia="sv-SE"/>
              </w:rPr>
            </w:pPr>
            <w:r w:rsidRPr="004F426F">
              <w:rPr>
                <w:rFonts w:ascii="Arial" w:eastAsia="Times New Roman" w:hAnsi="Arial" w:cs="Arial"/>
                <w:b/>
                <w:bCs/>
                <w:sz w:val="14"/>
                <w:szCs w:val="14"/>
                <w:lang w:eastAsia="sv-SE"/>
              </w:rPr>
              <w:t>senast den 31 december 2019</w:t>
            </w:r>
          </w:p>
        </w:tc>
        <w:tc>
          <w:tcPr>
            <w:tcW w:w="940" w:type="dxa"/>
            <w:tcBorders>
              <w:top w:val="nil"/>
              <w:left w:val="nil"/>
              <w:bottom w:val="nil"/>
              <w:right w:val="nil"/>
            </w:tcBorders>
            <w:shd w:val="clear" w:color="auto" w:fill="auto"/>
            <w:noWrap/>
            <w:vAlign w:val="bottom"/>
            <w:hideMark/>
          </w:tcPr>
          <w:p w14:paraId="60C75E19" w14:textId="77777777" w:rsidR="00A23F7A" w:rsidRPr="004F426F" w:rsidRDefault="00A23F7A" w:rsidP="00B5765E">
            <w:pPr>
              <w:rPr>
                <w:rFonts w:ascii="Arial" w:eastAsia="Times New Roman" w:hAnsi="Arial" w:cs="Arial"/>
                <w:b/>
                <w:bCs/>
                <w:sz w:val="14"/>
                <w:szCs w:val="14"/>
                <w:lang w:eastAsia="sv-SE"/>
              </w:rPr>
            </w:pPr>
          </w:p>
        </w:tc>
        <w:tc>
          <w:tcPr>
            <w:tcW w:w="900" w:type="dxa"/>
            <w:tcBorders>
              <w:top w:val="nil"/>
              <w:left w:val="nil"/>
              <w:bottom w:val="nil"/>
              <w:right w:val="nil"/>
            </w:tcBorders>
            <w:shd w:val="clear" w:color="auto" w:fill="auto"/>
            <w:noWrap/>
            <w:vAlign w:val="bottom"/>
            <w:hideMark/>
          </w:tcPr>
          <w:p w14:paraId="5B71BD1F" w14:textId="77777777" w:rsidR="00A23F7A" w:rsidRPr="004F426F" w:rsidRDefault="00A23F7A" w:rsidP="00B5765E">
            <w:pPr>
              <w:rPr>
                <w:rFonts w:eastAsia="Times New Roman" w:cs="Times New Roman"/>
                <w:lang w:eastAsia="sv-SE"/>
              </w:rPr>
            </w:pPr>
          </w:p>
        </w:tc>
        <w:tc>
          <w:tcPr>
            <w:tcW w:w="880" w:type="dxa"/>
            <w:tcBorders>
              <w:top w:val="nil"/>
              <w:left w:val="nil"/>
              <w:bottom w:val="nil"/>
              <w:right w:val="nil"/>
            </w:tcBorders>
            <w:shd w:val="clear" w:color="auto" w:fill="auto"/>
            <w:noWrap/>
            <w:vAlign w:val="bottom"/>
            <w:hideMark/>
          </w:tcPr>
          <w:p w14:paraId="35713883" w14:textId="77777777" w:rsidR="00A23F7A" w:rsidRPr="004F426F" w:rsidRDefault="00A23F7A" w:rsidP="00B5765E">
            <w:pPr>
              <w:rPr>
                <w:rFonts w:eastAsia="Times New Roman" w:cs="Times New Roman"/>
                <w:lang w:eastAsia="sv-SE"/>
              </w:rPr>
            </w:pPr>
          </w:p>
        </w:tc>
      </w:tr>
      <w:tr w:rsidR="00A23F7A" w:rsidRPr="004F426F" w14:paraId="2CB774B0" w14:textId="77777777" w:rsidTr="00B5765E">
        <w:trPr>
          <w:trHeight w:val="180"/>
        </w:trPr>
        <w:tc>
          <w:tcPr>
            <w:tcW w:w="4960" w:type="dxa"/>
            <w:tcBorders>
              <w:top w:val="nil"/>
              <w:left w:val="nil"/>
              <w:bottom w:val="nil"/>
              <w:right w:val="nil"/>
            </w:tcBorders>
            <w:shd w:val="clear" w:color="auto" w:fill="auto"/>
            <w:noWrap/>
            <w:vAlign w:val="bottom"/>
            <w:hideMark/>
          </w:tcPr>
          <w:p w14:paraId="19EAD159" w14:textId="77777777" w:rsidR="00A23F7A" w:rsidRPr="004F426F" w:rsidRDefault="00A23F7A" w:rsidP="00B5765E">
            <w:pPr>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606DF083" w14:textId="77777777" w:rsidR="00A23F7A" w:rsidRPr="004F426F" w:rsidRDefault="00A23F7A" w:rsidP="00B5765E">
            <w:pPr>
              <w:rPr>
                <w:rFonts w:eastAsia="Times New Roman" w:cs="Times New Roman"/>
                <w:lang w:eastAsia="sv-SE"/>
              </w:rPr>
            </w:pPr>
          </w:p>
        </w:tc>
        <w:tc>
          <w:tcPr>
            <w:tcW w:w="900" w:type="dxa"/>
            <w:tcBorders>
              <w:top w:val="nil"/>
              <w:left w:val="nil"/>
              <w:bottom w:val="nil"/>
              <w:right w:val="nil"/>
            </w:tcBorders>
            <w:shd w:val="clear" w:color="auto" w:fill="auto"/>
            <w:noWrap/>
            <w:vAlign w:val="bottom"/>
            <w:hideMark/>
          </w:tcPr>
          <w:p w14:paraId="74B0BFBB" w14:textId="77777777" w:rsidR="00A23F7A" w:rsidRPr="004F426F" w:rsidRDefault="00A23F7A" w:rsidP="00B5765E">
            <w:pPr>
              <w:rPr>
                <w:rFonts w:eastAsia="Times New Roman" w:cs="Times New Roman"/>
                <w:lang w:eastAsia="sv-SE"/>
              </w:rPr>
            </w:pPr>
          </w:p>
        </w:tc>
        <w:tc>
          <w:tcPr>
            <w:tcW w:w="880" w:type="dxa"/>
            <w:tcBorders>
              <w:top w:val="nil"/>
              <w:left w:val="nil"/>
              <w:bottom w:val="nil"/>
              <w:right w:val="nil"/>
            </w:tcBorders>
            <w:shd w:val="clear" w:color="auto" w:fill="auto"/>
            <w:noWrap/>
            <w:vAlign w:val="bottom"/>
            <w:hideMark/>
          </w:tcPr>
          <w:p w14:paraId="3BB86996" w14:textId="77777777" w:rsidR="00A23F7A" w:rsidRPr="004F426F" w:rsidRDefault="00A23F7A" w:rsidP="00B5765E">
            <w:pPr>
              <w:rPr>
                <w:rFonts w:eastAsia="Times New Roman" w:cs="Times New Roman"/>
                <w:lang w:eastAsia="sv-SE"/>
              </w:rPr>
            </w:pPr>
          </w:p>
        </w:tc>
      </w:tr>
      <w:tr w:rsidR="00A23F7A" w:rsidRPr="004F426F" w14:paraId="04538080" w14:textId="77777777" w:rsidTr="00B5765E">
        <w:trPr>
          <w:trHeight w:val="180"/>
        </w:trPr>
        <w:tc>
          <w:tcPr>
            <w:tcW w:w="4960" w:type="dxa"/>
            <w:tcBorders>
              <w:top w:val="nil"/>
              <w:left w:val="nil"/>
              <w:bottom w:val="nil"/>
              <w:right w:val="nil"/>
            </w:tcBorders>
            <w:shd w:val="clear" w:color="auto" w:fill="auto"/>
            <w:noWrap/>
            <w:vAlign w:val="bottom"/>
            <w:hideMark/>
          </w:tcPr>
          <w:p w14:paraId="15044B92" w14:textId="77777777" w:rsidR="00A23F7A" w:rsidRPr="004F426F" w:rsidRDefault="00A23F7A" w:rsidP="00B5765E">
            <w:pPr>
              <w:rPr>
                <w:rFonts w:ascii="Arial" w:eastAsia="Times New Roman" w:hAnsi="Arial" w:cs="Arial"/>
                <w:sz w:val="14"/>
                <w:szCs w:val="14"/>
                <w:lang w:eastAsia="sv-SE"/>
              </w:rPr>
            </w:pPr>
            <w:r w:rsidRPr="004F426F">
              <w:rPr>
                <w:rFonts w:ascii="Arial" w:eastAsia="Times New Roman" w:hAnsi="Arial" w:cs="Arial"/>
                <w:sz w:val="14"/>
                <w:szCs w:val="14"/>
                <w:lang w:eastAsia="sv-SE"/>
              </w:rPr>
              <w:t>LSS-utredningen (S 2016:03)</w:t>
            </w:r>
          </w:p>
        </w:tc>
        <w:tc>
          <w:tcPr>
            <w:tcW w:w="940" w:type="dxa"/>
            <w:tcBorders>
              <w:top w:val="nil"/>
              <w:left w:val="nil"/>
              <w:bottom w:val="nil"/>
              <w:right w:val="nil"/>
            </w:tcBorders>
            <w:shd w:val="clear" w:color="auto" w:fill="auto"/>
            <w:noWrap/>
            <w:vAlign w:val="bottom"/>
            <w:hideMark/>
          </w:tcPr>
          <w:p w14:paraId="60D3EC64"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11 003 </w:t>
            </w:r>
          </w:p>
        </w:tc>
        <w:tc>
          <w:tcPr>
            <w:tcW w:w="900" w:type="dxa"/>
            <w:tcBorders>
              <w:top w:val="nil"/>
              <w:left w:val="nil"/>
              <w:bottom w:val="nil"/>
              <w:right w:val="nil"/>
            </w:tcBorders>
            <w:shd w:val="clear" w:color="auto" w:fill="auto"/>
            <w:noWrap/>
            <w:vAlign w:val="bottom"/>
            <w:hideMark/>
          </w:tcPr>
          <w:p w14:paraId="3D2095B0"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298 </w:t>
            </w:r>
          </w:p>
        </w:tc>
        <w:tc>
          <w:tcPr>
            <w:tcW w:w="880" w:type="dxa"/>
            <w:tcBorders>
              <w:top w:val="nil"/>
              <w:left w:val="nil"/>
              <w:bottom w:val="nil"/>
              <w:right w:val="nil"/>
            </w:tcBorders>
            <w:shd w:val="clear" w:color="auto" w:fill="auto"/>
            <w:noWrap/>
            <w:vAlign w:val="bottom"/>
            <w:hideMark/>
          </w:tcPr>
          <w:p w14:paraId="261B6737"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26 </w:t>
            </w:r>
          </w:p>
        </w:tc>
      </w:tr>
      <w:tr w:rsidR="00A23F7A" w:rsidRPr="004F426F" w14:paraId="2B182F52" w14:textId="77777777" w:rsidTr="00B5765E">
        <w:trPr>
          <w:trHeight w:val="180"/>
        </w:trPr>
        <w:tc>
          <w:tcPr>
            <w:tcW w:w="4960" w:type="dxa"/>
            <w:tcBorders>
              <w:top w:val="nil"/>
              <w:left w:val="nil"/>
              <w:bottom w:val="nil"/>
              <w:right w:val="nil"/>
            </w:tcBorders>
            <w:shd w:val="clear" w:color="auto" w:fill="auto"/>
            <w:noWrap/>
            <w:vAlign w:val="bottom"/>
            <w:hideMark/>
          </w:tcPr>
          <w:p w14:paraId="127567F9" w14:textId="77777777" w:rsidR="00A23F7A" w:rsidRPr="004F426F" w:rsidRDefault="00A23F7A" w:rsidP="00B5765E">
            <w:pPr>
              <w:rPr>
                <w:rFonts w:ascii="Arial" w:eastAsia="Times New Roman" w:hAnsi="Arial" w:cs="Arial"/>
                <w:sz w:val="14"/>
                <w:szCs w:val="14"/>
                <w:lang w:eastAsia="sv-SE"/>
              </w:rPr>
            </w:pPr>
            <w:r w:rsidRPr="004F426F">
              <w:rPr>
                <w:rFonts w:ascii="Arial" w:eastAsia="Times New Roman" w:hAnsi="Arial" w:cs="Arial"/>
                <w:sz w:val="14"/>
                <w:szCs w:val="14"/>
                <w:lang w:eastAsia="sv-SE"/>
              </w:rPr>
              <w:t>KAM-utredningen (S 2017:05)</w:t>
            </w:r>
          </w:p>
        </w:tc>
        <w:tc>
          <w:tcPr>
            <w:tcW w:w="940" w:type="dxa"/>
            <w:tcBorders>
              <w:top w:val="nil"/>
              <w:left w:val="nil"/>
              <w:bottom w:val="nil"/>
              <w:right w:val="nil"/>
            </w:tcBorders>
            <w:shd w:val="clear" w:color="auto" w:fill="auto"/>
            <w:noWrap/>
            <w:vAlign w:val="bottom"/>
            <w:hideMark/>
          </w:tcPr>
          <w:p w14:paraId="3D227B26"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4 462 </w:t>
            </w:r>
          </w:p>
        </w:tc>
        <w:tc>
          <w:tcPr>
            <w:tcW w:w="900" w:type="dxa"/>
            <w:tcBorders>
              <w:top w:val="nil"/>
              <w:left w:val="nil"/>
              <w:bottom w:val="nil"/>
              <w:right w:val="nil"/>
            </w:tcBorders>
            <w:shd w:val="clear" w:color="auto" w:fill="auto"/>
            <w:noWrap/>
            <w:vAlign w:val="bottom"/>
            <w:hideMark/>
          </w:tcPr>
          <w:p w14:paraId="6EDB236A"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1 378 </w:t>
            </w:r>
          </w:p>
        </w:tc>
        <w:tc>
          <w:tcPr>
            <w:tcW w:w="880" w:type="dxa"/>
            <w:tcBorders>
              <w:top w:val="nil"/>
              <w:left w:val="nil"/>
              <w:bottom w:val="nil"/>
              <w:right w:val="nil"/>
            </w:tcBorders>
            <w:shd w:val="clear" w:color="auto" w:fill="auto"/>
            <w:noWrap/>
            <w:vAlign w:val="bottom"/>
            <w:hideMark/>
          </w:tcPr>
          <w:p w14:paraId="67EA85B4"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140 </w:t>
            </w:r>
          </w:p>
        </w:tc>
      </w:tr>
      <w:tr w:rsidR="00A23F7A" w:rsidRPr="004F426F" w14:paraId="738981C7" w14:textId="77777777" w:rsidTr="00B5765E">
        <w:trPr>
          <w:trHeight w:val="180"/>
        </w:trPr>
        <w:tc>
          <w:tcPr>
            <w:tcW w:w="4960" w:type="dxa"/>
            <w:tcBorders>
              <w:top w:val="nil"/>
              <w:left w:val="nil"/>
              <w:bottom w:val="nil"/>
              <w:right w:val="nil"/>
            </w:tcBorders>
            <w:shd w:val="clear" w:color="auto" w:fill="auto"/>
            <w:noWrap/>
            <w:vAlign w:val="bottom"/>
            <w:hideMark/>
          </w:tcPr>
          <w:p w14:paraId="59DC29F7" w14:textId="77777777" w:rsidR="00A23F7A" w:rsidRPr="004F426F" w:rsidRDefault="00A23F7A" w:rsidP="00B5765E">
            <w:pPr>
              <w:rPr>
                <w:rFonts w:ascii="Arial" w:eastAsia="Times New Roman" w:hAnsi="Arial" w:cs="Arial"/>
                <w:sz w:val="14"/>
                <w:szCs w:val="14"/>
                <w:lang w:eastAsia="sv-SE"/>
              </w:rPr>
            </w:pPr>
            <w:r w:rsidRPr="004F426F">
              <w:rPr>
                <w:rFonts w:ascii="Arial" w:eastAsia="Times New Roman" w:hAnsi="Arial" w:cs="Arial"/>
                <w:sz w:val="14"/>
                <w:szCs w:val="14"/>
                <w:lang w:eastAsia="sv-SE"/>
              </w:rPr>
              <w:t>Utredningen om reglering av yrket undersköterska (S 2017:07)</w:t>
            </w:r>
          </w:p>
        </w:tc>
        <w:tc>
          <w:tcPr>
            <w:tcW w:w="940" w:type="dxa"/>
            <w:tcBorders>
              <w:top w:val="nil"/>
              <w:left w:val="nil"/>
              <w:bottom w:val="nil"/>
              <w:right w:val="nil"/>
            </w:tcBorders>
            <w:shd w:val="clear" w:color="auto" w:fill="auto"/>
            <w:noWrap/>
            <w:vAlign w:val="bottom"/>
            <w:hideMark/>
          </w:tcPr>
          <w:p w14:paraId="6E42C604"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2 268 </w:t>
            </w:r>
          </w:p>
        </w:tc>
        <w:tc>
          <w:tcPr>
            <w:tcW w:w="900" w:type="dxa"/>
            <w:tcBorders>
              <w:top w:val="nil"/>
              <w:left w:val="nil"/>
              <w:bottom w:val="nil"/>
              <w:right w:val="nil"/>
            </w:tcBorders>
            <w:shd w:val="clear" w:color="auto" w:fill="auto"/>
            <w:noWrap/>
            <w:vAlign w:val="bottom"/>
            <w:hideMark/>
          </w:tcPr>
          <w:p w14:paraId="12B366C4"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686 </w:t>
            </w:r>
          </w:p>
        </w:tc>
        <w:tc>
          <w:tcPr>
            <w:tcW w:w="880" w:type="dxa"/>
            <w:tcBorders>
              <w:top w:val="nil"/>
              <w:left w:val="nil"/>
              <w:bottom w:val="nil"/>
              <w:right w:val="nil"/>
            </w:tcBorders>
            <w:shd w:val="clear" w:color="auto" w:fill="auto"/>
            <w:noWrap/>
            <w:vAlign w:val="bottom"/>
            <w:hideMark/>
          </w:tcPr>
          <w:p w14:paraId="077A227B"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3 </w:t>
            </w:r>
          </w:p>
        </w:tc>
      </w:tr>
      <w:tr w:rsidR="00A23F7A" w:rsidRPr="004F426F" w14:paraId="3F38570A" w14:textId="77777777" w:rsidTr="00B5765E">
        <w:trPr>
          <w:trHeight w:val="180"/>
        </w:trPr>
        <w:tc>
          <w:tcPr>
            <w:tcW w:w="4960" w:type="dxa"/>
            <w:tcBorders>
              <w:top w:val="nil"/>
              <w:left w:val="nil"/>
              <w:bottom w:val="nil"/>
              <w:right w:val="nil"/>
            </w:tcBorders>
            <w:shd w:val="clear" w:color="auto" w:fill="auto"/>
            <w:noWrap/>
            <w:vAlign w:val="bottom"/>
            <w:hideMark/>
          </w:tcPr>
          <w:p w14:paraId="7D4498DD" w14:textId="77777777" w:rsidR="00A23F7A" w:rsidRPr="004F426F" w:rsidRDefault="00A23F7A" w:rsidP="00B5765E">
            <w:pPr>
              <w:rPr>
                <w:rFonts w:ascii="Arial" w:eastAsia="Times New Roman" w:hAnsi="Arial" w:cs="Arial"/>
                <w:sz w:val="14"/>
                <w:szCs w:val="14"/>
                <w:lang w:eastAsia="sv-SE"/>
              </w:rPr>
            </w:pPr>
            <w:r w:rsidRPr="004F426F">
              <w:rPr>
                <w:rFonts w:ascii="Arial" w:eastAsia="Times New Roman" w:hAnsi="Arial" w:cs="Arial"/>
                <w:sz w:val="14"/>
                <w:szCs w:val="14"/>
                <w:lang w:eastAsia="sv-SE"/>
              </w:rPr>
              <w:t>Styrning för en mer jämlik vård (S 2017:08)</w:t>
            </w:r>
          </w:p>
        </w:tc>
        <w:tc>
          <w:tcPr>
            <w:tcW w:w="940" w:type="dxa"/>
            <w:tcBorders>
              <w:top w:val="nil"/>
              <w:left w:val="nil"/>
              <w:bottom w:val="nil"/>
              <w:right w:val="nil"/>
            </w:tcBorders>
            <w:shd w:val="clear" w:color="auto" w:fill="auto"/>
            <w:noWrap/>
            <w:vAlign w:val="bottom"/>
            <w:hideMark/>
          </w:tcPr>
          <w:p w14:paraId="4BA953F1"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2 688 </w:t>
            </w:r>
          </w:p>
        </w:tc>
        <w:tc>
          <w:tcPr>
            <w:tcW w:w="900" w:type="dxa"/>
            <w:tcBorders>
              <w:top w:val="nil"/>
              <w:left w:val="nil"/>
              <w:bottom w:val="nil"/>
              <w:right w:val="nil"/>
            </w:tcBorders>
            <w:shd w:val="clear" w:color="auto" w:fill="auto"/>
            <w:noWrap/>
            <w:vAlign w:val="bottom"/>
            <w:hideMark/>
          </w:tcPr>
          <w:p w14:paraId="3A060F8E"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2 461 </w:t>
            </w:r>
          </w:p>
        </w:tc>
        <w:tc>
          <w:tcPr>
            <w:tcW w:w="880" w:type="dxa"/>
            <w:tcBorders>
              <w:top w:val="nil"/>
              <w:left w:val="nil"/>
              <w:bottom w:val="nil"/>
              <w:right w:val="nil"/>
            </w:tcBorders>
            <w:shd w:val="clear" w:color="auto" w:fill="auto"/>
            <w:noWrap/>
            <w:vAlign w:val="bottom"/>
            <w:hideMark/>
          </w:tcPr>
          <w:p w14:paraId="158F8D9C"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7 </w:t>
            </w:r>
          </w:p>
        </w:tc>
      </w:tr>
      <w:tr w:rsidR="00A23F7A" w:rsidRPr="004F426F" w14:paraId="15F832BA" w14:textId="77777777" w:rsidTr="00B5765E">
        <w:trPr>
          <w:trHeight w:val="180"/>
        </w:trPr>
        <w:tc>
          <w:tcPr>
            <w:tcW w:w="4960" w:type="dxa"/>
            <w:tcBorders>
              <w:top w:val="nil"/>
              <w:left w:val="nil"/>
              <w:bottom w:val="nil"/>
              <w:right w:val="nil"/>
            </w:tcBorders>
            <w:shd w:val="clear" w:color="auto" w:fill="auto"/>
            <w:noWrap/>
            <w:vAlign w:val="bottom"/>
            <w:hideMark/>
          </w:tcPr>
          <w:p w14:paraId="6F6FEB67" w14:textId="77777777" w:rsidR="00A23F7A" w:rsidRPr="004F426F" w:rsidRDefault="00A23F7A" w:rsidP="00B5765E">
            <w:pPr>
              <w:rPr>
                <w:rFonts w:ascii="Arial" w:eastAsia="Times New Roman" w:hAnsi="Arial" w:cs="Arial"/>
                <w:sz w:val="14"/>
                <w:szCs w:val="14"/>
                <w:lang w:eastAsia="sv-SE"/>
              </w:rPr>
            </w:pPr>
            <w:r w:rsidRPr="004F426F">
              <w:rPr>
                <w:rFonts w:ascii="Arial" w:eastAsia="Times New Roman" w:hAnsi="Arial" w:cs="Arial"/>
                <w:sz w:val="14"/>
                <w:szCs w:val="14"/>
                <w:lang w:eastAsia="sv-SE"/>
              </w:rPr>
              <w:t>Styrutredningen för funktionshinderspolitiken (S 2017:09)</w:t>
            </w:r>
          </w:p>
        </w:tc>
        <w:tc>
          <w:tcPr>
            <w:tcW w:w="940" w:type="dxa"/>
            <w:tcBorders>
              <w:top w:val="nil"/>
              <w:left w:val="nil"/>
              <w:bottom w:val="nil"/>
              <w:right w:val="nil"/>
            </w:tcBorders>
            <w:shd w:val="clear" w:color="auto" w:fill="auto"/>
            <w:noWrap/>
            <w:vAlign w:val="bottom"/>
            <w:hideMark/>
          </w:tcPr>
          <w:p w14:paraId="33A6C747"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2 435 </w:t>
            </w:r>
          </w:p>
        </w:tc>
        <w:tc>
          <w:tcPr>
            <w:tcW w:w="900" w:type="dxa"/>
            <w:tcBorders>
              <w:top w:val="nil"/>
              <w:left w:val="nil"/>
              <w:bottom w:val="nil"/>
              <w:right w:val="nil"/>
            </w:tcBorders>
            <w:shd w:val="clear" w:color="auto" w:fill="auto"/>
            <w:noWrap/>
            <w:vAlign w:val="bottom"/>
            <w:hideMark/>
          </w:tcPr>
          <w:p w14:paraId="2037C82F"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1 250 </w:t>
            </w:r>
          </w:p>
        </w:tc>
        <w:tc>
          <w:tcPr>
            <w:tcW w:w="880" w:type="dxa"/>
            <w:tcBorders>
              <w:top w:val="nil"/>
              <w:left w:val="nil"/>
              <w:bottom w:val="nil"/>
              <w:right w:val="nil"/>
            </w:tcBorders>
            <w:shd w:val="clear" w:color="auto" w:fill="auto"/>
            <w:noWrap/>
            <w:vAlign w:val="bottom"/>
            <w:hideMark/>
          </w:tcPr>
          <w:p w14:paraId="1707814D"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68 </w:t>
            </w:r>
          </w:p>
        </w:tc>
      </w:tr>
      <w:tr w:rsidR="00A23F7A" w:rsidRPr="004F426F" w14:paraId="2455FD0D" w14:textId="77777777" w:rsidTr="00B5765E">
        <w:trPr>
          <w:trHeight w:val="180"/>
        </w:trPr>
        <w:tc>
          <w:tcPr>
            <w:tcW w:w="4960" w:type="dxa"/>
            <w:tcBorders>
              <w:top w:val="nil"/>
              <w:left w:val="nil"/>
              <w:bottom w:val="nil"/>
              <w:right w:val="nil"/>
            </w:tcBorders>
            <w:shd w:val="clear" w:color="auto" w:fill="auto"/>
            <w:noWrap/>
            <w:vAlign w:val="bottom"/>
            <w:hideMark/>
          </w:tcPr>
          <w:p w14:paraId="6DBED58C" w14:textId="77777777" w:rsidR="00A23F7A" w:rsidRPr="004F426F" w:rsidRDefault="00A23F7A" w:rsidP="00B5765E">
            <w:pPr>
              <w:rPr>
                <w:rFonts w:ascii="Arial" w:eastAsia="Times New Roman" w:hAnsi="Arial" w:cs="Arial"/>
                <w:sz w:val="14"/>
                <w:szCs w:val="14"/>
                <w:lang w:eastAsia="sv-SE"/>
              </w:rPr>
            </w:pPr>
            <w:r w:rsidRPr="004F426F">
              <w:rPr>
                <w:rFonts w:ascii="Arial" w:eastAsia="Times New Roman" w:hAnsi="Arial" w:cs="Arial"/>
                <w:sz w:val="14"/>
                <w:szCs w:val="14"/>
                <w:lang w:eastAsia="sv-SE"/>
              </w:rPr>
              <w:t>2018 års donationsutredning (S 2018:04)</w:t>
            </w:r>
          </w:p>
        </w:tc>
        <w:tc>
          <w:tcPr>
            <w:tcW w:w="940" w:type="dxa"/>
            <w:tcBorders>
              <w:top w:val="nil"/>
              <w:left w:val="nil"/>
              <w:bottom w:val="nil"/>
              <w:right w:val="nil"/>
            </w:tcBorders>
            <w:shd w:val="clear" w:color="auto" w:fill="auto"/>
            <w:noWrap/>
            <w:vAlign w:val="bottom"/>
            <w:hideMark/>
          </w:tcPr>
          <w:p w14:paraId="4D133CBE"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1 733 </w:t>
            </w:r>
          </w:p>
        </w:tc>
        <w:tc>
          <w:tcPr>
            <w:tcW w:w="900" w:type="dxa"/>
            <w:tcBorders>
              <w:top w:val="nil"/>
              <w:left w:val="nil"/>
              <w:bottom w:val="nil"/>
              <w:right w:val="nil"/>
            </w:tcBorders>
            <w:shd w:val="clear" w:color="auto" w:fill="auto"/>
            <w:noWrap/>
            <w:vAlign w:val="bottom"/>
            <w:hideMark/>
          </w:tcPr>
          <w:p w14:paraId="760E199D"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1 098 </w:t>
            </w:r>
          </w:p>
        </w:tc>
        <w:tc>
          <w:tcPr>
            <w:tcW w:w="880" w:type="dxa"/>
            <w:tcBorders>
              <w:top w:val="nil"/>
              <w:left w:val="nil"/>
              <w:bottom w:val="nil"/>
              <w:right w:val="nil"/>
            </w:tcBorders>
            <w:shd w:val="clear" w:color="auto" w:fill="auto"/>
            <w:noWrap/>
            <w:vAlign w:val="bottom"/>
            <w:hideMark/>
          </w:tcPr>
          <w:p w14:paraId="15F99F03"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136 </w:t>
            </w:r>
          </w:p>
        </w:tc>
      </w:tr>
      <w:tr w:rsidR="00A23F7A" w:rsidRPr="004F426F" w14:paraId="31D59FEB" w14:textId="77777777" w:rsidTr="00B5765E">
        <w:trPr>
          <w:trHeight w:val="180"/>
        </w:trPr>
        <w:tc>
          <w:tcPr>
            <w:tcW w:w="4960" w:type="dxa"/>
            <w:tcBorders>
              <w:top w:val="nil"/>
              <w:left w:val="nil"/>
              <w:bottom w:val="nil"/>
              <w:right w:val="nil"/>
            </w:tcBorders>
            <w:shd w:val="clear" w:color="auto" w:fill="auto"/>
            <w:noWrap/>
            <w:vAlign w:val="bottom"/>
            <w:hideMark/>
          </w:tcPr>
          <w:p w14:paraId="11D98FBA" w14:textId="77777777" w:rsidR="00A23F7A" w:rsidRPr="004F426F" w:rsidRDefault="00A23F7A" w:rsidP="00B5765E">
            <w:pPr>
              <w:rPr>
                <w:rFonts w:ascii="Arial" w:eastAsia="Times New Roman" w:hAnsi="Arial" w:cs="Arial"/>
                <w:sz w:val="14"/>
                <w:szCs w:val="14"/>
                <w:lang w:eastAsia="sv-SE"/>
              </w:rPr>
            </w:pPr>
            <w:r w:rsidRPr="004F426F">
              <w:rPr>
                <w:rFonts w:ascii="Arial" w:eastAsia="Times New Roman" w:hAnsi="Arial" w:cs="Arial"/>
                <w:sz w:val="14"/>
                <w:szCs w:val="14"/>
                <w:lang w:eastAsia="sv-SE"/>
              </w:rPr>
              <w:t>Genomförandeutredning om höjda pensionsåldrar (S 2018:B)</w:t>
            </w:r>
          </w:p>
        </w:tc>
        <w:tc>
          <w:tcPr>
            <w:tcW w:w="940" w:type="dxa"/>
            <w:tcBorders>
              <w:top w:val="nil"/>
              <w:left w:val="nil"/>
              <w:bottom w:val="nil"/>
              <w:right w:val="nil"/>
            </w:tcBorders>
            <w:shd w:val="clear" w:color="auto" w:fill="auto"/>
            <w:noWrap/>
            <w:vAlign w:val="bottom"/>
            <w:hideMark/>
          </w:tcPr>
          <w:p w14:paraId="626B884B"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1 819 </w:t>
            </w:r>
          </w:p>
        </w:tc>
        <w:tc>
          <w:tcPr>
            <w:tcW w:w="900" w:type="dxa"/>
            <w:tcBorders>
              <w:top w:val="nil"/>
              <w:left w:val="nil"/>
              <w:bottom w:val="nil"/>
              <w:right w:val="nil"/>
            </w:tcBorders>
            <w:shd w:val="clear" w:color="auto" w:fill="auto"/>
            <w:noWrap/>
            <w:vAlign w:val="bottom"/>
            <w:hideMark/>
          </w:tcPr>
          <w:p w14:paraId="52588827"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925 </w:t>
            </w:r>
          </w:p>
        </w:tc>
        <w:tc>
          <w:tcPr>
            <w:tcW w:w="880" w:type="dxa"/>
            <w:tcBorders>
              <w:top w:val="nil"/>
              <w:left w:val="nil"/>
              <w:bottom w:val="nil"/>
              <w:right w:val="nil"/>
            </w:tcBorders>
            <w:shd w:val="clear" w:color="auto" w:fill="auto"/>
            <w:noWrap/>
            <w:vAlign w:val="bottom"/>
            <w:hideMark/>
          </w:tcPr>
          <w:p w14:paraId="296C1104"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  -  </w:t>
            </w:r>
          </w:p>
        </w:tc>
      </w:tr>
      <w:tr w:rsidR="00A23F7A" w:rsidRPr="004F426F" w14:paraId="75D31FE7" w14:textId="77777777" w:rsidTr="00B5765E">
        <w:trPr>
          <w:trHeight w:val="180"/>
        </w:trPr>
        <w:tc>
          <w:tcPr>
            <w:tcW w:w="4960" w:type="dxa"/>
            <w:tcBorders>
              <w:top w:val="nil"/>
              <w:left w:val="nil"/>
              <w:bottom w:val="nil"/>
              <w:right w:val="nil"/>
            </w:tcBorders>
            <w:shd w:val="clear" w:color="auto" w:fill="auto"/>
            <w:noWrap/>
            <w:vAlign w:val="bottom"/>
            <w:hideMark/>
          </w:tcPr>
          <w:p w14:paraId="6B64CF90" w14:textId="77777777" w:rsidR="00A23F7A" w:rsidRPr="004F426F" w:rsidRDefault="00A23F7A" w:rsidP="00B5765E">
            <w:pPr>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Uppdrag om socialnämndens skyldighet att utreda och fastställa  </w:t>
            </w:r>
          </w:p>
        </w:tc>
        <w:tc>
          <w:tcPr>
            <w:tcW w:w="940" w:type="dxa"/>
            <w:tcBorders>
              <w:top w:val="nil"/>
              <w:left w:val="nil"/>
              <w:bottom w:val="nil"/>
              <w:right w:val="nil"/>
            </w:tcBorders>
            <w:shd w:val="clear" w:color="auto" w:fill="auto"/>
            <w:noWrap/>
            <w:vAlign w:val="bottom"/>
            <w:hideMark/>
          </w:tcPr>
          <w:p w14:paraId="157BB54F"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  -  </w:t>
            </w:r>
          </w:p>
        </w:tc>
        <w:tc>
          <w:tcPr>
            <w:tcW w:w="900" w:type="dxa"/>
            <w:tcBorders>
              <w:top w:val="nil"/>
              <w:left w:val="nil"/>
              <w:bottom w:val="nil"/>
              <w:right w:val="nil"/>
            </w:tcBorders>
            <w:shd w:val="clear" w:color="auto" w:fill="auto"/>
            <w:noWrap/>
            <w:vAlign w:val="bottom"/>
            <w:hideMark/>
          </w:tcPr>
          <w:p w14:paraId="45E7640D" w14:textId="77777777" w:rsidR="00A23F7A" w:rsidRPr="004F426F" w:rsidRDefault="00A23F7A" w:rsidP="00B5765E">
            <w:pPr>
              <w:jc w:val="right"/>
              <w:rPr>
                <w:rFonts w:ascii="Arial" w:eastAsia="Times New Roman" w:hAnsi="Arial" w:cs="Arial"/>
                <w:sz w:val="14"/>
                <w:szCs w:val="14"/>
                <w:lang w:eastAsia="sv-SE"/>
              </w:rPr>
            </w:pPr>
          </w:p>
        </w:tc>
        <w:tc>
          <w:tcPr>
            <w:tcW w:w="880" w:type="dxa"/>
            <w:tcBorders>
              <w:top w:val="nil"/>
              <w:left w:val="nil"/>
              <w:bottom w:val="nil"/>
              <w:right w:val="nil"/>
            </w:tcBorders>
            <w:shd w:val="clear" w:color="auto" w:fill="auto"/>
            <w:noWrap/>
            <w:vAlign w:val="bottom"/>
            <w:hideMark/>
          </w:tcPr>
          <w:p w14:paraId="58F62415" w14:textId="77777777" w:rsidR="00A23F7A" w:rsidRPr="004F426F" w:rsidRDefault="00A23F7A" w:rsidP="00B5765E">
            <w:pPr>
              <w:rPr>
                <w:rFonts w:eastAsia="Times New Roman" w:cs="Times New Roman"/>
                <w:lang w:eastAsia="sv-SE"/>
              </w:rPr>
            </w:pPr>
          </w:p>
        </w:tc>
      </w:tr>
      <w:tr w:rsidR="00A23F7A" w:rsidRPr="004F426F" w14:paraId="19F07D92" w14:textId="77777777" w:rsidTr="00B5765E">
        <w:trPr>
          <w:trHeight w:val="180"/>
        </w:trPr>
        <w:tc>
          <w:tcPr>
            <w:tcW w:w="4960" w:type="dxa"/>
            <w:tcBorders>
              <w:top w:val="nil"/>
              <w:left w:val="nil"/>
              <w:bottom w:val="nil"/>
              <w:right w:val="nil"/>
            </w:tcBorders>
            <w:shd w:val="clear" w:color="auto" w:fill="auto"/>
            <w:noWrap/>
            <w:vAlign w:val="bottom"/>
            <w:hideMark/>
          </w:tcPr>
          <w:p w14:paraId="3F7BDECC" w14:textId="77777777" w:rsidR="00A23F7A" w:rsidRPr="004F426F" w:rsidRDefault="00A23F7A" w:rsidP="00B5765E">
            <w:pPr>
              <w:rPr>
                <w:rFonts w:ascii="Arial" w:eastAsia="Times New Roman" w:hAnsi="Arial" w:cs="Arial"/>
                <w:sz w:val="14"/>
                <w:szCs w:val="14"/>
                <w:lang w:eastAsia="sv-SE"/>
              </w:rPr>
            </w:pPr>
            <w:r w:rsidRPr="004F426F">
              <w:rPr>
                <w:rFonts w:ascii="Arial" w:eastAsia="Times New Roman" w:hAnsi="Arial" w:cs="Arial"/>
                <w:sz w:val="14"/>
                <w:szCs w:val="14"/>
                <w:lang w:eastAsia="sv-SE"/>
              </w:rPr>
              <w:t>faderskap för barn i vissa situationer (S 2019:A)</w:t>
            </w:r>
          </w:p>
        </w:tc>
        <w:tc>
          <w:tcPr>
            <w:tcW w:w="940" w:type="dxa"/>
            <w:tcBorders>
              <w:top w:val="nil"/>
              <w:left w:val="nil"/>
              <w:bottom w:val="nil"/>
              <w:right w:val="nil"/>
            </w:tcBorders>
            <w:shd w:val="clear" w:color="auto" w:fill="auto"/>
            <w:noWrap/>
            <w:vAlign w:val="bottom"/>
            <w:hideMark/>
          </w:tcPr>
          <w:p w14:paraId="0E1F17F2" w14:textId="77777777" w:rsidR="00A23F7A" w:rsidRPr="004F426F" w:rsidRDefault="00A23F7A" w:rsidP="00B5765E">
            <w:pPr>
              <w:rPr>
                <w:rFonts w:ascii="Arial" w:eastAsia="Times New Roman" w:hAnsi="Arial" w:cs="Arial"/>
                <w:sz w:val="14"/>
                <w:szCs w:val="14"/>
                <w:lang w:eastAsia="sv-SE"/>
              </w:rPr>
            </w:pPr>
          </w:p>
        </w:tc>
        <w:tc>
          <w:tcPr>
            <w:tcW w:w="900" w:type="dxa"/>
            <w:tcBorders>
              <w:top w:val="nil"/>
              <w:left w:val="nil"/>
              <w:bottom w:val="nil"/>
              <w:right w:val="nil"/>
            </w:tcBorders>
            <w:shd w:val="clear" w:color="auto" w:fill="auto"/>
            <w:noWrap/>
            <w:vAlign w:val="bottom"/>
            <w:hideMark/>
          </w:tcPr>
          <w:p w14:paraId="59E65E9A"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414 </w:t>
            </w:r>
          </w:p>
        </w:tc>
        <w:tc>
          <w:tcPr>
            <w:tcW w:w="880" w:type="dxa"/>
            <w:tcBorders>
              <w:top w:val="nil"/>
              <w:left w:val="nil"/>
              <w:bottom w:val="nil"/>
              <w:right w:val="nil"/>
            </w:tcBorders>
            <w:shd w:val="clear" w:color="auto" w:fill="auto"/>
            <w:noWrap/>
            <w:vAlign w:val="bottom"/>
            <w:hideMark/>
          </w:tcPr>
          <w:p w14:paraId="75C822EB"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  -  </w:t>
            </w:r>
          </w:p>
        </w:tc>
      </w:tr>
      <w:tr w:rsidR="00A23F7A" w:rsidRPr="004F426F" w14:paraId="4E3CE613" w14:textId="77777777" w:rsidTr="00B5765E">
        <w:trPr>
          <w:trHeight w:val="180"/>
        </w:trPr>
        <w:tc>
          <w:tcPr>
            <w:tcW w:w="4960" w:type="dxa"/>
            <w:tcBorders>
              <w:top w:val="nil"/>
              <w:left w:val="nil"/>
              <w:bottom w:val="nil"/>
              <w:right w:val="nil"/>
            </w:tcBorders>
            <w:shd w:val="clear" w:color="auto" w:fill="auto"/>
            <w:noWrap/>
            <w:vAlign w:val="bottom"/>
            <w:hideMark/>
          </w:tcPr>
          <w:p w14:paraId="3A0E089B" w14:textId="77777777" w:rsidR="00A23F7A" w:rsidRPr="004F426F" w:rsidRDefault="00A23F7A" w:rsidP="00B5765E">
            <w:pPr>
              <w:jc w:val="right"/>
              <w:rPr>
                <w:rFonts w:ascii="Arial" w:eastAsia="Times New Roman" w:hAnsi="Arial" w:cs="Arial"/>
                <w:sz w:val="14"/>
                <w:szCs w:val="14"/>
                <w:lang w:eastAsia="sv-SE"/>
              </w:rPr>
            </w:pPr>
          </w:p>
        </w:tc>
        <w:tc>
          <w:tcPr>
            <w:tcW w:w="940" w:type="dxa"/>
            <w:tcBorders>
              <w:top w:val="nil"/>
              <w:left w:val="nil"/>
              <w:bottom w:val="nil"/>
              <w:right w:val="nil"/>
            </w:tcBorders>
            <w:shd w:val="clear" w:color="auto" w:fill="auto"/>
            <w:noWrap/>
            <w:vAlign w:val="bottom"/>
            <w:hideMark/>
          </w:tcPr>
          <w:p w14:paraId="476CEF7C" w14:textId="77777777" w:rsidR="00A23F7A" w:rsidRPr="004F426F" w:rsidRDefault="00A23F7A" w:rsidP="00B5765E">
            <w:pPr>
              <w:rPr>
                <w:rFonts w:eastAsia="Times New Roman" w:cs="Times New Roman"/>
                <w:lang w:eastAsia="sv-SE"/>
              </w:rPr>
            </w:pPr>
          </w:p>
        </w:tc>
        <w:tc>
          <w:tcPr>
            <w:tcW w:w="900" w:type="dxa"/>
            <w:tcBorders>
              <w:top w:val="nil"/>
              <w:left w:val="nil"/>
              <w:bottom w:val="nil"/>
              <w:right w:val="nil"/>
            </w:tcBorders>
            <w:shd w:val="clear" w:color="auto" w:fill="auto"/>
            <w:noWrap/>
            <w:vAlign w:val="bottom"/>
            <w:hideMark/>
          </w:tcPr>
          <w:p w14:paraId="392C4555" w14:textId="77777777" w:rsidR="00A23F7A" w:rsidRPr="004F426F" w:rsidRDefault="00A23F7A" w:rsidP="00B5765E">
            <w:pPr>
              <w:rPr>
                <w:rFonts w:eastAsia="Times New Roman" w:cs="Times New Roman"/>
                <w:lang w:eastAsia="sv-SE"/>
              </w:rPr>
            </w:pPr>
          </w:p>
        </w:tc>
        <w:tc>
          <w:tcPr>
            <w:tcW w:w="880" w:type="dxa"/>
            <w:tcBorders>
              <w:top w:val="nil"/>
              <w:left w:val="nil"/>
              <w:bottom w:val="nil"/>
              <w:right w:val="nil"/>
            </w:tcBorders>
            <w:shd w:val="clear" w:color="auto" w:fill="auto"/>
            <w:noWrap/>
            <w:vAlign w:val="bottom"/>
            <w:hideMark/>
          </w:tcPr>
          <w:p w14:paraId="726CAD2F" w14:textId="77777777" w:rsidR="00A23F7A" w:rsidRPr="004F426F" w:rsidRDefault="00A23F7A" w:rsidP="00B5765E">
            <w:pPr>
              <w:rPr>
                <w:rFonts w:eastAsia="Times New Roman" w:cs="Times New Roman"/>
                <w:lang w:eastAsia="sv-SE"/>
              </w:rPr>
            </w:pPr>
          </w:p>
        </w:tc>
      </w:tr>
      <w:tr w:rsidR="00A23F7A" w:rsidRPr="004F426F" w14:paraId="02D88BDD" w14:textId="77777777" w:rsidTr="00B5765E">
        <w:trPr>
          <w:trHeight w:val="180"/>
        </w:trPr>
        <w:tc>
          <w:tcPr>
            <w:tcW w:w="4960" w:type="dxa"/>
            <w:tcBorders>
              <w:top w:val="nil"/>
              <w:left w:val="nil"/>
              <w:bottom w:val="nil"/>
              <w:right w:val="nil"/>
            </w:tcBorders>
            <w:shd w:val="clear" w:color="auto" w:fill="auto"/>
            <w:noWrap/>
            <w:vAlign w:val="bottom"/>
            <w:hideMark/>
          </w:tcPr>
          <w:p w14:paraId="11534670" w14:textId="77777777" w:rsidR="00A23F7A" w:rsidRPr="004F426F" w:rsidRDefault="00A23F7A" w:rsidP="00B5765E">
            <w:pPr>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42C200DE" w14:textId="77777777" w:rsidR="00A23F7A" w:rsidRPr="004F426F" w:rsidRDefault="00A23F7A" w:rsidP="00B5765E">
            <w:pPr>
              <w:rPr>
                <w:rFonts w:eastAsia="Times New Roman" w:cs="Times New Roman"/>
                <w:lang w:eastAsia="sv-SE"/>
              </w:rPr>
            </w:pPr>
          </w:p>
        </w:tc>
        <w:tc>
          <w:tcPr>
            <w:tcW w:w="900" w:type="dxa"/>
            <w:tcBorders>
              <w:top w:val="nil"/>
              <w:left w:val="nil"/>
              <w:bottom w:val="nil"/>
              <w:right w:val="nil"/>
            </w:tcBorders>
            <w:shd w:val="clear" w:color="auto" w:fill="auto"/>
            <w:noWrap/>
            <w:vAlign w:val="bottom"/>
            <w:hideMark/>
          </w:tcPr>
          <w:p w14:paraId="27A817BF" w14:textId="77777777" w:rsidR="00A23F7A" w:rsidRPr="004F426F" w:rsidRDefault="00A23F7A" w:rsidP="00B5765E">
            <w:pPr>
              <w:rPr>
                <w:rFonts w:eastAsia="Times New Roman" w:cs="Times New Roman"/>
                <w:lang w:eastAsia="sv-SE"/>
              </w:rPr>
            </w:pPr>
          </w:p>
        </w:tc>
        <w:tc>
          <w:tcPr>
            <w:tcW w:w="880" w:type="dxa"/>
            <w:tcBorders>
              <w:top w:val="nil"/>
              <w:left w:val="nil"/>
              <w:bottom w:val="nil"/>
              <w:right w:val="nil"/>
            </w:tcBorders>
            <w:shd w:val="clear" w:color="auto" w:fill="auto"/>
            <w:noWrap/>
            <w:vAlign w:val="bottom"/>
            <w:hideMark/>
          </w:tcPr>
          <w:p w14:paraId="76A3BEB8" w14:textId="77777777" w:rsidR="00A23F7A" w:rsidRPr="004F426F" w:rsidRDefault="00A23F7A" w:rsidP="00B5765E">
            <w:pPr>
              <w:rPr>
                <w:rFonts w:eastAsia="Times New Roman" w:cs="Times New Roman"/>
                <w:lang w:eastAsia="sv-SE"/>
              </w:rPr>
            </w:pPr>
          </w:p>
        </w:tc>
      </w:tr>
      <w:tr w:rsidR="00A23F7A" w:rsidRPr="004F426F" w14:paraId="21324976" w14:textId="77777777" w:rsidTr="00B5765E">
        <w:trPr>
          <w:trHeight w:val="180"/>
        </w:trPr>
        <w:tc>
          <w:tcPr>
            <w:tcW w:w="4960" w:type="dxa"/>
            <w:tcBorders>
              <w:top w:val="nil"/>
              <w:left w:val="nil"/>
              <w:bottom w:val="nil"/>
              <w:right w:val="nil"/>
            </w:tcBorders>
            <w:shd w:val="clear" w:color="auto" w:fill="auto"/>
            <w:noWrap/>
            <w:vAlign w:val="bottom"/>
            <w:hideMark/>
          </w:tcPr>
          <w:p w14:paraId="487A49DE" w14:textId="77777777" w:rsidR="00A23F7A" w:rsidRPr="004F426F" w:rsidRDefault="00A23F7A" w:rsidP="00B5765E">
            <w:pPr>
              <w:rPr>
                <w:rFonts w:ascii="Arial" w:eastAsia="Times New Roman" w:hAnsi="Arial" w:cs="Arial"/>
                <w:b/>
                <w:bCs/>
                <w:sz w:val="14"/>
                <w:szCs w:val="14"/>
                <w:lang w:eastAsia="sv-SE"/>
              </w:rPr>
            </w:pPr>
            <w:r w:rsidRPr="004F426F">
              <w:rPr>
                <w:rFonts w:ascii="Arial" w:eastAsia="Times New Roman" w:hAnsi="Arial" w:cs="Arial"/>
                <w:b/>
                <w:bCs/>
                <w:sz w:val="14"/>
                <w:szCs w:val="14"/>
                <w:lang w:eastAsia="sv-SE"/>
              </w:rPr>
              <w:t>Summa</w:t>
            </w:r>
          </w:p>
        </w:tc>
        <w:tc>
          <w:tcPr>
            <w:tcW w:w="940" w:type="dxa"/>
            <w:tcBorders>
              <w:top w:val="nil"/>
              <w:left w:val="nil"/>
              <w:bottom w:val="nil"/>
              <w:right w:val="nil"/>
            </w:tcBorders>
            <w:shd w:val="clear" w:color="auto" w:fill="auto"/>
            <w:noWrap/>
            <w:vAlign w:val="bottom"/>
            <w:hideMark/>
          </w:tcPr>
          <w:p w14:paraId="1670A66A" w14:textId="77777777" w:rsidR="00A23F7A" w:rsidRPr="004F426F" w:rsidRDefault="00A23F7A" w:rsidP="00B5765E">
            <w:pPr>
              <w:jc w:val="right"/>
              <w:rPr>
                <w:rFonts w:ascii="Arial" w:eastAsia="Times New Roman" w:hAnsi="Arial" w:cs="Arial"/>
                <w:b/>
                <w:bCs/>
                <w:sz w:val="14"/>
                <w:szCs w:val="14"/>
                <w:lang w:eastAsia="sv-SE"/>
              </w:rPr>
            </w:pPr>
            <w:r w:rsidRPr="004F426F">
              <w:rPr>
                <w:rFonts w:ascii="Arial" w:eastAsia="Times New Roman" w:hAnsi="Arial" w:cs="Arial"/>
                <w:b/>
                <w:bCs/>
                <w:sz w:val="14"/>
                <w:szCs w:val="14"/>
                <w:lang w:eastAsia="sv-SE"/>
              </w:rPr>
              <w:t xml:space="preserve">26 408 </w:t>
            </w:r>
          </w:p>
        </w:tc>
        <w:tc>
          <w:tcPr>
            <w:tcW w:w="900" w:type="dxa"/>
            <w:tcBorders>
              <w:top w:val="nil"/>
              <w:left w:val="nil"/>
              <w:bottom w:val="nil"/>
              <w:right w:val="nil"/>
            </w:tcBorders>
            <w:shd w:val="clear" w:color="auto" w:fill="auto"/>
            <w:noWrap/>
            <w:vAlign w:val="bottom"/>
            <w:hideMark/>
          </w:tcPr>
          <w:p w14:paraId="7AACF60A" w14:textId="77777777" w:rsidR="00A23F7A" w:rsidRPr="004F426F" w:rsidRDefault="00A23F7A" w:rsidP="00B5765E">
            <w:pPr>
              <w:jc w:val="right"/>
              <w:rPr>
                <w:rFonts w:ascii="Arial" w:eastAsia="Times New Roman" w:hAnsi="Arial" w:cs="Arial"/>
                <w:b/>
                <w:bCs/>
                <w:sz w:val="14"/>
                <w:szCs w:val="14"/>
                <w:lang w:eastAsia="sv-SE"/>
              </w:rPr>
            </w:pPr>
            <w:r w:rsidRPr="004F426F">
              <w:rPr>
                <w:rFonts w:ascii="Arial" w:eastAsia="Times New Roman" w:hAnsi="Arial" w:cs="Arial"/>
                <w:b/>
                <w:bCs/>
                <w:sz w:val="14"/>
                <w:szCs w:val="14"/>
                <w:lang w:eastAsia="sv-SE"/>
              </w:rPr>
              <w:t xml:space="preserve">8 510 </w:t>
            </w:r>
          </w:p>
        </w:tc>
        <w:tc>
          <w:tcPr>
            <w:tcW w:w="880" w:type="dxa"/>
            <w:tcBorders>
              <w:top w:val="nil"/>
              <w:left w:val="nil"/>
              <w:bottom w:val="nil"/>
              <w:right w:val="nil"/>
            </w:tcBorders>
            <w:shd w:val="clear" w:color="auto" w:fill="auto"/>
            <w:noWrap/>
            <w:vAlign w:val="bottom"/>
            <w:hideMark/>
          </w:tcPr>
          <w:p w14:paraId="5867CD0D" w14:textId="77777777" w:rsidR="00A23F7A" w:rsidRPr="004F426F" w:rsidRDefault="00A23F7A" w:rsidP="00B5765E">
            <w:pPr>
              <w:jc w:val="right"/>
              <w:rPr>
                <w:rFonts w:ascii="Arial" w:eastAsia="Times New Roman" w:hAnsi="Arial" w:cs="Arial"/>
                <w:b/>
                <w:bCs/>
                <w:sz w:val="14"/>
                <w:szCs w:val="14"/>
                <w:lang w:eastAsia="sv-SE"/>
              </w:rPr>
            </w:pPr>
            <w:r w:rsidRPr="004F426F">
              <w:rPr>
                <w:rFonts w:ascii="Arial" w:eastAsia="Times New Roman" w:hAnsi="Arial" w:cs="Arial"/>
                <w:b/>
                <w:bCs/>
                <w:sz w:val="14"/>
                <w:szCs w:val="14"/>
                <w:lang w:eastAsia="sv-SE"/>
              </w:rPr>
              <w:t xml:space="preserve">380 </w:t>
            </w:r>
          </w:p>
        </w:tc>
      </w:tr>
      <w:tr w:rsidR="00A23F7A" w:rsidRPr="004F426F" w14:paraId="10A1B275" w14:textId="77777777" w:rsidTr="00B5765E">
        <w:trPr>
          <w:trHeight w:val="180"/>
        </w:trPr>
        <w:tc>
          <w:tcPr>
            <w:tcW w:w="4960" w:type="dxa"/>
            <w:tcBorders>
              <w:top w:val="nil"/>
              <w:left w:val="nil"/>
              <w:bottom w:val="nil"/>
              <w:right w:val="nil"/>
            </w:tcBorders>
            <w:shd w:val="clear" w:color="auto" w:fill="auto"/>
            <w:noWrap/>
            <w:vAlign w:val="bottom"/>
            <w:hideMark/>
          </w:tcPr>
          <w:p w14:paraId="2138F043" w14:textId="77777777" w:rsidR="00A23F7A" w:rsidRPr="004F426F" w:rsidRDefault="00A23F7A" w:rsidP="00B5765E">
            <w:pPr>
              <w:jc w:val="right"/>
              <w:rPr>
                <w:rFonts w:ascii="Arial" w:eastAsia="Times New Roman" w:hAnsi="Arial" w:cs="Arial"/>
                <w:b/>
                <w:bCs/>
                <w:sz w:val="14"/>
                <w:szCs w:val="14"/>
                <w:lang w:eastAsia="sv-SE"/>
              </w:rPr>
            </w:pPr>
          </w:p>
        </w:tc>
        <w:tc>
          <w:tcPr>
            <w:tcW w:w="940" w:type="dxa"/>
            <w:tcBorders>
              <w:top w:val="nil"/>
              <w:left w:val="nil"/>
              <w:bottom w:val="nil"/>
              <w:right w:val="nil"/>
            </w:tcBorders>
            <w:shd w:val="clear" w:color="auto" w:fill="auto"/>
            <w:noWrap/>
            <w:vAlign w:val="bottom"/>
            <w:hideMark/>
          </w:tcPr>
          <w:p w14:paraId="2065FD41" w14:textId="77777777" w:rsidR="00A23F7A" w:rsidRPr="004F426F" w:rsidRDefault="00A23F7A" w:rsidP="00B5765E">
            <w:pPr>
              <w:rPr>
                <w:rFonts w:eastAsia="Times New Roman" w:cs="Times New Roman"/>
                <w:lang w:eastAsia="sv-SE"/>
              </w:rPr>
            </w:pPr>
          </w:p>
        </w:tc>
        <w:tc>
          <w:tcPr>
            <w:tcW w:w="900" w:type="dxa"/>
            <w:tcBorders>
              <w:top w:val="nil"/>
              <w:left w:val="nil"/>
              <w:bottom w:val="nil"/>
              <w:right w:val="nil"/>
            </w:tcBorders>
            <w:shd w:val="clear" w:color="auto" w:fill="auto"/>
            <w:noWrap/>
            <w:vAlign w:val="bottom"/>
            <w:hideMark/>
          </w:tcPr>
          <w:p w14:paraId="03B161F6" w14:textId="77777777" w:rsidR="00A23F7A" w:rsidRPr="004F426F" w:rsidRDefault="00A23F7A" w:rsidP="00B5765E">
            <w:pPr>
              <w:rPr>
                <w:rFonts w:eastAsia="Times New Roman" w:cs="Times New Roman"/>
                <w:lang w:eastAsia="sv-SE"/>
              </w:rPr>
            </w:pPr>
          </w:p>
        </w:tc>
        <w:tc>
          <w:tcPr>
            <w:tcW w:w="880" w:type="dxa"/>
            <w:tcBorders>
              <w:top w:val="nil"/>
              <w:left w:val="nil"/>
              <w:bottom w:val="nil"/>
              <w:right w:val="nil"/>
            </w:tcBorders>
            <w:shd w:val="clear" w:color="auto" w:fill="auto"/>
            <w:noWrap/>
            <w:vAlign w:val="bottom"/>
            <w:hideMark/>
          </w:tcPr>
          <w:p w14:paraId="4707C873" w14:textId="77777777" w:rsidR="00A23F7A" w:rsidRPr="004F426F" w:rsidRDefault="00A23F7A" w:rsidP="00B5765E">
            <w:pPr>
              <w:rPr>
                <w:rFonts w:eastAsia="Times New Roman" w:cs="Times New Roman"/>
                <w:lang w:eastAsia="sv-SE"/>
              </w:rPr>
            </w:pPr>
          </w:p>
        </w:tc>
      </w:tr>
      <w:tr w:rsidR="00A23F7A" w:rsidRPr="004F426F" w14:paraId="66379737" w14:textId="77777777" w:rsidTr="00B5765E">
        <w:trPr>
          <w:trHeight w:val="180"/>
        </w:trPr>
        <w:tc>
          <w:tcPr>
            <w:tcW w:w="4960" w:type="dxa"/>
            <w:tcBorders>
              <w:top w:val="nil"/>
              <w:left w:val="nil"/>
              <w:bottom w:val="nil"/>
              <w:right w:val="nil"/>
            </w:tcBorders>
            <w:shd w:val="clear" w:color="auto" w:fill="auto"/>
            <w:noWrap/>
            <w:vAlign w:val="bottom"/>
            <w:hideMark/>
          </w:tcPr>
          <w:p w14:paraId="2647DB57" w14:textId="77777777" w:rsidR="00A23F7A" w:rsidRPr="004F426F" w:rsidRDefault="00A23F7A" w:rsidP="00B5765E">
            <w:pPr>
              <w:rPr>
                <w:rFonts w:ascii="Arial" w:eastAsia="Times New Roman" w:hAnsi="Arial" w:cs="Arial"/>
                <w:b/>
                <w:bCs/>
                <w:sz w:val="14"/>
                <w:szCs w:val="14"/>
                <w:lang w:eastAsia="sv-SE"/>
              </w:rPr>
            </w:pPr>
            <w:r w:rsidRPr="004F426F">
              <w:rPr>
                <w:rFonts w:ascii="Arial" w:eastAsia="Times New Roman" w:hAnsi="Arial" w:cs="Arial"/>
                <w:b/>
                <w:bCs/>
                <w:sz w:val="14"/>
                <w:szCs w:val="14"/>
                <w:lang w:eastAsia="sv-SE"/>
              </w:rPr>
              <w:t xml:space="preserve">Kommittéer som fortsätter sin verksamhet </w:t>
            </w:r>
          </w:p>
        </w:tc>
        <w:tc>
          <w:tcPr>
            <w:tcW w:w="940" w:type="dxa"/>
            <w:tcBorders>
              <w:top w:val="nil"/>
              <w:left w:val="nil"/>
              <w:bottom w:val="nil"/>
              <w:right w:val="nil"/>
            </w:tcBorders>
            <w:shd w:val="clear" w:color="auto" w:fill="auto"/>
            <w:noWrap/>
            <w:vAlign w:val="bottom"/>
            <w:hideMark/>
          </w:tcPr>
          <w:p w14:paraId="2DB67239" w14:textId="77777777" w:rsidR="00A23F7A" w:rsidRPr="004F426F" w:rsidRDefault="00A23F7A" w:rsidP="00B5765E">
            <w:pPr>
              <w:rPr>
                <w:rFonts w:ascii="Arial" w:eastAsia="Times New Roman" w:hAnsi="Arial" w:cs="Arial"/>
                <w:b/>
                <w:bCs/>
                <w:sz w:val="14"/>
                <w:szCs w:val="14"/>
                <w:lang w:eastAsia="sv-SE"/>
              </w:rPr>
            </w:pPr>
          </w:p>
        </w:tc>
        <w:tc>
          <w:tcPr>
            <w:tcW w:w="900" w:type="dxa"/>
            <w:tcBorders>
              <w:top w:val="nil"/>
              <w:left w:val="nil"/>
              <w:bottom w:val="nil"/>
              <w:right w:val="nil"/>
            </w:tcBorders>
            <w:shd w:val="clear" w:color="auto" w:fill="auto"/>
            <w:noWrap/>
            <w:vAlign w:val="bottom"/>
            <w:hideMark/>
          </w:tcPr>
          <w:p w14:paraId="4B48B179" w14:textId="77777777" w:rsidR="00A23F7A" w:rsidRPr="004F426F" w:rsidRDefault="00A23F7A" w:rsidP="00B5765E">
            <w:pPr>
              <w:rPr>
                <w:rFonts w:eastAsia="Times New Roman" w:cs="Times New Roman"/>
                <w:lang w:eastAsia="sv-SE"/>
              </w:rPr>
            </w:pPr>
          </w:p>
        </w:tc>
        <w:tc>
          <w:tcPr>
            <w:tcW w:w="880" w:type="dxa"/>
            <w:tcBorders>
              <w:top w:val="nil"/>
              <w:left w:val="nil"/>
              <w:bottom w:val="nil"/>
              <w:right w:val="nil"/>
            </w:tcBorders>
            <w:shd w:val="clear" w:color="auto" w:fill="auto"/>
            <w:noWrap/>
            <w:vAlign w:val="bottom"/>
            <w:hideMark/>
          </w:tcPr>
          <w:p w14:paraId="3ECD54B6" w14:textId="77777777" w:rsidR="00A23F7A" w:rsidRPr="004F426F" w:rsidRDefault="00A23F7A" w:rsidP="00B5765E">
            <w:pPr>
              <w:rPr>
                <w:rFonts w:eastAsia="Times New Roman" w:cs="Times New Roman"/>
                <w:lang w:eastAsia="sv-SE"/>
              </w:rPr>
            </w:pPr>
          </w:p>
        </w:tc>
      </w:tr>
      <w:tr w:rsidR="00A23F7A" w:rsidRPr="004F426F" w14:paraId="5B2AA69E" w14:textId="77777777" w:rsidTr="00B5765E">
        <w:trPr>
          <w:trHeight w:val="180"/>
        </w:trPr>
        <w:tc>
          <w:tcPr>
            <w:tcW w:w="4960" w:type="dxa"/>
            <w:tcBorders>
              <w:top w:val="nil"/>
              <w:left w:val="nil"/>
              <w:bottom w:val="nil"/>
              <w:right w:val="nil"/>
            </w:tcBorders>
            <w:shd w:val="clear" w:color="auto" w:fill="auto"/>
            <w:noWrap/>
            <w:vAlign w:val="bottom"/>
            <w:hideMark/>
          </w:tcPr>
          <w:p w14:paraId="7DB115A8" w14:textId="77777777" w:rsidR="00A23F7A" w:rsidRPr="004F426F" w:rsidRDefault="00A23F7A" w:rsidP="00B5765E">
            <w:pPr>
              <w:rPr>
                <w:rFonts w:ascii="Arial" w:eastAsia="Times New Roman" w:hAnsi="Arial" w:cs="Arial"/>
                <w:b/>
                <w:bCs/>
                <w:sz w:val="14"/>
                <w:szCs w:val="14"/>
                <w:lang w:eastAsia="sv-SE"/>
              </w:rPr>
            </w:pPr>
            <w:r w:rsidRPr="004F426F">
              <w:rPr>
                <w:rFonts w:ascii="Arial" w:eastAsia="Times New Roman" w:hAnsi="Arial" w:cs="Arial"/>
                <w:b/>
                <w:bCs/>
                <w:sz w:val="14"/>
                <w:szCs w:val="14"/>
                <w:lang w:eastAsia="sv-SE"/>
              </w:rPr>
              <w:t>efter den 1 januari 2020</w:t>
            </w:r>
          </w:p>
        </w:tc>
        <w:tc>
          <w:tcPr>
            <w:tcW w:w="940" w:type="dxa"/>
            <w:tcBorders>
              <w:top w:val="nil"/>
              <w:left w:val="nil"/>
              <w:bottom w:val="nil"/>
              <w:right w:val="nil"/>
            </w:tcBorders>
            <w:shd w:val="clear" w:color="auto" w:fill="auto"/>
            <w:noWrap/>
            <w:vAlign w:val="bottom"/>
            <w:hideMark/>
          </w:tcPr>
          <w:p w14:paraId="0D98D7D4" w14:textId="77777777" w:rsidR="00A23F7A" w:rsidRPr="004F426F" w:rsidRDefault="00A23F7A" w:rsidP="00B5765E">
            <w:pPr>
              <w:rPr>
                <w:rFonts w:ascii="Arial" w:eastAsia="Times New Roman" w:hAnsi="Arial" w:cs="Arial"/>
                <w:b/>
                <w:bCs/>
                <w:sz w:val="14"/>
                <w:szCs w:val="14"/>
                <w:lang w:eastAsia="sv-SE"/>
              </w:rPr>
            </w:pPr>
          </w:p>
        </w:tc>
        <w:tc>
          <w:tcPr>
            <w:tcW w:w="900" w:type="dxa"/>
            <w:tcBorders>
              <w:top w:val="nil"/>
              <w:left w:val="nil"/>
              <w:bottom w:val="nil"/>
              <w:right w:val="nil"/>
            </w:tcBorders>
            <w:shd w:val="clear" w:color="auto" w:fill="auto"/>
            <w:noWrap/>
            <w:vAlign w:val="bottom"/>
            <w:hideMark/>
          </w:tcPr>
          <w:p w14:paraId="3B9C94FE" w14:textId="77777777" w:rsidR="00A23F7A" w:rsidRPr="004F426F" w:rsidRDefault="00A23F7A" w:rsidP="00B5765E">
            <w:pPr>
              <w:rPr>
                <w:rFonts w:eastAsia="Times New Roman" w:cs="Times New Roman"/>
                <w:lang w:eastAsia="sv-SE"/>
              </w:rPr>
            </w:pPr>
          </w:p>
        </w:tc>
        <w:tc>
          <w:tcPr>
            <w:tcW w:w="880" w:type="dxa"/>
            <w:tcBorders>
              <w:top w:val="nil"/>
              <w:left w:val="nil"/>
              <w:bottom w:val="nil"/>
              <w:right w:val="nil"/>
            </w:tcBorders>
            <w:shd w:val="clear" w:color="auto" w:fill="auto"/>
            <w:noWrap/>
            <w:vAlign w:val="bottom"/>
            <w:hideMark/>
          </w:tcPr>
          <w:p w14:paraId="010C97DD" w14:textId="77777777" w:rsidR="00A23F7A" w:rsidRPr="004F426F" w:rsidRDefault="00A23F7A" w:rsidP="00B5765E">
            <w:pPr>
              <w:rPr>
                <w:rFonts w:eastAsia="Times New Roman" w:cs="Times New Roman"/>
                <w:lang w:eastAsia="sv-SE"/>
              </w:rPr>
            </w:pPr>
          </w:p>
        </w:tc>
      </w:tr>
      <w:tr w:rsidR="00A23F7A" w:rsidRPr="004F426F" w14:paraId="52219A60" w14:textId="77777777" w:rsidTr="00B5765E">
        <w:trPr>
          <w:trHeight w:val="180"/>
        </w:trPr>
        <w:tc>
          <w:tcPr>
            <w:tcW w:w="4960" w:type="dxa"/>
            <w:tcBorders>
              <w:top w:val="nil"/>
              <w:left w:val="nil"/>
              <w:bottom w:val="nil"/>
              <w:right w:val="nil"/>
            </w:tcBorders>
            <w:shd w:val="clear" w:color="auto" w:fill="auto"/>
            <w:noWrap/>
            <w:vAlign w:val="bottom"/>
            <w:hideMark/>
          </w:tcPr>
          <w:p w14:paraId="0E46D11F" w14:textId="77777777" w:rsidR="00A23F7A" w:rsidRPr="004F426F" w:rsidRDefault="00A23F7A" w:rsidP="00B5765E">
            <w:pPr>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4DD14969" w14:textId="77777777" w:rsidR="00A23F7A" w:rsidRPr="004F426F" w:rsidRDefault="00A23F7A" w:rsidP="00B5765E">
            <w:pPr>
              <w:rPr>
                <w:rFonts w:eastAsia="Times New Roman" w:cs="Times New Roman"/>
                <w:lang w:eastAsia="sv-SE"/>
              </w:rPr>
            </w:pPr>
          </w:p>
        </w:tc>
        <w:tc>
          <w:tcPr>
            <w:tcW w:w="900" w:type="dxa"/>
            <w:tcBorders>
              <w:top w:val="nil"/>
              <w:left w:val="nil"/>
              <w:bottom w:val="nil"/>
              <w:right w:val="nil"/>
            </w:tcBorders>
            <w:shd w:val="clear" w:color="auto" w:fill="auto"/>
            <w:noWrap/>
            <w:vAlign w:val="bottom"/>
            <w:hideMark/>
          </w:tcPr>
          <w:p w14:paraId="70FA0EFE" w14:textId="77777777" w:rsidR="00A23F7A" w:rsidRPr="004F426F" w:rsidRDefault="00A23F7A" w:rsidP="00B5765E">
            <w:pPr>
              <w:rPr>
                <w:rFonts w:eastAsia="Times New Roman" w:cs="Times New Roman"/>
                <w:lang w:eastAsia="sv-SE"/>
              </w:rPr>
            </w:pPr>
          </w:p>
        </w:tc>
        <w:tc>
          <w:tcPr>
            <w:tcW w:w="880" w:type="dxa"/>
            <w:tcBorders>
              <w:top w:val="nil"/>
              <w:left w:val="nil"/>
              <w:bottom w:val="nil"/>
              <w:right w:val="nil"/>
            </w:tcBorders>
            <w:shd w:val="clear" w:color="auto" w:fill="auto"/>
            <w:noWrap/>
            <w:vAlign w:val="bottom"/>
            <w:hideMark/>
          </w:tcPr>
          <w:p w14:paraId="441E1BE9" w14:textId="77777777" w:rsidR="00A23F7A" w:rsidRPr="004F426F" w:rsidRDefault="00A23F7A" w:rsidP="00B5765E">
            <w:pPr>
              <w:rPr>
                <w:rFonts w:eastAsia="Times New Roman" w:cs="Times New Roman"/>
                <w:lang w:eastAsia="sv-SE"/>
              </w:rPr>
            </w:pPr>
          </w:p>
        </w:tc>
      </w:tr>
      <w:tr w:rsidR="00A23F7A" w:rsidRPr="004F426F" w14:paraId="3C0F0416" w14:textId="77777777" w:rsidTr="00B5765E">
        <w:trPr>
          <w:trHeight w:val="180"/>
        </w:trPr>
        <w:tc>
          <w:tcPr>
            <w:tcW w:w="4960" w:type="dxa"/>
            <w:tcBorders>
              <w:top w:val="nil"/>
              <w:left w:val="nil"/>
              <w:bottom w:val="nil"/>
              <w:right w:val="nil"/>
            </w:tcBorders>
            <w:shd w:val="clear" w:color="auto" w:fill="auto"/>
            <w:noWrap/>
            <w:vAlign w:val="bottom"/>
            <w:hideMark/>
          </w:tcPr>
          <w:p w14:paraId="6E2C41D1" w14:textId="3BD56978" w:rsidR="00A23F7A" w:rsidRPr="004F426F" w:rsidRDefault="00A23F7A" w:rsidP="00B5765E">
            <w:pPr>
              <w:rPr>
                <w:rFonts w:ascii="Arial" w:eastAsia="Times New Roman" w:hAnsi="Arial" w:cs="Arial"/>
                <w:sz w:val="14"/>
                <w:szCs w:val="14"/>
                <w:lang w:eastAsia="sv-SE"/>
              </w:rPr>
            </w:pPr>
            <w:r w:rsidRPr="004F426F">
              <w:rPr>
                <w:rFonts w:ascii="Arial" w:eastAsia="Times New Roman" w:hAnsi="Arial" w:cs="Arial"/>
                <w:sz w:val="14"/>
                <w:szCs w:val="14"/>
                <w:lang w:eastAsia="sv-SE"/>
              </w:rPr>
              <w:t>OPS-utredningen</w:t>
            </w:r>
            <w:r w:rsidR="00D1655D">
              <w:rPr>
                <w:rFonts w:ascii="Arial" w:eastAsia="Times New Roman" w:hAnsi="Arial" w:cs="Arial"/>
                <w:sz w:val="14"/>
                <w:szCs w:val="14"/>
                <w:lang w:eastAsia="sv-SE"/>
              </w:rPr>
              <w:t xml:space="preserve"> </w:t>
            </w:r>
            <w:r w:rsidRPr="004F426F">
              <w:rPr>
                <w:rFonts w:ascii="Arial" w:eastAsia="Times New Roman" w:hAnsi="Arial" w:cs="Arial"/>
                <w:sz w:val="14"/>
                <w:szCs w:val="14"/>
                <w:lang w:eastAsia="sv-SE"/>
              </w:rPr>
              <w:t>(S 2018:01)</w:t>
            </w:r>
          </w:p>
        </w:tc>
        <w:tc>
          <w:tcPr>
            <w:tcW w:w="940" w:type="dxa"/>
            <w:tcBorders>
              <w:top w:val="nil"/>
              <w:left w:val="nil"/>
              <w:bottom w:val="nil"/>
              <w:right w:val="nil"/>
            </w:tcBorders>
            <w:shd w:val="clear" w:color="auto" w:fill="auto"/>
            <w:noWrap/>
            <w:vAlign w:val="bottom"/>
            <w:hideMark/>
          </w:tcPr>
          <w:p w14:paraId="32E5F32D"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2 226 </w:t>
            </w:r>
          </w:p>
        </w:tc>
        <w:tc>
          <w:tcPr>
            <w:tcW w:w="900" w:type="dxa"/>
            <w:tcBorders>
              <w:top w:val="nil"/>
              <w:left w:val="nil"/>
              <w:bottom w:val="nil"/>
              <w:right w:val="nil"/>
            </w:tcBorders>
            <w:shd w:val="clear" w:color="auto" w:fill="auto"/>
            <w:noWrap/>
            <w:vAlign w:val="bottom"/>
            <w:hideMark/>
          </w:tcPr>
          <w:p w14:paraId="3AAECFC1"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3 044 </w:t>
            </w:r>
          </w:p>
        </w:tc>
        <w:tc>
          <w:tcPr>
            <w:tcW w:w="880" w:type="dxa"/>
            <w:tcBorders>
              <w:top w:val="nil"/>
              <w:left w:val="nil"/>
              <w:bottom w:val="nil"/>
              <w:right w:val="nil"/>
            </w:tcBorders>
            <w:shd w:val="clear" w:color="auto" w:fill="auto"/>
            <w:noWrap/>
            <w:vAlign w:val="bottom"/>
            <w:hideMark/>
          </w:tcPr>
          <w:p w14:paraId="5F64E0C0"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156 </w:t>
            </w:r>
          </w:p>
        </w:tc>
      </w:tr>
      <w:tr w:rsidR="00A23F7A" w:rsidRPr="004F426F" w14:paraId="028B2630" w14:textId="77777777" w:rsidTr="00B5765E">
        <w:trPr>
          <w:trHeight w:val="180"/>
        </w:trPr>
        <w:tc>
          <w:tcPr>
            <w:tcW w:w="4960" w:type="dxa"/>
            <w:tcBorders>
              <w:top w:val="nil"/>
              <w:left w:val="nil"/>
              <w:bottom w:val="nil"/>
              <w:right w:val="nil"/>
            </w:tcBorders>
            <w:shd w:val="clear" w:color="auto" w:fill="auto"/>
            <w:noWrap/>
            <w:vAlign w:val="bottom"/>
            <w:hideMark/>
          </w:tcPr>
          <w:p w14:paraId="271C8DC5" w14:textId="5544BCBC" w:rsidR="00A23F7A" w:rsidRPr="004F426F" w:rsidRDefault="00A23F7A" w:rsidP="00B5765E">
            <w:pPr>
              <w:rPr>
                <w:rFonts w:ascii="Arial" w:eastAsia="Times New Roman" w:hAnsi="Arial" w:cs="Arial"/>
                <w:sz w:val="14"/>
                <w:szCs w:val="14"/>
                <w:lang w:eastAsia="sv-SE"/>
              </w:rPr>
            </w:pPr>
            <w:r w:rsidRPr="004F426F">
              <w:rPr>
                <w:rFonts w:ascii="Arial" w:eastAsia="Times New Roman" w:hAnsi="Arial" w:cs="Arial"/>
                <w:sz w:val="14"/>
                <w:szCs w:val="14"/>
                <w:lang w:eastAsia="sv-SE"/>
              </w:rPr>
              <w:t>Rådet för medicinsk-etiska frågor (SMER)</w:t>
            </w:r>
            <w:r w:rsidR="00D1655D">
              <w:rPr>
                <w:rFonts w:ascii="Arial" w:eastAsia="Times New Roman" w:hAnsi="Arial" w:cs="Arial"/>
                <w:sz w:val="14"/>
                <w:szCs w:val="14"/>
                <w:lang w:eastAsia="sv-SE"/>
              </w:rPr>
              <w:t xml:space="preserve"> </w:t>
            </w:r>
            <w:r w:rsidRPr="004F426F">
              <w:rPr>
                <w:rFonts w:ascii="Arial" w:eastAsia="Times New Roman" w:hAnsi="Arial" w:cs="Arial"/>
                <w:sz w:val="14"/>
                <w:szCs w:val="14"/>
                <w:lang w:eastAsia="sv-SE"/>
              </w:rPr>
              <w:t>(S 1985:A)</w:t>
            </w:r>
          </w:p>
        </w:tc>
        <w:tc>
          <w:tcPr>
            <w:tcW w:w="940" w:type="dxa"/>
            <w:tcBorders>
              <w:top w:val="nil"/>
              <w:left w:val="nil"/>
              <w:bottom w:val="nil"/>
              <w:right w:val="nil"/>
            </w:tcBorders>
            <w:shd w:val="clear" w:color="auto" w:fill="auto"/>
            <w:noWrap/>
            <w:vAlign w:val="bottom"/>
            <w:hideMark/>
          </w:tcPr>
          <w:p w14:paraId="0D7786E0"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63 030 </w:t>
            </w:r>
          </w:p>
        </w:tc>
        <w:tc>
          <w:tcPr>
            <w:tcW w:w="900" w:type="dxa"/>
            <w:tcBorders>
              <w:top w:val="nil"/>
              <w:left w:val="nil"/>
              <w:bottom w:val="nil"/>
              <w:right w:val="nil"/>
            </w:tcBorders>
            <w:shd w:val="clear" w:color="auto" w:fill="auto"/>
            <w:noWrap/>
            <w:vAlign w:val="bottom"/>
            <w:hideMark/>
          </w:tcPr>
          <w:p w14:paraId="3D7DFDB7"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3 148 </w:t>
            </w:r>
          </w:p>
        </w:tc>
        <w:tc>
          <w:tcPr>
            <w:tcW w:w="880" w:type="dxa"/>
            <w:tcBorders>
              <w:top w:val="nil"/>
              <w:left w:val="nil"/>
              <w:bottom w:val="nil"/>
              <w:right w:val="nil"/>
            </w:tcBorders>
            <w:shd w:val="clear" w:color="auto" w:fill="auto"/>
            <w:noWrap/>
            <w:vAlign w:val="bottom"/>
            <w:hideMark/>
          </w:tcPr>
          <w:p w14:paraId="257B341E"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220 </w:t>
            </w:r>
          </w:p>
        </w:tc>
      </w:tr>
      <w:tr w:rsidR="00A23F7A" w:rsidRPr="004F426F" w14:paraId="5C8E0D50" w14:textId="77777777" w:rsidTr="00B5765E">
        <w:trPr>
          <w:trHeight w:val="180"/>
        </w:trPr>
        <w:tc>
          <w:tcPr>
            <w:tcW w:w="4960" w:type="dxa"/>
            <w:tcBorders>
              <w:top w:val="nil"/>
              <w:left w:val="nil"/>
              <w:bottom w:val="nil"/>
              <w:right w:val="nil"/>
            </w:tcBorders>
            <w:shd w:val="clear" w:color="auto" w:fill="auto"/>
            <w:noWrap/>
            <w:vAlign w:val="bottom"/>
            <w:hideMark/>
          </w:tcPr>
          <w:p w14:paraId="2F44B743" w14:textId="77777777" w:rsidR="00A23F7A" w:rsidRPr="004F426F" w:rsidRDefault="00A23F7A" w:rsidP="00B5765E">
            <w:pPr>
              <w:rPr>
                <w:rFonts w:ascii="Arial" w:eastAsia="Times New Roman" w:hAnsi="Arial" w:cs="Arial"/>
                <w:sz w:val="14"/>
                <w:szCs w:val="14"/>
                <w:lang w:eastAsia="sv-SE"/>
              </w:rPr>
            </w:pPr>
            <w:r w:rsidRPr="004F426F">
              <w:rPr>
                <w:rFonts w:ascii="Arial" w:eastAsia="Times New Roman" w:hAnsi="Arial" w:cs="Arial"/>
                <w:sz w:val="14"/>
                <w:szCs w:val="14"/>
                <w:lang w:eastAsia="sv-SE"/>
              </w:rPr>
              <w:t>Pensionärskommittén (S 1991:08)</w:t>
            </w:r>
          </w:p>
        </w:tc>
        <w:tc>
          <w:tcPr>
            <w:tcW w:w="940" w:type="dxa"/>
            <w:tcBorders>
              <w:top w:val="nil"/>
              <w:left w:val="nil"/>
              <w:bottom w:val="nil"/>
              <w:right w:val="nil"/>
            </w:tcBorders>
            <w:shd w:val="clear" w:color="auto" w:fill="auto"/>
            <w:noWrap/>
            <w:vAlign w:val="bottom"/>
            <w:hideMark/>
          </w:tcPr>
          <w:p w14:paraId="7A37452E"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287 </w:t>
            </w:r>
          </w:p>
        </w:tc>
        <w:tc>
          <w:tcPr>
            <w:tcW w:w="900" w:type="dxa"/>
            <w:tcBorders>
              <w:top w:val="nil"/>
              <w:left w:val="nil"/>
              <w:bottom w:val="nil"/>
              <w:right w:val="nil"/>
            </w:tcBorders>
            <w:shd w:val="clear" w:color="auto" w:fill="auto"/>
            <w:noWrap/>
            <w:vAlign w:val="bottom"/>
            <w:hideMark/>
          </w:tcPr>
          <w:p w14:paraId="3565DD43"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5 </w:t>
            </w:r>
          </w:p>
        </w:tc>
        <w:tc>
          <w:tcPr>
            <w:tcW w:w="880" w:type="dxa"/>
            <w:tcBorders>
              <w:top w:val="nil"/>
              <w:left w:val="nil"/>
              <w:bottom w:val="nil"/>
              <w:right w:val="nil"/>
            </w:tcBorders>
            <w:shd w:val="clear" w:color="auto" w:fill="auto"/>
            <w:noWrap/>
            <w:vAlign w:val="bottom"/>
            <w:hideMark/>
          </w:tcPr>
          <w:p w14:paraId="1FE62E61"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12 </w:t>
            </w:r>
          </w:p>
        </w:tc>
      </w:tr>
      <w:tr w:rsidR="00A23F7A" w:rsidRPr="004F426F" w14:paraId="2034D436" w14:textId="77777777" w:rsidTr="00B5765E">
        <w:trPr>
          <w:trHeight w:val="180"/>
        </w:trPr>
        <w:tc>
          <w:tcPr>
            <w:tcW w:w="4960" w:type="dxa"/>
            <w:tcBorders>
              <w:top w:val="nil"/>
              <w:left w:val="nil"/>
              <w:bottom w:val="nil"/>
              <w:right w:val="nil"/>
            </w:tcBorders>
            <w:shd w:val="clear" w:color="auto" w:fill="auto"/>
            <w:noWrap/>
            <w:vAlign w:val="bottom"/>
            <w:hideMark/>
          </w:tcPr>
          <w:p w14:paraId="50A19A3E" w14:textId="77777777" w:rsidR="00A23F7A" w:rsidRPr="004F426F" w:rsidRDefault="00A23F7A" w:rsidP="00B5765E">
            <w:pPr>
              <w:rPr>
                <w:rFonts w:ascii="Arial" w:eastAsia="Times New Roman" w:hAnsi="Arial" w:cs="Arial"/>
                <w:sz w:val="14"/>
                <w:szCs w:val="14"/>
                <w:lang w:eastAsia="sv-SE"/>
              </w:rPr>
            </w:pPr>
            <w:r w:rsidRPr="004F426F">
              <w:rPr>
                <w:rFonts w:ascii="Arial" w:eastAsia="Times New Roman" w:hAnsi="Arial" w:cs="Arial"/>
                <w:sz w:val="14"/>
                <w:szCs w:val="14"/>
                <w:lang w:eastAsia="sv-SE"/>
              </w:rPr>
              <w:t>Funktionshinderdelegationen (S 1998:B)</w:t>
            </w:r>
          </w:p>
        </w:tc>
        <w:tc>
          <w:tcPr>
            <w:tcW w:w="940" w:type="dxa"/>
            <w:tcBorders>
              <w:top w:val="nil"/>
              <w:left w:val="nil"/>
              <w:bottom w:val="nil"/>
              <w:right w:val="nil"/>
            </w:tcBorders>
            <w:shd w:val="clear" w:color="auto" w:fill="auto"/>
            <w:noWrap/>
            <w:vAlign w:val="bottom"/>
            <w:hideMark/>
          </w:tcPr>
          <w:p w14:paraId="62A710BE"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313 </w:t>
            </w:r>
          </w:p>
        </w:tc>
        <w:tc>
          <w:tcPr>
            <w:tcW w:w="900" w:type="dxa"/>
            <w:tcBorders>
              <w:top w:val="nil"/>
              <w:left w:val="nil"/>
              <w:bottom w:val="nil"/>
              <w:right w:val="nil"/>
            </w:tcBorders>
            <w:shd w:val="clear" w:color="auto" w:fill="auto"/>
            <w:noWrap/>
            <w:vAlign w:val="bottom"/>
            <w:hideMark/>
          </w:tcPr>
          <w:p w14:paraId="3E3A2928"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7 </w:t>
            </w:r>
          </w:p>
        </w:tc>
        <w:tc>
          <w:tcPr>
            <w:tcW w:w="880" w:type="dxa"/>
            <w:tcBorders>
              <w:top w:val="nil"/>
              <w:left w:val="nil"/>
              <w:bottom w:val="nil"/>
              <w:right w:val="nil"/>
            </w:tcBorders>
            <w:shd w:val="clear" w:color="auto" w:fill="auto"/>
            <w:noWrap/>
            <w:vAlign w:val="bottom"/>
            <w:hideMark/>
          </w:tcPr>
          <w:p w14:paraId="5849BF18"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  -  </w:t>
            </w:r>
          </w:p>
        </w:tc>
      </w:tr>
      <w:tr w:rsidR="00A23F7A" w:rsidRPr="004F426F" w14:paraId="5A1C058A" w14:textId="77777777" w:rsidTr="00B5765E">
        <w:trPr>
          <w:trHeight w:val="180"/>
        </w:trPr>
        <w:tc>
          <w:tcPr>
            <w:tcW w:w="4960" w:type="dxa"/>
            <w:tcBorders>
              <w:top w:val="nil"/>
              <w:left w:val="nil"/>
              <w:bottom w:val="nil"/>
              <w:right w:val="nil"/>
            </w:tcBorders>
            <w:shd w:val="clear" w:color="auto" w:fill="auto"/>
            <w:noWrap/>
            <w:vAlign w:val="bottom"/>
            <w:hideMark/>
          </w:tcPr>
          <w:p w14:paraId="25BDE2F3" w14:textId="77777777" w:rsidR="00A23F7A" w:rsidRPr="004F426F" w:rsidRDefault="00A23F7A" w:rsidP="00B5765E">
            <w:pPr>
              <w:rPr>
                <w:rFonts w:ascii="Arial" w:eastAsia="Times New Roman" w:hAnsi="Arial" w:cs="Arial"/>
                <w:sz w:val="14"/>
                <w:szCs w:val="14"/>
                <w:lang w:eastAsia="sv-SE"/>
              </w:rPr>
            </w:pPr>
            <w:r w:rsidRPr="004F426F">
              <w:rPr>
                <w:rFonts w:ascii="Arial" w:eastAsia="Times New Roman" w:hAnsi="Arial" w:cs="Arial"/>
                <w:sz w:val="14"/>
                <w:szCs w:val="14"/>
                <w:lang w:eastAsia="sv-SE"/>
              </w:rPr>
              <w:t>Pensionsgruppen (S 2007:F)</w:t>
            </w:r>
          </w:p>
        </w:tc>
        <w:tc>
          <w:tcPr>
            <w:tcW w:w="940" w:type="dxa"/>
            <w:tcBorders>
              <w:top w:val="nil"/>
              <w:left w:val="nil"/>
              <w:bottom w:val="nil"/>
              <w:right w:val="nil"/>
            </w:tcBorders>
            <w:shd w:val="clear" w:color="auto" w:fill="auto"/>
            <w:noWrap/>
            <w:vAlign w:val="bottom"/>
            <w:hideMark/>
          </w:tcPr>
          <w:p w14:paraId="00B85B20"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608 </w:t>
            </w:r>
          </w:p>
        </w:tc>
        <w:tc>
          <w:tcPr>
            <w:tcW w:w="900" w:type="dxa"/>
            <w:tcBorders>
              <w:top w:val="nil"/>
              <w:left w:val="nil"/>
              <w:bottom w:val="nil"/>
              <w:right w:val="nil"/>
            </w:tcBorders>
            <w:shd w:val="clear" w:color="auto" w:fill="auto"/>
            <w:noWrap/>
            <w:vAlign w:val="bottom"/>
            <w:hideMark/>
          </w:tcPr>
          <w:p w14:paraId="3B8C7BBE"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6 </w:t>
            </w:r>
          </w:p>
        </w:tc>
        <w:tc>
          <w:tcPr>
            <w:tcW w:w="880" w:type="dxa"/>
            <w:tcBorders>
              <w:top w:val="nil"/>
              <w:left w:val="nil"/>
              <w:bottom w:val="nil"/>
              <w:right w:val="nil"/>
            </w:tcBorders>
            <w:shd w:val="clear" w:color="auto" w:fill="auto"/>
            <w:noWrap/>
            <w:vAlign w:val="bottom"/>
            <w:hideMark/>
          </w:tcPr>
          <w:p w14:paraId="17740CCE"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  -  </w:t>
            </w:r>
          </w:p>
        </w:tc>
      </w:tr>
      <w:tr w:rsidR="00A23F7A" w:rsidRPr="004F426F" w14:paraId="447A8287" w14:textId="77777777" w:rsidTr="00B5765E">
        <w:trPr>
          <w:trHeight w:val="180"/>
        </w:trPr>
        <w:tc>
          <w:tcPr>
            <w:tcW w:w="4960" w:type="dxa"/>
            <w:tcBorders>
              <w:top w:val="nil"/>
              <w:left w:val="nil"/>
              <w:bottom w:val="nil"/>
              <w:right w:val="nil"/>
            </w:tcBorders>
            <w:shd w:val="clear" w:color="auto" w:fill="auto"/>
            <w:noWrap/>
            <w:vAlign w:val="bottom"/>
            <w:hideMark/>
          </w:tcPr>
          <w:p w14:paraId="000D5CA6" w14:textId="77777777" w:rsidR="00A23F7A" w:rsidRPr="004F426F" w:rsidRDefault="00A23F7A" w:rsidP="00B5765E">
            <w:pPr>
              <w:rPr>
                <w:rFonts w:ascii="Arial" w:eastAsia="Times New Roman" w:hAnsi="Arial" w:cs="Arial"/>
                <w:sz w:val="14"/>
                <w:szCs w:val="14"/>
                <w:lang w:eastAsia="sv-SE"/>
              </w:rPr>
            </w:pPr>
            <w:r w:rsidRPr="004F426F">
              <w:rPr>
                <w:rFonts w:ascii="Arial" w:eastAsia="Times New Roman" w:hAnsi="Arial" w:cs="Arial"/>
                <w:sz w:val="14"/>
                <w:szCs w:val="14"/>
                <w:lang w:eastAsia="sv-SE"/>
              </w:rPr>
              <w:t>Samordnad utveckling för god och nära vård (S 2017:01)</w:t>
            </w:r>
          </w:p>
        </w:tc>
        <w:tc>
          <w:tcPr>
            <w:tcW w:w="940" w:type="dxa"/>
            <w:tcBorders>
              <w:top w:val="nil"/>
              <w:left w:val="nil"/>
              <w:bottom w:val="nil"/>
              <w:right w:val="nil"/>
            </w:tcBorders>
            <w:shd w:val="clear" w:color="auto" w:fill="auto"/>
            <w:noWrap/>
            <w:vAlign w:val="bottom"/>
            <w:hideMark/>
          </w:tcPr>
          <w:p w14:paraId="1BA7F3CB"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9 562 </w:t>
            </w:r>
          </w:p>
        </w:tc>
        <w:tc>
          <w:tcPr>
            <w:tcW w:w="900" w:type="dxa"/>
            <w:tcBorders>
              <w:top w:val="nil"/>
              <w:left w:val="nil"/>
              <w:bottom w:val="nil"/>
              <w:right w:val="nil"/>
            </w:tcBorders>
            <w:shd w:val="clear" w:color="auto" w:fill="auto"/>
            <w:noWrap/>
            <w:vAlign w:val="bottom"/>
            <w:hideMark/>
          </w:tcPr>
          <w:p w14:paraId="15408206"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5 384 </w:t>
            </w:r>
          </w:p>
        </w:tc>
        <w:tc>
          <w:tcPr>
            <w:tcW w:w="880" w:type="dxa"/>
            <w:tcBorders>
              <w:top w:val="nil"/>
              <w:left w:val="nil"/>
              <w:bottom w:val="nil"/>
              <w:right w:val="nil"/>
            </w:tcBorders>
            <w:shd w:val="clear" w:color="auto" w:fill="auto"/>
            <w:noWrap/>
            <w:vAlign w:val="bottom"/>
            <w:hideMark/>
          </w:tcPr>
          <w:p w14:paraId="66C8E809"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10 </w:t>
            </w:r>
          </w:p>
        </w:tc>
      </w:tr>
      <w:tr w:rsidR="00A23F7A" w:rsidRPr="004F426F" w14:paraId="7DBC5DD0" w14:textId="77777777" w:rsidTr="00B5765E">
        <w:trPr>
          <w:trHeight w:val="180"/>
        </w:trPr>
        <w:tc>
          <w:tcPr>
            <w:tcW w:w="4960" w:type="dxa"/>
            <w:tcBorders>
              <w:top w:val="nil"/>
              <w:left w:val="nil"/>
              <w:bottom w:val="nil"/>
              <w:right w:val="nil"/>
            </w:tcBorders>
            <w:shd w:val="clear" w:color="auto" w:fill="auto"/>
            <w:noWrap/>
            <w:vAlign w:val="bottom"/>
            <w:hideMark/>
          </w:tcPr>
          <w:p w14:paraId="2AEE460B" w14:textId="77777777" w:rsidR="00A23F7A" w:rsidRPr="004F426F" w:rsidRDefault="00A23F7A" w:rsidP="00B5765E">
            <w:pPr>
              <w:rPr>
                <w:rFonts w:ascii="Arial" w:eastAsia="Times New Roman" w:hAnsi="Arial" w:cs="Arial"/>
                <w:sz w:val="14"/>
                <w:szCs w:val="14"/>
                <w:lang w:eastAsia="sv-SE"/>
              </w:rPr>
            </w:pPr>
            <w:r w:rsidRPr="004F426F">
              <w:rPr>
                <w:rFonts w:ascii="Arial" w:eastAsia="Times New Roman" w:hAnsi="Arial" w:cs="Arial"/>
                <w:sz w:val="14"/>
                <w:szCs w:val="14"/>
                <w:lang w:eastAsia="sv-SE"/>
              </w:rPr>
              <w:t>Framtidens socialtjänst (S 2017:03)</w:t>
            </w:r>
          </w:p>
        </w:tc>
        <w:tc>
          <w:tcPr>
            <w:tcW w:w="940" w:type="dxa"/>
            <w:tcBorders>
              <w:top w:val="nil"/>
              <w:left w:val="nil"/>
              <w:bottom w:val="nil"/>
              <w:right w:val="nil"/>
            </w:tcBorders>
            <w:shd w:val="clear" w:color="auto" w:fill="auto"/>
            <w:noWrap/>
            <w:vAlign w:val="bottom"/>
            <w:hideMark/>
          </w:tcPr>
          <w:p w14:paraId="1201D509"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7 874 </w:t>
            </w:r>
          </w:p>
        </w:tc>
        <w:tc>
          <w:tcPr>
            <w:tcW w:w="900" w:type="dxa"/>
            <w:tcBorders>
              <w:top w:val="nil"/>
              <w:left w:val="nil"/>
              <w:bottom w:val="nil"/>
              <w:right w:val="nil"/>
            </w:tcBorders>
            <w:shd w:val="clear" w:color="auto" w:fill="auto"/>
            <w:noWrap/>
            <w:vAlign w:val="bottom"/>
            <w:hideMark/>
          </w:tcPr>
          <w:p w14:paraId="6B568738"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5 515 </w:t>
            </w:r>
          </w:p>
        </w:tc>
        <w:tc>
          <w:tcPr>
            <w:tcW w:w="880" w:type="dxa"/>
            <w:tcBorders>
              <w:top w:val="nil"/>
              <w:left w:val="nil"/>
              <w:bottom w:val="nil"/>
              <w:right w:val="nil"/>
            </w:tcBorders>
            <w:shd w:val="clear" w:color="auto" w:fill="auto"/>
            <w:noWrap/>
            <w:vAlign w:val="bottom"/>
            <w:hideMark/>
          </w:tcPr>
          <w:p w14:paraId="718E5E16"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59 </w:t>
            </w:r>
          </w:p>
        </w:tc>
      </w:tr>
      <w:tr w:rsidR="00A23F7A" w:rsidRPr="004F426F" w14:paraId="15F07651" w14:textId="77777777" w:rsidTr="00B5765E">
        <w:trPr>
          <w:trHeight w:val="180"/>
        </w:trPr>
        <w:tc>
          <w:tcPr>
            <w:tcW w:w="4960" w:type="dxa"/>
            <w:tcBorders>
              <w:top w:val="nil"/>
              <w:left w:val="nil"/>
              <w:bottom w:val="nil"/>
              <w:right w:val="nil"/>
            </w:tcBorders>
            <w:shd w:val="clear" w:color="auto" w:fill="auto"/>
            <w:noWrap/>
            <w:vAlign w:val="bottom"/>
            <w:hideMark/>
          </w:tcPr>
          <w:p w14:paraId="3E67DD17" w14:textId="77777777" w:rsidR="00A23F7A" w:rsidRPr="004F426F" w:rsidRDefault="00A23F7A" w:rsidP="00B5765E">
            <w:pPr>
              <w:rPr>
                <w:rFonts w:ascii="Arial" w:eastAsia="Times New Roman" w:hAnsi="Arial" w:cs="Arial"/>
                <w:sz w:val="14"/>
                <w:szCs w:val="14"/>
                <w:lang w:eastAsia="sv-SE"/>
              </w:rPr>
            </w:pPr>
            <w:r w:rsidRPr="004F426F">
              <w:rPr>
                <w:rFonts w:ascii="Arial" w:eastAsia="Times New Roman" w:hAnsi="Arial" w:cs="Arial"/>
                <w:sz w:val="14"/>
                <w:szCs w:val="14"/>
                <w:lang w:eastAsia="sv-SE"/>
              </w:rPr>
              <w:t>Utredningen om jämlik tandhälsa (S 2018:02)</w:t>
            </w:r>
          </w:p>
        </w:tc>
        <w:tc>
          <w:tcPr>
            <w:tcW w:w="940" w:type="dxa"/>
            <w:tcBorders>
              <w:top w:val="nil"/>
              <w:left w:val="nil"/>
              <w:bottom w:val="nil"/>
              <w:right w:val="nil"/>
            </w:tcBorders>
            <w:shd w:val="clear" w:color="auto" w:fill="auto"/>
            <w:noWrap/>
            <w:vAlign w:val="bottom"/>
            <w:hideMark/>
          </w:tcPr>
          <w:p w14:paraId="31997DD1"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2 389 </w:t>
            </w:r>
          </w:p>
        </w:tc>
        <w:tc>
          <w:tcPr>
            <w:tcW w:w="900" w:type="dxa"/>
            <w:tcBorders>
              <w:top w:val="nil"/>
              <w:left w:val="nil"/>
              <w:bottom w:val="nil"/>
              <w:right w:val="nil"/>
            </w:tcBorders>
            <w:shd w:val="clear" w:color="auto" w:fill="auto"/>
            <w:noWrap/>
            <w:vAlign w:val="bottom"/>
            <w:hideMark/>
          </w:tcPr>
          <w:p w14:paraId="687C992F"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3 178 </w:t>
            </w:r>
          </w:p>
        </w:tc>
        <w:tc>
          <w:tcPr>
            <w:tcW w:w="880" w:type="dxa"/>
            <w:tcBorders>
              <w:top w:val="nil"/>
              <w:left w:val="nil"/>
              <w:bottom w:val="nil"/>
              <w:right w:val="nil"/>
            </w:tcBorders>
            <w:shd w:val="clear" w:color="auto" w:fill="auto"/>
            <w:noWrap/>
            <w:vAlign w:val="bottom"/>
            <w:hideMark/>
          </w:tcPr>
          <w:p w14:paraId="0F0D8D40"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72 </w:t>
            </w:r>
          </w:p>
        </w:tc>
      </w:tr>
      <w:tr w:rsidR="00A23F7A" w:rsidRPr="004F426F" w14:paraId="70B097D1" w14:textId="77777777" w:rsidTr="00B5765E">
        <w:trPr>
          <w:trHeight w:val="180"/>
        </w:trPr>
        <w:tc>
          <w:tcPr>
            <w:tcW w:w="4960" w:type="dxa"/>
            <w:tcBorders>
              <w:top w:val="nil"/>
              <w:left w:val="nil"/>
              <w:bottom w:val="nil"/>
              <w:right w:val="nil"/>
            </w:tcBorders>
            <w:shd w:val="clear" w:color="auto" w:fill="auto"/>
            <w:noWrap/>
            <w:vAlign w:val="bottom"/>
            <w:hideMark/>
          </w:tcPr>
          <w:p w14:paraId="44F7BF64" w14:textId="77777777" w:rsidR="00A23F7A" w:rsidRPr="004F426F" w:rsidRDefault="00A23F7A" w:rsidP="00B5765E">
            <w:pPr>
              <w:rPr>
                <w:rFonts w:ascii="Arial" w:eastAsia="Times New Roman" w:hAnsi="Arial" w:cs="Arial"/>
                <w:sz w:val="14"/>
                <w:szCs w:val="14"/>
                <w:lang w:eastAsia="sv-SE"/>
              </w:rPr>
            </w:pPr>
            <w:r w:rsidRPr="004F426F">
              <w:rPr>
                <w:rFonts w:ascii="Arial" w:eastAsia="Times New Roman" w:hAnsi="Arial" w:cs="Arial"/>
                <w:sz w:val="14"/>
                <w:szCs w:val="14"/>
                <w:lang w:eastAsia="sv-SE"/>
              </w:rPr>
              <w:t>Utr. om en trygg sjukförsäkring med människan i centrum (S 2018:05)</w:t>
            </w:r>
          </w:p>
        </w:tc>
        <w:tc>
          <w:tcPr>
            <w:tcW w:w="940" w:type="dxa"/>
            <w:tcBorders>
              <w:top w:val="nil"/>
              <w:left w:val="nil"/>
              <w:bottom w:val="nil"/>
              <w:right w:val="nil"/>
            </w:tcBorders>
            <w:shd w:val="clear" w:color="auto" w:fill="auto"/>
            <w:noWrap/>
            <w:vAlign w:val="bottom"/>
            <w:hideMark/>
          </w:tcPr>
          <w:p w14:paraId="6F76417B"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1 050 </w:t>
            </w:r>
          </w:p>
        </w:tc>
        <w:tc>
          <w:tcPr>
            <w:tcW w:w="900" w:type="dxa"/>
            <w:tcBorders>
              <w:top w:val="nil"/>
              <w:left w:val="nil"/>
              <w:bottom w:val="nil"/>
              <w:right w:val="nil"/>
            </w:tcBorders>
            <w:shd w:val="clear" w:color="auto" w:fill="auto"/>
            <w:noWrap/>
            <w:vAlign w:val="bottom"/>
            <w:hideMark/>
          </w:tcPr>
          <w:p w14:paraId="26BB09F1"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2 127 </w:t>
            </w:r>
          </w:p>
        </w:tc>
        <w:tc>
          <w:tcPr>
            <w:tcW w:w="880" w:type="dxa"/>
            <w:tcBorders>
              <w:top w:val="nil"/>
              <w:left w:val="nil"/>
              <w:bottom w:val="nil"/>
              <w:right w:val="nil"/>
            </w:tcBorders>
            <w:shd w:val="clear" w:color="auto" w:fill="auto"/>
            <w:noWrap/>
            <w:vAlign w:val="bottom"/>
            <w:hideMark/>
          </w:tcPr>
          <w:p w14:paraId="70791892"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74 </w:t>
            </w:r>
          </w:p>
        </w:tc>
      </w:tr>
      <w:tr w:rsidR="00A23F7A" w:rsidRPr="004F426F" w14:paraId="6B3CB475" w14:textId="77777777" w:rsidTr="00B5765E">
        <w:trPr>
          <w:trHeight w:val="180"/>
        </w:trPr>
        <w:tc>
          <w:tcPr>
            <w:tcW w:w="4960" w:type="dxa"/>
            <w:tcBorders>
              <w:top w:val="nil"/>
              <w:left w:val="nil"/>
              <w:bottom w:val="nil"/>
              <w:right w:val="nil"/>
            </w:tcBorders>
            <w:shd w:val="clear" w:color="auto" w:fill="auto"/>
            <w:noWrap/>
            <w:vAlign w:val="bottom"/>
            <w:hideMark/>
          </w:tcPr>
          <w:p w14:paraId="41BD13A7" w14:textId="2774ADA6" w:rsidR="00A23F7A" w:rsidRPr="004F426F" w:rsidRDefault="00A23F7A" w:rsidP="00B5765E">
            <w:pPr>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Nationell samordnare för en välfungerande sjukskrivningsprocess </w:t>
            </w:r>
            <w:r w:rsidR="007C1416">
              <w:rPr>
                <w:rFonts w:ascii="Arial" w:eastAsia="Times New Roman" w:hAnsi="Arial" w:cs="Arial"/>
                <w:sz w:val="14"/>
                <w:szCs w:val="14"/>
                <w:lang w:eastAsia="sv-SE"/>
              </w:rPr>
              <w:br/>
            </w:r>
            <w:r w:rsidRPr="004F426F">
              <w:rPr>
                <w:rFonts w:ascii="Arial" w:eastAsia="Times New Roman" w:hAnsi="Arial" w:cs="Arial"/>
                <w:sz w:val="14"/>
                <w:szCs w:val="14"/>
                <w:lang w:eastAsia="sv-SE"/>
              </w:rPr>
              <w:t>(S 2018:06)</w:t>
            </w:r>
          </w:p>
        </w:tc>
        <w:tc>
          <w:tcPr>
            <w:tcW w:w="940" w:type="dxa"/>
            <w:tcBorders>
              <w:top w:val="nil"/>
              <w:left w:val="nil"/>
              <w:bottom w:val="nil"/>
              <w:right w:val="nil"/>
            </w:tcBorders>
            <w:shd w:val="clear" w:color="auto" w:fill="auto"/>
            <w:noWrap/>
            <w:vAlign w:val="bottom"/>
            <w:hideMark/>
          </w:tcPr>
          <w:p w14:paraId="0DA7C8B6"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1 718 </w:t>
            </w:r>
          </w:p>
        </w:tc>
        <w:tc>
          <w:tcPr>
            <w:tcW w:w="900" w:type="dxa"/>
            <w:tcBorders>
              <w:top w:val="nil"/>
              <w:left w:val="nil"/>
              <w:bottom w:val="nil"/>
              <w:right w:val="nil"/>
            </w:tcBorders>
            <w:shd w:val="clear" w:color="auto" w:fill="auto"/>
            <w:noWrap/>
            <w:vAlign w:val="bottom"/>
            <w:hideMark/>
          </w:tcPr>
          <w:p w14:paraId="78CB95D3"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3 443 </w:t>
            </w:r>
          </w:p>
        </w:tc>
        <w:tc>
          <w:tcPr>
            <w:tcW w:w="880" w:type="dxa"/>
            <w:tcBorders>
              <w:top w:val="nil"/>
              <w:left w:val="nil"/>
              <w:bottom w:val="nil"/>
              <w:right w:val="nil"/>
            </w:tcBorders>
            <w:shd w:val="clear" w:color="auto" w:fill="auto"/>
            <w:noWrap/>
            <w:vAlign w:val="bottom"/>
            <w:hideMark/>
          </w:tcPr>
          <w:p w14:paraId="353FCA32"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  -  </w:t>
            </w:r>
          </w:p>
        </w:tc>
      </w:tr>
      <w:tr w:rsidR="00A23F7A" w:rsidRPr="004F426F" w14:paraId="7D4B8CDA" w14:textId="77777777" w:rsidTr="00B5765E">
        <w:trPr>
          <w:trHeight w:val="180"/>
        </w:trPr>
        <w:tc>
          <w:tcPr>
            <w:tcW w:w="4960" w:type="dxa"/>
            <w:tcBorders>
              <w:top w:val="nil"/>
              <w:left w:val="nil"/>
              <w:bottom w:val="nil"/>
              <w:right w:val="nil"/>
            </w:tcBorders>
            <w:shd w:val="clear" w:color="auto" w:fill="auto"/>
            <w:noWrap/>
            <w:vAlign w:val="bottom"/>
            <w:hideMark/>
          </w:tcPr>
          <w:p w14:paraId="12E3D39C" w14:textId="77777777" w:rsidR="00A23F7A" w:rsidRPr="004F426F" w:rsidRDefault="00A23F7A" w:rsidP="00B5765E">
            <w:pPr>
              <w:rPr>
                <w:rFonts w:ascii="Arial" w:eastAsia="Times New Roman" w:hAnsi="Arial" w:cs="Arial"/>
                <w:sz w:val="14"/>
                <w:szCs w:val="14"/>
                <w:lang w:eastAsia="sv-SE"/>
              </w:rPr>
            </w:pPr>
            <w:r w:rsidRPr="004F426F">
              <w:rPr>
                <w:rFonts w:ascii="Arial" w:eastAsia="Times New Roman" w:hAnsi="Arial" w:cs="Arial"/>
                <w:sz w:val="14"/>
                <w:szCs w:val="14"/>
                <w:lang w:eastAsia="sv-SE"/>
              </w:rPr>
              <w:t>Översyn av yrket personlig assistent  (S 2018:08)</w:t>
            </w:r>
          </w:p>
        </w:tc>
        <w:tc>
          <w:tcPr>
            <w:tcW w:w="940" w:type="dxa"/>
            <w:tcBorders>
              <w:top w:val="nil"/>
              <w:left w:val="nil"/>
              <w:bottom w:val="nil"/>
              <w:right w:val="nil"/>
            </w:tcBorders>
            <w:shd w:val="clear" w:color="auto" w:fill="auto"/>
            <w:noWrap/>
            <w:vAlign w:val="bottom"/>
            <w:hideMark/>
          </w:tcPr>
          <w:p w14:paraId="4939B8C0"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304 </w:t>
            </w:r>
          </w:p>
        </w:tc>
        <w:tc>
          <w:tcPr>
            <w:tcW w:w="900" w:type="dxa"/>
            <w:tcBorders>
              <w:top w:val="nil"/>
              <w:left w:val="nil"/>
              <w:bottom w:val="nil"/>
              <w:right w:val="nil"/>
            </w:tcBorders>
            <w:shd w:val="clear" w:color="auto" w:fill="auto"/>
            <w:noWrap/>
            <w:vAlign w:val="bottom"/>
            <w:hideMark/>
          </w:tcPr>
          <w:p w14:paraId="4671769D"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2 388 </w:t>
            </w:r>
          </w:p>
        </w:tc>
        <w:tc>
          <w:tcPr>
            <w:tcW w:w="880" w:type="dxa"/>
            <w:tcBorders>
              <w:top w:val="nil"/>
              <w:left w:val="nil"/>
              <w:bottom w:val="nil"/>
              <w:right w:val="nil"/>
            </w:tcBorders>
            <w:shd w:val="clear" w:color="auto" w:fill="auto"/>
            <w:noWrap/>
            <w:vAlign w:val="bottom"/>
            <w:hideMark/>
          </w:tcPr>
          <w:p w14:paraId="09E04F36"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105 </w:t>
            </w:r>
          </w:p>
        </w:tc>
      </w:tr>
      <w:tr w:rsidR="00A23F7A" w:rsidRPr="004F426F" w14:paraId="53271DFE" w14:textId="77777777" w:rsidTr="00B5765E">
        <w:trPr>
          <w:trHeight w:val="180"/>
        </w:trPr>
        <w:tc>
          <w:tcPr>
            <w:tcW w:w="4960" w:type="dxa"/>
            <w:tcBorders>
              <w:top w:val="nil"/>
              <w:left w:val="nil"/>
              <w:bottom w:val="nil"/>
              <w:right w:val="nil"/>
            </w:tcBorders>
            <w:shd w:val="clear" w:color="auto" w:fill="auto"/>
            <w:noWrap/>
            <w:vAlign w:val="bottom"/>
            <w:hideMark/>
          </w:tcPr>
          <w:p w14:paraId="566776EA" w14:textId="77777777" w:rsidR="00A23F7A" w:rsidRPr="004F426F" w:rsidRDefault="00A23F7A" w:rsidP="00B5765E">
            <w:pPr>
              <w:rPr>
                <w:rFonts w:ascii="Arial" w:eastAsia="Times New Roman" w:hAnsi="Arial" w:cs="Arial"/>
                <w:sz w:val="14"/>
                <w:szCs w:val="14"/>
                <w:lang w:eastAsia="sv-SE"/>
              </w:rPr>
            </w:pPr>
            <w:r w:rsidRPr="004F426F">
              <w:rPr>
                <w:rFonts w:ascii="Arial" w:eastAsia="Times New Roman" w:hAnsi="Arial" w:cs="Arial"/>
                <w:sz w:val="14"/>
                <w:szCs w:val="14"/>
                <w:lang w:eastAsia="sv-SE"/>
              </w:rPr>
              <w:t>Utr. om hälso- och sjukvårdens beredskap (S 2018:09)</w:t>
            </w:r>
          </w:p>
        </w:tc>
        <w:tc>
          <w:tcPr>
            <w:tcW w:w="940" w:type="dxa"/>
            <w:tcBorders>
              <w:top w:val="nil"/>
              <w:left w:val="nil"/>
              <w:bottom w:val="nil"/>
              <w:right w:val="nil"/>
            </w:tcBorders>
            <w:shd w:val="clear" w:color="auto" w:fill="auto"/>
            <w:noWrap/>
            <w:vAlign w:val="bottom"/>
            <w:hideMark/>
          </w:tcPr>
          <w:p w14:paraId="5A49C240"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73 </w:t>
            </w:r>
          </w:p>
        </w:tc>
        <w:tc>
          <w:tcPr>
            <w:tcW w:w="900" w:type="dxa"/>
            <w:tcBorders>
              <w:top w:val="nil"/>
              <w:left w:val="nil"/>
              <w:bottom w:val="nil"/>
              <w:right w:val="nil"/>
            </w:tcBorders>
            <w:shd w:val="clear" w:color="auto" w:fill="auto"/>
            <w:noWrap/>
            <w:vAlign w:val="bottom"/>
            <w:hideMark/>
          </w:tcPr>
          <w:p w14:paraId="5AAE09E2"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3 643 </w:t>
            </w:r>
          </w:p>
        </w:tc>
        <w:tc>
          <w:tcPr>
            <w:tcW w:w="880" w:type="dxa"/>
            <w:tcBorders>
              <w:top w:val="nil"/>
              <w:left w:val="nil"/>
              <w:bottom w:val="nil"/>
              <w:right w:val="nil"/>
            </w:tcBorders>
            <w:shd w:val="clear" w:color="auto" w:fill="auto"/>
            <w:noWrap/>
            <w:vAlign w:val="bottom"/>
            <w:hideMark/>
          </w:tcPr>
          <w:p w14:paraId="61BE0DDF"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132 </w:t>
            </w:r>
          </w:p>
        </w:tc>
      </w:tr>
      <w:tr w:rsidR="00A23F7A" w:rsidRPr="004F426F" w14:paraId="326B2EB0" w14:textId="77777777" w:rsidTr="00B5765E">
        <w:trPr>
          <w:trHeight w:val="180"/>
        </w:trPr>
        <w:tc>
          <w:tcPr>
            <w:tcW w:w="4960" w:type="dxa"/>
            <w:tcBorders>
              <w:top w:val="nil"/>
              <w:left w:val="nil"/>
              <w:bottom w:val="nil"/>
              <w:right w:val="nil"/>
            </w:tcBorders>
            <w:shd w:val="clear" w:color="auto" w:fill="auto"/>
            <w:noWrap/>
            <w:vAlign w:val="bottom"/>
            <w:hideMark/>
          </w:tcPr>
          <w:p w14:paraId="1EB68E64" w14:textId="77777777" w:rsidR="00A23F7A" w:rsidRPr="004F426F" w:rsidRDefault="00A23F7A" w:rsidP="00B5765E">
            <w:pPr>
              <w:rPr>
                <w:rFonts w:ascii="Arial" w:eastAsia="Times New Roman" w:hAnsi="Arial" w:cs="Arial"/>
                <w:sz w:val="14"/>
                <w:szCs w:val="14"/>
                <w:lang w:eastAsia="sv-SE"/>
              </w:rPr>
            </w:pPr>
            <w:r w:rsidRPr="004F426F">
              <w:rPr>
                <w:rFonts w:ascii="Arial" w:eastAsia="Times New Roman" w:hAnsi="Arial" w:cs="Arial"/>
                <w:sz w:val="14"/>
                <w:szCs w:val="14"/>
                <w:lang w:eastAsia="sv-SE"/>
              </w:rPr>
              <w:t>Delegationen för senior arbetskraft (S 2018:10)</w:t>
            </w:r>
          </w:p>
        </w:tc>
        <w:tc>
          <w:tcPr>
            <w:tcW w:w="940" w:type="dxa"/>
            <w:tcBorders>
              <w:top w:val="nil"/>
              <w:left w:val="nil"/>
              <w:bottom w:val="nil"/>
              <w:right w:val="nil"/>
            </w:tcBorders>
            <w:shd w:val="clear" w:color="auto" w:fill="auto"/>
            <w:noWrap/>
            <w:vAlign w:val="bottom"/>
            <w:hideMark/>
          </w:tcPr>
          <w:p w14:paraId="5C814222"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365 </w:t>
            </w:r>
          </w:p>
        </w:tc>
        <w:tc>
          <w:tcPr>
            <w:tcW w:w="900" w:type="dxa"/>
            <w:tcBorders>
              <w:top w:val="nil"/>
              <w:left w:val="nil"/>
              <w:bottom w:val="nil"/>
              <w:right w:val="nil"/>
            </w:tcBorders>
            <w:shd w:val="clear" w:color="auto" w:fill="auto"/>
            <w:noWrap/>
            <w:vAlign w:val="bottom"/>
            <w:hideMark/>
          </w:tcPr>
          <w:p w14:paraId="65D2E7D8"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1 970 </w:t>
            </w:r>
          </w:p>
        </w:tc>
        <w:tc>
          <w:tcPr>
            <w:tcW w:w="880" w:type="dxa"/>
            <w:tcBorders>
              <w:top w:val="nil"/>
              <w:left w:val="nil"/>
              <w:bottom w:val="nil"/>
              <w:right w:val="nil"/>
            </w:tcBorders>
            <w:shd w:val="clear" w:color="auto" w:fill="auto"/>
            <w:noWrap/>
            <w:vAlign w:val="bottom"/>
            <w:hideMark/>
          </w:tcPr>
          <w:p w14:paraId="67152CF9"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148 </w:t>
            </w:r>
          </w:p>
        </w:tc>
      </w:tr>
      <w:tr w:rsidR="00A23F7A" w:rsidRPr="004F426F" w14:paraId="3B137EE3" w14:textId="77777777" w:rsidTr="00B5765E">
        <w:trPr>
          <w:trHeight w:val="180"/>
        </w:trPr>
        <w:tc>
          <w:tcPr>
            <w:tcW w:w="4960" w:type="dxa"/>
            <w:tcBorders>
              <w:top w:val="nil"/>
              <w:left w:val="nil"/>
              <w:bottom w:val="nil"/>
              <w:right w:val="nil"/>
            </w:tcBorders>
            <w:shd w:val="clear" w:color="auto" w:fill="auto"/>
            <w:noWrap/>
            <w:vAlign w:val="bottom"/>
            <w:hideMark/>
          </w:tcPr>
          <w:p w14:paraId="54EAF4CC" w14:textId="77777777" w:rsidR="00A23F7A" w:rsidRPr="004F426F" w:rsidRDefault="00A23F7A" w:rsidP="00B5765E">
            <w:pPr>
              <w:rPr>
                <w:rFonts w:ascii="Arial" w:eastAsia="Times New Roman" w:hAnsi="Arial" w:cs="Arial"/>
                <w:sz w:val="14"/>
                <w:szCs w:val="14"/>
                <w:lang w:eastAsia="sv-SE"/>
              </w:rPr>
            </w:pPr>
            <w:r w:rsidRPr="004F426F">
              <w:rPr>
                <w:rFonts w:ascii="Arial" w:eastAsia="Times New Roman" w:hAnsi="Arial" w:cs="Arial"/>
                <w:sz w:val="14"/>
                <w:szCs w:val="14"/>
                <w:lang w:eastAsia="sv-SE"/>
              </w:rPr>
              <w:t>Utredningen om välfärdsteknik i äldreomsorgen (S 2018:11)</w:t>
            </w:r>
          </w:p>
        </w:tc>
        <w:tc>
          <w:tcPr>
            <w:tcW w:w="940" w:type="dxa"/>
            <w:tcBorders>
              <w:top w:val="nil"/>
              <w:left w:val="nil"/>
              <w:bottom w:val="nil"/>
              <w:right w:val="nil"/>
            </w:tcBorders>
            <w:shd w:val="clear" w:color="auto" w:fill="auto"/>
            <w:noWrap/>
            <w:vAlign w:val="bottom"/>
            <w:hideMark/>
          </w:tcPr>
          <w:p w14:paraId="54BE0E4D"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126 </w:t>
            </w:r>
          </w:p>
        </w:tc>
        <w:tc>
          <w:tcPr>
            <w:tcW w:w="900" w:type="dxa"/>
            <w:tcBorders>
              <w:top w:val="nil"/>
              <w:left w:val="nil"/>
              <w:bottom w:val="nil"/>
              <w:right w:val="nil"/>
            </w:tcBorders>
            <w:shd w:val="clear" w:color="auto" w:fill="auto"/>
            <w:noWrap/>
            <w:vAlign w:val="bottom"/>
            <w:hideMark/>
          </w:tcPr>
          <w:p w14:paraId="1A3771CC"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2 030 </w:t>
            </w:r>
          </w:p>
        </w:tc>
        <w:tc>
          <w:tcPr>
            <w:tcW w:w="880" w:type="dxa"/>
            <w:tcBorders>
              <w:top w:val="nil"/>
              <w:left w:val="nil"/>
              <w:bottom w:val="nil"/>
              <w:right w:val="nil"/>
            </w:tcBorders>
            <w:shd w:val="clear" w:color="auto" w:fill="auto"/>
            <w:noWrap/>
            <w:vAlign w:val="bottom"/>
            <w:hideMark/>
          </w:tcPr>
          <w:p w14:paraId="5C156012"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112 </w:t>
            </w:r>
          </w:p>
        </w:tc>
      </w:tr>
      <w:tr w:rsidR="00A23F7A" w:rsidRPr="004F426F" w14:paraId="778714B1" w14:textId="77777777" w:rsidTr="00B5765E">
        <w:trPr>
          <w:trHeight w:val="180"/>
        </w:trPr>
        <w:tc>
          <w:tcPr>
            <w:tcW w:w="4960" w:type="dxa"/>
            <w:tcBorders>
              <w:top w:val="nil"/>
              <w:left w:val="nil"/>
              <w:bottom w:val="nil"/>
              <w:right w:val="nil"/>
            </w:tcBorders>
            <w:shd w:val="clear" w:color="auto" w:fill="auto"/>
            <w:noWrap/>
            <w:vAlign w:val="bottom"/>
            <w:hideMark/>
          </w:tcPr>
          <w:p w14:paraId="75F796F7" w14:textId="77777777" w:rsidR="00A23F7A" w:rsidRPr="004F426F" w:rsidRDefault="00A23F7A" w:rsidP="00B5765E">
            <w:pPr>
              <w:rPr>
                <w:rFonts w:ascii="Arial" w:eastAsia="Times New Roman" w:hAnsi="Arial" w:cs="Arial"/>
                <w:sz w:val="14"/>
                <w:szCs w:val="14"/>
                <w:lang w:eastAsia="sv-SE"/>
              </w:rPr>
            </w:pPr>
            <w:r w:rsidRPr="004F426F">
              <w:rPr>
                <w:rFonts w:ascii="Arial" w:eastAsia="Times New Roman" w:hAnsi="Arial" w:cs="Arial"/>
                <w:sz w:val="14"/>
                <w:szCs w:val="14"/>
                <w:lang w:eastAsia="sv-SE"/>
              </w:rPr>
              <w:t>Sammanhållen kunskapsstyrning (S 2018:12)</w:t>
            </w:r>
          </w:p>
        </w:tc>
        <w:tc>
          <w:tcPr>
            <w:tcW w:w="940" w:type="dxa"/>
            <w:tcBorders>
              <w:top w:val="nil"/>
              <w:left w:val="nil"/>
              <w:bottom w:val="nil"/>
              <w:right w:val="nil"/>
            </w:tcBorders>
            <w:shd w:val="clear" w:color="auto" w:fill="auto"/>
            <w:noWrap/>
            <w:vAlign w:val="bottom"/>
            <w:hideMark/>
          </w:tcPr>
          <w:p w14:paraId="36676D07"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455 </w:t>
            </w:r>
          </w:p>
        </w:tc>
        <w:tc>
          <w:tcPr>
            <w:tcW w:w="900" w:type="dxa"/>
            <w:tcBorders>
              <w:top w:val="nil"/>
              <w:left w:val="nil"/>
              <w:bottom w:val="nil"/>
              <w:right w:val="nil"/>
            </w:tcBorders>
            <w:shd w:val="clear" w:color="auto" w:fill="auto"/>
            <w:noWrap/>
            <w:vAlign w:val="bottom"/>
            <w:hideMark/>
          </w:tcPr>
          <w:p w14:paraId="38CE8394"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3 544 </w:t>
            </w:r>
          </w:p>
        </w:tc>
        <w:tc>
          <w:tcPr>
            <w:tcW w:w="880" w:type="dxa"/>
            <w:tcBorders>
              <w:top w:val="nil"/>
              <w:left w:val="nil"/>
              <w:bottom w:val="nil"/>
              <w:right w:val="nil"/>
            </w:tcBorders>
            <w:shd w:val="clear" w:color="auto" w:fill="auto"/>
            <w:noWrap/>
            <w:vAlign w:val="bottom"/>
            <w:hideMark/>
          </w:tcPr>
          <w:p w14:paraId="659A9D07"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1 </w:t>
            </w:r>
          </w:p>
        </w:tc>
      </w:tr>
      <w:tr w:rsidR="00A23F7A" w:rsidRPr="004F426F" w14:paraId="0A9DB224" w14:textId="77777777" w:rsidTr="00B5765E">
        <w:trPr>
          <w:trHeight w:val="180"/>
        </w:trPr>
        <w:tc>
          <w:tcPr>
            <w:tcW w:w="4960" w:type="dxa"/>
            <w:tcBorders>
              <w:top w:val="nil"/>
              <w:left w:val="nil"/>
              <w:bottom w:val="nil"/>
              <w:right w:val="nil"/>
            </w:tcBorders>
            <w:shd w:val="clear" w:color="auto" w:fill="auto"/>
            <w:noWrap/>
            <w:vAlign w:val="bottom"/>
            <w:hideMark/>
          </w:tcPr>
          <w:p w14:paraId="1431D3DF" w14:textId="77777777" w:rsidR="00A23F7A" w:rsidRPr="004F426F" w:rsidRDefault="00A23F7A" w:rsidP="00B5765E">
            <w:pPr>
              <w:rPr>
                <w:rFonts w:ascii="Arial" w:eastAsia="Times New Roman" w:hAnsi="Arial" w:cs="Arial"/>
                <w:sz w:val="14"/>
                <w:szCs w:val="14"/>
                <w:lang w:eastAsia="sv-SE"/>
              </w:rPr>
            </w:pPr>
            <w:r w:rsidRPr="004F426F">
              <w:rPr>
                <w:rFonts w:ascii="Arial" w:eastAsia="Times New Roman" w:hAnsi="Arial" w:cs="Arial"/>
                <w:sz w:val="14"/>
                <w:szCs w:val="14"/>
                <w:lang w:eastAsia="sv-SE"/>
              </w:rPr>
              <w:t>Utr.om översyn av vissa frågor som rör personuppgiftshantering i</w:t>
            </w:r>
          </w:p>
        </w:tc>
        <w:tc>
          <w:tcPr>
            <w:tcW w:w="940" w:type="dxa"/>
            <w:tcBorders>
              <w:top w:val="nil"/>
              <w:left w:val="nil"/>
              <w:bottom w:val="nil"/>
              <w:right w:val="nil"/>
            </w:tcBorders>
            <w:shd w:val="clear" w:color="auto" w:fill="auto"/>
            <w:noWrap/>
            <w:vAlign w:val="bottom"/>
            <w:hideMark/>
          </w:tcPr>
          <w:p w14:paraId="5699D85E"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  -  </w:t>
            </w:r>
          </w:p>
        </w:tc>
        <w:tc>
          <w:tcPr>
            <w:tcW w:w="900" w:type="dxa"/>
            <w:tcBorders>
              <w:top w:val="nil"/>
              <w:left w:val="nil"/>
              <w:bottom w:val="nil"/>
              <w:right w:val="nil"/>
            </w:tcBorders>
            <w:shd w:val="clear" w:color="auto" w:fill="auto"/>
            <w:noWrap/>
            <w:vAlign w:val="bottom"/>
            <w:hideMark/>
          </w:tcPr>
          <w:p w14:paraId="670E7D7D" w14:textId="77777777" w:rsidR="00A23F7A" w:rsidRPr="004F426F" w:rsidRDefault="00A23F7A" w:rsidP="00B5765E">
            <w:pPr>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  </w:t>
            </w:r>
          </w:p>
        </w:tc>
        <w:tc>
          <w:tcPr>
            <w:tcW w:w="880" w:type="dxa"/>
            <w:tcBorders>
              <w:top w:val="nil"/>
              <w:left w:val="nil"/>
              <w:bottom w:val="nil"/>
              <w:right w:val="nil"/>
            </w:tcBorders>
            <w:shd w:val="clear" w:color="auto" w:fill="auto"/>
            <w:noWrap/>
            <w:vAlign w:val="bottom"/>
            <w:hideMark/>
          </w:tcPr>
          <w:p w14:paraId="31F12177" w14:textId="77777777" w:rsidR="00A23F7A" w:rsidRPr="004F426F" w:rsidRDefault="00A23F7A" w:rsidP="00B5765E">
            <w:pPr>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  </w:t>
            </w:r>
          </w:p>
        </w:tc>
      </w:tr>
      <w:tr w:rsidR="00A23F7A" w:rsidRPr="004F426F" w14:paraId="6A48A517" w14:textId="77777777" w:rsidTr="00B5765E">
        <w:trPr>
          <w:trHeight w:val="180"/>
        </w:trPr>
        <w:tc>
          <w:tcPr>
            <w:tcW w:w="4960" w:type="dxa"/>
            <w:tcBorders>
              <w:top w:val="nil"/>
              <w:left w:val="nil"/>
              <w:bottom w:val="nil"/>
              <w:right w:val="nil"/>
            </w:tcBorders>
            <w:shd w:val="clear" w:color="auto" w:fill="auto"/>
            <w:noWrap/>
            <w:vAlign w:val="bottom"/>
            <w:hideMark/>
          </w:tcPr>
          <w:p w14:paraId="5EC7D5BC" w14:textId="77777777" w:rsidR="00A23F7A" w:rsidRPr="004F426F" w:rsidRDefault="00A23F7A" w:rsidP="00B5765E">
            <w:pPr>
              <w:rPr>
                <w:rFonts w:ascii="Arial" w:eastAsia="Times New Roman" w:hAnsi="Arial" w:cs="Arial"/>
                <w:sz w:val="14"/>
                <w:szCs w:val="14"/>
                <w:lang w:eastAsia="sv-SE"/>
              </w:rPr>
            </w:pPr>
            <w:r w:rsidRPr="004F426F">
              <w:rPr>
                <w:rFonts w:ascii="Arial" w:eastAsia="Times New Roman" w:hAnsi="Arial" w:cs="Arial"/>
                <w:sz w:val="14"/>
                <w:szCs w:val="14"/>
                <w:lang w:eastAsia="sv-SE"/>
              </w:rPr>
              <w:t>socialtjänst- och hälso-och sjukvård (S 2019:01)</w:t>
            </w:r>
          </w:p>
        </w:tc>
        <w:tc>
          <w:tcPr>
            <w:tcW w:w="940" w:type="dxa"/>
            <w:tcBorders>
              <w:top w:val="nil"/>
              <w:left w:val="nil"/>
              <w:bottom w:val="nil"/>
              <w:right w:val="nil"/>
            </w:tcBorders>
            <w:shd w:val="clear" w:color="auto" w:fill="auto"/>
            <w:noWrap/>
            <w:vAlign w:val="bottom"/>
            <w:hideMark/>
          </w:tcPr>
          <w:p w14:paraId="335F7227"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  -  </w:t>
            </w:r>
          </w:p>
        </w:tc>
        <w:tc>
          <w:tcPr>
            <w:tcW w:w="900" w:type="dxa"/>
            <w:tcBorders>
              <w:top w:val="nil"/>
              <w:left w:val="nil"/>
              <w:bottom w:val="nil"/>
              <w:right w:val="nil"/>
            </w:tcBorders>
            <w:shd w:val="clear" w:color="auto" w:fill="auto"/>
            <w:noWrap/>
            <w:vAlign w:val="bottom"/>
            <w:hideMark/>
          </w:tcPr>
          <w:p w14:paraId="6FAB0860"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370 </w:t>
            </w:r>
          </w:p>
        </w:tc>
        <w:tc>
          <w:tcPr>
            <w:tcW w:w="880" w:type="dxa"/>
            <w:tcBorders>
              <w:top w:val="nil"/>
              <w:left w:val="nil"/>
              <w:bottom w:val="nil"/>
              <w:right w:val="nil"/>
            </w:tcBorders>
            <w:shd w:val="clear" w:color="auto" w:fill="auto"/>
            <w:noWrap/>
            <w:vAlign w:val="bottom"/>
            <w:hideMark/>
          </w:tcPr>
          <w:p w14:paraId="0F6D2C49"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  -  </w:t>
            </w:r>
          </w:p>
        </w:tc>
      </w:tr>
    </w:tbl>
    <w:p w14:paraId="7FF24283" w14:textId="77777777" w:rsidR="00A23F7A" w:rsidRDefault="00A23F7A" w:rsidP="00B5765E"/>
    <w:p w14:paraId="0BEE8FA8" w14:textId="77777777" w:rsidR="00A23F7A" w:rsidRDefault="00A23F7A" w:rsidP="00B5765E">
      <w:r>
        <w:br w:type="page"/>
      </w:r>
    </w:p>
    <w:tbl>
      <w:tblPr>
        <w:tblW w:w="5920" w:type="dxa"/>
        <w:tblCellMar>
          <w:left w:w="70" w:type="dxa"/>
          <w:right w:w="70" w:type="dxa"/>
        </w:tblCellMar>
        <w:tblLook w:val="04A0" w:firstRow="1" w:lastRow="0" w:firstColumn="1" w:lastColumn="0" w:noHBand="0" w:noVBand="1"/>
      </w:tblPr>
      <w:tblGrid>
        <w:gridCol w:w="620"/>
        <w:gridCol w:w="760"/>
        <w:gridCol w:w="760"/>
        <w:gridCol w:w="900"/>
        <w:gridCol w:w="1000"/>
        <w:gridCol w:w="1080"/>
        <w:gridCol w:w="800"/>
      </w:tblGrid>
      <w:tr w:rsidR="00A23F7A" w:rsidRPr="004F426F" w14:paraId="616748C4" w14:textId="77777777" w:rsidTr="00B5765E">
        <w:trPr>
          <w:trHeight w:val="180"/>
        </w:trPr>
        <w:tc>
          <w:tcPr>
            <w:tcW w:w="620" w:type="dxa"/>
            <w:tcBorders>
              <w:top w:val="nil"/>
              <w:left w:val="nil"/>
              <w:bottom w:val="nil"/>
              <w:right w:val="nil"/>
            </w:tcBorders>
            <w:shd w:val="clear" w:color="auto" w:fill="auto"/>
            <w:noWrap/>
            <w:vAlign w:val="bottom"/>
            <w:hideMark/>
          </w:tcPr>
          <w:p w14:paraId="5A09E171" w14:textId="77777777" w:rsidR="00A23F7A" w:rsidRPr="004F426F" w:rsidRDefault="00A23F7A" w:rsidP="00B5765E">
            <w:pPr>
              <w:rPr>
                <w:rFonts w:eastAsia="Times New Roman" w:cs="Times New Roman"/>
                <w:sz w:val="24"/>
                <w:szCs w:val="24"/>
                <w:lang w:eastAsia="sv-SE"/>
              </w:rPr>
            </w:pPr>
          </w:p>
        </w:tc>
        <w:tc>
          <w:tcPr>
            <w:tcW w:w="760" w:type="dxa"/>
            <w:tcBorders>
              <w:top w:val="nil"/>
              <w:left w:val="nil"/>
              <w:bottom w:val="nil"/>
              <w:right w:val="nil"/>
            </w:tcBorders>
            <w:shd w:val="clear" w:color="auto" w:fill="auto"/>
            <w:noWrap/>
            <w:vAlign w:val="bottom"/>
            <w:hideMark/>
          </w:tcPr>
          <w:p w14:paraId="481A9BD8" w14:textId="77777777" w:rsidR="00A23F7A" w:rsidRPr="004F426F" w:rsidRDefault="00A23F7A" w:rsidP="00B5765E">
            <w:pPr>
              <w:rPr>
                <w:rFonts w:eastAsia="Times New Roman" w:cs="Times New Roman"/>
                <w:lang w:eastAsia="sv-SE"/>
              </w:rPr>
            </w:pPr>
          </w:p>
        </w:tc>
        <w:tc>
          <w:tcPr>
            <w:tcW w:w="760" w:type="dxa"/>
            <w:tcBorders>
              <w:top w:val="nil"/>
              <w:left w:val="nil"/>
              <w:bottom w:val="nil"/>
              <w:right w:val="nil"/>
            </w:tcBorders>
            <w:shd w:val="clear" w:color="auto" w:fill="auto"/>
            <w:noWrap/>
            <w:vAlign w:val="bottom"/>
            <w:hideMark/>
          </w:tcPr>
          <w:p w14:paraId="3FD9879C" w14:textId="77777777" w:rsidR="00A23F7A" w:rsidRPr="004F426F" w:rsidRDefault="00A23F7A" w:rsidP="00B5765E">
            <w:pPr>
              <w:rPr>
                <w:rFonts w:eastAsia="Times New Roman" w:cs="Times New Roman"/>
                <w:lang w:eastAsia="sv-SE"/>
              </w:rPr>
            </w:pPr>
          </w:p>
        </w:tc>
        <w:tc>
          <w:tcPr>
            <w:tcW w:w="900" w:type="dxa"/>
            <w:tcBorders>
              <w:top w:val="nil"/>
              <w:left w:val="nil"/>
              <w:bottom w:val="nil"/>
              <w:right w:val="nil"/>
            </w:tcBorders>
            <w:shd w:val="clear" w:color="auto" w:fill="auto"/>
            <w:noWrap/>
            <w:vAlign w:val="bottom"/>
            <w:hideMark/>
          </w:tcPr>
          <w:p w14:paraId="173432DB" w14:textId="77777777" w:rsidR="00A23F7A" w:rsidRPr="004F426F"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488FC477" w14:textId="77777777" w:rsidR="00A23F7A" w:rsidRPr="004F426F" w:rsidRDefault="00A23F7A" w:rsidP="00B5765E">
            <w:pPr>
              <w:rPr>
                <w:rFonts w:eastAsia="Times New Roman" w:cs="Times New Roman"/>
                <w:lang w:eastAsia="sv-SE"/>
              </w:rPr>
            </w:pPr>
          </w:p>
        </w:tc>
        <w:tc>
          <w:tcPr>
            <w:tcW w:w="1080" w:type="dxa"/>
            <w:tcBorders>
              <w:top w:val="nil"/>
              <w:left w:val="nil"/>
              <w:bottom w:val="nil"/>
              <w:right w:val="nil"/>
            </w:tcBorders>
            <w:shd w:val="clear" w:color="auto" w:fill="auto"/>
            <w:noWrap/>
            <w:vAlign w:val="bottom"/>
            <w:hideMark/>
          </w:tcPr>
          <w:p w14:paraId="4E70D8F4" w14:textId="77777777" w:rsidR="00A23F7A" w:rsidRPr="004F426F" w:rsidRDefault="00A23F7A" w:rsidP="00B5765E">
            <w:pPr>
              <w:rPr>
                <w:rFonts w:eastAsia="Times New Roman" w:cs="Times New Roman"/>
                <w:lang w:eastAsia="sv-SE"/>
              </w:rPr>
            </w:pPr>
          </w:p>
        </w:tc>
        <w:tc>
          <w:tcPr>
            <w:tcW w:w="800" w:type="dxa"/>
            <w:tcBorders>
              <w:top w:val="nil"/>
              <w:left w:val="nil"/>
              <w:bottom w:val="nil"/>
              <w:right w:val="nil"/>
            </w:tcBorders>
            <w:shd w:val="clear" w:color="auto" w:fill="auto"/>
            <w:noWrap/>
            <w:vAlign w:val="bottom"/>
            <w:hideMark/>
          </w:tcPr>
          <w:p w14:paraId="5A3FECAB" w14:textId="77777777" w:rsidR="00A23F7A" w:rsidRPr="004F426F" w:rsidRDefault="00A23F7A" w:rsidP="00B5765E">
            <w:pPr>
              <w:rPr>
                <w:rFonts w:eastAsia="Times New Roman" w:cs="Times New Roman"/>
                <w:lang w:eastAsia="sv-SE"/>
              </w:rPr>
            </w:pPr>
          </w:p>
        </w:tc>
      </w:tr>
      <w:tr w:rsidR="00A23F7A" w:rsidRPr="004F426F" w14:paraId="235FDD27" w14:textId="77777777" w:rsidTr="00B5765E">
        <w:trPr>
          <w:trHeight w:val="180"/>
        </w:trPr>
        <w:tc>
          <w:tcPr>
            <w:tcW w:w="620" w:type="dxa"/>
            <w:tcBorders>
              <w:top w:val="nil"/>
              <w:left w:val="nil"/>
              <w:bottom w:val="single" w:sz="4" w:space="0" w:color="auto"/>
              <w:right w:val="nil"/>
            </w:tcBorders>
            <w:shd w:val="clear" w:color="auto" w:fill="auto"/>
            <w:noWrap/>
            <w:vAlign w:val="bottom"/>
            <w:hideMark/>
          </w:tcPr>
          <w:p w14:paraId="525F6F94" w14:textId="77777777" w:rsidR="00A23F7A" w:rsidRPr="004F426F" w:rsidRDefault="00A23F7A" w:rsidP="00B5765E">
            <w:pPr>
              <w:rPr>
                <w:rFonts w:ascii="Arial" w:eastAsia="Times New Roman" w:hAnsi="Arial" w:cs="Arial"/>
                <w:sz w:val="14"/>
                <w:szCs w:val="14"/>
                <w:lang w:eastAsia="sv-SE"/>
              </w:rPr>
            </w:pPr>
            <w:r w:rsidRPr="004F426F">
              <w:rPr>
                <w:rFonts w:ascii="Arial" w:eastAsia="Times New Roman" w:hAnsi="Arial" w:cs="Arial"/>
                <w:sz w:val="14"/>
                <w:szCs w:val="14"/>
                <w:lang w:eastAsia="sv-SE"/>
              </w:rPr>
              <w:t> </w:t>
            </w:r>
          </w:p>
        </w:tc>
        <w:tc>
          <w:tcPr>
            <w:tcW w:w="760" w:type="dxa"/>
            <w:tcBorders>
              <w:top w:val="nil"/>
              <w:left w:val="nil"/>
              <w:bottom w:val="single" w:sz="4" w:space="0" w:color="auto"/>
              <w:right w:val="nil"/>
            </w:tcBorders>
            <w:shd w:val="clear" w:color="auto" w:fill="auto"/>
            <w:noWrap/>
            <w:vAlign w:val="bottom"/>
            <w:hideMark/>
          </w:tcPr>
          <w:p w14:paraId="32485B94" w14:textId="77777777" w:rsidR="00A23F7A" w:rsidRPr="004F426F" w:rsidRDefault="00A23F7A" w:rsidP="00B5765E">
            <w:pPr>
              <w:rPr>
                <w:rFonts w:ascii="Arial" w:eastAsia="Times New Roman" w:hAnsi="Arial" w:cs="Arial"/>
                <w:sz w:val="14"/>
                <w:szCs w:val="14"/>
                <w:lang w:eastAsia="sv-SE"/>
              </w:rPr>
            </w:pPr>
            <w:r w:rsidRPr="004F426F">
              <w:rPr>
                <w:rFonts w:ascii="Arial" w:eastAsia="Times New Roman" w:hAnsi="Arial" w:cs="Arial"/>
                <w:sz w:val="14"/>
                <w:szCs w:val="14"/>
                <w:lang w:eastAsia="sv-SE"/>
              </w:rPr>
              <w:t> </w:t>
            </w:r>
          </w:p>
        </w:tc>
        <w:tc>
          <w:tcPr>
            <w:tcW w:w="760" w:type="dxa"/>
            <w:tcBorders>
              <w:top w:val="nil"/>
              <w:left w:val="nil"/>
              <w:bottom w:val="single" w:sz="4" w:space="0" w:color="auto"/>
              <w:right w:val="nil"/>
            </w:tcBorders>
            <w:shd w:val="clear" w:color="auto" w:fill="auto"/>
            <w:noWrap/>
            <w:vAlign w:val="bottom"/>
            <w:hideMark/>
          </w:tcPr>
          <w:p w14:paraId="1CEE1C4D" w14:textId="77777777" w:rsidR="00A23F7A" w:rsidRPr="004F426F" w:rsidRDefault="00A23F7A" w:rsidP="00B5765E">
            <w:pPr>
              <w:rPr>
                <w:rFonts w:ascii="Arial" w:eastAsia="Times New Roman" w:hAnsi="Arial" w:cs="Arial"/>
                <w:sz w:val="14"/>
                <w:szCs w:val="14"/>
                <w:lang w:eastAsia="sv-SE"/>
              </w:rPr>
            </w:pPr>
            <w:r w:rsidRPr="004F426F">
              <w:rPr>
                <w:rFonts w:ascii="Arial" w:eastAsia="Times New Roman" w:hAnsi="Arial" w:cs="Arial"/>
                <w:sz w:val="14"/>
                <w:szCs w:val="14"/>
                <w:lang w:eastAsia="sv-SE"/>
              </w:rPr>
              <w:t> </w:t>
            </w:r>
          </w:p>
        </w:tc>
        <w:tc>
          <w:tcPr>
            <w:tcW w:w="900" w:type="dxa"/>
            <w:tcBorders>
              <w:top w:val="nil"/>
              <w:left w:val="nil"/>
              <w:bottom w:val="single" w:sz="4" w:space="0" w:color="auto"/>
              <w:right w:val="nil"/>
            </w:tcBorders>
            <w:shd w:val="clear" w:color="auto" w:fill="auto"/>
            <w:noWrap/>
            <w:vAlign w:val="bottom"/>
            <w:hideMark/>
          </w:tcPr>
          <w:p w14:paraId="75C08026" w14:textId="77777777" w:rsidR="00A23F7A" w:rsidRPr="004F426F" w:rsidRDefault="00A23F7A" w:rsidP="00B5765E">
            <w:pPr>
              <w:rPr>
                <w:rFonts w:ascii="Arial" w:eastAsia="Times New Roman" w:hAnsi="Arial" w:cs="Arial"/>
                <w:sz w:val="14"/>
                <w:szCs w:val="14"/>
                <w:lang w:eastAsia="sv-SE"/>
              </w:rPr>
            </w:pPr>
            <w:r w:rsidRPr="004F426F">
              <w:rPr>
                <w:rFonts w:ascii="Arial" w:eastAsia="Times New Roman" w:hAnsi="Arial" w:cs="Arial"/>
                <w:sz w:val="14"/>
                <w:szCs w:val="14"/>
                <w:lang w:eastAsia="sv-SE"/>
              </w:rPr>
              <w:t> </w:t>
            </w:r>
          </w:p>
        </w:tc>
        <w:tc>
          <w:tcPr>
            <w:tcW w:w="1000" w:type="dxa"/>
            <w:tcBorders>
              <w:top w:val="nil"/>
              <w:left w:val="nil"/>
              <w:bottom w:val="single" w:sz="4" w:space="0" w:color="auto"/>
              <w:right w:val="nil"/>
            </w:tcBorders>
            <w:shd w:val="clear" w:color="auto" w:fill="auto"/>
            <w:noWrap/>
            <w:vAlign w:val="bottom"/>
            <w:hideMark/>
          </w:tcPr>
          <w:p w14:paraId="75012B43" w14:textId="77777777" w:rsidR="00A23F7A" w:rsidRPr="004F426F" w:rsidRDefault="00A23F7A" w:rsidP="00B5765E">
            <w:pPr>
              <w:rPr>
                <w:rFonts w:ascii="Arial" w:eastAsia="Times New Roman" w:hAnsi="Arial" w:cs="Arial"/>
                <w:sz w:val="14"/>
                <w:szCs w:val="14"/>
                <w:lang w:eastAsia="sv-SE"/>
              </w:rPr>
            </w:pPr>
            <w:r w:rsidRPr="004F426F">
              <w:rPr>
                <w:rFonts w:ascii="Arial" w:eastAsia="Times New Roman" w:hAnsi="Arial" w:cs="Arial"/>
                <w:sz w:val="14"/>
                <w:szCs w:val="14"/>
                <w:lang w:eastAsia="sv-SE"/>
              </w:rPr>
              <w:t> </w:t>
            </w:r>
          </w:p>
        </w:tc>
        <w:tc>
          <w:tcPr>
            <w:tcW w:w="1080" w:type="dxa"/>
            <w:tcBorders>
              <w:top w:val="nil"/>
              <w:left w:val="nil"/>
              <w:bottom w:val="single" w:sz="4" w:space="0" w:color="auto"/>
              <w:right w:val="nil"/>
            </w:tcBorders>
            <w:shd w:val="clear" w:color="auto" w:fill="auto"/>
            <w:noWrap/>
            <w:vAlign w:val="bottom"/>
            <w:hideMark/>
          </w:tcPr>
          <w:p w14:paraId="48E5941D" w14:textId="77777777" w:rsidR="00A23F7A" w:rsidRPr="004F426F" w:rsidRDefault="00A23F7A" w:rsidP="00B5765E">
            <w:pPr>
              <w:rPr>
                <w:rFonts w:ascii="Arial" w:eastAsia="Times New Roman" w:hAnsi="Arial" w:cs="Arial"/>
                <w:sz w:val="14"/>
                <w:szCs w:val="14"/>
                <w:lang w:eastAsia="sv-SE"/>
              </w:rPr>
            </w:pPr>
            <w:r w:rsidRPr="004F426F">
              <w:rPr>
                <w:rFonts w:ascii="Arial" w:eastAsia="Times New Roman" w:hAnsi="Arial" w:cs="Arial"/>
                <w:sz w:val="14"/>
                <w:szCs w:val="14"/>
                <w:lang w:eastAsia="sv-SE"/>
              </w:rPr>
              <w:t> </w:t>
            </w:r>
          </w:p>
        </w:tc>
        <w:tc>
          <w:tcPr>
            <w:tcW w:w="800" w:type="dxa"/>
            <w:tcBorders>
              <w:top w:val="nil"/>
              <w:left w:val="nil"/>
              <w:bottom w:val="single" w:sz="4" w:space="0" w:color="auto"/>
              <w:right w:val="nil"/>
            </w:tcBorders>
            <w:shd w:val="clear" w:color="auto" w:fill="auto"/>
            <w:noWrap/>
            <w:vAlign w:val="bottom"/>
            <w:hideMark/>
          </w:tcPr>
          <w:p w14:paraId="2A6FF03B" w14:textId="77777777" w:rsidR="00A23F7A" w:rsidRPr="004F426F" w:rsidRDefault="00A23F7A" w:rsidP="00B5765E">
            <w:pPr>
              <w:rPr>
                <w:rFonts w:ascii="Arial" w:eastAsia="Times New Roman" w:hAnsi="Arial" w:cs="Arial"/>
                <w:sz w:val="14"/>
                <w:szCs w:val="14"/>
                <w:lang w:eastAsia="sv-SE"/>
              </w:rPr>
            </w:pPr>
            <w:r w:rsidRPr="004F426F">
              <w:rPr>
                <w:rFonts w:ascii="Arial" w:eastAsia="Times New Roman" w:hAnsi="Arial" w:cs="Arial"/>
                <w:sz w:val="14"/>
                <w:szCs w:val="14"/>
                <w:lang w:eastAsia="sv-SE"/>
              </w:rPr>
              <w:t> </w:t>
            </w:r>
          </w:p>
        </w:tc>
      </w:tr>
      <w:tr w:rsidR="00A23F7A" w:rsidRPr="004F426F" w14:paraId="22CB2292" w14:textId="77777777" w:rsidTr="00B5765E">
        <w:trPr>
          <w:trHeight w:val="180"/>
        </w:trPr>
        <w:tc>
          <w:tcPr>
            <w:tcW w:w="620" w:type="dxa"/>
            <w:tcBorders>
              <w:top w:val="nil"/>
              <w:left w:val="nil"/>
              <w:bottom w:val="single" w:sz="4" w:space="0" w:color="auto"/>
              <w:right w:val="nil"/>
            </w:tcBorders>
            <w:shd w:val="clear" w:color="auto" w:fill="auto"/>
            <w:noWrap/>
            <w:vAlign w:val="bottom"/>
            <w:hideMark/>
          </w:tcPr>
          <w:p w14:paraId="2FB3F337" w14:textId="77777777" w:rsidR="00A23F7A" w:rsidRPr="004F426F" w:rsidRDefault="00A23F7A" w:rsidP="00B5765E">
            <w:pPr>
              <w:rPr>
                <w:rFonts w:ascii="Arial" w:eastAsia="Times New Roman" w:hAnsi="Arial" w:cs="Arial"/>
                <w:sz w:val="14"/>
                <w:szCs w:val="14"/>
                <w:lang w:eastAsia="sv-SE"/>
              </w:rPr>
            </w:pPr>
            <w:r w:rsidRPr="004F426F">
              <w:rPr>
                <w:rFonts w:ascii="Arial" w:eastAsia="Times New Roman" w:hAnsi="Arial" w:cs="Arial"/>
                <w:sz w:val="14"/>
                <w:szCs w:val="14"/>
                <w:lang w:eastAsia="sv-SE"/>
              </w:rPr>
              <w:t> </w:t>
            </w:r>
          </w:p>
        </w:tc>
        <w:tc>
          <w:tcPr>
            <w:tcW w:w="760" w:type="dxa"/>
            <w:tcBorders>
              <w:top w:val="nil"/>
              <w:left w:val="nil"/>
              <w:bottom w:val="single" w:sz="4" w:space="0" w:color="auto"/>
              <w:right w:val="nil"/>
            </w:tcBorders>
            <w:shd w:val="clear" w:color="auto" w:fill="auto"/>
            <w:noWrap/>
            <w:vAlign w:val="bottom"/>
            <w:hideMark/>
          </w:tcPr>
          <w:p w14:paraId="25865ADA" w14:textId="77777777" w:rsidR="00A23F7A" w:rsidRPr="004F426F" w:rsidRDefault="00A23F7A" w:rsidP="00B5765E">
            <w:pPr>
              <w:rPr>
                <w:rFonts w:ascii="Arial" w:eastAsia="Times New Roman" w:hAnsi="Arial" w:cs="Arial"/>
                <w:sz w:val="14"/>
                <w:szCs w:val="14"/>
                <w:lang w:eastAsia="sv-SE"/>
              </w:rPr>
            </w:pPr>
            <w:r w:rsidRPr="004F426F">
              <w:rPr>
                <w:rFonts w:ascii="Arial" w:eastAsia="Times New Roman" w:hAnsi="Arial" w:cs="Arial"/>
                <w:sz w:val="14"/>
                <w:szCs w:val="14"/>
                <w:lang w:eastAsia="sv-SE"/>
              </w:rPr>
              <w:t> </w:t>
            </w:r>
          </w:p>
        </w:tc>
        <w:tc>
          <w:tcPr>
            <w:tcW w:w="760" w:type="dxa"/>
            <w:tcBorders>
              <w:top w:val="nil"/>
              <w:left w:val="nil"/>
              <w:bottom w:val="single" w:sz="4" w:space="0" w:color="auto"/>
              <w:right w:val="nil"/>
            </w:tcBorders>
            <w:shd w:val="clear" w:color="auto" w:fill="auto"/>
            <w:noWrap/>
            <w:vAlign w:val="bottom"/>
            <w:hideMark/>
          </w:tcPr>
          <w:p w14:paraId="2E5816D1" w14:textId="77777777" w:rsidR="00A23F7A" w:rsidRPr="004F426F" w:rsidRDefault="00A23F7A" w:rsidP="00B5765E">
            <w:pPr>
              <w:rPr>
                <w:rFonts w:ascii="Arial" w:eastAsia="Times New Roman" w:hAnsi="Arial" w:cs="Arial"/>
                <w:sz w:val="14"/>
                <w:szCs w:val="14"/>
                <w:lang w:eastAsia="sv-SE"/>
              </w:rPr>
            </w:pPr>
            <w:r w:rsidRPr="004F426F">
              <w:rPr>
                <w:rFonts w:ascii="Arial" w:eastAsia="Times New Roman" w:hAnsi="Arial" w:cs="Arial"/>
                <w:sz w:val="14"/>
                <w:szCs w:val="14"/>
                <w:lang w:eastAsia="sv-SE"/>
              </w:rPr>
              <w:t> </w:t>
            </w:r>
          </w:p>
        </w:tc>
        <w:tc>
          <w:tcPr>
            <w:tcW w:w="900" w:type="dxa"/>
            <w:tcBorders>
              <w:top w:val="nil"/>
              <w:left w:val="nil"/>
              <w:bottom w:val="single" w:sz="4" w:space="0" w:color="auto"/>
              <w:right w:val="nil"/>
            </w:tcBorders>
            <w:shd w:val="clear" w:color="auto" w:fill="auto"/>
            <w:noWrap/>
            <w:vAlign w:val="bottom"/>
            <w:hideMark/>
          </w:tcPr>
          <w:p w14:paraId="04701D8E" w14:textId="77777777" w:rsidR="00A23F7A" w:rsidRPr="004F426F" w:rsidRDefault="00A23F7A" w:rsidP="00B5765E">
            <w:pPr>
              <w:rPr>
                <w:rFonts w:ascii="Arial" w:eastAsia="Times New Roman" w:hAnsi="Arial" w:cs="Arial"/>
                <w:sz w:val="14"/>
                <w:szCs w:val="14"/>
                <w:lang w:eastAsia="sv-SE"/>
              </w:rPr>
            </w:pPr>
            <w:r w:rsidRPr="004F426F">
              <w:rPr>
                <w:rFonts w:ascii="Arial" w:eastAsia="Times New Roman" w:hAnsi="Arial" w:cs="Arial"/>
                <w:sz w:val="14"/>
                <w:szCs w:val="14"/>
                <w:lang w:eastAsia="sv-SE"/>
              </w:rPr>
              <w:t> </w:t>
            </w:r>
          </w:p>
        </w:tc>
        <w:tc>
          <w:tcPr>
            <w:tcW w:w="1000" w:type="dxa"/>
            <w:tcBorders>
              <w:top w:val="nil"/>
              <w:left w:val="nil"/>
              <w:bottom w:val="single" w:sz="4" w:space="0" w:color="auto"/>
              <w:right w:val="nil"/>
            </w:tcBorders>
            <w:shd w:val="clear" w:color="auto" w:fill="auto"/>
            <w:noWrap/>
            <w:vAlign w:val="bottom"/>
            <w:hideMark/>
          </w:tcPr>
          <w:p w14:paraId="5C2A8AF4" w14:textId="77777777" w:rsidR="00A23F7A" w:rsidRPr="004F426F" w:rsidRDefault="00A23F7A" w:rsidP="00B5765E">
            <w:pPr>
              <w:rPr>
                <w:rFonts w:ascii="Arial" w:eastAsia="Times New Roman" w:hAnsi="Arial" w:cs="Arial"/>
                <w:sz w:val="14"/>
                <w:szCs w:val="14"/>
                <w:lang w:eastAsia="sv-SE"/>
              </w:rPr>
            </w:pPr>
            <w:r w:rsidRPr="004F426F">
              <w:rPr>
                <w:rFonts w:ascii="Arial" w:eastAsia="Times New Roman" w:hAnsi="Arial" w:cs="Arial"/>
                <w:sz w:val="14"/>
                <w:szCs w:val="14"/>
                <w:lang w:eastAsia="sv-SE"/>
              </w:rPr>
              <w:t> </w:t>
            </w:r>
          </w:p>
        </w:tc>
        <w:tc>
          <w:tcPr>
            <w:tcW w:w="1080" w:type="dxa"/>
            <w:tcBorders>
              <w:top w:val="nil"/>
              <w:left w:val="nil"/>
              <w:bottom w:val="single" w:sz="4" w:space="0" w:color="auto"/>
              <w:right w:val="nil"/>
            </w:tcBorders>
            <w:shd w:val="clear" w:color="auto" w:fill="auto"/>
            <w:noWrap/>
            <w:vAlign w:val="bottom"/>
            <w:hideMark/>
          </w:tcPr>
          <w:p w14:paraId="67219F96" w14:textId="77777777" w:rsidR="00A23F7A" w:rsidRPr="004F426F" w:rsidRDefault="00A23F7A" w:rsidP="00B5765E">
            <w:pPr>
              <w:rPr>
                <w:rFonts w:ascii="Arial" w:eastAsia="Times New Roman" w:hAnsi="Arial" w:cs="Arial"/>
                <w:sz w:val="14"/>
                <w:szCs w:val="14"/>
                <w:lang w:eastAsia="sv-SE"/>
              </w:rPr>
            </w:pPr>
            <w:r w:rsidRPr="004F426F">
              <w:rPr>
                <w:rFonts w:ascii="Arial" w:eastAsia="Times New Roman" w:hAnsi="Arial" w:cs="Arial"/>
                <w:sz w:val="14"/>
                <w:szCs w:val="14"/>
                <w:lang w:eastAsia="sv-SE"/>
              </w:rPr>
              <w:t> </w:t>
            </w:r>
          </w:p>
        </w:tc>
        <w:tc>
          <w:tcPr>
            <w:tcW w:w="800" w:type="dxa"/>
            <w:tcBorders>
              <w:top w:val="nil"/>
              <w:left w:val="nil"/>
              <w:bottom w:val="single" w:sz="4" w:space="0" w:color="auto"/>
              <w:right w:val="nil"/>
            </w:tcBorders>
            <w:shd w:val="clear" w:color="auto" w:fill="auto"/>
            <w:noWrap/>
            <w:vAlign w:val="bottom"/>
            <w:hideMark/>
          </w:tcPr>
          <w:p w14:paraId="0FF41B61" w14:textId="77777777" w:rsidR="00A23F7A" w:rsidRPr="004F426F" w:rsidRDefault="00A23F7A" w:rsidP="00B5765E">
            <w:pPr>
              <w:rPr>
                <w:rFonts w:ascii="Arial" w:eastAsia="Times New Roman" w:hAnsi="Arial" w:cs="Arial"/>
                <w:sz w:val="14"/>
                <w:szCs w:val="14"/>
                <w:lang w:eastAsia="sv-SE"/>
              </w:rPr>
            </w:pPr>
            <w:r w:rsidRPr="004F426F">
              <w:rPr>
                <w:rFonts w:ascii="Arial" w:eastAsia="Times New Roman" w:hAnsi="Arial" w:cs="Arial"/>
                <w:sz w:val="14"/>
                <w:szCs w:val="14"/>
                <w:lang w:eastAsia="sv-SE"/>
              </w:rPr>
              <w:t> </w:t>
            </w:r>
          </w:p>
        </w:tc>
      </w:tr>
      <w:tr w:rsidR="00A23F7A" w:rsidRPr="004F426F" w14:paraId="63EC52DA" w14:textId="77777777" w:rsidTr="00B5765E">
        <w:trPr>
          <w:trHeight w:val="180"/>
        </w:trPr>
        <w:tc>
          <w:tcPr>
            <w:tcW w:w="620" w:type="dxa"/>
            <w:tcBorders>
              <w:top w:val="nil"/>
              <w:left w:val="nil"/>
              <w:bottom w:val="nil"/>
              <w:right w:val="nil"/>
            </w:tcBorders>
            <w:shd w:val="clear" w:color="auto" w:fill="auto"/>
            <w:noWrap/>
            <w:vAlign w:val="bottom"/>
            <w:hideMark/>
          </w:tcPr>
          <w:p w14:paraId="65F9F5B5" w14:textId="77777777" w:rsidR="00A23F7A" w:rsidRPr="004F426F" w:rsidRDefault="00A23F7A" w:rsidP="00B5765E">
            <w:pPr>
              <w:rPr>
                <w:rFonts w:ascii="Arial" w:eastAsia="Times New Roman" w:hAnsi="Arial" w:cs="Arial"/>
                <w:sz w:val="14"/>
                <w:szCs w:val="14"/>
                <w:lang w:eastAsia="sv-SE"/>
              </w:rPr>
            </w:pPr>
          </w:p>
        </w:tc>
        <w:tc>
          <w:tcPr>
            <w:tcW w:w="760" w:type="dxa"/>
            <w:tcBorders>
              <w:top w:val="nil"/>
              <w:left w:val="nil"/>
              <w:bottom w:val="nil"/>
              <w:right w:val="nil"/>
            </w:tcBorders>
            <w:shd w:val="clear" w:color="auto" w:fill="auto"/>
            <w:noWrap/>
            <w:vAlign w:val="bottom"/>
            <w:hideMark/>
          </w:tcPr>
          <w:p w14:paraId="41540336" w14:textId="77777777" w:rsidR="00A23F7A" w:rsidRPr="004F426F" w:rsidRDefault="00A23F7A" w:rsidP="00B5765E">
            <w:pPr>
              <w:rPr>
                <w:rFonts w:eastAsia="Times New Roman" w:cs="Times New Roman"/>
                <w:lang w:eastAsia="sv-SE"/>
              </w:rPr>
            </w:pPr>
          </w:p>
        </w:tc>
        <w:tc>
          <w:tcPr>
            <w:tcW w:w="760" w:type="dxa"/>
            <w:tcBorders>
              <w:top w:val="nil"/>
              <w:left w:val="nil"/>
              <w:bottom w:val="nil"/>
              <w:right w:val="nil"/>
            </w:tcBorders>
            <w:shd w:val="clear" w:color="auto" w:fill="auto"/>
            <w:noWrap/>
            <w:vAlign w:val="bottom"/>
            <w:hideMark/>
          </w:tcPr>
          <w:p w14:paraId="4F0BFC04" w14:textId="77777777" w:rsidR="00A23F7A" w:rsidRPr="004F426F" w:rsidRDefault="00A23F7A" w:rsidP="00B5765E">
            <w:pPr>
              <w:rPr>
                <w:rFonts w:eastAsia="Times New Roman" w:cs="Times New Roman"/>
                <w:lang w:eastAsia="sv-SE"/>
              </w:rPr>
            </w:pPr>
          </w:p>
        </w:tc>
        <w:tc>
          <w:tcPr>
            <w:tcW w:w="900" w:type="dxa"/>
            <w:tcBorders>
              <w:top w:val="nil"/>
              <w:left w:val="nil"/>
              <w:bottom w:val="nil"/>
              <w:right w:val="nil"/>
            </w:tcBorders>
            <w:shd w:val="clear" w:color="auto" w:fill="auto"/>
            <w:noWrap/>
            <w:vAlign w:val="bottom"/>
            <w:hideMark/>
          </w:tcPr>
          <w:p w14:paraId="19D017A6" w14:textId="77777777" w:rsidR="00A23F7A" w:rsidRPr="004F426F"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5F27E7E3" w14:textId="77777777" w:rsidR="00A23F7A" w:rsidRPr="004F426F" w:rsidRDefault="00A23F7A" w:rsidP="00B5765E">
            <w:pPr>
              <w:rPr>
                <w:rFonts w:eastAsia="Times New Roman" w:cs="Times New Roman"/>
                <w:lang w:eastAsia="sv-SE"/>
              </w:rPr>
            </w:pPr>
          </w:p>
        </w:tc>
        <w:tc>
          <w:tcPr>
            <w:tcW w:w="1080" w:type="dxa"/>
            <w:tcBorders>
              <w:top w:val="nil"/>
              <w:left w:val="nil"/>
              <w:bottom w:val="nil"/>
              <w:right w:val="nil"/>
            </w:tcBorders>
            <w:shd w:val="clear" w:color="auto" w:fill="auto"/>
            <w:noWrap/>
            <w:vAlign w:val="bottom"/>
            <w:hideMark/>
          </w:tcPr>
          <w:p w14:paraId="18F7CC3B" w14:textId="77777777" w:rsidR="00A23F7A" w:rsidRPr="004F426F" w:rsidRDefault="00A23F7A" w:rsidP="00B5765E">
            <w:pPr>
              <w:rPr>
                <w:rFonts w:eastAsia="Times New Roman" w:cs="Times New Roman"/>
                <w:lang w:eastAsia="sv-SE"/>
              </w:rPr>
            </w:pPr>
          </w:p>
        </w:tc>
        <w:tc>
          <w:tcPr>
            <w:tcW w:w="800" w:type="dxa"/>
            <w:tcBorders>
              <w:top w:val="nil"/>
              <w:left w:val="nil"/>
              <w:bottom w:val="nil"/>
              <w:right w:val="nil"/>
            </w:tcBorders>
            <w:shd w:val="clear" w:color="auto" w:fill="auto"/>
            <w:noWrap/>
            <w:vAlign w:val="bottom"/>
            <w:hideMark/>
          </w:tcPr>
          <w:p w14:paraId="7562A1F6" w14:textId="77777777" w:rsidR="00A23F7A" w:rsidRPr="004F426F" w:rsidRDefault="00A23F7A" w:rsidP="00B5765E">
            <w:pPr>
              <w:rPr>
                <w:rFonts w:eastAsia="Times New Roman" w:cs="Times New Roman"/>
                <w:lang w:eastAsia="sv-SE"/>
              </w:rPr>
            </w:pPr>
          </w:p>
        </w:tc>
      </w:tr>
      <w:tr w:rsidR="00A23F7A" w:rsidRPr="004F426F" w14:paraId="0E8F64C6" w14:textId="77777777" w:rsidTr="00B5765E">
        <w:trPr>
          <w:trHeight w:val="180"/>
        </w:trPr>
        <w:tc>
          <w:tcPr>
            <w:tcW w:w="620" w:type="dxa"/>
            <w:tcBorders>
              <w:top w:val="nil"/>
              <w:left w:val="nil"/>
              <w:bottom w:val="nil"/>
              <w:right w:val="nil"/>
            </w:tcBorders>
            <w:shd w:val="clear" w:color="auto" w:fill="auto"/>
            <w:noWrap/>
            <w:vAlign w:val="bottom"/>
            <w:hideMark/>
          </w:tcPr>
          <w:p w14:paraId="7C335207" w14:textId="77777777" w:rsidR="00A23F7A" w:rsidRPr="004F426F" w:rsidRDefault="00A23F7A" w:rsidP="00B5765E">
            <w:pPr>
              <w:rPr>
                <w:rFonts w:eastAsia="Times New Roman" w:cs="Times New Roman"/>
                <w:lang w:eastAsia="sv-SE"/>
              </w:rPr>
            </w:pPr>
          </w:p>
        </w:tc>
        <w:tc>
          <w:tcPr>
            <w:tcW w:w="760" w:type="dxa"/>
            <w:tcBorders>
              <w:top w:val="nil"/>
              <w:left w:val="nil"/>
              <w:bottom w:val="nil"/>
              <w:right w:val="nil"/>
            </w:tcBorders>
            <w:shd w:val="clear" w:color="auto" w:fill="auto"/>
            <w:noWrap/>
            <w:vAlign w:val="bottom"/>
            <w:hideMark/>
          </w:tcPr>
          <w:p w14:paraId="57DED8C4" w14:textId="77777777" w:rsidR="00A23F7A" w:rsidRPr="004F426F" w:rsidRDefault="00A23F7A" w:rsidP="00B5765E">
            <w:pPr>
              <w:rPr>
                <w:rFonts w:eastAsia="Times New Roman" w:cs="Times New Roman"/>
                <w:lang w:eastAsia="sv-SE"/>
              </w:rPr>
            </w:pPr>
          </w:p>
        </w:tc>
        <w:tc>
          <w:tcPr>
            <w:tcW w:w="760" w:type="dxa"/>
            <w:tcBorders>
              <w:top w:val="nil"/>
              <w:left w:val="nil"/>
              <w:bottom w:val="nil"/>
              <w:right w:val="nil"/>
            </w:tcBorders>
            <w:shd w:val="clear" w:color="auto" w:fill="auto"/>
            <w:noWrap/>
            <w:vAlign w:val="bottom"/>
            <w:hideMark/>
          </w:tcPr>
          <w:p w14:paraId="1B2ECBB8" w14:textId="77777777" w:rsidR="00A23F7A" w:rsidRPr="004F426F" w:rsidRDefault="00A23F7A" w:rsidP="00B5765E">
            <w:pPr>
              <w:rPr>
                <w:rFonts w:eastAsia="Times New Roman" w:cs="Times New Roman"/>
                <w:lang w:eastAsia="sv-SE"/>
              </w:rPr>
            </w:pPr>
          </w:p>
        </w:tc>
        <w:tc>
          <w:tcPr>
            <w:tcW w:w="900" w:type="dxa"/>
            <w:tcBorders>
              <w:top w:val="nil"/>
              <w:left w:val="nil"/>
              <w:bottom w:val="nil"/>
              <w:right w:val="nil"/>
            </w:tcBorders>
            <w:shd w:val="clear" w:color="auto" w:fill="auto"/>
            <w:noWrap/>
            <w:vAlign w:val="bottom"/>
            <w:hideMark/>
          </w:tcPr>
          <w:p w14:paraId="6D4A16A0" w14:textId="77777777" w:rsidR="00A23F7A" w:rsidRPr="004F426F"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4E52EE96" w14:textId="77777777" w:rsidR="00A23F7A" w:rsidRPr="004F426F" w:rsidRDefault="00A23F7A" w:rsidP="00B5765E">
            <w:pPr>
              <w:rPr>
                <w:rFonts w:eastAsia="Times New Roman" w:cs="Times New Roman"/>
                <w:lang w:eastAsia="sv-SE"/>
              </w:rPr>
            </w:pPr>
          </w:p>
        </w:tc>
        <w:tc>
          <w:tcPr>
            <w:tcW w:w="1080" w:type="dxa"/>
            <w:tcBorders>
              <w:top w:val="nil"/>
              <w:left w:val="nil"/>
              <w:bottom w:val="nil"/>
              <w:right w:val="nil"/>
            </w:tcBorders>
            <w:shd w:val="clear" w:color="auto" w:fill="auto"/>
            <w:noWrap/>
            <w:vAlign w:val="bottom"/>
            <w:hideMark/>
          </w:tcPr>
          <w:p w14:paraId="5E97D113" w14:textId="77777777" w:rsidR="00A23F7A" w:rsidRPr="004F426F" w:rsidRDefault="00A23F7A" w:rsidP="00B5765E">
            <w:pPr>
              <w:rPr>
                <w:rFonts w:eastAsia="Times New Roman" w:cs="Times New Roman"/>
                <w:lang w:eastAsia="sv-SE"/>
              </w:rPr>
            </w:pPr>
          </w:p>
        </w:tc>
        <w:tc>
          <w:tcPr>
            <w:tcW w:w="800" w:type="dxa"/>
            <w:tcBorders>
              <w:top w:val="nil"/>
              <w:left w:val="nil"/>
              <w:bottom w:val="nil"/>
              <w:right w:val="nil"/>
            </w:tcBorders>
            <w:shd w:val="clear" w:color="auto" w:fill="auto"/>
            <w:noWrap/>
            <w:vAlign w:val="bottom"/>
            <w:hideMark/>
          </w:tcPr>
          <w:p w14:paraId="013CA4EA" w14:textId="77777777" w:rsidR="00A23F7A" w:rsidRPr="004F426F" w:rsidRDefault="00A23F7A" w:rsidP="00B5765E">
            <w:pPr>
              <w:rPr>
                <w:rFonts w:eastAsia="Times New Roman" w:cs="Times New Roman"/>
                <w:lang w:eastAsia="sv-SE"/>
              </w:rPr>
            </w:pPr>
          </w:p>
        </w:tc>
      </w:tr>
      <w:tr w:rsidR="00A23F7A" w:rsidRPr="004F426F" w14:paraId="6BA35B27" w14:textId="77777777" w:rsidTr="00B5765E">
        <w:trPr>
          <w:trHeight w:val="180"/>
        </w:trPr>
        <w:tc>
          <w:tcPr>
            <w:tcW w:w="620" w:type="dxa"/>
            <w:tcBorders>
              <w:top w:val="nil"/>
              <w:left w:val="nil"/>
              <w:bottom w:val="nil"/>
              <w:right w:val="nil"/>
            </w:tcBorders>
            <w:shd w:val="clear" w:color="auto" w:fill="auto"/>
            <w:noWrap/>
            <w:vAlign w:val="bottom"/>
            <w:hideMark/>
          </w:tcPr>
          <w:p w14:paraId="2E19C983" w14:textId="77777777" w:rsidR="00A23F7A" w:rsidRPr="004F426F" w:rsidRDefault="00A23F7A" w:rsidP="00B5765E">
            <w:pPr>
              <w:rPr>
                <w:rFonts w:ascii="Arial" w:eastAsia="Times New Roman" w:hAnsi="Arial" w:cs="Arial"/>
                <w:sz w:val="14"/>
                <w:szCs w:val="14"/>
                <w:lang w:eastAsia="sv-SE"/>
              </w:rPr>
            </w:pPr>
            <w:r w:rsidRPr="004F426F">
              <w:rPr>
                <w:rFonts w:ascii="Arial" w:eastAsia="Times New Roman" w:hAnsi="Arial" w:cs="Arial"/>
                <w:sz w:val="14"/>
                <w:szCs w:val="14"/>
                <w:lang w:eastAsia="sv-SE"/>
              </w:rPr>
              <w:t>Resor</w:t>
            </w:r>
          </w:p>
        </w:tc>
        <w:tc>
          <w:tcPr>
            <w:tcW w:w="760" w:type="dxa"/>
            <w:tcBorders>
              <w:top w:val="nil"/>
              <w:left w:val="nil"/>
              <w:bottom w:val="nil"/>
              <w:right w:val="nil"/>
            </w:tcBorders>
            <w:shd w:val="clear" w:color="auto" w:fill="auto"/>
            <w:noWrap/>
            <w:vAlign w:val="bottom"/>
            <w:hideMark/>
          </w:tcPr>
          <w:p w14:paraId="2E5473CE" w14:textId="77777777" w:rsidR="00A23F7A" w:rsidRPr="004F426F" w:rsidRDefault="00A23F7A" w:rsidP="00B5765E">
            <w:pPr>
              <w:rPr>
                <w:rFonts w:ascii="Arial" w:eastAsia="Times New Roman" w:hAnsi="Arial" w:cs="Arial"/>
                <w:sz w:val="14"/>
                <w:szCs w:val="14"/>
                <w:lang w:eastAsia="sv-SE"/>
              </w:rPr>
            </w:pPr>
            <w:r w:rsidRPr="004F426F">
              <w:rPr>
                <w:rFonts w:ascii="Arial" w:eastAsia="Times New Roman" w:hAnsi="Arial" w:cs="Arial"/>
                <w:sz w:val="14"/>
                <w:szCs w:val="14"/>
                <w:lang w:eastAsia="sv-SE"/>
              </w:rPr>
              <w:t>Tryckning</w:t>
            </w:r>
          </w:p>
        </w:tc>
        <w:tc>
          <w:tcPr>
            <w:tcW w:w="760" w:type="dxa"/>
            <w:tcBorders>
              <w:top w:val="nil"/>
              <w:left w:val="nil"/>
              <w:bottom w:val="nil"/>
              <w:right w:val="nil"/>
            </w:tcBorders>
            <w:shd w:val="clear" w:color="auto" w:fill="auto"/>
            <w:noWrap/>
            <w:vAlign w:val="bottom"/>
            <w:hideMark/>
          </w:tcPr>
          <w:p w14:paraId="78EB736C" w14:textId="77777777" w:rsidR="00A23F7A" w:rsidRPr="004F426F" w:rsidRDefault="00A23F7A" w:rsidP="00B5765E">
            <w:pPr>
              <w:rPr>
                <w:rFonts w:ascii="Arial" w:eastAsia="Times New Roman" w:hAnsi="Arial" w:cs="Arial"/>
                <w:sz w:val="14"/>
                <w:szCs w:val="14"/>
                <w:lang w:eastAsia="sv-SE"/>
              </w:rPr>
            </w:pPr>
            <w:r w:rsidRPr="004F426F">
              <w:rPr>
                <w:rFonts w:ascii="Arial" w:eastAsia="Times New Roman" w:hAnsi="Arial" w:cs="Arial"/>
                <w:sz w:val="14"/>
                <w:szCs w:val="14"/>
                <w:lang w:eastAsia="sv-SE"/>
              </w:rPr>
              <w:t>Konsulta-</w:t>
            </w:r>
          </w:p>
        </w:tc>
        <w:tc>
          <w:tcPr>
            <w:tcW w:w="900" w:type="dxa"/>
            <w:tcBorders>
              <w:top w:val="nil"/>
              <w:left w:val="nil"/>
              <w:bottom w:val="nil"/>
              <w:right w:val="nil"/>
            </w:tcBorders>
            <w:shd w:val="clear" w:color="auto" w:fill="auto"/>
            <w:noWrap/>
            <w:vAlign w:val="bottom"/>
            <w:hideMark/>
          </w:tcPr>
          <w:p w14:paraId="7BB7E6A9" w14:textId="77777777" w:rsidR="00A23F7A" w:rsidRPr="004F426F" w:rsidRDefault="00A23F7A" w:rsidP="00B5765E">
            <w:pPr>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Övriga </w:t>
            </w:r>
          </w:p>
        </w:tc>
        <w:tc>
          <w:tcPr>
            <w:tcW w:w="1000" w:type="dxa"/>
            <w:tcBorders>
              <w:top w:val="nil"/>
              <w:left w:val="nil"/>
              <w:bottom w:val="nil"/>
              <w:right w:val="nil"/>
            </w:tcBorders>
            <w:shd w:val="clear" w:color="auto" w:fill="auto"/>
            <w:noWrap/>
            <w:vAlign w:val="bottom"/>
            <w:hideMark/>
          </w:tcPr>
          <w:p w14:paraId="5918E3B2" w14:textId="77777777" w:rsidR="00A23F7A" w:rsidRPr="004F426F" w:rsidRDefault="00A23F7A" w:rsidP="00B5765E">
            <w:pPr>
              <w:rPr>
                <w:rFonts w:ascii="Arial" w:eastAsia="Times New Roman" w:hAnsi="Arial" w:cs="Arial"/>
                <w:sz w:val="14"/>
                <w:szCs w:val="14"/>
                <w:lang w:eastAsia="sv-SE"/>
              </w:rPr>
            </w:pPr>
            <w:r w:rsidRPr="004F426F">
              <w:rPr>
                <w:rFonts w:ascii="Arial" w:eastAsia="Times New Roman" w:hAnsi="Arial" w:cs="Arial"/>
                <w:sz w:val="14"/>
                <w:szCs w:val="14"/>
                <w:lang w:eastAsia="sv-SE"/>
              </w:rPr>
              <w:t>Bidrag till</w:t>
            </w:r>
          </w:p>
        </w:tc>
        <w:tc>
          <w:tcPr>
            <w:tcW w:w="1080" w:type="dxa"/>
            <w:tcBorders>
              <w:top w:val="nil"/>
              <w:left w:val="nil"/>
              <w:bottom w:val="nil"/>
              <w:right w:val="nil"/>
            </w:tcBorders>
            <w:shd w:val="clear" w:color="auto" w:fill="auto"/>
            <w:noWrap/>
            <w:vAlign w:val="bottom"/>
            <w:hideMark/>
          </w:tcPr>
          <w:p w14:paraId="2AE3F8B6" w14:textId="77777777" w:rsidR="00A23F7A" w:rsidRPr="004F426F" w:rsidRDefault="00A23F7A" w:rsidP="00B5765E">
            <w:pPr>
              <w:rPr>
                <w:rFonts w:ascii="Arial" w:eastAsia="Times New Roman" w:hAnsi="Arial" w:cs="Arial"/>
                <w:sz w:val="14"/>
                <w:szCs w:val="14"/>
                <w:lang w:eastAsia="sv-SE"/>
              </w:rPr>
            </w:pPr>
            <w:r w:rsidRPr="004F426F">
              <w:rPr>
                <w:rFonts w:ascii="Arial" w:eastAsia="Times New Roman" w:hAnsi="Arial" w:cs="Arial"/>
                <w:sz w:val="14"/>
                <w:szCs w:val="14"/>
                <w:lang w:eastAsia="sv-SE"/>
              </w:rPr>
              <w:t>Inkomster</w:t>
            </w:r>
          </w:p>
        </w:tc>
        <w:tc>
          <w:tcPr>
            <w:tcW w:w="800" w:type="dxa"/>
            <w:tcBorders>
              <w:top w:val="nil"/>
              <w:left w:val="nil"/>
              <w:bottom w:val="nil"/>
              <w:right w:val="nil"/>
            </w:tcBorders>
            <w:shd w:val="clear" w:color="auto" w:fill="auto"/>
            <w:noWrap/>
            <w:vAlign w:val="bottom"/>
            <w:hideMark/>
          </w:tcPr>
          <w:p w14:paraId="06C917D1" w14:textId="77777777" w:rsidR="00A23F7A" w:rsidRPr="004F426F" w:rsidRDefault="00A23F7A" w:rsidP="00B5765E">
            <w:pPr>
              <w:rPr>
                <w:rFonts w:ascii="Arial" w:eastAsia="Times New Roman" w:hAnsi="Arial" w:cs="Arial"/>
                <w:sz w:val="14"/>
                <w:szCs w:val="14"/>
                <w:lang w:eastAsia="sv-SE"/>
              </w:rPr>
            </w:pPr>
            <w:r w:rsidRPr="004F426F">
              <w:rPr>
                <w:rFonts w:ascii="Arial" w:eastAsia="Times New Roman" w:hAnsi="Arial" w:cs="Arial"/>
                <w:sz w:val="14"/>
                <w:szCs w:val="14"/>
                <w:lang w:eastAsia="sv-SE"/>
              </w:rPr>
              <w:t>Summa</w:t>
            </w:r>
          </w:p>
        </w:tc>
      </w:tr>
      <w:tr w:rsidR="00A23F7A" w:rsidRPr="004F426F" w14:paraId="1B885ABE" w14:textId="77777777" w:rsidTr="00B5765E">
        <w:trPr>
          <w:trHeight w:val="180"/>
        </w:trPr>
        <w:tc>
          <w:tcPr>
            <w:tcW w:w="620" w:type="dxa"/>
            <w:tcBorders>
              <w:top w:val="nil"/>
              <w:left w:val="nil"/>
              <w:bottom w:val="nil"/>
              <w:right w:val="nil"/>
            </w:tcBorders>
            <w:shd w:val="clear" w:color="auto" w:fill="auto"/>
            <w:noWrap/>
            <w:vAlign w:val="bottom"/>
            <w:hideMark/>
          </w:tcPr>
          <w:p w14:paraId="74ECEA24" w14:textId="77777777" w:rsidR="00A23F7A" w:rsidRPr="004F426F" w:rsidRDefault="00A23F7A" w:rsidP="00B5765E">
            <w:pPr>
              <w:rPr>
                <w:rFonts w:ascii="Arial" w:eastAsia="Times New Roman" w:hAnsi="Arial" w:cs="Arial"/>
                <w:sz w:val="14"/>
                <w:szCs w:val="14"/>
                <w:lang w:eastAsia="sv-SE"/>
              </w:rPr>
            </w:pPr>
          </w:p>
        </w:tc>
        <w:tc>
          <w:tcPr>
            <w:tcW w:w="760" w:type="dxa"/>
            <w:tcBorders>
              <w:top w:val="nil"/>
              <w:left w:val="nil"/>
              <w:bottom w:val="nil"/>
              <w:right w:val="nil"/>
            </w:tcBorders>
            <w:shd w:val="clear" w:color="auto" w:fill="auto"/>
            <w:noWrap/>
            <w:vAlign w:val="bottom"/>
            <w:hideMark/>
          </w:tcPr>
          <w:p w14:paraId="3FDF5466" w14:textId="77777777" w:rsidR="00A23F7A" w:rsidRPr="004F426F" w:rsidRDefault="00A23F7A" w:rsidP="00B5765E">
            <w:pPr>
              <w:rPr>
                <w:rFonts w:eastAsia="Times New Roman" w:cs="Times New Roman"/>
                <w:lang w:eastAsia="sv-SE"/>
              </w:rPr>
            </w:pPr>
          </w:p>
        </w:tc>
        <w:tc>
          <w:tcPr>
            <w:tcW w:w="760" w:type="dxa"/>
            <w:tcBorders>
              <w:top w:val="nil"/>
              <w:left w:val="nil"/>
              <w:bottom w:val="nil"/>
              <w:right w:val="nil"/>
            </w:tcBorders>
            <w:shd w:val="clear" w:color="auto" w:fill="auto"/>
            <w:noWrap/>
            <w:vAlign w:val="bottom"/>
            <w:hideMark/>
          </w:tcPr>
          <w:p w14:paraId="75B5A77D" w14:textId="77777777" w:rsidR="00A23F7A" w:rsidRPr="004F426F" w:rsidRDefault="00A23F7A" w:rsidP="00B5765E">
            <w:pPr>
              <w:rPr>
                <w:rFonts w:ascii="Arial" w:eastAsia="Times New Roman" w:hAnsi="Arial" w:cs="Arial"/>
                <w:sz w:val="14"/>
                <w:szCs w:val="14"/>
                <w:lang w:eastAsia="sv-SE"/>
              </w:rPr>
            </w:pPr>
            <w:proofErr w:type="spellStart"/>
            <w:r w:rsidRPr="004F426F">
              <w:rPr>
                <w:rFonts w:ascii="Arial" w:eastAsia="Times New Roman" w:hAnsi="Arial" w:cs="Arial"/>
                <w:sz w:val="14"/>
                <w:szCs w:val="14"/>
                <w:lang w:eastAsia="sv-SE"/>
              </w:rPr>
              <w:t>tioner</w:t>
            </w:r>
            <w:proofErr w:type="spellEnd"/>
          </w:p>
        </w:tc>
        <w:tc>
          <w:tcPr>
            <w:tcW w:w="900" w:type="dxa"/>
            <w:tcBorders>
              <w:top w:val="nil"/>
              <w:left w:val="nil"/>
              <w:bottom w:val="nil"/>
              <w:right w:val="nil"/>
            </w:tcBorders>
            <w:shd w:val="clear" w:color="auto" w:fill="auto"/>
            <w:noWrap/>
            <w:vAlign w:val="bottom"/>
            <w:hideMark/>
          </w:tcPr>
          <w:p w14:paraId="54E76FD4" w14:textId="77777777" w:rsidR="00A23F7A" w:rsidRPr="004F426F" w:rsidRDefault="00A23F7A" w:rsidP="00B5765E">
            <w:pPr>
              <w:rPr>
                <w:rFonts w:ascii="Arial" w:eastAsia="Times New Roman" w:hAnsi="Arial" w:cs="Arial"/>
                <w:sz w:val="14"/>
                <w:szCs w:val="14"/>
                <w:lang w:eastAsia="sv-SE"/>
              </w:rPr>
            </w:pPr>
            <w:proofErr w:type="spellStart"/>
            <w:r w:rsidRPr="004F426F">
              <w:rPr>
                <w:rFonts w:ascii="Arial" w:eastAsia="Times New Roman" w:hAnsi="Arial" w:cs="Arial"/>
                <w:sz w:val="14"/>
                <w:szCs w:val="14"/>
                <w:lang w:eastAsia="sv-SE"/>
              </w:rPr>
              <w:t>administra</w:t>
            </w:r>
            <w:proofErr w:type="spellEnd"/>
            <w:r w:rsidRPr="004F426F">
              <w:rPr>
                <w:rFonts w:ascii="Arial" w:eastAsia="Times New Roman" w:hAnsi="Arial" w:cs="Arial"/>
                <w:sz w:val="14"/>
                <w:szCs w:val="14"/>
                <w:lang w:eastAsia="sv-SE"/>
              </w:rPr>
              <w:t>-</w:t>
            </w:r>
          </w:p>
        </w:tc>
        <w:tc>
          <w:tcPr>
            <w:tcW w:w="1000" w:type="dxa"/>
            <w:tcBorders>
              <w:top w:val="nil"/>
              <w:left w:val="nil"/>
              <w:bottom w:val="nil"/>
              <w:right w:val="nil"/>
            </w:tcBorders>
            <w:shd w:val="clear" w:color="auto" w:fill="auto"/>
            <w:noWrap/>
            <w:vAlign w:val="bottom"/>
            <w:hideMark/>
          </w:tcPr>
          <w:p w14:paraId="4DB9F6F3" w14:textId="77777777" w:rsidR="00A23F7A" w:rsidRPr="004F426F" w:rsidRDefault="00A23F7A" w:rsidP="00B5765E">
            <w:pPr>
              <w:rPr>
                <w:rFonts w:ascii="Arial" w:eastAsia="Times New Roman" w:hAnsi="Arial" w:cs="Arial"/>
                <w:sz w:val="14"/>
                <w:szCs w:val="14"/>
                <w:lang w:eastAsia="sv-SE"/>
              </w:rPr>
            </w:pPr>
            <w:r w:rsidRPr="004F426F">
              <w:rPr>
                <w:rFonts w:ascii="Arial" w:eastAsia="Times New Roman" w:hAnsi="Arial" w:cs="Arial"/>
                <w:sz w:val="14"/>
                <w:szCs w:val="14"/>
                <w:lang w:eastAsia="sv-SE"/>
              </w:rPr>
              <w:t>myndigheter,</w:t>
            </w:r>
          </w:p>
        </w:tc>
        <w:tc>
          <w:tcPr>
            <w:tcW w:w="1080" w:type="dxa"/>
            <w:tcBorders>
              <w:top w:val="nil"/>
              <w:left w:val="nil"/>
              <w:bottom w:val="nil"/>
              <w:right w:val="nil"/>
            </w:tcBorders>
            <w:shd w:val="clear" w:color="auto" w:fill="auto"/>
            <w:noWrap/>
            <w:vAlign w:val="bottom"/>
            <w:hideMark/>
          </w:tcPr>
          <w:p w14:paraId="7243A76F" w14:textId="77777777" w:rsidR="00A23F7A" w:rsidRPr="004F426F" w:rsidRDefault="00A23F7A" w:rsidP="00B5765E">
            <w:pPr>
              <w:rPr>
                <w:rFonts w:ascii="Arial" w:eastAsia="Times New Roman" w:hAnsi="Arial" w:cs="Arial"/>
                <w:sz w:val="14"/>
                <w:szCs w:val="14"/>
                <w:lang w:eastAsia="sv-SE"/>
              </w:rPr>
            </w:pPr>
            <w:r w:rsidRPr="004F426F">
              <w:rPr>
                <w:rFonts w:ascii="Arial" w:eastAsia="Times New Roman" w:hAnsi="Arial" w:cs="Arial"/>
                <w:sz w:val="14"/>
                <w:szCs w:val="14"/>
                <w:lang w:eastAsia="sv-SE"/>
              </w:rPr>
              <w:t>av försäljning,</w:t>
            </w:r>
          </w:p>
        </w:tc>
        <w:tc>
          <w:tcPr>
            <w:tcW w:w="800" w:type="dxa"/>
            <w:tcBorders>
              <w:top w:val="nil"/>
              <w:left w:val="nil"/>
              <w:bottom w:val="nil"/>
              <w:right w:val="nil"/>
            </w:tcBorders>
            <w:shd w:val="clear" w:color="auto" w:fill="auto"/>
            <w:noWrap/>
            <w:vAlign w:val="bottom"/>
            <w:hideMark/>
          </w:tcPr>
          <w:p w14:paraId="287B4164" w14:textId="77777777" w:rsidR="00A23F7A" w:rsidRPr="004F426F" w:rsidRDefault="00A23F7A" w:rsidP="00B5765E">
            <w:pPr>
              <w:rPr>
                <w:rFonts w:ascii="Arial" w:eastAsia="Times New Roman" w:hAnsi="Arial" w:cs="Arial"/>
                <w:sz w:val="14"/>
                <w:szCs w:val="14"/>
                <w:lang w:eastAsia="sv-SE"/>
              </w:rPr>
            </w:pPr>
          </w:p>
        </w:tc>
      </w:tr>
      <w:tr w:rsidR="00A23F7A" w:rsidRPr="004F426F" w14:paraId="18ADD861" w14:textId="77777777" w:rsidTr="00B5765E">
        <w:trPr>
          <w:trHeight w:val="180"/>
        </w:trPr>
        <w:tc>
          <w:tcPr>
            <w:tcW w:w="620" w:type="dxa"/>
            <w:tcBorders>
              <w:top w:val="nil"/>
              <w:left w:val="nil"/>
              <w:bottom w:val="nil"/>
              <w:right w:val="nil"/>
            </w:tcBorders>
            <w:shd w:val="clear" w:color="auto" w:fill="auto"/>
            <w:noWrap/>
            <w:vAlign w:val="bottom"/>
            <w:hideMark/>
          </w:tcPr>
          <w:p w14:paraId="590DF474" w14:textId="77777777" w:rsidR="00A23F7A" w:rsidRPr="004F426F" w:rsidRDefault="00A23F7A" w:rsidP="00B5765E">
            <w:pPr>
              <w:rPr>
                <w:rFonts w:eastAsia="Times New Roman" w:cs="Times New Roman"/>
                <w:lang w:eastAsia="sv-SE"/>
              </w:rPr>
            </w:pPr>
          </w:p>
        </w:tc>
        <w:tc>
          <w:tcPr>
            <w:tcW w:w="760" w:type="dxa"/>
            <w:tcBorders>
              <w:top w:val="nil"/>
              <w:left w:val="nil"/>
              <w:bottom w:val="nil"/>
              <w:right w:val="nil"/>
            </w:tcBorders>
            <w:shd w:val="clear" w:color="auto" w:fill="auto"/>
            <w:noWrap/>
            <w:vAlign w:val="bottom"/>
            <w:hideMark/>
          </w:tcPr>
          <w:p w14:paraId="0767E048" w14:textId="77777777" w:rsidR="00A23F7A" w:rsidRPr="004F426F" w:rsidRDefault="00A23F7A" w:rsidP="00B5765E">
            <w:pPr>
              <w:rPr>
                <w:rFonts w:eastAsia="Times New Roman" w:cs="Times New Roman"/>
                <w:lang w:eastAsia="sv-SE"/>
              </w:rPr>
            </w:pPr>
          </w:p>
        </w:tc>
        <w:tc>
          <w:tcPr>
            <w:tcW w:w="760" w:type="dxa"/>
            <w:tcBorders>
              <w:top w:val="nil"/>
              <w:left w:val="nil"/>
              <w:bottom w:val="nil"/>
              <w:right w:val="nil"/>
            </w:tcBorders>
            <w:shd w:val="clear" w:color="auto" w:fill="auto"/>
            <w:noWrap/>
            <w:vAlign w:val="bottom"/>
            <w:hideMark/>
          </w:tcPr>
          <w:p w14:paraId="3713F157" w14:textId="77777777" w:rsidR="00A23F7A" w:rsidRPr="004F426F" w:rsidRDefault="00A23F7A" w:rsidP="00B5765E">
            <w:pPr>
              <w:rPr>
                <w:rFonts w:eastAsia="Times New Roman" w:cs="Times New Roman"/>
                <w:lang w:eastAsia="sv-SE"/>
              </w:rPr>
            </w:pPr>
          </w:p>
        </w:tc>
        <w:tc>
          <w:tcPr>
            <w:tcW w:w="900" w:type="dxa"/>
            <w:tcBorders>
              <w:top w:val="nil"/>
              <w:left w:val="nil"/>
              <w:bottom w:val="nil"/>
              <w:right w:val="nil"/>
            </w:tcBorders>
            <w:shd w:val="clear" w:color="auto" w:fill="auto"/>
            <w:noWrap/>
            <w:vAlign w:val="bottom"/>
            <w:hideMark/>
          </w:tcPr>
          <w:p w14:paraId="131E5F84" w14:textId="77777777" w:rsidR="00A23F7A" w:rsidRPr="004F426F" w:rsidRDefault="00A23F7A" w:rsidP="00B5765E">
            <w:pPr>
              <w:rPr>
                <w:rFonts w:ascii="Arial" w:eastAsia="Times New Roman" w:hAnsi="Arial" w:cs="Arial"/>
                <w:sz w:val="14"/>
                <w:szCs w:val="14"/>
                <w:lang w:eastAsia="sv-SE"/>
              </w:rPr>
            </w:pPr>
            <w:proofErr w:type="spellStart"/>
            <w:r w:rsidRPr="004F426F">
              <w:rPr>
                <w:rFonts w:ascii="Arial" w:eastAsia="Times New Roman" w:hAnsi="Arial" w:cs="Arial"/>
                <w:sz w:val="14"/>
                <w:szCs w:val="14"/>
                <w:lang w:eastAsia="sv-SE"/>
              </w:rPr>
              <w:t>tiva</w:t>
            </w:r>
            <w:proofErr w:type="spellEnd"/>
            <w:r w:rsidRPr="004F426F">
              <w:rPr>
                <w:rFonts w:ascii="Arial" w:eastAsia="Times New Roman" w:hAnsi="Arial" w:cs="Arial"/>
                <w:sz w:val="14"/>
                <w:szCs w:val="14"/>
                <w:lang w:eastAsia="sv-SE"/>
              </w:rPr>
              <w:t xml:space="preserve"> utgifter</w:t>
            </w:r>
          </w:p>
        </w:tc>
        <w:tc>
          <w:tcPr>
            <w:tcW w:w="1000" w:type="dxa"/>
            <w:tcBorders>
              <w:top w:val="nil"/>
              <w:left w:val="nil"/>
              <w:bottom w:val="nil"/>
              <w:right w:val="nil"/>
            </w:tcBorders>
            <w:shd w:val="clear" w:color="auto" w:fill="auto"/>
            <w:noWrap/>
            <w:vAlign w:val="bottom"/>
            <w:hideMark/>
          </w:tcPr>
          <w:p w14:paraId="0F42F451" w14:textId="77777777" w:rsidR="00A23F7A" w:rsidRPr="004F426F" w:rsidRDefault="00A23F7A" w:rsidP="00B5765E">
            <w:pPr>
              <w:rPr>
                <w:rFonts w:ascii="Arial" w:eastAsia="Times New Roman" w:hAnsi="Arial" w:cs="Arial"/>
                <w:sz w:val="14"/>
                <w:szCs w:val="14"/>
                <w:lang w:eastAsia="sv-SE"/>
              </w:rPr>
            </w:pPr>
            <w:r w:rsidRPr="004F426F">
              <w:rPr>
                <w:rFonts w:ascii="Arial" w:eastAsia="Times New Roman" w:hAnsi="Arial" w:cs="Arial"/>
                <w:sz w:val="14"/>
                <w:szCs w:val="14"/>
                <w:lang w:eastAsia="sv-SE"/>
              </w:rPr>
              <w:t>institutioner,</w:t>
            </w:r>
          </w:p>
        </w:tc>
        <w:tc>
          <w:tcPr>
            <w:tcW w:w="1080" w:type="dxa"/>
            <w:tcBorders>
              <w:top w:val="nil"/>
              <w:left w:val="nil"/>
              <w:bottom w:val="nil"/>
              <w:right w:val="nil"/>
            </w:tcBorders>
            <w:shd w:val="clear" w:color="auto" w:fill="auto"/>
            <w:noWrap/>
            <w:vAlign w:val="bottom"/>
            <w:hideMark/>
          </w:tcPr>
          <w:p w14:paraId="16A38518" w14:textId="77777777" w:rsidR="00A23F7A" w:rsidRPr="004F426F" w:rsidRDefault="00A23F7A" w:rsidP="00B5765E">
            <w:pPr>
              <w:rPr>
                <w:rFonts w:ascii="Arial" w:eastAsia="Times New Roman" w:hAnsi="Arial" w:cs="Arial"/>
                <w:sz w:val="14"/>
                <w:szCs w:val="14"/>
                <w:lang w:eastAsia="sv-SE"/>
              </w:rPr>
            </w:pPr>
            <w:proofErr w:type="spellStart"/>
            <w:r w:rsidRPr="004F426F">
              <w:rPr>
                <w:rFonts w:ascii="Arial" w:eastAsia="Times New Roman" w:hAnsi="Arial" w:cs="Arial"/>
                <w:sz w:val="14"/>
                <w:szCs w:val="14"/>
                <w:lang w:eastAsia="sv-SE"/>
              </w:rPr>
              <w:t>återbet</w:t>
            </w:r>
            <w:proofErr w:type="spellEnd"/>
            <w:r w:rsidRPr="004F426F">
              <w:rPr>
                <w:rFonts w:ascii="Arial" w:eastAsia="Times New Roman" w:hAnsi="Arial" w:cs="Arial"/>
                <w:sz w:val="14"/>
                <w:szCs w:val="14"/>
                <w:lang w:eastAsia="sv-SE"/>
              </w:rPr>
              <w:t>. bidrag</w:t>
            </w:r>
          </w:p>
        </w:tc>
        <w:tc>
          <w:tcPr>
            <w:tcW w:w="800" w:type="dxa"/>
            <w:tcBorders>
              <w:top w:val="nil"/>
              <w:left w:val="nil"/>
              <w:bottom w:val="nil"/>
              <w:right w:val="nil"/>
            </w:tcBorders>
            <w:shd w:val="clear" w:color="auto" w:fill="auto"/>
            <w:noWrap/>
            <w:vAlign w:val="bottom"/>
            <w:hideMark/>
          </w:tcPr>
          <w:p w14:paraId="1A35B001" w14:textId="77777777" w:rsidR="00A23F7A" w:rsidRPr="004F426F" w:rsidRDefault="00A23F7A" w:rsidP="00B5765E">
            <w:pPr>
              <w:rPr>
                <w:rFonts w:ascii="Arial" w:eastAsia="Times New Roman" w:hAnsi="Arial" w:cs="Arial"/>
                <w:sz w:val="14"/>
                <w:szCs w:val="14"/>
                <w:lang w:eastAsia="sv-SE"/>
              </w:rPr>
            </w:pPr>
          </w:p>
        </w:tc>
      </w:tr>
      <w:tr w:rsidR="00A23F7A" w:rsidRPr="004F426F" w14:paraId="40CC214A" w14:textId="77777777" w:rsidTr="00B5765E">
        <w:trPr>
          <w:trHeight w:val="180"/>
        </w:trPr>
        <w:tc>
          <w:tcPr>
            <w:tcW w:w="620" w:type="dxa"/>
            <w:tcBorders>
              <w:top w:val="nil"/>
              <w:left w:val="nil"/>
              <w:bottom w:val="single" w:sz="4" w:space="0" w:color="auto"/>
              <w:right w:val="nil"/>
            </w:tcBorders>
            <w:shd w:val="clear" w:color="auto" w:fill="auto"/>
            <w:noWrap/>
            <w:vAlign w:val="bottom"/>
            <w:hideMark/>
          </w:tcPr>
          <w:p w14:paraId="6052B5B0" w14:textId="77777777" w:rsidR="00A23F7A" w:rsidRPr="004F426F" w:rsidRDefault="00A23F7A" w:rsidP="00B5765E">
            <w:pPr>
              <w:rPr>
                <w:rFonts w:ascii="Arial" w:eastAsia="Times New Roman" w:hAnsi="Arial" w:cs="Arial"/>
                <w:sz w:val="14"/>
                <w:szCs w:val="14"/>
                <w:lang w:eastAsia="sv-SE"/>
              </w:rPr>
            </w:pPr>
            <w:r w:rsidRPr="004F426F">
              <w:rPr>
                <w:rFonts w:ascii="Arial" w:eastAsia="Times New Roman" w:hAnsi="Arial" w:cs="Arial"/>
                <w:sz w:val="14"/>
                <w:szCs w:val="14"/>
                <w:lang w:eastAsia="sv-SE"/>
              </w:rPr>
              <w:t> </w:t>
            </w:r>
          </w:p>
        </w:tc>
        <w:tc>
          <w:tcPr>
            <w:tcW w:w="760" w:type="dxa"/>
            <w:tcBorders>
              <w:top w:val="nil"/>
              <w:left w:val="nil"/>
              <w:bottom w:val="single" w:sz="4" w:space="0" w:color="auto"/>
              <w:right w:val="nil"/>
            </w:tcBorders>
            <w:shd w:val="clear" w:color="auto" w:fill="auto"/>
            <w:noWrap/>
            <w:vAlign w:val="bottom"/>
            <w:hideMark/>
          </w:tcPr>
          <w:p w14:paraId="60110078" w14:textId="77777777" w:rsidR="00A23F7A" w:rsidRPr="004F426F" w:rsidRDefault="00A23F7A" w:rsidP="00B5765E">
            <w:pPr>
              <w:rPr>
                <w:rFonts w:ascii="Arial" w:eastAsia="Times New Roman" w:hAnsi="Arial" w:cs="Arial"/>
                <w:sz w:val="14"/>
                <w:szCs w:val="14"/>
                <w:lang w:eastAsia="sv-SE"/>
              </w:rPr>
            </w:pPr>
            <w:r w:rsidRPr="004F426F">
              <w:rPr>
                <w:rFonts w:ascii="Arial" w:eastAsia="Times New Roman" w:hAnsi="Arial" w:cs="Arial"/>
                <w:sz w:val="14"/>
                <w:szCs w:val="14"/>
                <w:lang w:eastAsia="sv-SE"/>
              </w:rPr>
              <w:t> </w:t>
            </w:r>
          </w:p>
        </w:tc>
        <w:tc>
          <w:tcPr>
            <w:tcW w:w="760" w:type="dxa"/>
            <w:tcBorders>
              <w:top w:val="nil"/>
              <w:left w:val="nil"/>
              <w:bottom w:val="single" w:sz="4" w:space="0" w:color="auto"/>
              <w:right w:val="nil"/>
            </w:tcBorders>
            <w:shd w:val="clear" w:color="auto" w:fill="auto"/>
            <w:noWrap/>
            <w:vAlign w:val="bottom"/>
            <w:hideMark/>
          </w:tcPr>
          <w:p w14:paraId="074BEC24" w14:textId="77777777" w:rsidR="00A23F7A" w:rsidRPr="004F426F" w:rsidRDefault="00A23F7A" w:rsidP="00B5765E">
            <w:pPr>
              <w:rPr>
                <w:rFonts w:ascii="Arial" w:eastAsia="Times New Roman" w:hAnsi="Arial" w:cs="Arial"/>
                <w:sz w:val="14"/>
                <w:szCs w:val="14"/>
                <w:lang w:eastAsia="sv-SE"/>
              </w:rPr>
            </w:pPr>
            <w:r w:rsidRPr="004F426F">
              <w:rPr>
                <w:rFonts w:ascii="Arial" w:eastAsia="Times New Roman" w:hAnsi="Arial" w:cs="Arial"/>
                <w:sz w:val="14"/>
                <w:szCs w:val="14"/>
                <w:lang w:eastAsia="sv-SE"/>
              </w:rPr>
              <w:t> </w:t>
            </w:r>
          </w:p>
        </w:tc>
        <w:tc>
          <w:tcPr>
            <w:tcW w:w="900" w:type="dxa"/>
            <w:tcBorders>
              <w:top w:val="nil"/>
              <w:left w:val="nil"/>
              <w:bottom w:val="single" w:sz="4" w:space="0" w:color="auto"/>
              <w:right w:val="nil"/>
            </w:tcBorders>
            <w:shd w:val="clear" w:color="auto" w:fill="auto"/>
            <w:noWrap/>
            <w:vAlign w:val="bottom"/>
            <w:hideMark/>
          </w:tcPr>
          <w:p w14:paraId="06AECDD0" w14:textId="77777777" w:rsidR="00A23F7A" w:rsidRPr="004F426F" w:rsidRDefault="00A23F7A" w:rsidP="00B5765E">
            <w:pPr>
              <w:rPr>
                <w:rFonts w:ascii="Arial" w:eastAsia="Times New Roman" w:hAnsi="Arial" w:cs="Arial"/>
                <w:sz w:val="14"/>
                <w:szCs w:val="14"/>
                <w:lang w:eastAsia="sv-SE"/>
              </w:rPr>
            </w:pPr>
            <w:r w:rsidRPr="004F426F">
              <w:rPr>
                <w:rFonts w:ascii="Arial" w:eastAsia="Times New Roman" w:hAnsi="Arial" w:cs="Arial"/>
                <w:sz w:val="14"/>
                <w:szCs w:val="14"/>
                <w:lang w:eastAsia="sv-SE"/>
              </w:rPr>
              <w:t> </w:t>
            </w:r>
          </w:p>
        </w:tc>
        <w:tc>
          <w:tcPr>
            <w:tcW w:w="1000" w:type="dxa"/>
            <w:tcBorders>
              <w:top w:val="nil"/>
              <w:left w:val="nil"/>
              <w:bottom w:val="single" w:sz="4" w:space="0" w:color="auto"/>
              <w:right w:val="nil"/>
            </w:tcBorders>
            <w:shd w:val="clear" w:color="auto" w:fill="auto"/>
            <w:noWrap/>
            <w:vAlign w:val="bottom"/>
            <w:hideMark/>
          </w:tcPr>
          <w:p w14:paraId="7B1A68E5" w14:textId="77777777" w:rsidR="00A23F7A" w:rsidRPr="004F426F" w:rsidRDefault="00A23F7A" w:rsidP="00B5765E">
            <w:pPr>
              <w:rPr>
                <w:rFonts w:ascii="Arial" w:eastAsia="Times New Roman" w:hAnsi="Arial" w:cs="Arial"/>
                <w:sz w:val="14"/>
                <w:szCs w:val="14"/>
                <w:lang w:eastAsia="sv-SE"/>
              </w:rPr>
            </w:pPr>
            <w:r w:rsidRPr="004F426F">
              <w:rPr>
                <w:rFonts w:ascii="Arial" w:eastAsia="Times New Roman" w:hAnsi="Arial" w:cs="Arial"/>
                <w:sz w:val="14"/>
                <w:szCs w:val="14"/>
                <w:lang w:eastAsia="sv-SE"/>
              </w:rPr>
              <w:t>m.m.</w:t>
            </w:r>
          </w:p>
        </w:tc>
        <w:tc>
          <w:tcPr>
            <w:tcW w:w="1080" w:type="dxa"/>
            <w:tcBorders>
              <w:top w:val="nil"/>
              <w:left w:val="nil"/>
              <w:bottom w:val="single" w:sz="4" w:space="0" w:color="auto"/>
              <w:right w:val="nil"/>
            </w:tcBorders>
            <w:shd w:val="clear" w:color="auto" w:fill="auto"/>
            <w:noWrap/>
            <w:vAlign w:val="bottom"/>
            <w:hideMark/>
          </w:tcPr>
          <w:p w14:paraId="3F370C35" w14:textId="77777777" w:rsidR="00A23F7A" w:rsidRPr="004F426F" w:rsidRDefault="00A23F7A" w:rsidP="00B5765E">
            <w:pPr>
              <w:rPr>
                <w:rFonts w:ascii="Arial" w:eastAsia="Times New Roman" w:hAnsi="Arial" w:cs="Arial"/>
                <w:sz w:val="14"/>
                <w:szCs w:val="14"/>
                <w:lang w:eastAsia="sv-SE"/>
              </w:rPr>
            </w:pPr>
            <w:r w:rsidRPr="004F426F">
              <w:rPr>
                <w:rFonts w:ascii="Arial" w:eastAsia="Times New Roman" w:hAnsi="Arial" w:cs="Arial"/>
                <w:sz w:val="14"/>
                <w:szCs w:val="14"/>
                <w:lang w:eastAsia="sv-SE"/>
              </w:rPr>
              <w:t>m.m.</w:t>
            </w:r>
          </w:p>
        </w:tc>
        <w:tc>
          <w:tcPr>
            <w:tcW w:w="800" w:type="dxa"/>
            <w:tcBorders>
              <w:top w:val="nil"/>
              <w:left w:val="nil"/>
              <w:bottom w:val="single" w:sz="4" w:space="0" w:color="auto"/>
              <w:right w:val="nil"/>
            </w:tcBorders>
            <w:shd w:val="clear" w:color="auto" w:fill="auto"/>
            <w:noWrap/>
            <w:vAlign w:val="bottom"/>
            <w:hideMark/>
          </w:tcPr>
          <w:p w14:paraId="3DDC2033" w14:textId="77777777" w:rsidR="00A23F7A" w:rsidRPr="004F426F" w:rsidRDefault="00A23F7A" w:rsidP="00B5765E">
            <w:pPr>
              <w:rPr>
                <w:rFonts w:ascii="Arial" w:eastAsia="Times New Roman" w:hAnsi="Arial" w:cs="Arial"/>
                <w:sz w:val="14"/>
                <w:szCs w:val="14"/>
                <w:lang w:eastAsia="sv-SE"/>
              </w:rPr>
            </w:pPr>
            <w:r w:rsidRPr="004F426F">
              <w:rPr>
                <w:rFonts w:ascii="Arial" w:eastAsia="Times New Roman" w:hAnsi="Arial" w:cs="Arial"/>
                <w:sz w:val="14"/>
                <w:szCs w:val="14"/>
                <w:lang w:eastAsia="sv-SE"/>
              </w:rPr>
              <w:t> </w:t>
            </w:r>
          </w:p>
        </w:tc>
      </w:tr>
      <w:tr w:rsidR="00A23F7A" w:rsidRPr="004F426F" w14:paraId="4D4F2C17" w14:textId="77777777" w:rsidTr="00B5765E">
        <w:trPr>
          <w:trHeight w:val="180"/>
        </w:trPr>
        <w:tc>
          <w:tcPr>
            <w:tcW w:w="620" w:type="dxa"/>
            <w:tcBorders>
              <w:top w:val="nil"/>
              <w:left w:val="nil"/>
              <w:bottom w:val="nil"/>
              <w:right w:val="nil"/>
            </w:tcBorders>
            <w:shd w:val="clear" w:color="auto" w:fill="auto"/>
            <w:noWrap/>
            <w:vAlign w:val="bottom"/>
            <w:hideMark/>
          </w:tcPr>
          <w:p w14:paraId="7225E8C6" w14:textId="77777777" w:rsidR="00A23F7A" w:rsidRPr="004F426F" w:rsidRDefault="00A23F7A" w:rsidP="00B5765E">
            <w:pPr>
              <w:rPr>
                <w:rFonts w:ascii="Arial" w:eastAsia="Times New Roman" w:hAnsi="Arial" w:cs="Arial"/>
                <w:sz w:val="14"/>
                <w:szCs w:val="14"/>
                <w:lang w:eastAsia="sv-SE"/>
              </w:rPr>
            </w:pPr>
          </w:p>
        </w:tc>
        <w:tc>
          <w:tcPr>
            <w:tcW w:w="760" w:type="dxa"/>
            <w:tcBorders>
              <w:top w:val="nil"/>
              <w:left w:val="nil"/>
              <w:bottom w:val="nil"/>
              <w:right w:val="nil"/>
            </w:tcBorders>
            <w:shd w:val="clear" w:color="auto" w:fill="auto"/>
            <w:noWrap/>
            <w:vAlign w:val="bottom"/>
            <w:hideMark/>
          </w:tcPr>
          <w:p w14:paraId="335FEC6A" w14:textId="77777777" w:rsidR="00A23F7A" w:rsidRPr="004F426F" w:rsidRDefault="00A23F7A" w:rsidP="00B5765E">
            <w:pPr>
              <w:rPr>
                <w:rFonts w:eastAsia="Times New Roman" w:cs="Times New Roman"/>
                <w:lang w:eastAsia="sv-SE"/>
              </w:rPr>
            </w:pPr>
          </w:p>
        </w:tc>
        <w:tc>
          <w:tcPr>
            <w:tcW w:w="760" w:type="dxa"/>
            <w:tcBorders>
              <w:top w:val="nil"/>
              <w:left w:val="nil"/>
              <w:bottom w:val="nil"/>
              <w:right w:val="nil"/>
            </w:tcBorders>
            <w:shd w:val="clear" w:color="auto" w:fill="auto"/>
            <w:noWrap/>
            <w:vAlign w:val="bottom"/>
            <w:hideMark/>
          </w:tcPr>
          <w:p w14:paraId="01FD7B59" w14:textId="77777777" w:rsidR="00A23F7A" w:rsidRPr="004F426F" w:rsidRDefault="00A23F7A" w:rsidP="00B5765E">
            <w:pPr>
              <w:rPr>
                <w:rFonts w:eastAsia="Times New Roman" w:cs="Times New Roman"/>
                <w:lang w:eastAsia="sv-SE"/>
              </w:rPr>
            </w:pPr>
          </w:p>
        </w:tc>
        <w:tc>
          <w:tcPr>
            <w:tcW w:w="900" w:type="dxa"/>
            <w:tcBorders>
              <w:top w:val="nil"/>
              <w:left w:val="nil"/>
              <w:bottom w:val="nil"/>
              <w:right w:val="nil"/>
            </w:tcBorders>
            <w:shd w:val="clear" w:color="auto" w:fill="auto"/>
            <w:noWrap/>
            <w:vAlign w:val="bottom"/>
            <w:hideMark/>
          </w:tcPr>
          <w:p w14:paraId="7471BAD4" w14:textId="77777777" w:rsidR="00A23F7A" w:rsidRPr="004F426F"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4A194B62" w14:textId="77777777" w:rsidR="00A23F7A" w:rsidRPr="004F426F" w:rsidRDefault="00A23F7A" w:rsidP="00B5765E">
            <w:pPr>
              <w:rPr>
                <w:rFonts w:eastAsia="Times New Roman" w:cs="Times New Roman"/>
                <w:lang w:eastAsia="sv-SE"/>
              </w:rPr>
            </w:pPr>
          </w:p>
        </w:tc>
        <w:tc>
          <w:tcPr>
            <w:tcW w:w="1080" w:type="dxa"/>
            <w:tcBorders>
              <w:top w:val="nil"/>
              <w:left w:val="nil"/>
              <w:bottom w:val="nil"/>
              <w:right w:val="nil"/>
            </w:tcBorders>
            <w:shd w:val="clear" w:color="auto" w:fill="auto"/>
            <w:noWrap/>
            <w:vAlign w:val="bottom"/>
            <w:hideMark/>
          </w:tcPr>
          <w:p w14:paraId="476DBC74" w14:textId="77777777" w:rsidR="00A23F7A" w:rsidRPr="004F426F" w:rsidRDefault="00A23F7A" w:rsidP="00B5765E">
            <w:pPr>
              <w:rPr>
                <w:rFonts w:eastAsia="Times New Roman" w:cs="Times New Roman"/>
                <w:lang w:eastAsia="sv-SE"/>
              </w:rPr>
            </w:pPr>
          </w:p>
        </w:tc>
        <w:tc>
          <w:tcPr>
            <w:tcW w:w="800" w:type="dxa"/>
            <w:tcBorders>
              <w:top w:val="nil"/>
              <w:left w:val="nil"/>
              <w:bottom w:val="nil"/>
              <w:right w:val="nil"/>
            </w:tcBorders>
            <w:shd w:val="clear" w:color="auto" w:fill="auto"/>
            <w:noWrap/>
            <w:vAlign w:val="bottom"/>
            <w:hideMark/>
          </w:tcPr>
          <w:p w14:paraId="57E37D6A" w14:textId="77777777" w:rsidR="00A23F7A" w:rsidRPr="004F426F" w:rsidRDefault="00A23F7A" w:rsidP="00B5765E">
            <w:pPr>
              <w:rPr>
                <w:rFonts w:eastAsia="Times New Roman" w:cs="Times New Roman"/>
                <w:lang w:eastAsia="sv-SE"/>
              </w:rPr>
            </w:pPr>
          </w:p>
        </w:tc>
      </w:tr>
      <w:tr w:rsidR="00A23F7A" w:rsidRPr="004F426F" w14:paraId="7054661B" w14:textId="77777777" w:rsidTr="00B5765E">
        <w:trPr>
          <w:trHeight w:val="180"/>
        </w:trPr>
        <w:tc>
          <w:tcPr>
            <w:tcW w:w="620" w:type="dxa"/>
            <w:tcBorders>
              <w:top w:val="nil"/>
              <w:left w:val="nil"/>
              <w:bottom w:val="nil"/>
              <w:right w:val="nil"/>
            </w:tcBorders>
            <w:shd w:val="clear" w:color="auto" w:fill="auto"/>
            <w:noWrap/>
            <w:vAlign w:val="bottom"/>
            <w:hideMark/>
          </w:tcPr>
          <w:p w14:paraId="715B4D5D" w14:textId="77777777" w:rsidR="00A23F7A" w:rsidRPr="004F426F" w:rsidRDefault="00A23F7A" w:rsidP="00B5765E">
            <w:pPr>
              <w:rPr>
                <w:rFonts w:eastAsia="Times New Roman" w:cs="Times New Roman"/>
                <w:lang w:eastAsia="sv-SE"/>
              </w:rPr>
            </w:pPr>
          </w:p>
        </w:tc>
        <w:tc>
          <w:tcPr>
            <w:tcW w:w="760" w:type="dxa"/>
            <w:tcBorders>
              <w:top w:val="nil"/>
              <w:left w:val="nil"/>
              <w:bottom w:val="nil"/>
              <w:right w:val="nil"/>
            </w:tcBorders>
            <w:shd w:val="clear" w:color="auto" w:fill="auto"/>
            <w:noWrap/>
            <w:vAlign w:val="bottom"/>
            <w:hideMark/>
          </w:tcPr>
          <w:p w14:paraId="56B3CEE9" w14:textId="77777777" w:rsidR="00A23F7A" w:rsidRPr="004F426F" w:rsidRDefault="00A23F7A" w:rsidP="00B5765E">
            <w:pPr>
              <w:rPr>
                <w:rFonts w:eastAsia="Times New Roman" w:cs="Times New Roman"/>
                <w:lang w:eastAsia="sv-SE"/>
              </w:rPr>
            </w:pPr>
          </w:p>
        </w:tc>
        <w:tc>
          <w:tcPr>
            <w:tcW w:w="760" w:type="dxa"/>
            <w:tcBorders>
              <w:top w:val="nil"/>
              <w:left w:val="nil"/>
              <w:bottom w:val="nil"/>
              <w:right w:val="nil"/>
            </w:tcBorders>
            <w:shd w:val="clear" w:color="auto" w:fill="auto"/>
            <w:noWrap/>
            <w:vAlign w:val="bottom"/>
            <w:hideMark/>
          </w:tcPr>
          <w:p w14:paraId="4B15B0A9" w14:textId="77777777" w:rsidR="00A23F7A" w:rsidRPr="004F426F" w:rsidRDefault="00A23F7A" w:rsidP="00B5765E">
            <w:pPr>
              <w:rPr>
                <w:rFonts w:eastAsia="Times New Roman" w:cs="Times New Roman"/>
                <w:lang w:eastAsia="sv-SE"/>
              </w:rPr>
            </w:pPr>
          </w:p>
        </w:tc>
        <w:tc>
          <w:tcPr>
            <w:tcW w:w="900" w:type="dxa"/>
            <w:tcBorders>
              <w:top w:val="nil"/>
              <w:left w:val="nil"/>
              <w:bottom w:val="nil"/>
              <w:right w:val="nil"/>
            </w:tcBorders>
            <w:shd w:val="clear" w:color="auto" w:fill="auto"/>
            <w:noWrap/>
            <w:vAlign w:val="bottom"/>
            <w:hideMark/>
          </w:tcPr>
          <w:p w14:paraId="1A273271" w14:textId="77777777" w:rsidR="00A23F7A" w:rsidRPr="004F426F"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6CC6D3DE" w14:textId="77777777" w:rsidR="00A23F7A" w:rsidRPr="004F426F" w:rsidRDefault="00A23F7A" w:rsidP="00B5765E">
            <w:pPr>
              <w:rPr>
                <w:rFonts w:eastAsia="Times New Roman" w:cs="Times New Roman"/>
                <w:lang w:eastAsia="sv-SE"/>
              </w:rPr>
            </w:pPr>
          </w:p>
        </w:tc>
        <w:tc>
          <w:tcPr>
            <w:tcW w:w="1080" w:type="dxa"/>
            <w:tcBorders>
              <w:top w:val="nil"/>
              <w:left w:val="nil"/>
              <w:bottom w:val="nil"/>
              <w:right w:val="nil"/>
            </w:tcBorders>
            <w:shd w:val="clear" w:color="auto" w:fill="auto"/>
            <w:noWrap/>
            <w:vAlign w:val="bottom"/>
            <w:hideMark/>
          </w:tcPr>
          <w:p w14:paraId="22BADC0B" w14:textId="77777777" w:rsidR="00A23F7A" w:rsidRPr="004F426F" w:rsidRDefault="00A23F7A" w:rsidP="00B5765E">
            <w:pPr>
              <w:rPr>
                <w:rFonts w:eastAsia="Times New Roman" w:cs="Times New Roman"/>
                <w:lang w:eastAsia="sv-SE"/>
              </w:rPr>
            </w:pPr>
          </w:p>
        </w:tc>
        <w:tc>
          <w:tcPr>
            <w:tcW w:w="800" w:type="dxa"/>
            <w:tcBorders>
              <w:top w:val="nil"/>
              <w:left w:val="nil"/>
              <w:bottom w:val="nil"/>
              <w:right w:val="nil"/>
            </w:tcBorders>
            <w:shd w:val="clear" w:color="auto" w:fill="auto"/>
            <w:noWrap/>
            <w:vAlign w:val="bottom"/>
            <w:hideMark/>
          </w:tcPr>
          <w:p w14:paraId="75985727" w14:textId="77777777" w:rsidR="00A23F7A" w:rsidRPr="004F426F" w:rsidRDefault="00A23F7A" w:rsidP="00B5765E">
            <w:pPr>
              <w:rPr>
                <w:rFonts w:eastAsia="Times New Roman" w:cs="Times New Roman"/>
                <w:lang w:eastAsia="sv-SE"/>
              </w:rPr>
            </w:pPr>
          </w:p>
        </w:tc>
      </w:tr>
      <w:tr w:rsidR="00A23F7A" w:rsidRPr="004F426F" w14:paraId="72E5F5DC" w14:textId="77777777" w:rsidTr="00B5765E">
        <w:trPr>
          <w:trHeight w:val="180"/>
        </w:trPr>
        <w:tc>
          <w:tcPr>
            <w:tcW w:w="620" w:type="dxa"/>
            <w:tcBorders>
              <w:top w:val="nil"/>
              <w:left w:val="nil"/>
              <w:bottom w:val="nil"/>
              <w:right w:val="nil"/>
            </w:tcBorders>
            <w:shd w:val="clear" w:color="auto" w:fill="auto"/>
            <w:noWrap/>
            <w:vAlign w:val="bottom"/>
            <w:hideMark/>
          </w:tcPr>
          <w:p w14:paraId="70DE0C39" w14:textId="77777777" w:rsidR="00A23F7A" w:rsidRPr="004F426F" w:rsidRDefault="00A23F7A" w:rsidP="00B5765E">
            <w:pPr>
              <w:rPr>
                <w:rFonts w:eastAsia="Times New Roman" w:cs="Times New Roman"/>
                <w:lang w:eastAsia="sv-SE"/>
              </w:rPr>
            </w:pPr>
          </w:p>
        </w:tc>
        <w:tc>
          <w:tcPr>
            <w:tcW w:w="760" w:type="dxa"/>
            <w:tcBorders>
              <w:top w:val="nil"/>
              <w:left w:val="nil"/>
              <w:bottom w:val="nil"/>
              <w:right w:val="nil"/>
            </w:tcBorders>
            <w:shd w:val="clear" w:color="auto" w:fill="auto"/>
            <w:noWrap/>
            <w:vAlign w:val="bottom"/>
            <w:hideMark/>
          </w:tcPr>
          <w:p w14:paraId="1187CEA3" w14:textId="77777777" w:rsidR="00A23F7A" w:rsidRPr="004F426F" w:rsidRDefault="00A23F7A" w:rsidP="00B5765E">
            <w:pPr>
              <w:rPr>
                <w:rFonts w:eastAsia="Times New Roman" w:cs="Times New Roman"/>
                <w:lang w:eastAsia="sv-SE"/>
              </w:rPr>
            </w:pPr>
          </w:p>
        </w:tc>
        <w:tc>
          <w:tcPr>
            <w:tcW w:w="760" w:type="dxa"/>
            <w:tcBorders>
              <w:top w:val="nil"/>
              <w:left w:val="nil"/>
              <w:bottom w:val="nil"/>
              <w:right w:val="nil"/>
            </w:tcBorders>
            <w:shd w:val="clear" w:color="auto" w:fill="auto"/>
            <w:noWrap/>
            <w:vAlign w:val="bottom"/>
            <w:hideMark/>
          </w:tcPr>
          <w:p w14:paraId="220EF44C" w14:textId="77777777" w:rsidR="00A23F7A" w:rsidRPr="004F426F" w:rsidRDefault="00A23F7A" w:rsidP="00B5765E">
            <w:pPr>
              <w:rPr>
                <w:rFonts w:eastAsia="Times New Roman" w:cs="Times New Roman"/>
                <w:lang w:eastAsia="sv-SE"/>
              </w:rPr>
            </w:pPr>
          </w:p>
        </w:tc>
        <w:tc>
          <w:tcPr>
            <w:tcW w:w="900" w:type="dxa"/>
            <w:tcBorders>
              <w:top w:val="nil"/>
              <w:left w:val="nil"/>
              <w:bottom w:val="nil"/>
              <w:right w:val="nil"/>
            </w:tcBorders>
            <w:shd w:val="clear" w:color="auto" w:fill="auto"/>
            <w:noWrap/>
            <w:vAlign w:val="bottom"/>
            <w:hideMark/>
          </w:tcPr>
          <w:p w14:paraId="32BEBA1D" w14:textId="77777777" w:rsidR="00A23F7A" w:rsidRPr="004F426F"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59F6AE58" w14:textId="77777777" w:rsidR="00A23F7A" w:rsidRPr="004F426F" w:rsidRDefault="00A23F7A" w:rsidP="00B5765E">
            <w:pPr>
              <w:rPr>
                <w:rFonts w:eastAsia="Times New Roman" w:cs="Times New Roman"/>
                <w:lang w:eastAsia="sv-SE"/>
              </w:rPr>
            </w:pPr>
          </w:p>
        </w:tc>
        <w:tc>
          <w:tcPr>
            <w:tcW w:w="1080" w:type="dxa"/>
            <w:tcBorders>
              <w:top w:val="nil"/>
              <w:left w:val="nil"/>
              <w:bottom w:val="nil"/>
              <w:right w:val="nil"/>
            </w:tcBorders>
            <w:shd w:val="clear" w:color="auto" w:fill="auto"/>
            <w:noWrap/>
            <w:vAlign w:val="bottom"/>
            <w:hideMark/>
          </w:tcPr>
          <w:p w14:paraId="678B4E91" w14:textId="77777777" w:rsidR="00A23F7A" w:rsidRPr="004F426F" w:rsidRDefault="00A23F7A" w:rsidP="00B5765E">
            <w:pPr>
              <w:rPr>
                <w:rFonts w:eastAsia="Times New Roman" w:cs="Times New Roman"/>
                <w:lang w:eastAsia="sv-SE"/>
              </w:rPr>
            </w:pPr>
          </w:p>
        </w:tc>
        <w:tc>
          <w:tcPr>
            <w:tcW w:w="800" w:type="dxa"/>
            <w:tcBorders>
              <w:top w:val="nil"/>
              <w:left w:val="nil"/>
              <w:bottom w:val="nil"/>
              <w:right w:val="nil"/>
            </w:tcBorders>
            <w:shd w:val="clear" w:color="auto" w:fill="auto"/>
            <w:noWrap/>
            <w:vAlign w:val="bottom"/>
            <w:hideMark/>
          </w:tcPr>
          <w:p w14:paraId="66520064" w14:textId="77777777" w:rsidR="00A23F7A" w:rsidRPr="004F426F" w:rsidRDefault="00A23F7A" w:rsidP="00B5765E">
            <w:pPr>
              <w:rPr>
                <w:rFonts w:eastAsia="Times New Roman" w:cs="Times New Roman"/>
                <w:lang w:eastAsia="sv-SE"/>
              </w:rPr>
            </w:pPr>
          </w:p>
        </w:tc>
      </w:tr>
      <w:tr w:rsidR="00A23F7A" w:rsidRPr="004F426F" w14:paraId="4C387502" w14:textId="77777777" w:rsidTr="00B5765E">
        <w:trPr>
          <w:trHeight w:val="180"/>
        </w:trPr>
        <w:tc>
          <w:tcPr>
            <w:tcW w:w="620" w:type="dxa"/>
            <w:tcBorders>
              <w:top w:val="nil"/>
              <w:left w:val="nil"/>
              <w:bottom w:val="nil"/>
              <w:right w:val="nil"/>
            </w:tcBorders>
            <w:shd w:val="clear" w:color="auto" w:fill="auto"/>
            <w:noWrap/>
            <w:vAlign w:val="bottom"/>
            <w:hideMark/>
          </w:tcPr>
          <w:p w14:paraId="7B15EA96" w14:textId="77777777" w:rsidR="00A23F7A" w:rsidRPr="004F426F" w:rsidRDefault="00A23F7A" w:rsidP="00B5765E">
            <w:pPr>
              <w:rPr>
                <w:rFonts w:eastAsia="Times New Roman" w:cs="Times New Roman"/>
                <w:lang w:eastAsia="sv-SE"/>
              </w:rPr>
            </w:pPr>
          </w:p>
        </w:tc>
        <w:tc>
          <w:tcPr>
            <w:tcW w:w="760" w:type="dxa"/>
            <w:tcBorders>
              <w:top w:val="nil"/>
              <w:left w:val="nil"/>
              <w:bottom w:val="nil"/>
              <w:right w:val="nil"/>
            </w:tcBorders>
            <w:shd w:val="clear" w:color="auto" w:fill="auto"/>
            <w:noWrap/>
            <w:vAlign w:val="bottom"/>
            <w:hideMark/>
          </w:tcPr>
          <w:p w14:paraId="12D56B77" w14:textId="77777777" w:rsidR="00A23F7A" w:rsidRPr="004F426F" w:rsidRDefault="00A23F7A" w:rsidP="00B5765E">
            <w:pPr>
              <w:rPr>
                <w:rFonts w:eastAsia="Times New Roman" w:cs="Times New Roman"/>
                <w:lang w:eastAsia="sv-SE"/>
              </w:rPr>
            </w:pPr>
          </w:p>
        </w:tc>
        <w:tc>
          <w:tcPr>
            <w:tcW w:w="760" w:type="dxa"/>
            <w:tcBorders>
              <w:top w:val="nil"/>
              <w:left w:val="nil"/>
              <w:bottom w:val="nil"/>
              <w:right w:val="nil"/>
            </w:tcBorders>
            <w:shd w:val="clear" w:color="auto" w:fill="auto"/>
            <w:noWrap/>
            <w:vAlign w:val="bottom"/>
            <w:hideMark/>
          </w:tcPr>
          <w:p w14:paraId="20886828" w14:textId="77777777" w:rsidR="00A23F7A" w:rsidRPr="004F426F" w:rsidRDefault="00A23F7A" w:rsidP="00B5765E">
            <w:pPr>
              <w:rPr>
                <w:rFonts w:eastAsia="Times New Roman" w:cs="Times New Roman"/>
                <w:lang w:eastAsia="sv-SE"/>
              </w:rPr>
            </w:pPr>
          </w:p>
        </w:tc>
        <w:tc>
          <w:tcPr>
            <w:tcW w:w="900" w:type="dxa"/>
            <w:tcBorders>
              <w:top w:val="nil"/>
              <w:left w:val="nil"/>
              <w:bottom w:val="nil"/>
              <w:right w:val="nil"/>
            </w:tcBorders>
            <w:shd w:val="clear" w:color="auto" w:fill="auto"/>
            <w:noWrap/>
            <w:vAlign w:val="bottom"/>
            <w:hideMark/>
          </w:tcPr>
          <w:p w14:paraId="2C109BA7" w14:textId="77777777" w:rsidR="00A23F7A" w:rsidRPr="004F426F"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14301656" w14:textId="77777777" w:rsidR="00A23F7A" w:rsidRPr="004F426F" w:rsidRDefault="00A23F7A" w:rsidP="00B5765E">
            <w:pPr>
              <w:rPr>
                <w:rFonts w:eastAsia="Times New Roman" w:cs="Times New Roman"/>
                <w:lang w:eastAsia="sv-SE"/>
              </w:rPr>
            </w:pPr>
          </w:p>
        </w:tc>
        <w:tc>
          <w:tcPr>
            <w:tcW w:w="1080" w:type="dxa"/>
            <w:tcBorders>
              <w:top w:val="nil"/>
              <w:left w:val="nil"/>
              <w:bottom w:val="nil"/>
              <w:right w:val="nil"/>
            </w:tcBorders>
            <w:shd w:val="clear" w:color="auto" w:fill="auto"/>
            <w:noWrap/>
            <w:vAlign w:val="bottom"/>
            <w:hideMark/>
          </w:tcPr>
          <w:p w14:paraId="13D58B5B" w14:textId="77777777" w:rsidR="00A23F7A" w:rsidRPr="004F426F" w:rsidRDefault="00A23F7A" w:rsidP="00B5765E">
            <w:pPr>
              <w:rPr>
                <w:rFonts w:eastAsia="Times New Roman" w:cs="Times New Roman"/>
                <w:lang w:eastAsia="sv-SE"/>
              </w:rPr>
            </w:pPr>
          </w:p>
        </w:tc>
        <w:tc>
          <w:tcPr>
            <w:tcW w:w="800" w:type="dxa"/>
            <w:tcBorders>
              <w:top w:val="nil"/>
              <w:left w:val="nil"/>
              <w:bottom w:val="nil"/>
              <w:right w:val="nil"/>
            </w:tcBorders>
            <w:shd w:val="clear" w:color="auto" w:fill="auto"/>
            <w:noWrap/>
            <w:vAlign w:val="bottom"/>
            <w:hideMark/>
          </w:tcPr>
          <w:p w14:paraId="024FD8AF" w14:textId="77777777" w:rsidR="00A23F7A" w:rsidRPr="004F426F" w:rsidRDefault="00A23F7A" w:rsidP="00B5765E">
            <w:pPr>
              <w:rPr>
                <w:rFonts w:eastAsia="Times New Roman" w:cs="Times New Roman"/>
                <w:lang w:eastAsia="sv-SE"/>
              </w:rPr>
            </w:pPr>
          </w:p>
        </w:tc>
      </w:tr>
      <w:tr w:rsidR="00A23F7A" w:rsidRPr="004F426F" w14:paraId="0677EBF6" w14:textId="77777777" w:rsidTr="00B5765E">
        <w:trPr>
          <w:trHeight w:val="180"/>
        </w:trPr>
        <w:tc>
          <w:tcPr>
            <w:tcW w:w="620" w:type="dxa"/>
            <w:tcBorders>
              <w:top w:val="nil"/>
              <w:left w:val="nil"/>
              <w:bottom w:val="nil"/>
              <w:right w:val="nil"/>
            </w:tcBorders>
            <w:shd w:val="clear" w:color="auto" w:fill="auto"/>
            <w:noWrap/>
            <w:vAlign w:val="bottom"/>
            <w:hideMark/>
          </w:tcPr>
          <w:p w14:paraId="2CEDB9DA"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2 </w:t>
            </w:r>
          </w:p>
        </w:tc>
        <w:tc>
          <w:tcPr>
            <w:tcW w:w="760" w:type="dxa"/>
            <w:tcBorders>
              <w:top w:val="nil"/>
              <w:left w:val="nil"/>
              <w:bottom w:val="nil"/>
              <w:right w:val="nil"/>
            </w:tcBorders>
            <w:shd w:val="clear" w:color="auto" w:fill="auto"/>
            <w:noWrap/>
            <w:vAlign w:val="bottom"/>
            <w:hideMark/>
          </w:tcPr>
          <w:p w14:paraId="36FFAECC"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14:paraId="09E19058"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  -  </w:t>
            </w:r>
          </w:p>
        </w:tc>
        <w:tc>
          <w:tcPr>
            <w:tcW w:w="900" w:type="dxa"/>
            <w:tcBorders>
              <w:top w:val="nil"/>
              <w:left w:val="nil"/>
              <w:bottom w:val="nil"/>
              <w:right w:val="nil"/>
            </w:tcBorders>
            <w:shd w:val="clear" w:color="auto" w:fill="auto"/>
            <w:noWrap/>
            <w:vAlign w:val="bottom"/>
            <w:hideMark/>
          </w:tcPr>
          <w:p w14:paraId="2D6B3758"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7 </w:t>
            </w:r>
          </w:p>
        </w:tc>
        <w:tc>
          <w:tcPr>
            <w:tcW w:w="1000" w:type="dxa"/>
            <w:tcBorders>
              <w:top w:val="nil"/>
              <w:left w:val="nil"/>
              <w:bottom w:val="nil"/>
              <w:right w:val="nil"/>
            </w:tcBorders>
            <w:shd w:val="clear" w:color="auto" w:fill="auto"/>
            <w:noWrap/>
            <w:vAlign w:val="bottom"/>
            <w:hideMark/>
          </w:tcPr>
          <w:p w14:paraId="0536E75D"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  -  </w:t>
            </w:r>
          </w:p>
        </w:tc>
        <w:tc>
          <w:tcPr>
            <w:tcW w:w="1080" w:type="dxa"/>
            <w:tcBorders>
              <w:top w:val="nil"/>
              <w:left w:val="nil"/>
              <w:bottom w:val="nil"/>
              <w:right w:val="nil"/>
            </w:tcBorders>
            <w:shd w:val="clear" w:color="auto" w:fill="auto"/>
            <w:noWrap/>
            <w:vAlign w:val="bottom"/>
            <w:hideMark/>
          </w:tcPr>
          <w:p w14:paraId="26569DB3"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  -  </w:t>
            </w:r>
          </w:p>
        </w:tc>
        <w:tc>
          <w:tcPr>
            <w:tcW w:w="800" w:type="dxa"/>
            <w:tcBorders>
              <w:top w:val="nil"/>
              <w:left w:val="nil"/>
              <w:bottom w:val="nil"/>
              <w:right w:val="nil"/>
            </w:tcBorders>
            <w:shd w:val="clear" w:color="auto" w:fill="auto"/>
            <w:noWrap/>
            <w:vAlign w:val="bottom"/>
            <w:hideMark/>
          </w:tcPr>
          <w:p w14:paraId="63EC975E"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333 </w:t>
            </w:r>
          </w:p>
        </w:tc>
      </w:tr>
      <w:tr w:rsidR="00A23F7A" w:rsidRPr="004F426F" w14:paraId="2749BC74" w14:textId="77777777" w:rsidTr="00B5765E">
        <w:trPr>
          <w:trHeight w:val="180"/>
        </w:trPr>
        <w:tc>
          <w:tcPr>
            <w:tcW w:w="620" w:type="dxa"/>
            <w:tcBorders>
              <w:top w:val="nil"/>
              <w:left w:val="nil"/>
              <w:bottom w:val="nil"/>
              <w:right w:val="nil"/>
            </w:tcBorders>
            <w:shd w:val="clear" w:color="auto" w:fill="auto"/>
            <w:noWrap/>
            <w:vAlign w:val="bottom"/>
            <w:hideMark/>
          </w:tcPr>
          <w:p w14:paraId="41A3E4AE"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23 </w:t>
            </w:r>
          </w:p>
        </w:tc>
        <w:tc>
          <w:tcPr>
            <w:tcW w:w="760" w:type="dxa"/>
            <w:tcBorders>
              <w:top w:val="nil"/>
              <w:left w:val="nil"/>
              <w:bottom w:val="nil"/>
              <w:right w:val="nil"/>
            </w:tcBorders>
            <w:shd w:val="clear" w:color="auto" w:fill="auto"/>
            <w:noWrap/>
            <w:vAlign w:val="bottom"/>
            <w:hideMark/>
          </w:tcPr>
          <w:p w14:paraId="4788B669"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51 </w:t>
            </w:r>
          </w:p>
        </w:tc>
        <w:tc>
          <w:tcPr>
            <w:tcW w:w="760" w:type="dxa"/>
            <w:tcBorders>
              <w:top w:val="nil"/>
              <w:left w:val="nil"/>
              <w:bottom w:val="nil"/>
              <w:right w:val="nil"/>
            </w:tcBorders>
            <w:shd w:val="clear" w:color="auto" w:fill="auto"/>
            <w:noWrap/>
            <w:vAlign w:val="bottom"/>
            <w:hideMark/>
          </w:tcPr>
          <w:p w14:paraId="62CAB3C2"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27 </w:t>
            </w:r>
          </w:p>
        </w:tc>
        <w:tc>
          <w:tcPr>
            <w:tcW w:w="900" w:type="dxa"/>
            <w:tcBorders>
              <w:top w:val="nil"/>
              <w:left w:val="nil"/>
              <w:bottom w:val="nil"/>
              <w:right w:val="nil"/>
            </w:tcBorders>
            <w:shd w:val="clear" w:color="auto" w:fill="auto"/>
            <w:noWrap/>
            <w:vAlign w:val="bottom"/>
            <w:hideMark/>
          </w:tcPr>
          <w:p w14:paraId="155EFC9C"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47 </w:t>
            </w:r>
          </w:p>
        </w:tc>
        <w:tc>
          <w:tcPr>
            <w:tcW w:w="1000" w:type="dxa"/>
            <w:tcBorders>
              <w:top w:val="nil"/>
              <w:left w:val="nil"/>
              <w:bottom w:val="nil"/>
              <w:right w:val="nil"/>
            </w:tcBorders>
            <w:shd w:val="clear" w:color="auto" w:fill="auto"/>
            <w:noWrap/>
            <w:vAlign w:val="bottom"/>
            <w:hideMark/>
          </w:tcPr>
          <w:p w14:paraId="780DAC0F"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  -  </w:t>
            </w:r>
          </w:p>
        </w:tc>
        <w:tc>
          <w:tcPr>
            <w:tcW w:w="1080" w:type="dxa"/>
            <w:tcBorders>
              <w:top w:val="nil"/>
              <w:left w:val="nil"/>
              <w:bottom w:val="nil"/>
              <w:right w:val="nil"/>
            </w:tcBorders>
            <w:shd w:val="clear" w:color="auto" w:fill="auto"/>
            <w:noWrap/>
            <w:vAlign w:val="bottom"/>
            <w:hideMark/>
          </w:tcPr>
          <w:p w14:paraId="3F8EAEEA"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  -  </w:t>
            </w:r>
          </w:p>
        </w:tc>
        <w:tc>
          <w:tcPr>
            <w:tcW w:w="800" w:type="dxa"/>
            <w:tcBorders>
              <w:top w:val="nil"/>
              <w:left w:val="nil"/>
              <w:bottom w:val="nil"/>
              <w:right w:val="nil"/>
            </w:tcBorders>
            <w:shd w:val="clear" w:color="auto" w:fill="auto"/>
            <w:noWrap/>
            <w:vAlign w:val="bottom"/>
            <w:hideMark/>
          </w:tcPr>
          <w:p w14:paraId="5FD91D66"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1 666 </w:t>
            </w:r>
          </w:p>
        </w:tc>
      </w:tr>
      <w:tr w:rsidR="00A23F7A" w:rsidRPr="004F426F" w14:paraId="4A6C0A3A" w14:textId="77777777" w:rsidTr="00B5765E">
        <w:trPr>
          <w:trHeight w:val="180"/>
        </w:trPr>
        <w:tc>
          <w:tcPr>
            <w:tcW w:w="620" w:type="dxa"/>
            <w:tcBorders>
              <w:top w:val="nil"/>
              <w:left w:val="nil"/>
              <w:bottom w:val="nil"/>
              <w:right w:val="nil"/>
            </w:tcBorders>
            <w:shd w:val="clear" w:color="auto" w:fill="auto"/>
            <w:noWrap/>
            <w:vAlign w:val="bottom"/>
            <w:hideMark/>
          </w:tcPr>
          <w:p w14:paraId="52CF8548"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6 </w:t>
            </w:r>
          </w:p>
        </w:tc>
        <w:tc>
          <w:tcPr>
            <w:tcW w:w="760" w:type="dxa"/>
            <w:tcBorders>
              <w:top w:val="nil"/>
              <w:left w:val="nil"/>
              <w:bottom w:val="nil"/>
              <w:right w:val="nil"/>
            </w:tcBorders>
            <w:shd w:val="clear" w:color="auto" w:fill="auto"/>
            <w:noWrap/>
            <w:vAlign w:val="bottom"/>
            <w:hideMark/>
          </w:tcPr>
          <w:p w14:paraId="7E38FE82"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27 </w:t>
            </w:r>
          </w:p>
        </w:tc>
        <w:tc>
          <w:tcPr>
            <w:tcW w:w="760" w:type="dxa"/>
            <w:tcBorders>
              <w:top w:val="nil"/>
              <w:left w:val="nil"/>
              <w:bottom w:val="nil"/>
              <w:right w:val="nil"/>
            </w:tcBorders>
            <w:shd w:val="clear" w:color="auto" w:fill="auto"/>
            <w:noWrap/>
            <w:vAlign w:val="bottom"/>
            <w:hideMark/>
          </w:tcPr>
          <w:p w14:paraId="6B88BBE2"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  -  </w:t>
            </w:r>
          </w:p>
        </w:tc>
        <w:tc>
          <w:tcPr>
            <w:tcW w:w="900" w:type="dxa"/>
            <w:tcBorders>
              <w:top w:val="nil"/>
              <w:left w:val="nil"/>
              <w:bottom w:val="nil"/>
              <w:right w:val="nil"/>
            </w:tcBorders>
            <w:shd w:val="clear" w:color="auto" w:fill="auto"/>
            <w:noWrap/>
            <w:vAlign w:val="bottom"/>
            <w:hideMark/>
          </w:tcPr>
          <w:p w14:paraId="779CB446"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40 </w:t>
            </w:r>
          </w:p>
        </w:tc>
        <w:tc>
          <w:tcPr>
            <w:tcW w:w="1000" w:type="dxa"/>
            <w:tcBorders>
              <w:top w:val="nil"/>
              <w:left w:val="nil"/>
              <w:bottom w:val="nil"/>
              <w:right w:val="nil"/>
            </w:tcBorders>
            <w:shd w:val="clear" w:color="auto" w:fill="auto"/>
            <w:noWrap/>
            <w:vAlign w:val="bottom"/>
            <w:hideMark/>
          </w:tcPr>
          <w:p w14:paraId="51BCE647"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  -  </w:t>
            </w:r>
          </w:p>
        </w:tc>
        <w:tc>
          <w:tcPr>
            <w:tcW w:w="1080" w:type="dxa"/>
            <w:tcBorders>
              <w:top w:val="nil"/>
              <w:left w:val="nil"/>
              <w:bottom w:val="nil"/>
              <w:right w:val="nil"/>
            </w:tcBorders>
            <w:shd w:val="clear" w:color="auto" w:fill="auto"/>
            <w:noWrap/>
            <w:vAlign w:val="bottom"/>
            <w:hideMark/>
          </w:tcPr>
          <w:p w14:paraId="56DB0D94"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  -  </w:t>
            </w:r>
          </w:p>
        </w:tc>
        <w:tc>
          <w:tcPr>
            <w:tcW w:w="800" w:type="dxa"/>
            <w:tcBorders>
              <w:top w:val="nil"/>
              <w:left w:val="nil"/>
              <w:bottom w:val="nil"/>
              <w:right w:val="nil"/>
            </w:tcBorders>
            <w:shd w:val="clear" w:color="auto" w:fill="auto"/>
            <w:noWrap/>
            <w:vAlign w:val="bottom"/>
            <w:hideMark/>
          </w:tcPr>
          <w:p w14:paraId="2CA4D42A"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762 </w:t>
            </w:r>
          </w:p>
        </w:tc>
      </w:tr>
      <w:tr w:rsidR="00A23F7A" w:rsidRPr="004F426F" w14:paraId="19EFC051" w14:textId="77777777" w:rsidTr="00B5765E">
        <w:trPr>
          <w:trHeight w:val="180"/>
        </w:trPr>
        <w:tc>
          <w:tcPr>
            <w:tcW w:w="620" w:type="dxa"/>
            <w:tcBorders>
              <w:top w:val="nil"/>
              <w:left w:val="nil"/>
              <w:bottom w:val="nil"/>
              <w:right w:val="nil"/>
            </w:tcBorders>
            <w:shd w:val="clear" w:color="auto" w:fill="auto"/>
            <w:noWrap/>
            <w:vAlign w:val="bottom"/>
            <w:hideMark/>
          </w:tcPr>
          <w:p w14:paraId="2DD12B0A"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72 </w:t>
            </w:r>
          </w:p>
        </w:tc>
        <w:tc>
          <w:tcPr>
            <w:tcW w:w="760" w:type="dxa"/>
            <w:tcBorders>
              <w:top w:val="nil"/>
              <w:left w:val="nil"/>
              <w:bottom w:val="nil"/>
              <w:right w:val="nil"/>
            </w:tcBorders>
            <w:shd w:val="clear" w:color="auto" w:fill="auto"/>
            <w:noWrap/>
            <w:vAlign w:val="bottom"/>
            <w:hideMark/>
          </w:tcPr>
          <w:p w14:paraId="4C6CDB8D"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67 </w:t>
            </w:r>
          </w:p>
        </w:tc>
        <w:tc>
          <w:tcPr>
            <w:tcW w:w="760" w:type="dxa"/>
            <w:tcBorders>
              <w:top w:val="nil"/>
              <w:left w:val="nil"/>
              <w:bottom w:val="nil"/>
              <w:right w:val="nil"/>
            </w:tcBorders>
            <w:shd w:val="clear" w:color="auto" w:fill="auto"/>
            <w:noWrap/>
            <w:vAlign w:val="bottom"/>
            <w:hideMark/>
          </w:tcPr>
          <w:p w14:paraId="072F7D8D"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309 </w:t>
            </w:r>
          </w:p>
        </w:tc>
        <w:tc>
          <w:tcPr>
            <w:tcW w:w="900" w:type="dxa"/>
            <w:tcBorders>
              <w:top w:val="nil"/>
              <w:left w:val="nil"/>
              <w:bottom w:val="nil"/>
              <w:right w:val="nil"/>
            </w:tcBorders>
            <w:shd w:val="clear" w:color="auto" w:fill="auto"/>
            <w:noWrap/>
            <w:vAlign w:val="bottom"/>
            <w:hideMark/>
          </w:tcPr>
          <w:p w14:paraId="43F04F15"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6 </w:t>
            </w:r>
          </w:p>
        </w:tc>
        <w:tc>
          <w:tcPr>
            <w:tcW w:w="1000" w:type="dxa"/>
            <w:tcBorders>
              <w:top w:val="nil"/>
              <w:left w:val="nil"/>
              <w:bottom w:val="nil"/>
              <w:right w:val="nil"/>
            </w:tcBorders>
            <w:shd w:val="clear" w:color="auto" w:fill="auto"/>
            <w:noWrap/>
            <w:vAlign w:val="bottom"/>
            <w:hideMark/>
          </w:tcPr>
          <w:p w14:paraId="7516AFB1"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  -  </w:t>
            </w:r>
          </w:p>
        </w:tc>
        <w:tc>
          <w:tcPr>
            <w:tcW w:w="1080" w:type="dxa"/>
            <w:tcBorders>
              <w:top w:val="nil"/>
              <w:left w:val="nil"/>
              <w:bottom w:val="nil"/>
              <w:right w:val="nil"/>
            </w:tcBorders>
            <w:shd w:val="clear" w:color="auto" w:fill="auto"/>
            <w:noWrap/>
            <w:vAlign w:val="bottom"/>
            <w:hideMark/>
          </w:tcPr>
          <w:p w14:paraId="025F1C0E"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  -  </w:t>
            </w:r>
          </w:p>
        </w:tc>
        <w:tc>
          <w:tcPr>
            <w:tcW w:w="800" w:type="dxa"/>
            <w:tcBorders>
              <w:top w:val="nil"/>
              <w:left w:val="nil"/>
              <w:bottom w:val="nil"/>
              <w:right w:val="nil"/>
            </w:tcBorders>
            <w:shd w:val="clear" w:color="auto" w:fill="auto"/>
            <w:noWrap/>
            <w:vAlign w:val="bottom"/>
            <w:hideMark/>
          </w:tcPr>
          <w:p w14:paraId="15C3F737"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2 922 </w:t>
            </w:r>
          </w:p>
        </w:tc>
      </w:tr>
      <w:tr w:rsidR="00A23F7A" w:rsidRPr="004F426F" w14:paraId="52EC31D3" w14:textId="77777777" w:rsidTr="00B5765E">
        <w:trPr>
          <w:trHeight w:val="180"/>
        </w:trPr>
        <w:tc>
          <w:tcPr>
            <w:tcW w:w="620" w:type="dxa"/>
            <w:tcBorders>
              <w:top w:val="nil"/>
              <w:left w:val="nil"/>
              <w:bottom w:val="nil"/>
              <w:right w:val="nil"/>
            </w:tcBorders>
            <w:shd w:val="clear" w:color="auto" w:fill="auto"/>
            <w:noWrap/>
            <w:vAlign w:val="bottom"/>
            <w:hideMark/>
          </w:tcPr>
          <w:p w14:paraId="1DB1AAE9"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82 </w:t>
            </w:r>
          </w:p>
        </w:tc>
        <w:tc>
          <w:tcPr>
            <w:tcW w:w="760" w:type="dxa"/>
            <w:tcBorders>
              <w:top w:val="nil"/>
              <w:left w:val="nil"/>
              <w:bottom w:val="nil"/>
              <w:right w:val="nil"/>
            </w:tcBorders>
            <w:shd w:val="clear" w:color="auto" w:fill="auto"/>
            <w:noWrap/>
            <w:vAlign w:val="bottom"/>
            <w:hideMark/>
          </w:tcPr>
          <w:p w14:paraId="43F66B0F"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43 </w:t>
            </w:r>
          </w:p>
        </w:tc>
        <w:tc>
          <w:tcPr>
            <w:tcW w:w="760" w:type="dxa"/>
            <w:tcBorders>
              <w:top w:val="nil"/>
              <w:left w:val="nil"/>
              <w:bottom w:val="nil"/>
              <w:right w:val="nil"/>
            </w:tcBorders>
            <w:shd w:val="clear" w:color="auto" w:fill="auto"/>
            <w:noWrap/>
            <w:vAlign w:val="bottom"/>
            <w:hideMark/>
          </w:tcPr>
          <w:p w14:paraId="5F76040D"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9 </w:t>
            </w:r>
          </w:p>
        </w:tc>
        <w:tc>
          <w:tcPr>
            <w:tcW w:w="900" w:type="dxa"/>
            <w:tcBorders>
              <w:top w:val="nil"/>
              <w:left w:val="nil"/>
              <w:bottom w:val="nil"/>
              <w:right w:val="nil"/>
            </w:tcBorders>
            <w:shd w:val="clear" w:color="auto" w:fill="auto"/>
            <w:noWrap/>
            <w:vAlign w:val="bottom"/>
            <w:hideMark/>
          </w:tcPr>
          <w:p w14:paraId="4D864C40"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25 </w:t>
            </w:r>
          </w:p>
        </w:tc>
        <w:tc>
          <w:tcPr>
            <w:tcW w:w="1000" w:type="dxa"/>
            <w:tcBorders>
              <w:top w:val="nil"/>
              <w:left w:val="nil"/>
              <w:bottom w:val="nil"/>
              <w:right w:val="nil"/>
            </w:tcBorders>
            <w:shd w:val="clear" w:color="auto" w:fill="auto"/>
            <w:noWrap/>
            <w:vAlign w:val="bottom"/>
            <w:hideMark/>
          </w:tcPr>
          <w:p w14:paraId="342811D0"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  -  </w:t>
            </w:r>
          </w:p>
        </w:tc>
        <w:tc>
          <w:tcPr>
            <w:tcW w:w="1080" w:type="dxa"/>
            <w:tcBorders>
              <w:top w:val="nil"/>
              <w:left w:val="nil"/>
              <w:bottom w:val="nil"/>
              <w:right w:val="nil"/>
            </w:tcBorders>
            <w:shd w:val="clear" w:color="auto" w:fill="auto"/>
            <w:noWrap/>
            <w:vAlign w:val="bottom"/>
            <w:hideMark/>
          </w:tcPr>
          <w:p w14:paraId="004014E2"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  -  </w:t>
            </w:r>
          </w:p>
        </w:tc>
        <w:tc>
          <w:tcPr>
            <w:tcW w:w="800" w:type="dxa"/>
            <w:tcBorders>
              <w:top w:val="nil"/>
              <w:left w:val="nil"/>
              <w:bottom w:val="nil"/>
              <w:right w:val="nil"/>
            </w:tcBorders>
            <w:shd w:val="clear" w:color="auto" w:fill="auto"/>
            <w:noWrap/>
            <w:vAlign w:val="bottom"/>
            <w:hideMark/>
          </w:tcPr>
          <w:p w14:paraId="356DDE0C"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1 477 </w:t>
            </w:r>
          </w:p>
        </w:tc>
      </w:tr>
      <w:tr w:rsidR="00A23F7A" w:rsidRPr="004F426F" w14:paraId="6EFEC119" w14:textId="77777777" w:rsidTr="00B5765E">
        <w:trPr>
          <w:trHeight w:val="180"/>
        </w:trPr>
        <w:tc>
          <w:tcPr>
            <w:tcW w:w="620" w:type="dxa"/>
            <w:tcBorders>
              <w:top w:val="nil"/>
              <w:left w:val="nil"/>
              <w:bottom w:val="nil"/>
              <w:right w:val="nil"/>
            </w:tcBorders>
            <w:shd w:val="clear" w:color="auto" w:fill="auto"/>
            <w:noWrap/>
            <w:vAlign w:val="bottom"/>
            <w:hideMark/>
          </w:tcPr>
          <w:p w14:paraId="4A404E1C"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39 </w:t>
            </w:r>
          </w:p>
        </w:tc>
        <w:tc>
          <w:tcPr>
            <w:tcW w:w="760" w:type="dxa"/>
            <w:tcBorders>
              <w:top w:val="nil"/>
              <w:left w:val="nil"/>
              <w:bottom w:val="nil"/>
              <w:right w:val="nil"/>
            </w:tcBorders>
            <w:shd w:val="clear" w:color="auto" w:fill="auto"/>
            <w:noWrap/>
            <w:vAlign w:val="bottom"/>
            <w:hideMark/>
          </w:tcPr>
          <w:p w14:paraId="20015593"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41 </w:t>
            </w:r>
          </w:p>
        </w:tc>
        <w:tc>
          <w:tcPr>
            <w:tcW w:w="760" w:type="dxa"/>
            <w:tcBorders>
              <w:top w:val="nil"/>
              <w:left w:val="nil"/>
              <w:bottom w:val="nil"/>
              <w:right w:val="nil"/>
            </w:tcBorders>
            <w:shd w:val="clear" w:color="auto" w:fill="auto"/>
            <w:noWrap/>
            <w:vAlign w:val="bottom"/>
            <w:hideMark/>
          </w:tcPr>
          <w:p w14:paraId="6E3CB43A"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4 </w:t>
            </w:r>
          </w:p>
        </w:tc>
        <w:tc>
          <w:tcPr>
            <w:tcW w:w="900" w:type="dxa"/>
            <w:tcBorders>
              <w:top w:val="nil"/>
              <w:left w:val="nil"/>
              <w:bottom w:val="nil"/>
              <w:right w:val="nil"/>
            </w:tcBorders>
            <w:shd w:val="clear" w:color="auto" w:fill="auto"/>
            <w:noWrap/>
            <w:vAlign w:val="bottom"/>
            <w:hideMark/>
          </w:tcPr>
          <w:p w14:paraId="29DB0E62"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12 </w:t>
            </w:r>
          </w:p>
        </w:tc>
        <w:tc>
          <w:tcPr>
            <w:tcW w:w="1000" w:type="dxa"/>
            <w:tcBorders>
              <w:top w:val="nil"/>
              <w:left w:val="nil"/>
              <w:bottom w:val="nil"/>
              <w:right w:val="nil"/>
            </w:tcBorders>
            <w:shd w:val="clear" w:color="auto" w:fill="auto"/>
            <w:noWrap/>
            <w:vAlign w:val="bottom"/>
            <w:hideMark/>
          </w:tcPr>
          <w:p w14:paraId="53C37C13"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  -  </w:t>
            </w:r>
          </w:p>
        </w:tc>
        <w:tc>
          <w:tcPr>
            <w:tcW w:w="1080" w:type="dxa"/>
            <w:tcBorders>
              <w:top w:val="nil"/>
              <w:left w:val="nil"/>
              <w:bottom w:val="nil"/>
              <w:right w:val="nil"/>
            </w:tcBorders>
            <w:shd w:val="clear" w:color="auto" w:fill="auto"/>
            <w:noWrap/>
            <w:vAlign w:val="bottom"/>
            <w:hideMark/>
          </w:tcPr>
          <w:p w14:paraId="0D7BC0C5"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  -  </w:t>
            </w:r>
          </w:p>
        </w:tc>
        <w:tc>
          <w:tcPr>
            <w:tcW w:w="800" w:type="dxa"/>
            <w:tcBorders>
              <w:top w:val="nil"/>
              <w:left w:val="nil"/>
              <w:bottom w:val="nil"/>
              <w:right w:val="nil"/>
            </w:tcBorders>
            <w:shd w:val="clear" w:color="auto" w:fill="auto"/>
            <w:noWrap/>
            <w:vAlign w:val="bottom"/>
            <w:hideMark/>
          </w:tcPr>
          <w:p w14:paraId="5F9EED34"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1 330 </w:t>
            </w:r>
          </w:p>
        </w:tc>
      </w:tr>
      <w:tr w:rsidR="00A23F7A" w:rsidRPr="004F426F" w14:paraId="0AC20417" w14:textId="77777777" w:rsidTr="00B5765E">
        <w:trPr>
          <w:trHeight w:val="180"/>
        </w:trPr>
        <w:tc>
          <w:tcPr>
            <w:tcW w:w="620" w:type="dxa"/>
            <w:tcBorders>
              <w:top w:val="nil"/>
              <w:left w:val="nil"/>
              <w:bottom w:val="nil"/>
              <w:right w:val="nil"/>
            </w:tcBorders>
            <w:shd w:val="clear" w:color="auto" w:fill="auto"/>
            <w:noWrap/>
            <w:vAlign w:val="bottom"/>
            <w:hideMark/>
          </w:tcPr>
          <w:p w14:paraId="3E42DAC9"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14:paraId="25D030DB"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14:paraId="3EEF013F"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  -  </w:t>
            </w:r>
          </w:p>
        </w:tc>
        <w:tc>
          <w:tcPr>
            <w:tcW w:w="900" w:type="dxa"/>
            <w:tcBorders>
              <w:top w:val="nil"/>
              <w:left w:val="nil"/>
              <w:bottom w:val="nil"/>
              <w:right w:val="nil"/>
            </w:tcBorders>
            <w:shd w:val="clear" w:color="auto" w:fill="auto"/>
            <w:noWrap/>
            <w:vAlign w:val="bottom"/>
            <w:hideMark/>
          </w:tcPr>
          <w:p w14:paraId="720FB6DC"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14:paraId="5FE7021E"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  -  </w:t>
            </w:r>
          </w:p>
        </w:tc>
        <w:tc>
          <w:tcPr>
            <w:tcW w:w="1080" w:type="dxa"/>
            <w:tcBorders>
              <w:top w:val="nil"/>
              <w:left w:val="nil"/>
              <w:bottom w:val="nil"/>
              <w:right w:val="nil"/>
            </w:tcBorders>
            <w:shd w:val="clear" w:color="auto" w:fill="auto"/>
            <w:noWrap/>
            <w:vAlign w:val="bottom"/>
            <w:hideMark/>
          </w:tcPr>
          <w:p w14:paraId="3C491DD4"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  -  </w:t>
            </w:r>
          </w:p>
        </w:tc>
        <w:tc>
          <w:tcPr>
            <w:tcW w:w="800" w:type="dxa"/>
            <w:tcBorders>
              <w:top w:val="nil"/>
              <w:left w:val="nil"/>
              <w:bottom w:val="nil"/>
              <w:right w:val="nil"/>
            </w:tcBorders>
            <w:shd w:val="clear" w:color="auto" w:fill="auto"/>
            <w:noWrap/>
            <w:vAlign w:val="bottom"/>
            <w:hideMark/>
          </w:tcPr>
          <w:p w14:paraId="5C0A1B31"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925 </w:t>
            </w:r>
          </w:p>
        </w:tc>
      </w:tr>
      <w:tr w:rsidR="00A23F7A" w:rsidRPr="004F426F" w14:paraId="45C7CFBC" w14:textId="77777777" w:rsidTr="00B5765E">
        <w:trPr>
          <w:trHeight w:val="180"/>
        </w:trPr>
        <w:tc>
          <w:tcPr>
            <w:tcW w:w="620" w:type="dxa"/>
            <w:tcBorders>
              <w:top w:val="nil"/>
              <w:left w:val="nil"/>
              <w:bottom w:val="nil"/>
              <w:right w:val="nil"/>
            </w:tcBorders>
            <w:shd w:val="clear" w:color="auto" w:fill="auto"/>
            <w:noWrap/>
            <w:vAlign w:val="bottom"/>
            <w:hideMark/>
          </w:tcPr>
          <w:p w14:paraId="50239F4D" w14:textId="77777777" w:rsidR="00A23F7A" w:rsidRPr="004F426F" w:rsidRDefault="00A23F7A" w:rsidP="00B5765E">
            <w:pPr>
              <w:jc w:val="right"/>
              <w:rPr>
                <w:rFonts w:ascii="Arial" w:eastAsia="Times New Roman" w:hAnsi="Arial" w:cs="Arial"/>
                <w:sz w:val="14"/>
                <w:szCs w:val="14"/>
                <w:lang w:eastAsia="sv-SE"/>
              </w:rPr>
            </w:pPr>
          </w:p>
        </w:tc>
        <w:tc>
          <w:tcPr>
            <w:tcW w:w="760" w:type="dxa"/>
            <w:tcBorders>
              <w:top w:val="nil"/>
              <w:left w:val="nil"/>
              <w:bottom w:val="nil"/>
              <w:right w:val="nil"/>
            </w:tcBorders>
            <w:shd w:val="clear" w:color="auto" w:fill="auto"/>
            <w:noWrap/>
            <w:vAlign w:val="bottom"/>
            <w:hideMark/>
          </w:tcPr>
          <w:p w14:paraId="01A3289D" w14:textId="77777777" w:rsidR="00A23F7A" w:rsidRPr="004F426F" w:rsidRDefault="00A23F7A" w:rsidP="00B5765E">
            <w:pPr>
              <w:rPr>
                <w:rFonts w:eastAsia="Times New Roman" w:cs="Times New Roman"/>
                <w:lang w:eastAsia="sv-SE"/>
              </w:rPr>
            </w:pPr>
          </w:p>
        </w:tc>
        <w:tc>
          <w:tcPr>
            <w:tcW w:w="760" w:type="dxa"/>
            <w:tcBorders>
              <w:top w:val="nil"/>
              <w:left w:val="nil"/>
              <w:bottom w:val="nil"/>
              <w:right w:val="nil"/>
            </w:tcBorders>
            <w:shd w:val="clear" w:color="auto" w:fill="auto"/>
            <w:noWrap/>
            <w:vAlign w:val="bottom"/>
            <w:hideMark/>
          </w:tcPr>
          <w:p w14:paraId="6B59C821" w14:textId="77777777" w:rsidR="00A23F7A" w:rsidRPr="004F426F" w:rsidRDefault="00A23F7A" w:rsidP="00B5765E">
            <w:pPr>
              <w:rPr>
                <w:rFonts w:eastAsia="Times New Roman" w:cs="Times New Roman"/>
                <w:lang w:eastAsia="sv-SE"/>
              </w:rPr>
            </w:pPr>
          </w:p>
        </w:tc>
        <w:tc>
          <w:tcPr>
            <w:tcW w:w="900" w:type="dxa"/>
            <w:tcBorders>
              <w:top w:val="nil"/>
              <w:left w:val="nil"/>
              <w:bottom w:val="nil"/>
              <w:right w:val="nil"/>
            </w:tcBorders>
            <w:shd w:val="clear" w:color="auto" w:fill="auto"/>
            <w:noWrap/>
            <w:vAlign w:val="bottom"/>
            <w:hideMark/>
          </w:tcPr>
          <w:p w14:paraId="6E5F8390" w14:textId="77777777" w:rsidR="00A23F7A" w:rsidRPr="004F426F"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61470E24" w14:textId="77777777" w:rsidR="00A23F7A" w:rsidRPr="004F426F" w:rsidRDefault="00A23F7A" w:rsidP="00B5765E">
            <w:pPr>
              <w:rPr>
                <w:rFonts w:eastAsia="Times New Roman" w:cs="Times New Roman"/>
                <w:lang w:eastAsia="sv-SE"/>
              </w:rPr>
            </w:pPr>
          </w:p>
        </w:tc>
        <w:tc>
          <w:tcPr>
            <w:tcW w:w="1080" w:type="dxa"/>
            <w:tcBorders>
              <w:top w:val="nil"/>
              <w:left w:val="nil"/>
              <w:bottom w:val="nil"/>
              <w:right w:val="nil"/>
            </w:tcBorders>
            <w:shd w:val="clear" w:color="auto" w:fill="auto"/>
            <w:noWrap/>
            <w:vAlign w:val="bottom"/>
            <w:hideMark/>
          </w:tcPr>
          <w:p w14:paraId="7DF66B64" w14:textId="77777777" w:rsidR="00A23F7A" w:rsidRPr="004F426F" w:rsidRDefault="00A23F7A" w:rsidP="00B5765E">
            <w:pPr>
              <w:rPr>
                <w:rFonts w:eastAsia="Times New Roman" w:cs="Times New Roman"/>
                <w:lang w:eastAsia="sv-SE"/>
              </w:rPr>
            </w:pPr>
          </w:p>
        </w:tc>
        <w:tc>
          <w:tcPr>
            <w:tcW w:w="800" w:type="dxa"/>
            <w:tcBorders>
              <w:top w:val="nil"/>
              <w:left w:val="nil"/>
              <w:bottom w:val="nil"/>
              <w:right w:val="nil"/>
            </w:tcBorders>
            <w:shd w:val="clear" w:color="auto" w:fill="auto"/>
            <w:noWrap/>
            <w:vAlign w:val="bottom"/>
            <w:hideMark/>
          </w:tcPr>
          <w:p w14:paraId="7182E63E" w14:textId="77777777" w:rsidR="00A23F7A" w:rsidRPr="004F426F" w:rsidRDefault="00A23F7A" w:rsidP="00B5765E">
            <w:pPr>
              <w:rPr>
                <w:rFonts w:eastAsia="Times New Roman" w:cs="Times New Roman"/>
                <w:lang w:eastAsia="sv-SE"/>
              </w:rPr>
            </w:pPr>
          </w:p>
        </w:tc>
      </w:tr>
      <w:tr w:rsidR="00A23F7A" w:rsidRPr="004F426F" w14:paraId="2DC4F696" w14:textId="77777777" w:rsidTr="00B5765E">
        <w:trPr>
          <w:trHeight w:val="180"/>
        </w:trPr>
        <w:tc>
          <w:tcPr>
            <w:tcW w:w="620" w:type="dxa"/>
            <w:tcBorders>
              <w:top w:val="nil"/>
              <w:left w:val="nil"/>
              <w:bottom w:val="nil"/>
              <w:right w:val="nil"/>
            </w:tcBorders>
            <w:shd w:val="clear" w:color="auto" w:fill="auto"/>
            <w:noWrap/>
            <w:vAlign w:val="bottom"/>
            <w:hideMark/>
          </w:tcPr>
          <w:p w14:paraId="1D7938D7"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12 </w:t>
            </w:r>
          </w:p>
        </w:tc>
        <w:tc>
          <w:tcPr>
            <w:tcW w:w="760" w:type="dxa"/>
            <w:tcBorders>
              <w:top w:val="nil"/>
              <w:left w:val="nil"/>
              <w:bottom w:val="nil"/>
              <w:right w:val="nil"/>
            </w:tcBorders>
            <w:shd w:val="clear" w:color="auto" w:fill="auto"/>
            <w:noWrap/>
            <w:vAlign w:val="bottom"/>
            <w:hideMark/>
          </w:tcPr>
          <w:p w14:paraId="4E8645E7"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14:paraId="103498CB"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  -  </w:t>
            </w:r>
          </w:p>
        </w:tc>
        <w:tc>
          <w:tcPr>
            <w:tcW w:w="900" w:type="dxa"/>
            <w:tcBorders>
              <w:top w:val="nil"/>
              <w:left w:val="nil"/>
              <w:bottom w:val="nil"/>
              <w:right w:val="nil"/>
            </w:tcBorders>
            <w:shd w:val="clear" w:color="auto" w:fill="auto"/>
            <w:noWrap/>
            <w:vAlign w:val="bottom"/>
            <w:hideMark/>
          </w:tcPr>
          <w:p w14:paraId="4CD67079"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14:paraId="59A5ABCB"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  -  </w:t>
            </w:r>
          </w:p>
        </w:tc>
        <w:tc>
          <w:tcPr>
            <w:tcW w:w="1080" w:type="dxa"/>
            <w:tcBorders>
              <w:top w:val="nil"/>
              <w:left w:val="nil"/>
              <w:bottom w:val="nil"/>
              <w:right w:val="nil"/>
            </w:tcBorders>
            <w:shd w:val="clear" w:color="auto" w:fill="auto"/>
            <w:noWrap/>
            <w:vAlign w:val="bottom"/>
            <w:hideMark/>
          </w:tcPr>
          <w:p w14:paraId="43BC82C8"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  -  </w:t>
            </w:r>
          </w:p>
        </w:tc>
        <w:tc>
          <w:tcPr>
            <w:tcW w:w="800" w:type="dxa"/>
            <w:tcBorders>
              <w:top w:val="nil"/>
              <w:left w:val="nil"/>
              <w:bottom w:val="nil"/>
              <w:right w:val="nil"/>
            </w:tcBorders>
            <w:shd w:val="clear" w:color="auto" w:fill="auto"/>
            <w:noWrap/>
            <w:vAlign w:val="bottom"/>
            <w:hideMark/>
          </w:tcPr>
          <w:p w14:paraId="31F20C0C"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426 </w:t>
            </w:r>
          </w:p>
        </w:tc>
      </w:tr>
      <w:tr w:rsidR="00A23F7A" w:rsidRPr="004F426F" w14:paraId="321491B9" w14:textId="77777777" w:rsidTr="00B5765E">
        <w:trPr>
          <w:trHeight w:val="180"/>
        </w:trPr>
        <w:tc>
          <w:tcPr>
            <w:tcW w:w="620" w:type="dxa"/>
            <w:tcBorders>
              <w:top w:val="nil"/>
              <w:left w:val="nil"/>
              <w:bottom w:val="nil"/>
              <w:right w:val="nil"/>
            </w:tcBorders>
            <w:shd w:val="clear" w:color="auto" w:fill="auto"/>
            <w:noWrap/>
            <w:vAlign w:val="bottom"/>
            <w:hideMark/>
          </w:tcPr>
          <w:p w14:paraId="7834A43E" w14:textId="77777777" w:rsidR="00A23F7A" w:rsidRPr="004F426F" w:rsidRDefault="00A23F7A" w:rsidP="00B5765E">
            <w:pPr>
              <w:jc w:val="right"/>
              <w:rPr>
                <w:rFonts w:ascii="Arial" w:eastAsia="Times New Roman" w:hAnsi="Arial" w:cs="Arial"/>
                <w:sz w:val="14"/>
                <w:szCs w:val="14"/>
                <w:lang w:eastAsia="sv-SE"/>
              </w:rPr>
            </w:pPr>
          </w:p>
        </w:tc>
        <w:tc>
          <w:tcPr>
            <w:tcW w:w="760" w:type="dxa"/>
            <w:tcBorders>
              <w:top w:val="nil"/>
              <w:left w:val="nil"/>
              <w:bottom w:val="nil"/>
              <w:right w:val="nil"/>
            </w:tcBorders>
            <w:shd w:val="clear" w:color="auto" w:fill="auto"/>
            <w:noWrap/>
            <w:vAlign w:val="bottom"/>
            <w:hideMark/>
          </w:tcPr>
          <w:p w14:paraId="168DD0DE" w14:textId="77777777" w:rsidR="00A23F7A" w:rsidRPr="004F426F" w:rsidRDefault="00A23F7A" w:rsidP="00B5765E">
            <w:pPr>
              <w:rPr>
                <w:rFonts w:eastAsia="Times New Roman" w:cs="Times New Roman"/>
                <w:lang w:eastAsia="sv-SE"/>
              </w:rPr>
            </w:pPr>
          </w:p>
        </w:tc>
        <w:tc>
          <w:tcPr>
            <w:tcW w:w="760" w:type="dxa"/>
            <w:tcBorders>
              <w:top w:val="nil"/>
              <w:left w:val="nil"/>
              <w:bottom w:val="nil"/>
              <w:right w:val="nil"/>
            </w:tcBorders>
            <w:shd w:val="clear" w:color="auto" w:fill="auto"/>
            <w:noWrap/>
            <w:vAlign w:val="bottom"/>
            <w:hideMark/>
          </w:tcPr>
          <w:p w14:paraId="59928F51" w14:textId="77777777" w:rsidR="00A23F7A" w:rsidRPr="004F426F" w:rsidRDefault="00A23F7A" w:rsidP="00B5765E">
            <w:pPr>
              <w:rPr>
                <w:rFonts w:eastAsia="Times New Roman" w:cs="Times New Roman"/>
                <w:lang w:eastAsia="sv-SE"/>
              </w:rPr>
            </w:pPr>
          </w:p>
        </w:tc>
        <w:tc>
          <w:tcPr>
            <w:tcW w:w="900" w:type="dxa"/>
            <w:tcBorders>
              <w:top w:val="nil"/>
              <w:left w:val="nil"/>
              <w:bottom w:val="nil"/>
              <w:right w:val="nil"/>
            </w:tcBorders>
            <w:shd w:val="clear" w:color="auto" w:fill="auto"/>
            <w:noWrap/>
            <w:vAlign w:val="bottom"/>
            <w:hideMark/>
          </w:tcPr>
          <w:p w14:paraId="6690F8E1" w14:textId="77777777" w:rsidR="00A23F7A" w:rsidRPr="004F426F"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62A8C380" w14:textId="77777777" w:rsidR="00A23F7A" w:rsidRPr="004F426F" w:rsidRDefault="00A23F7A" w:rsidP="00B5765E">
            <w:pPr>
              <w:rPr>
                <w:rFonts w:eastAsia="Times New Roman" w:cs="Times New Roman"/>
                <w:lang w:eastAsia="sv-SE"/>
              </w:rPr>
            </w:pPr>
          </w:p>
        </w:tc>
        <w:tc>
          <w:tcPr>
            <w:tcW w:w="1080" w:type="dxa"/>
            <w:tcBorders>
              <w:top w:val="nil"/>
              <w:left w:val="nil"/>
              <w:bottom w:val="nil"/>
              <w:right w:val="nil"/>
            </w:tcBorders>
            <w:shd w:val="clear" w:color="auto" w:fill="auto"/>
            <w:noWrap/>
            <w:vAlign w:val="bottom"/>
            <w:hideMark/>
          </w:tcPr>
          <w:p w14:paraId="7F60F7B0" w14:textId="77777777" w:rsidR="00A23F7A" w:rsidRPr="004F426F" w:rsidRDefault="00A23F7A" w:rsidP="00B5765E">
            <w:pPr>
              <w:rPr>
                <w:rFonts w:eastAsia="Times New Roman" w:cs="Times New Roman"/>
                <w:lang w:eastAsia="sv-SE"/>
              </w:rPr>
            </w:pPr>
          </w:p>
        </w:tc>
        <w:tc>
          <w:tcPr>
            <w:tcW w:w="800" w:type="dxa"/>
            <w:tcBorders>
              <w:top w:val="nil"/>
              <w:left w:val="nil"/>
              <w:bottom w:val="nil"/>
              <w:right w:val="nil"/>
            </w:tcBorders>
            <w:shd w:val="clear" w:color="auto" w:fill="auto"/>
            <w:noWrap/>
            <w:vAlign w:val="bottom"/>
            <w:hideMark/>
          </w:tcPr>
          <w:p w14:paraId="460B143F" w14:textId="77777777" w:rsidR="00A23F7A" w:rsidRPr="004F426F" w:rsidRDefault="00A23F7A" w:rsidP="00B5765E">
            <w:pPr>
              <w:rPr>
                <w:rFonts w:eastAsia="Times New Roman" w:cs="Times New Roman"/>
                <w:lang w:eastAsia="sv-SE"/>
              </w:rPr>
            </w:pPr>
          </w:p>
        </w:tc>
      </w:tr>
      <w:tr w:rsidR="00A23F7A" w:rsidRPr="004F426F" w14:paraId="15203319" w14:textId="77777777" w:rsidTr="00B5765E">
        <w:trPr>
          <w:trHeight w:val="180"/>
        </w:trPr>
        <w:tc>
          <w:tcPr>
            <w:tcW w:w="620" w:type="dxa"/>
            <w:tcBorders>
              <w:top w:val="nil"/>
              <w:left w:val="nil"/>
              <w:bottom w:val="nil"/>
              <w:right w:val="nil"/>
            </w:tcBorders>
            <w:shd w:val="clear" w:color="auto" w:fill="auto"/>
            <w:noWrap/>
            <w:vAlign w:val="bottom"/>
            <w:hideMark/>
          </w:tcPr>
          <w:p w14:paraId="5A274211" w14:textId="77777777" w:rsidR="00A23F7A" w:rsidRPr="004F426F" w:rsidRDefault="00A23F7A" w:rsidP="00B5765E">
            <w:pPr>
              <w:rPr>
                <w:rFonts w:eastAsia="Times New Roman" w:cs="Times New Roman"/>
                <w:lang w:eastAsia="sv-SE"/>
              </w:rPr>
            </w:pPr>
          </w:p>
        </w:tc>
        <w:tc>
          <w:tcPr>
            <w:tcW w:w="760" w:type="dxa"/>
            <w:tcBorders>
              <w:top w:val="nil"/>
              <w:left w:val="nil"/>
              <w:bottom w:val="nil"/>
              <w:right w:val="nil"/>
            </w:tcBorders>
            <w:shd w:val="clear" w:color="auto" w:fill="auto"/>
            <w:noWrap/>
            <w:vAlign w:val="bottom"/>
            <w:hideMark/>
          </w:tcPr>
          <w:p w14:paraId="2F1E7A8A" w14:textId="77777777" w:rsidR="00A23F7A" w:rsidRPr="004F426F" w:rsidRDefault="00A23F7A" w:rsidP="00B5765E">
            <w:pPr>
              <w:rPr>
                <w:rFonts w:eastAsia="Times New Roman" w:cs="Times New Roman"/>
                <w:lang w:eastAsia="sv-SE"/>
              </w:rPr>
            </w:pPr>
          </w:p>
        </w:tc>
        <w:tc>
          <w:tcPr>
            <w:tcW w:w="760" w:type="dxa"/>
            <w:tcBorders>
              <w:top w:val="nil"/>
              <w:left w:val="nil"/>
              <w:bottom w:val="nil"/>
              <w:right w:val="nil"/>
            </w:tcBorders>
            <w:shd w:val="clear" w:color="auto" w:fill="auto"/>
            <w:noWrap/>
            <w:vAlign w:val="bottom"/>
            <w:hideMark/>
          </w:tcPr>
          <w:p w14:paraId="3F4FDD58" w14:textId="77777777" w:rsidR="00A23F7A" w:rsidRPr="004F426F" w:rsidRDefault="00A23F7A" w:rsidP="00B5765E">
            <w:pPr>
              <w:rPr>
                <w:rFonts w:eastAsia="Times New Roman" w:cs="Times New Roman"/>
                <w:lang w:eastAsia="sv-SE"/>
              </w:rPr>
            </w:pPr>
          </w:p>
        </w:tc>
        <w:tc>
          <w:tcPr>
            <w:tcW w:w="900" w:type="dxa"/>
            <w:tcBorders>
              <w:top w:val="nil"/>
              <w:left w:val="nil"/>
              <w:bottom w:val="nil"/>
              <w:right w:val="nil"/>
            </w:tcBorders>
            <w:shd w:val="clear" w:color="auto" w:fill="auto"/>
            <w:noWrap/>
            <w:vAlign w:val="bottom"/>
            <w:hideMark/>
          </w:tcPr>
          <w:p w14:paraId="75EB514E" w14:textId="77777777" w:rsidR="00A23F7A" w:rsidRPr="004F426F"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5F9B2375" w14:textId="77777777" w:rsidR="00A23F7A" w:rsidRPr="004F426F" w:rsidRDefault="00A23F7A" w:rsidP="00B5765E">
            <w:pPr>
              <w:rPr>
                <w:rFonts w:eastAsia="Times New Roman" w:cs="Times New Roman"/>
                <w:lang w:eastAsia="sv-SE"/>
              </w:rPr>
            </w:pPr>
          </w:p>
        </w:tc>
        <w:tc>
          <w:tcPr>
            <w:tcW w:w="1080" w:type="dxa"/>
            <w:tcBorders>
              <w:top w:val="nil"/>
              <w:left w:val="nil"/>
              <w:bottom w:val="nil"/>
              <w:right w:val="nil"/>
            </w:tcBorders>
            <w:shd w:val="clear" w:color="auto" w:fill="auto"/>
            <w:noWrap/>
            <w:vAlign w:val="bottom"/>
            <w:hideMark/>
          </w:tcPr>
          <w:p w14:paraId="5DAC1EBC" w14:textId="77777777" w:rsidR="00A23F7A" w:rsidRPr="004F426F" w:rsidRDefault="00A23F7A" w:rsidP="00B5765E">
            <w:pPr>
              <w:rPr>
                <w:rFonts w:eastAsia="Times New Roman" w:cs="Times New Roman"/>
                <w:lang w:eastAsia="sv-SE"/>
              </w:rPr>
            </w:pPr>
          </w:p>
        </w:tc>
        <w:tc>
          <w:tcPr>
            <w:tcW w:w="800" w:type="dxa"/>
            <w:tcBorders>
              <w:top w:val="nil"/>
              <w:left w:val="nil"/>
              <w:bottom w:val="nil"/>
              <w:right w:val="nil"/>
            </w:tcBorders>
            <w:shd w:val="clear" w:color="auto" w:fill="auto"/>
            <w:noWrap/>
            <w:vAlign w:val="bottom"/>
            <w:hideMark/>
          </w:tcPr>
          <w:p w14:paraId="2F240D55" w14:textId="77777777" w:rsidR="00A23F7A" w:rsidRPr="004F426F" w:rsidRDefault="00A23F7A" w:rsidP="00B5765E">
            <w:pPr>
              <w:rPr>
                <w:rFonts w:eastAsia="Times New Roman" w:cs="Times New Roman"/>
                <w:lang w:eastAsia="sv-SE"/>
              </w:rPr>
            </w:pPr>
          </w:p>
        </w:tc>
      </w:tr>
      <w:tr w:rsidR="00A23F7A" w:rsidRPr="004F426F" w14:paraId="1EF94060" w14:textId="77777777" w:rsidTr="00B5765E">
        <w:trPr>
          <w:trHeight w:val="180"/>
        </w:trPr>
        <w:tc>
          <w:tcPr>
            <w:tcW w:w="620" w:type="dxa"/>
            <w:tcBorders>
              <w:top w:val="nil"/>
              <w:left w:val="nil"/>
              <w:bottom w:val="nil"/>
              <w:right w:val="nil"/>
            </w:tcBorders>
            <w:shd w:val="clear" w:color="auto" w:fill="auto"/>
            <w:noWrap/>
            <w:vAlign w:val="bottom"/>
            <w:hideMark/>
          </w:tcPr>
          <w:p w14:paraId="0F5508EC" w14:textId="77777777" w:rsidR="00A23F7A" w:rsidRPr="004F426F" w:rsidRDefault="00A23F7A" w:rsidP="00B5765E">
            <w:pPr>
              <w:jc w:val="right"/>
              <w:rPr>
                <w:rFonts w:ascii="Arial" w:eastAsia="Times New Roman" w:hAnsi="Arial" w:cs="Arial"/>
                <w:b/>
                <w:bCs/>
                <w:sz w:val="14"/>
                <w:szCs w:val="14"/>
                <w:lang w:eastAsia="sv-SE"/>
              </w:rPr>
            </w:pPr>
            <w:r w:rsidRPr="004F426F">
              <w:rPr>
                <w:rFonts w:ascii="Arial" w:eastAsia="Times New Roman" w:hAnsi="Arial" w:cs="Arial"/>
                <w:b/>
                <w:bCs/>
                <w:sz w:val="14"/>
                <w:szCs w:val="14"/>
                <w:lang w:eastAsia="sv-SE"/>
              </w:rPr>
              <w:t xml:space="preserve">236 </w:t>
            </w:r>
          </w:p>
        </w:tc>
        <w:tc>
          <w:tcPr>
            <w:tcW w:w="760" w:type="dxa"/>
            <w:tcBorders>
              <w:top w:val="nil"/>
              <w:left w:val="nil"/>
              <w:bottom w:val="nil"/>
              <w:right w:val="nil"/>
            </w:tcBorders>
            <w:shd w:val="clear" w:color="auto" w:fill="auto"/>
            <w:noWrap/>
            <w:vAlign w:val="bottom"/>
            <w:hideMark/>
          </w:tcPr>
          <w:p w14:paraId="4C43FA1C" w14:textId="77777777" w:rsidR="00A23F7A" w:rsidRPr="004F426F" w:rsidRDefault="00A23F7A" w:rsidP="00B5765E">
            <w:pPr>
              <w:jc w:val="right"/>
              <w:rPr>
                <w:rFonts w:ascii="Arial" w:eastAsia="Times New Roman" w:hAnsi="Arial" w:cs="Arial"/>
                <w:b/>
                <w:bCs/>
                <w:sz w:val="14"/>
                <w:szCs w:val="14"/>
                <w:lang w:eastAsia="sv-SE"/>
              </w:rPr>
            </w:pPr>
            <w:r w:rsidRPr="004F426F">
              <w:rPr>
                <w:rFonts w:ascii="Arial" w:eastAsia="Times New Roman" w:hAnsi="Arial" w:cs="Arial"/>
                <w:b/>
                <w:bCs/>
                <w:sz w:val="14"/>
                <w:szCs w:val="14"/>
                <w:lang w:eastAsia="sv-SE"/>
              </w:rPr>
              <w:t xml:space="preserve">229 </w:t>
            </w:r>
          </w:p>
        </w:tc>
        <w:tc>
          <w:tcPr>
            <w:tcW w:w="760" w:type="dxa"/>
            <w:tcBorders>
              <w:top w:val="nil"/>
              <w:left w:val="nil"/>
              <w:bottom w:val="nil"/>
              <w:right w:val="nil"/>
            </w:tcBorders>
            <w:shd w:val="clear" w:color="auto" w:fill="auto"/>
            <w:noWrap/>
            <w:vAlign w:val="bottom"/>
            <w:hideMark/>
          </w:tcPr>
          <w:p w14:paraId="66DEDCBC" w14:textId="77777777" w:rsidR="00A23F7A" w:rsidRPr="004F426F" w:rsidRDefault="00A23F7A" w:rsidP="00B5765E">
            <w:pPr>
              <w:jc w:val="right"/>
              <w:rPr>
                <w:rFonts w:ascii="Arial" w:eastAsia="Times New Roman" w:hAnsi="Arial" w:cs="Arial"/>
                <w:b/>
                <w:bCs/>
                <w:sz w:val="14"/>
                <w:szCs w:val="14"/>
                <w:lang w:eastAsia="sv-SE"/>
              </w:rPr>
            </w:pPr>
            <w:r w:rsidRPr="004F426F">
              <w:rPr>
                <w:rFonts w:ascii="Arial" w:eastAsia="Times New Roman" w:hAnsi="Arial" w:cs="Arial"/>
                <w:b/>
                <w:bCs/>
                <w:sz w:val="14"/>
                <w:szCs w:val="14"/>
                <w:lang w:eastAsia="sv-SE"/>
              </w:rPr>
              <w:t xml:space="preserve">349 </w:t>
            </w:r>
          </w:p>
        </w:tc>
        <w:tc>
          <w:tcPr>
            <w:tcW w:w="900" w:type="dxa"/>
            <w:tcBorders>
              <w:top w:val="nil"/>
              <w:left w:val="nil"/>
              <w:bottom w:val="nil"/>
              <w:right w:val="nil"/>
            </w:tcBorders>
            <w:shd w:val="clear" w:color="auto" w:fill="auto"/>
            <w:noWrap/>
            <w:vAlign w:val="bottom"/>
            <w:hideMark/>
          </w:tcPr>
          <w:p w14:paraId="0EC70CF7" w14:textId="77777777" w:rsidR="00A23F7A" w:rsidRPr="004F426F" w:rsidRDefault="00A23F7A" w:rsidP="00B5765E">
            <w:pPr>
              <w:jc w:val="right"/>
              <w:rPr>
                <w:rFonts w:ascii="Arial" w:eastAsia="Times New Roman" w:hAnsi="Arial" w:cs="Arial"/>
                <w:b/>
                <w:bCs/>
                <w:sz w:val="14"/>
                <w:szCs w:val="14"/>
                <w:lang w:eastAsia="sv-SE"/>
              </w:rPr>
            </w:pPr>
            <w:r w:rsidRPr="004F426F">
              <w:rPr>
                <w:rFonts w:ascii="Arial" w:eastAsia="Times New Roman" w:hAnsi="Arial" w:cs="Arial"/>
                <w:b/>
                <w:bCs/>
                <w:sz w:val="14"/>
                <w:szCs w:val="14"/>
                <w:lang w:eastAsia="sv-SE"/>
              </w:rPr>
              <w:t xml:space="preserve">137 </w:t>
            </w:r>
          </w:p>
        </w:tc>
        <w:tc>
          <w:tcPr>
            <w:tcW w:w="1000" w:type="dxa"/>
            <w:tcBorders>
              <w:top w:val="nil"/>
              <w:left w:val="nil"/>
              <w:bottom w:val="nil"/>
              <w:right w:val="nil"/>
            </w:tcBorders>
            <w:shd w:val="clear" w:color="auto" w:fill="auto"/>
            <w:noWrap/>
            <w:vAlign w:val="bottom"/>
            <w:hideMark/>
          </w:tcPr>
          <w:p w14:paraId="05490C18" w14:textId="77777777" w:rsidR="00A23F7A" w:rsidRPr="004F426F" w:rsidRDefault="00A23F7A" w:rsidP="00B5765E">
            <w:pPr>
              <w:jc w:val="right"/>
              <w:rPr>
                <w:rFonts w:ascii="Arial" w:eastAsia="Times New Roman" w:hAnsi="Arial" w:cs="Arial"/>
                <w:b/>
                <w:bCs/>
                <w:sz w:val="14"/>
                <w:szCs w:val="14"/>
                <w:lang w:eastAsia="sv-SE"/>
              </w:rPr>
            </w:pPr>
            <w:r w:rsidRPr="004F426F">
              <w:rPr>
                <w:rFonts w:ascii="Arial" w:eastAsia="Times New Roman" w:hAnsi="Arial" w:cs="Arial"/>
                <w:b/>
                <w:bCs/>
                <w:sz w:val="14"/>
                <w:szCs w:val="14"/>
                <w:lang w:eastAsia="sv-SE"/>
              </w:rPr>
              <w:t xml:space="preserve">  -  </w:t>
            </w:r>
          </w:p>
        </w:tc>
        <w:tc>
          <w:tcPr>
            <w:tcW w:w="1080" w:type="dxa"/>
            <w:tcBorders>
              <w:top w:val="nil"/>
              <w:left w:val="nil"/>
              <w:bottom w:val="nil"/>
              <w:right w:val="nil"/>
            </w:tcBorders>
            <w:shd w:val="clear" w:color="auto" w:fill="auto"/>
            <w:noWrap/>
            <w:vAlign w:val="bottom"/>
            <w:hideMark/>
          </w:tcPr>
          <w:p w14:paraId="5E619636" w14:textId="77777777" w:rsidR="00A23F7A" w:rsidRPr="004F426F" w:rsidRDefault="00A23F7A" w:rsidP="00B5765E">
            <w:pPr>
              <w:jc w:val="right"/>
              <w:rPr>
                <w:rFonts w:ascii="Arial" w:eastAsia="Times New Roman" w:hAnsi="Arial" w:cs="Arial"/>
                <w:b/>
                <w:bCs/>
                <w:sz w:val="14"/>
                <w:szCs w:val="14"/>
                <w:lang w:eastAsia="sv-SE"/>
              </w:rPr>
            </w:pPr>
            <w:r w:rsidRPr="004F426F">
              <w:rPr>
                <w:rFonts w:ascii="Arial" w:eastAsia="Times New Roman" w:hAnsi="Arial" w:cs="Arial"/>
                <w:b/>
                <w:bCs/>
                <w:sz w:val="14"/>
                <w:szCs w:val="14"/>
                <w:lang w:eastAsia="sv-SE"/>
              </w:rPr>
              <w:t xml:space="preserve">  -  </w:t>
            </w:r>
          </w:p>
        </w:tc>
        <w:tc>
          <w:tcPr>
            <w:tcW w:w="800" w:type="dxa"/>
            <w:tcBorders>
              <w:top w:val="nil"/>
              <w:left w:val="nil"/>
              <w:bottom w:val="nil"/>
              <w:right w:val="nil"/>
            </w:tcBorders>
            <w:shd w:val="clear" w:color="auto" w:fill="auto"/>
            <w:noWrap/>
            <w:vAlign w:val="bottom"/>
            <w:hideMark/>
          </w:tcPr>
          <w:p w14:paraId="60CC76DF" w14:textId="77777777" w:rsidR="00A23F7A" w:rsidRPr="004F426F" w:rsidRDefault="00A23F7A" w:rsidP="00B5765E">
            <w:pPr>
              <w:jc w:val="right"/>
              <w:rPr>
                <w:rFonts w:ascii="Arial" w:eastAsia="Times New Roman" w:hAnsi="Arial" w:cs="Arial"/>
                <w:b/>
                <w:bCs/>
                <w:sz w:val="14"/>
                <w:szCs w:val="14"/>
                <w:lang w:eastAsia="sv-SE"/>
              </w:rPr>
            </w:pPr>
            <w:r w:rsidRPr="004F426F">
              <w:rPr>
                <w:rFonts w:ascii="Arial" w:eastAsia="Times New Roman" w:hAnsi="Arial" w:cs="Arial"/>
                <w:b/>
                <w:bCs/>
                <w:sz w:val="14"/>
                <w:szCs w:val="14"/>
                <w:lang w:eastAsia="sv-SE"/>
              </w:rPr>
              <w:t xml:space="preserve">9 841 </w:t>
            </w:r>
          </w:p>
        </w:tc>
      </w:tr>
      <w:tr w:rsidR="00A23F7A" w:rsidRPr="004F426F" w14:paraId="20E82BBE" w14:textId="77777777" w:rsidTr="00B5765E">
        <w:trPr>
          <w:trHeight w:val="180"/>
        </w:trPr>
        <w:tc>
          <w:tcPr>
            <w:tcW w:w="620" w:type="dxa"/>
            <w:tcBorders>
              <w:top w:val="nil"/>
              <w:left w:val="nil"/>
              <w:bottom w:val="nil"/>
              <w:right w:val="nil"/>
            </w:tcBorders>
            <w:shd w:val="clear" w:color="auto" w:fill="auto"/>
            <w:noWrap/>
            <w:vAlign w:val="bottom"/>
            <w:hideMark/>
          </w:tcPr>
          <w:p w14:paraId="5B2763E9" w14:textId="77777777" w:rsidR="00A23F7A" w:rsidRPr="004F426F" w:rsidRDefault="00A23F7A" w:rsidP="00B5765E">
            <w:pPr>
              <w:jc w:val="right"/>
              <w:rPr>
                <w:rFonts w:ascii="Arial" w:eastAsia="Times New Roman" w:hAnsi="Arial" w:cs="Arial"/>
                <w:b/>
                <w:bCs/>
                <w:sz w:val="14"/>
                <w:szCs w:val="14"/>
                <w:lang w:eastAsia="sv-SE"/>
              </w:rPr>
            </w:pPr>
          </w:p>
        </w:tc>
        <w:tc>
          <w:tcPr>
            <w:tcW w:w="760" w:type="dxa"/>
            <w:tcBorders>
              <w:top w:val="nil"/>
              <w:left w:val="nil"/>
              <w:bottom w:val="nil"/>
              <w:right w:val="nil"/>
            </w:tcBorders>
            <w:shd w:val="clear" w:color="auto" w:fill="auto"/>
            <w:noWrap/>
            <w:vAlign w:val="bottom"/>
            <w:hideMark/>
          </w:tcPr>
          <w:p w14:paraId="1130D4F6" w14:textId="77777777" w:rsidR="00A23F7A" w:rsidRPr="004F426F" w:rsidRDefault="00A23F7A" w:rsidP="00B5765E">
            <w:pPr>
              <w:rPr>
                <w:rFonts w:eastAsia="Times New Roman" w:cs="Times New Roman"/>
                <w:lang w:eastAsia="sv-SE"/>
              </w:rPr>
            </w:pPr>
          </w:p>
        </w:tc>
        <w:tc>
          <w:tcPr>
            <w:tcW w:w="760" w:type="dxa"/>
            <w:tcBorders>
              <w:top w:val="nil"/>
              <w:left w:val="nil"/>
              <w:bottom w:val="nil"/>
              <w:right w:val="nil"/>
            </w:tcBorders>
            <w:shd w:val="clear" w:color="auto" w:fill="auto"/>
            <w:noWrap/>
            <w:vAlign w:val="bottom"/>
            <w:hideMark/>
          </w:tcPr>
          <w:p w14:paraId="1966A9C0" w14:textId="77777777" w:rsidR="00A23F7A" w:rsidRPr="004F426F" w:rsidRDefault="00A23F7A" w:rsidP="00B5765E">
            <w:pPr>
              <w:rPr>
                <w:rFonts w:eastAsia="Times New Roman" w:cs="Times New Roman"/>
                <w:lang w:eastAsia="sv-SE"/>
              </w:rPr>
            </w:pPr>
          </w:p>
        </w:tc>
        <w:tc>
          <w:tcPr>
            <w:tcW w:w="900" w:type="dxa"/>
            <w:tcBorders>
              <w:top w:val="nil"/>
              <w:left w:val="nil"/>
              <w:bottom w:val="nil"/>
              <w:right w:val="nil"/>
            </w:tcBorders>
            <w:shd w:val="clear" w:color="auto" w:fill="auto"/>
            <w:noWrap/>
            <w:vAlign w:val="bottom"/>
            <w:hideMark/>
          </w:tcPr>
          <w:p w14:paraId="128AF010" w14:textId="77777777" w:rsidR="00A23F7A" w:rsidRPr="004F426F"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772849F6" w14:textId="77777777" w:rsidR="00A23F7A" w:rsidRPr="004F426F" w:rsidRDefault="00A23F7A" w:rsidP="00B5765E">
            <w:pPr>
              <w:rPr>
                <w:rFonts w:eastAsia="Times New Roman" w:cs="Times New Roman"/>
                <w:lang w:eastAsia="sv-SE"/>
              </w:rPr>
            </w:pPr>
          </w:p>
        </w:tc>
        <w:tc>
          <w:tcPr>
            <w:tcW w:w="1080" w:type="dxa"/>
            <w:tcBorders>
              <w:top w:val="nil"/>
              <w:left w:val="nil"/>
              <w:bottom w:val="nil"/>
              <w:right w:val="nil"/>
            </w:tcBorders>
            <w:shd w:val="clear" w:color="auto" w:fill="auto"/>
            <w:noWrap/>
            <w:vAlign w:val="bottom"/>
            <w:hideMark/>
          </w:tcPr>
          <w:p w14:paraId="5FAA4C64" w14:textId="77777777" w:rsidR="00A23F7A" w:rsidRPr="004F426F" w:rsidRDefault="00A23F7A" w:rsidP="00B5765E">
            <w:pPr>
              <w:rPr>
                <w:rFonts w:eastAsia="Times New Roman" w:cs="Times New Roman"/>
                <w:lang w:eastAsia="sv-SE"/>
              </w:rPr>
            </w:pPr>
          </w:p>
        </w:tc>
        <w:tc>
          <w:tcPr>
            <w:tcW w:w="800" w:type="dxa"/>
            <w:tcBorders>
              <w:top w:val="nil"/>
              <w:left w:val="nil"/>
              <w:bottom w:val="nil"/>
              <w:right w:val="nil"/>
            </w:tcBorders>
            <w:shd w:val="clear" w:color="auto" w:fill="auto"/>
            <w:noWrap/>
            <w:vAlign w:val="bottom"/>
            <w:hideMark/>
          </w:tcPr>
          <w:p w14:paraId="23417312" w14:textId="77777777" w:rsidR="00A23F7A" w:rsidRPr="004F426F" w:rsidRDefault="00A23F7A" w:rsidP="00B5765E">
            <w:pPr>
              <w:rPr>
                <w:rFonts w:eastAsia="Times New Roman" w:cs="Times New Roman"/>
                <w:lang w:eastAsia="sv-SE"/>
              </w:rPr>
            </w:pPr>
          </w:p>
        </w:tc>
      </w:tr>
      <w:tr w:rsidR="00A23F7A" w:rsidRPr="004F426F" w14:paraId="0276C2D8" w14:textId="77777777" w:rsidTr="00B5765E">
        <w:trPr>
          <w:trHeight w:val="180"/>
        </w:trPr>
        <w:tc>
          <w:tcPr>
            <w:tcW w:w="620" w:type="dxa"/>
            <w:tcBorders>
              <w:top w:val="nil"/>
              <w:left w:val="nil"/>
              <w:bottom w:val="nil"/>
              <w:right w:val="nil"/>
            </w:tcBorders>
            <w:shd w:val="clear" w:color="auto" w:fill="auto"/>
            <w:noWrap/>
            <w:vAlign w:val="bottom"/>
            <w:hideMark/>
          </w:tcPr>
          <w:p w14:paraId="05E2E654" w14:textId="77777777" w:rsidR="00A23F7A" w:rsidRPr="004F426F" w:rsidRDefault="00A23F7A" w:rsidP="00B5765E">
            <w:pPr>
              <w:rPr>
                <w:rFonts w:eastAsia="Times New Roman" w:cs="Times New Roman"/>
                <w:lang w:eastAsia="sv-SE"/>
              </w:rPr>
            </w:pPr>
          </w:p>
        </w:tc>
        <w:tc>
          <w:tcPr>
            <w:tcW w:w="760" w:type="dxa"/>
            <w:tcBorders>
              <w:top w:val="nil"/>
              <w:left w:val="nil"/>
              <w:bottom w:val="nil"/>
              <w:right w:val="nil"/>
            </w:tcBorders>
            <w:shd w:val="clear" w:color="auto" w:fill="auto"/>
            <w:noWrap/>
            <w:vAlign w:val="bottom"/>
            <w:hideMark/>
          </w:tcPr>
          <w:p w14:paraId="6CAAD0DF" w14:textId="77777777" w:rsidR="00A23F7A" w:rsidRPr="004F426F" w:rsidRDefault="00A23F7A" w:rsidP="00B5765E">
            <w:pPr>
              <w:rPr>
                <w:rFonts w:eastAsia="Times New Roman" w:cs="Times New Roman"/>
                <w:lang w:eastAsia="sv-SE"/>
              </w:rPr>
            </w:pPr>
          </w:p>
        </w:tc>
        <w:tc>
          <w:tcPr>
            <w:tcW w:w="760" w:type="dxa"/>
            <w:tcBorders>
              <w:top w:val="nil"/>
              <w:left w:val="nil"/>
              <w:bottom w:val="nil"/>
              <w:right w:val="nil"/>
            </w:tcBorders>
            <w:shd w:val="clear" w:color="auto" w:fill="auto"/>
            <w:noWrap/>
            <w:vAlign w:val="bottom"/>
            <w:hideMark/>
          </w:tcPr>
          <w:p w14:paraId="701BE93B" w14:textId="77777777" w:rsidR="00A23F7A" w:rsidRPr="004F426F" w:rsidRDefault="00A23F7A" w:rsidP="00B5765E">
            <w:pPr>
              <w:rPr>
                <w:rFonts w:eastAsia="Times New Roman" w:cs="Times New Roman"/>
                <w:lang w:eastAsia="sv-SE"/>
              </w:rPr>
            </w:pPr>
          </w:p>
        </w:tc>
        <w:tc>
          <w:tcPr>
            <w:tcW w:w="900" w:type="dxa"/>
            <w:tcBorders>
              <w:top w:val="nil"/>
              <w:left w:val="nil"/>
              <w:bottom w:val="nil"/>
              <w:right w:val="nil"/>
            </w:tcBorders>
            <w:shd w:val="clear" w:color="auto" w:fill="auto"/>
            <w:noWrap/>
            <w:vAlign w:val="bottom"/>
            <w:hideMark/>
          </w:tcPr>
          <w:p w14:paraId="79CF5DC3" w14:textId="77777777" w:rsidR="00A23F7A" w:rsidRPr="004F426F"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234D003F" w14:textId="77777777" w:rsidR="00A23F7A" w:rsidRPr="004F426F" w:rsidRDefault="00A23F7A" w:rsidP="00B5765E">
            <w:pPr>
              <w:rPr>
                <w:rFonts w:eastAsia="Times New Roman" w:cs="Times New Roman"/>
                <w:lang w:eastAsia="sv-SE"/>
              </w:rPr>
            </w:pPr>
          </w:p>
        </w:tc>
        <w:tc>
          <w:tcPr>
            <w:tcW w:w="1080" w:type="dxa"/>
            <w:tcBorders>
              <w:top w:val="nil"/>
              <w:left w:val="nil"/>
              <w:bottom w:val="nil"/>
              <w:right w:val="nil"/>
            </w:tcBorders>
            <w:shd w:val="clear" w:color="auto" w:fill="auto"/>
            <w:noWrap/>
            <w:vAlign w:val="bottom"/>
            <w:hideMark/>
          </w:tcPr>
          <w:p w14:paraId="5C0F34D8" w14:textId="77777777" w:rsidR="00A23F7A" w:rsidRPr="004F426F" w:rsidRDefault="00A23F7A" w:rsidP="00B5765E">
            <w:pPr>
              <w:rPr>
                <w:rFonts w:eastAsia="Times New Roman" w:cs="Times New Roman"/>
                <w:lang w:eastAsia="sv-SE"/>
              </w:rPr>
            </w:pPr>
          </w:p>
        </w:tc>
        <w:tc>
          <w:tcPr>
            <w:tcW w:w="800" w:type="dxa"/>
            <w:tcBorders>
              <w:top w:val="nil"/>
              <w:left w:val="nil"/>
              <w:bottom w:val="nil"/>
              <w:right w:val="nil"/>
            </w:tcBorders>
            <w:shd w:val="clear" w:color="auto" w:fill="auto"/>
            <w:noWrap/>
            <w:vAlign w:val="bottom"/>
            <w:hideMark/>
          </w:tcPr>
          <w:p w14:paraId="4E6B3901" w14:textId="77777777" w:rsidR="00A23F7A" w:rsidRPr="004F426F" w:rsidRDefault="00A23F7A" w:rsidP="00B5765E">
            <w:pPr>
              <w:rPr>
                <w:rFonts w:eastAsia="Times New Roman" w:cs="Times New Roman"/>
                <w:lang w:eastAsia="sv-SE"/>
              </w:rPr>
            </w:pPr>
          </w:p>
        </w:tc>
      </w:tr>
      <w:tr w:rsidR="00A23F7A" w:rsidRPr="004F426F" w14:paraId="1358359D" w14:textId="77777777" w:rsidTr="00B5765E">
        <w:trPr>
          <w:trHeight w:val="180"/>
        </w:trPr>
        <w:tc>
          <w:tcPr>
            <w:tcW w:w="620" w:type="dxa"/>
            <w:tcBorders>
              <w:top w:val="nil"/>
              <w:left w:val="nil"/>
              <w:bottom w:val="nil"/>
              <w:right w:val="nil"/>
            </w:tcBorders>
            <w:shd w:val="clear" w:color="auto" w:fill="auto"/>
            <w:noWrap/>
            <w:vAlign w:val="bottom"/>
            <w:hideMark/>
          </w:tcPr>
          <w:p w14:paraId="211D8607" w14:textId="77777777" w:rsidR="00A23F7A" w:rsidRPr="004F426F" w:rsidRDefault="00A23F7A" w:rsidP="00B5765E">
            <w:pPr>
              <w:rPr>
                <w:rFonts w:eastAsia="Times New Roman" w:cs="Times New Roman"/>
                <w:lang w:eastAsia="sv-SE"/>
              </w:rPr>
            </w:pPr>
          </w:p>
        </w:tc>
        <w:tc>
          <w:tcPr>
            <w:tcW w:w="760" w:type="dxa"/>
            <w:tcBorders>
              <w:top w:val="nil"/>
              <w:left w:val="nil"/>
              <w:bottom w:val="nil"/>
              <w:right w:val="nil"/>
            </w:tcBorders>
            <w:shd w:val="clear" w:color="auto" w:fill="auto"/>
            <w:noWrap/>
            <w:vAlign w:val="bottom"/>
            <w:hideMark/>
          </w:tcPr>
          <w:p w14:paraId="04AB7ECF" w14:textId="77777777" w:rsidR="00A23F7A" w:rsidRPr="004F426F" w:rsidRDefault="00A23F7A" w:rsidP="00B5765E">
            <w:pPr>
              <w:rPr>
                <w:rFonts w:eastAsia="Times New Roman" w:cs="Times New Roman"/>
                <w:lang w:eastAsia="sv-SE"/>
              </w:rPr>
            </w:pPr>
          </w:p>
        </w:tc>
        <w:tc>
          <w:tcPr>
            <w:tcW w:w="760" w:type="dxa"/>
            <w:tcBorders>
              <w:top w:val="nil"/>
              <w:left w:val="nil"/>
              <w:bottom w:val="nil"/>
              <w:right w:val="nil"/>
            </w:tcBorders>
            <w:shd w:val="clear" w:color="auto" w:fill="auto"/>
            <w:noWrap/>
            <w:vAlign w:val="bottom"/>
            <w:hideMark/>
          </w:tcPr>
          <w:p w14:paraId="422C8186" w14:textId="77777777" w:rsidR="00A23F7A" w:rsidRPr="004F426F" w:rsidRDefault="00A23F7A" w:rsidP="00B5765E">
            <w:pPr>
              <w:rPr>
                <w:rFonts w:eastAsia="Times New Roman" w:cs="Times New Roman"/>
                <w:lang w:eastAsia="sv-SE"/>
              </w:rPr>
            </w:pPr>
          </w:p>
        </w:tc>
        <w:tc>
          <w:tcPr>
            <w:tcW w:w="900" w:type="dxa"/>
            <w:tcBorders>
              <w:top w:val="nil"/>
              <w:left w:val="nil"/>
              <w:bottom w:val="nil"/>
              <w:right w:val="nil"/>
            </w:tcBorders>
            <w:shd w:val="clear" w:color="auto" w:fill="auto"/>
            <w:noWrap/>
            <w:vAlign w:val="bottom"/>
            <w:hideMark/>
          </w:tcPr>
          <w:p w14:paraId="4071BF9B" w14:textId="77777777" w:rsidR="00A23F7A" w:rsidRPr="004F426F"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66D0738D" w14:textId="77777777" w:rsidR="00A23F7A" w:rsidRPr="004F426F" w:rsidRDefault="00A23F7A" w:rsidP="00B5765E">
            <w:pPr>
              <w:rPr>
                <w:rFonts w:eastAsia="Times New Roman" w:cs="Times New Roman"/>
                <w:lang w:eastAsia="sv-SE"/>
              </w:rPr>
            </w:pPr>
          </w:p>
        </w:tc>
        <w:tc>
          <w:tcPr>
            <w:tcW w:w="1080" w:type="dxa"/>
            <w:tcBorders>
              <w:top w:val="nil"/>
              <w:left w:val="nil"/>
              <w:bottom w:val="nil"/>
              <w:right w:val="nil"/>
            </w:tcBorders>
            <w:shd w:val="clear" w:color="auto" w:fill="auto"/>
            <w:noWrap/>
            <w:vAlign w:val="bottom"/>
            <w:hideMark/>
          </w:tcPr>
          <w:p w14:paraId="65EDC4AF" w14:textId="77777777" w:rsidR="00A23F7A" w:rsidRPr="004F426F" w:rsidRDefault="00A23F7A" w:rsidP="00B5765E">
            <w:pPr>
              <w:rPr>
                <w:rFonts w:eastAsia="Times New Roman" w:cs="Times New Roman"/>
                <w:lang w:eastAsia="sv-SE"/>
              </w:rPr>
            </w:pPr>
          </w:p>
        </w:tc>
        <w:tc>
          <w:tcPr>
            <w:tcW w:w="800" w:type="dxa"/>
            <w:tcBorders>
              <w:top w:val="nil"/>
              <w:left w:val="nil"/>
              <w:bottom w:val="nil"/>
              <w:right w:val="nil"/>
            </w:tcBorders>
            <w:shd w:val="clear" w:color="auto" w:fill="auto"/>
            <w:noWrap/>
            <w:vAlign w:val="bottom"/>
            <w:hideMark/>
          </w:tcPr>
          <w:p w14:paraId="6D9F4CF5" w14:textId="77777777" w:rsidR="00A23F7A" w:rsidRPr="004F426F" w:rsidRDefault="00A23F7A" w:rsidP="00B5765E">
            <w:pPr>
              <w:rPr>
                <w:rFonts w:eastAsia="Times New Roman" w:cs="Times New Roman"/>
                <w:lang w:eastAsia="sv-SE"/>
              </w:rPr>
            </w:pPr>
          </w:p>
        </w:tc>
      </w:tr>
      <w:tr w:rsidR="00A23F7A" w:rsidRPr="004F426F" w14:paraId="5FE7FE5B" w14:textId="77777777" w:rsidTr="00B5765E">
        <w:trPr>
          <w:trHeight w:val="180"/>
        </w:trPr>
        <w:tc>
          <w:tcPr>
            <w:tcW w:w="620" w:type="dxa"/>
            <w:tcBorders>
              <w:top w:val="nil"/>
              <w:left w:val="nil"/>
              <w:bottom w:val="nil"/>
              <w:right w:val="nil"/>
            </w:tcBorders>
            <w:shd w:val="clear" w:color="auto" w:fill="auto"/>
            <w:noWrap/>
            <w:vAlign w:val="bottom"/>
            <w:hideMark/>
          </w:tcPr>
          <w:p w14:paraId="3A0D7D03" w14:textId="77777777" w:rsidR="00A23F7A" w:rsidRPr="004F426F" w:rsidRDefault="00A23F7A" w:rsidP="00B5765E">
            <w:pPr>
              <w:rPr>
                <w:rFonts w:eastAsia="Times New Roman" w:cs="Times New Roman"/>
                <w:lang w:eastAsia="sv-SE"/>
              </w:rPr>
            </w:pPr>
          </w:p>
        </w:tc>
        <w:tc>
          <w:tcPr>
            <w:tcW w:w="760" w:type="dxa"/>
            <w:tcBorders>
              <w:top w:val="nil"/>
              <w:left w:val="nil"/>
              <w:bottom w:val="nil"/>
              <w:right w:val="nil"/>
            </w:tcBorders>
            <w:shd w:val="clear" w:color="auto" w:fill="auto"/>
            <w:noWrap/>
            <w:vAlign w:val="bottom"/>
            <w:hideMark/>
          </w:tcPr>
          <w:p w14:paraId="32819FAD" w14:textId="77777777" w:rsidR="00A23F7A" w:rsidRPr="004F426F" w:rsidRDefault="00A23F7A" w:rsidP="00B5765E">
            <w:pPr>
              <w:rPr>
                <w:rFonts w:eastAsia="Times New Roman" w:cs="Times New Roman"/>
                <w:lang w:eastAsia="sv-SE"/>
              </w:rPr>
            </w:pPr>
          </w:p>
        </w:tc>
        <w:tc>
          <w:tcPr>
            <w:tcW w:w="760" w:type="dxa"/>
            <w:tcBorders>
              <w:top w:val="nil"/>
              <w:left w:val="nil"/>
              <w:bottom w:val="nil"/>
              <w:right w:val="nil"/>
            </w:tcBorders>
            <w:shd w:val="clear" w:color="auto" w:fill="auto"/>
            <w:noWrap/>
            <w:vAlign w:val="bottom"/>
            <w:hideMark/>
          </w:tcPr>
          <w:p w14:paraId="31D7838B" w14:textId="77777777" w:rsidR="00A23F7A" w:rsidRPr="004F426F" w:rsidRDefault="00A23F7A" w:rsidP="00B5765E">
            <w:pPr>
              <w:rPr>
                <w:rFonts w:eastAsia="Times New Roman" w:cs="Times New Roman"/>
                <w:lang w:eastAsia="sv-SE"/>
              </w:rPr>
            </w:pPr>
          </w:p>
        </w:tc>
        <w:tc>
          <w:tcPr>
            <w:tcW w:w="900" w:type="dxa"/>
            <w:tcBorders>
              <w:top w:val="nil"/>
              <w:left w:val="nil"/>
              <w:bottom w:val="nil"/>
              <w:right w:val="nil"/>
            </w:tcBorders>
            <w:shd w:val="clear" w:color="auto" w:fill="auto"/>
            <w:noWrap/>
            <w:vAlign w:val="bottom"/>
            <w:hideMark/>
          </w:tcPr>
          <w:p w14:paraId="33DE4137" w14:textId="77777777" w:rsidR="00A23F7A" w:rsidRPr="004F426F"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7078AD06" w14:textId="77777777" w:rsidR="00A23F7A" w:rsidRPr="004F426F" w:rsidRDefault="00A23F7A" w:rsidP="00B5765E">
            <w:pPr>
              <w:rPr>
                <w:rFonts w:eastAsia="Times New Roman" w:cs="Times New Roman"/>
                <w:lang w:eastAsia="sv-SE"/>
              </w:rPr>
            </w:pPr>
          </w:p>
        </w:tc>
        <w:tc>
          <w:tcPr>
            <w:tcW w:w="1080" w:type="dxa"/>
            <w:tcBorders>
              <w:top w:val="nil"/>
              <w:left w:val="nil"/>
              <w:bottom w:val="nil"/>
              <w:right w:val="nil"/>
            </w:tcBorders>
            <w:shd w:val="clear" w:color="auto" w:fill="auto"/>
            <w:noWrap/>
            <w:vAlign w:val="bottom"/>
            <w:hideMark/>
          </w:tcPr>
          <w:p w14:paraId="6092BB69" w14:textId="77777777" w:rsidR="00A23F7A" w:rsidRPr="004F426F" w:rsidRDefault="00A23F7A" w:rsidP="00B5765E">
            <w:pPr>
              <w:rPr>
                <w:rFonts w:eastAsia="Times New Roman" w:cs="Times New Roman"/>
                <w:lang w:eastAsia="sv-SE"/>
              </w:rPr>
            </w:pPr>
          </w:p>
        </w:tc>
        <w:tc>
          <w:tcPr>
            <w:tcW w:w="800" w:type="dxa"/>
            <w:tcBorders>
              <w:top w:val="nil"/>
              <w:left w:val="nil"/>
              <w:bottom w:val="nil"/>
              <w:right w:val="nil"/>
            </w:tcBorders>
            <w:shd w:val="clear" w:color="auto" w:fill="auto"/>
            <w:noWrap/>
            <w:vAlign w:val="bottom"/>
            <w:hideMark/>
          </w:tcPr>
          <w:p w14:paraId="782C8B46" w14:textId="77777777" w:rsidR="00A23F7A" w:rsidRPr="004F426F" w:rsidRDefault="00A23F7A" w:rsidP="00B5765E">
            <w:pPr>
              <w:rPr>
                <w:rFonts w:eastAsia="Times New Roman" w:cs="Times New Roman"/>
                <w:lang w:eastAsia="sv-SE"/>
              </w:rPr>
            </w:pPr>
          </w:p>
        </w:tc>
      </w:tr>
      <w:tr w:rsidR="00A23F7A" w:rsidRPr="004F426F" w14:paraId="2D19C6EA" w14:textId="77777777" w:rsidTr="00B5765E">
        <w:trPr>
          <w:trHeight w:val="180"/>
        </w:trPr>
        <w:tc>
          <w:tcPr>
            <w:tcW w:w="620" w:type="dxa"/>
            <w:tcBorders>
              <w:top w:val="nil"/>
              <w:left w:val="nil"/>
              <w:bottom w:val="nil"/>
              <w:right w:val="nil"/>
            </w:tcBorders>
            <w:shd w:val="clear" w:color="auto" w:fill="auto"/>
            <w:noWrap/>
            <w:vAlign w:val="bottom"/>
            <w:hideMark/>
          </w:tcPr>
          <w:p w14:paraId="6215C1B2"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10 </w:t>
            </w:r>
          </w:p>
        </w:tc>
        <w:tc>
          <w:tcPr>
            <w:tcW w:w="760" w:type="dxa"/>
            <w:tcBorders>
              <w:top w:val="nil"/>
              <w:left w:val="nil"/>
              <w:bottom w:val="nil"/>
              <w:right w:val="nil"/>
            </w:tcBorders>
            <w:shd w:val="clear" w:color="auto" w:fill="auto"/>
            <w:noWrap/>
            <w:vAlign w:val="bottom"/>
            <w:hideMark/>
          </w:tcPr>
          <w:p w14:paraId="77B4C54B"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14:paraId="6D01C335"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135 </w:t>
            </w:r>
          </w:p>
        </w:tc>
        <w:tc>
          <w:tcPr>
            <w:tcW w:w="900" w:type="dxa"/>
            <w:tcBorders>
              <w:top w:val="nil"/>
              <w:left w:val="nil"/>
              <w:bottom w:val="nil"/>
              <w:right w:val="nil"/>
            </w:tcBorders>
            <w:shd w:val="clear" w:color="auto" w:fill="auto"/>
            <w:noWrap/>
            <w:vAlign w:val="bottom"/>
            <w:hideMark/>
          </w:tcPr>
          <w:p w14:paraId="77AAB6EC"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1 </w:t>
            </w:r>
          </w:p>
        </w:tc>
        <w:tc>
          <w:tcPr>
            <w:tcW w:w="1000" w:type="dxa"/>
            <w:tcBorders>
              <w:top w:val="nil"/>
              <w:left w:val="nil"/>
              <w:bottom w:val="nil"/>
              <w:right w:val="nil"/>
            </w:tcBorders>
            <w:shd w:val="clear" w:color="auto" w:fill="auto"/>
            <w:noWrap/>
            <w:vAlign w:val="bottom"/>
            <w:hideMark/>
          </w:tcPr>
          <w:p w14:paraId="6B386083"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  -  </w:t>
            </w:r>
          </w:p>
        </w:tc>
        <w:tc>
          <w:tcPr>
            <w:tcW w:w="1080" w:type="dxa"/>
            <w:tcBorders>
              <w:top w:val="nil"/>
              <w:left w:val="nil"/>
              <w:bottom w:val="nil"/>
              <w:right w:val="nil"/>
            </w:tcBorders>
            <w:shd w:val="clear" w:color="auto" w:fill="auto"/>
            <w:noWrap/>
            <w:vAlign w:val="bottom"/>
            <w:hideMark/>
          </w:tcPr>
          <w:p w14:paraId="6CDB6744"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  -  </w:t>
            </w:r>
          </w:p>
        </w:tc>
        <w:tc>
          <w:tcPr>
            <w:tcW w:w="800" w:type="dxa"/>
            <w:tcBorders>
              <w:top w:val="nil"/>
              <w:left w:val="nil"/>
              <w:bottom w:val="nil"/>
              <w:right w:val="nil"/>
            </w:tcBorders>
            <w:shd w:val="clear" w:color="auto" w:fill="auto"/>
            <w:noWrap/>
            <w:vAlign w:val="bottom"/>
            <w:hideMark/>
          </w:tcPr>
          <w:p w14:paraId="38158846"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3 346 </w:t>
            </w:r>
          </w:p>
        </w:tc>
      </w:tr>
      <w:tr w:rsidR="00A23F7A" w:rsidRPr="004F426F" w14:paraId="139ED633" w14:textId="77777777" w:rsidTr="00B5765E">
        <w:trPr>
          <w:trHeight w:val="180"/>
        </w:trPr>
        <w:tc>
          <w:tcPr>
            <w:tcW w:w="620" w:type="dxa"/>
            <w:tcBorders>
              <w:top w:val="nil"/>
              <w:left w:val="nil"/>
              <w:bottom w:val="nil"/>
              <w:right w:val="nil"/>
            </w:tcBorders>
            <w:shd w:val="clear" w:color="auto" w:fill="auto"/>
            <w:noWrap/>
            <w:vAlign w:val="bottom"/>
            <w:hideMark/>
          </w:tcPr>
          <w:p w14:paraId="50F0BE8C"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306 </w:t>
            </w:r>
          </w:p>
        </w:tc>
        <w:tc>
          <w:tcPr>
            <w:tcW w:w="760" w:type="dxa"/>
            <w:tcBorders>
              <w:top w:val="nil"/>
              <w:left w:val="nil"/>
              <w:bottom w:val="nil"/>
              <w:right w:val="nil"/>
            </w:tcBorders>
            <w:shd w:val="clear" w:color="auto" w:fill="auto"/>
            <w:noWrap/>
            <w:vAlign w:val="bottom"/>
            <w:hideMark/>
          </w:tcPr>
          <w:p w14:paraId="3ECADBE6"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17 </w:t>
            </w:r>
          </w:p>
        </w:tc>
        <w:tc>
          <w:tcPr>
            <w:tcW w:w="760" w:type="dxa"/>
            <w:tcBorders>
              <w:top w:val="nil"/>
              <w:left w:val="nil"/>
              <w:bottom w:val="nil"/>
              <w:right w:val="nil"/>
            </w:tcBorders>
            <w:shd w:val="clear" w:color="auto" w:fill="auto"/>
            <w:noWrap/>
            <w:vAlign w:val="bottom"/>
            <w:hideMark/>
          </w:tcPr>
          <w:p w14:paraId="0762D4A2"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80 </w:t>
            </w:r>
          </w:p>
        </w:tc>
        <w:tc>
          <w:tcPr>
            <w:tcW w:w="900" w:type="dxa"/>
            <w:tcBorders>
              <w:top w:val="nil"/>
              <w:left w:val="nil"/>
              <w:bottom w:val="nil"/>
              <w:right w:val="nil"/>
            </w:tcBorders>
            <w:shd w:val="clear" w:color="auto" w:fill="auto"/>
            <w:noWrap/>
            <w:vAlign w:val="bottom"/>
            <w:hideMark/>
          </w:tcPr>
          <w:p w14:paraId="758408AA"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327 </w:t>
            </w:r>
          </w:p>
        </w:tc>
        <w:tc>
          <w:tcPr>
            <w:tcW w:w="1000" w:type="dxa"/>
            <w:tcBorders>
              <w:top w:val="nil"/>
              <w:left w:val="nil"/>
              <w:bottom w:val="nil"/>
              <w:right w:val="nil"/>
            </w:tcBorders>
            <w:shd w:val="clear" w:color="auto" w:fill="auto"/>
            <w:noWrap/>
            <w:vAlign w:val="bottom"/>
            <w:hideMark/>
          </w:tcPr>
          <w:p w14:paraId="654D5C57"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  -  </w:t>
            </w:r>
          </w:p>
        </w:tc>
        <w:tc>
          <w:tcPr>
            <w:tcW w:w="1080" w:type="dxa"/>
            <w:tcBorders>
              <w:top w:val="nil"/>
              <w:left w:val="nil"/>
              <w:bottom w:val="nil"/>
              <w:right w:val="nil"/>
            </w:tcBorders>
            <w:shd w:val="clear" w:color="auto" w:fill="auto"/>
            <w:noWrap/>
            <w:vAlign w:val="bottom"/>
            <w:hideMark/>
          </w:tcPr>
          <w:p w14:paraId="63DC55BD"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- 25 </w:t>
            </w:r>
          </w:p>
        </w:tc>
        <w:tc>
          <w:tcPr>
            <w:tcW w:w="800" w:type="dxa"/>
            <w:tcBorders>
              <w:top w:val="nil"/>
              <w:left w:val="nil"/>
              <w:bottom w:val="nil"/>
              <w:right w:val="nil"/>
            </w:tcBorders>
            <w:shd w:val="clear" w:color="auto" w:fill="auto"/>
            <w:noWrap/>
            <w:vAlign w:val="bottom"/>
            <w:hideMark/>
          </w:tcPr>
          <w:p w14:paraId="16D20F3A"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4 073 </w:t>
            </w:r>
          </w:p>
        </w:tc>
      </w:tr>
      <w:tr w:rsidR="00A23F7A" w:rsidRPr="004F426F" w14:paraId="77F24B1B" w14:textId="77777777" w:rsidTr="00B5765E">
        <w:trPr>
          <w:trHeight w:val="180"/>
        </w:trPr>
        <w:tc>
          <w:tcPr>
            <w:tcW w:w="620" w:type="dxa"/>
            <w:tcBorders>
              <w:top w:val="nil"/>
              <w:left w:val="nil"/>
              <w:bottom w:val="nil"/>
              <w:right w:val="nil"/>
            </w:tcBorders>
            <w:shd w:val="clear" w:color="auto" w:fill="auto"/>
            <w:noWrap/>
            <w:vAlign w:val="bottom"/>
            <w:hideMark/>
          </w:tcPr>
          <w:p w14:paraId="4F8C29DC"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14:paraId="4F2EB3C3"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14:paraId="4DB32DAF"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  -  </w:t>
            </w:r>
          </w:p>
        </w:tc>
        <w:tc>
          <w:tcPr>
            <w:tcW w:w="900" w:type="dxa"/>
            <w:tcBorders>
              <w:top w:val="nil"/>
              <w:left w:val="nil"/>
              <w:bottom w:val="nil"/>
              <w:right w:val="nil"/>
            </w:tcBorders>
            <w:shd w:val="clear" w:color="auto" w:fill="auto"/>
            <w:noWrap/>
            <w:vAlign w:val="bottom"/>
            <w:hideMark/>
          </w:tcPr>
          <w:p w14:paraId="6DEC775A"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14:paraId="23AB9D4D"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  -  </w:t>
            </w:r>
          </w:p>
        </w:tc>
        <w:tc>
          <w:tcPr>
            <w:tcW w:w="1080" w:type="dxa"/>
            <w:tcBorders>
              <w:top w:val="nil"/>
              <w:left w:val="nil"/>
              <w:bottom w:val="nil"/>
              <w:right w:val="nil"/>
            </w:tcBorders>
            <w:shd w:val="clear" w:color="auto" w:fill="auto"/>
            <w:noWrap/>
            <w:vAlign w:val="bottom"/>
            <w:hideMark/>
          </w:tcPr>
          <w:p w14:paraId="09BE5224"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  -  </w:t>
            </w:r>
          </w:p>
        </w:tc>
        <w:tc>
          <w:tcPr>
            <w:tcW w:w="800" w:type="dxa"/>
            <w:tcBorders>
              <w:top w:val="nil"/>
              <w:left w:val="nil"/>
              <w:bottom w:val="nil"/>
              <w:right w:val="nil"/>
            </w:tcBorders>
            <w:shd w:val="clear" w:color="auto" w:fill="auto"/>
            <w:noWrap/>
            <w:vAlign w:val="bottom"/>
            <w:hideMark/>
          </w:tcPr>
          <w:p w14:paraId="6561E746"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17 </w:t>
            </w:r>
          </w:p>
        </w:tc>
      </w:tr>
      <w:tr w:rsidR="00A23F7A" w:rsidRPr="004F426F" w14:paraId="4EEE187B" w14:textId="77777777" w:rsidTr="00B5765E">
        <w:trPr>
          <w:trHeight w:val="180"/>
        </w:trPr>
        <w:tc>
          <w:tcPr>
            <w:tcW w:w="620" w:type="dxa"/>
            <w:tcBorders>
              <w:top w:val="nil"/>
              <w:left w:val="nil"/>
              <w:bottom w:val="nil"/>
              <w:right w:val="nil"/>
            </w:tcBorders>
            <w:shd w:val="clear" w:color="auto" w:fill="auto"/>
            <w:noWrap/>
            <w:vAlign w:val="bottom"/>
            <w:hideMark/>
          </w:tcPr>
          <w:p w14:paraId="2538537B"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11 </w:t>
            </w:r>
          </w:p>
        </w:tc>
        <w:tc>
          <w:tcPr>
            <w:tcW w:w="760" w:type="dxa"/>
            <w:tcBorders>
              <w:top w:val="nil"/>
              <w:left w:val="nil"/>
              <w:bottom w:val="nil"/>
              <w:right w:val="nil"/>
            </w:tcBorders>
            <w:shd w:val="clear" w:color="auto" w:fill="auto"/>
            <w:noWrap/>
            <w:vAlign w:val="bottom"/>
            <w:hideMark/>
          </w:tcPr>
          <w:p w14:paraId="7CE75525"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14:paraId="51BA66E0"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61 </w:t>
            </w:r>
          </w:p>
        </w:tc>
        <w:tc>
          <w:tcPr>
            <w:tcW w:w="900" w:type="dxa"/>
            <w:tcBorders>
              <w:top w:val="nil"/>
              <w:left w:val="nil"/>
              <w:bottom w:val="nil"/>
              <w:right w:val="nil"/>
            </w:tcBorders>
            <w:shd w:val="clear" w:color="auto" w:fill="auto"/>
            <w:noWrap/>
            <w:vAlign w:val="bottom"/>
            <w:hideMark/>
          </w:tcPr>
          <w:p w14:paraId="770971B8"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4 </w:t>
            </w:r>
          </w:p>
        </w:tc>
        <w:tc>
          <w:tcPr>
            <w:tcW w:w="1000" w:type="dxa"/>
            <w:tcBorders>
              <w:top w:val="nil"/>
              <w:left w:val="nil"/>
              <w:bottom w:val="nil"/>
              <w:right w:val="nil"/>
            </w:tcBorders>
            <w:shd w:val="clear" w:color="auto" w:fill="auto"/>
            <w:noWrap/>
            <w:vAlign w:val="bottom"/>
            <w:hideMark/>
          </w:tcPr>
          <w:p w14:paraId="405C9196"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  -  </w:t>
            </w:r>
          </w:p>
        </w:tc>
        <w:tc>
          <w:tcPr>
            <w:tcW w:w="1080" w:type="dxa"/>
            <w:tcBorders>
              <w:top w:val="nil"/>
              <w:left w:val="nil"/>
              <w:bottom w:val="nil"/>
              <w:right w:val="nil"/>
            </w:tcBorders>
            <w:shd w:val="clear" w:color="auto" w:fill="auto"/>
            <w:noWrap/>
            <w:vAlign w:val="bottom"/>
            <w:hideMark/>
          </w:tcPr>
          <w:p w14:paraId="3A49F724"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  -  </w:t>
            </w:r>
          </w:p>
        </w:tc>
        <w:tc>
          <w:tcPr>
            <w:tcW w:w="800" w:type="dxa"/>
            <w:tcBorders>
              <w:top w:val="nil"/>
              <w:left w:val="nil"/>
              <w:bottom w:val="nil"/>
              <w:right w:val="nil"/>
            </w:tcBorders>
            <w:shd w:val="clear" w:color="auto" w:fill="auto"/>
            <w:noWrap/>
            <w:vAlign w:val="bottom"/>
            <w:hideMark/>
          </w:tcPr>
          <w:p w14:paraId="429AFD24"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83 </w:t>
            </w:r>
          </w:p>
        </w:tc>
      </w:tr>
      <w:tr w:rsidR="00A23F7A" w:rsidRPr="004F426F" w14:paraId="3E723CDD" w14:textId="77777777" w:rsidTr="00B5765E">
        <w:trPr>
          <w:trHeight w:val="180"/>
        </w:trPr>
        <w:tc>
          <w:tcPr>
            <w:tcW w:w="620" w:type="dxa"/>
            <w:tcBorders>
              <w:top w:val="nil"/>
              <w:left w:val="nil"/>
              <w:bottom w:val="nil"/>
              <w:right w:val="nil"/>
            </w:tcBorders>
            <w:shd w:val="clear" w:color="auto" w:fill="auto"/>
            <w:noWrap/>
            <w:vAlign w:val="bottom"/>
            <w:hideMark/>
          </w:tcPr>
          <w:p w14:paraId="1F2E0EB0"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14 </w:t>
            </w:r>
          </w:p>
        </w:tc>
        <w:tc>
          <w:tcPr>
            <w:tcW w:w="760" w:type="dxa"/>
            <w:tcBorders>
              <w:top w:val="nil"/>
              <w:left w:val="nil"/>
              <w:bottom w:val="nil"/>
              <w:right w:val="nil"/>
            </w:tcBorders>
            <w:shd w:val="clear" w:color="auto" w:fill="auto"/>
            <w:noWrap/>
            <w:vAlign w:val="bottom"/>
            <w:hideMark/>
          </w:tcPr>
          <w:p w14:paraId="44F62DE9"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14:paraId="334C116C"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  -  </w:t>
            </w:r>
          </w:p>
        </w:tc>
        <w:tc>
          <w:tcPr>
            <w:tcW w:w="900" w:type="dxa"/>
            <w:tcBorders>
              <w:top w:val="nil"/>
              <w:left w:val="nil"/>
              <w:bottom w:val="nil"/>
              <w:right w:val="nil"/>
            </w:tcBorders>
            <w:shd w:val="clear" w:color="auto" w:fill="auto"/>
            <w:noWrap/>
            <w:vAlign w:val="bottom"/>
            <w:hideMark/>
          </w:tcPr>
          <w:p w14:paraId="0845248B"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14:paraId="5F97A6D6"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  -  </w:t>
            </w:r>
          </w:p>
        </w:tc>
        <w:tc>
          <w:tcPr>
            <w:tcW w:w="1080" w:type="dxa"/>
            <w:tcBorders>
              <w:top w:val="nil"/>
              <w:left w:val="nil"/>
              <w:bottom w:val="nil"/>
              <w:right w:val="nil"/>
            </w:tcBorders>
            <w:shd w:val="clear" w:color="auto" w:fill="auto"/>
            <w:noWrap/>
            <w:vAlign w:val="bottom"/>
            <w:hideMark/>
          </w:tcPr>
          <w:p w14:paraId="57E83E60"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  -  </w:t>
            </w:r>
          </w:p>
        </w:tc>
        <w:tc>
          <w:tcPr>
            <w:tcW w:w="800" w:type="dxa"/>
            <w:tcBorders>
              <w:top w:val="nil"/>
              <w:left w:val="nil"/>
              <w:bottom w:val="nil"/>
              <w:right w:val="nil"/>
            </w:tcBorders>
            <w:shd w:val="clear" w:color="auto" w:fill="auto"/>
            <w:noWrap/>
            <w:vAlign w:val="bottom"/>
            <w:hideMark/>
          </w:tcPr>
          <w:p w14:paraId="03ADD287"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20 </w:t>
            </w:r>
          </w:p>
        </w:tc>
      </w:tr>
      <w:tr w:rsidR="00A23F7A" w:rsidRPr="004F426F" w14:paraId="671B4714" w14:textId="77777777" w:rsidTr="00B5765E">
        <w:trPr>
          <w:trHeight w:val="180"/>
        </w:trPr>
        <w:tc>
          <w:tcPr>
            <w:tcW w:w="620" w:type="dxa"/>
            <w:tcBorders>
              <w:top w:val="nil"/>
              <w:left w:val="nil"/>
              <w:bottom w:val="nil"/>
              <w:right w:val="nil"/>
            </w:tcBorders>
            <w:shd w:val="clear" w:color="auto" w:fill="auto"/>
            <w:noWrap/>
            <w:vAlign w:val="bottom"/>
            <w:hideMark/>
          </w:tcPr>
          <w:p w14:paraId="3F95D07D"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192 </w:t>
            </w:r>
          </w:p>
        </w:tc>
        <w:tc>
          <w:tcPr>
            <w:tcW w:w="760" w:type="dxa"/>
            <w:tcBorders>
              <w:top w:val="nil"/>
              <w:left w:val="nil"/>
              <w:bottom w:val="nil"/>
              <w:right w:val="nil"/>
            </w:tcBorders>
            <w:shd w:val="clear" w:color="auto" w:fill="auto"/>
            <w:noWrap/>
            <w:vAlign w:val="bottom"/>
            <w:hideMark/>
          </w:tcPr>
          <w:p w14:paraId="716C1BF5"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41 </w:t>
            </w:r>
          </w:p>
        </w:tc>
        <w:tc>
          <w:tcPr>
            <w:tcW w:w="760" w:type="dxa"/>
            <w:tcBorders>
              <w:top w:val="nil"/>
              <w:left w:val="nil"/>
              <w:bottom w:val="nil"/>
              <w:right w:val="nil"/>
            </w:tcBorders>
            <w:shd w:val="clear" w:color="auto" w:fill="auto"/>
            <w:noWrap/>
            <w:vAlign w:val="bottom"/>
            <w:hideMark/>
          </w:tcPr>
          <w:p w14:paraId="5B7969F5"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16 </w:t>
            </w:r>
          </w:p>
        </w:tc>
        <w:tc>
          <w:tcPr>
            <w:tcW w:w="900" w:type="dxa"/>
            <w:tcBorders>
              <w:top w:val="nil"/>
              <w:left w:val="nil"/>
              <w:bottom w:val="nil"/>
              <w:right w:val="nil"/>
            </w:tcBorders>
            <w:shd w:val="clear" w:color="auto" w:fill="auto"/>
            <w:noWrap/>
            <w:vAlign w:val="bottom"/>
            <w:hideMark/>
          </w:tcPr>
          <w:p w14:paraId="5BE2C1D4"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111 </w:t>
            </w:r>
          </w:p>
        </w:tc>
        <w:tc>
          <w:tcPr>
            <w:tcW w:w="1000" w:type="dxa"/>
            <w:tcBorders>
              <w:top w:val="nil"/>
              <w:left w:val="nil"/>
              <w:bottom w:val="nil"/>
              <w:right w:val="nil"/>
            </w:tcBorders>
            <w:shd w:val="clear" w:color="auto" w:fill="auto"/>
            <w:noWrap/>
            <w:vAlign w:val="bottom"/>
            <w:hideMark/>
          </w:tcPr>
          <w:p w14:paraId="2532DC73"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  -  </w:t>
            </w:r>
          </w:p>
        </w:tc>
        <w:tc>
          <w:tcPr>
            <w:tcW w:w="1080" w:type="dxa"/>
            <w:tcBorders>
              <w:top w:val="nil"/>
              <w:left w:val="nil"/>
              <w:bottom w:val="nil"/>
              <w:right w:val="nil"/>
            </w:tcBorders>
            <w:shd w:val="clear" w:color="auto" w:fill="auto"/>
            <w:noWrap/>
            <w:vAlign w:val="bottom"/>
            <w:hideMark/>
          </w:tcPr>
          <w:p w14:paraId="2B3FF9FA"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  -  </w:t>
            </w:r>
          </w:p>
        </w:tc>
        <w:tc>
          <w:tcPr>
            <w:tcW w:w="800" w:type="dxa"/>
            <w:tcBorders>
              <w:top w:val="nil"/>
              <w:left w:val="nil"/>
              <w:bottom w:val="nil"/>
              <w:right w:val="nil"/>
            </w:tcBorders>
            <w:shd w:val="clear" w:color="auto" w:fill="auto"/>
            <w:noWrap/>
            <w:vAlign w:val="bottom"/>
            <w:hideMark/>
          </w:tcPr>
          <w:p w14:paraId="5065A943"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5 754 </w:t>
            </w:r>
          </w:p>
        </w:tc>
      </w:tr>
      <w:tr w:rsidR="00A23F7A" w:rsidRPr="004F426F" w14:paraId="24C77804" w14:textId="77777777" w:rsidTr="00B5765E">
        <w:trPr>
          <w:trHeight w:val="180"/>
        </w:trPr>
        <w:tc>
          <w:tcPr>
            <w:tcW w:w="620" w:type="dxa"/>
            <w:tcBorders>
              <w:top w:val="nil"/>
              <w:left w:val="nil"/>
              <w:bottom w:val="nil"/>
              <w:right w:val="nil"/>
            </w:tcBorders>
            <w:shd w:val="clear" w:color="auto" w:fill="auto"/>
            <w:noWrap/>
            <w:vAlign w:val="bottom"/>
            <w:hideMark/>
          </w:tcPr>
          <w:p w14:paraId="1C82BF02"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49 </w:t>
            </w:r>
          </w:p>
        </w:tc>
        <w:tc>
          <w:tcPr>
            <w:tcW w:w="760" w:type="dxa"/>
            <w:tcBorders>
              <w:top w:val="nil"/>
              <w:left w:val="nil"/>
              <w:bottom w:val="nil"/>
              <w:right w:val="nil"/>
            </w:tcBorders>
            <w:shd w:val="clear" w:color="auto" w:fill="auto"/>
            <w:noWrap/>
            <w:vAlign w:val="bottom"/>
            <w:hideMark/>
          </w:tcPr>
          <w:p w14:paraId="5EE6630D"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14:paraId="4772D3D2"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574 </w:t>
            </w:r>
          </w:p>
        </w:tc>
        <w:tc>
          <w:tcPr>
            <w:tcW w:w="900" w:type="dxa"/>
            <w:tcBorders>
              <w:top w:val="nil"/>
              <w:left w:val="nil"/>
              <w:bottom w:val="nil"/>
              <w:right w:val="nil"/>
            </w:tcBorders>
            <w:shd w:val="clear" w:color="auto" w:fill="auto"/>
            <w:noWrap/>
            <w:vAlign w:val="bottom"/>
            <w:hideMark/>
          </w:tcPr>
          <w:p w14:paraId="1B3500EC"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12 </w:t>
            </w:r>
          </w:p>
        </w:tc>
        <w:tc>
          <w:tcPr>
            <w:tcW w:w="1000" w:type="dxa"/>
            <w:tcBorders>
              <w:top w:val="nil"/>
              <w:left w:val="nil"/>
              <w:bottom w:val="nil"/>
              <w:right w:val="nil"/>
            </w:tcBorders>
            <w:shd w:val="clear" w:color="auto" w:fill="auto"/>
            <w:noWrap/>
            <w:vAlign w:val="bottom"/>
            <w:hideMark/>
          </w:tcPr>
          <w:p w14:paraId="5B712B35"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  -  </w:t>
            </w:r>
          </w:p>
        </w:tc>
        <w:tc>
          <w:tcPr>
            <w:tcW w:w="1080" w:type="dxa"/>
            <w:tcBorders>
              <w:top w:val="nil"/>
              <w:left w:val="nil"/>
              <w:bottom w:val="nil"/>
              <w:right w:val="nil"/>
            </w:tcBorders>
            <w:shd w:val="clear" w:color="auto" w:fill="auto"/>
            <w:noWrap/>
            <w:vAlign w:val="bottom"/>
            <w:hideMark/>
          </w:tcPr>
          <w:p w14:paraId="1F93896A"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  -  </w:t>
            </w:r>
          </w:p>
        </w:tc>
        <w:tc>
          <w:tcPr>
            <w:tcW w:w="800" w:type="dxa"/>
            <w:tcBorders>
              <w:top w:val="nil"/>
              <w:left w:val="nil"/>
              <w:bottom w:val="nil"/>
              <w:right w:val="nil"/>
            </w:tcBorders>
            <w:shd w:val="clear" w:color="auto" w:fill="auto"/>
            <w:noWrap/>
            <w:vAlign w:val="bottom"/>
            <w:hideMark/>
          </w:tcPr>
          <w:p w14:paraId="7A0B7654"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6 209 </w:t>
            </w:r>
          </w:p>
        </w:tc>
      </w:tr>
      <w:tr w:rsidR="00A23F7A" w:rsidRPr="004F426F" w14:paraId="30F5982C" w14:textId="77777777" w:rsidTr="00B5765E">
        <w:trPr>
          <w:trHeight w:val="180"/>
        </w:trPr>
        <w:tc>
          <w:tcPr>
            <w:tcW w:w="620" w:type="dxa"/>
            <w:tcBorders>
              <w:top w:val="nil"/>
              <w:left w:val="nil"/>
              <w:bottom w:val="nil"/>
              <w:right w:val="nil"/>
            </w:tcBorders>
            <w:shd w:val="clear" w:color="auto" w:fill="auto"/>
            <w:noWrap/>
            <w:vAlign w:val="bottom"/>
            <w:hideMark/>
          </w:tcPr>
          <w:p w14:paraId="135402E7"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47 </w:t>
            </w:r>
          </w:p>
        </w:tc>
        <w:tc>
          <w:tcPr>
            <w:tcW w:w="760" w:type="dxa"/>
            <w:tcBorders>
              <w:top w:val="nil"/>
              <w:left w:val="nil"/>
              <w:bottom w:val="nil"/>
              <w:right w:val="nil"/>
            </w:tcBorders>
            <w:shd w:val="clear" w:color="auto" w:fill="auto"/>
            <w:noWrap/>
            <w:vAlign w:val="bottom"/>
            <w:hideMark/>
          </w:tcPr>
          <w:p w14:paraId="19001C68"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14:paraId="344E7602"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222 </w:t>
            </w:r>
          </w:p>
        </w:tc>
        <w:tc>
          <w:tcPr>
            <w:tcW w:w="900" w:type="dxa"/>
            <w:tcBorders>
              <w:top w:val="nil"/>
              <w:left w:val="nil"/>
              <w:bottom w:val="nil"/>
              <w:right w:val="nil"/>
            </w:tcBorders>
            <w:shd w:val="clear" w:color="auto" w:fill="auto"/>
            <w:noWrap/>
            <w:vAlign w:val="bottom"/>
            <w:hideMark/>
          </w:tcPr>
          <w:p w14:paraId="4111F55B"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232 </w:t>
            </w:r>
          </w:p>
        </w:tc>
        <w:tc>
          <w:tcPr>
            <w:tcW w:w="1000" w:type="dxa"/>
            <w:tcBorders>
              <w:top w:val="nil"/>
              <w:left w:val="nil"/>
              <w:bottom w:val="nil"/>
              <w:right w:val="nil"/>
            </w:tcBorders>
            <w:shd w:val="clear" w:color="auto" w:fill="auto"/>
            <w:noWrap/>
            <w:vAlign w:val="bottom"/>
            <w:hideMark/>
          </w:tcPr>
          <w:p w14:paraId="68FE7A99"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  -  </w:t>
            </w:r>
          </w:p>
        </w:tc>
        <w:tc>
          <w:tcPr>
            <w:tcW w:w="1080" w:type="dxa"/>
            <w:tcBorders>
              <w:top w:val="nil"/>
              <w:left w:val="nil"/>
              <w:bottom w:val="nil"/>
              <w:right w:val="nil"/>
            </w:tcBorders>
            <w:shd w:val="clear" w:color="auto" w:fill="auto"/>
            <w:noWrap/>
            <w:vAlign w:val="bottom"/>
            <w:hideMark/>
          </w:tcPr>
          <w:p w14:paraId="05B237EC"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  -  </w:t>
            </w:r>
          </w:p>
        </w:tc>
        <w:tc>
          <w:tcPr>
            <w:tcW w:w="800" w:type="dxa"/>
            <w:tcBorders>
              <w:top w:val="nil"/>
              <w:left w:val="nil"/>
              <w:bottom w:val="nil"/>
              <w:right w:val="nil"/>
            </w:tcBorders>
            <w:shd w:val="clear" w:color="auto" w:fill="auto"/>
            <w:noWrap/>
            <w:vAlign w:val="bottom"/>
            <w:hideMark/>
          </w:tcPr>
          <w:p w14:paraId="21180146"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3 751 </w:t>
            </w:r>
          </w:p>
        </w:tc>
      </w:tr>
      <w:tr w:rsidR="00A23F7A" w:rsidRPr="004F426F" w14:paraId="66349500" w14:textId="77777777" w:rsidTr="00B5765E">
        <w:trPr>
          <w:trHeight w:val="180"/>
        </w:trPr>
        <w:tc>
          <w:tcPr>
            <w:tcW w:w="620" w:type="dxa"/>
            <w:tcBorders>
              <w:top w:val="nil"/>
              <w:left w:val="nil"/>
              <w:bottom w:val="nil"/>
              <w:right w:val="nil"/>
            </w:tcBorders>
            <w:shd w:val="clear" w:color="auto" w:fill="auto"/>
            <w:noWrap/>
            <w:vAlign w:val="bottom"/>
            <w:hideMark/>
          </w:tcPr>
          <w:p w14:paraId="58DB9D3C"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24 </w:t>
            </w:r>
          </w:p>
        </w:tc>
        <w:tc>
          <w:tcPr>
            <w:tcW w:w="760" w:type="dxa"/>
            <w:tcBorders>
              <w:top w:val="nil"/>
              <w:left w:val="nil"/>
              <w:bottom w:val="nil"/>
              <w:right w:val="nil"/>
            </w:tcBorders>
            <w:shd w:val="clear" w:color="auto" w:fill="auto"/>
            <w:noWrap/>
            <w:vAlign w:val="bottom"/>
            <w:hideMark/>
          </w:tcPr>
          <w:p w14:paraId="7C2BEB0C"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18 </w:t>
            </w:r>
          </w:p>
        </w:tc>
        <w:tc>
          <w:tcPr>
            <w:tcW w:w="760" w:type="dxa"/>
            <w:tcBorders>
              <w:top w:val="nil"/>
              <w:left w:val="nil"/>
              <w:bottom w:val="nil"/>
              <w:right w:val="nil"/>
            </w:tcBorders>
            <w:shd w:val="clear" w:color="auto" w:fill="auto"/>
            <w:noWrap/>
            <w:vAlign w:val="bottom"/>
            <w:hideMark/>
          </w:tcPr>
          <w:p w14:paraId="3BE52CE9"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26 </w:t>
            </w:r>
          </w:p>
        </w:tc>
        <w:tc>
          <w:tcPr>
            <w:tcW w:w="900" w:type="dxa"/>
            <w:tcBorders>
              <w:top w:val="nil"/>
              <w:left w:val="nil"/>
              <w:bottom w:val="nil"/>
              <w:right w:val="nil"/>
            </w:tcBorders>
            <w:shd w:val="clear" w:color="auto" w:fill="auto"/>
            <w:noWrap/>
            <w:vAlign w:val="bottom"/>
            <w:hideMark/>
          </w:tcPr>
          <w:p w14:paraId="61F8C2BB"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1 </w:t>
            </w:r>
          </w:p>
        </w:tc>
        <w:tc>
          <w:tcPr>
            <w:tcW w:w="1000" w:type="dxa"/>
            <w:tcBorders>
              <w:top w:val="nil"/>
              <w:left w:val="nil"/>
              <w:bottom w:val="nil"/>
              <w:right w:val="nil"/>
            </w:tcBorders>
            <w:shd w:val="clear" w:color="auto" w:fill="auto"/>
            <w:noWrap/>
            <w:vAlign w:val="bottom"/>
            <w:hideMark/>
          </w:tcPr>
          <w:p w14:paraId="1F5362D7"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  -  </w:t>
            </w:r>
          </w:p>
        </w:tc>
        <w:tc>
          <w:tcPr>
            <w:tcW w:w="1080" w:type="dxa"/>
            <w:tcBorders>
              <w:top w:val="nil"/>
              <w:left w:val="nil"/>
              <w:bottom w:val="nil"/>
              <w:right w:val="nil"/>
            </w:tcBorders>
            <w:shd w:val="clear" w:color="auto" w:fill="auto"/>
            <w:noWrap/>
            <w:vAlign w:val="bottom"/>
            <w:hideMark/>
          </w:tcPr>
          <w:p w14:paraId="5D03A2F4"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  -  </w:t>
            </w:r>
          </w:p>
        </w:tc>
        <w:tc>
          <w:tcPr>
            <w:tcW w:w="800" w:type="dxa"/>
            <w:tcBorders>
              <w:top w:val="nil"/>
              <w:left w:val="nil"/>
              <w:bottom w:val="nil"/>
              <w:right w:val="nil"/>
            </w:tcBorders>
            <w:shd w:val="clear" w:color="auto" w:fill="auto"/>
            <w:noWrap/>
            <w:vAlign w:val="bottom"/>
            <w:hideMark/>
          </w:tcPr>
          <w:p w14:paraId="6F8F441A"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2 270 </w:t>
            </w:r>
          </w:p>
        </w:tc>
      </w:tr>
      <w:tr w:rsidR="00A23F7A" w:rsidRPr="004F426F" w14:paraId="140FD9AA" w14:textId="77777777" w:rsidTr="00B5765E">
        <w:trPr>
          <w:trHeight w:val="180"/>
        </w:trPr>
        <w:tc>
          <w:tcPr>
            <w:tcW w:w="620" w:type="dxa"/>
            <w:tcBorders>
              <w:top w:val="nil"/>
              <w:left w:val="nil"/>
              <w:bottom w:val="nil"/>
              <w:right w:val="nil"/>
            </w:tcBorders>
            <w:shd w:val="clear" w:color="auto" w:fill="auto"/>
            <w:noWrap/>
            <w:vAlign w:val="bottom"/>
            <w:hideMark/>
          </w:tcPr>
          <w:p w14:paraId="0A450F13" w14:textId="77777777" w:rsidR="00A23F7A" w:rsidRDefault="00A23F7A" w:rsidP="00B5765E">
            <w:pPr>
              <w:jc w:val="right"/>
              <w:rPr>
                <w:rFonts w:ascii="Arial" w:eastAsia="Times New Roman" w:hAnsi="Arial" w:cs="Arial"/>
                <w:sz w:val="14"/>
                <w:szCs w:val="14"/>
                <w:lang w:eastAsia="sv-SE"/>
              </w:rPr>
            </w:pPr>
          </w:p>
          <w:p w14:paraId="165FF8DD"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54 </w:t>
            </w:r>
          </w:p>
        </w:tc>
        <w:tc>
          <w:tcPr>
            <w:tcW w:w="760" w:type="dxa"/>
            <w:tcBorders>
              <w:top w:val="nil"/>
              <w:left w:val="nil"/>
              <w:bottom w:val="nil"/>
              <w:right w:val="nil"/>
            </w:tcBorders>
            <w:shd w:val="clear" w:color="auto" w:fill="auto"/>
            <w:noWrap/>
            <w:vAlign w:val="bottom"/>
            <w:hideMark/>
          </w:tcPr>
          <w:p w14:paraId="7ADAE929"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14:paraId="3B2FB08C"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77 </w:t>
            </w:r>
          </w:p>
        </w:tc>
        <w:tc>
          <w:tcPr>
            <w:tcW w:w="900" w:type="dxa"/>
            <w:tcBorders>
              <w:top w:val="nil"/>
              <w:left w:val="nil"/>
              <w:bottom w:val="nil"/>
              <w:right w:val="nil"/>
            </w:tcBorders>
            <w:shd w:val="clear" w:color="auto" w:fill="auto"/>
            <w:noWrap/>
            <w:vAlign w:val="bottom"/>
            <w:hideMark/>
          </w:tcPr>
          <w:p w14:paraId="2F94BF01"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11 </w:t>
            </w:r>
          </w:p>
        </w:tc>
        <w:tc>
          <w:tcPr>
            <w:tcW w:w="1000" w:type="dxa"/>
            <w:tcBorders>
              <w:top w:val="nil"/>
              <w:left w:val="nil"/>
              <w:bottom w:val="nil"/>
              <w:right w:val="nil"/>
            </w:tcBorders>
            <w:shd w:val="clear" w:color="auto" w:fill="auto"/>
            <w:noWrap/>
            <w:vAlign w:val="bottom"/>
            <w:hideMark/>
          </w:tcPr>
          <w:p w14:paraId="78706286"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  -  </w:t>
            </w:r>
          </w:p>
        </w:tc>
        <w:tc>
          <w:tcPr>
            <w:tcW w:w="1080" w:type="dxa"/>
            <w:tcBorders>
              <w:top w:val="nil"/>
              <w:left w:val="nil"/>
              <w:bottom w:val="nil"/>
              <w:right w:val="nil"/>
            </w:tcBorders>
            <w:shd w:val="clear" w:color="auto" w:fill="auto"/>
            <w:noWrap/>
            <w:vAlign w:val="bottom"/>
            <w:hideMark/>
          </w:tcPr>
          <w:p w14:paraId="0A80B4BB"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  -  </w:t>
            </w:r>
          </w:p>
        </w:tc>
        <w:tc>
          <w:tcPr>
            <w:tcW w:w="800" w:type="dxa"/>
            <w:tcBorders>
              <w:top w:val="nil"/>
              <w:left w:val="nil"/>
              <w:bottom w:val="nil"/>
              <w:right w:val="nil"/>
            </w:tcBorders>
            <w:shd w:val="clear" w:color="auto" w:fill="auto"/>
            <w:noWrap/>
            <w:vAlign w:val="bottom"/>
            <w:hideMark/>
          </w:tcPr>
          <w:p w14:paraId="06A21BC4"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3 585 </w:t>
            </w:r>
          </w:p>
        </w:tc>
      </w:tr>
      <w:tr w:rsidR="00A23F7A" w:rsidRPr="004F426F" w14:paraId="435007F3" w14:textId="77777777" w:rsidTr="00B5765E">
        <w:trPr>
          <w:trHeight w:val="180"/>
        </w:trPr>
        <w:tc>
          <w:tcPr>
            <w:tcW w:w="620" w:type="dxa"/>
            <w:tcBorders>
              <w:top w:val="nil"/>
              <w:left w:val="nil"/>
              <w:bottom w:val="nil"/>
              <w:right w:val="nil"/>
            </w:tcBorders>
            <w:shd w:val="clear" w:color="auto" w:fill="auto"/>
            <w:noWrap/>
            <w:vAlign w:val="bottom"/>
            <w:hideMark/>
          </w:tcPr>
          <w:p w14:paraId="3F1E0FB9"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34 </w:t>
            </w:r>
          </w:p>
        </w:tc>
        <w:tc>
          <w:tcPr>
            <w:tcW w:w="760" w:type="dxa"/>
            <w:tcBorders>
              <w:top w:val="nil"/>
              <w:left w:val="nil"/>
              <w:bottom w:val="nil"/>
              <w:right w:val="nil"/>
            </w:tcBorders>
            <w:shd w:val="clear" w:color="auto" w:fill="auto"/>
            <w:noWrap/>
            <w:vAlign w:val="bottom"/>
            <w:hideMark/>
          </w:tcPr>
          <w:p w14:paraId="7F4DF230"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14:paraId="6C510E4D"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433 </w:t>
            </w:r>
          </w:p>
        </w:tc>
        <w:tc>
          <w:tcPr>
            <w:tcW w:w="900" w:type="dxa"/>
            <w:tcBorders>
              <w:top w:val="nil"/>
              <w:left w:val="nil"/>
              <w:bottom w:val="nil"/>
              <w:right w:val="nil"/>
            </w:tcBorders>
            <w:shd w:val="clear" w:color="auto" w:fill="auto"/>
            <w:noWrap/>
            <w:vAlign w:val="bottom"/>
            <w:hideMark/>
          </w:tcPr>
          <w:p w14:paraId="7C9E8B57"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14:paraId="6954940B"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  -  </w:t>
            </w:r>
          </w:p>
        </w:tc>
        <w:tc>
          <w:tcPr>
            <w:tcW w:w="1080" w:type="dxa"/>
            <w:tcBorders>
              <w:top w:val="nil"/>
              <w:left w:val="nil"/>
              <w:bottom w:val="nil"/>
              <w:right w:val="nil"/>
            </w:tcBorders>
            <w:shd w:val="clear" w:color="auto" w:fill="auto"/>
            <w:noWrap/>
            <w:vAlign w:val="bottom"/>
            <w:hideMark/>
          </w:tcPr>
          <w:p w14:paraId="6CC06B8B"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  -  </w:t>
            </w:r>
          </w:p>
        </w:tc>
        <w:tc>
          <w:tcPr>
            <w:tcW w:w="800" w:type="dxa"/>
            <w:tcBorders>
              <w:top w:val="nil"/>
              <w:left w:val="nil"/>
              <w:bottom w:val="nil"/>
              <w:right w:val="nil"/>
            </w:tcBorders>
            <w:shd w:val="clear" w:color="auto" w:fill="auto"/>
            <w:noWrap/>
            <w:vAlign w:val="bottom"/>
            <w:hideMark/>
          </w:tcPr>
          <w:p w14:paraId="2CEAB5DF"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2 960 </w:t>
            </w:r>
          </w:p>
        </w:tc>
      </w:tr>
      <w:tr w:rsidR="00A23F7A" w:rsidRPr="004F426F" w14:paraId="30489F4B" w14:textId="77777777" w:rsidTr="00B5765E">
        <w:trPr>
          <w:trHeight w:val="180"/>
        </w:trPr>
        <w:tc>
          <w:tcPr>
            <w:tcW w:w="620" w:type="dxa"/>
            <w:tcBorders>
              <w:top w:val="nil"/>
              <w:left w:val="nil"/>
              <w:bottom w:val="nil"/>
              <w:right w:val="nil"/>
            </w:tcBorders>
            <w:shd w:val="clear" w:color="auto" w:fill="auto"/>
            <w:noWrap/>
            <w:vAlign w:val="bottom"/>
            <w:hideMark/>
          </w:tcPr>
          <w:p w14:paraId="704DCA3E"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25 </w:t>
            </w:r>
          </w:p>
        </w:tc>
        <w:tc>
          <w:tcPr>
            <w:tcW w:w="760" w:type="dxa"/>
            <w:tcBorders>
              <w:top w:val="nil"/>
              <w:left w:val="nil"/>
              <w:bottom w:val="nil"/>
              <w:right w:val="nil"/>
            </w:tcBorders>
            <w:shd w:val="clear" w:color="auto" w:fill="auto"/>
            <w:noWrap/>
            <w:vAlign w:val="bottom"/>
            <w:hideMark/>
          </w:tcPr>
          <w:p w14:paraId="7354ABF9"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14:paraId="12566E9D"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5 </w:t>
            </w:r>
          </w:p>
        </w:tc>
        <w:tc>
          <w:tcPr>
            <w:tcW w:w="900" w:type="dxa"/>
            <w:tcBorders>
              <w:top w:val="nil"/>
              <w:left w:val="nil"/>
              <w:bottom w:val="nil"/>
              <w:right w:val="nil"/>
            </w:tcBorders>
            <w:shd w:val="clear" w:color="auto" w:fill="auto"/>
            <w:noWrap/>
            <w:vAlign w:val="bottom"/>
            <w:hideMark/>
          </w:tcPr>
          <w:p w14:paraId="18DE39F4"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83 </w:t>
            </w:r>
          </w:p>
        </w:tc>
        <w:tc>
          <w:tcPr>
            <w:tcW w:w="1000" w:type="dxa"/>
            <w:tcBorders>
              <w:top w:val="nil"/>
              <w:left w:val="nil"/>
              <w:bottom w:val="nil"/>
              <w:right w:val="nil"/>
            </w:tcBorders>
            <w:shd w:val="clear" w:color="auto" w:fill="auto"/>
            <w:noWrap/>
            <w:vAlign w:val="bottom"/>
            <w:hideMark/>
          </w:tcPr>
          <w:p w14:paraId="206212F8"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  -  </w:t>
            </w:r>
          </w:p>
        </w:tc>
        <w:tc>
          <w:tcPr>
            <w:tcW w:w="1080" w:type="dxa"/>
            <w:tcBorders>
              <w:top w:val="nil"/>
              <w:left w:val="nil"/>
              <w:bottom w:val="nil"/>
              <w:right w:val="nil"/>
            </w:tcBorders>
            <w:shd w:val="clear" w:color="auto" w:fill="auto"/>
            <w:noWrap/>
            <w:vAlign w:val="bottom"/>
            <w:hideMark/>
          </w:tcPr>
          <w:p w14:paraId="6D7E78F3"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  -  </w:t>
            </w:r>
          </w:p>
        </w:tc>
        <w:tc>
          <w:tcPr>
            <w:tcW w:w="800" w:type="dxa"/>
            <w:tcBorders>
              <w:top w:val="nil"/>
              <w:left w:val="nil"/>
              <w:bottom w:val="nil"/>
              <w:right w:val="nil"/>
            </w:tcBorders>
            <w:shd w:val="clear" w:color="auto" w:fill="auto"/>
            <w:noWrap/>
            <w:vAlign w:val="bottom"/>
            <w:hideMark/>
          </w:tcPr>
          <w:p w14:paraId="27F2FFB6"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3 888 </w:t>
            </w:r>
          </w:p>
        </w:tc>
      </w:tr>
      <w:tr w:rsidR="00A23F7A" w:rsidRPr="004F426F" w14:paraId="1E2413A6" w14:textId="77777777" w:rsidTr="00B5765E">
        <w:trPr>
          <w:trHeight w:val="180"/>
        </w:trPr>
        <w:tc>
          <w:tcPr>
            <w:tcW w:w="620" w:type="dxa"/>
            <w:tcBorders>
              <w:top w:val="nil"/>
              <w:left w:val="nil"/>
              <w:bottom w:val="nil"/>
              <w:right w:val="nil"/>
            </w:tcBorders>
            <w:shd w:val="clear" w:color="auto" w:fill="auto"/>
            <w:noWrap/>
            <w:vAlign w:val="bottom"/>
            <w:hideMark/>
          </w:tcPr>
          <w:p w14:paraId="6D13C03C"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66 </w:t>
            </w:r>
          </w:p>
        </w:tc>
        <w:tc>
          <w:tcPr>
            <w:tcW w:w="760" w:type="dxa"/>
            <w:tcBorders>
              <w:top w:val="nil"/>
              <w:left w:val="nil"/>
              <w:bottom w:val="nil"/>
              <w:right w:val="nil"/>
            </w:tcBorders>
            <w:shd w:val="clear" w:color="auto" w:fill="auto"/>
            <w:noWrap/>
            <w:vAlign w:val="bottom"/>
            <w:hideMark/>
          </w:tcPr>
          <w:p w14:paraId="29C29C48"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116 </w:t>
            </w:r>
          </w:p>
        </w:tc>
        <w:tc>
          <w:tcPr>
            <w:tcW w:w="760" w:type="dxa"/>
            <w:tcBorders>
              <w:top w:val="nil"/>
              <w:left w:val="nil"/>
              <w:bottom w:val="nil"/>
              <w:right w:val="nil"/>
            </w:tcBorders>
            <w:shd w:val="clear" w:color="auto" w:fill="auto"/>
            <w:noWrap/>
            <w:vAlign w:val="bottom"/>
            <w:hideMark/>
          </w:tcPr>
          <w:p w14:paraId="29F251F2"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130 </w:t>
            </w:r>
          </w:p>
        </w:tc>
        <w:tc>
          <w:tcPr>
            <w:tcW w:w="900" w:type="dxa"/>
            <w:tcBorders>
              <w:top w:val="nil"/>
              <w:left w:val="nil"/>
              <w:bottom w:val="nil"/>
              <w:right w:val="nil"/>
            </w:tcBorders>
            <w:shd w:val="clear" w:color="auto" w:fill="auto"/>
            <w:noWrap/>
            <w:vAlign w:val="bottom"/>
            <w:hideMark/>
          </w:tcPr>
          <w:p w14:paraId="503E77F2"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24 </w:t>
            </w:r>
          </w:p>
        </w:tc>
        <w:tc>
          <w:tcPr>
            <w:tcW w:w="1000" w:type="dxa"/>
            <w:tcBorders>
              <w:top w:val="nil"/>
              <w:left w:val="nil"/>
              <w:bottom w:val="nil"/>
              <w:right w:val="nil"/>
            </w:tcBorders>
            <w:shd w:val="clear" w:color="auto" w:fill="auto"/>
            <w:noWrap/>
            <w:vAlign w:val="bottom"/>
            <w:hideMark/>
          </w:tcPr>
          <w:p w14:paraId="078C6040"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  -  </w:t>
            </w:r>
          </w:p>
        </w:tc>
        <w:tc>
          <w:tcPr>
            <w:tcW w:w="1080" w:type="dxa"/>
            <w:tcBorders>
              <w:top w:val="nil"/>
              <w:left w:val="nil"/>
              <w:bottom w:val="nil"/>
              <w:right w:val="nil"/>
            </w:tcBorders>
            <w:shd w:val="clear" w:color="auto" w:fill="auto"/>
            <w:noWrap/>
            <w:vAlign w:val="bottom"/>
            <w:hideMark/>
          </w:tcPr>
          <w:p w14:paraId="2F5528DB"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  -  </w:t>
            </w:r>
          </w:p>
        </w:tc>
        <w:tc>
          <w:tcPr>
            <w:tcW w:w="800" w:type="dxa"/>
            <w:tcBorders>
              <w:top w:val="nil"/>
              <w:left w:val="nil"/>
              <w:bottom w:val="nil"/>
              <w:right w:val="nil"/>
            </w:tcBorders>
            <w:shd w:val="clear" w:color="auto" w:fill="auto"/>
            <w:noWrap/>
            <w:vAlign w:val="bottom"/>
            <w:hideMark/>
          </w:tcPr>
          <w:p w14:paraId="710D1679"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2 454 </w:t>
            </w:r>
          </w:p>
        </w:tc>
      </w:tr>
      <w:tr w:rsidR="00A23F7A" w:rsidRPr="004F426F" w14:paraId="1E8CADF9" w14:textId="77777777" w:rsidTr="00B5765E">
        <w:trPr>
          <w:trHeight w:val="180"/>
        </w:trPr>
        <w:tc>
          <w:tcPr>
            <w:tcW w:w="620" w:type="dxa"/>
            <w:tcBorders>
              <w:top w:val="nil"/>
              <w:left w:val="nil"/>
              <w:bottom w:val="nil"/>
              <w:right w:val="nil"/>
            </w:tcBorders>
            <w:shd w:val="clear" w:color="auto" w:fill="auto"/>
            <w:noWrap/>
            <w:vAlign w:val="bottom"/>
            <w:hideMark/>
          </w:tcPr>
          <w:p w14:paraId="69128C29"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95 </w:t>
            </w:r>
          </w:p>
        </w:tc>
        <w:tc>
          <w:tcPr>
            <w:tcW w:w="760" w:type="dxa"/>
            <w:tcBorders>
              <w:top w:val="nil"/>
              <w:left w:val="nil"/>
              <w:bottom w:val="nil"/>
              <w:right w:val="nil"/>
            </w:tcBorders>
            <w:shd w:val="clear" w:color="auto" w:fill="auto"/>
            <w:noWrap/>
            <w:vAlign w:val="bottom"/>
            <w:hideMark/>
          </w:tcPr>
          <w:p w14:paraId="0797FE54"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14:paraId="6D049289"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150 </w:t>
            </w:r>
          </w:p>
        </w:tc>
        <w:tc>
          <w:tcPr>
            <w:tcW w:w="900" w:type="dxa"/>
            <w:tcBorders>
              <w:top w:val="nil"/>
              <w:left w:val="nil"/>
              <w:bottom w:val="nil"/>
              <w:right w:val="nil"/>
            </w:tcBorders>
            <w:shd w:val="clear" w:color="auto" w:fill="auto"/>
            <w:noWrap/>
            <w:vAlign w:val="bottom"/>
            <w:hideMark/>
          </w:tcPr>
          <w:p w14:paraId="6376908C"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70 </w:t>
            </w:r>
          </w:p>
        </w:tc>
        <w:tc>
          <w:tcPr>
            <w:tcW w:w="1000" w:type="dxa"/>
            <w:tcBorders>
              <w:top w:val="nil"/>
              <w:left w:val="nil"/>
              <w:bottom w:val="nil"/>
              <w:right w:val="nil"/>
            </w:tcBorders>
            <w:shd w:val="clear" w:color="auto" w:fill="auto"/>
            <w:noWrap/>
            <w:vAlign w:val="bottom"/>
            <w:hideMark/>
          </w:tcPr>
          <w:p w14:paraId="56943196"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  -  </w:t>
            </w:r>
          </w:p>
        </w:tc>
        <w:tc>
          <w:tcPr>
            <w:tcW w:w="1080" w:type="dxa"/>
            <w:tcBorders>
              <w:top w:val="nil"/>
              <w:left w:val="nil"/>
              <w:bottom w:val="nil"/>
              <w:right w:val="nil"/>
            </w:tcBorders>
            <w:shd w:val="clear" w:color="auto" w:fill="auto"/>
            <w:noWrap/>
            <w:vAlign w:val="bottom"/>
            <w:hideMark/>
          </w:tcPr>
          <w:p w14:paraId="0E3F2275"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  -  </w:t>
            </w:r>
          </w:p>
        </w:tc>
        <w:tc>
          <w:tcPr>
            <w:tcW w:w="800" w:type="dxa"/>
            <w:tcBorders>
              <w:top w:val="nil"/>
              <w:left w:val="nil"/>
              <w:bottom w:val="nil"/>
              <w:right w:val="nil"/>
            </w:tcBorders>
            <w:shd w:val="clear" w:color="auto" w:fill="auto"/>
            <w:noWrap/>
            <w:vAlign w:val="bottom"/>
            <w:hideMark/>
          </w:tcPr>
          <w:p w14:paraId="2719A99D"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2 457 </w:t>
            </w:r>
          </w:p>
        </w:tc>
      </w:tr>
      <w:tr w:rsidR="00A23F7A" w:rsidRPr="004F426F" w14:paraId="7AA5DCDD" w14:textId="77777777" w:rsidTr="00B5765E">
        <w:trPr>
          <w:trHeight w:val="180"/>
        </w:trPr>
        <w:tc>
          <w:tcPr>
            <w:tcW w:w="620" w:type="dxa"/>
            <w:tcBorders>
              <w:top w:val="nil"/>
              <w:left w:val="nil"/>
              <w:bottom w:val="nil"/>
              <w:right w:val="nil"/>
            </w:tcBorders>
            <w:shd w:val="clear" w:color="auto" w:fill="auto"/>
            <w:noWrap/>
            <w:vAlign w:val="bottom"/>
            <w:hideMark/>
          </w:tcPr>
          <w:p w14:paraId="15FAFD4E"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68 </w:t>
            </w:r>
          </w:p>
        </w:tc>
        <w:tc>
          <w:tcPr>
            <w:tcW w:w="760" w:type="dxa"/>
            <w:tcBorders>
              <w:top w:val="nil"/>
              <w:left w:val="nil"/>
              <w:bottom w:val="nil"/>
              <w:right w:val="nil"/>
            </w:tcBorders>
            <w:shd w:val="clear" w:color="auto" w:fill="auto"/>
            <w:noWrap/>
            <w:vAlign w:val="bottom"/>
            <w:hideMark/>
          </w:tcPr>
          <w:p w14:paraId="58D456A0"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14:paraId="650C284A"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142 </w:t>
            </w:r>
          </w:p>
        </w:tc>
        <w:tc>
          <w:tcPr>
            <w:tcW w:w="900" w:type="dxa"/>
            <w:tcBorders>
              <w:top w:val="nil"/>
              <w:left w:val="nil"/>
              <w:bottom w:val="nil"/>
              <w:right w:val="nil"/>
            </w:tcBorders>
            <w:shd w:val="clear" w:color="auto" w:fill="auto"/>
            <w:noWrap/>
            <w:vAlign w:val="bottom"/>
            <w:hideMark/>
          </w:tcPr>
          <w:p w14:paraId="1E729BDE"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9 </w:t>
            </w:r>
          </w:p>
        </w:tc>
        <w:tc>
          <w:tcPr>
            <w:tcW w:w="1000" w:type="dxa"/>
            <w:tcBorders>
              <w:top w:val="nil"/>
              <w:left w:val="nil"/>
              <w:bottom w:val="nil"/>
              <w:right w:val="nil"/>
            </w:tcBorders>
            <w:shd w:val="clear" w:color="auto" w:fill="auto"/>
            <w:noWrap/>
            <w:vAlign w:val="bottom"/>
            <w:hideMark/>
          </w:tcPr>
          <w:p w14:paraId="2DD2463A"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  -  </w:t>
            </w:r>
          </w:p>
        </w:tc>
        <w:tc>
          <w:tcPr>
            <w:tcW w:w="1080" w:type="dxa"/>
            <w:tcBorders>
              <w:top w:val="nil"/>
              <w:left w:val="nil"/>
              <w:bottom w:val="nil"/>
              <w:right w:val="nil"/>
            </w:tcBorders>
            <w:shd w:val="clear" w:color="auto" w:fill="auto"/>
            <w:noWrap/>
            <w:vAlign w:val="bottom"/>
            <w:hideMark/>
          </w:tcPr>
          <w:p w14:paraId="76DCE9D9"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  -  </w:t>
            </w:r>
          </w:p>
        </w:tc>
        <w:tc>
          <w:tcPr>
            <w:tcW w:w="800" w:type="dxa"/>
            <w:tcBorders>
              <w:top w:val="nil"/>
              <w:left w:val="nil"/>
              <w:bottom w:val="nil"/>
              <w:right w:val="nil"/>
            </w:tcBorders>
            <w:shd w:val="clear" w:color="auto" w:fill="auto"/>
            <w:noWrap/>
            <w:vAlign w:val="bottom"/>
            <w:hideMark/>
          </w:tcPr>
          <w:p w14:paraId="14040E50"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3 764 </w:t>
            </w:r>
          </w:p>
        </w:tc>
      </w:tr>
      <w:tr w:rsidR="00A23F7A" w:rsidRPr="004F426F" w14:paraId="07EE90F8" w14:textId="77777777" w:rsidTr="00B5765E">
        <w:trPr>
          <w:trHeight w:val="180"/>
        </w:trPr>
        <w:tc>
          <w:tcPr>
            <w:tcW w:w="620" w:type="dxa"/>
            <w:tcBorders>
              <w:top w:val="nil"/>
              <w:left w:val="nil"/>
              <w:bottom w:val="nil"/>
              <w:right w:val="nil"/>
            </w:tcBorders>
            <w:shd w:val="clear" w:color="auto" w:fill="auto"/>
            <w:noWrap/>
            <w:vAlign w:val="bottom"/>
            <w:hideMark/>
          </w:tcPr>
          <w:p w14:paraId="48170744" w14:textId="77777777" w:rsidR="00A23F7A" w:rsidRPr="004F426F" w:rsidRDefault="00A23F7A" w:rsidP="00B5765E">
            <w:pPr>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  </w:t>
            </w:r>
          </w:p>
        </w:tc>
        <w:tc>
          <w:tcPr>
            <w:tcW w:w="760" w:type="dxa"/>
            <w:tcBorders>
              <w:top w:val="nil"/>
              <w:left w:val="nil"/>
              <w:bottom w:val="nil"/>
              <w:right w:val="nil"/>
            </w:tcBorders>
            <w:shd w:val="clear" w:color="auto" w:fill="auto"/>
            <w:noWrap/>
            <w:vAlign w:val="bottom"/>
            <w:hideMark/>
          </w:tcPr>
          <w:p w14:paraId="367E94A5" w14:textId="77777777" w:rsidR="00A23F7A" w:rsidRPr="004F426F" w:rsidRDefault="00A23F7A" w:rsidP="00B5765E">
            <w:pPr>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  </w:t>
            </w:r>
          </w:p>
        </w:tc>
        <w:tc>
          <w:tcPr>
            <w:tcW w:w="760" w:type="dxa"/>
            <w:tcBorders>
              <w:top w:val="nil"/>
              <w:left w:val="nil"/>
              <w:bottom w:val="nil"/>
              <w:right w:val="nil"/>
            </w:tcBorders>
            <w:shd w:val="clear" w:color="auto" w:fill="auto"/>
            <w:noWrap/>
            <w:vAlign w:val="bottom"/>
            <w:hideMark/>
          </w:tcPr>
          <w:p w14:paraId="311948B9" w14:textId="77777777" w:rsidR="00A23F7A" w:rsidRPr="004F426F" w:rsidRDefault="00A23F7A" w:rsidP="00B5765E">
            <w:pPr>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  </w:t>
            </w:r>
          </w:p>
        </w:tc>
        <w:tc>
          <w:tcPr>
            <w:tcW w:w="900" w:type="dxa"/>
            <w:tcBorders>
              <w:top w:val="nil"/>
              <w:left w:val="nil"/>
              <w:bottom w:val="nil"/>
              <w:right w:val="nil"/>
            </w:tcBorders>
            <w:shd w:val="clear" w:color="auto" w:fill="auto"/>
            <w:noWrap/>
            <w:vAlign w:val="bottom"/>
            <w:hideMark/>
          </w:tcPr>
          <w:p w14:paraId="32079F53" w14:textId="77777777" w:rsidR="00A23F7A" w:rsidRPr="004F426F" w:rsidRDefault="00A23F7A" w:rsidP="00B5765E">
            <w:pPr>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  </w:t>
            </w:r>
          </w:p>
        </w:tc>
        <w:tc>
          <w:tcPr>
            <w:tcW w:w="1000" w:type="dxa"/>
            <w:tcBorders>
              <w:top w:val="nil"/>
              <w:left w:val="nil"/>
              <w:bottom w:val="nil"/>
              <w:right w:val="nil"/>
            </w:tcBorders>
            <w:shd w:val="clear" w:color="auto" w:fill="auto"/>
            <w:noWrap/>
            <w:vAlign w:val="bottom"/>
            <w:hideMark/>
          </w:tcPr>
          <w:p w14:paraId="6977FCE1" w14:textId="77777777" w:rsidR="00A23F7A" w:rsidRPr="004F426F" w:rsidRDefault="00A23F7A" w:rsidP="00B5765E">
            <w:pPr>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  </w:t>
            </w:r>
          </w:p>
        </w:tc>
        <w:tc>
          <w:tcPr>
            <w:tcW w:w="1080" w:type="dxa"/>
            <w:tcBorders>
              <w:top w:val="nil"/>
              <w:left w:val="nil"/>
              <w:bottom w:val="nil"/>
              <w:right w:val="nil"/>
            </w:tcBorders>
            <w:shd w:val="clear" w:color="auto" w:fill="auto"/>
            <w:noWrap/>
            <w:vAlign w:val="bottom"/>
            <w:hideMark/>
          </w:tcPr>
          <w:p w14:paraId="3B2D39C0" w14:textId="77777777" w:rsidR="00A23F7A" w:rsidRPr="004F426F" w:rsidRDefault="00A23F7A" w:rsidP="00B5765E">
            <w:pPr>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  </w:t>
            </w:r>
          </w:p>
        </w:tc>
        <w:tc>
          <w:tcPr>
            <w:tcW w:w="800" w:type="dxa"/>
            <w:tcBorders>
              <w:top w:val="nil"/>
              <w:left w:val="nil"/>
              <w:bottom w:val="nil"/>
              <w:right w:val="nil"/>
            </w:tcBorders>
            <w:shd w:val="clear" w:color="auto" w:fill="auto"/>
            <w:noWrap/>
            <w:vAlign w:val="bottom"/>
            <w:hideMark/>
          </w:tcPr>
          <w:p w14:paraId="510D57CF" w14:textId="77777777" w:rsidR="00A23F7A" w:rsidRPr="004F426F" w:rsidRDefault="00A23F7A" w:rsidP="00B5765E">
            <w:pPr>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  </w:t>
            </w:r>
          </w:p>
        </w:tc>
      </w:tr>
      <w:tr w:rsidR="00A23F7A" w:rsidRPr="004F426F" w14:paraId="6482A2D9" w14:textId="77777777" w:rsidTr="00B5765E">
        <w:trPr>
          <w:trHeight w:val="180"/>
        </w:trPr>
        <w:tc>
          <w:tcPr>
            <w:tcW w:w="620" w:type="dxa"/>
            <w:tcBorders>
              <w:top w:val="nil"/>
              <w:left w:val="nil"/>
              <w:bottom w:val="nil"/>
              <w:right w:val="nil"/>
            </w:tcBorders>
            <w:shd w:val="clear" w:color="auto" w:fill="auto"/>
            <w:noWrap/>
            <w:vAlign w:val="bottom"/>
            <w:hideMark/>
          </w:tcPr>
          <w:p w14:paraId="663C3BBB"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7 </w:t>
            </w:r>
          </w:p>
        </w:tc>
        <w:tc>
          <w:tcPr>
            <w:tcW w:w="760" w:type="dxa"/>
            <w:tcBorders>
              <w:top w:val="nil"/>
              <w:left w:val="nil"/>
              <w:bottom w:val="nil"/>
              <w:right w:val="nil"/>
            </w:tcBorders>
            <w:shd w:val="clear" w:color="auto" w:fill="auto"/>
            <w:noWrap/>
            <w:vAlign w:val="bottom"/>
            <w:hideMark/>
          </w:tcPr>
          <w:p w14:paraId="2FCC5345"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14:paraId="4CA34BD7"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  -  </w:t>
            </w:r>
          </w:p>
        </w:tc>
        <w:tc>
          <w:tcPr>
            <w:tcW w:w="900" w:type="dxa"/>
            <w:tcBorders>
              <w:top w:val="nil"/>
              <w:left w:val="nil"/>
              <w:bottom w:val="nil"/>
              <w:right w:val="nil"/>
            </w:tcBorders>
            <w:shd w:val="clear" w:color="auto" w:fill="auto"/>
            <w:noWrap/>
            <w:vAlign w:val="bottom"/>
            <w:hideMark/>
          </w:tcPr>
          <w:p w14:paraId="2FA165C7"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14:paraId="5DCA41A2"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  -  </w:t>
            </w:r>
          </w:p>
        </w:tc>
        <w:tc>
          <w:tcPr>
            <w:tcW w:w="1080" w:type="dxa"/>
            <w:tcBorders>
              <w:top w:val="nil"/>
              <w:left w:val="nil"/>
              <w:bottom w:val="nil"/>
              <w:right w:val="nil"/>
            </w:tcBorders>
            <w:shd w:val="clear" w:color="auto" w:fill="auto"/>
            <w:noWrap/>
            <w:vAlign w:val="bottom"/>
            <w:hideMark/>
          </w:tcPr>
          <w:p w14:paraId="3344C27D"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  -  </w:t>
            </w:r>
          </w:p>
        </w:tc>
        <w:tc>
          <w:tcPr>
            <w:tcW w:w="800" w:type="dxa"/>
            <w:tcBorders>
              <w:top w:val="nil"/>
              <w:left w:val="nil"/>
              <w:bottom w:val="nil"/>
              <w:right w:val="nil"/>
            </w:tcBorders>
            <w:shd w:val="clear" w:color="auto" w:fill="auto"/>
            <w:noWrap/>
            <w:vAlign w:val="bottom"/>
            <w:hideMark/>
          </w:tcPr>
          <w:p w14:paraId="6FE5F8B1" w14:textId="77777777" w:rsidR="00A23F7A" w:rsidRPr="004F426F" w:rsidRDefault="00A23F7A" w:rsidP="00B5765E">
            <w:pPr>
              <w:jc w:val="right"/>
              <w:rPr>
                <w:rFonts w:ascii="Arial" w:eastAsia="Times New Roman" w:hAnsi="Arial" w:cs="Arial"/>
                <w:sz w:val="14"/>
                <w:szCs w:val="14"/>
                <w:lang w:eastAsia="sv-SE"/>
              </w:rPr>
            </w:pPr>
            <w:r w:rsidRPr="004F426F">
              <w:rPr>
                <w:rFonts w:ascii="Arial" w:eastAsia="Times New Roman" w:hAnsi="Arial" w:cs="Arial"/>
                <w:sz w:val="14"/>
                <w:szCs w:val="14"/>
                <w:lang w:eastAsia="sv-SE"/>
              </w:rPr>
              <w:t xml:space="preserve">377 </w:t>
            </w:r>
          </w:p>
        </w:tc>
      </w:tr>
    </w:tbl>
    <w:p w14:paraId="02AE451D" w14:textId="77777777" w:rsidR="00A23F7A" w:rsidRDefault="00A23F7A">
      <w:r>
        <w:br w:type="page"/>
      </w:r>
    </w:p>
    <w:tbl>
      <w:tblPr>
        <w:tblW w:w="7703" w:type="dxa"/>
        <w:tblCellMar>
          <w:left w:w="70" w:type="dxa"/>
          <w:right w:w="70" w:type="dxa"/>
        </w:tblCellMar>
        <w:tblLook w:val="04A0" w:firstRow="1" w:lastRow="0" w:firstColumn="1" w:lastColumn="0" w:noHBand="0" w:noVBand="1"/>
      </w:tblPr>
      <w:tblGrid>
        <w:gridCol w:w="4964"/>
        <w:gridCol w:w="940"/>
        <w:gridCol w:w="900"/>
        <w:gridCol w:w="880"/>
        <w:gridCol w:w="23"/>
      </w:tblGrid>
      <w:tr w:rsidR="00A23F7A" w:rsidRPr="00461A1F" w14:paraId="2BED1B25" w14:textId="77777777" w:rsidTr="00B5765E">
        <w:trPr>
          <w:trHeight w:val="180"/>
        </w:trPr>
        <w:tc>
          <w:tcPr>
            <w:tcW w:w="4960" w:type="dxa"/>
            <w:tcBorders>
              <w:top w:val="nil"/>
              <w:left w:val="nil"/>
              <w:bottom w:val="nil"/>
              <w:right w:val="nil"/>
            </w:tcBorders>
            <w:shd w:val="clear" w:color="auto" w:fill="auto"/>
            <w:noWrap/>
            <w:vAlign w:val="bottom"/>
            <w:hideMark/>
          </w:tcPr>
          <w:p w14:paraId="729E1AAF" w14:textId="77777777" w:rsidR="00A23F7A" w:rsidRPr="00461A1F" w:rsidRDefault="00A23F7A" w:rsidP="00B5765E">
            <w:pPr>
              <w:rPr>
                <w:rFonts w:eastAsia="Times New Roman" w:cs="Times New Roman"/>
                <w:sz w:val="24"/>
                <w:szCs w:val="24"/>
                <w:lang w:eastAsia="sv-SE"/>
              </w:rPr>
            </w:pPr>
          </w:p>
        </w:tc>
        <w:tc>
          <w:tcPr>
            <w:tcW w:w="940" w:type="dxa"/>
            <w:tcBorders>
              <w:top w:val="nil"/>
              <w:left w:val="nil"/>
              <w:bottom w:val="nil"/>
              <w:right w:val="nil"/>
            </w:tcBorders>
            <w:shd w:val="clear" w:color="auto" w:fill="auto"/>
            <w:noWrap/>
            <w:vAlign w:val="bottom"/>
            <w:hideMark/>
          </w:tcPr>
          <w:p w14:paraId="3672B1C6" w14:textId="77777777" w:rsidR="00A23F7A" w:rsidRPr="00461A1F" w:rsidRDefault="00A23F7A" w:rsidP="00B5765E">
            <w:pPr>
              <w:rPr>
                <w:rFonts w:eastAsia="Times New Roman" w:cs="Times New Roman"/>
                <w:lang w:eastAsia="sv-SE"/>
              </w:rPr>
            </w:pPr>
          </w:p>
        </w:tc>
        <w:tc>
          <w:tcPr>
            <w:tcW w:w="900" w:type="dxa"/>
            <w:tcBorders>
              <w:top w:val="nil"/>
              <w:left w:val="nil"/>
              <w:bottom w:val="nil"/>
              <w:right w:val="nil"/>
            </w:tcBorders>
            <w:shd w:val="clear" w:color="auto" w:fill="auto"/>
            <w:noWrap/>
            <w:vAlign w:val="bottom"/>
            <w:hideMark/>
          </w:tcPr>
          <w:p w14:paraId="691ACF9F" w14:textId="77777777" w:rsidR="00A23F7A" w:rsidRPr="00461A1F" w:rsidRDefault="00A23F7A" w:rsidP="00B5765E">
            <w:pPr>
              <w:rPr>
                <w:rFonts w:eastAsia="Times New Roman" w:cs="Times New Roman"/>
                <w:lang w:eastAsia="sv-SE"/>
              </w:rPr>
            </w:pPr>
          </w:p>
        </w:tc>
        <w:tc>
          <w:tcPr>
            <w:tcW w:w="903" w:type="dxa"/>
            <w:gridSpan w:val="2"/>
            <w:tcBorders>
              <w:top w:val="nil"/>
              <w:left w:val="nil"/>
              <w:bottom w:val="nil"/>
              <w:right w:val="nil"/>
            </w:tcBorders>
            <w:shd w:val="clear" w:color="auto" w:fill="auto"/>
            <w:noWrap/>
            <w:vAlign w:val="bottom"/>
            <w:hideMark/>
          </w:tcPr>
          <w:p w14:paraId="449BE6AC" w14:textId="77777777" w:rsidR="00A23F7A" w:rsidRPr="00461A1F" w:rsidRDefault="00A23F7A" w:rsidP="00B5765E">
            <w:pPr>
              <w:rPr>
                <w:rFonts w:eastAsia="Times New Roman" w:cs="Times New Roman"/>
                <w:lang w:eastAsia="sv-SE"/>
              </w:rPr>
            </w:pPr>
          </w:p>
        </w:tc>
      </w:tr>
      <w:tr w:rsidR="00A23F7A" w:rsidRPr="00461A1F" w14:paraId="5F1BE3CB" w14:textId="77777777" w:rsidTr="00B5765E">
        <w:trPr>
          <w:trHeight w:val="180"/>
        </w:trPr>
        <w:tc>
          <w:tcPr>
            <w:tcW w:w="4960" w:type="dxa"/>
            <w:tcBorders>
              <w:top w:val="nil"/>
              <w:left w:val="nil"/>
              <w:bottom w:val="single" w:sz="4" w:space="0" w:color="auto"/>
              <w:right w:val="nil"/>
            </w:tcBorders>
            <w:shd w:val="clear" w:color="auto" w:fill="auto"/>
            <w:noWrap/>
            <w:vAlign w:val="bottom"/>
            <w:hideMark/>
          </w:tcPr>
          <w:p w14:paraId="423718EF" w14:textId="77777777" w:rsidR="00A23F7A" w:rsidRPr="00461A1F" w:rsidRDefault="00A23F7A" w:rsidP="00B5765E">
            <w:pPr>
              <w:rPr>
                <w:rFonts w:ascii="Arial" w:eastAsia="Times New Roman" w:hAnsi="Arial" w:cs="Arial"/>
                <w:b/>
                <w:bCs/>
                <w:sz w:val="14"/>
                <w:szCs w:val="14"/>
                <w:lang w:eastAsia="sv-SE"/>
              </w:rPr>
            </w:pPr>
            <w:r w:rsidRPr="00461A1F">
              <w:rPr>
                <w:rFonts w:ascii="Arial" w:eastAsia="Times New Roman" w:hAnsi="Arial" w:cs="Arial"/>
                <w:b/>
                <w:bCs/>
                <w:sz w:val="14"/>
                <w:szCs w:val="14"/>
                <w:lang w:eastAsia="sv-SE"/>
              </w:rPr>
              <w:t>SOCIALDEPARTEMENTET</w:t>
            </w:r>
          </w:p>
        </w:tc>
        <w:tc>
          <w:tcPr>
            <w:tcW w:w="940" w:type="dxa"/>
            <w:tcBorders>
              <w:top w:val="nil"/>
              <w:left w:val="nil"/>
              <w:bottom w:val="single" w:sz="4" w:space="0" w:color="auto"/>
              <w:right w:val="nil"/>
            </w:tcBorders>
            <w:shd w:val="clear" w:color="auto" w:fill="auto"/>
            <w:noWrap/>
            <w:vAlign w:val="bottom"/>
            <w:hideMark/>
          </w:tcPr>
          <w:p w14:paraId="56C44F08"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w:t>
            </w:r>
          </w:p>
        </w:tc>
        <w:tc>
          <w:tcPr>
            <w:tcW w:w="900" w:type="dxa"/>
            <w:tcBorders>
              <w:top w:val="nil"/>
              <w:left w:val="nil"/>
              <w:bottom w:val="single" w:sz="4" w:space="0" w:color="auto"/>
              <w:right w:val="nil"/>
            </w:tcBorders>
            <w:shd w:val="clear" w:color="auto" w:fill="auto"/>
            <w:noWrap/>
            <w:vAlign w:val="bottom"/>
            <w:hideMark/>
          </w:tcPr>
          <w:p w14:paraId="4418C750"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w:t>
            </w:r>
          </w:p>
        </w:tc>
        <w:tc>
          <w:tcPr>
            <w:tcW w:w="903" w:type="dxa"/>
            <w:gridSpan w:val="2"/>
            <w:tcBorders>
              <w:top w:val="nil"/>
              <w:left w:val="nil"/>
              <w:bottom w:val="single" w:sz="4" w:space="0" w:color="auto"/>
              <w:right w:val="nil"/>
            </w:tcBorders>
            <w:shd w:val="clear" w:color="auto" w:fill="auto"/>
            <w:noWrap/>
            <w:vAlign w:val="bottom"/>
            <w:hideMark/>
          </w:tcPr>
          <w:p w14:paraId="05A32700"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w:t>
            </w:r>
          </w:p>
        </w:tc>
      </w:tr>
      <w:tr w:rsidR="00A23F7A" w:rsidRPr="00461A1F" w14:paraId="26D31275" w14:textId="77777777" w:rsidTr="00B5765E">
        <w:trPr>
          <w:trHeight w:val="180"/>
        </w:trPr>
        <w:tc>
          <w:tcPr>
            <w:tcW w:w="4960" w:type="dxa"/>
            <w:tcBorders>
              <w:top w:val="nil"/>
              <w:left w:val="nil"/>
              <w:bottom w:val="single" w:sz="4" w:space="0" w:color="auto"/>
              <w:right w:val="nil"/>
            </w:tcBorders>
            <w:shd w:val="clear" w:color="auto" w:fill="auto"/>
            <w:noWrap/>
            <w:vAlign w:val="bottom"/>
            <w:hideMark/>
          </w:tcPr>
          <w:p w14:paraId="4BFED6CF"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w:t>
            </w:r>
          </w:p>
        </w:tc>
        <w:tc>
          <w:tcPr>
            <w:tcW w:w="940" w:type="dxa"/>
            <w:tcBorders>
              <w:top w:val="nil"/>
              <w:left w:val="nil"/>
              <w:bottom w:val="single" w:sz="4" w:space="0" w:color="auto"/>
              <w:right w:val="nil"/>
            </w:tcBorders>
            <w:shd w:val="clear" w:color="auto" w:fill="auto"/>
            <w:noWrap/>
            <w:vAlign w:val="bottom"/>
            <w:hideMark/>
          </w:tcPr>
          <w:p w14:paraId="0A83AAE7"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w:t>
            </w:r>
          </w:p>
        </w:tc>
        <w:tc>
          <w:tcPr>
            <w:tcW w:w="900" w:type="dxa"/>
            <w:tcBorders>
              <w:top w:val="nil"/>
              <w:left w:val="nil"/>
              <w:bottom w:val="single" w:sz="4" w:space="0" w:color="auto"/>
              <w:right w:val="nil"/>
            </w:tcBorders>
            <w:shd w:val="clear" w:color="auto" w:fill="auto"/>
            <w:noWrap/>
            <w:vAlign w:val="bottom"/>
            <w:hideMark/>
          </w:tcPr>
          <w:p w14:paraId="78402260"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w:t>
            </w:r>
          </w:p>
        </w:tc>
        <w:tc>
          <w:tcPr>
            <w:tcW w:w="903" w:type="dxa"/>
            <w:gridSpan w:val="2"/>
            <w:tcBorders>
              <w:top w:val="nil"/>
              <w:left w:val="nil"/>
              <w:bottom w:val="single" w:sz="4" w:space="0" w:color="auto"/>
              <w:right w:val="nil"/>
            </w:tcBorders>
            <w:shd w:val="clear" w:color="auto" w:fill="auto"/>
            <w:noWrap/>
            <w:vAlign w:val="bottom"/>
            <w:hideMark/>
          </w:tcPr>
          <w:p w14:paraId="4F73C17F"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w:t>
            </w:r>
          </w:p>
        </w:tc>
      </w:tr>
      <w:tr w:rsidR="00A23F7A" w:rsidRPr="00461A1F" w14:paraId="3EC7CABD" w14:textId="77777777" w:rsidTr="00B5765E">
        <w:trPr>
          <w:trHeight w:val="180"/>
        </w:trPr>
        <w:tc>
          <w:tcPr>
            <w:tcW w:w="4960" w:type="dxa"/>
            <w:tcBorders>
              <w:top w:val="nil"/>
              <w:left w:val="nil"/>
              <w:bottom w:val="nil"/>
              <w:right w:val="nil"/>
            </w:tcBorders>
            <w:shd w:val="clear" w:color="auto" w:fill="auto"/>
            <w:noWrap/>
            <w:vAlign w:val="bottom"/>
            <w:hideMark/>
          </w:tcPr>
          <w:p w14:paraId="0A77ECDF"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Kommitténs benämning</w:t>
            </w:r>
          </w:p>
        </w:tc>
        <w:tc>
          <w:tcPr>
            <w:tcW w:w="1840" w:type="dxa"/>
            <w:gridSpan w:val="2"/>
            <w:tcBorders>
              <w:top w:val="nil"/>
              <w:left w:val="nil"/>
              <w:bottom w:val="nil"/>
              <w:right w:val="nil"/>
            </w:tcBorders>
            <w:shd w:val="clear" w:color="auto" w:fill="auto"/>
            <w:noWrap/>
            <w:vAlign w:val="bottom"/>
            <w:hideMark/>
          </w:tcPr>
          <w:p w14:paraId="35C6DCBC" w14:textId="77777777" w:rsidR="00A23F7A" w:rsidRPr="00461A1F" w:rsidRDefault="00A23F7A" w:rsidP="00B5765E">
            <w:pPr>
              <w:rPr>
                <w:rFonts w:ascii="Arial" w:eastAsia="Times New Roman" w:hAnsi="Arial" w:cs="Arial"/>
                <w:sz w:val="14"/>
                <w:szCs w:val="14"/>
                <w:u w:val="single"/>
                <w:lang w:eastAsia="sv-SE"/>
              </w:rPr>
            </w:pPr>
            <w:r w:rsidRPr="00461A1F">
              <w:rPr>
                <w:rFonts w:ascii="Arial" w:eastAsia="Times New Roman" w:hAnsi="Arial" w:cs="Arial"/>
                <w:sz w:val="14"/>
                <w:szCs w:val="14"/>
                <w:u w:val="single"/>
                <w:lang w:eastAsia="sv-SE"/>
              </w:rPr>
              <w:t xml:space="preserve">Utgifter (i tusental kronor) </w:t>
            </w:r>
          </w:p>
        </w:tc>
        <w:tc>
          <w:tcPr>
            <w:tcW w:w="903" w:type="dxa"/>
            <w:gridSpan w:val="2"/>
            <w:tcBorders>
              <w:top w:val="nil"/>
              <w:left w:val="nil"/>
              <w:bottom w:val="nil"/>
              <w:right w:val="nil"/>
            </w:tcBorders>
            <w:shd w:val="clear" w:color="auto" w:fill="auto"/>
            <w:noWrap/>
            <w:vAlign w:val="bottom"/>
            <w:hideMark/>
          </w:tcPr>
          <w:p w14:paraId="290EFB34" w14:textId="77777777" w:rsidR="00A23F7A" w:rsidRPr="00461A1F" w:rsidRDefault="00A23F7A" w:rsidP="00B5765E">
            <w:pPr>
              <w:rPr>
                <w:rFonts w:ascii="Arial" w:eastAsia="Times New Roman" w:hAnsi="Arial" w:cs="Arial"/>
                <w:sz w:val="14"/>
                <w:szCs w:val="14"/>
                <w:u w:val="single"/>
                <w:lang w:eastAsia="sv-SE"/>
              </w:rPr>
            </w:pPr>
          </w:p>
        </w:tc>
      </w:tr>
      <w:tr w:rsidR="00A23F7A" w:rsidRPr="00461A1F" w14:paraId="09237317" w14:textId="77777777" w:rsidTr="00B5765E">
        <w:trPr>
          <w:trHeight w:val="180"/>
        </w:trPr>
        <w:tc>
          <w:tcPr>
            <w:tcW w:w="4960" w:type="dxa"/>
            <w:tcBorders>
              <w:top w:val="nil"/>
              <w:left w:val="nil"/>
              <w:bottom w:val="nil"/>
              <w:right w:val="nil"/>
            </w:tcBorders>
            <w:shd w:val="clear" w:color="auto" w:fill="auto"/>
            <w:noWrap/>
            <w:vAlign w:val="bottom"/>
            <w:hideMark/>
          </w:tcPr>
          <w:p w14:paraId="11B98E21" w14:textId="77777777" w:rsidR="00A23F7A" w:rsidRPr="00461A1F" w:rsidRDefault="00A23F7A" w:rsidP="00B5765E">
            <w:pPr>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168E36D2"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t.o.m.</w:t>
            </w:r>
          </w:p>
        </w:tc>
        <w:tc>
          <w:tcPr>
            <w:tcW w:w="1803" w:type="dxa"/>
            <w:gridSpan w:val="3"/>
            <w:tcBorders>
              <w:top w:val="nil"/>
              <w:left w:val="nil"/>
              <w:bottom w:val="nil"/>
              <w:right w:val="nil"/>
            </w:tcBorders>
            <w:shd w:val="clear" w:color="auto" w:fill="auto"/>
            <w:noWrap/>
            <w:vAlign w:val="bottom"/>
            <w:hideMark/>
          </w:tcPr>
          <w:p w14:paraId="68D9DDEB" w14:textId="77777777" w:rsidR="00A23F7A" w:rsidRPr="00461A1F" w:rsidRDefault="00A23F7A" w:rsidP="00B5765E">
            <w:pPr>
              <w:rPr>
                <w:rFonts w:ascii="Arial" w:eastAsia="Times New Roman" w:hAnsi="Arial" w:cs="Arial"/>
                <w:sz w:val="14"/>
                <w:szCs w:val="14"/>
                <w:u w:val="single"/>
                <w:lang w:eastAsia="sv-SE"/>
              </w:rPr>
            </w:pPr>
            <w:r w:rsidRPr="00461A1F">
              <w:rPr>
                <w:rFonts w:ascii="Arial" w:eastAsia="Times New Roman" w:hAnsi="Arial" w:cs="Arial"/>
                <w:sz w:val="14"/>
                <w:szCs w:val="14"/>
                <w:u w:val="single"/>
                <w:lang w:eastAsia="sv-SE"/>
              </w:rPr>
              <w:t>2019-01-01--2019-12-31</w:t>
            </w:r>
          </w:p>
        </w:tc>
      </w:tr>
      <w:tr w:rsidR="00A23F7A" w:rsidRPr="00461A1F" w14:paraId="34A8E5F0" w14:textId="77777777" w:rsidTr="00B5765E">
        <w:trPr>
          <w:trHeight w:val="180"/>
        </w:trPr>
        <w:tc>
          <w:tcPr>
            <w:tcW w:w="4960" w:type="dxa"/>
            <w:tcBorders>
              <w:top w:val="nil"/>
              <w:left w:val="nil"/>
              <w:bottom w:val="nil"/>
              <w:right w:val="nil"/>
            </w:tcBorders>
            <w:shd w:val="clear" w:color="auto" w:fill="auto"/>
            <w:noWrap/>
            <w:vAlign w:val="bottom"/>
            <w:hideMark/>
          </w:tcPr>
          <w:p w14:paraId="3002F05B" w14:textId="77777777" w:rsidR="00A23F7A" w:rsidRPr="00461A1F" w:rsidRDefault="00A23F7A" w:rsidP="00B5765E">
            <w:pPr>
              <w:rPr>
                <w:rFonts w:ascii="Arial" w:eastAsia="Times New Roman" w:hAnsi="Arial" w:cs="Arial"/>
                <w:sz w:val="14"/>
                <w:szCs w:val="14"/>
                <w:u w:val="single"/>
                <w:lang w:eastAsia="sv-SE"/>
              </w:rPr>
            </w:pPr>
          </w:p>
        </w:tc>
        <w:tc>
          <w:tcPr>
            <w:tcW w:w="940" w:type="dxa"/>
            <w:tcBorders>
              <w:top w:val="nil"/>
              <w:left w:val="nil"/>
              <w:bottom w:val="nil"/>
              <w:right w:val="nil"/>
            </w:tcBorders>
            <w:shd w:val="clear" w:color="auto" w:fill="auto"/>
            <w:noWrap/>
            <w:vAlign w:val="bottom"/>
            <w:hideMark/>
          </w:tcPr>
          <w:p w14:paraId="7BCB92F8"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2018-12-31</w:t>
            </w:r>
          </w:p>
        </w:tc>
        <w:tc>
          <w:tcPr>
            <w:tcW w:w="900" w:type="dxa"/>
            <w:tcBorders>
              <w:top w:val="nil"/>
              <w:left w:val="nil"/>
              <w:bottom w:val="nil"/>
              <w:right w:val="nil"/>
            </w:tcBorders>
            <w:shd w:val="clear" w:color="auto" w:fill="auto"/>
            <w:noWrap/>
            <w:vAlign w:val="bottom"/>
            <w:hideMark/>
          </w:tcPr>
          <w:p w14:paraId="4BD231F9"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Lön, m.m.</w:t>
            </w:r>
          </w:p>
        </w:tc>
        <w:tc>
          <w:tcPr>
            <w:tcW w:w="903" w:type="dxa"/>
            <w:gridSpan w:val="2"/>
            <w:tcBorders>
              <w:top w:val="nil"/>
              <w:left w:val="nil"/>
              <w:bottom w:val="nil"/>
              <w:right w:val="nil"/>
            </w:tcBorders>
            <w:shd w:val="clear" w:color="auto" w:fill="auto"/>
            <w:noWrap/>
            <w:vAlign w:val="bottom"/>
            <w:hideMark/>
          </w:tcPr>
          <w:p w14:paraId="59D3FD4A"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Dagarvoden</w:t>
            </w:r>
          </w:p>
        </w:tc>
      </w:tr>
      <w:tr w:rsidR="00A23F7A" w:rsidRPr="00461A1F" w14:paraId="2B6BFB07" w14:textId="77777777" w:rsidTr="00B5765E">
        <w:trPr>
          <w:trHeight w:val="180"/>
        </w:trPr>
        <w:tc>
          <w:tcPr>
            <w:tcW w:w="4960" w:type="dxa"/>
            <w:tcBorders>
              <w:top w:val="nil"/>
              <w:left w:val="nil"/>
              <w:bottom w:val="nil"/>
              <w:right w:val="nil"/>
            </w:tcBorders>
            <w:shd w:val="clear" w:color="auto" w:fill="auto"/>
            <w:noWrap/>
            <w:vAlign w:val="bottom"/>
            <w:hideMark/>
          </w:tcPr>
          <w:p w14:paraId="4E89EACC" w14:textId="77777777" w:rsidR="00A23F7A" w:rsidRPr="00461A1F" w:rsidRDefault="00A23F7A" w:rsidP="00B5765E">
            <w:pPr>
              <w:rPr>
                <w:rFonts w:ascii="Arial" w:eastAsia="Times New Roman" w:hAnsi="Arial" w:cs="Arial"/>
                <w:sz w:val="14"/>
                <w:szCs w:val="14"/>
                <w:lang w:eastAsia="sv-SE"/>
              </w:rPr>
            </w:pPr>
          </w:p>
        </w:tc>
        <w:tc>
          <w:tcPr>
            <w:tcW w:w="940" w:type="dxa"/>
            <w:tcBorders>
              <w:top w:val="nil"/>
              <w:left w:val="nil"/>
              <w:bottom w:val="nil"/>
              <w:right w:val="nil"/>
            </w:tcBorders>
            <w:shd w:val="clear" w:color="auto" w:fill="auto"/>
            <w:noWrap/>
            <w:vAlign w:val="bottom"/>
            <w:hideMark/>
          </w:tcPr>
          <w:p w14:paraId="1C01804F" w14:textId="77777777" w:rsidR="00A23F7A" w:rsidRPr="00461A1F" w:rsidRDefault="00A23F7A" w:rsidP="00B5765E">
            <w:pPr>
              <w:rPr>
                <w:rFonts w:eastAsia="Times New Roman" w:cs="Times New Roman"/>
                <w:lang w:eastAsia="sv-SE"/>
              </w:rPr>
            </w:pPr>
          </w:p>
        </w:tc>
        <w:tc>
          <w:tcPr>
            <w:tcW w:w="900" w:type="dxa"/>
            <w:tcBorders>
              <w:top w:val="nil"/>
              <w:left w:val="nil"/>
              <w:bottom w:val="nil"/>
              <w:right w:val="nil"/>
            </w:tcBorders>
            <w:shd w:val="clear" w:color="auto" w:fill="auto"/>
            <w:noWrap/>
            <w:vAlign w:val="bottom"/>
            <w:hideMark/>
          </w:tcPr>
          <w:p w14:paraId="00A41545" w14:textId="77777777" w:rsidR="00A23F7A" w:rsidRPr="00461A1F" w:rsidRDefault="00A23F7A" w:rsidP="00B5765E">
            <w:pPr>
              <w:rPr>
                <w:rFonts w:eastAsia="Times New Roman" w:cs="Times New Roman"/>
                <w:lang w:eastAsia="sv-SE"/>
              </w:rPr>
            </w:pPr>
          </w:p>
        </w:tc>
        <w:tc>
          <w:tcPr>
            <w:tcW w:w="903" w:type="dxa"/>
            <w:gridSpan w:val="2"/>
            <w:tcBorders>
              <w:top w:val="nil"/>
              <w:left w:val="nil"/>
              <w:bottom w:val="nil"/>
              <w:right w:val="nil"/>
            </w:tcBorders>
            <w:shd w:val="clear" w:color="auto" w:fill="auto"/>
            <w:noWrap/>
            <w:vAlign w:val="bottom"/>
            <w:hideMark/>
          </w:tcPr>
          <w:p w14:paraId="31D09EE1" w14:textId="77777777" w:rsidR="00A23F7A" w:rsidRPr="00461A1F" w:rsidRDefault="00A23F7A" w:rsidP="00B5765E">
            <w:pPr>
              <w:rPr>
                <w:rFonts w:eastAsia="Times New Roman" w:cs="Times New Roman"/>
                <w:lang w:eastAsia="sv-SE"/>
              </w:rPr>
            </w:pPr>
          </w:p>
        </w:tc>
      </w:tr>
      <w:tr w:rsidR="00A23F7A" w:rsidRPr="00461A1F" w14:paraId="67AD36CD" w14:textId="77777777" w:rsidTr="00B5765E">
        <w:trPr>
          <w:trHeight w:val="180"/>
        </w:trPr>
        <w:tc>
          <w:tcPr>
            <w:tcW w:w="4960" w:type="dxa"/>
            <w:tcBorders>
              <w:top w:val="nil"/>
              <w:left w:val="nil"/>
              <w:bottom w:val="nil"/>
              <w:right w:val="nil"/>
            </w:tcBorders>
            <w:shd w:val="clear" w:color="auto" w:fill="auto"/>
            <w:noWrap/>
            <w:vAlign w:val="bottom"/>
            <w:hideMark/>
          </w:tcPr>
          <w:p w14:paraId="6889FFFD" w14:textId="77777777" w:rsidR="00A23F7A" w:rsidRPr="00461A1F" w:rsidRDefault="00A23F7A" w:rsidP="00B5765E">
            <w:pPr>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112E7733" w14:textId="77777777" w:rsidR="00A23F7A" w:rsidRPr="00461A1F" w:rsidRDefault="00A23F7A" w:rsidP="00B5765E">
            <w:pPr>
              <w:rPr>
                <w:rFonts w:eastAsia="Times New Roman" w:cs="Times New Roman"/>
                <w:lang w:eastAsia="sv-SE"/>
              </w:rPr>
            </w:pPr>
          </w:p>
        </w:tc>
        <w:tc>
          <w:tcPr>
            <w:tcW w:w="900" w:type="dxa"/>
            <w:tcBorders>
              <w:top w:val="nil"/>
              <w:left w:val="nil"/>
              <w:bottom w:val="nil"/>
              <w:right w:val="nil"/>
            </w:tcBorders>
            <w:shd w:val="clear" w:color="auto" w:fill="auto"/>
            <w:noWrap/>
            <w:vAlign w:val="bottom"/>
            <w:hideMark/>
          </w:tcPr>
          <w:p w14:paraId="3E9F9913" w14:textId="77777777" w:rsidR="00A23F7A" w:rsidRPr="00461A1F" w:rsidRDefault="00A23F7A" w:rsidP="00B5765E">
            <w:pPr>
              <w:rPr>
                <w:rFonts w:eastAsia="Times New Roman" w:cs="Times New Roman"/>
                <w:lang w:eastAsia="sv-SE"/>
              </w:rPr>
            </w:pPr>
          </w:p>
        </w:tc>
        <w:tc>
          <w:tcPr>
            <w:tcW w:w="903" w:type="dxa"/>
            <w:gridSpan w:val="2"/>
            <w:tcBorders>
              <w:top w:val="nil"/>
              <w:left w:val="nil"/>
              <w:bottom w:val="nil"/>
              <w:right w:val="nil"/>
            </w:tcBorders>
            <w:shd w:val="clear" w:color="auto" w:fill="auto"/>
            <w:noWrap/>
            <w:vAlign w:val="bottom"/>
            <w:hideMark/>
          </w:tcPr>
          <w:p w14:paraId="0BC03490" w14:textId="77777777" w:rsidR="00A23F7A" w:rsidRPr="00461A1F" w:rsidRDefault="00A23F7A" w:rsidP="00B5765E">
            <w:pPr>
              <w:rPr>
                <w:rFonts w:eastAsia="Times New Roman" w:cs="Times New Roman"/>
                <w:lang w:eastAsia="sv-SE"/>
              </w:rPr>
            </w:pPr>
          </w:p>
        </w:tc>
      </w:tr>
      <w:tr w:rsidR="00A23F7A" w:rsidRPr="00461A1F" w14:paraId="24DA4243" w14:textId="77777777" w:rsidTr="00B5765E">
        <w:trPr>
          <w:trHeight w:val="180"/>
        </w:trPr>
        <w:tc>
          <w:tcPr>
            <w:tcW w:w="4960" w:type="dxa"/>
            <w:tcBorders>
              <w:top w:val="nil"/>
              <w:left w:val="nil"/>
              <w:bottom w:val="single" w:sz="4" w:space="0" w:color="auto"/>
              <w:right w:val="nil"/>
            </w:tcBorders>
            <w:shd w:val="clear" w:color="auto" w:fill="auto"/>
            <w:noWrap/>
            <w:vAlign w:val="bottom"/>
            <w:hideMark/>
          </w:tcPr>
          <w:p w14:paraId="7B1C430A"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w:t>
            </w:r>
          </w:p>
        </w:tc>
        <w:tc>
          <w:tcPr>
            <w:tcW w:w="940" w:type="dxa"/>
            <w:tcBorders>
              <w:top w:val="nil"/>
              <w:left w:val="nil"/>
              <w:bottom w:val="single" w:sz="4" w:space="0" w:color="auto"/>
              <w:right w:val="nil"/>
            </w:tcBorders>
            <w:shd w:val="clear" w:color="auto" w:fill="auto"/>
            <w:noWrap/>
            <w:vAlign w:val="bottom"/>
            <w:hideMark/>
          </w:tcPr>
          <w:p w14:paraId="0644DE68"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w:t>
            </w:r>
          </w:p>
        </w:tc>
        <w:tc>
          <w:tcPr>
            <w:tcW w:w="900" w:type="dxa"/>
            <w:tcBorders>
              <w:top w:val="nil"/>
              <w:left w:val="nil"/>
              <w:bottom w:val="single" w:sz="4" w:space="0" w:color="auto"/>
              <w:right w:val="nil"/>
            </w:tcBorders>
            <w:shd w:val="clear" w:color="auto" w:fill="auto"/>
            <w:noWrap/>
            <w:vAlign w:val="bottom"/>
            <w:hideMark/>
          </w:tcPr>
          <w:p w14:paraId="1B14F45B"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w:t>
            </w:r>
          </w:p>
        </w:tc>
        <w:tc>
          <w:tcPr>
            <w:tcW w:w="903" w:type="dxa"/>
            <w:gridSpan w:val="2"/>
            <w:tcBorders>
              <w:top w:val="nil"/>
              <w:left w:val="nil"/>
              <w:bottom w:val="single" w:sz="4" w:space="0" w:color="auto"/>
              <w:right w:val="nil"/>
            </w:tcBorders>
            <w:shd w:val="clear" w:color="auto" w:fill="auto"/>
            <w:noWrap/>
            <w:vAlign w:val="bottom"/>
            <w:hideMark/>
          </w:tcPr>
          <w:p w14:paraId="0DEEFFDC"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w:t>
            </w:r>
          </w:p>
        </w:tc>
      </w:tr>
      <w:tr w:rsidR="00A23F7A" w:rsidRPr="00461A1F" w14:paraId="2BA71AAB" w14:textId="77777777" w:rsidTr="00B5765E">
        <w:trPr>
          <w:trHeight w:val="180"/>
        </w:trPr>
        <w:tc>
          <w:tcPr>
            <w:tcW w:w="4960" w:type="dxa"/>
            <w:tcBorders>
              <w:top w:val="nil"/>
              <w:left w:val="nil"/>
              <w:bottom w:val="nil"/>
              <w:right w:val="nil"/>
            </w:tcBorders>
            <w:shd w:val="clear" w:color="auto" w:fill="auto"/>
            <w:noWrap/>
            <w:vAlign w:val="bottom"/>
            <w:hideMark/>
          </w:tcPr>
          <w:p w14:paraId="642CC5AD" w14:textId="77777777" w:rsidR="00A23F7A" w:rsidRPr="00461A1F" w:rsidRDefault="00A23F7A" w:rsidP="00B5765E">
            <w:pPr>
              <w:rPr>
                <w:rFonts w:ascii="Arial" w:eastAsia="Times New Roman" w:hAnsi="Arial" w:cs="Arial"/>
                <w:sz w:val="14"/>
                <w:szCs w:val="14"/>
                <w:lang w:eastAsia="sv-SE"/>
              </w:rPr>
            </w:pPr>
          </w:p>
        </w:tc>
        <w:tc>
          <w:tcPr>
            <w:tcW w:w="940" w:type="dxa"/>
            <w:tcBorders>
              <w:top w:val="nil"/>
              <w:left w:val="nil"/>
              <w:bottom w:val="nil"/>
              <w:right w:val="nil"/>
            </w:tcBorders>
            <w:shd w:val="clear" w:color="auto" w:fill="auto"/>
            <w:noWrap/>
            <w:vAlign w:val="bottom"/>
            <w:hideMark/>
          </w:tcPr>
          <w:p w14:paraId="24A866AD" w14:textId="77777777" w:rsidR="00A23F7A" w:rsidRPr="00461A1F" w:rsidRDefault="00A23F7A" w:rsidP="00B5765E">
            <w:pPr>
              <w:rPr>
                <w:rFonts w:eastAsia="Times New Roman" w:cs="Times New Roman"/>
                <w:lang w:eastAsia="sv-SE"/>
              </w:rPr>
            </w:pPr>
          </w:p>
        </w:tc>
        <w:tc>
          <w:tcPr>
            <w:tcW w:w="900" w:type="dxa"/>
            <w:tcBorders>
              <w:top w:val="nil"/>
              <w:left w:val="nil"/>
              <w:bottom w:val="nil"/>
              <w:right w:val="nil"/>
            </w:tcBorders>
            <w:shd w:val="clear" w:color="auto" w:fill="auto"/>
            <w:noWrap/>
            <w:vAlign w:val="bottom"/>
            <w:hideMark/>
          </w:tcPr>
          <w:p w14:paraId="6B77B2BE" w14:textId="77777777" w:rsidR="00A23F7A" w:rsidRPr="00461A1F" w:rsidRDefault="00A23F7A" w:rsidP="00B5765E">
            <w:pPr>
              <w:rPr>
                <w:rFonts w:eastAsia="Times New Roman" w:cs="Times New Roman"/>
                <w:lang w:eastAsia="sv-SE"/>
              </w:rPr>
            </w:pPr>
          </w:p>
        </w:tc>
        <w:tc>
          <w:tcPr>
            <w:tcW w:w="903" w:type="dxa"/>
            <w:gridSpan w:val="2"/>
            <w:tcBorders>
              <w:top w:val="nil"/>
              <w:left w:val="nil"/>
              <w:bottom w:val="nil"/>
              <w:right w:val="nil"/>
            </w:tcBorders>
            <w:shd w:val="clear" w:color="auto" w:fill="auto"/>
            <w:noWrap/>
            <w:vAlign w:val="bottom"/>
            <w:hideMark/>
          </w:tcPr>
          <w:p w14:paraId="6A111031" w14:textId="77777777" w:rsidR="00A23F7A" w:rsidRPr="00461A1F" w:rsidRDefault="00A23F7A" w:rsidP="00B5765E">
            <w:pPr>
              <w:rPr>
                <w:rFonts w:eastAsia="Times New Roman" w:cs="Times New Roman"/>
                <w:lang w:eastAsia="sv-SE"/>
              </w:rPr>
            </w:pPr>
          </w:p>
        </w:tc>
      </w:tr>
      <w:tr w:rsidR="00A23F7A" w:rsidRPr="00461A1F" w14:paraId="23103496" w14:textId="77777777" w:rsidTr="00B5765E">
        <w:trPr>
          <w:gridAfter w:val="1"/>
          <w:wAfter w:w="19" w:type="dxa"/>
          <w:trHeight w:val="180"/>
        </w:trPr>
        <w:tc>
          <w:tcPr>
            <w:tcW w:w="4964" w:type="dxa"/>
            <w:tcBorders>
              <w:top w:val="nil"/>
              <w:left w:val="nil"/>
              <w:bottom w:val="nil"/>
              <w:right w:val="nil"/>
            </w:tcBorders>
            <w:shd w:val="clear" w:color="auto" w:fill="auto"/>
            <w:noWrap/>
            <w:vAlign w:val="bottom"/>
            <w:hideMark/>
          </w:tcPr>
          <w:p w14:paraId="44B6D70E"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Utredningen om ökade förutsättningar för</w:t>
            </w:r>
          </w:p>
        </w:tc>
        <w:tc>
          <w:tcPr>
            <w:tcW w:w="940" w:type="dxa"/>
            <w:tcBorders>
              <w:top w:val="nil"/>
              <w:left w:val="nil"/>
              <w:bottom w:val="nil"/>
              <w:right w:val="nil"/>
            </w:tcBorders>
            <w:shd w:val="clear" w:color="auto" w:fill="auto"/>
            <w:noWrap/>
            <w:vAlign w:val="bottom"/>
            <w:hideMark/>
          </w:tcPr>
          <w:p w14:paraId="3565121F"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900" w:type="dxa"/>
            <w:tcBorders>
              <w:top w:val="nil"/>
              <w:left w:val="nil"/>
              <w:bottom w:val="nil"/>
              <w:right w:val="nil"/>
            </w:tcBorders>
            <w:shd w:val="clear" w:color="auto" w:fill="auto"/>
            <w:noWrap/>
            <w:vAlign w:val="bottom"/>
            <w:hideMark/>
          </w:tcPr>
          <w:p w14:paraId="01750788"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w:t>
            </w:r>
          </w:p>
        </w:tc>
        <w:tc>
          <w:tcPr>
            <w:tcW w:w="880" w:type="dxa"/>
            <w:tcBorders>
              <w:top w:val="nil"/>
              <w:left w:val="nil"/>
              <w:bottom w:val="nil"/>
              <w:right w:val="nil"/>
            </w:tcBorders>
            <w:shd w:val="clear" w:color="auto" w:fill="auto"/>
            <w:noWrap/>
            <w:vAlign w:val="bottom"/>
            <w:hideMark/>
          </w:tcPr>
          <w:p w14:paraId="01AE9ED6"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w:t>
            </w:r>
          </w:p>
        </w:tc>
      </w:tr>
      <w:tr w:rsidR="00A23F7A" w:rsidRPr="00461A1F" w14:paraId="611FECFD" w14:textId="77777777" w:rsidTr="00B5765E">
        <w:trPr>
          <w:gridAfter w:val="1"/>
          <w:wAfter w:w="19" w:type="dxa"/>
          <w:trHeight w:val="180"/>
        </w:trPr>
        <w:tc>
          <w:tcPr>
            <w:tcW w:w="4964" w:type="dxa"/>
            <w:tcBorders>
              <w:top w:val="nil"/>
              <w:left w:val="nil"/>
              <w:bottom w:val="nil"/>
              <w:right w:val="nil"/>
            </w:tcBorders>
            <w:shd w:val="clear" w:color="auto" w:fill="auto"/>
            <w:noWrap/>
            <w:vAlign w:val="bottom"/>
            <w:hideMark/>
          </w:tcPr>
          <w:p w14:paraId="3FBE3059"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hållbara investeringsprojekt i framtidens hälso-och sjukvård (S 2019:03 )</w:t>
            </w:r>
          </w:p>
        </w:tc>
        <w:tc>
          <w:tcPr>
            <w:tcW w:w="940" w:type="dxa"/>
            <w:tcBorders>
              <w:top w:val="nil"/>
              <w:left w:val="nil"/>
              <w:bottom w:val="nil"/>
              <w:right w:val="nil"/>
            </w:tcBorders>
            <w:shd w:val="clear" w:color="auto" w:fill="auto"/>
            <w:noWrap/>
            <w:vAlign w:val="bottom"/>
            <w:hideMark/>
          </w:tcPr>
          <w:p w14:paraId="7E51AD51" w14:textId="77777777" w:rsidR="00A23F7A" w:rsidRPr="00461A1F" w:rsidRDefault="00A23F7A" w:rsidP="00B5765E">
            <w:pPr>
              <w:rPr>
                <w:rFonts w:ascii="Arial" w:eastAsia="Times New Roman" w:hAnsi="Arial" w:cs="Arial"/>
                <w:sz w:val="14"/>
                <w:szCs w:val="14"/>
                <w:lang w:eastAsia="sv-SE"/>
              </w:rPr>
            </w:pPr>
          </w:p>
        </w:tc>
        <w:tc>
          <w:tcPr>
            <w:tcW w:w="900" w:type="dxa"/>
            <w:tcBorders>
              <w:top w:val="nil"/>
              <w:left w:val="nil"/>
              <w:bottom w:val="nil"/>
              <w:right w:val="nil"/>
            </w:tcBorders>
            <w:shd w:val="clear" w:color="auto" w:fill="auto"/>
            <w:noWrap/>
            <w:vAlign w:val="bottom"/>
            <w:hideMark/>
          </w:tcPr>
          <w:p w14:paraId="1E730300"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119 </w:t>
            </w:r>
          </w:p>
        </w:tc>
        <w:tc>
          <w:tcPr>
            <w:tcW w:w="880" w:type="dxa"/>
            <w:tcBorders>
              <w:top w:val="nil"/>
              <w:left w:val="nil"/>
              <w:bottom w:val="nil"/>
              <w:right w:val="nil"/>
            </w:tcBorders>
            <w:shd w:val="clear" w:color="auto" w:fill="auto"/>
            <w:noWrap/>
            <w:vAlign w:val="bottom"/>
            <w:hideMark/>
          </w:tcPr>
          <w:p w14:paraId="3D46D32B"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r>
      <w:tr w:rsidR="00A23F7A" w:rsidRPr="00461A1F" w14:paraId="5B0BDFF2" w14:textId="77777777" w:rsidTr="00B5765E">
        <w:trPr>
          <w:gridAfter w:val="1"/>
          <w:wAfter w:w="19" w:type="dxa"/>
          <w:trHeight w:val="180"/>
        </w:trPr>
        <w:tc>
          <w:tcPr>
            <w:tcW w:w="4964" w:type="dxa"/>
            <w:tcBorders>
              <w:top w:val="nil"/>
              <w:left w:val="nil"/>
              <w:bottom w:val="nil"/>
              <w:right w:val="nil"/>
            </w:tcBorders>
            <w:shd w:val="clear" w:color="auto" w:fill="auto"/>
            <w:noWrap/>
            <w:vAlign w:val="bottom"/>
            <w:hideMark/>
          </w:tcPr>
          <w:p w14:paraId="20D393FB" w14:textId="7A29CF96"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Utr</w:t>
            </w:r>
            <w:r w:rsidR="00213F0D">
              <w:rPr>
                <w:rFonts w:ascii="Arial" w:eastAsia="Times New Roman" w:hAnsi="Arial" w:cs="Arial"/>
                <w:sz w:val="14"/>
                <w:szCs w:val="14"/>
                <w:lang w:eastAsia="sv-SE"/>
              </w:rPr>
              <w:t>.</w:t>
            </w:r>
            <w:r w:rsidRPr="00461A1F">
              <w:rPr>
                <w:rFonts w:ascii="Arial" w:eastAsia="Times New Roman" w:hAnsi="Arial" w:cs="Arial"/>
                <w:sz w:val="14"/>
                <w:szCs w:val="14"/>
                <w:lang w:eastAsia="sv-SE"/>
              </w:rPr>
              <w:t xml:space="preserve"> om bostadsbidrag och underhållsstöd - minskad skuldsättning och </w:t>
            </w:r>
          </w:p>
        </w:tc>
        <w:tc>
          <w:tcPr>
            <w:tcW w:w="940" w:type="dxa"/>
            <w:tcBorders>
              <w:top w:val="nil"/>
              <w:left w:val="nil"/>
              <w:bottom w:val="nil"/>
              <w:right w:val="nil"/>
            </w:tcBorders>
            <w:shd w:val="clear" w:color="auto" w:fill="auto"/>
            <w:noWrap/>
            <w:vAlign w:val="bottom"/>
            <w:hideMark/>
          </w:tcPr>
          <w:p w14:paraId="6FE0D780"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900" w:type="dxa"/>
            <w:tcBorders>
              <w:top w:val="nil"/>
              <w:left w:val="nil"/>
              <w:bottom w:val="nil"/>
              <w:right w:val="nil"/>
            </w:tcBorders>
            <w:shd w:val="clear" w:color="auto" w:fill="auto"/>
            <w:noWrap/>
            <w:vAlign w:val="bottom"/>
            <w:hideMark/>
          </w:tcPr>
          <w:p w14:paraId="1FB8491B"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w:t>
            </w:r>
          </w:p>
        </w:tc>
        <w:tc>
          <w:tcPr>
            <w:tcW w:w="880" w:type="dxa"/>
            <w:tcBorders>
              <w:top w:val="nil"/>
              <w:left w:val="nil"/>
              <w:bottom w:val="nil"/>
              <w:right w:val="nil"/>
            </w:tcBorders>
            <w:shd w:val="clear" w:color="auto" w:fill="auto"/>
            <w:noWrap/>
            <w:vAlign w:val="bottom"/>
            <w:hideMark/>
          </w:tcPr>
          <w:p w14:paraId="7BD9512B"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w:t>
            </w:r>
          </w:p>
        </w:tc>
      </w:tr>
      <w:tr w:rsidR="00A23F7A" w:rsidRPr="00461A1F" w14:paraId="0D32A09D" w14:textId="77777777" w:rsidTr="00B5765E">
        <w:trPr>
          <w:gridAfter w:val="1"/>
          <w:wAfter w:w="19" w:type="dxa"/>
          <w:trHeight w:val="180"/>
        </w:trPr>
        <w:tc>
          <w:tcPr>
            <w:tcW w:w="4964" w:type="dxa"/>
            <w:tcBorders>
              <w:top w:val="nil"/>
              <w:left w:val="nil"/>
              <w:bottom w:val="nil"/>
              <w:right w:val="nil"/>
            </w:tcBorders>
            <w:shd w:val="clear" w:color="auto" w:fill="auto"/>
            <w:noWrap/>
            <w:vAlign w:val="bottom"/>
            <w:hideMark/>
          </w:tcPr>
          <w:p w14:paraId="719B3488"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ökad träffsäkerhet (BUMS) (S 2018:13)</w:t>
            </w:r>
          </w:p>
        </w:tc>
        <w:tc>
          <w:tcPr>
            <w:tcW w:w="940" w:type="dxa"/>
            <w:tcBorders>
              <w:top w:val="nil"/>
              <w:left w:val="nil"/>
              <w:bottom w:val="nil"/>
              <w:right w:val="nil"/>
            </w:tcBorders>
            <w:shd w:val="clear" w:color="auto" w:fill="auto"/>
            <w:noWrap/>
            <w:vAlign w:val="bottom"/>
            <w:hideMark/>
          </w:tcPr>
          <w:p w14:paraId="6A3B3BA4"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291 </w:t>
            </w:r>
          </w:p>
        </w:tc>
        <w:tc>
          <w:tcPr>
            <w:tcW w:w="900" w:type="dxa"/>
            <w:tcBorders>
              <w:top w:val="nil"/>
              <w:left w:val="nil"/>
              <w:bottom w:val="nil"/>
              <w:right w:val="nil"/>
            </w:tcBorders>
            <w:shd w:val="clear" w:color="auto" w:fill="auto"/>
            <w:noWrap/>
            <w:vAlign w:val="bottom"/>
            <w:hideMark/>
          </w:tcPr>
          <w:p w14:paraId="7D6BF4B1"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3 125 </w:t>
            </w:r>
          </w:p>
        </w:tc>
        <w:tc>
          <w:tcPr>
            <w:tcW w:w="880" w:type="dxa"/>
            <w:tcBorders>
              <w:top w:val="nil"/>
              <w:left w:val="nil"/>
              <w:bottom w:val="nil"/>
              <w:right w:val="nil"/>
            </w:tcBorders>
            <w:shd w:val="clear" w:color="auto" w:fill="auto"/>
            <w:noWrap/>
            <w:vAlign w:val="bottom"/>
            <w:hideMark/>
          </w:tcPr>
          <w:p w14:paraId="31971CA4"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76 </w:t>
            </w:r>
          </w:p>
        </w:tc>
      </w:tr>
      <w:tr w:rsidR="00A23F7A" w:rsidRPr="00461A1F" w14:paraId="55F1A815" w14:textId="77777777" w:rsidTr="00B5765E">
        <w:trPr>
          <w:gridAfter w:val="1"/>
          <w:wAfter w:w="19" w:type="dxa"/>
          <w:trHeight w:val="180"/>
        </w:trPr>
        <w:tc>
          <w:tcPr>
            <w:tcW w:w="4964" w:type="dxa"/>
            <w:tcBorders>
              <w:top w:val="nil"/>
              <w:left w:val="nil"/>
              <w:bottom w:val="nil"/>
              <w:right w:val="nil"/>
            </w:tcBorders>
            <w:shd w:val="clear" w:color="auto" w:fill="auto"/>
            <w:noWrap/>
            <w:vAlign w:val="bottom"/>
            <w:hideMark/>
          </w:tcPr>
          <w:p w14:paraId="6A486320" w14:textId="4EDFF07D"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Uppdrag inför fortsatt lagstif</w:t>
            </w:r>
            <w:r w:rsidR="007C1416">
              <w:rPr>
                <w:rFonts w:ascii="Arial" w:eastAsia="Times New Roman" w:hAnsi="Arial" w:cs="Arial"/>
                <w:sz w:val="14"/>
                <w:szCs w:val="14"/>
                <w:lang w:eastAsia="sv-SE"/>
              </w:rPr>
              <w:t>t</w:t>
            </w:r>
            <w:r w:rsidRPr="00461A1F">
              <w:rPr>
                <w:rFonts w:ascii="Arial" w:eastAsia="Times New Roman" w:hAnsi="Arial" w:cs="Arial"/>
                <w:sz w:val="14"/>
                <w:szCs w:val="14"/>
                <w:lang w:eastAsia="sv-SE"/>
              </w:rPr>
              <w:t>ningsarbete om ändring av det kön som framgår av</w:t>
            </w:r>
          </w:p>
        </w:tc>
        <w:tc>
          <w:tcPr>
            <w:tcW w:w="940" w:type="dxa"/>
            <w:tcBorders>
              <w:top w:val="nil"/>
              <w:left w:val="nil"/>
              <w:bottom w:val="nil"/>
              <w:right w:val="nil"/>
            </w:tcBorders>
            <w:shd w:val="clear" w:color="auto" w:fill="auto"/>
            <w:noWrap/>
            <w:vAlign w:val="bottom"/>
            <w:hideMark/>
          </w:tcPr>
          <w:p w14:paraId="760FB663" w14:textId="77777777" w:rsidR="00A23F7A" w:rsidRPr="00461A1F" w:rsidRDefault="00A23F7A" w:rsidP="00B5765E">
            <w:pPr>
              <w:rPr>
                <w:rFonts w:ascii="Arial" w:eastAsia="Times New Roman" w:hAnsi="Arial" w:cs="Arial"/>
                <w:sz w:val="14"/>
                <w:szCs w:val="14"/>
                <w:lang w:eastAsia="sv-SE"/>
              </w:rPr>
            </w:pPr>
          </w:p>
        </w:tc>
        <w:tc>
          <w:tcPr>
            <w:tcW w:w="900" w:type="dxa"/>
            <w:tcBorders>
              <w:top w:val="nil"/>
              <w:left w:val="nil"/>
              <w:bottom w:val="nil"/>
              <w:right w:val="nil"/>
            </w:tcBorders>
            <w:shd w:val="clear" w:color="auto" w:fill="auto"/>
            <w:noWrap/>
            <w:vAlign w:val="bottom"/>
            <w:hideMark/>
          </w:tcPr>
          <w:p w14:paraId="53D4E628"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w:t>
            </w:r>
          </w:p>
        </w:tc>
        <w:tc>
          <w:tcPr>
            <w:tcW w:w="880" w:type="dxa"/>
            <w:tcBorders>
              <w:top w:val="nil"/>
              <w:left w:val="nil"/>
              <w:bottom w:val="nil"/>
              <w:right w:val="nil"/>
            </w:tcBorders>
            <w:shd w:val="clear" w:color="auto" w:fill="auto"/>
            <w:noWrap/>
            <w:vAlign w:val="bottom"/>
            <w:hideMark/>
          </w:tcPr>
          <w:p w14:paraId="298E5F7B"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w:t>
            </w:r>
          </w:p>
        </w:tc>
      </w:tr>
      <w:tr w:rsidR="00A23F7A" w:rsidRPr="00461A1F" w14:paraId="15CE2951" w14:textId="77777777" w:rsidTr="00B5765E">
        <w:trPr>
          <w:gridAfter w:val="1"/>
          <w:wAfter w:w="19" w:type="dxa"/>
          <w:trHeight w:val="180"/>
        </w:trPr>
        <w:tc>
          <w:tcPr>
            <w:tcW w:w="4964" w:type="dxa"/>
            <w:tcBorders>
              <w:top w:val="nil"/>
              <w:left w:val="nil"/>
              <w:bottom w:val="nil"/>
              <w:right w:val="nil"/>
            </w:tcBorders>
            <w:shd w:val="clear" w:color="auto" w:fill="auto"/>
            <w:noWrap/>
            <w:vAlign w:val="bottom"/>
            <w:hideMark/>
          </w:tcPr>
          <w:p w14:paraId="32CA0286"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folkbokföringen (S 2019:B)</w:t>
            </w:r>
          </w:p>
        </w:tc>
        <w:tc>
          <w:tcPr>
            <w:tcW w:w="940" w:type="dxa"/>
            <w:tcBorders>
              <w:top w:val="nil"/>
              <w:left w:val="nil"/>
              <w:bottom w:val="nil"/>
              <w:right w:val="nil"/>
            </w:tcBorders>
            <w:shd w:val="clear" w:color="auto" w:fill="auto"/>
            <w:noWrap/>
            <w:vAlign w:val="bottom"/>
            <w:hideMark/>
          </w:tcPr>
          <w:p w14:paraId="0ACFA0CE"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900" w:type="dxa"/>
            <w:tcBorders>
              <w:top w:val="nil"/>
              <w:left w:val="nil"/>
              <w:bottom w:val="nil"/>
              <w:right w:val="nil"/>
            </w:tcBorders>
            <w:shd w:val="clear" w:color="auto" w:fill="auto"/>
            <w:noWrap/>
            <w:vAlign w:val="bottom"/>
            <w:hideMark/>
          </w:tcPr>
          <w:p w14:paraId="5A58B54F"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567 </w:t>
            </w:r>
          </w:p>
        </w:tc>
        <w:tc>
          <w:tcPr>
            <w:tcW w:w="880" w:type="dxa"/>
            <w:tcBorders>
              <w:top w:val="nil"/>
              <w:left w:val="nil"/>
              <w:bottom w:val="nil"/>
              <w:right w:val="nil"/>
            </w:tcBorders>
            <w:shd w:val="clear" w:color="auto" w:fill="auto"/>
            <w:noWrap/>
            <w:vAlign w:val="bottom"/>
            <w:hideMark/>
          </w:tcPr>
          <w:p w14:paraId="18307390"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r>
      <w:tr w:rsidR="00A23F7A" w:rsidRPr="00461A1F" w14:paraId="54B082F7" w14:textId="77777777" w:rsidTr="00B5765E">
        <w:trPr>
          <w:gridAfter w:val="1"/>
          <w:wAfter w:w="19" w:type="dxa"/>
          <w:trHeight w:val="180"/>
        </w:trPr>
        <w:tc>
          <w:tcPr>
            <w:tcW w:w="4964" w:type="dxa"/>
            <w:tcBorders>
              <w:top w:val="nil"/>
              <w:left w:val="nil"/>
              <w:bottom w:val="nil"/>
              <w:right w:val="nil"/>
            </w:tcBorders>
            <w:shd w:val="clear" w:color="auto" w:fill="auto"/>
            <w:noWrap/>
            <w:vAlign w:val="bottom"/>
            <w:hideMark/>
          </w:tcPr>
          <w:p w14:paraId="2113BF47"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Garantipensionsutredningen (S 2018:14)</w:t>
            </w:r>
          </w:p>
        </w:tc>
        <w:tc>
          <w:tcPr>
            <w:tcW w:w="940" w:type="dxa"/>
            <w:tcBorders>
              <w:top w:val="nil"/>
              <w:left w:val="nil"/>
              <w:bottom w:val="nil"/>
              <w:right w:val="nil"/>
            </w:tcBorders>
            <w:shd w:val="clear" w:color="auto" w:fill="auto"/>
            <w:noWrap/>
            <w:vAlign w:val="bottom"/>
            <w:hideMark/>
          </w:tcPr>
          <w:p w14:paraId="0D9DB8C6"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550 </w:t>
            </w:r>
          </w:p>
        </w:tc>
        <w:tc>
          <w:tcPr>
            <w:tcW w:w="900" w:type="dxa"/>
            <w:tcBorders>
              <w:top w:val="nil"/>
              <w:left w:val="nil"/>
              <w:bottom w:val="nil"/>
              <w:right w:val="nil"/>
            </w:tcBorders>
            <w:shd w:val="clear" w:color="auto" w:fill="auto"/>
            <w:noWrap/>
            <w:vAlign w:val="bottom"/>
            <w:hideMark/>
          </w:tcPr>
          <w:p w14:paraId="76C63D52"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3 162 </w:t>
            </w:r>
          </w:p>
        </w:tc>
        <w:tc>
          <w:tcPr>
            <w:tcW w:w="880" w:type="dxa"/>
            <w:tcBorders>
              <w:top w:val="nil"/>
              <w:left w:val="nil"/>
              <w:bottom w:val="nil"/>
              <w:right w:val="nil"/>
            </w:tcBorders>
            <w:shd w:val="clear" w:color="auto" w:fill="auto"/>
            <w:noWrap/>
            <w:vAlign w:val="bottom"/>
            <w:hideMark/>
          </w:tcPr>
          <w:p w14:paraId="2E2B783D"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120 </w:t>
            </w:r>
          </w:p>
        </w:tc>
      </w:tr>
      <w:tr w:rsidR="00A23F7A" w:rsidRPr="00461A1F" w14:paraId="118870C6" w14:textId="77777777" w:rsidTr="00B5765E">
        <w:trPr>
          <w:gridAfter w:val="1"/>
          <w:wAfter w:w="19" w:type="dxa"/>
          <w:trHeight w:val="180"/>
        </w:trPr>
        <w:tc>
          <w:tcPr>
            <w:tcW w:w="4964" w:type="dxa"/>
            <w:tcBorders>
              <w:top w:val="nil"/>
              <w:left w:val="nil"/>
              <w:bottom w:val="nil"/>
              <w:right w:val="nil"/>
            </w:tcBorders>
            <w:shd w:val="clear" w:color="auto" w:fill="auto"/>
            <w:noWrap/>
            <w:vAlign w:val="bottom"/>
            <w:hideMark/>
          </w:tcPr>
          <w:p w14:paraId="129D3086" w14:textId="39E463F9"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Utredningen om införande av en fast omsorgskontakt i hemtjänsten </w:t>
            </w:r>
            <w:r w:rsidR="007C1416">
              <w:rPr>
                <w:rFonts w:ascii="Arial" w:eastAsia="Times New Roman" w:hAnsi="Arial" w:cs="Arial"/>
                <w:sz w:val="14"/>
                <w:szCs w:val="14"/>
                <w:lang w:eastAsia="sv-SE"/>
              </w:rPr>
              <w:br/>
            </w:r>
            <w:r w:rsidRPr="00461A1F">
              <w:rPr>
                <w:rFonts w:ascii="Arial" w:eastAsia="Times New Roman" w:hAnsi="Arial" w:cs="Arial"/>
                <w:sz w:val="14"/>
                <w:szCs w:val="14"/>
                <w:lang w:eastAsia="sv-SE"/>
              </w:rPr>
              <w:t>(S 2019:02)</w:t>
            </w:r>
          </w:p>
        </w:tc>
        <w:tc>
          <w:tcPr>
            <w:tcW w:w="940" w:type="dxa"/>
            <w:tcBorders>
              <w:top w:val="nil"/>
              <w:left w:val="nil"/>
              <w:bottom w:val="nil"/>
              <w:right w:val="nil"/>
            </w:tcBorders>
            <w:shd w:val="clear" w:color="auto" w:fill="auto"/>
            <w:noWrap/>
            <w:vAlign w:val="bottom"/>
            <w:hideMark/>
          </w:tcPr>
          <w:p w14:paraId="335B42A6"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900" w:type="dxa"/>
            <w:tcBorders>
              <w:top w:val="nil"/>
              <w:left w:val="nil"/>
              <w:bottom w:val="nil"/>
              <w:right w:val="nil"/>
            </w:tcBorders>
            <w:shd w:val="clear" w:color="auto" w:fill="auto"/>
            <w:noWrap/>
            <w:vAlign w:val="bottom"/>
            <w:hideMark/>
          </w:tcPr>
          <w:p w14:paraId="4F189619"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426 </w:t>
            </w:r>
          </w:p>
        </w:tc>
        <w:tc>
          <w:tcPr>
            <w:tcW w:w="880" w:type="dxa"/>
            <w:tcBorders>
              <w:top w:val="nil"/>
              <w:left w:val="nil"/>
              <w:bottom w:val="nil"/>
              <w:right w:val="nil"/>
            </w:tcBorders>
            <w:shd w:val="clear" w:color="auto" w:fill="auto"/>
            <w:noWrap/>
            <w:vAlign w:val="bottom"/>
            <w:hideMark/>
          </w:tcPr>
          <w:p w14:paraId="7D4314F8"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25 </w:t>
            </w:r>
          </w:p>
        </w:tc>
      </w:tr>
      <w:tr w:rsidR="00A23F7A" w:rsidRPr="00461A1F" w14:paraId="62808146" w14:textId="77777777" w:rsidTr="00B5765E">
        <w:trPr>
          <w:gridAfter w:val="1"/>
          <w:wAfter w:w="19" w:type="dxa"/>
          <w:trHeight w:val="180"/>
        </w:trPr>
        <w:tc>
          <w:tcPr>
            <w:tcW w:w="4964" w:type="dxa"/>
            <w:tcBorders>
              <w:top w:val="nil"/>
              <w:left w:val="nil"/>
              <w:bottom w:val="nil"/>
              <w:right w:val="nil"/>
            </w:tcBorders>
            <w:shd w:val="clear" w:color="auto" w:fill="auto"/>
            <w:noWrap/>
            <w:vAlign w:val="bottom"/>
            <w:hideMark/>
          </w:tcPr>
          <w:p w14:paraId="3A5B0704" w14:textId="65380DA0"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Utr</w:t>
            </w:r>
            <w:r w:rsidR="00213F0D">
              <w:rPr>
                <w:rFonts w:ascii="Arial" w:eastAsia="Times New Roman" w:hAnsi="Arial" w:cs="Arial"/>
                <w:sz w:val="14"/>
                <w:szCs w:val="14"/>
                <w:lang w:eastAsia="sv-SE"/>
              </w:rPr>
              <w:t>.</w:t>
            </w:r>
            <w:r w:rsidRPr="00461A1F">
              <w:rPr>
                <w:rFonts w:ascii="Arial" w:eastAsia="Times New Roman" w:hAnsi="Arial" w:cs="Arial"/>
                <w:sz w:val="14"/>
                <w:szCs w:val="14"/>
                <w:lang w:eastAsia="sv-SE"/>
              </w:rPr>
              <w:t xml:space="preserve"> om ett upphandlat fondtorg för premiepension (Fi 2018:06 ) Utfall Fi-</w:t>
            </w:r>
            <w:proofErr w:type="spellStart"/>
            <w:r w:rsidRPr="00461A1F">
              <w:rPr>
                <w:rFonts w:ascii="Arial" w:eastAsia="Times New Roman" w:hAnsi="Arial" w:cs="Arial"/>
                <w:sz w:val="14"/>
                <w:szCs w:val="14"/>
                <w:lang w:eastAsia="sv-SE"/>
              </w:rPr>
              <w:t>dep</w:t>
            </w:r>
            <w:proofErr w:type="spellEnd"/>
          </w:p>
        </w:tc>
        <w:tc>
          <w:tcPr>
            <w:tcW w:w="940" w:type="dxa"/>
            <w:tcBorders>
              <w:top w:val="nil"/>
              <w:left w:val="nil"/>
              <w:bottom w:val="nil"/>
              <w:right w:val="nil"/>
            </w:tcBorders>
            <w:shd w:val="clear" w:color="auto" w:fill="auto"/>
            <w:noWrap/>
            <w:vAlign w:val="bottom"/>
            <w:hideMark/>
          </w:tcPr>
          <w:p w14:paraId="5128E8F0"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1 357 </w:t>
            </w:r>
          </w:p>
        </w:tc>
        <w:tc>
          <w:tcPr>
            <w:tcW w:w="900" w:type="dxa"/>
            <w:tcBorders>
              <w:top w:val="nil"/>
              <w:left w:val="nil"/>
              <w:bottom w:val="nil"/>
              <w:right w:val="nil"/>
            </w:tcBorders>
            <w:shd w:val="clear" w:color="auto" w:fill="auto"/>
            <w:noWrap/>
            <w:vAlign w:val="bottom"/>
            <w:hideMark/>
          </w:tcPr>
          <w:p w14:paraId="297D19C7"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997 </w:t>
            </w:r>
          </w:p>
        </w:tc>
        <w:tc>
          <w:tcPr>
            <w:tcW w:w="880" w:type="dxa"/>
            <w:tcBorders>
              <w:top w:val="nil"/>
              <w:left w:val="nil"/>
              <w:bottom w:val="nil"/>
              <w:right w:val="nil"/>
            </w:tcBorders>
            <w:shd w:val="clear" w:color="auto" w:fill="auto"/>
            <w:noWrap/>
            <w:vAlign w:val="bottom"/>
            <w:hideMark/>
          </w:tcPr>
          <w:p w14:paraId="3F52B1EC"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40 </w:t>
            </w:r>
          </w:p>
        </w:tc>
      </w:tr>
      <w:tr w:rsidR="00A23F7A" w:rsidRPr="00461A1F" w14:paraId="5B4F8F1A" w14:textId="77777777" w:rsidTr="00B5765E">
        <w:trPr>
          <w:gridAfter w:val="1"/>
          <w:wAfter w:w="19" w:type="dxa"/>
          <w:trHeight w:val="180"/>
        </w:trPr>
        <w:tc>
          <w:tcPr>
            <w:tcW w:w="4964" w:type="dxa"/>
            <w:tcBorders>
              <w:top w:val="nil"/>
              <w:left w:val="nil"/>
              <w:bottom w:val="nil"/>
              <w:right w:val="nil"/>
            </w:tcBorders>
            <w:shd w:val="clear" w:color="auto" w:fill="auto"/>
            <w:vAlign w:val="bottom"/>
            <w:hideMark/>
          </w:tcPr>
          <w:p w14:paraId="76EC52C3" w14:textId="205F8330"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Utr</w:t>
            </w:r>
            <w:r w:rsidR="00213F0D">
              <w:rPr>
                <w:rFonts w:ascii="Arial" w:eastAsia="Times New Roman" w:hAnsi="Arial" w:cs="Arial"/>
                <w:sz w:val="14"/>
                <w:szCs w:val="14"/>
                <w:lang w:eastAsia="sv-SE"/>
              </w:rPr>
              <w:t>.</w:t>
            </w:r>
            <w:r w:rsidRPr="00461A1F">
              <w:rPr>
                <w:rFonts w:ascii="Arial" w:eastAsia="Times New Roman" w:hAnsi="Arial" w:cs="Arial"/>
                <w:sz w:val="14"/>
                <w:szCs w:val="14"/>
                <w:lang w:eastAsia="sv-SE"/>
              </w:rPr>
              <w:t xml:space="preserve"> om ett upphandlat fondtorg för premiepension (Fi 2018:06)</w:t>
            </w:r>
          </w:p>
        </w:tc>
        <w:tc>
          <w:tcPr>
            <w:tcW w:w="940" w:type="dxa"/>
            <w:tcBorders>
              <w:top w:val="nil"/>
              <w:left w:val="nil"/>
              <w:bottom w:val="nil"/>
              <w:right w:val="nil"/>
            </w:tcBorders>
            <w:shd w:val="clear" w:color="auto" w:fill="auto"/>
            <w:noWrap/>
            <w:vAlign w:val="bottom"/>
            <w:hideMark/>
          </w:tcPr>
          <w:p w14:paraId="632FF81A"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900" w:type="dxa"/>
            <w:tcBorders>
              <w:top w:val="nil"/>
              <w:left w:val="nil"/>
              <w:bottom w:val="nil"/>
              <w:right w:val="nil"/>
            </w:tcBorders>
            <w:shd w:val="clear" w:color="auto" w:fill="auto"/>
            <w:noWrap/>
            <w:vAlign w:val="bottom"/>
            <w:hideMark/>
          </w:tcPr>
          <w:p w14:paraId="424DE1A0"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3 617 </w:t>
            </w:r>
          </w:p>
        </w:tc>
        <w:tc>
          <w:tcPr>
            <w:tcW w:w="880" w:type="dxa"/>
            <w:tcBorders>
              <w:top w:val="nil"/>
              <w:left w:val="nil"/>
              <w:bottom w:val="nil"/>
              <w:right w:val="nil"/>
            </w:tcBorders>
            <w:shd w:val="clear" w:color="auto" w:fill="auto"/>
            <w:noWrap/>
            <w:vAlign w:val="bottom"/>
            <w:hideMark/>
          </w:tcPr>
          <w:p w14:paraId="40D58B58"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72 </w:t>
            </w:r>
          </w:p>
        </w:tc>
      </w:tr>
      <w:tr w:rsidR="00A23F7A" w:rsidRPr="00461A1F" w14:paraId="1BB594C9" w14:textId="77777777" w:rsidTr="00B5765E">
        <w:trPr>
          <w:gridAfter w:val="1"/>
          <w:wAfter w:w="19" w:type="dxa"/>
          <w:trHeight w:val="180"/>
        </w:trPr>
        <w:tc>
          <w:tcPr>
            <w:tcW w:w="4964" w:type="dxa"/>
            <w:tcBorders>
              <w:top w:val="nil"/>
              <w:left w:val="nil"/>
              <w:bottom w:val="nil"/>
              <w:right w:val="nil"/>
            </w:tcBorders>
            <w:shd w:val="clear" w:color="auto" w:fill="auto"/>
            <w:vAlign w:val="bottom"/>
            <w:hideMark/>
          </w:tcPr>
          <w:p w14:paraId="1631B403"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Utredningen Nationell samordnare för kompetensförsörjning </w:t>
            </w:r>
          </w:p>
        </w:tc>
        <w:tc>
          <w:tcPr>
            <w:tcW w:w="940" w:type="dxa"/>
            <w:tcBorders>
              <w:top w:val="nil"/>
              <w:left w:val="nil"/>
              <w:bottom w:val="nil"/>
              <w:right w:val="nil"/>
            </w:tcBorders>
            <w:shd w:val="clear" w:color="auto" w:fill="auto"/>
            <w:noWrap/>
            <w:vAlign w:val="bottom"/>
            <w:hideMark/>
          </w:tcPr>
          <w:p w14:paraId="0BD38938"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900" w:type="dxa"/>
            <w:tcBorders>
              <w:top w:val="nil"/>
              <w:left w:val="nil"/>
              <w:bottom w:val="nil"/>
              <w:right w:val="nil"/>
            </w:tcBorders>
            <w:shd w:val="clear" w:color="auto" w:fill="auto"/>
            <w:noWrap/>
            <w:vAlign w:val="bottom"/>
            <w:hideMark/>
          </w:tcPr>
          <w:p w14:paraId="4D43F0AD"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w:t>
            </w:r>
          </w:p>
        </w:tc>
        <w:tc>
          <w:tcPr>
            <w:tcW w:w="880" w:type="dxa"/>
            <w:tcBorders>
              <w:top w:val="nil"/>
              <w:left w:val="nil"/>
              <w:bottom w:val="nil"/>
              <w:right w:val="nil"/>
            </w:tcBorders>
            <w:shd w:val="clear" w:color="auto" w:fill="auto"/>
            <w:noWrap/>
            <w:vAlign w:val="bottom"/>
            <w:hideMark/>
          </w:tcPr>
          <w:p w14:paraId="4274F3B1"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w:t>
            </w:r>
          </w:p>
        </w:tc>
      </w:tr>
      <w:tr w:rsidR="00A23F7A" w:rsidRPr="00461A1F" w14:paraId="5FE01941" w14:textId="77777777" w:rsidTr="00B5765E">
        <w:trPr>
          <w:gridAfter w:val="1"/>
          <w:wAfter w:w="19" w:type="dxa"/>
          <w:trHeight w:val="180"/>
        </w:trPr>
        <w:tc>
          <w:tcPr>
            <w:tcW w:w="4964" w:type="dxa"/>
            <w:tcBorders>
              <w:top w:val="nil"/>
              <w:left w:val="nil"/>
              <w:bottom w:val="nil"/>
              <w:right w:val="nil"/>
            </w:tcBorders>
            <w:shd w:val="clear" w:color="auto" w:fill="auto"/>
            <w:noWrap/>
            <w:vAlign w:val="bottom"/>
            <w:hideMark/>
          </w:tcPr>
          <w:p w14:paraId="2019A170" w14:textId="74D3E486"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inom vård och omsorg om äldre</w:t>
            </w:r>
            <w:r w:rsidR="00D1655D">
              <w:rPr>
                <w:rFonts w:ascii="Arial" w:eastAsia="Times New Roman" w:hAnsi="Arial" w:cs="Arial"/>
                <w:sz w:val="14"/>
                <w:szCs w:val="14"/>
                <w:lang w:eastAsia="sv-SE"/>
              </w:rPr>
              <w:t xml:space="preserve"> </w:t>
            </w:r>
            <w:r w:rsidRPr="00461A1F">
              <w:rPr>
                <w:rFonts w:ascii="Arial" w:eastAsia="Times New Roman" w:hAnsi="Arial" w:cs="Arial"/>
                <w:sz w:val="14"/>
                <w:szCs w:val="14"/>
                <w:lang w:eastAsia="sv-SE"/>
              </w:rPr>
              <w:t>(S 2019:04)</w:t>
            </w:r>
          </w:p>
        </w:tc>
        <w:tc>
          <w:tcPr>
            <w:tcW w:w="940" w:type="dxa"/>
            <w:tcBorders>
              <w:top w:val="nil"/>
              <w:left w:val="nil"/>
              <w:bottom w:val="nil"/>
              <w:right w:val="nil"/>
            </w:tcBorders>
            <w:shd w:val="clear" w:color="auto" w:fill="auto"/>
            <w:noWrap/>
            <w:vAlign w:val="bottom"/>
            <w:hideMark/>
          </w:tcPr>
          <w:p w14:paraId="125304EE"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900" w:type="dxa"/>
            <w:tcBorders>
              <w:top w:val="nil"/>
              <w:left w:val="nil"/>
              <w:bottom w:val="nil"/>
              <w:right w:val="nil"/>
            </w:tcBorders>
            <w:shd w:val="clear" w:color="auto" w:fill="auto"/>
            <w:noWrap/>
            <w:vAlign w:val="bottom"/>
            <w:hideMark/>
          </w:tcPr>
          <w:p w14:paraId="15F0DDA1"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208 </w:t>
            </w:r>
          </w:p>
        </w:tc>
        <w:tc>
          <w:tcPr>
            <w:tcW w:w="880" w:type="dxa"/>
            <w:tcBorders>
              <w:top w:val="nil"/>
              <w:left w:val="nil"/>
              <w:bottom w:val="nil"/>
              <w:right w:val="nil"/>
            </w:tcBorders>
            <w:shd w:val="clear" w:color="auto" w:fill="auto"/>
            <w:noWrap/>
            <w:vAlign w:val="bottom"/>
            <w:hideMark/>
          </w:tcPr>
          <w:p w14:paraId="547321AF"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r>
      <w:tr w:rsidR="00A23F7A" w:rsidRPr="00461A1F" w14:paraId="1D07D61A" w14:textId="77777777" w:rsidTr="00B5765E">
        <w:trPr>
          <w:gridAfter w:val="1"/>
          <w:wAfter w:w="19" w:type="dxa"/>
          <w:trHeight w:val="180"/>
        </w:trPr>
        <w:tc>
          <w:tcPr>
            <w:tcW w:w="4964" w:type="dxa"/>
            <w:tcBorders>
              <w:top w:val="nil"/>
              <w:left w:val="nil"/>
              <w:bottom w:val="nil"/>
              <w:right w:val="nil"/>
            </w:tcBorders>
            <w:shd w:val="clear" w:color="auto" w:fill="auto"/>
            <w:noWrap/>
            <w:vAlign w:val="bottom"/>
            <w:hideMark/>
          </w:tcPr>
          <w:p w14:paraId="3335B4EC"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En sammanhållen god och nära vård för barn och unga (S: 2019:05 )</w:t>
            </w:r>
          </w:p>
        </w:tc>
        <w:tc>
          <w:tcPr>
            <w:tcW w:w="940" w:type="dxa"/>
            <w:tcBorders>
              <w:top w:val="nil"/>
              <w:left w:val="nil"/>
              <w:bottom w:val="nil"/>
              <w:right w:val="nil"/>
            </w:tcBorders>
            <w:shd w:val="clear" w:color="auto" w:fill="auto"/>
            <w:noWrap/>
            <w:vAlign w:val="bottom"/>
            <w:hideMark/>
          </w:tcPr>
          <w:p w14:paraId="2E6A8133"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900" w:type="dxa"/>
            <w:tcBorders>
              <w:top w:val="nil"/>
              <w:left w:val="nil"/>
              <w:bottom w:val="nil"/>
              <w:right w:val="nil"/>
            </w:tcBorders>
            <w:shd w:val="clear" w:color="auto" w:fill="auto"/>
            <w:noWrap/>
            <w:vAlign w:val="bottom"/>
            <w:hideMark/>
          </w:tcPr>
          <w:p w14:paraId="46EB5599"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880" w:type="dxa"/>
            <w:tcBorders>
              <w:top w:val="nil"/>
              <w:left w:val="nil"/>
              <w:bottom w:val="nil"/>
              <w:right w:val="nil"/>
            </w:tcBorders>
            <w:shd w:val="clear" w:color="auto" w:fill="auto"/>
            <w:noWrap/>
            <w:vAlign w:val="bottom"/>
            <w:hideMark/>
          </w:tcPr>
          <w:p w14:paraId="4D3FA0C7"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r>
      <w:tr w:rsidR="00A23F7A" w:rsidRPr="00461A1F" w14:paraId="75B9AB09" w14:textId="77777777" w:rsidTr="00B5765E">
        <w:trPr>
          <w:gridAfter w:val="1"/>
          <w:wAfter w:w="19" w:type="dxa"/>
          <w:trHeight w:val="180"/>
        </w:trPr>
        <w:tc>
          <w:tcPr>
            <w:tcW w:w="4964" w:type="dxa"/>
            <w:tcBorders>
              <w:top w:val="nil"/>
              <w:left w:val="nil"/>
              <w:bottom w:val="nil"/>
              <w:right w:val="nil"/>
            </w:tcBorders>
            <w:shd w:val="clear" w:color="auto" w:fill="auto"/>
            <w:noWrap/>
            <w:vAlign w:val="bottom"/>
            <w:hideMark/>
          </w:tcPr>
          <w:p w14:paraId="50AD54D3" w14:textId="77777777" w:rsidR="00A23F7A" w:rsidRPr="00461A1F" w:rsidRDefault="00A23F7A" w:rsidP="00B5765E">
            <w:pPr>
              <w:jc w:val="right"/>
              <w:rPr>
                <w:rFonts w:ascii="Arial" w:eastAsia="Times New Roman" w:hAnsi="Arial" w:cs="Arial"/>
                <w:sz w:val="14"/>
                <w:szCs w:val="14"/>
                <w:lang w:eastAsia="sv-SE"/>
              </w:rPr>
            </w:pPr>
          </w:p>
        </w:tc>
        <w:tc>
          <w:tcPr>
            <w:tcW w:w="940" w:type="dxa"/>
            <w:tcBorders>
              <w:top w:val="nil"/>
              <w:left w:val="nil"/>
              <w:bottom w:val="nil"/>
              <w:right w:val="nil"/>
            </w:tcBorders>
            <w:shd w:val="clear" w:color="auto" w:fill="auto"/>
            <w:noWrap/>
            <w:vAlign w:val="bottom"/>
            <w:hideMark/>
          </w:tcPr>
          <w:p w14:paraId="249BF108" w14:textId="77777777" w:rsidR="00A23F7A" w:rsidRPr="00461A1F" w:rsidRDefault="00A23F7A" w:rsidP="00B5765E">
            <w:pPr>
              <w:rPr>
                <w:rFonts w:eastAsia="Times New Roman" w:cs="Times New Roman"/>
                <w:lang w:eastAsia="sv-SE"/>
              </w:rPr>
            </w:pPr>
          </w:p>
        </w:tc>
        <w:tc>
          <w:tcPr>
            <w:tcW w:w="900" w:type="dxa"/>
            <w:tcBorders>
              <w:top w:val="nil"/>
              <w:left w:val="nil"/>
              <w:bottom w:val="nil"/>
              <w:right w:val="nil"/>
            </w:tcBorders>
            <w:shd w:val="clear" w:color="auto" w:fill="auto"/>
            <w:noWrap/>
            <w:vAlign w:val="bottom"/>
            <w:hideMark/>
          </w:tcPr>
          <w:p w14:paraId="0D7A733C"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w:t>
            </w:r>
          </w:p>
        </w:tc>
        <w:tc>
          <w:tcPr>
            <w:tcW w:w="880" w:type="dxa"/>
            <w:tcBorders>
              <w:top w:val="nil"/>
              <w:left w:val="nil"/>
              <w:bottom w:val="nil"/>
              <w:right w:val="nil"/>
            </w:tcBorders>
            <w:shd w:val="clear" w:color="auto" w:fill="auto"/>
            <w:noWrap/>
            <w:vAlign w:val="bottom"/>
            <w:hideMark/>
          </w:tcPr>
          <w:p w14:paraId="2DA38889"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w:t>
            </w:r>
          </w:p>
        </w:tc>
      </w:tr>
      <w:tr w:rsidR="00A23F7A" w:rsidRPr="00461A1F" w14:paraId="005692E7" w14:textId="77777777" w:rsidTr="00B5765E">
        <w:trPr>
          <w:gridAfter w:val="1"/>
          <w:wAfter w:w="19" w:type="dxa"/>
          <w:trHeight w:val="180"/>
        </w:trPr>
        <w:tc>
          <w:tcPr>
            <w:tcW w:w="4964" w:type="dxa"/>
            <w:tcBorders>
              <w:top w:val="nil"/>
              <w:left w:val="nil"/>
              <w:bottom w:val="nil"/>
              <w:right w:val="nil"/>
            </w:tcBorders>
            <w:shd w:val="clear" w:color="auto" w:fill="auto"/>
            <w:noWrap/>
            <w:vAlign w:val="bottom"/>
            <w:hideMark/>
          </w:tcPr>
          <w:p w14:paraId="6EE36C1B" w14:textId="77777777" w:rsidR="00A23F7A" w:rsidRPr="00461A1F" w:rsidRDefault="00A23F7A" w:rsidP="00B5765E">
            <w:pPr>
              <w:rPr>
                <w:rFonts w:ascii="Arial" w:eastAsia="Times New Roman" w:hAnsi="Arial" w:cs="Arial"/>
                <w:sz w:val="14"/>
                <w:szCs w:val="14"/>
                <w:lang w:eastAsia="sv-SE"/>
              </w:rPr>
            </w:pPr>
          </w:p>
        </w:tc>
        <w:tc>
          <w:tcPr>
            <w:tcW w:w="940" w:type="dxa"/>
            <w:tcBorders>
              <w:top w:val="nil"/>
              <w:left w:val="nil"/>
              <w:bottom w:val="nil"/>
              <w:right w:val="nil"/>
            </w:tcBorders>
            <w:shd w:val="clear" w:color="auto" w:fill="auto"/>
            <w:noWrap/>
            <w:vAlign w:val="bottom"/>
            <w:hideMark/>
          </w:tcPr>
          <w:p w14:paraId="25B7411F" w14:textId="77777777" w:rsidR="00A23F7A" w:rsidRPr="00461A1F" w:rsidRDefault="00A23F7A" w:rsidP="00B5765E">
            <w:pPr>
              <w:rPr>
                <w:rFonts w:eastAsia="Times New Roman" w:cs="Times New Roman"/>
                <w:lang w:eastAsia="sv-SE"/>
              </w:rPr>
            </w:pPr>
          </w:p>
        </w:tc>
        <w:tc>
          <w:tcPr>
            <w:tcW w:w="900" w:type="dxa"/>
            <w:tcBorders>
              <w:top w:val="nil"/>
              <w:left w:val="nil"/>
              <w:bottom w:val="nil"/>
              <w:right w:val="nil"/>
            </w:tcBorders>
            <w:shd w:val="clear" w:color="auto" w:fill="auto"/>
            <w:noWrap/>
            <w:vAlign w:val="bottom"/>
            <w:hideMark/>
          </w:tcPr>
          <w:p w14:paraId="0249F8BD" w14:textId="77777777" w:rsidR="00A23F7A" w:rsidRPr="00461A1F" w:rsidRDefault="00A23F7A" w:rsidP="00B5765E">
            <w:pPr>
              <w:rPr>
                <w:rFonts w:eastAsia="Times New Roman" w:cs="Times New Roman"/>
                <w:lang w:eastAsia="sv-SE"/>
              </w:rPr>
            </w:pPr>
          </w:p>
        </w:tc>
        <w:tc>
          <w:tcPr>
            <w:tcW w:w="880" w:type="dxa"/>
            <w:tcBorders>
              <w:top w:val="nil"/>
              <w:left w:val="nil"/>
              <w:bottom w:val="nil"/>
              <w:right w:val="nil"/>
            </w:tcBorders>
            <w:shd w:val="clear" w:color="auto" w:fill="auto"/>
            <w:noWrap/>
            <w:vAlign w:val="bottom"/>
            <w:hideMark/>
          </w:tcPr>
          <w:p w14:paraId="6AD82028" w14:textId="77777777" w:rsidR="00A23F7A" w:rsidRPr="00461A1F" w:rsidRDefault="00A23F7A" w:rsidP="00B5765E">
            <w:pPr>
              <w:rPr>
                <w:rFonts w:eastAsia="Times New Roman" w:cs="Times New Roman"/>
                <w:lang w:eastAsia="sv-SE"/>
              </w:rPr>
            </w:pPr>
          </w:p>
        </w:tc>
      </w:tr>
      <w:tr w:rsidR="00A23F7A" w:rsidRPr="00461A1F" w14:paraId="46EA7C9E" w14:textId="77777777" w:rsidTr="00B5765E">
        <w:trPr>
          <w:gridAfter w:val="1"/>
          <w:wAfter w:w="19" w:type="dxa"/>
          <w:trHeight w:val="180"/>
        </w:trPr>
        <w:tc>
          <w:tcPr>
            <w:tcW w:w="4964" w:type="dxa"/>
            <w:tcBorders>
              <w:top w:val="nil"/>
              <w:left w:val="nil"/>
              <w:bottom w:val="nil"/>
              <w:right w:val="nil"/>
            </w:tcBorders>
            <w:shd w:val="clear" w:color="auto" w:fill="auto"/>
            <w:noWrap/>
            <w:vAlign w:val="bottom"/>
            <w:hideMark/>
          </w:tcPr>
          <w:p w14:paraId="144E4F68" w14:textId="77777777" w:rsidR="00A23F7A" w:rsidRPr="00461A1F" w:rsidRDefault="00A23F7A" w:rsidP="00B5765E">
            <w:pPr>
              <w:jc w:val="right"/>
              <w:rPr>
                <w:rFonts w:ascii="Arial" w:eastAsia="Times New Roman" w:hAnsi="Arial" w:cs="Arial"/>
                <w:b/>
                <w:bCs/>
                <w:sz w:val="14"/>
                <w:szCs w:val="14"/>
                <w:lang w:eastAsia="sv-SE"/>
              </w:rPr>
            </w:pPr>
            <w:r w:rsidRPr="00461A1F">
              <w:rPr>
                <w:rFonts w:ascii="Arial" w:eastAsia="Times New Roman" w:hAnsi="Arial" w:cs="Arial"/>
                <w:b/>
                <w:bCs/>
                <w:sz w:val="14"/>
                <w:szCs w:val="14"/>
                <w:lang w:eastAsia="sv-SE"/>
              </w:rPr>
              <w:t>Summa</w:t>
            </w:r>
          </w:p>
        </w:tc>
        <w:tc>
          <w:tcPr>
            <w:tcW w:w="940" w:type="dxa"/>
            <w:tcBorders>
              <w:top w:val="nil"/>
              <w:left w:val="nil"/>
              <w:bottom w:val="nil"/>
              <w:right w:val="nil"/>
            </w:tcBorders>
            <w:shd w:val="clear" w:color="auto" w:fill="auto"/>
            <w:noWrap/>
            <w:vAlign w:val="bottom"/>
            <w:hideMark/>
          </w:tcPr>
          <w:p w14:paraId="1B49180F" w14:textId="77777777" w:rsidR="00A23F7A" w:rsidRPr="00461A1F" w:rsidRDefault="00A23F7A" w:rsidP="00B5765E">
            <w:pPr>
              <w:jc w:val="right"/>
              <w:rPr>
                <w:rFonts w:ascii="Arial" w:eastAsia="Times New Roman" w:hAnsi="Arial" w:cs="Arial"/>
                <w:b/>
                <w:bCs/>
                <w:sz w:val="14"/>
                <w:szCs w:val="14"/>
                <w:lang w:eastAsia="sv-SE"/>
              </w:rPr>
            </w:pPr>
            <w:r w:rsidRPr="00461A1F">
              <w:rPr>
                <w:rFonts w:ascii="Arial" w:eastAsia="Times New Roman" w:hAnsi="Arial" w:cs="Arial"/>
                <w:b/>
                <w:bCs/>
                <w:sz w:val="14"/>
                <w:szCs w:val="14"/>
                <w:lang w:eastAsia="sv-SE"/>
              </w:rPr>
              <w:t xml:space="preserve">92 578 </w:t>
            </w:r>
          </w:p>
        </w:tc>
        <w:tc>
          <w:tcPr>
            <w:tcW w:w="900" w:type="dxa"/>
            <w:tcBorders>
              <w:top w:val="nil"/>
              <w:left w:val="nil"/>
              <w:bottom w:val="nil"/>
              <w:right w:val="nil"/>
            </w:tcBorders>
            <w:shd w:val="clear" w:color="auto" w:fill="auto"/>
            <w:noWrap/>
            <w:vAlign w:val="bottom"/>
            <w:hideMark/>
          </w:tcPr>
          <w:p w14:paraId="5E2CC009" w14:textId="77777777" w:rsidR="00A23F7A" w:rsidRPr="00461A1F" w:rsidRDefault="00A23F7A" w:rsidP="00B5765E">
            <w:pPr>
              <w:jc w:val="right"/>
              <w:rPr>
                <w:rFonts w:ascii="Arial" w:eastAsia="Times New Roman" w:hAnsi="Arial" w:cs="Arial"/>
                <w:b/>
                <w:bCs/>
                <w:sz w:val="14"/>
                <w:szCs w:val="14"/>
                <w:lang w:eastAsia="sv-SE"/>
              </w:rPr>
            </w:pPr>
            <w:r w:rsidRPr="00461A1F">
              <w:rPr>
                <w:rFonts w:ascii="Arial" w:eastAsia="Times New Roman" w:hAnsi="Arial" w:cs="Arial"/>
                <w:b/>
                <w:bCs/>
                <w:sz w:val="14"/>
                <w:szCs w:val="14"/>
                <w:lang w:eastAsia="sv-SE"/>
              </w:rPr>
              <w:t xml:space="preserve">52 023 </w:t>
            </w:r>
          </w:p>
        </w:tc>
        <w:tc>
          <w:tcPr>
            <w:tcW w:w="880" w:type="dxa"/>
            <w:tcBorders>
              <w:top w:val="nil"/>
              <w:left w:val="nil"/>
              <w:bottom w:val="nil"/>
              <w:right w:val="nil"/>
            </w:tcBorders>
            <w:shd w:val="clear" w:color="auto" w:fill="auto"/>
            <w:noWrap/>
            <w:vAlign w:val="bottom"/>
            <w:hideMark/>
          </w:tcPr>
          <w:p w14:paraId="75CFFB59" w14:textId="77777777" w:rsidR="00A23F7A" w:rsidRPr="00461A1F" w:rsidRDefault="00A23F7A" w:rsidP="00B5765E">
            <w:pPr>
              <w:jc w:val="right"/>
              <w:rPr>
                <w:rFonts w:ascii="Arial" w:eastAsia="Times New Roman" w:hAnsi="Arial" w:cs="Arial"/>
                <w:b/>
                <w:bCs/>
                <w:sz w:val="14"/>
                <w:szCs w:val="14"/>
                <w:lang w:eastAsia="sv-SE"/>
              </w:rPr>
            </w:pPr>
            <w:r w:rsidRPr="00461A1F">
              <w:rPr>
                <w:rFonts w:ascii="Arial" w:eastAsia="Times New Roman" w:hAnsi="Arial" w:cs="Arial"/>
                <w:b/>
                <w:bCs/>
                <w:sz w:val="14"/>
                <w:szCs w:val="14"/>
                <w:lang w:eastAsia="sv-SE"/>
              </w:rPr>
              <w:t xml:space="preserve">1 434 </w:t>
            </w:r>
          </w:p>
        </w:tc>
      </w:tr>
      <w:tr w:rsidR="00A23F7A" w:rsidRPr="00461A1F" w14:paraId="231F16F9" w14:textId="77777777" w:rsidTr="00B5765E">
        <w:trPr>
          <w:gridAfter w:val="1"/>
          <w:wAfter w:w="19" w:type="dxa"/>
          <w:trHeight w:val="180"/>
        </w:trPr>
        <w:tc>
          <w:tcPr>
            <w:tcW w:w="4964" w:type="dxa"/>
            <w:tcBorders>
              <w:top w:val="nil"/>
              <w:left w:val="nil"/>
              <w:bottom w:val="nil"/>
              <w:right w:val="nil"/>
            </w:tcBorders>
            <w:shd w:val="clear" w:color="auto" w:fill="auto"/>
            <w:noWrap/>
            <w:vAlign w:val="bottom"/>
            <w:hideMark/>
          </w:tcPr>
          <w:p w14:paraId="2CBB99D5" w14:textId="77777777" w:rsidR="00A23F7A" w:rsidRPr="00461A1F" w:rsidRDefault="00A23F7A" w:rsidP="00B5765E">
            <w:pPr>
              <w:jc w:val="right"/>
              <w:rPr>
                <w:rFonts w:ascii="Arial" w:eastAsia="Times New Roman" w:hAnsi="Arial" w:cs="Arial"/>
                <w:b/>
                <w:bCs/>
                <w:sz w:val="14"/>
                <w:szCs w:val="14"/>
                <w:lang w:eastAsia="sv-SE"/>
              </w:rPr>
            </w:pPr>
          </w:p>
        </w:tc>
        <w:tc>
          <w:tcPr>
            <w:tcW w:w="940" w:type="dxa"/>
            <w:tcBorders>
              <w:top w:val="nil"/>
              <w:left w:val="nil"/>
              <w:bottom w:val="nil"/>
              <w:right w:val="nil"/>
            </w:tcBorders>
            <w:shd w:val="clear" w:color="auto" w:fill="auto"/>
            <w:noWrap/>
            <w:vAlign w:val="bottom"/>
            <w:hideMark/>
          </w:tcPr>
          <w:p w14:paraId="34095174" w14:textId="77777777" w:rsidR="00A23F7A" w:rsidRPr="00461A1F" w:rsidRDefault="00A23F7A" w:rsidP="00B5765E">
            <w:pPr>
              <w:rPr>
                <w:rFonts w:eastAsia="Times New Roman" w:cs="Times New Roman"/>
                <w:lang w:eastAsia="sv-SE"/>
              </w:rPr>
            </w:pPr>
          </w:p>
        </w:tc>
        <w:tc>
          <w:tcPr>
            <w:tcW w:w="900" w:type="dxa"/>
            <w:tcBorders>
              <w:top w:val="nil"/>
              <w:left w:val="nil"/>
              <w:bottom w:val="nil"/>
              <w:right w:val="nil"/>
            </w:tcBorders>
            <w:shd w:val="clear" w:color="auto" w:fill="auto"/>
            <w:noWrap/>
            <w:vAlign w:val="bottom"/>
            <w:hideMark/>
          </w:tcPr>
          <w:p w14:paraId="64869725" w14:textId="77777777" w:rsidR="00A23F7A" w:rsidRPr="00461A1F" w:rsidRDefault="00A23F7A" w:rsidP="00B5765E">
            <w:pPr>
              <w:rPr>
                <w:rFonts w:eastAsia="Times New Roman" w:cs="Times New Roman"/>
                <w:lang w:eastAsia="sv-SE"/>
              </w:rPr>
            </w:pPr>
          </w:p>
        </w:tc>
        <w:tc>
          <w:tcPr>
            <w:tcW w:w="880" w:type="dxa"/>
            <w:tcBorders>
              <w:top w:val="nil"/>
              <w:left w:val="nil"/>
              <w:bottom w:val="nil"/>
              <w:right w:val="nil"/>
            </w:tcBorders>
            <w:shd w:val="clear" w:color="auto" w:fill="auto"/>
            <w:noWrap/>
            <w:vAlign w:val="bottom"/>
            <w:hideMark/>
          </w:tcPr>
          <w:p w14:paraId="1A6155A3" w14:textId="77777777" w:rsidR="00A23F7A" w:rsidRPr="00461A1F" w:rsidRDefault="00A23F7A" w:rsidP="00B5765E">
            <w:pPr>
              <w:rPr>
                <w:rFonts w:eastAsia="Times New Roman" w:cs="Times New Roman"/>
                <w:lang w:eastAsia="sv-SE"/>
              </w:rPr>
            </w:pPr>
          </w:p>
        </w:tc>
      </w:tr>
      <w:tr w:rsidR="00A23F7A" w:rsidRPr="00461A1F" w14:paraId="7D55252F" w14:textId="77777777" w:rsidTr="00B5765E">
        <w:trPr>
          <w:gridAfter w:val="1"/>
          <w:wAfter w:w="19" w:type="dxa"/>
          <w:trHeight w:val="180"/>
        </w:trPr>
        <w:tc>
          <w:tcPr>
            <w:tcW w:w="4964" w:type="dxa"/>
            <w:tcBorders>
              <w:top w:val="nil"/>
              <w:left w:val="nil"/>
              <w:bottom w:val="nil"/>
              <w:right w:val="nil"/>
            </w:tcBorders>
            <w:shd w:val="clear" w:color="auto" w:fill="auto"/>
            <w:noWrap/>
            <w:vAlign w:val="bottom"/>
            <w:hideMark/>
          </w:tcPr>
          <w:p w14:paraId="7AC1103E" w14:textId="77777777" w:rsidR="00A23F7A" w:rsidRPr="00461A1F" w:rsidRDefault="00A23F7A" w:rsidP="00B5765E">
            <w:pPr>
              <w:rPr>
                <w:rFonts w:ascii="Arial" w:eastAsia="Times New Roman" w:hAnsi="Arial" w:cs="Arial"/>
                <w:b/>
                <w:bCs/>
                <w:sz w:val="14"/>
                <w:szCs w:val="14"/>
                <w:lang w:eastAsia="sv-SE"/>
              </w:rPr>
            </w:pPr>
            <w:r w:rsidRPr="00461A1F">
              <w:rPr>
                <w:rFonts w:ascii="Arial" w:eastAsia="Times New Roman" w:hAnsi="Arial" w:cs="Arial"/>
                <w:b/>
                <w:bCs/>
                <w:sz w:val="14"/>
                <w:szCs w:val="14"/>
                <w:lang w:eastAsia="sv-SE"/>
              </w:rPr>
              <w:t>Kommittéer som slutredovisat sitt uppdrag</w:t>
            </w:r>
          </w:p>
        </w:tc>
        <w:tc>
          <w:tcPr>
            <w:tcW w:w="940" w:type="dxa"/>
            <w:tcBorders>
              <w:top w:val="nil"/>
              <w:left w:val="nil"/>
              <w:bottom w:val="nil"/>
              <w:right w:val="nil"/>
            </w:tcBorders>
            <w:shd w:val="clear" w:color="auto" w:fill="auto"/>
            <w:noWrap/>
            <w:vAlign w:val="bottom"/>
            <w:hideMark/>
          </w:tcPr>
          <w:p w14:paraId="5B9906CB" w14:textId="77777777" w:rsidR="00A23F7A" w:rsidRPr="00461A1F" w:rsidRDefault="00A23F7A" w:rsidP="00B5765E">
            <w:pPr>
              <w:rPr>
                <w:rFonts w:ascii="Arial" w:eastAsia="Times New Roman" w:hAnsi="Arial" w:cs="Arial"/>
                <w:b/>
                <w:bCs/>
                <w:sz w:val="14"/>
                <w:szCs w:val="14"/>
                <w:lang w:eastAsia="sv-SE"/>
              </w:rPr>
            </w:pPr>
          </w:p>
        </w:tc>
        <w:tc>
          <w:tcPr>
            <w:tcW w:w="900" w:type="dxa"/>
            <w:tcBorders>
              <w:top w:val="nil"/>
              <w:left w:val="nil"/>
              <w:bottom w:val="nil"/>
              <w:right w:val="nil"/>
            </w:tcBorders>
            <w:shd w:val="clear" w:color="auto" w:fill="auto"/>
            <w:noWrap/>
            <w:vAlign w:val="bottom"/>
            <w:hideMark/>
          </w:tcPr>
          <w:p w14:paraId="18A685B8" w14:textId="77777777" w:rsidR="00A23F7A" w:rsidRPr="00461A1F" w:rsidRDefault="00A23F7A" w:rsidP="00B5765E">
            <w:pPr>
              <w:jc w:val="right"/>
              <w:rPr>
                <w:rFonts w:eastAsia="Times New Roman" w:cs="Times New Roman"/>
                <w:lang w:eastAsia="sv-SE"/>
              </w:rPr>
            </w:pPr>
          </w:p>
        </w:tc>
        <w:tc>
          <w:tcPr>
            <w:tcW w:w="880" w:type="dxa"/>
            <w:tcBorders>
              <w:top w:val="nil"/>
              <w:left w:val="nil"/>
              <w:bottom w:val="nil"/>
              <w:right w:val="nil"/>
            </w:tcBorders>
            <w:shd w:val="clear" w:color="auto" w:fill="auto"/>
            <w:noWrap/>
            <w:vAlign w:val="bottom"/>
            <w:hideMark/>
          </w:tcPr>
          <w:p w14:paraId="4764B3DE" w14:textId="77777777" w:rsidR="00A23F7A" w:rsidRPr="00461A1F" w:rsidRDefault="00A23F7A" w:rsidP="00B5765E">
            <w:pPr>
              <w:jc w:val="right"/>
              <w:rPr>
                <w:rFonts w:eastAsia="Times New Roman" w:cs="Times New Roman"/>
                <w:lang w:eastAsia="sv-SE"/>
              </w:rPr>
            </w:pPr>
          </w:p>
        </w:tc>
      </w:tr>
      <w:tr w:rsidR="00A23F7A" w:rsidRPr="00461A1F" w14:paraId="09AD0A83" w14:textId="77777777" w:rsidTr="00B5765E">
        <w:trPr>
          <w:gridAfter w:val="1"/>
          <w:wAfter w:w="19" w:type="dxa"/>
          <w:trHeight w:val="180"/>
        </w:trPr>
        <w:tc>
          <w:tcPr>
            <w:tcW w:w="4964" w:type="dxa"/>
            <w:tcBorders>
              <w:top w:val="nil"/>
              <w:left w:val="nil"/>
              <w:bottom w:val="nil"/>
              <w:right w:val="nil"/>
            </w:tcBorders>
            <w:shd w:val="clear" w:color="auto" w:fill="auto"/>
            <w:noWrap/>
            <w:vAlign w:val="bottom"/>
            <w:hideMark/>
          </w:tcPr>
          <w:p w14:paraId="46807E99" w14:textId="77777777" w:rsidR="00A23F7A" w:rsidRPr="00461A1F" w:rsidRDefault="00A23F7A" w:rsidP="00B5765E">
            <w:pPr>
              <w:rPr>
                <w:rFonts w:ascii="Arial" w:eastAsia="Times New Roman" w:hAnsi="Arial" w:cs="Arial"/>
                <w:b/>
                <w:bCs/>
                <w:sz w:val="14"/>
                <w:szCs w:val="14"/>
                <w:lang w:eastAsia="sv-SE"/>
              </w:rPr>
            </w:pPr>
            <w:r w:rsidRPr="00461A1F">
              <w:rPr>
                <w:rFonts w:ascii="Arial" w:eastAsia="Times New Roman" w:hAnsi="Arial" w:cs="Arial"/>
                <w:b/>
                <w:bCs/>
                <w:sz w:val="14"/>
                <w:szCs w:val="14"/>
                <w:lang w:eastAsia="sv-SE"/>
              </w:rPr>
              <w:t>i tidigare års kommittéberättelse</w:t>
            </w:r>
          </w:p>
        </w:tc>
        <w:tc>
          <w:tcPr>
            <w:tcW w:w="940" w:type="dxa"/>
            <w:tcBorders>
              <w:top w:val="nil"/>
              <w:left w:val="nil"/>
              <w:bottom w:val="nil"/>
              <w:right w:val="nil"/>
            </w:tcBorders>
            <w:shd w:val="clear" w:color="auto" w:fill="auto"/>
            <w:noWrap/>
            <w:vAlign w:val="bottom"/>
            <w:hideMark/>
          </w:tcPr>
          <w:p w14:paraId="4A859D9B" w14:textId="77777777" w:rsidR="00A23F7A" w:rsidRPr="00461A1F" w:rsidRDefault="00A23F7A" w:rsidP="00B5765E">
            <w:pPr>
              <w:rPr>
                <w:rFonts w:ascii="Arial" w:eastAsia="Times New Roman" w:hAnsi="Arial" w:cs="Arial"/>
                <w:b/>
                <w:bCs/>
                <w:sz w:val="14"/>
                <w:szCs w:val="14"/>
                <w:lang w:eastAsia="sv-SE"/>
              </w:rPr>
            </w:pPr>
          </w:p>
        </w:tc>
        <w:tc>
          <w:tcPr>
            <w:tcW w:w="900" w:type="dxa"/>
            <w:tcBorders>
              <w:top w:val="nil"/>
              <w:left w:val="nil"/>
              <w:bottom w:val="nil"/>
              <w:right w:val="nil"/>
            </w:tcBorders>
            <w:shd w:val="clear" w:color="auto" w:fill="auto"/>
            <w:noWrap/>
            <w:vAlign w:val="bottom"/>
            <w:hideMark/>
          </w:tcPr>
          <w:p w14:paraId="02FC1DFA" w14:textId="77777777" w:rsidR="00A23F7A" w:rsidRPr="00461A1F" w:rsidRDefault="00A23F7A" w:rsidP="00B5765E">
            <w:pPr>
              <w:jc w:val="right"/>
              <w:rPr>
                <w:rFonts w:eastAsia="Times New Roman" w:cs="Times New Roman"/>
                <w:lang w:eastAsia="sv-SE"/>
              </w:rPr>
            </w:pPr>
          </w:p>
        </w:tc>
        <w:tc>
          <w:tcPr>
            <w:tcW w:w="880" w:type="dxa"/>
            <w:tcBorders>
              <w:top w:val="nil"/>
              <w:left w:val="nil"/>
              <w:bottom w:val="nil"/>
              <w:right w:val="nil"/>
            </w:tcBorders>
            <w:shd w:val="clear" w:color="auto" w:fill="auto"/>
            <w:noWrap/>
            <w:vAlign w:val="bottom"/>
            <w:hideMark/>
          </w:tcPr>
          <w:p w14:paraId="1D16AB0E" w14:textId="77777777" w:rsidR="00A23F7A" w:rsidRPr="00461A1F" w:rsidRDefault="00A23F7A" w:rsidP="00B5765E">
            <w:pPr>
              <w:rPr>
                <w:rFonts w:eastAsia="Times New Roman" w:cs="Times New Roman"/>
                <w:lang w:eastAsia="sv-SE"/>
              </w:rPr>
            </w:pPr>
          </w:p>
        </w:tc>
      </w:tr>
      <w:tr w:rsidR="00A23F7A" w:rsidRPr="00461A1F" w14:paraId="3B2BFFF6" w14:textId="77777777" w:rsidTr="00B5765E">
        <w:trPr>
          <w:gridAfter w:val="1"/>
          <w:wAfter w:w="19" w:type="dxa"/>
          <w:trHeight w:val="180"/>
        </w:trPr>
        <w:tc>
          <w:tcPr>
            <w:tcW w:w="4964" w:type="dxa"/>
            <w:tcBorders>
              <w:top w:val="nil"/>
              <w:left w:val="nil"/>
              <w:bottom w:val="nil"/>
              <w:right w:val="nil"/>
            </w:tcBorders>
            <w:shd w:val="clear" w:color="auto" w:fill="auto"/>
            <w:noWrap/>
            <w:vAlign w:val="bottom"/>
            <w:hideMark/>
          </w:tcPr>
          <w:p w14:paraId="4E790693" w14:textId="77777777" w:rsidR="00A23F7A" w:rsidRPr="00461A1F" w:rsidRDefault="00A23F7A" w:rsidP="00B5765E">
            <w:pPr>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13FE1E15" w14:textId="77777777" w:rsidR="00A23F7A" w:rsidRPr="00461A1F" w:rsidRDefault="00A23F7A" w:rsidP="00B5765E">
            <w:pPr>
              <w:rPr>
                <w:rFonts w:eastAsia="Times New Roman" w:cs="Times New Roman"/>
                <w:lang w:eastAsia="sv-SE"/>
              </w:rPr>
            </w:pPr>
          </w:p>
        </w:tc>
        <w:tc>
          <w:tcPr>
            <w:tcW w:w="900" w:type="dxa"/>
            <w:tcBorders>
              <w:top w:val="nil"/>
              <w:left w:val="nil"/>
              <w:bottom w:val="nil"/>
              <w:right w:val="nil"/>
            </w:tcBorders>
            <w:shd w:val="clear" w:color="auto" w:fill="auto"/>
            <w:noWrap/>
            <w:vAlign w:val="bottom"/>
            <w:hideMark/>
          </w:tcPr>
          <w:p w14:paraId="16D4B597" w14:textId="77777777" w:rsidR="00A23F7A" w:rsidRPr="00461A1F" w:rsidRDefault="00A23F7A" w:rsidP="00B5765E">
            <w:pPr>
              <w:jc w:val="right"/>
              <w:rPr>
                <w:rFonts w:eastAsia="Times New Roman" w:cs="Times New Roman"/>
                <w:lang w:eastAsia="sv-SE"/>
              </w:rPr>
            </w:pPr>
          </w:p>
        </w:tc>
        <w:tc>
          <w:tcPr>
            <w:tcW w:w="880" w:type="dxa"/>
            <w:tcBorders>
              <w:top w:val="nil"/>
              <w:left w:val="nil"/>
              <w:bottom w:val="nil"/>
              <w:right w:val="nil"/>
            </w:tcBorders>
            <w:shd w:val="clear" w:color="auto" w:fill="auto"/>
            <w:noWrap/>
            <w:vAlign w:val="bottom"/>
            <w:hideMark/>
          </w:tcPr>
          <w:p w14:paraId="794730E7" w14:textId="77777777" w:rsidR="00A23F7A" w:rsidRPr="00461A1F" w:rsidRDefault="00A23F7A" w:rsidP="00B5765E">
            <w:pPr>
              <w:rPr>
                <w:rFonts w:eastAsia="Times New Roman" w:cs="Times New Roman"/>
                <w:lang w:eastAsia="sv-SE"/>
              </w:rPr>
            </w:pPr>
          </w:p>
        </w:tc>
      </w:tr>
      <w:tr w:rsidR="00A23F7A" w:rsidRPr="00461A1F" w14:paraId="11581521" w14:textId="77777777" w:rsidTr="00B5765E">
        <w:trPr>
          <w:gridAfter w:val="1"/>
          <w:wAfter w:w="19" w:type="dxa"/>
          <w:trHeight w:val="180"/>
        </w:trPr>
        <w:tc>
          <w:tcPr>
            <w:tcW w:w="4964" w:type="dxa"/>
            <w:tcBorders>
              <w:top w:val="nil"/>
              <w:left w:val="nil"/>
              <w:bottom w:val="nil"/>
              <w:right w:val="nil"/>
            </w:tcBorders>
            <w:shd w:val="clear" w:color="auto" w:fill="auto"/>
            <w:noWrap/>
            <w:vAlign w:val="bottom"/>
            <w:hideMark/>
          </w:tcPr>
          <w:p w14:paraId="22074587"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Nationell samordnare för utveckling och samordning</w:t>
            </w:r>
          </w:p>
        </w:tc>
        <w:tc>
          <w:tcPr>
            <w:tcW w:w="940" w:type="dxa"/>
            <w:tcBorders>
              <w:top w:val="nil"/>
              <w:left w:val="nil"/>
              <w:bottom w:val="nil"/>
              <w:right w:val="nil"/>
            </w:tcBorders>
            <w:shd w:val="clear" w:color="auto" w:fill="auto"/>
            <w:noWrap/>
            <w:vAlign w:val="bottom"/>
            <w:hideMark/>
          </w:tcPr>
          <w:p w14:paraId="0C0318A0"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900" w:type="dxa"/>
            <w:tcBorders>
              <w:top w:val="nil"/>
              <w:left w:val="nil"/>
              <w:bottom w:val="nil"/>
              <w:right w:val="nil"/>
            </w:tcBorders>
            <w:shd w:val="clear" w:color="auto" w:fill="auto"/>
            <w:noWrap/>
            <w:vAlign w:val="bottom"/>
            <w:hideMark/>
          </w:tcPr>
          <w:p w14:paraId="6DD457A9"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w:t>
            </w:r>
          </w:p>
        </w:tc>
        <w:tc>
          <w:tcPr>
            <w:tcW w:w="880" w:type="dxa"/>
            <w:tcBorders>
              <w:top w:val="nil"/>
              <w:left w:val="nil"/>
              <w:bottom w:val="nil"/>
              <w:right w:val="nil"/>
            </w:tcBorders>
            <w:shd w:val="clear" w:color="auto" w:fill="auto"/>
            <w:noWrap/>
            <w:vAlign w:val="bottom"/>
            <w:hideMark/>
          </w:tcPr>
          <w:p w14:paraId="0633EEAD"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w:t>
            </w:r>
          </w:p>
        </w:tc>
      </w:tr>
      <w:tr w:rsidR="00A23F7A" w:rsidRPr="00461A1F" w14:paraId="4399CF3B" w14:textId="77777777" w:rsidTr="00B5765E">
        <w:trPr>
          <w:gridAfter w:val="1"/>
          <w:wAfter w:w="19" w:type="dxa"/>
          <w:trHeight w:val="180"/>
        </w:trPr>
        <w:tc>
          <w:tcPr>
            <w:tcW w:w="4964" w:type="dxa"/>
            <w:tcBorders>
              <w:top w:val="nil"/>
              <w:left w:val="nil"/>
              <w:bottom w:val="nil"/>
              <w:right w:val="nil"/>
            </w:tcBorders>
            <w:shd w:val="clear" w:color="auto" w:fill="auto"/>
            <w:noWrap/>
            <w:vAlign w:val="bottom"/>
            <w:hideMark/>
          </w:tcPr>
          <w:p w14:paraId="7B2F41E4"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av insatser inom området psykisk hälsa (S 2015:09)</w:t>
            </w:r>
          </w:p>
        </w:tc>
        <w:tc>
          <w:tcPr>
            <w:tcW w:w="940" w:type="dxa"/>
            <w:tcBorders>
              <w:top w:val="nil"/>
              <w:left w:val="nil"/>
              <w:bottom w:val="nil"/>
              <w:right w:val="nil"/>
            </w:tcBorders>
            <w:shd w:val="clear" w:color="auto" w:fill="auto"/>
            <w:noWrap/>
            <w:vAlign w:val="bottom"/>
            <w:hideMark/>
          </w:tcPr>
          <w:p w14:paraId="5EFFBCCA"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11 339 </w:t>
            </w:r>
          </w:p>
        </w:tc>
        <w:tc>
          <w:tcPr>
            <w:tcW w:w="900" w:type="dxa"/>
            <w:tcBorders>
              <w:top w:val="nil"/>
              <w:left w:val="nil"/>
              <w:bottom w:val="nil"/>
              <w:right w:val="nil"/>
            </w:tcBorders>
            <w:shd w:val="clear" w:color="auto" w:fill="auto"/>
            <w:noWrap/>
            <w:vAlign w:val="bottom"/>
            <w:hideMark/>
          </w:tcPr>
          <w:p w14:paraId="13FA800E"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348 </w:t>
            </w:r>
          </w:p>
        </w:tc>
        <w:tc>
          <w:tcPr>
            <w:tcW w:w="880" w:type="dxa"/>
            <w:tcBorders>
              <w:top w:val="nil"/>
              <w:left w:val="nil"/>
              <w:bottom w:val="nil"/>
              <w:right w:val="nil"/>
            </w:tcBorders>
            <w:shd w:val="clear" w:color="auto" w:fill="auto"/>
            <w:noWrap/>
            <w:vAlign w:val="bottom"/>
            <w:hideMark/>
          </w:tcPr>
          <w:p w14:paraId="0C0F576E"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r>
      <w:tr w:rsidR="00A23F7A" w:rsidRPr="00461A1F" w14:paraId="735DC298" w14:textId="77777777" w:rsidTr="00B5765E">
        <w:trPr>
          <w:gridAfter w:val="1"/>
          <w:wAfter w:w="19" w:type="dxa"/>
          <w:trHeight w:val="180"/>
        </w:trPr>
        <w:tc>
          <w:tcPr>
            <w:tcW w:w="4964" w:type="dxa"/>
            <w:tcBorders>
              <w:top w:val="nil"/>
              <w:left w:val="nil"/>
              <w:bottom w:val="nil"/>
              <w:right w:val="nil"/>
            </w:tcBorders>
            <w:shd w:val="clear" w:color="auto" w:fill="auto"/>
            <w:noWrap/>
            <w:vAlign w:val="bottom"/>
            <w:hideMark/>
          </w:tcPr>
          <w:p w14:paraId="7EAFF414"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Läkemedelsutredningen (S 2016:07)</w:t>
            </w:r>
          </w:p>
        </w:tc>
        <w:tc>
          <w:tcPr>
            <w:tcW w:w="940" w:type="dxa"/>
            <w:tcBorders>
              <w:top w:val="nil"/>
              <w:left w:val="nil"/>
              <w:bottom w:val="nil"/>
              <w:right w:val="nil"/>
            </w:tcBorders>
            <w:shd w:val="clear" w:color="auto" w:fill="auto"/>
            <w:noWrap/>
            <w:vAlign w:val="bottom"/>
            <w:hideMark/>
          </w:tcPr>
          <w:p w14:paraId="3F33A7D0"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11 010 </w:t>
            </w:r>
          </w:p>
        </w:tc>
        <w:tc>
          <w:tcPr>
            <w:tcW w:w="900" w:type="dxa"/>
            <w:tcBorders>
              <w:top w:val="nil"/>
              <w:left w:val="nil"/>
              <w:bottom w:val="nil"/>
              <w:right w:val="nil"/>
            </w:tcBorders>
            <w:shd w:val="clear" w:color="auto" w:fill="auto"/>
            <w:noWrap/>
            <w:vAlign w:val="bottom"/>
            <w:hideMark/>
          </w:tcPr>
          <w:p w14:paraId="3BB9BCD7"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297 </w:t>
            </w:r>
          </w:p>
        </w:tc>
        <w:tc>
          <w:tcPr>
            <w:tcW w:w="880" w:type="dxa"/>
            <w:tcBorders>
              <w:top w:val="nil"/>
              <w:left w:val="nil"/>
              <w:bottom w:val="nil"/>
              <w:right w:val="nil"/>
            </w:tcBorders>
            <w:shd w:val="clear" w:color="auto" w:fill="auto"/>
            <w:noWrap/>
            <w:vAlign w:val="bottom"/>
            <w:hideMark/>
          </w:tcPr>
          <w:p w14:paraId="5F8E5B9F"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1 </w:t>
            </w:r>
          </w:p>
        </w:tc>
      </w:tr>
      <w:tr w:rsidR="00A23F7A" w:rsidRPr="00461A1F" w14:paraId="61249A62" w14:textId="77777777" w:rsidTr="00B5765E">
        <w:trPr>
          <w:gridAfter w:val="1"/>
          <w:wAfter w:w="19" w:type="dxa"/>
          <w:trHeight w:val="180"/>
        </w:trPr>
        <w:tc>
          <w:tcPr>
            <w:tcW w:w="4964" w:type="dxa"/>
            <w:tcBorders>
              <w:top w:val="nil"/>
              <w:left w:val="nil"/>
              <w:bottom w:val="nil"/>
              <w:right w:val="nil"/>
            </w:tcBorders>
            <w:shd w:val="clear" w:color="auto" w:fill="auto"/>
            <w:noWrap/>
            <w:vAlign w:val="bottom"/>
            <w:hideMark/>
          </w:tcPr>
          <w:p w14:paraId="6EFF2745" w14:textId="77777777" w:rsidR="00A23F7A" w:rsidRPr="00461A1F" w:rsidRDefault="00A23F7A" w:rsidP="00B5765E">
            <w:pPr>
              <w:jc w:val="right"/>
              <w:rPr>
                <w:rFonts w:ascii="Arial" w:eastAsia="Times New Roman" w:hAnsi="Arial" w:cs="Arial"/>
                <w:sz w:val="14"/>
                <w:szCs w:val="14"/>
                <w:lang w:eastAsia="sv-SE"/>
              </w:rPr>
            </w:pPr>
          </w:p>
        </w:tc>
        <w:tc>
          <w:tcPr>
            <w:tcW w:w="940" w:type="dxa"/>
            <w:tcBorders>
              <w:top w:val="nil"/>
              <w:left w:val="nil"/>
              <w:bottom w:val="nil"/>
              <w:right w:val="nil"/>
            </w:tcBorders>
            <w:shd w:val="clear" w:color="auto" w:fill="auto"/>
            <w:noWrap/>
            <w:vAlign w:val="bottom"/>
            <w:hideMark/>
          </w:tcPr>
          <w:p w14:paraId="4D926B31" w14:textId="77777777" w:rsidR="00A23F7A" w:rsidRPr="00461A1F" w:rsidRDefault="00A23F7A" w:rsidP="00B5765E">
            <w:pPr>
              <w:rPr>
                <w:rFonts w:eastAsia="Times New Roman" w:cs="Times New Roman"/>
                <w:lang w:eastAsia="sv-SE"/>
              </w:rPr>
            </w:pPr>
          </w:p>
        </w:tc>
        <w:tc>
          <w:tcPr>
            <w:tcW w:w="900" w:type="dxa"/>
            <w:tcBorders>
              <w:top w:val="nil"/>
              <w:left w:val="nil"/>
              <w:bottom w:val="nil"/>
              <w:right w:val="nil"/>
            </w:tcBorders>
            <w:shd w:val="clear" w:color="auto" w:fill="auto"/>
            <w:noWrap/>
            <w:vAlign w:val="bottom"/>
            <w:hideMark/>
          </w:tcPr>
          <w:p w14:paraId="05270AA6" w14:textId="77777777" w:rsidR="00A23F7A" w:rsidRPr="00461A1F" w:rsidRDefault="00A23F7A" w:rsidP="00B5765E">
            <w:pPr>
              <w:rPr>
                <w:rFonts w:eastAsia="Times New Roman" w:cs="Times New Roman"/>
                <w:lang w:eastAsia="sv-SE"/>
              </w:rPr>
            </w:pPr>
          </w:p>
        </w:tc>
        <w:tc>
          <w:tcPr>
            <w:tcW w:w="880" w:type="dxa"/>
            <w:tcBorders>
              <w:top w:val="nil"/>
              <w:left w:val="nil"/>
              <w:bottom w:val="nil"/>
              <w:right w:val="nil"/>
            </w:tcBorders>
            <w:shd w:val="clear" w:color="auto" w:fill="auto"/>
            <w:noWrap/>
            <w:vAlign w:val="bottom"/>
            <w:hideMark/>
          </w:tcPr>
          <w:p w14:paraId="45D03F99" w14:textId="77777777" w:rsidR="00A23F7A" w:rsidRPr="00461A1F" w:rsidRDefault="00A23F7A" w:rsidP="00B5765E">
            <w:pPr>
              <w:rPr>
                <w:rFonts w:eastAsia="Times New Roman" w:cs="Times New Roman"/>
                <w:lang w:eastAsia="sv-SE"/>
              </w:rPr>
            </w:pPr>
          </w:p>
        </w:tc>
      </w:tr>
      <w:tr w:rsidR="00A23F7A" w:rsidRPr="00461A1F" w14:paraId="75611D02" w14:textId="77777777" w:rsidTr="00B5765E">
        <w:trPr>
          <w:gridAfter w:val="1"/>
          <w:wAfter w:w="19" w:type="dxa"/>
          <w:trHeight w:val="180"/>
        </w:trPr>
        <w:tc>
          <w:tcPr>
            <w:tcW w:w="4964" w:type="dxa"/>
            <w:tcBorders>
              <w:top w:val="nil"/>
              <w:left w:val="nil"/>
              <w:bottom w:val="nil"/>
              <w:right w:val="nil"/>
            </w:tcBorders>
            <w:shd w:val="clear" w:color="auto" w:fill="auto"/>
            <w:noWrap/>
            <w:vAlign w:val="bottom"/>
            <w:hideMark/>
          </w:tcPr>
          <w:p w14:paraId="54439E95" w14:textId="77777777" w:rsidR="00A23F7A" w:rsidRPr="00461A1F" w:rsidRDefault="00A23F7A" w:rsidP="00B5765E">
            <w:pPr>
              <w:jc w:val="right"/>
              <w:rPr>
                <w:rFonts w:ascii="Arial" w:eastAsia="Times New Roman" w:hAnsi="Arial" w:cs="Arial"/>
                <w:b/>
                <w:bCs/>
                <w:sz w:val="14"/>
                <w:szCs w:val="14"/>
                <w:lang w:eastAsia="sv-SE"/>
              </w:rPr>
            </w:pPr>
            <w:r w:rsidRPr="00461A1F">
              <w:rPr>
                <w:rFonts w:ascii="Arial" w:eastAsia="Times New Roman" w:hAnsi="Arial" w:cs="Arial"/>
                <w:b/>
                <w:bCs/>
                <w:sz w:val="14"/>
                <w:szCs w:val="14"/>
                <w:lang w:eastAsia="sv-SE"/>
              </w:rPr>
              <w:t>Summa</w:t>
            </w:r>
          </w:p>
        </w:tc>
        <w:tc>
          <w:tcPr>
            <w:tcW w:w="940" w:type="dxa"/>
            <w:tcBorders>
              <w:top w:val="nil"/>
              <w:left w:val="nil"/>
              <w:bottom w:val="nil"/>
              <w:right w:val="nil"/>
            </w:tcBorders>
            <w:shd w:val="clear" w:color="auto" w:fill="auto"/>
            <w:noWrap/>
            <w:vAlign w:val="bottom"/>
            <w:hideMark/>
          </w:tcPr>
          <w:p w14:paraId="41279312" w14:textId="77777777" w:rsidR="00A23F7A" w:rsidRPr="00461A1F" w:rsidRDefault="00A23F7A" w:rsidP="00B5765E">
            <w:pPr>
              <w:jc w:val="right"/>
              <w:rPr>
                <w:rFonts w:ascii="Arial" w:eastAsia="Times New Roman" w:hAnsi="Arial" w:cs="Arial"/>
                <w:b/>
                <w:bCs/>
                <w:sz w:val="14"/>
                <w:szCs w:val="14"/>
                <w:lang w:eastAsia="sv-SE"/>
              </w:rPr>
            </w:pPr>
            <w:r w:rsidRPr="00461A1F">
              <w:rPr>
                <w:rFonts w:ascii="Arial" w:eastAsia="Times New Roman" w:hAnsi="Arial" w:cs="Arial"/>
                <w:b/>
                <w:bCs/>
                <w:sz w:val="14"/>
                <w:szCs w:val="14"/>
                <w:lang w:eastAsia="sv-SE"/>
              </w:rPr>
              <w:t xml:space="preserve">22 349 </w:t>
            </w:r>
          </w:p>
        </w:tc>
        <w:tc>
          <w:tcPr>
            <w:tcW w:w="900" w:type="dxa"/>
            <w:tcBorders>
              <w:top w:val="nil"/>
              <w:left w:val="nil"/>
              <w:bottom w:val="nil"/>
              <w:right w:val="nil"/>
            </w:tcBorders>
            <w:shd w:val="clear" w:color="auto" w:fill="auto"/>
            <w:noWrap/>
            <w:vAlign w:val="bottom"/>
            <w:hideMark/>
          </w:tcPr>
          <w:p w14:paraId="2641E452" w14:textId="77777777" w:rsidR="00A23F7A" w:rsidRPr="00461A1F" w:rsidRDefault="00A23F7A" w:rsidP="00B5765E">
            <w:pPr>
              <w:jc w:val="right"/>
              <w:rPr>
                <w:rFonts w:ascii="Arial" w:eastAsia="Times New Roman" w:hAnsi="Arial" w:cs="Arial"/>
                <w:b/>
                <w:bCs/>
                <w:sz w:val="14"/>
                <w:szCs w:val="14"/>
                <w:lang w:eastAsia="sv-SE"/>
              </w:rPr>
            </w:pPr>
            <w:r w:rsidRPr="00461A1F">
              <w:rPr>
                <w:rFonts w:ascii="Arial" w:eastAsia="Times New Roman" w:hAnsi="Arial" w:cs="Arial"/>
                <w:b/>
                <w:bCs/>
                <w:sz w:val="14"/>
                <w:szCs w:val="14"/>
                <w:lang w:eastAsia="sv-SE"/>
              </w:rPr>
              <w:t xml:space="preserve">645 </w:t>
            </w:r>
          </w:p>
        </w:tc>
        <w:tc>
          <w:tcPr>
            <w:tcW w:w="880" w:type="dxa"/>
            <w:tcBorders>
              <w:top w:val="nil"/>
              <w:left w:val="nil"/>
              <w:bottom w:val="nil"/>
              <w:right w:val="nil"/>
            </w:tcBorders>
            <w:shd w:val="clear" w:color="auto" w:fill="auto"/>
            <w:noWrap/>
            <w:vAlign w:val="bottom"/>
            <w:hideMark/>
          </w:tcPr>
          <w:p w14:paraId="48E0DBE8" w14:textId="77777777" w:rsidR="00A23F7A" w:rsidRPr="00461A1F" w:rsidRDefault="00A23F7A" w:rsidP="00B5765E">
            <w:pPr>
              <w:jc w:val="right"/>
              <w:rPr>
                <w:rFonts w:ascii="Arial" w:eastAsia="Times New Roman" w:hAnsi="Arial" w:cs="Arial"/>
                <w:b/>
                <w:bCs/>
                <w:sz w:val="14"/>
                <w:szCs w:val="14"/>
                <w:lang w:eastAsia="sv-SE"/>
              </w:rPr>
            </w:pPr>
            <w:r w:rsidRPr="00461A1F">
              <w:rPr>
                <w:rFonts w:ascii="Arial" w:eastAsia="Times New Roman" w:hAnsi="Arial" w:cs="Arial"/>
                <w:b/>
                <w:bCs/>
                <w:sz w:val="14"/>
                <w:szCs w:val="14"/>
                <w:lang w:eastAsia="sv-SE"/>
              </w:rPr>
              <w:t xml:space="preserve">1 </w:t>
            </w:r>
          </w:p>
        </w:tc>
      </w:tr>
      <w:tr w:rsidR="00A23F7A" w:rsidRPr="00461A1F" w14:paraId="24F19E19" w14:textId="77777777" w:rsidTr="00B5765E">
        <w:trPr>
          <w:gridAfter w:val="1"/>
          <w:wAfter w:w="19" w:type="dxa"/>
          <w:trHeight w:val="180"/>
        </w:trPr>
        <w:tc>
          <w:tcPr>
            <w:tcW w:w="4964" w:type="dxa"/>
            <w:tcBorders>
              <w:top w:val="nil"/>
              <w:left w:val="nil"/>
              <w:bottom w:val="nil"/>
              <w:right w:val="nil"/>
            </w:tcBorders>
            <w:shd w:val="clear" w:color="auto" w:fill="auto"/>
            <w:noWrap/>
            <w:vAlign w:val="bottom"/>
            <w:hideMark/>
          </w:tcPr>
          <w:p w14:paraId="29A2CBBE" w14:textId="77777777" w:rsidR="00A23F7A" w:rsidRPr="00461A1F" w:rsidRDefault="00A23F7A" w:rsidP="00B5765E">
            <w:pPr>
              <w:jc w:val="right"/>
              <w:rPr>
                <w:rFonts w:ascii="Arial" w:eastAsia="Times New Roman" w:hAnsi="Arial" w:cs="Arial"/>
                <w:b/>
                <w:bCs/>
                <w:sz w:val="14"/>
                <w:szCs w:val="14"/>
                <w:lang w:eastAsia="sv-SE"/>
              </w:rPr>
            </w:pPr>
          </w:p>
        </w:tc>
        <w:tc>
          <w:tcPr>
            <w:tcW w:w="940" w:type="dxa"/>
            <w:tcBorders>
              <w:top w:val="nil"/>
              <w:left w:val="nil"/>
              <w:bottom w:val="nil"/>
              <w:right w:val="nil"/>
            </w:tcBorders>
            <w:shd w:val="clear" w:color="auto" w:fill="auto"/>
            <w:noWrap/>
            <w:vAlign w:val="bottom"/>
            <w:hideMark/>
          </w:tcPr>
          <w:p w14:paraId="656EEECB" w14:textId="77777777" w:rsidR="00A23F7A" w:rsidRPr="00461A1F" w:rsidRDefault="00A23F7A" w:rsidP="00B5765E">
            <w:pPr>
              <w:jc w:val="right"/>
              <w:rPr>
                <w:rFonts w:eastAsia="Times New Roman" w:cs="Times New Roman"/>
                <w:lang w:eastAsia="sv-SE"/>
              </w:rPr>
            </w:pPr>
          </w:p>
        </w:tc>
        <w:tc>
          <w:tcPr>
            <w:tcW w:w="900" w:type="dxa"/>
            <w:tcBorders>
              <w:top w:val="nil"/>
              <w:left w:val="nil"/>
              <w:bottom w:val="nil"/>
              <w:right w:val="nil"/>
            </w:tcBorders>
            <w:shd w:val="clear" w:color="auto" w:fill="auto"/>
            <w:noWrap/>
            <w:vAlign w:val="bottom"/>
            <w:hideMark/>
          </w:tcPr>
          <w:p w14:paraId="6BCBD97B" w14:textId="77777777" w:rsidR="00A23F7A" w:rsidRPr="00461A1F" w:rsidRDefault="00A23F7A" w:rsidP="00B5765E">
            <w:pPr>
              <w:jc w:val="right"/>
              <w:rPr>
                <w:rFonts w:eastAsia="Times New Roman" w:cs="Times New Roman"/>
                <w:lang w:eastAsia="sv-SE"/>
              </w:rPr>
            </w:pPr>
          </w:p>
        </w:tc>
        <w:tc>
          <w:tcPr>
            <w:tcW w:w="880" w:type="dxa"/>
            <w:tcBorders>
              <w:top w:val="nil"/>
              <w:left w:val="nil"/>
              <w:bottom w:val="nil"/>
              <w:right w:val="nil"/>
            </w:tcBorders>
            <w:shd w:val="clear" w:color="auto" w:fill="auto"/>
            <w:noWrap/>
            <w:vAlign w:val="bottom"/>
            <w:hideMark/>
          </w:tcPr>
          <w:p w14:paraId="06632791" w14:textId="77777777" w:rsidR="00A23F7A" w:rsidRPr="00461A1F" w:rsidRDefault="00A23F7A" w:rsidP="00B5765E">
            <w:pPr>
              <w:jc w:val="right"/>
              <w:rPr>
                <w:rFonts w:eastAsia="Times New Roman" w:cs="Times New Roman"/>
                <w:lang w:eastAsia="sv-SE"/>
              </w:rPr>
            </w:pPr>
          </w:p>
        </w:tc>
      </w:tr>
      <w:tr w:rsidR="00A23F7A" w:rsidRPr="00461A1F" w14:paraId="275EA1F0" w14:textId="77777777" w:rsidTr="00B5765E">
        <w:trPr>
          <w:gridAfter w:val="1"/>
          <w:wAfter w:w="19" w:type="dxa"/>
          <w:trHeight w:val="180"/>
        </w:trPr>
        <w:tc>
          <w:tcPr>
            <w:tcW w:w="4964" w:type="dxa"/>
            <w:tcBorders>
              <w:top w:val="nil"/>
              <w:left w:val="nil"/>
              <w:bottom w:val="nil"/>
              <w:right w:val="nil"/>
            </w:tcBorders>
            <w:shd w:val="clear" w:color="auto" w:fill="auto"/>
            <w:noWrap/>
            <w:vAlign w:val="bottom"/>
            <w:hideMark/>
          </w:tcPr>
          <w:p w14:paraId="644AF64D" w14:textId="77777777" w:rsidR="00A23F7A" w:rsidRPr="00461A1F" w:rsidRDefault="00A23F7A" w:rsidP="00B5765E">
            <w:pPr>
              <w:rPr>
                <w:rFonts w:ascii="Arial" w:eastAsia="Times New Roman" w:hAnsi="Arial" w:cs="Arial"/>
                <w:b/>
                <w:bCs/>
                <w:sz w:val="14"/>
                <w:szCs w:val="14"/>
                <w:lang w:eastAsia="sv-SE"/>
              </w:rPr>
            </w:pPr>
            <w:r w:rsidRPr="00461A1F">
              <w:rPr>
                <w:rFonts w:ascii="Arial" w:eastAsia="Times New Roman" w:hAnsi="Arial" w:cs="Arial"/>
                <w:b/>
                <w:bCs/>
                <w:sz w:val="14"/>
                <w:szCs w:val="14"/>
                <w:lang w:eastAsia="sv-SE"/>
              </w:rPr>
              <w:t>Övriga utgifter för kommittéer år 2018</w:t>
            </w:r>
          </w:p>
        </w:tc>
        <w:tc>
          <w:tcPr>
            <w:tcW w:w="940" w:type="dxa"/>
            <w:tcBorders>
              <w:top w:val="nil"/>
              <w:left w:val="nil"/>
              <w:bottom w:val="nil"/>
              <w:right w:val="nil"/>
            </w:tcBorders>
            <w:shd w:val="clear" w:color="auto" w:fill="auto"/>
            <w:noWrap/>
            <w:vAlign w:val="bottom"/>
            <w:hideMark/>
          </w:tcPr>
          <w:p w14:paraId="2AD7E448" w14:textId="77777777" w:rsidR="00A23F7A" w:rsidRPr="00461A1F" w:rsidRDefault="00A23F7A" w:rsidP="00B5765E">
            <w:pPr>
              <w:rPr>
                <w:rFonts w:ascii="Arial" w:eastAsia="Times New Roman" w:hAnsi="Arial" w:cs="Arial"/>
                <w:b/>
                <w:bCs/>
                <w:sz w:val="14"/>
                <w:szCs w:val="14"/>
                <w:lang w:eastAsia="sv-SE"/>
              </w:rPr>
            </w:pPr>
          </w:p>
        </w:tc>
        <w:tc>
          <w:tcPr>
            <w:tcW w:w="900" w:type="dxa"/>
            <w:tcBorders>
              <w:top w:val="nil"/>
              <w:left w:val="nil"/>
              <w:bottom w:val="nil"/>
              <w:right w:val="nil"/>
            </w:tcBorders>
            <w:shd w:val="clear" w:color="auto" w:fill="auto"/>
            <w:noWrap/>
            <w:vAlign w:val="bottom"/>
            <w:hideMark/>
          </w:tcPr>
          <w:p w14:paraId="375D5EBF" w14:textId="77777777" w:rsidR="00A23F7A" w:rsidRPr="00461A1F" w:rsidRDefault="00A23F7A" w:rsidP="00B5765E">
            <w:pPr>
              <w:jc w:val="right"/>
              <w:rPr>
                <w:rFonts w:eastAsia="Times New Roman" w:cs="Times New Roman"/>
                <w:lang w:eastAsia="sv-SE"/>
              </w:rPr>
            </w:pPr>
          </w:p>
        </w:tc>
        <w:tc>
          <w:tcPr>
            <w:tcW w:w="880" w:type="dxa"/>
            <w:tcBorders>
              <w:top w:val="nil"/>
              <w:left w:val="nil"/>
              <w:bottom w:val="nil"/>
              <w:right w:val="nil"/>
            </w:tcBorders>
            <w:shd w:val="clear" w:color="auto" w:fill="auto"/>
            <w:noWrap/>
            <w:vAlign w:val="bottom"/>
            <w:hideMark/>
          </w:tcPr>
          <w:p w14:paraId="14088EE5" w14:textId="77777777" w:rsidR="00A23F7A" w:rsidRPr="00461A1F" w:rsidRDefault="00A23F7A" w:rsidP="00B5765E">
            <w:pPr>
              <w:jc w:val="right"/>
              <w:rPr>
                <w:rFonts w:eastAsia="Times New Roman" w:cs="Times New Roman"/>
                <w:lang w:eastAsia="sv-SE"/>
              </w:rPr>
            </w:pPr>
          </w:p>
        </w:tc>
      </w:tr>
      <w:tr w:rsidR="00A23F7A" w:rsidRPr="00461A1F" w14:paraId="200CE706" w14:textId="77777777" w:rsidTr="00B5765E">
        <w:trPr>
          <w:gridAfter w:val="1"/>
          <w:wAfter w:w="19" w:type="dxa"/>
          <w:trHeight w:val="180"/>
        </w:trPr>
        <w:tc>
          <w:tcPr>
            <w:tcW w:w="4964" w:type="dxa"/>
            <w:tcBorders>
              <w:top w:val="nil"/>
              <w:left w:val="nil"/>
              <w:bottom w:val="nil"/>
              <w:right w:val="nil"/>
            </w:tcBorders>
            <w:shd w:val="clear" w:color="auto" w:fill="auto"/>
            <w:noWrap/>
            <w:vAlign w:val="bottom"/>
            <w:hideMark/>
          </w:tcPr>
          <w:p w14:paraId="7477373F" w14:textId="77777777" w:rsidR="00A23F7A" w:rsidRPr="00461A1F" w:rsidRDefault="00A23F7A" w:rsidP="00B5765E">
            <w:pPr>
              <w:jc w:val="right"/>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1C8F5B88" w14:textId="77777777" w:rsidR="00A23F7A" w:rsidRPr="00461A1F" w:rsidRDefault="00A23F7A" w:rsidP="00B5765E">
            <w:pPr>
              <w:rPr>
                <w:rFonts w:eastAsia="Times New Roman" w:cs="Times New Roman"/>
                <w:lang w:eastAsia="sv-SE"/>
              </w:rPr>
            </w:pPr>
          </w:p>
        </w:tc>
        <w:tc>
          <w:tcPr>
            <w:tcW w:w="900" w:type="dxa"/>
            <w:tcBorders>
              <w:top w:val="nil"/>
              <w:left w:val="nil"/>
              <w:bottom w:val="nil"/>
              <w:right w:val="nil"/>
            </w:tcBorders>
            <w:shd w:val="clear" w:color="auto" w:fill="auto"/>
            <w:noWrap/>
            <w:vAlign w:val="bottom"/>
            <w:hideMark/>
          </w:tcPr>
          <w:p w14:paraId="42B73CC2" w14:textId="77777777" w:rsidR="00A23F7A" w:rsidRPr="00461A1F" w:rsidRDefault="00A23F7A" w:rsidP="00B5765E">
            <w:pPr>
              <w:jc w:val="right"/>
              <w:rPr>
                <w:rFonts w:eastAsia="Times New Roman" w:cs="Times New Roman"/>
                <w:lang w:eastAsia="sv-SE"/>
              </w:rPr>
            </w:pPr>
          </w:p>
        </w:tc>
        <w:tc>
          <w:tcPr>
            <w:tcW w:w="880" w:type="dxa"/>
            <w:tcBorders>
              <w:top w:val="nil"/>
              <w:left w:val="nil"/>
              <w:bottom w:val="nil"/>
              <w:right w:val="nil"/>
            </w:tcBorders>
            <w:shd w:val="clear" w:color="auto" w:fill="auto"/>
            <w:noWrap/>
            <w:vAlign w:val="bottom"/>
            <w:hideMark/>
          </w:tcPr>
          <w:p w14:paraId="0AA2BBD7" w14:textId="77777777" w:rsidR="00A23F7A" w:rsidRPr="00461A1F" w:rsidRDefault="00A23F7A" w:rsidP="00B5765E">
            <w:pPr>
              <w:jc w:val="right"/>
              <w:rPr>
                <w:rFonts w:eastAsia="Times New Roman" w:cs="Times New Roman"/>
                <w:lang w:eastAsia="sv-SE"/>
              </w:rPr>
            </w:pPr>
          </w:p>
        </w:tc>
      </w:tr>
      <w:tr w:rsidR="00A23F7A" w:rsidRPr="00461A1F" w14:paraId="5262DF28" w14:textId="77777777" w:rsidTr="00B5765E">
        <w:trPr>
          <w:gridAfter w:val="1"/>
          <w:wAfter w:w="19" w:type="dxa"/>
          <w:trHeight w:val="180"/>
        </w:trPr>
        <w:tc>
          <w:tcPr>
            <w:tcW w:w="4964" w:type="dxa"/>
            <w:tcBorders>
              <w:top w:val="nil"/>
              <w:left w:val="nil"/>
              <w:bottom w:val="nil"/>
              <w:right w:val="nil"/>
            </w:tcBorders>
            <w:shd w:val="clear" w:color="auto" w:fill="auto"/>
            <w:noWrap/>
            <w:vAlign w:val="bottom"/>
            <w:hideMark/>
          </w:tcPr>
          <w:p w14:paraId="2A078256"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Kommittéer</w:t>
            </w:r>
          </w:p>
        </w:tc>
        <w:tc>
          <w:tcPr>
            <w:tcW w:w="940" w:type="dxa"/>
            <w:tcBorders>
              <w:top w:val="nil"/>
              <w:left w:val="nil"/>
              <w:bottom w:val="nil"/>
              <w:right w:val="nil"/>
            </w:tcBorders>
            <w:shd w:val="clear" w:color="auto" w:fill="auto"/>
            <w:noWrap/>
            <w:vAlign w:val="bottom"/>
            <w:hideMark/>
          </w:tcPr>
          <w:p w14:paraId="7D1FD6B5"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9 537 </w:t>
            </w:r>
          </w:p>
        </w:tc>
        <w:tc>
          <w:tcPr>
            <w:tcW w:w="900" w:type="dxa"/>
            <w:tcBorders>
              <w:top w:val="nil"/>
              <w:left w:val="nil"/>
              <w:bottom w:val="nil"/>
              <w:right w:val="nil"/>
            </w:tcBorders>
            <w:shd w:val="clear" w:color="auto" w:fill="auto"/>
            <w:noWrap/>
            <w:vAlign w:val="bottom"/>
            <w:hideMark/>
          </w:tcPr>
          <w:p w14:paraId="497CEA2B"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1 </w:t>
            </w:r>
          </w:p>
        </w:tc>
        <w:tc>
          <w:tcPr>
            <w:tcW w:w="880" w:type="dxa"/>
            <w:tcBorders>
              <w:top w:val="nil"/>
              <w:left w:val="nil"/>
              <w:bottom w:val="nil"/>
              <w:right w:val="nil"/>
            </w:tcBorders>
            <w:shd w:val="clear" w:color="auto" w:fill="auto"/>
            <w:noWrap/>
            <w:vAlign w:val="bottom"/>
            <w:hideMark/>
          </w:tcPr>
          <w:p w14:paraId="58305CBF"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r>
      <w:tr w:rsidR="00A23F7A" w:rsidRPr="00461A1F" w14:paraId="62519847" w14:textId="77777777" w:rsidTr="00B5765E">
        <w:trPr>
          <w:gridAfter w:val="1"/>
          <w:wAfter w:w="19" w:type="dxa"/>
          <w:trHeight w:val="180"/>
        </w:trPr>
        <w:tc>
          <w:tcPr>
            <w:tcW w:w="4964" w:type="dxa"/>
            <w:tcBorders>
              <w:top w:val="nil"/>
              <w:left w:val="nil"/>
              <w:bottom w:val="nil"/>
              <w:right w:val="nil"/>
            </w:tcBorders>
            <w:shd w:val="clear" w:color="auto" w:fill="auto"/>
            <w:noWrap/>
            <w:vAlign w:val="bottom"/>
            <w:hideMark/>
          </w:tcPr>
          <w:p w14:paraId="3617DE38" w14:textId="77777777" w:rsidR="00A23F7A" w:rsidRPr="00461A1F" w:rsidRDefault="00A23F7A" w:rsidP="00B5765E">
            <w:pPr>
              <w:jc w:val="right"/>
              <w:rPr>
                <w:rFonts w:ascii="Arial" w:eastAsia="Times New Roman" w:hAnsi="Arial" w:cs="Arial"/>
                <w:sz w:val="14"/>
                <w:szCs w:val="14"/>
                <w:lang w:eastAsia="sv-SE"/>
              </w:rPr>
            </w:pPr>
          </w:p>
        </w:tc>
        <w:tc>
          <w:tcPr>
            <w:tcW w:w="940" w:type="dxa"/>
            <w:tcBorders>
              <w:top w:val="nil"/>
              <w:left w:val="nil"/>
              <w:bottom w:val="nil"/>
              <w:right w:val="nil"/>
            </w:tcBorders>
            <w:shd w:val="clear" w:color="auto" w:fill="auto"/>
            <w:noWrap/>
            <w:vAlign w:val="bottom"/>
            <w:hideMark/>
          </w:tcPr>
          <w:p w14:paraId="4CB4D845" w14:textId="77777777" w:rsidR="00A23F7A" w:rsidRPr="00461A1F" w:rsidRDefault="00A23F7A" w:rsidP="00B5765E">
            <w:pPr>
              <w:rPr>
                <w:rFonts w:eastAsia="Times New Roman" w:cs="Times New Roman"/>
                <w:lang w:eastAsia="sv-SE"/>
              </w:rPr>
            </w:pPr>
          </w:p>
        </w:tc>
        <w:tc>
          <w:tcPr>
            <w:tcW w:w="900" w:type="dxa"/>
            <w:tcBorders>
              <w:top w:val="nil"/>
              <w:left w:val="nil"/>
              <w:bottom w:val="nil"/>
              <w:right w:val="nil"/>
            </w:tcBorders>
            <w:shd w:val="clear" w:color="auto" w:fill="auto"/>
            <w:noWrap/>
            <w:vAlign w:val="bottom"/>
            <w:hideMark/>
          </w:tcPr>
          <w:p w14:paraId="50D9A54F" w14:textId="77777777" w:rsidR="00A23F7A" w:rsidRPr="00461A1F" w:rsidRDefault="00A23F7A" w:rsidP="00B5765E">
            <w:pPr>
              <w:jc w:val="right"/>
              <w:rPr>
                <w:rFonts w:eastAsia="Times New Roman" w:cs="Times New Roman"/>
                <w:lang w:eastAsia="sv-SE"/>
              </w:rPr>
            </w:pPr>
          </w:p>
        </w:tc>
        <w:tc>
          <w:tcPr>
            <w:tcW w:w="880" w:type="dxa"/>
            <w:tcBorders>
              <w:top w:val="nil"/>
              <w:left w:val="nil"/>
              <w:bottom w:val="nil"/>
              <w:right w:val="nil"/>
            </w:tcBorders>
            <w:shd w:val="clear" w:color="auto" w:fill="auto"/>
            <w:noWrap/>
            <w:vAlign w:val="bottom"/>
            <w:hideMark/>
          </w:tcPr>
          <w:p w14:paraId="48A7A429" w14:textId="77777777" w:rsidR="00A23F7A" w:rsidRPr="00461A1F" w:rsidRDefault="00A23F7A" w:rsidP="00B5765E">
            <w:pPr>
              <w:jc w:val="right"/>
              <w:rPr>
                <w:rFonts w:eastAsia="Times New Roman" w:cs="Times New Roman"/>
                <w:lang w:eastAsia="sv-SE"/>
              </w:rPr>
            </w:pPr>
          </w:p>
        </w:tc>
      </w:tr>
      <w:tr w:rsidR="00A23F7A" w:rsidRPr="00461A1F" w14:paraId="1E409E05" w14:textId="77777777" w:rsidTr="00B5765E">
        <w:trPr>
          <w:gridAfter w:val="1"/>
          <w:wAfter w:w="19" w:type="dxa"/>
          <w:trHeight w:val="180"/>
        </w:trPr>
        <w:tc>
          <w:tcPr>
            <w:tcW w:w="4964" w:type="dxa"/>
            <w:tcBorders>
              <w:top w:val="nil"/>
              <w:left w:val="nil"/>
              <w:bottom w:val="nil"/>
              <w:right w:val="nil"/>
            </w:tcBorders>
            <w:shd w:val="clear" w:color="auto" w:fill="auto"/>
            <w:noWrap/>
            <w:vAlign w:val="bottom"/>
            <w:hideMark/>
          </w:tcPr>
          <w:p w14:paraId="6F4BBE65"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w:t>
            </w:r>
            <w:r w:rsidRPr="00461A1F">
              <w:rPr>
                <w:rFonts w:ascii="Arial" w:eastAsia="Times New Roman" w:hAnsi="Arial" w:cs="Arial"/>
                <w:b/>
                <w:bCs/>
                <w:sz w:val="14"/>
                <w:szCs w:val="14"/>
                <w:lang w:eastAsia="sv-SE"/>
              </w:rPr>
              <w:t xml:space="preserve"> Summa</w:t>
            </w:r>
          </w:p>
        </w:tc>
        <w:tc>
          <w:tcPr>
            <w:tcW w:w="940" w:type="dxa"/>
            <w:tcBorders>
              <w:top w:val="nil"/>
              <w:left w:val="nil"/>
              <w:bottom w:val="nil"/>
              <w:right w:val="nil"/>
            </w:tcBorders>
            <w:shd w:val="clear" w:color="auto" w:fill="auto"/>
            <w:noWrap/>
            <w:vAlign w:val="bottom"/>
            <w:hideMark/>
          </w:tcPr>
          <w:p w14:paraId="47D42A64" w14:textId="77777777" w:rsidR="00A23F7A" w:rsidRPr="00461A1F" w:rsidRDefault="00A23F7A" w:rsidP="00B5765E">
            <w:pPr>
              <w:jc w:val="right"/>
              <w:rPr>
                <w:rFonts w:ascii="Arial" w:eastAsia="Times New Roman" w:hAnsi="Arial" w:cs="Arial"/>
                <w:b/>
                <w:bCs/>
                <w:sz w:val="14"/>
                <w:szCs w:val="14"/>
                <w:lang w:eastAsia="sv-SE"/>
              </w:rPr>
            </w:pPr>
            <w:r w:rsidRPr="00461A1F">
              <w:rPr>
                <w:rFonts w:ascii="Arial" w:eastAsia="Times New Roman" w:hAnsi="Arial" w:cs="Arial"/>
                <w:b/>
                <w:bCs/>
                <w:sz w:val="14"/>
                <w:szCs w:val="14"/>
                <w:lang w:eastAsia="sv-SE"/>
              </w:rPr>
              <w:t xml:space="preserve">9 537 </w:t>
            </w:r>
          </w:p>
        </w:tc>
        <w:tc>
          <w:tcPr>
            <w:tcW w:w="900" w:type="dxa"/>
            <w:tcBorders>
              <w:top w:val="nil"/>
              <w:left w:val="nil"/>
              <w:bottom w:val="nil"/>
              <w:right w:val="nil"/>
            </w:tcBorders>
            <w:shd w:val="clear" w:color="auto" w:fill="auto"/>
            <w:noWrap/>
            <w:vAlign w:val="bottom"/>
            <w:hideMark/>
          </w:tcPr>
          <w:p w14:paraId="316B285A" w14:textId="77777777" w:rsidR="00A23F7A" w:rsidRPr="00461A1F" w:rsidRDefault="00A23F7A" w:rsidP="00B5765E">
            <w:pPr>
              <w:jc w:val="right"/>
              <w:rPr>
                <w:rFonts w:ascii="Arial" w:eastAsia="Times New Roman" w:hAnsi="Arial" w:cs="Arial"/>
                <w:b/>
                <w:bCs/>
                <w:sz w:val="14"/>
                <w:szCs w:val="14"/>
                <w:lang w:eastAsia="sv-SE"/>
              </w:rPr>
            </w:pPr>
            <w:r w:rsidRPr="00461A1F">
              <w:rPr>
                <w:rFonts w:ascii="Arial" w:eastAsia="Times New Roman" w:hAnsi="Arial" w:cs="Arial"/>
                <w:b/>
                <w:bCs/>
                <w:sz w:val="14"/>
                <w:szCs w:val="14"/>
                <w:lang w:eastAsia="sv-SE"/>
              </w:rPr>
              <w:t xml:space="preserve">1 </w:t>
            </w:r>
          </w:p>
        </w:tc>
        <w:tc>
          <w:tcPr>
            <w:tcW w:w="880" w:type="dxa"/>
            <w:tcBorders>
              <w:top w:val="nil"/>
              <w:left w:val="nil"/>
              <w:bottom w:val="nil"/>
              <w:right w:val="nil"/>
            </w:tcBorders>
            <w:shd w:val="clear" w:color="auto" w:fill="auto"/>
            <w:noWrap/>
            <w:vAlign w:val="bottom"/>
            <w:hideMark/>
          </w:tcPr>
          <w:p w14:paraId="76F7DF5B" w14:textId="77777777" w:rsidR="00A23F7A" w:rsidRPr="00461A1F" w:rsidRDefault="00A23F7A" w:rsidP="00B5765E">
            <w:pPr>
              <w:jc w:val="right"/>
              <w:rPr>
                <w:rFonts w:ascii="Arial" w:eastAsia="Times New Roman" w:hAnsi="Arial" w:cs="Arial"/>
                <w:b/>
                <w:bCs/>
                <w:sz w:val="14"/>
                <w:szCs w:val="14"/>
                <w:lang w:eastAsia="sv-SE"/>
              </w:rPr>
            </w:pPr>
            <w:r w:rsidRPr="00461A1F">
              <w:rPr>
                <w:rFonts w:ascii="Arial" w:eastAsia="Times New Roman" w:hAnsi="Arial" w:cs="Arial"/>
                <w:b/>
                <w:bCs/>
                <w:sz w:val="14"/>
                <w:szCs w:val="14"/>
                <w:lang w:eastAsia="sv-SE"/>
              </w:rPr>
              <w:t xml:space="preserve">  -  </w:t>
            </w:r>
          </w:p>
        </w:tc>
      </w:tr>
      <w:tr w:rsidR="00A23F7A" w:rsidRPr="00461A1F" w14:paraId="48892CB1" w14:textId="77777777" w:rsidTr="00B5765E">
        <w:trPr>
          <w:gridAfter w:val="1"/>
          <w:wAfter w:w="19" w:type="dxa"/>
          <w:trHeight w:val="180"/>
        </w:trPr>
        <w:tc>
          <w:tcPr>
            <w:tcW w:w="4964" w:type="dxa"/>
            <w:tcBorders>
              <w:top w:val="nil"/>
              <w:left w:val="nil"/>
              <w:bottom w:val="nil"/>
              <w:right w:val="nil"/>
            </w:tcBorders>
            <w:shd w:val="clear" w:color="auto" w:fill="auto"/>
            <w:noWrap/>
            <w:vAlign w:val="bottom"/>
            <w:hideMark/>
          </w:tcPr>
          <w:p w14:paraId="2FFAF850" w14:textId="77777777" w:rsidR="00A23F7A" w:rsidRPr="00461A1F" w:rsidRDefault="00A23F7A" w:rsidP="00B5765E">
            <w:pPr>
              <w:jc w:val="right"/>
              <w:rPr>
                <w:rFonts w:ascii="Arial" w:eastAsia="Times New Roman" w:hAnsi="Arial" w:cs="Arial"/>
                <w:b/>
                <w:bCs/>
                <w:sz w:val="14"/>
                <w:szCs w:val="14"/>
                <w:lang w:eastAsia="sv-SE"/>
              </w:rPr>
            </w:pPr>
          </w:p>
        </w:tc>
        <w:tc>
          <w:tcPr>
            <w:tcW w:w="940" w:type="dxa"/>
            <w:tcBorders>
              <w:top w:val="nil"/>
              <w:left w:val="nil"/>
              <w:bottom w:val="nil"/>
              <w:right w:val="nil"/>
            </w:tcBorders>
            <w:shd w:val="clear" w:color="auto" w:fill="auto"/>
            <w:noWrap/>
            <w:vAlign w:val="bottom"/>
            <w:hideMark/>
          </w:tcPr>
          <w:p w14:paraId="4A14EE60" w14:textId="77777777" w:rsidR="00A23F7A" w:rsidRPr="00461A1F" w:rsidRDefault="00A23F7A" w:rsidP="00B5765E">
            <w:pPr>
              <w:jc w:val="right"/>
              <w:rPr>
                <w:rFonts w:eastAsia="Times New Roman" w:cs="Times New Roman"/>
                <w:lang w:eastAsia="sv-SE"/>
              </w:rPr>
            </w:pPr>
          </w:p>
        </w:tc>
        <w:tc>
          <w:tcPr>
            <w:tcW w:w="900" w:type="dxa"/>
            <w:tcBorders>
              <w:top w:val="nil"/>
              <w:left w:val="nil"/>
              <w:bottom w:val="nil"/>
              <w:right w:val="nil"/>
            </w:tcBorders>
            <w:shd w:val="clear" w:color="auto" w:fill="auto"/>
            <w:noWrap/>
            <w:vAlign w:val="bottom"/>
            <w:hideMark/>
          </w:tcPr>
          <w:p w14:paraId="2009C67F" w14:textId="77777777" w:rsidR="00A23F7A" w:rsidRPr="00461A1F" w:rsidRDefault="00A23F7A" w:rsidP="00B5765E">
            <w:pPr>
              <w:jc w:val="right"/>
              <w:rPr>
                <w:rFonts w:eastAsia="Times New Roman" w:cs="Times New Roman"/>
                <w:lang w:eastAsia="sv-SE"/>
              </w:rPr>
            </w:pPr>
          </w:p>
        </w:tc>
        <w:tc>
          <w:tcPr>
            <w:tcW w:w="880" w:type="dxa"/>
            <w:tcBorders>
              <w:top w:val="nil"/>
              <w:left w:val="nil"/>
              <w:bottom w:val="nil"/>
              <w:right w:val="nil"/>
            </w:tcBorders>
            <w:shd w:val="clear" w:color="auto" w:fill="auto"/>
            <w:noWrap/>
            <w:vAlign w:val="bottom"/>
            <w:hideMark/>
          </w:tcPr>
          <w:p w14:paraId="3210C603" w14:textId="77777777" w:rsidR="00A23F7A" w:rsidRPr="00461A1F" w:rsidRDefault="00A23F7A" w:rsidP="00B5765E">
            <w:pPr>
              <w:jc w:val="right"/>
              <w:rPr>
                <w:rFonts w:eastAsia="Times New Roman" w:cs="Times New Roman"/>
                <w:lang w:eastAsia="sv-SE"/>
              </w:rPr>
            </w:pPr>
          </w:p>
        </w:tc>
      </w:tr>
      <w:tr w:rsidR="00A23F7A" w:rsidRPr="00461A1F" w14:paraId="0B8CA31F" w14:textId="77777777" w:rsidTr="00B5765E">
        <w:trPr>
          <w:gridAfter w:val="1"/>
          <w:wAfter w:w="19" w:type="dxa"/>
          <w:trHeight w:val="180"/>
        </w:trPr>
        <w:tc>
          <w:tcPr>
            <w:tcW w:w="4964" w:type="dxa"/>
            <w:tcBorders>
              <w:top w:val="nil"/>
              <w:left w:val="nil"/>
              <w:bottom w:val="single" w:sz="4" w:space="0" w:color="auto"/>
              <w:right w:val="nil"/>
            </w:tcBorders>
            <w:shd w:val="clear" w:color="auto" w:fill="auto"/>
            <w:noWrap/>
            <w:vAlign w:val="bottom"/>
            <w:hideMark/>
          </w:tcPr>
          <w:p w14:paraId="518466B4"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w:t>
            </w:r>
            <w:r w:rsidRPr="00461A1F">
              <w:rPr>
                <w:rFonts w:ascii="Arial" w:eastAsia="Times New Roman" w:hAnsi="Arial" w:cs="Arial"/>
                <w:b/>
                <w:bCs/>
                <w:sz w:val="14"/>
                <w:szCs w:val="14"/>
                <w:lang w:eastAsia="sv-SE"/>
              </w:rPr>
              <w:t xml:space="preserve">    Summa totalt</w:t>
            </w:r>
          </w:p>
        </w:tc>
        <w:tc>
          <w:tcPr>
            <w:tcW w:w="940" w:type="dxa"/>
            <w:tcBorders>
              <w:top w:val="nil"/>
              <w:left w:val="nil"/>
              <w:bottom w:val="single" w:sz="4" w:space="0" w:color="auto"/>
              <w:right w:val="nil"/>
            </w:tcBorders>
            <w:shd w:val="clear" w:color="auto" w:fill="auto"/>
            <w:noWrap/>
            <w:vAlign w:val="bottom"/>
            <w:hideMark/>
          </w:tcPr>
          <w:p w14:paraId="5F64F083" w14:textId="77777777" w:rsidR="00A23F7A" w:rsidRPr="00461A1F" w:rsidRDefault="00A23F7A" w:rsidP="00B5765E">
            <w:pPr>
              <w:jc w:val="right"/>
              <w:rPr>
                <w:rFonts w:ascii="Arial" w:eastAsia="Times New Roman" w:hAnsi="Arial" w:cs="Arial"/>
                <w:b/>
                <w:bCs/>
                <w:sz w:val="14"/>
                <w:szCs w:val="14"/>
                <w:lang w:eastAsia="sv-SE"/>
              </w:rPr>
            </w:pPr>
            <w:r w:rsidRPr="00461A1F">
              <w:rPr>
                <w:rFonts w:ascii="Arial" w:eastAsia="Times New Roman" w:hAnsi="Arial" w:cs="Arial"/>
                <w:b/>
                <w:bCs/>
                <w:sz w:val="14"/>
                <w:szCs w:val="14"/>
                <w:lang w:eastAsia="sv-SE"/>
              </w:rPr>
              <w:t xml:space="preserve">150 872 </w:t>
            </w:r>
          </w:p>
        </w:tc>
        <w:tc>
          <w:tcPr>
            <w:tcW w:w="900" w:type="dxa"/>
            <w:tcBorders>
              <w:top w:val="nil"/>
              <w:left w:val="nil"/>
              <w:bottom w:val="single" w:sz="4" w:space="0" w:color="auto"/>
              <w:right w:val="nil"/>
            </w:tcBorders>
            <w:shd w:val="clear" w:color="auto" w:fill="auto"/>
            <w:noWrap/>
            <w:vAlign w:val="bottom"/>
            <w:hideMark/>
          </w:tcPr>
          <w:p w14:paraId="3E6BCBB9" w14:textId="77777777" w:rsidR="00A23F7A" w:rsidRPr="00461A1F" w:rsidRDefault="00A23F7A" w:rsidP="00B5765E">
            <w:pPr>
              <w:jc w:val="right"/>
              <w:rPr>
                <w:rFonts w:ascii="Arial" w:eastAsia="Times New Roman" w:hAnsi="Arial" w:cs="Arial"/>
                <w:b/>
                <w:bCs/>
                <w:sz w:val="14"/>
                <w:szCs w:val="14"/>
                <w:lang w:eastAsia="sv-SE"/>
              </w:rPr>
            </w:pPr>
            <w:r w:rsidRPr="00461A1F">
              <w:rPr>
                <w:rFonts w:ascii="Arial" w:eastAsia="Times New Roman" w:hAnsi="Arial" w:cs="Arial"/>
                <w:b/>
                <w:bCs/>
                <w:sz w:val="14"/>
                <w:szCs w:val="14"/>
                <w:lang w:eastAsia="sv-SE"/>
              </w:rPr>
              <w:t xml:space="preserve">61 179 </w:t>
            </w:r>
          </w:p>
        </w:tc>
        <w:tc>
          <w:tcPr>
            <w:tcW w:w="880" w:type="dxa"/>
            <w:tcBorders>
              <w:top w:val="nil"/>
              <w:left w:val="nil"/>
              <w:bottom w:val="single" w:sz="4" w:space="0" w:color="auto"/>
              <w:right w:val="nil"/>
            </w:tcBorders>
            <w:shd w:val="clear" w:color="auto" w:fill="auto"/>
            <w:noWrap/>
            <w:vAlign w:val="bottom"/>
            <w:hideMark/>
          </w:tcPr>
          <w:p w14:paraId="487354E5" w14:textId="77777777" w:rsidR="00A23F7A" w:rsidRPr="00461A1F" w:rsidRDefault="00A23F7A" w:rsidP="00B5765E">
            <w:pPr>
              <w:jc w:val="right"/>
              <w:rPr>
                <w:rFonts w:ascii="Arial" w:eastAsia="Times New Roman" w:hAnsi="Arial" w:cs="Arial"/>
                <w:b/>
                <w:bCs/>
                <w:sz w:val="14"/>
                <w:szCs w:val="14"/>
                <w:lang w:eastAsia="sv-SE"/>
              </w:rPr>
            </w:pPr>
            <w:r w:rsidRPr="00461A1F">
              <w:rPr>
                <w:rFonts w:ascii="Arial" w:eastAsia="Times New Roman" w:hAnsi="Arial" w:cs="Arial"/>
                <w:b/>
                <w:bCs/>
                <w:sz w:val="14"/>
                <w:szCs w:val="14"/>
                <w:lang w:eastAsia="sv-SE"/>
              </w:rPr>
              <w:t xml:space="preserve">1 815 </w:t>
            </w:r>
          </w:p>
        </w:tc>
      </w:tr>
    </w:tbl>
    <w:p w14:paraId="2D5A8C24" w14:textId="77777777" w:rsidR="00A23F7A" w:rsidRDefault="00A23F7A" w:rsidP="00B5765E"/>
    <w:p w14:paraId="05BF1D8B" w14:textId="77777777" w:rsidR="00A23F7A" w:rsidRDefault="00A23F7A">
      <w:r>
        <w:br w:type="page"/>
      </w:r>
    </w:p>
    <w:tbl>
      <w:tblPr>
        <w:tblW w:w="5920" w:type="dxa"/>
        <w:tblCellMar>
          <w:left w:w="70" w:type="dxa"/>
          <w:right w:w="70" w:type="dxa"/>
        </w:tblCellMar>
        <w:tblLook w:val="04A0" w:firstRow="1" w:lastRow="0" w:firstColumn="1" w:lastColumn="0" w:noHBand="0" w:noVBand="1"/>
      </w:tblPr>
      <w:tblGrid>
        <w:gridCol w:w="620"/>
        <w:gridCol w:w="760"/>
        <w:gridCol w:w="760"/>
        <w:gridCol w:w="900"/>
        <w:gridCol w:w="1000"/>
        <w:gridCol w:w="1080"/>
        <w:gridCol w:w="800"/>
      </w:tblGrid>
      <w:tr w:rsidR="00A23F7A" w:rsidRPr="00461A1F" w14:paraId="5D9DCF08" w14:textId="77777777" w:rsidTr="00B5765E">
        <w:trPr>
          <w:trHeight w:val="180"/>
        </w:trPr>
        <w:tc>
          <w:tcPr>
            <w:tcW w:w="620" w:type="dxa"/>
            <w:tcBorders>
              <w:top w:val="nil"/>
              <w:left w:val="nil"/>
              <w:bottom w:val="nil"/>
              <w:right w:val="nil"/>
            </w:tcBorders>
            <w:shd w:val="clear" w:color="auto" w:fill="auto"/>
            <w:noWrap/>
            <w:vAlign w:val="bottom"/>
            <w:hideMark/>
          </w:tcPr>
          <w:p w14:paraId="0FDD1685" w14:textId="77777777" w:rsidR="00A23F7A" w:rsidRPr="00461A1F" w:rsidRDefault="00A23F7A" w:rsidP="00B5765E">
            <w:pPr>
              <w:rPr>
                <w:rFonts w:eastAsia="Times New Roman" w:cs="Times New Roman"/>
                <w:sz w:val="24"/>
                <w:szCs w:val="24"/>
                <w:lang w:eastAsia="sv-SE"/>
              </w:rPr>
            </w:pPr>
          </w:p>
        </w:tc>
        <w:tc>
          <w:tcPr>
            <w:tcW w:w="760" w:type="dxa"/>
            <w:tcBorders>
              <w:top w:val="nil"/>
              <w:left w:val="nil"/>
              <w:bottom w:val="nil"/>
              <w:right w:val="nil"/>
            </w:tcBorders>
            <w:shd w:val="clear" w:color="auto" w:fill="auto"/>
            <w:noWrap/>
            <w:vAlign w:val="bottom"/>
            <w:hideMark/>
          </w:tcPr>
          <w:p w14:paraId="2FB5A88F" w14:textId="77777777" w:rsidR="00A23F7A" w:rsidRPr="00461A1F" w:rsidRDefault="00A23F7A" w:rsidP="00B5765E">
            <w:pPr>
              <w:rPr>
                <w:rFonts w:eastAsia="Times New Roman" w:cs="Times New Roman"/>
                <w:lang w:eastAsia="sv-SE"/>
              </w:rPr>
            </w:pPr>
          </w:p>
        </w:tc>
        <w:tc>
          <w:tcPr>
            <w:tcW w:w="760" w:type="dxa"/>
            <w:tcBorders>
              <w:top w:val="nil"/>
              <w:left w:val="nil"/>
              <w:bottom w:val="nil"/>
              <w:right w:val="nil"/>
            </w:tcBorders>
            <w:shd w:val="clear" w:color="auto" w:fill="auto"/>
            <w:noWrap/>
            <w:vAlign w:val="bottom"/>
            <w:hideMark/>
          </w:tcPr>
          <w:p w14:paraId="67105149" w14:textId="77777777" w:rsidR="00A23F7A" w:rsidRPr="00461A1F" w:rsidRDefault="00A23F7A" w:rsidP="00B5765E">
            <w:pPr>
              <w:rPr>
                <w:rFonts w:eastAsia="Times New Roman" w:cs="Times New Roman"/>
                <w:lang w:eastAsia="sv-SE"/>
              </w:rPr>
            </w:pPr>
          </w:p>
        </w:tc>
        <w:tc>
          <w:tcPr>
            <w:tcW w:w="900" w:type="dxa"/>
            <w:tcBorders>
              <w:top w:val="nil"/>
              <w:left w:val="nil"/>
              <w:bottom w:val="nil"/>
              <w:right w:val="nil"/>
            </w:tcBorders>
            <w:shd w:val="clear" w:color="auto" w:fill="auto"/>
            <w:noWrap/>
            <w:vAlign w:val="bottom"/>
            <w:hideMark/>
          </w:tcPr>
          <w:p w14:paraId="780B4777" w14:textId="77777777" w:rsidR="00A23F7A" w:rsidRPr="00461A1F"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63C19A49" w14:textId="77777777" w:rsidR="00A23F7A" w:rsidRPr="00461A1F" w:rsidRDefault="00A23F7A" w:rsidP="00B5765E">
            <w:pPr>
              <w:rPr>
                <w:rFonts w:eastAsia="Times New Roman" w:cs="Times New Roman"/>
                <w:lang w:eastAsia="sv-SE"/>
              </w:rPr>
            </w:pPr>
          </w:p>
        </w:tc>
        <w:tc>
          <w:tcPr>
            <w:tcW w:w="1080" w:type="dxa"/>
            <w:tcBorders>
              <w:top w:val="nil"/>
              <w:left w:val="nil"/>
              <w:bottom w:val="nil"/>
              <w:right w:val="nil"/>
            </w:tcBorders>
            <w:shd w:val="clear" w:color="auto" w:fill="auto"/>
            <w:noWrap/>
            <w:vAlign w:val="bottom"/>
            <w:hideMark/>
          </w:tcPr>
          <w:p w14:paraId="1548DEAE" w14:textId="77777777" w:rsidR="00A23F7A" w:rsidRPr="00461A1F" w:rsidRDefault="00A23F7A" w:rsidP="00B5765E">
            <w:pPr>
              <w:rPr>
                <w:rFonts w:eastAsia="Times New Roman" w:cs="Times New Roman"/>
                <w:lang w:eastAsia="sv-SE"/>
              </w:rPr>
            </w:pPr>
          </w:p>
        </w:tc>
        <w:tc>
          <w:tcPr>
            <w:tcW w:w="800" w:type="dxa"/>
            <w:tcBorders>
              <w:top w:val="nil"/>
              <w:left w:val="nil"/>
              <w:bottom w:val="nil"/>
              <w:right w:val="nil"/>
            </w:tcBorders>
            <w:shd w:val="clear" w:color="auto" w:fill="auto"/>
            <w:noWrap/>
            <w:vAlign w:val="bottom"/>
            <w:hideMark/>
          </w:tcPr>
          <w:p w14:paraId="27936BDD" w14:textId="77777777" w:rsidR="00A23F7A" w:rsidRPr="00461A1F" w:rsidRDefault="00A23F7A" w:rsidP="00B5765E">
            <w:pPr>
              <w:rPr>
                <w:rFonts w:eastAsia="Times New Roman" w:cs="Times New Roman"/>
                <w:lang w:eastAsia="sv-SE"/>
              </w:rPr>
            </w:pPr>
          </w:p>
        </w:tc>
      </w:tr>
      <w:tr w:rsidR="00A23F7A" w:rsidRPr="00461A1F" w14:paraId="5EC11D62" w14:textId="77777777" w:rsidTr="00B5765E">
        <w:trPr>
          <w:trHeight w:val="180"/>
        </w:trPr>
        <w:tc>
          <w:tcPr>
            <w:tcW w:w="620" w:type="dxa"/>
            <w:tcBorders>
              <w:top w:val="nil"/>
              <w:left w:val="nil"/>
              <w:bottom w:val="single" w:sz="4" w:space="0" w:color="auto"/>
              <w:right w:val="nil"/>
            </w:tcBorders>
            <w:shd w:val="clear" w:color="auto" w:fill="auto"/>
            <w:noWrap/>
            <w:vAlign w:val="bottom"/>
            <w:hideMark/>
          </w:tcPr>
          <w:p w14:paraId="0A1C4645"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w:t>
            </w:r>
          </w:p>
        </w:tc>
        <w:tc>
          <w:tcPr>
            <w:tcW w:w="760" w:type="dxa"/>
            <w:tcBorders>
              <w:top w:val="nil"/>
              <w:left w:val="nil"/>
              <w:bottom w:val="single" w:sz="4" w:space="0" w:color="auto"/>
              <w:right w:val="nil"/>
            </w:tcBorders>
            <w:shd w:val="clear" w:color="auto" w:fill="auto"/>
            <w:noWrap/>
            <w:vAlign w:val="bottom"/>
            <w:hideMark/>
          </w:tcPr>
          <w:p w14:paraId="79C068CE"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w:t>
            </w:r>
          </w:p>
        </w:tc>
        <w:tc>
          <w:tcPr>
            <w:tcW w:w="760" w:type="dxa"/>
            <w:tcBorders>
              <w:top w:val="nil"/>
              <w:left w:val="nil"/>
              <w:bottom w:val="single" w:sz="4" w:space="0" w:color="auto"/>
              <w:right w:val="nil"/>
            </w:tcBorders>
            <w:shd w:val="clear" w:color="auto" w:fill="auto"/>
            <w:noWrap/>
            <w:vAlign w:val="bottom"/>
            <w:hideMark/>
          </w:tcPr>
          <w:p w14:paraId="65819953"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w:t>
            </w:r>
          </w:p>
        </w:tc>
        <w:tc>
          <w:tcPr>
            <w:tcW w:w="900" w:type="dxa"/>
            <w:tcBorders>
              <w:top w:val="nil"/>
              <w:left w:val="nil"/>
              <w:bottom w:val="single" w:sz="4" w:space="0" w:color="auto"/>
              <w:right w:val="nil"/>
            </w:tcBorders>
            <w:shd w:val="clear" w:color="auto" w:fill="auto"/>
            <w:noWrap/>
            <w:vAlign w:val="bottom"/>
            <w:hideMark/>
          </w:tcPr>
          <w:p w14:paraId="37E3F3F9"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w:t>
            </w:r>
          </w:p>
        </w:tc>
        <w:tc>
          <w:tcPr>
            <w:tcW w:w="1000" w:type="dxa"/>
            <w:tcBorders>
              <w:top w:val="nil"/>
              <w:left w:val="nil"/>
              <w:bottom w:val="single" w:sz="4" w:space="0" w:color="auto"/>
              <w:right w:val="nil"/>
            </w:tcBorders>
            <w:shd w:val="clear" w:color="auto" w:fill="auto"/>
            <w:noWrap/>
            <w:vAlign w:val="bottom"/>
            <w:hideMark/>
          </w:tcPr>
          <w:p w14:paraId="3F1363BC"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w:t>
            </w:r>
          </w:p>
        </w:tc>
        <w:tc>
          <w:tcPr>
            <w:tcW w:w="1080" w:type="dxa"/>
            <w:tcBorders>
              <w:top w:val="nil"/>
              <w:left w:val="nil"/>
              <w:bottom w:val="single" w:sz="4" w:space="0" w:color="auto"/>
              <w:right w:val="nil"/>
            </w:tcBorders>
            <w:shd w:val="clear" w:color="auto" w:fill="auto"/>
            <w:noWrap/>
            <w:vAlign w:val="bottom"/>
            <w:hideMark/>
          </w:tcPr>
          <w:p w14:paraId="65E5F9B0"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w:t>
            </w:r>
          </w:p>
        </w:tc>
        <w:tc>
          <w:tcPr>
            <w:tcW w:w="800" w:type="dxa"/>
            <w:tcBorders>
              <w:top w:val="nil"/>
              <w:left w:val="nil"/>
              <w:bottom w:val="single" w:sz="4" w:space="0" w:color="auto"/>
              <w:right w:val="nil"/>
            </w:tcBorders>
            <w:shd w:val="clear" w:color="auto" w:fill="auto"/>
            <w:noWrap/>
            <w:vAlign w:val="bottom"/>
            <w:hideMark/>
          </w:tcPr>
          <w:p w14:paraId="42A8BF56"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w:t>
            </w:r>
          </w:p>
        </w:tc>
      </w:tr>
      <w:tr w:rsidR="00A23F7A" w:rsidRPr="00461A1F" w14:paraId="3DCE58E9" w14:textId="77777777" w:rsidTr="00B5765E">
        <w:trPr>
          <w:trHeight w:val="180"/>
        </w:trPr>
        <w:tc>
          <w:tcPr>
            <w:tcW w:w="620" w:type="dxa"/>
            <w:tcBorders>
              <w:top w:val="nil"/>
              <w:left w:val="nil"/>
              <w:bottom w:val="single" w:sz="4" w:space="0" w:color="auto"/>
              <w:right w:val="nil"/>
            </w:tcBorders>
            <w:shd w:val="clear" w:color="auto" w:fill="auto"/>
            <w:noWrap/>
            <w:vAlign w:val="bottom"/>
            <w:hideMark/>
          </w:tcPr>
          <w:p w14:paraId="31911BF5"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w:t>
            </w:r>
          </w:p>
        </w:tc>
        <w:tc>
          <w:tcPr>
            <w:tcW w:w="760" w:type="dxa"/>
            <w:tcBorders>
              <w:top w:val="nil"/>
              <w:left w:val="nil"/>
              <w:bottom w:val="single" w:sz="4" w:space="0" w:color="auto"/>
              <w:right w:val="nil"/>
            </w:tcBorders>
            <w:shd w:val="clear" w:color="auto" w:fill="auto"/>
            <w:noWrap/>
            <w:vAlign w:val="bottom"/>
            <w:hideMark/>
          </w:tcPr>
          <w:p w14:paraId="26EA5A4D"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w:t>
            </w:r>
          </w:p>
        </w:tc>
        <w:tc>
          <w:tcPr>
            <w:tcW w:w="760" w:type="dxa"/>
            <w:tcBorders>
              <w:top w:val="nil"/>
              <w:left w:val="nil"/>
              <w:bottom w:val="single" w:sz="4" w:space="0" w:color="auto"/>
              <w:right w:val="nil"/>
            </w:tcBorders>
            <w:shd w:val="clear" w:color="auto" w:fill="auto"/>
            <w:noWrap/>
            <w:vAlign w:val="bottom"/>
            <w:hideMark/>
          </w:tcPr>
          <w:p w14:paraId="0796FCB7"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w:t>
            </w:r>
          </w:p>
        </w:tc>
        <w:tc>
          <w:tcPr>
            <w:tcW w:w="900" w:type="dxa"/>
            <w:tcBorders>
              <w:top w:val="nil"/>
              <w:left w:val="nil"/>
              <w:bottom w:val="single" w:sz="4" w:space="0" w:color="auto"/>
              <w:right w:val="nil"/>
            </w:tcBorders>
            <w:shd w:val="clear" w:color="auto" w:fill="auto"/>
            <w:noWrap/>
            <w:vAlign w:val="bottom"/>
            <w:hideMark/>
          </w:tcPr>
          <w:p w14:paraId="4669A98F"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w:t>
            </w:r>
          </w:p>
        </w:tc>
        <w:tc>
          <w:tcPr>
            <w:tcW w:w="1000" w:type="dxa"/>
            <w:tcBorders>
              <w:top w:val="nil"/>
              <w:left w:val="nil"/>
              <w:bottom w:val="single" w:sz="4" w:space="0" w:color="auto"/>
              <w:right w:val="nil"/>
            </w:tcBorders>
            <w:shd w:val="clear" w:color="auto" w:fill="auto"/>
            <w:noWrap/>
            <w:vAlign w:val="bottom"/>
            <w:hideMark/>
          </w:tcPr>
          <w:p w14:paraId="5E9AABD0"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w:t>
            </w:r>
          </w:p>
        </w:tc>
        <w:tc>
          <w:tcPr>
            <w:tcW w:w="1080" w:type="dxa"/>
            <w:tcBorders>
              <w:top w:val="nil"/>
              <w:left w:val="nil"/>
              <w:bottom w:val="single" w:sz="4" w:space="0" w:color="auto"/>
              <w:right w:val="nil"/>
            </w:tcBorders>
            <w:shd w:val="clear" w:color="auto" w:fill="auto"/>
            <w:noWrap/>
            <w:vAlign w:val="bottom"/>
            <w:hideMark/>
          </w:tcPr>
          <w:p w14:paraId="6EBE34BC"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w:t>
            </w:r>
          </w:p>
        </w:tc>
        <w:tc>
          <w:tcPr>
            <w:tcW w:w="800" w:type="dxa"/>
            <w:tcBorders>
              <w:top w:val="nil"/>
              <w:left w:val="nil"/>
              <w:bottom w:val="single" w:sz="4" w:space="0" w:color="auto"/>
              <w:right w:val="nil"/>
            </w:tcBorders>
            <w:shd w:val="clear" w:color="auto" w:fill="auto"/>
            <w:noWrap/>
            <w:vAlign w:val="bottom"/>
            <w:hideMark/>
          </w:tcPr>
          <w:p w14:paraId="11F9F8E6"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w:t>
            </w:r>
          </w:p>
        </w:tc>
      </w:tr>
      <w:tr w:rsidR="00A23F7A" w:rsidRPr="00461A1F" w14:paraId="650FC96B" w14:textId="77777777" w:rsidTr="00B5765E">
        <w:trPr>
          <w:trHeight w:val="180"/>
        </w:trPr>
        <w:tc>
          <w:tcPr>
            <w:tcW w:w="620" w:type="dxa"/>
            <w:tcBorders>
              <w:top w:val="nil"/>
              <w:left w:val="nil"/>
              <w:bottom w:val="nil"/>
              <w:right w:val="nil"/>
            </w:tcBorders>
            <w:shd w:val="clear" w:color="auto" w:fill="auto"/>
            <w:noWrap/>
            <w:vAlign w:val="bottom"/>
            <w:hideMark/>
          </w:tcPr>
          <w:p w14:paraId="3035B5D1" w14:textId="77777777" w:rsidR="00A23F7A" w:rsidRPr="00461A1F" w:rsidRDefault="00A23F7A" w:rsidP="00B5765E">
            <w:pPr>
              <w:rPr>
                <w:rFonts w:ascii="Arial" w:eastAsia="Times New Roman" w:hAnsi="Arial" w:cs="Arial"/>
                <w:sz w:val="14"/>
                <w:szCs w:val="14"/>
                <w:lang w:eastAsia="sv-SE"/>
              </w:rPr>
            </w:pPr>
          </w:p>
        </w:tc>
        <w:tc>
          <w:tcPr>
            <w:tcW w:w="760" w:type="dxa"/>
            <w:tcBorders>
              <w:top w:val="nil"/>
              <w:left w:val="nil"/>
              <w:bottom w:val="nil"/>
              <w:right w:val="nil"/>
            </w:tcBorders>
            <w:shd w:val="clear" w:color="auto" w:fill="auto"/>
            <w:noWrap/>
            <w:vAlign w:val="bottom"/>
            <w:hideMark/>
          </w:tcPr>
          <w:p w14:paraId="178CDE3B" w14:textId="77777777" w:rsidR="00A23F7A" w:rsidRPr="00461A1F" w:rsidRDefault="00A23F7A" w:rsidP="00B5765E">
            <w:pPr>
              <w:rPr>
                <w:rFonts w:eastAsia="Times New Roman" w:cs="Times New Roman"/>
                <w:lang w:eastAsia="sv-SE"/>
              </w:rPr>
            </w:pPr>
          </w:p>
        </w:tc>
        <w:tc>
          <w:tcPr>
            <w:tcW w:w="760" w:type="dxa"/>
            <w:tcBorders>
              <w:top w:val="nil"/>
              <w:left w:val="nil"/>
              <w:bottom w:val="nil"/>
              <w:right w:val="nil"/>
            </w:tcBorders>
            <w:shd w:val="clear" w:color="auto" w:fill="auto"/>
            <w:noWrap/>
            <w:vAlign w:val="bottom"/>
            <w:hideMark/>
          </w:tcPr>
          <w:p w14:paraId="123645F8" w14:textId="77777777" w:rsidR="00A23F7A" w:rsidRPr="00461A1F" w:rsidRDefault="00A23F7A" w:rsidP="00B5765E">
            <w:pPr>
              <w:rPr>
                <w:rFonts w:eastAsia="Times New Roman" w:cs="Times New Roman"/>
                <w:lang w:eastAsia="sv-SE"/>
              </w:rPr>
            </w:pPr>
          </w:p>
        </w:tc>
        <w:tc>
          <w:tcPr>
            <w:tcW w:w="900" w:type="dxa"/>
            <w:tcBorders>
              <w:top w:val="nil"/>
              <w:left w:val="nil"/>
              <w:bottom w:val="nil"/>
              <w:right w:val="nil"/>
            </w:tcBorders>
            <w:shd w:val="clear" w:color="auto" w:fill="auto"/>
            <w:noWrap/>
            <w:vAlign w:val="bottom"/>
            <w:hideMark/>
          </w:tcPr>
          <w:p w14:paraId="4726E7FA" w14:textId="77777777" w:rsidR="00A23F7A" w:rsidRPr="00461A1F"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3A9E3418" w14:textId="77777777" w:rsidR="00A23F7A" w:rsidRPr="00461A1F" w:rsidRDefault="00A23F7A" w:rsidP="00B5765E">
            <w:pPr>
              <w:rPr>
                <w:rFonts w:eastAsia="Times New Roman" w:cs="Times New Roman"/>
                <w:lang w:eastAsia="sv-SE"/>
              </w:rPr>
            </w:pPr>
          </w:p>
        </w:tc>
        <w:tc>
          <w:tcPr>
            <w:tcW w:w="1080" w:type="dxa"/>
            <w:tcBorders>
              <w:top w:val="nil"/>
              <w:left w:val="nil"/>
              <w:bottom w:val="nil"/>
              <w:right w:val="nil"/>
            </w:tcBorders>
            <w:shd w:val="clear" w:color="auto" w:fill="auto"/>
            <w:noWrap/>
            <w:vAlign w:val="bottom"/>
            <w:hideMark/>
          </w:tcPr>
          <w:p w14:paraId="62414120" w14:textId="77777777" w:rsidR="00A23F7A" w:rsidRPr="00461A1F" w:rsidRDefault="00A23F7A" w:rsidP="00B5765E">
            <w:pPr>
              <w:rPr>
                <w:rFonts w:eastAsia="Times New Roman" w:cs="Times New Roman"/>
                <w:lang w:eastAsia="sv-SE"/>
              </w:rPr>
            </w:pPr>
          </w:p>
        </w:tc>
        <w:tc>
          <w:tcPr>
            <w:tcW w:w="800" w:type="dxa"/>
            <w:tcBorders>
              <w:top w:val="nil"/>
              <w:left w:val="nil"/>
              <w:bottom w:val="nil"/>
              <w:right w:val="nil"/>
            </w:tcBorders>
            <w:shd w:val="clear" w:color="auto" w:fill="auto"/>
            <w:noWrap/>
            <w:vAlign w:val="bottom"/>
            <w:hideMark/>
          </w:tcPr>
          <w:p w14:paraId="7C6C629B" w14:textId="77777777" w:rsidR="00A23F7A" w:rsidRPr="00461A1F" w:rsidRDefault="00A23F7A" w:rsidP="00B5765E">
            <w:pPr>
              <w:rPr>
                <w:rFonts w:eastAsia="Times New Roman" w:cs="Times New Roman"/>
                <w:lang w:eastAsia="sv-SE"/>
              </w:rPr>
            </w:pPr>
          </w:p>
        </w:tc>
      </w:tr>
      <w:tr w:rsidR="00A23F7A" w:rsidRPr="00461A1F" w14:paraId="4C398565" w14:textId="77777777" w:rsidTr="00B5765E">
        <w:trPr>
          <w:trHeight w:val="180"/>
        </w:trPr>
        <w:tc>
          <w:tcPr>
            <w:tcW w:w="620" w:type="dxa"/>
            <w:tcBorders>
              <w:top w:val="nil"/>
              <w:left w:val="nil"/>
              <w:bottom w:val="nil"/>
              <w:right w:val="nil"/>
            </w:tcBorders>
            <w:shd w:val="clear" w:color="auto" w:fill="auto"/>
            <w:noWrap/>
            <w:vAlign w:val="bottom"/>
            <w:hideMark/>
          </w:tcPr>
          <w:p w14:paraId="29AF0A7B" w14:textId="77777777" w:rsidR="00A23F7A" w:rsidRPr="00461A1F" w:rsidRDefault="00A23F7A" w:rsidP="00B5765E">
            <w:pPr>
              <w:rPr>
                <w:rFonts w:eastAsia="Times New Roman" w:cs="Times New Roman"/>
                <w:lang w:eastAsia="sv-SE"/>
              </w:rPr>
            </w:pPr>
          </w:p>
        </w:tc>
        <w:tc>
          <w:tcPr>
            <w:tcW w:w="760" w:type="dxa"/>
            <w:tcBorders>
              <w:top w:val="nil"/>
              <w:left w:val="nil"/>
              <w:bottom w:val="nil"/>
              <w:right w:val="nil"/>
            </w:tcBorders>
            <w:shd w:val="clear" w:color="auto" w:fill="auto"/>
            <w:noWrap/>
            <w:vAlign w:val="bottom"/>
            <w:hideMark/>
          </w:tcPr>
          <w:p w14:paraId="3B31C6C8" w14:textId="77777777" w:rsidR="00A23F7A" w:rsidRPr="00461A1F" w:rsidRDefault="00A23F7A" w:rsidP="00B5765E">
            <w:pPr>
              <w:rPr>
                <w:rFonts w:eastAsia="Times New Roman" w:cs="Times New Roman"/>
                <w:lang w:eastAsia="sv-SE"/>
              </w:rPr>
            </w:pPr>
          </w:p>
        </w:tc>
        <w:tc>
          <w:tcPr>
            <w:tcW w:w="760" w:type="dxa"/>
            <w:tcBorders>
              <w:top w:val="nil"/>
              <w:left w:val="nil"/>
              <w:bottom w:val="nil"/>
              <w:right w:val="nil"/>
            </w:tcBorders>
            <w:shd w:val="clear" w:color="auto" w:fill="auto"/>
            <w:noWrap/>
            <w:vAlign w:val="bottom"/>
            <w:hideMark/>
          </w:tcPr>
          <w:p w14:paraId="7FA3C609" w14:textId="77777777" w:rsidR="00A23F7A" w:rsidRPr="00461A1F" w:rsidRDefault="00A23F7A" w:rsidP="00B5765E">
            <w:pPr>
              <w:rPr>
                <w:rFonts w:eastAsia="Times New Roman" w:cs="Times New Roman"/>
                <w:lang w:eastAsia="sv-SE"/>
              </w:rPr>
            </w:pPr>
          </w:p>
        </w:tc>
        <w:tc>
          <w:tcPr>
            <w:tcW w:w="900" w:type="dxa"/>
            <w:tcBorders>
              <w:top w:val="nil"/>
              <w:left w:val="nil"/>
              <w:bottom w:val="nil"/>
              <w:right w:val="nil"/>
            </w:tcBorders>
            <w:shd w:val="clear" w:color="auto" w:fill="auto"/>
            <w:noWrap/>
            <w:vAlign w:val="bottom"/>
            <w:hideMark/>
          </w:tcPr>
          <w:p w14:paraId="48F1503D" w14:textId="77777777" w:rsidR="00A23F7A" w:rsidRPr="00461A1F"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6CA00F7F" w14:textId="77777777" w:rsidR="00A23F7A" w:rsidRPr="00461A1F" w:rsidRDefault="00A23F7A" w:rsidP="00B5765E">
            <w:pPr>
              <w:rPr>
                <w:rFonts w:eastAsia="Times New Roman" w:cs="Times New Roman"/>
                <w:lang w:eastAsia="sv-SE"/>
              </w:rPr>
            </w:pPr>
          </w:p>
        </w:tc>
        <w:tc>
          <w:tcPr>
            <w:tcW w:w="1080" w:type="dxa"/>
            <w:tcBorders>
              <w:top w:val="nil"/>
              <w:left w:val="nil"/>
              <w:bottom w:val="nil"/>
              <w:right w:val="nil"/>
            </w:tcBorders>
            <w:shd w:val="clear" w:color="auto" w:fill="auto"/>
            <w:noWrap/>
            <w:vAlign w:val="bottom"/>
            <w:hideMark/>
          </w:tcPr>
          <w:p w14:paraId="537F6516" w14:textId="77777777" w:rsidR="00A23F7A" w:rsidRPr="00461A1F" w:rsidRDefault="00A23F7A" w:rsidP="00B5765E">
            <w:pPr>
              <w:rPr>
                <w:rFonts w:eastAsia="Times New Roman" w:cs="Times New Roman"/>
                <w:lang w:eastAsia="sv-SE"/>
              </w:rPr>
            </w:pPr>
          </w:p>
        </w:tc>
        <w:tc>
          <w:tcPr>
            <w:tcW w:w="800" w:type="dxa"/>
            <w:tcBorders>
              <w:top w:val="nil"/>
              <w:left w:val="nil"/>
              <w:bottom w:val="nil"/>
              <w:right w:val="nil"/>
            </w:tcBorders>
            <w:shd w:val="clear" w:color="auto" w:fill="auto"/>
            <w:noWrap/>
            <w:vAlign w:val="bottom"/>
            <w:hideMark/>
          </w:tcPr>
          <w:p w14:paraId="5955D0D6" w14:textId="77777777" w:rsidR="00A23F7A" w:rsidRPr="00461A1F" w:rsidRDefault="00A23F7A" w:rsidP="00B5765E">
            <w:pPr>
              <w:rPr>
                <w:rFonts w:eastAsia="Times New Roman" w:cs="Times New Roman"/>
                <w:lang w:eastAsia="sv-SE"/>
              </w:rPr>
            </w:pPr>
          </w:p>
        </w:tc>
      </w:tr>
      <w:tr w:rsidR="00A23F7A" w:rsidRPr="00461A1F" w14:paraId="57CDCCA5" w14:textId="77777777" w:rsidTr="00B5765E">
        <w:trPr>
          <w:trHeight w:val="180"/>
        </w:trPr>
        <w:tc>
          <w:tcPr>
            <w:tcW w:w="620" w:type="dxa"/>
            <w:tcBorders>
              <w:top w:val="nil"/>
              <w:left w:val="nil"/>
              <w:bottom w:val="nil"/>
              <w:right w:val="nil"/>
            </w:tcBorders>
            <w:shd w:val="clear" w:color="auto" w:fill="auto"/>
            <w:noWrap/>
            <w:vAlign w:val="bottom"/>
            <w:hideMark/>
          </w:tcPr>
          <w:p w14:paraId="55BF63DC"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Resor</w:t>
            </w:r>
          </w:p>
        </w:tc>
        <w:tc>
          <w:tcPr>
            <w:tcW w:w="760" w:type="dxa"/>
            <w:tcBorders>
              <w:top w:val="nil"/>
              <w:left w:val="nil"/>
              <w:bottom w:val="nil"/>
              <w:right w:val="nil"/>
            </w:tcBorders>
            <w:shd w:val="clear" w:color="auto" w:fill="auto"/>
            <w:noWrap/>
            <w:vAlign w:val="bottom"/>
            <w:hideMark/>
          </w:tcPr>
          <w:p w14:paraId="2A66C58A"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Tryckning</w:t>
            </w:r>
          </w:p>
        </w:tc>
        <w:tc>
          <w:tcPr>
            <w:tcW w:w="760" w:type="dxa"/>
            <w:tcBorders>
              <w:top w:val="nil"/>
              <w:left w:val="nil"/>
              <w:bottom w:val="nil"/>
              <w:right w:val="nil"/>
            </w:tcBorders>
            <w:shd w:val="clear" w:color="auto" w:fill="auto"/>
            <w:noWrap/>
            <w:vAlign w:val="bottom"/>
            <w:hideMark/>
          </w:tcPr>
          <w:p w14:paraId="43B51813"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Konsulta-</w:t>
            </w:r>
          </w:p>
        </w:tc>
        <w:tc>
          <w:tcPr>
            <w:tcW w:w="900" w:type="dxa"/>
            <w:tcBorders>
              <w:top w:val="nil"/>
              <w:left w:val="nil"/>
              <w:bottom w:val="nil"/>
              <w:right w:val="nil"/>
            </w:tcBorders>
            <w:shd w:val="clear" w:color="auto" w:fill="auto"/>
            <w:noWrap/>
            <w:vAlign w:val="bottom"/>
            <w:hideMark/>
          </w:tcPr>
          <w:p w14:paraId="15695BAF"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Övriga </w:t>
            </w:r>
          </w:p>
        </w:tc>
        <w:tc>
          <w:tcPr>
            <w:tcW w:w="1000" w:type="dxa"/>
            <w:tcBorders>
              <w:top w:val="nil"/>
              <w:left w:val="nil"/>
              <w:bottom w:val="nil"/>
              <w:right w:val="nil"/>
            </w:tcBorders>
            <w:shd w:val="clear" w:color="auto" w:fill="auto"/>
            <w:noWrap/>
            <w:vAlign w:val="bottom"/>
            <w:hideMark/>
          </w:tcPr>
          <w:p w14:paraId="05EF06B2"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Bidrag till</w:t>
            </w:r>
          </w:p>
        </w:tc>
        <w:tc>
          <w:tcPr>
            <w:tcW w:w="1080" w:type="dxa"/>
            <w:tcBorders>
              <w:top w:val="nil"/>
              <w:left w:val="nil"/>
              <w:bottom w:val="nil"/>
              <w:right w:val="nil"/>
            </w:tcBorders>
            <w:shd w:val="clear" w:color="auto" w:fill="auto"/>
            <w:noWrap/>
            <w:vAlign w:val="bottom"/>
            <w:hideMark/>
          </w:tcPr>
          <w:p w14:paraId="3DE07E08"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Inkomster</w:t>
            </w:r>
          </w:p>
        </w:tc>
        <w:tc>
          <w:tcPr>
            <w:tcW w:w="800" w:type="dxa"/>
            <w:tcBorders>
              <w:top w:val="nil"/>
              <w:left w:val="nil"/>
              <w:bottom w:val="nil"/>
              <w:right w:val="nil"/>
            </w:tcBorders>
            <w:shd w:val="clear" w:color="auto" w:fill="auto"/>
            <w:noWrap/>
            <w:vAlign w:val="bottom"/>
            <w:hideMark/>
          </w:tcPr>
          <w:p w14:paraId="684FC88E"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Summa</w:t>
            </w:r>
          </w:p>
        </w:tc>
      </w:tr>
      <w:tr w:rsidR="00A23F7A" w:rsidRPr="00461A1F" w14:paraId="01FF4C8F" w14:textId="77777777" w:rsidTr="00B5765E">
        <w:trPr>
          <w:trHeight w:val="180"/>
        </w:trPr>
        <w:tc>
          <w:tcPr>
            <w:tcW w:w="620" w:type="dxa"/>
            <w:tcBorders>
              <w:top w:val="nil"/>
              <w:left w:val="nil"/>
              <w:bottom w:val="nil"/>
              <w:right w:val="nil"/>
            </w:tcBorders>
            <w:shd w:val="clear" w:color="auto" w:fill="auto"/>
            <w:noWrap/>
            <w:vAlign w:val="bottom"/>
            <w:hideMark/>
          </w:tcPr>
          <w:p w14:paraId="0D30C6B6" w14:textId="77777777" w:rsidR="00A23F7A" w:rsidRPr="00461A1F" w:rsidRDefault="00A23F7A" w:rsidP="00B5765E">
            <w:pPr>
              <w:rPr>
                <w:rFonts w:ascii="Arial" w:eastAsia="Times New Roman" w:hAnsi="Arial" w:cs="Arial"/>
                <w:sz w:val="14"/>
                <w:szCs w:val="14"/>
                <w:lang w:eastAsia="sv-SE"/>
              </w:rPr>
            </w:pPr>
          </w:p>
        </w:tc>
        <w:tc>
          <w:tcPr>
            <w:tcW w:w="760" w:type="dxa"/>
            <w:tcBorders>
              <w:top w:val="nil"/>
              <w:left w:val="nil"/>
              <w:bottom w:val="nil"/>
              <w:right w:val="nil"/>
            </w:tcBorders>
            <w:shd w:val="clear" w:color="auto" w:fill="auto"/>
            <w:noWrap/>
            <w:vAlign w:val="bottom"/>
            <w:hideMark/>
          </w:tcPr>
          <w:p w14:paraId="2343F5C2" w14:textId="77777777" w:rsidR="00A23F7A" w:rsidRPr="00461A1F" w:rsidRDefault="00A23F7A" w:rsidP="00B5765E">
            <w:pPr>
              <w:rPr>
                <w:rFonts w:eastAsia="Times New Roman" w:cs="Times New Roman"/>
                <w:lang w:eastAsia="sv-SE"/>
              </w:rPr>
            </w:pPr>
          </w:p>
        </w:tc>
        <w:tc>
          <w:tcPr>
            <w:tcW w:w="760" w:type="dxa"/>
            <w:tcBorders>
              <w:top w:val="nil"/>
              <w:left w:val="nil"/>
              <w:bottom w:val="nil"/>
              <w:right w:val="nil"/>
            </w:tcBorders>
            <w:shd w:val="clear" w:color="auto" w:fill="auto"/>
            <w:noWrap/>
            <w:vAlign w:val="bottom"/>
            <w:hideMark/>
          </w:tcPr>
          <w:p w14:paraId="0137CB74" w14:textId="77777777" w:rsidR="00A23F7A" w:rsidRPr="00461A1F" w:rsidRDefault="00A23F7A" w:rsidP="00B5765E">
            <w:pPr>
              <w:rPr>
                <w:rFonts w:ascii="Arial" w:eastAsia="Times New Roman" w:hAnsi="Arial" w:cs="Arial"/>
                <w:sz w:val="14"/>
                <w:szCs w:val="14"/>
                <w:lang w:eastAsia="sv-SE"/>
              </w:rPr>
            </w:pPr>
            <w:proofErr w:type="spellStart"/>
            <w:r w:rsidRPr="00461A1F">
              <w:rPr>
                <w:rFonts w:ascii="Arial" w:eastAsia="Times New Roman" w:hAnsi="Arial" w:cs="Arial"/>
                <w:sz w:val="14"/>
                <w:szCs w:val="14"/>
                <w:lang w:eastAsia="sv-SE"/>
              </w:rPr>
              <w:t>tioner</w:t>
            </w:r>
            <w:proofErr w:type="spellEnd"/>
          </w:p>
        </w:tc>
        <w:tc>
          <w:tcPr>
            <w:tcW w:w="900" w:type="dxa"/>
            <w:tcBorders>
              <w:top w:val="nil"/>
              <w:left w:val="nil"/>
              <w:bottom w:val="nil"/>
              <w:right w:val="nil"/>
            </w:tcBorders>
            <w:shd w:val="clear" w:color="auto" w:fill="auto"/>
            <w:noWrap/>
            <w:vAlign w:val="bottom"/>
            <w:hideMark/>
          </w:tcPr>
          <w:p w14:paraId="5484C88D" w14:textId="77777777" w:rsidR="00A23F7A" w:rsidRPr="00461A1F" w:rsidRDefault="00A23F7A" w:rsidP="00B5765E">
            <w:pPr>
              <w:rPr>
                <w:rFonts w:ascii="Arial" w:eastAsia="Times New Roman" w:hAnsi="Arial" w:cs="Arial"/>
                <w:sz w:val="14"/>
                <w:szCs w:val="14"/>
                <w:lang w:eastAsia="sv-SE"/>
              </w:rPr>
            </w:pPr>
            <w:proofErr w:type="spellStart"/>
            <w:r w:rsidRPr="00461A1F">
              <w:rPr>
                <w:rFonts w:ascii="Arial" w:eastAsia="Times New Roman" w:hAnsi="Arial" w:cs="Arial"/>
                <w:sz w:val="14"/>
                <w:szCs w:val="14"/>
                <w:lang w:eastAsia="sv-SE"/>
              </w:rPr>
              <w:t>administra</w:t>
            </w:r>
            <w:proofErr w:type="spellEnd"/>
            <w:r w:rsidRPr="00461A1F">
              <w:rPr>
                <w:rFonts w:ascii="Arial" w:eastAsia="Times New Roman" w:hAnsi="Arial" w:cs="Arial"/>
                <w:sz w:val="14"/>
                <w:szCs w:val="14"/>
                <w:lang w:eastAsia="sv-SE"/>
              </w:rPr>
              <w:t>-</w:t>
            </w:r>
          </w:p>
        </w:tc>
        <w:tc>
          <w:tcPr>
            <w:tcW w:w="1000" w:type="dxa"/>
            <w:tcBorders>
              <w:top w:val="nil"/>
              <w:left w:val="nil"/>
              <w:bottom w:val="nil"/>
              <w:right w:val="nil"/>
            </w:tcBorders>
            <w:shd w:val="clear" w:color="auto" w:fill="auto"/>
            <w:noWrap/>
            <w:vAlign w:val="bottom"/>
            <w:hideMark/>
          </w:tcPr>
          <w:p w14:paraId="050EB7E6"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myndigheter,</w:t>
            </w:r>
          </w:p>
        </w:tc>
        <w:tc>
          <w:tcPr>
            <w:tcW w:w="1080" w:type="dxa"/>
            <w:tcBorders>
              <w:top w:val="nil"/>
              <w:left w:val="nil"/>
              <w:bottom w:val="nil"/>
              <w:right w:val="nil"/>
            </w:tcBorders>
            <w:shd w:val="clear" w:color="auto" w:fill="auto"/>
            <w:noWrap/>
            <w:vAlign w:val="bottom"/>
            <w:hideMark/>
          </w:tcPr>
          <w:p w14:paraId="20B195FF"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av försäljning,</w:t>
            </w:r>
          </w:p>
        </w:tc>
        <w:tc>
          <w:tcPr>
            <w:tcW w:w="800" w:type="dxa"/>
            <w:tcBorders>
              <w:top w:val="nil"/>
              <w:left w:val="nil"/>
              <w:bottom w:val="nil"/>
              <w:right w:val="nil"/>
            </w:tcBorders>
            <w:shd w:val="clear" w:color="auto" w:fill="auto"/>
            <w:noWrap/>
            <w:vAlign w:val="bottom"/>
            <w:hideMark/>
          </w:tcPr>
          <w:p w14:paraId="57D42E41" w14:textId="77777777" w:rsidR="00A23F7A" w:rsidRPr="00461A1F" w:rsidRDefault="00A23F7A" w:rsidP="00B5765E">
            <w:pPr>
              <w:rPr>
                <w:rFonts w:ascii="Arial" w:eastAsia="Times New Roman" w:hAnsi="Arial" w:cs="Arial"/>
                <w:sz w:val="14"/>
                <w:szCs w:val="14"/>
                <w:lang w:eastAsia="sv-SE"/>
              </w:rPr>
            </w:pPr>
          </w:p>
        </w:tc>
      </w:tr>
      <w:tr w:rsidR="00A23F7A" w:rsidRPr="00461A1F" w14:paraId="356EDB61" w14:textId="77777777" w:rsidTr="00B5765E">
        <w:trPr>
          <w:trHeight w:val="180"/>
        </w:trPr>
        <w:tc>
          <w:tcPr>
            <w:tcW w:w="620" w:type="dxa"/>
            <w:tcBorders>
              <w:top w:val="nil"/>
              <w:left w:val="nil"/>
              <w:bottom w:val="nil"/>
              <w:right w:val="nil"/>
            </w:tcBorders>
            <w:shd w:val="clear" w:color="auto" w:fill="auto"/>
            <w:noWrap/>
            <w:vAlign w:val="bottom"/>
            <w:hideMark/>
          </w:tcPr>
          <w:p w14:paraId="3A28AE5D" w14:textId="77777777" w:rsidR="00A23F7A" w:rsidRPr="00461A1F" w:rsidRDefault="00A23F7A" w:rsidP="00B5765E">
            <w:pPr>
              <w:rPr>
                <w:rFonts w:eastAsia="Times New Roman" w:cs="Times New Roman"/>
                <w:lang w:eastAsia="sv-SE"/>
              </w:rPr>
            </w:pPr>
          </w:p>
        </w:tc>
        <w:tc>
          <w:tcPr>
            <w:tcW w:w="760" w:type="dxa"/>
            <w:tcBorders>
              <w:top w:val="nil"/>
              <w:left w:val="nil"/>
              <w:bottom w:val="nil"/>
              <w:right w:val="nil"/>
            </w:tcBorders>
            <w:shd w:val="clear" w:color="auto" w:fill="auto"/>
            <w:noWrap/>
            <w:vAlign w:val="bottom"/>
            <w:hideMark/>
          </w:tcPr>
          <w:p w14:paraId="45B60A44" w14:textId="77777777" w:rsidR="00A23F7A" w:rsidRPr="00461A1F" w:rsidRDefault="00A23F7A" w:rsidP="00B5765E">
            <w:pPr>
              <w:rPr>
                <w:rFonts w:eastAsia="Times New Roman" w:cs="Times New Roman"/>
                <w:lang w:eastAsia="sv-SE"/>
              </w:rPr>
            </w:pPr>
          </w:p>
        </w:tc>
        <w:tc>
          <w:tcPr>
            <w:tcW w:w="760" w:type="dxa"/>
            <w:tcBorders>
              <w:top w:val="nil"/>
              <w:left w:val="nil"/>
              <w:bottom w:val="nil"/>
              <w:right w:val="nil"/>
            </w:tcBorders>
            <w:shd w:val="clear" w:color="auto" w:fill="auto"/>
            <w:noWrap/>
            <w:vAlign w:val="bottom"/>
            <w:hideMark/>
          </w:tcPr>
          <w:p w14:paraId="73B4B36F" w14:textId="77777777" w:rsidR="00A23F7A" w:rsidRPr="00461A1F" w:rsidRDefault="00A23F7A" w:rsidP="00B5765E">
            <w:pPr>
              <w:rPr>
                <w:rFonts w:eastAsia="Times New Roman" w:cs="Times New Roman"/>
                <w:lang w:eastAsia="sv-SE"/>
              </w:rPr>
            </w:pPr>
          </w:p>
        </w:tc>
        <w:tc>
          <w:tcPr>
            <w:tcW w:w="900" w:type="dxa"/>
            <w:tcBorders>
              <w:top w:val="nil"/>
              <w:left w:val="nil"/>
              <w:bottom w:val="nil"/>
              <w:right w:val="nil"/>
            </w:tcBorders>
            <w:shd w:val="clear" w:color="auto" w:fill="auto"/>
            <w:noWrap/>
            <w:vAlign w:val="bottom"/>
            <w:hideMark/>
          </w:tcPr>
          <w:p w14:paraId="76549644" w14:textId="77777777" w:rsidR="00A23F7A" w:rsidRPr="00461A1F" w:rsidRDefault="00A23F7A" w:rsidP="00B5765E">
            <w:pPr>
              <w:rPr>
                <w:rFonts w:ascii="Arial" w:eastAsia="Times New Roman" w:hAnsi="Arial" w:cs="Arial"/>
                <w:sz w:val="14"/>
                <w:szCs w:val="14"/>
                <w:lang w:eastAsia="sv-SE"/>
              </w:rPr>
            </w:pPr>
            <w:proofErr w:type="spellStart"/>
            <w:r w:rsidRPr="00461A1F">
              <w:rPr>
                <w:rFonts w:ascii="Arial" w:eastAsia="Times New Roman" w:hAnsi="Arial" w:cs="Arial"/>
                <w:sz w:val="14"/>
                <w:szCs w:val="14"/>
                <w:lang w:eastAsia="sv-SE"/>
              </w:rPr>
              <w:t>tiva</w:t>
            </w:r>
            <w:proofErr w:type="spellEnd"/>
            <w:r w:rsidRPr="00461A1F">
              <w:rPr>
                <w:rFonts w:ascii="Arial" w:eastAsia="Times New Roman" w:hAnsi="Arial" w:cs="Arial"/>
                <w:sz w:val="14"/>
                <w:szCs w:val="14"/>
                <w:lang w:eastAsia="sv-SE"/>
              </w:rPr>
              <w:t xml:space="preserve"> utgifter</w:t>
            </w:r>
          </w:p>
        </w:tc>
        <w:tc>
          <w:tcPr>
            <w:tcW w:w="1000" w:type="dxa"/>
            <w:tcBorders>
              <w:top w:val="nil"/>
              <w:left w:val="nil"/>
              <w:bottom w:val="nil"/>
              <w:right w:val="nil"/>
            </w:tcBorders>
            <w:shd w:val="clear" w:color="auto" w:fill="auto"/>
            <w:noWrap/>
            <w:vAlign w:val="bottom"/>
            <w:hideMark/>
          </w:tcPr>
          <w:p w14:paraId="2615B31A"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institutioner,</w:t>
            </w:r>
          </w:p>
        </w:tc>
        <w:tc>
          <w:tcPr>
            <w:tcW w:w="1080" w:type="dxa"/>
            <w:tcBorders>
              <w:top w:val="nil"/>
              <w:left w:val="nil"/>
              <w:bottom w:val="nil"/>
              <w:right w:val="nil"/>
            </w:tcBorders>
            <w:shd w:val="clear" w:color="auto" w:fill="auto"/>
            <w:noWrap/>
            <w:vAlign w:val="bottom"/>
            <w:hideMark/>
          </w:tcPr>
          <w:p w14:paraId="2984C4CA" w14:textId="77777777" w:rsidR="00A23F7A" w:rsidRPr="00461A1F" w:rsidRDefault="00A23F7A" w:rsidP="00B5765E">
            <w:pPr>
              <w:rPr>
                <w:rFonts w:ascii="Arial" w:eastAsia="Times New Roman" w:hAnsi="Arial" w:cs="Arial"/>
                <w:sz w:val="14"/>
                <w:szCs w:val="14"/>
                <w:lang w:eastAsia="sv-SE"/>
              </w:rPr>
            </w:pPr>
            <w:proofErr w:type="spellStart"/>
            <w:r w:rsidRPr="00461A1F">
              <w:rPr>
                <w:rFonts w:ascii="Arial" w:eastAsia="Times New Roman" w:hAnsi="Arial" w:cs="Arial"/>
                <w:sz w:val="14"/>
                <w:szCs w:val="14"/>
                <w:lang w:eastAsia="sv-SE"/>
              </w:rPr>
              <w:t>återbet</w:t>
            </w:r>
            <w:proofErr w:type="spellEnd"/>
            <w:r w:rsidRPr="00461A1F">
              <w:rPr>
                <w:rFonts w:ascii="Arial" w:eastAsia="Times New Roman" w:hAnsi="Arial" w:cs="Arial"/>
                <w:sz w:val="14"/>
                <w:szCs w:val="14"/>
                <w:lang w:eastAsia="sv-SE"/>
              </w:rPr>
              <w:t>. bidrag</w:t>
            </w:r>
          </w:p>
        </w:tc>
        <w:tc>
          <w:tcPr>
            <w:tcW w:w="800" w:type="dxa"/>
            <w:tcBorders>
              <w:top w:val="nil"/>
              <w:left w:val="nil"/>
              <w:bottom w:val="nil"/>
              <w:right w:val="nil"/>
            </w:tcBorders>
            <w:shd w:val="clear" w:color="auto" w:fill="auto"/>
            <w:noWrap/>
            <w:vAlign w:val="bottom"/>
            <w:hideMark/>
          </w:tcPr>
          <w:p w14:paraId="657E32C7" w14:textId="77777777" w:rsidR="00A23F7A" w:rsidRPr="00461A1F" w:rsidRDefault="00A23F7A" w:rsidP="00B5765E">
            <w:pPr>
              <w:rPr>
                <w:rFonts w:ascii="Arial" w:eastAsia="Times New Roman" w:hAnsi="Arial" w:cs="Arial"/>
                <w:sz w:val="14"/>
                <w:szCs w:val="14"/>
                <w:lang w:eastAsia="sv-SE"/>
              </w:rPr>
            </w:pPr>
          </w:p>
        </w:tc>
      </w:tr>
      <w:tr w:rsidR="00A23F7A" w:rsidRPr="00461A1F" w14:paraId="15A3D90B" w14:textId="77777777" w:rsidTr="00B5765E">
        <w:trPr>
          <w:trHeight w:val="180"/>
        </w:trPr>
        <w:tc>
          <w:tcPr>
            <w:tcW w:w="620" w:type="dxa"/>
            <w:tcBorders>
              <w:top w:val="nil"/>
              <w:left w:val="nil"/>
              <w:bottom w:val="single" w:sz="4" w:space="0" w:color="auto"/>
              <w:right w:val="nil"/>
            </w:tcBorders>
            <w:shd w:val="clear" w:color="auto" w:fill="auto"/>
            <w:noWrap/>
            <w:vAlign w:val="bottom"/>
            <w:hideMark/>
          </w:tcPr>
          <w:p w14:paraId="78E2DEF8"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w:t>
            </w:r>
          </w:p>
        </w:tc>
        <w:tc>
          <w:tcPr>
            <w:tcW w:w="760" w:type="dxa"/>
            <w:tcBorders>
              <w:top w:val="nil"/>
              <w:left w:val="nil"/>
              <w:bottom w:val="single" w:sz="4" w:space="0" w:color="auto"/>
              <w:right w:val="nil"/>
            </w:tcBorders>
            <w:shd w:val="clear" w:color="auto" w:fill="auto"/>
            <w:noWrap/>
            <w:vAlign w:val="bottom"/>
            <w:hideMark/>
          </w:tcPr>
          <w:p w14:paraId="3290BBEB"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w:t>
            </w:r>
          </w:p>
        </w:tc>
        <w:tc>
          <w:tcPr>
            <w:tcW w:w="760" w:type="dxa"/>
            <w:tcBorders>
              <w:top w:val="nil"/>
              <w:left w:val="nil"/>
              <w:bottom w:val="single" w:sz="4" w:space="0" w:color="auto"/>
              <w:right w:val="nil"/>
            </w:tcBorders>
            <w:shd w:val="clear" w:color="auto" w:fill="auto"/>
            <w:noWrap/>
            <w:vAlign w:val="bottom"/>
            <w:hideMark/>
          </w:tcPr>
          <w:p w14:paraId="7585E888"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w:t>
            </w:r>
          </w:p>
        </w:tc>
        <w:tc>
          <w:tcPr>
            <w:tcW w:w="900" w:type="dxa"/>
            <w:tcBorders>
              <w:top w:val="nil"/>
              <w:left w:val="nil"/>
              <w:bottom w:val="single" w:sz="4" w:space="0" w:color="auto"/>
              <w:right w:val="nil"/>
            </w:tcBorders>
            <w:shd w:val="clear" w:color="auto" w:fill="auto"/>
            <w:noWrap/>
            <w:vAlign w:val="bottom"/>
            <w:hideMark/>
          </w:tcPr>
          <w:p w14:paraId="2D369228"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w:t>
            </w:r>
          </w:p>
        </w:tc>
        <w:tc>
          <w:tcPr>
            <w:tcW w:w="1000" w:type="dxa"/>
            <w:tcBorders>
              <w:top w:val="nil"/>
              <w:left w:val="nil"/>
              <w:bottom w:val="single" w:sz="4" w:space="0" w:color="auto"/>
              <w:right w:val="nil"/>
            </w:tcBorders>
            <w:shd w:val="clear" w:color="auto" w:fill="auto"/>
            <w:noWrap/>
            <w:vAlign w:val="bottom"/>
            <w:hideMark/>
          </w:tcPr>
          <w:p w14:paraId="2191DFFA"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m.m.</w:t>
            </w:r>
          </w:p>
        </w:tc>
        <w:tc>
          <w:tcPr>
            <w:tcW w:w="1080" w:type="dxa"/>
            <w:tcBorders>
              <w:top w:val="nil"/>
              <w:left w:val="nil"/>
              <w:bottom w:val="single" w:sz="4" w:space="0" w:color="auto"/>
              <w:right w:val="nil"/>
            </w:tcBorders>
            <w:shd w:val="clear" w:color="auto" w:fill="auto"/>
            <w:noWrap/>
            <w:vAlign w:val="bottom"/>
            <w:hideMark/>
          </w:tcPr>
          <w:p w14:paraId="744A2C52"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m.m.</w:t>
            </w:r>
          </w:p>
        </w:tc>
        <w:tc>
          <w:tcPr>
            <w:tcW w:w="800" w:type="dxa"/>
            <w:tcBorders>
              <w:top w:val="nil"/>
              <w:left w:val="nil"/>
              <w:bottom w:val="single" w:sz="4" w:space="0" w:color="auto"/>
              <w:right w:val="nil"/>
            </w:tcBorders>
            <w:shd w:val="clear" w:color="auto" w:fill="auto"/>
            <w:noWrap/>
            <w:vAlign w:val="bottom"/>
            <w:hideMark/>
          </w:tcPr>
          <w:p w14:paraId="5C932FF6"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w:t>
            </w:r>
          </w:p>
        </w:tc>
      </w:tr>
      <w:tr w:rsidR="00A23F7A" w:rsidRPr="00461A1F" w14:paraId="5C7E62AA" w14:textId="77777777" w:rsidTr="00B5765E">
        <w:trPr>
          <w:trHeight w:val="180"/>
        </w:trPr>
        <w:tc>
          <w:tcPr>
            <w:tcW w:w="620" w:type="dxa"/>
            <w:tcBorders>
              <w:top w:val="nil"/>
              <w:left w:val="nil"/>
              <w:bottom w:val="nil"/>
              <w:right w:val="nil"/>
            </w:tcBorders>
            <w:shd w:val="clear" w:color="auto" w:fill="auto"/>
            <w:noWrap/>
            <w:vAlign w:val="bottom"/>
            <w:hideMark/>
          </w:tcPr>
          <w:p w14:paraId="49CA4B52" w14:textId="77777777" w:rsidR="00A23F7A" w:rsidRPr="00461A1F" w:rsidRDefault="00A23F7A" w:rsidP="00B5765E">
            <w:pPr>
              <w:rPr>
                <w:rFonts w:ascii="Arial" w:eastAsia="Times New Roman" w:hAnsi="Arial" w:cs="Arial"/>
                <w:sz w:val="14"/>
                <w:szCs w:val="14"/>
                <w:lang w:eastAsia="sv-SE"/>
              </w:rPr>
            </w:pPr>
          </w:p>
        </w:tc>
        <w:tc>
          <w:tcPr>
            <w:tcW w:w="760" w:type="dxa"/>
            <w:tcBorders>
              <w:top w:val="nil"/>
              <w:left w:val="nil"/>
              <w:bottom w:val="nil"/>
              <w:right w:val="nil"/>
            </w:tcBorders>
            <w:shd w:val="clear" w:color="auto" w:fill="auto"/>
            <w:noWrap/>
            <w:vAlign w:val="bottom"/>
            <w:hideMark/>
          </w:tcPr>
          <w:p w14:paraId="70B857D6" w14:textId="77777777" w:rsidR="00A23F7A" w:rsidRPr="00461A1F" w:rsidRDefault="00A23F7A" w:rsidP="00B5765E">
            <w:pPr>
              <w:rPr>
                <w:rFonts w:eastAsia="Times New Roman" w:cs="Times New Roman"/>
                <w:lang w:eastAsia="sv-SE"/>
              </w:rPr>
            </w:pPr>
          </w:p>
        </w:tc>
        <w:tc>
          <w:tcPr>
            <w:tcW w:w="760" w:type="dxa"/>
            <w:tcBorders>
              <w:top w:val="nil"/>
              <w:left w:val="nil"/>
              <w:bottom w:val="nil"/>
              <w:right w:val="nil"/>
            </w:tcBorders>
            <w:shd w:val="clear" w:color="auto" w:fill="auto"/>
            <w:noWrap/>
            <w:vAlign w:val="bottom"/>
            <w:hideMark/>
          </w:tcPr>
          <w:p w14:paraId="6B0E9EC8" w14:textId="77777777" w:rsidR="00A23F7A" w:rsidRPr="00461A1F" w:rsidRDefault="00A23F7A" w:rsidP="00B5765E">
            <w:pPr>
              <w:rPr>
                <w:rFonts w:eastAsia="Times New Roman" w:cs="Times New Roman"/>
                <w:lang w:eastAsia="sv-SE"/>
              </w:rPr>
            </w:pPr>
          </w:p>
        </w:tc>
        <w:tc>
          <w:tcPr>
            <w:tcW w:w="900" w:type="dxa"/>
            <w:tcBorders>
              <w:top w:val="nil"/>
              <w:left w:val="nil"/>
              <w:bottom w:val="nil"/>
              <w:right w:val="nil"/>
            </w:tcBorders>
            <w:shd w:val="clear" w:color="auto" w:fill="auto"/>
            <w:noWrap/>
            <w:vAlign w:val="bottom"/>
            <w:hideMark/>
          </w:tcPr>
          <w:p w14:paraId="2AEE4A2E" w14:textId="77777777" w:rsidR="00A23F7A" w:rsidRPr="00461A1F"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12A0935E" w14:textId="77777777" w:rsidR="00A23F7A" w:rsidRPr="00461A1F" w:rsidRDefault="00A23F7A" w:rsidP="00B5765E">
            <w:pPr>
              <w:rPr>
                <w:rFonts w:eastAsia="Times New Roman" w:cs="Times New Roman"/>
                <w:lang w:eastAsia="sv-SE"/>
              </w:rPr>
            </w:pPr>
          </w:p>
        </w:tc>
        <w:tc>
          <w:tcPr>
            <w:tcW w:w="1080" w:type="dxa"/>
            <w:tcBorders>
              <w:top w:val="nil"/>
              <w:left w:val="nil"/>
              <w:bottom w:val="nil"/>
              <w:right w:val="nil"/>
            </w:tcBorders>
            <w:shd w:val="clear" w:color="auto" w:fill="auto"/>
            <w:noWrap/>
            <w:vAlign w:val="bottom"/>
            <w:hideMark/>
          </w:tcPr>
          <w:p w14:paraId="354229A8" w14:textId="77777777" w:rsidR="00A23F7A" w:rsidRPr="00461A1F" w:rsidRDefault="00A23F7A" w:rsidP="00B5765E">
            <w:pPr>
              <w:rPr>
                <w:rFonts w:eastAsia="Times New Roman" w:cs="Times New Roman"/>
                <w:lang w:eastAsia="sv-SE"/>
              </w:rPr>
            </w:pPr>
          </w:p>
        </w:tc>
        <w:tc>
          <w:tcPr>
            <w:tcW w:w="800" w:type="dxa"/>
            <w:tcBorders>
              <w:top w:val="nil"/>
              <w:left w:val="nil"/>
              <w:bottom w:val="nil"/>
              <w:right w:val="nil"/>
            </w:tcBorders>
            <w:shd w:val="clear" w:color="auto" w:fill="auto"/>
            <w:noWrap/>
            <w:vAlign w:val="bottom"/>
            <w:hideMark/>
          </w:tcPr>
          <w:p w14:paraId="4644E7D3" w14:textId="77777777" w:rsidR="00A23F7A" w:rsidRPr="00461A1F" w:rsidRDefault="00A23F7A" w:rsidP="00B5765E">
            <w:pPr>
              <w:rPr>
                <w:rFonts w:eastAsia="Times New Roman" w:cs="Times New Roman"/>
                <w:lang w:eastAsia="sv-SE"/>
              </w:rPr>
            </w:pPr>
          </w:p>
        </w:tc>
      </w:tr>
      <w:tr w:rsidR="00A23F7A" w:rsidRPr="00461A1F" w14:paraId="1B164CB5" w14:textId="77777777" w:rsidTr="00B5765E">
        <w:trPr>
          <w:trHeight w:val="180"/>
        </w:trPr>
        <w:tc>
          <w:tcPr>
            <w:tcW w:w="620" w:type="dxa"/>
            <w:tcBorders>
              <w:top w:val="nil"/>
              <w:left w:val="nil"/>
              <w:bottom w:val="nil"/>
              <w:right w:val="nil"/>
            </w:tcBorders>
            <w:shd w:val="clear" w:color="auto" w:fill="auto"/>
            <w:noWrap/>
            <w:vAlign w:val="bottom"/>
            <w:hideMark/>
          </w:tcPr>
          <w:p w14:paraId="779C0BDD"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w:t>
            </w:r>
          </w:p>
        </w:tc>
        <w:tc>
          <w:tcPr>
            <w:tcW w:w="760" w:type="dxa"/>
            <w:tcBorders>
              <w:top w:val="nil"/>
              <w:left w:val="nil"/>
              <w:bottom w:val="nil"/>
              <w:right w:val="nil"/>
            </w:tcBorders>
            <w:shd w:val="clear" w:color="auto" w:fill="auto"/>
            <w:noWrap/>
            <w:vAlign w:val="bottom"/>
            <w:hideMark/>
          </w:tcPr>
          <w:p w14:paraId="38802402"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w:t>
            </w:r>
          </w:p>
        </w:tc>
        <w:tc>
          <w:tcPr>
            <w:tcW w:w="760" w:type="dxa"/>
            <w:tcBorders>
              <w:top w:val="nil"/>
              <w:left w:val="nil"/>
              <w:bottom w:val="nil"/>
              <w:right w:val="nil"/>
            </w:tcBorders>
            <w:shd w:val="clear" w:color="auto" w:fill="auto"/>
            <w:noWrap/>
            <w:vAlign w:val="bottom"/>
            <w:hideMark/>
          </w:tcPr>
          <w:p w14:paraId="26F22AFB"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w:t>
            </w:r>
          </w:p>
        </w:tc>
        <w:tc>
          <w:tcPr>
            <w:tcW w:w="900" w:type="dxa"/>
            <w:tcBorders>
              <w:top w:val="nil"/>
              <w:left w:val="nil"/>
              <w:bottom w:val="nil"/>
              <w:right w:val="nil"/>
            </w:tcBorders>
            <w:shd w:val="clear" w:color="auto" w:fill="auto"/>
            <w:noWrap/>
            <w:vAlign w:val="bottom"/>
            <w:hideMark/>
          </w:tcPr>
          <w:p w14:paraId="3367B940"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w:t>
            </w:r>
          </w:p>
        </w:tc>
        <w:tc>
          <w:tcPr>
            <w:tcW w:w="1000" w:type="dxa"/>
            <w:tcBorders>
              <w:top w:val="nil"/>
              <w:left w:val="nil"/>
              <w:bottom w:val="nil"/>
              <w:right w:val="nil"/>
            </w:tcBorders>
            <w:shd w:val="clear" w:color="auto" w:fill="auto"/>
            <w:noWrap/>
            <w:vAlign w:val="bottom"/>
            <w:hideMark/>
          </w:tcPr>
          <w:p w14:paraId="2D3A8C77"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w:t>
            </w:r>
          </w:p>
        </w:tc>
        <w:tc>
          <w:tcPr>
            <w:tcW w:w="1080" w:type="dxa"/>
            <w:tcBorders>
              <w:top w:val="nil"/>
              <w:left w:val="nil"/>
              <w:bottom w:val="nil"/>
              <w:right w:val="nil"/>
            </w:tcBorders>
            <w:shd w:val="clear" w:color="auto" w:fill="auto"/>
            <w:noWrap/>
            <w:vAlign w:val="bottom"/>
            <w:hideMark/>
          </w:tcPr>
          <w:p w14:paraId="3A2B7E42"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w:t>
            </w:r>
          </w:p>
        </w:tc>
        <w:tc>
          <w:tcPr>
            <w:tcW w:w="800" w:type="dxa"/>
            <w:tcBorders>
              <w:top w:val="nil"/>
              <w:left w:val="nil"/>
              <w:bottom w:val="nil"/>
              <w:right w:val="nil"/>
            </w:tcBorders>
            <w:shd w:val="clear" w:color="auto" w:fill="auto"/>
            <w:noWrap/>
            <w:vAlign w:val="bottom"/>
            <w:hideMark/>
          </w:tcPr>
          <w:p w14:paraId="31977954"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w:t>
            </w:r>
          </w:p>
        </w:tc>
      </w:tr>
      <w:tr w:rsidR="00A23F7A" w:rsidRPr="00461A1F" w14:paraId="557D9793" w14:textId="77777777" w:rsidTr="00B5765E">
        <w:trPr>
          <w:trHeight w:val="180"/>
        </w:trPr>
        <w:tc>
          <w:tcPr>
            <w:tcW w:w="620" w:type="dxa"/>
            <w:tcBorders>
              <w:top w:val="nil"/>
              <w:left w:val="nil"/>
              <w:bottom w:val="nil"/>
              <w:right w:val="nil"/>
            </w:tcBorders>
            <w:shd w:val="clear" w:color="auto" w:fill="auto"/>
            <w:noWrap/>
            <w:vAlign w:val="bottom"/>
            <w:hideMark/>
          </w:tcPr>
          <w:p w14:paraId="41897047"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14:paraId="50A53A4B"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14:paraId="6DBA3BAA"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900" w:type="dxa"/>
            <w:tcBorders>
              <w:top w:val="nil"/>
              <w:left w:val="nil"/>
              <w:bottom w:val="nil"/>
              <w:right w:val="nil"/>
            </w:tcBorders>
            <w:shd w:val="clear" w:color="auto" w:fill="auto"/>
            <w:noWrap/>
            <w:vAlign w:val="bottom"/>
            <w:hideMark/>
          </w:tcPr>
          <w:p w14:paraId="1C8FE298"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14:paraId="56F4A22E"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1080" w:type="dxa"/>
            <w:tcBorders>
              <w:top w:val="nil"/>
              <w:left w:val="nil"/>
              <w:bottom w:val="nil"/>
              <w:right w:val="nil"/>
            </w:tcBorders>
            <w:shd w:val="clear" w:color="auto" w:fill="auto"/>
            <w:noWrap/>
            <w:vAlign w:val="bottom"/>
            <w:hideMark/>
          </w:tcPr>
          <w:p w14:paraId="01FEAB10"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800" w:type="dxa"/>
            <w:tcBorders>
              <w:top w:val="nil"/>
              <w:left w:val="nil"/>
              <w:bottom w:val="nil"/>
              <w:right w:val="nil"/>
            </w:tcBorders>
            <w:shd w:val="clear" w:color="auto" w:fill="auto"/>
            <w:noWrap/>
            <w:vAlign w:val="bottom"/>
            <w:hideMark/>
          </w:tcPr>
          <w:p w14:paraId="21F52AF4"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119 </w:t>
            </w:r>
          </w:p>
        </w:tc>
      </w:tr>
      <w:tr w:rsidR="00A23F7A" w:rsidRPr="00461A1F" w14:paraId="0DECF395" w14:textId="77777777" w:rsidTr="00B5765E">
        <w:trPr>
          <w:trHeight w:val="180"/>
        </w:trPr>
        <w:tc>
          <w:tcPr>
            <w:tcW w:w="620" w:type="dxa"/>
            <w:tcBorders>
              <w:top w:val="nil"/>
              <w:left w:val="nil"/>
              <w:bottom w:val="nil"/>
              <w:right w:val="nil"/>
            </w:tcBorders>
            <w:shd w:val="clear" w:color="auto" w:fill="auto"/>
            <w:noWrap/>
            <w:vAlign w:val="bottom"/>
            <w:hideMark/>
          </w:tcPr>
          <w:p w14:paraId="4E2CD771"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w:t>
            </w:r>
          </w:p>
        </w:tc>
        <w:tc>
          <w:tcPr>
            <w:tcW w:w="760" w:type="dxa"/>
            <w:tcBorders>
              <w:top w:val="nil"/>
              <w:left w:val="nil"/>
              <w:bottom w:val="nil"/>
              <w:right w:val="nil"/>
            </w:tcBorders>
            <w:shd w:val="clear" w:color="auto" w:fill="auto"/>
            <w:noWrap/>
            <w:vAlign w:val="bottom"/>
            <w:hideMark/>
          </w:tcPr>
          <w:p w14:paraId="2951D940"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w:t>
            </w:r>
          </w:p>
        </w:tc>
        <w:tc>
          <w:tcPr>
            <w:tcW w:w="760" w:type="dxa"/>
            <w:tcBorders>
              <w:top w:val="nil"/>
              <w:left w:val="nil"/>
              <w:bottom w:val="nil"/>
              <w:right w:val="nil"/>
            </w:tcBorders>
            <w:shd w:val="clear" w:color="auto" w:fill="auto"/>
            <w:noWrap/>
            <w:vAlign w:val="bottom"/>
            <w:hideMark/>
          </w:tcPr>
          <w:p w14:paraId="440845DD"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w:t>
            </w:r>
          </w:p>
        </w:tc>
        <w:tc>
          <w:tcPr>
            <w:tcW w:w="900" w:type="dxa"/>
            <w:tcBorders>
              <w:top w:val="nil"/>
              <w:left w:val="nil"/>
              <w:bottom w:val="nil"/>
              <w:right w:val="nil"/>
            </w:tcBorders>
            <w:shd w:val="clear" w:color="auto" w:fill="auto"/>
            <w:noWrap/>
            <w:vAlign w:val="bottom"/>
            <w:hideMark/>
          </w:tcPr>
          <w:p w14:paraId="0C6D126B"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w:t>
            </w:r>
          </w:p>
        </w:tc>
        <w:tc>
          <w:tcPr>
            <w:tcW w:w="1000" w:type="dxa"/>
            <w:tcBorders>
              <w:top w:val="nil"/>
              <w:left w:val="nil"/>
              <w:bottom w:val="nil"/>
              <w:right w:val="nil"/>
            </w:tcBorders>
            <w:shd w:val="clear" w:color="auto" w:fill="auto"/>
            <w:noWrap/>
            <w:vAlign w:val="bottom"/>
            <w:hideMark/>
          </w:tcPr>
          <w:p w14:paraId="4F685243"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w:t>
            </w:r>
          </w:p>
        </w:tc>
        <w:tc>
          <w:tcPr>
            <w:tcW w:w="1080" w:type="dxa"/>
            <w:tcBorders>
              <w:top w:val="nil"/>
              <w:left w:val="nil"/>
              <w:bottom w:val="nil"/>
              <w:right w:val="nil"/>
            </w:tcBorders>
            <w:shd w:val="clear" w:color="auto" w:fill="auto"/>
            <w:noWrap/>
            <w:vAlign w:val="bottom"/>
            <w:hideMark/>
          </w:tcPr>
          <w:p w14:paraId="7028A170"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w:t>
            </w:r>
          </w:p>
        </w:tc>
        <w:tc>
          <w:tcPr>
            <w:tcW w:w="800" w:type="dxa"/>
            <w:tcBorders>
              <w:top w:val="nil"/>
              <w:left w:val="nil"/>
              <w:bottom w:val="nil"/>
              <w:right w:val="nil"/>
            </w:tcBorders>
            <w:shd w:val="clear" w:color="auto" w:fill="auto"/>
            <w:noWrap/>
            <w:vAlign w:val="bottom"/>
            <w:hideMark/>
          </w:tcPr>
          <w:p w14:paraId="61C6425E"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w:t>
            </w:r>
          </w:p>
        </w:tc>
      </w:tr>
      <w:tr w:rsidR="00A23F7A" w:rsidRPr="00461A1F" w14:paraId="3FDF4AA9" w14:textId="77777777" w:rsidTr="00B5765E">
        <w:trPr>
          <w:trHeight w:val="180"/>
        </w:trPr>
        <w:tc>
          <w:tcPr>
            <w:tcW w:w="620" w:type="dxa"/>
            <w:tcBorders>
              <w:top w:val="nil"/>
              <w:left w:val="nil"/>
              <w:bottom w:val="nil"/>
              <w:right w:val="nil"/>
            </w:tcBorders>
            <w:shd w:val="clear" w:color="auto" w:fill="auto"/>
            <w:noWrap/>
            <w:vAlign w:val="bottom"/>
            <w:hideMark/>
          </w:tcPr>
          <w:p w14:paraId="56495007"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93 </w:t>
            </w:r>
          </w:p>
        </w:tc>
        <w:tc>
          <w:tcPr>
            <w:tcW w:w="760" w:type="dxa"/>
            <w:tcBorders>
              <w:top w:val="nil"/>
              <w:left w:val="nil"/>
              <w:bottom w:val="nil"/>
              <w:right w:val="nil"/>
            </w:tcBorders>
            <w:shd w:val="clear" w:color="auto" w:fill="auto"/>
            <w:noWrap/>
            <w:vAlign w:val="bottom"/>
            <w:hideMark/>
          </w:tcPr>
          <w:p w14:paraId="558FFF86"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14:paraId="104A8F80"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900" w:type="dxa"/>
            <w:tcBorders>
              <w:top w:val="nil"/>
              <w:left w:val="nil"/>
              <w:bottom w:val="nil"/>
              <w:right w:val="nil"/>
            </w:tcBorders>
            <w:shd w:val="clear" w:color="auto" w:fill="auto"/>
            <w:noWrap/>
            <w:vAlign w:val="bottom"/>
            <w:hideMark/>
          </w:tcPr>
          <w:p w14:paraId="176FD07C"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82 </w:t>
            </w:r>
          </w:p>
        </w:tc>
        <w:tc>
          <w:tcPr>
            <w:tcW w:w="1000" w:type="dxa"/>
            <w:tcBorders>
              <w:top w:val="nil"/>
              <w:left w:val="nil"/>
              <w:bottom w:val="nil"/>
              <w:right w:val="nil"/>
            </w:tcBorders>
            <w:shd w:val="clear" w:color="auto" w:fill="auto"/>
            <w:noWrap/>
            <w:vAlign w:val="bottom"/>
            <w:hideMark/>
          </w:tcPr>
          <w:p w14:paraId="379DD441"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1080" w:type="dxa"/>
            <w:tcBorders>
              <w:top w:val="nil"/>
              <w:left w:val="nil"/>
              <w:bottom w:val="nil"/>
              <w:right w:val="nil"/>
            </w:tcBorders>
            <w:shd w:val="clear" w:color="auto" w:fill="auto"/>
            <w:noWrap/>
            <w:vAlign w:val="bottom"/>
            <w:hideMark/>
          </w:tcPr>
          <w:p w14:paraId="3CE485B9"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800" w:type="dxa"/>
            <w:tcBorders>
              <w:top w:val="nil"/>
              <w:left w:val="nil"/>
              <w:bottom w:val="nil"/>
              <w:right w:val="nil"/>
            </w:tcBorders>
            <w:shd w:val="clear" w:color="auto" w:fill="auto"/>
            <w:noWrap/>
            <w:vAlign w:val="bottom"/>
            <w:hideMark/>
          </w:tcPr>
          <w:p w14:paraId="25EAE852"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3 376 </w:t>
            </w:r>
          </w:p>
        </w:tc>
      </w:tr>
      <w:tr w:rsidR="00A23F7A" w:rsidRPr="00461A1F" w14:paraId="1115C944" w14:textId="77777777" w:rsidTr="00B5765E">
        <w:trPr>
          <w:trHeight w:val="180"/>
        </w:trPr>
        <w:tc>
          <w:tcPr>
            <w:tcW w:w="620" w:type="dxa"/>
            <w:tcBorders>
              <w:top w:val="nil"/>
              <w:left w:val="nil"/>
              <w:bottom w:val="nil"/>
              <w:right w:val="nil"/>
            </w:tcBorders>
            <w:shd w:val="clear" w:color="auto" w:fill="auto"/>
            <w:noWrap/>
            <w:vAlign w:val="bottom"/>
            <w:hideMark/>
          </w:tcPr>
          <w:p w14:paraId="74400A10" w14:textId="77777777" w:rsidR="00A23F7A"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w:t>
            </w:r>
          </w:p>
          <w:p w14:paraId="57CEEB64" w14:textId="77777777" w:rsidR="00A23F7A" w:rsidRPr="00461A1F" w:rsidRDefault="00A23F7A" w:rsidP="00B5765E">
            <w:pPr>
              <w:rPr>
                <w:rFonts w:ascii="Arial" w:eastAsia="Times New Roman" w:hAnsi="Arial" w:cs="Arial"/>
                <w:sz w:val="14"/>
                <w:szCs w:val="14"/>
                <w:lang w:eastAsia="sv-SE"/>
              </w:rPr>
            </w:pPr>
          </w:p>
        </w:tc>
        <w:tc>
          <w:tcPr>
            <w:tcW w:w="760" w:type="dxa"/>
            <w:tcBorders>
              <w:top w:val="nil"/>
              <w:left w:val="nil"/>
              <w:bottom w:val="nil"/>
              <w:right w:val="nil"/>
            </w:tcBorders>
            <w:shd w:val="clear" w:color="auto" w:fill="auto"/>
            <w:noWrap/>
            <w:vAlign w:val="bottom"/>
            <w:hideMark/>
          </w:tcPr>
          <w:p w14:paraId="3829449A"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w:t>
            </w:r>
          </w:p>
        </w:tc>
        <w:tc>
          <w:tcPr>
            <w:tcW w:w="760" w:type="dxa"/>
            <w:tcBorders>
              <w:top w:val="nil"/>
              <w:left w:val="nil"/>
              <w:bottom w:val="nil"/>
              <w:right w:val="nil"/>
            </w:tcBorders>
            <w:shd w:val="clear" w:color="auto" w:fill="auto"/>
            <w:noWrap/>
            <w:vAlign w:val="bottom"/>
            <w:hideMark/>
          </w:tcPr>
          <w:p w14:paraId="2239A9A7"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w:t>
            </w:r>
          </w:p>
        </w:tc>
        <w:tc>
          <w:tcPr>
            <w:tcW w:w="900" w:type="dxa"/>
            <w:tcBorders>
              <w:top w:val="nil"/>
              <w:left w:val="nil"/>
              <w:bottom w:val="nil"/>
              <w:right w:val="nil"/>
            </w:tcBorders>
            <w:shd w:val="clear" w:color="auto" w:fill="auto"/>
            <w:noWrap/>
            <w:vAlign w:val="bottom"/>
            <w:hideMark/>
          </w:tcPr>
          <w:p w14:paraId="192E401D"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w:t>
            </w:r>
          </w:p>
        </w:tc>
        <w:tc>
          <w:tcPr>
            <w:tcW w:w="1000" w:type="dxa"/>
            <w:tcBorders>
              <w:top w:val="nil"/>
              <w:left w:val="nil"/>
              <w:bottom w:val="nil"/>
              <w:right w:val="nil"/>
            </w:tcBorders>
            <w:shd w:val="clear" w:color="auto" w:fill="auto"/>
            <w:noWrap/>
            <w:vAlign w:val="bottom"/>
            <w:hideMark/>
          </w:tcPr>
          <w:p w14:paraId="1E5E6736"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w:t>
            </w:r>
          </w:p>
        </w:tc>
        <w:tc>
          <w:tcPr>
            <w:tcW w:w="1080" w:type="dxa"/>
            <w:tcBorders>
              <w:top w:val="nil"/>
              <w:left w:val="nil"/>
              <w:bottom w:val="nil"/>
              <w:right w:val="nil"/>
            </w:tcBorders>
            <w:shd w:val="clear" w:color="auto" w:fill="auto"/>
            <w:noWrap/>
            <w:vAlign w:val="bottom"/>
            <w:hideMark/>
          </w:tcPr>
          <w:p w14:paraId="26AA51D1"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w:t>
            </w:r>
          </w:p>
        </w:tc>
        <w:tc>
          <w:tcPr>
            <w:tcW w:w="800" w:type="dxa"/>
            <w:tcBorders>
              <w:top w:val="nil"/>
              <w:left w:val="nil"/>
              <w:bottom w:val="nil"/>
              <w:right w:val="nil"/>
            </w:tcBorders>
            <w:shd w:val="clear" w:color="auto" w:fill="auto"/>
            <w:noWrap/>
            <w:vAlign w:val="bottom"/>
            <w:hideMark/>
          </w:tcPr>
          <w:p w14:paraId="6F11988A"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w:t>
            </w:r>
          </w:p>
        </w:tc>
      </w:tr>
      <w:tr w:rsidR="00A23F7A" w:rsidRPr="00461A1F" w14:paraId="0358539F" w14:textId="77777777" w:rsidTr="00B5765E">
        <w:trPr>
          <w:trHeight w:val="180"/>
        </w:trPr>
        <w:tc>
          <w:tcPr>
            <w:tcW w:w="620" w:type="dxa"/>
            <w:tcBorders>
              <w:top w:val="nil"/>
              <w:left w:val="nil"/>
              <w:bottom w:val="nil"/>
              <w:right w:val="nil"/>
            </w:tcBorders>
            <w:shd w:val="clear" w:color="auto" w:fill="auto"/>
            <w:noWrap/>
            <w:vAlign w:val="bottom"/>
            <w:hideMark/>
          </w:tcPr>
          <w:p w14:paraId="0BD6F52C"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31 </w:t>
            </w:r>
          </w:p>
        </w:tc>
        <w:tc>
          <w:tcPr>
            <w:tcW w:w="760" w:type="dxa"/>
            <w:tcBorders>
              <w:top w:val="nil"/>
              <w:left w:val="nil"/>
              <w:bottom w:val="nil"/>
              <w:right w:val="nil"/>
            </w:tcBorders>
            <w:shd w:val="clear" w:color="auto" w:fill="auto"/>
            <w:noWrap/>
            <w:vAlign w:val="bottom"/>
            <w:hideMark/>
          </w:tcPr>
          <w:p w14:paraId="508846B1"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14:paraId="170CC680"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900" w:type="dxa"/>
            <w:tcBorders>
              <w:top w:val="nil"/>
              <w:left w:val="nil"/>
              <w:bottom w:val="nil"/>
              <w:right w:val="nil"/>
            </w:tcBorders>
            <w:shd w:val="clear" w:color="auto" w:fill="auto"/>
            <w:noWrap/>
            <w:vAlign w:val="bottom"/>
            <w:hideMark/>
          </w:tcPr>
          <w:p w14:paraId="6027D9F1"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14:paraId="73E0CA4A"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1080" w:type="dxa"/>
            <w:tcBorders>
              <w:top w:val="nil"/>
              <w:left w:val="nil"/>
              <w:bottom w:val="nil"/>
              <w:right w:val="nil"/>
            </w:tcBorders>
            <w:shd w:val="clear" w:color="auto" w:fill="auto"/>
            <w:noWrap/>
            <w:vAlign w:val="bottom"/>
            <w:hideMark/>
          </w:tcPr>
          <w:p w14:paraId="11BD6DA0"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800" w:type="dxa"/>
            <w:tcBorders>
              <w:top w:val="nil"/>
              <w:left w:val="nil"/>
              <w:bottom w:val="nil"/>
              <w:right w:val="nil"/>
            </w:tcBorders>
            <w:shd w:val="clear" w:color="auto" w:fill="auto"/>
            <w:noWrap/>
            <w:vAlign w:val="bottom"/>
            <w:hideMark/>
          </w:tcPr>
          <w:p w14:paraId="2B23469A"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598 </w:t>
            </w:r>
          </w:p>
        </w:tc>
      </w:tr>
      <w:tr w:rsidR="00A23F7A" w:rsidRPr="00461A1F" w14:paraId="76613DDE" w14:textId="77777777" w:rsidTr="00B5765E">
        <w:trPr>
          <w:trHeight w:val="180"/>
        </w:trPr>
        <w:tc>
          <w:tcPr>
            <w:tcW w:w="620" w:type="dxa"/>
            <w:tcBorders>
              <w:top w:val="nil"/>
              <w:left w:val="nil"/>
              <w:bottom w:val="nil"/>
              <w:right w:val="nil"/>
            </w:tcBorders>
            <w:shd w:val="clear" w:color="auto" w:fill="auto"/>
            <w:noWrap/>
            <w:vAlign w:val="bottom"/>
            <w:hideMark/>
          </w:tcPr>
          <w:p w14:paraId="6E8CADC9"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189 </w:t>
            </w:r>
          </w:p>
        </w:tc>
        <w:tc>
          <w:tcPr>
            <w:tcW w:w="760" w:type="dxa"/>
            <w:tcBorders>
              <w:top w:val="nil"/>
              <w:left w:val="nil"/>
              <w:bottom w:val="nil"/>
              <w:right w:val="nil"/>
            </w:tcBorders>
            <w:shd w:val="clear" w:color="auto" w:fill="auto"/>
            <w:noWrap/>
            <w:vAlign w:val="bottom"/>
            <w:hideMark/>
          </w:tcPr>
          <w:p w14:paraId="25F3EC9C"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42 </w:t>
            </w:r>
          </w:p>
        </w:tc>
        <w:tc>
          <w:tcPr>
            <w:tcW w:w="760" w:type="dxa"/>
            <w:tcBorders>
              <w:top w:val="nil"/>
              <w:left w:val="nil"/>
              <w:bottom w:val="nil"/>
              <w:right w:val="nil"/>
            </w:tcBorders>
            <w:shd w:val="clear" w:color="auto" w:fill="auto"/>
            <w:noWrap/>
            <w:vAlign w:val="bottom"/>
            <w:hideMark/>
          </w:tcPr>
          <w:p w14:paraId="19C8E86D"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900" w:type="dxa"/>
            <w:tcBorders>
              <w:top w:val="nil"/>
              <w:left w:val="nil"/>
              <w:bottom w:val="nil"/>
              <w:right w:val="nil"/>
            </w:tcBorders>
            <w:shd w:val="clear" w:color="auto" w:fill="auto"/>
            <w:noWrap/>
            <w:vAlign w:val="bottom"/>
            <w:hideMark/>
          </w:tcPr>
          <w:p w14:paraId="4B896993"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4 </w:t>
            </w:r>
          </w:p>
        </w:tc>
        <w:tc>
          <w:tcPr>
            <w:tcW w:w="1000" w:type="dxa"/>
            <w:tcBorders>
              <w:top w:val="nil"/>
              <w:left w:val="nil"/>
              <w:bottom w:val="nil"/>
              <w:right w:val="nil"/>
            </w:tcBorders>
            <w:shd w:val="clear" w:color="auto" w:fill="auto"/>
            <w:noWrap/>
            <w:vAlign w:val="bottom"/>
            <w:hideMark/>
          </w:tcPr>
          <w:p w14:paraId="71A40D48"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1080" w:type="dxa"/>
            <w:tcBorders>
              <w:top w:val="nil"/>
              <w:left w:val="nil"/>
              <w:bottom w:val="nil"/>
              <w:right w:val="nil"/>
            </w:tcBorders>
            <w:shd w:val="clear" w:color="auto" w:fill="auto"/>
            <w:noWrap/>
            <w:vAlign w:val="bottom"/>
            <w:hideMark/>
          </w:tcPr>
          <w:p w14:paraId="3D9E7E0A"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800" w:type="dxa"/>
            <w:tcBorders>
              <w:top w:val="nil"/>
              <w:left w:val="nil"/>
              <w:bottom w:val="nil"/>
              <w:right w:val="nil"/>
            </w:tcBorders>
            <w:shd w:val="clear" w:color="auto" w:fill="auto"/>
            <w:noWrap/>
            <w:vAlign w:val="bottom"/>
            <w:hideMark/>
          </w:tcPr>
          <w:p w14:paraId="04561B48"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3 517 </w:t>
            </w:r>
          </w:p>
        </w:tc>
      </w:tr>
      <w:tr w:rsidR="00A23F7A" w:rsidRPr="00461A1F" w14:paraId="38C8B866" w14:textId="77777777" w:rsidTr="00B5765E">
        <w:trPr>
          <w:trHeight w:val="180"/>
        </w:trPr>
        <w:tc>
          <w:tcPr>
            <w:tcW w:w="620" w:type="dxa"/>
            <w:tcBorders>
              <w:top w:val="nil"/>
              <w:left w:val="nil"/>
              <w:bottom w:val="nil"/>
              <w:right w:val="nil"/>
            </w:tcBorders>
            <w:shd w:val="clear" w:color="auto" w:fill="auto"/>
            <w:noWrap/>
            <w:vAlign w:val="bottom"/>
            <w:hideMark/>
          </w:tcPr>
          <w:p w14:paraId="0B8F6E01" w14:textId="77777777" w:rsidR="00A23F7A" w:rsidRDefault="00A23F7A" w:rsidP="00B5765E">
            <w:pPr>
              <w:jc w:val="right"/>
              <w:rPr>
                <w:rFonts w:ascii="Arial" w:eastAsia="Times New Roman" w:hAnsi="Arial" w:cs="Arial"/>
                <w:sz w:val="14"/>
                <w:szCs w:val="14"/>
                <w:lang w:eastAsia="sv-SE"/>
              </w:rPr>
            </w:pPr>
          </w:p>
          <w:p w14:paraId="187BD5B0"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14:paraId="61C172B0"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14:paraId="5559BB27"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900" w:type="dxa"/>
            <w:tcBorders>
              <w:top w:val="nil"/>
              <w:left w:val="nil"/>
              <w:bottom w:val="nil"/>
              <w:right w:val="nil"/>
            </w:tcBorders>
            <w:shd w:val="clear" w:color="auto" w:fill="auto"/>
            <w:noWrap/>
            <w:vAlign w:val="bottom"/>
            <w:hideMark/>
          </w:tcPr>
          <w:p w14:paraId="6E6DB29D"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14:paraId="016A1D03"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1080" w:type="dxa"/>
            <w:tcBorders>
              <w:top w:val="nil"/>
              <w:left w:val="nil"/>
              <w:bottom w:val="nil"/>
              <w:right w:val="nil"/>
            </w:tcBorders>
            <w:shd w:val="clear" w:color="auto" w:fill="auto"/>
            <w:noWrap/>
            <w:vAlign w:val="bottom"/>
            <w:hideMark/>
          </w:tcPr>
          <w:p w14:paraId="5EE7A5D3"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800" w:type="dxa"/>
            <w:tcBorders>
              <w:top w:val="nil"/>
              <w:left w:val="nil"/>
              <w:bottom w:val="nil"/>
              <w:right w:val="nil"/>
            </w:tcBorders>
            <w:shd w:val="clear" w:color="auto" w:fill="auto"/>
            <w:noWrap/>
            <w:vAlign w:val="bottom"/>
            <w:hideMark/>
          </w:tcPr>
          <w:p w14:paraId="77D17028"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451 </w:t>
            </w:r>
          </w:p>
        </w:tc>
      </w:tr>
      <w:tr w:rsidR="00A23F7A" w:rsidRPr="00461A1F" w14:paraId="41DB1494" w14:textId="77777777" w:rsidTr="00B5765E">
        <w:trPr>
          <w:trHeight w:val="180"/>
        </w:trPr>
        <w:tc>
          <w:tcPr>
            <w:tcW w:w="620" w:type="dxa"/>
            <w:tcBorders>
              <w:top w:val="nil"/>
              <w:left w:val="nil"/>
              <w:bottom w:val="nil"/>
              <w:right w:val="nil"/>
            </w:tcBorders>
            <w:shd w:val="clear" w:color="auto" w:fill="auto"/>
            <w:noWrap/>
            <w:vAlign w:val="bottom"/>
            <w:hideMark/>
          </w:tcPr>
          <w:p w14:paraId="0757034A"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15 </w:t>
            </w:r>
          </w:p>
        </w:tc>
        <w:tc>
          <w:tcPr>
            <w:tcW w:w="760" w:type="dxa"/>
            <w:tcBorders>
              <w:top w:val="nil"/>
              <w:left w:val="nil"/>
              <w:bottom w:val="nil"/>
              <w:right w:val="nil"/>
            </w:tcBorders>
            <w:shd w:val="clear" w:color="auto" w:fill="auto"/>
            <w:noWrap/>
            <w:vAlign w:val="bottom"/>
            <w:hideMark/>
          </w:tcPr>
          <w:p w14:paraId="3025E661"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14:paraId="3903EF6E"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900" w:type="dxa"/>
            <w:tcBorders>
              <w:top w:val="nil"/>
              <w:left w:val="nil"/>
              <w:bottom w:val="nil"/>
              <w:right w:val="nil"/>
            </w:tcBorders>
            <w:shd w:val="clear" w:color="auto" w:fill="auto"/>
            <w:noWrap/>
            <w:vAlign w:val="bottom"/>
            <w:hideMark/>
          </w:tcPr>
          <w:p w14:paraId="670520C8"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11 </w:t>
            </w:r>
          </w:p>
        </w:tc>
        <w:tc>
          <w:tcPr>
            <w:tcW w:w="1000" w:type="dxa"/>
            <w:tcBorders>
              <w:top w:val="nil"/>
              <w:left w:val="nil"/>
              <w:bottom w:val="nil"/>
              <w:right w:val="nil"/>
            </w:tcBorders>
            <w:shd w:val="clear" w:color="auto" w:fill="auto"/>
            <w:noWrap/>
            <w:vAlign w:val="bottom"/>
            <w:hideMark/>
          </w:tcPr>
          <w:p w14:paraId="4AC77FFB"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1080" w:type="dxa"/>
            <w:tcBorders>
              <w:top w:val="nil"/>
              <w:left w:val="nil"/>
              <w:bottom w:val="nil"/>
              <w:right w:val="nil"/>
            </w:tcBorders>
            <w:shd w:val="clear" w:color="auto" w:fill="auto"/>
            <w:noWrap/>
            <w:vAlign w:val="bottom"/>
            <w:hideMark/>
          </w:tcPr>
          <w:p w14:paraId="6285AC87"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800" w:type="dxa"/>
            <w:tcBorders>
              <w:top w:val="nil"/>
              <w:left w:val="nil"/>
              <w:bottom w:val="nil"/>
              <w:right w:val="nil"/>
            </w:tcBorders>
            <w:shd w:val="clear" w:color="auto" w:fill="auto"/>
            <w:noWrap/>
            <w:vAlign w:val="bottom"/>
            <w:hideMark/>
          </w:tcPr>
          <w:p w14:paraId="3D38A9E9"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1 063 </w:t>
            </w:r>
          </w:p>
        </w:tc>
      </w:tr>
      <w:tr w:rsidR="00A23F7A" w:rsidRPr="00461A1F" w14:paraId="26BE09D1" w14:textId="77777777" w:rsidTr="00B5765E">
        <w:trPr>
          <w:trHeight w:val="180"/>
        </w:trPr>
        <w:tc>
          <w:tcPr>
            <w:tcW w:w="620" w:type="dxa"/>
            <w:tcBorders>
              <w:top w:val="nil"/>
              <w:left w:val="nil"/>
              <w:bottom w:val="nil"/>
              <w:right w:val="nil"/>
            </w:tcBorders>
            <w:shd w:val="clear" w:color="auto" w:fill="auto"/>
            <w:noWrap/>
            <w:vAlign w:val="bottom"/>
            <w:hideMark/>
          </w:tcPr>
          <w:p w14:paraId="0CB14FCE"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19 </w:t>
            </w:r>
          </w:p>
        </w:tc>
        <w:tc>
          <w:tcPr>
            <w:tcW w:w="760" w:type="dxa"/>
            <w:tcBorders>
              <w:top w:val="nil"/>
              <w:left w:val="nil"/>
              <w:bottom w:val="nil"/>
              <w:right w:val="nil"/>
            </w:tcBorders>
            <w:shd w:val="clear" w:color="auto" w:fill="auto"/>
            <w:noWrap/>
            <w:vAlign w:val="bottom"/>
            <w:hideMark/>
          </w:tcPr>
          <w:p w14:paraId="094F43BE"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64 </w:t>
            </w:r>
          </w:p>
        </w:tc>
        <w:tc>
          <w:tcPr>
            <w:tcW w:w="760" w:type="dxa"/>
            <w:tcBorders>
              <w:top w:val="nil"/>
              <w:left w:val="nil"/>
              <w:bottom w:val="nil"/>
              <w:right w:val="nil"/>
            </w:tcBorders>
            <w:shd w:val="clear" w:color="auto" w:fill="auto"/>
            <w:noWrap/>
            <w:vAlign w:val="bottom"/>
            <w:hideMark/>
          </w:tcPr>
          <w:p w14:paraId="40E68273"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75 </w:t>
            </w:r>
          </w:p>
        </w:tc>
        <w:tc>
          <w:tcPr>
            <w:tcW w:w="900" w:type="dxa"/>
            <w:tcBorders>
              <w:top w:val="nil"/>
              <w:left w:val="nil"/>
              <w:bottom w:val="nil"/>
              <w:right w:val="nil"/>
            </w:tcBorders>
            <w:shd w:val="clear" w:color="auto" w:fill="auto"/>
            <w:noWrap/>
            <w:vAlign w:val="bottom"/>
            <w:hideMark/>
          </w:tcPr>
          <w:p w14:paraId="662758FB"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28 </w:t>
            </w:r>
          </w:p>
        </w:tc>
        <w:tc>
          <w:tcPr>
            <w:tcW w:w="1000" w:type="dxa"/>
            <w:tcBorders>
              <w:top w:val="nil"/>
              <w:left w:val="nil"/>
              <w:bottom w:val="nil"/>
              <w:right w:val="nil"/>
            </w:tcBorders>
            <w:shd w:val="clear" w:color="auto" w:fill="auto"/>
            <w:noWrap/>
            <w:vAlign w:val="bottom"/>
            <w:hideMark/>
          </w:tcPr>
          <w:p w14:paraId="0E8D81E8"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1080" w:type="dxa"/>
            <w:tcBorders>
              <w:top w:val="nil"/>
              <w:left w:val="nil"/>
              <w:bottom w:val="nil"/>
              <w:right w:val="nil"/>
            </w:tcBorders>
            <w:shd w:val="clear" w:color="auto" w:fill="auto"/>
            <w:noWrap/>
            <w:vAlign w:val="bottom"/>
            <w:hideMark/>
          </w:tcPr>
          <w:p w14:paraId="65BD6A42"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800" w:type="dxa"/>
            <w:tcBorders>
              <w:top w:val="nil"/>
              <w:left w:val="nil"/>
              <w:bottom w:val="nil"/>
              <w:right w:val="nil"/>
            </w:tcBorders>
            <w:shd w:val="clear" w:color="auto" w:fill="auto"/>
            <w:noWrap/>
            <w:vAlign w:val="bottom"/>
            <w:hideMark/>
          </w:tcPr>
          <w:p w14:paraId="2EA26309"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3 875 </w:t>
            </w:r>
          </w:p>
        </w:tc>
      </w:tr>
      <w:tr w:rsidR="00A23F7A" w:rsidRPr="00461A1F" w14:paraId="4920D48A" w14:textId="77777777" w:rsidTr="00B5765E">
        <w:trPr>
          <w:trHeight w:val="180"/>
        </w:trPr>
        <w:tc>
          <w:tcPr>
            <w:tcW w:w="620" w:type="dxa"/>
            <w:tcBorders>
              <w:top w:val="nil"/>
              <w:left w:val="nil"/>
              <w:bottom w:val="nil"/>
              <w:right w:val="nil"/>
            </w:tcBorders>
            <w:shd w:val="clear" w:color="auto" w:fill="auto"/>
            <w:noWrap/>
            <w:vAlign w:val="bottom"/>
            <w:hideMark/>
          </w:tcPr>
          <w:p w14:paraId="638B5D95"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w:t>
            </w:r>
          </w:p>
        </w:tc>
        <w:tc>
          <w:tcPr>
            <w:tcW w:w="760" w:type="dxa"/>
            <w:tcBorders>
              <w:top w:val="nil"/>
              <w:left w:val="nil"/>
              <w:bottom w:val="nil"/>
              <w:right w:val="nil"/>
            </w:tcBorders>
            <w:shd w:val="clear" w:color="auto" w:fill="auto"/>
            <w:noWrap/>
            <w:vAlign w:val="bottom"/>
            <w:hideMark/>
          </w:tcPr>
          <w:p w14:paraId="749201FB"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w:t>
            </w:r>
          </w:p>
        </w:tc>
        <w:tc>
          <w:tcPr>
            <w:tcW w:w="760" w:type="dxa"/>
            <w:tcBorders>
              <w:top w:val="nil"/>
              <w:left w:val="nil"/>
              <w:bottom w:val="nil"/>
              <w:right w:val="nil"/>
            </w:tcBorders>
            <w:shd w:val="clear" w:color="auto" w:fill="auto"/>
            <w:noWrap/>
            <w:vAlign w:val="bottom"/>
            <w:hideMark/>
          </w:tcPr>
          <w:p w14:paraId="2062E6C2"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w:t>
            </w:r>
          </w:p>
        </w:tc>
        <w:tc>
          <w:tcPr>
            <w:tcW w:w="900" w:type="dxa"/>
            <w:tcBorders>
              <w:top w:val="nil"/>
              <w:left w:val="nil"/>
              <w:bottom w:val="nil"/>
              <w:right w:val="nil"/>
            </w:tcBorders>
            <w:shd w:val="clear" w:color="auto" w:fill="auto"/>
            <w:noWrap/>
            <w:vAlign w:val="bottom"/>
            <w:hideMark/>
          </w:tcPr>
          <w:p w14:paraId="0D3B5B99"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w:t>
            </w:r>
          </w:p>
        </w:tc>
        <w:tc>
          <w:tcPr>
            <w:tcW w:w="1000" w:type="dxa"/>
            <w:tcBorders>
              <w:top w:val="nil"/>
              <w:left w:val="nil"/>
              <w:bottom w:val="nil"/>
              <w:right w:val="nil"/>
            </w:tcBorders>
            <w:shd w:val="clear" w:color="auto" w:fill="auto"/>
            <w:noWrap/>
            <w:vAlign w:val="bottom"/>
            <w:hideMark/>
          </w:tcPr>
          <w:p w14:paraId="3935BC1F"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w:t>
            </w:r>
          </w:p>
        </w:tc>
        <w:tc>
          <w:tcPr>
            <w:tcW w:w="1080" w:type="dxa"/>
            <w:tcBorders>
              <w:top w:val="nil"/>
              <w:left w:val="nil"/>
              <w:bottom w:val="nil"/>
              <w:right w:val="nil"/>
            </w:tcBorders>
            <w:shd w:val="clear" w:color="auto" w:fill="auto"/>
            <w:noWrap/>
            <w:vAlign w:val="bottom"/>
            <w:hideMark/>
          </w:tcPr>
          <w:p w14:paraId="5D7ECC4C"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w:t>
            </w:r>
          </w:p>
        </w:tc>
        <w:tc>
          <w:tcPr>
            <w:tcW w:w="800" w:type="dxa"/>
            <w:tcBorders>
              <w:top w:val="nil"/>
              <w:left w:val="nil"/>
              <w:bottom w:val="nil"/>
              <w:right w:val="nil"/>
            </w:tcBorders>
            <w:shd w:val="clear" w:color="auto" w:fill="auto"/>
            <w:noWrap/>
            <w:vAlign w:val="bottom"/>
            <w:hideMark/>
          </w:tcPr>
          <w:p w14:paraId="6470740C"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w:t>
            </w:r>
          </w:p>
        </w:tc>
      </w:tr>
      <w:tr w:rsidR="00A23F7A" w:rsidRPr="00461A1F" w14:paraId="3113D6C0" w14:textId="77777777" w:rsidTr="00B5765E">
        <w:trPr>
          <w:trHeight w:val="180"/>
        </w:trPr>
        <w:tc>
          <w:tcPr>
            <w:tcW w:w="620" w:type="dxa"/>
            <w:tcBorders>
              <w:top w:val="nil"/>
              <w:left w:val="nil"/>
              <w:bottom w:val="nil"/>
              <w:right w:val="nil"/>
            </w:tcBorders>
            <w:shd w:val="clear" w:color="auto" w:fill="auto"/>
            <w:noWrap/>
            <w:vAlign w:val="bottom"/>
            <w:hideMark/>
          </w:tcPr>
          <w:p w14:paraId="0B86865B"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14:paraId="42DD0AD4"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14:paraId="34F54294"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900" w:type="dxa"/>
            <w:tcBorders>
              <w:top w:val="nil"/>
              <w:left w:val="nil"/>
              <w:bottom w:val="nil"/>
              <w:right w:val="nil"/>
            </w:tcBorders>
            <w:shd w:val="clear" w:color="auto" w:fill="auto"/>
            <w:noWrap/>
            <w:vAlign w:val="bottom"/>
            <w:hideMark/>
          </w:tcPr>
          <w:p w14:paraId="40080042"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14:paraId="0DFEAB50"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1080" w:type="dxa"/>
            <w:tcBorders>
              <w:top w:val="nil"/>
              <w:left w:val="nil"/>
              <w:bottom w:val="nil"/>
              <w:right w:val="nil"/>
            </w:tcBorders>
            <w:shd w:val="clear" w:color="auto" w:fill="auto"/>
            <w:noWrap/>
            <w:vAlign w:val="bottom"/>
            <w:hideMark/>
          </w:tcPr>
          <w:p w14:paraId="7DFECC8A"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800" w:type="dxa"/>
            <w:tcBorders>
              <w:top w:val="nil"/>
              <w:left w:val="nil"/>
              <w:bottom w:val="nil"/>
              <w:right w:val="nil"/>
            </w:tcBorders>
            <w:shd w:val="clear" w:color="auto" w:fill="auto"/>
            <w:noWrap/>
            <w:vAlign w:val="bottom"/>
            <w:hideMark/>
          </w:tcPr>
          <w:p w14:paraId="32F9B7FB"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208 </w:t>
            </w:r>
          </w:p>
        </w:tc>
      </w:tr>
      <w:tr w:rsidR="00A23F7A" w:rsidRPr="00461A1F" w14:paraId="5D169BFD" w14:textId="77777777" w:rsidTr="00B5765E">
        <w:trPr>
          <w:trHeight w:val="180"/>
        </w:trPr>
        <w:tc>
          <w:tcPr>
            <w:tcW w:w="620" w:type="dxa"/>
            <w:tcBorders>
              <w:top w:val="nil"/>
              <w:left w:val="nil"/>
              <w:bottom w:val="nil"/>
              <w:right w:val="nil"/>
            </w:tcBorders>
            <w:shd w:val="clear" w:color="auto" w:fill="auto"/>
            <w:noWrap/>
            <w:vAlign w:val="bottom"/>
            <w:hideMark/>
          </w:tcPr>
          <w:p w14:paraId="612250ED"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14:paraId="7C877161"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14:paraId="73159BE8"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900" w:type="dxa"/>
            <w:tcBorders>
              <w:top w:val="nil"/>
              <w:left w:val="nil"/>
              <w:bottom w:val="nil"/>
              <w:right w:val="nil"/>
            </w:tcBorders>
            <w:shd w:val="clear" w:color="auto" w:fill="auto"/>
            <w:noWrap/>
            <w:vAlign w:val="bottom"/>
            <w:hideMark/>
          </w:tcPr>
          <w:p w14:paraId="1F0B1549"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14:paraId="073C4AB2"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1080" w:type="dxa"/>
            <w:tcBorders>
              <w:top w:val="nil"/>
              <w:left w:val="nil"/>
              <w:bottom w:val="nil"/>
              <w:right w:val="nil"/>
            </w:tcBorders>
            <w:shd w:val="clear" w:color="auto" w:fill="auto"/>
            <w:noWrap/>
            <w:vAlign w:val="bottom"/>
            <w:hideMark/>
          </w:tcPr>
          <w:p w14:paraId="2F0A327B"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800" w:type="dxa"/>
            <w:tcBorders>
              <w:top w:val="nil"/>
              <w:left w:val="nil"/>
              <w:bottom w:val="nil"/>
              <w:right w:val="nil"/>
            </w:tcBorders>
            <w:shd w:val="clear" w:color="auto" w:fill="auto"/>
            <w:noWrap/>
            <w:vAlign w:val="bottom"/>
            <w:hideMark/>
          </w:tcPr>
          <w:p w14:paraId="353F6BC8"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r>
      <w:tr w:rsidR="00A23F7A" w:rsidRPr="00461A1F" w14:paraId="6F0214E3" w14:textId="77777777" w:rsidTr="00B5765E">
        <w:trPr>
          <w:trHeight w:val="180"/>
        </w:trPr>
        <w:tc>
          <w:tcPr>
            <w:tcW w:w="620" w:type="dxa"/>
            <w:tcBorders>
              <w:top w:val="nil"/>
              <w:left w:val="nil"/>
              <w:bottom w:val="nil"/>
              <w:right w:val="nil"/>
            </w:tcBorders>
            <w:shd w:val="clear" w:color="auto" w:fill="auto"/>
            <w:noWrap/>
            <w:vAlign w:val="bottom"/>
            <w:hideMark/>
          </w:tcPr>
          <w:p w14:paraId="476B2BED"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w:t>
            </w:r>
          </w:p>
        </w:tc>
        <w:tc>
          <w:tcPr>
            <w:tcW w:w="760" w:type="dxa"/>
            <w:tcBorders>
              <w:top w:val="nil"/>
              <w:left w:val="nil"/>
              <w:bottom w:val="nil"/>
              <w:right w:val="nil"/>
            </w:tcBorders>
            <w:shd w:val="clear" w:color="auto" w:fill="auto"/>
            <w:noWrap/>
            <w:vAlign w:val="bottom"/>
            <w:hideMark/>
          </w:tcPr>
          <w:p w14:paraId="7580F5F7"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w:t>
            </w:r>
          </w:p>
        </w:tc>
        <w:tc>
          <w:tcPr>
            <w:tcW w:w="760" w:type="dxa"/>
            <w:tcBorders>
              <w:top w:val="nil"/>
              <w:left w:val="nil"/>
              <w:bottom w:val="nil"/>
              <w:right w:val="nil"/>
            </w:tcBorders>
            <w:shd w:val="clear" w:color="auto" w:fill="auto"/>
            <w:noWrap/>
            <w:vAlign w:val="bottom"/>
            <w:hideMark/>
          </w:tcPr>
          <w:p w14:paraId="6F6900E2"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w:t>
            </w:r>
          </w:p>
        </w:tc>
        <w:tc>
          <w:tcPr>
            <w:tcW w:w="900" w:type="dxa"/>
            <w:tcBorders>
              <w:top w:val="nil"/>
              <w:left w:val="nil"/>
              <w:bottom w:val="nil"/>
              <w:right w:val="nil"/>
            </w:tcBorders>
            <w:shd w:val="clear" w:color="auto" w:fill="auto"/>
            <w:noWrap/>
            <w:vAlign w:val="bottom"/>
            <w:hideMark/>
          </w:tcPr>
          <w:p w14:paraId="2A53DD8E"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w:t>
            </w:r>
          </w:p>
        </w:tc>
        <w:tc>
          <w:tcPr>
            <w:tcW w:w="1000" w:type="dxa"/>
            <w:tcBorders>
              <w:top w:val="nil"/>
              <w:left w:val="nil"/>
              <w:bottom w:val="nil"/>
              <w:right w:val="nil"/>
            </w:tcBorders>
            <w:shd w:val="clear" w:color="auto" w:fill="auto"/>
            <w:noWrap/>
            <w:vAlign w:val="bottom"/>
            <w:hideMark/>
          </w:tcPr>
          <w:p w14:paraId="6E676960"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w:t>
            </w:r>
          </w:p>
        </w:tc>
        <w:tc>
          <w:tcPr>
            <w:tcW w:w="1080" w:type="dxa"/>
            <w:tcBorders>
              <w:top w:val="nil"/>
              <w:left w:val="nil"/>
              <w:bottom w:val="nil"/>
              <w:right w:val="nil"/>
            </w:tcBorders>
            <w:shd w:val="clear" w:color="auto" w:fill="auto"/>
            <w:noWrap/>
            <w:vAlign w:val="bottom"/>
            <w:hideMark/>
          </w:tcPr>
          <w:p w14:paraId="10426B15"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w:t>
            </w:r>
          </w:p>
        </w:tc>
        <w:tc>
          <w:tcPr>
            <w:tcW w:w="800" w:type="dxa"/>
            <w:tcBorders>
              <w:top w:val="nil"/>
              <w:left w:val="nil"/>
              <w:bottom w:val="nil"/>
              <w:right w:val="nil"/>
            </w:tcBorders>
            <w:shd w:val="clear" w:color="auto" w:fill="auto"/>
            <w:noWrap/>
            <w:vAlign w:val="bottom"/>
            <w:hideMark/>
          </w:tcPr>
          <w:p w14:paraId="5F12CAFC"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w:t>
            </w:r>
          </w:p>
        </w:tc>
      </w:tr>
      <w:tr w:rsidR="00A23F7A" w:rsidRPr="00461A1F" w14:paraId="7F7029AF" w14:textId="77777777" w:rsidTr="00B5765E">
        <w:trPr>
          <w:trHeight w:val="180"/>
        </w:trPr>
        <w:tc>
          <w:tcPr>
            <w:tcW w:w="620" w:type="dxa"/>
            <w:tcBorders>
              <w:top w:val="nil"/>
              <w:left w:val="nil"/>
              <w:bottom w:val="nil"/>
              <w:right w:val="nil"/>
            </w:tcBorders>
            <w:shd w:val="clear" w:color="auto" w:fill="auto"/>
            <w:noWrap/>
            <w:vAlign w:val="bottom"/>
            <w:hideMark/>
          </w:tcPr>
          <w:p w14:paraId="3DE84585" w14:textId="77777777" w:rsidR="00A23F7A" w:rsidRPr="00461A1F" w:rsidRDefault="00A23F7A" w:rsidP="00B5765E">
            <w:pPr>
              <w:rPr>
                <w:rFonts w:ascii="Arial" w:eastAsia="Times New Roman" w:hAnsi="Arial" w:cs="Arial"/>
                <w:sz w:val="14"/>
                <w:szCs w:val="14"/>
                <w:lang w:eastAsia="sv-SE"/>
              </w:rPr>
            </w:pPr>
          </w:p>
        </w:tc>
        <w:tc>
          <w:tcPr>
            <w:tcW w:w="760" w:type="dxa"/>
            <w:tcBorders>
              <w:top w:val="nil"/>
              <w:left w:val="nil"/>
              <w:bottom w:val="nil"/>
              <w:right w:val="nil"/>
            </w:tcBorders>
            <w:shd w:val="clear" w:color="auto" w:fill="auto"/>
            <w:noWrap/>
            <w:vAlign w:val="bottom"/>
            <w:hideMark/>
          </w:tcPr>
          <w:p w14:paraId="12BFDF4D" w14:textId="77777777" w:rsidR="00A23F7A" w:rsidRPr="00461A1F" w:rsidRDefault="00A23F7A" w:rsidP="00B5765E">
            <w:pPr>
              <w:rPr>
                <w:rFonts w:eastAsia="Times New Roman" w:cs="Times New Roman"/>
                <w:lang w:eastAsia="sv-SE"/>
              </w:rPr>
            </w:pPr>
          </w:p>
        </w:tc>
        <w:tc>
          <w:tcPr>
            <w:tcW w:w="760" w:type="dxa"/>
            <w:tcBorders>
              <w:top w:val="nil"/>
              <w:left w:val="nil"/>
              <w:bottom w:val="nil"/>
              <w:right w:val="nil"/>
            </w:tcBorders>
            <w:shd w:val="clear" w:color="auto" w:fill="auto"/>
            <w:noWrap/>
            <w:vAlign w:val="bottom"/>
            <w:hideMark/>
          </w:tcPr>
          <w:p w14:paraId="65E65A99" w14:textId="77777777" w:rsidR="00A23F7A" w:rsidRPr="00461A1F" w:rsidRDefault="00A23F7A" w:rsidP="00B5765E">
            <w:pPr>
              <w:rPr>
                <w:rFonts w:eastAsia="Times New Roman" w:cs="Times New Roman"/>
                <w:lang w:eastAsia="sv-SE"/>
              </w:rPr>
            </w:pPr>
          </w:p>
        </w:tc>
        <w:tc>
          <w:tcPr>
            <w:tcW w:w="900" w:type="dxa"/>
            <w:tcBorders>
              <w:top w:val="nil"/>
              <w:left w:val="nil"/>
              <w:bottom w:val="nil"/>
              <w:right w:val="nil"/>
            </w:tcBorders>
            <w:shd w:val="clear" w:color="auto" w:fill="auto"/>
            <w:noWrap/>
            <w:vAlign w:val="bottom"/>
            <w:hideMark/>
          </w:tcPr>
          <w:p w14:paraId="512E8050" w14:textId="77777777" w:rsidR="00A23F7A" w:rsidRPr="00461A1F"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7FFD6A01" w14:textId="77777777" w:rsidR="00A23F7A" w:rsidRPr="00461A1F" w:rsidRDefault="00A23F7A" w:rsidP="00B5765E">
            <w:pPr>
              <w:rPr>
                <w:rFonts w:eastAsia="Times New Roman" w:cs="Times New Roman"/>
                <w:lang w:eastAsia="sv-SE"/>
              </w:rPr>
            </w:pPr>
          </w:p>
        </w:tc>
        <w:tc>
          <w:tcPr>
            <w:tcW w:w="1080" w:type="dxa"/>
            <w:tcBorders>
              <w:top w:val="nil"/>
              <w:left w:val="nil"/>
              <w:bottom w:val="nil"/>
              <w:right w:val="nil"/>
            </w:tcBorders>
            <w:shd w:val="clear" w:color="auto" w:fill="auto"/>
            <w:noWrap/>
            <w:vAlign w:val="bottom"/>
            <w:hideMark/>
          </w:tcPr>
          <w:p w14:paraId="37D8AC9D" w14:textId="77777777" w:rsidR="00A23F7A" w:rsidRPr="00461A1F" w:rsidRDefault="00A23F7A" w:rsidP="00B5765E">
            <w:pPr>
              <w:rPr>
                <w:rFonts w:eastAsia="Times New Roman" w:cs="Times New Roman"/>
                <w:lang w:eastAsia="sv-SE"/>
              </w:rPr>
            </w:pPr>
          </w:p>
        </w:tc>
        <w:tc>
          <w:tcPr>
            <w:tcW w:w="800" w:type="dxa"/>
            <w:tcBorders>
              <w:top w:val="nil"/>
              <w:left w:val="nil"/>
              <w:bottom w:val="nil"/>
              <w:right w:val="nil"/>
            </w:tcBorders>
            <w:shd w:val="clear" w:color="auto" w:fill="auto"/>
            <w:noWrap/>
            <w:vAlign w:val="bottom"/>
            <w:hideMark/>
          </w:tcPr>
          <w:p w14:paraId="0E62CD71" w14:textId="77777777" w:rsidR="00A23F7A" w:rsidRPr="00461A1F" w:rsidRDefault="00A23F7A" w:rsidP="00B5765E">
            <w:pPr>
              <w:rPr>
                <w:rFonts w:eastAsia="Times New Roman" w:cs="Times New Roman"/>
                <w:lang w:eastAsia="sv-SE"/>
              </w:rPr>
            </w:pPr>
          </w:p>
        </w:tc>
      </w:tr>
      <w:tr w:rsidR="00A23F7A" w:rsidRPr="00461A1F" w14:paraId="0D5F646D" w14:textId="77777777" w:rsidTr="00B5765E">
        <w:trPr>
          <w:trHeight w:val="180"/>
        </w:trPr>
        <w:tc>
          <w:tcPr>
            <w:tcW w:w="620" w:type="dxa"/>
            <w:tcBorders>
              <w:top w:val="nil"/>
              <w:left w:val="nil"/>
              <w:bottom w:val="nil"/>
              <w:right w:val="nil"/>
            </w:tcBorders>
            <w:shd w:val="clear" w:color="auto" w:fill="auto"/>
            <w:noWrap/>
            <w:vAlign w:val="bottom"/>
            <w:hideMark/>
          </w:tcPr>
          <w:p w14:paraId="0CFC2347" w14:textId="77777777" w:rsidR="00A23F7A" w:rsidRPr="00461A1F" w:rsidRDefault="00A23F7A" w:rsidP="00B5765E">
            <w:pPr>
              <w:jc w:val="right"/>
              <w:rPr>
                <w:rFonts w:ascii="Arial" w:eastAsia="Times New Roman" w:hAnsi="Arial" w:cs="Arial"/>
                <w:b/>
                <w:bCs/>
                <w:sz w:val="14"/>
                <w:szCs w:val="14"/>
                <w:lang w:eastAsia="sv-SE"/>
              </w:rPr>
            </w:pPr>
            <w:r w:rsidRPr="00461A1F">
              <w:rPr>
                <w:rFonts w:ascii="Arial" w:eastAsia="Times New Roman" w:hAnsi="Arial" w:cs="Arial"/>
                <w:b/>
                <w:bCs/>
                <w:sz w:val="14"/>
                <w:szCs w:val="14"/>
                <w:lang w:eastAsia="sv-SE"/>
              </w:rPr>
              <w:t xml:space="preserve">1 349 </w:t>
            </w:r>
          </w:p>
        </w:tc>
        <w:tc>
          <w:tcPr>
            <w:tcW w:w="760" w:type="dxa"/>
            <w:tcBorders>
              <w:top w:val="nil"/>
              <w:left w:val="nil"/>
              <w:bottom w:val="nil"/>
              <w:right w:val="nil"/>
            </w:tcBorders>
            <w:shd w:val="clear" w:color="auto" w:fill="auto"/>
            <w:noWrap/>
            <w:vAlign w:val="bottom"/>
            <w:hideMark/>
          </w:tcPr>
          <w:p w14:paraId="3FE20248" w14:textId="77777777" w:rsidR="00A23F7A" w:rsidRPr="00461A1F" w:rsidRDefault="00A23F7A" w:rsidP="00B5765E">
            <w:pPr>
              <w:jc w:val="right"/>
              <w:rPr>
                <w:rFonts w:ascii="Arial" w:eastAsia="Times New Roman" w:hAnsi="Arial" w:cs="Arial"/>
                <w:b/>
                <w:bCs/>
                <w:sz w:val="14"/>
                <w:szCs w:val="14"/>
                <w:lang w:eastAsia="sv-SE"/>
              </w:rPr>
            </w:pPr>
            <w:r w:rsidRPr="00461A1F">
              <w:rPr>
                <w:rFonts w:ascii="Arial" w:eastAsia="Times New Roman" w:hAnsi="Arial" w:cs="Arial"/>
                <w:b/>
                <w:bCs/>
                <w:sz w:val="14"/>
                <w:szCs w:val="14"/>
                <w:lang w:eastAsia="sv-SE"/>
              </w:rPr>
              <w:t xml:space="preserve">298 </w:t>
            </w:r>
          </w:p>
        </w:tc>
        <w:tc>
          <w:tcPr>
            <w:tcW w:w="760" w:type="dxa"/>
            <w:tcBorders>
              <w:top w:val="nil"/>
              <w:left w:val="nil"/>
              <w:bottom w:val="nil"/>
              <w:right w:val="nil"/>
            </w:tcBorders>
            <w:shd w:val="clear" w:color="auto" w:fill="auto"/>
            <w:noWrap/>
            <w:vAlign w:val="bottom"/>
            <w:hideMark/>
          </w:tcPr>
          <w:p w14:paraId="5C7E536E" w14:textId="77777777" w:rsidR="00A23F7A" w:rsidRPr="00461A1F" w:rsidRDefault="00A23F7A" w:rsidP="00B5765E">
            <w:pPr>
              <w:jc w:val="right"/>
              <w:rPr>
                <w:rFonts w:ascii="Arial" w:eastAsia="Times New Roman" w:hAnsi="Arial" w:cs="Arial"/>
                <w:b/>
                <w:bCs/>
                <w:sz w:val="14"/>
                <w:szCs w:val="14"/>
                <w:lang w:eastAsia="sv-SE"/>
              </w:rPr>
            </w:pPr>
            <w:r w:rsidRPr="00461A1F">
              <w:rPr>
                <w:rFonts w:ascii="Arial" w:eastAsia="Times New Roman" w:hAnsi="Arial" w:cs="Arial"/>
                <w:b/>
                <w:bCs/>
                <w:sz w:val="14"/>
                <w:szCs w:val="14"/>
                <w:lang w:eastAsia="sv-SE"/>
              </w:rPr>
              <w:t xml:space="preserve">2 126 </w:t>
            </w:r>
          </w:p>
        </w:tc>
        <w:tc>
          <w:tcPr>
            <w:tcW w:w="900" w:type="dxa"/>
            <w:tcBorders>
              <w:top w:val="nil"/>
              <w:left w:val="nil"/>
              <w:bottom w:val="nil"/>
              <w:right w:val="nil"/>
            </w:tcBorders>
            <w:shd w:val="clear" w:color="auto" w:fill="auto"/>
            <w:noWrap/>
            <w:vAlign w:val="bottom"/>
            <w:hideMark/>
          </w:tcPr>
          <w:p w14:paraId="7553838A" w14:textId="77777777" w:rsidR="00A23F7A" w:rsidRPr="00461A1F" w:rsidRDefault="00A23F7A" w:rsidP="00B5765E">
            <w:pPr>
              <w:jc w:val="right"/>
              <w:rPr>
                <w:rFonts w:ascii="Arial" w:eastAsia="Times New Roman" w:hAnsi="Arial" w:cs="Arial"/>
                <w:b/>
                <w:bCs/>
                <w:sz w:val="14"/>
                <w:szCs w:val="14"/>
                <w:lang w:eastAsia="sv-SE"/>
              </w:rPr>
            </w:pPr>
            <w:r w:rsidRPr="00461A1F">
              <w:rPr>
                <w:rFonts w:ascii="Arial" w:eastAsia="Times New Roman" w:hAnsi="Arial" w:cs="Arial"/>
                <w:b/>
                <w:bCs/>
                <w:sz w:val="14"/>
                <w:szCs w:val="14"/>
                <w:lang w:eastAsia="sv-SE"/>
              </w:rPr>
              <w:t xml:space="preserve">1 010 </w:t>
            </w:r>
          </w:p>
        </w:tc>
        <w:tc>
          <w:tcPr>
            <w:tcW w:w="1000" w:type="dxa"/>
            <w:tcBorders>
              <w:top w:val="nil"/>
              <w:left w:val="nil"/>
              <w:bottom w:val="nil"/>
              <w:right w:val="nil"/>
            </w:tcBorders>
            <w:shd w:val="clear" w:color="auto" w:fill="auto"/>
            <w:noWrap/>
            <w:vAlign w:val="bottom"/>
            <w:hideMark/>
          </w:tcPr>
          <w:p w14:paraId="1FEA4A82" w14:textId="77777777" w:rsidR="00A23F7A" w:rsidRPr="00461A1F" w:rsidRDefault="00A23F7A" w:rsidP="00B5765E">
            <w:pPr>
              <w:jc w:val="right"/>
              <w:rPr>
                <w:rFonts w:ascii="Arial" w:eastAsia="Times New Roman" w:hAnsi="Arial" w:cs="Arial"/>
                <w:b/>
                <w:bCs/>
                <w:sz w:val="14"/>
                <w:szCs w:val="14"/>
                <w:lang w:eastAsia="sv-SE"/>
              </w:rPr>
            </w:pPr>
            <w:r w:rsidRPr="00461A1F">
              <w:rPr>
                <w:rFonts w:ascii="Arial" w:eastAsia="Times New Roman" w:hAnsi="Arial" w:cs="Arial"/>
                <w:b/>
                <w:bCs/>
                <w:sz w:val="14"/>
                <w:szCs w:val="14"/>
                <w:lang w:eastAsia="sv-SE"/>
              </w:rPr>
              <w:t xml:space="preserve">  -  </w:t>
            </w:r>
          </w:p>
        </w:tc>
        <w:tc>
          <w:tcPr>
            <w:tcW w:w="1080" w:type="dxa"/>
            <w:tcBorders>
              <w:top w:val="nil"/>
              <w:left w:val="nil"/>
              <w:bottom w:val="nil"/>
              <w:right w:val="nil"/>
            </w:tcBorders>
            <w:shd w:val="clear" w:color="auto" w:fill="auto"/>
            <w:noWrap/>
            <w:vAlign w:val="bottom"/>
            <w:hideMark/>
          </w:tcPr>
          <w:p w14:paraId="7A391CFD" w14:textId="77777777" w:rsidR="00A23F7A" w:rsidRPr="00461A1F" w:rsidRDefault="00A23F7A" w:rsidP="00B5765E">
            <w:pPr>
              <w:jc w:val="right"/>
              <w:rPr>
                <w:rFonts w:ascii="Arial" w:eastAsia="Times New Roman" w:hAnsi="Arial" w:cs="Arial"/>
                <w:b/>
                <w:bCs/>
                <w:sz w:val="14"/>
                <w:szCs w:val="14"/>
                <w:lang w:eastAsia="sv-SE"/>
              </w:rPr>
            </w:pPr>
            <w:r w:rsidRPr="00461A1F">
              <w:rPr>
                <w:rFonts w:ascii="Arial" w:eastAsia="Times New Roman" w:hAnsi="Arial" w:cs="Arial"/>
                <w:b/>
                <w:bCs/>
                <w:sz w:val="14"/>
                <w:szCs w:val="14"/>
                <w:lang w:eastAsia="sv-SE"/>
              </w:rPr>
              <w:t xml:space="preserve">- 25 </w:t>
            </w:r>
          </w:p>
        </w:tc>
        <w:tc>
          <w:tcPr>
            <w:tcW w:w="800" w:type="dxa"/>
            <w:tcBorders>
              <w:top w:val="nil"/>
              <w:left w:val="nil"/>
              <w:bottom w:val="nil"/>
              <w:right w:val="nil"/>
            </w:tcBorders>
            <w:shd w:val="clear" w:color="auto" w:fill="auto"/>
            <w:noWrap/>
            <w:vAlign w:val="bottom"/>
            <w:hideMark/>
          </w:tcPr>
          <w:p w14:paraId="7C1A05DA" w14:textId="77777777" w:rsidR="00A23F7A" w:rsidRPr="00461A1F" w:rsidRDefault="00A23F7A" w:rsidP="00B5765E">
            <w:pPr>
              <w:jc w:val="right"/>
              <w:rPr>
                <w:rFonts w:ascii="Arial" w:eastAsia="Times New Roman" w:hAnsi="Arial" w:cs="Arial"/>
                <w:b/>
                <w:bCs/>
                <w:sz w:val="14"/>
                <w:szCs w:val="14"/>
                <w:lang w:eastAsia="sv-SE"/>
              </w:rPr>
            </w:pPr>
            <w:r w:rsidRPr="00461A1F">
              <w:rPr>
                <w:rFonts w:ascii="Arial" w:eastAsia="Times New Roman" w:hAnsi="Arial" w:cs="Arial"/>
                <w:b/>
                <w:bCs/>
                <w:sz w:val="14"/>
                <w:szCs w:val="14"/>
                <w:lang w:eastAsia="sv-SE"/>
              </w:rPr>
              <w:t xml:space="preserve">58 215 </w:t>
            </w:r>
          </w:p>
        </w:tc>
      </w:tr>
      <w:tr w:rsidR="00A23F7A" w:rsidRPr="00461A1F" w14:paraId="5A9C655C" w14:textId="77777777" w:rsidTr="00B5765E">
        <w:trPr>
          <w:trHeight w:val="180"/>
        </w:trPr>
        <w:tc>
          <w:tcPr>
            <w:tcW w:w="620" w:type="dxa"/>
            <w:tcBorders>
              <w:top w:val="nil"/>
              <w:left w:val="nil"/>
              <w:bottom w:val="nil"/>
              <w:right w:val="nil"/>
            </w:tcBorders>
            <w:shd w:val="clear" w:color="auto" w:fill="auto"/>
            <w:noWrap/>
            <w:vAlign w:val="bottom"/>
            <w:hideMark/>
          </w:tcPr>
          <w:p w14:paraId="1F9C5030" w14:textId="77777777" w:rsidR="00A23F7A" w:rsidRPr="00461A1F" w:rsidRDefault="00A23F7A" w:rsidP="00B5765E">
            <w:pPr>
              <w:jc w:val="right"/>
              <w:rPr>
                <w:rFonts w:ascii="Arial" w:eastAsia="Times New Roman" w:hAnsi="Arial" w:cs="Arial"/>
                <w:b/>
                <w:bCs/>
                <w:sz w:val="14"/>
                <w:szCs w:val="14"/>
                <w:lang w:eastAsia="sv-SE"/>
              </w:rPr>
            </w:pPr>
          </w:p>
        </w:tc>
        <w:tc>
          <w:tcPr>
            <w:tcW w:w="760" w:type="dxa"/>
            <w:tcBorders>
              <w:top w:val="nil"/>
              <w:left w:val="nil"/>
              <w:bottom w:val="nil"/>
              <w:right w:val="nil"/>
            </w:tcBorders>
            <w:shd w:val="clear" w:color="auto" w:fill="auto"/>
            <w:noWrap/>
            <w:vAlign w:val="bottom"/>
            <w:hideMark/>
          </w:tcPr>
          <w:p w14:paraId="4ABD09D1" w14:textId="77777777" w:rsidR="00A23F7A" w:rsidRPr="00461A1F" w:rsidRDefault="00A23F7A" w:rsidP="00B5765E">
            <w:pPr>
              <w:rPr>
                <w:rFonts w:eastAsia="Times New Roman" w:cs="Times New Roman"/>
                <w:lang w:eastAsia="sv-SE"/>
              </w:rPr>
            </w:pPr>
          </w:p>
        </w:tc>
        <w:tc>
          <w:tcPr>
            <w:tcW w:w="760" w:type="dxa"/>
            <w:tcBorders>
              <w:top w:val="nil"/>
              <w:left w:val="nil"/>
              <w:bottom w:val="nil"/>
              <w:right w:val="nil"/>
            </w:tcBorders>
            <w:shd w:val="clear" w:color="auto" w:fill="auto"/>
            <w:noWrap/>
            <w:vAlign w:val="bottom"/>
            <w:hideMark/>
          </w:tcPr>
          <w:p w14:paraId="512E8299" w14:textId="77777777" w:rsidR="00A23F7A" w:rsidRPr="00461A1F" w:rsidRDefault="00A23F7A" w:rsidP="00B5765E">
            <w:pPr>
              <w:rPr>
                <w:rFonts w:eastAsia="Times New Roman" w:cs="Times New Roman"/>
                <w:lang w:eastAsia="sv-SE"/>
              </w:rPr>
            </w:pPr>
          </w:p>
        </w:tc>
        <w:tc>
          <w:tcPr>
            <w:tcW w:w="900" w:type="dxa"/>
            <w:tcBorders>
              <w:top w:val="nil"/>
              <w:left w:val="nil"/>
              <w:bottom w:val="nil"/>
              <w:right w:val="nil"/>
            </w:tcBorders>
            <w:shd w:val="clear" w:color="auto" w:fill="auto"/>
            <w:noWrap/>
            <w:vAlign w:val="bottom"/>
            <w:hideMark/>
          </w:tcPr>
          <w:p w14:paraId="0055021A" w14:textId="77777777" w:rsidR="00A23F7A" w:rsidRPr="00461A1F"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583E3CBE" w14:textId="77777777" w:rsidR="00A23F7A" w:rsidRPr="00461A1F" w:rsidRDefault="00A23F7A" w:rsidP="00B5765E">
            <w:pPr>
              <w:rPr>
                <w:rFonts w:eastAsia="Times New Roman" w:cs="Times New Roman"/>
                <w:lang w:eastAsia="sv-SE"/>
              </w:rPr>
            </w:pPr>
          </w:p>
        </w:tc>
        <w:tc>
          <w:tcPr>
            <w:tcW w:w="1080" w:type="dxa"/>
            <w:tcBorders>
              <w:top w:val="nil"/>
              <w:left w:val="nil"/>
              <w:bottom w:val="nil"/>
              <w:right w:val="nil"/>
            </w:tcBorders>
            <w:shd w:val="clear" w:color="auto" w:fill="auto"/>
            <w:noWrap/>
            <w:vAlign w:val="bottom"/>
            <w:hideMark/>
          </w:tcPr>
          <w:p w14:paraId="66AD1FB0" w14:textId="77777777" w:rsidR="00A23F7A" w:rsidRPr="00461A1F" w:rsidRDefault="00A23F7A" w:rsidP="00B5765E">
            <w:pPr>
              <w:rPr>
                <w:rFonts w:eastAsia="Times New Roman" w:cs="Times New Roman"/>
                <w:lang w:eastAsia="sv-SE"/>
              </w:rPr>
            </w:pPr>
          </w:p>
        </w:tc>
        <w:tc>
          <w:tcPr>
            <w:tcW w:w="800" w:type="dxa"/>
            <w:tcBorders>
              <w:top w:val="nil"/>
              <w:left w:val="nil"/>
              <w:bottom w:val="nil"/>
              <w:right w:val="nil"/>
            </w:tcBorders>
            <w:shd w:val="clear" w:color="auto" w:fill="auto"/>
            <w:noWrap/>
            <w:vAlign w:val="bottom"/>
            <w:hideMark/>
          </w:tcPr>
          <w:p w14:paraId="1AA582EC" w14:textId="77777777" w:rsidR="00A23F7A" w:rsidRPr="00461A1F" w:rsidRDefault="00A23F7A" w:rsidP="00B5765E">
            <w:pPr>
              <w:rPr>
                <w:rFonts w:eastAsia="Times New Roman" w:cs="Times New Roman"/>
                <w:lang w:eastAsia="sv-SE"/>
              </w:rPr>
            </w:pPr>
          </w:p>
        </w:tc>
      </w:tr>
      <w:tr w:rsidR="00A23F7A" w:rsidRPr="00461A1F" w14:paraId="3036E8D4" w14:textId="77777777" w:rsidTr="00B5765E">
        <w:trPr>
          <w:trHeight w:val="180"/>
        </w:trPr>
        <w:tc>
          <w:tcPr>
            <w:tcW w:w="620" w:type="dxa"/>
            <w:tcBorders>
              <w:top w:val="nil"/>
              <w:left w:val="nil"/>
              <w:bottom w:val="nil"/>
              <w:right w:val="nil"/>
            </w:tcBorders>
            <w:shd w:val="clear" w:color="auto" w:fill="auto"/>
            <w:noWrap/>
            <w:vAlign w:val="bottom"/>
            <w:hideMark/>
          </w:tcPr>
          <w:p w14:paraId="3CE95B28" w14:textId="77777777" w:rsidR="00A23F7A" w:rsidRPr="00461A1F" w:rsidRDefault="00A23F7A" w:rsidP="00B5765E">
            <w:pPr>
              <w:rPr>
                <w:rFonts w:eastAsia="Times New Roman" w:cs="Times New Roman"/>
                <w:lang w:eastAsia="sv-SE"/>
              </w:rPr>
            </w:pPr>
          </w:p>
        </w:tc>
        <w:tc>
          <w:tcPr>
            <w:tcW w:w="760" w:type="dxa"/>
            <w:tcBorders>
              <w:top w:val="nil"/>
              <w:left w:val="nil"/>
              <w:bottom w:val="nil"/>
              <w:right w:val="nil"/>
            </w:tcBorders>
            <w:shd w:val="clear" w:color="auto" w:fill="auto"/>
            <w:noWrap/>
            <w:vAlign w:val="bottom"/>
            <w:hideMark/>
          </w:tcPr>
          <w:p w14:paraId="5F5AD41D" w14:textId="77777777" w:rsidR="00A23F7A" w:rsidRPr="00461A1F" w:rsidRDefault="00A23F7A" w:rsidP="00B5765E">
            <w:pPr>
              <w:jc w:val="right"/>
              <w:rPr>
                <w:rFonts w:eastAsia="Times New Roman" w:cs="Times New Roman"/>
                <w:lang w:eastAsia="sv-SE"/>
              </w:rPr>
            </w:pPr>
          </w:p>
        </w:tc>
        <w:tc>
          <w:tcPr>
            <w:tcW w:w="760" w:type="dxa"/>
            <w:tcBorders>
              <w:top w:val="nil"/>
              <w:left w:val="nil"/>
              <w:bottom w:val="nil"/>
              <w:right w:val="nil"/>
            </w:tcBorders>
            <w:shd w:val="clear" w:color="auto" w:fill="auto"/>
            <w:noWrap/>
            <w:vAlign w:val="bottom"/>
            <w:hideMark/>
          </w:tcPr>
          <w:p w14:paraId="3A883A6C" w14:textId="77777777" w:rsidR="00A23F7A" w:rsidRPr="00461A1F" w:rsidRDefault="00A23F7A" w:rsidP="00B5765E">
            <w:pPr>
              <w:jc w:val="right"/>
              <w:rPr>
                <w:rFonts w:eastAsia="Times New Roman" w:cs="Times New Roman"/>
                <w:lang w:eastAsia="sv-SE"/>
              </w:rPr>
            </w:pPr>
          </w:p>
        </w:tc>
        <w:tc>
          <w:tcPr>
            <w:tcW w:w="900" w:type="dxa"/>
            <w:tcBorders>
              <w:top w:val="nil"/>
              <w:left w:val="nil"/>
              <w:bottom w:val="nil"/>
              <w:right w:val="nil"/>
            </w:tcBorders>
            <w:shd w:val="clear" w:color="auto" w:fill="auto"/>
            <w:noWrap/>
            <w:vAlign w:val="bottom"/>
            <w:hideMark/>
          </w:tcPr>
          <w:p w14:paraId="17360B91" w14:textId="77777777" w:rsidR="00A23F7A" w:rsidRPr="00461A1F" w:rsidRDefault="00A23F7A" w:rsidP="00B5765E">
            <w:pPr>
              <w:jc w:val="right"/>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0F667459" w14:textId="77777777" w:rsidR="00A23F7A" w:rsidRPr="00461A1F" w:rsidRDefault="00A23F7A" w:rsidP="00B5765E">
            <w:pPr>
              <w:jc w:val="right"/>
              <w:rPr>
                <w:rFonts w:eastAsia="Times New Roman" w:cs="Times New Roman"/>
                <w:lang w:eastAsia="sv-SE"/>
              </w:rPr>
            </w:pPr>
          </w:p>
        </w:tc>
        <w:tc>
          <w:tcPr>
            <w:tcW w:w="1080" w:type="dxa"/>
            <w:tcBorders>
              <w:top w:val="nil"/>
              <w:left w:val="nil"/>
              <w:bottom w:val="nil"/>
              <w:right w:val="nil"/>
            </w:tcBorders>
            <w:shd w:val="clear" w:color="auto" w:fill="auto"/>
            <w:noWrap/>
            <w:vAlign w:val="bottom"/>
            <w:hideMark/>
          </w:tcPr>
          <w:p w14:paraId="688A366C" w14:textId="77777777" w:rsidR="00A23F7A" w:rsidRPr="00461A1F" w:rsidRDefault="00A23F7A" w:rsidP="00B5765E">
            <w:pPr>
              <w:jc w:val="right"/>
              <w:rPr>
                <w:rFonts w:eastAsia="Times New Roman" w:cs="Times New Roman"/>
                <w:lang w:eastAsia="sv-SE"/>
              </w:rPr>
            </w:pPr>
          </w:p>
        </w:tc>
        <w:tc>
          <w:tcPr>
            <w:tcW w:w="800" w:type="dxa"/>
            <w:tcBorders>
              <w:top w:val="nil"/>
              <w:left w:val="nil"/>
              <w:bottom w:val="nil"/>
              <w:right w:val="nil"/>
            </w:tcBorders>
            <w:shd w:val="clear" w:color="auto" w:fill="auto"/>
            <w:noWrap/>
            <w:vAlign w:val="bottom"/>
            <w:hideMark/>
          </w:tcPr>
          <w:p w14:paraId="1956C100" w14:textId="77777777" w:rsidR="00A23F7A" w:rsidRPr="00461A1F" w:rsidRDefault="00A23F7A" w:rsidP="00B5765E">
            <w:pPr>
              <w:jc w:val="right"/>
              <w:rPr>
                <w:rFonts w:eastAsia="Times New Roman" w:cs="Times New Roman"/>
                <w:lang w:eastAsia="sv-SE"/>
              </w:rPr>
            </w:pPr>
          </w:p>
        </w:tc>
      </w:tr>
      <w:tr w:rsidR="00A23F7A" w:rsidRPr="00461A1F" w14:paraId="2EC48D72" w14:textId="77777777" w:rsidTr="00B5765E">
        <w:trPr>
          <w:trHeight w:val="180"/>
        </w:trPr>
        <w:tc>
          <w:tcPr>
            <w:tcW w:w="620" w:type="dxa"/>
            <w:tcBorders>
              <w:top w:val="nil"/>
              <w:left w:val="nil"/>
              <w:bottom w:val="nil"/>
              <w:right w:val="nil"/>
            </w:tcBorders>
            <w:shd w:val="clear" w:color="auto" w:fill="auto"/>
            <w:noWrap/>
            <w:vAlign w:val="bottom"/>
            <w:hideMark/>
          </w:tcPr>
          <w:p w14:paraId="458EDFF6" w14:textId="77777777" w:rsidR="00A23F7A" w:rsidRPr="00461A1F" w:rsidRDefault="00A23F7A" w:rsidP="00B5765E">
            <w:pPr>
              <w:jc w:val="right"/>
              <w:rPr>
                <w:rFonts w:eastAsia="Times New Roman" w:cs="Times New Roman"/>
                <w:lang w:eastAsia="sv-SE"/>
              </w:rPr>
            </w:pPr>
          </w:p>
        </w:tc>
        <w:tc>
          <w:tcPr>
            <w:tcW w:w="760" w:type="dxa"/>
            <w:tcBorders>
              <w:top w:val="nil"/>
              <w:left w:val="nil"/>
              <w:bottom w:val="nil"/>
              <w:right w:val="nil"/>
            </w:tcBorders>
            <w:shd w:val="clear" w:color="auto" w:fill="auto"/>
            <w:noWrap/>
            <w:vAlign w:val="bottom"/>
            <w:hideMark/>
          </w:tcPr>
          <w:p w14:paraId="1532BD22" w14:textId="77777777" w:rsidR="00A23F7A" w:rsidRPr="00461A1F" w:rsidRDefault="00A23F7A" w:rsidP="00B5765E">
            <w:pPr>
              <w:rPr>
                <w:rFonts w:eastAsia="Times New Roman" w:cs="Times New Roman"/>
                <w:lang w:eastAsia="sv-SE"/>
              </w:rPr>
            </w:pPr>
          </w:p>
        </w:tc>
        <w:tc>
          <w:tcPr>
            <w:tcW w:w="760" w:type="dxa"/>
            <w:tcBorders>
              <w:top w:val="nil"/>
              <w:left w:val="nil"/>
              <w:bottom w:val="nil"/>
              <w:right w:val="nil"/>
            </w:tcBorders>
            <w:shd w:val="clear" w:color="auto" w:fill="auto"/>
            <w:noWrap/>
            <w:vAlign w:val="bottom"/>
            <w:hideMark/>
          </w:tcPr>
          <w:p w14:paraId="568E6FE2" w14:textId="77777777" w:rsidR="00A23F7A" w:rsidRPr="00461A1F" w:rsidRDefault="00A23F7A" w:rsidP="00B5765E">
            <w:pPr>
              <w:rPr>
                <w:rFonts w:eastAsia="Times New Roman" w:cs="Times New Roman"/>
                <w:lang w:eastAsia="sv-SE"/>
              </w:rPr>
            </w:pPr>
          </w:p>
        </w:tc>
        <w:tc>
          <w:tcPr>
            <w:tcW w:w="900" w:type="dxa"/>
            <w:tcBorders>
              <w:top w:val="nil"/>
              <w:left w:val="nil"/>
              <w:bottom w:val="nil"/>
              <w:right w:val="nil"/>
            </w:tcBorders>
            <w:shd w:val="clear" w:color="auto" w:fill="auto"/>
            <w:noWrap/>
            <w:vAlign w:val="bottom"/>
            <w:hideMark/>
          </w:tcPr>
          <w:p w14:paraId="31670339" w14:textId="77777777" w:rsidR="00A23F7A" w:rsidRPr="00461A1F"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57F37E8B" w14:textId="77777777" w:rsidR="00A23F7A" w:rsidRPr="00461A1F" w:rsidRDefault="00A23F7A" w:rsidP="00B5765E">
            <w:pPr>
              <w:rPr>
                <w:rFonts w:eastAsia="Times New Roman" w:cs="Times New Roman"/>
                <w:lang w:eastAsia="sv-SE"/>
              </w:rPr>
            </w:pPr>
          </w:p>
        </w:tc>
        <w:tc>
          <w:tcPr>
            <w:tcW w:w="1080" w:type="dxa"/>
            <w:tcBorders>
              <w:top w:val="nil"/>
              <w:left w:val="nil"/>
              <w:bottom w:val="nil"/>
              <w:right w:val="nil"/>
            </w:tcBorders>
            <w:shd w:val="clear" w:color="auto" w:fill="auto"/>
            <w:noWrap/>
            <w:vAlign w:val="bottom"/>
            <w:hideMark/>
          </w:tcPr>
          <w:p w14:paraId="334A765C" w14:textId="77777777" w:rsidR="00A23F7A" w:rsidRPr="00461A1F" w:rsidRDefault="00A23F7A" w:rsidP="00B5765E">
            <w:pPr>
              <w:rPr>
                <w:rFonts w:eastAsia="Times New Roman" w:cs="Times New Roman"/>
                <w:lang w:eastAsia="sv-SE"/>
              </w:rPr>
            </w:pPr>
          </w:p>
        </w:tc>
        <w:tc>
          <w:tcPr>
            <w:tcW w:w="800" w:type="dxa"/>
            <w:tcBorders>
              <w:top w:val="nil"/>
              <w:left w:val="nil"/>
              <w:bottom w:val="nil"/>
              <w:right w:val="nil"/>
            </w:tcBorders>
            <w:shd w:val="clear" w:color="auto" w:fill="auto"/>
            <w:noWrap/>
            <w:vAlign w:val="bottom"/>
            <w:hideMark/>
          </w:tcPr>
          <w:p w14:paraId="4AAB756C" w14:textId="77777777" w:rsidR="00A23F7A" w:rsidRPr="00461A1F" w:rsidRDefault="00A23F7A" w:rsidP="00B5765E">
            <w:pPr>
              <w:rPr>
                <w:rFonts w:eastAsia="Times New Roman" w:cs="Times New Roman"/>
                <w:lang w:eastAsia="sv-SE"/>
              </w:rPr>
            </w:pPr>
          </w:p>
        </w:tc>
      </w:tr>
      <w:tr w:rsidR="00A23F7A" w:rsidRPr="00461A1F" w14:paraId="48B5DEA5" w14:textId="77777777" w:rsidTr="00B5765E">
        <w:trPr>
          <w:trHeight w:val="180"/>
        </w:trPr>
        <w:tc>
          <w:tcPr>
            <w:tcW w:w="620" w:type="dxa"/>
            <w:tcBorders>
              <w:top w:val="nil"/>
              <w:left w:val="nil"/>
              <w:bottom w:val="nil"/>
              <w:right w:val="nil"/>
            </w:tcBorders>
            <w:shd w:val="clear" w:color="auto" w:fill="auto"/>
            <w:noWrap/>
            <w:vAlign w:val="bottom"/>
            <w:hideMark/>
          </w:tcPr>
          <w:p w14:paraId="457326C1" w14:textId="77777777" w:rsidR="00A23F7A" w:rsidRPr="00461A1F" w:rsidRDefault="00A23F7A" w:rsidP="00B5765E">
            <w:pPr>
              <w:rPr>
                <w:rFonts w:eastAsia="Times New Roman" w:cs="Times New Roman"/>
                <w:lang w:eastAsia="sv-SE"/>
              </w:rPr>
            </w:pPr>
          </w:p>
        </w:tc>
        <w:tc>
          <w:tcPr>
            <w:tcW w:w="760" w:type="dxa"/>
            <w:tcBorders>
              <w:top w:val="nil"/>
              <w:left w:val="nil"/>
              <w:bottom w:val="nil"/>
              <w:right w:val="nil"/>
            </w:tcBorders>
            <w:shd w:val="clear" w:color="auto" w:fill="auto"/>
            <w:noWrap/>
            <w:vAlign w:val="bottom"/>
            <w:hideMark/>
          </w:tcPr>
          <w:p w14:paraId="6DA299DF" w14:textId="77777777" w:rsidR="00A23F7A" w:rsidRPr="00461A1F" w:rsidRDefault="00A23F7A" w:rsidP="00B5765E">
            <w:pPr>
              <w:rPr>
                <w:rFonts w:eastAsia="Times New Roman" w:cs="Times New Roman"/>
                <w:lang w:eastAsia="sv-SE"/>
              </w:rPr>
            </w:pPr>
          </w:p>
        </w:tc>
        <w:tc>
          <w:tcPr>
            <w:tcW w:w="760" w:type="dxa"/>
            <w:tcBorders>
              <w:top w:val="nil"/>
              <w:left w:val="nil"/>
              <w:bottom w:val="nil"/>
              <w:right w:val="nil"/>
            </w:tcBorders>
            <w:shd w:val="clear" w:color="auto" w:fill="auto"/>
            <w:noWrap/>
            <w:vAlign w:val="bottom"/>
            <w:hideMark/>
          </w:tcPr>
          <w:p w14:paraId="11F5DF19" w14:textId="77777777" w:rsidR="00A23F7A" w:rsidRPr="00461A1F" w:rsidRDefault="00A23F7A" w:rsidP="00B5765E">
            <w:pPr>
              <w:rPr>
                <w:rFonts w:eastAsia="Times New Roman" w:cs="Times New Roman"/>
                <w:lang w:eastAsia="sv-SE"/>
              </w:rPr>
            </w:pPr>
          </w:p>
        </w:tc>
        <w:tc>
          <w:tcPr>
            <w:tcW w:w="900" w:type="dxa"/>
            <w:tcBorders>
              <w:top w:val="nil"/>
              <w:left w:val="nil"/>
              <w:bottom w:val="nil"/>
              <w:right w:val="nil"/>
            </w:tcBorders>
            <w:shd w:val="clear" w:color="auto" w:fill="auto"/>
            <w:noWrap/>
            <w:vAlign w:val="bottom"/>
            <w:hideMark/>
          </w:tcPr>
          <w:p w14:paraId="207C88E4" w14:textId="77777777" w:rsidR="00A23F7A" w:rsidRPr="00461A1F"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649C5F41" w14:textId="77777777" w:rsidR="00A23F7A" w:rsidRPr="00461A1F" w:rsidRDefault="00A23F7A" w:rsidP="00B5765E">
            <w:pPr>
              <w:rPr>
                <w:rFonts w:eastAsia="Times New Roman" w:cs="Times New Roman"/>
                <w:lang w:eastAsia="sv-SE"/>
              </w:rPr>
            </w:pPr>
          </w:p>
        </w:tc>
        <w:tc>
          <w:tcPr>
            <w:tcW w:w="1080" w:type="dxa"/>
            <w:tcBorders>
              <w:top w:val="nil"/>
              <w:left w:val="nil"/>
              <w:bottom w:val="nil"/>
              <w:right w:val="nil"/>
            </w:tcBorders>
            <w:shd w:val="clear" w:color="auto" w:fill="auto"/>
            <w:noWrap/>
            <w:vAlign w:val="bottom"/>
            <w:hideMark/>
          </w:tcPr>
          <w:p w14:paraId="5DFF24F1" w14:textId="77777777" w:rsidR="00A23F7A" w:rsidRPr="00461A1F" w:rsidRDefault="00A23F7A" w:rsidP="00B5765E">
            <w:pPr>
              <w:rPr>
                <w:rFonts w:eastAsia="Times New Roman" w:cs="Times New Roman"/>
                <w:lang w:eastAsia="sv-SE"/>
              </w:rPr>
            </w:pPr>
          </w:p>
        </w:tc>
        <w:tc>
          <w:tcPr>
            <w:tcW w:w="800" w:type="dxa"/>
            <w:tcBorders>
              <w:top w:val="nil"/>
              <w:left w:val="nil"/>
              <w:bottom w:val="nil"/>
              <w:right w:val="nil"/>
            </w:tcBorders>
            <w:shd w:val="clear" w:color="auto" w:fill="auto"/>
            <w:noWrap/>
            <w:vAlign w:val="bottom"/>
            <w:hideMark/>
          </w:tcPr>
          <w:p w14:paraId="203913B6" w14:textId="77777777" w:rsidR="00A23F7A" w:rsidRPr="00461A1F" w:rsidRDefault="00A23F7A" w:rsidP="00B5765E">
            <w:pPr>
              <w:rPr>
                <w:rFonts w:eastAsia="Times New Roman" w:cs="Times New Roman"/>
                <w:lang w:eastAsia="sv-SE"/>
              </w:rPr>
            </w:pPr>
          </w:p>
        </w:tc>
      </w:tr>
      <w:tr w:rsidR="00A23F7A" w:rsidRPr="00461A1F" w14:paraId="2155ED47" w14:textId="77777777" w:rsidTr="00B5765E">
        <w:trPr>
          <w:trHeight w:val="180"/>
        </w:trPr>
        <w:tc>
          <w:tcPr>
            <w:tcW w:w="620" w:type="dxa"/>
            <w:tcBorders>
              <w:top w:val="nil"/>
              <w:left w:val="nil"/>
              <w:bottom w:val="nil"/>
              <w:right w:val="nil"/>
            </w:tcBorders>
            <w:shd w:val="clear" w:color="auto" w:fill="auto"/>
            <w:noWrap/>
            <w:vAlign w:val="bottom"/>
            <w:hideMark/>
          </w:tcPr>
          <w:p w14:paraId="042B3C42"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w:t>
            </w:r>
          </w:p>
        </w:tc>
        <w:tc>
          <w:tcPr>
            <w:tcW w:w="760" w:type="dxa"/>
            <w:tcBorders>
              <w:top w:val="nil"/>
              <w:left w:val="nil"/>
              <w:bottom w:val="nil"/>
              <w:right w:val="nil"/>
            </w:tcBorders>
            <w:shd w:val="clear" w:color="auto" w:fill="auto"/>
            <w:noWrap/>
            <w:vAlign w:val="bottom"/>
            <w:hideMark/>
          </w:tcPr>
          <w:p w14:paraId="09B35B10"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w:t>
            </w:r>
          </w:p>
        </w:tc>
        <w:tc>
          <w:tcPr>
            <w:tcW w:w="760" w:type="dxa"/>
            <w:tcBorders>
              <w:top w:val="nil"/>
              <w:left w:val="nil"/>
              <w:bottom w:val="nil"/>
              <w:right w:val="nil"/>
            </w:tcBorders>
            <w:shd w:val="clear" w:color="auto" w:fill="auto"/>
            <w:noWrap/>
            <w:vAlign w:val="bottom"/>
            <w:hideMark/>
          </w:tcPr>
          <w:p w14:paraId="40B9394C"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w:t>
            </w:r>
          </w:p>
        </w:tc>
        <w:tc>
          <w:tcPr>
            <w:tcW w:w="900" w:type="dxa"/>
            <w:tcBorders>
              <w:top w:val="nil"/>
              <w:left w:val="nil"/>
              <w:bottom w:val="nil"/>
              <w:right w:val="nil"/>
            </w:tcBorders>
            <w:shd w:val="clear" w:color="auto" w:fill="auto"/>
            <w:noWrap/>
            <w:vAlign w:val="bottom"/>
            <w:hideMark/>
          </w:tcPr>
          <w:p w14:paraId="1CD7F333"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w:t>
            </w:r>
          </w:p>
        </w:tc>
        <w:tc>
          <w:tcPr>
            <w:tcW w:w="1000" w:type="dxa"/>
            <w:tcBorders>
              <w:top w:val="nil"/>
              <w:left w:val="nil"/>
              <w:bottom w:val="nil"/>
              <w:right w:val="nil"/>
            </w:tcBorders>
            <w:shd w:val="clear" w:color="auto" w:fill="auto"/>
            <w:noWrap/>
            <w:vAlign w:val="bottom"/>
            <w:hideMark/>
          </w:tcPr>
          <w:p w14:paraId="2399B628"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w:t>
            </w:r>
          </w:p>
        </w:tc>
        <w:tc>
          <w:tcPr>
            <w:tcW w:w="1080" w:type="dxa"/>
            <w:tcBorders>
              <w:top w:val="nil"/>
              <w:left w:val="nil"/>
              <w:bottom w:val="nil"/>
              <w:right w:val="nil"/>
            </w:tcBorders>
            <w:shd w:val="clear" w:color="auto" w:fill="auto"/>
            <w:noWrap/>
            <w:vAlign w:val="bottom"/>
            <w:hideMark/>
          </w:tcPr>
          <w:p w14:paraId="5AEDF312"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w:t>
            </w:r>
          </w:p>
        </w:tc>
        <w:tc>
          <w:tcPr>
            <w:tcW w:w="800" w:type="dxa"/>
            <w:tcBorders>
              <w:top w:val="nil"/>
              <w:left w:val="nil"/>
              <w:bottom w:val="nil"/>
              <w:right w:val="nil"/>
            </w:tcBorders>
            <w:shd w:val="clear" w:color="auto" w:fill="auto"/>
            <w:noWrap/>
            <w:vAlign w:val="bottom"/>
            <w:hideMark/>
          </w:tcPr>
          <w:p w14:paraId="7592F1DF"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w:t>
            </w:r>
          </w:p>
        </w:tc>
      </w:tr>
      <w:tr w:rsidR="00A23F7A" w:rsidRPr="00461A1F" w14:paraId="37044F59" w14:textId="77777777" w:rsidTr="00B5765E">
        <w:trPr>
          <w:trHeight w:val="180"/>
        </w:trPr>
        <w:tc>
          <w:tcPr>
            <w:tcW w:w="620" w:type="dxa"/>
            <w:tcBorders>
              <w:top w:val="nil"/>
              <w:left w:val="nil"/>
              <w:bottom w:val="nil"/>
              <w:right w:val="nil"/>
            </w:tcBorders>
            <w:shd w:val="clear" w:color="auto" w:fill="auto"/>
            <w:noWrap/>
            <w:vAlign w:val="bottom"/>
            <w:hideMark/>
          </w:tcPr>
          <w:p w14:paraId="787C7A9B"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14:paraId="5A7886E4"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33 </w:t>
            </w:r>
          </w:p>
        </w:tc>
        <w:tc>
          <w:tcPr>
            <w:tcW w:w="760" w:type="dxa"/>
            <w:tcBorders>
              <w:top w:val="nil"/>
              <w:left w:val="nil"/>
              <w:bottom w:val="nil"/>
              <w:right w:val="nil"/>
            </w:tcBorders>
            <w:shd w:val="clear" w:color="auto" w:fill="auto"/>
            <w:noWrap/>
            <w:vAlign w:val="bottom"/>
            <w:hideMark/>
          </w:tcPr>
          <w:p w14:paraId="5CDBB8F6"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900" w:type="dxa"/>
            <w:tcBorders>
              <w:top w:val="nil"/>
              <w:left w:val="nil"/>
              <w:bottom w:val="nil"/>
              <w:right w:val="nil"/>
            </w:tcBorders>
            <w:shd w:val="clear" w:color="auto" w:fill="auto"/>
            <w:noWrap/>
            <w:vAlign w:val="bottom"/>
            <w:hideMark/>
          </w:tcPr>
          <w:p w14:paraId="745390ED"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14:paraId="44EBD2F4"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1080" w:type="dxa"/>
            <w:tcBorders>
              <w:top w:val="nil"/>
              <w:left w:val="nil"/>
              <w:bottom w:val="nil"/>
              <w:right w:val="nil"/>
            </w:tcBorders>
            <w:shd w:val="clear" w:color="auto" w:fill="auto"/>
            <w:noWrap/>
            <w:vAlign w:val="bottom"/>
            <w:hideMark/>
          </w:tcPr>
          <w:p w14:paraId="2608A20D"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800" w:type="dxa"/>
            <w:tcBorders>
              <w:top w:val="nil"/>
              <w:left w:val="nil"/>
              <w:bottom w:val="nil"/>
              <w:right w:val="nil"/>
            </w:tcBorders>
            <w:shd w:val="clear" w:color="auto" w:fill="auto"/>
            <w:noWrap/>
            <w:vAlign w:val="bottom"/>
            <w:hideMark/>
          </w:tcPr>
          <w:p w14:paraId="343D842C"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381 </w:t>
            </w:r>
          </w:p>
        </w:tc>
      </w:tr>
      <w:tr w:rsidR="00A23F7A" w:rsidRPr="00461A1F" w14:paraId="00C63E82" w14:textId="77777777" w:rsidTr="00B5765E">
        <w:trPr>
          <w:trHeight w:val="180"/>
        </w:trPr>
        <w:tc>
          <w:tcPr>
            <w:tcW w:w="620" w:type="dxa"/>
            <w:tcBorders>
              <w:top w:val="nil"/>
              <w:left w:val="nil"/>
              <w:bottom w:val="nil"/>
              <w:right w:val="nil"/>
            </w:tcBorders>
            <w:shd w:val="clear" w:color="auto" w:fill="auto"/>
            <w:noWrap/>
            <w:vAlign w:val="bottom"/>
            <w:hideMark/>
          </w:tcPr>
          <w:p w14:paraId="3B64C81F"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2 </w:t>
            </w:r>
          </w:p>
        </w:tc>
        <w:tc>
          <w:tcPr>
            <w:tcW w:w="760" w:type="dxa"/>
            <w:tcBorders>
              <w:top w:val="nil"/>
              <w:left w:val="nil"/>
              <w:bottom w:val="nil"/>
              <w:right w:val="nil"/>
            </w:tcBorders>
            <w:shd w:val="clear" w:color="auto" w:fill="auto"/>
            <w:noWrap/>
            <w:vAlign w:val="bottom"/>
            <w:hideMark/>
          </w:tcPr>
          <w:p w14:paraId="245E2F58"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34 </w:t>
            </w:r>
          </w:p>
        </w:tc>
        <w:tc>
          <w:tcPr>
            <w:tcW w:w="760" w:type="dxa"/>
            <w:tcBorders>
              <w:top w:val="nil"/>
              <w:left w:val="nil"/>
              <w:bottom w:val="nil"/>
              <w:right w:val="nil"/>
            </w:tcBorders>
            <w:shd w:val="clear" w:color="auto" w:fill="auto"/>
            <w:noWrap/>
            <w:vAlign w:val="bottom"/>
            <w:hideMark/>
          </w:tcPr>
          <w:p w14:paraId="4C4B13E4"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12 </w:t>
            </w:r>
          </w:p>
        </w:tc>
        <w:tc>
          <w:tcPr>
            <w:tcW w:w="900" w:type="dxa"/>
            <w:tcBorders>
              <w:top w:val="nil"/>
              <w:left w:val="nil"/>
              <w:bottom w:val="nil"/>
              <w:right w:val="nil"/>
            </w:tcBorders>
            <w:shd w:val="clear" w:color="auto" w:fill="auto"/>
            <w:noWrap/>
            <w:vAlign w:val="bottom"/>
            <w:hideMark/>
          </w:tcPr>
          <w:p w14:paraId="7746F242"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35 </w:t>
            </w:r>
          </w:p>
        </w:tc>
        <w:tc>
          <w:tcPr>
            <w:tcW w:w="1000" w:type="dxa"/>
            <w:tcBorders>
              <w:top w:val="nil"/>
              <w:left w:val="nil"/>
              <w:bottom w:val="nil"/>
              <w:right w:val="nil"/>
            </w:tcBorders>
            <w:shd w:val="clear" w:color="auto" w:fill="auto"/>
            <w:noWrap/>
            <w:vAlign w:val="bottom"/>
            <w:hideMark/>
          </w:tcPr>
          <w:p w14:paraId="77C8C569"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1080" w:type="dxa"/>
            <w:tcBorders>
              <w:top w:val="nil"/>
              <w:left w:val="nil"/>
              <w:bottom w:val="nil"/>
              <w:right w:val="nil"/>
            </w:tcBorders>
            <w:shd w:val="clear" w:color="auto" w:fill="auto"/>
            <w:noWrap/>
            <w:vAlign w:val="bottom"/>
            <w:hideMark/>
          </w:tcPr>
          <w:p w14:paraId="6C4A3BA9"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800" w:type="dxa"/>
            <w:tcBorders>
              <w:top w:val="nil"/>
              <w:left w:val="nil"/>
              <w:bottom w:val="nil"/>
              <w:right w:val="nil"/>
            </w:tcBorders>
            <w:shd w:val="clear" w:color="auto" w:fill="auto"/>
            <w:noWrap/>
            <w:vAlign w:val="bottom"/>
            <w:hideMark/>
          </w:tcPr>
          <w:p w14:paraId="76DFBF99"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381 </w:t>
            </w:r>
          </w:p>
        </w:tc>
      </w:tr>
      <w:tr w:rsidR="00A23F7A" w:rsidRPr="00461A1F" w14:paraId="10B27C84" w14:textId="77777777" w:rsidTr="00B5765E">
        <w:trPr>
          <w:trHeight w:val="180"/>
        </w:trPr>
        <w:tc>
          <w:tcPr>
            <w:tcW w:w="620" w:type="dxa"/>
            <w:tcBorders>
              <w:top w:val="nil"/>
              <w:left w:val="nil"/>
              <w:bottom w:val="nil"/>
              <w:right w:val="nil"/>
            </w:tcBorders>
            <w:shd w:val="clear" w:color="auto" w:fill="auto"/>
            <w:noWrap/>
            <w:vAlign w:val="bottom"/>
            <w:hideMark/>
          </w:tcPr>
          <w:p w14:paraId="5058A052" w14:textId="77777777" w:rsidR="00A23F7A" w:rsidRPr="00461A1F" w:rsidRDefault="00A23F7A" w:rsidP="00B5765E">
            <w:pPr>
              <w:jc w:val="right"/>
              <w:rPr>
                <w:rFonts w:ascii="Arial" w:eastAsia="Times New Roman" w:hAnsi="Arial" w:cs="Arial"/>
                <w:sz w:val="14"/>
                <w:szCs w:val="14"/>
                <w:lang w:eastAsia="sv-SE"/>
              </w:rPr>
            </w:pPr>
          </w:p>
        </w:tc>
        <w:tc>
          <w:tcPr>
            <w:tcW w:w="760" w:type="dxa"/>
            <w:tcBorders>
              <w:top w:val="nil"/>
              <w:left w:val="nil"/>
              <w:bottom w:val="nil"/>
              <w:right w:val="nil"/>
            </w:tcBorders>
            <w:shd w:val="clear" w:color="auto" w:fill="auto"/>
            <w:noWrap/>
            <w:vAlign w:val="bottom"/>
            <w:hideMark/>
          </w:tcPr>
          <w:p w14:paraId="730B523D" w14:textId="77777777" w:rsidR="00A23F7A" w:rsidRPr="00461A1F" w:rsidRDefault="00A23F7A" w:rsidP="00B5765E">
            <w:pPr>
              <w:rPr>
                <w:rFonts w:eastAsia="Times New Roman" w:cs="Times New Roman"/>
                <w:lang w:eastAsia="sv-SE"/>
              </w:rPr>
            </w:pPr>
          </w:p>
        </w:tc>
        <w:tc>
          <w:tcPr>
            <w:tcW w:w="760" w:type="dxa"/>
            <w:tcBorders>
              <w:top w:val="nil"/>
              <w:left w:val="nil"/>
              <w:bottom w:val="nil"/>
              <w:right w:val="nil"/>
            </w:tcBorders>
            <w:shd w:val="clear" w:color="auto" w:fill="auto"/>
            <w:noWrap/>
            <w:vAlign w:val="bottom"/>
            <w:hideMark/>
          </w:tcPr>
          <w:p w14:paraId="145EDB69" w14:textId="77777777" w:rsidR="00A23F7A" w:rsidRPr="00461A1F" w:rsidRDefault="00A23F7A" w:rsidP="00B5765E">
            <w:pPr>
              <w:rPr>
                <w:rFonts w:eastAsia="Times New Roman" w:cs="Times New Roman"/>
                <w:lang w:eastAsia="sv-SE"/>
              </w:rPr>
            </w:pPr>
          </w:p>
        </w:tc>
        <w:tc>
          <w:tcPr>
            <w:tcW w:w="900" w:type="dxa"/>
            <w:tcBorders>
              <w:top w:val="nil"/>
              <w:left w:val="nil"/>
              <w:bottom w:val="nil"/>
              <w:right w:val="nil"/>
            </w:tcBorders>
            <w:shd w:val="clear" w:color="auto" w:fill="auto"/>
            <w:noWrap/>
            <w:vAlign w:val="bottom"/>
            <w:hideMark/>
          </w:tcPr>
          <w:p w14:paraId="1613F854" w14:textId="77777777" w:rsidR="00A23F7A" w:rsidRPr="00461A1F"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172A764D" w14:textId="77777777" w:rsidR="00A23F7A" w:rsidRPr="00461A1F" w:rsidRDefault="00A23F7A" w:rsidP="00B5765E">
            <w:pPr>
              <w:rPr>
                <w:rFonts w:eastAsia="Times New Roman" w:cs="Times New Roman"/>
                <w:lang w:eastAsia="sv-SE"/>
              </w:rPr>
            </w:pPr>
          </w:p>
        </w:tc>
        <w:tc>
          <w:tcPr>
            <w:tcW w:w="1080" w:type="dxa"/>
            <w:tcBorders>
              <w:top w:val="nil"/>
              <w:left w:val="nil"/>
              <w:bottom w:val="nil"/>
              <w:right w:val="nil"/>
            </w:tcBorders>
            <w:shd w:val="clear" w:color="auto" w:fill="auto"/>
            <w:noWrap/>
            <w:vAlign w:val="bottom"/>
            <w:hideMark/>
          </w:tcPr>
          <w:p w14:paraId="53091BE6" w14:textId="77777777" w:rsidR="00A23F7A" w:rsidRPr="00461A1F" w:rsidRDefault="00A23F7A" w:rsidP="00B5765E">
            <w:pPr>
              <w:rPr>
                <w:rFonts w:eastAsia="Times New Roman" w:cs="Times New Roman"/>
                <w:lang w:eastAsia="sv-SE"/>
              </w:rPr>
            </w:pPr>
          </w:p>
        </w:tc>
        <w:tc>
          <w:tcPr>
            <w:tcW w:w="800" w:type="dxa"/>
            <w:tcBorders>
              <w:top w:val="nil"/>
              <w:left w:val="nil"/>
              <w:bottom w:val="nil"/>
              <w:right w:val="nil"/>
            </w:tcBorders>
            <w:shd w:val="clear" w:color="auto" w:fill="auto"/>
            <w:noWrap/>
            <w:vAlign w:val="bottom"/>
            <w:hideMark/>
          </w:tcPr>
          <w:p w14:paraId="1F801BAD" w14:textId="77777777" w:rsidR="00A23F7A" w:rsidRPr="00461A1F" w:rsidRDefault="00A23F7A" w:rsidP="00B5765E">
            <w:pPr>
              <w:rPr>
                <w:rFonts w:eastAsia="Times New Roman" w:cs="Times New Roman"/>
                <w:lang w:eastAsia="sv-SE"/>
              </w:rPr>
            </w:pPr>
          </w:p>
        </w:tc>
      </w:tr>
      <w:tr w:rsidR="00A23F7A" w:rsidRPr="00461A1F" w14:paraId="6E7C8622" w14:textId="77777777" w:rsidTr="00B5765E">
        <w:trPr>
          <w:trHeight w:val="180"/>
        </w:trPr>
        <w:tc>
          <w:tcPr>
            <w:tcW w:w="620" w:type="dxa"/>
            <w:tcBorders>
              <w:top w:val="nil"/>
              <w:left w:val="nil"/>
              <w:bottom w:val="nil"/>
              <w:right w:val="nil"/>
            </w:tcBorders>
            <w:shd w:val="clear" w:color="auto" w:fill="auto"/>
            <w:noWrap/>
            <w:vAlign w:val="bottom"/>
            <w:hideMark/>
          </w:tcPr>
          <w:p w14:paraId="2A5F7E11" w14:textId="77777777" w:rsidR="00A23F7A" w:rsidRPr="00461A1F" w:rsidRDefault="00A23F7A" w:rsidP="00B5765E">
            <w:pPr>
              <w:jc w:val="right"/>
              <w:rPr>
                <w:rFonts w:ascii="Arial" w:eastAsia="Times New Roman" w:hAnsi="Arial" w:cs="Arial"/>
                <w:b/>
                <w:bCs/>
                <w:sz w:val="14"/>
                <w:szCs w:val="14"/>
                <w:lang w:eastAsia="sv-SE"/>
              </w:rPr>
            </w:pPr>
            <w:r w:rsidRPr="00461A1F">
              <w:rPr>
                <w:rFonts w:ascii="Arial" w:eastAsia="Times New Roman" w:hAnsi="Arial" w:cs="Arial"/>
                <w:b/>
                <w:bCs/>
                <w:sz w:val="14"/>
                <w:szCs w:val="14"/>
                <w:lang w:eastAsia="sv-SE"/>
              </w:rPr>
              <w:t xml:space="preserve">2 </w:t>
            </w:r>
          </w:p>
        </w:tc>
        <w:tc>
          <w:tcPr>
            <w:tcW w:w="760" w:type="dxa"/>
            <w:tcBorders>
              <w:top w:val="nil"/>
              <w:left w:val="nil"/>
              <w:bottom w:val="nil"/>
              <w:right w:val="nil"/>
            </w:tcBorders>
            <w:shd w:val="clear" w:color="auto" w:fill="auto"/>
            <w:noWrap/>
            <w:vAlign w:val="bottom"/>
            <w:hideMark/>
          </w:tcPr>
          <w:p w14:paraId="2C7408CD" w14:textId="77777777" w:rsidR="00A23F7A" w:rsidRPr="00461A1F" w:rsidRDefault="00A23F7A" w:rsidP="00B5765E">
            <w:pPr>
              <w:jc w:val="right"/>
              <w:rPr>
                <w:rFonts w:ascii="Arial" w:eastAsia="Times New Roman" w:hAnsi="Arial" w:cs="Arial"/>
                <w:b/>
                <w:bCs/>
                <w:sz w:val="14"/>
                <w:szCs w:val="14"/>
                <w:lang w:eastAsia="sv-SE"/>
              </w:rPr>
            </w:pPr>
            <w:r w:rsidRPr="00461A1F">
              <w:rPr>
                <w:rFonts w:ascii="Arial" w:eastAsia="Times New Roman" w:hAnsi="Arial" w:cs="Arial"/>
                <w:b/>
                <w:bCs/>
                <w:sz w:val="14"/>
                <w:szCs w:val="14"/>
                <w:lang w:eastAsia="sv-SE"/>
              </w:rPr>
              <w:t xml:space="preserve">67 </w:t>
            </w:r>
          </w:p>
        </w:tc>
        <w:tc>
          <w:tcPr>
            <w:tcW w:w="760" w:type="dxa"/>
            <w:tcBorders>
              <w:top w:val="nil"/>
              <w:left w:val="nil"/>
              <w:bottom w:val="nil"/>
              <w:right w:val="nil"/>
            </w:tcBorders>
            <w:shd w:val="clear" w:color="auto" w:fill="auto"/>
            <w:noWrap/>
            <w:vAlign w:val="bottom"/>
            <w:hideMark/>
          </w:tcPr>
          <w:p w14:paraId="7A8263E8" w14:textId="77777777" w:rsidR="00A23F7A" w:rsidRPr="00461A1F" w:rsidRDefault="00A23F7A" w:rsidP="00B5765E">
            <w:pPr>
              <w:jc w:val="right"/>
              <w:rPr>
                <w:rFonts w:ascii="Arial" w:eastAsia="Times New Roman" w:hAnsi="Arial" w:cs="Arial"/>
                <w:b/>
                <w:bCs/>
                <w:sz w:val="14"/>
                <w:szCs w:val="14"/>
                <w:lang w:eastAsia="sv-SE"/>
              </w:rPr>
            </w:pPr>
            <w:r w:rsidRPr="00461A1F">
              <w:rPr>
                <w:rFonts w:ascii="Arial" w:eastAsia="Times New Roman" w:hAnsi="Arial" w:cs="Arial"/>
                <w:b/>
                <w:bCs/>
                <w:sz w:val="14"/>
                <w:szCs w:val="14"/>
                <w:lang w:eastAsia="sv-SE"/>
              </w:rPr>
              <w:t xml:space="preserve">12 </w:t>
            </w:r>
          </w:p>
        </w:tc>
        <w:tc>
          <w:tcPr>
            <w:tcW w:w="900" w:type="dxa"/>
            <w:tcBorders>
              <w:top w:val="nil"/>
              <w:left w:val="nil"/>
              <w:bottom w:val="nil"/>
              <w:right w:val="nil"/>
            </w:tcBorders>
            <w:shd w:val="clear" w:color="auto" w:fill="auto"/>
            <w:noWrap/>
            <w:vAlign w:val="bottom"/>
            <w:hideMark/>
          </w:tcPr>
          <w:p w14:paraId="773FA766" w14:textId="77777777" w:rsidR="00A23F7A" w:rsidRPr="00461A1F" w:rsidRDefault="00A23F7A" w:rsidP="00B5765E">
            <w:pPr>
              <w:jc w:val="right"/>
              <w:rPr>
                <w:rFonts w:ascii="Arial" w:eastAsia="Times New Roman" w:hAnsi="Arial" w:cs="Arial"/>
                <w:b/>
                <w:bCs/>
                <w:sz w:val="14"/>
                <w:szCs w:val="14"/>
                <w:lang w:eastAsia="sv-SE"/>
              </w:rPr>
            </w:pPr>
            <w:r w:rsidRPr="00461A1F">
              <w:rPr>
                <w:rFonts w:ascii="Arial" w:eastAsia="Times New Roman" w:hAnsi="Arial" w:cs="Arial"/>
                <w:b/>
                <w:bCs/>
                <w:sz w:val="14"/>
                <w:szCs w:val="14"/>
                <w:lang w:eastAsia="sv-SE"/>
              </w:rPr>
              <w:t xml:space="preserve">35 </w:t>
            </w:r>
          </w:p>
        </w:tc>
        <w:tc>
          <w:tcPr>
            <w:tcW w:w="1000" w:type="dxa"/>
            <w:tcBorders>
              <w:top w:val="nil"/>
              <w:left w:val="nil"/>
              <w:bottom w:val="nil"/>
              <w:right w:val="nil"/>
            </w:tcBorders>
            <w:shd w:val="clear" w:color="auto" w:fill="auto"/>
            <w:noWrap/>
            <w:vAlign w:val="bottom"/>
            <w:hideMark/>
          </w:tcPr>
          <w:p w14:paraId="6005F874" w14:textId="77777777" w:rsidR="00A23F7A" w:rsidRPr="00461A1F" w:rsidRDefault="00A23F7A" w:rsidP="00B5765E">
            <w:pPr>
              <w:jc w:val="right"/>
              <w:rPr>
                <w:rFonts w:ascii="Arial" w:eastAsia="Times New Roman" w:hAnsi="Arial" w:cs="Arial"/>
                <w:b/>
                <w:bCs/>
                <w:sz w:val="14"/>
                <w:szCs w:val="14"/>
                <w:lang w:eastAsia="sv-SE"/>
              </w:rPr>
            </w:pPr>
            <w:r w:rsidRPr="00461A1F">
              <w:rPr>
                <w:rFonts w:ascii="Arial" w:eastAsia="Times New Roman" w:hAnsi="Arial" w:cs="Arial"/>
                <w:b/>
                <w:bCs/>
                <w:sz w:val="14"/>
                <w:szCs w:val="14"/>
                <w:lang w:eastAsia="sv-SE"/>
              </w:rPr>
              <w:t xml:space="preserve">  -  </w:t>
            </w:r>
          </w:p>
        </w:tc>
        <w:tc>
          <w:tcPr>
            <w:tcW w:w="1080" w:type="dxa"/>
            <w:tcBorders>
              <w:top w:val="nil"/>
              <w:left w:val="nil"/>
              <w:bottom w:val="nil"/>
              <w:right w:val="nil"/>
            </w:tcBorders>
            <w:shd w:val="clear" w:color="auto" w:fill="auto"/>
            <w:noWrap/>
            <w:vAlign w:val="bottom"/>
            <w:hideMark/>
          </w:tcPr>
          <w:p w14:paraId="6019527B" w14:textId="77777777" w:rsidR="00A23F7A" w:rsidRPr="00461A1F" w:rsidRDefault="00A23F7A" w:rsidP="00B5765E">
            <w:pPr>
              <w:jc w:val="right"/>
              <w:rPr>
                <w:rFonts w:ascii="Arial" w:eastAsia="Times New Roman" w:hAnsi="Arial" w:cs="Arial"/>
                <w:b/>
                <w:bCs/>
                <w:sz w:val="14"/>
                <w:szCs w:val="14"/>
                <w:lang w:eastAsia="sv-SE"/>
              </w:rPr>
            </w:pPr>
            <w:r w:rsidRPr="00461A1F">
              <w:rPr>
                <w:rFonts w:ascii="Arial" w:eastAsia="Times New Roman" w:hAnsi="Arial" w:cs="Arial"/>
                <w:b/>
                <w:bCs/>
                <w:sz w:val="14"/>
                <w:szCs w:val="14"/>
                <w:lang w:eastAsia="sv-SE"/>
              </w:rPr>
              <w:t xml:space="preserve">  -  </w:t>
            </w:r>
          </w:p>
        </w:tc>
        <w:tc>
          <w:tcPr>
            <w:tcW w:w="800" w:type="dxa"/>
            <w:tcBorders>
              <w:top w:val="nil"/>
              <w:left w:val="nil"/>
              <w:bottom w:val="nil"/>
              <w:right w:val="nil"/>
            </w:tcBorders>
            <w:shd w:val="clear" w:color="auto" w:fill="auto"/>
            <w:noWrap/>
            <w:vAlign w:val="bottom"/>
            <w:hideMark/>
          </w:tcPr>
          <w:p w14:paraId="467E1871" w14:textId="77777777" w:rsidR="00A23F7A" w:rsidRPr="00461A1F" w:rsidRDefault="00A23F7A" w:rsidP="00B5765E">
            <w:pPr>
              <w:jc w:val="right"/>
              <w:rPr>
                <w:rFonts w:ascii="Arial" w:eastAsia="Times New Roman" w:hAnsi="Arial" w:cs="Arial"/>
                <w:b/>
                <w:bCs/>
                <w:sz w:val="14"/>
                <w:szCs w:val="14"/>
                <w:lang w:eastAsia="sv-SE"/>
              </w:rPr>
            </w:pPr>
            <w:r w:rsidRPr="00461A1F">
              <w:rPr>
                <w:rFonts w:ascii="Arial" w:eastAsia="Times New Roman" w:hAnsi="Arial" w:cs="Arial"/>
                <w:b/>
                <w:bCs/>
                <w:sz w:val="14"/>
                <w:szCs w:val="14"/>
                <w:lang w:eastAsia="sv-SE"/>
              </w:rPr>
              <w:t xml:space="preserve">762 </w:t>
            </w:r>
          </w:p>
        </w:tc>
      </w:tr>
      <w:tr w:rsidR="00A23F7A" w:rsidRPr="00461A1F" w14:paraId="0BC309D1" w14:textId="77777777" w:rsidTr="00B5765E">
        <w:trPr>
          <w:trHeight w:val="180"/>
        </w:trPr>
        <w:tc>
          <w:tcPr>
            <w:tcW w:w="620" w:type="dxa"/>
            <w:tcBorders>
              <w:top w:val="nil"/>
              <w:left w:val="nil"/>
              <w:bottom w:val="nil"/>
              <w:right w:val="nil"/>
            </w:tcBorders>
            <w:shd w:val="clear" w:color="auto" w:fill="auto"/>
            <w:noWrap/>
            <w:vAlign w:val="bottom"/>
            <w:hideMark/>
          </w:tcPr>
          <w:p w14:paraId="3A32B373" w14:textId="77777777" w:rsidR="00A23F7A" w:rsidRPr="00461A1F" w:rsidRDefault="00A23F7A" w:rsidP="00B5765E">
            <w:pPr>
              <w:jc w:val="right"/>
              <w:rPr>
                <w:rFonts w:ascii="Arial" w:eastAsia="Times New Roman" w:hAnsi="Arial" w:cs="Arial"/>
                <w:b/>
                <w:bCs/>
                <w:sz w:val="14"/>
                <w:szCs w:val="14"/>
                <w:lang w:eastAsia="sv-SE"/>
              </w:rPr>
            </w:pPr>
          </w:p>
        </w:tc>
        <w:tc>
          <w:tcPr>
            <w:tcW w:w="760" w:type="dxa"/>
            <w:tcBorders>
              <w:top w:val="nil"/>
              <w:left w:val="nil"/>
              <w:bottom w:val="nil"/>
              <w:right w:val="nil"/>
            </w:tcBorders>
            <w:shd w:val="clear" w:color="auto" w:fill="auto"/>
            <w:noWrap/>
            <w:vAlign w:val="bottom"/>
            <w:hideMark/>
          </w:tcPr>
          <w:p w14:paraId="461B083C" w14:textId="77777777" w:rsidR="00A23F7A" w:rsidRPr="00461A1F" w:rsidRDefault="00A23F7A" w:rsidP="00B5765E">
            <w:pPr>
              <w:jc w:val="right"/>
              <w:rPr>
                <w:rFonts w:eastAsia="Times New Roman" w:cs="Times New Roman"/>
                <w:lang w:eastAsia="sv-SE"/>
              </w:rPr>
            </w:pPr>
          </w:p>
        </w:tc>
        <w:tc>
          <w:tcPr>
            <w:tcW w:w="760" w:type="dxa"/>
            <w:tcBorders>
              <w:top w:val="nil"/>
              <w:left w:val="nil"/>
              <w:bottom w:val="nil"/>
              <w:right w:val="nil"/>
            </w:tcBorders>
            <w:shd w:val="clear" w:color="auto" w:fill="auto"/>
            <w:noWrap/>
            <w:vAlign w:val="bottom"/>
            <w:hideMark/>
          </w:tcPr>
          <w:p w14:paraId="1617CE40" w14:textId="77777777" w:rsidR="00A23F7A" w:rsidRPr="00461A1F" w:rsidRDefault="00A23F7A" w:rsidP="00B5765E">
            <w:pPr>
              <w:jc w:val="right"/>
              <w:rPr>
                <w:rFonts w:eastAsia="Times New Roman" w:cs="Times New Roman"/>
                <w:lang w:eastAsia="sv-SE"/>
              </w:rPr>
            </w:pPr>
          </w:p>
        </w:tc>
        <w:tc>
          <w:tcPr>
            <w:tcW w:w="900" w:type="dxa"/>
            <w:tcBorders>
              <w:top w:val="nil"/>
              <w:left w:val="nil"/>
              <w:bottom w:val="nil"/>
              <w:right w:val="nil"/>
            </w:tcBorders>
            <w:shd w:val="clear" w:color="auto" w:fill="auto"/>
            <w:noWrap/>
            <w:vAlign w:val="bottom"/>
            <w:hideMark/>
          </w:tcPr>
          <w:p w14:paraId="2A5028AB" w14:textId="77777777" w:rsidR="00A23F7A" w:rsidRPr="00461A1F" w:rsidRDefault="00A23F7A" w:rsidP="00B5765E">
            <w:pPr>
              <w:jc w:val="right"/>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60350388" w14:textId="77777777" w:rsidR="00A23F7A" w:rsidRPr="00461A1F" w:rsidRDefault="00A23F7A" w:rsidP="00B5765E">
            <w:pPr>
              <w:jc w:val="right"/>
              <w:rPr>
                <w:rFonts w:eastAsia="Times New Roman" w:cs="Times New Roman"/>
                <w:lang w:eastAsia="sv-SE"/>
              </w:rPr>
            </w:pPr>
          </w:p>
        </w:tc>
        <w:tc>
          <w:tcPr>
            <w:tcW w:w="1080" w:type="dxa"/>
            <w:tcBorders>
              <w:top w:val="nil"/>
              <w:left w:val="nil"/>
              <w:bottom w:val="nil"/>
              <w:right w:val="nil"/>
            </w:tcBorders>
            <w:shd w:val="clear" w:color="auto" w:fill="auto"/>
            <w:noWrap/>
            <w:vAlign w:val="bottom"/>
            <w:hideMark/>
          </w:tcPr>
          <w:p w14:paraId="6CD56952" w14:textId="77777777" w:rsidR="00A23F7A" w:rsidRPr="00461A1F" w:rsidRDefault="00A23F7A" w:rsidP="00B5765E">
            <w:pPr>
              <w:jc w:val="right"/>
              <w:rPr>
                <w:rFonts w:eastAsia="Times New Roman" w:cs="Times New Roman"/>
                <w:lang w:eastAsia="sv-SE"/>
              </w:rPr>
            </w:pPr>
          </w:p>
        </w:tc>
        <w:tc>
          <w:tcPr>
            <w:tcW w:w="800" w:type="dxa"/>
            <w:tcBorders>
              <w:top w:val="nil"/>
              <w:left w:val="nil"/>
              <w:bottom w:val="nil"/>
              <w:right w:val="nil"/>
            </w:tcBorders>
            <w:shd w:val="clear" w:color="auto" w:fill="auto"/>
            <w:noWrap/>
            <w:vAlign w:val="bottom"/>
            <w:hideMark/>
          </w:tcPr>
          <w:p w14:paraId="523664BA" w14:textId="77777777" w:rsidR="00A23F7A" w:rsidRPr="00461A1F" w:rsidRDefault="00A23F7A" w:rsidP="00B5765E">
            <w:pPr>
              <w:jc w:val="right"/>
              <w:rPr>
                <w:rFonts w:eastAsia="Times New Roman" w:cs="Times New Roman"/>
                <w:lang w:eastAsia="sv-SE"/>
              </w:rPr>
            </w:pPr>
          </w:p>
        </w:tc>
      </w:tr>
      <w:tr w:rsidR="00A23F7A" w:rsidRPr="00461A1F" w14:paraId="361CB52A" w14:textId="77777777" w:rsidTr="00B5765E">
        <w:trPr>
          <w:trHeight w:val="180"/>
        </w:trPr>
        <w:tc>
          <w:tcPr>
            <w:tcW w:w="620" w:type="dxa"/>
            <w:tcBorders>
              <w:top w:val="nil"/>
              <w:left w:val="nil"/>
              <w:bottom w:val="nil"/>
              <w:right w:val="nil"/>
            </w:tcBorders>
            <w:shd w:val="clear" w:color="auto" w:fill="auto"/>
            <w:noWrap/>
            <w:vAlign w:val="bottom"/>
            <w:hideMark/>
          </w:tcPr>
          <w:p w14:paraId="545C4D06" w14:textId="77777777" w:rsidR="00A23F7A" w:rsidRPr="00461A1F" w:rsidRDefault="00A23F7A" w:rsidP="00B5765E">
            <w:pPr>
              <w:jc w:val="right"/>
              <w:rPr>
                <w:rFonts w:eastAsia="Times New Roman" w:cs="Times New Roman"/>
                <w:lang w:eastAsia="sv-SE"/>
              </w:rPr>
            </w:pPr>
          </w:p>
        </w:tc>
        <w:tc>
          <w:tcPr>
            <w:tcW w:w="760" w:type="dxa"/>
            <w:tcBorders>
              <w:top w:val="nil"/>
              <w:left w:val="nil"/>
              <w:bottom w:val="nil"/>
              <w:right w:val="nil"/>
            </w:tcBorders>
            <w:shd w:val="clear" w:color="auto" w:fill="auto"/>
            <w:noWrap/>
            <w:vAlign w:val="bottom"/>
            <w:hideMark/>
          </w:tcPr>
          <w:p w14:paraId="7403BE90" w14:textId="77777777" w:rsidR="00A23F7A" w:rsidRPr="00461A1F" w:rsidRDefault="00A23F7A" w:rsidP="00B5765E">
            <w:pPr>
              <w:jc w:val="right"/>
              <w:rPr>
                <w:rFonts w:eastAsia="Times New Roman" w:cs="Times New Roman"/>
                <w:lang w:eastAsia="sv-SE"/>
              </w:rPr>
            </w:pPr>
          </w:p>
        </w:tc>
        <w:tc>
          <w:tcPr>
            <w:tcW w:w="760" w:type="dxa"/>
            <w:tcBorders>
              <w:top w:val="nil"/>
              <w:left w:val="nil"/>
              <w:bottom w:val="nil"/>
              <w:right w:val="nil"/>
            </w:tcBorders>
            <w:shd w:val="clear" w:color="auto" w:fill="auto"/>
            <w:noWrap/>
            <w:vAlign w:val="bottom"/>
            <w:hideMark/>
          </w:tcPr>
          <w:p w14:paraId="4EB27CEB" w14:textId="77777777" w:rsidR="00A23F7A" w:rsidRPr="00461A1F" w:rsidRDefault="00A23F7A" w:rsidP="00B5765E">
            <w:pPr>
              <w:jc w:val="right"/>
              <w:rPr>
                <w:rFonts w:eastAsia="Times New Roman" w:cs="Times New Roman"/>
                <w:lang w:eastAsia="sv-SE"/>
              </w:rPr>
            </w:pPr>
          </w:p>
        </w:tc>
        <w:tc>
          <w:tcPr>
            <w:tcW w:w="900" w:type="dxa"/>
            <w:tcBorders>
              <w:top w:val="nil"/>
              <w:left w:val="nil"/>
              <w:bottom w:val="nil"/>
              <w:right w:val="nil"/>
            </w:tcBorders>
            <w:shd w:val="clear" w:color="auto" w:fill="auto"/>
            <w:noWrap/>
            <w:vAlign w:val="bottom"/>
            <w:hideMark/>
          </w:tcPr>
          <w:p w14:paraId="306F1EB6" w14:textId="77777777" w:rsidR="00A23F7A" w:rsidRPr="00461A1F" w:rsidRDefault="00A23F7A" w:rsidP="00B5765E">
            <w:pPr>
              <w:jc w:val="right"/>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31F9EFB4" w14:textId="77777777" w:rsidR="00A23F7A" w:rsidRPr="00461A1F" w:rsidRDefault="00A23F7A" w:rsidP="00B5765E">
            <w:pPr>
              <w:jc w:val="right"/>
              <w:rPr>
                <w:rFonts w:eastAsia="Times New Roman" w:cs="Times New Roman"/>
                <w:lang w:eastAsia="sv-SE"/>
              </w:rPr>
            </w:pPr>
          </w:p>
        </w:tc>
        <w:tc>
          <w:tcPr>
            <w:tcW w:w="1080" w:type="dxa"/>
            <w:tcBorders>
              <w:top w:val="nil"/>
              <w:left w:val="nil"/>
              <w:bottom w:val="nil"/>
              <w:right w:val="nil"/>
            </w:tcBorders>
            <w:shd w:val="clear" w:color="auto" w:fill="auto"/>
            <w:noWrap/>
            <w:vAlign w:val="bottom"/>
            <w:hideMark/>
          </w:tcPr>
          <w:p w14:paraId="5C6DA016" w14:textId="77777777" w:rsidR="00A23F7A" w:rsidRPr="00461A1F" w:rsidRDefault="00A23F7A" w:rsidP="00B5765E">
            <w:pPr>
              <w:jc w:val="right"/>
              <w:rPr>
                <w:rFonts w:eastAsia="Times New Roman" w:cs="Times New Roman"/>
                <w:lang w:eastAsia="sv-SE"/>
              </w:rPr>
            </w:pPr>
          </w:p>
        </w:tc>
        <w:tc>
          <w:tcPr>
            <w:tcW w:w="800" w:type="dxa"/>
            <w:tcBorders>
              <w:top w:val="nil"/>
              <w:left w:val="nil"/>
              <w:bottom w:val="nil"/>
              <w:right w:val="nil"/>
            </w:tcBorders>
            <w:shd w:val="clear" w:color="auto" w:fill="auto"/>
            <w:noWrap/>
            <w:vAlign w:val="bottom"/>
            <w:hideMark/>
          </w:tcPr>
          <w:p w14:paraId="74A341B5" w14:textId="77777777" w:rsidR="00A23F7A" w:rsidRPr="00461A1F" w:rsidRDefault="00A23F7A" w:rsidP="00B5765E">
            <w:pPr>
              <w:jc w:val="right"/>
              <w:rPr>
                <w:rFonts w:eastAsia="Times New Roman" w:cs="Times New Roman"/>
                <w:lang w:eastAsia="sv-SE"/>
              </w:rPr>
            </w:pPr>
          </w:p>
        </w:tc>
      </w:tr>
      <w:tr w:rsidR="00A23F7A" w:rsidRPr="00461A1F" w14:paraId="6870F099" w14:textId="77777777" w:rsidTr="00B5765E">
        <w:trPr>
          <w:trHeight w:val="180"/>
        </w:trPr>
        <w:tc>
          <w:tcPr>
            <w:tcW w:w="620" w:type="dxa"/>
            <w:tcBorders>
              <w:top w:val="nil"/>
              <w:left w:val="nil"/>
              <w:bottom w:val="nil"/>
              <w:right w:val="nil"/>
            </w:tcBorders>
            <w:shd w:val="clear" w:color="auto" w:fill="auto"/>
            <w:noWrap/>
            <w:vAlign w:val="bottom"/>
            <w:hideMark/>
          </w:tcPr>
          <w:p w14:paraId="065EE234" w14:textId="77777777" w:rsidR="00A23F7A" w:rsidRPr="00461A1F" w:rsidRDefault="00A23F7A" w:rsidP="00B5765E">
            <w:pPr>
              <w:jc w:val="right"/>
              <w:rPr>
                <w:rFonts w:eastAsia="Times New Roman" w:cs="Times New Roman"/>
                <w:lang w:eastAsia="sv-SE"/>
              </w:rPr>
            </w:pPr>
          </w:p>
        </w:tc>
        <w:tc>
          <w:tcPr>
            <w:tcW w:w="760" w:type="dxa"/>
            <w:tcBorders>
              <w:top w:val="nil"/>
              <w:left w:val="nil"/>
              <w:bottom w:val="nil"/>
              <w:right w:val="nil"/>
            </w:tcBorders>
            <w:shd w:val="clear" w:color="auto" w:fill="auto"/>
            <w:noWrap/>
            <w:vAlign w:val="bottom"/>
            <w:hideMark/>
          </w:tcPr>
          <w:p w14:paraId="0118A57C" w14:textId="77777777" w:rsidR="00A23F7A" w:rsidRPr="00461A1F" w:rsidRDefault="00A23F7A" w:rsidP="00B5765E">
            <w:pPr>
              <w:jc w:val="right"/>
              <w:rPr>
                <w:rFonts w:eastAsia="Times New Roman" w:cs="Times New Roman"/>
                <w:lang w:eastAsia="sv-SE"/>
              </w:rPr>
            </w:pPr>
          </w:p>
        </w:tc>
        <w:tc>
          <w:tcPr>
            <w:tcW w:w="760" w:type="dxa"/>
            <w:tcBorders>
              <w:top w:val="nil"/>
              <w:left w:val="nil"/>
              <w:bottom w:val="nil"/>
              <w:right w:val="nil"/>
            </w:tcBorders>
            <w:shd w:val="clear" w:color="auto" w:fill="auto"/>
            <w:noWrap/>
            <w:vAlign w:val="bottom"/>
            <w:hideMark/>
          </w:tcPr>
          <w:p w14:paraId="29912931" w14:textId="77777777" w:rsidR="00A23F7A" w:rsidRPr="00461A1F" w:rsidRDefault="00A23F7A" w:rsidP="00B5765E">
            <w:pPr>
              <w:jc w:val="right"/>
              <w:rPr>
                <w:rFonts w:eastAsia="Times New Roman" w:cs="Times New Roman"/>
                <w:lang w:eastAsia="sv-SE"/>
              </w:rPr>
            </w:pPr>
          </w:p>
        </w:tc>
        <w:tc>
          <w:tcPr>
            <w:tcW w:w="900" w:type="dxa"/>
            <w:tcBorders>
              <w:top w:val="nil"/>
              <w:left w:val="nil"/>
              <w:bottom w:val="nil"/>
              <w:right w:val="nil"/>
            </w:tcBorders>
            <w:shd w:val="clear" w:color="auto" w:fill="auto"/>
            <w:noWrap/>
            <w:vAlign w:val="bottom"/>
            <w:hideMark/>
          </w:tcPr>
          <w:p w14:paraId="40E5F78C" w14:textId="77777777" w:rsidR="00A23F7A" w:rsidRPr="00461A1F" w:rsidRDefault="00A23F7A" w:rsidP="00B5765E">
            <w:pPr>
              <w:jc w:val="right"/>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5156846C" w14:textId="77777777" w:rsidR="00A23F7A" w:rsidRPr="00461A1F" w:rsidRDefault="00A23F7A" w:rsidP="00B5765E">
            <w:pPr>
              <w:jc w:val="right"/>
              <w:rPr>
                <w:rFonts w:eastAsia="Times New Roman" w:cs="Times New Roman"/>
                <w:lang w:eastAsia="sv-SE"/>
              </w:rPr>
            </w:pPr>
          </w:p>
        </w:tc>
        <w:tc>
          <w:tcPr>
            <w:tcW w:w="1080" w:type="dxa"/>
            <w:tcBorders>
              <w:top w:val="nil"/>
              <w:left w:val="nil"/>
              <w:bottom w:val="nil"/>
              <w:right w:val="nil"/>
            </w:tcBorders>
            <w:shd w:val="clear" w:color="auto" w:fill="auto"/>
            <w:noWrap/>
            <w:vAlign w:val="bottom"/>
            <w:hideMark/>
          </w:tcPr>
          <w:p w14:paraId="7F22FB32" w14:textId="77777777" w:rsidR="00A23F7A" w:rsidRPr="00461A1F" w:rsidRDefault="00A23F7A" w:rsidP="00B5765E">
            <w:pPr>
              <w:jc w:val="right"/>
              <w:rPr>
                <w:rFonts w:eastAsia="Times New Roman" w:cs="Times New Roman"/>
                <w:lang w:eastAsia="sv-SE"/>
              </w:rPr>
            </w:pPr>
          </w:p>
        </w:tc>
        <w:tc>
          <w:tcPr>
            <w:tcW w:w="800" w:type="dxa"/>
            <w:tcBorders>
              <w:top w:val="nil"/>
              <w:left w:val="nil"/>
              <w:bottom w:val="nil"/>
              <w:right w:val="nil"/>
            </w:tcBorders>
            <w:shd w:val="clear" w:color="auto" w:fill="auto"/>
            <w:noWrap/>
            <w:vAlign w:val="bottom"/>
            <w:hideMark/>
          </w:tcPr>
          <w:p w14:paraId="7C0BB6CE" w14:textId="77777777" w:rsidR="00A23F7A" w:rsidRPr="00461A1F" w:rsidRDefault="00A23F7A" w:rsidP="00B5765E">
            <w:pPr>
              <w:jc w:val="right"/>
              <w:rPr>
                <w:rFonts w:eastAsia="Times New Roman" w:cs="Times New Roman"/>
                <w:lang w:eastAsia="sv-SE"/>
              </w:rPr>
            </w:pPr>
          </w:p>
        </w:tc>
      </w:tr>
      <w:tr w:rsidR="00A23F7A" w:rsidRPr="00461A1F" w14:paraId="267FA29B" w14:textId="77777777" w:rsidTr="00B5765E">
        <w:trPr>
          <w:trHeight w:val="180"/>
        </w:trPr>
        <w:tc>
          <w:tcPr>
            <w:tcW w:w="620" w:type="dxa"/>
            <w:tcBorders>
              <w:top w:val="nil"/>
              <w:left w:val="nil"/>
              <w:bottom w:val="nil"/>
              <w:right w:val="nil"/>
            </w:tcBorders>
            <w:shd w:val="clear" w:color="auto" w:fill="auto"/>
            <w:noWrap/>
            <w:vAlign w:val="bottom"/>
            <w:hideMark/>
          </w:tcPr>
          <w:p w14:paraId="4FCB0FD9"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14:paraId="3C2BD1BF"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14:paraId="781A6506"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900" w:type="dxa"/>
            <w:tcBorders>
              <w:top w:val="nil"/>
              <w:left w:val="nil"/>
              <w:bottom w:val="nil"/>
              <w:right w:val="nil"/>
            </w:tcBorders>
            <w:shd w:val="clear" w:color="auto" w:fill="auto"/>
            <w:noWrap/>
            <w:vAlign w:val="bottom"/>
            <w:hideMark/>
          </w:tcPr>
          <w:p w14:paraId="27A292D0"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5 </w:t>
            </w:r>
          </w:p>
        </w:tc>
        <w:tc>
          <w:tcPr>
            <w:tcW w:w="1000" w:type="dxa"/>
            <w:tcBorders>
              <w:top w:val="nil"/>
              <w:left w:val="nil"/>
              <w:bottom w:val="nil"/>
              <w:right w:val="nil"/>
            </w:tcBorders>
            <w:shd w:val="clear" w:color="auto" w:fill="auto"/>
            <w:noWrap/>
            <w:vAlign w:val="bottom"/>
            <w:hideMark/>
          </w:tcPr>
          <w:p w14:paraId="22E70450"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1080" w:type="dxa"/>
            <w:tcBorders>
              <w:top w:val="nil"/>
              <w:left w:val="nil"/>
              <w:bottom w:val="nil"/>
              <w:right w:val="nil"/>
            </w:tcBorders>
            <w:shd w:val="clear" w:color="auto" w:fill="auto"/>
            <w:noWrap/>
            <w:vAlign w:val="bottom"/>
            <w:hideMark/>
          </w:tcPr>
          <w:p w14:paraId="139D473C"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800" w:type="dxa"/>
            <w:tcBorders>
              <w:top w:val="nil"/>
              <w:left w:val="nil"/>
              <w:bottom w:val="nil"/>
              <w:right w:val="nil"/>
            </w:tcBorders>
            <w:shd w:val="clear" w:color="auto" w:fill="auto"/>
            <w:noWrap/>
            <w:vAlign w:val="bottom"/>
            <w:hideMark/>
          </w:tcPr>
          <w:p w14:paraId="13C277EE"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6 </w:t>
            </w:r>
          </w:p>
        </w:tc>
      </w:tr>
      <w:tr w:rsidR="00A23F7A" w:rsidRPr="00461A1F" w14:paraId="4F943F48" w14:textId="77777777" w:rsidTr="00B5765E">
        <w:trPr>
          <w:trHeight w:val="180"/>
        </w:trPr>
        <w:tc>
          <w:tcPr>
            <w:tcW w:w="620" w:type="dxa"/>
            <w:tcBorders>
              <w:top w:val="nil"/>
              <w:left w:val="nil"/>
              <w:bottom w:val="nil"/>
              <w:right w:val="nil"/>
            </w:tcBorders>
            <w:shd w:val="clear" w:color="auto" w:fill="auto"/>
            <w:noWrap/>
            <w:vAlign w:val="bottom"/>
            <w:hideMark/>
          </w:tcPr>
          <w:p w14:paraId="098DD02E" w14:textId="77777777" w:rsidR="00A23F7A" w:rsidRPr="00461A1F" w:rsidRDefault="00A23F7A" w:rsidP="00B5765E">
            <w:pPr>
              <w:jc w:val="right"/>
              <w:rPr>
                <w:rFonts w:ascii="Arial" w:eastAsia="Times New Roman" w:hAnsi="Arial" w:cs="Arial"/>
                <w:sz w:val="14"/>
                <w:szCs w:val="14"/>
                <w:lang w:eastAsia="sv-SE"/>
              </w:rPr>
            </w:pPr>
          </w:p>
        </w:tc>
        <w:tc>
          <w:tcPr>
            <w:tcW w:w="760" w:type="dxa"/>
            <w:tcBorders>
              <w:top w:val="nil"/>
              <w:left w:val="nil"/>
              <w:bottom w:val="nil"/>
              <w:right w:val="nil"/>
            </w:tcBorders>
            <w:shd w:val="clear" w:color="auto" w:fill="auto"/>
            <w:noWrap/>
            <w:vAlign w:val="bottom"/>
            <w:hideMark/>
          </w:tcPr>
          <w:p w14:paraId="20782D36" w14:textId="77777777" w:rsidR="00A23F7A" w:rsidRPr="00461A1F" w:rsidRDefault="00A23F7A" w:rsidP="00B5765E">
            <w:pPr>
              <w:jc w:val="right"/>
              <w:rPr>
                <w:rFonts w:eastAsia="Times New Roman" w:cs="Times New Roman"/>
                <w:lang w:eastAsia="sv-SE"/>
              </w:rPr>
            </w:pPr>
          </w:p>
        </w:tc>
        <w:tc>
          <w:tcPr>
            <w:tcW w:w="760" w:type="dxa"/>
            <w:tcBorders>
              <w:top w:val="nil"/>
              <w:left w:val="nil"/>
              <w:bottom w:val="nil"/>
              <w:right w:val="nil"/>
            </w:tcBorders>
            <w:shd w:val="clear" w:color="auto" w:fill="auto"/>
            <w:noWrap/>
            <w:vAlign w:val="bottom"/>
            <w:hideMark/>
          </w:tcPr>
          <w:p w14:paraId="3D6B2272" w14:textId="77777777" w:rsidR="00A23F7A" w:rsidRPr="00461A1F" w:rsidRDefault="00A23F7A" w:rsidP="00B5765E">
            <w:pPr>
              <w:jc w:val="right"/>
              <w:rPr>
                <w:rFonts w:eastAsia="Times New Roman" w:cs="Times New Roman"/>
                <w:lang w:eastAsia="sv-SE"/>
              </w:rPr>
            </w:pPr>
          </w:p>
        </w:tc>
        <w:tc>
          <w:tcPr>
            <w:tcW w:w="900" w:type="dxa"/>
            <w:tcBorders>
              <w:top w:val="nil"/>
              <w:left w:val="nil"/>
              <w:bottom w:val="nil"/>
              <w:right w:val="nil"/>
            </w:tcBorders>
            <w:shd w:val="clear" w:color="auto" w:fill="auto"/>
            <w:noWrap/>
            <w:vAlign w:val="bottom"/>
            <w:hideMark/>
          </w:tcPr>
          <w:p w14:paraId="5215413C" w14:textId="77777777" w:rsidR="00A23F7A" w:rsidRPr="00461A1F" w:rsidRDefault="00A23F7A" w:rsidP="00B5765E">
            <w:pPr>
              <w:jc w:val="right"/>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14748220" w14:textId="77777777" w:rsidR="00A23F7A" w:rsidRPr="00461A1F" w:rsidRDefault="00A23F7A" w:rsidP="00B5765E">
            <w:pPr>
              <w:jc w:val="right"/>
              <w:rPr>
                <w:rFonts w:eastAsia="Times New Roman" w:cs="Times New Roman"/>
                <w:lang w:eastAsia="sv-SE"/>
              </w:rPr>
            </w:pPr>
          </w:p>
        </w:tc>
        <w:tc>
          <w:tcPr>
            <w:tcW w:w="1080" w:type="dxa"/>
            <w:tcBorders>
              <w:top w:val="nil"/>
              <w:left w:val="nil"/>
              <w:bottom w:val="nil"/>
              <w:right w:val="nil"/>
            </w:tcBorders>
            <w:shd w:val="clear" w:color="auto" w:fill="auto"/>
            <w:noWrap/>
            <w:vAlign w:val="bottom"/>
            <w:hideMark/>
          </w:tcPr>
          <w:p w14:paraId="54B0CB9B" w14:textId="77777777" w:rsidR="00A23F7A" w:rsidRPr="00461A1F" w:rsidRDefault="00A23F7A" w:rsidP="00B5765E">
            <w:pPr>
              <w:jc w:val="right"/>
              <w:rPr>
                <w:rFonts w:eastAsia="Times New Roman" w:cs="Times New Roman"/>
                <w:lang w:eastAsia="sv-SE"/>
              </w:rPr>
            </w:pPr>
          </w:p>
        </w:tc>
        <w:tc>
          <w:tcPr>
            <w:tcW w:w="800" w:type="dxa"/>
            <w:tcBorders>
              <w:top w:val="nil"/>
              <w:left w:val="nil"/>
              <w:bottom w:val="nil"/>
              <w:right w:val="nil"/>
            </w:tcBorders>
            <w:shd w:val="clear" w:color="auto" w:fill="auto"/>
            <w:noWrap/>
            <w:vAlign w:val="bottom"/>
            <w:hideMark/>
          </w:tcPr>
          <w:p w14:paraId="1D7FEC2D" w14:textId="77777777" w:rsidR="00A23F7A" w:rsidRPr="00461A1F" w:rsidRDefault="00A23F7A" w:rsidP="00B5765E">
            <w:pPr>
              <w:jc w:val="right"/>
              <w:rPr>
                <w:rFonts w:eastAsia="Times New Roman" w:cs="Times New Roman"/>
                <w:lang w:eastAsia="sv-SE"/>
              </w:rPr>
            </w:pPr>
          </w:p>
        </w:tc>
      </w:tr>
      <w:tr w:rsidR="00A23F7A" w:rsidRPr="00461A1F" w14:paraId="28D384C3" w14:textId="77777777" w:rsidTr="00B5765E">
        <w:trPr>
          <w:trHeight w:val="180"/>
        </w:trPr>
        <w:tc>
          <w:tcPr>
            <w:tcW w:w="620" w:type="dxa"/>
            <w:tcBorders>
              <w:top w:val="nil"/>
              <w:left w:val="nil"/>
              <w:bottom w:val="nil"/>
              <w:right w:val="nil"/>
            </w:tcBorders>
            <w:shd w:val="clear" w:color="auto" w:fill="auto"/>
            <w:noWrap/>
            <w:vAlign w:val="bottom"/>
            <w:hideMark/>
          </w:tcPr>
          <w:p w14:paraId="054C8B32" w14:textId="77777777" w:rsidR="00A23F7A" w:rsidRPr="00461A1F" w:rsidRDefault="00A23F7A" w:rsidP="00B5765E">
            <w:pPr>
              <w:jc w:val="right"/>
              <w:rPr>
                <w:rFonts w:ascii="Arial" w:eastAsia="Times New Roman" w:hAnsi="Arial" w:cs="Arial"/>
                <w:b/>
                <w:bCs/>
                <w:sz w:val="14"/>
                <w:szCs w:val="14"/>
                <w:lang w:eastAsia="sv-SE"/>
              </w:rPr>
            </w:pPr>
            <w:r w:rsidRPr="00461A1F">
              <w:rPr>
                <w:rFonts w:ascii="Arial" w:eastAsia="Times New Roman" w:hAnsi="Arial" w:cs="Arial"/>
                <w:b/>
                <w:bCs/>
                <w:sz w:val="14"/>
                <w:szCs w:val="14"/>
                <w:lang w:eastAsia="sv-SE"/>
              </w:rPr>
              <w:t xml:space="preserve">  -  </w:t>
            </w:r>
          </w:p>
        </w:tc>
        <w:tc>
          <w:tcPr>
            <w:tcW w:w="760" w:type="dxa"/>
            <w:tcBorders>
              <w:top w:val="nil"/>
              <w:left w:val="nil"/>
              <w:bottom w:val="nil"/>
              <w:right w:val="nil"/>
            </w:tcBorders>
            <w:shd w:val="clear" w:color="auto" w:fill="auto"/>
            <w:noWrap/>
            <w:vAlign w:val="bottom"/>
            <w:hideMark/>
          </w:tcPr>
          <w:p w14:paraId="6484AF10" w14:textId="77777777" w:rsidR="00A23F7A" w:rsidRPr="00461A1F" w:rsidRDefault="00A23F7A" w:rsidP="00B5765E">
            <w:pPr>
              <w:jc w:val="right"/>
              <w:rPr>
                <w:rFonts w:ascii="Arial" w:eastAsia="Times New Roman" w:hAnsi="Arial" w:cs="Arial"/>
                <w:b/>
                <w:bCs/>
                <w:sz w:val="14"/>
                <w:szCs w:val="14"/>
                <w:lang w:eastAsia="sv-SE"/>
              </w:rPr>
            </w:pPr>
            <w:r w:rsidRPr="00461A1F">
              <w:rPr>
                <w:rFonts w:ascii="Arial" w:eastAsia="Times New Roman" w:hAnsi="Arial" w:cs="Arial"/>
                <w:b/>
                <w:bCs/>
                <w:sz w:val="14"/>
                <w:szCs w:val="14"/>
                <w:lang w:eastAsia="sv-SE"/>
              </w:rPr>
              <w:t xml:space="preserve">  -  </w:t>
            </w:r>
          </w:p>
        </w:tc>
        <w:tc>
          <w:tcPr>
            <w:tcW w:w="760" w:type="dxa"/>
            <w:tcBorders>
              <w:top w:val="nil"/>
              <w:left w:val="nil"/>
              <w:bottom w:val="nil"/>
              <w:right w:val="nil"/>
            </w:tcBorders>
            <w:shd w:val="clear" w:color="auto" w:fill="auto"/>
            <w:noWrap/>
            <w:vAlign w:val="bottom"/>
            <w:hideMark/>
          </w:tcPr>
          <w:p w14:paraId="513CF7F7" w14:textId="77777777" w:rsidR="00A23F7A" w:rsidRPr="00461A1F" w:rsidRDefault="00A23F7A" w:rsidP="00B5765E">
            <w:pPr>
              <w:jc w:val="right"/>
              <w:rPr>
                <w:rFonts w:ascii="Arial" w:eastAsia="Times New Roman" w:hAnsi="Arial" w:cs="Arial"/>
                <w:b/>
                <w:bCs/>
                <w:sz w:val="14"/>
                <w:szCs w:val="14"/>
                <w:lang w:eastAsia="sv-SE"/>
              </w:rPr>
            </w:pPr>
            <w:r w:rsidRPr="00461A1F">
              <w:rPr>
                <w:rFonts w:ascii="Arial" w:eastAsia="Times New Roman" w:hAnsi="Arial" w:cs="Arial"/>
                <w:b/>
                <w:bCs/>
                <w:sz w:val="14"/>
                <w:szCs w:val="14"/>
                <w:lang w:eastAsia="sv-SE"/>
              </w:rPr>
              <w:t xml:space="preserve">  -  </w:t>
            </w:r>
          </w:p>
        </w:tc>
        <w:tc>
          <w:tcPr>
            <w:tcW w:w="900" w:type="dxa"/>
            <w:tcBorders>
              <w:top w:val="nil"/>
              <w:left w:val="nil"/>
              <w:bottom w:val="nil"/>
              <w:right w:val="nil"/>
            </w:tcBorders>
            <w:shd w:val="clear" w:color="auto" w:fill="auto"/>
            <w:noWrap/>
            <w:vAlign w:val="bottom"/>
            <w:hideMark/>
          </w:tcPr>
          <w:p w14:paraId="2B01A1F0" w14:textId="77777777" w:rsidR="00A23F7A" w:rsidRPr="00461A1F" w:rsidRDefault="00A23F7A" w:rsidP="00B5765E">
            <w:pPr>
              <w:jc w:val="right"/>
              <w:rPr>
                <w:rFonts w:ascii="Arial" w:eastAsia="Times New Roman" w:hAnsi="Arial" w:cs="Arial"/>
                <w:b/>
                <w:bCs/>
                <w:sz w:val="14"/>
                <w:szCs w:val="14"/>
                <w:lang w:eastAsia="sv-SE"/>
              </w:rPr>
            </w:pPr>
            <w:r w:rsidRPr="00461A1F">
              <w:rPr>
                <w:rFonts w:ascii="Arial" w:eastAsia="Times New Roman" w:hAnsi="Arial" w:cs="Arial"/>
                <w:b/>
                <w:bCs/>
                <w:sz w:val="14"/>
                <w:szCs w:val="14"/>
                <w:lang w:eastAsia="sv-SE"/>
              </w:rPr>
              <w:t xml:space="preserve">5 </w:t>
            </w:r>
          </w:p>
        </w:tc>
        <w:tc>
          <w:tcPr>
            <w:tcW w:w="1000" w:type="dxa"/>
            <w:tcBorders>
              <w:top w:val="nil"/>
              <w:left w:val="nil"/>
              <w:bottom w:val="nil"/>
              <w:right w:val="nil"/>
            </w:tcBorders>
            <w:shd w:val="clear" w:color="auto" w:fill="auto"/>
            <w:noWrap/>
            <w:vAlign w:val="bottom"/>
            <w:hideMark/>
          </w:tcPr>
          <w:p w14:paraId="78AE3A8B" w14:textId="77777777" w:rsidR="00A23F7A" w:rsidRPr="00461A1F" w:rsidRDefault="00A23F7A" w:rsidP="00B5765E">
            <w:pPr>
              <w:jc w:val="right"/>
              <w:rPr>
                <w:rFonts w:ascii="Arial" w:eastAsia="Times New Roman" w:hAnsi="Arial" w:cs="Arial"/>
                <w:b/>
                <w:bCs/>
                <w:sz w:val="14"/>
                <w:szCs w:val="14"/>
                <w:lang w:eastAsia="sv-SE"/>
              </w:rPr>
            </w:pPr>
            <w:r w:rsidRPr="00461A1F">
              <w:rPr>
                <w:rFonts w:ascii="Arial" w:eastAsia="Times New Roman" w:hAnsi="Arial" w:cs="Arial"/>
                <w:b/>
                <w:bCs/>
                <w:sz w:val="14"/>
                <w:szCs w:val="14"/>
                <w:lang w:eastAsia="sv-SE"/>
              </w:rPr>
              <w:t xml:space="preserve">  -  </w:t>
            </w:r>
          </w:p>
        </w:tc>
        <w:tc>
          <w:tcPr>
            <w:tcW w:w="1080" w:type="dxa"/>
            <w:tcBorders>
              <w:top w:val="nil"/>
              <w:left w:val="nil"/>
              <w:bottom w:val="nil"/>
              <w:right w:val="nil"/>
            </w:tcBorders>
            <w:shd w:val="clear" w:color="auto" w:fill="auto"/>
            <w:noWrap/>
            <w:vAlign w:val="bottom"/>
            <w:hideMark/>
          </w:tcPr>
          <w:p w14:paraId="4F08D5D7" w14:textId="77777777" w:rsidR="00A23F7A" w:rsidRPr="00461A1F" w:rsidRDefault="00A23F7A" w:rsidP="00B5765E">
            <w:pPr>
              <w:jc w:val="right"/>
              <w:rPr>
                <w:rFonts w:ascii="Arial" w:eastAsia="Times New Roman" w:hAnsi="Arial" w:cs="Arial"/>
                <w:b/>
                <w:bCs/>
                <w:sz w:val="14"/>
                <w:szCs w:val="14"/>
                <w:lang w:eastAsia="sv-SE"/>
              </w:rPr>
            </w:pPr>
            <w:r w:rsidRPr="00461A1F">
              <w:rPr>
                <w:rFonts w:ascii="Arial" w:eastAsia="Times New Roman" w:hAnsi="Arial" w:cs="Arial"/>
                <w:b/>
                <w:bCs/>
                <w:sz w:val="14"/>
                <w:szCs w:val="14"/>
                <w:lang w:eastAsia="sv-SE"/>
              </w:rPr>
              <w:t xml:space="preserve">  -  </w:t>
            </w:r>
          </w:p>
        </w:tc>
        <w:tc>
          <w:tcPr>
            <w:tcW w:w="800" w:type="dxa"/>
            <w:tcBorders>
              <w:top w:val="nil"/>
              <w:left w:val="nil"/>
              <w:bottom w:val="nil"/>
              <w:right w:val="nil"/>
            </w:tcBorders>
            <w:shd w:val="clear" w:color="auto" w:fill="auto"/>
            <w:noWrap/>
            <w:vAlign w:val="bottom"/>
            <w:hideMark/>
          </w:tcPr>
          <w:p w14:paraId="21006FF3" w14:textId="77777777" w:rsidR="00A23F7A" w:rsidRPr="00461A1F" w:rsidRDefault="00A23F7A" w:rsidP="00B5765E">
            <w:pPr>
              <w:jc w:val="right"/>
              <w:rPr>
                <w:rFonts w:ascii="Arial" w:eastAsia="Times New Roman" w:hAnsi="Arial" w:cs="Arial"/>
                <w:b/>
                <w:bCs/>
                <w:sz w:val="14"/>
                <w:szCs w:val="14"/>
                <w:lang w:eastAsia="sv-SE"/>
              </w:rPr>
            </w:pPr>
            <w:r w:rsidRPr="00461A1F">
              <w:rPr>
                <w:rFonts w:ascii="Arial" w:eastAsia="Times New Roman" w:hAnsi="Arial" w:cs="Arial"/>
                <w:b/>
                <w:bCs/>
                <w:sz w:val="14"/>
                <w:szCs w:val="14"/>
                <w:lang w:eastAsia="sv-SE"/>
              </w:rPr>
              <w:t xml:space="preserve">6 </w:t>
            </w:r>
          </w:p>
        </w:tc>
      </w:tr>
      <w:tr w:rsidR="00A23F7A" w:rsidRPr="00461A1F" w14:paraId="0096AA20" w14:textId="77777777" w:rsidTr="00B5765E">
        <w:trPr>
          <w:trHeight w:val="180"/>
        </w:trPr>
        <w:tc>
          <w:tcPr>
            <w:tcW w:w="620" w:type="dxa"/>
            <w:tcBorders>
              <w:top w:val="nil"/>
              <w:left w:val="nil"/>
              <w:bottom w:val="nil"/>
              <w:right w:val="nil"/>
            </w:tcBorders>
            <w:shd w:val="clear" w:color="auto" w:fill="auto"/>
            <w:noWrap/>
            <w:vAlign w:val="bottom"/>
            <w:hideMark/>
          </w:tcPr>
          <w:p w14:paraId="5598EB41" w14:textId="77777777" w:rsidR="00A23F7A" w:rsidRPr="00461A1F" w:rsidRDefault="00A23F7A" w:rsidP="00B5765E">
            <w:pPr>
              <w:jc w:val="right"/>
              <w:rPr>
                <w:rFonts w:ascii="Arial" w:eastAsia="Times New Roman" w:hAnsi="Arial" w:cs="Arial"/>
                <w:b/>
                <w:bCs/>
                <w:sz w:val="14"/>
                <w:szCs w:val="14"/>
                <w:lang w:eastAsia="sv-SE"/>
              </w:rPr>
            </w:pPr>
          </w:p>
        </w:tc>
        <w:tc>
          <w:tcPr>
            <w:tcW w:w="760" w:type="dxa"/>
            <w:tcBorders>
              <w:top w:val="nil"/>
              <w:left w:val="nil"/>
              <w:bottom w:val="nil"/>
              <w:right w:val="nil"/>
            </w:tcBorders>
            <w:shd w:val="clear" w:color="auto" w:fill="auto"/>
            <w:noWrap/>
            <w:vAlign w:val="bottom"/>
            <w:hideMark/>
          </w:tcPr>
          <w:p w14:paraId="66860237" w14:textId="77777777" w:rsidR="00A23F7A" w:rsidRPr="00461A1F" w:rsidRDefault="00A23F7A" w:rsidP="00B5765E">
            <w:pPr>
              <w:jc w:val="right"/>
              <w:rPr>
                <w:rFonts w:eastAsia="Times New Roman" w:cs="Times New Roman"/>
                <w:lang w:eastAsia="sv-SE"/>
              </w:rPr>
            </w:pPr>
          </w:p>
        </w:tc>
        <w:tc>
          <w:tcPr>
            <w:tcW w:w="760" w:type="dxa"/>
            <w:tcBorders>
              <w:top w:val="nil"/>
              <w:left w:val="nil"/>
              <w:bottom w:val="nil"/>
              <w:right w:val="nil"/>
            </w:tcBorders>
            <w:shd w:val="clear" w:color="auto" w:fill="auto"/>
            <w:noWrap/>
            <w:vAlign w:val="bottom"/>
            <w:hideMark/>
          </w:tcPr>
          <w:p w14:paraId="3E0FDD82" w14:textId="77777777" w:rsidR="00A23F7A" w:rsidRPr="00461A1F" w:rsidRDefault="00A23F7A" w:rsidP="00B5765E">
            <w:pPr>
              <w:jc w:val="right"/>
              <w:rPr>
                <w:rFonts w:eastAsia="Times New Roman" w:cs="Times New Roman"/>
                <w:lang w:eastAsia="sv-SE"/>
              </w:rPr>
            </w:pPr>
          </w:p>
        </w:tc>
        <w:tc>
          <w:tcPr>
            <w:tcW w:w="900" w:type="dxa"/>
            <w:tcBorders>
              <w:top w:val="nil"/>
              <w:left w:val="nil"/>
              <w:bottom w:val="nil"/>
              <w:right w:val="nil"/>
            </w:tcBorders>
            <w:shd w:val="clear" w:color="auto" w:fill="auto"/>
            <w:noWrap/>
            <w:vAlign w:val="bottom"/>
            <w:hideMark/>
          </w:tcPr>
          <w:p w14:paraId="01B1A2CA" w14:textId="77777777" w:rsidR="00A23F7A" w:rsidRPr="00461A1F" w:rsidRDefault="00A23F7A" w:rsidP="00B5765E">
            <w:pPr>
              <w:jc w:val="right"/>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16BEDBB4" w14:textId="77777777" w:rsidR="00A23F7A" w:rsidRPr="00461A1F" w:rsidRDefault="00A23F7A" w:rsidP="00B5765E">
            <w:pPr>
              <w:jc w:val="right"/>
              <w:rPr>
                <w:rFonts w:eastAsia="Times New Roman" w:cs="Times New Roman"/>
                <w:lang w:eastAsia="sv-SE"/>
              </w:rPr>
            </w:pPr>
          </w:p>
        </w:tc>
        <w:tc>
          <w:tcPr>
            <w:tcW w:w="1080" w:type="dxa"/>
            <w:tcBorders>
              <w:top w:val="nil"/>
              <w:left w:val="nil"/>
              <w:bottom w:val="nil"/>
              <w:right w:val="nil"/>
            </w:tcBorders>
            <w:shd w:val="clear" w:color="auto" w:fill="auto"/>
            <w:noWrap/>
            <w:vAlign w:val="bottom"/>
            <w:hideMark/>
          </w:tcPr>
          <w:p w14:paraId="32FF4456" w14:textId="77777777" w:rsidR="00A23F7A" w:rsidRPr="00461A1F" w:rsidRDefault="00A23F7A" w:rsidP="00B5765E">
            <w:pPr>
              <w:jc w:val="right"/>
              <w:rPr>
                <w:rFonts w:eastAsia="Times New Roman" w:cs="Times New Roman"/>
                <w:lang w:eastAsia="sv-SE"/>
              </w:rPr>
            </w:pPr>
          </w:p>
        </w:tc>
        <w:tc>
          <w:tcPr>
            <w:tcW w:w="800" w:type="dxa"/>
            <w:tcBorders>
              <w:top w:val="nil"/>
              <w:left w:val="nil"/>
              <w:bottom w:val="nil"/>
              <w:right w:val="nil"/>
            </w:tcBorders>
            <w:shd w:val="clear" w:color="auto" w:fill="auto"/>
            <w:noWrap/>
            <w:vAlign w:val="bottom"/>
            <w:hideMark/>
          </w:tcPr>
          <w:p w14:paraId="05ED6DB7" w14:textId="77777777" w:rsidR="00A23F7A" w:rsidRPr="00461A1F" w:rsidRDefault="00A23F7A" w:rsidP="00B5765E">
            <w:pPr>
              <w:jc w:val="right"/>
              <w:rPr>
                <w:rFonts w:eastAsia="Times New Roman" w:cs="Times New Roman"/>
                <w:lang w:eastAsia="sv-SE"/>
              </w:rPr>
            </w:pPr>
          </w:p>
        </w:tc>
      </w:tr>
      <w:tr w:rsidR="00A23F7A" w:rsidRPr="00461A1F" w14:paraId="477AA8FB" w14:textId="77777777" w:rsidTr="00B5765E">
        <w:trPr>
          <w:trHeight w:val="180"/>
        </w:trPr>
        <w:tc>
          <w:tcPr>
            <w:tcW w:w="620" w:type="dxa"/>
            <w:tcBorders>
              <w:top w:val="nil"/>
              <w:left w:val="nil"/>
              <w:bottom w:val="single" w:sz="4" w:space="0" w:color="auto"/>
              <w:right w:val="nil"/>
            </w:tcBorders>
            <w:shd w:val="clear" w:color="auto" w:fill="auto"/>
            <w:noWrap/>
            <w:vAlign w:val="bottom"/>
            <w:hideMark/>
          </w:tcPr>
          <w:p w14:paraId="2F093A49" w14:textId="77777777" w:rsidR="00A23F7A" w:rsidRPr="00461A1F" w:rsidRDefault="00A23F7A" w:rsidP="00B5765E">
            <w:pPr>
              <w:jc w:val="right"/>
              <w:rPr>
                <w:rFonts w:ascii="Arial" w:eastAsia="Times New Roman" w:hAnsi="Arial" w:cs="Arial"/>
                <w:b/>
                <w:bCs/>
                <w:sz w:val="14"/>
                <w:szCs w:val="14"/>
                <w:lang w:eastAsia="sv-SE"/>
              </w:rPr>
            </w:pPr>
            <w:r w:rsidRPr="00461A1F">
              <w:rPr>
                <w:rFonts w:ascii="Arial" w:eastAsia="Times New Roman" w:hAnsi="Arial" w:cs="Arial"/>
                <w:b/>
                <w:bCs/>
                <w:sz w:val="14"/>
                <w:szCs w:val="14"/>
                <w:lang w:eastAsia="sv-SE"/>
              </w:rPr>
              <w:t xml:space="preserve">1 587 </w:t>
            </w:r>
          </w:p>
        </w:tc>
        <w:tc>
          <w:tcPr>
            <w:tcW w:w="760" w:type="dxa"/>
            <w:tcBorders>
              <w:top w:val="nil"/>
              <w:left w:val="nil"/>
              <w:bottom w:val="single" w:sz="4" w:space="0" w:color="auto"/>
              <w:right w:val="nil"/>
            </w:tcBorders>
            <w:shd w:val="clear" w:color="auto" w:fill="auto"/>
            <w:noWrap/>
            <w:vAlign w:val="bottom"/>
            <w:hideMark/>
          </w:tcPr>
          <w:p w14:paraId="100DBFE4" w14:textId="77777777" w:rsidR="00A23F7A" w:rsidRPr="00461A1F" w:rsidRDefault="00A23F7A" w:rsidP="00B5765E">
            <w:pPr>
              <w:jc w:val="right"/>
              <w:rPr>
                <w:rFonts w:ascii="Arial" w:eastAsia="Times New Roman" w:hAnsi="Arial" w:cs="Arial"/>
                <w:b/>
                <w:bCs/>
                <w:sz w:val="14"/>
                <w:szCs w:val="14"/>
                <w:lang w:eastAsia="sv-SE"/>
              </w:rPr>
            </w:pPr>
            <w:r w:rsidRPr="00461A1F">
              <w:rPr>
                <w:rFonts w:ascii="Arial" w:eastAsia="Times New Roman" w:hAnsi="Arial" w:cs="Arial"/>
                <w:b/>
                <w:bCs/>
                <w:sz w:val="14"/>
                <w:szCs w:val="14"/>
                <w:lang w:eastAsia="sv-SE"/>
              </w:rPr>
              <w:t xml:space="preserve">594 </w:t>
            </w:r>
          </w:p>
        </w:tc>
        <w:tc>
          <w:tcPr>
            <w:tcW w:w="760" w:type="dxa"/>
            <w:tcBorders>
              <w:top w:val="nil"/>
              <w:left w:val="nil"/>
              <w:bottom w:val="single" w:sz="4" w:space="0" w:color="auto"/>
              <w:right w:val="nil"/>
            </w:tcBorders>
            <w:shd w:val="clear" w:color="auto" w:fill="auto"/>
            <w:noWrap/>
            <w:vAlign w:val="bottom"/>
            <w:hideMark/>
          </w:tcPr>
          <w:p w14:paraId="7A8743BC" w14:textId="77777777" w:rsidR="00A23F7A" w:rsidRPr="00461A1F" w:rsidRDefault="00A23F7A" w:rsidP="00B5765E">
            <w:pPr>
              <w:jc w:val="right"/>
              <w:rPr>
                <w:rFonts w:ascii="Arial" w:eastAsia="Times New Roman" w:hAnsi="Arial" w:cs="Arial"/>
                <w:b/>
                <w:bCs/>
                <w:sz w:val="14"/>
                <w:szCs w:val="14"/>
                <w:lang w:eastAsia="sv-SE"/>
              </w:rPr>
            </w:pPr>
            <w:r w:rsidRPr="00461A1F">
              <w:rPr>
                <w:rFonts w:ascii="Arial" w:eastAsia="Times New Roman" w:hAnsi="Arial" w:cs="Arial"/>
                <w:b/>
                <w:bCs/>
                <w:sz w:val="14"/>
                <w:szCs w:val="14"/>
                <w:lang w:eastAsia="sv-SE"/>
              </w:rPr>
              <w:t xml:space="preserve">2 487 </w:t>
            </w:r>
          </w:p>
        </w:tc>
        <w:tc>
          <w:tcPr>
            <w:tcW w:w="900" w:type="dxa"/>
            <w:tcBorders>
              <w:top w:val="nil"/>
              <w:left w:val="nil"/>
              <w:bottom w:val="single" w:sz="4" w:space="0" w:color="auto"/>
              <w:right w:val="nil"/>
            </w:tcBorders>
            <w:shd w:val="clear" w:color="auto" w:fill="auto"/>
            <w:noWrap/>
            <w:vAlign w:val="bottom"/>
            <w:hideMark/>
          </w:tcPr>
          <w:p w14:paraId="323E8ACE" w14:textId="77777777" w:rsidR="00A23F7A" w:rsidRPr="00461A1F" w:rsidRDefault="00A23F7A" w:rsidP="00B5765E">
            <w:pPr>
              <w:jc w:val="right"/>
              <w:rPr>
                <w:rFonts w:ascii="Arial" w:eastAsia="Times New Roman" w:hAnsi="Arial" w:cs="Arial"/>
                <w:b/>
                <w:bCs/>
                <w:sz w:val="14"/>
                <w:szCs w:val="14"/>
                <w:lang w:eastAsia="sv-SE"/>
              </w:rPr>
            </w:pPr>
            <w:r w:rsidRPr="00461A1F">
              <w:rPr>
                <w:rFonts w:ascii="Arial" w:eastAsia="Times New Roman" w:hAnsi="Arial" w:cs="Arial"/>
                <w:b/>
                <w:bCs/>
                <w:sz w:val="14"/>
                <w:szCs w:val="14"/>
                <w:lang w:eastAsia="sv-SE"/>
              </w:rPr>
              <w:t xml:space="preserve">1 187 </w:t>
            </w:r>
          </w:p>
        </w:tc>
        <w:tc>
          <w:tcPr>
            <w:tcW w:w="1000" w:type="dxa"/>
            <w:tcBorders>
              <w:top w:val="nil"/>
              <w:left w:val="nil"/>
              <w:bottom w:val="single" w:sz="4" w:space="0" w:color="auto"/>
              <w:right w:val="nil"/>
            </w:tcBorders>
            <w:shd w:val="clear" w:color="auto" w:fill="auto"/>
            <w:noWrap/>
            <w:vAlign w:val="bottom"/>
            <w:hideMark/>
          </w:tcPr>
          <w:p w14:paraId="245FDAAD" w14:textId="77777777" w:rsidR="00A23F7A" w:rsidRPr="00461A1F" w:rsidRDefault="00A23F7A" w:rsidP="00B5765E">
            <w:pPr>
              <w:jc w:val="right"/>
              <w:rPr>
                <w:rFonts w:ascii="Arial" w:eastAsia="Times New Roman" w:hAnsi="Arial" w:cs="Arial"/>
                <w:b/>
                <w:bCs/>
                <w:sz w:val="14"/>
                <w:szCs w:val="14"/>
                <w:lang w:eastAsia="sv-SE"/>
              </w:rPr>
            </w:pPr>
            <w:r w:rsidRPr="00461A1F">
              <w:rPr>
                <w:rFonts w:ascii="Arial" w:eastAsia="Times New Roman" w:hAnsi="Arial" w:cs="Arial"/>
                <w:b/>
                <w:bCs/>
                <w:sz w:val="14"/>
                <w:szCs w:val="14"/>
                <w:lang w:eastAsia="sv-SE"/>
              </w:rPr>
              <w:t xml:space="preserve">  -  </w:t>
            </w:r>
          </w:p>
        </w:tc>
        <w:tc>
          <w:tcPr>
            <w:tcW w:w="1080" w:type="dxa"/>
            <w:tcBorders>
              <w:top w:val="nil"/>
              <w:left w:val="nil"/>
              <w:bottom w:val="single" w:sz="4" w:space="0" w:color="auto"/>
              <w:right w:val="nil"/>
            </w:tcBorders>
            <w:shd w:val="clear" w:color="auto" w:fill="auto"/>
            <w:noWrap/>
            <w:vAlign w:val="bottom"/>
            <w:hideMark/>
          </w:tcPr>
          <w:p w14:paraId="0C54F086" w14:textId="77777777" w:rsidR="00A23F7A" w:rsidRPr="00461A1F" w:rsidRDefault="00A23F7A" w:rsidP="00B5765E">
            <w:pPr>
              <w:jc w:val="right"/>
              <w:rPr>
                <w:rFonts w:ascii="Arial" w:eastAsia="Times New Roman" w:hAnsi="Arial" w:cs="Arial"/>
                <w:b/>
                <w:bCs/>
                <w:sz w:val="14"/>
                <w:szCs w:val="14"/>
                <w:lang w:eastAsia="sv-SE"/>
              </w:rPr>
            </w:pPr>
            <w:r w:rsidRPr="00461A1F">
              <w:rPr>
                <w:rFonts w:ascii="Arial" w:eastAsia="Times New Roman" w:hAnsi="Arial" w:cs="Arial"/>
                <w:b/>
                <w:bCs/>
                <w:sz w:val="14"/>
                <w:szCs w:val="14"/>
                <w:lang w:eastAsia="sv-SE"/>
              </w:rPr>
              <w:t xml:space="preserve">- 25 </w:t>
            </w:r>
          </w:p>
        </w:tc>
        <w:tc>
          <w:tcPr>
            <w:tcW w:w="800" w:type="dxa"/>
            <w:tcBorders>
              <w:top w:val="nil"/>
              <w:left w:val="nil"/>
              <w:bottom w:val="single" w:sz="4" w:space="0" w:color="auto"/>
              <w:right w:val="nil"/>
            </w:tcBorders>
            <w:shd w:val="clear" w:color="auto" w:fill="auto"/>
            <w:noWrap/>
            <w:vAlign w:val="bottom"/>
            <w:hideMark/>
          </w:tcPr>
          <w:p w14:paraId="319BF7B5" w14:textId="77777777" w:rsidR="00A23F7A" w:rsidRPr="00461A1F" w:rsidRDefault="00A23F7A" w:rsidP="00B5765E">
            <w:pPr>
              <w:jc w:val="right"/>
              <w:rPr>
                <w:rFonts w:ascii="Arial" w:eastAsia="Times New Roman" w:hAnsi="Arial" w:cs="Arial"/>
                <w:b/>
                <w:bCs/>
                <w:sz w:val="14"/>
                <w:szCs w:val="14"/>
                <w:lang w:eastAsia="sv-SE"/>
              </w:rPr>
            </w:pPr>
            <w:r w:rsidRPr="00461A1F">
              <w:rPr>
                <w:rFonts w:ascii="Arial" w:eastAsia="Times New Roman" w:hAnsi="Arial" w:cs="Arial"/>
                <w:b/>
                <w:bCs/>
                <w:sz w:val="14"/>
                <w:szCs w:val="14"/>
                <w:lang w:eastAsia="sv-SE"/>
              </w:rPr>
              <w:t xml:space="preserve">68 824 </w:t>
            </w:r>
          </w:p>
        </w:tc>
      </w:tr>
    </w:tbl>
    <w:p w14:paraId="47B170F0" w14:textId="77777777" w:rsidR="00A23F7A" w:rsidRDefault="00A23F7A" w:rsidP="00B5765E"/>
    <w:p w14:paraId="7D467329" w14:textId="77777777" w:rsidR="00A23F7A" w:rsidRDefault="00A23F7A">
      <w:r>
        <w:br w:type="page"/>
      </w:r>
    </w:p>
    <w:tbl>
      <w:tblPr>
        <w:tblW w:w="8183" w:type="dxa"/>
        <w:tblInd w:w="-425" w:type="dxa"/>
        <w:tblCellMar>
          <w:left w:w="70" w:type="dxa"/>
          <w:right w:w="70" w:type="dxa"/>
        </w:tblCellMar>
        <w:tblLook w:val="04A0" w:firstRow="1" w:lastRow="0" w:firstColumn="1" w:lastColumn="0" w:noHBand="0" w:noVBand="1"/>
      </w:tblPr>
      <w:tblGrid>
        <w:gridCol w:w="5500"/>
        <w:gridCol w:w="900"/>
        <w:gridCol w:w="880"/>
        <w:gridCol w:w="903"/>
      </w:tblGrid>
      <w:tr w:rsidR="00A23F7A" w:rsidRPr="00461A1F" w14:paraId="498A82FF" w14:textId="77777777" w:rsidTr="00B5765E">
        <w:trPr>
          <w:trHeight w:val="180"/>
        </w:trPr>
        <w:tc>
          <w:tcPr>
            <w:tcW w:w="5500" w:type="dxa"/>
            <w:tcBorders>
              <w:top w:val="nil"/>
              <w:left w:val="nil"/>
              <w:bottom w:val="nil"/>
              <w:right w:val="nil"/>
            </w:tcBorders>
            <w:shd w:val="clear" w:color="auto" w:fill="auto"/>
            <w:noWrap/>
            <w:vAlign w:val="bottom"/>
            <w:hideMark/>
          </w:tcPr>
          <w:p w14:paraId="12BCF325" w14:textId="77777777" w:rsidR="00A23F7A" w:rsidRPr="00461A1F" w:rsidRDefault="00A23F7A" w:rsidP="00B5765E">
            <w:pPr>
              <w:rPr>
                <w:rFonts w:eastAsia="Times New Roman" w:cs="Times New Roman"/>
                <w:sz w:val="24"/>
                <w:szCs w:val="24"/>
                <w:lang w:eastAsia="sv-SE"/>
              </w:rPr>
            </w:pPr>
          </w:p>
        </w:tc>
        <w:tc>
          <w:tcPr>
            <w:tcW w:w="900" w:type="dxa"/>
            <w:tcBorders>
              <w:top w:val="nil"/>
              <w:left w:val="nil"/>
              <w:bottom w:val="nil"/>
              <w:right w:val="nil"/>
            </w:tcBorders>
            <w:shd w:val="clear" w:color="auto" w:fill="auto"/>
            <w:noWrap/>
            <w:vAlign w:val="bottom"/>
            <w:hideMark/>
          </w:tcPr>
          <w:p w14:paraId="75C880AB" w14:textId="77777777" w:rsidR="00A23F7A" w:rsidRPr="00461A1F" w:rsidRDefault="00A23F7A" w:rsidP="00B5765E">
            <w:pPr>
              <w:rPr>
                <w:rFonts w:eastAsia="Times New Roman" w:cs="Times New Roman"/>
                <w:lang w:eastAsia="sv-SE"/>
              </w:rPr>
            </w:pPr>
          </w:p>
        </w:tc>
        <w:tc>
          <w:tcPr>
            <w:tcW w:w="880" w:type="dxa"/>
            <w:tcBorders>
              <w:top w:val="nil"/>
              <w:left w:val="nil"/>
              <w:bottom w:val="nil"/>
              <w:right w:val="nil"/>
            </w:tcBorders>
            <w:shd w:val="clear" w:color="auto" w:fill="auto"/>
            <w:noWrap/>
            <w:vAlign w:val="bottom"/>
            <w:hideMark/>
          </w:tcPr>
          <w:p w14:paraId="27FD2319" w14:textId="77777777" w:rsidR="00A23F7A" w:rsidRPr="00461A1F" w:rsidRDefault="00A23F7A" w:rsidP="00B5765E">
            <w:pPr>
              <w:rPr>
                <w:rFonts w:eastAsia="Times New Roman" w:cs="Times New Roman"/>
                <w:lang w:eastAsia="sv-SE"/>
              </w:rPr>
            </w:pPr>
          </w:p>
        </w:tc>
        <w:tc>
          <w:tcPr>
            <w:tcW w:w="903" w:type="dxa"/>
            <w:tcBorders>
              <w:top w:val="nil"/>
              <w:left w:val="nil"/>
              <w:bottom w:val="nil"/>
              <w:right w:val="nil"/>
            </w:tcBorders>
            <w:shd w:val="clear" w:color="auto" w:fill="auto"/>
            <w:noWrap/>
            <w:vAlign w:val="bottom"/>
            <w:hideMark/>
          </w:tcPr>
          <w:p w14:paraId="35383D0A" w14:textId="77777777" w:rsidR="00A23F7A" w:rsidRPr="00461A1F" w:rsidRDefault="00A23F7A" w:rsidP="00B5765E">
            <w:pPr>
              <w:rPr>
                <w:rFonts w:eastAsia="Times New Roman" w:cs="Times New Roman"/>
                <w:lang w:eastAsia="sv-SE"/>
              </w:rPr>
            </w:pPr>
          </w:p>
        </w:tc>
      </w:tr>
      <w:tr w:rsidR="00A23F7A" w:rsidRPr="00461A1F" w14:paraId="0C716F5F" w14:textId="77777777" w:rsidTr="00B5765E">
        <w:trPr>
          <w:trHeight w:val="180"/>
        </w:trPr>
        <w:tc>
          <w:tcPr>
            <w:tcW w:w="5500" w:type="dxa"/>
            <w:tcBorders>
              <w:top w:val="nil"/>
              <w:left w:val="nil"/>
              <w:bottom w:val="single" w:sz="4" w:space="0" w:color="auto"/>
              <w:right w:val="nil"/>
            </w:tcBorders>
            <w:shd w:val="clear" w:color="auto" w:fill="auto"/>
            <w:noWrap/>
            <w:vAlign w:val="bottom"/>
            <w:hideMark/>
          </w:tcPr>
          <w:p w14:paraId="61D04CB9" w14:textId="77777777" w:rsidR="00A23F7A" w:rsidRPr="00461A1F" w:rsidRDefault="00A23F7A" w:rsidP="00B5765E">
            <w:pPr>
              <w:rPr>
                <w:rFonts w:ascii="Arial" w:eastAsia="Times New Roman" w:hAnsi="Arial" w:cs="Arial"/>
                <w:b/>
                <w:bCs/>
                <w:sz w:val="14"/>
                <w:szCs w:val="14"/>
                <w:lang w:eastAsia="sv-SE"/>
              </w:rPr>
            </w:pPr>
            <w:r w:rsidRPr="00461A1F">
              <w:rPr>
                <w:rFonts w:ascii="Arial" w:eastAsia="Times New Roman" w:hAnsi="Arial" w:cs="Arial"/>
                <w:b/>
                <w:bCs/>
                <w:sz w:val="14"/>
                <w:szCs w:val="14"/>
                <w:lang w:eastAsia="sv-SE"/>
              </w:rPr>
              <w:t>FINANSDEPARTEMENTET</w:t>
            </w:r>
          </w:p>
        </w:tc>
        <w:tc>
          <w:tcPr>
            <w:tcW w:w="900" w:type="dxa"/>
            <w:tcBorders>
              <w:top w:val="nil"/>
              <w:left w:val="nil"/>
              <w:bottom w:val="single" w:sz="4" w:space="0" w:color="auto"/>
              <w:right w:val="nil"/>
            </w:tcBorders>
            <w:shd w:val="clear" w:color="auto" w:fill="auto"/>
            <w:noWrap/>
            <w:vAlign w:val="bottom"/>
            <w:hideMark/>
          </w:tcPr>
          <w:p w14:paraId="0F1C381E"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w:t>
            </w:r>
          </w:p>
        </w:tc>
        <w:tc>
          <w:tcPr>
            <w:tcW w:w="880" w:type="dxa"/>
            <w:tcBorders>
              <w:top w:val="nil"/>
              <w:left w:val="nil"/>
              <w:bottom w:val="single" w:sz="4" w:space="0" w:color="auto"/>
              <w:right w:val="nil"/>
            </w:tcBorders>
            <w:shd w:val="clear" w:color="auto" w:fill="auto"/>
            <w:noWrap/>
            <w:vAlign w:val="bottom"/>
            <w:hideMark/>
          </w:tcPr>
          <w:p w14:paraId="48A18162"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w:t>
            </w:r>
          </w:p>
        </w:tc>
        <w:tc>
          <w:tcPr>
            <w:tcW w:w="903" w:type="dxa"/>
            <w:tcBorders>
              <w:top w:val="nil"/>
              <w:left w:val="nil"/>
              <w:bottom w:val="single" w:sz="4" w:space="0" w:color="auto"/>
              <w:right w:val="nil"/>
            </w:tcBorders>
            <w:shd w:val="clear" w:color="auto" w:fill="auto"/>
            <w:noWrap/>
            <w:vAlign w:val="bottom"/>
            <w:hideMark/>
          </w:tcPr>
          <w:p w14:paraId="76ED6610"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w:t>
            </w:r>
          </w:p>
        </w:tc>
      </w:tr>
      <w:tr w:rsidR="00A23F7A" w:rsidRPr="00461A1F" w14:paraId="102BEFE1" w14:textId="77777777" w:rsidTr="00B5765E">
        <w:trPr>
          <w:trHeight w:val="180"/>
        </w:trPr>
        <w:tc>
          <w:tcPr>
            <w:tcW w:w="5500" w:type="dxa"/>
            <w:tcBorders>
              <w:top w:val="nil"/>
              <w:left w:val="nil"/>
              <w:bottom w:val="single" w:sz="4" w:space="0" w:color="auto"/>
              <w:right w:val="nil"/>
            </w:tcBorders>
            <w:shd w:val="clear" w:color="auto" w:fill="auto"/>
            <w:noWrap/>
            <w:vAlign w:val="bottom"/>
            <w:hideMark/>
          </w:tcPr>
          <w:p w14:paraId="76CA5737"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w:t>
            </w:r>
          </w:p>
        </w:tc>
        <w:tc>
          <w:tcPr>
            <w:tcW w:w="900" w:type="dxa"/>
            <w:tcBorders>
              <w:top w:val="nil"/>
              <w:left w:val="nil"/>
              <w:bottom w:val="single" w:sz="4" w:space="0" w:color="auto"/>
              <w:right w:val="nil"/>
            </w:tcBorders>
            <w:shd w:val="clear" w:color="auto" w:fill="auto"/>
            <w:noWrap/>
            <w:vAlign w:val="bottom"/>
            <w:hideMark/>
          </w:tcPr>
          <w:p w14:paraId="4B80D2AA"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w:t>
            </w:r>
          </w:p>
        </w:tc>
        <w:tc>
          <w:tcPr>
            <w:tcW w:w="880" w:type="dxa"/>
            <w:tcBorders>
              <w:top w:val="nil"/>
              <w:left w:val="nil"/>
              <w:bottom w:val="single" w:sz="4" w:space="0" w:color="auto"/>
              <w:right w:val="nil"/>
            </w:tcBorders>
            <w:shd w:val="clear" w:color="auto" w:fill="auto"/>
            <w:noWrap/>
            <w:vAlign w:val="bottom"/>
            <w:hideMark/>
          </w:tcPr>
          <w:p w14:paraId="281E9D00"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w:t>
            </w:r>
          </w:p>
        </w:tc>
        <w:tc>
          <w:tcPr>
            <w:tcW w:w="903" w:type="dxa"/>
            <w:tcBorders>
              <w:top w:val="nil"/>
              <w:left w:val="nil"/>
              <w:bottom w:val="single" w:sz="4" w:space="0" w:color="auto"/>
              <w:right w:val="nil"/>
            </w:tcBorders>
            <w:shd w:val="clear" w:color="auto" w:fill="auto"/>
            <w:noWrap/>
            <w:vAlign w:val="bottom"/>
            <w:hideMark/>
          </w:tcPr>
          <w:p w14:paraId="3979C94A"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w:t>
            </w:r>
          </w:p>
        </w:tc>
      </w:tr>
      <w:tr w:rsidR="00A23F7A" w:rsidRPr="00461A1F" w14:paraId="6AB3C66A" w14:textId="77777777" w:rsidTr="00B5765E">
        <w:trPr>
          <w:trHeight w:val="180"/>
        </w:trPr>
        <w:tc>
          <w:tcPr>
            <w:tcW w:w="5500" w:type="dxa"/>
            <w:tcBorders>
              <w:top w:val="nil"/>
              <w:left w:val="nil"/>
              <w:bottom w:val="nil"/>
              <w:right w:val="nil"/>
            </w:tcBorders>
            <w:shd w:val="clear" w:color="auto" w:fill="auto"/>
            <w:noWrap/>
            <w:vAlign w:val="bottom"/>
            <w:hideMark/>
          </w:tcPr>
          <w:p w14:paraId="009E55F8"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Kommitténs benämning</w:t>
            </w:r>
          </w:p>
        </w:tc>
        <w:tc>
          <w:tcPr>
            <w:tcW w:w="1780" w:type="dxa"/>
            <w:gridSpan w:val="2"/>
            <w:tcBorders>
              <w:top w:val="nil"/>
              <w:left w:val="nil"/>
              <w:bottom w:val="nil"/>
              <w:right w:val="nil"/>
            </w:tcBorders>
            <w:shd w:val="clear" w:color="auto" w:fill="auto"/>
            <w:noWrap/>
            <w:vAlign w:val="bottom"/>
            <w:hideMark/>
          </w:tcPr>
          <w:p w14:paraId="5554CCA8" w14:textId="77777777" w:rsidR="00A23F7A" w:rsidRPr="00461A1F" w:rsidRDefault="00A23F7A" w:rsidP="00B5765E">
            <w:pPr>
              <w:rPr>
                <w:rFonts w:ascii="Arial" w:eastAsia="Times New Roman" w:hAnsi="Arial" w:cs="Arial"/>
                <w:sz w:val="14"/>
                <w:szCs w:val="14"/>
                <w:u w:val="single"/>
                <w:lang w:eastAsia="sv-SE"/>
              </w:rPr>
            </w:pPr>
            <w:r w:rsidRPr="00461A1F">
              <w:rPr>
                <w:rFonts w:ascii="Arial" w:eastAsia="Times New Roman" w:hAnsi="Arial" w:cs="Arial"/>
                <w:sz w:val="14"/>
                <w:szCs w:val="14"/>
                <w:u w:val="single"/>
                <w:lang w:eastAsia="sv-SE"/>
              </w:rPr>
              <w:t xml:space="preserve">Utgifter (i tusental kronor) </w:t>
            </w:r>
          </w:p>
        </w:tc>
        <w:tc>
          <w:tcPr>
            <w:tcW w:w="903" w:type="dxa"/>
            <w:tcBorders>
              <w:top w:val="nil"/>
              <w:left w:val="nil"/>
              <w:bottom w:val="nil"/>
              <w:right w:val="nil"/>
            </w:tcBorders>
            <w:shd w:val="clear" w:color="auto" w:fill="auto"/>
            <w:noWrap/>
            <w:vAlign w:val="bottom"/>
            <w:hideMark/>
          </w:tcPr>
          <w:p w14:paraId="313C2066" w14:textId="77777777" w:rsidR="00A23F7A" w:rsidRPr="00461A1F" w:rsidRDefault="00A23F7A" w:rsidP="00B5765E">
            <w:pPr>
              <w:rPr>
                <w:rFonts w:ascii="Arial" w:eastAsia="Times New Roman" w:hAnsi="Arial" w:cs="Arial"/>
                <w:sz w:val="14"/>
                <w:szCs w:val="14"/>
                <w:u w:val="single"/>
                <w:lang w:eastAsia="sv-SE"/>
              </w:rPr>
            </w:pPr>
          </w:p>
        </w:tc>
      </w:tr>
      <w:tr w:rsidR="00A23F7A" w:rsidRPr="00461A1F" w14:paraId="0F281913" w14:textId="77777777" w:rsidTr="00B5765E">
        <w:trPr>
          <w:trHeight w:val="180"/>
        </w:trPr>
        <w:tc>
          <w:tcPr>
            <w:tcW w:w="5500" w:type="dxa"/>
            <w:tcBorders>
              <w:top w:val="nil"/>
              <w:left w:val="nil"/>
              <w:bottom w:val="nil"/>
              <w:right w:val="nil"/>
            </w:tcBorders>
            <w:shd w:val="clear" w:color="auto" w:fill="auto"/>
            <w:noWrap/>
            <w:vAlign w:val="bottom"/>
            <w:hideMark/>
          </w:tcPr>
          <w:p w14:paraId="0DCFB6CA" w14:textId="77777777" w:rsidR="00A23F7A" w:rsidRPr="00461A1F" w:rsidRDefault="00A23F7A" w:rsidP="00B5765E">
            <w:pPr>
              <w:rPr>
                <w:rFonts w:eastAsia="Times New Roman" w:cs="Times New Roman"/>
                <w:lang w:eastAsia="sv-SE"/>
              </w:rPr>
            </w:pPr>
          </w:p>
        </w:tc>
        <w:tc>
          <w:tcPr>
            <w:tcW w:w="900" w:type="dxa"/>
            <w:tcBorders>
              <w:top w:val="nil"/>
              <w:left w:val="nil"/>
              <w:bottom w:val="nil"/>
              <w:right w:val="nil"/>
            </w:tcBorders>
            <w:shd w:val="clear" w:color="auto" w:fill="auto"/>
            <w:noWrap/>
            <w:vAlign w:val="bottom"/>
            <w:hideMark/>
          </w:tcPr>
          <w:p w14:paraId="74A41488"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t.o.m.</w:t>
            </w:r>
          </w:p>
        </w:tc>
        <w:tc>
          <w:tcPr>
            <w:tcW w:w="1783" w:type="dxa"/>
            <w:gridSpan w:val="2"/>
            <w:tcBorders>
              <w:top w:val="nil"/>
              <w:left w:val="nil"/>
              <w:bottom w:val="nil"/>
              <w:right w:val="nil"/>
            </w:tcBorders>
            <w:shd w:val="clear" w:color="auto" w:fill="auto"/>
            <w:noWrap/>
            <w:vAlign w:val="bottom"/>
            <w:hideMark/>
          </w:tcPr>
          <w:p w14:paraId="55B4AB9A" w14:textId="77777777" w:rsidR="00A23F7A" w:rsidRPr="00461A1F" w:rsidRDefault="00A23F7A" w:rsidP="00B5765E">
            <w:pPr>
              <w:rPr>
                <w:rFonts w:ascii="Arial" w:eastAsia="Times New Roman" w:hAnsi="Arial" w:cs="Arial"/>
                <w:sz w:val="14"/>
                <w:szCs w:val="14"/>
                <w:u w:val="single"/>
                <w:lang w:eastAsia="sv-SE"/>
              </w:rPr>
            </w:pPr>
            <w:r w:rsidRPr="00461A1F">
              <w:rPr>
                <w:rFonts w:ascii="Arial" w:eastAsia="Times New Roman" w:hAnsi="Arial" w:cs="Arial"/>
                <w:sz w:val="14"/>
                <w:szCs w:val="14"/>
                <w:u w:val="single"/>
                <w:lang w:eastAsia="sv-SE"/>
              </w:rPr>
              <w:t>2019-01-01--2019-12-31</w:t>
            </w:r>
          </w:p>
        </w:tc>
      </w:tr>
      <w:tr w:rsidR="00A23F7A" w:rsidRPr="00461A1F" w14:paraId="69F443D1" w14:textId="77777777" w:rsidTr="00B5765E">
        <w:trPr>
          <w:trHeight w:val="180"/>
        </w:trPr>
        <w:tc>
          <w:tcPr>
            <w:tcW w:w="5500" w:type="dxa"/>
            <w:tcBorders>
              <w:top w:val="nil"/>
              <w:left w:val="nil"/>
              <w:bottom w:val="nil"/>
              <w:right w:val="nil"/>
            </w:tcBorders>
            <w:shd w:val="clear" w:color="auto" w:fill="auto"/>
            <w:noWrap/>
            <w:vAlign w:val="bottom"/>
            <w:hideMark/>
          </w:tcPr>
          <w:p w14:paraId="1056B77C" w14:textId="77777777" w:rsidR="00A23F7A" w:rsidRPr="00461A1F" w:rsidRDefault="00A23F7A" w:rsidP="00B5765E">
            <w:pPr>
              <w:rPr>
                <w:rFonts w:ascii="Arial" w:eastAsia="Times New Roman" w:hAnsi="Arial" w:cs="Arial"/>
                <w:sz w:val="14"/>
                <w:szCs w:val="14"/>
                <w:u w:val="single"/>
                <w:lang w:eastAsia="sv-SE"/>
              </w:rPr>
            </w:pPr>
          </w:p>
        </w:tc>
        <w:tc>
          <w:tcPr>
            <w:tcW w:w="900" w:type="dxa"/>
            <w:tcBorders>
              <w:top w:val="nil"/>
              <w:left w:val="nil"/>
              <w:bottom w:val="nil"/>
              <w:right w:val="nil"/>
            </w:tcBorders>
            <w:shd w:val="clear" w:color="auto" w:fill="auto"/>
            <w:noWrap/>
            <w:vAlign w:val="bottom"/>
            <w:hideMark/>
          </w:tcPr>
          <w:p w14:paraId="69C9D1C2"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2018-12-31</w:t>
            </w:r>
          </w:p>
        </w:tc>
        <w:tc>
          <w:tcPr>
            <w:tcW w:w="880" w:type="dxa"/>
            <w:tcBorders>
              <w:top w:val="nil"/>
              <w:left w:val="nil"/>
              <w:bottom w:val="nil"/>
              <w:right w:val="nil"/>
            </w:tcBorders>
            <w:shd w:val="clear" w:color="auto" w:fill="auto"/>
            <w:noWrap/>
            <w:vAlign w:val="bottom"/>
            <w:hideMark/>
          </w:tcPr>
          <w:p w14:paraId="7E80E4C7"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Lön, m.m.</w:t>
            </w:r>
          </w:p>
        </w:tc>
        <w:tc>
          <w:tcPr>
            <w:tcW w:w="903" w:type="dxa"/>
            <w:tcBorders>
              <w:top w:val="nil"/>
              <w:left w:val="nil"/>
              <w:bottom w:val="nil"/>
              <w:right w:val="nil"/>
            </w:tcBorders>
            <w:shd w:val="clear" w:color="auto" w:fill="auto"/>
            <w:noWrap/>
            <w:vAlign w:val="bottom"/>
            <w:hideMark/>
          </w:tcPr>
          <w:p w14:paraId="31D59650"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Dagarvoden</w:t>
            </w:r>
          </w:p>
        </w:tc>
      </w:tr>
      <w:tr w:rsidR="00A23F7A" w:rsidRPr="00461A1F" w14:paraId="43D69C31" w14:textId="77777777" w:rsidTr="00B5765E">
        <w:trPr>
          <w:trHeight w:val="180"/>
        </w:trPr>
        <w:tc>
          <w:tcPr>
            <w:tcW w:w="5500" w:type="dxa"/>
            <w:tcBorders>
              <w:top w:val="nil"/>
              <w:left w:val="nil"/>
              <w:bottom w:val="nil"/>
              <w:right w:val="nil"/>
            </w:tcBorders>
            <w:shd w:val="clear" w:color="auto" w:fill="auto"/>
            <w:noWrap/>
            <w:vAlign w:val="bottom"/>
            <w:hideMark/>
          </w:tcPr>
          <w:p w14:paraId="5ADA9113" w14:textId="77777777" w:rsidR="00A23F7A" w:rsidRPr="00461A1F" w:rsidRDefault="00A23F7A" w:rsidP="00B5765E">
            <w:pPr>
              <w:rPr>
                <w:rFonts w:ascii="Arial" w:eastAsia="Times New Roman" w:hAnsi="Arial" w:cs="Arial"/>
                <w:sz w:val="14"/>
                <w:szCs w:val="14"/>
                <w:lang w:eastAsia="sv-SE"/>
              </w:rPr>
            </w:pPr>
          </w:p>
        </w:tc>
        <w:tc>
          <w:tcPr>
            <w:tcW w:w="900" w:type="dxa"/>
            <w:tcBorders>
              <w:top w:val="nil"/>
              <w:left w:val="nil"/>
              <w:bottom w:val="nil"/>
              <w:right w:val="nil"/>
            </w:tcBorders>
            <w:shd w:val="clear" w:color="auto" w:fill="auto"/>
            <w:noWrap/>
            <w:vAlign w:val="bottom"/>
            <w:hideMark/>
          </w:tcPr>
          <w:p w14:paraId="0DFC722D" w14:textId="77777777" w:rsidR="00A23F7A" w:rsidRPr="00461A1F" w:rsidRDefault="00A23F7A" w:rsidP="00B5765E">
            <w:pPr>
              <w:rPr>
                <w:rFonts w:eastAsia="Times New Roman" w:cs="Times New Roman"/>
                <w:lang w:eastAsia="sv-SE"/>
              </w:rPr>
            </w:pPr>
          </w:p>
        </w:tc>
        <w:tc>
          <w:tcPr>
            <w:tcW w:w="880" w:type="dxa"/>
            <w:tcBorders>
              <w:top w:val="nil"/>
              <w:left w:val="nil"/>
              <w:bottom w:val="nil"/>
              <w:right w:val="nil"/>
            </w:tcBorders>
            <w:shd w:val="clear" w:color="auto" w:fill="auto"/>
            <w:noWrap/>
            <w:vAlign w:val="bottom"/>
            <w:hideMark/>
          </w:tcPr>
          <w:p w14:paraId="28B4EDE2" w14:textId="77777777" w:rsidR="00A23F7A" w:rsidRPr="00461A1F" w:rsidRDefault="00A23F7A" w:rsidP="00B5765E">
            <w:pPr>
              <w:rPr>
                <w:rFonts w:eastAsia="Times New Roman" w:cs="Times New Roman"/>
                <w:lang w:eastAsia="sv-SE"/>
              </w:rPr>
            </w:pPr>
          </w:p>
        </w:tc>
        <w:tc>
          <w:tcPr>
            <w:tcW w:w="903" w:type="dxa"/>
            <w:tcBorders>
              <w:top w:val="nil"/>
              <w:left w:val="nil"/>
              <w:bottom w:val="nil"/>
              <w:right w:val="nil"/>
            </w:tcBorders>
            <w:shd w:val="clear" w:color="auto" w:fill="auto"/>
            <w:noWrap/>
            <w:vAlign w:val="bottom"/>
            <w:hideMark/>
          </w:tcPr>
          <w:p w14:paraId="4016C028" w14:textId="77777777" w:rsidR="00A23F7A" w:rsidRPr="00461A1F" w:rsidRDefault="00A23F7A" w:rsidP="00B5765E">
            <w:pPr>
              <w:rPr>
                <w:rFonts w:eastAsia="Times New Roman" w:cs="Times New Roman"/>
                <w:lang w:eastAsia="sv-SE"/>
              </w:rPr>
            </w:pPr>
          </w:p>
        </w:tc>
      </w:tr>
      <w:tr w:rsidR="00A23F7A" w:rsidRPr="00461A1F" w14:paraId="5EDE1D2F" w14:textId="77777777" w:rsidTr="00B5765E">
        <w:trPr>
          <w:trHeight w:val="180"/>
        </w:trPr>
        <w:tc>
          <w:tcPr>
            <w:tcW w:w="5500" w:type="dxa"/>
            <w:tcBorders>
              <w:top w:val="nil"/>
              <w:left w:val="nil"/>
              <w:bottom w:val="nil"/>
              <w:right w:val="nil"/>
            </w:tcBorders>
            <w:shd w:val="clear" w:color="auto" w:fill="auto"/>
            <w:noWrap/>
            <w:vAlign w:val="bottom"/>
            <w:hideMark/>
          </w:tcPr>
          <w:p w14:paraId="1B32DF97" w14:textId="77777777" w:rsidR="00A23F7A" w:rsidRPr="00461A1F" w:rsidRDefault="00A23F7A" w:rsidP="00B5765E">
            <w:pPr>
              <w:rPr>
                <w:rFonts w:eastAsia="Times New Roman" w:cs="Times New Roman"/>
                <w:lang w:eastAsia="sv-SE"/>
              </w:rPr>
            </w:pPr>
          </w:p>
        </w:tc>
        <w:tc>
          <w:tcPr>
            <w:tcW w:w="900" w:type="dxa"/>
            <w:tcBorders>
              <w:top w:val="nil"/>
              <w:left w:val="nil"/>
              <w:bottom w:val="nil"/>
              <w:right w:val="nil"/>
            </w:tcBorders>
            <w:shd w:val="clear" w:color="auto" w:fill="auto"/>
            <w:noWrap/>
            <w:vAlign w:val="bottom"/>
            <w:hideMark/>
          </w:tcPr>
          <w:p w14:paraId="09B86AE4" w14:textId="77777777" w:rsidR="00A23F7A" w:rsidRPr="00461A1F" w:rsidRDefault="00A23F7A" w:rsidP="00B5765E">
            <w:pPr>
              <w:rPr>
                <w:rFonts w:eastAsia="Times New Roman" w:cs="Times New Roman"/>
                <w:lang w:eastAsia="sv-SE"/>
              </w:rPr>
            </w:pPr>
          </w:p>
        </w:tc>
        <w:tc>
          <w:tcPr>
            <w:tcW w:w="880" w:type="dxa"/>
            <w:tcBorders>
              <w:top w:val="nil"/>
              <w:left w:val="nil"/>
              <w:bottom w:val="nil"/>
              <w:right w:val="nil"/>
            </w:tcBorders>
            <w:shd w:val="clear" w:color="auto" w:fill="auto"/>
            <w:noWrap/>
            <w:vAlign w:val="bottom"/>
            <w:hideMark/>
          </w:tcPr>
          <w:p w14:paraId="02E967CD" w14:textId="77777777" w:rsidR="00A23F7A" w:rsidRPr="00461A1F" w:rsidRDefault="00A23F7A" w:rsidP="00B5765E">
            <w:pPr>
              <w:rPr>
                <w:rFonts w:eastAsia="Times New Roman" w:cs="Times New Roman"/>
                <w:lang w:eastAsia="sv-SE"/>
              </w:rPr>
            </w:pPr>
          </w:p>
        </w:tc>
        <w:tc>
          <w:tcPr>
            <w:tcW w:w="903" w:type="dxa"/>
            <w:tcBorders>
              <w:top w:val="nil"/>
              <w:left w:val="nil"/>
              <w:bottom w:val="nil"/>
              <w:right w:val="nil"/>
            </w:tcBorders>
            <w:shd w:val="clear" w:color="auto" w:fill="auto"/>
            <w:noWrap/>
            <w:vAlign w:val="bottom"/>
            <w:hideMark/>
          </w:tcPr>
          <w:p w14:paraId="4F3FD513" w14:textId="77777777" w:rsidR="00A23F7A" w:rsidRPr="00461A1F" w:rsidRDefault="00A23F7A" w:rsidP="00B5765E">
            <w:pPr>
              <w:rPr>
                <w:rFonts w:eastAsia="Times New Roman" w:cs="Times New Roman"/>
                <w:lang w:eastAsia="sv-SE"/>
              </w:rPr>
            </w:pPr>
          </w:p>
        </w:tc>
      </w:tr>
      <w:tr w:rsidR="00A23F7A" w:rsidRPr="00461A1F" w14:paraId="05CF03DD" w14:textId="77777777" w:rsidTr="00B5765E">
        <w:trPr>
          <w:trHeight w:val="180"/>
        </w:trPr>
        <w:tc>
          <w:tcPr>
            <w:tcW w:w="5500" w:type="dxa"/>
            <w:tcBorders>
              <w:top w:val="nil"/>
              <w:left w:val="nil"/>
              <w:bottom w:val="single" w:sz="4" w:space="0" w:color="auto"/>
              <w:right w:val="nil"/>
            </w:tcBorders>
            <w:shd w:val="clear" w:color="auto" w:fill="auto"/>
            <w:noWrap/>
            <w:vAlign w:val="bottom"/>
            <w:hideMark/>
          </w:tcPr>
          <w:p w14:paraId="0A127868"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w:t>
            </w:r>
          </w:p>
        </w:tc>
        <w:tc>
          <w:tcPr>
            <w:tcW w:w="900" w:type="dxa"/>
            <w:tcBorders>
              <w:top w:val="nil"/>
              <w:left w:val="nil"/>
              <w:bottom w:val="single" w:sz="4" w:space="0" w:color="auto"/>
              <w:right w:val="nil"/>
            </w:tcBorders>
            <w:shd w:val="clear" w:color="auto" w:fill="auto"/>
            <w:noWrap/>
            <w:vAlign w:val="bottom"/>
            <w:hideMark/>
          </w:tcPr>
          <w:p w14:paraId="01A1E994"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w:t>
            </w:r>
          </w:p>
        </w:tc>
        <w:tc>
          <w:tcPr>
            <w:tcW w:w="880" w:type="dxa"/>
            <w:tcBorders>
              <w:top w:val="nil"/>
              <w:left w:val="nil"/>
              <w:bottom w:val="single" w:sz="4" w:space="0" w:color="auto"/>
              <w:right w:val="nil"/>
            </w:tcBorders>
            <w:shd w:val="clear" w:color="auto" w:fill="auto"/>
            <w:noWrap/>
            <w:vAlign w:val="bottom"/>
            <w:hideMark/>
          </w:tcPr>
          <w:p w14:paraId="3B8A844B"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w:t>
            </w:r>
          </w:p>
        </w:tc>
        <w:tc>
          <w:tcPr>
            <w:tcW w:w="903" w:type="dxa"/>
            <w:tcBorders>
              <w:top w:val="nil"/>
              <w:left w:val="nil"/>
              <w:bottom w:val="single" w:sz="4" w:space="0" w:color="auto"/>
              <w:right w:val="nil"/>
            </w:tcBorders>
            <w:shd w:val="clear" w:color="auto" w:fill="auto"/>
            <w:noWrap/>
            <w:vAlign w:val="bottom"/>
            <w:hideMark/>
          </w:tcPr>
          <w:p w14:paraId="4C020D8F"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w:t>
            </w:r>
          </w:p>
        </w:tc>
      </w:tr>
      <w:tr w:rsidR="00A23F7A" w:rsidRPr="00461A1F" w14:paraId="0AD072D5" w14:textId="77777777" w:rsidTr="00B5765E">
        <w:trPr>
          <w:trHeight w:val="180"/>
        </w:trPr>
        <w:tc>
          <w:tcPr>
            <w:tcW w:w="5500" w:type="dxa"/>
            <w:tcBorders>
              <w:top w:val="nil"/>
              <w:left w:val="nil"/>
              <w:bottom w:val="nil"/>
              <w:right w:val="nil"/>
            </w:tcBorders>
            <w:shd w:val="clear" w:color="auto" w:fill="auto"/>
            <w:noWrap/>
            <w:vAlign w:val="bottom"/>
            <w:hideMark/>
          </w:tcPr>
          <w:p w14:paraId="71D3F1C0" w14:textId="77777777" w:rsidR="00A23F7A" w:rsidRPr="00461A1F" w:rsidRDefault="00A23F7A" w:rsidP="00B5765E">
            <w:pPr>
              <w:rPr>
                <w:rFonts w:ascii="Arial" w:eastAsia="Times New Roman" w:hAnsi="Arial" w:cs="Arial"/>
                <w:sz w:val="14"/>
                <w:szCs w:val="14"/>
                <w:lang w:eastAsia="sv-SE"/>
              </w:rPr>
            </w:pPr>
          </w:p>
        </w:tc>
        <w:tc>
          <w:tcPr>
            <w:tcW w:w="900" w:type="dxa"/>
            <w:tcBorders>
              <w:top w:val="nil"/>
              <w:left w:val="nil"/>
              <w:bottom w:val="nil"/>
              <w:right w:val="nil"/>
            </w:tcBorders>
            <w:shd w:val="clear" w:color="auto" w:fill="auto"/>
            <w:noWrap/>
            <w:vAlign w:val="bottom"/>
            <w:hideMark/>
          </w:tcPr>
          <w:p w14:paraId="6AEE42FE" w14:textId="77777777" w:rsidR="00A23F7A" w:rsidRPr="00461A1F" w:rsidRDefault="00A23F7A" w:rsidP="00B5765E">
            <w:pPr>
              <w:rPr>
                <w:rFonts w:eastAsia="Times New Roman" w:cs="Times New Roman"/>
                <w:lang w:eastAsia="sv-SE"/>
              </w:rPr>
            </w:pPr>
          </w:p>
        </w:tc>
        <w:tc>
          <w:tcPr>
            <w:tcW w:w="880" w:type="dxa"/>
            <w:tcBorders>
              <w:top w:val="nil"/>
              <w:left w:val="nil"/>
              <w:bottom w:val="nil"/>
              <w:right w:val="nil"/>
            </w:tcBorders>
            <w:shd w:val="clear" w:color="auto" w:fill="auto"/>
            <w:noWrap/>
            <w:vAlign w:val="bottom"/>
            <w:hideMark/>
          </w:tcPr>
          <w:p w14:paraId="518CE802" w14:textId="77777777" w:rsidR="00A23F7A" w:rsidRPr="00461A1F" w:rsidRDefault="00A23F7A" w:rsidP="00B5765E">
            <w:pPr>
              <w:rPr>
                <w:rFonts w:eastAsia="Times New Roman" w:cs="Times New Roman"/>
                <w:lang w:eastAsia="sv-SE"/>
              </w:rPr>
            </w:pPr>
          </w:p>
        </w:tc>
        <w:tc>
          <w:tcPr>
            <w:tcW w:w="903" w:type="dxa"/>
            <w:tcBorders>
              <w:top w:val="nil"/>
              <w:left w:val="nil"/>
              <w:bottom w:val="nil"/>
              <w:right w:val="nil"/>
            </w:tcBorders>
            <w:shd w:val="clear" w:color="auto" w:fill="auto"/>
            <w:noWrap/>
            <w:vAlign w:val="bottom"/>
            <w:hideMark/>
          </w:tcPr>
          <w:p w14:paraId="25AD778F" w14:textId="77777777" w:rsidR="00A23F7A" w:rsidRPr="00461A1F" w:rsidRDefault="00A23F7A" w:rsidP="00B5765E">
            <w:pPr>
              <w:rPr>
                <w:rFonts w:eastAsia="Times New Roman" w:cs="Times New Roman"/>
                <w:lang w:eastAsia="sv-SE"/>
              </w:rPr>
            </w:pPr>
          </w:p>
        </w:tc>
      </w:tr>
      <w:tr w:rsidR="00A23F7A" w:rsidRPr="00461A1F" w14:paraId="72A7B716" w14:textId="77777777" w:rsidTr="00B5765E">
        <w:trPr>
          <w:trHeight w:val="180"/>
        </w:trPr>
        <w:tc>
          <w:tcPr>
            <w:tcW w:w="5500" w:type="dxa"/>
            <w:tcBorders>
              <w:top w:val="nil"/>
              <w:left w:val="nil"/>
              <w:bottom w:val="nil"/>
              <w:right w:val="nil"/>
            </w:tcBorders>
            <w:shd w:val="clear" w:color="auto" w:fill="auto"/>
            <w:noWrap/>
            <w:vAlign w:val="bottom"/>
            <w:hideMark/>
          </w:tcPr>
          <w:p w14:paraId="79D20C99" w14:textId="77777777" w:rsidR="00A23F7A" w:rsidRPr="00461A1F" w:rsidRDefault="00A23F7A" w:rsidP="00B5765E">
            <w:pPr>
              <w:rPr>
                <w:rFonts w:ascii="Arial" w:eastAsia="Times New Roman" w:hAnsi="Arial" w:cs="Arial"/>
                <w:b/>
                <w:bCs/>
                <w:sz w:val="14"/>
                <w:szCs w:val="14"/>
                <w:lang w:eastAsia="sv-SE"/>
              </w:rPr>
            </w:pPr>
            <w:r w:rsidRPr="00461A1F">
              <w:rPr>
                <w:rFonts w:ascii="Arial" w:eastAsia="Times New Roman" w:hAnsi="Arial" w:cs="Arial"/>
                <w:b/>
                <w:bCs/>
                <w:sz w:val="14"/>
                <w:szCs w:val="14"/>
                <w:lang w:eastAsia="sv-SE"/>
              </w:rPr>
              <w:t>Kommittéer som avslutat sin verksamhet</w:t>
            </w:r>
          </w:p>
        </w:tc>
        <w:tc>
          <w:tcPr>
            <w:tcW w:w="900" w:type="dxa"/>
            <w:tcBorders>
              <w:top w:val="nil"/>
              <w:left w:val="nil"/>
              <w:bottom w:val="nil"/>
              <w:right w:val="nil"/>
            </w:tcBorders>
            <w:shd w:val="clear" w:color="auto" w:fill="auto"/>
            <w:noWrap/>
            <w:vAlign w:val="bottom"/>
            <w:hideMark/>
          </w:tcPr>
          <w:p w14:paraId="0A3A44C5" w14:textId="77777777" w:rsidR="00A23F7A" w:rsidRPr="00461A1F" w:rsidRDefault="00A23F7A" w:rsidP="00B5765E">
            <w:pPr>
              <w:rPr>
                <w:rFonts w:ascii="Arial" w:eastAsia="Times New Roman" w:hAnsi="Arial" w:cs="Arial"/>
                <w:b/>
                <w:bCs/>
                <w:sz w:val="14"/>
                <w:szCs w:val="14"/>
                <w:lang w:eastAsia="sv-SE"/>
              </w:rPr>
            </w:pPr>
          </w:p>
        </w:tc>
        <w:tc>
          <w:tcPr>
            <w:tcW w:w="880" w:type="dxa"/>
            <w:tcBorders>
              <w:top w:val="nil"/>
              <w:left w:val="nil"/>
              <w:bottom w:val="nil"/>
              <w:right w:val="nil"/>
            </w:tcBorders>
            <w:shd w:val="clear" w:color="auto" w:fill="auto"/>
            <w:noWrap/>
            <w:vAlign w:val="bottom"/>
            <w:hideMark/>
          </w:tcPr>
          <w:p w14:paraId="786CDE5A" w14:textId="77777777" w:rsidR="00A23F7A" w:rsidRPr="00461A1F" w:rsidRDefault="00A23F7A" w:rsidP="00B5765E">
            <w:pPr>
              <w:rPr>
                <w:rFonts w:eastAsia="Times New Roman" w:cs="Times New Roman"/>
                <w:lang w:eastAsia="sv-SE"/>
              </w:rPr>
            </w:pPr>
          </w:p>
        </w:tc>
        <w:tc>
          <w:tcPr>
            <w:tcW w:w="903" w:type="dxa"/>
            <w:tcBorders>
              <w:top w:val="nil"/>
              <w:left w:val="nil"/>
              <w:bottom w:val="nil"/>
              <w:right w:val="nil"/>
            </w:tcBorders>
            <w:shd w:val="clear" w:color="auto" w:fill="auto"/>
            <w:noWrap/>
            <w:vAlign w:val="bottom"/>
            <w:hideMark/>
          </w:tcPr>
          <w:p w14:paraId="039B2A05" w14:textId="77777777" w:rsidR="00A23F7A" w:rsidRPr="00461A1F" w:rsidRDefault="00A23F7A" w:rsidP="00B5765E">
            <w:pPr>
              <w:rPr>
                <w:rFonts w:eastAsia="Times New Roman" w:cs="Times New Roman"/>
                <w:lang w:eastAsia="sv-SE"/>
              </w:rPr>
            </w:pPr>
          </w:p>
        </w:tc>
      </w:tr>
      <w:tr w:rsidR="00A23F7A" w:rsidRPr="00461A1F" w14:paraId="3FEAC599" w14:textId="77777777" w:rsidTr="00B5765E">
        <w:trPr>
          <w:trHeight w:val="180"/>
        </w:trPr>
        <w:tc>
          <w:tcPr>
            <w:tcW w:w="5500" w:type="dxa"/>
            <w:tcBorders>
              <w:top w:val="nil"/>
              <w:left w:val="nil"/>
              <w:bottom w:val="nil"/>
              <w:right w:val="nil"/>
            </w:tcBorders>
            <w:shd w:val="clear" w:color="auto" w:fill="auto"/>
            <w:noWrap/>
            <w:vAlign w:val="bottom"/>
            <w:hideMark/>
          </w:tcPr>
          <w:p w14:paraId="2727CCD1" w14:textId="77777777" w:rsidR="00A23F7A" w:rsidRPr="00461A1F" w:rsidRDefault="00A23F7A" w:rsidP="00B5765E">
            <w:pPr>
              <w:rPr>
                <w:rFonts w:ascii="Arial" w:eastAsia="Times New Roman" w:hAnsi="Arial" w:cs="Arial"/>
                <w:b/>
                <w:bCs/>
                <w:sz w:val="14"/>
                <w:szCs w:val="14"/>
                <w:lang w:eastAsia="sv-SE"/>
              </w:rPr>
            </w:pPr>
            <w:r w:rsidRPr="00461A1F">
              <w:rPr>
                <w:rFonts w:ascii="Arial" w:eastAsia="Times New Roman" w:hAnsi="Arial" w:cs="Arial"/>
                <w:b/>
                <w:bCs/>
                <w:sz w:val="14"/>
                <w:szCs w:val="14"/>
                <w:lang w:eastAsia="sv-SE"/>
              </w:rPr>
              <w:t>senast den 31 december 2019</w:t>
            </w:r>
          </w:p>
        </w:tc>
        <w:tc>
          <w:tcPr>
            <w:tcW w:w="900" w:type="dxa"/>
            <w:tcBorders>
              <w:top w:val="nil"/>
              <w:left w:val="nil"/>
              <w:bottom w:val="nil"/>
              <w:right w:val="nil"/>
            </w:tcBorders>
            <w:shd w:val="clear" w:color="auto" w:fill="auto"/>
            <w:noWrap/>
            <w:vAlign w:val="bottom"/>
            <w:hideMark/>
          </w:tcPr>
          <w:p w14:paraId="3CE93149" w14:textId="77777777" w:rsidR="00A23F7A" w:rsidRPr="00461A1F" w:rsidRDefault="00A23F7A" w:rsidP="00B5765E">
            <w:pPr>
              <w:rPr>
                <w:rFonts w:ascii="Arial" w:eastAsia="Times New Roman" w:hAnsi="Arial" w:cs="Arial"/>
                <w:b/>
                <w:bCs/>
                <w:sz w:val="14"/>
                <w:szCs w:val="14"/>
                <w:lang w:eastAsia="sv-SE"/>
              </w:rPr>
            </w:pPr>
          </w:p>
        </w:tc>
        <w:tc>
          <w:tcPr>
            <w:tcW w:w="880" w:type="dxa"/>
            <w:tcBorders>
              <w:top w:val="nil"/>
              <w:left w:val="nil"/>
              <w:bottom w:val="nil"/>
              <w:right w:val="nil"/>
            </w:tcBorders>
            <w:shd w:val="clear" w:color="auto" w:fill="auto"/>
            <w:noWrap/>
            <w:vAlign w:val="bottom"/>
            <w:hideMark/>
          </w:tcPr>
          <w:p w14:paraId="5914A2AC" w14:textId="77777777" w:rsidR="00A23F7A" w:rsidRPr="00461A1F" w:rsidRDefault="00A23F7A" w:rsidP="00B5765E">
            <w:pPr>
              <w:rPr>
                <w:rFonts w:eastAsia="Times New Roman" w:cs="Times New Roman"/>
                <w:lang w:eastAsia="sv-SE"/>
              </w:rPr>
            </w:pPr>
          </w:p>
        </w:tc>
        <w:tc>
          <w:tcPr>
            <w:tcW w:w="903" w:type="dxa"/>
            <w:tcBorders>
              <w:top w:val="nil"/>
              <w:left w:val="nil"/>
              <w:bottom w:val="nil"/>
              <w:right w:val="nil"/>
            </w:tcBorders>
            <w:shd w:val="clear" w:color="auto" w:fill="auto"/>
            <w:noWrap/>
            <w:vAlign w:val="bottom"/>
            <w:hideMark/>
          </w:tcPr>
          <w:p w14:paraId="07B18292" w14:textId="77777777" w:rsidR="00A23F7A" w:rsidRPr="00461A1F" w:rsidRDefault="00A23F7A" w:rsidP="00B5765E">
            <w:pPr>
              <w:rPr>
                <w:rFonts w:eastAsia="Times New Roman" w:cs="Times New Roman"/>
                <w:lang w:eastAsia="sv-SE"/>
              </w:rPr>
            </w:pPr>
          </w:p>
        </w:tc>
      </w:tr>
      <w:tr w:rsidR="00A23F7A" w:rsidRPr="00461A1F" w14:paraId="3394FB58" w14:textId="77777777" w:rsidTr="00B5765E">
        <w:trPr>
          <w:trHeight w:val="180"/>
        </w:trPr>
        <w:tc>
          <w:tcPr>
            <w:tcW w:w="5500" w:type="dxa"/>
            <w:tcBorders>
              <w:top w:val="nil"/>
              <w:left w:val="nil"/>
              <w:bottom w:val="nil"/>
              <w:right w:val="nil"/>
            </w:tcBorders>
            <w:shd w:val="clear" w:color="auto" w:fill="auto"/>
            <w:noWrap/>
            <w:vAlign w:val="bottom"/>
            <w:hideMark/>
          </w:tcPr>
          <w:p w14:paraId="2CAB5F04" w14:textId="77777777" w:rsidR="00A23F7A" w:rsidRPr="00461A1F" w:rsidRDefault="00A23F7A" w:rsidP="00B5765E">
            <w:pPr>
              <w:rPr>
                <w:rFonts w:eastAsia="Times New Roman" w:cs="Times New Roman"/>
                <w:lang w:eastAsia="sv-SE"/>
              </w:rPr>
            </w:pPr>
          </w:p>
        </w:tc>
        <w:tc>
          <w:tcPr>
            <w:tcW w:w="900" w:type="dxa"/>
            <w:tcBorders>
              <w:top w:val="nil"/>
              <w:left w:val="nil"/>
              <w:bottom w:val="nil"/>
              <w:right w:val="nil"/>
            </w:tcBorders>
            <w:shd w:val="clear" w:color="auto" w:fill="auto"/>
            <w:noWrap/>
            <w:vAlign w:val="bottom"/>
            <w:hideMark/>
          </w:tcPr>
          <w:p w14:paraId="4568ED87" w14:textId="77777777" w:rsidR="00A23F7A" w:rsidRPr="00461A1F" w:rsidRDefault="00A23F7A" w:rsidP="00B5765E">
            <w:pPr>
              <w:rPr>
                <w:rFonts w:eastAsia="Times New Roman" w:cs="Times New Roman"/>
                <w:lang w:eastAsia="sv-SE"/>
              </w:rPr>
            </w:pPr>
          </w:p>
        </w:tc>
        <w:tc>
          <w:tcPr>
            <w:tcW w:w="880" w:type="dxa"/>
            <w:tcBorders>
              <w:top w:val="nil"/>
              <w:left w:val="nil"/>
              <w:bottom w:val="nil"/>
              <w:right w:val="nil"/>
            </w:tcBorders>
            <w:shd w:val="clear" w:color="auto" w:fill="auto"/>
            <w:noWrap/>
            <w:vAlign w:val="bottom"/>
            <w:hideMark/>
          </w:tcPr>
          <w:p w14:paraId="656D1C0C" w14:textId="77777777" w:rsidR="00A23F7A" w:rsidRPr="00461A1F" w:rsidRDefault="00A23F7A" w:rsidP="00B5765E">
            <w:pPr>
              <w:rPr>
                <w:rFonts w:eastAsia="Times New Roman" w:cs="Times New Roman"/>
                <w:lang w:eastAsia="sv-SE"/>
              </w:rPr>
            </w:pPr>
          </w:p>
        </w:tc>
        <w:tc>
          <w:tcPr>
            <w:tcW w:w="903" w:type="dxa"/>
            <w:tcBorders>
              <w:top w:val="nil"/>
              <w:left w:val="nil"/>
              <w:bottom w:val="nil"/>
              <w:right w:val="nil"/>
            </w:tcBorders>
            <w:shd w:val="clear" w:color="auto" w:fill="auto"/>
            <w:noWrap/>
            <w:vAlign w:val="bottom"/>
            <w:hideMark/>
          </w:tcPr>
          <w:p w14:paraId="25D9E78E" w14:textId="77777777" w:rsidR="00A23F7A" w:rsidRPr="00461A1F" w:rsidRDefault="00A23F7A" w:rsidP="00B5765E">
            <w:pPr>
              <w:rPr>
                <w:rFonts w:eastAsia="Times New Roman" w:cs="Times New Roman"/>
                <w:lang w:eastAsia="sv-SE"/>
              </w:rPr>
            </w:pPr>
          </w:p>
        </w:tc>
      </w:tr>
      <w:tr w:rsidR="00A23F7A" w:rsidRPr="00461A1F" w14:paraId="25C15524" w14:textId="77777777" w:rsidTr="00B5765E">
        <w:trPr>
          <w:trHeight w:val="180"/>
        </w:trPr>
        <w:tc>
          <w:tcPr>
            <w:tcW w:w="5500" w:type="dxa"/>
            <w:tcBorders>
              <w:top w:val="nil"/>
              <w:left w:val="nil"/>
              <w:bottom w:val="nil"/>
              <w:right w:val="nil"/>
            </w:tcBorders>
            <w:shd w:val="clear" w:color="auto" w:fill="auto"/>
            <w:noWrap/>
            <w:vAlign w:val="bottom"/>
            <w:hideMark/>
          </w:tcPr>
          <w:p w14:paraId="757B20C1" w14:textId="77777777" w:rsidR="00A23F7A" w:rsidRPr="00461A1F" w:rsidRDefault="00A23F7A" w:rsidP="00B5765E">
            <w:pPr>
              <w:rPr>
                <w:rFonts w:eastAsia="Times New Roman" w:cs="Times New Roman"/>
                <w:lang w:eastAsia="sv-SE"/>
              </w:rPr>
            </w:pPr>
          </w:p>
        </w:tc>
        <w:tc>
          <w:tcPr>
            <w:tcW w:w="900" w:type="dxa"/>
            <w:tcBorders>
              <w:top w:val="nil"/>
              <w:left w:val="nil"/>
              <w:bottom w:val="nil"/>
              <w:right w:val="nil"/>
            </w:tcBorders>
            <w:shd w:val="clear" w:color="auto" w:fill="auto"/>
            <w:noWrap/>
            <w:vAlign w:val="bottom"/>
            <w:hideMark/>
          </w:tcPr>
          <w:p w14:paraId="0FA47863" w14:textId="77777777" w:rsidR="00A23F7A" w:rsidRPr="00461A1F" w:rsidRDefault="00A23F7A" w:rsidP="00B5765E">
            <w:pPr>
              <w:rPr>
                <w:rFonts w:eastAsia="Times New Roman" w:cs="Times New Roman"/>
                <w:lang w:eastAsia="sv-SE"/>
              </w:rPr>
            </w:pPr>
          </w:p>
        </w:tc>
        <w:tc>
          <w:tcPr>
            <w:tcW w:w="880" w:type="dxa"/>
            <w:tcBorders>
              <w:top w:val="nil"/>
              <w:left w:val="nil"/>
              <w:bottom w:val="nil"/>
              <w:right w:val="nil"/>
            </w:tcBorders>
            <w:shd w:val="clear" w:color="auto" w:fill="auto"/>
            <w:noWrap/>
            <w:vAlign w:val="bottom"/>
            <w:hideMark/>
          </w:tcPr>
          <w:p w14:paraId="33AB3393" w14:textId="77777777" w:rsidR="00A23F7A" w:rsidRPr="00461A1F" w:rsidRDefault="00A23F7A" w:rsidP="00B5765E">
            <w:pPr>
              <w:rPr>
                <w:rFonts w:eastAsia="Times New Roman" w:cs="Times New Roman"/>
                <w:lang w:eastAsia="sv-SE"/>
              </w:rPr>
            </w:pPr>
          </w:p>
        </w:tc>
        <w:tc>
          <w:tcPr>
            <w:tcW w:w="903" w:type="dxa"/>
            <w:tcBorders>
              <w:top w:val="nil"/>
              <w:left w:val="nil"/>
              <w:bottom w:val="nil"/>
              <w:right w:val="nil"/>
            </w:tcBorders>
            <w:shd w:val="clear" w:color="auto" w:fill="auto"/>
            <w:noWrap/>
            <w:vAlign w:val="bottom"/>
            <w:hideMark/>
          </w:tcPr>
          <w:p w14:paraId="49E65E6D" w14:textId="77777777" w:rsidR="00A23F7A" w:rsidRPr="00461A1F" w:rsidRDefault="00A23F7A" w:rsidP="00B5765E">
            <w:pPr>
              <w:rPr>
                <w:rFonts w:eastAsia="Times New Roman" w:cs="Times New Roman"/>
                <w:lang w:eastAsia="sv-SE"/>
              </w:rPr>
            </w:pPr>
          </w:p>
        </w:tc>
      </w:tr>
      <w:tr w:rsidR="00A23F7A" w:rsidRPr="00461A1F" w14:paraId="2C9D4211" w14:textId="77777777" w:rsidTr="00B5765E">
        <w:trPr>
          <w:trHeight w:val="180"/>
        </w:trPr>
        <w:tc>
          <w:tcPr>
            <w:tcW w:w="5500" w:type="dxa"/>
            <w:tcBorders>
              <w:top w:val="nil"/>
              <w:left w:val="nil"/>
              <w:bottom w:val="nil"/>
              <w:right w:val="nil"/>
            </w:tcBorders>
            <w:shd w:val="clear" w:color="auto" w:fill="auto"/>
            <w:noWrap/>
            <w:vAlign w:val="bottom"/>
            <w:hideMark/>
          </w:tcPr>
          <w:p w14:paraId="04EBFBE1"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Del. mot överutnyttjande av och felaktiga </w:t>
            </w:r>
            <w:proofErr w:type="spellStart"/>
            <w:r w:rsidRPr="00461A1F">
              <w:rPr>
                <w:rFonts w:ascii="Arial" w:eastAsia="Times New Roman" w:hAnsi="Arial" w:cs="Arial"/>
                <w:sz w:val="14"/>
                <w:szCs w:val="14"/>
                <w:lang w:eastAsia="sv-SE"/>
              </w:rPr>
              <w:t>utbet</w:t>
            </w:r>
            <w:proofErr w:type="spellEnd"/>
            <w:r w:rsidRPr="00461A1F">
              <w:rPr>
                <w:rFonts w:ascii="Arial" w:eastAsia="Times New Roman" w:hAnsi="Arial" w:cs="Arial"/>
                <w:sz w:val="14"/>
                <w:szCs w:val="14"/>
                <w:lang w:eastAsia="sv-SE"/>
              </w:rPr>
              <w:t>. från välfärdssystemen (Fi 2016:07)</w:t>
            </w:r>
          </w:p>
        </w:tc>
        <w:tc>
          <w:tcPr>
            <w:tcW w:w="900" w:type="dxa"/>
            <w:tcBorders>
              <w:top w:val="nil"/>
              <w:left w:val="nil"/>
              <w:bottom w:val="nil"/>
              <w:right w:val="nil"/>
            </w:tcBorders>
            <w:shd w:val="clear" w:color="auto" w:fill="auto"/>
            <w:noWrap/>
            <w:vAlign w:val="bottom"/>
            <w:hideMark/>
          </w:tcPr>
          <w:p w14:paraId="6C2AAA3F"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12 890 </w:t>
            </w:r>
          </w:p>
        </w:tc>
        <w:tc>
          <w:tcPr>
            <w:tcW w:w="880" w:type="dxa"/>
            <w:tcBorders>
              <w:top w:val="nil"/>
              <w:left w:val="nil"/>
              <w:bottom w:val="nil"/>
              <w:right w:val="nil"/>
            </w:tcBorders>
            <w:shd w:val="clear" w:color="auto" w:fill="auto"/>
            <w:noWrap/>
            <w:vAlign w:val="bottom"/>
            <w:hideMark/>
          </w:tcPr>
          <w:p w14:paraId="3BD225FA"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6 771 </w:t>
            </w:r>
          </w:p>
        </w:tc>
        <w:tc>
          <w:tcPr>
            <w:tcW w:w="903" w:type="dxa"/>
            <w:tcBorders>
              <w:top w:val="nil"/>
              <w:left w:val="nil"/>
              <w:bottom w:val="nil"/>
              <w:right w:val="nil"/>
            </w:tcBorders>
            <w:shd w:val="clear" w:color="auto" w:fill="auto"/>
            <w:noWrap/>
            <w:vAlign w:val="bottom"/>
            <w:hideMark/>
          </w:tcPr>
          <w:p w14:paraId="0807C1AA"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126 </w:t>
            </w:r>
          </w:p>
        </w:tc>
      </w:tr>
      <w:tr w:rsidR="00A23F7A" w:rsidRPr="00461A1F" w14:paraId="0ABB41C1" w14:textId="77777777" w:rsidTr="00B5765E">
        <w:trPr>
          <w:trHeight w:val="180"/>
        </w:trPr>
        <w:tc>
          <w:tcPr>
            <w:tcW w:w="5500" w:type="dxa"/>
            <w:tcBorders>
              <w:top w:val="nil"/>
              <w:left w:val="nil"/>
              <w:bottom w:val="nil"/>
              <w:right w:val="nil"/>
            </w:tcBorders>
            <w:shd w:val="clear" w:color="auto" w:fill="auto"/>
            <w:vAlign w:val="bottom"/>
            <w:hideMark/>
          </w:tcPr>
          <w:p w14:paraId="27FC5F91" w14:textId="471631B1"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Uppdrag att göra en översyn av den kupongskatterättsliga regleringen (Fi 2017:C)</w:t>
            </w:r>
          </w:p>
        </w:tc>
        <w:tc>
          <w:tcPr>
            <w:tcW w:w="900" w:type="dxa"/>
            <w:tcBorders>
              <w:top w:val="nil"/>
              <w:left w:val="nil"/>
              <w:bottom w:val="nil"/>
              <w:right w:val="nil"/>
            </w:tcBorders>
            <w:shd w:val="clear" w:color="auto" w:fill="auto"/>
            <w:noWrap/>
            <w:vAlign w:val="bottom"/>
            <w:hideMark/>
          </w:tcPr>
          <w:p w14:paraId="17EB0BE7"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2 827 </w:t>
            </w:r>
          </w:p>
        </w:tc>
        <w:tc>
          <w:tcPr>
            <w:tcW w:w="880" w:type="dxa"/>
            <w:tcBorders>
              <w:top w:val="nil"/>
              <w:left w:val="nil"/>
              <w:bottom w:val="nil"/>
              <w:right w:val="nil"/>
            </w:tcBorders>
            <w:shd w:val="clear" w:color="auto" w:fill="auto"/>
            <w:noWrap/>
            <w:vAlign w:val="bottom"/>
            <w:hideMark/>
          </w:tcPr>
          <w:p w14:paraId="2F3468AC"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461 </w:t>
            </w:r>
          </w:p>
        </w:tc>
        <w:tc>
          <w:tcPr>
            <w:tcW w:w="903" w:type="dxa"/>
            <w:tcBorders>
              <w:top w:val="nil"/>
              <w:left w:val="nil"/>
              <w:bottom w:val="nil"/>
              <w:right w:val="nil"/>
            </w:tcBorders>
            <w:shd w:val="clear" w:color="auto" w:fill="auto"/>
            <w:noWrap/>
            <w:vAlign w:val="bottom"/>
            <w:hideMark/>
          </w:tcPr>
          <w:p w14:paraId="08A05A77"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r>
      <w:tr w:rsidR="00A23F7A" w:rsidRPr="00461A1F" w14:paraId="3D60CBC7" w14:textId="77777777" w:rsidTr="00B5765E">
        <w:trPr>
          <w:trHeight w:val="180"/>
        </w:trPr>
        <w:tc>
          <w:tcPr>
            <w:tcW w:w="5500" w:type="dxa"/>
            <w:tcBorders>
              <w:top w:val="nil"/>
              <w:left w:val="nil"/>
              <w:bottom w:val="nil"/>
              <w:right w:val="nil"/>
            </w:tcBorders>
            <w:shd w:val="clear" w:color="auto" w:fill="auto"/>
            <w:vAlign w:val="bottom"/>
            <w:hideMark/>
          </w:tcPr>
          <w:p w14:paraId="4CD63745"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F-skatteutredningen (Fi 2017:08)</w:t>
            </w:r>
          </w:p>
        </w:tc>
        <w:tc>
          <w:tcPr>
            <w:tcW w:w="900" w:type="dxa"/>
            <w:tcBorders>
              <w:top w:val="nil"/>
              <w:left w:val="nil"/>
              <w:bottom w:val="nil"/>
              <w:right w:val="nil"/>
            </w:tcBorders>
            <w:shd w:val="clear" w:color="auto" w:fill="auto"/>
            <w:noWrap/>
            <w:vAlign w:val="bottom"/>
            <w:hideMark/>
          </w:tcPr>
          <w:p w14:paraId="511327B5"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2 809 </w:t>
            </w:r>
          </w:p>
        </w:tc>
        <w:tc>
          <w:tcPr>
            <w:tcW w:w="880" w:type="dxa"/>
            <w:tcBorders>
              <w:top w:val="nil"/>
              <w:left w:val="nil"/>
              <w:bottom w:val="nil"/>
              <w:right w:val="nil"/>
            </w:tcBorders>
            <w:shd w:val="clear" w:color="auto" w:fill="auto"/>
            <w:noWrap/>
            <w:vAlign w:val="bottom"/>
            <w:hideMark/>
          </w:tcPr>
          <w:p w14:paraId="66E73C31"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1 280 </w:t>
            </w:r>
          </w:p>
        </w:tc>
        <w:tc>
          <w:tcPr>
            <w:tcW w:w="903" w:type="dxa"/>
            <w:tcBorders>
              <w:top w:val="nil"/>
              <w:left w:val="nil"/>
              <w:bottom w:val="nil"/>
              <w:right w:val="nil"/>
            </w:tcBorders>
            <w:shd w:val="clear" w:color="auto" w:fill="auto"/>
            <w:noWrap/>
            <w:vAlign w:val="bottom"/>
            <w:hideMark/>
          </w:tcPr>
          <w:p w14:paraId="4FFD2427"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71 </w:t>
            </w:r>
          </w:p>
        </w:tc>
      </w:tr>
      <w:tr w:rsidR="00A23F7A" w:rsidRPr="00461A1F" w14:paraId="1F7ADCA8" w14:textId="77777777" w:rsidTr="00B5765E">
        <w:trPr>
          <w:trHeight w:val="180"/>
        </w:trPr>
        <w:tc>
          <w:tcPr>
            <w:tcW w:w="5500" w:type="dxa"/>
            <w:tcBorders>
              <w:top w:val="nil"/>
              <w:left w:val="nil"/>
              <w:bottom w:val="nil"/>
              <w:right w:val="nil"/>
            </w:tcBorders>
            <w:shd w:val="clear" w:color="auto" w:fill="auto"/>
            <w:vAlign w:val="bottom"/>
            <w:hideMark/>
          </w:tcPr>
          <w:p w14:paraId="45766271"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Utredningen om ett förändrat reseavdragssystem (Fi 2017:11)</w:t>
            </w:r>
          </w:p>
        </w:tc>
        <w:tc>
          <w:tcPr>
            <w:tcW w:w="900" w:type="dxa"/>
            <w:tcBorders>
              <w:top w:val="nil"/>
              <w:left w:val="nil"/>
              <w:bottom w:val="nil"/>
              <w:right w:val="nil"/>
            </w:tcBorders>
            <w:shd w:val="clear" w:color="auto" w:fill="auto"/>
            <w:noWrap/>
            <w:vAlign w:val="bottom"/>
            <w:hideMark/>
          </w:tcPr>
          <w:p w14:paraId="69AB5806"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2 098 </w:t>
            </w:r>
          </w:p>
        </w:tc>
        <w:tc>
          <w:tcPr>
            <w:tcW w:w="880" w:type="dxa"/>
            <w:tcBorders>
              <w:top w:val="nil"/>
              <w:left w:val="nil"/>
              <w:bottom w:val="nil"/>
              <w:right w:val="nil"/>
            </w:tcBorders>
            <w:shd w:val="clear" w:color="auto" w:fill="auto"/>
            <w:noWrap/>
            <w:vAlign w:val="bottom"/>
            <w:hideMark/>
          </w:tcPr>
          <w:p w14:paraId="6D5CC940"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933 </w:t>
            </w:r>
          </w:p>
        </w:tc>
        <w:tc>
          <w:tcPr>
            <w:tcW w:w="903" w:type="dxa"/>
            <w:tcBorders>
              <w:top w:val="nil"/>
              <w:left w:val="nil"/>
              <w:bottom w:val="nil"/>
              <w:right w:val="nil"/>
            </w:tcBorders>
            <w:shd w:val="clear" w:color="auto" w:fill="auto"/>
            <w:noWrap/>
            <w:vAlign w:val="bottom"/>
            <w:hideMark/>
          </w:tcPr>
          <w:p w14:paraId="1BA18BBF"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127 </w:t>
            </w:r>
          </w:p>
        </w:tc>
      </w:tr>
      <w:tr w:rsidR="00A23F7A" w:rsidRPr="00461A1F" w14:paraId="2EEA2D22" w14:textId="77777777" w:rsidTr="00B5765E">
        <w:trPr>
          <w:trHeight w:val="180"/>
        </w:trPr>
        <w:tc>
          <w:tcPr>
            <w:tcW w:w="5500" w:type="dxa"/>
            <w:tcBorders>
              <w:top w:val="nil"/>
              <w:left w:val="nil"/>
              <w:bottom w:val="nil"/>
              <w:right w:val="nil"/>
            </w:tcBorders>
            <w:shd w:val="clear" w:color="auto" w:fill="auto"/>
            <w:vAlign w:val="bottom"/>
            <w:hideMark/>
          </w:tcPr>
          <w:p w14:paraId="476FCA55"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Utr. Ett mer konkurrenskraftigt system för stöd vid korttidsarbete (Fi 2018:01)</w:t>
            </w:r>
          </w:p>
        </w:tc>
        <w:tc>
          <w:tcPr>
            <w:tcW w:w="900" w:type="dxa"/>
            <w:tcBorders>
              <w:top w:val="nil"/>
              <w:left w:val="nil"/>
              <w:bottom w:val="nil"/>
              <w:right w:val="nil"/>
            </w:tcBorders>
            <w:shd w:val="clear" w:color="auto" w:fill="auto"/>
            <w:noWrap/>
            <w:vAlign w:val="bottom"/>
            <w:hideMark/>
          </w:tcPr>
          <w:p w14:paraId="26B20CA7"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1 562 </w:t>
            </w:r>
          </w:p>
        </w:tc>
        <w:tc>
          <w:tcPr>
            <w:tcW w:w="880" w:type="dxa"/>
            <w:tcBorders>
              <w:top w:val="nil"/>
              <w:left w:val="nil"/>
              <w:bottom w:val="nil"/>
              <w:right w:val="nil"/>
            </w:tcBorders>
            <w:shd w:val="clear" w:color="auto" w:fill="auto"/>
            <w:noWrap/>
            <w:vAlign w:val="bottom"/>
            <w:hideMark/>
          </w:tcPr>
          <w:p w14:paraId="179C1A1E"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249 </w:t>
            </w:r>
          </w:p>
        </w:tc>
        <w:tc>
          <w:tcPr>
            <w:tcW w:w="903" w:type="dxa"/>
            <w:tcBorders>
              <w:top w:val="nil"/>
              <w:left w:val="nil"/>
              <w:bottom w:val="nil"/>
              <w:right w:val="nil"/>
            </w:tcBorders>
            <w:shd w:val="clear" w:color="auto" w:fill="auto"/>
            <w:noWrap/>
            <w:vAlign w:val="bottom"/>
            <w:hideMark/>
          </w:tcPr>
          <w:p w14:paraId="5AA2B442"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26 </w:t>
            </w:r>
          </w:p>
        </w:tc>
      </w:tr>
      <w:tr w:rsidR="00A23F7A" w:rsidRPr="00461A1F" w14:paraId="7E52365D" w14:textId="77777777" w:rsidTr="00B5765E">
        <w:trPr>
          <w:trHeight w:val="180"/>
        </w:trPr>
        <w:tc>
          <w:tcPr>
            <w:tcW w:w="5500" w:type="dxa"/>
            <w:tcBorders>
              <w:top w:val="nil"/>
              <w:left w:val="nil"/>
              <w:bottom w:val="nil"/>
              <w:right w:val="nil"/>
            </w:tcBorders>
            <w:shd w:val="clear" w:color="auto" w:fill="auto"/>
            <w:vAlign w:val="bottom"/>
            <w:hideMark/>
          </w:tcPr>
          <w:p w14:paraId="68D22D11"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Kommittén om översyn av det penningpolitiska </w:t>
            </w:r>
          </w:p>
        </w:tc>
        <w:tc>
          <w:tcPr>
            <w:tcW w:w="900" w:type="dxa"/>
            <w:tcBorders>
              <w:top w:val="nil"/>
              <w:left w:val="nil"/>
              <w:bottom w:val="nil"/>
              <w:right w:val="nil"/>
            </w:tcBorders>
            <w:shd w:val="clear" w:color="auto" w:fill="auto"/>
            <w:noWrap/>
            <w:vAlign w:val="bottom"/>
            <w:hideMark/>
          </w:tcPr>
          <w:p w14:paraId="6217DC76"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880" w:type="dxa"/>
            <w:tcBorders>
              <w:top w:val="nil"/>
              <w:left w:val="nil"/>
              <w:bottom w:val="nil"/>
              <w:right w:val="nil"/>
            </w:tcBorders>
            <w:shd w:val="clear" w:color="auto" w:fill="auto"/>
            <w:noWrap/>
            <w:vAlign w:val="bottom"/>
            <w:hideMark/>
          </w:tcPr>
          <w:p w14:paraId="48717B4D"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w:t>
            </w:r>
          </w:p>
        </w:tc>
        <w:tc>
          <w:tcPr>
            <w:tcW w:w="903" w:type="dxa"/>
            <w:tcBorders>
              <w:top w:val="nil"/>
              <w:left w:val="nil"/>
              <w:bottom w:val="nil"/>
              <w:right w:val="nil"/>
            </w:tcBorders>
            <w:shd w:val="clear" w:color="auto" w:fill="auto"/>
            <w:noWrap/>
            <w:vAlign w:val="bottom"/>
            <w:hideMark/>
          </w:tcPr>
          <w:p w14:paraId="44940A0C"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w:t>
            </w:r>
          </w:p>
        </w:tc>
      </w:tr>
      <w:tr w:rsidR="00A23F7A" w:rsidRPr="00461A1F" w14:paraId="73260C8F" w14:textId="77777777" w:rsidTr="00B5765E">
        <w:trPr>
          <w:trHeight w:val="180"/>
        </w:trPr>
        <w:tc>
          <w:tcPr>
            <w:tcW w:w="5500" w:type="dxa"/>
            <w:tcBorders>
              <w:top w:val="nil"/>
              <w:left w:val="nil"/>
              <w:bottom w:val="nil"/>
              <w:right w:val="nil"/>
            </w:tcBorders>
            <w:shd w:val="clear" w:color="auto" w:fill="auto"/>
            <w:vAlign w:val="bottom"/>
            <w:hideMark/>
          </w:tcPr>
          <w:p w14:paraId="32FC7CFB"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ramverket och riksbankslagen (Fi 2016:15)</w:t>
            </w:r>
          </w:p>
        </w:tc>
        <w:tc>
          <w:tcPr>
            <w:tcW w:w="900" w:type="dxa"/>
            <w:tcBorders>
              <w:top w:val="nil"/>
              <w:left w:val="nil"/>
              <w:bottom w:val="nil"/>
              <w:right w:val="nil"/>
            </w:tcBorders>
            <w:shd w:val="clear" w:color="auto" w:fill="auto"/>
            <w:noWrap/>
            <w:vAlign w:val="bottom"/>
            <w:hideMark/>
          </w:tcPr>
          <w:p w14:paraId="1B5371F1"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13 695 </w:t>
            </w:r>
          </w:p>
        </w:tc>
        <w:tc>
          <w:tcPr>
            <w:tcW w:w="880" w:type="dxa"/>
            <w:tcBorders>
              <w:top w:val="nil"/>
              <w:left w:val="nil"/>
              <w:bottom w:val="nil"/>
              <w:right w:val="nil"/>
            </w:tcBorders>
            <w:shd w:val="clear" w:color="auto" w:fill="auto"/>
            <w:noWrap/>
            <w:vAlign w:val="bottom"/>
            <w:hideMark/>
          </w:tcPr>
          <w:p w14:paraId="6B46EC56"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8 704 </w:t>
            </w:r>
          </w:p>
        </w:tc>
        <w:tc>
          <w:tcPr>
            <w:tcW w:w="903" w:type="dxa"/>
            <w:tcBorders>
              <w:top w:val="nil"/>
              <w:left w:val="nil"/>
              <w:bottom w:val="nil"/>
              <w:right w:val="nil"/>
            </w:tcBorders>
            <w:shd w:val="clear" w:color="auto" w:fill="auto"/>
            <w:noWrap/>
            <w:vAlign w:val="bottom"/>
            <w:hideMark/>
          </w:tcPr>
          <w:p w14:paraId="1AE58B84"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56 </w:t>
            </w:r>
          </w:p>
        </w:tc>
      </w:tr>
      <w:tr w:rsidR="00A23F7A" w:rsidRPr="00461A1F" w14:paraId="70DCD446" w14:textId="77777777" w:rsidTr="00B5765E">
        <w:trPr>
          <w:trHeight w:val="180"/>
        </w:trPr>
        <w:tc>
          <w:tcPr>
            <w:tcW w:w="5500" w:type="dxa"/>
            <w:tcBorders>
              <w:top w:val="nil"/>
              <w:left w:val="nil"/>
              <w:bottom w:val="nil"/>
              <w:right w:val="nil"/>
            </w:tcBorders>
            <w:shd w:val="clear" w:color="auto" w:fill="auto"/>
            <w:vAlign w:val="bottom"/>
            <w:hideMark/>
          </w:tcPr>
          <w:p w14:paraId="15BCC057"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Utr. om ett eventuellt deltagande i Europeiska bankunionen (Fi 2017:10)</w:t>
            </w:r>
          </w:p>
        </w:tc>
        <w:tc>
          <w:tcPr>
            <w:tcW w:w="900" w:type="dxa"/>
            <w:tcBorders>
              <w:top w:val="nil"/>
              <w:left w:val="nil"/>
              <w:bottom w:val="nil"/>
              <w:right w:val="nil"/>
            </w:tcBorders>
            <w:shd w:val="clear" w:color="auto" w:fill="auto"/>
            <w:noWrap/>
            <w:vAlign w:val="bottom"/>
            <w:hideMark/>
          </w:tcPr>
          <w:p w14:paraId="052B7CC9"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3 676 </w:t>
            </w:r>
          </w:p>
        </w:tc>
        <w:tc>
          <w:tcPr>
            <w:tcW w:w="880" w:type="dxa"/>
            <w:tcBorders>
              <w:top w:val="nil"/>
              <w:left w:val="nil"/>
              <w:bottom w:val="nil"/>
              <w:right w:val="nil"/>
            </w:tcBorders>
            <w:shd w:val="clear" w:color="auto" w:fill="auto"/>
            <w:noWrap/>
            <w:vAlign w:val="bottom"/>
            <w:hideMark/>
          </w:tcPr>
          <w:p w14:paraId="705EE0D1"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3 576 </w:t>
            </w:r>
          </w:p>
        </w:tc>
        <w:tc>
          <w:tcPr>
            <w:tcW w:w="903" w:type="dxa"/>
            <w:tcBorders>
              <w:top w:val="nil"/>
              <w:left w:val="nil"/>
              <w:bottom w:val="nil"/>
              <w:right w:val="nil"/>
            </w:tcBorders>
            <w:shd w:val="clear" w:color="auto" w:fill="auto"/>
            <w:noWrap/>
            <w:vAlign w:val="bottom"/>
            <w:hideMark/>
          </w:tcPr>
          <w:p w14:paraId="02E39BCE"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181 </w:t>
            </w:r>
          </w:p>
        </w:tc>
      </w:tr>
      <w:tr w:rsidR="00A23F7A" w:rsidRPr="00461A1F" w14:paraId="45FE50CC" w14:textId="77777777" w:rsidTr="00B5765E">
        <w:trPr>
          <w:trHeight w:val="180"/>
        </w:trPr>
        <w:tc>
          <w:tcPr>
            <w:tcW w:w="5500" w:type="dxa"/>
            <w:tcBorders>
              <w:top w:val="nil"/>
              <w:left w:val="nil"/>
              <w:bottom w:val="nil"/>
              <w:right w:val="nil"/>
            </w:tcBorders>
            <w:shd w:val="clear" w:color="auto" w:fill="auto"/>
            <w:noWrap/>
            <w:vAlign w:val="bottom"/>
            <w:hideMark/>
          </w:tcPr>
          <w:p w14:paraId="62C8623D" w14:textId="1B75F4D6"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Översyn av förvalsalternativet inom premiepension</w:t>
            </w:r>
            <w:r w:rsidR="00D1655D">
              <w:rPr>
                <w:rFonts w:ascii="Arial" w:eastAsia="Times New Roman" w:hAnsi="Arial" w:cs="Arial"/>
                <w:sz w:val="14"/>
                <w:szCs w:val="14"/>
                <w:lang w:eastAsia="sv-SE"/>
              </w:rPr>
              <w:t xml:space="preserve"> </w:t>
            </w:r>
            <w:r w:rsidRPr="00461A1F">
              <w:rPr>
                <w:rFonts w:ascii="Arial" w:eastAsia="Times New Roman" w:hAnsi="Arial" w:cs="Arial"/>
                <w:sz w:val="14"/>
                <w:szCs w:val="14"/>
                <w:lang w:eastAsia="sv-SE"/>
              </w:rPr>
              <w:t>(Fi 2018:A)</w:t>
            </w:r>
          </w:p>
        </w:tc>
        <w:tc>
          <w:tcPr>
            <w:tcW w:w="900" w:type="dxa"/>
            <w:tcBorders>
              <w:top w:val="nil"/>
              <w:left w:val="nil"/>
              <w:bottom w:val="nil"/>
              <w:right w:val="nil"/>
            </w:tcBorders>
            <w:shd w:val="clear" w:color="auto" w:fill="auto"/>
            <w:noWrap/>
            <w:vAlign w:val="bottom"/>
            <w:hideMark/>
          </w:tcPr>
          <w:p w14:paraId="3C6DA2CA" w14:textId="77777777" w:rsidR="00A23F7A" w:rsidRPr="00461A1F" w:rsidRDefault="00A23F7A" w:rsidP="00B5765E">
            <w:pPr>
              <w:rPr>
                <w:rFonts w:ascii="Arial" w:eastAsia="Times New Roman" w:hAnsi="Arial" w:cs="Arial"/>
                <w:sz w:val="14"/>
                <w:szCs w:val="14"/>
                <w:lang w:eastAsia="sv-SE"/>
              </w:rPr>
            </w:pPr>
          </w:p>
        </w:tc>
        <w:tc>
          <w:tcPr>
            <w:tcW w:w="880" w:type="dxa"/>
            <w:tcBorders>
              <w:top w:val="nil"/>
              <w:left w:val="nil"/>
              <w:bottom w:val="nil"/>
              <w:right w:val="nil"/>
            </w:tcBorders>
            <w:shd w:val="clear" w:color="auto" w:fill="auto"/>
            <w:noWrap/>
            <w:vAlign w:val="bottom"/>
            <w:hideMark/>
          </w:tcPr>
          <w:p w14:paraId="550AF70C"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708 </w:t>
            </w:r>
          </w:p>
        </w:tc>
        <w:tc>
          <w:tcPr>
            <w:tcW w:w="903" w:type="dxa"/>
            <w:tcBorders>
              <w:top w:val="nil"/>
              <w:left w:val="nil"/>
              <w:bottom w:val="nil"/>
              <w:right w:val="nil"/>
            </w:tcBorders>
            <w:shd w:val="clear" w:color="auto" w:fill="auto"/>
            <w:noWrap/>
            <w:vAlign w:val="bottom"/>
            <w:hideMark/>
          </w:tcPr>
          <w:p w14:paraId="20B47522"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r>
      <w:tr w:rsidR="00A23F7A" w:rsidRPr="00461A1F" w14:paraId="73789F4F" w14:textId="77777777" w:rsidTr="00B5765E">
        <w:trPr>
          <w:trHeight w:val="180"/>
        </w:trPr>
        <w:tc>
          <w:tcPr>
            <w:tcW w:w="5500" w:type="dxa"/>
            <w:tcBorders>
              <w:top w:val="nil"/>
              <w:left w:val="nil"/>
              <w:bottom w:val="nil"/>
              <w:right w:val="nil"/>
            </w:tcBorders>
            <w:shd w:val="clear" w:color="auto" w:fill="auto"/>
            <w:vAlign w:val="bottom"/>
            <w:hideMark/>
          </w:tcPr>
          <w:p w14:paraId="486E8BD5"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Långtidsutredningen (Fi 2017:D)</w:t>
            </w:r>
          </w:p>
        </w:tc>
        <w:tc>
          <w:tcPr>
            <w:tcW w:w="900" w:type="dxa"/>
            <w:tcBorders>
              <w:top w:val="nil"/>
              <w:left w:val="nil"/>
              <w:bottom w:val="nil"/>
              <w:right w:val="nil"/>
            </w:tcBorders>
            <w:shd w:val="clear" w:color="auto" w:fill="auto"/>
            <w:noWrap/>
            <w:vAlign w:val="bottom"/>
            <w:hideMark/>
          </w:tcPr>
          <w:p w14:paraId="53F74F88"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3 439 </w:t>
            </w:r>
          </w:p>
        </w:tc>
        <w:tc>
          <w:tcPr>
            <w:tcW w:w="880" w:type="dxa"/>
            <w:tcBorders>
              <w:top w:val="nil"/>
              <w:left w:val="nil"/>
              <w:bottom w:val="nil"/>
              <w:right w:val="nil"/>
            </w:tcBorders>
            <w:shd w:val="clear" w:color="auto" w:fill="auto"/>
            <w:noWrap/>
            <w:vAlign w:val="bottom"/>
            <w:hideMark/>
          </w:tcPr>
          <w:p w14:paraId="51B2F67D"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2 749 </w:t>
            </w:r>
          </w:p>
        </w:tc>
        <w:tc>
          <w:tcPr>
            <w:tcW w:w="903" w:type="dxa"/>
            <w:tcBorders>
              <w:top w:val="nil"/>
              <w:left w:val="nil"/>
              <w:bottom w:val="nil"/>
              <w:right w:val="nil"/>
            </w:tcBorders>
            <w:shd w:val="clear" w:color="auto" w:fill="auto"/>
            <w:noWrap/>
            <w:vAlign w:val="bottom"/>
            <w:hideMark/>
          </w:tcPr>
          <w:p w14:paraId="59A6EA55"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313 </w:t>
            </w:r>
          </w:p>
        </w:tc>
      </w:tr>
      <w:tr w:rsidR="00A23F7A" w:rsidRPr="00461A1F" w14:paraId="3141615C" w14:textId="77777777" w:rsidTr="00B5765E">
        <w:trPr>
          <w:trHeight w:val="180"/>
        </w:trPr>
        <w:tc>
          <w:tcPr>
            <w:tcW w:w="5500" w:type="dxa"/>
            <w:tcBorders>
              <w:top w:val="nil"/>
              <w:left w:val="nil"/>
              <w:bottom w:val="nil"/>
              <w:right w:val="nil"/>
            </w:tcBorders>
            <w:shd w:val="clear" w:color="auto" w:fill="auto"/>
            <w:vAlign w:val="bottom"/>
            <w:hideMark/>
          </w:tcPr>
          <w:p w14:paraId="75849122"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Kommittén för modernare byggregler (Fi N 2017:05)</w:t>
            </w:r>
          </w:p>
        </w:tc>
        <w:tc>
          <w:tcPr>
            <w:tcW w:w="900" w:type="dxa"/>
            <w:tcBorders>
              <w:top w:val="nil"/>
              <w:left w:val="nil"/>
              <w:bottom w:val="nil"/>
              <w:right w:val="nil"/>
            </w:tcBorders>
            <w:shd w:val="clear" w:color="auto" w:fill="auto"/>
            <w:noWrap/>
            <w:vAlign w:val="bottom"/>
            <w:hideMark/>
          </w:tcPr>
          <w:p w14:paraId="79C0B3DE"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13 814 </w:t>
            </w:r>
          </w:p>
        </w:tc>
        <w:tc>
          <w:tcPr>
            <w:tcW w:w="880" w:type="dxa"/>
            <w:tcBorders>
              <w:top w:val="nil"/>
              <w:left w:val="nil"/>
              <w:bottom w:val="nil"/>
              <w:right w:val="nil"/>
            </w:tcBorders>
            <w:shd w:val="clear" w:color="auto" w:fill="auto"/>
            <w:noWrap/>
            <w:vAlign w:val="bottom"/>
            <w:hideMark/>
          </w:tcPr>
          <w:p w14:paraId="70C148DA"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5 758 </w:t>
            </w:r>
          </w:p>
        </w:tc>
        <w:tc>
          <w:tcPr>
            <w:tcW w:w="903" w:type="dxa"/>
            <w:tcBorders>
              <w:top w:val="nil"/>
              <w:left w:val="nil"/>
              <w:bottom w:val="nil"/>
              <w:right w:val="nil"/>
            </w:tcBorders>
            <w:shd w:val="clear" w:color="auto" w:fill="auto"/>
            <w:noWrap/>
            <w:vAlign w:val="bottom"/>
            <w:hideMark/>
          </w:tcPr>
          <w:p w14:paraId="4214C11E"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196 </w:t>
            </w:r>
          </w:p>
        </w:tc>
      </w:tr>
      <w:tr w:rsidR="00A23F7A" w:rsidRPr="00461A1F" w14:paraId="203BAA6D" w14:textId="77777777" w:rsidTr="00B5765E">
        <w:trPr>
          <w:trHeight w:val="180"/>
        </w:trPr>
        <w:tc>
          <w:tcPr>
            <w:tcW w:w="5500" w:type="dxa"/>
            <w:tcBorders>
              <w:top w:val="nil"/>
              <w:left w:val="nil"/>
              <w:bottom w:val="nil"/>
              <w:right w:val="nil"/>
            </w:tcBorders>
            <w:shd w:val="clear" w:color="auto" w:fill="auto"/>
            <w:noWrap/>
            <w:vAlign w:val="bottom"/>
            <w:hideMark/>
          </w:tcPr>
          <w:p w14:paraId="3440C882"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2030-delegationen (FI 2016:01)</w:t>
            </w:r>
          </w:p>
        </w:tc>
        <w:tc>
          <w:tcPr>
            <w:tcW w:w="900" w:type="dxa"/>
            <w:tcBorders>
              <w:top w:val="nil"/>
              <w:left w:val="nil"/>
              <w:bottom w:val="nil"/>
              <w:right w:val="nil"/>
            </w:tcBorders>
            <w:shd w:val="clear" w:color="auto" w:fill="auto"/>
            <w:noWrap/>
            <w:vAlign w:val="bottom"/>
            <w:hideMark/>
          </w:tcPr>
          <w:p w14:paraId="34590502"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16 050 </w:t>
            </w:r>
          </w:p>
        </w:tc>
        <w:tc>
          <w:tcPr>
            <w:tcW w:w="880" w:type="dxa"/>
            <w:tcBorders>
              <w:top w:val="nil"/>
              <w:left w:val="nil"/>
              <w:bottom w:val="nil"/>
              <w:right w:val="nil"/>
            </w:tcBorders>
            <w:shd w:val="clear" w:color="auto" w:fill="auto"/>
            <w:noWrap/>
            <w:vAlign w:val="bottom"/>
            <w:hideMark/>
          </w:tcPr>
          <w:p w14:paraId="5621F923"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1 912 </w:t>
            </w:r>
          </w:p>
        </w:tc>
        <w:tc>
          <w:tcPr>
            <w:tcW w:w="903" w:type="dxa"/>
            <w:tcBorders>
              <w:top w:val="nil"/>
              <w:left w:val="nil"/>
              <w:bottom w:val="nil"/>
              <w:right w:val="nil"/>
            </w:tcBorders>
            <w:shd w:val="clear" w:color="auto" w:fill="auto"/>
            <w:noWrap/>
            <w:vAlign w:val="bottom"/>
            <w:hideMark/>
          </w:tcPr>
          <w:p w14:paraId="705FA4A1"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38 </w:t>
            </w:r>
          </w:p>
        </w:tc>
      </w:tr>
      <w:tr w:rsidR="00A23F7A" w:rsidRPr="00461A1F" w14:paraId="1D2CF95F" w14:textId="77777777" w:rsidTr="00B5765E">
        <w:trPr>
          <w:trHeight w:val="180"/>
        </w:trPr>
        <w:tc>
          <w:tcPr>
            <w:tcW w:w="5500" w:type="dxa"/>
            <w:tcBorders>
              <w:top w:val="nil"/>
              <w:left w:val="nil"/>
              <w:bottom w:val="nil"/>
              <w:right w:val="nil"/>
            </w:tcBorders>
            <w:shd w:val="clear" w:color="auto" w:fill="auto"/>
            <w:noWrap/>
            <w:vAlign w:val="bottom"/>
            <w:hideMark/>
          </w:tcPr>
          <w:p w14:paraId="2C05EDD7"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Utr. om kompletterande bestämmelser till EU:s förordning om</w:t>
            </w:r>
          </w:p>
        </w:tc>
        <w:tc>
          <w:tcPr>
            <w:tcW w:w="900" w:type="dxa"/>
            <w:tcBorders>
              <w:top w:val="nil"/>
              <w:left w:val="nil"/>
              <w:bottom w:val="nil"/>
              <w:right w:val="nil"/>
            </w:tcBorders>
            <w:shd w:val="clear" w:color="auto" w:fill="auto"/>
            <w:noWrap/>
            <w:vAlign w:val="bottom"/>
            <w:hideMark/>
          </w:tcPr>
          <w:p w14:paraId="7A822D90"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880" w:type="dxa"/>
            <w:tcBorders>
              <w:top w:val="nil"/>
              <w:left w:val="nil"/>
              <w:bottom w:val="nil"/>
              <w:right w:val="nil"/>
            </w:tcBorders>
            <w:shd w:val="clear" w:color="auto" w:fill="auto"/>
            <w:noWrap/>
            <w:vAlign w:val="bottom"/>
            <w:hideMark/>
          </w:tcPr>
          <w:p w14:paraId="6F1AF30F"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w:t>
            </w:r>
          </w:p>
        </w:tc>
        <w:tc>
          <w:tcPr>
            <w:tcW w:w="903" w:type="dxa"/>
            <w:tcBorders>
              <w:top w:val="nil"/>
              <w:left w:val="nil"/>
              <w:bottom w:val="nil"/>
              <w:right w:val="nil"/>
            </w:tcBorders>
            <w:shd w:val="clear" w:color="auto" w:fill="auto"/>
            <w:noWrap/>
            <w:vAlign w:val="bottom"/>
            <w:hideMark/>
          </w:tcPr>
          <w:p w14:paraId="77EB6920"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w:t>
            </w:r>
          </w:p>
        </w:tc>
      </w:tr>
      <w:tr w:rsidR="00A23F7A" w:rsidRPr="00461A1F" w14:paraId="29153BFA" w14:textId="77777777" w:rsidTr="00B5765E">
        <w:trPr>
          <w:trHeight w:val="180"/>
        </w:trPr>
        <w:tc>
          <w:tcPr>
            <w:tcW w:w="5500" w:type="dxa"/>
            <w:tcBorders>
              <w:top w:val="nil"/>
              <w:left w:val="nil"/>
              <w:bottom w:val="nil"/>
              <w:right w:val="nil"/>
            </w:tcBorders>
            <w:shd w:val="clear" w:color="auto" w:fill="auto"/>
            <w:noWrap/>
            <w:vAlign w:val="bottom"/>
            <w:hideMark/>
          </w:tcPr>
          <w:p w14:paraId="61677804"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konsumentskyddssamarbete (Fi 2018:02)</w:t>
            </w:r>
          </w:p>
        </w:tc>
        <w:tc>
          <w:tcPr>
            <w:tcW w:w="900" w:type="dxa"/>
            <w:tcBorders>
              <w:top w:val="nil"/>
              <w:left w:val="nil"/>
              <w:bottom w:val="nil"/>
              <w:right w:val="nil"/>
            </w:tcBorders>
            <w:shd w:val="clear" w:color="auto" w:fill="auto"/>
            <w:noWrap/>
            <w:vAlign w:val="bottom"/>
            <w:hideMark/>
          </w:tcPr>
          <w:p w14:paraId="59742EBB"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977 </w:t>
            </w:r>
          </w:p>
        </w:tc>
        <w:tc>
          <w:tcPr>
            <w:tcW w:w="880" w:type="dxa"/>
            <w:tcBorders>
              <w:top w:val="nil"/>
              <w:left w:val="nil"/>
              <w:bottom w:val="nil"/>
              <w:right w:val="nil"/>
            </w:tcBorders>
            <w:shd w:val="clear" w:color="auto" w:fill="auto"/>
            <w:noWrap/>
            <w:vAlign w:val="bottom"/>
            <w:hideMark/>
          </w:tcPr>
          <w:p w14:paraId="5931B0BF"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227 </w:t>
            </w:r>
          </w:p>
        </w:tc>
        <w:tc>
          <w:tcPr>
            <w:tcW w:w="903" w:type="dxa"/>
            <w:tcBorders>
              <w:top w:val="nil"/>
              <w:left w:val="nil"/>
              <w:bottom w:val="nil"/>
              <w:right w:val="nil"/>
            </w:tcBorders>
            <w:shd w:val="clear" w:color="auto" w:fill="auto"/>
            <w:noWrap/>
            <w:vAlign w:val="bottom"/>
            <w:hideMark/>
          </w:tcPr>
          <w:p w14:paraId="6256700B"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28 </w:t>
            </w:r>
          </w:p>
        </w:tc>
      </w:tr>
      <w:tr w:rsidR="00A23F7A" w:rsidRPr="00461A1F" w14:paraId="1F44BCF8" w14:textId="77777777" w:rsidTr="00B5765E">
        <w:trPr>
          <w:trHeight w:val="180"/>
        </w:trPr>
        <w:tc>
          <w:tcPr>
            <w:tcW w:w="5500" w:type="dxa"/>
            <w:tcBorders>
              <w:top w:val="nil"/>
              <w:left w:val="nil"/>
              <w:bottom w:val="nil"/>
              <w:right w:val="nil"/>
            </w:tcBorders>
            <w:shd w:val="clear" w:color="auto" w:fill="auto"/>
            <w:vAlign w:val="bottom"/>
            <w:hideMark/>
          </w:tcPr>
          <w:p w14:paraId="2EAAA177"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Utredningen om en tydlig definition av idéburna aktörer i välfärden (Fi 2018:04)</w:t>
            </w:r>
          </w:p>
        </w:tc>
        <w:tc>
          <w:tcPr>
            <w:tcW w:w="900" w:type="dxa"/>
            <w:tcBorders>
              <w:top w:val="nil"/>
              <w:left w:val="nil"/>
              <w:bottom w:val="nil"/>
              <w:right w:val="nil"/>
            </w:tcBorders>
            <w:shd w:val="clear" w:color="auto" w:fill="auto"/>
            <w:noWrap/>
            <w:vAlign w:val="bottom"/>
            <w:hideMark/>
          </w:tcPr>
          <w:p w14:paraId="63011C2F"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893 </w:t>
            </w:r>
          </w:p>
        </w:tc>
        <w:tc>
          <w:tcPr>
            <w:tcW w:w="880" w:type="dxa"/>
            <w:tcBorders>
              <w:top w:val="nil"/>
              <w:left w:val="nil"/>
              <w:bottom w:val="nil"/>
              <w:right w:val="nil"/>
            </w:tcBorders>
            <w:shd w:val="clear" w:color="auto" w:fill="auto"/>
            <w:noWrap/>
            <w:vAlign w:val="bottom"/>
            <w:hideMark/>
          </w:tcPr>
          <w:p w14:paraId="3CA31BA1"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2 350 </w:t>
            </w:r>
          </w:p>
        </w:tc>
        <w:tc>
          <w:tcPr>
            <w:tcW w:w="903" w:type="dxa"/>
            <w:tcBorders>
              <w:top w:val="nil"/>
              <w:left w:val="nil"/>
              <w:bottom w:val="nil"/>
              <w:right w:val="nil"/>
            </w:tcBorders>
            <w:shd w:val="clear" w:color="auto" w:fill="auto"/>
            <w:noWrap/>
            <w:vAlign w:val="bottom"/>
            <w:hideMark/>
          </w:tcPr>
          <w:p w14:paraId="5867C02F"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127 </w:t>
            </w:r>
          </w:p>
        </w:tc>
      </w:tr>
      <w:tr w:rsidR="00A23F7A" w:rsidRPr="00461A1F" w14:paraId="024D3E7B" w14:textId="77777777" w:rsidTr="00B5765E">
        <w:trPr>
          <w:trHeight w:val="180"/>
        </w:trPr>
        <w:tc>
          <w:tcPr>
            <w:tcW w:w="5500" w:type="dxa"/>
            <w:tcBorders>
              <w:top w:val="nil"/>
              <w:left w:val="nil"/>
              <w:bottom w:val="nil"/>
              <w:right w:val="nil"/>
            </w:tcBorders>
            <w:shd w:val="clear" w:color="auto" w:fill="auto"/>
            <w:vAlign w:val="bottom"/>
            <w:hideMark/>
          </w:tcPr>
          <w:p w14:paraId="2B122D2B"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Utr. om ökad statlig verksamhet i Härnösand (Fi 2018:11)</w:t>
            </w:r>
          </w:p>
        </w:tc>
        <w:tc>
          <w:tcPr>
            <w:tcW w:w="900" w:type="dxa"/>
            <w:tcBorders>
              <w:top w:val="nil"/>
              <w:left w:val="nil"/>
              <w:bottom w:val="nil"/>
              <w:right w:val="nil"/>
            </w:tcBorders>
            <w:shd w:val="clear" w:color="auto" w:fill="auto"/>
            <w:noWrap/>
            <w:vAlign w:val="bottom"/>
            <w:hideMark/>
          </w:tcPr>
          <w:p w14:paraId="735B9180"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175 </w:t>
            </w:r>
          </w:p>
        </w:tc>
        <w:tc>
          <w:tcPr>
            <w:tcW w:w="880" w:type="dxa"/>
            <w:tcBorders>
              <w:top w:val="nil"/>
              <w:left w:val="nil"/>
              <w:bottom w:val="nil"/>
              <w:right w:val="nil"/>
            </w:tcBorders>
            <w:shd w:val="clear" w:color="auto" w:fill="auto"/>
            <w:noWrap/>
            <w:vAlign w:val="bottom"/>
            <w:hideMark/>
          </w:tcPr>
          <w:p w14:paraId="1AE9D543"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257 </w:t>
            </w:r>
          </w:p>
        </w:tc>
        <w:tc>
          <w:tcPr>
            <w:tcW w:w="903" w:type="dxa"/>
            <w:tcBorders>
              <w:top w:val="nil"/>
              <w:left w:val="nil"/>
              <w:bottom w:val="nil"/>
              <w:right w:val="nil"/>
            </w:tcBorders>
            <w:shd w:val="clear" w:color="auto" w:fill="auto"/>
            <w:noWrap/>
            <w:vAlign w:val="bottom"/>
            <w:hideMark/>
          </w:tcPr>
          <w:p w14:paraId="17A72543"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72 </w:t>
            </w:r>
          </w:p>
        </w:tc>
      </w:tr>
      <w:tr w:rsidR="00A23F7A" w:rsidRPr="00461A1F" w14:paraId="6A2D645F" w14:textId="77777777" w:rsidTr="00B5765E">
        <w:trPr>
          <w:trHeight w:val="180"/>
        </w:trPr>
        <w:tc>
          <w:tcPr>
            <w:tcW w:w="5500" w:type="dxa"/>
            <w:tcBorders>
              <w:top w:val="nil"/>
              <w:left w:val="nil"/>
              <w:bottom w:val="nil"/>
              <w:right w:val="nil"/>
            </w:tcBorders>
            <w:shd w:val="clear" w:color="auto" w:fill="auto"/>
            <w:noWrap/>
            <w:vAlign w:val="bottom"/>
            <w:hideMark/>
          </w:tcPr>
          <w:p w14:paraId="68629E91" w14:textId="77777777" w:rsidR="00A23F7A" w:rsidRPr="00461A1F" w:rsidRDefault="00A23F7A" w:rsidP="00B5765E">
            <w:pPr>
              <w:jc w:val="right"/>
              <w:rPr>
                <w:rFonts w:ascii="Arial" w:eastAsia="Times New Roman" w:hAnsi="Arial" w:cs="Arial"/>
                <w:sz w:val="14"/>
                <w:szCs w:val="14"/>
                <w:lang w:eastAsia="sv-SE"/>
              </w:rPr>
            </w:pPr>
          </w:p>
        </w:tc>
        <w:tc>
          <w:tcPr>
            <w:tcW w:w="900" w:type="dxa"/>
            <w:tcBorders>
              <w:top w:val="nil"/>
              <w:left w:val="nil"/>
              <w:bottom w:val="nil"/>
              <w:right w:val="nil"/>
            </w:tcBorders>
            <w:shd w:val="clear" w:color="auto" w:fill="auto"/>
            <w:noWrap/>
            <w:vAlign w:val="bottom"/>
            <w:hideMark/>
          </w:tcPr>
          <w:p w14:paraId="2A6A0F20" w14:textId="77777777" w:rsidR="00A23F7A" w:rsidRPr="00461A1F" w:rsidRDefault="00A23F7A" w:rsidP="00B5765E">
            <w:pPr>
              <w:rPr>
                <w:rFonts w:eastAsia="Times New Roman" w:cs="Times New Roman"/>
                <w:lang w:eastAsia="sv-SE"/>
              </w:rPr>
            </w:pPr>
          </w:p>
        </w:tc>
        <w:tc>
          <w:tcPr>
            <w:tcW w:w="880" w:type="dxa"/>
            <w:tcBorders>
              <w:top w:val="nil"/>
              <w:left w:val="nil"/>
              <w:bottom w:val="nil"/>
              <w:right w:val="nil"/>
            </w:tcBorders>
            <w:shd w:val="clear" w:color="auto" w:fill="auto"/>
            <w:noWrap/>
            <w:vAlign w:val="bottom"/>
            <w:hideMark/>
          </w:tcPr>
          <w:p w14:paraId="41D2FF10" w14:textId="77777777" w:rsidR="00A23F7A" w:rsidRPr="00461A1F" w:rsidRDefault="00A23F7A" w:rsidP="00B5765E">
            <w:pPr>
              <w:rPr>
                <w:rFonts w:eastAsia="Times New Roman" w:cs="Times New Roman"/>
                <w:lang w:eastAsia="sv-SE"/>
              </w:rPr>
            </w:pPr>
          </w:p>
        </w:tc>
        <w:tc>
          <w:tcPr>
            <w:tcW w:w="903" w:type="dxa"/>
            <w:tcBorders>
              <w:top w:val="nil"/>
              <w:left w:val="nil"/>
              <w:bottom w:val="nil"/>
              <w:right w:val="nil"/>
            </w:tcBorders>
            <w:shd w:val="clear" w:color="auto" w:fill="auto"/>
            <w:noWrap/>
            <w:vAlign w:val="bottom"/>
            <w:hideMark/>
          </w:tcPr>
          <w:p w14:paraId="568FEABE" w14:textId="77777777" w:rsidR="00A23F7A" w:rsidRPr="00461A1F" w:rsidRDefault="00A23F7A" w:rsidP="00B5765E">
            <w:pPr>
              <w:rPr>
                <w:rFonts w:eastAsia="Times New Roman" w:cs="Times New Roman"/>
                <w:lang w:eastAsia="sv-SE"/>
              </w:rPr>
            </w:pPr>
          </w:p>
        </w:tc>
      </w:tr>
      <w:tr w:rsidR="00A23F7A" w:rsidRPr="00461A1F" w14:paraId="498ECB1B" w14:textId="77777777" w:rsidTr="00B5765E">
        <w:trPr>
          <w:trHeight w:val="180"/>
        </w:trPr>
        <w:tc>
          <w:tcPr>
            <w:tcW w:w="5500" w:type="dxa"/>
            <w:tcBorders>
              <w:top w:val="nil"/>
              <w:left w:val="nil"/>
              <w:bottom w:val="nil"/>
              <w:right w:val="nil"/>
            </w:tcBorders>
            <w:shd w:val="clear" w:color="auto" w:fill="auto"/>
            <w:noWrap/>
            <w:vAlign w:val="bottom"/>
            <w:hideMark/>
          </w:tcPr>
          <w:p w14:paraId="6A70792F"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w:t>
            </w:r>
            <w:r w:rsidRPr="00461A1F">
              <w:rPr>
                <w:rFonts w:ascii="Arial" w:eastAsia="Times New Roman" w:hAnsi="Arial" w:cs="Arial"/>
                <w:b/>
                <w:bCs/>
                <w:sz w:val="14"/>
                <w:szCs w:val="14"/>
                <w:lang w:eastAsia="sv-SE"/>
              </w:rPr>
              <w:t xml:space="preserve">             Summa</w:t>
            </w:r>
          </w:p>
        </w:tc>
        <w:tc>
          <w:tcPr>
            <w:tcW w:w="900" w:type="dxa"/>
            <w:tcBorders>
              <w:top w:val="nil"/>
              <w:left w:val="nil"/>
              <w:bottom w:val="nil"/>
              <w:right w:val="nil"/>
            </w:tcBorders>
            <w:shd w:val="clear" w:color="auto" w:fill="auto"/>
            <w:noWrap/>
            <w:vAlign w:val="bottom"/>
            <w:hideMark/>
          </w:tcPr>
          <w:p w14:paraId="77E5F6C2" w14:textId="77777777" w:rsidR="00A23F7A" w:rsidRPr="00461A1F" w:rsidRDefault="00A23F7A" w:rsidP="00B5765E">
            <w:pPr>
              <w:jc w:val="right"/>
              <w:rPr>
                <w:rFonts w:ascii="Arial" w:eastAsia="Times New Roman" w:hAnsi="Arial" w:cs="Arial"/>
                <w:b/>
                <w:bCs/>
                <w:sz w:val="14"/>
                <w:szCs w:val="14"/>
                <w:lang w:eastAsia="sv-SE"/>
              </w:rPr>
            </w:pPr>
            <w:r w:rsidRPr="00461A1F">
              <w:rPr>
                <w:rFonts w:ascii="Arial" w:eastAsia="Times New Roman" w:hAnsi="Arial" w:cs="Arial"/>
                <w:b/>
                <w:bCs/>
                <w:sz w:val="14"/>
                <w:szCs w:val="14"/>
                <w:lang w:eastAsia="sv-SE"/>
              </w:rPr>
              <w:t xml:space="preserve">74 905 </w:t>
            </w:r>
          </w:p>
        </w:tc>
        <w:tc>
          <w:tcPr>
            <w:tcW w:w="880" w:type="dxa"/>
            <w:tcBorders>
              <w:top w:val="nil"/>
              <w:left w:val="nil"/>
              <w:bottom w:val="nil"/>
              <w:right w:val="nil"/>
            </w:tcBorders>
            <w:shd w:val="clear" w:color="auto" w:fill="auto"/>
            <w:noWrap/>
            <w:vAlign w:val="bottom"/>
            <w:hideMark/>
          </w:tcPr>
          <w:p w14:paraId="4C3865E4" w14:textId="77777777" w:rsidR="00A23F7A" w:rsidRPr="00461A1F" w:rsidRDefault="00A23F7A" w:rsidP="00B5765E">
            <w:pPr>
              <w:jc w:val="right"/>
              <w:rPr>
                <w:rFonts w:ascii="Arial" w:eastAsia="Times New Roman" w:hAnsi="Arial" w:cs="Arial"/>
                <w:b/>
                <w:bCs/>
                <w:sz w:val="14"/>
                <w:szCs w:val="14"/>
                <w:lang w:eastAsia="sv-SE"/>
              </w:rPr>
            </w:pPr>
            <w:r w:rsidRPr="00461A1F">
              <w:rPr>
                <w:rFonts w:ascii="Arial" w:eastAsia="Times New Roman" w:hAnsi="Arial" w:cs="Arial"/>
                <w:b/>
                <w:bCs/>
                <w:sz w:val="14"/>
                <w:szCs w:val="14"/>
                <w:lang w:eastAsia="sv-SE"/>
              </w:rPr>
              <w:t xml:space="preserve">35 935 </w:t>
            </w:r>
          </w:p>
        </w:tc>
        <w:tc>
          <w:tcPr>
            <w:tcW w:w="903" w:type="dxa"/>
            <w:tcBorders>
              <w:top w:val="nil"/>
              <w:left w:val="nil"/>
              <w:bottom w:val="nil"/>
              <w:right w:val="nil"/>
            </w:tcBorders>
            <w:shd w:val="clear" w:color="auto" w:fill="auto"/>
            <w:noWrap/>
            <w:vAlign w:val="bottom"/>
            <w:hideMark/>
          </w:tcPr>
          <w:p w14:paraId="2AA9A795" w14:textId="77777777" w:rsidR="00A23F7A" w:rsidRPr="00461A1F" w:rsidRDefault="00A23F7A" w:rsidP="00B5765E">
            <w:pPr>
              <w:jc w:val="right"/>
              <w:rPr>
                <w:rFonts w:ascii="Arial" w:eastAsia="Times New Roman" w:hAnsi="Arial" w:cs="Arial"/>
                <w:b/>
                <w:bCs/>
                <w:sz w:val="14"/>
                <w:szCs w:val="14"/>
                <w:lang w:eastAsia="sv-SE"/>
              </w:rPr>
            </w:pPr>
            <w:r w:rsidRPr="00461A1F">
              <w:rPr>
                <w:rFonts w:ascii="Arial" w:eastAsia="Times New Roman" w:hAnsi="Arial" w:cs="Arial"/>
                <w:b/>
                <w:bCs/>
                <w:sz w:val="14"/>
                <w:szCs w:val="14"/>
                <w:lang w:eastAsia="sv-SE"/>
              </w:rPr>
              <w:t xml:space="preserve">1 361 </w:t>
            </w:r>
          </w:p>
        </w:tc>
      </w:tr>
      <w:tr w:rsidR="00A23F7A" w:rsidRPr="00461A1F" w14:paraId="7C9A990E" w14:textId="77777777" w:rsidTr="00B5765E">
        <w:trPr>
          <w:trHeight w:val="180"/>
        </w:trPr>
        <w:tc>
          <w:tcPr>
            <w:tcW w:w="5500" w:type="dxa"/>
            <w:tcBorders>
              <w:top w:val="nil"/>
              <w:left w:val="nil"/>
              <w:bottom w:val="nil"/>
              <w:right w:val="nil"/>
            </w:tcBorders>
            <w:shd w:val="clear" w:color="auto" w:fill="auto"/>
            <w:noWrap/>
            <w:vAlign w:val="bottom"/>
            <w:hideMark/>
          </w:tcPr>
          <w:p w14:paraId="0612ABB2" w14:textId="77777777" w:rsidR="00A23F7A" w:rsidRPr="00461A1F" w:rsidRDefault="00A23F7A" w:rsidP="00B5765E">
            <w:pPr>
              <w:jc w:val="right"/>
              <w:rPr>
                <w:rFonts w:ascii="Arial" w:eastAsia="Times New Roman" w:hAnsi="Arial" w:cs="Arial"/>
                <w:b/>
                <w:bCs/>
                <w:sz w:val="14"/>
                <w:szCs w:val="14"/>
                <w:lang w:eastAsia="sv-SE"/>
              </w:rPr>
            </w:pPr>
          </w:p>
        </w:tc>
        <w:tc>
          <w:tcPr>
            <w:tcW w:w="900" w:type="dxa"/>
            <w:tcBorders>
              <w:top w:val="nil"/>
              <w:left w:val="nil"/>
              <w:bottom w:val="nil"/>
              <w:right w:val="nil"/>
            </w:tcBorders>
            <w:shd w:val="clear" w:color="auto" w:fill="auto"/>
            <w:noWrap/>
            <w:vAlign w:val="bottom"/>
            <w:hideMark/>
          </w:tcPr>
          <w:p w14:paraId="155179D3" w14:textId="77777777" w:rsidR="00A23F7A" w:rsidRPr="00461A1F" w:rsidRDefault="00A23F7A" w:rsidP="00B5765E">
            <w:pPr>
              <w:rPr>
                <w:rFonts w:eastAsia="Times New Roman" w:cs="Times New Roman"/>
                <w:lang w:eastAsia="sv-SE"/>
              </w:rPr>
            </w:pPr>
          </w:p>
        </w:tc>
        <w:tc>
          <w:tcPr>
            <w:tcW w:w="880" w:type="dxa"/>
            <w:tcBorders>
              <w:top w:val="nil"/>
              <w:left w:val="nil"/>
              <w:bottom w:val="nil"/>
              <w:right w:val="nil"/>
            </w:tcBorders>
            <w:shd w:val="clear" w:color="auto" w:fill="auto"/>
            <w:noWrap/>
            <w:vAlign w:val="bottom"/>
            <w:hideMark/>
          </w:tcPr>
          <w:p w14:paraId="71BB42EE" w14:textId="77777777" w:rsidR="00A23F7A" w:rsidRPr="00461A1F" w:rsidRDefault="00A23F7A" w:rsidP="00B5765E">
            <w:pPr>
              <w:jc w:val="right"/>
              <w:rPr>
                <w:rFonts w:eastAsia="Times New Roman" w:cs="Times New Roman"/>
                <w:lang w:eastAsia="sv-SE"/>
              </w:rPr>
            </w:pPr>
          </w:p>
        </w:tc>
        <w:tc>
          <w:tcPr>
            <w:tcW w:w="903" w:type="dxa"/>
            <w:tcBorders>
              <w:top w:val="nil"/>
              <w:left w:val="nil"/>
              <w:bottom w:val="nil"/>
              <w:right w:val="nil"/>
            </w:tcBorders>
            <w:shd w:val="clear" w:color="auto" w:fill="auto"/>
            <w:noWrap/>
            <w:vAlign w:val="bottom"/>
            <w:hideMark/>
          </w:tcPr>
          <w:p w14:paraId="380395E7" w14:textId="77777777" w:rsidR="00A23F7A" w:rsidRPr="00461A1F" w:rsidRDefault="00A23F7A" w:rsidP="00B5765E">
            <w:pPr>
              <w:jc w:val="right"/>
              <w:rPr>
                <w:rFonts w:eastAsia="Times New Roman" w:cs="Times New Roman"/>
                <w:lang w:eastAsia="sv-SE"/>
              </w:rPr>
            </w:pPr>
          </w:p>
        </w:tc>
      </w:tr>
      <w:tr w:rsidR="00A23F7A" w:rsidRPr="00461A1F" w14:paraId="7EB784A2" w14:textId="77777777" w:rsidTr="00B5765E">
        <w:trPr>
          <w:trHeight w:val="180"/>
        </w:trPr>
        <w:tc>
          <w:tcPr>
            <w:tcW w:w="5500" w:type="dxa"/>
            <w:tcBorders>
              <w:top w:val="nil"/>
              <w:left w:val="nil"/>
              <w:bottom w:val="nil"/>
              <w:right w:val="nil"/>
            </w:tcBorders>
            <w:shd w:val="clear" w:color="auto" w:fill="auto"/>
            <w:noWrap/>
            <w:vAlign w:val="bottom"/>
            <w:hideMark/>
          </w:tcPr>
          <w:p w14:paraId="51EE9BA1" w14:textId="77777777" w:rsidR="00A23F7A" w:rsidRPr="00461A1F" w:rsidRDefault="00A23F7A" w:rsidP="00B5765E">
            <w:pPr>
              <w:rPr>
                <w:rFonts w:ascii="Arial" w:eastAsia="Times New Roman" w:hAnsi="Arial" w:cs="Arial"/>
                <w:b/>
                <w:bCs/>
                <w:sz w:val="14"/>
                <w:szCs w:val="14"/>
                <w:lang w:eastAsia="sv-SE"/>
              </w:rPr>
            </w:pPr>
            <w:r w:rsidRPr="00461A1F">
              <w:rPr>
                <w:rFonts w:ascii="Arial" w:eastAsia="Times New Roman" w:hAnsi="Arial" w:cs="Arial"/>
                <w:b/>
                <w:bCs/>
                <w:sz w:val="14"/>
                <w:szCs w:val="14"/>
                <w:lang w:eastAsia="sv-SE"/>
              </w:rPr>
              <w:t>Kommittéer som fortsätter sin verksamhet</w:t>
            </w:r>
          </w:p>
        </w:tc>
        <w:tc>
          <w:tcPr>
            <w:tcW w:w="900" w:type="dxa"/>
            <w:tcBorders>
              <w:top w:val="nil"/>
              <w:left w:val="nil"/>
              <w:bottom w:val="nil"/>
              <w:right w:val="nil"/>
            </w:tcBorders>
            <w:shd w:val="clear" w:color="auto" w:fill="auto"/>
            <w:noWrap/>
            <w:vAlign w:val="bottom"/>
            <w:hideMark/>
          </w:tcPr>
          <w:p w14:paraId="49D55EE8" w14:textId="77777777" w:rsidR="00A23F7A" w:rsidRPr="00461A1F" w:rsidRDefault="00A23F7A" w:rsidP="00B5765E">
            <w:pPr>
              <w:rPr>
                <w:rFonts w:ascii="Arial" w:eastAsia="Times New Roman" w:hAnsi="Arial" w:cs="Arial"/>
                <w:b/>
                <w:bCs/>
                <w:sz w:val="14"/>
                <w:szCs w:val="14"/>
                <w:lang w:eastAsia="sv-SE"/>
              </w:rPr>
            </w:pPr>
          </w:p>
        </w:tc>
        <w:tc>
          <w:tcPr>
            <w:tcW w:w="880" w:type="dxa"/>
            <w:tcBorders>
              <w:top w:val="nil"/>
              <w:left w:val="nil"/>
              <w:bottom w:val="nil"/>
              <w:right w:val="nil"/>
            </w:tcBorders>
            <w:shd w:val="clear" w:color="auto" w:fill="auto"/>
            <w:noWrap/>
            <w:vAlign w:val="bottom"/>
            <w:hideMark/>
          </w:tcPr>
          <w:p w14:paraId="19A6C7F2" w14:textId="77777777" w:rsidR="00A23F7A" w:rsidRPr="00461A1F" w:rsidRDefault="00A23F7A" w:rsidP="00B5765E">
            <w:pPr>
              <w:rPr>
                <w:rFonts w:eastAsia="Times New Roman" w:cs="Times New Roman"/>
                <w:lang w:eastAsia="sv-SE"/>
              </w:rPr>
            </w:pPr>
          </w:p>
        </w:tc>
        <w:tc>
          <w:tcPr>
            <w:tcW w:w="903" w:type="dxa"/>
            <w:tcBorders>
              <w:top w:val="nil"/>
              <w:left w:val="nil"/>
              <w:bottom w:val="nil"/>
              <w:right w:val="nil"/>
            </w:tcBorders>
            <w:shd w:val="clear" w:color="auto" w:fill="auto"/>
            <w:noWrap/>
            <w:vAlign w:val="bottom"/>
            <w:hideMark/>
          </w:tcPr>
          <w:p w14:paraId="2E514457" w14:textId="77777777" w:rsidR="00A23F7A" w:rsidRPr="00461A1F" w:rsidRDefault="00A23F7A" w:rsidP="00B5765E">
            <w:pPr>
              <w:rPr>
                <w:rFonts w:eastAsia="Times New Roman" w:cs="Times New Roman"/>
                <w:lang w:eastAsia="sv-SE"/>
              </w:rPr>
            </w:pPr>
          </w:p>
        </w:tc>
      </w:tr>
      <w:tr w:rsidR="00A23F7A" w:rsidRPr="00461A1F" w14:paraId="691557F8" w14:textId="77777777" w:rsidTr="00B5765E">
        <w:trPr>
          <w:trHeight w:val="180"/>
        </w:trPr>
        <w:tc>
          <w:tcPr>
            <w:tcW w:w="5500" w:type="dxa"/>
            <w:tcBorders>
              <w:top w:val="nil"/>
              <w:left w:val="nil"/>
              <w:bottom w:val="nil"/>
              <w:right w:val="nil"/>
            </w:tcBorders>
            <w:shd w:val="clear" w:color="auto" w:fill="auto"/>
            <w:noWrap/>
            <w:vAlign w:val="bottom"/>
            <w:hideMark/>
          </w:tcPr>
          <w:p w14:paraId="6168428C" w14:textId="77777777" w:rsidR="00A23F7A" w:rsidRPr="00461A1F" w:rsidRDefault="00A23F7A" w:rsidP="00B5765E">
            <w:pPr>
              <w:rPr>
                <w:rFonts w:ascii="Arial" w:eastAsia="Times New Roman" w:hAnsi="Arial" w:cs="Arial"/>
                <w:b/>
                <w:bCs/>
                <w:sz w:val="14"/>
                <w:szCs w:val="14"/>
                <w:lang w:eastAsia="sv-SE"/>
              </w:rPr>
            </w:pPr>
            <w:r w:rsidRPr="00461A1F">
              <w:rPr>
                <w:rFonts w:ascii="Arial" w:eastAsia="Times New Roman" w:hAnsi="Arial" w:cs="Arial"/>
                <w:b/>
                <w:bCs/>
                <w:sz w:val="14"/>
                <w:szCs w:val="14"/>
                <w:lang w:eastAsia="sv-SE"/>
              </w:rPr>
              <w:t>efter den 1 januari 2020</w:t>
            </w:r>
          </w:p>
        </w:tc>
        <w:tc>
          <w:tcPr>
            <w:tcW w:w="900" w:type="dxa"/>
            <w:tcBorders>
              <w:top w:val="nil"/>
              <w:left w:val="nil"/>
              <w:bottom w:val="nil"/>
              <w:right w:val="nil"/>
            </w:tcBorders>
            <w:shd w:val="clear" w:color="auto" w:fill="auto"/>
            <w:noWrap/>
            <w:vAlign w:val="bottom"/>
            <w:hideMark/>
          </w:tcPr>
          <w:p w14:paraId="77CDCCE6" w14:textId="77777777" w:rsidR="00A23F7A" w:rsidRPr="00461A1F" w:rsidRDefault="00A23F7A" w:rsidP="00B5765E">
            <w:pPr>
              <w:rPr>
                <w:rFonts w:ascii="Arial" w:eastAsia="Times New Roman" w:hAnsi="Arial" w:cs="Arial"/>
                <w:b/>
                <w:bCs/>
                <w:sz w:val="14"/>
                <w:szCs w:val="14"/>
                <w:lang w:eastAsia="sv-SE"/>
              </w:rPr>
            </w:pPr>
          </w:p>
        </w:tc>
        <w:tc>
          <w:tcPr>
            <w:tcW w:w="880" w:type="dxa"/>
            <w:tcBorders>
              <w:top w:val="nil"/>
              <w:left w:val="nil"/>
              <w:bottom w:val="nil"/>
              <w:right w:val="nil"/>
            </w:tcBorders>
            <w:shd w:val="clear" w:color="auto" w:fill="auto"/>
            <w:noWrap/>
            <w:vAlign w:val="bottom"/>
            <w:hideMark/>
          </w:tcPr>
          <w:p w14:paraId="2D3A7DCE" w14:textId="77777777" w:rsidR="00A23F7A" w:rsidRPr="00461A1F" w:rsidRDefault="00A23F7A" w:rsidP="00B5765E">
            <w:pPr>
              <w:rPr>
                <w:rFonts w:eastAsia="Times New Roman" w:cs="Times New Roman"/>
                <w:lang w:eastAsia="sv-SE"/>
              </w:rPr>
            </w:pPr>
          </w:p>
        </w:tc>
        <w:tc>
          <w:tcPr>
            <w:tcW w:w="903" w:type="dxa"/>
            <w:tcBorders>
              <w:top w:val="nil"/>
              <w:left w:val="nil"/>
              <w:bottom w:val="nil"/>
              <w:right w:val="nil"/>
            </w:tcBorders>
            <w:shd w:val="clear" w:color="auto" w:fill="auto"/>
            <w:noWrap/>
            <w:vAlign w:val="bottom"/>
            <w:hideMark/>
          </w:tcPr>
          <w:p w14:paraId="37F91131" w14:textId="77777777" w:rsidR="00A23F7A" w:rsidRPr="00461A1F" w:rsidRDefault="00A23F7A" w:rsidP="00B5765E">
            <w:pPr>
              <w:rPr>
                <w:rFonts w:eastAsia="Times New Roman" w:cs="Times New Roman"/>
                <w:lang w:eastAsia="sv-SE"/>
              </w:rPr>
            </w:pPr>
          </w:p>
        </w:tc>
      </w:tr>
      <w:tr w:rsidR="00A23F7A" w:rsidRPr="00461A1F" w14:paraId="238FC029" w14:textId="77777777" w:rsidTr="00B5765E">
        <w:trPr>
          <w:trHeight w:val="180"/>
        </w:trPr>
        <w:tc>
          <w:tcPr>
            <w:tcW w:w="5500" w:type="dxa"/>
            <w:tcBorders>
              <w:top w:val="nil"/>
              <w:left w:val="nil"/>
              <w:bottom w:val="nil"/>
              <w:right w:val="nil"/>
            </w:tcBorders>
            <w:shd w:val="clear" w:color="auto" w:fill="auto"/>
            <w:noWrap/>
            <w:vAlign w:val="bottom"/>
            <w:hideMark/>
          </w:tcPr>
          <w:p w14:paraId="72DCB6C2" w14:textId="77777777" w:rsidR="00A23F7A" w:rsidRPr="00461A1F" w:rsidRDefault="00A23F7A" w:rsidP="00B5765E">
            <w:pPr>
              <w:rPr>
                <w:rFonts w:eastAsia="Times New Roman" w:cs="Times New Roman"/>
                <w:lang w:eastAsia="sv-SE"/>
              </w:rPr>
            </w:pPr>
          </w:p>
        </w:tc>
        <w:tc>
          <w:tcPr>
            <w:tcW w:w="900" w:type="dxa"/>
            <w:tcBorders>
              <w:top w:val="nil"/>
              <w:left w:val="nil"/>
              <w:bottom w:val="nil"/>
              <w:right w:val="nil"/>
            </w:tcBorders>
            <w:shd w:val="clear" w:color="auto" w:fill="auto"/>
            <w:noWrap/>
            <w:vAlign w:val="bottom"/>
            <w:hideMark/>
          </w:tcPr>
          <w:p w14:paraId="185C1F60" w14:textId="77777777" w:rsidR="00A23F7A" w:rsidRPr="00461A1F" w:rsidRDefault="00A23F7A" w:rsidP="00B5765E">
            <w:pPr>
              <w:rPr>
                <w:rFonts w:eastAsia="Times New Roman" w:cs="Times New Roman"/>
                <w:lang w:eastAsia="sv-SE"/>
              </w:rPr>
            </w:pPr>
          </w:p>
        </w:tc>
        <w:tc>
          <w:tcPr>
            <w:tcW w:w="880" w:type="dxa"/>
            <w:tcBorders>
              <w:top w:val="nil"/>
              <w:left w:val="nil"/>
              <w:bottom w:val="nil"/>
              <w:right w:val="nil"/>
            </w:tcBorders>
            <w:shd w:val="clear" w:color="auto" w:fill="auto"/>
            <w:noWrap/>
            <w:vAlign w:val="bottom"/>
            <w:hideMark/>
          </w:tcPr>
          <w:p w14:paraId="212C52C2" w14:textId="77777777" w:rsidR="00A23F7A" w:rsidRPr="00461A1F" w:rsidRDefault="00A23F7A" w:rsidP="00B5765E">
            <w:pPr>
              <w:rPr>
                <w:rFonts w:eastAsia="Times New Roman" w:cs="Times New Roman"/>
                <w:lang w:eastAsia="sv-SE"/>
              </w:rPr>
            </w:pPr>
          </w:p>
        </w:tc>
        <w:tc>
          <w:tcPr>
            <w:tcW w:w="903" w:type="dxa"/>
            <w:tcBorders>
              <w:top w:val="nil"/>
              <w:left w:val="nil"/>
              <w:bottom w:val="nil"/>
              <w:right w:val="nil"/>
            </w:tcBorders>
            <w:shd w:val="clear" w:color="auto" w:fill="auto"/>
            <w:noWrap/>
            <w:vAlign w:val="bottom"/>
            <w:hideMark/>
          </w:tcPr>
          <w:p w14:paraId="3C6FAEC0" w14:textId="77777777" w:rsidR="00A23F7A" w:rsidRPr="00461A1F" w:rsidRDefault="00A23F7A" w:rsidP="00B5765E">
            <w:pPr>
              <w:rPr>
                <w:rFonts w:eastAsia="Times New Roman" w:cs="Times New Roman"/>
                <w:lang w:eastAsia="sv-SE"/>
              </w:rPr>
            </w:pPr>
          </w:p>
        </w:tc>
      </w:tr>
      <w:tr w:rsidR="00A23F7A" w:rsidRPr="00461A1F" w14:paraId="0BC2D68F" w14:textId="77777777" w:rsidTr="00B5765E">
        <w:trPr>
          <w:trHeight w:val="180"/>
        </w:trPr>
        <w:tc>
          <w:tcPr>
            <w:tcW w:w="5500" w:type="dxa"/>
            <w:tcBorders>
              <w:top w:val="nil"/>
              <w:left w:val="nil"/>
              <w:bottom w:val="nil"/>
              <w:right w:val="nil"/>
            </w:tcBorders>
            <w:shd w:val="clear" w:color="auto" w:fill="auto"/>
            <w:noWrap/>
            <w:vAlign w:val="bottom"/>
            <w:hideMark/>
          </w:tcPr>
          <w:p w14:paraId="5CCBB883"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Expertgruppen för studier i offentlig ekonomi, ESO (Fi 2007:03)</w:t>
            </w:r>
          </w:p>
        </w:tc>
        <w:tc>
          <w:tcPr>
            <w:tcW w:w="900" w:type="dxa"/>
            <w:tcBorders>
              <w:top w:val="nil"/>
              <w:left w:val="nil"/>
              <w:bottom w:val="nil"/>
              <w:right w:val="nil"/>
            </w:tcBorders>
            <w:shd w:val="clear" w:color="auto" w:fill="auto"/>
            <w:noWrap/>
            <w:vAlign w:val="bottom"/>
            <w:hideMark/>
          </w:tcPr>
          <w:p w14:paraId="0E726EB5"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71 853 </w:t>
            </w:r>
          </w:p>
        </w:tc>
        <w:tc>
          <w:tcPr>
            <w:tcW w:w="880" w:type="dxa"/>
            <w:tcBorders>
              <w:top w:val="nil"/>
              <w:left w:val="nil"/>
              <w:bottom w:val="nil"/>
              <w:right w:val="nil"/>
            </w:tcBorders>
            <w:shd w:val="clear" w:color="auto" w:fill="auto"/>
            <w:noWrap/>
            <w:vAlign w:val="bottom"/>
            <w:hideMark/>
          </w:tcPr>
          <w:p w14:paraId="570DC58F"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4 224 </w:t>
            </w:r>
          </w:p>
        </w:tc>
        <w:tc>
          <w:tcPr>
            <w:tcW w:w="903" w:type="dxa"/>
            <w:tcBorders>
              <w:top w:val="nil"/>
              <w:left w:val="nil"/>
              <w:bottom w:val="nil"/>
              <w:right w:val="nil"/>
            </w:tcBorders>
            <w:shd w:val="clear" w:color="auto" w:fill="auto"/>
            <w:noWrap/>
            <w:vAlign w:val="bottom"/>
            <w:hideMark/>
          </w:tcPr>
          <w:p w14:paraId="4660D471"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627 </w:t>
            </w:r>
          </w:p>
        </w:tc>
      </w:tr>
      <w:tr w:rsidR="00A23F7A" w:rsidRPr="00461A1F" w14:paraId="71AACB03" w14:textId="77777777" w:rsidTr="00B5765E">
        <w:trPr>
          <w:trHeight w:val="180"/>
        </w:trPr>
        <w:tc>
          <w:tcPr>
            <w:tcW w:w="5500" w:type="dxa"/>
            <w:tcBorders>
              <w:top w:val="nil"/>
              <w:left w:val="nil"/>
              <w:bottom w:val="nil"/>
              <w:right w:val="nil"/>
            </w:tcBorders>
            <w:shd w:val="clear" w:color="auto" w:fill="auto"/>
            <w:vAlign w:val="bottom"/>
            <w:hideMark/>
          </w:tcPr>
          <w:p w14:paraId="4CADE7D1" w14:textId="6ED1C1DE"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Utredningen om samordning av statliga utbetalningar från välfärdssystemen </w:t>
            </w:r>
            <w:r w:rsidR="007C1416">
              <w:rPr>
                <w:rFonts w:ascii="Arial" w:eastAsia="Times New Roman" w:hAnsi="Arial" w:cs="Arial"/>
                <w:sz w:val="14"/>
                <w:szCs w:val="14"/>
                <w:lang w:eastAsia="sv-SE"/>
              </w:rPr>
              <w:br/>
            </w:r>
            <w:r w:rsidRPr="00461A1F">
              <w:rPr>
                <w:rFonts w:ascii="Arial" w:eastAsia="Times New Roman" w:hAnsi="Arial" w:cs="Arial"/>
                <w:sz w:val="14"/>
                <w:szCs w:val="14"/>
                <w:lang w:eastAsia="sv-SE"/>
              </w:rPr>
              <w:t>(Fi 2018:05)</w:t>
            </w:r>
          </w:p>
        </w:tc>
        <w:tc>
          <w:tcPr>
            <w:tcW w:w="900" w:type="dxa"/>
            <w:tcBorders>
              <w:top w:val="nil"/>
              <w:left w:val="nil"/>
              <w:bottom w:val="nil"/>
              <w:right w:val="nil"/>
            </w:tcBorders>
            <w:shd w:val="clear" w:color="auto" w:fill="auto"/>
            <w:noWrap/>
            <w:vAlign w:val="bottom"/>
            <w:hideMark/>
          </w:tcPr>
          <w:p w14:paraId="46A31BC9"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971 </w:t>
            </w:r>
          </w:p>
        </w:tc>
        <w:tc>
          <w:tcPr>
            <w:tcW w:w="880" w:type="dxa"/>
            <w:tcBorders>
              <w:top w:val="nil"/>
              <w:left w:val="nil"/>
              <w:bottom w:val="nil"/>
              <w:right w:val="nil"/>
            </w:tcBorders>
            <w:shd w:val="clear" w:color="auto" w:fill="auto"/>
            <w:noWrap/>
            <w:vAlign w:val="bottom"/>
            <w:hideMark/>
          </w:tcPr>
          <w:p w14:paraId="7A6DC635"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4 880 </w:t>
            </w:r>
          </w:p>
        </w:tc>
        <w:tc>
          <w:tcPr>
            <w:tcW w:w="903" w:type="dxa"/>
            <w:tcBorders>
              <w:top w:val="nil"/>
              <w:left w:val="nil"/>
              <w:bottom w:val="nil"/>
              <w:right w:val="nil"/>
            </w:tcBorders>
            <w:shd w:val="clear" w:color="auto" w:fill="auto"/>
            <w:noWrap/>
            <w:vAlign w:val="bottom"/>
            <w:hideMark/>
          </w:tcPr>
          <w:p w14:paraId="6059D770"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17 </w:t>
            </w:r>
          </w:p>
        </w:tc>
      </w:tr>
      <w:tr w:rsidR="00A23F7A" w:rsidRPr="00461A1F" w14:paraId="02DE3A8E" w14:textId="77777777" w:rsidTr="00B5765E">
        <w:trPr>
          <w:trHeight w:val="180"/>
        </w:trPr>
        <w:tc>
          <w:tcPr>
            <w:tcW w:w="5500" w:type="dxa"/>
            <w:tcBorders>
              <w:top w:val="nil"/>
              <w:left w:val="nil"/>
              <w:bottom w:val="nil"/>
              <w:right w:val="nil"/>
            </w:tcBorders>
            <w:shd w:val="clear" w:color="auto" w:fill="auto"/>
            <w:noWrap/>
            <w:vAlign w:val="bottom"/>
            <w:hideMark/>
          </w:tcPr>
          <w:p w14:paraId="403B1E70"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Utr. om översyn av mervärdesskattelagstiftningen (Fi 2016:06)</w:t>
            </w:r>
          </w:p>
        </w:tc>
        <w:tc>
          <w:tcPr>
            <w:tcW w:w="900" w:type="dxa"/>
            <w:tcBorders>
              <w:top w:val="nil"/>
              <w:left w:val="nil"/>
              <w:bottom w:val="nil"/>
              <w:right w:val="nil"/>
            </w:tcBorders>
            <w:shd w:val="clear" w:color="auto" w:fill="auto"/>
            <w:noWrap/>
            <w:vAlign w:val="bottom"/>
            <w:hideMark/>
          </w:tcPr>
          <w:p w14:paraId="370B7B57"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5 943 </w:t>
            </w:r>
          </w:p>
        </w:tc>
        <w:tc>
          <w:tcPr>
            <w:tcW w:w="880" w:type="dxa"/>
            <w:tcBorders>
              <w:top w:val="nil"/>
              <w:left w:val="nil"/>
              <w:bottom w:val="nil"/>
              <w:right w:val="nil"/>
            </w:tcBorders>
            <w:shd w:val="clear" w:color="auto" w:fill="auto"/>
            <w:noWrap/>
            <w:vAlign w:val="bottom"/>
            <w:hideMark/>
          </w:tcPr>
          <w:p w14:paraId="4E878B7A"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2 809 </w:t>
            </w:r>
          </w:p>
        </w:tc>
        <w:tc>
          <w:tcPr>
            <w:tcW w:w="903" w:type="dxa"/>
            <w:tcBorders>
              <w:top w:val="nil"/>
              <w:left w:val="nil"/>
              <w:bottom w:val="nil"/>
              <w:right w:val="nil"/>
            </w:tcBorders>
            <w:shd w:val="clear" w:color="auto" w:fill="auto"/>
            <w:noWrap/>
            <w:vAlign w:val="bottom"/>
            <w:hideMark/>
          </w:tcPr>
          <w:p w14:paraId="40FE9D1D"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136 </w:t>
            </w:r>
          </w:p>
        </w:tc>
      </w:tr>
      <w:tr w:rsidR="00A23F7A" w:rsidRPr="00461A1F" w14:paraId="15FF8958" w14:textId="77777777" w:rsidTr="00B5765E">
        <w:trPr>
          <w:trHeight w:val="180"/>
        </w:trPr>
        <w:tc>
          <w:tcPr>
            <w:tcW w:w="5500" w:type="dxa"/>
            <w:tcBorders>
              <w:top w:val="nil"/>
              <w:left w:val="nil"/>
              <w:bottom w:val="nil"/>
              <w:right w:val="nil"/>
            </w:tcBorders>
            <w:shd w:val="clear" w:color="auto" w:fill="auto"/>
            <w:vAlign w:val="bottom"/>
            <w:hideMark/>
          </w:tcPr>
          <w:p w14:paraId="227904F9"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Utredningen om grönt sparande (Fi 2018:08)</w:t>
            </w:r>
          </w:p>
        </w:tc>
        <w:tc>
          <w:tcPr>
            <w:tcW w:w="900" w:type="dxa"/>
            <w:tcBorders>
              <w:top w:val="nil"/>
              <w:left w:val="nil"/>
              <w:bottom w:val="nil"/>
              <w:right w:val="nil"/>
            </w:tcBorders>
            <w:shd w:val="clear" w:color="auto" w:fill="auto"/>
            <w:noWrap/>
            <w:vAlign w:val="bottom"/>
            <w:hideMark/>
          </w:tcPr>
          <w:p w14:paraId="17C07E75"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880" w:type="dxa"/>
            <w:tcBorders>
              <w:top w:val="nil"/>
              <w:left w:val="nil"/>
              <w:bottom w:val="nil"/>
              <w:right w:val="nil"/>
            </w:tcBorders>
            <w:shd w:val="clear" w:color="auto" w:fill="auto"/>
            <w:noWrap/>
            <w:vAlign w:val="bottom"/>
            <w:hideMark/>
          </w:tcPr>
          <w:p w14:paraId="4EC0093F"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1 742 </w:t>
            </w:r>
          </w:p>
        </w:tc>
        <w:tc>
          <w:tcPr>
            <w:tcW w:w="903" w:type="dxa"/>
            <w:tcBorders>
              <w:top w:val="nil"/>
              <w:left w:val="nil"/>
              <w:bottom w:val="nil"/>
              <w:right w:val="nil"/>
            </w:tcBorders>
            <w:shd w:val="clear" w:color="auto" w:fill="auto"/>
            <w:noWrap/>
            <w:vAlign w:val="bottom"/>
            <w:hideMark/>
          </w:tcPr>
          <w:p w14:paraId="382F9F50"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133 </w:t>
            </w:r>
          </w:p>
        </w:tc>
      </w:tr>
      <w:tr w:rsidR="00A23F7A" w:rsidRPr="00461A1F" w14:paraId="31C03169" w14:textId="77777777" w:rsidTr="00B5765E">
        <w:trPr>
          <w:trHeight w:val="180"/>
        </w:trPr>
        <w:tc>
          <w:tcPr>
            <w:tcW w:w="5500" w:type="dxa"/>
            <w:tcBorders>
              <w:top w:val="nil"/>
              <w:left w:val="nil"/>
              <w:bottom w:val="nil"/>
              <w:right w:val="nil"/>
            </w:tcBorders>
            <w:shd w:val="clear" w:color="auto" w:fill="auto"/>
            <w:vAlign w:val="bottom"/>
            <w:hideMark/>
          </w:tcPr>
          <w:p w14:paraId="0744C12D"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Kom. om översyn av hyresmodell för vissa kulturinstitutioner (Fi 2018:10)</w:t>
            </w:r>
          </w:p>
        </w:tc>
        <w:tc>
          <w:tcPr>
            <w:tcW w:w="900" w:type="dxa"/>
            <w:tcBorders>
              <w:top w:val="nil"/>
              <w:left w:val="nil"/>
              <w:bottom w:val="nil"/>
              <w:right w:val="nil"/>
            </w:tcBorders>
            <w:shd w:val="clear" w:color="auto" w:fill="auto"/>
            <w:noWrap/>
            <w:vAlign w:val="bottom"/>
            <w:hideMark/>
          </w:tcPr>
          <w:p w14:paraId="73B38468"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880" w:type="dxa"/>
            <w:tcBorders>
              <w:top w:val="nil"/>
              <w:left w:val="nil"/>
              <w:bottom w:val="nil"/>
              <w:right w:val="nil"/>
            </w:tcBorders>
            <w:shd w:val="clear" w:color="auto" w:fill="auto"/>
            <w:noWrap/>
            <w:vAlign w:val="bottom"/>
            <w:hideMark/>
          </w:tcPr>
          <w:p w14:paraId="48EB784D"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1 728 </w:t>
            </w:r>
          </w:p>
        </w:tc>
        <w:tc>
          <w:tcPr>
            <w:tcW w:w="903" w:type="dxa"/>
            <w:tcBorders>
              <w:top w:val="nil"/>
              <w:left w:val="nil"/>
              <w:bottom w:val="nil"/>
              <w:right w:val="nil"/>
            </w:tcBorders>
            <w:shd w:val="clear" w:color="auto" w:fill="auto"/>
            <w:noWrap/>
            <w:vAlign w:val="bottom"/>
            <w:hideMark/>
          </w:tcPr>
          <w:p w14:paraId="0C72F8D1"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97 </w:t>
            </w:r>
          </w:p>
        </w:tc>
      </w:tr>
    </w:tbl>
    <w:p w14:paraId="35344790" w14:textId="77777777" w:rsidR="00A23F7A" w:rsidRDefault="00A23F7A" w:rsidP="00B5765E"/>
    <w:p w14:paraId="31AA1E8E" w14:textId="77777777" w:rsidR="00A23F7A" w:rsidRDefault="00A23F7A">
      <w:r>
        <w:br w:type="page"/>
      </w:r>
    </w:p>
    <w:tbl>
      <w:tblPr>
        <w:tblW w:w="6200" w:type="dxa"/>
        <w:tblCellMar>
          <w:left w:w="70" w:type="dxa"/>
          <w:right w:w="70" w:type="dxa"/>
        </w:tblCellMar>
        <w:tblLook w:val="04A0" w:firstRow="1" w:lastRow="0" w:firstColumn="1" w:lastColumn="0" w:noHBand="0" w:noVBand="1"/>
      </w:tblPr>
      <w:tblGrid>
        <w:gridCol w:w="700"/>
        <w:gridCol w:w="820"/>
        <w:gridCol w:w="820"/>
        <w:gridCol w:w="920"/>
        <w:gridCol w:w="1040"/>
        <w:gridCol w:w="1000"/>
        <w:gridCol w:w="900"/>
      </w:tblGrid>
      <w:tr w:rsidR="00A23F7A" w:rsidRPr="00461A1F" w14:paraId="1FAECB18" w14:textId="77777777" w:rsidTr="00B5765E">
        <w:trPr>
          <w:trHeight w:val="180"/>
        </w:trPr>
        <w:tc>
          <w:tcPr>
            <w:tcW w:w="700" w:type="dxa"/>
            <w:tcBorders>
              <w:top w:val="nil"/>
              <w:left w:val="nil"/>
              <w:bottom w:val="nil"/>
              <w:right w:val="nil"/>
            </w:tcBorders>
            <w:shd w:val="clear" w:color="auto" w:fill="auto"/>
            <w:noWrap/>
            <w:vAlign w:val="bottom"/>
            <w:hideMark/>
          </w:tcPr>
          <w:p w14:paraId="6662ECC0" w14:textId="77777777" w:rsidR="00A23F7A" w:rsidRPr="00461A1F" w:rsidRDefault="00A23F7A" w:rsidP="00B5765E">
            <w:pPr>
              <w:rPr>
                <w:rFonts w:eastAsia="Times New Roman" w:cs="Times New Roman"/>
                <w:sz w:val="24"/>
                <w:szCs w:val="24"/>
                <w:lang w:eastAsia="sv-SE"/>
              </w:rPr>
            </w:pPr>
          </w:p>
        </w:tc>
        <w:tc>
          <w:tcPr>
            <w:tcW w:w="820" w:type="dxa"/>
            <w:tcBorders>
              <w:top w:val="nil"/>
              <w:left w:val="nil"/>
              <w:bottom w:val="nil"/>
              <w:right w:val="nil"/>
            </w:tcBorders>
            <w:shd w:val="clear" w:color="auto" w:fill="auto"/>
            <w:noWrap/>
            <w:vAlign w:val="bottom"/>
            <w:hideMark/>
          </w:tcPr>
          <w:p w14:paraId="7C21604E" w14:textId="77777777" w:rsidR="00A23F7A" w:rsidRPr="00461A1F"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27789962" w14:textId="77777777" w:rsidR="00A23F7A" w:rsidRPr="00461A1F" w:rsidRDefault="00A23F7A" w:rsidP="00B5765E">
            <w:pPr>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58A1009E" w14:textId="77777777" w:rsidR="00A23F7A" w:rsidRPr="00461A1F" w:rsidRDefault="00A23F7A" w:rsidP="00B5765E">
            <w:pPr>
              <w:rPr>
                <w:rFonts w:eastAsia="Times New Roman" w:cs="Times New Roman"/>
                <w:lang w:eastAsia="sv-SE"/>
              </w:rPr>
            </w:pPr>
          </w:p>
        </w:tc>
        <w:tc>
          <w:tcPr>
            <w:tcW w:w="1040" w:type="dxa"/>
            <w:tcBorders>
              <w:top w:val="nil"/>
              <w:left w:val="nil"/>
              <w:bottom w:val="nil"/>
              <w:right w:val="nil"/>
            </w:tcBorders>
            <w:shd w:val="clear" w:color="auto" w:fill="auto"/>
            <w:noWrap/>
            <w:vAlign w:val="bottom"/>
            <w:hideMark/>
          </w:tcPr>
          <w:p w14:paraId="33A19A32" w14:textId="77777777" w:rsidR="00A23F7A" w:rsidRPr="00461A1F"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59A5401C" w14:textId="77777777" w:rsidR="00A23F7A" w:rsidRPr="00461A1F" w:rsidRDefault="00A23F7A" w:rsidP="00B5765E">
            <w:pPr>
              <w:jc w:val="right"/>
              <w:rPr>
                <w:rFonts w:eastAsia="Times New Roman" w:cs="Times New Roman"/>
                <w:lang w:eastAsia="sv-SE"/>
              </w:rPr>
            </w:pPr>
          </w:p>
        </w:tc>
        <w:tc>
          <w:tcPr>
            <w:tcW w:w="900" w:type="dxa"/>
            <w:tcBorders>
              <w:top w:val="nil"/>
              <w:left w:val="nil"/>
              <w:bottom w:val="nil"/>
              <w:right w:val="nil"/>
            </w:tcBorders>
            <w:shd w:val="clear" w:color="auto" w:fill="auto"/>
            <w:noWrap/>
            <w:vAlign w:val="bottom"/>
            <w:hideMark/>
          </w:tcPr>
          <w:p w14:paraId="33996B1B" w14:textId="77777777" w:rsidR="00A23F7A" w:rsidRPr="00461A1F" w:rsidRDefault="00A23F7A" w:rsidP="00B5765E">
            <w:pPr>
              <w:jc w:val="right"/>
              <w:rPr>
                <w:rFonts w:eastAsia="Times New Roman" w:cs="Times New Roman"/>
                <w:lang w:eastAsia="sv-SE"/>
              </w:rPr>
            </w:pPr>
          </w:p>
        </w:tc>
      </w:tr>
      <w:tr w:rsidR="00A23F7A" w:rsidRPr="00461A1F" w14:paraId="7CD13FC9" w14:textId="77777777" w:rsidTr="00B5765E">
        <w:trPr>
          <w:trHeight w:val="180"/>
        </w:trPr>
        <w:tc>
          <w:tcPr>
            <w:tcW w:w="700" w:type="dxa"/>
            <w:tcBorders>
              <w:top w:val="nil"/>
              <w:left w:val="nil"/>
              <w:bottom w:val="single" w:sz="4" w:space="0" w:color="auto"/>
              <w:right w:val="nil"/>
            </w:tcBorders>
            <w:shd w:val="clear" w:color="auto" w:fill="auto"/>
            <w:noWrap/>
            <w:vAlign w:val="bottom"/>
            <w:hideMark/>
          </w:tcPr>
          <w:p w14:paraId="0FB21ADC"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w:t>
            </w:r>
          </w:p>
        </w:tc>
        <w:tc>
          <w:tcPr>
            <w:tcW w:w="820" w:type="dxa"/>
            <w:tcBorders>
              <w:top w:val="nil"/>
              <w:left w:val="nil"/>
              <w:bottom w:val="single" w:sz="4" w:space="0" w:color="auto"/>
              <w:right w:val="nil"/>
            </w:tcBorders>
            <w:shd w:val="clear" w:color="auto" w:fill="auto"/>
            <w:noWrap/>
            <w:vAlign w:val="bottom"/>
            <w:hideMark/>
          </w:tcPr>
          <w:p w14:paraId="3EBD13CF"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w:t>
            </w:r>
          </w:p>
        </w:tc>
        <w:tc>
          <w:tcPr>
            <w:tcW w:w="820" w:type="dxa"/>
            <w:tcBorders>
              <w:top w:val="nil"/>
              <w:left w:val="nil"/>
              <w:bottom w:val="single" w:sz="4" w:space="0" w:color="auto"/>
              <w:right w:val="nil"/>
            </w:tcBorders>
            <w:shd w:val="clear" w:color="auto" w:fill="auto"/>
            <w:noWrap/>
            <w:vAlign w:val="bottom"/>
            <w:hideMark/>
          </w:tcPr>
          <w:p w14:paraId="76ADB447"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w:t>
            </w:r>
          </w:p>
        </w:tc>
        <w:tc>
          <w:tcPr>
            <w:tcW w:w="920" w:type="dxa"/>
            <w:tcBorders>
              <w:top w:val="nil"/>
              <w:left w:val="nil"/>
              <w:bottom w:val="single" w:sz="4" w:space="0" w:color="auto"/>
              <w:right w:val="nil"/>
            </w:tcBorders>
            <w:shd w:val="clear" w:color="auto" w:fill="auto"/>
            <w:noWrap/>
            <w:vAlign w:val="bottom"/>
            <w:hideMark/>
          </w:tcPr>
          <w:p w14:paraId="00E9FDF6"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w:t>
            </w:r>
          </w:p>
        </w:tc>
        <w:tc>
          <w:tcPr>
            <w:tcW w:w="1040" w:type="dxa"/>
            <w:tcBorders>
              <w:top w:val="nil"/>
              <w:left w:val="nil"/>
              <w:bottom w:val="single" w:sz="4" w:space="0" w:color="auto"/>
              <w:right w:val="nil"/>
            </w:tcBorders>
            <w:shd w:val="clear" w:color="auto" w:fill="auto"/>
            <w:noWrap/>
            <w:vAlign w:val="bottom"/>
            <w:hideMark/>
          </w:tcPr>
          <w:p w14:paraId="2BC064B7"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w:t>
            </w:r>
          </w:p>
        </w:tc>
        <w:tc>
          <w:tcPr>
            <w:tcW w:w="1000" w:type="dxa"/>
            <w:tcBorders>
              <w:top w:val="nil"/>
              <w:left w:val="nil"/>
              <w:bottom w:val="single" w:sz="4" w:space="0" w:color="auto"/>
              <w:right w:val="nil"/>
            </w:tcBorders>
            <w:shd w:val="clear" w:color="auto" w:fill="auto"/>
            <w:noWrap/>
            <w:vAlign w:val="bottom"/>
            <w:hideMark/>
          </w:tcPr>
          <w:p w14:paraId="0EE4899D"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w:t>
            </w:r>
          </w:p>
        </w:tc>
        <w:tc>
          <w:tcPr>
            <w:tcW w:w="900" w:type="dxa"/>
            <w:tcBorders>
              <w:top w:val="nil"/>
              <w:left w:val="nil"/>
              <w:bottom w:val="single" w:sz="4" w:space="0" w:color="auto"/>
              <w:right w:val="nil"/>
            </w:tcBorders>
            <w:shd w:val="clear" w:color="auto" w:fill="auto"/>
            <w:noWrap/>
            <w:vAlign w:val="bottom"/>
            <w:hideMark/>
          </w:tcPr>
          <w:p w14:paraId="708015CD"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w:t>
            </w:r>
          </w:p>
        </w:tc>
      </w:tr>
      <w:tr w:rsidR="00A23F7A" w:rsidRPr="00461A1F" w14:paraId="23A1DBFA" w14:textId="77777777" w:rsidTr="00B5765E">
        <w:trPr>
          <w:trHeight w:val="180"/>
        </w:trPr>
        <w:tc>
          <w:tcPr>
            <w:tcW w:w="700" w:type="dxa"/>
            <w:tcBorders>
              <w:top w:val="nil"/>
              <w:left w:val="nil"/>
              <w:bottom w:val="single" w:sz="4" w:space="0" w:color="auto"/>
              <w:right w:val="nil"/>
            </w:tcBorders>
            <w:shd w:val="clear" w:color="auto" w:fill="auto"/>
            <w:noWrap/>
            <w:vAlign w:val="bottom"/>
            <w:hideMark/>
          </w:tcPr>
          <w:p w14:paraId="0288F03E"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w:t>
            </w:r>
          </w:p>
        </w:tc>
        <w:tc>
          <w:tcPr>
            <w:tcW w:w="820" w:type="dxa"/>
            <w:tcBorders>
              <w:top w:val="nil"/>
              <w:left w:val="nil"/>
              <w:bottom w:val="single" w:sz="4" w:space="0" w:color="auto"/>
              <w:right w:val="nil"/>
            </w:tcBorders>
            <w:shd w:val="clear" w:color="auto" w:fill="auto"/>
            <w:noWrap/>
            <w:vAlign w:val="bottom"/>
            <w:hideMark/>
          </w:tcPr>
          <w:p w14:paraId="5A75357E"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w:t>
            </w:r>
          </w:p>
        </w:tc>
        <w:tc>
          <w:tcPr>
            <w:tcW w:w="820" w:type="dxa"/>
            <w:tcBorders>
              <w:top w:val="nil"/>
              <w:left w:val="nil"/>
              <w:bottom w:val="single" w:sz="4" w:space="0" w:color="auto"/>
              <w:right w:val="nil"/>
            </w:tcBorders>
            <w:shd w:val="clear" w:color="auto" w:fill="auto"/>
            <w:noWrap/>
            <w:vAlign w:val="bottom"/>
            <w:hideMark/>
          </w:tcPr>
          <w:p w14:paraId="5D91FABD"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w:t>
            </w:r>
          </w:p>
        </w:tc>
        <w:tc>
          <w:tcPr>
            <w:tcW w:w="920" w:type="dxa"/>
            <w:tcBorders>
              <w:top w:val="nil"/>
              <w:left w:val="nil"/>
              <w:bottom w:val="single" w:sz="4" w:space="0" w:color="auto"/>
              <w:right w:val="nil"/>
            </w:tcBorders>
            <w:shd w:val="clear" w:color="auto" w:fill="auto"/>
            <w:noWrap/>
            <w:vAlign w:val="bottom"/>
            <w:hideMark/>
          </w:tcPr>
          <w:p w14:paraId="444D1EF1"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w:t>
            </w:r>
          </w:p>
        </w:tc>
        <w:tc>
          <w:tcPr>
            <w:tcW w:w="1040" w:type="dxa"/>
            <w:tcBorders>
              <w:top w:val="nil"/>
              <w:left w:val="nil"/>
              <w:bottom w:val="single" w:sz="4" w:space="0" w:color="auto"/>
              <w:right w:val="nil"/>
            </w:tcBorders>
            <w:shd w:val="clear" w:color="auto" w:fill="auto"/>
            <w:noWrap/>
            <w:vAlign w:val="bottom"/>
            <w:hideMark/>
          </w:tcPr>
          <w:p w14:paraId="5DA8EE2C"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w:t>
            </w:r>
          </w:p>
        </w:tc>
        <w:tc>
          <w:tcPr>
            <w:tcW w:w="1000" w:type="dxa"/>
            <w:tcBorders>
              <w:top w:val="nil"/>
              <w:left w:val="nil"/>
              <w:bottom w:val="single" w:sz="4" w:space="0" w:color="auto"/>
              <w:right w:val="nil"/>
            </w:tcBorders>
            <w:shd w:val="clear" w:color="auto" w:fill="auto"/>
            <w:noWrap/>
            <w:vAlign w:val="bottom"/>
            <w:hideMark/>
          </w:tcPr>
          <w:p w14:paraId="34C5FA08"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w:t>
            </w:r>
          </w:p>
        </w:tc>
        <w:tc>
          <w:tcPr>
            <w:tcW w:w="900" w:type="dxa"/>
            <w:tcBorders>
              <w:top w:val="nil"/>
              <w:left w:val="nil"/>
              <w:bottom w:val="single" w:sz="4" w:space="0" w:color="auto"/>
              <w:right w:val="nil"/>
            </w:tcBorders>
            <w:shd w:val="clear" w:color="auto" w:fill="auto"/>
            <w:noWrap/>
            <w:vAlign w:val="bottom"/>
            <w:hideMark/>
          </w:tcPr>
          <w:p w14:paraId="2A15DBE6"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w:t>
            </w:r>
          </w:p>
        </w:tc>
      </w:tr>
      <w:tr w:rsidR="00A23F7A" w:rsidRPr="00461A1F" w14:paraId="0CE225E0" w14:textId="77777777" w:rsidTr="00B5765E">
        <w:trPr>
          <w:trHeight w:val="180"/>
        </w:trPr>
        <w:tc>
          <w:tcPr>
            <w:tcW w:w="700" w:type="dxa"/>
            <w:tcBorders>
              <w:top w:val="nil"/>
              <w:left w:val="nil"/>
              <w:bottom w:val="nil"/>
              <w:right w:val="nil"/>
            </w:tcBorders>
            <w:shd w:val="clear" w:color="auto" w:fill="auto"/>
            <w:noWrap/>
            <w:vAlign w:val="bottom"/>
            <w:hideMark/>
          </w:tcPr>
          <w:p w14:paraId="1380BBFF" w14:textId="77777777" w:rsidR="00A23F7A" w:rsidRPr="00461A1F" w:rsidRDefault="00A23F7A" w:rsidP="00B5765E">
            <w:pPr>
              <w:rPr>
                <w:rFonts w:ascii="Arial" w:eastAsia="Times New Roman" w:hAnsi="Arial" w:cs="Arial"/>
                <w:sz w:val="14"/>
                <w:szCs w:val="14"/>
                <w:lang w:eastAsia="sv-SE"/>
              </w:rPr>
            </w:pPr>
          </w:p>
        </w:tc>
        <w:tc>
          <w:tcPr>
            <w:tcW w:w="820" w:type="dxa"/>
            <w:tcBorders>
              <w:top w:val="nil"/>
              <w:left w:val="nil"/>
              <w:bottom w:val="nil"/>
              <w:right w:val="nil"/>
            </w:tcBorders>
            <w:shd w:val="clear" w:color="auto" w:fill="auto"/>
            <w:noWrap/>
            <w:vAlign w:val="bottom"/>
            <w:hideMark/>
          </w:tcPr>
          <w:p w14:paraId="4CB8E5A0" w14:textId="77777777" w:rsidR="00A23F7A" w:rsidRPr="00461A1F"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6C4E099B" w14:textId="77777777" w:rsidR="00A23F7A" w:rsidRPr="00461A1F" w:rsidRDefault="00A23F7A" w:rsidP="00B5765E">
            <w:pPr>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08D38163" w14:textId="77777777" w:rsidR="00A23F7A" w:rsidRPr="00461A1F" w:rsidRDefault="00A23F7A" w:rsidP="00B5765E">
            <w:pPr>
              <w:rPr>
                <w:rFonts w:eastAsia="Times New Roman" w:cs="Times New Roman"/>
                <w:lang w:eastAsia="sv-SE"/>
              </w:rPr>
            </w:pPr>
          </w:p>
        </w:tc>
        <w:tc>
          <w:tcPr>
            <w:tcW w:w="1040" w:type="dxa"/>
            <w:tcBorders>
              <w:top w:val="nil"/>
              <w:left w:val="nil"/>
              <w:bottom w:val="nil"/>
              <w:right w:val="nil"/>
            </w:tcBorders>
            <w:shd w:val="clear" w:color="auto" w:fill="auto"/>
            <w:noWrap/>
            <w:vAlign w:val="bottom"/>
            <w:hideMark/>
          </w:tcPr>
          <w:p w14:paraId="35177308" w14:textId="77777777" w:rsidR="00A23F7A" w:rsidRPr="00461A1F"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5FA4B8FF" w14:textId="77777777" w:rsidR="00A23F7A" w:rsidRPr="00461A1F" w:rsidRDefault="00A23F7A" w:rsidP="00B5765E">
            <w:pPr>
              <w:rPr>
                <w:rFonts w:eastAsia="Times New Roman" w:cs="Times New Roman"/>
                <w:lang w:eastAsia="sv-SE"/>
              </w:rPr>
            </w:pPr>
          </w:p>
        </w:tc>
        <w:tc>
          <w:tcPr>
            <w:tcW w:w="900" w:type="dxa"/>
            <w:tcBorders>
              <w:top w:val="nil"/>
              <w:left w:val="nil"/>
              <w:bottom w:val="nil"/>
              <w:right w:val="nil"/>
            </w:tcBorders>
            <w:shd w:val="clear" w:color="auto" w:fill="auto"/>
            <w:noWrap/>
            <w:vAlign w:val="bottom"/>
            <w:hideMark/>
          </w:tcPr>
          <w:p w14:paraId="4D59E63A" w14:textId="77777777" w:rsidR="00A23F7A" w:rsidRPr="00461A1F" w:rsidRDefault="00A23F7A" w:rsidP="00B5765E">
            <w:pPr>
              <w:rPr>
                <w:rFonts w:eastAsia="Times New Roman" w:cs="Times New Roman"/>
                <w:lang w:eastAsia="sv-SE"/>
              </w:rPr>
            </w:pPr>
          </w:p>
        </w:tc>
      </w:tr>
      <w:tr w:rsidR="00A23F7A" w:rsidRPr="00461A1F" w14:paraId="25C11E59" w14:textId="77777777" w:rsidTr="00B5765E">
        <w:trPr>
          <w:trHeight w:val="180"/>
        </w:trPr>
        <w:tc>
          <w:tcPr>
            <w:tcW w:w="700" w:type="dxa"/>
            <w:tcBorders>
              <w:top w:val="nil"/>
              <w:left w:val="nil"/>
              <w:bottom w:val="nil"/>
              <w:right w:val="nil"/>
            </w:tcBorders>
            <w:shd w:val="clear" w:color="auto" w:fill="auto"/>
            <w:noWrap/>
            <w:vAlign w:val="bottom"/>
            <w:hideMark/>
          </w:tcPr>
          <w:p w14:paraId="5AD3BDF1" w14:textId="77777777" w:rsidR="00A23F7A" w:rsidRPr="00461A1F"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082AAFE7" w14:textId="77777777" w:rsidR="00A23F7A" w:rsidRPr="00461A1F"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68AAF33A" w14:textId="77777777" w:rsidR="00A23F7A" w:rsidRPr="00461A1F" w:rsidRDefault="00A23F7A" w:rsidP="00B5765E">
            <w:pPr>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0141EEC3" w14:textId="77777777" w:rsidR="00A23F7A" w:rsidRPr="00461A1F" w:rsidRDefault="00A23F7A" w:rsidP="00B5765E">
            <w:pPr>
              <w:rPr>
                <w:rFonts w:eastAsia="Times New Roman" w:cs="Times New Roman"/>
                <w:lang w:eastAsia="sv-SE"/>
              </w:rPr>
            </w:pPr>
          </w:p>
        </w:tc>
        <w:tc>
          <w:tcPr>
            <w:tcW w:w="1040" w:type="dxa"/>
            <w:tcBorders>
              <w:top w:val="nil"/>
              <w:left w:val="nil"/>
              <w:bottom w:val="nil"/>
              <w:right w:val="nil"/>
            </w:tcBorders>
            <w:shd w:val="clear" w:color="auto" w:fill="auto"/>
            <w:noWrap/>
            <w:vAlign w:val="bottom"/>
            <w:hideMark/>
          </w:tcPr>
          <w:p w14:paraId="59715786" w14:textId="77777777" w:rsidR="00A23F7A" w:rsidRPr="00461A1F"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6C37A1B8" w14:textId="77777777" w:rsidR="00A23F7A" w:rsidRPr="00461A1F" w:rsidRDefault="00A23F7A" w:rsidP="00B5765E">
            <w:pPr>
              <w:rPr>
                <w:rFonts w:eastAsia="Times New Roman" w:cs="Times New Roman"/>
                <w:lang w:eastAsia="sv-SE"/>
              </w:rPr>
            </w:pPr>
          </w:p>
        </w:tc>
        <w:tc>
          <w:tcPr>
            <w:tcW w:w="900" w:type="dxa"/>
            <w:tcBorders>
              <w:top w:val="nil"/>
              <w:left w:val="nil"/>
              <w:bottom w:val="nil"/>
              <w:right w:val="nil"/>
            </w:tcBorders>
            <w:shd w:val="clear" w:color="auto" w:fill="auto"/>
            <w:noWrap/>
            <w:vAlign w:val="bottom"/>
            <w:hideMark/>
          </w:tcPr>
          <w:p w14:paraId="2D4406AE" w14:textId="77777777" w:rsidR="00A23F7A" w:rsidRPr="00461A1F" w:rsidRDefault="00A23F7A" w:rsidP="00B5765E">
            <w:pPr>
              <w:rPr>
                <w:rFonts w:eastAsia="Times New Roman" w:cs="Times New Roman"/>
                <w:lang w:eastAsia="sv-SE"/>
              </w:rPr>
            </w:pPr>
          </w:p>
        </w:tc>
      </w:tr>
      <w:tr w:rsidR="00A23F7A" w:rsidRPr="00461A1F" w14:paraId="14D358FC" w14:textId="77777777" w:rsidTr="00B5765E">
        <w:trPr>
          <w:trHeight w:val="180"/>
        </w:trPr>
        <w:tc>
          <w:tcPr>
            <w:tcW w:w="700" w:type="dxa"/>
            <w:tcBorders>
              <w:top w:val="nil"/>
              <w:left w:val="nil"/>
              <w:bottom w:val="nil"/>
              <w:right w:val="nil"/>
            </w:tcBorders>
            <w:shd w:val="clear" w:color="auto" w:fill="auto"/>
            <w:noWrap/>
            <w:vAlign w:val="bottom"/>
            <w:hideMark/>
          </w:tcPr>
          <w:p w14:paraId="7CB60DB3"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Resor</w:t>
            </w:r>
          </w:p>
        </w:tc>
        <w:tc>
          <w:tcPr>
            <w:tcW w:w="820" w:type="dxa"/>
            <w:tcBorders>
              <w:top w:val="nil"/>
              <w:left w:val="nil"/>
              <w:bottom w:val="nil"/>
              <w:right w:val="nil"/>
            </w:tcBorders>
            <w:shd w:val="clear" w:color="auto" w:fill="auto"/>
            <w:noWrap/>
            <w:vAlign w:val="bottom"/>
            <w:hideMark/>
          </w:tcPr>
          <w:p w14:paraId="6F389644"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Tryckning</w:t>
            </w:r>
          </w:p>
        </w:tc>
        <w:tc>
          <w:tcPr>
            <w:tcW w:w="820" w:type="dxa"/>
            <w:tcBorders>
              <w:top w:val="nil"/>
              <w:left w:val="nil"/>
              <w:bottom w:val="nil"/>
              <w:right w:val="nil"/>
            </w:tcBorders>
            <w:shd w:val="clear" w:color="auto" w:fill="auto"/>
            <w:noWrap/>
            <w:vAlign w:val="bottom"/>
            <w:hideMark/>
          </w:tcPr>
          <w:p w14:paraId="68E9B3D9"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Konsulta-</w:t>
            </w:r>
          </w:p>
        </w:tc>
        <w:tc>
          <w:tcPr>
            <w:tcW w:w="920" w:type="dxa"/>
            <w:tcBorders>
              <w:top w:val="nil"/>
              <w:left w:val="nil"/>
              <w:bottom w:val="nil"/>
              <w:right w:val="nil"/>
            </w:tcBorders>
            <w:shd w:val="clear" w:color="auto" w:fill="auto"/>
            <w:noWrap/>
            <w:vAlign w:val="bottom"/>
            <w:hideMark/>
          </w:tcPr>
          <w:p w14:paraId="68A5837E"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Övriga </w:t>
            </w:r>
          </w:p>
        </w:tc>
        <w:tc>
          <w:tcPr>
            <w:tcW w:w="1040" w:type="dxa"/>
            <w:tcBorders>
              <w:top w:val="nil"/>
              <w:left w:val="nil"/>
              <w:bottom w:val="nil"/>
              <w:right w:val="nil"/>
            </w:tcBorders>
            <w:shd w:val="clear" w:color="auto" w:fill="auto"/>
            <w:noWrap/>
            <w:vAlign w:val="bottom"/>
            <w:hideMark/>
          </w:tcPr>
          <w:p w14:paraId="30B255B0"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Bidrag till</w:t>
            </w:r>
          </w:p>
        </w:tc>
        <w:tc>
          <w:tcPr>
            <w:tcW w:w="1000" w:type="dxa"/>
            <w:tcBorders>
              <w:top w:val="nil"/>
              <w:left w:val="nil"/>
              <w:bottom w:val="nil"/>
              <w:right w:val="nil"/>
            </w:tcBorders>
            <w:shd w:val="clear" w:color="auto" w:fill="auto"/>
            <w:noWrap/>
            <w:vAlign w:val="bottom"/>
            <w:hideMark/>
          </w:tcPr>
          <w:p w14:paraId="448DFD68"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Inkomster</w:t>
            </w:r>
          </w:p>
        </w:tc>
        <w:tc>
          <w:tcPr>
            <w:tcW w:w="900" w:type="dxa"/>
            <w:tcBorders>
              <w:top w:val="nil"/>
              <w:left w:val="nil"/>
              <w:bottom w:val="nil"/>
              <w:right w:val="nil"/>
            </w:tcBorders>
            <w:shd w:val="clear" w:color="auto" w:fill="auto"/>
            <w:noWrap/>
            <w:vAlign w:val="bottom"/>
            <w:hideMark/>
          </w:tcPr>
          <w:p w14:paraId="163F48AA"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Summa</w:t>
            </w:r>
          </w:p>
        </w:tc>
      </w:tr>
      <w:tr w:rsidR="00A23F7A" w:rsidRPr="00461A1F" w14:paraId="73630F4C" w14:textId="77777777" w:rsidTr="00B5765E">
        <w:trPr>
          <w:trHeight w:val="180"/>
        </w:trPr>
        <w:tc>
          <w:tcPr>
            <w:tcW w:w="700" w:type="dxa"/>
            <w:tcBorders>
              <w:top w:val="nil"/>
              <w:left w:val="nil"/>
              <w:bottom w:val="nil"/>
              <w:right w:val="nil"/>
            </w:tcBorders>
            <w:shd w:val="clear" w:color="auto" w:fill="auto"/>
            <w:noWrap/>
            <w:vAlign w:val="bottom"/>
            <w:hideMark/>
          </w:tcPr>
          <w:p w14:paraId="0B096A02" w14:textId="77777777" w:rsidR="00A23F7A" w:rsidRPr="00461A1F" w:rsidRDefault="00A23F7A" w:rsidP="00B5765E">
            <w:pPr>
              <w:rPr>
                <w:rFonts w:ascii="Arial" w:eastAsia="Times New Roman" w:hAnsi="Arial" w:cs="Arial"/>
                <w:sz w:val="14"/>
                <w:szCs w:val="14"/>
                <w:lang w:eastAsia="sv-SE"/>
              </w:rPr>
            </w:pPr>
          </w:p>
        </w:tc>
        <w:tc>
          <w:tcPr>
            <w:tcW w:w="820" w:type="dxa"/>
            <w:tcBorders>
              <w:top w:val="nil"/>
              <w:left w:val="nil"/>
              <w:bottom w:val="nil"/>
              <w:right w:val="nil"/>
            </w:tcBorders>
            <w:shd w:val="clear" w:color="auto" w:fill="auto"/>
            <w:noWrap/>
            <w:vAlign w:val="bottom"/>
            <w:hideMark/>
          </w:tcPr>
          <w:p w14:paraId="03347385" w14:textId="77777777" w:rsidR="00A23F7A" w:rsidRPr="00461A1F"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0E406FEA" w14:textId="77777777" w:rsidR="00A23F7A" w:rsidRPr="00461A1F" w:rsidRDefault="00A23F7A" w:rsidP="00B5765E">
            <w:pPr>
              <w:rPr>
                <w:rFonts w:ascii="Arial" w:eastAsia="Times New Roman" w:hAnsi="Arial" w:cs="Arial"/>
                <w:sz w:val="14"/>
                <w:szCs w:val="14"/>
                <w:lang w:eastAsia="sv-SE"/>
              </w:rPr>
            </w:pPr>
            <w:proofErr w:type="spellStart"/>
            <w:r w:rsidRPr="00461A1F">
              <w:rPr>
                <w:rFonts w:ascii="Arial" w:eastAsia="Times New Roman" w:hAnsi="Arial" w:cs="Arial"/>
                <w:sz w:val="14"/>
                <w:szCs w:val="14"/>
                <w:lang w:eastAsia="sv-SE"/>
              </w:rPr>
              <w:t>tioner</w:t>
            </w:r>
            <w:proofErr w:type="spellEnd"/>
          </w:p>
        </w:tc>
        <w:tc>
          <w:tcPr>
            <w:tcW w:w="920" w:type="dxa"/>
            <w:tcBorders>
              <w:top w:val="nil"/>
              <w:left w:val="nil"/>
              <w:bottom w:val="nil"/>
              <w:right w:val="nil"/>
            </w:tcBorders>
            <w:shd w:val="clear" w:color="auto" w:fill="auto"/>
            <w:noWrap/>
            <w:vAlign w:val="bottom"/>
            <w:hideMark/>
          </w:tcPr>
          <w:p w14:paraId="59121922" w14:textId="77777777" w:rsidR="00A23F7A" w:rsidRPr="00461A1F" w:rsidRDefault="00A23F7A" w:rsidP="00B5765E">
            <w:pPr>
              <w:rPr>
                <w:rFonts w:ascii="Arial" w:eastAsia="Times New Roman" w:hAnsi="Arial" w:cs="Arial"/>
                <w:sz w:val="14"/>
                <w:szCs w:val="14"/>
                <w:lang w:eastAsia="sv-SE"/>
              </w:rPr>
            </w:pPr>
            <w:proofErr w:type="spellStart"/>
            <w:r w:rsidRPr="00461A1F">
              <w:rPr>
                <w:rFonts w:ascii="Arial" w:eastAsia="Times New Roman" w:hAnsi="Arial" w:cs="Arial"/>
                <w:sz w:val="14"/>
                <w:szCs w:val="14"/>
                <w:lang w:eastAsia="sv-SE"/>
              </w:rPr>
              <w:t>administra</w:t>
            </w:r>
            <w:proofErr w:type="spellEnd"/>
            <w:r w:rsidRPr="00461A1F">
              <w:rPr>
                <w:rFonts w:ascii="Arial" w:eastAsia="Times New Roman" w:hAnsi="Arial" w:cs="Arial"/>
                <w:sz w:val="14"/>
                <w:szCs w:val="14"/>
                <w:lang w:eastAsia="sv-SE"/>
              </w:rPr>
              <w:t>-</w:t>
            </w:r>
          </w:p>
        </w:tc>
        <w:tc>
          <w:tcPr>
            <w:tcW w:w="1040" w:type="dxa"/>
            <w:tcBorders>
              <w:top w:val="nil"/>
              <w:left w:val="nil"/>
              <w:bottom w:val="nil"/>
              <w:right w:val="nil"/>
            </w:tcBorders>
            <w:shd w:val="clear" w:color="auto" w:fill="auto"/>
            <w:noWrap/>
            <w:vAlign w:val="bottom"/>
            <w:hideMark/>
          </w:tcPr>
          <w:p w14:paraId="265B15E1"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myndigheter,</w:t>
            </w:r>
          </w:p>
        </w:tc>
        <w:tc>
          <w:tcPr>
            <w:tcW w:w="1000" w:type="dxa"/>
            <w:tcBorders>
              <w:top w:val="nil"/>
              <w:left w:val="nil"/>
              <w:bottom w:val="nil"/>
              <w:right w:val="nil"/>
            </w:tcBorders>
            <w:shd w:val="clear" w:color="auto" w:fill="auto"/>
            <w:noWrap/>
            <w:vAlign w:val="bottom"/>
            <w:hideMark/>
          </w:tcPr>
          <w:p w14:paraId="0F631B21"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av försäljning</w:t>
            </w:r>
          </w:p>
        </w:tc>
        <w:tc>
          <w:tcPr>
            <w:tcW w:w="900" w:type="dxa"/>
            <w:tcBorders>
              <w:top w:val="nil"/>
              <w:left w:val="nil"/>
              <w:bottom w:val="nil"/>
              <w:right w:val="nil"/>
            </w:tcBorders>
            <w:shd w:val="clear" w:color="auto" w:fill="auto"/>
            <w:noWrap/>
            <w:vAlign w:val="bottom"/>
            <w:hideMark/>
          </w:tcPr>
          <w:p w14:paraId="681471EA" w14:textId="77777777" w:rsidR="00A23F7A" w:rsidRPr="00461A1F" w:rsidRDefault="00A23F7A" w:rsidP="00B5765E">
            <w:pPr>
              <w:rPr>
                <w:rFonts w:ascii="Arial" w:eastAsia="Times New Roman" w:hAnsi="Arial" w:cs="Arial"/>
                <w:sz w:val="14"/>
                <w:szCs w:val="14"/>
                <w:lang w:eastAsia="sv-SE"/>
              </w:rPr>
            </w:pPr>
          </w:p>
        </w:tc>
      </w:tr>
      <w:tr w:rsidR="00A23F7A" w:rsidRPr="00461A1F" w14:paraId="2053D52A" w14:textId="77777777" w:rsidTr="00B5765E">
        <w:trPr>
          <w:trHeight w:val="180"/>
        </w:trPr>
        <w:tc>
          <w:tcPr>
            <w:tcW w:w="700" w:type="dxa"/>
            <w:tcBorders>
              <w:top w:val="nil"/>
              <w:left w:val="nil"/>
              <w:bottom w:val="nil"/>
              <w:right w:val="nil"/>
            </w:tcBorders>
            <w:shd w:val="clear" w:color="auto" w:fill="auto"/>
            <w:noWrap/>
            <w:vAlign w:val="bottom"/>
            <w:hideMark/>
          </w:tcPr>
          <w:p w14:paraId="3A4EC907" w14:textId="77777777" w:rsidR="00A23F7A" w:rsidRPr="00461A1F"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7B82D31A" w14:textId="77777777" w:rsidR="00A23F7A" w:rsidRPr="00461A1F"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64E98A2C" w14:textId="77777777" w:rsidR="00A23F7A" w:rsidRPr="00461A1F" w:rsidRDefault="00A23F7A" w:rsidP="00B5765E">
            <w:pPr>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6E66B264" w14:textId="77777777" w:rsidR="00A23F7A" w:rsidRPr="00461A1F" w:rsidRDefault="00A23F7A" w:rsidP="00B5765E">
            <w:pPr>
              <w:rPr>
                <w:rFonts w:ascii="Arial" w:eastAsia="Times New Roman" w:hAnsi="Arial" w:cs="Arial"/>
                <w:sz w:val="14"/>
                <w:szCs w:val="14"/>
                <w:lang w:eastAsia="sv-SE"/>
              </w:rPr>
            </w:pPr>
            <w:proofErr w:type="spellStart"/>
            <w:r w:rsidRPr="00461A1F">
              <w:rPr>
                <w:rFonts w:ascii="Arial" w:eastAsia="Times New Roman" w:hAnsi="Arial" w:cs="Arial"/>
                <w:sz w:val="14"/>
                <w:szCs w:val="14"/>
                <w:lang w:eastAsia="sv-SE"/>
              </w:rPr>
              <w:t>tiva</w:t>
            </w:r>
            <w:proofErr w:type="spellEnd"/>
            <w:r w:rsidRPr="00461A1F">
              <w:rPr>
                <w:rFonts w:ascii="Arial" w:eastAsia="Times New Roman" w:hAnsi="Arial" w:cs="Arial"/>
                <w:sz w:val="14"/>
                <w:szCs w:val="14"/>
                <w:lang w:eastAsia="sv-SE"/>
              </w:rPr>
              <w:t xml:space="preserve"> utgifter</w:t>
            </w:r>
          </w:p>
        </w:tc>
        <w:tc>
          <w:tcPr>
            <w:tcW w:w="1040" w:type="dxa"/>
            <w:tcBorders>
              <w:top w:val="nil"/>
              <w:left w:val="nil"/>
              <w:bottom w:val="nil"/>
              <w:right w:val="nil"/>
            </w:tcBorders>
            <w:shd w:val="clear" w:color="auto" w:fill="auto"/>
            <w:noWrap/>
            <w:vAlign w:val="bottom"/>
            <w:hideMark/>
          </w:tcPr>
          <w:p w14:paraId="74D6A28E"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institutioner,</w:t>
            </w:r>
          </w:p>
        </w:tc>
        <w:tc>
          <w:tcPr>
            <w:tcW w:w="1000" w:type="dxa"/>
            <w:tcBorders>
              <w:top w:val="nil"/>
              <w:left w:val="nil"/>
              <w:bottom w:val="nil"/>
              <w:right w:val="nil"/>
            </w:tcBorders>
            <w:shd w:val="clear" w:color="auto" w:fill="auto"/>
            <w:noWrap/>
            <w:vAlign w:val="bottom"/>
            <w:hideMark/>
          </w:tcPr>
          <w:p w14:paraId="69272814"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m.m.</w:t>
            </w:r>
          </w:p>
        </w:tc>
        <w:tc>
          <w:tcPr>
            <w:tcW w:w="900" w:type="dxa"/>
            <w:tcBorders>
              <w:top w:val="nil"/>
              <w:left w:val="nil"/>
              <w:bottom w:val="nil"/>
              <w:right w:val="nil"/>
            </w:tcBorders>
            <w:shd w:val="clear" w:color="auto" w:fill="auto"/>
            <w:noWrap/>
            <w:vAlign w:val="bottom"/>
            <w:hideMark/>
          </w:tcPr>
          <w:p w14:paraId="1E398945" w14:textId="77777777" w:rsidR="00A23F7A" w:rsidRPr="00461A1F" w:rsidRDefault="00A23F7A" w:rsidP="00B5765E">
            <w:pPr>
              <w:rPr>
                <w:rFonts w:ascii="Arial" w:eastAsia="Times New Roman" w:hAnsi="Arial" w:cs="Arial"/>
                <w:sz w:val="14"/>
                <w:szCs w:val="14"/>
                <w:lang w:eastAsia="sv-SE"/>
              </w:rPr>
            </w:pPr>
          </w:p>
        </w:tc>
      </w:tr>
      <w:tr w:rsidR="00A23F7A" w:rsidRPr="00461A1F" w14:paraId="119B7725" w14:textId="77777777" w:rsidTr="00B5765E">
        <w:trPr>
          <w:trHeight w:val="180"/>
        </w:trPr>
        <w:tc>
          <w:tcPr>
            <w:tcW w:w="700" w:type="dxa"/>
            <w:tcBorders>
              <w:top w:val="nil"/>
              <w:left w:val="nil"/>
              <w:bottom w:val="single" w:sz="4" w:space="0" w:color="auto"/>
              <w:right w:val="nil"/>
            </w:tcBorders>
            <w:shd w:val="clear" w:color="auto" w:fill="auto"/>
            <w:noWrap/>
            <w:vAlign w:val="bottom"/>
            <w:hideMark/>
          </w:tcPr>
          <w:p w14:paraId="4B256F78"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w:t>
            </w:r>
          </w:p>
        </w:tc>
        <w:tc>
          <w:tcPr>
            <w:tcW w:w="820" w:type="dxa"/>
            <w:tcBorders>
              <w:top w:val="nil"/>
              <w:left w:val="nil"/>
              <w:bottom w:val="single" w:sz="4" w:space="0" w:color="auto"/>
              <w:right w:val="nil"/>
            </w:tcBorders>
            <w:shd w:val="clear" w:color="auto" w:fill="auto"/>
            <w:noWrap/>
            <w:vAlign w:val="bottom"/>
            <w:hideMark/>
          </w:tcPr>
          <w:p w14:paraId="763225CF"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w:t>
            </w:r>
          </w:p>
        </w:tc>
        <w:tc>
          <w:tcPr>
            <w:tcW w:w="820" w:type="dxa"/>
            <w:tcBorders>
              <w:top w:val="nil"/>
              <w:left w:val="nil"/>
              <w:bottom w:val="single" w:sz="4" w:space="0" w:color="auto"/>
              <w:right w:val="nil"/>
            </w:tcBorders>
            <w:shd w:val="clear" w:color="auto" w:fill="auto"/>
            <w:noWrap/>
            <w:vAlign w:val="bottom"/>
            <w:hideMark/>
          </w:tcPr>
          <w:p w14:paraId="7CE16085"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w:t>
            </w:r>
          </w:p>
        </w:tc>
        <w:tc>
          <w:tcPr>
            <w:tcW w:w="920" w:type="dxa"/>
            <w:tcBorders>
              <w:top w:val="nil"/>
              <w:left w:val="nil"/>
              <w:bottom w:val="single" w:sz="4" w:space="0" w:color="auto"/>
              <w:right w:val="nil"/>
            </w:tcBorders>
            <w:shd w:val="clear" w:color="auto" w:fill="auto"/>
            <w:noWrap/>
            <w:vAlign w:val="bottom"/>
            <w:hideMark/>
          </w:tcPr>
          <w:p w14:paraId="6D40C4ED"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w:t>
            </w:r>
          </w:p>
        </w:tc>
        <w:tc>
          <w:tcPr>
            <w:tcW w:w="1040" w:type="dxa"/>
            <w:tcBorders>
              <w:top w:val="nil"/>
              <w:left w:val="nil"/>
              <w:bottom w:val="single" w:sz="4" w:space="0" w:color="auto"/>
              <w:right w:val="nil"/>
            </w:tcBorders>
            <w:shd w:val="clear" w:color="auto" w:fill="auto"/>
            <w:noWrap/>
            <w:vAlign w:val="bottom"/>
            <w:hideMark/>
          </w:tcPr>
          <w:p w14:paraId="68CFA69D"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m.m.</w:t>
            </w:r>
          </w:p>
        </w:tc>
        <w:tc>
          <w:tcPr>
            <w:tcW w:w="1000" w:type="dxa"/>
            <w:tcBorders>
              <w:top w:val="nil"/>
              <w:left w:val="nil"/>
              <w:bottom w:val="single" w:sz="4" w:space="0" w:color="auto"/>
              <w:right w:val="nil"/>
            </w:tcBorders>
            <w:shd w:val="clear" w:color="auto" w:fill="auto"/>
            <w:noWrap/>
            <w:vAlign w:val="bottom"/>
            <w:hideMark/>
          </w:tcPr>
          <w:p w14:paraId="0137D23F"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w:t>
            </w:r>
          </w:p>
        </w:tc>
        <w:tc>
          <w:tcPr>
            <w:tcW w:w="900" w:type="dxa"/>
            <w:tcBorders>
              <w:top w:val="nil"/>
              <w:left w:val="nil"/>
              <w:bottom w:val="single" w:sz="4" w:space="0" w:color="auto"/>
              <w:right w:val="nil"/>
            </w:tcBorders>
            <w:shd w:val="clear" w:color="auto" w:fill="auto"/>
            <w:noWrap/>
            <w:vAlign w:val="bottom"/>
            <w:hideMark/>
          </w:tcPr>
          <w:p w14:paraId="55895C01"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w:t>
            </w:r>
          </w:p>
        </w:tc>
      </w:tr>
      <w:tr w:rsidR="00A23F7A" w:rsidRPr="00461A1F" w14:paraId="0DF41548" w14:textId="77777777" w:rsidTr="00B5765E">
        <w:trPr>
          <w:trHeight w:val="180"/>
        </w:trPr>
        <w:tc>
          <w:tcPr>
            <w:tcW w:w="700" w:type="dxa"/>
            <w:tcBorders>
              <w:top w:val="nil"/>
              <w:left w:val="nil"/>
              <w:bottom w:val="nil"/>
              <w:right w:val="nil"/>
            </w:tcBorders>
            <w:shd w:val="clear" w:color="auto" w:fill="auto"/>
            <w:noWrap/>
            <w:vAlign w:val="bottom"/>
            <w:hideMark/>
          </w:tcPr>
          <w:p w14:paraId="14369126" w14:textId="77777777" w:rsidR="00A23F7A" w:rsidRPr="00461A1F" w:rsidRDefault="00A23F7A" w:rsidP="00B5765E">
            <w:pPr>
              <w:rPr>
                <w:rFonts w:ascii="Arial" w:eastAsia="Times New Roman" w:hAnsi="Arial" w:cs="Arial"/>
                <w:sz w:val="14"/>
                <w:szCs w:val="14"/>
                <w:lang w:eastAsia="sv-SE"/>
              </w:rPr>
            </w:pPr>
          </w:p>
        </w:tc>
        <w:tc>
          <w:tcPr>
            <w:tcW w:w="820" w:type="dxa"/>
            <w:tcBorders>
              <w:top w:val="nil"/>
              <w:left w:val="nil"/>
              <w:bottom w:val="nil"/>
              <w:right w:val="nil"/>
            </w:tcBorders>
            <w:shd w:val="clear" w:color="auto" w:fill="auto"/>
            <w:noWrap/>
            <w:vAlign w:val="bottom"/>
            <w:hideMark/>
          </w:tcPr>
          <w:p w14:paraId="0C6B15F5" w14:textId="77777777" w:rsidR="00A23F7A" w:rsidRPr="00461A1F"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0335FF7F" w14:textId="77777777" w:rsidR="00A23F7A" w:rsidRPr="00461A1F" w:rsidRDefault="00A23F7A" w:rsidP="00B5765E">
            <w:pPr>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4997540C" w14:textId="77777777" w:rsidR="00A23F7A" w:rsidRPr="00461A1F" w:rsidRDefault="00A23F7A" w:rsidP="00B5765E">
            <w:pPr>
              <w:rPr>
                <w:rFonts w:eastAsia="Times New Roman" w:cs="Times New Roman"/>
                <w:lang w:eastAsia="sv-SE"/>
              </w:rPr>
            </w:pPr>
          </w:p>
        </w:tc>
        <w:tc>
          <w:tcPr>
            <w:tcW w:w="1040" w:type="dxa"/>
            <w:tcBorders>
              <w:top w:val="nil"/>
              <w:left w:val="nil"/>
              <w:bottom w:val="nil"/>
              <w:right w:val="nil"/>
            </w:tcBorders>
            <w:shd w:val="clear" w:color="auto" w:fill="auto"/>
            <w:noWrap/>
            <w:vAlign w:val="bottom"/>
            <w:hideMark/>
          </w:tcPr>
          <w:p w14:paraId="4D8030F2" w14:textId="77777777" w:rsidR="00A23F7A" w:rsidRPr="00461A1F"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49E28390" w14:textId="77777777" w:rsidR="00A23F7A" w:rsidRPr="00461A1F" w:rsidRDefault="00A23F7A" w:rsidP="00B5765E">
            <w:pPr>
              <w:rPr>
                <w:rFonts w:eastAsia="Times New Roman" w:cs="Times New Roman"/>
                <w:lang w:eastAsia="sv-SE"/>
              </w:rPr>
            </w:pPr>
          </w:p>
        </w:tc>
        <w:tc>
          <w:tcPr>
            <w:tcW w:w="900" w:type="dxa"/>
            <w:tcBorders>
              <w:top w:val="nil"/>
              <w:left w:val="nil"/>
              <w:bottom w:val="nil"/>
              <w:right w:val="nil"/>
            </w:tcBorders>
            <w:shd w:val="clear" w:color="auto" w:fill="auto"/>
            <w:noWrap/>
            <w:vAlign w:val="bottom"/>
            <w:hideMark/>
          </w:tcPr>
          <w:p w14:paraId="11DE0860" w14:textId="77777777" w:rsidR="00A23F7A" w:rsidRPr="00461A1F" w:rsidRDefault="00A23F7A" w:rsidP="00B5765E">
            <w:pPr>
              <w:rPr>
                <w:rFonts w:eastAsia="Times New Roman" w:cs="Times New Roman"/>
                <w:lang w:eastAsia="sv-SE"/>
              </w:rPr>
            </w:pPr>
          </w:p>
        </w:tc>
      </w:tr>
      <w:tr w:rsidR="00A23F7A" w:rsidRPr="00461A1F" w14:paraId="056E592A" w14:textId="77777777" w:rsidTr="00B5765E">
        <w:trPr>
          <w:trHeight w:val="180"/>
        </w:trPr>
        <w:tc>
          <w:tcPr>
            <w:tcW w:w="700" w:type="dxa"/>
            <w:tcBorders>
              <w:top w:val="nil"/>
              <w:left w:val="nil"/>
              <w:bottom w:val="nil"/>
              <w:right w:val="nil"/>
            </w:tcBorders>
            <w:shd w:val="clear" w:color="auto" w:fill="auto"/>
            <w:noWrap/>
            <w:vAlign w:val="bottom"/>
            <w:hideMark/>
          </w:tcPr>
          <w:p w14:paraId="67E12CCB" w14:textId="77777777" w:rsidR="00A23F7A" w:rsidRPr="00461A1F"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44804615" w14:textId="77777777" w:rsidR="00A23F7A" w:rsidRPr="00461A1F"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080D6169" w14:textId="77777777" w:rsidR="00A23F7A" w:rsidRPr="00461A1F" w:rsidRDefault="00A23F7A" w:rsidP="00B5765E">
            <w:pPr>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045E9B17" w14:textId="77777777" w:rsidR="00A23F7A" w:rsidRPr="00461A1F" w:rsidRDefault="00A23F7A" w:rsidP="00B5765E">
            <w:pPr>
              <w:rPr>
                <w:rFonts w:eastAsia="Times New Roman" w:cs="Times New Roman"/>
                <w:lang w:eastAsia="sv-SE"/>
              </w:rPr>
            </w:pPr>
          </w:p>
        </w:tc>
        <w:tc>
          <w:tcPr>
            <w:tcW w:w="1040" w:type="dxa"/>
            <w:tcBorders>
              <w:top w:val="nil"/>
              <w:left w:val="nil"/>
              <w:bottom w:val="nil"/>
              <w:right w:val="nil"/>
            </w:tcBorders>
            <w:shd w:val="clear" w:color="auto" w:fill="auto"/>
            <w:noWrap/>
            <w:vAlign w:val="bottom"/>
            <w:hideMark/>
          </w:tcPr>
          <w:p w14:paraId="3C707FB2" w14:textId="77777777" w:rsidR="00A23F7A" w:rsidRPr="00461A1F"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42DFAE4C" w14:textId="77777777" w:rsidR="00A23F7A" w:rsidRPr="00461A1F" w:rsidRDefault="00A23F7A" w:rsidP="00B5765E">
            <w:pPr>
              <w:rPr>
                <w:rFonts w:eastAsia="Times New Roman" w:cs="Times New Roman"/>
                <w:lang w:eastAsia="sv-SE"/>
              </w:rPr>
            </w:pPr>
          </w:p>
        </w:tc>
        <w:tc>
          <w:tcPr>
            <w:tcW w:w="900" w:type="dxa"/>
            <w:tcBorders>
              <w:top w:val="nil"/>
              <w:left w:val="nil"/>
              <w:bottom w:val="nil"/>
              <w:right w:val="nil"/>
            </w:tcBorders>
            <w:shd w:val="clear" w:color="auto" w:fill="auto"/>
            <w:noWrap/>
            <w:vAlign w:val="bottom"/>
            <w:hideMark/>
          </w:tcPr>
          <w:p w14:paraId="1A2E8343" w14:textId="77777777" w:rsidR="00A23F7A" w:rsidRPr="00461A1F" w:rsidRDefault="00A23F7A" w:rsidP="00B5765E">
            <w:pPr>
              <w:rPr>
                <w:rFonts w:eastAsia="Times New Roman" w:cs="Times New Roman"/>
                <w:lang w:eastAsia="sv-SE"/>
              </w:rPr>
            </w:pPr>
          </w:p>
        </w:tc>
      </w:tr>
      <w:tr w:rsidR="00A23F7A" w:rsidRPr="00461A1F" w14:paraId="0919C70D" w14:textId="77777777" w:rsidTr="00B5765E">
        <w:trPr>
          <w:trHeight w:val="180"/>
        </w:trPr>
        <w:tc>
          <w:tcPr>
            <w:tcW w:w="700" w:type="dxa"/>
            <w:tcBorders>
              <w:top w:val="nil"/>
              <w:left w:val="nil"/>
              <w:bottom w:val="nil"/>
              <w:right w:val="nil"/>
            </w:tcBorders>
            <w:shd w:val="clear" w:color="auto" w:fill="auto"/>
            <w:noWrap/>
            <w:vAlign w:val="bottom"/>
            <w:hideMark/>
          </w:tcPr>
          <w:p w14:paraId="755F6018" w14:textId="77777777" w:rsidR="00A23F7A" w:rsidRPr="00461A1F"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66F66FA1" w14:textId="77777777" w:rsidR="00A23F7A" w:rsidRPr="00461A1F"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17255785" w14:textId="77777777" w:rsidR="00A23F7A" w:rsidRPr="00461A1F" w:rsidRDefault="00A23F7A" w:rsidP="00B5765E">
            <w:pPr>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0E9B4F9A" w14:textId="77777777" w:rsidR="00A23F7A" w:rsidRPr="00461A1F" w:rsidRDefault="00A23F7A" w:rsidP="00B5765E">
            <w:pPr>
              <w:rPr>
                <w:rFonts w:eastAsia="Times New Roman" w:cs="Times New Roman"/>
                <w:lang w:eastAsia="sv-SE"/>
              </w:rPr>
            </w:pPr>
          </w:p>
        </w:tc>
        <w:tc>
          <w:tcPr>
            <w:tcW w:w="1040" w:type="dxa"/>
            <w:tcBorders>
              <w:top w:val="nil"/>
              <w:left w:val="nil"/>
              <w:bottom w:val="nil"/>
              <w:right w:val="nil"/>
            </w:tcBorders>
            <w:shd w:val="clear" w:color="auto" w:fill="auto"/>
            <w:noWrap/>
            <w:vAlign w:val="bottom"/>
            <w:hideMark/>
          </w:tcPr>
          <w:p w14:paraId="774988F4" w14:textId="77777777" w:rsidR="00A23F7A" w:rsidRPr="00461A1F"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5B17F9D1" w14:textId="77777777" w:rsidR="00A23F7A" w:rsidRPr="00461A1F" w:rsidRDefault="00A23F7A" w:rsidP="00B5765E">
            <w:pPr>
              <w:rPr>
                <w:rFonts w:eastAsia="Times New Roman" w:cs="Times New Roman"/>
                <w:lang w:eastAsia="sv-SE"/>
              </w:rPr>
            </w:pPr>
          </w:p>
        </w:tc>
        <w:tc>
          <w:tcPr>
            <w:tcW w:w="900" w:type="dxa"/>
            <w:tcBorders>
              <w:top w:val="nil"/>
              <w:left w:val="nil"/>
              <w:bottom w:val="nil"/>
              <w:right w:val="nil"/>
            </w:tcBorders>
            <w:shd w:val="clear" w:color="auto" w:fill="auto"/>
            <w:noWrap/>
            <w:vAlign w:val="bottom"/>
            <w:hideMark/>
          </w:tcPr>
          <w:p w14:paraId="41D7A676" w14:textId="77777777" w:rsidR="00A23F7A" w:rsidRPr="00461A1F" w:rsidRDefault="00A23F7A" w:rsidP="00B5765E">
            <w:pPr>
              <w:rPr>
                <w:rFonts w:eastAsia="Times New Roman" w:cs="Times New Roman"/>
                <w:lang w:eastAsia="sv-SE"/>
              </w:rPr>
            </w:pPr>
          </w:p>
        </w:tc>
      </w:tr>
      <w:tr w:rsidR="00A23F7A" w:rsidRPr="00461A1F" w14:paraId="272188EB" w14:textId="77777777" w:rsidTr="00B5765E">
        <w:trPr>
          <w:trHeight w:val="180"/>
        </w:trPr>
        <w:tc>
          <w:tcPr>
            <w:tcW w:w="700" w:type="dxa"/>
            <w:tcBorders>
              <w:top w:val="nil"/>
              <w:left w:val="nil"/>
              <w:bottom w:val="nil"/>
              <w:right w:val="nil"/>
            </w:tcBorders>
            <w:shd w:val="clear" w:color="auto" w:fill="auto"/>
            <w:noWrap/>
            <w:vAlign w:val="bottom"/>
            <w:hideMark/>
          </w:tcPr>
          <w:p w14:paraId="3CF5EA75" w14:textId="77777777" w:rsidR="00A23F7A" w:rsidRPr="00461A1F"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41304ED7" w14:textId="77777777" w:rsidR="00A23F7A" w:rsidRPr="00461A1F"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754D5AC1" w14:textId="77777777" w:rsidR="00A23F7A" w:rsidRPr="00461A1F" w:rsidRDefault="00A23F7A" w:rsidP="00B5765E">
            <w:pPr>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339F9759" w14:textId="77777777" w:rsidR="00A23F7A" w:rsidRPr="00461A1F" w:rsidRDefault="00A23F7A" w:rsidP="00B5765E">
            <w:pPr>
              <w:rPr>
                <w:rFonts w:eastAsia="Times New Roman" w:cs="Times New Roman"/>
                <w:lang w:eastAsia="sv-SE"/>
              </w:rPr>
            </w:pPr>
          </w:p>
        </w:tc>
        <w:tc>
          <w:tcPr>
            <w:tcW w:w="1040" w:type="dxa"/>
            <w:tcBorders>
              <w:top w:val="nil"/>
              <w:left w:val="nil"/>
              <w:bottom w:val="nil"/>
              <w:right w:val="nil"/>
            </w:tcBorders>
            <w:shd w:val="clear" w:color="auto" w:fill="auto"/>
            <w:noWrap/>
            <w:vAlign w:val="bottom"/>
            <w:hideMark/>
          </w:tcPr>
          <w:p w14:paraId="0C7E0747" w14:textId="77777777" w:rsidR="00A23F7A" w:rsidRPr="00461A1F"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59E9EF61" w14:textId="77777777" w:rsidR="00A23F7A" w:rsidRPr="00461A1F" w:rsidRDefault="00A23F7A" w:rsidP="00B5765E">
            <w:pPr>
              <w:rPr>
                <w:rFonts w:eastAsia="Times New Roman" w:cs="Times New Roman"/>
                <w:lang w:eastAsia="sv-SE"/>
              </w:rPr>
            </w:pPr>
          </w:p>
        </w:tc>
        <w:tc>
          <w:tcPr>
            <w:tcW w:w="900" w:type="dxa"/>
            <w:tcBorders>
              <w:top w:val="nil"/>
              <w:left w:val="nil"/>
              <w:bottom w:val="nil"/>
              <w:right w:val="nil"/>
            </w:tcBorders>
            <w:shd w:val="clear" w:color="auto" w:fill="auto"/>
            <w:noWrap/>
            <w:vAlign w:val="bottom"/>
            <w:hideMark/>
          </w:tcPr>
          <w:p w14:paraId="7E914C1A" w14:textId="77777777" w:rsidR="00A23F7A" w:rsidRPr="00461A1F" w:rsidRDefault="00A23F7A" w:rsidP="00B5765E">
            <w:pPr>
              <w:rPr>
                <w:rFonts w:eastAsia="Times New Roman" w:cs="Times New Roman"/>
                <w:lang w:eastAsia="sv-SE"/>
              </w:rPr>
            </w:pPr>
          </w:p>
        </w:tc>
      </w:tr>
      <w:tr w:rsidR="00A23F7A" w:rsidRPr="00461A1F" w14:paraId="376A704A" w14:textId="77777777" w:rsidTr="00B5765E">
        <w:trPr>
          <w:trHeight w:val="180"/>
        </w:trPr>
        <w:tc>
          <w:tcPr>
            <w:tcW w:w="700" w:type="dxa"/>
            <w:tcBorders>
              <w:top w:val="nil"/>
              <w:left w:val="nil"/>
              <w:bottom w:val="nil"/>
              <w:right w:val="nil"/>
            </w:tcBorders>
            <w:shd w:val="clear" w:color="auto" w:fill="auto"/>
            <w:noWrap/>
            <w:vAlign w:val="bottom"/>
            <w:hideMark/>
          </w:tcPr>
          <w:p w14:paraId="4C8E626E" w14:textId="77777777" w:rsidR="00A23F7A" w:rsidRPr="00461A1F"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0D63059C" w14:textId="77777777" w:rsidR="00A23F7A" w:rsidRPr="00461A1F"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2ADAD783" w14:textId="77777777" w:rsidR="00A23F7A" w:rsidRPr="00461A1F" w:rsidRDefault="00A23F7A" w:rsidP="00B5765E">
            <w:pPr>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288A8C04" w14:textId="77777777" w:rsidR="00A23F7A" w:rsidRPr="00461A1F" w:rsidRDefault="00A23F7A" w:rsidP="00B5765E">
            <w:pPr>
              <w:rPr>
                <w:rFonts w:eastAsia="Times New Roman" w:cs="Times New Roman"/>
                <w:lang w:eastAsia="sv-SE"/>
              </w:rPr>
            </w:pPr>
          </w:p>
        </w:tc>
        <w:tc>
          <w:tcPr>
            <w:tcW w:w="1040" w:type="dxa"/>
            <w:tcBorders>
              <w:top w:val="nil"/>
              <w:left w:val="nil"/>
              <w:bottom w:val="nil"/>
              <w:right w:val="nil"/>
            </w:tcBorders>
            <w:shd w:val="clear" w:color="auto" w:fill="auto"/>
            <w:noWrap/>
            <w:vAlign w:val="bottom"/>
            <w:hideMark/>
          </w:tcPr>
          <w:p w14:paraId="662A3D9B" w14:textId="77777777" w:rsidR="00A23F7A" w:rsidRPr="00461A1F"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7D8A606F" w14:textId="77777777" w:rsidR="00A23F7A" w:rsidRPr="00461A1F" w:rsidRDefault="00A23F7A" w:rsidP="00B5765E">
            <w:pPr>
              <w:jc w:val="right"/>
              <w:rPr>
                <w:rFonts w:eastAsia="Times New Roman" w:cs="Times New Roman"/>
                <w:lang w:eastAsia="sv-SE"/>
              </w:rPr>
            </w:pPr>
          </w:p>
        </w:tc>
        <w:tc>
          <w:tcPr>
            <w:tcW w:w="900" w:type="dxa"/>
            <w:tcBorders>
              <w:top w:val="nil"/>
              <w:left w:val="nil"/>
              <w:bottom w:val="nil"/>
              <w:right w:val="nil"/>
            </w:tcBorders>
            <w:shd w:val="clear" w:color="auto" w:fill="auto"/>
            <w:noWrap/>
            <w:vAlign w:val="bottom"/>
            <w:hideMark/>
          </w:tcPr>
          <w:p w14:paraId="40A28F90" w14:textId="77777777" w:rsidR="00A23F7A" w:rsidRPr="00461A1F" w:rsidRDefault="00A23F7A" w:rsidP="00B5765E">
            <w:pPr>
              <w:jc w:val="right"/>
              <w:rPr>
                <w:rFonts w:eastAsia="Times New Roman" w:cs="Times New Roman"/>
                <w:lang w:eastAsia="sv-SE"/>
              </w:rPr>
            </w:pPr>
          </w:p>
        </w:tc>
      </w:tr>
      <w:tr w:rsidR="00A23F7A" w:rsidRPr="00461A1F" w14:paraId="42C7191D" w14:textId="77777777" w:rsidTr="00B5765E">
        <w:trPr>
          <w:trHeight w:val="180"/>
        </w:trPr>
        <w:tc>
          <w:tcPr>
            <w:tcW w:w="700" w:type="dxa"/>
            <w:tcBorders>
              <w:top w:val="nil"/>
              <w:left w:val="nil"/>
              <w:bottom w:val="nil"/>
              <w:right w:val="nil"/>
            </w:tcBorders>
            <w:shd w:val="clear" w:color="auto" w:fill="auto"/>
            <w:noWrap/>
            <w:vAlign w:val="bottom"/>
            <w:hideMark/>
          </w:tcPr>
          <w:p w14:paraId="09628CB8"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27 </w:t>
            </w:r>
          </w:p>
        </w:tc>
        <w:tc>
          <w:tcPr>
            <w:tcW w:w="820" w:type="dxa"/>
            <w:tcBorders>
              <w:top w:val="nil"/>
              <w:left w:val="nil"/>
              <w:bottom w:val="nil"/>
              <w:right w:val="nil"/>
            </w:tcBorders>
            <w:shd w:val="clear" w:color="auto" w:fill="auto"/>
            <w:noWrap/>
            <w:vAlign w:val="bottom"/>
            <w:hideMark/>
          </w:tcPr>
          <w:p w14:paraId="24BD2D69"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126 </w:t>
            </w:r>
          </w:p>
        </w:tc>
        <w:tc>
          <w:tcPr>
            <w:tcW w:w="820" w:type="dxa"/>
            <w:tcBorders>
              <w:top w:val="nil"/>
              <w:left w:val="nil"/>
              <w:bottom w:val="nil"/>
              <w:right w:val="nil"/>
            </w:tcBorders>
            <w:shd w:val="clear" w:color="auto" w:fill="auto"/>
            <w:noWrap/>
            <w:vAlign w:val="bottom"/>
            <w:hideMark/>
          </w:tcPr>
          <w:p w14:paraId="0883E253"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1 142 </w:t>
            </w:r>
          </w:p>
        </w:tc>
        <w:tc>
          <w:tcPr>
            <w:tcW w:w="920" w:type="dxa"/>
            <w:tcBorders>
              <w:top w:val="nil"/>
              <w:left w:val="nil"/>
              <w:bottom w:val="nil"/>
              <w:right w:val="nil"/>
            </w:tcBorders>
            <w:shd w:val="clear" w:color="auto" w:fill="auto"/>
            <w:noWrap/>
            <w:vAlign w:val="bottom"/>
            <w:hideMark/>
          </w:tcPr>
          <w:p w14:paraId="468E4113"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189 </w:t>
            </w:r>
          </w:p>
        </w:tc>
        <w:tc>
          <w:tcPr>
            <w:tcW w:w="1040" w:type="dxa"/>
            <w:tcBorders>
              <w:top w:val="nil"/>
              <w:left w:val="nil"/>
              <w:bottom w:val="nil"/>
              <w:right w:val="nil"/>
            </w:tcBorders>
            <w:shd w:val="clear" w:color="auto" w:fill="auto"/>
            <w:noWrap/>
            <w:vAlign w:val="bottom"/>
            <w:hideMark/>
          </w:tcPr>
          <w:p w14:paraId="5A635536"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14:paraId="2FC8D441"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900" w:type="dxa"/>
            <w:tcBorders>
              <w:top w:val="nil"/>
              <w:left w:val="nil"/>
              <w:bottom w:val="nil"/>
              <w:right w:val="nil"/>
            </w:tcBorders>
            <w:shd w:val="clear" w:color="auto" w:fill="auto"/>
            <w:noWrap/>
            <w:vAlign w:val="bottom"/>
            <w:hideMark/>
          </w:tcPr>
          <w:p w14:paraId="4683A112"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8 381 </w:t>
            </w:r>
          </w:p>
        </w:tc>
      </w:tr>
      <w:tr w:rsidR="00A23F7A" w:rsidRPr="00461A1F" w14:paraId="237546E1" w14:textId="77777777" w:rsidTr="00B5765E">
        <w:trPr>
          <w:trHeight w:val="180"/>
        </w:trPr>
        <w:tc>
          <w:tcPr>
            <w:tcW w:w="700" w:type="dxa"/>
            <w:tcBorders>
              <w:top w:val="nil"/>
              <w:left w:val="nil"/>
              <w:bottom w:val="nil"/>
              <w:right w:val="nil"/>
            </w:tcBorders>
            <w:shd w:val="clear" w:color="auto" w:fill="auto"/>
            <w:noWrap/>
            <w:vAlign w:val="bottom"/>
            <w:hideMark/>
          </w:tcPr>
          <w:p w14:paraId="6B1B44C0"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14:paraId="10296414"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14:paraId="1EF0FD27"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920" w:type="dxa"/>
            <w:tcBorders>
              <w:top w:val="nil"/>
              <w:left w:val="nil"/>
              <w:bottom w:val="nil"/>
              <w:right w:val="nil"/>
            </w:tcBorders>
            <w:shd w:val="clear" w:color="auto" w:fill="auto"/>
            <w:noWrap/>
            <w:vAlign w:val="bottom"/>
            <w:hideMark/>
          </w:tcPr>
          <w:p w14:paraId="1E2C8940"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1040" w:type="dxa"/>
            <w:tcBorders>
              <w:top w:val="nil"/>
              <w:left w:val="nil"/>
              <w:bottom w:val="nil"/>
              <w:right w:val="nil"/>
            </w:tcBorders>
            <w:shd w:val="clear" w:color="auto" w:fill="auto"/>
            <w:noWrap/>
            <w:vAlign w:val="bottom"/>
            <w:hideMark/>
          </w:tcPr>
          <w:p w14:paraId="2D9A2C0D"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14:paraId="0E98B35C"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900" w:type="dxa"/>
            <w:tcBorders>
              <w:top w:val="nil"/>
              <w:left w:val="nil"/>
              <w:bottom w:val="nil"/>
              <w:right w:val="nil"/>
            </w:tcBorders>
            <w:shd w:val="clear" w:color="auto" w:fill="auto"/>
            <w:noWrap/>
            <w:vAlign w:val="bottom"/>
            <w:hideMark/>
          </w:tcPr>
          <w:p w14:paraId="13259296"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461 </w:t>
            </w:r>
          </w:p>
        </w:tc>
      </w:tr>
      <w:tr w:rsidR="00A23F7A" w:rsidRPr="00461A1F" w14:paraId="16037992" w14:textId="77777777" w:rsidTr="00B5765E">
        <w:trPr>
          <w:trHeight w:val="180"/>
        </w:trPr>
        <w:tc>
          <w:tcPr>
            <w:tcW w:w="700" w:type="dxa"/>
            <w:tcBorders>
              <w:top w:val="nil"/>
              <w:left w:val="nil"/>
              <w:bottom w:val="nil"/>
              <w:right w:val="nil"/>
            </w:tcBorders>
            <w:shd w:val="clear" w:color="auto" w:fill="auto"/>
            <w:noWrap/>
            <w:vAlign w:val="bottom"/>
            <w:hideMark/>
          </w:tcPr>
          <w:p w14:paraId="652CFD07"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60 </w:t>
            </w:r>
          </w:p>
        </w:tc>
        <w:tc>
          <w:tcPr>
            <w:tcW w:w="820" w:type="dxa"/>
            <w:tcBorders>
              <w:top w:val="nil"/>
              <w:left w:val="nil"/>
              <w:bottom w:val="nil"/>
              <w:right w:val="nil"/>
            </w:tcBorders>
            <w:shd w:val="clear" w:color="auto" w:fill="auto"/>
            <w:noWrap/>
            <w:vAlign w:val="bottom"/>
            <w:hideMark/>
          </w:tcPr>
          <w:p w14:paraId="09F3E6D7"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28 </w:t>
            </w:r>
          </w:p>
        </w:tc>
        <w:tc>
          <w:tcPr>
            <w:tcW w:w="820" w:type="dxa"/>
            <w:tcBorders>
              <w:top w:val="nil"/>
              <w:left w:val="nil"/>
              <w:bottom w:val="nil"/>
              <w:right w:val="nil"/>
            </w:tcBorders>
            <w:shd w:val="clear" w:color="auto" w:fill="auto"/>
            <w:noWrap/>
            <w:vAlign w:val="bottom"/>
            <w:hideMark/>
          </w:tcPr>
          <w:p w14:paraId="6CEB6BCB"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9 </w:t>
            </w:r>
          </w:p>
        </w:tc>
        <w:tc>
          <w:tcPr>
            <w:tcW w:w="920" w:type="dxa"/>
            <w:tcBorders>
              <w:top w:val="nil"/>
              <w:left w:val="nil"/>
              <w:bottom w:val="nil"/>
              <w:right w:val="nil"/>
            </w:tcBorders>
            <w:shd w:val="clear" w:color="auto" w:fill="auto"/>
            <w:noWrap/>
            <w:vAlign w:val="bottom"/>
            <w:hideMark/>
          </w:tcPr>
          <w:p w14:paraId="1E933299"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1040" w:type="dxa"/>
            <w:tcBorders>
              <w:top w:val="nil"/>
              <w:left w:val="nil"/>
              <w:bottom w:val="nil"/>
              <w:right w:val="nil"/>
            </w:tcBorders>
            <w:shd w:val="clear" w:color="auto" w:fill="auto"/>
            <w:noWrap/>
            <w:vAlign w:val="bottom"/>
            <w:hideMark/>
          </w:tcPr>
          <w:p w14:paraId="1008E822"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14:paraId="40BE1DF1"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900" w:type="dxa"/>
            <w:tcBorders>
              <w:top w:val="nil"/>
              <w:left w:val="nil"/>
              <w:bottom w:val="nil"/>
              <w:right w:val="nil"/>
            </w:tcBorders>
            <w:shd w:val="clear" w:color="auto" w:fill="auto"/>
            <w:noWrap/>
            <w:vAlign w:val="bottom"/>
            <w:hideMark/>
          </w:tcPr>
          <w:p w14:paraId="588F8C3A"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1 448 </w:t>
            </w:r>
          </w:p>
        </w:tc>
      </w:tr>
      <w:tr w:rsidR="00A23F7A" w:rsidRPr="00461A1F" w14:paraId="555F98B1" w14:textId="77777777" w:rsidTr="00B5765E">
        <w:trPr>
          <w:trHeight w:val="180"/>
        </w:trPr>
        <w:tc>
          <w:tcPr>
            <w:tcW w:w="700" w:type="dxa"/>
            <w:tcBorders>
              <w:top w:val="nil"/>
              <w:left w:val="nil"/>
              <w:bottom w:val="nil"/>
              <w:right w:val="nil"/>
            </w:tcBorders>
            <w:shd w:val="clear" w:color="auto" w:fill="auto"/>
            <w:noWrap/>
            <w:vAlign w:val="bottom"/>
            <w:hideMark/>
          </w:tcPr>
          <w:p w14:paraId="1E5B8A1E"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9 </w:t>
            </w:r>
          </w:p>
        </w:tc>
        <w:tc>
          <w:tcPr>
            <w:tcW w:w="820" w:type="dxa"/>
            <w:tcBorders>
              <w:top w:val="nil"/>
              <w:left w:val="nil"/>
              <w:bottom w:val="nil"/>
              <w:right w:val="nil"/>
            </w:tcBorders>
            <w:shd w:val="clear" w:color="auto" w:fill="auto"/>
            <w:noWrap/>
            <w:vAlign w:val="bottom"/>
            <w:hideMark/>
          </w:tcPr>
          <w:p w14:paraId="38CE5D97"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37 </w:t>
            </w:r>
          </w:p>
        </w:tc>
        <w:tc>
          <w:tcPr>
            <w:tcW w:w="820" w:type="dxa"/>
            <w:tcBorders>
              <w:top w:val="nil"/>
              <w:left w:val="nil"/>
              <w:bottom w:val="nil"/>
              <w:right w:val="nil"/>
            </w:tcBorders>
            <w:shd w:val="clear" w:color="auto" w:fill="auto"/>
            <w:noWrap/>
            <w:vAlign w:val="bottom"/>
            <w:hideMark/>
          </w:tcPr>
          <w:p w14:paraId="5FE948A3"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536 </w:t>
            </w:r>
          </w:p>
        </w:tc>
        <w:tc>
          <w:tcPr>
            <w:tcW w:w="920" w:type="dxa"/>
            <w:tcBorders>
              <w:top w:val="nil"/>
              <w:left w:val="nil"/>
              <w:bottom w:val="nil"/>
              <w:right w:val="nil"/>
            </w:tcBorders>
            <w:shd w:val="clear" w:color="auto" w:fill="auto"/>
            <w:noWrap/>
            <w:vAlign w:val="bottom"/>
            <w:hideMark/>
          </w:tcPr>
          <w:p w14:paraId="13948CCE"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1040" w:type="dxa"/>
            <w:tcBorders>
              <w:top w:val="nil"/>
              <w:left w:val="nil"/>
              <w:bottom w:val="nil"/>
              <w:right w:val="nil"/>
            </w:tcBorders>
            <w:shd w:val="clear" w:color="auto" w:fill="auto"/>
            <w:noWrap/>
            <w:vAlign w:val="bottom"/>
            <w:hideMark/>
          </w:tcPr>
          <w:p w14:paraId="44EA6A6A"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14:paraId="70014B75"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900" w:type="dxa"/>
            <w:tcBorders>
              <w:top w:val="nil"/>
              <w:left w:val="nil"/>
              <w:bottom w:val="nil"/>
              <w:right w:val="nil"/>
            </w:tcBorders>
            <w:shd w:val="clear" w:color="auto" w:fill="auto"/>
            <w:noWrap/>
            <w:vAlign w:val="bottom"/>
            <w:hideMark/>
          </w:tcPr>
          <w:p w14:paraId="7CB8B75E"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1 642 </w:t>
            </w:r>
          </w:p>
        </w:tc>
      </w:tr>
      <w:tr w:rsidR="00A23F7A" w:rsidRPr="00461A1F" w14:paraId="4EB2C323" w14:textId="77777777" w:rsidTr="00B5765E">
        <w:trPr>
          <w:trHeight w:val="180"/>
        </w:trPr>
        <w:tc>
          <w:tcPr>
            <w:tcW w:w="700" w:type="dxa"/>
            <w:tcBorders>
              <w:top w:val="nil"/>
              <w:left w:val="nil"/>
              <w:bottom w:val="nil"/>
              <w:right w:val="nil"/>
            </w:tcBorders>
            <w:shd w:val="clear" w:color="auto" w:fill="auto"/>
            <w:noWrap/>
            <w:vAlign w:val="bottom"/>
            <w:hideMark/>
          </w:tcPr>
          <w:p w14:paraId="4F71AEC4"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14:paraId="574A87B1"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16 </w:t>
            </w:r>
          </w:p>
        </w:tc>
        <w:tc>
          <w:tcPr>
            <w:tcW w:w="820" w:type="dxa"/>
            <w:tcBorders>
              <w:top w:val="nil"/>
              <w:left w:val="nil"/>
              <w:bottom w:val="nil"/>
              <w:right w:val="nil"/>
            </w:tcBorders>
            <w:shd w:val="clear" w:color="auto" w:fill="auto"/>
            <w:noWrap/>
            <w:vAlign w:val="bottom"/>
            <w:hideMark/>
          </w:tcPr>
          <w:p w14:paraId="6144801E"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920" w:type="dxa"/>
            <w:tcBorders>
              <w:top w:val="nil"/>
              <w:left w:val="nil"/>
              <w:bottom w:val="nil"/>
              <w:right w:val="nil"/>
            </w:tcBorders>
            <w:shd w:val="clear" w:color="auto" w:fill="auto"/>
            <w:noWrap/>
            <w:vAlign w:val="bottom"/>
            <w:hideMark/>
          </w:tcPr>
          <w:p w14:paraId="1BF3F18B"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1040" w:type="dxa"/>
            <w:tcBorders>
              <w:top w:val="nil"/>
              <w:left w:val="nil"/>
              <w:bottom w:val="nil"/>
              <w:right w:val="nil"/>
            </w:tcBorders>
            <w:shd w:val="clear" w:color="auto" w:fill="auto"/>
            <w:noWrap/>
            <w:vAlign w:val="bottom"/>
            <w:hideMark/>
          </w:tcPr>
          <w:p w14:paraId="78861186"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14:paraId="4A5B2C14"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900" w:type="dxa"/>
            <w:tcBorders>
              <w:top w:val="nil"/>
              <w:left w:val="nil"/>
              <w:bottom w:val="nil"/>
              <w:right w:val="nil"/>
            </w:tcBorders>
            <w:shd w:val="clear" w:color="auto" w:fill="auto"/>
            <w:noWrap/>
            <w:vAlign w:val="bottom"/>
            <w:hideMark/>
          </w:tcPr>
          <w:p w14:paraId="26B6D269"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291 </w:t>
            </w:r>
          </w:p>
        </w:tc>
      </w:tr>
      <w:tr w:rsidR="00A23F7A" w:rsidRPr="00461A1F" w14:paraId="06B5F383" w14:textId="77777777" w:rsidTr="00B5765E">
        <w:trPr>
          <w:trHeight w:val="180"/>
        </w:trPr>
        <w:tc>
          <w:tcPr>
            <w:tcW w:w="700" w:type="dxa"/>
            <w:tcBorders>
              <w:top w:val="nil"/>
              <w:left w:val="nil"/>
              <w:bottom w:val="nil"/>
              <w:right w:val="nil"/>
            </w:tcBorders>
            <w:shd w:val="clear" w:color="auto" w:fill="auto"/>
            <w:noWrap/>
            <w:vAlign w:val="bottom"/>
            <w:hideMark/>
          </w:tcPr>
          <w:p w14:paraId="3AF4EA03"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w:t>
            </w:r>
          </w:p>
        </w:tc>
        <w:tc>
          <w:tcPr>
            <w:tcW w:w="820" w:type="dxa"/>
            <w:tcBorders>
              <w:top w:val="nil"/>
              <w:left w:val="nil"/>
              <w:bottom w:val="nil"/>
              <w:right w:val="nil"/>
            </w:tcBorders>
            <w:shd w:val="clear" w:color="auto" w:fill="auto"/>
            <w:noWrap/>
            <w:vAlign w:val="bottom"/>
            <w:hideMark/>
          </w:tcPr>
          <w:p w14:paraId="60C235D4"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w:t>
            </w:r>
          </w:p>
        </w:tc>
        <w:tc>
          <w:tcPr>
            <w:tcW w:w="820" w:type="dxa"/>
            <w:tcBorders>
              <w:top w:val="nil"/>
              <w:left w:val="nil"/>
              <w:bottom w:val="nil"/>
              <w:right w:val="nil"/>
            </w:tcBorders>
            <w:shd w:val="clear" w:color="auto" w:fill="auto"/>
            <w:noWrap/>
            <w:vAlign w:val="bottom"/>
            <w:hideMark/>
          </w:tcPr>
          <w:p w14:paraId="1597DD76"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w:t>
            </w:r>
          </w:p>
        </w:tc>
        <w:tc>
          <w:tcPr>
            <w:tcW w:w="920" w:type="dxa"/>
            <w:tcBorders>
              <w:top w:val="nil"/>
              <w:left w:val="nil"/>
              <w:bottom w:val="nil"/>
              <w:right w:val="nil"/>
            </w:tcBorders>
            <w:shd w:val="clear" w:color="auto" w:fill="auto"/>
            <w:noWrap/>
            <w:vAlign w:val="bottom"/>
            <w:hideMark/>
          </w:tcPr>
          <w:p w14:paraId="7E17AA5E"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w:t>
            </w:r>
          </w:p>
        </w:tc>
        <w:tc>
          <w:tcPr>
            <w:tcW w:w="1040" w:type="dxa"/>
            <w:tcBorders>
              <w:top w:val="nil"/>
              <w:left w:val="nil"/>
              <w:bottom w:val="nil"/>
              <w:right w:val="nil"/>
            </w:tcBorders>
            <w:shd w:val="clear" w:color="auto" w:fill="auto"/>
            <w:noWrap/>
            <w:vAlign w:val="bottom"/>
            <w:hideMark/>
          </w:tcPr>
          <w:p w14:paraId="6CEFC252"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w:t>
            </w:r>
          </w:p>
        </w:tc>
        <w:tc>
          <w:tcPr>
            <w:tcW w:w="1000" w:type="dxa"/>
            <w:tcBorders>
              <w:top w:val="nil"/>
              <w:left w:val="nil"/>
              <w:bottom w:val="nil"/>
              <w:right w:val="nil"/>
            </w:tcBorders>
            <w:shd w:val="clear" w:color="auto" w:fill="auto"/>
            <w:noWrap/>
            <w:vAlign w:val="bottom"/>
            <w:hideMark/>
          </w:tcPr>
          <w:p w14:paraId="44FEAC77"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w:t>
            </w:r>
          </w:p>
        </w:tc>
        <w:tc>
          <w:tcPr>
            <w:tcW w:w="900" w:type="dxa"/>
            <w:tcBorders>
              <w:top w:val="nil"/>
              <w:left w:val="nil"/>
              <w:bottom w:val="nil"/>
              <w:right w:val="nil"/>
            </w:tcBorders>
            <w:shd w:val="clear" w:color="auto" w:fill="auto"/>
            <w:noWrap/>
            <w:vAlign w:val="bottom"/>
            <w:hideMark/>
          </w:tcPr>
          <w:p w14:paraId="792B21A0"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w:t>
            </w:r>
          </w:p>
        </w:tc>
      </w:tr>
      <w:tr w:rsidR="00A23F7A" w:rsidRPr="00461A1F" w14:paraId="6B22D274" w14:textId="77777777" w:rsidTr="00B5765E">
        <w:trPr>
          <w:trHeight w:val="180"/>
        </w:trPr>
        <w:tc>
          <w:tcPr>
            <w:tcW w:w="700" w:type="dxa"/>
            <w:tcBorders>
              <w:top w:val="nil"/>
              <w:left w:val="nil"/>
              <w:bottom w:val="nil"/>
              <w:right w:val="nil"/>
            </w:tcBorders>
            <w:shd w:val="clear" w:color="auto" w:fill="auto"/>
            <w:noWrap/>
            <w:vAlign w:val="bottom"/>
            <w:hideMark/>
          </w:tcPr>
          <w:p w14:paraId="0D4B89C9"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9 </w:t>
            </w:r>
          </w:p>
        </w:tc>
        <w:tc>
          <w:tcPr>
            <w:tcW w:w="820" w:type="dxa"/>
            <w:tcBorders>
              <w:top w:val="nil"/>
              <w:left w:val="nil"/>
              <w:bottom w:val="nil"/>
              <w:right w:val="nil"/>
            </w:tcBorders>
            <w:shd w:val="clear" w:color="auto" w:fill="auto"/>
            <w:noWrap/>
            <w:vAlign w:val="bottom"/>
            <w:hideMark/>
          </w:tcPr>
          <w:p w14:paraId="25F1A968"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191 </w:t>
            </w:r>
          </w:p>
        </w:tc>
        <w:tc>
          <w:tcPr>
            <w:tcW w:w="820" w:type="dxa"/>
            <w:tcBorders>
              <w:top w:val="nil"/>
              <w:left w:val="nil"/>
              <w:bottom w:val="nil"/>
              <w:right w:val="nil"/>
            </w:tcBorders>
            <w:shd w:val="clear" w:color="auto" w:fill="auto"/>
            <w:noWrap/>
            <w:vAlign w:val="bottom"/>
            <w:hideMark/>
          </w:tcPr>
          <w:p w14:paraId="42FCB5E6"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133 </w:t>
            </w:r>
          </w:p>
        </w:tc>
        <w:tc>
          <w:tcPr>
            <w:tcW w:w="920" w:type="dxa"/>
            <w:tcBorders>
              <w:top w:val="nil"/>
              <w:left w:val="nil"/>
              <w:bottom w:val="nil"/>
              <w:right w:val="nil"/>
            </w:tcBorders>
            <w:shd w:val="clear" w:color="auto" w:fill="auto"/>
            <w:noWrap/>
            <w:vAlign w:val="bottom"/>
            <w:hideMark/>
          </w:tcPr>
          <w:p w14:paraId="73DB1E74"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20 </w:t>
            </w:r>
          </w:p>
        </w:tc>
        <w:tc>
          <w:tcPr>
            <w:tcW w:w="1040" w:type="dxa"/>
            <w:tcBorders>
              <w:top w:val="nil"/>
              <w:left w:val="nil"/>
              <w:bottom w:val="nil"/>
              <w:right w:val="nil"/>
            </w:tcBorders>
            <w:shd w:val="clear" w:color="auto" w:fill="auto"/>
            <w:noWrap/>
            <w:vAlign w:val="bottom"/>
            <w:hideMark/>
          </w:tcPr>
          <w:p w14:paraId="382C498B"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14:paraId="160E27A6"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900" w:type="dxa"/>
            <w:tcBorders>
              <w:top w:val="nil"/>
              <w:left w:val="nil"/>
              <w:bottom w:val="nil"/>
              <w:right w:val="nil"/>
            </w:tcBorders>
            <w:shd w:val="clear" w:color="auto" w:fill="auto"/>
            <w:noWrap/>
            <w:vAlign w:val="bottom"/>
            <w:hideMark/>
          </w:tcPr>
          <w:p w14:paraId="3813D017"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9 113 </w:t>
            </w:r>
          </w:p>
        </w:tc>
      </w:tr>
      <w:tr w:rsidR="00A23F7A" w:rsidRPr="00461A1F" w14:paraId="02386CE5" w14:textId="77777777" w:rsidTr="00B5765E">
        <w:trPr>
          <w:trHeight w:val="180"/>
        </w:trPr>
        <w:tc>
          <w:tcPr>
            <w:tcW w:w="700" w:type="dxa"/>
            <w:tcBorders>
              <w:top w:val="nil"/>
              <w:left w:val="nil"/>
              <w:bottom w:val="nil"/>
              <w:right w:val="nil"/>
            </w:tcBorders>
            <w:shd w:val="clear" w:color="auto" w:fill="auto"/>
            <w:noWrap/>
            <w:vAlign w:val="bottom"/>
            <w:hideMark/>
          </w:tcPr>
          <w:p w14:paraId="31F08CA6"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58 </w:t>
            </w:r>
          </w:p>
        </w:tc>
        <w:tc>
          <w:tcPr>
            <w:tcW w:w="820" w:type="dxa"/>
            <w:tcBorders>
              <w:top w:val="nil"/>
              <w:left w:val="nil"/>
              <w:bottom w:val="nil"/>
              <w:right w:val="nil"/>
            </w:tcBorders>
            <w:shd w:val="clear" w:color="auto" w:fill="auto"/>
            <w:noWrap/>
            <w:vAlign w:val="bottom"/>
            <w:hideMark/>
          </w:tcPr>
          <w:p w14:paraId="74509458"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56 </w:t>
            </w:r>
          </w:p>
        </w:tc>
        <w:tc>
          <w:tcPr>
            <w:tcW w:w="820" w:type="dxa"/>
            <w:tcBorders>
              <w:top w:val="nil"/>
              <w:left w:val="nil"/>
              <w:bottom w:val="nil"/>
              <w:right w:val="nil"/>
            </w:tcBorders>
            <w:shd w:val="clear" w:color="auto" w:fill="auto"/>
            <w:noWrap/>
            <w:vAlign w:val="bottom"/>
            <w:hideMark/>
          </w:tcPr>
          <w:p w14:paraId="5257DE37"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283 </w:t>
            </w:r>
          </w:p>
        </w:tc>
        <w:tc>
          <w:tcPr>
            <w:tcW w:w="920" w:type="dxa"/>
            <w:tcBorders>
              <w:top w:val="nil"/>
              <w:left w:val="nil"/>
              <w:bottom w:val="nil"/>
              <w:right w:val="nil"/>
            </w:tcBorders>
            <w:shd w:val="clear" w:color="auto" w:fill="auto"/>
            <w:noWrap/>
            <w:vAlign w:val="bottom"/>
            <w:hideMark/>
          </w:tcPr>
          <w:p w14:paraId="0FF4D3B4"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22 </w:t>
            </w:r>
          </w:p>
        </w:tc>
        <w:tc>
          <w:tcPr>
            <w:tcW w:w="1040" w:type="dxa"/>
            <w:tcBorders>
              <w:top w:val="nil"/>
              <w:left w:val="nil"/>
              <w:bottom w:val="nil"/>
              <w:right w:val="nil"/>
            </w:tcBorders>
            <w:shd w:val="clear" w:color="auto" w:fill="auto"/>
            <w:noWrap/>
            <w:vAlign w:val="bottom"/>
            <w:hideMark/>
          </w:tcPr>
          <w:p w14:paraId="3E6A4D33"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14:paraId="0F2068D5"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900" w:type="dxa"/>
            <w:tcBorders>
              <w:top w:val="nil"/>
              <w:left w:val="nil"/>
              <w:bottom w:val="nil"/>
              <w:right w:val="nil"/>
            </w:tcBorders>
            <w:shd w:val="clear" w:color="auto" w:fill="auto"/>
            <w:noWrap/>
            <w:vAlign w:val="bottom"/>
            <w:hideMark/>
          </w:tcPr>
          <w:p w14:paraId="69627BE8"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4 176 </w:t>
            </w:r>
          </w:p>
        </w:tc>
      </w:tr>
      <w:tr w:rsidR="00A23F7A" w:rsidRPr="00461A1F" w14:paraId="186C1AD9" w14:textId="77777777" w:rsidTr="00B5765E">
        <w:trPr>
          <w:trHeight w:val="180"/>
        </w:trPr>
        <w:tc>
          <w:tcPr>
            <w:tcW w:w="700" w:type="dxa"/>
            <w:tcBorders>
              <w:top w:val="nil"/>
              <w:left w:val="nil"/>
              <w:bottom w:val="nil"/>
              <w:right w:val="nil"/>
            </w:tcBorders>
            <w:shd w:val="clear" w:color="auto" w:fill="auto"/>
            <w:noWrap/>
            <w:vAlign w:val="bottom"/>
            <w:hideMark/>
          </w:tcPr>
          <w:p w14:paraId="49B63919"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15 </w:t>
            </w:r>
          </w:p>
        </w:tc>
        <w:tc>
          <w:tcPr>
            <w:tcW w:w="820" w:type="dxa"/>
            <w:tcBorders>
              <w:top w:val="nil"/>
              <w:left w:val="nil"/>
              <w:bottom w:val="nil"/>
              <w:right w:val="nil"/>
            </w:tcBorders>
            <w:shd w:val="clear" w:color="auto" w:fill="auto"/>
            <w:noWrap/>
            <w:vAlign w:val="bottom"/>
            <w:hideMark/>
          </w:tcPr>
          <w:p w14:paraId="6EB95EDB"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14:paraId="5878E22E"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920" w:type="dxa"/>
            <w:tcBorders>
              <w:top w:val="nil"/>
              <w:left w:val="nil"/>
              <w:bottom w:val="nil"/>
              <w:right w:val="nil"/>
            </w:tcBorders>
            <w:shd w:val="clear" w:color="auto" w:fill="auto"/>
            <w:noWrap/>
            <w:vAlign w:val="bottom"/>
            <w:hideMark/>
          </w:tcPr>
          <w:p w14:paraId="3089EAD5"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1040" w:type="dxa"/>
            <w:tcBorders>
              <w:top w:val="nil"/>
              <w:left w:val="nil"/>
              <w:bottom w:val="nil"/>
              <w:right w:val="nil"/>
            </w:tcBorders>
            <w:shd w:val="clear" w:color="auto" w:fill="auto"/>
            <w:noWrap/>
            <w:vAlign w:val="bottom"/>
            <w:hideMark/>
          </w:tcPr>
          <w:p w14:paraId="3602CB57"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14:paraId="243F99E8"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900" w:type="dxa"/>
            <w:tcBorders>
              <w:top w:val="nil"/>
              <w:left w:val="nil"/>
              <w:bottom w:val="nil"/>
              <w:right w:val="nil"/>
            </w:tcBorders>
            <w:shd w:val="clear" w:color="auto" w:fill="auto"/>
            <w:noWrap/>
            <w:vAlign w:val="bottom"/>
            <w:hideMark/>
          </w:tcPr>
          <w:p w14:paraId="37000FD4"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723 </w:t>
            </w:r>
          </w:p>
        </w:tc>
      </w:tr>
      <w:tr w:rsidR="00A23F7A" w:rsidRPr="00461A1F" w14:paraId="1EC17EE6" w14:textId="77777777" w:rsidTr="00B5765E">
        <w:trPr>
          <w:trHeight w:val="180"/>
        </w:trPr>
        <w:tc>
          <w:tcPr>
            <w:tcW w:w="700" w:type="dxa"/>
            <w:tcBorders>
              <w:top w:val="nil"/>
              <w:left w:val="nil"/>
              <w:bottom w:val="nil"/>
              <w:right w:val="nil"/>
            </w:tcBorders>
            <w:shd w:val="clear" w:color="auto" w:fill="auto"/>
            <w:noWrap/>
            <w:vAlign w:val="bottom"/>
            <w:hideMark/>
          </w:tcPr>
          <w:p w14:paraId="064EC0B7"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42 </w:t>
            </w:r>
          </w:p>
        </w:tc>
        <w:tc>
          <w:tcPr>
            <w:tcW w:w="820" w:type="dxa"/>
            <w:tcBorders>
              <w:top w:val="nil"/>
              <w:left w:val="nil"/>
              <w:bottom w:val="nil"/>
              <w:right w:val="nil"/>
            </w:tcBorders>
            <w:shd w:val="clear" w:color="auto" w:fill="auto"/>
            <w:noWrap/>
            <w:vAlign w:val="bottom"/>
            <w:hideMark/>
          </w:tcPr>
          <w:p w14:paraId="1643E3B5"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296 </w:t>
            </w:r>
          </w:p>
        </w:tc>
        <w:tc>
          <w:tcPr>
            <w:tcW w:w="820" w:type="dxa"/>
            <w:tcBorders>
              <w:top w:val="nil"/>
              <w:left w:val="nil"/>
              <w:bottom w:val="nil"/>
              <w:right w:val="nil"/>
            </w:tcBorders>
            <w:shd w:val="clear" w:color="auto" w:fill="auto"/>
            <w:noWrap/>
            <w:vAlign w:val="bottom"/>
            <w:hideMark/>
          </w:tcPr>
          <w:p w14:paraId="45834536"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450 </w:t>
            </w:r>
          </w:p>
        </w:tc>
        <w:tc>
          <w:tcPr>
            <w:tcW w:w="920" w:type="dxa"/>
            <w:tcBorders>
              <w:top w:val="nil"/>
              <w:left w:val="nil"/>
              <w:bottom w:val="nil"/>
              <w:right w:val="nil"/>
            </w:tcBorders>
            <w:shd w:val="clear" w:color="auto" w:fill="auto"/>
            <w:noWrap/>
            <w:vAlign w:val="bottom"/>
            <w:hideMark/>
          </w:tcPr>
          <w:p w14:paraId="5802F3C5"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46 </w:t>
            </w:r>
          </w:p>
        </w:tc>
        <w:tc>
          <w:tcPr>
            <w:tcW w:w="1040" w:type="dxa"/>
            <w:tcBorders>
              <w:top w:val="nil"/>
              <w:left w:val="nil"/>
              <w:bottom w:val="nil"/>
              <w:right w:val="nil"/>
            </w:tcBorders>
            <w:shd w:val="clear" w:color="auto" w:fill="auto"/>
            <w:noWrap/>
            <w:vAlign w:val="bottom"/>
            <w:hideMark/>
          </w:tcPr>
          <w:p w14:paraId="044EAD87"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14:paraId="5963C92A"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900" w:type="dxa"/>
            <w:tcBorders>
              <w:top w:val="nil"/>
              <w:left w:val="nil"/>
              <w:bottom w:val="nil"/>
              <w:right w:val="nil"/>
            </w:tcBorders>
            <w:shd w:val="clear" w:color="auto" w:fill="auto"/>
            <w:noWrap/>
            <w:vAlign w:val="bottom"/>
            <w:hideMark/>
          </w:tcPr>
          <w:p w14:paraId="64294824"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3 896 </w:t>
            </w:r>
          </w:p>
        </w:tc>
      </w:tr>
      <w:tr w:rsidR="00A23F7A" w:rsidRPr="00461A1F" w14:paraId="21489C51" w14:textId="77777777" w:rsidTr="00B5765E">
        <w:trPr>
          <w:trHeight w:val="180"/>
        </w:trPr>
        <w:tc>
          <w:tcPr>
            <w:tcW w:w="700" w:type="dxa"/>
            <w:tcBorders>
              <w:top w:val="nil"/>
              <w:left w:val="nil"/>
              <w:bottom w:val="nil"/>
              <w:right w:val="nil"/>
            </w:tcBorders>
            <w:shd w:val="clear" w:color="auto" w:fill="auto"/>
            <w:noWrap/>
            <w:vAlign w:val="bottom"/>
            <w:hideMark/>
          </w:tcPr>
          <w:p w14:paraId="002DEDAA"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107 </w:t>
            </w:r>
          </w:p>
        </w:tc>
        <w:tc>
          <w:tcPr>
            <w:tcW w:w="820" w:type="dxa"/>
            <w:tcBorders>
              <w:top w:val="nil"/>
              <w:left w:val="nil"/>
              <w:bottom w:val="nil"/>
              <w:right w:val="nil"/>
            </w:tcBorders>
            <w:shd w:val="clear" w:color="auto" w:fill="auto"/>
            <w:noWrap/>
            <w:vAlign w:val="bottom"/>
            <w:hideMark/>
          </w:tcPr>
          <w:p w14:paraId="7D033765"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106 </w:t>
            </w:r>
          </w:p>
        </w:tc>
        <w:tc>
          <w:tcPr>
            <w:tcW w:w="820" w:type="dxa"/>
            <w:tcBorders>
              <w:top w:val="nil"/>
              <w:left w:val="nil"/>
              <w:bottom w:val="nil"/>
              <w:right w:val="nil"/>
            </w:tcBorders>
            <w:shd w:val="clear" w:color="auto" w:fill="auto"/>
            <w:noWrap/>
            <w:vAlign w:val="bottom"/>
            <w:hideMark/>
          </w:tcPr>
          <w:p w14:paraId="7F711713"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909 </w:t>
            </w:r>
          </w:p>
        </w:tc>
        <w:tc>
          <w:tcPr>
            <w:tcW w:w="920" w:type="dxa"/>
            <w:tcBorders>
              <w:top w:val="nil"/>
              <w:left w:val="nil"/>
              <w:bottom w:val="nil"/>
              <w:right w:val="nil"/>
            </w:tcBorders>
            <w:shd w:val="clear" w:color="auto" w:fill="auto"/>
            <w:noWrap/>
            <w:vAlign w:val="bottom"/>
            <w:hideMark/>
          </w:tcPr>
          <w:p w14:paraId="308F2605"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77 </w:t>
            </w:r>
          </w:p>
        </w:tc>
        <w:tc>
          <w:tcPr>
            <w:tcW w:w="1040" w:type="dxa"/>
            <w:tcBorders>
              <w:top w:val="nil"/>
              <w:left w:val="nil"/>
              <w:bottom w:val="nil"/>
              <w:right w:val="nil"/>
            </w:tcBorders>
            <w:shd w:val="clear" w:color="auto" w:fill="auto"/>
            <w:noWrap/>
            <w:vAlign w:val="bottom"/>
            <w:hideMark/>
          </w:tcPr>
          <w:p w14:paraId="7EB259DD"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14:paraId="1B2E8180"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900" w:type="dxa"/>
            <w:tcBorders>
              <w:top w:val="nil"/>
              <w:left w:val="nil"/>
              <w:bottom w:val="nil"/>
              <w:right w:val="nil"/>
            </w:tcBorders>
            <w:shd w:val="clear" w:color="auto" w:fill="auto"/>
            <w:noWrap/>
            <w:vAlign w:val="bottom"/>
            <w:hideMark/>
          </w:tcPr>
          <w:p w14:paraId="622ADC0C"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7 153 </w:t>
            </w:r>
          </w:p>
        </w:tc>
      </w:tr>
      <w:tr w:rsidR="00A23F7A" w:rsidRPr="00461A1F" w14:paraId="71C1ED34" w14:textId="77777777" w:rsidTr="00B5765E">
        <w:trPr>
          <w:trHeight w:val="180"/>
        </w:trPr>
        <w:tc>
          <w:tcPr>
            <w:tcW w:w="700" w:type="dxa"/>
            <w:tcBorders>
              <w:top w:val="nil"/>
              <w:left w:val="nil"/>
              <w:bottom w:val="nil"/>
              <w:right w:val="nil"/>
            </w:tcBorders>
            <w:shd w:val="clear" w:color="auto" w:fill="auto"/>
            <w:noWrap/>
            <w:vAlign w:val="bottom"/>
            <w:hideMark/>
          </w:tcPr>
          <w:p w14:paraId="79A18EBD"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16 </w:t>
            </w:r>
          </w:p>
        </w:tc>
        <w:tc>
          <w:tcPr>
            <w:tcW w:w="820" w:type="dxa"/>
            <w:tcBorders>
              <w:top w:val="nil"/>
              <w:left w:val="nil"/>
              <w:bottom w:val="nil"/>
              <w:right w:val="nil"/>
            </w:tcBorders>
            <w:shd w:val="clear" w:color="auto" w:fill="auto"/>
            <w:noWrap/>
            <w:vAlign w:val="bottom"/>
            <w:hideMark/>
          </w:tcPr>
          <w:p w14:paraId="45EDD528"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59 </w:t>
            </w:r>
          </w:p>
        </w:tc>
        <w:tc>
          <w:tcPr>
            <w:tcW w:w="820" w:type="dxa"/>
            <w:tcBorders>
              <w:top w:val="nil"/>
              <w:left w:val="nil"/>
              <w:bottom w:val="nil"/>
              <w:right w:val="nil"/>
            </w:tcBorders>
            <w:shd w:val="clear" w:color="auto" w:fill="auto"/>
            <w:noWrap/>
            <w:vAlign w:val="bottom"/>
            <w:hideMark/>
          </w:tcPr>
          <w:p w14:paraId="501739F8"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217 </w:t>
            </w:r>
          </w:p>
        </w:tc>
        <w:tc>
          <w:tcPr>
            <w:tcW w:w="920" w:type="dxa"/>
            <w:tcBorders>
              <w:top w:val="nil"/>
              <w:left w:val="nil"/>
              <w:bottom w:val="nil"/>
              <w:right w:val="nil"/>
            </w:tcBorders>
            <w:shd w:val="clear" w:color="auto" w:fill="auto"/>
            <w:noWrap/>
            <w:vAlign w:val="bottom"/>
            <w:hideMark/>
          </w:tcPr>
          <w:p w14:paraId="2617C227"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104 </w:t>
            </w:r>
          </w:p>
        </w:tc>
        <w:tc>
          <w:tcPr>
            <w:tcW w:w="1040" w:type="dxa"/>
            <w:tcBorders>
              <w:top w:val="nil"/>
              <w:left w:val="nil"/>
              <w:bottom w:val="nil"/>
              <w:right w:val="nil"/>
            </w:tcBorders>
            <w:shd w:val="clear" w:color="auto" w:fill="auto"/>
            <w:noWrap/>
            <w:vAlign w:val="bottom"/>
            <w:hideMark/>
          </w:tcPr>
          <w:p w14:paraId="78800A96"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14:paraId="63231413"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900" w:type="dxa"/>
            <w:tcBorders>
              <w:top w:val="nil"/>
              <w:left w:val="nil"/>
              <w:bottom w:val="nil"/>
              <w:right w:val="nil"/>
            </w:tcBorders>
            <w:shd w:val="clear" w:color="auto" w:fill="auto"/>
            <w:noWrap/>
            <w:vAlign w:val="bottom"/>
            <w:hideMark/>
          </w:tcPr>
          <w:p w14:paraId="53C61935"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2 346 </w:t>
            </w:r>
          </w:p>
        </w:tc>
      </w:tr>
      <w:tr w:rsidR="00A23F7A" w:rsidRPr="00461A1F" w14:paraId="00FDAA2B" w14:textId="77777777" w:rsidTr="00B5765E">
        <w:trPr>
          <w:trHeight w:val="180"/>
        </w:trPr>
        <w:tc>
          <w:tcPr>
            <w:tcW w:w="700" w:type="dxa"/>
            <w:tcBorders>
              <w:top w:val="nil"/>
              <w:left w:val="nil"/>
              <w:bottom w:val="nil"/>
              <w:right w:val="nil"/>
            </w:tcBorders>
            <w:shd w:val="clear" w:color="auto" w:fill="auto"/>
            <w:noWrap/>
            <w:vAlign w:val="bottom"/>
            <w:hideMark/>
          </w:tcPr>
          <w:p w14:paraId="37B5D3C2"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w:t>
            </w:r>
          </w:p>
        </w:tc>
        <w:tc>
          <w:tcPr>
            <w:tcW w:w="820" w:type="dxa"/>
            <w:tcBorders>
              <w:top w:val="nil"/>
              <w:left w:val="nil"/>
              <w:bottom w:val="nil"/>
              <w:right w:val="nil"/>
            </w:tcBorders>
            <w:shd w:val="clear" w:color="auto" w:fill="auto"/>
            <w:noWrap/>
            <w:vAlign w:val="bottom"/>
            <w:hideMark/>
          </w:tcPr>
          <w:p w14:paraId="55899AA8"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w:t>
            </w:r>
          </w:p>
        </w:tc>
        <w:tc>
          <w:tcPr>
            <w:tcW w:w="820" w:type="dxa"/>
            <w:tcBorders>
              <w:top w:val="nil"/>
              <w:left w:val="nil"/>
              <w:bottom w:val="nil"/>
              <w:right w:val="nil"/>
            </w:tcBorders>
            <w:shd w:val="clear" w:color="auto" w:fill="auto"/>
            <w:noWrap/>
            <w:vAlign w:val="bottom"/>
            <w:hideMark/>
          </w:tcPr>
          <w:p w14:paraId="1AFF0F6D"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w:t>
            </w:r>
          </w:p>
        </w:tc>
        <w:tc>
          <w:tcPr>
            <w:tcW w:w="920" w:type="dxa"/>
            <w:tcBorders>
              <w:top w:val="nil"/>
              <w:left w:val="nil"/>
              <w:bottom w:val="nil"/>
              <w:right w:val="nil"/>
            </w:tcBorders>
            <w:shd w:val="clear" w:color="auto" w:fill="auto"/>
            <w:noWrap/>
            <w:vAlign w:val="bottom"/>
            <w:hideMark/>
          </w:tcPr>
          <w:p w14:paraId="45FF8DC2"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w:t>
            </w:r>
          </w:p>
        </w:tc>
        <w:tc>
          <w:tcPr>
            <w:tcW w:w="1040" w:type="dxa"/>
            <w:tcBorders>
              <w:top w:val="nil"/>
              <w:left w:val="nil"/>
              <w:bottom w:val="nil"/>
              <w:right w:val="nil"/>
            </w:tcBorders>
            <w:shd w:val="clear" w:color="auto" w:fill="auto"/>
            <w:noWrap/>
            <w:vAlign w:val="bottom"/>
            <w:hideMark/>
          </w:tcPr>
          <w:p w14:paraId="77EE180D"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w:t>
            </w:r>
          </w:p>
        </w:tc>
        <w:tc>
          <w:tcPr>
            <w:tcW w:w="1000" w:type="dxa"/>
            <w:tcBorders>
              <w:top w:val="nil"/>
              <w:left w:val="nil"/>
              <w:bottom w:val="nil"/>
              <w:right w:val="nil"/>
            </w:tcBorders>
            <w:shd w:val="clear" w:color="auto" w:fill="auto"/>
            <w:noWrap/>
            <w:vAlign w:val="bottom"/>
            <w:hideMark/>
          </w:tcPr>
          <w:p w14:paraId="041D9CFE"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w:t>
            </w:r>
          </w:p>
        </w:tc>
        <w:tc>
          <w:tcPr>
            <w:tcW w:w="900" w:type="dxa"/>
            <w:tcBorders>
              <w:top w:val="nil"/>
              <w:left w:val="nil"/>
              <w:bottom w:val="nil"/>
              <w:right w:val="nil"/>
            </w:tcBorders>
            <w:shd w:val="clear" w:color="auto" w:fill="auto"/>
            <w:noWrap/>
            <w:vAlign w:val="bottom"/>
            <w:hideMark/>
          </w:tcPr>
          <w:p w14:paraId="7F1C6FE5"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w:t>
            </w:r>
          </w:p>
        </w:tc>
      </w:tr>
      <w:tr w:rsidR="00A23F7A" w:rsidRPr="00461A1F" w14:paraId="6DFD7490" w14:textId="77777777" w:rsidTr="00B5765E">
        <w:trPr>
          <w:trHeight w:val="180"/>
        </w:trPr>
        <w:tc>
          <w:tcPr>
            <w:tcW w:w="700" w:type="dxa"/>
            <w:tcBorders>
              <w:top w:val="nil"/>
              <w:left w:val="nil"/>
              <w:bottom w:val="nil"/>
              <w:right w:val="nil"/>
            </w:tcBorders>
            <w:shd w:val="clear" w:color="auto" w:fill="auto"/>
            <w:noWrap/>
            <w:vAlign w:val="bottom"/>
            <w:hideMark/>
          </w:tcPr>
          <w:p w14:paraId="1E75DE68"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12 </w:t>
            </w:r>
          </w:p>
        </w:tc>
        <w:tc>
          <w:tcPr>
            <w:tcW w:w="820" w:type="dxa"/>
            <w:tcBorders>
              <w:top w:val="nil"/>
              <w:left w:val="nil"/>
              <w:bottom w:val="nil"/>
              <w:right w:val="nil"/>
            </w:tcBorders>
            <w:shd w:val="clear" w:color="auto" w:fill="auto"/>
            <w:noWrap/>
            <w:vAlign w:val="bottom"/>
            <w:hideMark/>
          </w:tcPr>
          <w:p w14:paraId="2AE20AC2"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17 </w:t>
            </w:r>
          </w:p>
        </w:tc>
        <w:tc>
          <w:tcPr>
            <w:tcW w:w="820" w:type="dxa"/>
            <w:tcBorders>
              <w:top w:val="nil"/>
              <w:left w:val="nil"/>
              <w:bottom w:val="nil"/>
              <w:right w:val="nil"/>
            </w:tcBorders>
            <w:shd w:val="clear" w:color="auto" w:fill="auto"/>
            <w:noWrap/>
            <w:vAlign w:val="bottom"/>
            <w:hideMark/>
          </w:tcPr>
          <w:p w14:paraId="3CC384B0"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920" w:type="dxa"/>
            <w:tcBorders>
              <w:top w:val="nil"/>
              <w:left w:val="nil"/>
              <w:bottom w:val="nil"/>
              <w:right w:val="nil"/>
            </w:tcBorders>
            <w:shd w:val="clear" w:color="auto" w:fill="auto"/>
            <w:noWrap/>
            <w:vAlign w:val="bottom"/>
            <w:hideMark/>
          </w:tcPr>
          <w:p w14:paraId="33C62BB8"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1040" w:type="dxa"/>
            <w:tcBorders>
              <w:top w:val="nil"/>
              <w:left w:val="nil"/>
              <w:bottom w:val="nil"/>
              <w:right w:val="nil"/>
            </w:tcBorders>
            <w:shd w:val="clear" w:color="auto" w:fill="auto"/>
            <w:noWrap/>
            <w:vAlign w:val="bottom"/>
            <w:hideMark/>
          </w:tcPr>
          <w:p w14:paraId="5487F07C"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14:paraId="7E219930"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900" w:type="dxa"/>
            <w:tcBorders>
              <w:top w:val="nil"/>
              <w:left w:val="nil"/>
              <w:bottom w:val="nil"/>
              <w:right w:val="nil"/>
            </w:tcBorders>
            <w:shd w:val="clear" w:color="auto" w:fill="auto"/>
            <w:noWrap/>
            <w:vAlign w:val="bottom"/>
            <w:hideMark/>
          </w:tcPr>
          <w:p w14:paraId="69FEC5F7"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284 </w:t>
            </w:r>
          </w:p>
        </w:tc>
      </w:tr>
      <w:tr w:rsidR="00A23F7A" w:rsidRPr="00461A1F" w14:paraId="24F81E96" w14:textId="77777777" w:rsidTr="00B5765E">
        <w:trPr>
          <w:trHeight w:val="180"/>
        </w:trPr>
        <w:tc>
          <w:tcPr>
            <w:tcW w:w="700" w:type="dxa"/>
            <w:tcBorders>
              <w:top w:val="nil"/>
              <w:left w:val="nil"/>
              <w:bottom w:val="nil"/>
              <w:right w:val="nil"/>
            </w:tcBorders>
            <w:shd w:val="clear" w:color="auto" w:fill="auto"/>
            <w:noWrap/>
            <w:vAlign w:val="bottom"/>
            <w:hideMark/>
          </w:tcPr>
          <w:p w14:paraId="2F6D9E5E"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64 </w:t>
            </w:r>
          </w:p>
        </w:tc>
        <w:tc>
          <w:tcPr>
            <w:tcW w:w="820" w:type="dxa"/>
            <w:tcBorders>
              <w:top w:val="nil"/>
              <w:left w:val="nil"/>
              <w:bottom w:val="nil"/>
              <w:right w:val="nil"/>
            </w:tcBorders>
            <w:shd w:val="clear" w:color="auto" w:fill="auto"/>
            <w:noWrap/>
            <w:vAlign w:val="bottom"/>
            <w:hideMark/>
          </w:tcPr>
          <w:p w14:paraId="1B613EE9"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82 </w:t>
            </w:r>
          </w:p>
        </w:tc>
        <w:tc>
          <w:tcPr>
            <w:tcW w:w="820" w:type="dxa"/>
            <w:tcBorders>
              <w:top w:val="nil"/>
              <w:left w:val="nil"/>
              <w:bottom w:val="nil"/>
              <w:right w:val="nil"/>
            </w:tcBorders>
            <w:shd w:val="clear" w:color="auto" w:fill="auto"/>
            <w:noWrap/>
            <w:vAlign w:val="bottom"/>
            <w:hideMark/>
          </w:tcPr>
          <w:p w14:paraId="7CB74469"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102 </w:t>
            </w:r>
          </w:p>
        </w:tc>
        <w:tc>
          <w:tcPr>
            <w:tcW w:w="920" w:type="dxa"/>
            <w:tcBorders>
              <w:top w:val="nil"/>
              <w:left w:val="nil"/>
              <w:bottom w:val="nil"/>
              <w:right w:val="nil"/>
            </w:tcBorders>
            <w:shd w:val="clear" w:color="auto" w:fill="auto"/>
            <w:noWrap/>
            <w:vAlign w:val="bottom"/>
            <w:hideMark/>
          </w:tcPr>
          <w:p w14:paraId="1DC87332"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5 </w:t>
            </w:r>
          </w:p>
        </w:tc>
        <w:tc>
          <w:tcPr>
            <w:tcW w:w="1040" w:type="dxa"/>
            <w:tcBorders>
              <w:top w:val="nil"/>
              <w:left w:val="nil"/>
              <w:bottom w:val="nil"/>
              <w:right w:val="nil"/>
            </w:tcBorders>
            <w:shd w:val="clear" w:color="auto" w:fill="auto"/>
            <w:noWrap/>
            <w:vAlign w:val="bottom"/>
            <w:hideMark/>
          </w:tcPr>
          <w:p w14:paraId="2DF8132A"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14:paraId="21040F79"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900" w:type="dxa"/>
            <w:tcBorders>
              <w:top w:val="nil"/>
              <w:left w:val="nil"/>
              <w:bottom w:val="nil"/>
              <w:right w:val="nil"/>
            </w:tcBorders>
            <w:shd w:val="clear" w:color="auto" w:fill="auto"/>
            <w:noWrap/>
            <w:vAlign w:val="bottom"/>
            <w:hideMark/>
          </w:tcPr>
          <w:p w14:paraId="33D246EF"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2 730 </w:t>
            </w:r>
          </w:p>
        </w:tc>
      </w:tr>
      <w:tr w:rsidR="00A23F7A" w:rsidRPr="00461A1F" w14:paraId="30A6A15E" w14:textId="77777777" w:rsidTr="00B5765E">
        <w:trPr>
          <w:trHeight w:val="180"/>
        </w:trPr>
        <w:tc>
          <w:tcPr>
            <w:tcW w:w="700" w:type="dxa"/>
            <w:tcBorders>
              <w:top w:val="nil"/>
              <w:left w:val="nil"/>
              <w:bottom w:val="nil"/>
              <w:right w:val="nil"/>
            </w:tcBorders>
            <w:shd w:val="clear" w:color="auto" w:fill="auto"/>
            <w:noWrap/>
            <w:vAlign w:val="bottom"/>
            <w:hideMark/>
          </w:tcPr>
          <w:p w14:paraId="5DBA1936"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2 </w:t>
            </w:r>
          </w:p>
        </w:tc>
        <w:tc>
          <w:tcPr>
            <w:tcW w:w="820" w:type="dxa"/>
            <w:tcBorders>
              <w:top w:val="nil"/>
              <w:left w:val="nil"/>
              <w:bottom w:val="nil"/>
              <w:right w:val="nil"/>
            </w:tcBorders>
            <w:shd w:val="clear" w:color="auto" w:fill="auto"/>
            <w:noWrap/>
            <w:vAlign w:val="bottom"/>
            <w:hideMark/>
          </w:tcPr>
          <w:p w14:paraId="476619B6"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13 </w:t>
            </w:r>
          </w:p>
        </w:tc>
        <w:tc>
          <w:tcPr>
            <w:tcW w:w="820" w:type="dxa"/>
            <w:tcBorders>
              <w:top w:val="nil"/>
              <w:left w:val="nil"/>
              <w:bottom w:val="nil"/>
              <w:right w:val="nil"/>
            </w:tcBorders>
            <w:shd w:val="clear" w:color="auto" w:fill="auto"/>
            <w:noWrap/>
            <w:vAlign w:val="bottom"/>
            <w:hideMark/>
          </w:tcPr>
          <w:p w14:paraId="32F546F1"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204 </w:t>
            </w:r>
          </w:p>
        </w:tc>
        <w:tc>
          <w:tcPr>
            <w:tcW w:w="920" w:type="dxa"/>
            <w:tcBorders>
              <w:top w:val="nil"/>
              <w:left w:val="nil"/>
              <w:bottom w:val="nil"/>
              <w:right w:val="nil"/>
            </w:tcBorders>
            <w:shd w:val="clear" w:color="auto" w:fill="auto"/>
            <w:noWrap/>
            <w:vAlign w:val="bottom"/>
            <w:hideMark/>
          </w:tcPr>
          <w:p w14:paraId="06AF4DA4"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1040" w:type="dxa"/>
            <w:tcBorders>
              <w:top w:val="nil"/>
              <w:left w:val="nil"/>
              <w:bottom w:val="nil"/>
              <w:right w:val="nil"/>
            </w:tcBorders>
            <w:shd w:val="clear" w:color="auto" w:fill="auto"/>
            <w:noWrap/>
            <w:vAlign w:val="bottom"/>
            <w:hideMark/>
          </w:tcPr>
          <w:p w14:paraId="0E424800"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14:paraId="1FD0DD0D"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900" w:type="dxa"/>
            <w:tcBorders>
              <w:top w:val="nil"/>
              <w:left w:val="nil"/>
              <w:bottom w:val="nil"/>
              <w:right w:val="nil"/>
            </w:tcBorders>
            <w:shd w:val="clear" w:color="auto" w:fill="auto"/>
            <w:noWrap/>
            <w:vAlign w:val="bottom"/>
            <w:hideMark/>
          </w:tcPr>
          <w:p w14:paraId="2ABD0647"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548 </w:t>
            </w:r>
          </w:p>
        </w:tc>
      </w:tr>
      <w:tr w:rsidR="00A23F7A" w:rsidRPr="00461A1F" w14:paraId="67486B01" w14:textId="77777777" w:rsidTr="00B5765E">
        <w:trPr>
          <w:trHeight w:val="180"/>
        </w:trPr>
        <w:tc>
          <w:tcPr>
            <w:tcW w:w="700" w:type="dxa"/>
            <w:tcBorders>
              <w:top w:val="nil"/>
              <w:left w:val="nil"/>
              <w:bottom w:val="nil"/>
              <w:right w:val="nil"/>
            </w:tcBorders>
            <w:shd w:val="clear" w:color="auto" w:fill="auto"/>
            <w:noWrap/>
            <w:vAlign w:val="bottom"/>
            <w:hideMark/>
          </w:tcPr>
          <w:p w14:paraId="0389693F" w14:textId="77777777" w:rsidR="00A23F7A" w:rsidRPr="00461A1F" w:rsidRDefault="00A23F7A" w:rsidP="00B5765E">
            <w:pPr>
              <w:jc w:val="right"/>
              <w:rPr>
                <w:rFonts w:ascii="Arial" w:eastAsia="Times New Roman" w:hAnsi="Arial" w:cs="Arial"/>
                <w:sz w:val="14"/>
                <w:szCs w:val="14"/>
                <w:lang w:eastAsia="sv-SE"/>
              </w:rPr>
            </w:pPr>
          </w:p>
        </w:tc>
        <w:tc>
          <w:tcPr>
            <w:tcW w:w="820" w:type="dxa"/>
            <w:tcBorders>
              <w:top w:val="nil"/>
              <w:left w:val="nil"/>
              <w:bottom w:val="nil"/>
              <w:right w:val="nil"/>
            </w:tcBorders>
            <w:shd w:val="clear" w:color="auto" w:fill="auto"/>
            <w:noWrap/>
            <w:vAlign w:val="bottom"/>
            <w:hideMark/>
          </w:tcPr>
          <w:p w14:paraId="49973E0C" w14:textId="77777777" w:rsidR="00A23F7A" w:rsidRPr="00461A1F"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4A3439FC" w14:textId="77777777" w:rsidR="00A23F7A" w:rsidRPr="00461A1F" w:rsidRDefault="00A23F7A" w:rsidP="00B5765E">
            <w:pPr>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50A15A67" w14:textId="77777777" w:rsidR="00A23F7A" w:rsidRPr="00461A1F" w:rsidRDefault="00A23F7A" w:rsidP="00B5765E">
            <w:pPr>
              <w:rPr>
                <w:rFonts w:eastAsia="Times New Roman" w:cs="Times New Roman"/>
                <w:lang w:eastAsia="sv-SE"/>
              </w:rPr>
            </w:pPr>
          </w:p>
        </w:tc>
        <w:tc>
          <w:tcPr>
            <w:tcW w:w="1040" w:type="dxa"/>
            <w:tcBorders>
              <w:top w:val="nil"/>
              <w:left w:val="nil"/>
              <w:bottom w:val="nil"/>
              <w:right w:val="nil"/>
            </w:tcBorders>
            <w:shd w:val="clear" w:color="auto" w:fill="auto"/>
            <w:noWrap/>
            <w:vAlign w:val="bottom"/>
            <w:hideMark/>
          </w:tcPr>
          <w:p w14:paraId="591603CC" w14:textId="77777777" w:rsidR="00A23F7A" w:rsidRPr="00461A1F"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3C9C95E8" w14:textId="77777777" w:rsidR="00A23F7A" w:rsidRPr="00461A1F" w:rsidRDefault="00A23F7A" w:rsidP="00B5765E">
            <w:pPr>
              <w:jc w:val="right"/>
              <w:rPr>
                <w:rFonts w:eastAsia="Times New Roman" w:cs="Times New Roman"/>
                <w:lang w:eastAsia="sv-SE"/>
              </w:rPr>
            </w:pPr>
          </w:p>
        </w:tc>
        <w:tc>
          <w:tcPr>
            <w:tcW w:w="900" w:type="dxa"/>
            <w:tcBorders>
              <w:top w:val="nil"/>
              <w:left w:val="nil"/>
              <w:bottom w:val="nil"/>
              <w:right w:val="nil"/>
            </w:tcBorders>
            <w:shd w:val="clear" w:color="auto" w:fill="auto"/>
            <w:noWrap/>
            <w:vAlign w:val="bottom"/>
            <w:hideMark/>
          </w:tcPr>
          <w:p w14:paraId="5E2FB53A" w14:textId="77777777" w:rsidR="00A23F7A" w:rsidRPr="00461A1F" w:rsidRDefault="00A23F7A" w:rsidP="00B5765E">
            <w:pPr>
              <w:jc w:val="right"/>
              <w:rPr>
                <w:rFonts w:eastAsia="Times New Roman" w:cs="Times New Roman"/>
                <w:lang w:eastAsia="sv-SE"/>
              </w:rPr>
            </w:pPr>
          </w:p>
        </w:tc>
      </w:tr>
      <w:tr w:rsidR="00A23F7A" w:rsidRPr="00461A1F" w14:paraId="7C28A00E" w14:textId="77777777" w:rsidTr="00B5765E">
        <w:trPr>
          <w:trHeight w:val="180"/>
        </w:trPr>
        <w:tc>
          <w:tcPr>
            <w:tcW w:w="700" w:type="dxa"/>
            <w:tcBorders>
              <w:top w:val="nil"/>
              <w:left w:val="nil"/>
              <w:bottom w:val="nil"/>
              <w:right w:val="nil"/>
            </w:tcBorders>
            <w:shd w:val="clear" w:color="auto" w:fill="auto"/>
            <w:noWrap/>
            <w:vAlign w:val="bottom"/>
            <w:hideMark/>
          </w:tcPr>
          <w:p w14:paraId="603DE5A5" w14:textId="77777777" w:rsidR="00A23F7A" w:rsidRPr="00461A1F" w:rsidRDefault="00A23F7A" w:rsidP="00B5765E">
            <w:pPr>
              <w:jc w:val="right"/>
              <w:rPr>
                <w:rFonts w:ascii="Arial" w:eastAsia="Times New Roman" w:hAnsi="Arial" w:cs="Arial"/>
                <w:b/>
                <w:bCs/>
                <w:sz w:val="14"/>
                <w:szCs w:val="14"/>
                <w:lang w:eastAsia="sv-SE"/>
              </w:rPr>
            </w:pPr>
            <w:r w:rsidRPr="00461A1F">
              <w:rPr>
                <w:rFonts w:ascii="Arial" w:eastAsia="Times New Roman" w:hAnsi="Arial" w:cs="Arial"/>
                <w:b/>
                <w:bCs/>
                <w:sz w:val="14"/>
                <w:szCs w:val="14"/>
                <w:lang w:eastAsia="sv-SE"/>
              </w:rPr>
              <w:t xml:space="preserve">421 </w:t>
            </w:r>
          </w:p>
        </w:tc>
        <w:tc>
          <w:tcPr>
            <w:tcW w:w="820" w:type="dxa"/>
            <w:tcBorders>
              <w:top w:val="nil"/>
              <w:left w:val="nil"/>
              <w:bottom w:val="nil"/>
              <w:right w:val="nil"/>
            </w:tcBorders>
            <w:shd w:val="clear" w:color="auto" w:fill="auto"/>
            <w:noWrap/>
            <w:vAlign w:val="bottom"/>
            <w:hideMark/>
          </w:tcPr>
          <w:p w14:paraId="419FD471" w14:textId="77777777" w:rsidR="00A23F7A" w:rsidRPr="00461A1F" w:rsidRDefault="00A23F7A" w:rsidP="00B5765E">
            <w:pPr>
              <w:jc w:val="right"/>
              <w:rPr>
                <w:rFonts w:ascii="Arial" w:eastAsia="Times New Roman" w:hAnsi="Arial" w:cs="Arial"/>
                <w:b/>
                <w:bCs/>
                <w:sz w:val="14"/>
                <w:szCs w:val="14"/>
                <w:lang w:eastAsia="sv-SE"/>
              </w:rPr>
            </w:pPr>
            <w:r w:rsidRPr="00461A1F">
              <w:rPr>
                <w:rFonts w:ascii="Arial" w:eastAsia="Times New Roman" w:hAnsi="Arial" w:cs="Arial"/>
                <w:b/>
                <w:bCs/>
                <w:sz w:val="14"/>
                <w:szCs w:val="14"/>
                <w:lang w:eastAsia="sv-SE"/>
              </w:rPr>
              <w:t xml:space="preserve">1 027 </w:t>
            </w:r>
          </w:p>
        </w:tc>
        <w:tc>
          <w:tcPr>
            <w:tcW w:w="820" w:type="dxa"/>
            <w:tcBorders>
              <w:top w:val="nil"/>
              <w:left w:val="nil"/>
              <w:bottom w:val="nil"/>
              <w:right w:val="nil"/>
            </w:tcBorders>
            <w:shd w:val="clear" w:color="auto" w:fill="auto"/>
            <w:noWrap/>
            <w:vAlign w:val="bottom"/>
            <w:hideMark/>
          </w:tcPr>
          <w:p w14:paraId="2BA5C34D" w14:textId="77777777" w:rsidR="00A23F7A" w:rsidRPr="00461A1F" w:rsidRDefault="00A23F7A" w:rsidP="00B5765E">
            <w:pPr>
              <w:jc w:val="right"/>
              <w:rPr>
                <w:rFonts w:ascii="Arial" w:eastAsia="Times New Roman" w:hAnsi="Arial" w:cs="Arial"/>
                <w:b/>
                <w:bCs/>
                <w:sz w:val="14"/>
                <w:szCs w:val="14"/>
                <w:lang w:eastAsia="sv-SE"/>
              </w:rPr>
            </w:pPr>
            <w:r w:rsidRPr="00461A1F">
              <w:rPr>
                <w:rFonts w:ascii="Arial" w:eastAsia="Times New Roman" w:hAnsi="Arial" w:cs="Arial"/>
                <w:b/>
                <w:bCs/>
                <w:sz w:val="14"/>
                <w:szCs w:val="14"/>
                <w:lang w:eastAsia="sv-SE"/>
              </w:rPr>
              <w:t xml:space="preserve">3 985 </w:t>
            </w:r>
          </w:p>
        </w:tc>
        <w:tc>
          <w:tcPr>
            <w:tcW w:w="920" w:type="dxa"/>
            <w:tcBorders>
              <w:top w:val="nil"/>
              <w:left w:val="nil"/>
              <w:bottom w:val="nil"/>
              <w:right w:val="nil"/>
            </w:tcBorders>
            <w:shd w:val="clear" w:color="auto" w:fill="auto"/>
            <w:noWrap/>
            <w:vAlign w:val="bottom"/>
            <w:hideMark/>
          </w:tcPr>
          <w:p w14:paraId="1142290F" w14:textId="77777777" w:rsidR="00A23F7A" w:rsidRPr="00461A1F" w:rsidRDefault="00A23F7A" w:rsidP="00B5765E">
            <w:pPr>
              <w:jc w:val="right"/>
              <w:rPr>
                <w:rFonts w:ascii="Arial" w:eastAsia="Times New Roman" w:hAnsi="Arial" w:cs="Arial"/>
                <w:b/>
                <w:bCs/>
                <w:sz w:val="14"/>
                <w:szCs w:val="14"/>
                <w:lang w:eastAsia="sv-SE"/>
              </w:rPr>
            </w:pPr>
            <w:r w:rsidRPr="00461A1F">
              <w:rPr>
                <w:rFonts w:ascii="Arial" w:eastAsia="Times New Roman" w:hAnsi="Arial" w:cs="Arial"/>
                <w:b/>
                <w:bCs/>
                <w:sz w:val="14"/>
                <w:szCs w:val="14"/>
                <w:lang w:eastAsia="sv-SE"/>
              </w:rPr>
              <w:t xml:space="preserve">463 </w:t>
            </w:r>
          </w:p>
        </w:tc>
        <w:tc>
          <w:tcPr>
            <w:tcW w:w="1040" w:type="dxa"/>
            <w:tcBorders>
              <w:top w:val="nil"/>
              <w:left w:val="nil"/>
              <w:bottom w:val="nil"/>
              <w:right w:val="nil"/>
            </w:tcBorders>
            <w:shd w:val="clear" w:color="auto" w:fill="auto"/>
            <w:noWrap/>
            <w:vAlign w:val="bottom"/>
            <w:hideMark/>
          </w:tcPr>
          <w:p w14:paraId="322DCDE3" w14:textId="77777777" w:rsidR="00A23F7A" w:rsidRPr="00461A1F" w:rsidRDefault="00A23F7A" w:rsidP="00B5765E">
            <w:pPr>
              <w:jc w:val="right"/>
              <w:rPr>
                <w:rFonts w:ascii="Arial" w:eastAsia="Times New Roman" w:hAnsi="Arial" w:cs="Arial"/>
                <w:b/>
                <w:bCs/>
                <w:sz w:val="14"/>
                <w:szCs w:val="14"/>
                <w:lang w:eastAsia="sv-SE"/>
              </w:rPr>
            </w:pPr>
            <w:r w:rsidRPr="00461A1F">
              <w:rPr>
                <w:rFonts w:ascii="Arial" w:eastAsia="Times New Roman" w:hAnsi="Arial" w:cs="Arial"/>
                <w:b/>
                <w:bCs/>
                <w:sz w:val="14"/>
                <w:szCs w:val="14"/>
                <w:lang w:eastAsia="sv-SE"/>
              </w:rPr>
              <w:t xml:space="preserve">  -  </w:t>
            </w:r>
          </w:p>
        </w:tc>
        <w:tc>
          <w:tcPr>
            <w:tcW w:w="1000" w:type="dxa"/>
            <w:tcBorders>
              <w:top w:val="nil"/>
              <w:left w:val="nil"/>
              <w:bottom w:val="nil"/>
              <w:right w:val="nil"/>
            </w:tcBorders>
            <w:shd w:val="clear" w:color="auto" w:fill="auto"/>
            <w:noWrap/>
            <w:vAlign w:val="bottom"/>
            <w:hideMark/>
          </w:tcPr>
          <w:p w14:paraId="2240421A" w14:textId="77777777" w:rsidR="00A23F7A" w:rsidRPr="00461A1F" w:rsidRDefault="00A23F7A" w:rsidP="00B5765E">
            <w:pPr>
              <w:jc w:val="right"/>
              <w:rPr>
                <w:rFonts w:ascii="Arial" w:eastAsia="Times New Roman" w:hAnsi="Arial" w:cs="Arial"/>
                <w:b/>
                <w:bCs/>
                <w:sz w:val="14"/>
                <w:szCs w:val="14"/>
                <w:lang w:eastAsia="sv-SE"/>
              </w:rPr>
            </w:pPr>
            <w:r w:rsidRPr="00461A1F">
              <w:rPr>
                <w:rFonts w:ascii="Arial" w:eastAsia="Times New Roman" w:hAnsi="Arial" w:cs="Arial"/>
                <w:b/>
                <w:bCs/>
                <w:sz w:val="14"/>
                <w:szCs w:val="14"/>
                <w:lang w:eastAsia="sv-SE"/>
              </w:rPr>
              <w:t xml:space="preserve">  -  </w:t>
            </w:r>
          </w:p>
        </w:tc>
        <w:tc>
          <w:tcPr>
            <w:tcW w:w="900" w:type="dxa"/>
            <w:tcBorders>
              <w:top w:val="nil"/>
              <w:left w:val="nil"/>
              <w:bottom w:val="nil"/>
              <w:right w:val="nil"/>
            </w:tcBorders>
            <w:shd w:val="clear" w:color="auto" w:fill="auto"/>
            <w:noWrap/>
            <w:vAlign w:val="bottom"/>
            <w:hideMark/>
          </w:tcPr>
          <w:p w14:paraId="1634A19C" w14:textId="77777777" w:rsidR="00A23F7A" w:rsidRPr="00461A1F" w:rsidRDefault="00A23F7A" w:rsidP="00B5765E">
            <w:pPr>
              <w:jc w:val="right"/>
              <w:rPr>
                <w:rFonts w:ascii="Arial" w:eastAsia="Times New Roman" w:hAnsi="Arial" w:cs="Arial"/>
                <w:b/>
                <w:bCs/>
                <w:sz w:val="14"/>
                <w:szCs w:val="14"/>
                <w:lang w:eastAsia="sv-SE"/>
              </w:rPr>
            </w:pPr>
            <w:r w:rsidRPr="00461A1F">
              <w:rPr>
                <w:rFonts w:ascii="Arial" w:eastAsia="Times New Roman" w:hAnsi="Arial" w:cs="Arial"/>
                <w:b/>
                <w:bCs/>
                <w:sz w:val="14"/>
                <w:szCs w:val="14"/>
                <w:lang w:eastAsia="sv-SE"/>
              </w:rPr>
              <w:t xml:space="preserve">43 192 </w:t>
            </w:r>
          </w:p>
        </w:tc>
      </w:tr>
      <w:tr w:rsidR="00A23F7A" w:rsidRPr="00461A1F" w14:paraId="3CD3CF73" w14:textId="77777777" w:rsidTr="00B5765E">
        <w:trPr>
          <w:trHeight w:val="180"/>
        </w:trPr>
        <w:tc>
          <w:tcPr>
            <w:tcW w:w="700" w:type="dxa"/>
            <w:tcBorders>
              <w:top w:val="nil"/>
              <w:left w:val="nil"/>
              <w:bottom w:val="nil"/>
              <w:right w:val="nil"/>
            </w:tcBorders>
            <w:shd w:val="clear" w:color="auto" w:fill="auto"/>
            <w:noWrap/>
            <w:vAlign w:val="bottom"/>
            <w:hideMark/>
          </w:tcPr>
          <w:p w14:paraId="3D9136BE" w14:textId="77777777" w:rsidR="00A23F7A" w:rsidRPr="00461A1F" w:rsidRDefault="00A23F7A" w:rsidP="00B5765E">
            <w:pPr>
              <w:jc w:val="right"/>
              <w:rPr>
                <w:rFonts w:ascii="Arial" w:eastAsia="Times New Roman" w:hAnsi="Arial" w:cs="Arial"/>
                <w:b/>
                <w:bCs/>
                <w:sz w:val="14"/>
                <w:szCs w:val="14"/>
                <w:lang w:eastAsia="sv-SE"/>
              </w:rPr>
            </w:pPr>
          </w:p>
        </w:tc>
        <w:tc>
          <w:tcPr>
            <w:tcW w:w="820" w:type="dxa"/>
            <w:tcBorders>
              <w:top w:val="nil"/>
              <w:left w:val="nil"/>
              <w:bottom w:val="nil"/>
              <w:right w:val="nil"/>
            </w:tcBorders>
            <w:shd w:val="clear" w:color="auto" w:fill="auto"/>
            <w:noWrap/>
            <w:vAlign w:val="bottom"/>
            <w:hideMark/>
          </w:tcPr>
          <w:p w14:paraId="06EDE208" w14:textId="77777777" w:rsidR="00A23F7A" w:rsidRPr="00461A1F" w:rsidRDefault="00A23F7A" w:rsidP="00B5765E">
            <w:pPr>
              <w:jc w:val="right"/>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6F04F990" w14:textId="77777777" w:rsidR="00A23F7A" w:rsidRPr="00461A1F" w:rsidRDefault="00A23F7A" w:rsidP="00B5765E">
            <w:pPr>
              <w:jc w:val="right"/>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2CE6ED0B" w14:textId="77777777" w:rsidR="00A23F7A" w:rsidRPr="00461A1F" w:rsidRDefault="00A23F7A" w:rsidP="00B5765E">
            <w:pPr>
              <w:jc w:val="right"/>
              <w:rPr>
                <w:rFonts w:eastAsia="Times New Roman" w:cs="Times New Roman"/>
                <w:lang w:eastAsia="sv-SE"/>
              </w:rPr>
            </w:pPr>
          </w:p>
        </w:tc>
        <w:tc>
          <w:tcPr>
            <w:tcW w:w="1040" w:type="dxa"/>
            <w:tcBorders>
              <w:top w:val="nil"/>
              <w:left w:val="nil"/>
              <w:bottom w:val="nil"/>
              <w:right w:val="nil"/>
            </w:tcBorders>
            <w:shd w:val="clear" w:color="auto" w:fill="auto"/>
            <w:noWrap/>
            <w:vAlign w:val="bottom"/>
            <w:hideMark/>
          </w:tcPr>
          <w:p w14:paraId="32208FD8" w14:textId="77777777" w:rsidR="00A23F7A" w:rsidRPr="00461A1F" w:rsidRDefault="00A23F7A" w:rsidP="00B5765E">
            <w:pPr>
              <w:jc w:val="right"/>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263B2AEF" w14:textId="77777777" w:rsidR="00A23F7A" w:rsidRPr="00461A1F" w:rsidRDefault="00A23F7A" w:rsidP="00B5765E">
            <w:pPr>
              <w:jc w:val="right"/>
              <w:rPr>
                <w:rFonts w:eastAsia="Times New Roman" w:cs="Times New Roman"/>
                <w:lang w:eastAsia="sv-SE"/>
              </w:rPr>
            </w:pPr>
          </w:p>
        </w:tc>
        <w:tc>
          <w:tcPr>
            <w:tcW w:w="900" w:type="dxa"/>
            <w:tcBorders>
              <w:top w:val="nil"/>
              <w:left w:val="nil"/>
              <w:bottom w:val="nil"/>
              <w:right w:val="nil"/>
            </w:tcBorders>
            <w:shd w:val="clear" w:color="auto" w:fill="auto"/>
            <w:noWrap/>
            <w:vAlign w:val="bottom"/>
            <w:hideMark/>
          </w:tcPr>
          <w:p w14:paraId="46EAE805" w14:textId="77777777" w:rsidR="00A23F7A" w:rsidRPr="00461A1F" w:rsidRDefault="00A23F7A" w:rsidP="00B5765E">
            <w:pPr>
              <w:jc w:val="right"/>
              <w:rPr>
                <w:rFonts w:eastAsia="Times New Roman" w:cs="Times New Roman"/>
                <w:lang w:eastAsia="sv-SE"/>
              </w:rPr>
            </w:pPr>
          </w:p>
        </w:tc>
      </w:tr>
      <w:tr w:rsidR="00A23F7A" w:rsidRPr="00461A1F" w14:paraId="278C25BB" w14:textId="77777777" w:rsidTr="00B5765E">
        <w:trPr>
          <w:trHeight w:val="180"/>
        </w:trPr>
        <w:tc>
          <w:tcPr>
            <w:tcW w:w="700" w:type="dxa"/>
            <w:tcBorders>
              <w:top w:val="nil"/>
              <w:left w:val="nil"/>
              <w:bottom w:val="nil"/>
              <w:right w:val="nil"/>
            </w:tcBorders>
            <w:shd w:val="clear" w:color="auto" w:fill="auto"/>
            <w:noWrap/>
            <w:vAlign w:val="bottom"/>
            <w:hideMark/>
          </w:tcPr>
          <w:p w14:paraId="24CA3B22" w14:textId="77777777" w:rsidR="00A23F7A" w:rsidRPr="00461A1F" w:rsidRDefault="00A23F7A" w:rsidP="00B5765E">
            <w:pPr>
              <w:jc w:val="right"/>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7D4B3E58" w14:textId="77777777" w:rsidR="00A23F7A" w:rsidRPr="00461A1F"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4AA3C29C" w14:textId="77777777" w:rsidR="00A23F7A" w:rsidRPr="00461A1F" w:rsidRDefault="00A23F7A" w:rsidP="00B5765E">
            <w:pPr>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076DB244" w14:textId="77777777" w:rsidR="00A23F7A" w:rsidRPr="00461A1F" w:rsidRDefault="00A23F7A" w:rsidP="00B5765E">
            <w:pPr>
              <w:rPr>
                <w:rFonts w:eastAsia="Times New Roman" w:cs="Times New Roman"/>
                <w:lang w:eastAsia="sv-SE"/>
              </w:rPr>
            </w:pPr>
          </w:p>
        </w:tc>
        <w:tc>
          <w:tcPr>
            <w:tcW w:w="1040" w:type="dxa"/>
            <w:tcBorders>
              <w:top w:val="nil"/>
              <w:left w:val="nil"/>
              <w:bottom w:val="nil"/>
              <w:right w:val="nil"/>
            </w:tcBorders>
            <w:shd w:val="clear" w:color="auto" w:fill="auto"/>
            <w:noWrap/>
            <w:vAlign w:val="bottom"/>
            <w:hideMark/>
          </w:tcPr>
          <w:p w14:paraId="165C9B25" w14:textId="77777777" w:rsidR="00A23F7A" w:rsidRPr="00461A1F"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79B89602" w14:textId="77777777" w:rsidR="00A23F7A" w:rsidRPr="00461A1F" w:rsidRDefault="00A23F7A" w:rsidP="00B5765E">
            <w:pPr>
              <w:jc w:val="right"/>
              <w:rPr>
                <w:rFonts w:eastAsia="Times New Roman" w:cs="Times New Roman"/>
                <w:lang w:eastAsia="sv-SE"/>
              </w:rPr>
            </w:pPr>
          </w:p>
        </w:tc>
        <w:tc>
          <w:tcPr>
            <w:tcW w:w="900" w:type="dxa"/>
            <w:tcBorders>
              <w:top w:val="nil"/>
              <w:left w:val="nil"/>
              <w:bottom w:val="nil"/>
              <w:right w:val="nil"/>
            </w:tcBorders>
            <w:shd w:val="clear" w:color="auto" w:fill="auto"/>
            <w:noWrap/>
            <w:vAlign w:val="bottom"/>
            <w:hideMark/>
          </w:tcPr>
          <w:p w14:paraId="395FB414" w14:textId="77777777" w:rsidR="00A23F7A" w:rsidRPr="00461A1F" w:rsidRDefault="00A23F7A" w:rsidP="00B5765E">
            <w:pPr>
              <w:jc w:val="right"/>
              <w:rPr>
                <w:rFonts w:eastAsia="Times New Roman" w:cs="Times New Roman"/>
                <w:lang w:eastAsia="sv-SE"/>
              </w:rPr>
            </w:pPr>
          </w:p>
        </w:tc>
      </w:tr>
      <w:tr w:rsidR="00A23F7A" w:rsidRPr="00461A1F" w14:paraId="4F83BD43" w14:textId="77777777" w:rsidTr="00B5765E">
        <w:trPr>
          <w:trHeight w:val="180"/>
        </w:trPr>
        <w:tc>
          <w:tcPr>
            <w:tcW w:w="700" w:type="dxa"/>
            <w:tcBorders>
              <w:top w:val="nil"/>
              <w:left w:val="nil"/>
              <w:bottom w:val="nil"/>
              <w:right w:val="nil"/>
            </w:tcBorders>
            <w:shd w:val="clear" w:color="auto" w:fill="auto"/>
            <w:noWrap/>
            <w:vAlign w:val="bottom"/>
            <w:hideMark/>
          </w:tcPr>
          <w:p w14:paraId="46902ED4" w14:textId="77777777" w:rsidR="00A23F7A" w:rsidRPr="00461A1F"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24616830" w14:textId="77777777" w:rsidR="00A23F7A" w:rsidRPr="00461A1F"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47E6C5DD" w14:textId="77777777" w:rsidR="00A23F7A" w:rsidRPr="00461A1F" w:rsidRDefault="00A23F7A" w:rsidP="00B5765E">
            <w:pPr>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7B41939C" w14:textId="77777777" w:rsidR="00A23F7A" w:rsidRPr="00461A1F" w:rsidRDefault="00A23F7A" w:rsidP="00B5765E">
            <w:pPr>
              <w:rPr>
                <w:rFonts w:eastAsia="Times New Roman" w:cs="Times New Roman"/>
                <w:lang w:eastAsia="sv-SE"/>
              </w:rPr>
            </w:pPr>
          </w:p>
        </w:tc>
        <w:tc>
          <w:tcPr>
            <w:tcW w:w="1040" w:type="dxa"/>
            <w:tcBorders>
              <w:top w:val="nil"/>
              <w:left w:val="nil"/>
              <w:bottom w:val="nil"/>
              <w:right w:val="nil"/>
            </w:tcBorders>
            <w:shd w:val="clear" w:color="auto" w:fill="auto"/>
            <w:noWrap/>
            <w:vAlign w:val="bottom"/>
            <w:hideMark/>
          </w:tcPr>
          <w:p w14:paraId="1DC8D032" w14:textId="77777777" w:rsidR="00A23F7A" w:rsidRPr="00461A1F"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3BE7BFD8" w14:textId="77777777" w:rsidR="00A23F7A" w:rsidRPr="00461A1F" w:rsidRDefault="00A23F7A" w:rsidP="00B5765E">
            <w:pPr>
              <w:jc w:val="right"/>
              <w:rPr>
                <w:rFonts w:eastAsia="Times New Roman" w:cs="Times New Roman"/>
                <w:lang w:eastAsia="sv-SE"/>
              </w:rPr>
            </w:pPr>
          </w:p>
        </w:tc>
        <w:tc>
          <w:tcPr>
            <w:tcW w:w="900" w:type="dxa"/>
            <w:tcBorders>
              <w:top w:val="nil"/>
              <w:left w:val="nil"/>
              <w:bottom w:val="nil"/>
              <w:right w:val="nil"/>
            </w:tcBorders>
            <w:shd w:val="clear" w:color="auto" w:fill="auto"/>
            <w:noWrap/>
            <w:vAlign w:val="bottom"/>
            <w:hideMark/>
          </w:tcPr>
          <w:p w14:paraId="44B7855B" w14:textId="77777777" w:rsidR="00A23F7A" w:rsidRPr="00461A1F" w:rsidRDefault="00A23F7A" w:rsidP="00B5765E">
            <w:pPr>
              <w:jc w:val="right"/>
              <w:rPr>
                <w:rFonts w:eastAsia="Times New Roman" w:cs="Times New Roman"/>
                <w:lang w:eastAsia="sv-SE"/>
              </w:rPr>
            </w:pPr>
          </w:p>
        </w:tc>
      </w:tr>
      <w:tr w:rsidR="00A23F7A" w:rsidRPr="00461A1F" w14:paraId="775C5B28" w14:textId="77777777" w:rsidTr="00B5765E">
        <w:trPr>
          <w:trHeight w:val="180"/>
        </w:trPr>
        <w:tc>
          <w:tcPr>
            <w:tcW w:w="700" w:type="dxa"/>
            <w:tcBorders>
              <w:top w:val="nil"/>
              <w:left w:val="nil"/>
              <w:bottom w:val="nil"/>
              <w:right w:val="nil"/>
            </w:tcBorders>
            <w:shd w:val="clear" w:color="auto" w:fill="auto"/>
            <w:noWrap/>
            <w:vAlign w:val="bottom"/>
            <w:hideMark/>
          </w:tcPr>
          <w:p w14:paraId="0C009EF1" w14:textId="77777777" w:rsidR="00A23F7A" w:rsidRPr="00461A1F"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0EDE30BC" w14:textId="77777777" w:rsidR="00A23F7A" w:rsidRPr="00461A1F"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7D006413" w14:textId="77777777" w:rsidR="00A23F7A" w:rsidRPr="00461A1F" w:rsidRDefault="00A23F7A" w:rsidP="00B5765E">
            <w:pPr>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130C2D8F" w14:textId="77777777" w:rsidR="00A23F7A" w:rsidRPr="00461A1F" w:rsidRDefault="00A23F7A" w:rsidP="00B5765E">
            <w:pPr>
              <w:rPr>
                <w:rFonts w:eastAsia="Times New Roman" w:cs="Times New Roman"/>
                <w:lang w:eastAsia="sv-SE"/>
              </w:rPr>
            </w:pPr>
          </w:p>
        </w:tc>
        <w:tc>
          <w:tcPr>
            <w:tcW w:w="1040" w:type="dxa"/>
            <w:tcBorders>
              <w:top w:val="nil"/>
              <w:left w:val="nil"/>
              <w:bottom w:val="nil"/>
              <w:right w:val="nil"/>
            </w:tcBorders>
            <w:shd w:val="clear" w:color="auto" w:fill="auto"/>
            <w:noWrap/>
            <w:vAlign w:val="bottom"/>
            <w:hideMark/>
          </w:tcPr>
          <w:p w14:paraId="553C75C7" w14:textId="77777777" w:rsidR="00A23F7A" w:rsidRPr="00461A1F"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0B7F414B" w14:textId="77777777" w:rsidR="00A23F7A" w:rsidRPr="00461A1F" w:rsidRDefault="00A23F7A" w:rsidP="00B5765E">
            <w:pPr>
              <w:jc w:val="right"/>
              <w:rPr>
                <w:rFonts w:eastAsia="Times New Roman" w:cs="Times New Roman"/>
                <w:lang w:eastAsia="sv-SE"/>
              </w:rPr>
            </w:pPr>
          </w:p>
        </w:tc>
        <w:tc>
          <w:tcPr>
            <w:tcW w:w="900" w:type="dxa"/>
            <w:tcBorders>
              <w:top w:val="nil"/>
              <w:left w:val="nil"/>
              <w:bottom w:val="nil"/>
              <w:right w:val="nil"/>
            </w:tcBorders>
            <w:shd w:val="clear" w:color="auto" w:fill="auto"/>
            <w:noWrap/>
            <w:vAlign w:val="bottom"/>
            <w:hideMark/>
          </w:tcPr>
          <w:p w14:paraId="2BF8803C" w14:textId="77777777" w:rsidR="00A23F7A" w:rsidRPr="00461A1F" w:rsidRDefault="00A23F7A" w:rsidP="00B5765E">
            <w:pPr>
              <w:jc w:val="right"/>
              <w:rPr>
                <w:rFonts w:eastAsia="Times New Roman" w:cs="Times New Roman"/>
                <w:lang w:eastAsia="sv-SE"/>
              </w:rPr>
            </w:pPr>
          </w:p>
        </w:tc>
      </w:tr>
      <w:tr w:rsidR="00A23F7A" w:rsidRPr="00461A1F" w14:paraId="6E6D0E3D" w14:textId="77777777" w:rsidTr="00B5765E">
        <w:trPr>
          <w:trHeight w:val="180"/>
        </w:trPr>
        <w:tc>
          <w:tcPr>
            <w:tcW w:w="700" w:type="dxa"/>
            <w:tcBorders>
              <w:top w:val="nil"/>
              <w:left w:val="nil"/>
              <w:bottom w:val="nil"/>
              <w:right w:val="nil"/>
            </w:tcBorders>
            <w:shd w:val="clear" w:color="auto" w:fill="auto"/>
            <w:noWrap/>
            <w:vAlign w:val="bottom"/>
            <w:hideMark/>
          </w:tcPr>
          <w:p w14:paraId="2D21F3CF"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123 </w:t>
            </w:r>
          </w:p>
        </w:tc>
        <w:tc>
          <w:tcPr>
            <w:tcW w:w="820" w:type="dxa"/>
            <w:tcBorders>
              <w:top w:val="nil"/>
              <w:left w:val="nil"/>
              <w:bottom w:val="nil"/>
              <w:right w:val="nil"/>
            </w:tcBorders>
            <w:shd w:val="clear" w:color="auto" w:fill="auto"/>
            <w:noWrap/>
            <w:vAlign w:val="bottom"/>
            <w:hideMark/>
          </w:tcPr>
          <w:p w14:paraId="0A9323CB"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245 </w:t>
            </w:r>
          </w:p>
        </w:tc>
        <w:tc>
          <w:tcPr>
            <w:tcW w:w="820" w:type="dxa"/>
            <w:tcBorders>
              <w:top w:val="nil"/>
              <w:left w:val="nil"/>
              <w:bottom w:val="nil"/>
              <w:right w:val="nil"/>
            </w:tcBorders>
            <w:shd w:val="clear" w:color="auto" w:fill="auto"/>
            <w:noWrap/>
            <w:vAlign w:val="bottom"/>
            <w:hideMark/>
          </w:tcPr>
          <w:p w14:paraId="49D0E32F"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1 789 </w:t>
            </w:r>
          </w:p>
        </w:tc>
        <w:tc>
          <w:tcPr>
            <w:tcW w:w="920" w:type="dxa"/>
            <w:tcBorders>
              <w:top w:val="nil"/>
              <w:left w:val="nil"/>
              <w:bottom w:val="nil"/>
              <w:right w:val="nil"/>
            </w:tcBorders>
            <w:shd w:val="clear" w:color="auto" w:fill="auto"/>
            <w:noWrap/>
            <w:vAlign w:val="bottom"/>
            <w:hideMark/>
          </w:tcPr>
          <w:p w14:paraId="6DA86401"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430 </w:t>
            </w:r>
          </w:p>
        </w:tc>
        <w:tc>
          <w:tcPr>
            <w:tcW w:w="1040" w:type="dxa"/>
            <w:tcBorders>
              <w:top w:val="nil"/>
              <w:left w:val="nil"/>
              <w:bottom w:val="nil"/>
              <w:right w:val="nil"/>
            </w:tcBorders>
            <w:shd w:val="clear" w:color="auto" w:fill="auto"/>
            <w:noWrap/>
            <w:vAlign w:val="bottom"/>
            <w:hideMark/>
          </w:tcPr>
          <w:p w14:paraId="701163B6"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14:paraId="662B25F1"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900" w:type="dxa"/>
            <w:tcBorders>
              <w:top w:val="nil"/>
              <w:left w:val="nil"/>
              <w:bottom w:val="nil"/>
              <w:right w:val="nil"/>
            </w:tcBorders>
            <w:shd w:val="clear" w:color="auto" w:fill="auto"/>
            <w:noWrap/>
            <w:vAlign w:val="bottom"/>
            <w:hideMark/>
          </w:tcPr>
          <w:p w14:paraId="205B6CE3"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7 438 </w:t>
            </w:r>
          </w:p>
        </w:tc>
      </w:tr>
      <w:tr w:rsidR="00A23F7A" w:rsidRPr="00461A1F" w14:paraId="5F516883" w14:textId="77777777" w:rsidTr="00B5765E">
        <w:trPr>
          <w:trHeight w:val="180"/>
        </w:trPr>
        <w:tc>
          <w:tcPr>
            <w:tcW w:w="700" w:type="dxa"/>
            <w:tcBorders>
              <w:top w:val="nil"/>
              <w:left w:val="nil"/>
              <w:bottom w:val="nil"/>
              <w:right w:val="nil"/>
            </w:tcBorders>
            <w:shd w:val="clear" w:color="auto" w:fill="auto"/>
            <w:noWrap/>
            <w:vAlign w:val="bottom"/>
            <w:hideMark/>
          </w:tcPr>
          <w:p w14:paraId="68C828D4" w14:textId="77777777" w:rsidR="00A23F7A" w:rsidRDefault="00A23F7A" w:rsidP="00B5765E">
            <w:pPr>
              <w:jc w:val="right"/>
              <w:rPr>
                <w:rFonts w:ascii="Arial" w:eastAsia="Times New Roman" w:hAnsi="Arial" w:cs="Arial"/>
                <w:sz w:val="14"/>
                <w:szCs w:val="14"/>
                <w:lang w:eastAsia="sv-SE"/>
              </w:rPr>
            </w:pPr>
          </w:p>
          <w:p w14:paraId="61D331CB"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134 </w:t>
            </w:r>
          </w:p>
        </w:tc>
        <w:tc>
          <w:tcPr>
            <w:tcW w:w="820" w:type="dxa"/>
            <w:tcBorders>
              <w:top w:val="nil"/>
              <w:left w:val="nil"/>
              <w:bottom w:val="nil"/>
              <w:right w:val="nil"/>
            </w:tcBorders>
            <w:shd w:val="clear" w:color="auto" w:fill="auto"/>
            <w:noWrap/>
            <w:vAlign w:val="bottom"/>
            <w:hideMark/>
          </w:tcPr>
          <w:p w14:paraId="7E2A1E58"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14:paraId="30DB21DC"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1 400 </w:t>
            </w:r>
          </w:p>
        </w:tc>
        <w:tc>
          <w:tcPr>
            <w:tcW w:w="920" w:type="dxa"/>
            <w:tcBorders>
              <w:top w:val="nil"/>
              <w:left w:val="nil"/>
              <w:bottom w:val="nil"/>
              <w:right w:val="nil"/>
            </w:tcBorders>
            <w:shd w:val="clear" w:color="auto" w:fill="auto"/>
            <w:noWrap/>
            <w:vAlign w:val="bottom"/>
            <w:hideMark/>
          </w:tcPr>
          <w:p w14:paraId="61AED38E"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3 </w:t>
            </w:r>
          </w:p>
        </w:tc>
        <w:tc>
          <w:tcPr>
            <w:tcW w:w="1040" w:type="dxa"/>
            <w:tcBorders>
              <w:top w:val="nil"/>
              <w:left w:val="nil"/>
              <w:bottom w:val="nil"/>
              <w:right w:val="nil"/>
            </w:tcBorders>
            <w:shd w:val="clear" w:color="auto" w:fill="auto"/>
            <w:noWrap/>
            <w:vAlign w:val="bottom"/>
            <w:hideMark/>
          </w:tcPr>
          <w:p w14:paraId="0AF6D83D"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14:paraId="3AD253FB"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900" w:type="dxa"/>
            <w:tcBorders>
              <w:top w:val="nil"/>
              <w:left w:val="nil"/>
              <w:bottom w:val="nil"/>
              <w:right w:val="nil"/>
            </w:tcBorders>
            <w:shd w:val="clear" w:color="auto" w:fill="auto"/>
            <w:noWrap/>
            <w:vAlign w:val="bottom"/>
            <w:hideMark/>
          </w:tcPr>
          <w:p w14:paraId="31ECAA63"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6 434 </w:t>
            </w:r>
          </w:p>
        </w:tc>
      </w:tr>
      <w:tr w:rsidR="00A23F7A" w:rsidRPr="00461A1F" w14:paraId="2A74C2D6" w14:textId="77777777" w:rsidTr="00B5765E">
        <w:trPr>
          <w:trHeight w:val="180"/>
        </w:trPr>
        <w:tc>
          <w:tcPr>
            <w:tcW w:w="700" w:type="dxa"/>
            <w:tcBorders>
              <w:top w:val="nil"/>
              <w:left w:val="nil"/>
              <w:bottom w:val="nil"/>
              <w:right w:val="nil"/>
            </w:tcBorders>
            <w:shd w:val="clear" w:color="auto" w:fill="auto"/>
            <w:noWrap/>
            <w:vAlign w:val="bottom"/>
            <w:hideMark/>
          </w:tcPr>
          <w:p w14:paraId="51234D8B"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45 </w:t>
            </w:r>
          </w:p>
        </w:tc>
        <w:tc>
          <w:tcPr>
            <w:tcW w:w="820" w:type="dxa"/>
            <w:tcBorders>
              <w:top w:val="nil"/>
              <w:left w:val="nil"/>
              <w:bottom w:val="nil"/>
              <w:right w:val="nil"/>
            </w:tcBorders>
            <w:shd w:val="clear" w:color="auto" w:fill="auto"/>
            <w:noWrap/>
            <w:vAlign w:val="bottom"/>
            <w:hideMark/>
          </w:tcPr>
          <w:p w14:paraId="5262B32C"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14:paraId="2F808B7B"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920" w:type="dxa"/>
            <w:tcBorders>
              <w:top w:val="nil"/>
              <w:left w:val="nil"/>
              <w:bottom w:val="nil"/>
              <w:right w:val="nil"/>
            </w:tcBorders>
            <w:shd w:val="clear" w:color="auto" w:fill="auto"/>
            <w:noWrap/>
            <w:vAlign w:val="bottom"/>
            <w:hideMark/>
          </w:tcPr>
          <w:p w14:paraId="7173C81F"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9 </w:t>
            </w:r>
          </w:p>
        </w:tc>
        <w:tc>
          <w:tcPr>
            <w:tcW w:w="1040" w:type="dxa"/>
            <w:tcBorders>
              <w:top w:val="nil"/>
              <w:left w:val="nil"/>
              <w:bottom w:val="nil"/>
              <w:right w:val="nil"/>
            </w:tcBorders>
            <w:shd w:val="clear" w:color="auto" w:fill="auto"/>
            <w:noWrap/>
            <w:vAlign w:val="bottom"/>
            <w:hideMark/>
          </w:tcPr>
          <w:p w14:paraId="01D13052"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14:paraId="5137725C"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900" w:type="dxa"/>
            <w:tcBorders>
              <w:top w:val="nil"/>
              <w:left w:val="nil"/>
              <w:bottom w:val="nil"/>
              <w:right w:val="nil"/>
            </w:tcBorders>
            <w:shd w:val="clear" w:color="auto" w:fill="auto"/>
            <w:noWrap/>
            <w:vAlign w:val="bottom"/>
            <w:hideMark/>
          </w:tcPr>
          <w:p w14:paraId="572B1295"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2 999 </w:t>
            </w:r>
          </w:p>
        </w:tc>
      </w:tr>
      <w:tr w:rsidR="00A23F7A" w:rsidRPr="00461A1F" w14:paraId="6681E013" w14:textId="77777777" w:rsidTr="00B5765E">
        <w:trPr>
          <w:trHeight w:val="180"/>
        </w:trPr>
        <w:tc>
          <w:tcPr>
            <w:tcW w:w="700" w:type="dxa"/>
            <w:tcBorders>
              <w:top w:val="nil"/>
              <w:left w:val="nil"/>
              <w:bottom w:val="nil"/>
              <w:right w:val="nil"/>
            </w:tcBorders>
            <w:shd w:val="clear" w:color="auto" w:fill="auto"/>
            <w:noWrap/>
            <w:vAlign w:val="bottom"/>
            <w:hideMark/>
          </w:tcPr>
          <w:p w14:paraId="5C634403"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51 </w:t>
            </w:r>
          </w:p>
        </w:tc>
        <w:tc>
          <w:tcPr>
            <w:tcW w:w="820" w:type="dxa"/>
            <w:tcBorders>
              <w:top w:val="nil"/>
              <w:left w:val="nil"/>
              <w:bottom w:val="nil"/>
              <w:right w:val="nil"/>
            </w:tcBorders>
            <w:shd w:val="clear" w:color="auto" w:fill="auto"/>
            <w:noWrap/>
            <w:vAlign w:val="bottom"/>
            <w:hideMark/>
          </w:tcPr>
          <w:p w14:paraId="673510BD"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14:paraId="79D000D8"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920" w:type="dxa"/>
            <w:tcBorders>
              <w:top w:val="nil"/>
              <w:left w:val="nil"/>
              <w:bottom w:val="nil"/>
              <w:right w:val="nil"/>
            </w:tcBorders>
            <w:shd w:val="clear" w:color="auto" w:fill="auto"/>
            <w:noWrap/>
            <w:vAlign w:val="bottom"/>
            <w:hideMark/>
          </w:tcPr>
          <w:p w14:paraId="3BBD44AC"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6 </w:t>
            </w:r>
          </w:p>
        </w:tc>
        <w:tc>
          <w:tcPr>
            <w:tcW w:w="1040" w:type="dxa"/>
            <w:tcBorders>
              <w:top w:val="nil"/>
              <w:left w:val="nil"/>
              <w:bottom w:val="nil"/>
              <w:right w:val="nil"/>
            </w:tcBorders>
            <w:shd w:val="clear" w:color="auto" w:fill="auto"/>
            <w:noWrap/>
            <w:vAlign w:val="bottom"/>
            <w:hideMark/>
          </w:tcPr>
          <w:p w14:paraId="67004B08"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14:paraId="114B55DD"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900" w:type="dxa"/>
            <w:tcBorders>
              <w:top w:val="nil"/>
              <w:left w:val="nil"/>
              <w:bottom w:val="nil"/>
              <w:right w:val="nil"/>
            </w:tcBorders>
            <w:shd w:val="clear" w:color="auto" w:fill="auto"/>
            <w:noWrap/>
            <w:vAlign w:val="bottom"/>
            <w:hideMark/>
          </w:tcPr>
          <w:p w14:paraId="1229BE9A"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1 932 </w:t>
            </w:r>
          </w:p>
        </w:tc>
      </w:tr>
      <w:tr w:rsidR="00A23F7A" w:rsidRPr="00461A1F" w14:paraId="0A2E02E6" w14:textId="77777777" w:rsidTr="00B5765E">
        <w:trPr>
          <w:trHeight w:val="180"/>
        </w:trPr>
        <w:tc>
          <w:tcPr>
            <w:tcW w:w="700" w:type="dxa"/>
            <w:tcBorders>
              <w:top w:val="nil"/>
              <w:left w:val="nil"/>
              <w:bottom w:val="nil"/>
              <w:right w:val="nil"/>
            </w:tcBorders>
            <w:shd w:val="clear" w:color="auto" w:fill="auto"/>
            <w:noWrap/>
            <w:vAlign w:val="bottom"/>
            <w:hideMark/>
          </w:tcPr>
          <w:p w14:paraId="1F7E39B5"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33 </w:t>
            </w:r>
          </w:p>
        </w:tc>
        <w:tc>
          <w:tcPr>
            <w:tcW w:w="820" w:type="dxa"/>
            <w:tcBorders>
              <w:top w:val="nil"/>
              <w:left w:val="nil"/>
              <w:bottom w:val="nil"/>
              <w:right w:val="nil"/>
            </w:tcBorders>
            <w:shd w:val="clear" w:color="auto" w:fill="auto"/>
            <w:noWrap/>
            <w:vAlign w:val="bottom"/>
            <w:hideMark/>
          </w:tcPr>
          <w:p w14:paraId="48789172"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14:paraId="5470A133"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6 </w:t>
            </w:r>
          </w:p>
        </w:tc>
        <w:tc>
          <w:tcPr>
            <w:tcW w:w="920" w:type="dxa"/>
            <w:tcBorders>
              <w:top w:val="nil"/>
              <w:left w:val="nil"/>
              <w:bottom w:val="nil"/>
              <w:right w:val="nil"/>
            </w:tcBorders>
            <w:shd w:val="clear" w:color="auto" w:fill="auto"/>
            <w:noWrap/>
            <w:vAlign w:val="bottom"/>
            <w:hideMark/>
          </w:tcPr>
          <w:p w14:paraId="7FE4F2BF"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7 </w:t>
            </w:r>
          </w:p>
        </w:tc>
        <w:tc>
          <w:tcPr>
            <w:tcW w:w="1040" w:type="dxa"/>
            <w:tcBorders>
              <w:top w:val="nil"/>
              <w:left w:val="nil"/>
              <w:bottom w:val="nil"/>
              <w:right w:val="nil"/>
            </w:tcBorders>
            <w:shd w:val="clear" w:color="auto" w:fill="auto"/>
            <w:noWrap/>
            <w:vAlign w:val="bottom"/>
            <w:hideMark/>
          </w:tcPr>
          <w:p w14:paraId="0D4185B2"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14:paraId="25B2BE54"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900" w:type="dxa"/>
            <w:tcBorders>
              <w:top w:val="nil"/>
              <w:left w:val="nil"/>
              <w:bottom w:val="nil"/>
              <w:right w:val="nil"/>
            </w:tcBorders>
            <w:shd w:val="clear" w:color="auto" w:fill="auto"/>
            <w:noWrap/>
            <w:vAlign w:val="bottom"/>
            <w:hideMark/>
          </w:tcPr>
          <w:p w14:paraId="553C6CFD"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1 871 </w:t>
            </w:r>
          </w:p>
        </w:tc>
      </w:tr>
    </w:tbl>
    <w:p w14:paraId="2231F4FE" w14:textId="77777777" w:rsidR="00A23F7A" w:rsidRDefault="00A23F7A" w:rsidP="00B5765E"/>
    <w:p w14:paraId="71907A07" w14:textId="77777777" w:rsidR="00A23F7A" w:rsidRDefault="00A23F7A">
      <w:r>
        <w:br w:type="page"/>
      </w:r>
    </w:p>
    <w:tbl>
      <w:tblPr>
        <w:tblW w:w="8183" w:type="dxa"/>
        <w:tblInd w:w="-425" w:type="dxa"/>
        <w:tblCellMar>
          <w:left w:w="70" w:type="dxa"/>
          <w:right w:w="70" w:type="dxa"/>
        </w:tblCellMar>
        <w:tblLook w:val="04A0" w:firstRow="1" w:lastRow="0" w:firstColumn="1" w:lastColumn="0" w:noHBand="0" w:noVBand="1"/>
      </w:tblPr>
      <w:tblGrid>
        <w:gridCol w:w="5500"/>
        <w:gridCol w:w="32"/>
        <w:gridCol w:w="868"/>
        <w:gridCol w:w="32"/>
        <w:gridCol w:w="848"/>
        <w:gridCol w:w="32"/>
        <w:gridCol w:w="828"/>
        <w:gridCol w:w="32"/>
        <w:gridCol w:w="11"/>
      </w:tblGrid>
      <w:tr w:rsidR="00A23F7A" w:rsidRPr="00461A1F" w14:paraId="58CD6755" w14:textId="77777777" w:rsidTr="00B5765E">
        <w:trPr>
          <w:trHeight w:val="180"/>
        </w:trPr>
        <w:tc>
          <w:tcPr>
            <w:tcW w:w="5500" w:type="dxa"/>
            <w:tcBorders>
              <w:top w:val="nil"/>
              <w:left w:val="nil"/>
              <w:bottom w:val="nil"/>
              <w:right w:val="nil"/>
            </w:tcBorders>
            <w:shd w:val="clear" w:color="auto" w:fill="auto"/>
            <w:noWrap/>
            <w:vAlign w:val="bottom"/>
            <w:hideMark/>
          </w:tcPr>
          <w:p w14:paraId="4EA662DE" w14:textId="77777777" w:rsidR="00A23F7A" w:rsidRPr="00461A1F" w:rsidRDefault="00A23F7A" w:rsidP="00B5765E">
            <w:pPr>
              <w:rPr>
                <w:rFonts w:eastAsia="Times New Roman" w:cs="Times New Roman"/>
                <w:sz w:val="24"/>
                <w:szCs w:val="24"/>
                <w:lang w:eastAsia="sv-SE"/>
              </w:rPr>
            </w:pPr>
          </w:p>
        </w:tc>
        <w:tc>
          <w:tcPr>
            <w:tcW w:w="900" w:type="dxa"/>
            <w:gridSpan w:val="2"/>
            <w:tcBorders>
              <w:top w:val="nil"/>
              <w:left w:val="nil"/>
              <w:bottom w:val="nil"/>
              <w:right w:val="nil"/>
            </w:tcBorders>
            <w:shd w:val="clear" w:color="auto" w:fill="auto"/>
            <w:noWrap/>
            <w:vAlign w:val="bottom"/>
            <w:hideMark/>
          </w:tcPr>
          <w:p w14:paraId="602BB018" w14:textId="77777777" w:rsidR="00A23F7A" w:rsidRPr="00461A1F" w:rsidRDefault="00A23F7A" w:rsidP="00B5765E">
            <w:pPr>
              <w:rPr>
                <w:rFonts w:eastAsia="Times New Roman" w:cs="Times New Roman"/>
                <w:lang w:eastAsia="sv-SE"/>
              </w:rPr>
            </w:pPr>
          </w:p>
        </w:tc>
        <w:tc>
          <w:tcPr>
            <w:tcW w:w="880" w:type="dxa"/>
            <w:gridSpan w:val="2"/>
            <w:tcBorders>
              <w:top w:val="nil"/>
              <w:left w:val="nil"/>
              <w:bottom w:val="nil"/>
              <w:right w:val="nil"/>
            </w:tcBorders>
            <w:shd w:val="clear" w:color="auto" w:fill="auto"/>
            <w:noWrap/>
            <w:vAlign w:val="bottom"/>
            <w:hideMark/>
          </w:tcPr>
          <w:p w14:paraId="070F7392" w14:textId="77777777" w:rsidR="00A23F7A" w:rsidRPr="00461A1F" w:rsidRDefault="00A23F7A" w:rsidP="00B5765E">
            <w:pPr>
              <w:rPr>
                <w:rFonts w:eastAsia="Times New Roman" w:cs="Times New Roman"/>
                <w:lang w:eastAsia="sv-SE"/>
              </w:rPr>
            </w:pPr>
          </w:p>
        </w:tc>
        <w:tc>
          <w:tcPr>
            <w:tcW w:w="903" w:type="dxa"/>
            <w:gridSpan w:val="4"/>
            <w:tcBorders>
              <w:top w:val="nil"/>
              <w:left w:val="nil"/>
              <w:bottom w:val="nil"/>
              <w:right w:val="nil"/>
            </w:tcBorders>
            <w:shd w:val="clear" w:color="auto" w:fill="auto"/>
            <w:noWrap/>
            <w:vAlign w:val="bottom"/>
            <w:hideMark/>
          </w:tcPr>
          <w:p w14:paraId="76D15C43" w14:textId="77777777" w:rsidR="00A23F7A" w:rsidRPr="00461A1F" w:rsidRDefault="00A23F7A" w:rsidP="00B5765E">
            <w:pPr>
              <w:rPr>
                <w:rFonts w:eastAsia="Times New Roman" w:cs="Times New Roman"/>
                <w:lang w:eastAsia="sv-SE"/>
              </w:rPr>
            </w:pPr>
          </w:p>
        </w:tc>
      </w:tr>
      <w:tr w:rsidR="00A23F7A" w:rsidRPr="00461A1F" w14:paraId="6B06998D" w14:textId="77777777" w:rsidTr="00B5765E">
        <w:trPr>
          <w:trHeight w:val="180"/>
        </w:trPr>
        <w:tc>
          <w:tcPr>
            <w:tcW w:w="5500" w:type="dxa"/>
            <w:tcBorders>
              <w:top w:val="nil"/>
              <w:left w:val="nil"/>
              <w:bottom w:val="single" w:sz="4" w:space="0" w:color="auto"/>
              <w:right w:val="nil"/>
            </w:tcBorders>
            <w:shd w:val="clear" w:color="auto" w:fill="auto"/>
            <w:noWrap/>
            <w:vAlign w:val="bottom"/>
            <w:hideMark/>
          </w:tcPr>
          <w:p w14:paraId="5B01FE6B" w14:textId="77777777" w:rsidR="00A23F7A" w:rsidRPr="00461A1F" w:rsidRDefault="00A23F7A" w:rsidP="00B5765E">
            <w:pPr>
              <w:rPr>
                <w:rFonts w:ascii="Arial" w:eastAsia="Times New Roman" w:hAnsi="Arial" w:cs="Arial"/>
                <w:b/>
                <w:bCs/>
                <w:sz w:val="14"/>
                <w:szCs w:val="14"/>
                <w:lang w:eastAsia="sv-SE"/>
              </w:rPr>
            </w:pPr>
            <w:r w:rsidRPr="00461A1F">
              <w:rPr>
                <w:rFonts w:ascii="Arial" w:eastAsia="Times New Roman" w:hAnsi="Arial" w:cs="Arial"/>
                <w:b/>
                <w:bCs/>
                <w:sz w:val="14"/>
                <w:szCs w:val="14"/>
                <w:lang w:eastAsia="sv-SE"/>
              </w:rPr>
              <w:t>FINANSDEPARTEMENTET</w:t>
            </w:r>
          </w:p>
        </w:tc>
        <w:tc>
          <w:tcPr>
            <w:tcW w:w="900" w:type="dxa"/>
            <w:gridSpan w:val="2"/>
            <w:tcBorders>
              <w:top w:val="nil"/>
              <w:left w:val="nil"/>
              <w:bottom w:val="single" w:sz="4" w:space="0" w:color="auto"/>
              <w:right w:val="nil"/>
            </w:tcBorders>
            <w:shd w:val="clear" w:color="auto" w:fill="auto"/>
            <w:noWrap/>
            <w:vAlign w:val="bottom"/>
            <w:hideMark/>
          </w:tcPr>
          <w:p w14:paraId="768A4734"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w:t>
            </w:r>
          </w:p>
        </w:tc>
        <w:tc>
          <w:tcPr>
            <w:tcW w:w="880" w:type="dxa"/>
            <w:gridSpan w:val="2"/>
            <w:tcBorders>
              <w:top w:val="nil"/>
              <w:left w:val="nil"/>
              <w:bottom w:val="single" w:sz="4" w:space="0" w:color="auto"/>
              <w:right w:val="nil"/>
            </w:tcBorders>
            <w:shd w:val="clear" w:color="auto" w:fill="auto"/>
            <w:noWrap/>
            <w:vAlign w:val="bottom"/>
            <w:hideMark/>
          </w:tcPr>
          <w:p w14:paraId="31DA8B28"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w:t>
            </w:r>
          </w:p>
        </w:tc>
        <w:tc>
          <w:tcPr>
            <w:tcW w:w="903" w:type="dxa"/>
            <w:gridSpan w:val="4"/>
            <w:tcBorders>
              <w:top w:val="nil"/>
              <w:left w:val="nil"/>
              <w:bottom w:val="single" w:sz="4" w:space="0" w:color="auto"/>
              <w:right w:val="nil"/>
            </w:tcBorders>
            <w:shd w:val="clear" w:color="auto" w:fill="auto"/>
            <w:noWrap/>
            <w:vAlign w:val="bottom"/>
            <w:hideMark/>
          </w:tcPr>
          <w:p w14:paraId="28193B59"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w:t>
            </w:r>
          </w:p>
        </w:tc>
      </w:tr>
      <w:tr w:rsidR="00A23F7A" w:rsidRPr="00461A1F" w14:paraId="66E6C0D9" w14:textId="77777777" w:rsidTr="00B5765E">
        <w:trPr>
          <w:trHeight w:val="180"/>
        </w:trPr>
        <w:tc>
          <w:tcPr>
            <w:tcW w:w="5500" w:type="dxa"/>
            <w:tcBorders>
              <w:top w:val="nil"/>
              <w:left w:val="nil"/>
              <w:bottom w:val="single" w:sz="4" w:space="0" w:color="auto"/>
              <w:right w:val="nil"/>
            </w:tcBorders>
            <w:shd w:val="clear" w:color="auto" w:fill="auto"/>
            <w:noWrap/>
            <w:vAlign w:val="bottom"/>
            <w:hideMark/>
          </w:tcPr>
          <w:p w14:paraId="773D965A"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w:t>
            </w:r>
          </w:p>
        </w:tc>
        <w:tc>
          <w:tcPr>
            <w:tcW w:w="900" w:type="dxa"/>
            <w:gridSpan w:val="2"/>
            <w:tcBorders>
              <w:top w:val="nil"/>
              <w:left w:val="nil"/>
              <w:bottom w:val="single" w:sz="4" w:space="0" w:color="auto"/>
              <w:right w:val="nil"/>
            </w:tcBorders>
            <w:shd w:val="clear" w:color="auto" w:fill="auto"/>
            <w:noWrap/>
            <w:vAlign w:val="bottom"/>
            <w:hideMark/>
          </w:tcPr>
          <w:p w14:paraId="10BDFCB3"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w:t>
            </w:r>
          </w:p>
        </w:tc>
        <w:tc>
          <w:tcPr>
            <w:tcW w:w="880" w:type="dxa"/>
            <w:gridSpan w:val="2"/>
            <w:tcBorders>
              <w:top w:val="nil"/>
              <w:left w:val="nil"/>
              <w:bottom w:val="single" w:sz="4" w:space="0" w:color="auto"/>
              <w:right w:val="nil"/>
            </w:tcBorders>
            <w:shd w:val="clear" w:color="auto" w:fill="auto"/>
            <w:noWrap/>
            <w:vAlign w:val="bottom"/>
            <w:hideMark/>
          </w:tcPr>
          <w:p w14:paraId="63941832"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w:t>
            </w:r>
          </w:p>
        </w:tc>
        <w:tc>
          <w:tcPr>
            <w:tcW w:w="903" w:type="dxa"/>
            <w:gridSpan w:val="4"/>
            <w:tcBorders>
              <w:top w:val="nil"/>
              <w:left w:val="nil"/>
              <w:bottom w:val="single" w:sz="4" w:space="0" w:color="auto"/>
              <w:right w:val="nil"/>
            </w:tcBorders>
            <w:shd w:val="clear" w:color="auto" w:fill="auto"/>
            <w:noWrap/>
            <w:vAlign w:val="bottom"/>
            <w:hideMark/>
          </w:tcPr>
          <w:p w14:paraId="437126B5"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w:t>
            </w:r>
          </w:p>
        </w:tc>
      </w:tr>
      <w:tr w:rsidR="00A23F7A" w:rsidRPr="00461A1F" w14:paraId="277FB295" w14:textId="77777777" w:rsidTr="00B5765E">
        <w:trPr>
          <w:trHeight w:val="180"/>
        </w:trPr>
        <w:tc>
          <w:tcPr>
            <w:tcW w:w="5500" w:type="dxa"/>
            <w:tcBorders>
              <w:top w:val="nil"/>
              <w:left w:val="nil"/>
              <w:bottom w:val="nil"/>
              <w:right w:val="nil"/>
            </w:tcBorders>
            <w:shd w:val="clear" w:color="auto" w:fill="auto"/>
            <w:noWrap/>
            <w:vAlign w:val="bottom"/>
            <w:hideMark/>
          </w:tcPr>
          <w:p w14:paraId="3D812F88"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Kommitténs benämning</w:t>
            </w:r>
          </w:p>
        </w:tc>
        <w:tc>
          <w:tcPr>
            <w:tcW w:w="1780" w:type="dxa"/>
            <w:gridSpan w:val="4"/>
            <w:tcBorders>
              <w:top w:val="nil"/>
              <w:left w:val="nil"/>
              <w:bottom w:val="nil"/>
              <w:right w:val="nil"/>
            </w:tcBorders>
            <w:shd w:val="clear" w:color="auto" w:fill="auto"/>
            <w:noWrap/>
            <w:vAlign w:val="bottom"/>
            <w:hideMark/>
          </w:tcPr>
          <w:p w14:paraId="2009410F" w14:textId="77777777" w:rsidR="00A23F7A" w:rsidRPr="00461A1F" w:rsidRDefault="00A23F7A" w:rsidP="00B5765E">
            <w:pPr>
              <w:rPr>
                <w:rFonts w:ascii="Arial" w:eastAsia="Times New Roman" w:hAnsi="Arial" w:cs="Arial"/>
                <w:sz w:val="14"/>
                <w:szCs w:val="14"/>
                <w:u w:val="single"/>
                <w:lang w:eastAsia="sv-SE"/>
              </w:rPr>
            </w:pPr>
            <w:r w:rsidRPr="00461A1F">
              <w:rPr>
                <w:rFonts w:ascii="Arial" w:eastAsia="Times New Roman" w:hAnsi="Arial" w:cs="Arial"/>
                <w:sz w:val="14"/>
                <w:szCs w:val="14"/>
                <w:u w:val="single"/>
                <w:lang w:eastAsia="sv-SE"/>
              </w:rPr>
              <w:t xml:space="preserve">Utgifter (i tusental kronor) </w:t>
            </w:r>
          </w:p>
        </w:tc>
        <w:tc>
          <w:tcPr>
            <w:tcW w:w="903" w:type="dxa"/>
            <w:gridSpan w:val="4"/>
            <w:tcBorders>
              <w:top w:val="nil"/>
              <w:left w:val="nil"/>
              <w:bottom w:val="nil"/>
              <w:right w:val="nil"/>
            </w:tcBorders>
            <w:shd w:val="clear" w:color="auto" w:fill="auto"/>
            <w:noWrap/>
            <w:vAlign w:val="bottom"/>
            <w:hideMark/>
          </w:tcPr>
          <w:p w14:paraId="1E11AF53" w14:textId="77777777" w:rsidR="00A23F7A" w:rsidRPr="00461A1F" w:rsidRDefault="00A23F7A" w:rsidP="00B5765E">
            <w:pPr>
              <w:rPr>
                <w:rFonts w:ascii="Arial" w:eastAsia="Times New Roman" w:hAnsi="Arial" w:cs="Arial"/>
                <w:sz w:val="14"/>
                <w:szCs w:val="14"/>
                <w:u w:val="single"/>
                <w:lang w:eastAsia="sv-SE"/>
              </w:rPr>
            </w:pPr>
          </w:p>
        </w:tc>
      </w:tr>
      <w:tr w:rsidR="00A23F7A" w:rsidRPr="00461A1F" w14:paraId="18C5C137" w14:textId="77777777" w:rsidTr="00B5765E">
        <w:trPr>
          <w:trHeight w:val="180"/>
        </w:trPr>
        <w:tc>
          <w:tcPr>
            <w:tcW w:w="5500" w:type="dxa"/>
            <w:tcBorders>
              <w:top w:val="nil"/>
              <w:left w:val="nil"/>
              <w:bottom w:val="nil"/>
              <w:right w:val="nil"/>
            </w:tcBorders>
            <w:shd w:val="clear" w:color="auto" w:fill="auto"/>
            <w:noWrap/>
            <w:vAlign w:val="bottom"/>
            <w:hideMark/>
          </w:tcPr>
          <w:p w14:paraId="68F2D724" w14:textId="77777777" w:rsidR="00A23F7A" w:rsidRPr="00461A1F" w:rsidRDefault="00A23F7A" w:rsidP="00B5765E">
            <w:pPr>
              <w:rPr>
                <w:rFonts w:eastAsia="Times New Roman" w:cs="Times New Roman"/>
                <w:lang w:eastAsia="sv-SE"/>
              </w:rPr>
            </w:pPr>
          </w:p>
        </w:tc>
        <w:tc>
          <w:tcPr>
            <w:tcW w:w="900" w:type="dxa"/>
            <w:gridSpan w:val="2"/>
            <w:tcBorders>
              <w:top w:val="nil"/>
              <w:left w:val="nil"/>
              <w:bottom w:val="nil"/>
              <w:right w:val="nil"/>
            </w:tcBorders>
            <w:shd w:val="clear" w:color="auto" w:fill="auto"/>
            <w:noWrap/>
            <w:vAlign w:val="bottom"/>
            <w:hideMark/>
          </w:tcPr>
          <w:p w14:paraId="47347830"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t.o.m.</w:t>
            </w:r>
          </w:p>
        </w:tc>
        <w:tc>
          <w:tcPr>
            <w:tcW w:w="1783" w:type="dxa"/>
            <w:gridSpan w:val="6"/>
            <w:tcBorders>
              <w:top w:val="nil"/>
              <w:left w:val="nil"/>
              <w:bottom w:val="nil"/>
              <w:right w:val="nil"/>
            </w:tcBorders>
            <w:shd w:val="clear" w:color="auto" w:fill="auto"/>
            <w:noWrap/>
            <w:vAlign w:val="bottom"/>
            <w:hideMark/>
          </w:tcPr>
          <w:p w14:paraId="42F3A9CC" w14:textId="77777777" w:rsidR="00A23F7A" w:rsidRPr="00461A1F" w:rsidRDefault="00A23F7A" w:rsidP="00B5765E">
            <w:pPr>
              <w:rPr>
                <w:rFonts w:ascii="Arial" w:eastAsia="Times New Roman" w:hAnsi="Arial" w:cs="Arial"/>
                <w:sz w:val="14"/>
                <w:szCs w:val="14"/>
                <w:u w:val="single"/>
                <w:lang w:eastAsia="sv-SE"/>
              </w:rPr>
            </w:pPr>
            <w:r w:rsidRPr="00461A1F">
              <w:rPr>
                <w:rFonts w:ascii="Arial" w:eastAsia="Times New Roman" w:hAnsi="Arial" w:cs="Arial"/>
                <w:sz w:val="14"/>
                <w:szCs w:val="14"/>
                <w:u w:val="single"/>
                <w:lang w:eastAsia="sv-SE"/>
              </w:rPr>
              <w:t>2019-01-01--2019-12-31</w:t>
            </w:r>
          </w:p>
        </w:tc>
      </w:tr>
      <w:tr w:rsidR="00A23F7A" w:rsidRPr="00461A1F" w14:paraId="547E7882" w14:textId="77777777" w:rsidTr="00B5765E">
        <w:trPr>
          <w:trHeight w:val="180"/>
        </w:trPr>
        <w:tc>
          <w:tcPr>
            <w:tcW w:w="5500" w:type="dxa"/>
            <w:tcBorders>
              <w:top w:val="nil"/>
              <w:left w:val="nil"/>
              <w:bottom w:val="nil"/>
              <w:right w:val="nil"/>
            </w:tcBorders>
            <w:shd w:val="clear" w:color="auto" w:fill="auto"/>
            <w:noWrap/>
            <w:vAlign w:val="bottom"/>
            <w:hideMark/>
          </w:tcPr>
          <w:p w14:paraId="7592271B" w14:textId="77777777" w:rsidR="00A23F7A" w:rsidRPr="00461A1F" w:rsidRDefault="00A23F7A" w:rsidP="00B5765E">
            <w:pPr>
              <w:rPr>
                <w:rFonts w:ascii="Arial" w:eastAsia="Times New Roman" w:hAnsi="Arial" w:cs="Arial"/>
                <w:sz w:val="14"/>
                <w:szCs w:val="14"/>
                <w:u w:val="single"/>
                <w:lang w:eastAsia="sv-SE"/>
              </w:rPr>
            </w:pPr>
          </w:p>
        </w:tc>
        <w:tc>
          <w:tcPr>
            <w:tcW w:w="900" w:type="dxa"/>
            <w:gridSpan w:val="2"/>
            <w:tcBorders>
              <w:top w:val="nil"/>
              <w:left w:val="nil"/>
              <w:bottom w:val="nil"/>
              <w:right w:val="nil"/>
            </w:tcBorders>
            <w:shd w:val="clear" w:color="auto" w:fill="auto"/>
            <w:noWrap/>
            <w:vAlign w:val="bottom"/>
            <w:hideMark/>
          </w:tcPr>
          <w:p w14:paraId="02F325A2"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2018-12-31</w:t>
            </w:r>
          </w:p>
        </w:tc>
        <w:tc>
          <w:tcPr>
            <w:tcW w:w="880" w:type="dxa"/>
            <w:gridSpan w:val="2"/>
            <w:tcBorders>
              <w:top w:val="nil"/>
              <w:left w:val="nil"/>
              <w:bottom w:val="nil"/>
              <w:right w:val="nil"/>
            </w:tcBorders>
            <w:shd w:val="clear" w:color="auto" w:fill="auto"/>
            <w:noWrap/>
            <w:vAlign w:val="bottom"/>
            <w:hideMark/>
          </w:tcPr>
          <w:p w14:paraId="44F75DD7"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Lön, m.m.</w:t>
            </w:r>
          </w:p>
        </w:tc>
        <w:tc>
          <w:tcPr>
            <w:tcW w:w="903" w:type="dxa"/>
            <w:gridSpan w:val="4"/>
            <w:tcBorders>
              <w:top w:val="nil"/>
              <w:left w:val="nil"/>
              <w:bottom w:val="nil"/>
              <w:right w:val="nil"/>
            </w:tcBorders>
            <w:shd w:val="clear" w:color="auto" w:fill="auto"/>
            <w:noWrap/>
            <w:vAlign w:val="bottom"/>
            <w:hideMark/>
          </w:tcPr>
          <w:p w14:paraId="60D7DE77"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Dagarvoden</w:t>
            </w:r>
          </w:p>
        </w:tc>
      </w:tr>
      <w:tr w:rsidR="00A23F7A" w:rsidRPr="00461A1F" w14:paraId="05F78D6B" w14:textId="77777777" w:rsidTr="00B5765E">
        <w:trPr>
          <w:trHeight w:val="180"/>
        </w:trPr>
        <w:tc>
          <w:tcPr>
            <w:tcW w:w="5500" w:type="dxa"/>
            <w:tcBorders>
              <w:top w:val="nil"/>
              <w:left w:val="nil"/>
              <w:bottom w:val="nil"/>
              <w:right w:val="nil"/>
            </w:tcBorders>
            <w:shd w:val="clear" w:color="auto" w:fill="auto"/>
            <w:noWrap/>
            <w:vAlign w:val="bottom"/>
            <w:hideMark/>
          </w:tcPr>
          <w:p w14:paraId="12E2080B" w14:textId="77777777" w:rsidR="00A23F7A" w:rsidRPr="00461A1F" w:rsidRDefault="00A23F7A" w:rsidP="00B5765E">
            <w:pPr>
              <w:rPr>
                <w:rFonts w:ascii="Arial" w:eastAsia="Times New Roman" w:hAnsi="Arial" w:cs="Arial"/>
                <w:sz w:val="14"/>
                <w:szCs w:val="14"/>
                <w:lang w:eastAsia="sv-SE"/>
              </w:rPr>
            </w:pPr>
          </w:p>
        </w:tc>
        <w:tc>
          <w:tcPr>
            <w:tcW w:w="900" w:type="dxa"/>
            <w:gridSpan w:val="2"/>
            <w:tcBorders>
              <w:top w:val="nil"/>
              <w:left w:val="nil"/>
              <w:bottom w:val="nil"/>
              <w:right w:val="nil"/>
            </w:tcBorders>
            <w:shd w:val="clear" w:color="auto" w:fill="auto"/>
            <w:noWrap/>
            <w:vAlign w:val="bottom"/>
            <w:hideMark/>
          </w:tcPr>
          <w:p w14:paraId="045B484B" w14:textId="77777777" w:rsidR="00A23F7A" w:rsidRPr="00461A1F" w:rsidRDefault="00A23F7A" w:rsidP="00B5765E">
            <w:pPr>
              <w:rPr>
                <w:rFonts w:eastAsia="Times New Roman" w:cs="Times New Roman"/>
                <w:lang w:eastAsia="sv-SE"/>
              </w:rPr>
            </w:pPr>
          </w:p>
        </w:tc>
        <w:tc>
          <w:tcPr>
            <w:tcW w:w="880" w:type="dxa"/>
            <w:gridSpan w:val="2"/>
            <w:tcBorders>
              <w:top w:val="nil"/>
              <w:left w:val="nil"/>
              <w:bottom w:val="nil"/>
              <w:right w:val="nil"/>
            </w:tcBorders>
            <w:shd w:val="clear" w:color="auto" w:fill="auto"/>
            <w:noWrap/>
            <w:vAlign w:val="bottom"/>
            <w:hideMark/>
          </w:tcPr>
          <w:p w14:paraId="3CF124DC" w14:textId="77777777" w:rsidR="00A23F7A" w:rsidRPr="00461A1F" w:rsidRDefault="00A23F7A" w:rsidP="00B5765E">
            <w:pPr>
              <w:rPr>
                <w:rFonts w:eastAsia="Times New Roman" w:cs="Times New Roman"/>
                <w:lang w:eastAsia="sv-SE"/>
              </w:rPr>
            </w:pPr>
          </w:p>
        </w:tc>
        <w:tc>
          <w:tcPr>
            <w:tcW w:w="903" w:type="dxa"/>
            <w:gridSpan w:val="4"/>
            <w:tcBorders>
              <w:top w:val="nil"/>
              <w:left w:val="nil"/>
              <w:bottom w:val="nil"/>
              <w:right w:val="nil"/>
            </w:tcBorders>
            <w:shd w:val="clear" w:color="auto" w:fill="auto"/>
            <w:noWrap/>
            <w:vAlign w:val="bottom"/>
            <w:hideMark/>
          </w:tcPr>
          <w:p w14:paraId="0A1FEDEF" w14:textId="77777777" w:rsidR="00A23F7A" w:rsidRPr="00461A1F" w:rsidRDefault="00A23F7A" w:rsidP="00B5765E">
            <w:pPr>
              <w:rPr>
                <w:rFonts w:eastAsia="Times New Roman" w:cs="Times New Roman"/>
                <w:lang w:eastAsia="sv-SE"/>
              </w:rPr>
            </w:pPr>
          </w:p>
        </w:tc>
      </w:tr>
      <w:tr w:rsidR="00A23F7A" w:rsidRPr="00461A1F" w14:paraId="3DC3B933" w14:textId="77777777" w:rsidTr="00B5765E">
        <w:trPr>
          <w:trHeight w:val="180"/>
        </w:trPr>
        <w:tc>
          <w:tcPr>
            <w:tcW w:w="5500" w:type="dxa"/>
            <w:tcBorders>
              <w:top w:val="nil"/>
              <w:left w:val="nil"/>
              <w:bottom w:val="nil"/>
              <w:right w:val="nil"/>
            </w:tcBorders>
            <w:shd w:val="clear" w:color="auto" w:fill="auto"/>
            <w:noWrap/>
            <w:vAlign w:val="bottom"/>
            <w:hideMark/>
          </w:tcPr>
          <w:p w14:paraId="04F90011" w14:textId="77777777" w:rsidR="00A23F7A" w:rsidRPr="00461A1F" w:rsidRDefault="00A23F7A" w:rsidP="00B5765E">
            <w:pPr>
              <w:rPr>
                <w:rFonts w:eastAsia="Times New Roman" w:cs="Times New Roman"/>
                <w:lang w:eastAsia="sv-SE"/>
              </w:rPr>
            </w:pPr>
          </w:p>
        </w:tc>
        <w:tc>
          <w:tcPr>
            <w:tcW w:w="900" w:type="dxa"/>
            <w:gridSpan w:val="2"/>
            <w:tcBorders>
              <w:top w:val="nil"/>
              <w:left w:val="nil"/>
              <w:bottom w:val="nil"/>
              <w:right w:val="nil"/>
            </w:tcBorders>
            <w:shd w:val="clear" w:color="auto" w:fill="auto"/>
            <w:noWrap/>
            <w:vAlign w:val="bottom"/>
            <w:hideMark/>
          </w:tcPr>
          <w:p w14:paraId="5F843682" w14:textId="77777777" w:rsidR="00A23F7A" w:rsidRPr="00461A1F" w:rsidRDefault="00A23F7A" w:rsidP="00B5765E">
            <w:pPr>
              <w:rPr>
                <w:rFonts w:eastAsia="Times New Roman" w:cs="Times New Roman"/>
                <w:lang w:eastAsia="sv-SE"/>
              </w:rPr>
            </w:pPr>
          </w:p>
        </w:tc>
        <w:tc>
          <w:tcPr>
            <w:tcW w:w="880" w:type="dxa"/>
            <w:gridSpan w:val="2"/>
            <w:tcBorders>
              <w:top w:val="nil"/>
              <w:left w:val="nil"/>
              <w:bottom w:val="nil"/>
              <w:right w:val="nil"/>
            </w:tcBorders>
            <w:shd w:val="clear" w:color="auto" w:fill="auto"/>
            <w:noWrap/>
            <w:vAlign w:val="bottom"/>
            <w:hideMark/>
          </w:tcPr>
          <w:p w14:paraId="6E2C0B1D" w14:textId="77777777" w:rsidR="00A23F7A" w:rsidRPr="00461A1F" w:rsidRDefault="00A23F7A" w:rsidP="00B5765E">
            <w:pPr>
              <w:rPr>
                <w:rFonts w:eastAsia="Times New Roman" w:cs="Times New Roman"/>
                <w:lang w:eastAsia="sv-SE"/>
              </w:rPr>
            </w:pPr>
          </w:p>
        </w:tc>
        <w:tc>
          <w:tcPr>
            <w:tcW w:w="903" w:type="dxa"/>
            <w:gridSpan w:val="4"/>
            <w:tcBorders>
              <w:top w:val="nil"/>
              <w:left w:val="nil"/>
              <w:bottom w:val="nil"/>
              <w:right w:val="nil"/>
            </w:tcBorders>
            <w:shd w:val="clear" w:color="auto" w:fill="auto"/>
            <w:noWrap/>
            <w:vAlign w:val="bottom"/>
            <w:hideMark/>
          </w:tcPr>
          <w:p w14:paraId="2AB35B56" w14:textId="77777777" w:rsidR="00A23F7A" w:rsidRPr="00461A1F" w:rsidRDefault="00A23F7A" w:rsidP="00B5765E">
            <w:pPr>
              <w:rPr>
                <w:rFonts w:eastAsia="Times New Roman" w:cs="Times New Roman"/>
                <w:lang w:eastAsia="sv-SE"/>
              </w:rPr>
            </w:pPr>
          </w:p>
        </w:tc>
      </w:tr>
      <w:tr w:rsidR="00A23F7A" w:rsidRPr="00461A1F" w14:paraId="1C1B7FA4" w14:textId="77777777" w:rsidTr="00B5765E">
        <w:trPr>
          <w:trHeight w:val="180"/>
        </w:trPr>
        <w:tc>
          <w:tcPr>
            <w:tcW w:w="5500" w:type="dxa"/>
            <w:tcBorders>
              <w:top w:val="nil"/>
              <w:left w:val="nil"/>
              <w:bottom w:val="single" w:sz="4" w:space="0" w:color="auto"/>
              <w:right w:val="nil"/>
            </w:tcBorders>
            <w:shd w:val="clear" w:color="auto" w:fill="auto"/>
            <w:noWrap/>
            <w:vAlign w:val="bottom"/>
            <w:hideMark/>
          </w:tcPr>
          <w:p w14:paraId="18A4B3E5"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w:t>
            </w:r>
          </w:p>
        </w:tc>
        <w:tc>
          <w:tcPr>
            <w:tcW w:w="900" w:type="dxa"/>
            <w:gridSpan w:val="2"/>
            <w:tcBorders>
              <w:top w:val="nil"/>
              <w:left w:val="nil"/>
              <w:bottom w:val="single" w:sz="4" w:space="0" w:color="auto"/>
              <w:right w:val="nil"/>
            </w:tcBorders>
            <w:shd w:val="clear" w:color="auto" w:fill="auto"/>
            <w:noWrap/>
            <w:vAlign w:val="bottom"/>
            <w:hideMark/>
          </w:tcPr>
          <w:p w14:paraId="01960DEB"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w:t>
            </w:r>
          </w:p>
        </w:tc>
        <w:tc>
          <w:tcPr>
            <w:tcW w:w="880" w:type="dxa"/>
            <w:gridSpan w:val="2"/>
            <w:tcBorders>
              <w:top w:val="nil"/>
              <w:left w:val="nil"/>
              <w:bottom w:val="single" w:sz="4" w:space="0" w:color="auto"/>
              <w:right w:val="nil"/>
            </w:tcBorders>
            <w:shd w:val="clear" w:color="auto" w:fill="auto"/>
            <w:noWrap/>
            <w:vAlign w:val="bottom"/>
            <w:hideMark/>
          </w:tcPr>
          <w:p w14:paraId="74A0ACE9"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w:t>
            </w:r>
          </w:p>
        </w:tc>
        <w:tc>
          <w:tcPr>
            <w:tcW w:w="903" w:type="dxa"/>
            <w:gridSpan w:val="4"/>
            <w:tcBorders>
              <w:top w:val="nil"/>
              <w:left w:val="nil"/>
              <w:bottom w:val="single" w:sz="4" w:space="0" w:color="auto"/>
              <w:right w:val="nil"/>
            </w:tcBorders>
            <w:shd w:val="clear" w:color="auto" w:fill="auto"/>
            <w:noWrap/>
            <w:vAlign w:val="bottom"/>
            <w:hideMark/>
          </w:tcPr>
          <w:p w14:paraId="53165DDB"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w:t>
            </w:r>
          </w:p>
        </w:tc>
      </w:tr>
      <w:tr w:rsidR="00A23F7A" w:rsidRPr="00461A1F" w14:paraId="7B80D379" w14:textId="77777777" w:rsidTr="00B5765E">
        <w:trPr>
          <w:gridAfter w:val="2"/>
          <w:wAfter w:w="43" w:type="dxa"/>
          <w:trHeight w:val="180"/>
        </w:trPr>
        <w:tc>
          <w:tcPr>
            <w:tcW w:w="5500" w:type="dxa"/>
            <w:tcBorders>
              <w:top w:val="nil"/>
              <w:left w:val="nil"/>
              <w:bottom w:val="nil"/>
              <w:right w:val="nil"/>
            </w:tcBorders>
            <w:shd w:val="clear" w:color="auto" w:fill="auto"/>
            <w:noWrap/>
            <w:vAlign w:val="bottom"/>
            <w:hideMark/>
          </w:tcPr>
          <w:p w14:paraId="65FC6B53" w14:textId="77777777" w:rsidR="00A23F7A" w:rsidRPr="00461A1F" w:rsidRDefault="00A23F7A" w:rsidP="00B5765E">
            <w:pPr>
              <w:rPr>
                <w:rFonts w:eastAsia="Times New Roman" w:cs="Times New Roman"/>
                <w:sz w:val="24"/>
                <w:szCs w:val="24"/>
                <w:lang w:eastAsia="sv-SE"/>
              </w:rPr>
            </w:pPr>
          </w:p>
        </w:tc>
        <w:tc>
          <w:tcPr>
            <w:tcW w:w="900" w:type="dxa"/>
            <w:gridSpan w:val="2"/>
            <w:tcBorders>
              <w:top w:val="nil"/>
              <w:left w:val="nil"/>
              <w:bottom w:val="nil"/>
              <w:right w:val="nil"/>
            </w:tcBorders>
            <w:shd w:val="clear" w:color="auto" w:fill="auto"/>
            <w:noWrap/>
            <w:vAlign w:val="bottom"/>
            <w:hideMark/>
          </w:tcPr>
          <w:p w14:paraId="1FAE4A90" w14:textId="77777777" w:rsidR="00A23F7A" w:rsidRPr="00461A1F" w:rsidRDefault="00A23F7A" w:rsidP="00B5765E">
            <w:pPr>
              <w:rPr>
                <w:rFonts w:eastAsia="Times New Roman" w:cs="Times New Roman"/>
                <w:lang w:eastAsia="sv-SE"/>
              </w:rPr>
            </w:pPr>
          </w:p>
        </w:tc>
        <w:tc>
          <w:tcPr>
            <w:tcW w:w="880" w:type="dxa"/>
            <w:gridSpan w:val="2"/>
            <w:tcBorders>
              <w:top w:val="nil"/>
              <w:left w:val="nil"/>
              <w:bottom w:val="nil"/>
              <w:right w:val="nil"/>
            </w:tcBorders>
            <w:shd w:val="clear" w:color="auto" w:fill="auto"/>
            <w:noWrap/>
            <w:vAlign w:val="bottom"/>
            <w:hideMark/>
          </w:tcPr>
          <w:p w14:paraId="7C6F3001" w14:textId="77777777" w:rsidR="00A23F7A" w:rsidRPr="00461A1F" w:rsidRDefault="00A23F7A" w:rsidP="00B5765E">
            <w:pPr>
              <w:jc w:val="right"/>
              <w:rPr>
                <w:rFonts w:eastAsia="Times New Roman" w:cs="Times New Roman"/>
                <w:lang w:eastAsia="sv-SE"/>
              </w:rPr>
            </w:pPr>
          </w:p>
        </w:tc>
        <w:tc>
          <w:tcPr>
            <w:tcW w:w="860" w:type="dxa"/>
            <w:gridSpan w:val="2"/>
            <w:tcBorders>
              <w:top w:val="nil"/>
              <w:left w:val="nil"/>
              <w:bottom w:val="nil"/>
              <w:right w:val="nil"/>
            </w:tcBorders>
            <w:shd w:val="clear" w:color="auto" w:fill="auto"/>
            <w:noWrap/>
            <w:vAlign w:val="bottom"/>
            <w:hideMark/>
          </w:tcPr>
          <w:p w14:paraId="50919152" w14:textId="77777777" w:rsidR="00A23F7A" w:rsidRPr="00461A1F" w:rsidRDefault="00A23F7A" w:rsidP="00B5765E">
            <w:pPr>
              <w:jc w:val="right"/>
              <w:rPr>
                <w:rFonts w:eastAsia="Times New Roman" w:cs="Times New Roman"/>
                <w:lang w:eastAsia="sv-SE"/>
              </w:rPr>
            </w:pPr>
          </w:p>
        </w:tc>
      </w:tr>
      <w:tr w:rsidR="00A23F7A" w:rsidRPr="00461A1F" w14:paraId="3A6F4480" w14:textId="77777777" w:rsidTr="00B5765E">
        <w:trPr>
          <w:gridAfter w:val="2"/>
          <w:wAfter w:w="43" w:type="dxa"/>
          <w:trHeight w:val="180"/>
        </w:trPr>
        <w:tc>
          <w:tcPr>
            <w:tcW w:w="5500" w:type="dxa"/>
            <w:tcBorders>
              <w:top w:val="nil"/>
              <w:left w:val="nil"/>
              <w:bottom w:val="nil"/>
              <w:right w:val="nil"/>
            </w:tcBorders>
            <w:shd w:val="clear" w:color="auto" w:fill="auto"/>
            <w:noWrap/>
            <w:vAlign w:val="bottom"/>
            <w:hideMark/>
          </w:tcPr>
          <w:p w14:paraId="183DBD40" w14:textId="77777777" w:rsidR="00A23F7A" w:rsidRPr="00461A1F" w:rsidRDefault="00A23F7A" w:rsidP="00B5765E">
            <w:pPr>
              <w:rPr>
                <w:rFonts w:ascii="Arial" w:eastAsia="Times New Roman" w:hAnsi="Arial" w:cs="Arial"/>
                <w:b/>
                <w:bCs/>
                <w:sz w:val="14"/>
                <w:szCs w:val="14"/>
                <w:lang w:eastAsia="sv-SE"/>
              </w:rPr>
            </w:pPr>
            <w:r w:rsidRPr="00461A1F">
              <w:rPr>
                <w:rFonts w:ascii="Arial" w:eastAsia="Times New Roman" w:hAnsi="Arial" w:cs="Arial"/>
                <w:b/>
                <w:bCs/>
                <w:sz w:val="14"/>
                <w:szCs w:val="14"/>
                <w:lang w:eastAsia="sv-SE"/>
              </w:rPr>
              <w:t>Kommittéer som fortsätter sin verksamhet</w:t>
            </w:r>
          </w:p>
        </w:tc>
        <w:tc>
          <w:tcPr>
            <w:tcW w:w="900" w:type="dxa"/>
            <w:gridSpan w:val="2"/>
            <w:tcBorders>
              <w:top w:val="nil"/>
              <w:left w:val="nil"/>
              <w:bottom w:val="nil"/>
              <w:right w:val="nil"/>
            </w:tcBorders>
            <w:shd w:val="clear" w:color="auto" w:fill="auto"/>
            <w:noWrap/>
            <w:vAlign w:val="bottom"/>
            <w:hideMark/>
          </w:tcPr>
          <w:p w14:paraId="1391F022" w14:textId="77777777" w:rsidR="00A23F7A" w:rsidRPr="00461A1F" w:rsidRDefault="00A23F7A" w:rsidP="00B5765E">
            <w:pPr>
              <w:rPr>
                <w:rFonts w:ascii="Arial" w:eastAsia="Times New Roman" w:hAnsi="Arial" w:cs="Arial"/>
                <w:b/>
                <w:bCs/>
                <w:sz w:val="14"/>
                <w:szCs w:val="14"/>
                <w:lang w:eastAsia="sv-SE"/>
              </w:rPr>
            </w:pPr>
          </w:p>
        </w:tc>
        <w:tc>
          <w:tcPr>
            <w:tcW w:w="880" w:type="dxa"/>
            <w:gridSpan w:val="2"/>
            <w:tcBorders>
              <w:top w:val="nil"/>
              <w:left w:val="nil"/>
              <w:bottom w:val="nil"/>
              <w:right w:val="nil"/>
            </w:tcBorders>
            <w:shd w:val="clear" w:color="auto" w:fill="auto"/>
            <w:noWrap/>
            <w:vAlign w:val="bottom"/>
            <w:hideMark/>
          </w:tcPr>
          <w:p w14:paraId="60B5FE73" w14:textId="77777777" w:rsidR="00A23F7A" w:rsidRPr="00461A1F" w:rsidRDefault="00A23F7A" w:rsidP="00B5765E">
            <w:pPr>
              <w:rPr>
                <w:rFonts w:eastAsia="Times New Roman" w:cs="Times New Roman"/>
                <w:lang w:eastAsia="sv-SE"/>
              </w:rPr>
            </w:pPr>
          </w:p>
        </w:tc>
        <w:tc>
          <w:tcPr>
            <w:tcW w:w="860" w:type="dxa"/>
            <w:gridSpan w:val="2"/>
            <w:tcBorders>
              <w:top w:val="nil"/>
              <w:left w:val="nil"/>
              <w:bottom w:val="nil"/>
              <w:right w:val="nil"/>
            </w:tcBorders>
            <w:shd w:val="clear" w:color="auto" w:fill="auto"/>
            <w:noWrap/>
            <w:vAlign w:val="bottom"/>
            <w:hideMark/>
          </w:tcPr>
          <w:p w14:paraId="40EF6129" w14:textId="77777777" w:rsidR="00A23F7A" w:rsidRPr="00461A1F" w:rsidRDefault="00A23F7A" w:rsidP="00B5765E">
            <w:pPr>
              <w:rPr>
                <w:rFonts w:eastAsia="Times New Roman" w:cs="Times New Roman"/>
                <w:lang w:eastAsia="sv-SE"/>
              </w:rPr>
            </w:pPr>
          </w:p>
        </w:tc>
      </w:tr>
      <w:tr w:rsidR="00A23F7A" w:rsidRPr="00461A1F" w14:paraId="12BBC60E" w14:textId="77777777" w:rsidTr="00B5765E">
        <w:trPr>
          <w:gridAfter w:val="2"/>
          <w:wAfter w:w="43" w:type="dxa"/>
          <w:trHeight w:val="180"/>
        </w:trPr>
        <w:tc>
          <w:tcPr>
            <w:tcW w:w="5500" w:type="dxa"/>
            <w:tcBorders>
              <w:top w:val="nil"/>
              <w:left w:val="nil"/>
              <w:bottom w:val="nil"/>
              <w:right w:val="nil"/>
            </w:tcBorders>
            <w:shd w:val="clear" w:color="auto" w:fill="auto"/>
            <w:noWrap/>
            <w:vAlign w:val="bottom"/>
            <w:hideMark/>
          </w:tcPr>
          <w:p w14:paraId="59A3BDD6" w14:textId="77777777" w:rsidR="00A23F7A" w:rsidRPr="00461A1F" w:rsidRDefault="00A23F7A" w:rsidP="00B5765E">
            <w:pPr>
              <w:rPr>
                <w:rFonts w:ascii="Arial" w:eastAsia="Times New Roman" w:hAnsi="Arial" w:cs="Arial"/>
                <w:b/>
                <w:bCs/>
                <w:sz w:val="14"/>
                <w:szCs w:val="14"/>
                <w:lang w:eastAsia="sv-SE"/>
              </w:rPr>
            </w:pPr>
            <w:r w:rsidRPr="00461A1F">
              <w:rPr>
                <w:rFonts w:ascii="Arial" w:eastAsia="Times New Roman" w:hAnsi="Arial" w:cs="Arial"/>
                <w:b/>
                <w:bCs/>
                <w:sz w:val="14"/>
                <w:szCs w:val="14"/>
                <w:lang w:eastAsia="sv-SE"/>
              </w:rPr>
              <w:t>efter den 1 januari 2020</w:t>
            </w:r>
          </w:p>
        </w:tc>
        <w:tc>
          <w:tcPr>
            <w:tcW w:w="900" w:type="dxa"/>
            <w:gridSpan w:val="2"/>
            <w:tcBorders>
              <w:top w:val="nil"/>
              <w:left w:val="nil"/>
              <w:bottom w:val="nil"/>
              <w:right w:val="nil"/>
            </w:tcBorders>
            <w:shd w:val="clear" w:color="auto" w:fill="auto"/>
            <w:noWrap/>
            <w:vAlign w:val="bottom"/>
            <w:hideMark/>
          </w:tcPr>
          <w:p w14:paraId="79B6A4B0" w14:textId="77777777" w:rsidR="00A23F7A" w:rsidRPr="00461A1F" w:rsidRDefault="00A23F7A" w:rsidP="00B5765E">
            <w:pPr>
              <w:rPr>
                <w:rFonts w:ascii="Arial" w:eastAsia="Times New Roman" w:hAnsi="Arial" w:cs="Arial"/>
                <w:b/>
                <w:bCs/>
                <w:sz w:val="14"/>
                <w:szCs w:val="14"/>
                <w:lang w:eastAsia="sv-SE"/>
              </w:rPr>
            </w:pPr>
          </w:p>
        </w:tc>
        <w:tc>
          <w:tcPr>
            <w:tcW w:w="880" w:type="dxa"/>
            <w:gridSpan w:val="2"/>
            <w:tcBorders>
              <w:top w:val="nil"/>
              <w:left w:val="nil"/>
              <w:bottom w:val="nil"/>
              <w:right w:val="nil"/>
            </w:tcBorders>
            <w:shd w:val="clear" w:color="auto" w:fill="auto"/>
            <w:noWrap/>
            <w:vAlign w:val="bottom"/>
            <w:hideMark/>
          </w:tcPr>
          <w:p w14:paraId="6ED8EDFE" w14:textId="77777777" w:rsidR="00A23F7A" w:rsidRPr="00461A1F" w:rsidRDefault="00A23F7A" w:rsidP="00B5765E">
            <w:pPr>
              <w:rPr>
                <w:rFonts w:eastAsia="Times New Roman" w:cs="Times New Roman"/>
                <w:lang w:eastAsia="sv-SE"/>
              </w:rPr>
            </w:pPr>
          </w:p>
        </w:tc>
        <w:tc>
          <w:tcPr>
            <w:tcW w:w="860" w:type="dxa"/>
            <w:gridSpan w:val="2"/>
            <w:tcBorders>
              <w:top w:val="nil"/>
              <w:left w:val="nil"/>
              <w:bottom w:val="nil"/>
              <w:right w:val="nil"/>
            </w:tcBorders>
            <w:shd w:val="clear" w:color="auto" w:fill="auto"/>
            <w:noWrap/>
            <w:vAlign w:val="bottom"/>
            <w:hideMark/>
          </w:tcPr>
          <w:p w14:paraId="132F256F" w14:textId="77777777" w:rsidR="00A23F7A" w:rsidRPr="00461A1F" w:rsidRDefault="00A23F7A" w:rsidP="00B5765E">
            <w:pPr>
              <w:rPr>
                <w:rFonts w:eastAsia="Times New Roman" w:cs="Times New Roman"/>
                <w:lang w:eastAsia="sv-SE"/>
              </w:rPr>
            </w:pPr>
          </w:p>
        </w:tc>
      </w:tr>
      <w:tr w:rsidR="00A23F7A" w:rsidRPr="00461A1F" w14:paraId="7388EFB9" w14:textId="77777777" w:rsidTr="00B5765E">
        <w:trPr>
          <w:gridAfter w:val="2"/>
          <w:wAfter w:w="43" w:type="dxa"/>
          <w:trHeight w:val="180"/>
        </w:trPr>
        <w:tc>
          <w:tcPr>
            <w:tcW w:w="5500" w:type="dxa"/>
            <w:tcBorders>
              <w:top w:val="nil"/>
              <w:left w:val="nil"/>
              <w:bottom w:val="nil"/>
              <w:right w:val="nil"/>
            </w:tcBorders>
            <w:shd w:val="clear" w:color="auto" w:fill="auto"/>
            <w:noWrap/>
            <w:vAlign w:val="bottom"/>
            <w:hideMark/>
          </w:tcPr>
          <w:p w14:paraId="48A9B970" w14:textId="77777777" w:rsidR="00A23F7A" w:rsidRPr="00461A1F" w:rsidRDefault="00A23F7A" w:rsidP="00B5765E">
            <w:pPr>
              <w:rPr>
                <w:rFonts w:eastAsia="Times New Roman" w:cs="Times New Roman"/>
                <w:lang w:eastAsia="sv-SE"/>
              </w:rPr>
            </w:pPr>
          </w:p>
        </w:tc>
        <w:tc>
          <w:tcPr>
            <w:tcW w:w="900" w:type="dxa"/>
            <w:gridSpan w:val="2"/>
            <w:tcBorders>
              <w:top w:val="nil"/>
              <w:left w:val="nil"/>
              <w:bottom w:val="nil"/>
              <w:right w:val="nil"/>
            </w:tcBorders>
            <w:shd w:val="clear" w:color="auto" w:fill="auto"/>
            <w:noWrap/>
            <w:vAlign w:val="bottom"/>
            <w:hideMark/>
          </w:tcPr>
          <w:p w14:paraId="323BD9ED" w14:textId="77777777" w:rsidR="00A23F7A" w:rsidRPr="00461A1F" w:rsidRDefault="00A23F7A" w:rsidP="00B5765E">
            <w:pPr>
              <w:rPr>
                <w:rFonts w:eastAsia="Times New Roman" w:cs="Times New Roman"/>
                <w:lang w:eastAsia="sv-SE"/>
              </w:rPr>
            </w:pPr>
          </w:p>
        </w:tc>
        <w:tc>
          <w:tcPr>
            <w:tcW w:w="880" w:type="dxa"/>
            <w:gridSpan w:val="2"/>
            <w:tcBorders>
              <w:top w:val="nil"/>
              <w:left w:val="nil"/>
              <w:bottom w:val="nil"/>
              <w:right w:val="nil"/>
            </w:tcBorders>
            <w:shd w:val="clear" w:color="auto" w:fill="auto"/>
            <w:noWrap/>
            <w:vAlign w:val="bottom"/>
            <w:hideMark/>
          </w:tcPr>
          <w:p w14:paraId="3D242394" w14:textId="77777777" w:rsidR="00A23F7A" w:rsidRPr="00461A1F" w:rsidRDefault="00A23F7A" w:rsidP="00B5765E">
            <w:pPr>
              <w:rPr>
                <w:rFonts w:eastAsia="Times New Roman" w:cs="Times New Roman"/>
                <w:lang w:eastAsia="sv-SE"/>
              </w:rPr>
            </w:pPr>
          </w:p>
        </w:tc>
        <w:tc>
          <w:tcPr>
            <w:tcW w:w="860" w:type="dxa"/>
            <w:gridSpan w:val="2"/>
            <w:tcBorders>
              <w:top w:val="nil"/>
              <w:left w:val="nil"/>
              <w:bottom w:val="nil"/>
              <w:right w:val="nil"/>
            </w:tcBorders>
            <w:shd w:val="clear" w:color="auto" w:fill="auto"/>
            <w:noWrap/>
            <w:vAlign w:val="bottom"/>
            <w:hideMark/>
          </w:tcPr>
          <w:p w14:paraId="2E75AD5F" w14:textId="77777777" w:rsidR="00A23F7A" w:rsidRPr="00461A1F" w:rsidRDefault="00A23F7A" w:rsidP="00B5765E">
            <w:pPr>
              <w:rPr>
                <w:rFonts w:eastAsia="Times New Roman" w:cs="Times New Roman"/>
                <w:lang w:eastAsia="sv-SE"/>
              </w:rPr>
            </w:pPr>
          </w:p>
        </w:tc>
      </w:tr>
      <w:tr w:rsidR="00A23F7A" w:rsidRPr="00461A1F" w14:paraId="595F420F" w14:textId="77777777" w:rsidTr="00B5765E">
        <w:trPr>
          <w:gridAfter w:val="1"/>
          <w:wAfter w:w="11" w:type="dxa"/>
          <w:trHeight w:val="180"/>
        </w:trPr>
        <w:tc>
          <w:tcPr>
            <w:tcW w:w="5532" w:type="dxa"/>
            <w:gridSpan w:val="2"/>
            <w:tcBorders>
              <w:top w:val="nil"/>
              <w:left w:val="nil"/>
              <w:bottom w:val="nil"/>
              <w:right w:val="nil"/>
            </w:tcBorders>
            <w:shd w:val="clear" w:color="auto" w:fill="auto"/>
            <w:noWrap/>
            <w:vAlign w:val="bottom"/>
            <w:hideMark/>
          </w:tcPr>
          <w:p w14:paraId="676180B8"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Utredningen om skatt på skadliga kemikalier i kläder och skor (Fi 2019:01)</w:t>
            </w:r>
          </w:p>
        </w:tc>
        <w:tc>
          <w:tcPr>
            <w:tcW w:w="900" w:type="dxa"/>
            <w:gridSpan w:val="2"/>
            <w:tcBorders>
              <w:top w:val="nil"/>
              <w:left w:val="nil"/>
              <w:bottom w:val="nil"/>
              <w:right w:val="nil"/>
            </w:tcBorders>
            <w:shd w:val="clear" w:color="auto" w:fill="auto"/>
            <w:noWrap/>
            <w:vAlign w:val="bottom"/>
            <w:hideMark/>
          </w:tcPr>
          <w:p w14:paraId="2293FE11"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880" w:type="dxa"/>
            <w:gridSpan w:val="2"/>
            <w:tcBorders>
              <w:top w:val="nil"/>
              <w:left w:val="nil"/>
              <w:bottom w:val="nil"/>
              <w:right w:val="nil"/>
            </w:tcBorders>
            <w:shd w:val="clear" w:color="auto" w:fill="auto"/>
            <w:noWrap/>
            <w:vAlign w:val="bottom"/>
            <w:hideMark/>
          </w:tcPr>
          <w:p w14:paraId="2286A93F"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1 503 </w:t>
            </w:r>
          </w:p>
        </w:tc>
        <w:tc>
          <w:tcPr>
            <w:tcW w:w="860" w:type="dxa"/>
            <w:gridSpan w:val="2"/>
            <w:tcBorders>
              <w:top w:val="nil"/>
              <w:left w:val="nil"/>
              <w:bottom w:val="nil"/>
              <w:right w:val="nil"/>
            </w:tcBorders>
            <w:shd w:val="clear" w:color="auto" w:fill="auto"/>
            <w:noWrap/>
            <w:vAlign w:val="bottom"/>
            <w:hideMark/>
          </w:tcPr>
          <w:p w14:paraId="23178BEA"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102 </w:t>
            </w:r>
          </w:p>
        </w:tc>
      </w:tr>
      <w:tr w:rsidR="00A23F7A" w:rsidRPr="00461A1F" w14:paraId="0AD06774" w14:textId="77777777" w:rsidTr="00B5765E">
        <w:trPr>
          <w:gridAfter w:val="1"/>
          <w:wAfter w:w="11" w:type="dxa"/>
          <w:trHeight w:val="180"/>
        </w:trPr>
        <w:tc>
          <w:tcPr>
            <w:tcW w:w="5532" w:type="dxa"/>
            <w:gridSpan w:val="2"/>
            <w:tcBorders>
              <w:top w:val="nil"/>
              <w:left w:val="nil"/>
              <w:bottom w:val="nil"/>
              <w:right w:val="nil"/>
            </w:tcBorders>
            <w:shd w:val="clear" w:color="auto" w:fill="auto"/>
            <w:noWrap/>
            <w:vAlign w:val="bottom"/>
            <w:hideMark/>
          </w:tcPr>
          <w:p w14:paraId="3676202D"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Utredningen om utvidgningar av rutavdraget (Fi 2019:03)</w:t>
            </w:r>
          </w:p>
        </w:tc>
        <w:tc>
          <w:tcPr>
            <w:tcW w:w="900" w:type="dxa"/>
            <w:gridSpan w:val="2"/>
            <w:tcBorders>
              <w:top w:val="nil"/>
              <w:left w:val="nil"/>
              <w:bottom w:val="nil"/>
              <w:right w:val="nil"/>
            </w:tcBorders>
            <w:shd w:val="clear" w:color="auto" w:fill="auto"/>
            <w:noWrap/>
            <w:vAlign w:val="bottom"/>
            <w:hideMark/>
          </w:tcPr>
          <w:p w14:paraId="6CBD394F"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880" w:type="dxa"/>
            <w:gridSpan w:val="2"/>
            <w:tcBorders>
              <w:top w:val="nil"/>
              <w:left w:val="nil"/>
              <w:bottom w:val="nil"/>
              <w:right w:val="nil"/>
            </w:tcBorders>
            <w:shd w:val="clear" w:color="auto" w:fill="auto"/>
            <w:noWrap/>
            <w:vAlign w:val="bottom"/>
            <w:hideMark/>
          </w:tcPr>
          <w:p w14:paraId="324C792C"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883 </w:t>
            </w:r>
          </w:p>
        </w:tc>
        <w:tc>
          <w:tcPr>
            <w:tcW w:w="860" w:type="dxa"/>
            <w:gridSpan w:val="2"/>
            <w:tcBorders>
              <w:top w:val="nil"/>
              <w:left w:val="nil"/>
              <w:bottom w:val="nil"/>
              <w:right w:val="nil"/>
            </w:tcBorders>
            <w:shd w:val="clear" w:color="auto" w:fill="auto"/>
            <w:noWrap/>
            <w:vAlign w:val="bottom"/>
            <w:hideMark/>
          </w:tcPr>
          <w:p w14:paraId="3AD14EFF"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89 </w:t>
            </w:r>
          </w:p>
        </w:tc>
      </w:tr>
      <w:tr w:rsidR="00A23F7A" w:rsidRPr="00461A1F" w14:paraId="1636A585" w14:textId="77777777" w:rsidTr="00B5765E">
        <w:trPr>
          <w:gridAfter w:val="1"/>
          <w:wAfter w:w="11" w:type="dxa"/>
          <w:trHeight w:val="180"/>
        </w:trPr>
        <w:tc>
          <w:tcPr>
            <w:tcW w:w="5532" w:type="dxa"/>
            <w:gridSpan w:val="2"/>
            <w:tcBorders>
              <w:top w:val="nil"/>
              <w:left w:val="nil"/>
              <w:bottom w:val="nil"/>
              <w:right w:val="nil"/>
            </w:tcBorders>
            <w:shd w:val="clear" w:color="auto" w:fill="auto"/>
            <w:noWrap/>
            <w:vAlign w:val="bottom"/>
            <w:hideMark/>
          </w:tcPr>
          <w:p w14:paraId="781D864F"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Utredningen om åtgärder för att minska fel i folkbokföringen (Fi 2019:05)</w:t>
            </w:r>
          </w:p>
        </w:tc>
        <w:tc>
          <w:tcPr>
            <w:tcW w:w="900" w:type="dxa"/>
            <w:gridSpan w:val="2"/>
            <w:tcBorders>
              <w:top w:val="nil"/>
              <w:left w:val="nil"/>
              <w:bottom w:val="nil"/>
              <w:right w:val="nil"/>
            </w:tcBorders>
            <w:shd w:val="clear" w:color="auto" w:fill="auto"/>
            <w:noWrap/>
            <w:vAlign w:val="bottom"/>
            <w:hideMark/>
          </w:tcPr>
          <w:p w14:paraId="1FB6753E"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880" w:type="dxa"/>
            <w:gridSpan w:val="2"/>
            <w:tcBorders>
              <w:top w:val="nil"/>
              <w:left w:val="nil"/>
              <w:bottom w:val="nil"/>
              <w:right w:val="nil"/>
            </w:tcBorders>
            <w:shd w:val="clear" w:color="auto" w:fill="auto"/>
            <w:noWrap/>
            <w:vAlign w:val="bottom"/>
            <w:hideMark/>
          </w:tcPr>
          <w:p w14:paraId="35BC9EC5"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351 </w:t>
            </w:r>
          </w:p>
        </w:tc>
        <w:tc>
          <w:tcPr>
            <w:tcW w:w="860" w:type="dxa"/>
            <w:gridSpan w:val="2"/>
            <w:tcBorders>
              <w:top w:val="nil"/>
              <w:left w:val="nil"/>
              <w:bottom w:val="nil"/>
              <w:right w:val="nil"/>
            </w:tcBorders>
            <w:shd w:val="clear" w:color="auto" w:fill="auto"/>
            <w:noWrap/>
            <w:vAlign w:val="bottom"/>
            <w:hideMark/>
          </w:tcPr>
          <w:p w14:paraId="2023BDD7"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36 </w:t>
            </w:r>
          </w:p>
        </w:tc>
      </w:tr>
      <w:tr w:rsidR="00A23F7A" w:rsidRPr="00461A1F" w14:paraId="3F8DFFCD" w14:textId="77777777" w:rsidTr="00B5765E">
        <w:trPr>
          <w:gridAfter w:val="1"/>
          <w:wAfter w:w="11" w:type="dxa"/>
          <w:trHeight w:val="180"/>
        </w:trPr>
        <w:tc>
          <w:tcPr>
            <w:tcW w:w="5532" w:type="dxa"/>
            <w:gridSpan w:val="2"/>
            <w:tcBorders>
              <w:top w:val="nil"/>
              <w:left w:val="nil"/>
              <w:bottom w:val="nil"/>
              <w:right w:val="nil"/>
            </w:tcBorders>
            <w:shd w:val="clear" w:color="auto" w:fill="auto"/>
            <w:noWrap/>
            <w:vAlign w:val="bottom"/>
            <w:hideMark/>
          </w:tcPr>
          <w:p w14:paraId="49788C93"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Utr. om skatt för att minska negativa miljöeffekter av engångsartiklar (Fi 2019:06)</w:t>
            </w:r>
          </w:p>
        </w:tc>
        <w:tc>
          <w:tcPr>
            <w:tcW w:w="900" w:type="dxa"/>
            <w:gridSpan w:val="2"/>
            <w:tcBorders>
              <w:top w:val="nil"/>
              <w:left w:val="nil"/>
              <w:bottom w:val="nil"/>
              <w:right w:val="nil"/>
            </w:tcBorders>
            <w:shd w:val="clear" w:color="auto" w:fill="auto"/>
            <w:noWrap/>
            <w:vAlign w:val="bottom"/>
            <w:hideMark/>
          </w:tcPr>
          <w:p w14:paraId="30B5B227"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880" w:type="dxa"/>
            <w:gridSpan w:val="2"/>
            <w:tcBorders>
              <w:top w:val="nil"/>
              <w:left w:val="nil"/>
              <w:bottom w:val="nil"/>
              <w:right w:val="nil"/>
            </w:tcBorders>
            <w:shd w:val="clear" w:color="auto" w:fill="auto"/>
            <w:noWrap/>
            <w:vAlign w:val="bottom"/>
            <w:hideMark/>
          </w:tcPr>
          <w:p w14:paraId="45805856"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362 </w:t>
            </w:r>
          </w:p>
        </w:tc>
        <w:tc>
          <w:tcPr>
            <w:tcW w:w="860" w:type="dxa"/>
            <w:gridSpan w:val="2"/>
            <w:tcBorders>
              <w:top w:val="nil"/>
              <w:left w:val="nil"/>
              <w:bottom w:val="nil"/>
              <w:right w:val="nil"/>
            </w:tcBorders>
            <w:shd w:val="clear" w:color="auto" w:fill="auto"/>
            <w:noWrap/>
            <w:vAlign w:val="bottom"/>
            <w:hideMark/>
          </w:tcPr>
          <w:p w14:paraId="67C9B0BC"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36 </w:t>
            </w:r>
          </w:p>
        </w:tc>
      </w:tr>
      <w:tr w:rsidR="00A23F7A" w:rsidRPr="00461A1F" w14:paraId="1EDF1E36" w14:textId="77777777" w:rsidTr="00B5765E">
        <w:trPr>
          <w:gridAfter w:val="1"/>
          <w:wAfter w:w="11" w:type="dxa"/>
          <w:trHeight w:val="180"/>
        </w:trPr>
        <w:tc>
          <w:tcPr>
            <w:tcW w:w="5532" w:type="dxa"/>
            <w:gridSpan w:val="2"/>
            <w:tcBorders>
              <w:top w:val="nil"/>
              <w:left w:val="nil"/>
              <w:bottom w:val="nil"/>
              <w:right w:val="nil"/>
            </w:tcBorders>
            <w:shd w:val="clear" w:color="auto" w:fill="auto"/>
            <w:noWrap/>
            <w:vAlign w:val="bottom"/>
            <w:hideMark/>
          </w:tcPr>
          <w:p w14:paraId="459B3DB4"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Utr. om översyn av det skatterättsliga företrädaransvaret (Fi 2019:07)</w:t>
            </w:r>
          </w:p>
        </w:tc>
        <w:tc>
          <w:tcPr>
            <w:tcW w:w="900" w:type="dxa"/>
            <w:gridSpan w:val="2"/>
            <w:tcBorders>
              <w:top w:val="nil"/>
              <w:left w:val="nil"/>
              <w:bottom w:val="nil"/>
              <w:right w:val="nil"/>
            </w:tcBorders>
            <w:shd w:val="clear" w:color="auto" w:fill="auto"/>
            <w:noWrap/>
            <w:vAlign w:val="bottom"/>
            <w:hideMark/>
          </w:tcPr>
          <w:p w14:paraId="6F9B013F"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880" w:type="dxa"/>
            <w:gridSpan w:val="2"/>
            <w:tcBorders>
              <w:top w:val="nil"/>
              <w:left w:val="nil"/>
              <w:bottom w:val="nil"/>
              <w:right w:val="nil"/>
            </w:tcBorders>
            <w:shd w:val="clear" w:color="auto" w:fill="auto"/>
            <w:noWrap/>
            <w:vAlign w:val="bottom"/>
            <w:hideMark/>
          </w:tcPr>
          <w:p w14:paraId="288BCC71"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139 </w:t>
            </w:r>
          </w:p>
        </w:tc>
        <w:tc>
          <w:tcPr>
            <w:tcW w:w="860" w:type="dxa"/>
            <w:gridSpan w:val="2"/>
            <w:tcBorders>
              <w:top w:val="nil"/>
              <w:left w:val="nil"/>
              <w:bottom w:val="nil"/>
              <w:right w:val="nil"/>
            </w:tcBorders>
            <w:shd w:val="clear" w:color="auto" w:fill="auto"/>
            <w:noWrap/>
            <w:vAlign w:val="bottom"/>
            <w:hideMark/>
          </w:tcPr>
          <w:p w14:paraId="162EDCF3"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17 </w:t>
            </w:r>
          </w:p>
        </w:tc>
      </w:tr>
      <w:tr w:rsidR="00A23F7A" w:rsidRPr="00461A1F" w14:paraId="70C9E5EB" w14:textId="77777777" w:rsidTr="00B5765E">
        <w:trPr>
          <w:gridAfter w:val="1"/>
          <w:wAfter w:w="11" w:type="dxa"/>
          <w:trHeight w:val="180"/>
        </w:trPr>
        <w:tc>
          <w:tcPr>
            <w:tcW w:w="5532" w:type="dxa"/>
            <w:gridSpan w:val="2"/>
            <w:tcBorders>
              <w:top w:val="nil"/>
              <w:left w:val="nil"/>
              <w:bottom w:val="nil"/>
              <w:right w:val="nil"/>
            </w:tcBorders>
            <w:shd w:val="clear" w:color="auto" w:fill="auto"/>
            <w:noWrap/>
            <w:vAlign w:val="bottom"/>
            <w:hideMark/>
          </w:tcPr>
          <w:p w14:paraId="7096BF7A"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Kommittén för finansiell stabilitet (Fi 2013:09)</w:t>
            </w:r>
          </w:p>
        </w:tc>
        <w:tc>
          <w:tcPr>
            <w:tcW w:w="900" w:type="dxa"/>
            <w:gridSpan w:val="2"/>
            <w:tcBorders>
              <w:top w:val="nil"/>
              <w:left w:val="nil"/>
              <w:bottom w:val="nil"/>
              <w:right w:val="nil"/>
            </w:tcBorders>
            <w:shd w:val="clear" w:color="auto" w:fill="auto"/>
            <w:noWrap/>
            <w:vAlign w:val="bottom"/>
            <w:hideMark/>
          </w:tcPr>
          <w:p w14:paraId="623C9E8F"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6 281 </w:t>
            </w:r>
          </w:p>
        </w:tc>
        <w:tc>
          <w:tcPr>
            <w:tcW w:w="880" w:type="dxa"/>
            <w:gridSpan w:val="2"/>
            <w:tcBorders>
              <w:top w:val="nil"/>
              <w:left w:val="nil"/>
              <w:bottom w:val="nil"/>
              <w:right w:val="nil"/>
            </w:tcBorders>
            <w:shd w:val="clear" w:color="auto" w:fill="auto"/>
            <w:noWrap/>
            <w:vAlign w:val="bottom"/>
            <w:hideMark/>
          </w:tcPr>
          <w:p w14:paraId="4A9BBBE0"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2 279 </w:t>
            </w:r>
          </w:p>
        </w:tc>
        <w:tc>
          <w:tcPr>
            <w:tcW w:w="860" w:type="dxa"/>
            <w:gridSpan w:val="2"/>
            <w:tcBorders>
              <w:top w:val="nil"/>
              <w:left w:val="nil"/>
              <w:bottom w:val="nil"/>
              <w:right w:val="nil"/>
            </w:tcBorders>
            <w:shd w:val="clear" w:color="auto" w:fill="auto"/>
            <w:noWrap/>
            <w:vAlign w:val="bottom"/>
            <w:hideMark/>
          </w:tcPr>
          <w:p w14:paraId="538357BE"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r>
      <w:tr w:rsidR="00A23F7A" w:rsidRPr="00461A1F" w14:paraId="61D9C285" w14:textId="77777777" w:rsidTr="00B5765E">
        <w:trPr>
          <w:gridAfter w:val="1"/>
          <w:wAfter w:w="11" w:type="dxa"/>
          <w:trHeight w:val="180"/>
        </w:trPr>
        <w:tc>
          <w:tcPr>
            <w:tcW w:w="5532" w:type="dxa"/>
            <w:gridSpan w:val="2"/>
            <w:tcBorders>
              <w:top w:val="nil"/>
              <w:left w:val="nil"/>
              <w:bottom w:val="nil"/>
              <w:right w:val="nil"/>
            </w:tcBorders>
            <w:shd w:val="clear" w:color="auto" w:fill="auto"/>
            <w:noWrap/>
            <w:vAlign w:val="bottom"/>
            <w:hideMark/>
          </w:tcPr>
          <w:p w14:paraId="0C8656AB" w14:textId="2A52CC89"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Utredningen om ett nytt regelverk om kapitaltäckning för värdepappersbolag </w:t>
            </w:r>
            <w:r w:rsidR="007C1416">
              <w:rPr>
                <w:rFonts w:ascii="Arial" w:eastAsia="Times New Roman" w:hAnsi="Arial" w:cs="Arial"/>
                <w:sz w:val="14"/>
                <w:szCs w:val="14"/>
                <w:lang w:eastAsia="sv-SE"/>
              </w:rPr>
              <w:br/>
            </w:r>
            <w:r w:rsidRPr="00461A1F">
              <w:rPr>
                <w:rFonts w:ascii="Arial" w:eastAsia="Times New Roman" w:hAnsi="Arial" w:cs="Arial"/>
                <w:sz w:val="14"/>
                <w:szCs w:val="14"/>
                <w:lang w:eastAsia="sv-SE"/>
              </w:rPr>
              <w:t>(Fi 2019:02)</w:t>
            </w:r>
          </w:p>
        </w:tc>
        <w:tc>
          <w:tcPr>
            <w:tcW w:w="900" w:type="dxa"/>
            <w:gridSpan w:val="2"/>
            <w:tcBorders>
              <w:top w:val="nil"/>
              <w:left w:val="nil"/>
              <w:bottom w:val="nil"/>
              <w:right w:val="nil"/>
            </w:tcBorders>
            <w:shd w:val="clear" w:color="auto" w:fill="auto"/>
            <w:noWrap/>
            <w:vAlign w:val="bottom"/>
            <w:hideMark/>
          </w:tcPr>
          <w:p w14:paraId="18B79FFC"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880" w:type="dxa"/>
            <w:gridSpan w:val="2"/>
            <w:tcBorders>
              <w:top w:val="nil"/>
              <w:left w:val="nil"/>
              <w:bottom w:val="nil"/>
              <w:right w:val="nil"/>
            </w:tcBorders>
            <w:shd w:val="clear" w:color="auto" w:fill="auto"/>
            <w:noWrap/>
            <w:vAlign w:val="bottom"/>
            <w:hideMark/>
          </w:tcPr>
          <w:p w14:paraId="5781536C"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1 158 </w:t>
            </w:r>
          </w:p>
        </w:tc>
        <w:tc>
          <w:tcPr>
            <w:tcW w:w="860" w:type="dxa"/>
            <w:gridSpan w:val="2"/>
            <w:tcBorders>
              <w:top w:val="nil"/>
              <w:left w:val="nil"/>
              <w:bottom w:val="nil"/>
              <w:right w:val="nil"/>
            </w:tcBorders>
            <w:shd w:val="clear" w:color="auto" w:fill="auto"/>
            <w:noWrap/>
            <w:vAlign w:val="bottom"/>
            <w:hideMark/>
          </w:tcPr>
          <w:p w14:paraId="176A3E03"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108 </w:t>
            </w:r>
          </w:p>
        </w:tc>
      </w:tr>
      <w:tr w:rsidR="00A23F7A" w:rsidRPr="00461A1F" w14:paraId="23C09A9D" w14:textId="77777777" w:rsidTr="00B5765E">
        <w:trPr>
          <w:gridAfter w:val="1"/>
          <w:wAfter w:w="11" w:type="dxa"/>
          <w:trHeight w:val="180"/>
        </w:trPr>
        <w:tc>
          <w:tcPr>
            <w:tcW w:w="5532" w:type="dxa"/>
            <w:gridSpan w:val="2"/>
            <w:tcBorders>
              <w:top w:val="nil"/>
              <w:left w:val="nil"/>
              <w:bottom w:val="nil"/>
              <w:right w:val="nil"/>
            </w:tcBorders>
            <w:shd w:val="clear" w:color="auto" w:fill="auto"/>
            <w:vAlign w:val="bottom"/>
            <w:hideMark/>
          </w:tcPr>
          <w:p w14:paraId="7A084274"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En kommitté för ökad ekonomisk jämlikhet (Fi 2018:07)</w:t>
            </w:r>
          </w:p>
        </w:tc>
        <w:tc>
          <w:tcPr>
            <w:tcW w:w="900" w:type="dxa"/>
            <w:gridSpan w:val="2"/>
            <w:tcBorders>
              <w:top w:val="nil"/>
              <w:left w:val="nil"/>
              <w:bottom w:val="nil"/>
              <w:right w:val="nil"/>
            </w:tcBorders>
            <w:shd w:val="clear" w:color="auto" w:fill="auto"/>
            <w:noWrap/>
            <w:vAlign w:val="bottom"/>
            <w:hideMark/>
          </w:tcPr>
          <w:p w14:paraId="29EA49B0"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795 </w:t>
            </w:r>
          </w:p>
        </w:tc>
        <w:tc>
          <w:tcPr>
            <w:tcW w:w="880" w:type="dxa"/>
            <w:gridSpan w:val="2"/>
            <w:tcBorders>
              <w:top w:val="nil"/>
              <w:left w:val="nil"/>
              <w:bottom w:val="nil"/>
              <w:right w:val="nil"/>
            </w:tcBorders>
            <w:shd w:val="clear" w:color="auto" w:fill="auto"/>
            <w:noWrap/>
            <w:vAlign w:val="bottom"/>
            <w:hideMark/>
          </w:tcPr>
          <w:p w14:paraId="1C19ADFF"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3 704 </w:t>
            </w:r>
          </w:p>
        </w:tc>
        <w:tc>
          <w:tcPr>
            <w:tcW w:w="860" w:type="dxa"/>
            <w:gridSpan w:val="2"/>
            <w:tcBorders>
              <w:top w:val="nil"/>
              <w:left w:val="nil"/>
              <w:bottom w:val="nil"/>
              <w:right w:val="nil"/>
            </w:tcBorders>
            <w:shd w:val="clear" w:color="auto" w:fill="auto"/>
            <w:noWrap/>
            <w:vAlign w:val="bottom"/>
            <w:hideMark/>
          </w:tcPr>
          <w:p w14:paraId="2034C6F0"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793 </w:t>
            </w:r>
          </w:p>
        </w:tc>
      </w:tr>
      <w:tr w:rsidR="00A23F7A" w:rsidRPr="00461A1F" w14:paraId="2EB4EDF5" w14:textId="77777777" w:rsidTr="00B5765E">
        <w:trPr>
          <w:gridAfter w:val="1"/>
          <w:wAfter w:w="11" w:type="dxa"/>
          <w:trHeight w:val="180"/>
        </w:trPr>
        <w:tc>
          <w:tcPr>
            <w:tcW w:w="5532" w:type="dxa"/>
            <w:gridSpan w:val="2"/>
            <w:tcBorders>
              <w:top w:val="nil"/>
              <w:left w:val="nil"/>
              <w:bottom w:val="nil"/>
              <w:right w:val="nil"/>
            </w:tcBorders>
            <w:shd w:val="clear" w:color="auto" w:fill="auto"/>
            <w:noWrap/>
            <w:vAlign w:val="bottom"/>
            <w:hideMark/>
          </w:tcPr>
          <w:p w14:paraId="2EF84012"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Utredningen om bättre konkurrens i bostadsbyggandet (Fi 2019:04)</w:t>
            </w:r>
          </w:p>
        </w:tc>
        <w:tc>
          <w:tcPr>
            <w:tcW w:w="900" w:type="dxa"/>
            <w:gridSpan w:val="2"/>
            <w:tcBorders>
              <w:top w:val="nil"/>
              <w:left w:val="nil"/>
              <w:bottom w:val="nil"/>
              <w:right w:val="nil"/>
            </w:tcBorders>
            <w:shd w:val="clear" w:color="auto" w:fill="auto"/>
            <w:noWrap/>
            <w:vAlign w:val="bottom"/>
            <w:hideMark/>
          </w:tcPr>
          <w:p w14:paraId="04BEAD83"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880" w:type="dxa"/>
            <w:gridSpan w:val="2"/>
            <w:tcBorders>
              <w:top w:val="nil"/>
              <w:left w:val="nil"/>
              <w:bottom w:val="nil"/>
              <w:right w:val="nil"/>
            </w:tcBorders>
            <w:shd w:val="clear" w:color="auto" w:fill="auto"/>
            <w:noWrap/>
            <w:vAlign w:val="bottom"/>
            <w:hideMark/>
          </w:tcPr>
          <w:p w14:paraId="22132C32"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1 271 </w:t>
            </w:r>
          </w:p>
        </w:tc>
        <w:tc>
          <w:tcPr>
            <w:tcW w:w="860" w:type="dxa"/>
            <w:gridSpan w:val="2"/>
            <w:tcBorders>
              <w:top w:val="nil"/>
              <w:left w:val="nil"/>
              <w:bottom w:val="nil"/>
              <w:right w:val="nil"/>
            </w:tcBorders>
            <w:shd w:val="clear" w:color="auto" w:fill="auto"/>
            <w:noWrap/>
            <w:vAlign w:val="bottom"/>
            <w:hideMark/>
          </w:tcPr>
          <w:p w14:paraId="54933714"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1 </w:t>
            </w:r>
          </w:p>
        </w:tc>
      </w:tr>
      <w:tr w:rsidR="00A23F7A" w:rsidRPr="00461A1F" w14:paraId="5A3F2481" w14:textId="77777777" w:rsidTr="00B5765E">
        <w:trPr>
          <w:gridAfter w:val="1"/>
          <w:wAfter w:w="11" w:type="dxa"/>
          <w:trHeight w:val="180"/>
        </w:trPr>
        <w:tc>
          <w:tcPr>
            <w:tcW w:w="5532" w:type="dxa"/>
            <w:gridSpan w:val="2"/>
            <w:tcBorders>
              <w:top w:val="nil"/>
              <w:left w:val="nil"/>
              <w:bottom w:val="nil"/>
              <w:right w:val="nil"/>
            </w:tcBorders>
            <w:shd w:val="clear" w:color="auto" w:fill="auto"/>
            <w:noWrap/>
            <w:vAlign w:val="bottom"/>
            <w:hideMark/>
          </w:tcPr>
          <w:p w14:paraId="6E1994DC"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Tillitsdelegationen (Fi 2016:03)</w:t>
            </w:r>
          </w:p>
        </w:tc>
        <w:tc>
          <w:tcPr>
            <w:tcW w:w="900" w:type="dxa"/>
            <w:gridSpan w:val="2"/>
            <w:tcBorders>
              <w:top w:val="nil"/>
              <w:left w:val="nil"/>
              <w:bottom w:val="nil"/>
              <w:right w:val="nil"/>
            </w:tcBorders>
            <w:shd w:val="clear" w:color="auto" w:fill="auto"/>
            <w:noWrap/>
            <w:vAlign w:val="bottom"/>
            <w:hideMark/>
          </w:tcPr>
          <w:p w14:paraId="6670B95A"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16 755 </w:t>
            </w:r>
          </w:p>
        </w:tc>
        <w:tc>
          <w:tcPr>
            <w:tcW w:w="880" w:type="dxa"/>
            <w:gridSpan w:val="2"/>
            <w:tcBorders>
              <w:top w:val="nil"/>
              <w:left w:val="nil"/>
              <w:bottom w:val="nil"/>
              <w:right w:val="nil"/>
            </w:tcBorders>
            <w:shd w:val="clear" w:color="auto" w:fill="auto"/>
            <w:noWrap/>
            <w:vAlign w:val="bottom"/>
            <w:hideMark/>
          </w:tcPr>
          <w:p w14:paraId="0D838E3C"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6 057 </w:t>
            </w:r>
          </w:p>
        </w:tc>
        <w:tc>
          <w:tcPr>
            <w:tcW w:w="860" w:type="dxa"/>
            <w:gridSpan w:val="2"/>
            <w:tcBorders>
              <w:top w:val="nil"/>
              <w:left w:val="nil"/>
              <w:bottom w:val="nil"/>
              <w:right w:val="nil"/>
            </w:tcBorders>
            <w:shd w:val="clear" w:color="auto" w:fill="auto"/>
            <w:noWrap/>
            <w:vAlign w:val="bottom"/>
            <w:hideMark/>
          </w:tcPr>
          <w:p w14:paraId="0AF453CA"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280 </w:t>
            </w:r>
          </w:p>
        </w:tc>
      </w:tr>
      <w:tr w:rsidR="00A23F7A" w:rsidRPr="00461A1F" w14:paraId="517E37E0" w14:textId="77777777" w:rsidTr="00B5765E">
        <w:trPr>
          <w:gridAfter w:val="1"/>
          <w:wAfter w:w="11" w:type="dxa"/>
          <w:trHeight w:val="180"/>
        </w:trPr>
        <w:tc>
          <w:tcPr>
            <w:tcW w:w="5532" w:type="dxa"/>
            <w:gridSpan w:val="2"/>
            <w:tcBorders>
              <w:top w:val="nil"/>
              <w:left w:val="nil"/>
              <w:bottom w:val="nil"/>
              <w:right w:val="nil"/>
            </w:tcBorders>
            <w:shd w:val="clear" w:color="auto" w:fill="auto"/>
            <w:vAlign w:val="bottom"/>
            <w:hideMark/>
          </w:tcPr>
          <w:p w14:paraId="43684493"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Kommunutredningen (Fi 2017:02)</w:t>
            </w:r>
          </w:p>
        </w:tc>
        <w:tc>
          <w:tcPr>
            <w:tcW w:w="900" w:type="dxa"/>
            <w:gridSpan w:val="2"/>
            <w:tcBorders>
              <w:top w:val="nil"/>
              <w:left w:val="nil"/>
              <w:bottom w:val="nil"/>
              <w:right w:val="nil"/>
            </w:tcBorders>
            <w:shd w:val="clear" w:color="auto" w:fill="auto"/>
            <w:noWrap/>
            <w:vAlign w:val="bottom"/>
            <w:hideMark/>
          </w:tcPr>
          <w:p w14:paraId="121BA1D5"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7 812 </w:t>
            </w:r>
          </w:p>
        </w:tc>
        <w:tc>
          <w:tcPr>
            <w:tcW w:w="880" w:type="dxa"/>
            <w:gridSpan w:val="2"/>
            <w:tcBorders>
              <w:top w:val="nil"/>
              <w:left w:val="nil"/>
              <w:bottom w:val="nil"/>
              <w:right w:val="nil"/>
            </w:tcBorders>
            <w:shd w:val="clear" w:color="auto" w:fill="auto"/>
            <w:noWrap/>
            <w:vAlign w:val="bottom"/>
            <w:hideMark/>
          </w:tcPr>
          <w:p w14:paraId="491C2778"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4 150 </w:t>
            </w:r>
          </w:p>
        </w:tc>
        <w:tc>
          <w:tcPr>
            <w:tcW w:w="860" w:type="dxa"/>
            <w:gridSpan w:val="2"/>
            <w:tcBorders>
              <w:top w:val="nil"/>
              <w:left w:val="nil"/>
              <w:bottom w:val="nil"/>
              <w:right w:val="nil"/>
            </w:tcBorders>
            <w:shd w:val="clear" w:color="auto" w:fill="auto"/>
            <w:noWrap/>
            <w:vAlign w:val="bottom"/>
            <w:hideMark/>
          </w:tcPr>
          <w:p w14:paraId="5822FE2F"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135 </w:t>
            </w:r>
          </w:p>
        </w:tc>
      </w:tr>
      <w:tr w:rsidR="00A23F7A" w:rsidRPr="00461A1F" w14:paraId="5561923B" w14:textId="77777777" w:rsidTr="00B5765E">
        <w:trPr>
          <w:gridAfter w:val="1"/>
          <w:wAfter w:w="11" w:type="dxa"/>
          <w:trHeight w:val="180"/>
        </w:trPr>
        <w:tc>
          <w:tcPr>
            <w:tcW w:w="5532" w:type="dxa"/>
            <w:gridSpan w:val="2"/>
            <w:tcBorders>
              <w:top w:val="nil"/>
              <w:left w:val="nil"/>
              <w:bottom w:val="nil"/>
              <w:right w:val="nil"/>
            </w:tcBorders>
            <w:shd w:val="clear" w:color="auto" w:fill="auto"/>
            <w:vAlign w:val="bottom"/>
            <w:hideMark/>
          </w:tcPr>
          <w:p w14:paraId="72326E4E"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Utr. om Centrala marknadsfrågor vid omregleringen av spelmarknaden (Fi 2018:03)</w:t>
            </w:r>
          </w:p>
        </w:tc>
        <w:tc>
          <w:tcPr>
            <w:tcW w:w="900" w:type="dxa"/>
            <w:gridSpan w:val="2"/>
            <w:tcBorders>
              <w:top w:val="nil"/>
              <w:left w:val="nil"/>
              <w:bottom w:val="nil"/>
              <w:right w:val="nil"/>
            </w:tcBorders>
            <w:shd w:val="clear" w:color="auto" w:fill="auto"/>
            <w:noWrap/>
            <w:vAlign w:val="bottom"/>
            <w:hideMark/>
          </w:tcPr>
          <w:p w14:paraId="13BE8FB0"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462 </w:t>
            </w:r>
          </w:p>
        </w:tc>
        <w:tc>
          <w:tcPr>
            <w:tcW w:w="880" w:type="dxa"/>
            <w:gridSpan w:val="2"/>
            <w:tcBorders>
              <w:top w:val="nil"/>
              <w:left w:val="nil"/>
              <w:bottom w:val="nil"/>
              <w:right w:val="nil"/>
            </w:tcBorders>
            <w:shd w:val="clear" w:color="auto" w:fill="auto"/>
            <w:noWrap/>
            <w:vAlign w:val="bottom"/>
            <w:hideMark/>
          </w:tcPr>
          <w:p w14:paraId="109B1567"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1 938 </w:t>
            </w:r>
          </w:p>
        </w:tc>
        <w:tc>
          <w:tcPr>
            <w:tcW w:w="860" w:type="dxa"/>
            <w:gridSpan w:val="2"/>
            <w:tcBorders>
              <w:top w:val="nil"/>
              <w:left w:val="nil"/>
              <w:bottom w:val="nil"/>
              <w:right w:val="nil"/>
            </w:tcBorders>
            <w:shd w:val="clear" w:color="auto" w:fill="auto"/>
            <w:noWrap/>
            <w:vAlign w:val="bottom"/>
            <w:hideMark/>
          </w:tcPr>
          <w:p w14:paraId="2890C851"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131 </w:t>
            </w:r>
          </w:p>
        </w:tc>
      </w:tr>
      <w:tr w:rsidR="00A23F7A" w:rsidRPr="00461A1F" w14:paraId="60E182CC" w14:textId="77777777" w:rsidTr="00B5765E">
        <w:trPr>
          <w:gridAfter w:val="1"/>
          <w:wAfter w:w="11" w:type="dxa"/>
          <w:trHeight w:val="180"/>
        </w:trPr>
        <w:tc>
          <w:tcPr>
            <w:tcW w:w="5532" w:type="dxa"/>
            <w:gridSpan w:val="2"/>
            <w:tcBorders>
              <w:top w:val="nil"/>
              <w:left w:val="nil"/>
              <w:bottom w:val="nil"/>
              <w:right w:val="nil"/>
            </w:tcBorders>
            <w:shd w:val="clear" w:color="auto" w:fill="auto"/>
            <w:vAlign w:val="bottom"/>
            <w:hideMark/>
          </w:tcPr>
          <w:p w14:paraId="1B33D43A"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Utr. om åtgärder för att främja bil-, motorcykel- och mopedpoolstjänster (Fi 2018:09)</w:t>
            </w:r>
          </w:p>
        </w:tc>
        <w:tc>
          <w:tcPr>
            <w:tcW w:w="900" w:type="dxa"/>
            <w:gridSpan w:val="2"/>
            <w:tcBorders>
              <w:top w:val="nil"/>
              <w:left w:val="nil"/>
              <w:bottom w:val="nil"/>
              <w:right w:val="nil"/>
            </w:tcBorders>
            <w:shd w:val="clear" w:color="auto" w:fill="auto"/>
            <w:noWrap/>
            <w:vAlign w:val="bottom"/>
            <w:hideMark/>
          </w:tcPr>
          <w:p w14:paraId="2E61730A"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880" w:type="dxa"/>
            <w:gridSpan w:val="2"/>
            <w:tcBorders>
              <w:top w:val="nil"/>
              <w:left w:val="nil"/>
              <w:bottom w:val="nil"/>
              <w:right w:val="nil"/>
            </w:tcBorders>
            <w:shd w:val="clear" w:color="auto" w:fill="auto"/>
            <w:noWrap/>
            <w:vAlign w:val="bottom"/>
            <w:hideMark/>
          </w:tcPr>
          <w:p w14:paraId="6B87026C"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90 </w:t>
            </w:r>
          </w:p>
        </w:tc>
        <w:tc>
          <w:tcPr>
            <w:tcW w:w="860" w:type="dxa"/>
            <w:gridSpan w:val="2"/>
            <w:tcBorders>
              <w:top w:val="nil"/>
              <w:left w:val="nil"/>
              <w:bottom w:val="nil"/>
              <w:right w:val="nil"/>
            </w:tcBorders>
            <w:shd w:val="clear" w:color="auto" w:fill="auto"/>
            <w:noWrap/>
            <w:vAlign w:val="bottom"/>
            <w:hideMark/>
          </w:tcPr>
          <w:p w14:paraId="3574E77D"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91 </w:t>
            </w:r>
          </w:p>
        </w:tc>
      </w:tr>
      <w:tr w:rsidR="00A23F7A" w:rsidRPr="00461A1F" w14:paraId="316952D1" w14:textId="77777777" w:rsidTr="00B5765E">
        <w:trPr>
          <w:gridAfter w:val="1"/>
          <w:wAfter w:w="11" w:type="dxa"/>
          <w:trHeight w:val="180"/>
        </w:trPr>
        <w:tc>
          <w:tcPr>
            <w:tcW w:w="5532" w:type="dxa"/>
            <w:gridSpan w:val="2"/>
            <w:tcBorders>
              <w:top w:val="nil"/>
              <w:left w:val="nil"/>
              <w:bottom w:val="nil"/>
              <w:right w:val="nil"/>
            </w:tcBorders>
            <w:shd w:val="clear" w:color="auto" w:fill="auto"/>
            <w:noWrap/>
            <w:vAlign w:val="bottom"/>
            <w:hideMark/>
          </w:tcPr>
          <w:p w14:paraId="4663A486" w14:textId="53219D76"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Uppdrag hållbar fysisk planering och stadsutveckling</w:t>
            </w:r>
            <w:r w:rsidR="00213F0D">
              <w:rPr>
                <w:rFonts w:ascii="Arial" w:eastAsia="Times New Roman" w:hAnsi="Arial" w:cs="Arial"/>
                <w:sz w:val="14"/>
                <w:szCs w:val="14"/>
                <w:lang w:eastAsia="sv-SE"/>
              </w:rPr>
              <w:t xml:space="preserve"> </w:t>
            </w:r>
            <w:r w:rsidRPr="00461A1F">
              <w:rPr>
                <w:rFonts w:ascii="Arial" w:eastAsia="Times New Roman" w:hAnsi="Arial" w:cs="Arial"/>
                <w:sz w:val="14"/>
                <w:szCs w:val="14"/>
                <w:lang w:eastAsia="sv-SE"/>
              </w:rPr>
              <w:t>(Fi 2019:A)</w:t>
            </w:r>
          </w:p>
        </w:tc>
        <w:tc>
          <w:tcPr>
            <w:tcW w:w="900" w:type="dxa"/>
            <w:gridSpan w:val="2"/>
            <w:tcBorders>
              <w:top w:val="nil"/>
              <w:left w:val="nil"/>
              <w:bottom w:val="nil"/>
              <w:right w:val="nil"/>
            </w:tcBorders>
            <w:shd w:val="clear" w:color="auto" w:fill="auto"/>
            <w:noWrap/>
            <w:vAlign w:val="bottom"/>
            <w:hideMark/>
          </w:tcPr>
          <w:p w14:paraId="77AB8F67"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880" w:type="dxa"/>
            <w:gridSpan w:val="2"/>
            <w:tcBorders>
              <w:top w:val="nil"/>
              <w:left w:val="nil"/>
              <w:bottom w:val="nil"/>
              <w:right w:val="nil"/>
            </w:tcBorders>
            <w:shd w:val="clear" w:color="auto" w:fill="auto"/>
            <w:noWrap/>
            <w:vAlign w:val="bottom"/>
            <w:hideMark/>
          </w:tcPr>
          <w:p w14:paraId="0BA963BF"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650 </w:t>
            </w:r>
          </w:p>
        </w:tc>
        <w:tc>
          <w:tcPr>
            <w:tcW w:w="860" w:type="dxa"/>
            <w:gridSpan w:val="2"/>
            <w:tcBorders>
              <w:top w:val="nil"/>
              <w:left w:val="nil"/>
              <w:bottom w:val="nil"/>
              <w:right w:val="nil"/>
            </w:tcBorders>
            <w:shd w:val="clear" w:color="auto" w:fill="auto"/>
            <w:noWrap/>
            <w:vAlign w:val="bottom"/>
            <w:hideMark/>
          </w:tcPr>
          <w:p w14:paraId="7C645DA4"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r>
      <w:tr w:rsidR="00A23F7A" w:rsidRPr="00461A1F" w14:paraId="441AA658" w14:textId="77777777" w:rsidTr="00B5765E">
        <w:trPr>
          <w:gridAfter w:val="1"/>
          <w:wAfter w:w="11" w:type="dxa"/>
          <w:trHeight w:val="180"/>
        </w:trPr>
        <w:tc>
          <w:tcPr>
            <w:tcW w:w="5532" w:type="dxa"/>
            <w:gridSpan w:val="2"/>
            <w:tcBorders>
              <w:top w:val="nil"/>
              <w:left w:val="nil"/>
              <w:bottom w:val="nil"/>
              <w:right w:val="nil"/>
            </w:tcBorders>
            <w:shd w:val="clear" w:color="auto" w:fill="auto"/>
            <w:vAlign w:val="bottom"/>
            <w:hideMark/>
          </w:tcPr>
          <w:p w14:paraId="309AE7AE"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Samordning för ökat och hållbart bostadsbyggande (N 2017:08)</w:t>
            </w:r>
          </w:p>
        </w:tc>
        <w:tc>
          <w:tcPr>
            <w:tcW w:w="900" w:type="dxa"/>
            <w:gridSpan w:val="2"/>
            <w:tcBorders>
              <w:top w:val="nil"/>
              <w:left w:val="nil"/>
              <w:bottom w:val="nil"/>
              <w:right w:val="nil"/>
            </w:tcBorders>
            <w:shd w:val="clear" w:color="auto" w:fill="auto"/>
            <w:noWrap/>
            <w:vAlign w:val="bottom"/>
            <w:hideMark/>
          </w:tcPr>
          <w:p w14:paraId="41B6CA30"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9 686 </w:t>
            </w:r>
          </w:p>
        </w:tc>
        <w:tc>
          <w:tcPr>
            <w:tcW w:w="880" w:type="dxa"/>
            <w:gridSpan w:val="2"/>
            <w:tcBorders>
              <w:top w:val="nil"/>
              <w:left w:val="nil"/>
              <w:bottom w:val="nil"/>
              <w:right w:val="nil"/>
            </w:tcBorders>
            <w:shd w:val="clear" w:color="auto" w:fill="auto"/>
            <w:noWrap/>
            <w:vAlign w:val="bottom"/>
            <w:hideMark/>
          </w:tcPr>
          <w:p w14:paraId="1C777453"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5 066 </w:t>
            </w:r>
          </w:p>
        </w:tc>
        <w:tc>
          <w:tcPr>
            <w:tcW w:w="860" w:type="dxa"/>
            <w:gridSpan w:val="2"/>
            <w:tcBorders>
              <w:top w:val="nil"/>
              <w:left w:val="nil"/>
              <w:bottom w:val="nil"/>
              <w:right w:val="nil"/>
            </w:tcBorders>
            <w:shd w:val="clear" w:color="auto" w:fill="auto"/>
            <w:noWrap/>
            <w:vAlign w:val="bottom"/>
            <w:hideMark/>
          </w:tcPr>
          <w:p w14:paraId="2DB6424F"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4 </w:t>
            </w:r>
          </w:p>
        </w:tc>
      </w:tr>
      <w:tr w:rsidR="00A23F7A" w:rsidRPr="00461A1F" w14:paraId="1CB68C01" w14:textId="77777777" w:rsidTr="00B5765E">
        <w:trPr>
          <w:gridAfter w:val="1"/>
          <w:wAfter w:w="11" w:type="dxa"/>
          <w:trHeight w:val="180"/>
        </w:trPr>
        <w:tc>
          <w:tcPr>
            <w:tcW w:w="5532" w:type="dxa"/>
            <w:gridSpan w:val="2"/>
            <w:tcBorders>
              <w:top w:val="nil"/>
              <w:left w:val="nil"/>
              <w:bottom w:val="nil"/>
              <w:right w:val="nil"/>
            </w:tcBorders>
            <w:shd w:val="clear" w:color="auto" w:fill="auto"/>
            <w:noWrap/>
            <w:vAlign w:val="bottom"/>
            <w:hideMark/>
          </w:tcPr>
          <w:p w14:paraId="4D6C490C"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Stärkta åtgärder mot penningtvätt och finansiering av terrorism (Fi 2019:08 )</w:t>
            </w:r>
          </w:p>
        </w:tc>
        <w:tc>
          <w:tcPr>
            <w:tcW w:w="900" w:type="dxa"/>
            <w:gridSpan w:val="2"/>
            <w:tcBorders>
              <w:top w:val="nil"/>
              <w:left w:val="nil"/>
              <w:bottom w:val="nil"/>
              <w:right w:val="nil"/>
            </w:tcBorders>
            <w:shd w:val="clear" w:color="auto" w:fill="auto"/>
            <w:noWrap/>
            <w:vAlign w:val="bottom"/>
            <w:hideMark/>
          </w:tcPr>
          <w:p w14:paraId="4E3B2B59"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880" w:type="dxa"/>
            <w:gridSpan w:val="2"/>
            <w:tcBorders>
              <w:top w:val="nil"/>
              <w:left w:val="nil"/>
              <w:bottom w:val="nil"/>
              <w:right w:val="nil"/>
            </w:tcBorders>
            <w:shd w:val="clear" w:color="auto" w:fill="auto"/>
            <w:noWrap/>
            <w:vAlign w:val="bottom"/>
            <w:hideMark/>
          </w:tcPr>
          <w:p w14:paraId="4EFAD4F1"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860" w:type="dxa"/>
            <w:gridSpan w:val="2"/>
            <w:tcBorders>
              <w:top w:val="nil"/>
              <w:left w:val="nil"/>
              <w:bottom w:val="nil"/>
              <w:right w:val="nil"/>
            </w:tcBorders>
            <w:shd w:val="clear" w:color="auto" w:fill="auto"/>
            <w:noWrap/>
            <w:vAlign w:val="bottom"/>
            <w:hideMark/>
          </w:tcPr>
          <w:p w14:paraId="07C7F2B4"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r>
      <w:tr w:rsidR="00A23F7A" w:rsidRPr="00461A1F" w14:paraId="7028C33E" w14:textId="77777777" w:rsidTr="00B5765E">
        <w:trPr>
          <w:gridAfter w:val="1"/>
          <w:wAfter w:w="11" w:type="dxa"/>
          <w:trHeight w:val="180"/>
        </w:trPr>
        <w:tc>
          <w:tcPr>
            <w:tcW w:w="5532" w:type="dxa"/>
            <w:gridSpan w:val="2"/>
            <w:tcBorders>
              <w:top w:val="nil"/>
              <w:left w:val="nil"/>
              <w:bottom w:val="nil"/>
              <w:right w:val="nil"/>
            </w:tcBorders>
            <w:shd w:val="clear" w:color="auto" w:fill="auto"/>
            <w:noWrap/>
            <w:vAlign w:val="bottom"/>
            <w:hideMark/>
          </w:tcPr>
          <w:p w14:paraId="2225C713"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Utr. om förenklade skatteregler för att</w:t>
            </w:r>
          </w:p>
        </w:tc>
        <w:tc>
          <w:tcPr>
            <w:tcW w:w="900" w:type="dxa"/>
            <w:gridSpan w:val="2"/>
            <w:tcBorders>
              <w:top w:val="nil"/>
              <w:left w:val="nil"/>
              <w:bottom w:val="nil"/>
              <w:right w:val="nil"/>
            </w:tcBorders>
            <w:shd w:val="clear" w:color="auto" w:fill="auto"/>
            <w:noWrap/>
            <w:vAlign w:val="bottom"/>
            <w:hideMark/>
          </w:tcPr>
          <w:p w14:paraId="1E52ED09"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880" w:type="dxa"/>
            <w:gridSpan w:val="2"/>
            <w:tcBorders>
              <w:top w:val="nil"/>
              <w:left w:val="nil"/>
              <w:bottom w:val="nil"/>
              <w:right w:val="nil"/>
            </w:tcBorders>
            <w:shd w:val="clear" w:color="auto" w:fill="auto"/>
            <w:noWrap/>
            <w:vAlign w:val="bottom"/>
            <w:hideMark/>
          </w:tcPr>
          <w:p w14:paraId="6E5C3088"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w:t>
            </w:r>
          </w:p>
        </w:tc>
        <w:tc>
          <w:tcPr>
            <w:tcW w:w="860" w:type="dxa"/>
            <w:gridSpan w:val="2"/>
            <w:tcBorders>
              <w:top w:val="nil"/>
              <w:left w:val="nil"/>
              <w:bottom w:val="nil"/>
              <w:right w:val="nil"/>
            </w:tcBorders>
            <w:shd w:val="clear" w:color="auto" w:fill="auto"/>
            <w:noWrap/>
            <w:vAlign w:val="bottom"/>
            <w:hideMark/>
          </w:tcPr>
          <w:p w14:paraId="61BECF6F"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w:t>
            </w:r>
          </w:p>
        </w:tc>
      </w:tr>
      <w:tr w:rsidR="00A23F7A" w:rsidRPr="00461A1F" w14:paraId="1DDBA239" w14:textId="77777777" w:rsidTr="00B5765E">
        <w:trPr>
          <w:gridAfter w:val="1"/>
          <w:wAfter w:w="11" w:type="dxa"/>
          <w:trHeight w:val="180"/>
        </w:trPr>
        <w:tc>
          <w:tcPr>
            <w:tcW w:w="5532" w:type="dxa"/>
            <w:gridSpan w:val="2"/>
            <w:tcBorders>
              <w:top w:val="nil"/>
              <w:left w:val="nil"/>
              <w:bottom w:val="nil"/>
              <w:right w:val="nil"/>
            </w:tcBorders>
            <w:shd w:val="clear" w:color="auto" w:fill="auto"/>
            <w:noWrap/>
            <w:vAlign w:val="bottom"/>
            <w:hideMark/>
          </w:tcPr>
          <w:p w14:paraId="66D70D45" w14:textId="38E58952"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underlätta och främja egenföretagande</w:t>
            </w:r>
            <w:r w:rsidR="00213F0D">
              <w:rPr>
                <w:rFonts w:ascii="Arial" w:eastAsia="Times New Roman" w:hAnsi="Arial" w:cs="Arial"/>
                <w:sz w:val="14"/>
                <w:szCs w:val="14"/>
                <w:lang w:eastAsia="sv-SE"/>
              </w:rPr>
              <w:t xml:space="preserve"> </w:t>
            </w:r>
            <w:r w:rsidRPr="00461A1F">
              <w:rPr>
                <w:rFonts w:ascii="Arial" w:eastAsia="Times New Roman" w:hAnsi="Arial" w:cs="Arial"/>
                <w:sz w:val="14"/>
                <w:szCs w:val="14"/>
                <w:lang w:eastAsia="sv-SE"/>
              </w:rPr>
              <w:t>(Fi 2019:09)</w:t>
            </w:r>
          </w:p>
        </w:tc>
        <w:tc>
          <w:tcPr>
            <w:tcW w:w="900" w:type="dxa"/>
            <w:gridSpan w:val="2"/>
            <w:tcBorders>
              <w:top w:val="nil"/>
              <w:left w:val="nil"/>
              <w:bottom w:val="nil"/>
              <w:right w:val="nil"/>
            </w:tcBorders>
            <w:shd w:val="clear" w:color="auto" w:fill="auto"/>
            <w:noWrap/>
            <w:vAlign w:val="bottom"/>
            <w:hideMark/>
          </w:tcPr>
          <w:p w14:paraId="6324F1B2"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880" w:type="dxa"/>
            <w:gridSpan w:val="2"/>
            <w:tcBorders>
              <w:top w:val="nil"/>
              <w:left w:val="nil"/>
              <w:bottom w:val="nil"/>
              <w:right w:val="nil"/>
            </w:tcBorders>
            <w:shd w:val="clear" w:color="auto" w:fill="auto"/>
            <w:noWrap/>
            <w:vAlign w:val="bottom"/>
            <w:hideMark/>
          </w:tcPr>
          <w:p w14:paraId="1B592D81"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860" w:type="dxa"/>
            <w:gridSpan w:val="2"/>
            <w:tcBorders>
              <w:top w:val="nil"/>
              <w:left w:val="nil"/>
              <w:bottom w:val="nil"/>
              <w:right w:val="nil"/>
            </w:tcBorders>
            <w:shd w:val="clear" w:color="auto" w:fill="auto"/>
            <w:noWrap/>
            <w:vAlign w:val="bottom"/>
            <w:hideMark/>
          </w:tcPr>
          <w:p w14:paraId="473380A9"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r>
      <w:tr w:rsidR="00A23F7A" w:rsidRPr="00461A1F" w14:paraId="3D02FA4E" w14:textId="77777777" w:rsidTr="00B5765E">
        <w:trPr>
          <w:gridAfter w:val="1"/>
          <w:wAfter w:w="11" w:type="dxa"/>
          <w:trHeight w:val="180"/>
        </w:trPr>
        <w:tc>
          <w:tcPr>
            <w:tcW w:w="5532" w:type="dxa"/>
            <w:gridSpan w:val="2"/>
            <w:tcBorders>
              <w:top w:val="nil"/>
              <w:left w:val="nil"/>
              <w:bottom w:val="nil"/>
              <w:right w:val="nil"/>
            </w:tcBorders>
            <w:shd w:val="clear" w:color="auto" w:fill="auto"/>
            <w:noWrap/>
            <w:vAlign w:val="bottom"/>
            <w:hideMark/>
          </w:tcPr>
          <w:p w14:paraId="0DEB1B7C" w14:textId="411DA1D2"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Utr. nytt regelverk om säkerställda obligationer</w:t>
            </w:r>
            <w:r w:rsidR="00213F0D">
              <w:rPr>
                <w:rFonts w:ascii="Arial" w:eastAsia="Times New Roman" w:hAnsi="Arial" w:cs="Arial"/>
                <w:sz w:val="14"/>
                <w:szCs w:val="14"/>
                <w:lang w:eastAsia="sv-SE"/>
              </w:rPr>
              <w:t xml:space="preserve"> </w:t>
            </w:r>
            <w:r w:rsidRPr="00461A1F">
              <w:rPr>
                <w:rFonts w:ascii="Arial" w:eastAsia="Times New Roman" w:hAnsi="Arial" w:cs="Arial"/>
                <w:sz w:val="14"/>
                <w:szCs w:val="14"/>
                <w:lang w:eastAsia="sv-SE"/>
              </w:rPr>
              <w:t>(Fi 2019:10 )</w:t>
            </w:r>
          </w:p>
        </w:tc>
        <w:tc>
          <w:tcPr>
            <w:tcW w:w="900" w:type="dxa"/>
            <w:gridSpan w:val="2"/>
            <w:tcBorders>
              <w:top w:val="nil"/>
              <w:left w:val="nil"/>
              <w:bottom w:val="nil"/>
              <w:right w:val="nil"/>
            </w:tcBorders>
            <w:shd w:val="clear" w:color="auto" w:fill="auto"/>
            <w:noWrap/>
            <w:vAlign w:val="bottom"/>
            <w:hideMark/>
          </w:tcPr>
          <w:p w14:paraId="0F8A0F0F"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880" w:type="dxa"/>
            <w:gridSpan w:val="2"/>
            <w:tcBorders>
              <w:top w:val="nil"/>
              <w:left w:val="nil"/>
              <w:bottom w:val="nil"/>
              <w:right w:val="nil"/>
            </w:tcBorders>
            <w:shd w:val="clear" w:color="auto" w:fill="auto"/>
            <w:noWrap/>
            <w:vAlign w:val="bottom"/>
            <w:hideMark/>
          </w:tcPr>
          <w:p w14:paraId="3E706FF7"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860" w:type="dxa"/>
            <w:gridSpan w:val="2"/>
            <w:tcBorders>
              <w:top w:val="nil"/>
              <w:left w:val="nil"/>
              <w:bottom w:val="nil"/>
              <w:right w:val="nil"/>
            </w:tcBorders>
            <w:shd w:val="clear" w:color="auto" w:fill="auto"/>
            <w:noWrap/>
            <w:vAlign w:val="bottom"/>
            <w:hideMark/>
          </w:tcPr>
          <w:p w14:paraId="7A843570"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r>
      <w:tr w:rsidR="00A23F7A" w:rsidRPr="00461A1F" w14:paraId="64F207E9" w14:textId="77777777" w:rsidTr="00B5765E">
        <w:trPr>
          <w:gridAfter w:val="1"/>
          <w:wAfter w:w="11" w:type="dxa"/>
          <w:trHeight w:val="180"/>
        </w:trPr>
        <w:tc>
          <w:tcPr>
            <w:tcW w:w="5532" w:type="dxa"/>
            <w:gridSpan w:val="2"/>
            <w:tcBorders>
              <w:top w:val="nil"/>
              <w:left w:val="nil"/>
              <w:bottom w:val="nil"/>
              <w:right w:val="nil"/>
            </w:tcBorders>
            <w:shd w:val="clear" w:color="auto" w:fill="auto"/>
            <w:noWrap/>
            <w:vAlign w:val="bottom"/>
            <w:hideMark/>
          </w:tcPr>
          <w:p w14:paraId="36495C7A"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Lokal statlig service ( Fi 2019:B )</w:t>
            </w:r>
          </w:p>
        </w:tc>
        <w:tc>
          <w:tcPr>
            <w:tcW w:w="900" w:type="dxa"/>
            <w:gridSpan w:val="2"/>
            <w:tcBorders>
              <w:top w:val="nil"/>
              <w:left w:val="nil"/>
              <w:bottom w:val="nil"/>
              <w:right w:val="nil"/>
            </w:tcBorders>
            <w:shd w:val="clear" w:color="auto" w:fill="auto"/>
            <w:noWrap/>
            <w:vAlign w:val="bottom"/>
            <w:hideMark/>
          </w:tcPr>
          <w:p w14:paraId="376D7B81"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880" w:type="dxa"/>
            <w:gridSpan w:val="2"/>
            <w:tcBorders>
              <w:top w:val="nil"/>
              <w:left w:val="nil"/>
              <w:bottom w:val="nil"/>
              <w:right w:val="nil"/>
            </w:tcBorders>
            <w:shd w:val="clear" w:color="auto" w:fill="auto"/>
            <w:noWrap/>
            <w:vAlign w:val="bottom"/>
            <w:hideMark/>
          </w:tcPr>
          <w:p w14:paraId="7E27CCC4"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860" w:type="dxa"/>
            <w:gridSpan w:val="2"/>
            <w:tcBorders>
              <w:top w:val="nil"/>
              <w:left w:val="nil"/>
              <w:bottom w:val="nil"/>
              <w:right w:val="nil"/>
            </w:tcBorders>
            <w:shd w:val="clear" w:color="auto" w:fill="auto"/>
            <w:noWrap/>
            <w:vAlign w:val="bottom"/>
            <w:hideMark/>
          </w:tcPr>
          <w:p w14:paraId="57E7714A"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r>
      <w:tr w:rsidR="00A23F7A" w:rsidRPr="00461A1F" w14:paraId="6AC9408C" w14:textId="77777777" w:rsidTr="00B5765E">
        <w:trPr>
          <w:gridAfter w:val="1"/>
          <w:wAfter w:w="11" w:type="dxa"/>
          <w:trHeight w:val="180"/>
        </w:trPr>
        <w:tc>
          <w:tcPr>
            <w:tcW w:w="5532" w:type="dxa"/>
            <w:gridSpan w:val="2"/>
            <w:tcBorders>
              <w:top w:val="nil"/>
              <w:left w:val="nil"/>
              <w:bottom w:val="nil"/>
              <w:right w:val="nil"/>
            </w:tcBorders>
            <w:shd w:val="clear" w:color="auto" w:fill="auto"/>
            <w:noWrap/>
            <w:vAlign w:val="bottom"/>
            <w:hideMark/>
          </w:tcPr>
          <w:p w14:paraId="3426624B" w14:textId="77777777" w:rsidR="00A23F7A" w:rsidRPr="00461A1F" w:rsidRDefault="00A23F7A" w:rsidP="00B5765E">
            <w:pPr>
              <w:jc w:val="right"/>
              <w:rPr>
                <w:rFonts w:ascii="Arial" w:eastAsia="Times New Roman" w:hAnsi="Arial" w:cs="Arial"/>
                <w:sz w:val="14"/>
                <w:szCs w:val="14"/>
                <w:lang w:eastAsia="sv-SE"/>
              </w:rPr>
            </w:pPr>
          </w:p>
        </w:tc>
        <w:tc>
          <w:tcPr>
            <w:tcW w:w="900" w:type="dxa"/>
            <w:gridSpan w:val="2"/>
            <w:tcBorders>
              <w:top w:val="nil"/>
              <w:left w:val="nil"/>
              <w:bottom w:val="nil"/>
              <w:right w:val="nil"/>
            </w:tcBorders>
            <w:shd w:val="clear" w:color="auto" w:fill="auto"/>
            <w:noWrap/>
            <w:vAlign w:val="bottom"/>
            <w:hideMark/>
          </w:tcPr>
          <w:p w14:paraId="3F959942" w14:textId="77777777" w:rsidR="00A23F7A" w:rsidRPr="00461A1F" w:rsidRDefault="00A23F7A" w:rsidP="00B5765E">
            <w:pPr>
              <w:rPr>
                <w:rFonts w:eastAsia="Times New Roman" w:cs="Times New Roman"/>
                <w:lang w:eastAsia="sv-SE"/>
              </w:rPr>
            </w:pPr>
          </w:p>
        </w:tc>
        <w:tc>
          <w:tcPr>
            <w:tcW w:w="880" w:type="dxa"/>
            <w:gridSpan w:val="2"/>
            <w:tcBorders>
              <w:top w:val="nil"/>
              <w:left w:val="nil"/>
              <w:bottom w:val="nil"/>
              <w:right w:val="nil"/>
            </w:tcBorders>
            <w:shd w:val="clear" w:color="auto" w:fill="auto"/>
            <w:noWrap/>
            <w:vAlign w:val="bottom"/>
            <w:hideMark/>
          </w:tcPr>
          <w:p w14:paraId="692553CA" w14:textId="77777777" w:rsidR="00A23F7A" w:rsidRPr="00461A1F" w:rsidRDefault="00A23F7A" w:rsidP="00B5765E">
            <w:pPr>
              <w:rPr>
                <w:rFonts w:eastAsia="Times New Roman" w:cs="Times New Roman"/>
                <w:lang w:eastAsia="sv-SE"/>
              </w:rPr>
            </w:pPr>
          </w:p>
        </w:tc>
        <w:tc>
          <w:tcPr>
            <w:tcW w:w="860" w:type="dxa"/>
            <w:gridSpan w:val="2"/>
            <w:tcBorders>
              <w:top w:val="nil"/>
              <w:left w:val="nil"/>
              <w:bottom w:val="nil"/>
              <w:right w:val="nil"/>
            </w:tcBorders>
            <w:shd w:val="clear" w:color="auto" w:fill="auto"/>
            <w:noWrap/>
            <w:vAlign w:val="bottom"/>
            <w:hideMark/>
          </w:tcPr>
          <w:p w14:paraId="580C4BEA" w14:textId="77777777" w:rsidR="00A23F7A" w:rsidRPr="00461A1F" w:rsidRDefault="00A23F7A" w:rsidP="00B5765E">
            <w:pPr>
              <w:rPr>
                <w:rFonts w:eastAsia="Times New Roman" w:cs="Times New Roman"/>
                <w:lang w:eastAsia="sv-SE"/>
              </w:rPr>
            </w:pPr>
          </w:p>
        </w:tc>
      </w:tr>
      <w:tr w:rsidR="00A23F7A" w:rsidRPr="00461A1F" w14:paraId="33268FC1" w14:textId="77777777" w:rsidTr="00B5765E">
        <w:trPr>
          <w:gridAfter w:val="1"/>
          <w:wAfter w:w="11" w:type="dxa"/>
          <w:trHeight w:val="180"/>
        </w:trPr>
        <w:tc>
          <w:tcPr>
            <w:tcW w:w="5532" w:type="dxa"/>
            <w:gridSpan w:val="2"/>
            <w:tcBorders>
              <w:top w:val="nil"/>
              <w:left w:val="nil"/>
              <w:bottom w:val="nil"/>
              <w:right w:val="nil"/>
            </w:tcBorders>
            <w:shd w:val="clear" w:color="auto" w:fill="auto"/>
            <w:noWrap/>
            <w:vAlign w:val="bottom"/>
            <w:hideMark/>
          </w:tcPr>
          <w:p w14:paraId="45BE3451" w14:textId="77777777" w:rsidR="00A23F7A" w:rsidRPr="00461A1F" w:rsidRDefault="00A23F7A" w:rsidP="00B5765E">
            <w:pPr>
              <w:rPr>
                <w:rFonts w:eastAsia="Times New Roman" w:cs="Times New Roman"/>
                <w:lang w:eastAsia="sv-SE"/>
              </w:rPr>
            </w:pPr>
          </w:p>
        </w:tc>
        <w:tc>
          <w:tcPr>
            <w:tcW w:w="900" w:type="dxa"/>
            <w:gridSpan w:val="2"/>
            <w:tcBorders>
              <w:top w:val="nil"/>
              <w:left w:val="nil"/>
              <w:bottom w:val="nil"/>
              <w:right w:val="nil"/>
            </w:tcBorders>
            <w:shd w:val="clear" w:color="auto" w:fill="auto"/>
            <w:noWrap/>
            <w:vAlign w:val="bottom"/>
            <w:hideMark/>
          </w:tcPr>
          <w:p w14:paraId="2CE9F233" w14:textId="77777777" w:rsidR="00A23F7A" w:rsidRPr="00461A1F" w:rsidRDefault="00A23F7A" w:rsidP="00B5765E">
            <w:pPr>
              <w:rPr>
                <w:rFonts w:eastAsia="Times New Roman" w:cs="Times New Roman"/>
                <w:lang w:eastAsia="sv-SE"/>
              </w:rPr>
            </w:pPr>
          </w:p>
        </w:tc>
        <w:tc>
          <w:tcPr>
            <w:tcW w:w="880" w:type="dxa"/>
            <w:gridSpan w:val="2"/>
            <w:tcBorders>
              <w:top w:val="nil"/>
              <w:left w:val="nil"/>
              <w:bottom w:val="nil"/>
              <w:right w:val="nil"/>
            </w:tcBorders>
            <w:shd w:val="clear" w:color="auto" w:fill="auto"/>
            <w:noWrap/>
            <w:vAlign w:val="bottom"/>
            <w:hideMark/>
          </w:tcPr>
          <w:p w14:paraId="25FD6226" w14:textId="77777777" w:rsidR="00A23F7A" w:rsidRPr="00461A1F" w:rsidRDefault="00A23F7A" w:rsidP="00B5765E">
            <w:pPr>
              <w:rPr>
                <w:rFonts w:eastAsia="Times New Roman" w:cs="Times New Roman"/>
                <w:lang w:eastAsia="sv-SE"/>
              </w:rPr>
            </w:pPr>
          </w:p>
        </w:tc>
        <w:tc>
          <w:tcPr>
            <w:tcW w:w="860" w:type="dxa"/>
            <w:gridSpan w:val="2"/>
            <w:tcBorders>
              <w:top w:val="nil"/>
              <w:left w:val="nil"/>
              <w:bottom w:val="nil"/>
              <w:right w:val="nil"/>
            </w:tcBorders>
            <w:shd w:val="clear" w:color="auto" w:fill="auto"/>
            <w:noWrap/>
            <w:vAlign w:val="bottom"/>
            <w:hideMark/>
          </w:tcPr>
          <w:p w14:paraId="04AB1A8F" w14:textId="77777777" w:rsidR="00A23F7A" w:rsidRPr="00461A1F" w:rsidRDefault="00A23F7A" w:rsidP="00B5765E">
            <w:pPr>
              <w:rPr>
                <w:rFonts w:eastAsia="Times New Roman" w:cs="Times New Roman"/>
                <w:lang w:eastAsia="sv-SE"/>
              </w:rPr>
            </w:pPr>
          </w:p>
        </w:tc>
      </w:tr>
      <w:tr w:rsidR="00A23F7A" w:rsidRPr="00461A1F" w14:paraId="11DC8E73" w14:textId="77777777" w:rsidTr="00B5765E">
        <w:trPr>
          <w:gridAfter w:val="1"/>
          <w:wAfter w:w="11" w:type="dxa"/>
          <w:trHeight w:val="180"/>
        </w:trPr>
        <w:tc>
          <w:tcPr>
            <w:tcW w:w="5532" w:type="dxa"/>
            <w:gridSpan w:val="2"/>
            <w:tcBorders>
              <w:top w:val="nil"/>
              <w:left w:val="nil"/>
              <w:bottom w:val="nil"/>
              <w:right w:val="nil"/>
            </w:tcBorders>
            <w:shd w:val="clear" w:color="auto" w:fill="auto"/>
            <w:noWrap/>
            <w:vAlign w:val="bottom"/>
            <w:hideMark/>
          </w:tcPr>
          <w:p w14:paraId="6965B49B"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w:t>
            </w:r>
            <w:r w:rsidRPr="00461A1F">
              <w:rPr>
                <w:rFonts w:ascii="Arial" w:eastAsia="Times New Roman" w:hAnsi="Arial" w:cs="Arial"/>
                <w:b/>
                <w:bCs/>
                <w:sz w:val="14"/>
                <w:szCs w:val="14"/>
                <w:lang w:eastAsia="sv-SE"/>
              </w:rPr>
              <w:t xml:space="preserve">            Summa</w:t>
            </w:r>
          </w:p>
        </w:tc>
        <w:tc>
          <w:tcPr>
            <w:tcW w:w="900" w:type="dxa"/>
            <w:gridSpan w:val="2"/>
            <w:tcBorders>
              <w:top w:val="nil"/>
              <w:left w:val="nil"/>
              <w:bottom w:val="nil"/>
              <w:right w:val="nil"/>
            </w:tcBorders>
            <w:shd w:val="clear" w:color="auto" w:fill="auto"/>
            <w:noWrap/>
            <w:vAlign w:val="bottom"/>
            <w:hideMark/>
          </w:tcPr>
          <w:p w14:paraId="7DCE81CF" w14:textId="77777777" w:rsidR="00A23F7A" w:rsidRPr="00461A1F" w:rsidRDefault="00A23F7A" w:rsidP="00B5765E">
            <w:pPr>
              <w:jc w:val="right"/>
              <w:rPr>
                <w:rFonts w:ascii="Arial" w:eastAsia="Times New Roman" w:hAnsi="Arial" w:cs="Arial"/>
                <w:b/>
                <w:bCs/>
                <w:sz w:val="14"/>
                <w:szCs w:val="14"/>
                <w:lang w:eastAsia="sv-SE"/>
              </w:rPr>
            </w:pPr>
            <w:r w:rsidRPr="00461A1F">
              <w:rPr>
                <w:rFonts w:ascii="Arial" w:eastAsia="Times New Roman" w:hAnsi="Arial" w:cs="Arial"/>
                <w:b/>
                <w:bCs/>
                <w:sz w:val="14"/>
                <w:szCs w:val="14"/>
                <w:lang w:eastAsia="sv-SE"/>
              </w:rPr>
              <w:t xml:space="preserve">120 558 </w:t>
            </w:r>
          </w:p>
        </w:tc>
        <w:tc>
          <w:tcPr>
            <w:tcW w:w="880" w:type="dxa"/>
            <w:gridSpan w:val="2"/>
            <w:tcBorders>
              <w:top w:val="nil"/>
              <w:left w:val="nil"/>
              <w:bottom w:val="nil"/>
              <w:right w:val="nil"/>
            </w:tcBorders>
            <w:shd w:val="clear" w:color="auto" w:fill="auto"/>
            <w:noWrap/>
            <w:vAlign w:val="bottom"/>
            <w:hideMark/>
          </w:tcPr>
          <w:p w14:paraId="7656EACA" w14:textId="77777777" w:rsidR="00A23F7A" w:rsidRPr="00461A1F" w:rsidRDefault="00A23F7A" w:rsidP="00B5765E">
            <w:pPr>
              <w:jc w:val="right"/>
              <w:rPr>
                <w:rFonts w:ascii="Arial" w:eastAsia="Times New Roman" w:hAnsi="Arial" w:cs="Arial"/>
                <w:b/>
                <w:bCs/>
                <w:sz w:val="14"/>
                <w:szCs w:val="14"/>
                <w:lang w:eastAsia="sv-SE"/>
              </w:rPr>
            </w:pPr>
            <w:r w:rsidRPr="00461A1F">
              <w:rPr>
                <w:rFonts w:ascii="Arial" w:eastAsia="Times New Roman" w:hAnsi="Arial" w:cs="Arial"/>
                <w:b/>
                <w:bCs/>
                <w:sz w:val="14"/>
                <w:szCs w:val="14"/>
                <w:lang w:eastAsia="sv-SE"/>
              </w:rPr>
              <w:t xml:space="preserve">44 984 </w:t>
            </w:r>
          </w:p>
        </w:tc>
        <w:tc>
          <w:tcPr>
            <w:tcW w:w="860" w:type="dxa"/>
            <w:gridSpan w:val="2"/>
            <w:tcBorders>
              <w:top w:val="nil"/>
              <w:left w:val="nil"/>
              <w:bottom w:val="nil"/>
              <w:right w:val="nil"/>
            </w:tcBorders>
            <w:shd w:val="clear" w:color="auto" w:fill="auto"/>
            <w:noWrap/>
            <w:vAlign w:val="bottom"/>
            <w:hideMark/>
          </w:tcPr>
          <w:p w14:paraId="7F7A4CAD" w14:textId="77777777" w:rsidR="00A23F7A" w:rsidRPr="00461A1F" w:rsidRDefault="00A23F7A" w:rsidP="00B5765E">
            <w:pPr>
              <w:jc w:val="right"/>
              <w:rPr>
                <w:rFonts w:ascii="Arial" w:eastAsia="Times New Roman" w:hAnsi="Arial" w:cs="Arial"/>
                <w:b/>
                <w:bCs/>
                <w:sz w:val="14"/>
                <w:szCs w:val="14"/>
                <w:lang w:eastAsia="sv-SE"/>
              </w:rPr>
            </w:pPr>
            <w:r w:rsidRPr="00461A1F">
              <w:rPr>
                <w:rFonts w:ascii="Arial" w:eastAsia="Times New Roman" w:hAnsi="Arial" w:cs="Arial"/>
                <w:b/>
                <w:bCs/>
                <w:sz w:val="14"/>
                <w:szCs w:val="14"/>
                <w:lang w:eastAsia="sv-SE"/>
              </w:rPr>
              <w:t xml:space="preserve">2 833 </w:t>
            </w:r>
          </w:p>
        </w:tc>
      </w:tr>
      <w:tr w:rsidR="00A23F7A" w:rsidRPr="00461A1F" w14:paraId="32660AAC" w14:textId="77777777" w:rsidTr="00B5765E">
        <w:trPr>
          <w:gridAfter w:val="1"/>
          <w:wAfter w:w="11" w:type="dxa"/>
          <w:trHeight w:val="180"/>
        </w:trPr>
        <w:tc>
          <w:tcPr>
            <w:tcW w:w="5532" w:type="dxa"/>
            <w:gridSpan w:val="2"/>
            <w:tcBorders>
              <w:top w:val="nil"/>
              <w:left w:val="nil"/>
              <w:bottom w:val="nil"/>
              <w:right w:val="nil"/>
            </w:tcBorders>
            <w:shd w:val="clear" w:color="auto" w:fill="auto"/>
            <w:noWrap/>
            <w:vAlign w:val="bottom"/>
            <w:hideMark/>
          </w:tcPr>
          <w:p w14:paraId="55518028" w14:textId="77777777" w:rsidR="00A23F7A" w:rsidRPr="00461A1F" w:rsidRDefault="00A23F7A" w:rsidP="00B5765E">
            <w:pPr>
              <w:jc w:val="right"/>
              <w:rPr>
                <w:rFonts w:ascii="Arial" w:eastAsia="Times New Roman" w:hAnsi="Arial" w:cs="Arial"/>
                <w:b/>
                <w:bCs/>
                <w:sz w:val="14"/>
                <w:szCs w:val="14"/>
                <w:lang w:eastAsia="sv-SE"/>
              </w:rPr>
            </w:pPr>
          </w:p>
        </w:tc>
        <w:tc>
          <w:tcPr>
            <w:tcW w:w="900" w:type="dxa"/>
            <w:gridSpan w:val="2"/>
            <w:tcBorders>
              <w:top w:val="nil"/>
              <w:left w:val="nil"/>
              <w:bottom w:val="nil"/>
              <w:right w:val="nil"/>
            </w:tcBorders>
            <w:shd w:val="clear" w:color="auto" w:fill="auto"/>
            <w:noWrap/>
            <w:vAlign w:val="bottom"/>
            <w:hideMark/>
          </w:tcPr>
          <w:p w14:paraId="32AE6915" w14:textId="77777777" w:rsidR="00A23F7A" w:rsidRPr="00461A1F" w:rsidRDefault="00A23F7A" w:rsidP="00B5765E">
            <w:pPr>
              <w:rPr>
                <w:rFonts w:eastAsia="Times New Roman" w:cs="Times New Roman"/>
                <w:lang w:eastAsia="sv-SE"/>
              </w:rPr>
            </w:pPr>
          </w:p>
        </w:tc>
        <w:tc>
          <w:tcPr>
            <w:tcW w:w="880" w:type="dxa"/>
            <w:gridSpan w:val="2"/>
            <w:tcBorders>
              <w:top w:val="nil"/>
              <w:left w:val="nil"/>
              <w:bottom w:val="nil"/>
              <w:right w:val="nil"/>
            </w:tcBorders>
            <w:shd w:val="clear" w:color="auto" w:fill="auto"/>
            <w:noWrap/>
            <w:vAlign w:val="bottom"/>
            <w:hideMark/>
          </w:tcPr>
          <w:p w14:paraId="68020957" w14:textId="77777777" w:rsidR="00A23F7A" w:rsidRPr="00461A1F" w:rsidRDefault="00A23F7A" w:rsidP="00B5765E">
            <w:pPr>
              <w:jc w:val="right"/>
              <w:rPr>
                <w:rFonts w:eastAsia="Times New Roman" w:cs="Times New Roman"/>
                <w:lang w:eastAsia="sv-SE"/>
              </w:rPr>
            </w:pPr>
          </w:p>
        </w:tc>
        <w:tc>
          <w:tcPr>
            <w:tcW w:w="860" w:type="dxa"/>
            <w:gridSpan w:val="2"/>
            <w:tcBorders>
              <w:top w:val="nil"/>
              <w:left w:val="nil"/>
              <w:bottom w:val="nil"/>
              <w:right w:val="nil"/>
            </w:tcBorders>
            <w:shd w:val="clear" w:color="auto" w:fill="auto"/>
            <w:noWrap/>
            <w:vAlign w:val="bottom"/>
            <w:hideMark/>
          </w:tcPr>
          <w:p w14:paraId="312D5015" w14:textId="77777777" w:rsidR="00A23F7A" w:rsidRPr="00461A1F" w:rsidRDefault="00A23F7A" w:rsidP="00B5765E">
            <w:pPr>
              <w:jc w:val="right"/>
              <w:rPr>
                <w:rFonts w:eastAsia="Times New Roman" w:cs="Times New Roman"/>
                <w:lang w:eastAsia="sv-SE"/>
              </w:rPr>
            </w:pPr>
          </w:p>
        </w:tc>
      </w:tr>
      <w:tr w:rsidR="00A23F7A" w:rsidRPr="00461A1F" w14:paraId="5B33AD16" w14:textId="77777777" w:rsidTr="00B5765E">
        <w:trPr>
          <w:gridAfter w:val="1"/>
          <w:wAfter w:w="11" w:type="dxa"/>
          <w:trHeight w:val="180"/>
        </w:trPr>
        <w:tc>
          <w:tcPr>
            <w:tcW w:w="5532" w:type="dxa"/>
            <w:gridSpan w:val="2"/>
            <w:tcBorders>
              <w:top w:val="nil"/>
              <w:left w:val="nil"/>
              <w:bottom w:val="nil"/>
              <w:right w:val="nil"/>
            </w:tcBorders>
            <w:shd w:val="clear" w:color="auto" w:fill="auto"/>
            <w:noWrap/>
            <w:vAlign w:val="bottom"/>
            <w:hideMark/>
          </w:tcPr>
          <w:p w14:paraId="0FB4488C" w14:textId="77777777" w:rsidR="00A23F7A" w:rsidRPr="00461A1F" w:rsidRDefault="00A23F7A" w:rsidP="00B5765E">
            <w:pPr>
              <w:rPr>
                <w:rFonts w:ascii="Arial" w:eastAsia="Times New Roman" w:hAnsi="Arial" w:cs="Arial"/>
                <w:b/>
                <w:bCs/>
                <w:sz w:val="14"/>
                <w:szCs w:val="14"/>
                <w:lang w:eastAsia="sv-SE"/>
              </w:rPr>
            </w:pPr>
            <w:r w:rsidRPr="00461A1F">
              <w:rPr>
                <w:rFonts w:ascii="Arial" w:eastAsia="Times New Roman" w:hAnsi="Arial" w:cs="Arial"/>
                <w:b/>
                <w:bCs/>
                <w:sz w:val="14"/>
                <w:szCs w:val="14"/>
                <w:lang w:eastAsia="sv-SE"/>
              </w:rPr>
              <w:t>Kommittéer som slutredovisat sitt uppdrag</w:t>
            </w:r>
          </w:p>
        </w:tc>
        <w:tc>
          <w:tcPr>
            <w:tcW w:w="900" w:type="dxa"/>
            <w:gridSpan w:val="2"/>
            <w:tcBorders>
              <w:top w:val="nil"/>
              <w:left w:val="nil"/>
              <w:bottom w:val="nil"/>
              <w:right w:val="nil"/>
            </w:tcBorders>
            <w:shd w:val="clear" w:color="auto" w:fill="auto"/>
            <w:noWrap/>
            <w:vAlign w:val="bottom"/>
            <w:hideMark/>
          </w:tcPr>
          <w:p w14:paraId="124FD118" w14:textId="77777777" w:rsidR="00A23F7A" w:rsidRPr="00461A1F" w:rsidRDefault="00A23F7A" w:rsidP="00B5765E">
            <w:pPr>
              <w:rPr>
                <w:rFonts w:ascii="Arial" w:eastAsia="Times New Roman" w:hAnsi="Arial" w:cs="Arial"/>
                <w:b/>
                <w:bCs/>
                <w:sz w:val="14"/>
                <w:szCs w:val="14"/>
                <w:lang w:eastAsia="sv-SE"/>
              </w:rPr>
            </w:pPr>
          </w:p>
        </w:tc>
        <w:tc>
          <w:tcPr>
            <w:tcW w:w="880" w:type="dxa"/>
            <w:gridSpan w:val="2"/>
            <w:tcBorders>
              <w:top w:val="nil"/>
              <w:left w:val="nil"/>
              <w:bottom w:val="nil"/>
              <w:right w:val="nil"/>
            </w:tcBorders>
            <w:shd w:val="clear" w:color="auto" w:fill="auto"/>
            <w:noWrap/>
            <w:vAlign w:val="bottom"/>
            <w:hideMark/>
          </w:tcPr>
          <w:p w14:paraId="1B153BF8" w14:textId="77777777" w:rsidR="00A23F7A" w:rsidRPr="00461A1F" w:rsidRDefault="00A23F7A" w:rsidP="00B5765E">
            <w:pPr>
              <w:jc w:val="right"/>
              <w:rPr>
                <w:rFonts w:eastAsia="Times New Roman" w:cs="Times New Roman"/>
                <w:lang w:eastAsia="sv-SE"/>
              </w:rPr>
            </w:pPr>
          </w:p>
        </w:tc>
        <w:tc>
          <w:tcPr>
            <w:tcW w:w="860" w:type="dxa"/>
            <w:gridSpan w:val="2"/>
            <w:tcBorders>
              <w:top w:val="nil"/>
              <w:left w:val="nil"/>
              <w:bottom w:val="nil"/>
              <w:right w:val="nil"/>
            </w:tcBorders>
            <w:shd w:val="clear" w:color="auto" w:fill="auto"/>
            <w:noWrap/>
            <w:vAlign w:val="bottom"/>
            <w:hideMark/>
          </w:tcPr>
          <w:p w14:paraId="18AA600E" w14:textId="77777777" w:rsidR="00A23F7A" w:rsidRPr="00461A1F" w:rsidRDefault="00A23F7A" w:rsidP="00B5765E">
            <w:pPr>
              <w:jc w:val="right"/>
              <w:rPr>
                <w:rFonts w:eastAsia="Times New Roman" w:cs="Times New Roman"/>
                <w:lang w:eastAsia="sv-SE"/>
              </w:rPr>
            </w:pPr>
          </w:p>
        </w:tc>
      </w:tr>
      <w:tr w:rsidR="00A23F7A" w:rsidRPr="00461A1F" w14:paraId="13984AAA" w14:textId="77777777" w:rsidTr="00B5765E">
        <w:trPr>
          <w:gridAfter w:val="1"/>
          <w:wAfter w:w="11" w:type="dxa"/>
          <w:trHeight w:val="180"/>
        </w:trPr>
        <w:tc>
          <w:tcPr>
            <w:tcW w:w="5532" w:type="dxa"/>
            <w:gridSpan w:val="2"/>
            <w:tcBorders>
              <w:top w:val="nil"/>
              <w:left w:val="nil"/>
              <w:bottom w:val="nil"/>
              <w:right w:val="nil"/>
            </w:tcBorders>
            <w:shd w:val="clear" w:color="auto" w:fill="auto"/>
            <w:noWrap/>
            <w:vAlign w:val="bottom"/>
            <w:hideMark/>
          </w:tcPr>
          <w:p w14:paraId="68840114" w14:textId="77777777" w:rsidR="00A23F7A" w:rsidRPr="00461A1F" w:rsidRDefault="00A23F7A" w:rsidP="00B5765E">
            <w:pPr>
              <w:rPr>
                <w:rFonts w:ascii="Arial" w:eastAsia="Times New Roman" w:hAnsi="Arial" w:cs="Arial"/>
                <w:b/>
                <w:bCs/>
                <w:sz w:val="14"/>
                <w:szCs w:val="14"/>
                <w:lang w:eastAsia="sv-SE"/>
              </w:rPr>
            </w:pPr>
            <w:r w:rsidRPr="00461A1F">
              <w:rPr>
                <w:rFonts w:ascii="Arial" w:eastAsia="Times New Roman" w:hAnsi="Arial" w:cs="Arial"/>
                <w:b/>
                <w:bCs/>
                <w:sz w:val="14"/>
                <w:szCs w:val="14"/>
                <w:lang w:eastAsia="sv-SE"/>
              </w:rPr>
              <w:t>i tidigare års kommittéberättelse</w:t>
            </w:r>
          </w:p>
        </w:tc>
        <w:tc>
          <w:tcPr>
            <w:tcW w:w="900" w:type="dxa"/>
            <w:gridSpan w:val="2"/>
            <w:tcBorders>
              <w:top w:val="nil"/>
              <w:left w:val="nil"/>
              <w:bottom w:val="nil"/>
              <w:right w:val="nil"/>
            </w:tcBorders>
            <w:shd w:val="clear" w:color="auto" w:fill="auto"/>
            <w:noWrap/>
            <w:vAlign w:val="bottom"/>
            <w:hideMark/>
          </w:tcPr>
          <w:p w14:paraId="2B2A3F2C" w14:textId="77777777" w:rsidR="00A23F7A" w:rsidRPr="00461A1F" w:rsidRDefault="00A23F7A" w:rsidP="00B5765E">
            <w:pPr>
              <w:rPr>
                <w:rFonts w:ascii="Arial" w:eastAsia="Times New Roman" w:hAnsi="Arial" w:cs="Arial"/>
                <w:b/>
                <w:bCs/>
                <w:sz w:val="14"/>
                <w:szCs w:val="14"/>
                <w:lang w:eastAsia="sv-SE"/>
              </w:rPr>
            </w:pPr>
          </w:p>
        </w:tc>
        <w:tc>
          <w:tcPr>
            <w:tcW w:w="880" w:type="dxa"/>
            <w:gridSpan w:val="2"/>
            <w:tcBorders>
              <w:top w:val="nil"/>
              <w:left w:val="nil"/>
              <w:bottom w:val="nil"/>
              <w:right w:val="nil"/>
            </w:tcBorders>
            <w:shd w:val="clear" w:color="auto" w:fill="auto"/>
            <w:noWrap/>
            <w:vAlign w:val="bottom"/>
            <w:hideMark/>
          </w:tcPr>
          <w:p w14:paraId="0EC64BD6" w14:textId="77777777" w:rsidR="00A23F7A" w:rsidRPr="00461A1F" w:rsidRDefault="00A23F7A" w:rsidP="00B5765E">
            <w:pPr>
              <w:jc w:val="right"/>
              <w:rPr>
                <w:rFonts w:eastAsia="Times New Roman" w:cs="Times New Roman"/>
                <w:lang w:eastAsia="sv-SE"/>
              </w:rPr>
            </w:pPr>
          </w:p>
        </w:tc>
        <w:tc>
          <w:tcPr>
            <w:tcW w:w="860" w:type="dxa"/>
            <w:gridSpan w:val="2"/>
            <w:tcBorders>
              <w:top w:val="nil"/>
              <w:left w:val="nil"/>
              <w:bottom w:val="nil"/>
              <w:right w:val="nil"/>
            </w:tcBorders>
            <w:shd w:val="clear" w:color="auto" w:fill="auto"/>
            <w:noWrap/>
            <w:vAlign w:val="bottom"/>
            <w:hideMark/>
          </w:tcPr>
          <w:p w14:paraId="685803D7" w14:textId="77777777" w:rsidR="00A23F7A" w:rsidRPr="00461A1F" w:rsidRDefault="00A23F7A" w:rsidP="00B5765E">
            <w:pPr>
              <w:jc w:val="right"/>
              <w:rPr>
                <w:rFonts w:eastAsia="Times New Roman" w:cs="Times New Roman"/>
                <w:lang w:eastAsia="sv-SE"/>
              </w:rPr>
            </w:pPr>
          </w:p>
        </w:tc>
      </w:tr>
      <w:tr w:rsidR="00A23F7A" w:rsidRPr="00461A1F" w14:paraId="49893104" w14:textId="77777777" w:rsidTr="00B5765E">
        <w:trPr>
          <w:gridAfter w:val="1"/>
          <w:wAfter w:w="11" w:type="dxa"/>
          <w:trHeight w:val="180"/>
        </w:trPr>
        <w:tc>
          <w:tcPr>
            <w:tcW w:w="5532" w:type="dxa"/>
            <w:gridSpan w:val="2"/>
            <w:tcBorders>
              <w:top w:val="nil"/>
              <w:left w:val="nil"/>
              <w:bottom w:val="nil"/>
              <w:right w:val="nil"/>
            </w:tcBorders>
            <w:shd w:val="clear" w:color="auto" w:fill="auto"/>
            <w:noWrap/>
            <w:vAlign w:val="bottom"/>
            <w:hideMark/>
          </w:tcPr>
          <w:p w14:paraId="54752363" w14:textId="77777777" w:rsidR="00A23F7A" w:rsidRPr="00461A1F" w:rsidRDefault="00A23F7A" w:rsidP="00B5765E">
            <w:pPr>
              <w:jc w:val="right"/>
              <w:rPr>
                <w:rFonts w:eastAsia="Times New Roman" w:cs="Times New Roman"/>
                <w:lang w:eastAsia="sv-SE"/>
              </w:rPr>
            </w:pPr>
          </w:p>
        </w:tc>
        <w:tc>
          <w:tcPr>
            <w:tcW w:w="900" w:type="dxa"/>
            <w:gridSpan w:val="2"/>
            <w:tcBorders>
              <w:top w:val="nil"/>
              <w:left w:val="nil"/>
              <w:bottom w:val="nil"/>
              <w:right w:val="nil"/>
            </w:tcBorders>
            <w:shd w:val="clear" w:color="auto" w:fill="auto"/>
            <w:noWrap/>
            <w:vAlign w:val="bottom"/>
            <w:hideMark/>
          </w:tcPr>
          <w:p w14:paraId="2CDB7FAE" w14:textId="77777777" w:rsidR="00A23F7A" w:rsidRPr="00461A1F" w:rsidRDefault="00A23F7A" w:rsidP="00B5765E">
            <w:pPr>
              <w:rPr>
                <w:rFonts w:eastAsia="Times New Roman" w:cs="Times New Roman"/>
                <w:lang w:eastAsia="sv-SE"/>
              </w:rPr>
            </w:pPr>
          </w:p>
        </w:tc>
        <w:tc>
          <w:tcPr>
            <w:tcW w:w="880" w:type="dxa"/>
            <w:gridSpan w:val="2"/>
            <w:tcBorders>
              <w:top w:val="nil"/>
              <w:left w:val="nil"/>
              <w:bottom w:val="nil"/>
              <w:right w:val="nil"/>
            </w:tcBorders>
            <w:shd w:val="clear" w:color="auto" w:fill="auto"/>
            <w:noWrap/>
            <w:vAlign w:val="bottom"/>
            <w:hideMark/>
          </w:tcPr>
          <w:p w14:paraId="7BBE1391" w14:textId="77777777" w:rsidR="00A23F7A" w:rsidRPr="00461A1F" w:rsidRDefault="00A23F7A" w:rsidP="00B5765E">
            <w:pPr>
              <w:rPr>
                <w:rFonts w:eastAsia="Times New Roman" w:cs="Times New Roman"/>
                <w:lang w:eastAsia="sv-SE"/>
              </w:rPr>
            </w:pPr>
          </w:p>
        </w:tc>
        <w:tc>
          <w:tcPr>
            <w:tcW w:w="860" w:type="dxa"/>
            <w:gridSpan w:val="2"/>
            <w:tcBorders>
              <w:top w:val="nil"/>
              <w:left w:val="nil"/>
              <w:bottom w:val="nil"/>
              <w:right w:val="nil"/>
            </w:tcBorders>
            <w:shd w:val="clear" w:color="auto" w:fill="auto"/>
            <w:noWrap/>
            <w:vAlign w:val="bottom"/>
            <w:hideMark/>
          </w:tcPr>
          <w:p w14:paraId="4601AE51" w14:textId="77777777" w:rsidR="00A23F7A" w:rsidRPr="00461A1F" w:rsidRDefault="00A23F7A" w:rsidP="00B5765E">
            <w:pPr>
              <w:jc w:val="right"/>
              <w:rPr>
                <w:rFonts w:eastAsia="Times New Roman" w:cs="Times New Roman"/>
                <w:lang w:eastAsia="sv-SE"/>
              </w:rPr>
            </w:pPr>
          </w:p>
        </w:tc>
      </w:tr>
      <w:tr w:rsidR="00A23F7A" w:rsidRPr="00461A1F" w14:paraId="534283C4" w14:textId="77777777" w:rsidTr="00B5765E">
        <w:trPr>
          <w:gridAfter w:val="1"/>
          <w:wAfter w:w="11" w:type="dxa"/>
          <w:trHeight w:val="180"/>
        </w:trPr>
        <w:tc>
          <w:tcPr>
            <w:tcW w:w="5532" w:type="dxa"/>
            <w:gridSpan w:val="2"/>
            <w:tcBorders>
              <w:top w:val="nil"/>
              <w:left w:val="nil"/>
              <w:bottom w:val="nil"/>
              <w:right w:val="nil"/>
            </w:tcBorders>
            <w:shd w:val="clear" w:color="auto" w:fill="auto"/>
            <w:noWrap/>
            <w:vAlign w:val="bottom"/>
            <w:hideMark/>
          </w:tcPr>
          <w:p w14:paraId="2F2A4D42" w14:textId="77777777" w:rsidR="00A23F7A" w:rsidRPr="00461A1F" w:rsidRDefault="00A23F7A" w:rsidP="00B5765E">
            <w:pPr>
              <w:jc w:val="right"/>
              <w:rPr>
                <w:rFonts w:eastAsia="Times New Roman" w:cs="Times New Roman"/>
                <w:lang w:eastAsia="sv-SE"/>
              </w:rPr>
            </w:pPr>
          </w:p>
        </w:tc>
        <w:tc>
          <w:tcPr>
            <w:tcW w:w="900" w:type="dxa"/>
            <w:gridSpan w:val="2"/>
            <w:tcBorders>
              <w:top w:val="nil"/>
              <w:left w:val="nil"/>
              <w:bottom w:val="nil"/>
              <w:right w:val="nil"/>
            </w:tcBorders>
            <w:shd w:val="clear" w:color="auto" w:fill="auto"/>
            <w:noWrap/>
            <w:vAlign w:val="bottom"/>
            <w:hideMark/>
          </w:tcPr>
          <w:p w14:paraId="04E2988C" w14:textId="77777777" w:rsidR="00A23F7A" w:rsidRPr="00461A1F" w:rsidRDefault="00A23F7A" w:rsidP="00B5765E">
            <w:pPr>
              <w:rPr>
                <w:rFonts w:eastAsia="Times New Roman" w:cs="Times New Roman"/>
                <w:lang w:eastAsia="sv-SE"/>
              </w:rPr>
            </w:pPr>
          </w:p>
        </w:tc>
        <w:tc>
          <w:tcPr>
            <w:tcW w:w="880" w:type="dxa"/>
            <w:gridSpan w:val="2"/>
            <w:tcBorders>
              <w:top w:val="nil"/>
              <w:left w:val="nil"/>
              <w:bottom w:val="nil"/>
              <w:right w:val="nil"/>
            </w:tcBorders>
            <w:shd w:val="clear" w:color="auto" w:fill="auto"/>
            <w:noWrap/>
            <w:vAlign w:val="bottom"/>
            <w:hideMark/>
          </w:tcPr>
          <w:p w14:paraId="0402F5D9" w14:textId="77777777" w:rsidR="00A23F7A" w:rsidRPr="00461A1F" w:rsidRDefault="00A23F7A" w:rsidP="00B5765E">
            <w:pPr>
              <w:rPr>
                <w:rFonts w:eastAsia="Times New Roman" w:cs="Times New Roman"/>
                <w:lang w:eastAsia="sv-SE"/>
              </w:rPr>
            </w:pPr>
          </w:p>
        </w:tc>
        <w:tc>
          <w:tcPr>
            <w:tcW w:w="860" w:type="dxa"/>
            <w:gridSpan w:val="2"/>
            <w:tcBorders>
              <w:top w:val="nil"/>
              <w:left w:val="nil"/>
              <w:bottom w:val="nil"/>
              <w:right w:val="nil"/>
            </w:tcBorders>
            <w:shd w:val="clear" w:color="auto" w:fill="auto"/>
            <w:noWrap/>
            <w:vAlign w:val="bottom"/>
            <w:hideMark/>
          </w:tcPr>
          <w:p w14:paraId="009E4826" w14:textId="77777777" w:rsidR="00A23F7A" w:rsidRPr="00461A1F" w:rsidRDefault="00A23F7A" w:rsidP="00B5765E">
            <w:pPr>
              <w:jc w:val="right"/>
              <w:rPr>
                <w:rFonts w:eastAsia="Times New Roman" w:cs="Times New Roman"/>
                <w:lang w:eastAsia="sv-SE"/>
              </w:rPr>
            </w:pPr>
          </w:p>
        </w:tc>
      </w:tr>
      <w:tr w:rsidR="00A23F7A" w:rsidRPr="00461A1F" w14:paraId="2E901E4F" w14:textId="77777777" w:rsidTr="00B5765E">
        <w:trPr>
          <w:gridAfter w:val="1"/>
          <w:wAfter w:w="11" w:type="dxa"/>
          <w:trHeight w:val="180"/>
        </w:trPr>
        <w:tc>
          <w:tcPr>
            <w:tcW w:w="5532" w:type="dxa"/>
            <w:gridSpan w:val="2"/>
            <w:tcBorders>
              <w:top w:val="nil"/>
              <w:left w:val="nil"/>
              <w:bottom w:val="nil"/>
              <w:right w:val="nil"/>
            </w:tcBorders>
            <w:shd w:val="clear" w:color="auto" w:fill="auto"/>
            <w:vAlign w:val="bottom"/>
            <w:hideMark/>
          </w:tcPr>
          <w:p w14:paraId="39C5C541"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Utredningen om informationsskyldighet för skatterådgivare (Fi 2017:03)</w:t>
            </w:r>
          </w:p>
        </w:tc>
        <w:tc>
          <w:tcPr>
            <w:tcW w:w="900" w:type="dxa"/>
            <w:gridSpan w:val="2"/>
            <w:tcBorders>
              <w:top w:val="nil"/>
              <w:left w:val="nil"/>
              <w:bottom w:val="nil"/>
              <w:right w:val="nil"/>
            </w:tcBorders>
            <w:shd w:val="clear" w:color="auto" w:fill="auto"/>
            <w:noWrap/>
            <w:vAlign w:val="bottom"/>
            <w:hideMark/>
          </w:tcPr>
          <w:p w14:paraId="732D25C1"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3 621 </w:t>
            </w:r>
          </w:p>
        </w:tc>
        <w:tc>
          <w:tcPr>
            <w:tcW w:w="880" w:type="dxa"/>
            <w:gridSpan w:val="2"/>
            <w:tcBorders>
              <w:top w:val="nil"/>
              <w:left w:val="nil"/>
              <w:bottom w:val="nil"/>
              <w:right w:val="nil"/>
            </w:tcBorders>
            <w:shd w:val="clear" w:color="auto" w:fill="auto"/>
            <w:noWrap/>
            <w:vAlign w:val="bottom"/>
            <w:hideMark/>
          </w:tcPr>
          <w:p w14:paraId="260E4078"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107 </w:t>
            </w:r>
          </w:p>
        </w:tc>
        <w:tc>
          <w:tcPr>
            <w:tcW w:w="860" w:type="dxa"/>
            <w:gridSpan w:val="2"/>
            <w:tcBorders>
              <w:top w:val="nil"/>
              <w:left w:val="nil"/>
              <w:bottom w:val="nil"/>
              <w:right w:val="nil"/>
            </w:tcBorders>
            <w:shd w:val="clear" w:color="auto" w:fill="auto"/>
            <w:noWrap/>
            <w:vAlign w:val="bottom"/>
            <w:hideMark/>
          </w:tcPr>
          <w:p w14:paraId="0BCC100B"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r>
      <w:tr w:rsidR="00A23F7A" w:rsidRPr="00461A1F" w14:paraId="1D0324D6" w14:textId="77777777" w:rsidTr="00B5765E">
        <w:trPr>
          <w:gridAfter w:val="1"/>
          <w:wAfter w:w="11" w:type="dxa"/>
          <w:trHeight w:val="180"/>
        </w:trPr>
        <w:tc>
          <w:tcPr>
            <w:tcW w:w="5532" w:type="dxa"/>
            <w:gridSpan w:val="2"/>
            <w:tcBorders>
              <w:top w:val="nil"/>
              <w:left w:val="nil"/>
              <w:bottom w:val="nil"/>
              <w:right w:val="nil"/>
            </w:tcBorders>
            <w:shd w:val="clear" w:color="auto" w:fill="auto"/>
            <w:noWrap/>
            <w:vAlign w:val="bottom"/>
            <w:hideMark/>
          </w:tcPr>
          <w:p w14:paraId="69E78BE5" w14:textId="77777777" w:rsidR="00A23F7A" w:rsidRPr="00461A1F" w:rsidRDefault="00A23F7A" w:rsidP="00B5765E">
            <w:pPr>
              <w:jc w:val="right"/>
              <w:rPr>
                <w:rFonts w:ascii="Arial" w:eastAsia="Times New Roman" w:hAnsi="Arial" w:cs="Arial"/>
                <w:sz w:val="14"/>
                <w:szCs w:val="14"/>
                <w:lang w:eastAsia="sv-SE"/>
              </w:rPr>
            </w:pPr>
          </w:p>
        </w:tc>
        <w:tc>
          <w:tcPr>
            <w:tcW w:w="900" w:type="dxa"/>
            <w:gridSpan w:val="2"/>
            <w:tcBorders>
              <w:top w:val="nil"/>
              <w:left w:val="nil"/>
              <w:bottom w:val="nil"/>
              <w:right w:val="nil"/>
            </w:tcBorders>
            <w:shd w:val="clear" w:color="auto" w:fill="auto"/>
            <w:noWrap/>
            <w:vAlign w:val="bottom"/>
            <w:hideMark/>
          </w:tcPr>
          <w:p w14:paraId="72EED02B" w14:textId="77777777" w:rsidR="00A23F7A" w:rsidRPr="00461A1F" w:rsidRDefault="00A23F7A" w:rsidP="00B5765E">
            <w:pPr>
              <w:rPr>
                <w:rFonts w:eastAsia="Times New Roman" w:cs="Times New Roman"/>
                <w:lang w:eastAsia="sv-SE"/>
              </w:rPr>
            </w:pPr>
          </w:p>
        </w:tc>
        <w:tc>
          <w:tcPr>
            <w:tcW w:w="880" w:type="dxa"/>
            <w:gridSpan w:val="2"/>
            <w:tcBorders>
              <w:top w:val="nil"/>
              <w:left w:val="nil"/>
              <w:bottom w:val="nil"/>
              <w:right w:val="nil"/>
            </w:tcBorders>
            <w:shd w:val="clear" w:color="auto" w:fill="auto"/>
            <w:noWrap/>
            <w:vAlign w:val="bottom"/>
            <w:hideMark/>
          </w:tcPr>
          <w:p w14:paraId="4EB4E4C0" w14:textId="77777777" w:rsidR="00A23F7A" w:rsidRPr="00461A1F" w:rsidRDefault="00A23F7A" w:rsidP="00B5765E">
            <w:pPr>
              <w:rPr>
                <w:rFonts w:eastAsia="Times New Roman" w:cs="Times New Roman"/>
                <w:lang w:eastAsia="sv-SE"/>
              </w:rPr>
            </w:pPr>
          </w:p>
        </w:tc>
        <w:tc>
          <w:tcPr>
            <w:tcW w:w="860" w:type="dxa"/>
            <w:gridSpan w:val="2"/>
            <w:tcBorders>
              <w:top w:val="nil"/>
              <w:left w:val="nil"/>
              <w:bottom w:val="nil"/>
              <w:right w:val="nil"/>
            </w:tcBorders>
            <w:shd w:val="clear" w:color="auto" w:fill="auto"/>
            <w:noWrap/>
            <w:vAlign w:val="bottom"/>
            <w:hideMark/>
          </w:tcPr>
          <w:p w14:paraId="0CB87F95" w14:textId="77777777" w:rsidR="00A23F7A" w:rsidRPr="00461A1F" w:rsidRDefault="00A23F7A" w:rsidP="00B5765E">
            <w:pPr>
              <w:rPr>
                <w:rFonts w:eastAsia="Times New Roman" w:cs="Times New Roman"/>
                <w:lang w:eastAsia="sv-SE"/>
              </w:rPr>
            </w:pPr>
          </w:p>
        </w:tc>
      </w:tr>
      <w:tr w:rsidR="00A23F7A" w:rsidRPr="00461A1F" w14:paraId="162C1AB5" w14:textId="77777777" w:rsidTr="00B5765E">
        <w:trPr>
          <w:gridAfter w:val="1"/>
          <w:wAfter w:w="11" w:type="dxa"/>
          <w:trHeight w:val="180"/>
        </w:trPr>
        <w:tc>
          <w:tcPr>
            <w:tcW w:w="5532" w:type="dxa"/>
            <w:gridSpan w:val="2"/>
            <w:tcBorders>
              <w:top w:val="nil"/>
              <w:left w:val="nil"/>
              <w:bottom w:val="nil"/>
              <w:right w:val="nil"/>
            </w:tcBorders>
            <w:shd w:val="clear" w:color="auto" w:fill="auto"/>
            <w:noWrap/>
            <w:vAlign w:val="bottom"/>
            <w:hideMark/>
          </w:tcPr>
          <w:p w14:paraId="1CA8F7F1"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w:t>
            </w:r>
            <w:r w:rsidRPr="00461A1F">
              <w:rPr>
                <w:rFonts w:ascii="Arial" w:eastAsia="Times New Roman" w:hAnsi="Arial" w:cs="Arial"/>
                <w:b/>
                <w:bCs/>
                <w:sz w:val="14"/>
                <w:szCs w:val="14"/>
                <w:lang w:eastAsia="sv-SE"/>
              </w:rPr>
              <w:t xml:space="preserve">            Summa</w:t>
            </w:r>
          </w:p>
        </w:tc>
        <w:tc>
          <w:tcPr>
            <w:tcW w:w="900" w:type="dxa"/>
            <w:gridSpan w:val="2"/>
            <w:tcBorders>
              <w:top w:val="nil"/>
              <w:left w:val="nil"/>
              <w:bottom w:val="nil"/>
              <w:right w:val="nil"/>
            </w:tcBorders>
            <w:shd w:val="clear" w:color="auto" w:fill="auto"/>
            <w:noWrap/>
            <w:vAlign w:val="bottom"/>
            <w:hideMark/>
          </w:tcPr>
          <w:p w14:paraId="193C95FF" w14:textId="77777777" w:rsidR="00A23F7A" w:rsidRPr="00461A1F" w:rsidRDefault="00A23F7A" w:rsidP="00B5765E">
            <w:pPr>
              <w:jc w:val="right"/>
              <w:rPr>
                <w:rFonts w:ascii="Arial" w:eastAsia="Times New Roman" w:hAnsi="Arial" w:cs="Arial"/>
                <w:b/>
                <w:bCs/>
                <w:sz w:val="14"/>
                <w:szCs w:val="14"/>
                <w:lang w:eastAsia="sv-SE"/>
              </w:rPr>
            </w:pPr>
            <w:r w:rsidRPr="00461A1F">
              <w:rPr>
                <w:rFonts w:ascii="Arial" w:eastAsia="Times New Roman" w:hAnsi="Arial" w:cs="Arial"/>
                <w:b/>
                <w:bCs/>
                <w:sz w:val="14"/>
                <w:szCs w:val="14"/>
                <w:lang w:eastAsia="sv-SE"/>
              </w:rPr>
              <w:t xml:space="preserve">3 621 </w:t>
            </w:r>
          </w:p>
        </w:tc>
        <w:tc>
          <w:tcPr>
            <w:tcW w:w="880" w:type="dxa"/>
            <w:gridSpan w:val="2"/>
            <w:tcBorders>
              <w:top w:val="nil"/>
              <w:left w:val="nil"/>
              <w:bottom w:val="nil"/>
              <w:right w:val="nil"/>
            </w:tcBorders>
            <w:shd w:val="clear" w:color="auto" w:fill="auto"/>
            <w:noWrap/>
            <w:vAlign w:val="bottom"/>
            <w:hideMark/>
          </w:tcPr>
          <w:p w14:paraId="44530904" w14:textId="77777777" w:rsidR="00A23F7A" w:rsidRPr="00461A1F" w:rsidRDefault="00A23F7A" w:rsidP="00B5765E">
            <w:pPr>
              <w:jc w:val="right"/>
              <w:rPr>
                <w:rFonts w:ascii="Arial" w:eastAsia="Times New Roman" w:hAnsi="Arial" w:cs="Arial"/>
                <w:b/>
                <w:bCs/>
                <w:sz w:val="14"/>
                <w:szCs w:val="14"/>
                <w:lang w:eastAsia="sv-SE"/>
              </w:rPr>
            </w:pPr>
            <w:r w:rsidRPr="00461A1F">
              <w:rPr>
                <w:rFonts w:ascii="Arial" w:eastAsia="Times New Roman" w:hAnsi="Arial" w:cs="Arial"/>
                <w:b/>
                <w:bCs/>
                <w:sz w:val="14"/>
                <w:szCs w:val="14"/>
                <w:lang w:eastAsia="sv-SE"/>
              </w:rPr>
              <w:t xml:space="preserve">107 </w:t>
            </w:r>
          </w:p>
        </w:tc>
        <w:tc>
          <w:tcPr>
            <w:tcW w:w="860" w:type="dxa"/>
            <w:gridSpan w:val="2"/>
            <w:tcBorders>
              <w:top w:val="nil"/>
              <w:left w:val="nil"/>
              <w:bottom w:val="nil"/>
              <w:right w:val="nil"/>
            </w:tcBorders>
            <w:shd w:val="clear" w:color="auto" w:fill="auto"/>
            <w:noWrap/>
            <w:vAlign w:val="bottom"/>
            <w:hideMark/>
          </w:tcPr>
          <w:p w14:paraId="408DACD4" w14:textId="77777777" w:rsidR="00A23F7A" w:rsidRPr="00461A1F" w:rsidRDefault="00A23F7A" w:rsidP="00B5765E">
            <w:pPr>
              <w:jc w:val="right"/>
              <w:rPr>
                <w:rFonts w:ascii="Arial" w:eastAsia="Times New Roman" w:hAnsi="Arial" w:cs="Arial"/>
                <w:b/>
                <w:bCs/>
                <w:sz w:val="14"/>
                <w:szCs w:val="14"/>
                <w:lang w:eastAsia="sv-SE"/>
              </w:rPr>
            </w:pPr>
            <w:r w:rsidRPr="00461A1F">
              <w:rPr>
                <w:rFonts w:ascii="Arial" w:eastAsia="Times New Roman" w:hAnsi="Arial" w:cs="Arial"/>
                <w:b/>
                <w:bCs/>
                <w:sz w:val="14"/>
                <w:szCs w:val="14"/>
                <w:lang w:eastAsia="sv-SE"/>
              </w:rPr>
              <w:t xml:space="preserve">  -  </w:t>
            </w:r>
          </w:p>
        </w:tc>
      </w:tr>
      <w:tr w:rsidR="00A23F7A" w:rsidRPr="00461A1F" w14:paraId="12F71FF1" w14:textId="77777777" w:rsidTr="00B5765E">
        <w:trPr>
          <w:gridAfter w:val="1"/>
          <w:wAfter w:w="11" w:type="dxa"/>
          <w:trHeight w:val="180"/>
        </w:trPr>
        <w:tc>
          <w:tcPr>
            <w:tcW w:w="5532" w:type="dxa"/>
            <w:gridSpan w:val="2"/>
            <w:tcBorders>
              <w:top w:val="nil"/>
              <w:left w:val="nil"/>
              <w:bottom w:val="nil"/>
              <w:right w:val="nil"/>
            </w:tcBorders>
            <w:shd w:val="clear" w:color="auto" w:fill="auto"/>
            <w:noWrap/>
            <w:vAlign w:val="bottom"/>
            <w:hideMark/>
          </w:tcPr>
          <w:p w14:paraId="3509557D" w14:textId="77777777" w:rsidR="00A23F7A" w:rsidRPr="00461A1F" w:rsidRDefault="00A23F7A" w:rsidP="00B5765E">
            <w:pPr>
              <w:jc w:val="right"/>
              <w:rPr>
                <w:rFonts w:ascii="Arial" w:eastAsia="Times New Roman" w:hAnsi="Arial" w:cs="Arial"/>
                <w:b/>
                <w:bCs/>
                <w:sz w:val="14"/>
                <w:szCs w:val="14"/>
                <w:lang w:eastAsia="sv-SE"/>
              </w:rPr>
            </w:pPr>
          </w:p>
        </w:tc>
        <w:tc>
          <w:tcPr>
            <w:tcW w:w="900" w:type="dxa"/>
            <w:gridSpan w:val="2"/>
            <w:tcBorders>
              <w:top w:val="nil"/>
              <w:left w:val="nil"/>
              <w:bottom w:val="nil"/>
              <w:right w:val="nil"/>
            </w:tcBorders>
            <w:shd w:val="clear" w:color="auto" w:fill="auto"/>
            <w:noWrap/>
            <w:vAlign w:val="bottom"/>
            <w:hideMark/>
          </w:tcPr>
          <w:p w14:paraId="42217E0B" w14:textId="77777777" w:rsidR="00A23F7A" w:rsidRPr="00461A1F" w:rsidRDefault="00A23F7A" w:rsidP="00B5765E">
            <w:pPr>
              <w:rPr>
                <w:rFonts w:eastAsia="Times New Roman" w:cs="Times New Roman"/>
                <w:lang w:eastAsia="sv-SE"/>
              </w:rPr>
            </w:pPr>
          </w:p>
        </w:tc>
        <w:tc>
          <w:tcPr>
            <w:tcW w:w="880" w:type="dxa"/>
            <w:gridSpan w:val="2"/>
            <w:tcBorders>
              <w:top w:val="nil"/>
              <w:left w:val="nil"/>
              <w:bottom w:val="nil"/>
              <w:right w:val="nil"/>
            </w:tcBorders>
            <w:shd w:val="clear" w:color="auto" w:fill="auto"/>
            <w:noWrap/>
            <w:vAlign w:val="bottom"/>
            <w:hideMark/>
          </w:tcPr>
          <w:p w14:paraId="19ED3979" w14:textId="77777777" w:rsidR="00A23F7A" w:rsidRPr="00461A1F" w:rsidRDefault="00A23F7A" w:rsidP="00B5765E">
            <w:pPr>
              <w:jc w:val="right"/>
              <w:rPr>
                <w:rFonts w:eastAsia="Times New Roman" w:cs="Times New Roman"/>
                <w:lang w:eastAsia="sv-SE"/>
              </w:rPr>
            </w:pPr>
          </w:p>
        </w:tc>
        <w:tc>
          <w:tcPr>
            <w:tcW w:w="860" w:type="dxa"/>
            <w:gridSpan w:val="2"/>
            <w:tcBorders>
              <w:top w:val="nil"/>
              <w:left w:val="nil"/>
              <w:bottom w:val="nil"/>
              <w:right w:val="nil"/>
            </w:tcBorders>
            <w:shd w:val="clear" w:color="auto" w:fill="auto"/>
            <w:noWrap/>
            <w:vAlign w:val="bottom"/>
            <w:hideMark/>
          </w:tcPr>
          <w:p w14:paraId="3CC2A9C1" w14:textId="77777777" w:rsidR="00A23F7A" w:rsidRPr="00461A1F" w:rsidRDefault="00A23F7A" w:rsidP="00B5765E">
            <w:pPr>
              <w:jc w:val="right"/>
              <w:rPr>
                <w:rFonts w:eastAsia="Times New Roman" w:cs="Times New Roman"/>
                <w:lang w:eastAsia="sv-SE"/>
              </w:rPr>
            </w:pPr>
          </w:p>
        </w:tc>
      </w:tr>
      <w:tr w:rsidR="00A23F7A" w:rsidRPr="00461A1F" w14:paraId="02D97DA7" w14:textId="77777777" w:rsidTr="00B5765E">
        <w:trPr>
          <w:gridAfter w:val="1"/>
          <w:wAfter w:w="11" w:type="dxa"/>
          <w:trHeight w:val="180"/>
        </w:trPr>
        <w:tc>
          <w:tcPr>
            <w:tcW w:w="5532" w:type="dxa"/>
            <w:gridSpan w:val="2"/>
            <w:tcBorders>
              <w:top w:val="nil"/>
              <w:left w:val="nil"/>
              <w:bottom w:val="nil"/>
              <w:right w:val="nil"/>
            </w:tcBorders>
            <w:shd w:val="clear" w:color="auto" w:fill="auto"/>
            <w:noWrap/>
            <w:vAlign w:val="bottom"/>
            <w:hideMark/>
          </w:tcPr>
          <w:p w14:paraId="2D911753" w14:textId="77777777" w:rsidR="00A23F7A" w:rsidRPr="00461A1F" w:rsidRDefault="00A23F7A" w:rsidP="00B5765E">
            <w:pPr>
              <w:jc w:val="right"/>
              <w:rPr>
                <w:rFonts w:eastAsia="Times New Roman" w:cs="Times New Roman"/>
                <w:lang w:eastAsia="sv-SE"/>
              </w:rPr>
            </w:pPr>
          </w:p>
        </w:tc>
        <w:tc>
          <w:tcPr>
            <w:tcW w:w="900" w:type="dxa"/>
            <w:gridSpan w:val="2"/>
            <w:tcBorders>
              <w:top w:val="nil"/>
              <w:left w:val="nil"/>
              <w:bottom w:val="nil"/>
              <w:right w:val="nil"/>
            </w:tcBorders>
            <w:shd w:val="clear" w:color="auto" w:fill="auto"/>
            <w:noWrap/>
            <w:vAlign w:val="bottom"/>
            <w:hideMark/>
          </w:tcPr>
          <w:p w14:paraId="32389C87" w14:textId="77777777" w:rsidR="00A23F7A" w:rsidRPr="00461A1F" w:rsidRDefault="00A23F7A" w:rsidP="00B5765E">
            <w:pPr>
              <w:rPr>
                <w:rFonts w:eastAsia="Times New Roman" w:cs="Times New Roman"/>
                <w:lang w:eastAsia="sv-SE"/>
              </w:rPr>
            </w:pPr>
          </w:p>
        </w:tc>
        <w:tc>
          <w:tcPr>
            <w:tcW w:w="880" w:type="dxa"/>
            <w:gridSpan w:val="2"/>
            <w:tcBorders>
              <w:top w:val="nil"/>
              <w:left w:val="nil"/>
              <w:bottom w:val="nil"/>
              <w:right w:val="nil"/>
            </w:tcBorders>
            <w:shd w:val="clear" w:color="auto" w:fill="auto"/>
            <w:noWrap/>
            <w:vAlign w:val="bottom"/>
            <w:hideMark/>
          </w:tcPr>
          <w:p w14:paraId="40D9A48F" w14:textId="77777777" w:rsidR="00A23F7A" w:rsidRPr="00461A1F" w:rsidRDefault="00A23F7A" w:rsidP="00B5765E">
            <w:pPr>
              <w:jc w:val="right"/>
              <w:rPr>
                <w:rFonts w:eastAsia="Times New Roman" w:cs="Times New Roman"/>
                <w:lang w:eastAsia="sv-SE"/>
              </w:rPr>
            </w:pPr>
          </w:p>
        </w:tc>
        <w:tc>
          <w:tcPr>
            <w:tcW w:w="860" w:type="dxa"/>
            <w:gridSpan w:val="2"/>
            <w:tcBorders>
              <w:top w:val="nil"/>
              <w:left w:val="nil"/>
              <w:bottom w:val="nil"/>
              <w:right w:val="nil"/>
            </w:tcBorders>
            <w:shd w:val="clear" w:color="auto" w:fill="auto"/>
            <w:noWrap/>
            <w:vAlign w:val="bottom"/>
            <w:hideMark/>
          </w:tcPr>
          <w:p w14:paraId="788AE0A8" w14:textId="77777777" w:rsidR="00A23F7A" w:rsidRPr="00461A1F" w:rsidRDefault="00A23F7A" w:rsidP="00B5765E">
            <w:pPr>
              <w:jc w:val="right"/>
              <w:rPr>
                <w:rFonts w:eastAsia="Times New Roman" w:cs="Times New Roman"/>
                <w:lang w:eastAsia="sv-SE"/>
              </w:rPr>
            </w:pPr>
          </w:p>
        </w:tc>
      </w:tr>
      <w:tr w:rsidR="00A23F7A" w:rsidRPr="00461A1F" w14:paraId="5F85A6B4" w14:textId="77777777" w:rsidTr="00B5765E">
        <w:trPr>
          <w:gridAfter w:val="1"/>
          <w:wAfter w:w="11" w:type="dxa"/>
          <w:trHeight w:val="180"/>
        </w:trPr>
        <w:tc>
          <w:tcPr>
            <w:tcW w:w="5532" w:type="dxa"/>
            <w:gridSpan w:val="2"/>
            <w:tcBorders>
              <w:top w:val="nil"/>
              <w:left w:val="nil"/>
              <w:bottom w:val="single" w:sz="4" w:space="0" w:color="auto"/>
              <w:right w:val="nil"/>
            </w:tcBorders>
            <w:shd w:val="clear" w:color="auto" w:fill="auto"/>
            <w:noWrap/>
            <w:vAlign w:val="bottom"/>
            <w:hideMark/>
          </w:tcPr>
          <w:p w14:paraId="6CB62371" w14:textId="77777777" w:rsidR="00A23F7A" w:rsidRPr="00461A1F" w:rsidRDefault="00A23F7A" w:rsidP="00B5765E">
            <w:pPr>
              <w:jc w:val="right"/>
              <w:rPr>
                <w:rFonts w:ascii="Arial" w:eastAsia="Times New Roman" w:hAnsi="Arial" w:cs="Arial"/>
                <w:b/>
                <w:bCs/>
                <w:sz w:val="14"/>
                <w:szCs w:val="14"/>
                <w:lang w:eastAsia="sv-SE"/>
              </w:rPr>
            </w:pPr>
            <w:r w:rsidRPr="00461A1F">
              <w:rPr>
                <w:rFonts w:ascii="Arial" w:eastAsia="Times New Roman" w:hAnsi="Arial" w:cs="Arial"/>
                <w:b/>
                <w:bCs/>
                <w:sz w:val="14"/>
                <w:szCs w:val="14"/>
                <w:lang w:eastAsia="sv-SE"/>
              </w:rPr>
              <w:t xml:space="preserve">                                                              Summa totalt</w:t>
            </w:r>
          </w:p>
        </w:tc>
        <w:tc>
          <w:tcPr>
            <w:tcW w:w="900" w:type="dxa"/>
            <w:gridSpan w:val="2"/>
            <w:tcBorders>
              <w:top w:val="nil"/>
              <w:left w:val="nil"/>
              <w:bottom w:val="single" w:sz="4" w:space="0" w:color="auto"/>
              <w:right w:val="nil"/>
            </w:tcBorders>
            <w:shd w:val="clear" w:color="auto" w:fill="auto"/>
            <w:noWrap/>
            <w:vAlign w:val="bottom"/>
            <w:hideMark/>
          </w:tcPr>
          <w:p w14:paraId="227A939A" w14:textId="77777777" w:rsidR="00A23F7A" w:rsidRPr="00461A1F" w:rsidRDefault="00A23F7A" w:rsidP="00B5765E">
            <w:pPr>
              <w:jc w:val="right"/>
              <w:rPr>
                <w:rFonts w:ascii="Arial" w:eastAsia="Times New Roman" w:hAnsi="Arial" w:cs="Arial"/>
                <w:b/>
                <w:bCs/>
                <w:sz w:val="14"/>
                <w:szCs w:val="14"/>
                <w:lang w:eastAsia="sv-SE"/>
              </w:rPr>
            </w:pPr>
            <w:r w:rsidRPr="00461A1F">
              <w:rPr>
                <w:rFonts w:ascii="Arial" w:eastAsia="Times New Roman" w:hAnsi="Arial" w:cs="Arial"/>
                <w:b/>
                <w:bCs/>
                <w:sz w:val="14"/>
                <w:szCs w:val="14"/>
                <w:lang w:eastAsia="sv-SE"/>
              </w:rPr>
              <w:t xml:space="preserve">199 084 </w:t>
            </w:r>
          </w:p>
        </w:tc>
        <w:tc>
          <w:tcPr>
            <w:tcW w:w="880" w:type="dxa"/>
            <w:gridSpan w:val="2"/>
            <w:tcBorders>
              <w:top w:val="nil"/>
              <w:left w:val="nil"/>
              <w:bottom w:val="single" w:sz="4" w:space="0" w:color="auto"/>
              <w:right w:val="nil"/>
            </w:tcBorders>
            <w:shd w:val="clear" w:color="auto" w:fill="auto"/>
            <w:noWrap/>
            <w:vAlign w:val="bottom"/>
            <w:hideMark/>
          </w:tcPr>
          <w:p w14:paraId="537D3490" w14:textId="77777777" w:rsidR="00A23F7A" w:rsidRPr="00461A1F" w:rsidRDefault="00A23F7A" w:rsidP="00B5765E">
            <w:pPr>
              <w:jc w:val="right"/>
              <w:rPr>
                <w:rFonts w:ascii="Arial" w:eastAsia="Times New Roman" w:hAnsi="Arial" w:cs="Arial"/>
                <w:b/>
                <w:bCs/>
                <w:sz w:val="14"/>
                <w:szCs w:val="14"/>
                <w:lang w:eastAsia="sv-SE"/>
              </w:rPr>
            </w:pPr>
            <w:r w:rsidRPr="00461A1F">
              <w:rPr>
                <w:rFonts w:ascii="Arial" w:eastAsia="Times New Roman" w:hAnsi="Arial" w:cs="Arial"/>
                <w:b/>
                <w:bCs/>
                <w:sz w:val="14"/>
                <w:szCs w:val="14"/>
                <w:lang w:eastAsia="sv-SE"/>
              </w:rPr>
              <w:t xml:space="preserve">81 026 </w:t>
            </w:r>
          </w:p>
        </w:tc>
        <w:tc>
          <w:tcPr>
            <w:tcW w:w="860" w:type="dxa"/>
            <w:gridSpan w:val="2"/>
            <w:tcBorders>
              <w:top w:val="nil"/>
              <w:left w:val="nil"/>
              <w:bottom w:val="single" w:sz="4" w:space="0" w:color="auto"/>
              <w:right w:val="nil"/>
            </w:tcBorders>
            <w:shd w:val="clear" w:color="auto" w:fill="auto"/>
            <w:noWrap/>
            <w:vAlign w:val="bottom"/>
            <w:hideMark/>
          </w:tcPr>
          <w:p w14:paraId="05566C4E" w14:textId="77777777" w:rsidR="00A23F7A" w:rsidRPr="00461A1F" w:rsidRDefault="00A23F7A" w:rsidP="00B5765E">
            <w:pPr>
              <w:jc w:val="right"/>
              <w:rPr>
                <w:rFonts w:ascii="Arial" w:eastAsia="Times New Roman" w:hAnsi="Arial" w:cs="Arial"/>
                <w:b/>
                <w:bCs/>
                <w:sz w:val="14"/>
                <w:szCs w:val="14"/>
                <w:lang w:eastAsia="sv-SE"/>
              </w:rPr>
            </w:pPr>
            <w:r w:rsidRPr="00461A1F">
              <w:rPr>
                <w:rFonts w:ascii="Arial" w:eastAsia="Times New Roman" w:hAnsi="Arial" w:cs="Arial"/>
                <w:b/>
                <w:bCs/>
                <w:sz w:val="14"/>
                <w:szCs w:val="14"/>
                <w:lang w:eastAsia="sv-SE"/>
              </w:rPr>
              <w:t xml:space="preserve">4 194 </w:t>
            </w:r>
          </w:p>
        </w:tc>
      </w:tr>
    </w:tbl>
    <w:p w14:paraId="25593457" w14:textId="77777777" w:rsidR="00A23F7A" w:rsidRDefault="00A23F7A" w:rsidP="00B5765E"/>
    <w:p w14:paraId="6A39A520" w14:textId="77777777" w:rsidR="00A23F7A" w:rsidRDefault="00A23F7A">
      <w:r>
        <w:br w:type="page"/>
      </w:r>
    </w:p>
    <w:tbl>
      <w:tblPr>
        <w:tblW w:w="6200" w:type="dxa"/>
        <w:tblCellMar>
          <w:left w:w="70" w:type="dxa"/>
          <w:right w:w="70" w:type="dxa"/>
        </w:tblCellMar>
        <w:tblLook w:val="04A0" w:firstRow="1" w:lastRow="0" w:firstColumn="1" w:lastColumn="0" w:noHBand="0" w:noVBand="1"/>
      </w:tblPr>
      <w:tblGrid>
        <w:gridCol w:w="700"/>
        <w:gridCol w:w="820"/>
        <w:gridCol w:w="820"/>
        <w:gridCol w:w="920"/>
        <w:gridCol w:w="1040"/>
        <w:gridCol w:w="1000"/>
        <w:gridCol w:w="900"/>
      </w:tblGrid>
      <w:tr w:rsidR="00A23F7A" w:rsidRPr="00461A1F" w14:paraId="0B1843B8" w14:textId="77777777" w:rsidTr="00B5765E">
        <w:trPr>
          <w:trHeight w:val="180"/>
        </w:trPr>
        <w:tc>
          <w:tcPr>
            <w:tcW w:w="700" w:type="dxa"/>
            <w:tcBorders>
              <w:top w:val="nil"/>
              <w:left w:val="nil"/>
              <w:bottom w:val="nil"/>
              <w:right w:val="nil"/>
            </w:tcBorders>
            <w:shd w:val="clear" w:color="auto" w:fill="auto"/>
            <w:noWrap/>
            <w:vAlign w:val="bottom"/>
            <w:hideMark/>
          </w:tcPr>
          <w:p w14:paraId="4080AD51" w14:textId="77777777" w:rsidR="00A23F7A" w:rsidRPr="00461A1F" w:rsidRDefault="00A23F7A" w:rsidP="00B5765E">
            <w:pPr>
              <w:rPr>
                <w:rFonts w:eastAsia="Times New Roman" w:cs="Times New Roman"/>
                <w:sz w:val="24"/>
                <w:szCs w:val="24"/>
                <w:lang w:eastAsia="sv-SE"/>
              </w:rPr>
            </w:pPr>
          </w:p>
        </w:tc>
        <w:tc>
          <w:tcPr>
            <w:tcW w:w="820" w:type="dxa"/>
            <w:tcBorders>
              <w:top w:val="nil"/>
              <w:left w:val="nil"/>
              <w:bottom w:val="nil"/>
              <w:right w:val="nil"/>
            </w:tcBorders>
            <w:shd w:val="clear" w:color="auto" w:fill="auto"/>
            <w:noWrap/>
            <w:vAlign w:val="bottom"/>
            <w:hideMark/>
          </w:tcPr>
          <w:p w14:paraId="2385DD76" w14:textId="77777777" w:rsidR="00A23F7A" w:rsidRPr="00461A1F"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618DB3F5" w14:textId="77777777" w:rsidR="00A23F7A" w:rsidRPr="00461A1F" w:rsidRDefault="00A23F7A" w:rsidP="00B5765E">
            <w:pPr>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143DB1C5" w14:textId="77777777" w:rsidR="00A23F7A" w:rsidRPr="00461A1F" w:rsidRDefault="00A23F7A" w:rsidP="00B5765E">
            <w:pPr>
              <w:rPr>
                <w:rFonts w:eastAsia="Times New Roman" w:cs="Times New Roman"/>
                <w:lang w:eastAsia="sv-SE"/>
              </w:rPr>
            </w:pPr>
          </w:p>
        </w:tc>
        <w:tc>
          <w:tcPr>
            <w:tcW w:w="1040" w:type="dxa"/>
            <w:tcBorders>
              <w:top w:val="nil"/>
              <w:left w:val="nil"/>
              <w:bottom w:val="nil"/>
              <w:right w:val="nil"/>
            </w:tcBorders>
            <w:shd w:val="clear" w:color="auto" w:fill="auto"/>
            <w:noWrap/>
            <w:vAlign w:val="bottom"/>
            <w:hideMark/>
          </w:tcPr>
          <w:p w14:paraId="1DD99E65" w14:textId="77777777" w:rsidR="00A23F7A" w:rsidRPr="00461A1F"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409E5BA3" w14:textId="77777777" w:rsidR="00A23F7A" w:rsidRPr="00461A1F" w:rsidRDefault="00A23F7A" w:rsidP="00B5765E">
            <w:pPr>
              <w:jc w:val="right"/>
              <w:rPr>
                <w:rFonts w:eastAsia="Times New Roman" w:cs="Times New Roman"/>
                <w:lang w:eastAsia="sv-SE"/>
              </w:rPr>
            </w:pPr>
          </w:p>
        </w:tc>
        <w:tc>
          <w:tcPr>
            <w:tcW w:w="900" w:type="dxa"/>
            <w:tcBorders>
              <w:top w:val="nil"/>
              <w:left w:val="nil"/>
              <w:bottom w:val="nil"/>
              <w:right w:val="nil"/>
            </w:tcBorders>
            <w:shd w:val="clear" w:color="auto" w:fill="auto"/>
            <w:noWrap/>
            <w:vAlign w:val="bottom"/>
            <w:hideMark/>
          </w:tcPr>
          <w:p w14:paraId="162E58FB" w14:textId="77777777" w:rsidR="00A23F7A" w:rsidRPr="00461A1F" w:rsidRDefault="00A23F7A" w:rsidP="00B5765E">
            <w:pPr>
              <w:jc w:val="right"/>
              <w:rPr>
                <w:rFonts w:eastAsia="Times New Roman" w:cs="Times New Roman"/>
                <w:lang w:eastAsia="sv-SE"/>
              </w:rPr>
            </w:pPr>
          </w:p>
        </w:tc>
      </w:tr>
      <w:tr w:rsidR="00A23F7A" w:rsidRPr="00461A1F" w14:paraId="5C725C67" w14:textId="77777777" w:rsidTr="00B5765E">
        <w:trPr>
          <w:trHeight w:val="180"/>
        </w:trPr>
        <w:tc>
          <w:tcPr>
            <w:tcW w:w="700" w:type="dxa"/>
            <w:tcBorders>
              <w:top w:val="nil"/>
              <w:left w:val="nil"/>
              <w:bottom w:val="single" w:sz="4" w:space="0" w:color="auto"/>
              <w:right w:val="nil"/>
            </w:tcBorders>
            <w:shd w:val="clear" w:color="auto" w:fill="auto"/>
            <w:noWrap/>
            <w:vAlign w:val="bottom"/>
            <w:hideMark/>
          </w:tcPr>
          <w:p w14:paraId="3CEA959A"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w:t>
            </w:r>
          </w:p>
        </w:tc>
        <w:tc>
          <w:tcPr>
            <w:tcW w:w="820" w:type="dxa"/>
            <w:tcBorders>
              <w:top w:val="nil"/>
              <w:left w:val="nil"/>
              <w:bottom w:val="single" w:sz="4" w:space="0" w:color="auto"/>
              <w:right w:val="nil"/>
            </w:tcBorders>
            <w:shd w:val="clear" w:color="auto" w:fill="auto"/>
            <w:noWrap/>
            <w:vAlign w:val="bottom"/>
            <w:hideMark/>
          </w:tcPr>
          <w:p w14:paraId="0E7A11C9"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w:t>
            </w:r>
          </w:p>
        </w:tc>
        <w:tc>
          <w:tcPr>
            <w:tcW w:w="820" w:type="dxa"/>
            <w:tcBorders>
              <w:top w:val="nil"/>
              <w:left w:val="nil"/>
              <w:bottom w:val="single" w:sz="4" w:space="0" w:color="auto"/>
              <w:right w:val="nil"/>
            </w:tcBorders>
            <w:shd w:val="clear" w:color="auto" w:fill="auto"/>
            <w:noWrap/>
            <w:vAlign w:val="bottom"/>
            <w:hideMark/>
          </w:tcPr>
          <w:p w14:paraId="7C090184"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w:t>
            </w:r>
          </w:p>
        </w:tc>
        <w:tc>
          <w:tcPr>
            <w:tcW w:w="920" w:type="dxa"/>
            <w:tcBorders>
              <w:top w:val="nil"/>
              <w:left w:val="nil"/>
              <w:bottom w:val="single" w:sz="4" w:space="0" w:color="auto"/>
              <w:right w:val="nil"/>
            </w:tcBorders>
            <w:shd w:val="clear" w:color="auto" w:fill="auto"/>
            <w:noWrap/>
            <w:vAlign w:val="bottom"/>
            <w:hideMark/>
          </w:tcPr>
          <w:p w14:paraId="008C1952"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w:t>
            </w:r>
          </w:p>
        </w:tc>
        <w:tc>
          <w:tcPr>
            <w:tcW w:w="1040" w:type="dxa"/>
            <w:tcBorders>
              <w:top w:val="nil"/>
              <w:left w:val="nil"/>
              <w:bottom w:val="single" w:sz="4" w:space="0" w:color="auto"/>
              <w:right w:val="nil"/>
            </w:tcBorders>
            <w:shd w:val="clear" w:color="auto" w:fill="auto"/>
            <w:noWrap/>
            <w:vAlign w:val="bottom"/>
            <w:hideMark/>
          </w:tcPr>
          <w:p w14:paraId="19B415B7"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w:t>
            </w:r>
          </w:p>
        </w:tc>
        <w:tc>
          <w:tcPr>
            <w:tcW w:w="1000" w:type="dxa"/>
            <w:tcBorders>
              <w:top w:val="nil"/>
              <w:left w:val="nil"/>
              <w:bottom w:val="single" w:sz="4" w:space="0" w:color="auto"/>
              <w:right w:val="nil"/>
            </w:tcBorders>
            <w:shd w:val="clear" w:color="auto" w:fill="auto"/>
            <w:noWrap/>
            <w:vAlign w:val="bottom"/>
            <w:hideMark/>
          </w:tcPr>
          <w:p w14:paraId="2CB1C66E"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w:t>
            </w:r>
          </w:p>
        </w:tc>
        <w:tc>
          <w:tcPr>
            <w:tcW w:w="900" w:type="dxa"/>
            <w:tcBorders>
              <w:top w:val="nil"/>
              <w:left w:val="nil"/>
              <w:bottom w:val="single" w:sz="4" w:space="0" w:color="auto"/>
              <w:right w:val="nil"/>
            </w:tcBorders>
            <w:shd w:val="clear" w:color="auto" w:fill="auto"/>
            <w:noWrap/>
            <w:vAlign w:val="bottom"/>
            <w:hideMark/>
          </w:tcPr>
          <w:p w14:paraId="3B162ABD"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w:t>
            </w:r>
          </w:p>
        </w:tc>
      </w:tr>
      <w:tr w:rsidR="00A23F7A" w:rsidRPr="00461A1F" w14:paraId="2893A44A" w14:textId="77777777" w:rsidTr="00B5765E">
        <w:trPr>
          <w:trHeight w:val="180"/>
        </w:trPr>
        <w:tc>
          <w:tcPr>
            <w:tcW w:w="700" w:type="dxa"/>
            <w:tcBorders>
              <w:top w:val="nil"/>
              <w:left w:val="nil"/>
              <w:bottom w:val="single" w:sz="4" w:space="0" w:color="auto"/>
              <w:right w:val="nil"/>
            </w:tcBorders>
            <w:shd w:val="clear" w:color="auto" w:fill="auto"/>
            <w:noWrap/>
            <w:vAlign w:val="bottom"/>
            <w:hideMark/>
          </w:tcPr>
          <w:p w14:paraId="2A4FC55E"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w:t>
            </w:r>
          </w:p>
        </w:tc>
        <w:tc>
          <w:tcPr>
            <w:tcW w:w="820" w:type="dxa"/>
            <w:tcBorders>
              <w:top w:val="nil"/>
              <w:left w:val="nil"/>
              <w:bottom w:val="single" w:sz="4" w:space="0" w:color="auto"/>
              <w:right w:val="nil"/>
            </w:tcBorders>
            <w:shd w:val="clear" w:color="auto" w:fill="auto"/>
            <w:noWrap/>
            <w:vAlign w:val="bottom"/>
            <w:hideMark/>
          </w:tcPr>
          <w:p w14:paraId="51537AD8"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w:t>
            </w:r>
          </w:p>
        </w:tc>
        <w:tc>
          <w:tcPr>
            <w:tcW w:w="820" w:type="dxa"/>
            <w:tcBorders>
              <w:top w:val="nil"/>
              <w:left w:val="nil"/>
              <w:bottom w:val="single" w:sz="4" w:space="0" w:color="auto"/>
              <w:right w:val="nil"/>
            </w:tcBorders>
            <w:shd w:val="clear" w:color="auto" w:fill="auto"/>
            <w:noWrap/>
            <w:vAlign w:val="bottom"/>
            <w:hideMark/>
          </w:tcPr>
          <w:p w14:paraId="0A9C8631"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w:t>
            </w:r>
          </w:p>
        </w:tc>
        <w:tc>
          <w:tcPr>
            <w:tcW w:w="920" w:type="dxa"/>
            <w:tcBorders>
              <w:top w:val="nil"/>
              <w:left w:val="nil"/>
              <w:bottom w:val="single" w:sz="4" w:space="0" w:color="auto"/>
              <w:right w:val="nil"/>
            </w:tcBorders>
            <w:shd w:val="clear" w:color="auto" w:fill="auto"/>
            <w:noWrap/>
            <w:vAlign w:val="bottom"/>
            <w:hideMark/>
          </w:tcPr>
          <w:p w14:paraId="31D4B17C"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w:t>
            </w:r>
          </w:p>
        </w:tc>
        <w:tc>
          <w:tcPr>
            <w:tcW w:w="1040" w:type="dxa"/>
            <w:tcBorders>
              <w:top w:val="nil"/>
              <w:left w:val="nil"/>
              <w:bottom w:val="single" w:sz="4" w:space="0" w:color="auto"/>
              <w:right w:val="nil"/>
            </w:tcBorders>
            <w:shd w:val="clear" w:color="auto" w:fill="auto"/>
            <w:noWrap/>
            <w:vAlign w:val="bottom"/>
            <w:hideMark/>
          </w:tcPr>
          <w:p w14:paraId="47A9B7EA"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w:t>
            </w:r>
          </w:p>
        </w:tc>
        <w:tc>
          <w:tcPr>
            <w:tcW w:w="1000" w:type="dxa"/>
            <w:tcBorders>
              <w:top w:val="nil"/>
              <w:left w:val="nil"/>
              <w:bottom w:val="single" w:sz="4" w:space="0" w:color="auto"/>
              <w:right w:val="nil"/>
            </w:tcBorders>
            <w:shd w:val="clear" w:color="auto" w:fill="auto"/>
            <w:noWrap/>
            <w:vAlign w:val="bottom"/>
            <w:hideMark/>
          </w:tcPr>
          <w:p w14:paraId="55016BFD"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w:t>
            </w:r>
          </w:p>
        </w:tc>
        <w:tc>
          <w:tcPr>
            <w:tcW w:w="900" w:type="dxa"/>
            <w:tcBorders>
              <w:top w:val="nil"/>
              <w:left w:val="nil"/>
              <w:bottom w:val="single" w:sz="4" w:space="0" w:color="auto"/>
              <w:right w:val="nil"/>
            </w:tcBorders>
            <w:shd w:val="clear" w:color="auto" w:fill="auto"/>
            <w:noWrap/>
            <w:vAlign w:val="bottom"/>
            <w:hideMark/>
          </w:tcPr>
          <w:p w14:paraId="3298BCE6"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w:t>
            </w:r>
          </w:p>
        </w:tc>
      </w:tr>
      <w:tr w:rsidR="00A23F7A" w:rsidRPr="00461A1F" w14:paraId="34306E37" w14:textId="77777777" w:rsidTr="00B5765E">
        <w:trPr>
          <w:trHeight w:val="180"/>
        </w:trPr>
        <w:tc>
          <w:tcPr>
            <w:tcW w:w="700" w:type="dxa"/>
            <w:tcBorders>
              <w:top w:val="nil"/>
              <w:left w:val="nil"/>
              <w:bottom w:val="nil"/>
              <w:right w:val="nil"/>
            </w:tcBorders>
            <w:shd w:val="clear" w:color="auto" w:fill="auto"/>
            <w:noWrap/>
            <w:vAlign w:val="bottom"/>
            <w:hideMark/>
          </w:tcPr>
          <w:p w14:paraId="43127177" w14:textId="77777777" w:rsidR="00A23F7A" w:rsidRPr="00461A1F" w:rsidRDefault="00A23F7A" w:rsidP="00B5765E">
            <w:pPr>
              <w:rPr>
                <w:rFonts w:ascii="Arial" w:eastAsia="Times New Roman" w:hAnsi="Arial" w:cs="Arial"/>
                <w:sz w:val="14"/>
                <w:szCs w:val="14"/>
                <w:lang w:eastAsia="sv-SE"/>
              </w:rPr>
            </w:pPr>
          </w:p>
        </w:tc>
        <w:tc>
          <w:tcPr>
            <w:tcW w:w="820" w:type="dxa"/>
            <w:tcBorders>
              <w:top w:val="nil"/>
              <w:left w:val="nil"/>
              <w:bottom w:val="nil"/>
              <w:right w:val="nil"/>
            </w:tcBorders>
            <w:shd w:val="clear" w:color="auto" w:fill="auto"/>
            <w:noWrap/>
            <w:vAlign w:val="bottom"/>
            <w:hideMark/>
          </w:tcPr>
          <w:p w14:paraId="3597C01E" w14:textId="77777777" w:rsidR="00A23F7A" w:rsidRPr="00461A1F"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19B2093B" w14:textId="77777777" w:rsidR="00A23F7A" w:rsidRPr="00461A1F" w:rsidRDefault="00A23F7A" w:rsidP="00B5765E">
            <w:pPr>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5E18D71A" w14:textId="77777777" w:rsidR="00A23F7A" w:rsidRPr="00461A1F" w:rsidRDefault="00A23F7A" w:rsidP="00B5765E">
            <w:pPr>
              <w:rPr>
                <w:rFonts w:eastAsia="Times New Roman" w:cs="Times New Roman"/>
                <w:lang w:eastAsia="sv-SE"/>
              </w:rPr>
            </w:pPr>
          </w:p>
        </w:tc>
        <w:tc>
          <w:tcPr>
            <w:tcW w:w="1040" w:type="dxa"/>
            <w:tcBorders>
              <w:top w:val="nil"/>
              <w:left w:val="nil"/>
              <w:bottom w:val="nil"/>
              <w:right w:val="nil"/>
            </w:tcBorders>
            <w:shd w:val="clear" w:color="auto" w:fill="auto"/>
            <w:noWrap/>
            <w:vAlign w:val="bottom"/>
            <w:hideMark/>
          </w:tcPr>
          <w:p w14:paraId="7A00E2E6" w14:textId="77777777" w:rsidR="00A23F7A" w:rsidRPr="00461A1F"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0F0D8552" w14:textId="77777777" w:rsidR="00A23F7A" w:rsidRPr="00461A1F" w:rsidRDefault="00A23F7A" w:rsidP="00B5765E">
            <w:pPr>
              <w:rPr>
                <w:rFonts w:eastAsia="Times New Roman" w:cs="Times New Roman"/>
                <w:lang w:eastAsia="sv-SE"/>
              </w:rPr>
            </w:pPr>
          </w:p>
        </w:tc>
        <w:tc>
          <w:tcPr>
            <w:tcW w:w="900" w:type="dxa"/>
            <w:tcBorders>
              <w:top w:val="nil"/>
              <w:left w:val="nil"/>
              <w:bottom w:val="nil"/>
              <w:right w:val="nil"/>
            </w:tcBorders>
            <w:shd w:val="clear" w:color="auto" w:fill="auto"/>
            <w:noWrap/>
            <w:vAlign w:val="bottom"/>
            <w:hideMark/>
          </w:tcPr>
          <w:p w14:paraId="14C066B2" w14:textId="77777777" w:rsidR="00A23F7A" w:rsidRPr="00461A1F" w:rsidRDefault="00A23F7A" w:rsidP="00B5765E">
            <w:pPr>
              <w:rPr>
                <w:rFonts w:eastAsia="Times New Roman" w:cs="Times New Roman"/>
                <w:lang w:eastAsia="sv-SE"/>
              </w:rPr>
            </w:pPr>
          </w:p>
        </w:tc>
      </w:tr>
      <w:tr w:rsidR="00A23F7A" w:rsidRPr="00461A1F" w14:paraId="4A95B8C1" w14:textId="77777777" w:rsidTr="00B5765E">
        <w:trPr>
          <w:trHeight w:val="180"/>
        </w:trPr>
        <w:tc>
          <w:tcPr>
            <w:tcW w:w="700" w:type="dxa"/>
            <w:tcBorders>
              <w:top w:val="nil"/>
              <w:left w:val="nil"/>
              <w:bottom w:val="nil"/>
              <w:right w:val="nil"/>
            </w:tcBorders>
            <w:shd w:val="clear" w:color="auto" w:fill="auto"/>
            <w:noWrap/>
            <w:vAlign w:val="bottom"/>
            <w:hideMark/>
          </w:tcPr>
          <w:p w14:paraId="41010C9F" w14:textId="77777777" w:rsidR="00A23F7A" w:rsidRPr="00461A1F"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604E0507" w14:textId="77777777" w:rsidR="00A23F7A" w:rsidRPr="00461A1F"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2C23D282" w14:textId="77777777" w:rsidR="00A23F7A" w:rsidRPr="00461A1F" w:rsidRDefault="00A23F7A" w:rsidP="00B5765E">
            <w:pPr>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754F8D74" w14:textId="77777777" w:rsidR="00A23F7A" w:rsidRPr="00461A1F" w:rsidRDefault="00A23F7A" w:rsidP="00B5765E">
            <w:pPr>
              <w:rPr>
                <w:rFonts w:eastAsia="Times New Roman" w:cs="Times New Roman"/>
                <w:lang w:eastAsia="sv-SE"/>
              </w:rPr>
            </w:pPr>
          </w:p>
        </w:tc>
        <w:tc>
          <w:tcPr>
            <w:tcW w:w="1040" w:type="dxa"/>
            <w:tcBorders>
              <w:top w:val="nil"/>
              <w:left w:val="nil"/>
              <w:bottom w:val="nil"/>
              <w:right w:val="nil"/>
            </w:tcBorders>
            <w:shd w:val="clear" w:color="auto" w:fill="auto"/>
            <w:noWrap/>
            <w:vAlign w:val="bottom"/>
            <w:hideMark/>
          </w:tcPr>
          <w:p w14:paraId="07F29F3E" w14:textId="77777777" w:rsidR="00A23F7A" w:rsidRPr="00461A1F"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01D3C9FF" w14:textId="77777777" w:rsidR="00A23F7A" w:rsidRPr="00461A1F" w:rsidRDefault="00A23F7A" w:rsidP="00B5765E">
            <w:pPr>
              <w:rPr>
                <w:rFonts w:eastAsia="Times New Roman" w:cs="Times New Roman"/>
                <w:lang w:eastAsia="sv-SE"/>
              </w:rPr>
            </w:pPr>
          </w:p>
        </w:tc>
        <w:tc>
          <w:tcPr>
            <w:tcW w:w="900" w:type="dxa"/>
            <w:tcBorders>
              <w:top w:val="nil"/>
              <w:left w:val="nil"/>
              <w:bottom w:val="nil"/>
              <w:right w:val="nil"/>
            </w:tcBorders>
            <w:shd w:val="clear" w:color="auto" w:fill="auto"/>
            <w:noWrap/>
            <w:vAlign w:val="bottom"/>
            <w:hideMark/>
          </w:tcPr>
          <w:p w14:paraId="34F8DF27" w14:textId="77777777" w:rsidR="00A23F7A" w:rsidRPr="00461A1F" w:rsidRDefault="00A23F7A" w:rsidP="00B5765E">
            <w:pPr>
              <w:rPr>
                <w:rFonts w:eastAsia="Times New Roman" w:cs="Times New Roman"/>
                <w:lang w:eastAsia="sv-SE"/>
              </w:rPr>
            </w:pPr>
          </w:p>
        </w:tc>
      </w:tr>
      <w:tr w:rsidR="00A23F7A" w:rsidRPr="00461A1F" w14:paraId="2FF3B230" w14:textId="77777777" w:rsidTr="00B5765E">
        <w:trPr>
          <w:trHeight w:val="180"/>
        </w:trPr>
        <w:tc>
          <w:tcPr>
            <w:tcW w:w="700" w:type="dxa"/>
            <w:tcBorders>
              <w:top w:val="nil"/>
              <w:left w:val="nil"/>
              <w:bottom w:val="nil"/>
              <w:right w:val="nil"/>
            </w:tcBorders>
            <w:shd w:val="clear" w:color="auto" w:fill="auto"/>
            <w:noWrap/>
            <w:vAlign w:val="bottom"/>
            <w:hideMark/>
          </w:tcPr>
          <w:p w14:paraId="6CDDAFEF"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Resor</w:t>
            </w:r>
          </w:p>
        </w:tc>
        <w:tc>
          <w:tcPr>
            <w:tcW w:w="820" w:type="dxa"/>
            <w:tcBorders>
              <w:top w:val="nil"/>
              <w:left w:val="nil"/>
              <w:bottom w:val="nil"/>
              <w:right w:val="nil"/>
            </w:tcBorders>
            <w:shd w:val="clear" w:color="auto" w:fill="auto"/>
            <w:noWrap/>
            <w:vAlign w:val="bottom"/>
            <w:hideMark/>
          </w:tcPr>
          <w:p w14:paraId="0FB34C47"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Tryckning</w:t>
            </w:r>
          </w:p>
        </w:tc>
        <w:tc>
          <w:tcPr>
            <w:tcW w:w="820" w:type="dxa"/>
            <w:tcBorders>
              <w:top w:val="nil"/>
              <w:left w:val="nil"/>
              <w:bottom w:val="nil"/>
              <w:right w:val="nil"/>
            </w:tcBorders>
            <w:shd w:val="clear" w:color="auto" w:fill="auto"/>
            <w:noWrap/>
            <w:vAlign w:val="bottom"/>
            <w:hideMark/>
          </w:tcPr>
          <w:p w14:paraId="6C81FB5C"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Konsulta-</w:t>
            </w:r>
          </w:p>
        </w:tc>
        <w:tc>
          <w:tcPr>
            <w:tcW w:w="920" w:type="dxa"/>
            <w:tcBorders>
              <w:top w:val="nil"/>
              <w:left w:val="nil"/>
              <w:bottom w:val="nil"/>
              <w:right w:val="nil"/>
            </w:tcBorders>
            <w:shd w:val="clear" w:color="auto" w:fill="auto"/>
            <w:noWrap/>
            <w:vAlign w:val="bottom"/>
            <w:hideMark/>
          </w:tcPr>
          <w:p w14:paraId="5194E1C5"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Övriga </w:t>
            </w:r>
          </w:p>
        </w:tc>
        <w:tc>
          <w:tcPr>
            <w:tcW w:w="1040" w:type="dxa"/>
            <w:tcBorders>
              <w:top w:val="nil"/>
              <w:left w:val="nil"/>
              <w:bottom w:val="nil"/>
              <w:right w:val="nil"/>
            </w:tcBorders>
            <w:shd w:val="clear" w:color="auto" w:fill="auto"/>
            <w:noWrap/>
            <w:vAlign w:val="bottom"/>
            <w:hideMark/>
          </w:tcPr>
          <w:p w14:paraId="57A62B64"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Bidrag till</w:t>
            </w:r>
          </w:p>
        </w:tc>
        <w:tc>
          <w:tcPr>
            <w:tcW w:w="1000" w:type="dxa"/>
            <w:tcBorders>
              <w:top w:val="nil"/>
              <w:left w:val="nil"/>
              <w:bottom w:val="nil"/>
              <w:right w:val="nil"/>
            </w:tcBorders>
            <w:shd w:val="clear" w:color="auto" w:fill="auto"/>
            <w:noWrap/>
            <w:vAlign w:val="bottom"/>
            <w:hideMark/>
          </w:tcPr>
          <w:p w14:paraId="1CDB7997"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Inkomster</w:t>
            </w:r>
          </w:p>
        </w:tc>
        <w:tc>
          <w:tcPr>
            <w:tcW w:w="900" w:type="dxa"/>
            <w:tcBorders>
              <w:top w:val="nil"/>
              <w:left w:val="nil"/>
              <w:bottom w:val="nil"/>
              <w:right w:val="nil"/>
            </w:tcBorders>
            <w:shd w:val="clear" w:color="auto" w:fill="auto"/>
            <w:noWrap/>
            <w:vAlign w:val="bottom"/>
            <w:hideMark/>
          </w:tcPr>
          <w:p w14:paraId="2AD45CAA"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Summa</w:t>
            </w:r>
          </w:p>
        </w:tc>
      </w:tr>
      <w:tr w:rsidR="00A23F7A" w:rsidRPr="00461A1F" w14:paraId="5A3BADD6" w14:textId="77777777" w:rsidTr="00B5765E">
        <w:trPr>
          <w:trHeight w:val="180"/>
        </w:trPr>
        <w:tc>
          <w:tcPr>
            <w:tcW w:w="700" w:type="dxa"/>
            <w:tcBorders>
              <w:top w:val="nil"/>
              <w:left w:val="nil"/>
              <w:bottom w:val="nil"/>
              <w:right w:val="nil"/>
            </w:tcBorders>
            <w:shd w:val="clear" w:color="auto" w:fill="auto"/>
            <w:noWrap/>
            <w:vAlign w:val="bottom"/>
            <w:hideMark/>
          </w:tcPr>
          <w:p w14:paraId="33079968" w14:textId="77777777" w:rsidR="00A23F7A" w:rsidRPr="00461A1F" w:rsidRDefault="00A23F7A" w:rsidP="00B5765E">
            <w:pPr>
              <w:rPr>
                <w:rFonts w:ascii="Arial" w:eastAsia="Times New Roman" w:hAnsi="Arial" w:cs="Arial"/>
                <w:sz w:val="14"/>
                <w:szCs w:val="14"/>
                <w:lang w:eastAsia="sv-SE"/>
              </w:rPr>
            </w:pPr>
          </w:p>
        </w:tc>
        <w:tc>
          <w:tcPr>
            <w:tcW w:w="820" w:type="dxa"/>
            <w:tcBorders>
              <w:top w:val="nil"/>
              <w:left w:val="nil"/>
              <w:bottom w:val="nil"/>
              <w:right w:val="nil"/>
            </w:tcBorders>
            <w:shd w:val="clear" w:color="auto" w:fill="auto"/>
            <w:noWrap/>
            <w:vAlign w:val="bottom"/>
            <w:hideMark/>
          </w:tcPr>
          <w:p w14:paraId="4594E693" w14:textId="77777777" w:rsidR="00A23F7A" w:rsidRPr="00461A1F"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7C5E6D4A" w14:textId="77777777" w:rsidR="00A23F7A" w:rsidRPr="00461A1F" w:rsidRDefault="00A23F7A" w:rsidP="00B5765E">
            <w:pPr>
              <w:rPr>
                <w:rFonts w:ascii="Arial" w:eastAsia="Times New Roman" w:hAnsi="Arial" w:cs="Arial"/>
                <w:sz w:val="14"/>
                <w:szCs w:val="14"/>
                <w:lang w:eastAsia="sv-SE"/>
              </w:rPr>
            </w:pPr>
            <w:proofErr w:type="spellStart"/>
            <w:r w:rsidRPr="00461A1F">
              <w:rPr>
                <w:rFonts w:ascii="Arial" w:eastAsia="Times New Roman" w:hAnsi="Arial" w:cs="Arial"/>
                <w:sz w:val="14"/>
                <w:szCs w:val="14"/>
                <w:lang w:eastAsia="sv-SE"/>
              </w:rPr>
              <w:t>tioner</w:t>
            </w:r>
            <w:proofErr w:type="spellEnd"/>
          </w:p>
        </w:tc>
        <w:tc>
          <w:tcPr>
            <w:tcW w:w="920" w:type="dxa"/>
            <w:tcBorders>
              <w:top w:val="nil"/>
              <w:left w:val="nil"/>
              <w:bottom w:val="nil"/>
              <w:right w:val="nil"/>
            </w:tcBorders>
            <w:shd w:val="clear" w:color="auto" w:fill="auto"/>
            <w:noWrap/>
            <w:vAlign w:val="bottom"/>
            <w:hideMark/>
          </w:tcPr>
          <w:p w14:paraId="4D93B28F" w14:textId="77777777" w:rsidR="00A23F7A" w:rsidRPr="00461A1F" w:rsidRDefault="00A23F7A" w:rsidP="00B5765E">
            <w:pPr>
              <w:rPr>
                <w:rFonts w:ascii="Arial" w:eastAsia="Times New Roman" w:hAnsi="Arial" w:cs="Arial"/>
                <w:sz w:val="14"/>
                <w:szCs w:val="14"/>
                <w:lang w:eastAsia="sv-SE"/>
              </w:rPr>
            </w:pPr>
            <w:proofErr w:type="spellStart"/>
            <w:r w:rsidRPr="00461A1F">
              <w:rPr>
                <w:rFonts w:ascii="Arial" w:eastAsia="Times New Roman" w:hAnsi="Arial" w:cs="Arial"/>
                <w:sz w:val="14"/>
                <w:szCs w:val="14"/>
                <w:lang w:eastAsia="sv-SE"/>
              </w:rPr>
              <w:t>administra</w:t>
            </w:r>
            <w:proofErr w:type="spellEnd"/>
            <w:r w:rsidRPr="00461A1F">
              <w:rPr>
                <w:rFonts w:ascii="Arial" w:eastAsia="Times New Roman" w:hAnsi="Arial" w:cs="Arial"/>
                <w:sz w:val="14"/>
                <w:szCs w:val="14"/>
                <w:lang w:eastAsia="sv-SE"/>
              </w:rPr>
              <w:t>-</w:t>
            </w:r>
          </w:p>
        </w:tc>
        <w:tc>
          <w:tcPr>
            <w:tcW w:w="1040" w:type="dxa"/>
            <w:tcBorders>
              <w:top w:val="nil"/>
              <w:left w:val="nil"/>
              <w:bottom w:val="nil"/>
              <w:right w:val="nil"/>
            </w:tcBorders>
            <w:shd w:val="clear" w:color="auto" w:fill="auto"/>
            <w:noWrap/>
            <w:vAlign w:val="bottom"/>
            <w:hideMark/>
          </w:tcPr>
          <w:p w14:paraId="3635E966"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myndigheter,</w:t>
            </w:r>
          </w:p>
        </w:tc>
        <w:tc>
          <w:tcPr>
            <w:tcW w:w="1000" w:type="dxa"/>
            <w:tcBorders>
              <w:top w:val="nil"/>
              <w:left w:val="nil"/>
              <w:bottom w:val="nil"/>
              <w:right w:val="nil"/>
            </w:tcBorders>
            <w:shd w:val="clear" w:color="auto" w:fill="auto"/>
            <w:noWrap/>
            <w:vAlign w:val="bottom"/>
            <w:hideMark/>
          </w:tcPr>
          <w:p w14:paraId="4D47B28A"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av försäljning</w:t>
            </w:r>
          </w:p>
        </w:tc>
        <w:tc>
          <w:tcPr>
            <w:tcW w:w="900" w:type="dxa"/>
            <w:tcBorders>
              <w:top w:val="nil"/>
              <w:left w:val="nil"/>
              <w:bottom w:val="nil"/>
              <w:right w:val="nil"/>
            </w:tcBorders>
            <w:shd w:val="clear" w:color="auto" w:fill="auto"/>
            <w:noWrap/>
            <w:vAlign w:val="bottom"/>
            <w:hideMark/>
          </w:tcPr>
          <w:p w14:paraId="529932B8" w14:textId="77777777" w:rsidR="00A23F7A" w:rsidRPr="00461A1F" w:rsidRDefault="00A23F7A" w:rsidP="00B5765E">
            <w:pPr>
              <w:rPr>
                <w:rFonts w:ascii="Arial" w:eastAsia="Times New Roman" w:hAnsi="Arial" w:cs="Arial"/>
                <w:sz w:val="14"/>
                <w:szCs w:val="14"/>
                <w:lang w:eastAsia="sv-SE"/>
              </w:rPr>
            </w:pPr>
          </w:p>
        </w:tc>
      </w:tr>
      <w:tr w:rsidR="00A23F7A" w:rsidRPr="00461A1F" w14:paraId="70A09002" w14:textId="77777777" w:rsidTr="00B5765E">
        <w:trPr>
          <w:trHeight w:val="180"/>
        </w:trPr>
        <w:tc>
          <w:tcPr>
            <w:tcW w:w="700" w:type="dxa"/>
            <w:tcBorders>
              <w:top w:val="nil"/>
              <w:left w:val="nil"/>
              <w:bottom w:val="nil"/>
              <w:right w:val="nil"/>
            </w:tcBorders>
            <w:shd w:val="clear" w:color="auto" w:fill="auto"/>
            <w:noWrap/>
            <w:vAlign w:val="bottom"/>
            <w:hideMark/>
          </w:tcPr>
          <w:p w14:paraId="3E88C149" w14:textId="77777777" w:rsidR="00A23F7A" w:rsidRPr="00461A1F"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1F6BDF7E" w14:textId="77777777" w:rsidR="00A23F7A" w:rsidRPr="00461A1F"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0869B3AD" w14:textId="77777777" w:rsidR="00A23F7A" w:rsidRPr="00461A1F" w:rsidRDefault="00A23F7A" w:rsidP="00B5765E">
            <w:pPr>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5A1EB196" w14:textId="77777777" w:rsidR="00A23F7A" w:rsidRPr="00461A1F" w:rsidRDefault="00A23F7A" w:rsidP="00B5765E">
            <w:pPr>
              <w:rPr>
                <w:rFonts w:ascii="Arial" w:eastAsia="Times New Roman" w:hAnsi="Arial" w:cs="Arial"/>
                <w:sz w:val="14"/>
                <w:szCs w:val="14"/>
                <w:lang w:eastAsia="sv-SE"/>
              </w:rPr>
            </w:pPr>
            <w:proofErr w:type="spellStart"/>
            <w:r w:rsidRPr="00461A1F">
              <w:rPr>
                <w:rFonts w:ascii="Arial" w:eastAsia="Times New Roman" w:hAnsi="Arial" w:cs="Arial"/>
                <w:sz w:val="14"/>
                <w:szCs w:val="14"/>
                <w:lang w:eastAsia="sv-SE"/>
              </w:rPr>
              <w:t>tiva</w:t>
            </w:r>
            <w:proofErr w:type="spellEnd"/>
            <w:r w:rsidRPr="00461A1F">
              <w:rPr>
                <w:rFonts w:ascii="Arial" w:eastAsia="Times New Roman" w:hAnsi="Arial" w:cs="Arial"/>
                <w:sz w:val="14"/>
                <w:szCs w:val="14"/>
                <w:lang w:eastAsia="sv-SE"/>
              </w:rPr>
              <w:t xml:space="preserve"> utgifter</w:t>
            </w:r>
          </w:p>
        </w:tc>
        <w:tc>
          <w:tcPr>
            <w:tcW w:w="1040" w:type="dxa"/>
            <w:tcBorders>
              <w:top w:val="nil"/>
              <w:left w:val="nil"/>
              <w:bottom w:val="nil"/>
              <w:right w:val="nil"/>
            </w:tcBorders>
            <w:shd w:val="clear" w:color="auto" w:fill="auto"/>
            <w:noWrap/>
            <w:vAlign w:val="bottom"/>
            <w:hideMark/>
          </w:tcPr>
          <w:p w14:paraId="668FBB1B"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institutioner,</w:t>
            </w:r>
          </w:p>
        </w:tc>
        <w:tc>
          <w:tcPr>
            <w:tcW w:w="1000" w:type="dxa"/>
            <w:tcBorders>
              <w:top w:val="nil"/>
              <w:left w:val="nil"/>
              <w:bottom w:val="nil"/>
              <w:right w:val="nil"/>
            </w:tcBorders>
            <w:shd w:val="clear" w:color="auto" w:fill="auto"/>
            <w:noWrap/>
            <w:vAlign w:val="bottom"/>
            <w:hideMark/>
          </w:tcPr>
          <w:p w14:paraId="3309DF10"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m.m.</w:t>
            </w:r>
          </w:p>
        </w:tc>
        <w:tc>
          <w:tcPr>
            <w:tcW w:w="900" w:type="dxa"/>
            <w:tcBorders>
              <w:top w:val="nil"/>
              <w:left w:val="nil"/>
              <w:bottom w:val="nil"/>
              <w:right w:val="nil"/>
            </w:tcBorders>
            <w:shd w:val="clear" w:color="auto" w:fill="auto"/>
            <w:noWrap/>
            <w:vAlign w:val="bottom"/>
            <w:hideMark/>
          </w:tcPr>
          <w:p w14:paraId="1CBF4401" w14:textId="77777777" w:rsidR="00A23F7A" w:rsidRPr="00461A1F" w:rsidRDefault="00A23F7A" w:rsidP="00B5765E">
            <w:pPr>
              <w:rPr>
                <w:rFonts w:ascii="Arial" w:eastAsia="Times New Roman" w:hAnsi="Arial" w:cs="Arial"/>
                <w:sz w:val="14"/>
                <w:szCs w:val="14"/>
                <w:lang w:eastAsia="sv-SE"/>
              </w:rPr>
            </w:pPr>
          </w:p>
        </w:tc>
      </w:tr>
      <w:tr w:rsidR="00A23F7A" w:rsidRPr="00461A1F" w14:paraId="510B28EE" w14:textId="77777777" w:rsidTr="00B5765E">
        <w:trPr>
          <w:trHeight w:val="180"/>
        </w:trPr>
        <w:tc>
          <w:tcPr>
            <w:tcW w:w="700" w:type="dxa"/>
            <w:tcBorders>
              <w:top w:val="nil"/>
              <w:left w:val="nil"/>
              <w:bottom w:val="single" w:sz="4" w:space="0" w:color="auto"/>
              <w:right w:val="nil"/>
            </w:tcBorders>
            <w:shd w:val="clear" w:color="auto" w:fill="auto"/>
            <w:noWrap/>
            <w:vAlign w:val="bottom"/>
            <w:hideMark/>
          </w:tcPr>
          <w:p w14:paraId="5AC19F07"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w:t>
            </w:r>
          </w:p>
        </w:tc>
        <w:tc>
          <w:tcPr>
            <w:tcW w:w="820" w:type="dxa"/>
            <w:tcBorders>
              <w:top w:val="nil"/>
              <w:left w:val="nil"/>
              <w:bottom w:val="single" w:sz="4" w:space="0" w:color="auto"/>
              <w:right w:val="nil"/>
            </w:tcBorders>
            <w:shd w:val="clear" w:color="auto" w:fill="auto"/>
            <w:noWrap/>
            <w:vAlign w:val="bottom"/>
            <w:hideMark/>
          </w:tcPr>
          <w:p w14:paraId="50FEA496"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w:t>
            </w:r>
          </w:p>
        </w:tc>
        <w:tc>
          <w:tcPr>
            <w:tcW w:w="820" w:type="dxa"/>
            <w:tcBorders>
              <w:top w:val="nil"/>
              <w:left w:val="nil"/>
              <w:bottom w:val="single" w:sz="4" w:space="0" w:color="auto"/>
              <w:right w:val="nil"/>
            </w:tcBorders>
            <w:shd w:val="clear" w:color="auto" w:fill="auto"/>
            <w:noWrap/>
            <w:vAlign w:val="bottom"/>
            <w:hideMark/>
          </w:tcPr>
          <w:p w14:paraId="53FCEE8D"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w:t>
            </w:r>
          </w:p>
        </w:tc>
        <w:tc>
          <w:tcPr>
            <w:tcW w:w="920" w:type="dxa"/>
            <w:tcBorders>
              <w:top w:val="nil"/>
              <w:left w:val="nil"/>
              <w:bottom w:val="single" w:sz="4" w:space="0" w:color="auto"/>
              <w:right w:val="nil"/>
            </w:tcBorders>
            <w:shd w:val="clear" w:color="auto" w:fill="auto"/>
            <w:noWrap/>
            <w:vAlign w:val="bottom"/>
            <w:hideMark/>
          </w:tcPr>
          <w:p w14:paraId="29586BD2"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w:t>
            </w:r>
          </w:p>
        </w:tc>
        <w:tc>
          <w:tcPr>
            <w:tcW w:w="1040" w:type="dxa"/>
            <w:tcBorders>
              <w:top w:val="nil"/>
              <w:left w:val="nil"/>
              <w:bottom w:val="single" w:sz="4" w:space="0" w:color="auto"/>
              <w:right w:val="nil"/>
            </w:tcBorders>
            <w:shd w:val="clear" w:color="auto" w:fill="auto"/>
            <w:noWrap/>
            <w:vAlign w:val="bottom"/>
            <w:hideMark/>
          </w:tcPr>
          <w:p w14:paraId="402D0D8A"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m.m.</w:t>
            </w:r>
          </w:p>
        </w:tc>
        <w:tc>
          <w:tcPr>
            <w:tcW w:w="1000" w:type="dxa"/>
            <w:tcBorders>
              <w:top w:val="nil"/>
              <w:left w:val="nil"/>
              <w:bottom w:val="single" w:sz="4" w:space="0" w:color="auto"/>
              <w:right w:val="nil"/>
            </w:tcBorders>
            <w:shd w:val="clear" w:color="auto" w:fill="auto"/>
            <w:noWrap/>
            <w:vAlign w:val="bottom"/>
            <w:hideMark/>
          </w:tcPr>
          <w:p w14:paraId="1B6D2E18"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w:t>
            </w:r>
          </w:p>
        </w:tc>
        <w:tc>
          <w:tcPr>
            <w:tcW w:w="900" w:type="dxa"/>
            <w:tcBorders>
              <w:top w:val="nil"/>
              <w:left w:val="nil"/>
              <w:bottom w:val="single" w:sz="4" w:space="0" w:color="auto"/>
              <w:right w:val="nil"/>
            </w:tcBorders>
            <w:shd w:val="clear" w:color="auto" w:fill="auto"/>
            <w:noWrap/>
            <w:vAlign w:val="bottom"/>
            <w:hideMark/>
          </w:tcPr>
          <w:p w14:paraId="468E02B8"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w:t>
            </w:r>
          </w:p>
        </w:tc>
      </w:tr>
      <w:tr w:rsidR="00A23F7A" w:rsidRPr="00461A1F" w14:paraId="4D6BAE6B" w14:textId="77777777" w:rsidTr="00B5765E">
        <w:trPr>
          <w:trHeight w:val="180"/>
        </w:trPr>
        <w:tc>
          <w:tcPr>
            <w:tcW w:w="700" w:type="dxa"/>
            <w:tcBorders>
              <w:top w:val="nil"/>
              <w:left w:val="nil"/>
              <w:bottom w:val="nil"/>
              <w:right w:val="nil"/>
            </w:tcBorders>
            <w:shd w:val="clear" w:color="auto" w:fill="auto"/>
            <w:noWrap/>
            <w:vAlign w:val="bottom"/>
            <w:hideMark/>
          </w:tcPr>
          <w:p w14:paraId="342E155E" w14:textId="77777777" w:rsidR="00A23F7A" w:rsidRPr="00461A1F" w:rsidRDefault="00A23F7A" w:rsidP="00B5765E">
            <w:pPr>
              <w:rPr>
                <w:rFonts w:eastAsia="Times New Roman" w:cs="Times New Roman"/>
                <w:sz w:val="24"/>
                <w:szCs w:val="24"/>
                <w:lang w:eastAsia="sv-SE"/>
              </w:rPr>
            </w:pPr>
          </w:p>
        </w:tc>
        <w:tc>
          <w:tcPr>
            <w:tcW w:w="820" w:type="dxa"/>
            <w:tcBorders>
              <w:top w:val="nil"/>
              <w:left w:val="nil"/>
              <w:bottom w:val="nil"/>
              <w:right w:val="nil"/>
            </w:tcBorders>
            <w:shd w:val="clear" w:color="auto" w:fill="auto"/>
            <w:noWrap/>
            <w:vAlign w:val="bottom"/>
            <w:hideMark/>
          </w:tcPr>
          <w:p w14:paraId="66F687FE" w14:textId="77777777" w:rsidR="00A23F7A" w:rsidRPr="00461A1F" w:rsidRDefault="00A23F7A" w:rsidP="00B5765E">
            <w:pPr>
              <w:jc w:val="right"/>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1ACC1B1B" w14:textId="77777777" w:rsidR="00A23F7A" w:rsidRPr="00461A1F" w:rsidRDefault="00A23F7A" w:rsidP="00B5765E">
            <w:pPr>
              <w:jc w:val="right"/>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233889A4" w14:textId="77777777" w:rsidR="00A23F7A" w:rsidRPr="00461A1F" w:rsidRDefault="00A23F7A" w:rsidP="00B5765E">
            <w:pPr>
              <w:jc w:val="right"/>
              <w:rPr>
                <w:rFonts w:eastAsia="Times New Roman" w:cs="Times New Roman"/>
                <w:lang w:eastAsia="sv-SE"/>
              </w:rPr>
            </w:pPr>
          </w:p>
        </w:tc>
        <w:tc>
          <w:tcPr>
            <w:tcW w:w="1040" w:type="dxa"/>
            <w:tcBorders>
              <w:top w:val="nil"/>
              <w:left w:val="nil"/>
              <w:bottom w:val="nil"/>
              <w:right w:val="nil"/>
            </w:tcBorders>
            <w:shd w:val="clear" w:color="auto" w:fill="auto"/>
            <w:noWrap/>
            <w:vAlign w:val="bottom"/>
            <w:hideMark/>
          </w:tcPr>
          <w:p w14:paraId="4B052036" w14:textId="77777777" w:rsidR="00A23F7A" w:rsidRPr="00461A1F" w:rsidRDefault="00A23F7A" w:rsidP="00B5765E">
            <w:pPr>
              <w:jc w:val="right"/>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1EB183F9" w14:textId="77777777" w:rsidR="00A23F7A" w:rsidRPr="00461A1F" w:rsidRDefault="00A23F7A" w:rsidP="00B5765E">
            <w:pPr>
              <w:jc w:val="right"/>
              <w:rPr>
                <w:rFonts w:eastAsia="Times New Roman" w:cs="Times New Roman"/>
                <w:lang w:eastAsia="sv-SE"/>
              </w:rPr>
            </w:pPr>
          </w:p>
        </w:tc>
        <w:tc>
          <w:tcPr>
            <w:tcW w:w="900" w:type="dxa"/>
            <w:tcBorders>
              <w:top w:val="nil"/>
              <w:left w:val="nil"/>
              <w:bottom w:val="nil"/>
              <w:right w:val="nil"/>
            </w:tcBorders>
            <w:shd w:val="clear" w:color="auto" w:fill="auto"/>
            <w:noWrap/>
            <w:vAlign w:val="bottom"/>
            <w:hideMark/>
          </w:tcPr>
          <w:p w14:paraId="1B209E75" w14:textId="77777777" w:rsidR="00A23F7A" w:rsidRPr="00461A1F" w:rsidRDefault="00A23F7A" w:rsidP="00B5765E">
            <w:pPr>
              <w:jc w:val="right"/>
              <w:rPr>
                <w:rFonts w:eastAsia="Times New Roman" w:cs="Times New Roman"/>
                <w:lang w:eastAsia="sv-SE"/>
              </w:rPr>
            </w:pPr>
          </w:p>
        </w:tc>
      </w:tr>
      <w:tr w:rsidR="00A23F7A" w:rsidRPr="00461A1F" w14:paraId="70E76DB7" w14:textId="77777777" w:rsidTr="00B5765E">
        <w:trPr>
          <w:trHeight w:val="180"/>
        </w:trPr>
        <w:tc>
          <w:tcPr>
            <w:tcW w:w="700" w:type="dxa"/>
            <w:tcBorders>
              <w:top w:val="nil"/>
              <w:left w:val="nil"/>
              <w:bottom w:val="nil"/>
              <w:right w:val="nil"/>
            </w:tcBorders>
            <w:shd w:val="clear" w:color="auto" w:fill="auto"/>
            <w:noWrap/>
            <w:vAlign w:val="bottom"/>
            <w:hideMark/>
          </w:tcPr>
          <w:p w14:paraId="370F1663" w14:textId="77777777" w:rsidR="00A23F7A" w:rsidRPr="00461A1F" w:rsidRDefault="00A23F7A" w:rsidP="00B5765E">
            <w:pPr>
              <w:jc w:val="right"/>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58DAB3CC" w14:textId="77777777" w:rsidR="00A23F7A" w:rsidRPr="00461A1F"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59307F29" w14:textId="77777777" w:rsidR="00A23F7A" w:rsidRPr="00461A1F" w:rsidRDefault="00A23F7A" w:rsidP="00B5765E">
            <w:pPr>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348B30DF" w14:textId="77777777" w:rsidR="00A23F7A" w:rsidRPr="00461A1F" w:rsidRDefault="00A23F7A" w:rsidP="00B5765E">
            <w:pPr>
              <w:rPr>
                <w:rFonts w:eastAsia="Times New Roman" w:cs="Times New Roman"/>
                <w:lang w:eastAsia="sv-SE"/>
              </w:rPr>
            </w:pPr>
          </w:p>
        </w:tc>
        <w:tc>
          <w:tcPr>
            <w:tcW w:w="1040" w:type="dxa"/>
            <w:tcBorders>
              <w:top w:val="nil"/>
              <w:left w:val="nil"/>
              <w:bottom w:val="nil"/>
              <w:right w:val="nil"/>
            </w:tcBorders>
            <w:shd w:val="clear" w:color="auto" w:fill="auto"/>
            <w:noWrap/>
            <w:vAlign w:val="bottom"/>
            <w:hideMark/>
          </w:tcPr>
          <w:p w14:paraId="5ADEA0D8" w14:textId="77777777" w:rsidR="00A23F7A" w:rsidRPr="00461A1F"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29CD6366" w14:textId="77777777" w:rsidR="00A23F7A" w:rsidRPr="00461A1F" w:rsidRDefault="00A23F7A" w:rsidP="00B5765E">
            <w:pPr>
              <w:jc w:val="right"/>
              <w:rPr>
                <w:rFonts w:eastAsia="Times New Roman" w:cs="Times New Roman"/>
                <w:lang w:eastAsia="sv-SE"/>
              </w:rPr>
            </w:pPr>
          </w:p>
        </w:tc>
        <w:tc>
          <w:tcPr>
            <w:tcW w:w="900" w:type="dxa"/>
            <w:tcBorders>
              <w:top w:val="nil"/>
              <w:left w:val="nil"/>
              <w:bottom w:val="nil"/>
              <w:right w:val="nil"/>
            </w:tcBorders>
            <w:shd w:val="clear" w:color="auto" w:fill="auto"/>
            <w:noWrap/>
            <w:vAlign w:val="bottom"/>
            <w:hideMark/>
          </w:tcPr>
          <w:p w14:paraId="476B0D3B" w14:textId="77777777" w:rsidR="00A23F7A" w:rsidRPr="00461A1F" w:rsidRDefault="00A23F7A" w:rsidP="00B5765E">
            <w:pPr>
              <w:jc w:val="right"/>
              <w:rPr>
                <w:rFonts w:eastAsia="Times New Roman" w:cs="Times New Roman"/>
                <w:lang w:eastAsia="sv-SE"/>
              </w:rPr>
            </w:pPr>
          </w:p>
        </w:tc>
      </w:tr>
      <w:tr w:rsidR="00A23F7A" w:rsidRPr="00461A1F" w14:paraId="46AD380E" w14:textId="77777777" w:rsidTr="00B5765E">
        <w:trPr>
          <w:trHeight w:val="180"/>
        </w:trPr>
        <w:tc>
          <w:tcPr>
            <w:tcW w:w="700" w:type="dxa"/>
            <w:tcBorders>
              <w:top w:val="nil"/>
              <w:left w:val="nil"/>
              <w:bottom w:val="nil"/>
              <w:right w:val="nil"/>
            </w:tcBorders>
            <w:shd w:val="clear" w:color="auto" w:fill="auto"/>
            <w:noWrap/>
            <w:vAlign w:val="bottom"/>
            <w:hideMark/>
          </w:tcPr>
          <w:p w14:paraId="79690B26" w14:textId="77777777" w:rsidR="00A23F7A" w:rsidRPr="00461A1F"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4DDDB2CE" w14:textId="77777777" w:rsidR="00A23F7A" w:rsidRPr="00461A1F"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4D21685E" w14:textId="77777777" w:rsidR="00A23F7A" w:rsidRPr="00461A1F" w:rsidRDefault="00A23F7A" w:rsidP="00B5765E">
            <w:pPr>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15ADCEB2" w14:textId="77777777" w:rsidR="00A23F7A" w:rsidRPr="00461A1F" w:rsidRDefault="00A23F7A" w:rsidP="00B5765E">
            <w:pPr>
              <w:rPr>
                <w:rFonts w:eastAsia="Times New Roman" w:cs="Times New Roman"/>
                <w:lang w:eastAsia="sv-SE"/>
              </w:rPr>
            </w:pPr>
          </w:p>
        </w:tc>
        <w:tc>
          <w:tcPr>
            <w:tcW w:w="1040" w:type="dxa"/>
            <w:tcBorders>
              <w:top w:val="nil"/>
              <w:left w:val="nil"/>
              <w:bottom w:val="nil"/>
              <w:right w:val="nil"/>
            </w:tcBorders>
            <w:shd w:val="clear" w:color="auto" w:fill="auto"/>
            <w:noWrap/>
            <w:vAlign w:val="bottom"/>
            <w:hideMark/>
          </w:tcPr>
          <w:p w14:paraId="47DF2F65" w14:textId="77777777" w:rsidR="00A23F7A" w:rsidRPr="00461A1F"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582A2063" w14:textId="77777777" w:rsidR="00A23F7A" w:rsidRPr="00461A1F" w:rsidRDefault="00A23F7A" w:rsidP="00B5765E">
            <w:pPr>
              <w:jc w:val="right"/>
              <w:rPr>
                <w:rFonts w:eastAsia="Times New Roman" w:cs="Times New Roman"/>
                <w:lang w:eastAsia="sv-SE"/>
              </w:rPr>
            </w:pPr>
          </w:p>
        </w:tc>
        <w:tc>
          <w:tcPr>
            <w:tcW w:w="900" w:type="dxa"/>
            <w:tcBorders>
              <w:top w:val="nil"/>
              <w:left w:val="nil"/>
              <w:bottom w:val="nil"/>
              <w:right w:val="nil"/>
            </w:tcBorders>
            <w:shd w:val="clear" w:color="auto" w:fill="auto"/>
            <w:noWrap/>
            <w:vAlign w:val="bottom"/>
            <w:hideMark/>
          </w:tcPr>
          <w:p w14:paraId="632968FA" w14:textId="77777777" w:rsidR="00A23F7A" w:rsidRPr="00461A1F" w:rsidRDefault="00A23F7A" w:rsidP="00B5765E">
            <w:pPr>
              <w:jc w:val="right"/>
              <w:rPr>
                <w:rFonts w:eastAsia="Times New Roman" w:cs="Times New Roman"/>
                <w:lang w:eastAsia="sv-SE"/>
              </w:rPr>
            </w:pPr>
          </w:p>
        </w:tc>
      </w:tr>
      <w:tr w:rsidR="00A23F7A" w:rsidRPr="00461A1F" w14:paraId="5782FC00" w14:textId="77777777" w:rsidTr="00B5765E">
        <w:trPr>
          <w:trHeight w:val="180"/>
        </w:trPr>
        <w:tc>
          <w:tcPr>
            <w:tcW w:w="700" w:type="dxa"/>
            <w:tcBorders>
              <w:top w:val="nil"/>
              <w:left w:val="nil"/>
              <w:bottom w:val="nil"/>
              <w:right w:val="nil"/>
            </w:tcBorders>
            <w:shd w:val="clear" w:color="auto" w:fill="auto"/>
            <w:noWrap/>
            <w:vAlign w:val="bottom"/>
            <w:hideMark/>
          </w:tcPr>
          <w:p w14:paraId="7E4C46E0" w14:textId="77777777" w:rsidR="00A23F7A" w:rsidRPr="00461A1F"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4F47FEC1" w14:textId="77777777" w:rsidR="00A23F7A" w:rsidRPr="00461A1F"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180503DD" w14:textId="77777777" w:rsidR="00A23F7A" w:rsidRPr="00461A1F" w:rsidRDefault="00A23F7A" w:rsidP="00B5765E">
            <w:pPr>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1371EF48" w14:textId="77777777" w:rsidR="00A23F7A" w:rsidRPr="00461A1F" w:rsidRDefault="00A23F7A" w:rsidP="00B5765E">
            <w:pPr>
              <w:rPr>
                <w:rFonts w:eastAsia="Times New Roman" w:cs="Times New Roman"/>
                <w:lang w:eastAsia="sv-SE"/>
              </w:rPr>
            </w:pPr>
          </w:p>
        </w:tc>
        <w:tc>
          <w:tcPr>
            <w:tcW w:w="1040" w:type="dxa"/>
            <w:tcBorders>
              <w:top w:val="nil"/>
              <w:left w:val="nil"/>
              <w:bottom w:val="nil"/>
              <w:right w:val="nil"/>
            </w:tcBorders>
            <w:shd w:val="clear" w:color="auto" w:fill="auto"/>
            <w:noWrap/>
            <w:vAlign w:val="bottom"/>
            <w:hideMark/>
          </w:tcPr>
          <w:p w14:paraId="14F56743" w14:textId="77777777" w:rsidR="00A23F7A" w:rsidRPr="00461A1F"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25874178" w14:textId="77777777" w:rsidR="00A23F7A" w:rsidRPr="00461A1F" w:rsidRDefault="00A23F7A" w:rsidP="00B5765E">
            <w:pPr>
              <w:jc w:val="right"/>
              <w:rPr>
                <w:rFonts w:eastAsia="Times New Roman" w:cs="Times New Roman"/>
                <w:lang w:eastAsia="sv-SE"/>
              </w:rPr>
            </w:pPr>
          </w:p>
        </w:tc>
        <w:tc>
          <w:tcPr>
            <w:tcW w:w="900" w:type="dxa"/>
            <w:tcBorders>
              <w:top w:val="nil"/>
              <w:left w:val="nil"/>
              <w:bottom w:val="nil"/>
              <w:right w:val="nil"/>
            </w:tcBorders>
            <w:shd w:val="clear" w:color="auto" w:fill="auto"/>
            <w:noWrap/>
            <w:vAlign w:val="bottom"/>
            <w:hideMark/>
          </w:tcPr>
          <w:p w14:paraId="50E7610C" w14:textId="77777777" w:rsidR="00A23F7A" w:rsidRPr="00461A1F" w:rsidRDefault="00A23F7A" w:rsidP="00B5765E">
            <w:pPr>
              <w:jc w:val="right"/>
              <w:rPr>
                <w:rFonts w:eastAsia="Times New Roman" w:cs="Times New Roman"/>
                <w:lang w:eastAsia="sv-SE"/>
              </w:rPr>
            </w:pPr>
          </w:p>
        </w:tc>
      </w:tr>
      <w:tr w:rsidR="00A23F7A" w:rsidRPr="00461A1F" w14:paraId="10E6CE95" w14:textId="77777777" w:rsidTr="00B5765E">
        <w:trPr>
          <w:trHeight w:val="180"/>
        </w:trPr>
        <w:tc>
          <w:tcPr>
            <w:tcW w:w="700" w:type="dxa"/>
            <w:tcBorders>
              <w:top w:val="nil"/>
              <w:left w:val="nil"/>
              <w:bottom w:val="nil"/>
              <w:right w:val="nil"/>
            </w:tcBorders>
            <w:shd w:val="clear" w:color="auto" w:fill="auto"/>
            <w:noWrap/>
            <w:vAlign w:val="bottom"/>
            <w:hideMark/>
          </w:tcPr>
          <w:p w14:paraId="570A6264"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71 </w:t>
            </w:r>
          </w:p>
        </w:tc>
        <w:tc>
          <w:tcPr>
            <w:tcW w:w="820" w:type="dxa"/>
            <w:tcBorders>
              <w:top w:val="nil"/>
              <w:left w:val="nil"/>
              <w:bottom w:val="nil"/>
              <w:right w:val="nil"/>
            </w:tcBorders>
            <w:shd w:val="clear" w:color="auto" w:fill="auto"/>
            <w:noWrap/>
            <w:vAlign w:val="bottom"/>
            <w:hideMark/>
          </w:tcPr>
          <w:p w14:paraId="446D80BA"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14:paraId="37F036B6"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503 </w:t>
            </w:r>
          </w:p>
        </w:tc>
        <w:tc>
          <w:tcPr>
            <w:tcW w:w="920" w:type="dxa"/>
            <w:tcBorders>
              <w:top w:val="nil"/>
              <w:left w:val="nil"/>
              <w:bottom w:val="nil"/>
              <w:right w:val="nil"/>
            </w:tcBorders>
            <w:shd w:val="clear" w:color="auto" w:fill="auto"/>
            <w:noWrap/>
            <w:vAlign w:val="bottom"/>
            <w:hideMark/>
          </w:tcPr>
          <w:p w14:paraId="156FC77A"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3 </w:t>
            </w:r>
          </w:p>
        </w:tc>
        <w:tc>
          <w:tcPr>
            <w:tcW w:w="1040" w:type="dxa"/>
            <w:tcBorders>
              <w:top w:val="nil"/>
              <w:left w:val="nil"/>
              <w:bottom w:val="nil"/>
              <w:right w:val="nil"/>
            </w:tcBorders>
            <w:shd w:val="clear" w:color="auto" w:fill="auto"/>
            <w:noWrap/>
            <w:vAlign w:val="bottom"/>
            <w:hideMark/>
          </w:tcPr>
          <w:p w14:paraId="7C44413F"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14:paraId="61881B59"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900" w:type="dxa"/>
            <w:tcBorders>
              <w:top w:val="nil"/>
              <w:left w:val="nil"/>
              <w:bottom w:val="nil"/>
              <w:right w:val="nil"/>
            </w:tcBorders>
            <w:shd w:val="clear" w:color="auto" w:fill="auto"/>
            <w:noWrap/>
            <w:vAlign w:val="bottom"/>
            <w:hideMark/>
          </w:tcPr>
          <w:p w14:paraId="3D8E2323"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2 182 </w:t>
            </w:r>
          </w:p>
        </w:tc>
      </w:tr>
      <w:tr w:rsidR="00A23F7A" w:rsidRPr="00461A1F" w14:paraId="0AD71335" w14:textId="77777777" w:rsidTr="00B5765E">
        <w:trPr>
          <w:trHeight w:val="180"/>
        </w:trPr>
        <w:tc>
          <w:tcPr>
            <w:tcW w:w="700" w:type="dxa"/>
            <w:tcBorders>
              <w:top w:val="nil"/>
              <w:left w:val="nil"/>
              <w:bottom w:val="nil"/>
              <w:right w:val="nil"/>
            </w:tcBorders>
            <w:shd w:val="clear" w:color="auto" w:fill="auto"/>
            <w:noWrap/>
            <w:vAlign w:val="bottom"/>
            <w:hideMark/>
          </w:tcPr>
          <w:p w14:paraId="018FEDF1"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32 </w:t>
            </w:r>
          </w:p>
        </w:tc>
        <w:tc>
          <w:tcPr>
            <w:tcW w:w="820" w:type="dxa"/>
            <w:tcBorders>
              <w:top w:val="nil"/>
              <w:left w:val="nil"/>
              <w:bottom w:val="nil"/>
              <w:right w:val="nil"/>
            </w:tcBorders>
            <w:shd w:val="clear" w:color="auto" w:fill="auto"/>
            <w:noWrap/>
            <w:vAlign w:val="bottom"/>
            <w:hideMark/>
          </w:tcPr>
          <w:p w14:paraId="09A7F8CB"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14:paraId="0C0026BE"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25 </w:t>
            </w:r>
          </w:p>
        </w:tc>
        <w:tc>
          <w:tcPr>
            <w:tcW w:w="920" w:type="dxa"/>
            <w:tcBorders>
              <w:top w:val="nil"/>
              <w:left w:val="nil"/>
              <w:bottom w:val="nil"/>
              <w:right w:val="nil"/>
            </w:tcBorders>
            <w:shd w:val="clear" w:color="auto" w:fill="auto"/>
            <w:noWrap/>
            <w:vAlign w:val="bottom"/>
            <w:hideMark/>
          </w:tcPr>
          <w:p w14:paraId="7CDAFF54"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1040" w:type="dxa"/>
            <w:tcBorders>
              <w:top w:val="nil"/>
              <w:left w:val="nil"/>
              <w:bottom w:val="nil"/>
              <w:right w:val="nil"/>
            </w:tcBorders>
            <w:shd w:val="clear" w:color="auto" w:fill="auto"/>
            <w:noWrap/>
            <w:vAlign w:val="bottom"/>
            <w:hideMark/>
          </w:tcPr>
          <w:p w14:paraId="788239D4"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14:paraId="36F1696F"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900" w:type="dxa"/>
            <w:tcBorders>
              <w:top w:val="nil"/>
              <w:left w:val="nil"/>
              <w:bottom w:val="nil"/>
              <w:right w:val="nil"/>
            </w:tcBorders>
            <w:shd w:val="clear" w:color="auto" w:fill="auto"/>
            <w:noWrap/>
            <w:vAlign w:val="bottom"/>
            <w:hideMark/>
          </w:tcPr>
          <w:p w14:paraId="6666A50F"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1 029 </w:t>
            </w:r>
          </w:p>
        </w:tc>
      </w:tr>
      <w:tr w:rsidR="00A23F7A" w:rsidRPr="00461A1F" w14:paraId="700D2A0D" w14:textId="77777777" w:rsidTr="00B5765E">
        <w:trPr>
          <w:trHeight w:val="180"/>
        </w:trPr>
        <w:tc>
          <w:tcPr>
            <w:tcW w:w="700" w:type="dxa"/>
            <w:tcBorders>
              <w:top w:val="nil"/>
              <w:left w:val="nil"/>
              <w:bottom w:val="nil"/>
              <w:right w:val="nil"/>
            </w:tcBorders>
            <w:shd w:val="clear" w:color="auto" w:fill="auto"/>
            <w:noWrap/>
            <w:vAlign w:val="bottom"/>
            <w:hideMark/>
          </w:tcPr>
          <w:p w14:paraId="78089B29"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42 </w:t>
            </w:r>
          </w:p>
        </w:tc>
        <w:tc>
          <w:tcPr>
            <w:tcW w:w="820" w:type="dxa"/>
            <w:tcBorders>
              <w:top w:val="nil"/>
              <w:left w:val="nil"/>
              <w:bottom w:val="nil"/>
              <w:right w:val="nil"/>
            </w:tcBorders>
            <w:shd w:val="clear" w:color="auto" w:fill="auto"/>
            <w:noWrap/>
            <w:vAlign w:val="bottom"/>
            <w:hideMark/>
          </w:tcPr>
          <w:p w14:paraId="7D357BF6"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14:paraId="07E1872E"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920" w:type="dxa"/>
            <w:tcBorders>
              <w:top w:val="nil"/>
              <w:left w:val="nil"/>
              <w:bottom w:val="nil"/>
              <w:right w:val="nil"/>
            </w:tcBorders>
            <w:shd w:val="clear" w:color="auto" w:fill="auto"/>
            <w:noWrap/>
            <w:vAlign w:val="bottom"/>
            <w:hideMark/>
          </w:tcPr>
          <w:p w14:paraId="720B9818"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7 </w:t>
            </w:r>
          </w:p>
        </w:tc>
        <w:tc>
          <w:tcPr>
            <w:tcW w:w="1040" w:type="dxa"/>
            <w:tcBorders>
              <w:top w:val="nil"/>
              <w:left w:val="nil"/>
              <w:bottom w:val="nil"/>
              <w:right w:val="nil"/>
            </w:tcBorders>
            <w:shd w:val="clear" w:color="auto" w:fill="auto"/>
            <w:noWrap/>
            <w:vAlign w:val="bottom"/>
            <w:hideMark/>
          </w:tcPr>
          <w:p w14:paraId="41D6CD40"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14:paraId="688CE5E4"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900" w:type="dxa"/>
            <w:tcBorders>
              <w:top w:val="nil"/>
              <w:left w:val="nil"/>
              <w:bottom w:val="nil"/>
              <w:right w:val="nil"/>
            </w:tcBorders>
            <w:shd w:val="clear" w:color="auto" w:fill="auto"/>
            <w:noWrap/>
            <w:vAlign w:val="bottom"/>
            <w:hideMark/>
          </w:tcPr>
          <w:p w14:paraId="005C4D46"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436 </w:t>
            </w:r>
          </w:p>
        </w:tc>
      </w:tr>
      <w:tr w:rsidR="00A23F7A" w:rsidRPr="00461A1F" w14:paraId="2B9FC895" w14:textId="77777777" w:rsidTr="00B5765E">
        <w:trPr>
          <w:trHeight w:val="180"/>
        </w:trPr>
        <w:tc>
          <w:tcPr>
            <w:tcW w:w="700" w:type="dxa"/>
            <w:tcBorders>
              <w:top w:val="nil"/>
              <w:left w:val="nil"/>
              <w:bottom w:val="nil"/>
              <w:right w:val="nil"/>
            </w:tcBorders>
            <w:shd w:val="clear" w:color="auto" w:fill="auto"/>
            <w:noWrap/>
            <w:vAlign w:val="bottom"/>
            <w:hideMark/>
          </w:tcPr>
          <w:p w14:paraId="44133AB2"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10 </w:t>
            </w:r>
          </w:p>
        </w:tc>
        <w:tc>
          <w:tcPr>
            <w:tcW w:w="820" w:type="dxa"/>
            <w:tcBorders>
              <w:top w:val="nil"/>
              <w:left w:val="nil"/>
              <w:bottom w:val="nil"/>
              <w:right w:val="nil"/>
            </w:tcBorders>
            <w:shd w:val="clear" w:color="auto" w:fill="auto"/>
            <w:noWrap/>
            <w:vAlign w:val="bottom"/>
            <w:hideMark/>
          </w:tcPr>
          <w:p w14:paraId="30BF9E33"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14:paraId="4224D4B5"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920" w:type="dxa"/>
            <w:tcBorders>
              <w:top w:val="nil"/>
              <w:left w:val="nil"/>
              <w:bottom w:val="nil"/>
              <w:right w:val="nil"/>
            </w:tcBorders>
            <w:shd w:val="clear" w:color="auto" w:fill="auto"/>
            <w:noWrap/>
            <w:vAlign w:val="bottom"/>
            <w:hideMark/>
          </w:tcPr>
          <w:p w14:paraId="1A00F6DA"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1040" w:type="dxa"/>
            <w:tcBorders>
              <w:top w:val="nil"/>
              <w:left w:val="nil"/>
              <w:bottom w:val="nil"/>
              <w:right w:val="nil"/>
            </w:tcBorders>
            <w:shd w:val="clear" w:color="auto" w:fill="auto"/>
            <w:noWrap/>
            <w:vAlign w:val="bottom"/>
            <w:hideMark/>
          </w:tcPr>
          <w:p w14:paraId="320ACD88"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14:paraId="637BA70E"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900" w:type="dxa"/>
            <w:tcBorders>
              <w:top w:val="nil"/>
              <w:left w:val="nil"/>
              <w:bottom w:val="nil"/>
              <w:right w:val="nil"/>
            </w:tcBorders>
            <w:shd w:val="clear" w:color="auto" w:fill="auto"/>
            <w:noWrap/>
            <w:vAlign w:val="bottom"/>
            <w:hideMark/>
          </w:tcPr>
          <w:p w14:paraId="19C4BD53"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408 </w:t>
            </w:r>
          </w:p>
        </w:tc>
      </w:tr>
      <w:tr w:rsidR="00A23F7A" w:rsidRPr="00461A1F" w14:paraId="3192D499" w14:textId="77777777" w:rsidTr="00B5765E">
        <w:trPr>
          <w:trHeight w:val="180"/>
        </w:trPr>
        <w:tc>
          <w:tcPr>
            <w:tcW w:w="700" w:type="dxa"/>
            <w:tcBorders>
              <w:top w:val="nil"/>
              <w:left w:val="nil"/>
              <w:bottom w:val="nil"/>
              <w:right w:val="nil"/>
            </w:tcBorders>
            <w:shd w:val="clear" w:color="auto" w:fill="auto"/>
            <w:noWrap/>
            <w:vAlign w:val="bottom"/>
            <w:hideMark/>
          </w:tcPr>
          <w:p w14:paraId="2BDED525"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14:paraId="1EA3BE31"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14:paraId="0AC417CD"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920" w:type="dxa"/>
            <w:tcBorders>
              <w:top w:val="nil"/>
              <w:left w:val="nil"/>
              <w:bottom w:val="nil"/>
              <w:right w:val="nil"/>
            </w:tcBorders>
            <w:shd w:val="clear" w:color="auto" w:fill="auto"/>
            <w:noWrap/>
            <w:vAlign w:val="bottom"/>
            <w:hideMark/>
          </w:tcPr>
          <w:p w14:paraId="1FD1B737"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1040" w:type="dxa"/>
            <w:tcBorders>
              <w:top w:val="nil"/>
              <w:left w:val="nil"/>
              <w:bottom w:val="nil"/>
              <w:right w:val="nil"/>
            </w:tcBorders>
            <w:shd w:val="clear" w:color="auto" w:fill="auto"/>
            <w:noWrap/>
            <w:vAlign w:val="bottom"/>
            <w:hideMark/>
          </w:tcPr>
          <w:p w14:paraId="4B6E851B"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14:paraId="69F54BA0"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900" w:type="dxa"/>
            <w:tcBorders>
              <w:top w:val="nil"/>
              <w:left w:val="nil"/>
              <w:bottom w:val="nil"/>
              <w:right w:val="nil"/>
            </w:tcBorders>
            <w:shd w:val="clear" w:color="auto" w:fill="auto"/>
            <w:noWrap/>
            <w:vAlign w:val="bottom"/>
            <w:hideMark/>
          </w:tcPr>
          <w:p w14:paraId="02632BC5"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156 </w:t>
            </w:r>
          </w:p>
        </w:tc>
      </w:tr>
      <w:tr w:rsidR="00A23F7A" w:rsidRPr="00461A1F" w14:paraId="2BB21010" w14:textId="77777777" w:rsidTr="00B5765E">
        <w:trPr>
          <w:trHeight w:val="180"/>
        </w:trPr>
        <w:tc>
          <w:tcPr>
            <w:tcW w:w="700" w:type="dxa"/>
            <w:tcBorders>
              <w:top w:val="nil"/>
              <w:left w:val="nil"/>
              <w:bottom w:val="nil"/>
              <w:right w:val="nil"/>
            </w:tcBorders>
            <w:shd w:val="clear" w:color="auto" w:fill="auto"/>
            <w:noWrap/>
            <w:vAlign w:val="bottom"/>
            <w:hideMark/>
          </w:tcPr>
          <w:p w14:paraId="68F2B59E"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3 </w:t>
            </w:r>
          </w:p>
        </w:tc>
        <w:tc>
          <w:tcPr>
            <w:tcW w:w="820" w:type="dxa"/>
            <w:tcBorders>
              <w:top w:val="nil"/>
              <w:left w:val="nil"/>
              <w:bottom w:val="nil"/>
              <w:right w:val="nil"/>
            </w:tcBorders>
            <w:shd w:val="clear" w:color="auto" w:fill="auto"/>
            <w:noWrap/>
            <w:vAlign w:val="bottom"/>
            <w:hideMark/>
          </w:tcPr>
          <w:p w14:paraId="422E5C8B"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3 </w:t>
            </w:r>
          </w:p>
        </w:tc>
        <w:tc>
          <w:tcPr>
            <w:tcW w:w="820" w:type="dxa"/>
            <w:tcBorders>
              <w:top w:val="nil"/>
              <w:left w:val="nil"/>
              <w:bottom w:val="nil"/>
              <w:right w:val="nil"/>
            </w:tcBorders>
            <w:shd w:val="clear" w:color="auto" w:fill="auto"/>
            <w:noWrap/>
            <w:vAlign w:val="bottom"/>
            <w:hideMark/>
          </w:tcPr>
          <w:p w14:paraId="07A11ACA"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12 </w:t>
            </w:r>
          </w:p>
        </w:tc>
        <w:tc>
          <w:tcPr>
            <w:tcW w:w="920" w:type="dxa"/>
            <w:tcBorders>
              <w:top w:val="nil"/>
              <w:left w:val="nil"/>
              <w:bottom w:val="nil"/>
              <w:right w:val="nil"/>
            </w:tcBorders>
            <w:shd w:val="clear" w:color="auto" w:fill="auto"/>
            <w:noWrap/>
            <w:vAlign w:val="bottom"/>
            <w:hideMark/>
          </w:tcPr>
          <w:p w14:paraId="4A8D6623"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11 </w:t>
            </w:r>
          </w:p>
        </w:tc>
        <w:tc>
          <w:tcPr>
            <w:tcW w:w="1040" w:type="dxa"/>
            <w:tcBorders>
              <w:top w:val="nil"/>
              <w:left w:val="nil"/>
              <w:bottom w:val="nil"/>
              <w:right w:val="nil"/>
            </w:tcBorders>
            <w:shd w:val="clear" w:color="auto" w:fill="auto"/>
            <w:noWrap/>
            <w:vAlign w:val="bottom"/>
            <w:hideMark/>
          </w:tcPr>
          <w:p w14:paraId="2D9433BE"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14:paraId="2991D080"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900" w:type="dxa"/>
            <w:tcBorders>
              <w:top w:val="nil"/>
              <w:left w:val="nil"/>
              <w:bottom w:val="nil"/>
              <w:right w:val="nil"/>
            </w:tcBorders>
            <w:shd w:val="clear" w:color="auto" w:fill="auto"/>
            <w:noWrap/>
            <w:vAlign w:val="bottom"/>
            <w:hideMark/>
          </w:tcPr>
          <w:p w14:paraId="59F8751F"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2 308 </w:t>
            </w:r>
          </w:p>
        </w:tc>
      </w:tr>
      <w:tr w:rsidR="00A23F7A" w:rsidRPr="00461A1F" w14:paraId="5A29ACBA" w14:textId="77777777" w:rsidTr="00B5765E">
        <w:trPr>
          <w:trHeight w:val="180"/>
        </w:trPr>
        <w:tc>
          <w:tcPr>
            <w:tcW w:w="700" w:type="dxa"/>
            <w:tcBorders>
              <w:top w:val="nil"/>
              <w:left w:val="nil"/>
              <w:bottom w:val="nil"/>
              <w:right w:val="nil"/>
            </w:tcBorders>
            <w:shd w:val="clear" w:color="auto" w:fill="auto"/>
            <w:noWrap/>
            <w:vAlign w:val="bottom"/>
            <w:hideMark/>
          </w:tcPr>
          <w:p w14:paraId="691EFB92" w14:textId="77777777" w:rsidR="00A23F7A" w:rsidRDefault="00A23F7A" w:rsidP="00B5765E">
            <w:pPr>
              <w:jc w:val="right"/>
              <w:rPr>
                <w:rFonts w:ascii="Arial" w:eastAsia="Times New Roman" w:hAnsi="Arial" w:cs="Arial"/>
                <w:sz w:val="14"/>
                <w:szCs w:val="14"/>
                <w:lang w:eastAsia="sv-SE"/>
              </w:rPr>
            </w:pPr>
          </w:p>
          <w:p w14:paraId="64A5EDFF"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9 </w:t>
            </w:r>
          </w:p>
        </w:tc>
        <w:tc>
          <w:tcPr>
            <w:tcW w:w="820" w:type="dxa"/>
            <w:tcBorders>
              <w:top w:val="nil"/>
              <w:left w:val="nil"/>
              <w:bottom w:val="nil"/>
              <w:right w:val="nil"/>
            </w:tcBorders>
            <w:shd w:val="clear" w:color="auto" w:fill="auto"/>
            <w:noWrap/>
            <w:vAlign w:val="bottom"/>
            <w:hideMark/>
          </w:tcPr>
          <w:p w14:paraId="4CA8474C"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14:paraId="6EC40B85"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920" w:type="dxa"/>
            <w:tcBorders>
              <w:top w:val="nil"/>
              <w:left w:val="nil"/>
              <w:bottom w:val="nil"/>
              <w:right w:val="nil"/>
            </w:tcBorders>
            <w:shd w:val="clear" w:color="auto" w:fill="auto"/>
            <w:noWrap/>
            <w:vAlign w:val="bottom"/>
            <w:hideMark/>
          </w:tcPr>
          <w:p w14:paraId="71FAD025"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5 </w:t>
            </w:r>
          </w:p>
        </w:tc>
        <w:tc>
          <w:tcPr>
            <w:tcW w:w="1040" w:type="dxa"/>
            <w:tcBorders>
              <w:top w:val="nil"/>
              <w:left w:val="nil"/>
              <w:bottom w:val="nil"/>
              <w:right w:val="nil"/>
            </w:tcBorders>
            <w:shd w:val="clear" w:color="auto" w:fill="auto"/>
            <w:noWrap/>
            <w:vAlign w:val="bottom"/>
            <w:hideMark/>
          </w:tcPr>
          <w:p w14:paraId="3E100BC2"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14:paraId="089FF61C"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900" w:type="dxa"/>
            <w:tcBorders>
              <w:top w:val="nil"/>
              <w:left w:val="nil"/>
              <w:bottom w:val="nil"/>
              <w:right w:val="nil"/>
            </w:tcBorders>
            <w:shd w:val="clear" w:color="auto" w:fill="auto"/>
            <w:noWrap/>
            <w:vAlign w:val="bottom"/>
            <w:hideMark/>
          </w:tcPr>
          <w:p w14:paraId="7BB14179"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1 280 </w:t>
            </w:r>
          </w:p>
        </w:tc>
      </w:tr>
      <w:tr w:rsidR="00A23F7A" w:rsidRPr="00461A1F" w14:paraId="1E817A2A" w14:textId="77777777" w:rsidTr="00B5765E">
        <w:trPr>
          <w:trHeight w:val="180"/>
        </w:trPr>
        <w:tc>
          <w:tcPr>
            <w:tcW w:w="700" w:type="dxa"/>
            <w:tcBorders>
              <w:top w:val="nil"/>
              <w:left w:val="nil"/>
              <w:bottom w:val="nil"/>
              <w:right w:val="nil"/>
            </w:tcBorders>
            <w:shd w:val="clear" w:color="auto" w:fill="auto"/>
            <w:noWrap/>
            <w:vAlign w:val="bottom"/>
            <w:hideMark/>
          </w:tcPr>
          <w:p w14:paraId="0BD43975"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62 </w:t>
            </w:r>
          </w:p>
        </w:tc>
        <w:tc>
          <w:tcPr>
            <w:tcW w:w="820" w:type="dxa"/>
            <w:tcBorders>
              <w:top w:val="nil"/>
              <w:left w:val="nil"/>
              <w:bottom w:val="nil"/>
              <w:right w:val="nil"/>
            </w:tcBorders>
            <w:shd w:val="clear" w:color="auto" w:fill="auto"/>
            <w:noWrap/>
            <w:vAlign w:val="bottom"/>
            <w:hideMark/>
          </w:tcPr>
          <w:p w14:paraId="67AD07D5"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14:paraId="74125768"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659 </w:t>
            </w:r>
          </w:p>
        </w:tc>
        <w:tc>
          <w:tcPr>
            <w:tcW w:w="920" w:type="dxa"/>
            <w:tcBorders>
              <w:top w:val="nil"/>
              <w:left w:val="nil"/>
              <w:bottom w:val="nil"/>
              <w:right w:val="nil"/>
            </w:tcBorders>
            <w:shd w:val="clear" w:color="auto" w:fill="auto"/>
            <w:noWrap/>
            <w:vAlign w:val="bottom"/>
            <w:hideMark/>
          </w:tcPr>
          <w:p w14:paraId="7EB03999"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47 </w:t>
            </w:r>
          </w:p>
        </w:tc>
        <w:tc>
          <w:tcPr>
            <w:tcW w:w="1040" w:type="dxa"/>
            <w:tcBorders>
              <w:top w:val="nil"/>
              <w:left w:val="nil"/>
              <w:bottom w:val="nil"/>
              <w:right w:val="nil"/>
            </w:tcBorders>
            <w:shd w:val="clear" w:color="auto" w:fill="auto"/>
            <w:noWrap/>
            <w:vAlign w:val="bottom"/>
            <w:hideMark/>
          </w:tcPr>
          <w:p w14:paraId="499E967F"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14:paraId="64005FF9"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900" w:type="dxa"/>
            <w:tcBorders>
              <w:top w:val="nil"/>
              <w:left w:val="nil"/>
              <w:bottom w:val="nil"/>
              <w:right w:val="nil"/>
            </w:tcBorders>
            <w:shd w:val="clear" w:color="auto" w:fill="auto"/>
            <w:noWrap/>
            <w:vAlign w:val="bottom"/>
            <w:hideMark/>
          </w:tcPr>
          <w:p w14:paraId="7D6ECB7D"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5 265 </w:t>
            </w:r>
          </w:p>
        </w:tc>
      </w:tr>
      <w:tr w:rsidR="00A23F7A" w:rsidRPr="00461A1F" w14:paraId="3964A34D" w14:textId="77777777" w:rsidTr="00B5765E">
        <w:trPr>
          <w:trHeight w:val="180"/>
        </w:trPr>
        <w:tc>
          <w:tcPr>
            <w:tcW w:w="700" w:type="dxa"/>
            <w:tcBorders>
              <w:top w:val="nil"/>
              <w:left w:val="nil"/>
              <w:bottom w:val="nil"/>
              <w:right w:val="nil"/>
            </w:tcBorders>
            <w:shd w:val="clear" w:color="auto" w:fill="auto"/>
            <w:noWrap/>
            <w:vAlign w:val="bottom"/>
            <w:hideMark/>
          </w:tcPr>
          <w:p w14:paraId="68386B8E"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14 </w:t>
            </w:r>
          </w:p>
        </w:tc>
        <w:tc>
          <w:tcPr>
            <w:tcW w:w="820" w:type="dxa"/>
            <w:tcBorders>
              <w:top w:val="nil"/>
              <w:left w:val="nil"/>
              <w:bottom w:val="nil"/>
              <w:right w:val="nil"/>
            </w:tcBorders>
            <w:shd w:val="clear" w:color="auto" w:fill="auto"/>
            <w:noWrap/>
            <w:vAlign w:val="bottom"/>
            <w:hideMark/>
          </w:tcPr>
          <w:p w14:paraId="57831FAB"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14:paraId="5C62D157"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150 </w:t>
            </w:r>
          </w:p>
        </w:tc>
        <w:tc>
          <w:tcPr>
            <w:tcW w:w="920" w:type="dxa"/>
            <w:tcBorders>
              <w:top w:val="nil"/>
              <w:left w:val="nil"/>
              <w:bottom w:val="nil"/>
              <w:right w:val="nil"/>
            </w:tcBorders>
            <w:shd w:val="clear" w:color="auto" w:fill="auto"/>
            <w:noWrap/>
            <w:vAlign w:val="bottom"/>
            <w:hideMark/>
          </w:tcPr>
          <w:p w14:paraId="5605D7DD"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3 </w:t>
            </w:r>
          </w:p>
        </w:tc>
        <w:tc>
          <w:tcPr>
            <w:tcW w:w="1040" w:type="dxa"/>
            <w:tcBorders>
              <w:top w:val="nil"/>
              <w:left w:val="nil"/>
              <w:bottom w:val="nil"/>
              <w:right w:val="nil"/>
            </w:tcBorders>
            <w:shd w:val="clear" w:color="auto" w:fill="auto"/>
            <w:noWrap/>
            <w:vAlign w:val="bottom"/>
            <w:hideMark/>
          </w:tcPr>
          <w:p w14:paraId="39370A49"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14:paraId="0F925390"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900" w:type="dxa"/>
            <w:tcBorders>
              <w:top w:val="nil"/>
              <w:left w:val="nil"/>
              <w:bottom w:val="nil"/>
              <w:right w:val="nil"/>
            </w:tcBorders>
            <w:shd w:val="clear" w:color="auto" w:fill="auto"/>
            <w:noWrap/>
            <w:vAlign w:val="bottom"/>
            <w:hideMark/>
          </w:tcPr>
          <w:p w14:paraId="7B9C61E6"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1 439 </w:t>
            </w:r>
          </w:p>
        </w:tc>
      </w:tr>
      <w:tr w:rsidR="00A23F7A" w:rsidRPr="00461A1F" w14:paraId="3DE85562" w14:textId="77777777" w:rsidTr="00B5765E">
        <w:trPr>
          <w:trHeight w:val="180"/>
        </w:trPr>
        <w:tc>
          <w:tcPr>
            <w:tcW w:w="700" w:type="dxa"/>
            <w:tcBorders>
              <w:top w:val="nil"/>
              <w:left w:val="nil"/>
              <w:bottom w:val="nil"/>
              <w:right w:val="nil"/>
            </w:tcBorders>
            <w:shd w:val="clear" w:color="auto" w:fill="auto"/>
            <w:noWrap/>
            <w:vAlign w:val="bottom"/>
            <w:hideMark/>
          </w:tcPr>
          <w:p w14:paraId="64D9866E"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196 </w:t>
            </w:r>
          </w:p>
        </w:tc>
        <w:tc>
          <w:tcPr>
            <w:tcW w:w="820" w:type="dxa"/>
            <w:tcBorders>
              <w:top w:val="nil"/>
              <w:left w:val="nil"/>
              <w:bottom w:val="nil"/>
              <w:right w:val="nil"/>
            </w:tcBorders>
            <w:shd w:val="clear" w:color="auto" w:fill="auto"/>
            <w:noWrap/>
            <w:vAlign w:val="bottom"/>
            <w:hideMark/>
          </w:tcPr>
          <w:p w14:paraId="0807126A"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60 </w:t>
            </w:r>
          </w:p>
        </w:tc>
        <w:tc>
          <w:tcPr>
            <w:tcW w:w="820" w:type="dxa"/>
            <w:tcBorders>
              <w:top w:val="nil"/>
              <w:left w:val="nil"/>
              <w:bottom w:val="nil"/>
              <w:right w:val="nil"/>
            </w:tcBorders>
            <w:shd w:val="clear" w:color="auto" w:fill="auto"/>
            <w:noWrap/>
            <w:vAlign w:val="bottom"/>
            <w:hideMark/>
          </w:tcPr>
          <w:p w14:paraId="125A27EE"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563 </w:t>
            </w:r>
          </w:p>
        </w:tc>
        <w:tc>
          <w:tcPr>
            <w:tcW w:w="920" w:type="dxa"/>
            <w:tcBorders>
              <w:top w:val="nil"/>
              <w:left w:val="nil"/>
              <w:bottom w:val="nil"/>
              <w:right w:val="nil"/>
            </w:tcBorders>
            <w:shd w:val="clear" w:color="auto" w:fill="auto"/>
            <w:noWrap/>
            <w:vAlign w:val="bottom"/>
            <w:hideMark/>
          </w:tcPr>
          <w:p w14:paraId="27BA8A83"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586 </w:t>
            </w:r>
          </w:p>
        </w:tc>
        <w:tc>
          <w:tcPr>
            <w:tcW w:w="1040" w:type="dxa"/>
            <w:tcBorders>
              <w:top w:val="nil"/>
              <w:left w:val="nil"/>
              <w:bottom w:val="nil"/>
              <w:right w:val="nil"/>
            </w:tcBorders>
            <w:shd w:val="clear" w:color="auto" w:fill="auto"/>
            <w:noWrap/>
            <w:vAlign w:val="bottom"/>
            <w:hideMark/>
          </w:tcPr>
          <w:p w14:paraId="3A608E25"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14:paraId="2539F104"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900" w:type="dxa"/>
            <w:tcBorders>
              <w:top w:val="nil"/>
              <w:left w:val="nil"/>
              <w:bottom w:val="nil"/>
              <w:right w:val="nil"/>
            </w:tcBorders>
            <w:shd w:val="clear" w:color="auto" w:fill="auto"/>
            <w:noWrap/>
            <w:vAlign w:val="bottom"/>
            <w:hideMark/>
          </w:tcPr>
          <w:p w14:paraId="3ADFFC8C"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7 742 </w:t>
            </w:r>
          </w:p>
        </w:tc>
      </w:tr>
      <w:tr w:rsidR="00A23F7A" w:rsidRPr="00461A1F" w14:paraId="497C7B6B" w14:textId="77777777" w:rsidTr="00B5765E">
        <w:trPr>
          <w:trHeight w:val="180"/>
        </w:trPr>
        <w:tc>
          <w:tcPr>
            <w:tcW w:w="700" w:type="dxa"/>
            <w:tcBorders>
              <w:top w:val="nil"/>
              <w:left w:val="nil"/>
              <w:bottom w:val="nil"/>
              <w:right w:val="nil"/>
            </w:tcBorders>
            <w:shd w:val="clear" w:color="auto" w:fill="auto"/>
            <w:noWrap/>
            <w:vAlign w:val="bottom"/>
            <w:hideMark/>
          </w:tcPr>
          <w:p w14:paraId="1520783B"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464 </w:t>
            </w:r>
          </w:p>
        </w:tc>
        <w:tc>
          <w:tcPr>
            <w:tcW w:w="820" w:type="dxa"/>
            <w:tcBorders>
              <w:top w:val="nil"/>
              <w:left w:val="nil"/>
              <w:bottom w:val="nil"/>
              <w:right w:val="nil"/>
            </w:tcBorders>
            <w:shd w:val="clear" w:color="auto" w:fill="auto"/>
            <w:noWrap/>
            <w:vAlign w:val="bottom"/>
            <w:hideMark/>
          </w:tcPr>
          <w:p w14:paraId="19B12AEE"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14:paraId="3CC8A87B"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778 </w:t>
            </w:r>
          </w:p>
        </w:tc>
        <w:tc>
          <w:tcPr>
            <w:tcW w:w="920" w:type="dxa"/>
            <w:tcBorders>
              <w:top w:val="nil"/>
              <w:left w:val="nil"/>
              <w:bottom w:val="nil"/>
              <w:right w:val="nil"/>
            </w:tcBorders>
            <w:shd w:val="clear" w:color="auto" w:fill="auto"/>
            <w:noWrap/>
            <w:vAlign w:val="bottom"/>
            <w:hideMark/>
          </w:tcPr>
          <w:p w14:paraId="78F43D1D"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50 </w:t>
            </w:r>
          </w:p>
        </w:tc>
        <w:tc>
          <w:tcPr>
            <w:tcW w:w="1040" w:type="dxa"/>
            <w:tcBorders>
              <w:top w:val="nil"/>
              <w:left w:val="nil"/>
              <w:bottom w:val="nil"/>
              <w:right w:val="nil"/>
            </w:tcBorders>
            <w:shd w:val="clear" w:color="auto" w:fill="auto"/>
            <w:noWrap/>
            <w:vAlign w:val="bottom"/>
            <w:hideMark/>
          </w:tcPr>
          <w:p w14:paraId="4CD977D9"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14:paraId="4DD7927A"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900" w:type="dxa"/>
            <w:tcBorders>
              <w:top w:val="nil"/>
              <w:left w:val="nil"/>
              <w:bottom w:val="nil"/>
              <w:right w:val="nil"/>
            </w:tcBorders>
            <w:shd w:val="clear" w:color="auto" w:fill="auto"/>
            <w:noWrap/>
            <w:vAlign w:val="bottom"/>
            <w:hideMark/>
          </w:tcPr>
          <w:p w14:paraId="621B3992"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5 577 </w:t>
            </w:r>
          </w:p>
        </w:tc>
      </w:tr>
      <w:tr w:rsidR="00A23F7A" w:rsidRPr="00461A1F" w14:paraId="6FCE4141" w14:textId="77777777" w:rsidTr="00B5765E">
        <w:trPr>
          <w:trHeight w:val="180"/>
        </w:trPr>
        <w:tc>
          <w:tcPr>
            <w:tcW w:w="700" w:type="dxa"/>
            <w:tcBorders>
              <w:top w:val="nil"/>
              <w:left w:val="nil"/>
              <w:bottom w:val="nil"/>
              <w:right w:val="nil"/>
            </w:tcBorders>
            <w:shd w:val="clear" w:color="auto" w:fill="auto"/>
            <w:noWrap/>
            <w:vAlign w:val="bottom"/>
            <w:hideMark/>
          </w:tcPr>
          <w:p w14:paraId="4797887E"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71 </w:t>
            </w:r>
          </w:p>
        </w:tc>
        <w:tc>
          <w:tcPr>
            <w:tcW w:w="820" w:type="dxa"/>
            <w:tcBorders>
              <w:top w:val="nil"/>
              <w:left w:val="nil"/>
              <w:bottom w:val="nil"/>
              <w:right w:val="nil"/>
            </w:tcBorders>
            <w:shd w:val="clear" w:color="auto" w:fill="auto"/>
            <w:noWrap/>
            <w:vAlign w:val="bottom"/>
            <w:hideMark/>
          </w:tcPr>
          <w:p w14:paraId="1B5C34B3"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14:paraId="3B5E7239"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920" w:type="dxa"/>
            <w:tcBorders>
              <w:top w:val="nil"/>
              <w:left w:val="nil"/>
              <w:bottom w:val="nil"/>
              <w:right w:val="nil"/>
            </w:tcBorders>
            <w:shd w:val="clear" w:color="auto" w:fill="auto"/>
            <w:noWrap/>
            <w:vAlign w:val="bottom"/>
            <w:hideMark/>
          </w:tcPr>
          <w:p w14:paraId="3150BB37"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6 </w:t>
            </w:r>
          </w:p>
        </w:tc>
        <w:tc>
          <w:tcPr>
            <w:tcW w:w="1040" w:type="dxa"/>
            <w:tcBorders>
              <w:top w:val="nil"/>
              <w:left w:val="nil"/>
              <w:bottom w:val="nil"/>
              <w:right w:val="nil"/>
            </w:tcBorders>
            <w:shd w:val="clear" w:color="auto" w:fill="auto"/>
            <w:noWrap/>
            <w:vAlign w:val="bottom"/>
            <w:hideMark/>
          </w:tcPr>
          <w:p w14:paraId="012B03E7"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14:paraId="6A415D01"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900" w:type="dxa"/>
            <w:tcBorders>
              <w:top w:val="nil"/>
              <w:left w:val="nil"/>
              <w:bottom w:val="nil"/>
              <w:right w:val="nil"/>
            </w:tcBorders>
            <w:shd w:val="clear" w:color="auto" w:fill="auto"/>
            <w:noWrap/>
            <w:vAlign w:val="bottom"/>
            <w:hideMark/>
          </w:tcPr>
          <w:p w14:paraId="6899D005"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2 146 </w:t>
            </w:r>
          </w:p>
        </w:tc>
      </w:tr>
      <w:tr w:rsidR="00A23F7A" w:rsidRPr="00461A1F" w14:paraId="7AA4398C" w14:textId="77777777" w:rsidTr="00B5765E">
        <w:trPr>
          <w:trHeight w:val="180"/>
        </w:trPr>
        <w:tc>
          <w:tcPr>
            <w:tcW w:w="700" w:type="dxa"/>
            <w:tcBorders>
              <w:top w:val="nil"/>
              <w:left w:val="nil"/>
              <w:bottom w:val="nil"/>
              <w:right w:val="nil"/>
            </w:tcBorders>
            <w:shd w:val="clear" w:color="auto" w:fill="auto"/>
            <w:noWrap/>
            <w:vAlign w:val="bottom"/>
            <w:hideMark/>
          </w:tcPr>
          <w:p w14:paraId="56AA5AF7"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14:paraId="6070956A"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14:paraId="5A20DB9F"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920" w:type="dxa"/>
            <w:tcBorders>
              <w:top w:val="nil"/>
              <w:left w:val="nil"/>
              <w:bottom w:val="nil"/>
              <w:right w:val="nil"/>
            </w:tcBorders>
            <w:shd w:val="clear" w:color="auto" w:fill="auto"/>
            <w:noWrap/>
            <w:vAlign w:val="bottom"/>
            <w:hideMark/>
          </w:tcPr>
          <w:p w14:paraId="399653FB"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1 </w:t>
            </w:r>
          </w:p>
        </w:tc>
        <w:tc>
          <w:tcPr>
            <w:tcW w:w="1040" w:type="dxa"/>
            <w:tcBorders>
              <w:top w:val="nil"/>
              <w:left w:val="nil"/>
              <w:bottom w:val="nil"/>
              <w:right w:val="nil"/>
            </w:tcBorders>
            <w:shd w:val="clear" w:color="auto" w:fill="auto"/>
            <w:noWrap/>
            <w:vAlign w:val="bottom"/>
            <w:hideMark/>
          </w:tcPr>
          <w:p w14:paraId="57208944"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14:paraId="163EE1AD"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900" w:type="dxa"/>
            <w:tcBorders>
              <w:top w:val="nil"/>
              <w:left w:val="nil"/>
              <w:bottom w:val="nil"/>
              <w:right w:val="nil"/>
            </w:tcBorders>
            <w:shd w:val="clear" w:color="auto" w:fill="auto"/>
            <w:noWrap/>
            <w:vAlign w:val="bottom"/>
            <w:hideMark/>
          </w:tcPr>
          <w:p w14:paraId="056479E0"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182 </w:t>
            </w:r>
          </w:p>
        </w:tc>
      </w:tr>
      <w:tr w:rsidR="00A23F7A" w:rsidRPr="00461A1F" w14:paraId="37A2FFCB" w14:textId="77777777" w:rsidTr="00B5765E">
        <w:trPr>
          <w:trHeight w:val="180"/>
        </w:trPr>
        <w:tc>
          <w:tcPr>
            <w:tcW w:w="700" w:type="dxa"/>
            <w:tcBorders>
              <w:top w:val="nil"/>
              <w:left w:val="nil"/>
              <w:bottom w:val="nil"/>
              <w:right w:val="nil"/>
            </w:tcBorders>
            <w:shd w:val="clear" w:color="auto" w:fill="auto"/>
            <w:noWrap/>
            <w:vAlign w:val="bottom"/>
            <w:hideMark/>
          </w:tcPr>
          <w:p w14:paraId="0940B263"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22 </w:t>
            </w:r>
          </w:p>
        </w:tc>
        <w:tc>
          <w:tcPr>
            <w:tcW w:w="820" w:type="dxa"/>
            <w:tcBorders>
              <w:top w:val="nil"/>
              <w:left w:val="nil"/>
              <w:bottom w:val="nil"/>
              <w:right w:val="nil"/>
            </w:tcBorders>
            <w:shd w:val="clear" w:color="auto" w:fill="auto"/>
            <w:noWrap/>
            <w:vAlign w:val="bottom"/>
            <w:hideMark/>
          </w:tcPr>
          <w:p w14:paraId="120843A1"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14:paraId="62172BC9"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148 </w:t>
            </w:r>
          </w:p>
        </w:tc>
        <w:tc>
          <w:tcPr>
            <w:tcW w:w="920" w:type="dxa"/>
            <w:tcBorders>
              <w:top w:val="nil"/>
              <w:left w:val="nil"/>
              <w:bottom w:val="nil"/>
              <w:right w:val="nil"/>
            </w:tcBorders>
            <w:shd w:val="clear" w:color="auto" w:fill="auto"/>
            <w:noWrap/>
            <w:vAlign w:val="bottom"/>
            <w:hideMark/>
          </w:tcPr>
          <w:p w14:paraId="2DF7B5FB"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1040" w:type="dxa"/>
            <w:tcBorders>
              <w:top w:val="nil"/>
              <w:left w:val="nil"/>
              <w:bottom w:val="nil"/>
              <w:right w:val="nil"/>
            </w:tcBorders>
            <w:shd w:val="clear" w:color="auto" w:fill="auto"/>
            <w:noWrap/>
            <w:vAlign w:val="bottom"/>
            <w:hideMark/>
          </w:tcPr>
          <w:p w14:paraId="130D309C"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14:paraId="7C0E7CA7"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900" w:type="dxa"/>
            <w:tcBorders>
              <w:top w:val="nil"/>
              <w:left w:val="nil"/>
              <w:bottom w:val="nil"/>
              <w:right w:val="nil"/>
            </w:tcBorders>
            <w:shd w:val="clear" w:color="auto" w:fill="auto"/>
            <w:noWrap/>
            <w:vAlign w:val="bottom"/>
            <w:hideMark/>
          </w:tcPr>
          <w:p w14:paraId="52D10469"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820 </w:t>
            </w:r>
          </w:p>
        </w:tc>
      </w:tr>
      <w:tr w:rsidR="00A23F7A" w:rsidRPr="00461A1F" w14:paraId="686E2785" w14:textId="77777777" w:rsidTr="00B5765E">
        <w:trPr>
          <w:trHeight w:val="180"/>
        </w:trPr>
        <w:tc>
          <w:tcPr>
            <w:tcW w:w="700" w:type="dxa"/>
            <w:tcBorders>
              <w:top w:val="nil"/>
              <w:left w:val="nil"/>
              <w:bottom w:val="nil"/>
              <w:right w:val="nil"/>
            </w:tcBorders>
            <w:shd w:val="clear" w:color="auto" w:fill="auto"/>
            <w:noWrap/>
            <w:vAlign w:val="bottom"/>
            <w:hideMark/>
          </w:tcPr>
          <w:p w14:paraId="033BEBD0"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289 </w:t>
            </w:r>
          </w:p>
        </w:tc>
        <w:tc>
          <w:tcPr>
            <w:tcW w:w="820" w:type="dxa"/>
            <w:tcBorders>
              <w:top w:val="nil"/>
              <w:left w:val="nil"/>
              <w:bottom w:val="nil"/>
              <w:right w:val="nil"/>
            </w:tcBorders>
            <w:shd w:val="clear" w:color="auto" w:fill="auto"/>
            <w:noWrap/>
            <w:vAlign w:val="bottom"/>
            <w:hideMark/>
          </w:tcPr>
          <w:p w14:paraId="2CD22E9B"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53 </w:t>
            </w:r>
          </w:p>
        </w:tc>
        <w:tc>
          <w:tcPr>
            <w:tcW w:w="820" w:type="dxa"/>
            <w:tcBorders>
              <w:top w:val="nil"/>
              <w:left w:val="nil"/>
              <w:bottom w:val="nil"/>
              <w:right w:val="nil"/>
            </w:tcBorders>
            <w:shd w:val="clear" w:color="auto" w:fill="auto"/>
            <w:noWrap/>
            <w:vAlign w:val="bottom"/>
            <w:hideMark/>
          </w:tcPr>
          <w:p w14:paraId="1652B1F3"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4 493 </w:t>
            </w:r>
          </w:p>
        </w:tc>
        <w:tc>
          <w:tcPr>
            <w:tcW w:w="920" w:type="dxa"/>
            <w:tcBorders>
              <w:top w:val="nil"/>
              <w:left w:val="nil"/>
              <w:bottom w:val="nil"/>
              <w:right w:val="nil"/>
            </w:tcBorders>
            <w:shd w:val="clear" w:color="auto" w:fill="auto"/>
            <w:noWrap/>
            <w:vAlign w:val="bottom"/>
            <w:hideMark/>
          </w:tcPr>
          <w:p w14:paraId="7D818640"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1 991 </w:t>
            </w:r>
          </w:p>
        </w:tc>
        <w:tc>
          <w:tcPr>
            <w:tcW w:w="1040" w:type="dxa"/>
            <w:tcBorders>
              <w:top w:val="nil"/>
              <w:left w:val="nil"/>
              <w:bottom w:val="nil"/>
              <w:right w:val="nil"/>
            </w:tcBorders>
            <w:shd w:val="clear" w:color="auto" w:fill="auto"/>
            <w:noWrap/>
            <w:vAlign w:val="bottom"/>
            <w:hideMark/>
          </w:tcPr>
          <w:p w14:paraId="6D083052"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14:paraId="6E32A95B"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900" w:type="dxa"/>
            <w:tcBorders>
              <w:top w:val="nil"/>
              <w:left w:val="nil"/>
              <w:bottom w:val="nil"/>
              <w:right w:val="nil"/>
            </w:tcBorders>
            <w:shd w:val="clear" w:color="auto" w:fill="auto"/>
            <w:noWrap/>
            <w:vAlign w:val="bottom"/>
            <w:hideMark/>
          </w:tcPr>
          <w:p w14:paraId="2897F3BB"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11 896 </w:t>
            </w:r>
          </w:p>
        </w:tc>
      </w:tr>
      <w:tr w:rsidR="00A23F7A" w:rsidRPr="00461A1F" w14:paraId="747F30EC" w14:textId="77777777" w:rsidTr="00B5765E">
        <w:trPr>
          <w:trHeight w:val="180"/>
        </w:trPr>
        <w:tc>
          <w:tcPr>
            <w:tcW w:w="700" w:type="dxa"/>
            <w:tcBorders>
              <w:top w:val="nil"/>
              <w:left w:val="nil"/>
              <w:bottom w:val="nil"/>
              <w:right w:val="nil"/>
            </w:tcBorders>
            <w:shd w:val="clear" w:color="auto" w:fill="auto"/>
            <w:noWrap/>
            <w:vAlign w:val="bottom"/>
            <w:hideMark/>
          </w:tcPr>
          <w:p w14:paraId="64EF0A4E"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14:paraId="416B4F3E"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14:paraId="4CCBCF7F"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920" w:type="dxa"/>
            <w:tcBorders>
              <w:top w:val="nil"/>
              <w:left w:val="nil"/>
              <w:bottom w:val="nil"/>
              <w:right w:val="nil"/>
            </w:tcBorders>
            <w:shd w:val="clear" w:color="auto" w:fill="auto"/>
            <w:noWrap/>
            <w:vAlign w:val="bottom"/>
            <w:hideMark/>
          </w:tcPr>
          <w:p w14:paraId="41E40A09"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1040" w:type="dxa"/>
            <w:tcBorders>
              <w:top w:val="nil"/>
              <w:left w:val="nil"/>
              <w:bottom w:val="nil"/>
              <w:right w:val="nil"/>
            </w:tcBorders>
            <w:shd w:val="clear" w:color="auto" w:fill="auto"/>
            <w:noWrap/>
            <w:vAlign w:val="bottom"/>
            <w:hideMark/>
          </w:tcPr>
          <w:p w14:paraId="6461DF5F"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14:paraId="19C33321"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900" w:type="dxa"/>
            <w:tcBorders>
              <w:top w:val="nil"/>
              <w:left w:val="nil"/>
              <w:bottom w:val="nil"/>
              <w:right w:val="nil"/>
            </w:tcBorders>
            <w:shd w:val="clear" w:color="auto" w:fill="auto"/>
            <w:noWrap/>
            <w:vAlign w:val="bottom"/>
            <w:hideMark/>
          </w:tcPr>
          <w:p w14:paraId="708D36E0"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r>
      <w:tr w:rsidR="00A23F7A" w:rsidRPr="00461A1F" w14:paraId="51D9F9B9" w14:textId="77777777" w:rsidTr="00B5765E">
        <w:trPr>
          <w:trHeight w:val="180"/>
        </w:trPr>
        <w:tc>
          <w:tcPr>
            <w:tcW w:w="700" w:type="dxa"/>
            <w:tcBorders>
              <w:top w:val="nil"/>
              <w:left w:val="nil"/>
              <w:bottom w:val="nil"/>
              <w:right w:val="nil"/>
            </w:tcBorders>
            <w:shd w:val="clear" w:color="auto" w:fill="auto"/>
            <w:noWrap/>
            <w:vAlign w:val="bottom"/>
            <w:hideMark/>
          </w:tcPr>
          <w:p w14:paraId="4E84D02F"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w:t>
            </w:r>
          </w:p>
        </w:tc>
        <w:tc>
          <w:tcPr>
            <w:tcW w:w="820" w:type="dxa"/>
            <w:tcBorders>
              <w:top w:val="nil"/>
              <w:left w:val="nil"/>
              <w:bottom w:val="nil"/>
              <w:right w:val="nil"/>
            </w:tcBorders>
            <w:shd w:val="clear" w:color="auto" w:fill="auto"/>
            <w:noWrap/>
            <w:vAlign w:val="bottom"/>
            <w:hideMark/>
          </w:tcPr>
          <w:p w14:paraId="58337E0E"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w:t>
            </w:r>
          </w:p>
        </w:tc>
        <w:tc>
          <w:tcPr>
            <w:tcW w:w="820" w:type="dxa"/>
            <w:tcBorders>
              <w:top w:val="nil"/>
              <w:left w:val="nil"/>
              <w:bottom w:val="nil"/>
              <w:right w:val="nil"/>
            </w:tcBorders>
            <w:shd w:val="clear" w:color="auto" w:fill="auto"/>
            <w:noWrap/>
            <w:vAlign w:val="bottom"/>
            <w:hideMark/>
          </w:tcPr>
          <w:p w14:paraId="4A77B6E7"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w:t>
            </w:r>
          </w:p>
        </w:tc>
        <w:tc>
          <w:tcPr>
            <w:tcW w:w="920" w:type="dxa"/>
            <w:tcBorders>
              <w:top w:val="nil"/>
              <w:left w:val="nil"/>
              <w:bottom w:val="nil"/>
              <w:right w:val="nil"/>
            </w:tcBorders>
            <w:shd w:val="clear" w:color="auto" w:fill="auto"/>
            <w:noWrap/>
            <w:vAlign w:val="bottom"/>
            <w:hideMark/>
          </w:tcPr>
          <w:p w14:paraId="6DB09142"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w:t>
            </w:r>
          </w:p>
        </w:tc>
        <w:tc>
          <w:tcPr>
            <w:tcW w:w="1040" w:type="dxa"/>
            <w:tcBorders>
              <w:top w:val="nil"/>
              <w:left w:val="nil"/>
              <w:bottom w:val="nil"/>
              <w:right w:val="nil"/>
            </w:tcBorders>
            <w:shd w:val="clear" w:color="auto" w:fill="auto"/>
            <w:noWrap/>
            <w:vAlign w:val="bottom"/>
            <w:hideMark/>
          </w:tcPr>
          <w:p w14:paraId="29C18CE9"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w:t>
            </w:r>
          </w:p>
        </w:tc>
        <w:tc>
          <w:tcPr>
            <w:tcW w:w="1000" w:type="dxa"/>
            <w:tcBorders>
              <w:top w:val="nil"/>
              <w:left w:val="nil"/>
              <w:bottom w:val="nil"/>
              <w:right w:val="nil"/>
            </w:tcBorders>
            <w:shd w:val="clear" w:color="auto" w:fill="auto"/>
            <w:noWrap/>
            <w:vAlign w:val="bottom"/>
            <w:hideMark/>
          </w:tcPr>
          <w:p w14:paraId="01478AE9"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w:t>
            </w:r>
          </w:p>
        </w:tc>
        <w:tc>
          <w:tcPr>
            <w:tcW w:w="900" w:type="dxa"/>
            <w:tcBorders>
              <w:top w:val="nil"/>
              <w:left w:val="nil"/>
              <w:bottom w:val="nil"/>
              <w:right w:val="nil"/>
            </w:tcBorders>
            <w:shd w:val="clear" w:color="auto" w:fill="auto"/>
            <w:noWrap/>
            <w:vAlign w:val="bottom"/>
            <w:hideMark/>
          </w:tcPr>
          <w:p w14:paraId="30A8ABF7" w14:textId="77777777" w:rsidR="00A23F7A" w:rsidRPr="00461A1F" w:rsidRDefault="00A23F7A" w:rsidP="00B5765E">
            <w:pPr>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w:t>
            </w:r>
          </w:p>
        </w:tc>
      </w:tr>
      <w:tr w:rsidR="00A23F7A" w:rsidRPr="00461A1F" w14:paraId="3F3536C9" w14:textId="77777777" w:rsidTr="00B5765E">
        <w:trPr>
          <w:trHeight w:val="180"/>
        </w:trPr>
        <w:tc>
          <w:tcPr>
            <w:tcW w:w="700" w:type="dxa"/>
            <w:tcBorders>
              <w:top w:val="nil"/>
              <w:left w:val="nil"/>
              <w:bottom w:val="nil"/>
              <w:right w:val="nil"/>
            </w:tcBorders>
            <w:shd w:val="clear" w:color="auto" w:fill="auto"/>
            <w:noWrap/>
            <w:vAlign w:val="bottom"/>
            <w:hideMark/>
          </w:tcPr>
          <w:p w14:paraId="324E0F21"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14:paraId="77A729C5"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14:paraId="62FA6107"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920" w:type="dxa"/>
            <w:tcBorders>
              <w:top w:val="nil"/>
              <w:left w:val="nil"/>
              <w:bottom w:val="nil"/>
              <w:right w:val="nil"/>
            </w:tcBorders>
            <w:shd w:val="clear" w:color="auto" w:fill="auto"/>
            <w:noWrap/>
            <w:vAlign w:val="bottom"/>
            <w:hideMark/>
          </w:tcPr>
          <w:p w14:paraId="3A692A20"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1040" w:type="dxa"/>
            <w:tcBorders>
              <w:top w:val="nil"/>
              <w:left w:val="nil"/>
              <w:bottom w:val="nil"/>
              <w:right w:val="nil"/>
            </w:tcBorders>
            <w:shd w:val="clear" w:color="auto" w:fill="auto"/>
            <w:noWrap/>
            <w:vAlign w:val="bottom"/>
            <w:hideMark/>
          </w:tcPr>
          <w:p w14:paraId="6F81ECA2"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14:paraId="665FE8FA"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900" w:type="dxa"/>
            <w:tcBorders>
              <w:top w:val="nil"/>
              <w:left w:val="nil"/>
              <w:bottom w:val="nil"/>
              <w:right w:val="nil"/>
            </w:tcBorders>
            <w:shd w:val="clear" w:color="auto" w:fill="auto"/>
            <w:noWrap/>
            <w:vAlign w:val="bottom"/>
            <w:hideMark/>
          </w:tcPr>
          <w:p w14:paraId="0879AED8"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r>
      <w:tr w:rsidR="00A23F7A" w:rsidRPr="00461A1F" w14:paraId="2949A3EB" w14:textId="77777777" w:rsidTr="00B5765E">
        <w:trPr>
          <w:trHeight w:val="180"/>
        </w:trPr>
        <w:tc>
          <w:tcPr>
            <w:tcW w:w="700" w:type="dxa"/>
            <w:tcBorders>
              <w:top w:val="nil"/>
              <w:left w:val="nil"/>
              <w:bottom w:val="nil"/>
              <w:right w:val="nil"/>
            </w:tcBorders>
            <w:shd w:val="clear" w:color="auto" w:fill="auto"/>
            <w:noWrap/>
            <w:vAlign w:val="bottom"/>
            <w:hideMark/>
          </w:tcPr>
          <w:p w14:paraId="77839E33"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14:paraId="0F58FAEC"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14:paraId="639EF4E4"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920" w:type="dxa"/>
            <w:tcBorders>
              <w:top w:val="nil"/>
              <w:left w:val="nil"/>
              <w:bottom w:val="nil"/>
              <w:right w:val="nil"/>
            </w:tcBorders>
            <w:shd w:val="clear" w:color="auto" w:fill="auto"/>
            <w:noWrap/>
            <w:vAlign w:val="bottom"/>
            <w:hideMark/>
          </w:tcPr>
          <w:p w14:paraId="6425C1C4"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1040" w:type="dxa"/>
            <w:tcBorders>
              <w:top w:val="nil"/>
              <w:left w:val="nil"/>
              <w:bottom w:val="nil"/>
              <w:right w:val="nil"/>
            </w:tcBorders>
            <w:shd w:val="clear" w:color="auto" w:fill="auto"/>
            <w:noWrap/>
            <w:vAlign w:val="bottom"/>
            <w:hideMark/>
          </w:tcPr>
          <w:p w14:paraId="17876E79"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14:paraId="41A5CB82"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900" w:type="dxa"/>
            <w:tcBorders>
              <w:top w:val="nil"/>
              <w:left w:val="nil"/>
              <w:bottom w:val="nil"/>
              <w:right w:val="nil"/>
            </w:tcBorders>
            <w:shd w:val="clear" w:color="auto" w:fill="auto"/>
            <w:noWrap/>
            <w:vAlign w:val="bottom"/>
            <w:hideMark/>
          </w:tcPr>
          <w:p w14:paraId="107D12DF"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r>
      <w:tr w:rsidR="00A23F7A" w:rsidRPr="00461A1F" w14:paraId="653EBD70" w14:textId="77777777" w:rsidTr="00B5765E">
        <w:trPr>
          <w:trHeight w:val="180"/>
        </w:trPr>
        <w:tc>
          <w:tcPr>
            <w:tcW w:w="700" w:type="dxa"/>
            <w:tcBorders>
              <w:top w:val="nil"/>
              <w:left w:val="nil"/>
              <w:bottom w:val="nil"/>
              <w:right w:val="nil"/>
            </w:tcBorders>
            <w:shd w:val="clear" w:color="auto" w:fill="auto"/>
            <w:noWrap/>
            <w:vAlign w:val="bottom"/>
            <w:hideMark/>
          </w:tcPr>
          <w:p w14:paraId="09223CF9"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14:paraId="0189E4B1"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14:paraId="221711AD"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920" w:type="dxa"/>
            <w:tcBorders>
              <w:top w:val="nil"/>
              <w:left w:val="nil"/>
              <w:bottom w:val="nil"/>
              <w:right w:val="nil"/>
            </w:tcBorders>
            <w:shd w:val="clear" w:color="auto" w:fill="auto"/>
            <w:noWrap/>
            <w:vAlign w:val="bottom"/>
            <w:hideMark/>
          </w:tcPr>
          <w:p w14:paraId="6A0DD63D"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1040" w:type="dxa"/>
            <w:tcBorders>
              <w:top w:val="nil"/>
              <w:left w:val="nil"/>
              <w:bottom w:val="nil"/>
              <w:right w:val="nil"/>
            </w:tcBorders>
            <w:shd w:val="clear" w:color="auto" w:fill="auto"/>
            <w:noWrap/>
            <w:vAlign w:val="bottom"/>
            <w:hideMark/>
          </w:tcPr>
          <w:p w14:paraId="2FE0D6F0"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14:paraId="5FA27F37"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900" w:type="dxa"/>
            <w:tcBorders>
              <w:top w:val="nil"/>
              <w:left w:val="nil"/>
              <w:bottom w:val="nil"/>
              <w:right w:val="nil"/>
            </w:tcBorders>
            <w:shd w:val="clear" w:color="auto" w:fill="auto"/>
            <w:noWrap/>
            <w:vAlign w:val="bottom"/>
            <w:hideMark/>
          </w:tcPr>
          <w:p w14:paraId="77F74C80"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r>
      <w:tr w:rsidR="00A23F7A" w:rsidRPr="00461A1F" w14:paraId="18089743" w14:textId="77777777" w:rsidTr="00B5765E">
        <w:trPr>
          <w:trHeight w:val="180"/>
        </w:trPr>
        <w:tc>
          <w:tcPr>
            <w:tcW w:w="700" w:type="dxa"/>
            <w:tcBorders>
              <w:top w:val="nil"/>
              <w:left w:val="nil"/>
              <w:bottom w:val="nil"/>
              <w:right w:val="nil"/>
            </w:tcBorders>
            <w:shd w:val="clear" w:color="auto" w:fill="auto"/>
            <w:noWrap/>
            <w:vAlign w:val="bottom"/>
            <w:hideMark/>
          </w:tcPr>
          <w:p w14:paraId="32F6641B" w14:textId="77777777" w:rsidR="00A23F7A" w:rsidRPr="00461A1F" w:rsidRDefault="00A23F7A" w:rsidP="00B5765E">
            <w:pPr>
              <w:jc w:val="right"/>
              <w:rPr>
                <w:rFonts w:ascii="Arial" w:eastAsia="Times New Roman" w:hAnsi="Arial" w:cs="Arial"/>
                <w:sz w:val="14"/>
                <w:szCs w:val="14"/>
                <w:lang w:eastAsia="sv-SE"/>
              </w:rPr>
            </w:pPr>
          </w:p>
        </w:tc>
        <w:tc>
          <w:tcPr>
            <w:tcW w:w="820" w:type="dxa"/>
            <w:tcBorders>
              <w:top w:val="nil"/>
              <w:left w:val="nil"/>
              <w:bottom w:val="nil"/>
              <w:right w:val="nil"/>
            </w:tcBorders>
            <w:shd w:val="clear" w:color="auto" w:fill="auto"/>
            <w:noWrap/>
            <w:vAlign w:val="bottom"/>
            <w:hideMark/>
          </w:tcPr>
          <w:p w14:paraId="316B214C" w14:textId="77777777" w:rsidR="00A23F7A" w:rsidRPr="00461A1F"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75E93101" w14:textId="77777777" w:rsidR="00A23F7A" w:rsidRPr="00461A1F" w:rsidRDefault="00A23F7A" w:rsidP="00B5765E">
            <w:pPr>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0E09EFBF" w14:textId="77777777" w:rsidR="00A23F7A" w:rsidRPr="00461A1F" w:rsidRDefault="00A23F7A" w:rsidP="00B5765E">
            <w:pPr>
              <w:rPr>
                <w:rFonts w:eastAsia="Times New Roman" w:cs="Times New Roman"/>
                <w:lang w:eastAsia="sv-SE"/>
              </w:rPr>
            </w:pPr>
          </w:p>
        </w:tc>
        <w:tc>
          <w:tcPr>
            <w:tcW w:w="1040" w:type="dxa"/>
            <w:tcBorders>
              <w:top w:val="nil"/>
              <w:left w:val="nil"/>
              <w:bottom w:val="nil"/>
              <w:right w:val="nil"/>
            </w:tcBorders>
            <w:shd w:val="clear" w:color="auto" w:fill="auto"/>
            <w:noWrap/>
            <w:vAlign w:val="bottom"/>
            <w:hideMark/>
          </w:tcPr>
          <w:p w14:paraId="2E3F39F2" w14:textId="77777777" w:rsidR="00A23F7A" w:rsidRPr="00461A1F"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4A9EBE4C" w14:textId="77777777" w:rsidR="00A23F7A" w:rsidRPr="00461A1F" w:rsidRDefault="00A23F7A" w:rsidP="00B5765E">
            <w:pPr>
              <w:jc w:val="right"/>
              <w:rPr>
                <w:rFonts w:eastAsia="Times New Roman" w:cs="Times New Roman"/>
                <w:lang w:eastAsia="sv-SE"/>
              </w:rPr>
            </w:pPr>
          </w:p>
        </w:tc>
        <w:tc>
          <w:tcPr>
            <w:tcW w:w="900" w:type="dxa"/>
            <w:tcBorders>
              <w:top w:val="nil"/>
              <w:left w:val="nil"/>
              <w:bottom w:val="nil"/>
              <w:right w:val="nil"/>
            </w:tcBorders>
            <w:shd w:val="clear" w:color="auto" w:fill="auto"/>
            <w:noWrap/>
            <w:vAlign w:val="bottom"/>
            <w:hideMark/>
          </w:tcPr>
          <w:p w14:paraId="46F74B17" w14:textId="77777777" w:rsidR="00A23F7A" w:rsidRPr="00461A1F" w:rsidRDefault="00A23F7A" w:rsidP="00B5765E">
            <w:pPr>
              <w:jc w:val="right"/>
              <w:rPr>
                <w:rFonts w:eastAsia="Times New Roman" w:cs="Times New Roman"/>
                <w:lang w:eastAsia="sv-SE"/>
              </w:rPr>
            </w:pPr>
          </w:p>
        </w:tc>
      </w:tr>
      <w:tr w:rsidR="00A23F7A" w:rsidRPr="00461A1F" w14:paraId="05AB0453" w14:textId="77777777" w:rsidTr="00B5765E">
        <w:trPr>
          <w:trHeight w:val="180"/>
        </w:trPr>
        <w:tc>
          <w:tcPr>
            <w:tcW w:w="700" w:type="dxa"/>
            <w:tcBorders>
              <w:top w:val="nil"/>
              <w:left w:val="nil"/>
              <w:bottom w:val="nil"/>
              <w:right w:val="nil"/>
            </w:tcBorders>
            <w:shd w:val="clear" w:color="auto" w:fill="auto"/>
            <w:noWrap/>
            <w:vAlign w:val="bottom"/>
            <w:hideMark/>
          </w:tcPr>
          <w:p w14:paraId="1C9F9A04" w14:textId="77777777" w:rsidR="00A23F7A" w:rsidRPr="00461A1F"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31E45988" w14:textId="77777777" w:rsidR="00A23F7A" w:rsidRPr="00461A1F"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204B7439" w14:textId="77777777" w:rsidR="00A23F7A" w:rsidRPr="00461A1F" w:rsidRDefault="00A23F7A" w:rsidP="00B5765E">
            <w:pPr>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09B682EE" w14:textId="77777777" w:rsidR="00A23F7A" w:rsidRPr="00461A1F" w:rsidRDefault="00A23F7A" w:rsidP="00B5765E">
            <w:pPr>
              <w:rPr>
                <w:rFonts w:eastAsia="Times New Roman" w:cs="Times New Roman"/>
                <w:lang w:eastAsia="sv-SE"/>
              </w:rPr>
            </w:pPr>
          </w:p>
        </w:tc>
        <w:tc>
          <w:tcPr>
            <w:tcW w:w="1040" w:type="dxa"/>
            <w:tcBorders>
              <w:top w:val="nil"/>
              <w:left w:val="nil"/>
              <w:bottom w:val="nil"/>
              <w:right w:val="nil"/>
            </w:tcBorders>
            <w:shd w:val="clear" w:color="auto" w:fill="auto"/>
            <w:noWrap/>
            <w:vAlign w:val="bottom"/>
            <w:hideMark/>
          </w:tcPr>
          <w:p w14:paraId="39C99E3B" w14:textId="77777777" w:rsidR="00A23F7A" w:rsidRPr="00461A1F"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06C81900" w14:textId="77777777" w:rsidR="00A23F7A" w:rsidRPr="00461A1F" w:rsidRDefault="00A23F7A" w:rsidP="00B5765E">
            <w:pPr>
              <w:jc w:val="right"/>
              <w:rPr>
                <w:rFonts w:eastAsia="Times New Roman" w:cs="Times New Roman"/>
                <w:lang w:eastAsia="sv-SE"/>
              </w:rPr>
            </w:pPr>
          </w:p>
        </w:tc>
        <w:tc>
          <w:tcPr>
            <w:tcW w:w="900" w:type="dxa"/>
            <w:tcBorders>
              <w:top w:val="nil"/>
              <w:left w:val="nil"/>
              <w:bottom w:val="nil"/>
              <w:right w:val="nil"/>
            </w:tcBorders>
            <w:shd w:val="clear" w:color="auto" w:fill="auto"/>
            <w:noWrap/>
            <w:vAlign w:val="bottom"/>
            <w:hideMark/>
          </w:tcPr>
          <w:p w14:paraId="4573C721" w14:textId="77777777" w:rsidR="00A23F7A" w:rsidRPr="00461A1F" w:rsidRDefault="00A23F7A" w:rsidP="00B5765E">
            <w:pPr>
              <w:jc w:val="right"/>
              <w:rPr>
                <w:rFonts w:eastAsia="Times New Roman" w:cs="Times New Roman"/>
                <w:lang w:eastAsia="sv-SE"/>
              </w:rPr>
            </w:pPr>
          </w:p>
        </w:tc>
      </w:tr>
      <w:tr w:rsidR="00A23F7A" w:rsidRPr="00461A1F" w14:paraId="73F947B0" w14:textId="77777777" w:rsidTr="00B5765E">
        <w:trPr>
          <w:trHeight w:val="180"/>
        </w:trPr>
        <w:tc>
          <w:tcPr>
            <w:tcW w:w="700" w:type="dxa"/>
            <w:tcBorders>
              <w:top w:val="nil"/>
              <w:left w:val="nil"/>
              <w:bottom w:val="nil"/>
              <w:right w:val="nil"/>
            </w:tcBorders>
            <w:shd w:val="clear" w:color="auto" w:fill="auto"/>
            <w:noWrap/>
            <w:vAlign w:val="bottom"/>
            <w:hideMark/>
          </w:tcPr>
          <w:p w14:paraId="0CD194A2" w14:textId="77777777" w:rsidR="00A23F7A" w:rsidRPr="00461A1F" w:rsidRDefault="00A23F7A" w:rsidP="00B5765E">
            <w:pPr>
              <w:jc w:val="right"/>
              <w:rPr>
                <w:rFonts w:ascii="Arial" w:eastAsia="Times New Roman" w:hAnsi="Arial" w:cs="Arial"/>
                <w:b/>
                <w:bCs/>
                <w:sz w:val="14"/>
                <w:szCs w:val="14"/>
                <w:lang w:eastAsia="sv-SE"/>
              </w:rPr>
            </w:pPr>
            <w:r w:rsidRPr="00461A1F">
              <w:rPr>
                <w:rFonts w:ascii="Arial" w:eastAsia="Times New Roman" w:hAnsi="Arial" w:cs="Arial"/>
                <w:b/>
                <w:bCs/>
                <w:sz w:val="14"/>
                <w:szCs w:val="14"/>
                <w:lang w:eastAsia="sv-SE"/>
              </w:rPr>
              <w:t xml:space="preserve">1 671 </w:t>
            </w:r>
          </w:p>
        </w:tc>
        <w:tc>
          <w:tcPr>
            <w:tcW w:w="820" w:type="dxa"/>
            <w:tcBorders>
              <w:top w:val="nil"/>
              <w:left w:val="nil"/>
              <w:bottom w:val="nil"/>
              <w:right w:val="nil"/>
            </w:tcBorders>
            <w:shd w:val="clear" w:color="auto" w:fill="auto"/>
            <w:noWrap/>
            <w:vAlign w:val="bottom"/>
            <w:hideMark/>
          </w:tcPr>
          <w:p w14:paraId="5F3FD255" w14:textId="77777777" w:rsidR="00A23F7A" w:rsidRPr="00461A1F" w:rsidRDefault="00A23F7A" w:rsidP="00B5765E">
            <w:pPr>
              <w:jc w:val="right"/>
              <w:rPr>
                <w:rFonts w:ascii="Arial" w:eastAsia="Times New Roman" w:hAnsi="Arial" w:cs="Arial"/>
                <w:b/>
                <w:bCs/>
                <w:sz w:val="14"/>
                <w:szCs w:val="14"/>
                <w:lang w:eastAsia="sv-SE"/>
              </w:rPr>
            </w:pPr>
            <w:r w:rsidRPr="00461A1F">
              <w:rPr>
                <w:rFonts w:ascii="Arial" w:eastAsia="Times New Roman" w:hAnsi="Arial" w:cs="Arial"/>
                <w:b/>
                <w:bCs/>
                <w:sz w:val="14"/>
                <w:szCs w:val="14"/>
                <w:lang w:eastAsia="sv-SE"/>
              </w:rPr>
              <w:t xml:space="preserve">361 </w:t>
            </w:r>
          </w:p>
        </w:tc>
        <w:tc>
          <w:tcPr>
            <w:tcW w:w="820" w:type="dxa"/>
            <w:tcBorders>
              <w:top w:val="nil"/>
              <w:left w:val="nil"/>
              <w:bottom w:val="nil"/>
              <w:right w:val="nil"/>
            </w:tcBorders>
            <w:shd w:val="clear" w:color="auto" w:fill="auto"/>
            <w:noWrap/>
            <w:vAlign w:val="bottom"/>
            <w:hideMark/>
          </w:tcPr>
          <w:p w14:paraId="2E74EBA9" w14:textId="77777777" w:rsidR="00A23F7A" w:rsidRPr="00461A1F" w:rsidRDefault="00A23F7A" w:rsidP="00B5765E">
            <w:pPr>
              <w:jc w:val="right"/>
              <w:rPr>
                <w:rFonts w:ascii="Arial" w:eastAsia="Times New Roman" w:hAnsi="Arial" w:cs="Arial"/>
                <w:b/>
                <w:bCs/>
                <w:sz w:val="14"/>
                <w:szCs w:val="14"/>
                <w:lang w:eastAsia="sv-SE"/>
              </w:rPr>
            </w:pPr>
            <w:r w:rsidRPr="00461A1F">
              <w:rPr>
                <w:rFonts w:ascii="Arial" w:eastAsia="Times New Roman" w:hAnsi="Arial" w:cs="Arial"/>
                <w:b/>
                <w:bCs/>
                <w:sz w:val="14"/>
                <w:szCs w:val="14"/>
                <w:lang w:eastAsia="sv-SE"/>
              </w:rPr>
              <w:t xml:space="preserve">10 526 </w:t>
            </w:r>
          </w:p>
        </w:tc>
        <w:tc>
          <w:tcPr>
            <w:tcW w:w="920" w:type="dxa"/>
            <w:tcBorders>
              <w:top w:val="nil"/>
              <w:left w:val="nil"/>
              <w:bottom w:val="nil"/>
              <w:right w:val="nil"/>
            </w:tcBorders>
            <w:shd w:val="clear" w:color="auto" w:fill="auto"/>
            <w:noWrap/>
            <w:vAlign w:val="bottom"/>
            <w:hideMark/>
          </w:tcPr>
          <w:p w14:paraId="568171A2" w14:textId="77777777" w:rsidR="00A23F7A" w:rsidRPr="00461A1F" w:rsidRDefault="00A23F7A" w:rsidP="00B5765E">
            <w:pPr>
              <w:jc w:val="right"/>
              <w:rPr>
                <w:rFonts w:ascii="Arial" w:eastAsia="Times New Roman" w:hAnsi="Arial" w:cs="Arial"/>
                <w:b/>
                <w:bCs/>
                <w:sz w:val="14"/>
                <w:szCs w:val="14"/>
                <w:lang w:eastAsia="sv-SE"/>
              </w:rPr>
            </w:pPr>
            <w:r w:rsidRPr="00461A1F">
              <w:rPr>
                <w:rFonts w:ascii="Arial" w:eastAsia="Times New Roman" w:hAnsi="Arial" w:cs="Arial"/>
                <w:b/>
                <w:bCs/>
                <w:sz w:val="14"/>
                <w:szCs w:val="14"/>
                <w:lang w:eastAsia="sv-SE"/>
              </w:rPr>
              <w:t xml:space="preserve">3 165 </w:t>
            </w:r>
          </w:p>
        </w:tc>
        <w:tc>
          <w:tcPr>
            <w:tcW w:w="1040" w:type="dxa"/>
            <w:tcBorders>
              <w:top w:val="nil"/>
              <w:left w:val="nil"/>
              <w:bottom w:val="nil"/>
              <w:right w:val="nil"/>
            </w:tcBorders>
            <w:shd w:val="clear" w:color="auto" w:fill="auto"/>
            <w:noWrap/>
            <w:vAlign w:val="bottom"/>
            <w:hideMark/>
          </w:tcPr>
          <w:p w14:paraId="3EF13961" w14:textId="77777777" w:rsidR="00A23F7A" w:rsidRPr="00461A1F" w:rsidRDefault="00A23F7A" w:rsidP="00B5765E">
            <w:pPr>
              <w:jc w:val="right"/>
              <w:rPr>
                <w:rFonts w:ascii="Arial" w:eastAsia="Times New Roman" w:hAnsi="Arial" w:cs="Arial"/>
                <w:b/>
                <w:bCs/>
                <w:sz w:val="14"/>
                <w:szCs w:val="14"/>
                <w:lang w:eastAsia="sv-SE"/>
              </w:rPr>
            </w:pPr>
            <w:r w:rsidRPr="00461A1F">
              <w:rPr>
                <w:rFonts w:ascii="Arial" w:eastAsia="Times New Roman" w:hAnsi="Arial" w:cs="Arial"/>
                <w:b/>
                <w:bCs/>
                <w:sz w:val="14"/>
                <w:szCs w:val="14"/>
                <w:lang w:eastAsia="sv-SE"/>
              </w:rPr>
              <w:t xml:space="preserve">  -  </w:t>
            </w:r>
          </w:p>
        </w:tc>
        <w:tc>
          <w:tcPr>
            <w:tcW w:w="1000" w:type="dxa"/>
            <w:tcBorders>
              <w:top w:val="nil"/>
              <w:left w:val="nil"/>
              <w:bottom w:val="nil"/>
              <w:right w:val="nil"/>
            </w:tcBorders>
            <w:shd w:val="clear" w:color="auto" w:fill="auto"/>
            <w:noWrap/>
            <w:vAlign w:val="bottom"/>
            <w:hideMark/>
          </w:tcPr>
          <w:p w14:paraId="47331CCC" w14:textId="77777777" w:rsidR="00A23F7A" w:rsidRPr="00461A1F" w:rsidRDefault="00A23F7A" w:rsidP="00B5765E">
            <w:pPr>
              <w:jc w:val="right"/>
              <w:rPr>
                <w:rFonts w:ascii="Arial" w:eastAsia="Times New Roman" w:hAnsi="Arial" w:cs="Arial"/>
                <w:b/>
                <w:bCs/>
                <w:sz w:val="14"/>
                <w:szCs w:val="14"/>
                <w:lang w:eastAsia="sv-SE"/>
              </w:rPr>
            </w:pPr>
            <w:r w:rsidRPr="00461A1F">
              <w:rPr>
                <w:rFonts w:ascii="Arial" w:eastAsia="Times New Roman" w:hAnsi="Arial" w:cs="Arial"/>
                <w:b/>
                <w:bCs/>
                <w:sz w:val="14"/>
                <w:szCs w:val="14"/>
                <w:lang w:eastAsia="sv-SE"/>
              </w:rPr>
              <w:t xml:space="preserve">  -  </w:t>
            </w:r>
          </w:p>
        </w:tc>
        <w:tc>
          <w:tcPr>
            <w:tcW w:w="900" w:type="dxa"/>
            <w:tcBorders>
              <w:top w:val="nil"/>
              <w:left w:val="nil"/>
              <w:bottom w:val="nil"/>
              <w:right w:val="nil"/>
            </w:tcBorders>
            <w:shd w:val="clear" w:color="auto" w:fill="auto"/>
            <w:noWrap/>
            <w:vAlign w:val="bottom"/>
            <w:hideMark/>
          </w:tcPr>
          <w:p w14:paraId="0EE4A0CB" w14:textId="77777777" w:rsidR="00A23F7A" w:rsidRPr="00461A1F" w:rsidRDefault="00A23F7A" w:rsidP="00B5765E">
            <w:pPr>
              <w:jc w:val="right"/>
              <w:rPr>
                <w:rFonts w:ascii="Arial" w:eastAsia="Times New Roman" w:hAnsi="Arial" w:cs="Arial"/>
                <w:b/>
                <w:bCs/>
                <w:sz w:val="14"/>
                <w:szCs w:val="14"/>
                <w:lang w:eastAsia="sv-SE"/>
              </w:rPr>
            </w:pPr>
            <w:r w:rsidRPr="00461A1F">
              <w:rPr>
                <w:rFonts w:ascii="Arial" w:eastAsia="Times New Roman" w:hAnsi="Arial" w:cs="Arial"/>
                <w:b/>
                <w:bCs/>
                <w:sz w:val="14"/>
                <w:szCs w:val="14"/>
                <w:lang w:eastAsia="sv-SE"/>
              </w:rPr>
              <w:t xml:space="preserve">63 540 </w:t>
            </w:r>
          </w:p>
        </w:tc>
      </w:tr>
      <w:tr w:rsidR="00A23F7A" w:rsidRPr="00461A1F" w14:paraId="490ACE95" w14:textId="77777777" w:rsidTr="00B5765E">
        <w:trPr>
          <w:trHeight w:val="180"/>
        </w:trPr>
        <w:tc>
          <w:tcPr>
            <w:tcW w:w="700" w:type="dxa"/>
            <w:tcBorders>
              <w:top w:val="nil"/>
              <w:left w:val="nil"/>
              <w:bottom w:val="nil"/>
              <w:right w:val="nil"/>
            </w:tcBorders>
            <w:shd w:val="clear" w:color="auto" w:fill="auto"/>
            <w:noWrap/>
            <w:vAlign w:val="bottom"/>
            <w:hideMark/>
          </w:tcPr>
          <w:p w14:paraId="3D4010C4" w14:textId="77777777" w:rsidR="00A23F7A" w:rsidRPr="00461A1F" w:rsidRDefault="00A23F7A" w:rsidP="00B5765E">
            <w:pPr>
              <w:jc w:val="right"/>
              <w:rPr>
                <w:rFonts w:ascii="Arial" w:eastAsia="Times New Roman" w:hAnsi="Arial" w:cs="Arial"/>
                <w:b/>
                <w:bCs/>
                <w:sz w:val="14"/>
                <w:szCs w:val="14"/>
                <w:lang w:eastAsia="sv-SE"/>
              </w:rPr>
            </w:pPr>
          </w:p>
        </w:tc>
        <w:tc>
          <w:tcPr>
            <w:tcW w:w="820" w:type="dxa"/>
            <w:tcBorders>
              <w:top w:val="nil"/>
              <w:left w:val="nil"/>
              <w:bottom w:val="nil"/>
              <w:right w:val="nil"/>
            </w:tcBorders>
            <w:shd w:val="clear" w:color="auto" w:fill="auto"/>
            <w:noWrap/>
            <w:vAlign w:val="bottom"/>
            <w:hideMark/>
          </w:tcPr>
          <w:p w14:paraId="5DD00359" w14:textId="77777777" w:rsidR="00A23F7A" w:rsidRPr="00461A1F" w:rsidRDefault="00A23F7A" w:rsidP="00B5765E">
            <w:pPr>
              <w:jc w:val="right"/>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101D4680" w14:textId="77777777" w:rsidR="00A23F7A" w:rsidRPr="00461A1F" w:rsidRDefault="00A23F7A" w:rsidP="00B5765E">
            <w:pPr>
              <w:jc w:val="right"/>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4E2655D2" w14:textId="77777777" w:rsidR="00A23F7A" w:rsidRPr="00461A1F" w:rsidRDefault="00A23F7A" w:rsidP="00B5765E">
            <w:pPr>
              <w:jc w:val="right"/>
              <w:rPr>
                <w:rFonts w:eastAsia="Times New Roman" w:cs="Times New Roman"/>
                <w:lang w:eastAsia="sv-SE"/>
              </w:rPr>
            </w:pPr>
          </w:p>
        </w:tc>
        <w:tc>
          <w:tcPr>
            <w:tcW w:w="1040" w:type="dxa"/>
            <w:tcBorders>
              <w:top w:val="nil"/>
              <w:left w:val="nil"/>
              <w:bottom w:val="nil"/>
              <w:right w:val="nil"/>
            </w:tcBorders>
            <w:shd w:val="clear" w:color="auto" w:fill="auto"/>
            <w:noWrap/>
            <w:vAlign w:val="bottom"/>
            <w:hideMark/>
          </w:tcPr>
          <w:p w14:paraId="2FB73168" w14:textId="77777777" w:rsidR="00A23F7A" w:rsidRPr="00461A1F" w:rsidRDefault="00A23F7A" w:rsidP="00B5765E">
            <w:pPr>
              <w:jc w:val="right"/>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21EF2DA3" w14:textId="77777777" w:rsidR="00A23F7A" w:rsidRPr="00461A1F" w:rsidRDefault="00A23F7A" w:rsidP="00B5765E">
            <w:pPr>
              <w:jc w:val="right"/>
              <w:rPr>
                <w:rFonts w:eastAsia="Times New Roman" w:cs="Times New Roman"/>
                <w:lang w:eastAsia="sv-SE"/>
              </w:rPr>
            </w:pPr>
          </w:p>
        </w:tc>
        <w:tc>
          <w:tcPr>
            <w:tcW w:w="900" w:type="dxa"/>
            <w:tcBorders>
              <w:top w:val="nil"/>
              <w:left w:val="nil"/>
              <w:bottom w:val="nil"/>
              <w:right w:val="nil"/>
            </w:tcBorders>
            <w:shd w:val="clear" w:color="auto" w:fill="auto"/>
            <w:noWrap/>
            <w:vAlign w:val="bottom"/>
            <w:hideMark/>
          </w:tcPr>
          <w:p w14:paraId="6FB68B4C" w14:textId="77777777" w:rsidR="00A23F7A" w:rsidRPr="00461A1F" w:rsidRDefault="00A23F7A" w:rsidP="00B5765E">
            <w:pPr>
              <w:jc w:val="right"/>
              <w:rPr>
                <w:rFonts w:eastAsia="Times New Roman" w:cs="Times New Roman"/>
                <w:lang w:eastAsia="sv-SE"/>
              </w:rPr>
            </w:pPr>
          </w:p>
        </w:tc>
      </w:tr>
      <w:tr w:rsidR="00A23F7A" w:rsidRPr="00461A1F" w14:paraId="1EEEA2A4" w14:textId="77777777" w:rsidTr="00B5765E">
        <w:trPr>
          <w:trHeight w:val="180"/>
        </w:trPr>
        <w:tc>
          <w:tcPr>
            <w:tcW w:w="700" w:type="dxa"/>
            <w:tcBorders>
              <w:top w:val="nil"/>
              <w:left w:val="nil"/>
              <w:bottom w:val="nil"/>
              <w:right w:val="nil"/>
            </w:tcBorders>
            <w:shd w:val="clear" w:color="auto" w:fill="auto"/>
            <w:noWrap/>
            <w:vAlign w:val="bottom"/>
            <w:hideMark/>
          </w:tcPr>
          <w:p w14:paraId="3EA3FA3A" w14:textId="77777777" w:rsidR="00A23F7A" w:rsidRPr="00461A1F" w:rsidRDefault="00A23F7A" w:rsidP="00B5765E">
            <w:pPr>
              <w:jc w:val="right"/>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33C36394" w14:textId="77777777" w:rsidR="00A23F7A" w:rsidRPr="00461A1F" w:rsidRDefault="00A23F7A" w:rsidP="00B5765E">
            <w:pPr>
              <w:jc w:val="right"/>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69CFFCCE" w14:textId="77777777" w:rsidR="00A23F7A" w:rsidRPr="00461A1F" w:rsidRDefault="00A23F7A" w:rsidP="00B5765E">
            <w:pPr>
              <w:jc w:val="right"/>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6B225515" w14:textId="77777777" w:rsidR="00A23F7A" w:rsidRPr="00461A1F" w:rsidRDefault="00A23F7A" w:rsidP="00B5765E">
            <w:pPr>
              <w:jc w:val="right"/>
              <w:rPr>
                <w:rFonts w:eastAsia="Times New Roman" w:cs="Times New Roman"/>
                <w:lang w:eastAsia="sv-SE"/>
              </w:rPr>
            </w:pPr>
          </w:p>
        </w:tc>
        <w:tc>
          <w:tcPr>
            <w:tcW w:w="1040" w:type="dxa"/>
            <w:tcBorders>
              <w:top w:val="nil"/>
              <w:left w:val="nil"/>
              <w:bottom w:val="nil"/>
              <w:right w:val="nil"/>
            </w:tcBorders>
            <w:shd w:val="clear" w:color="auto" w:fill="auto"/>
            <w:noWrap/>
            <w:vAlign w:val="bottom"/>
            <w:hideMark/>
          </w:tcPr>
          <w:p w14:paraId="1F26F633" w14:textId="77777777" w:rsidR="00A23F7A" w:rsidRPr="00461A1F" w:rsidRDefault="00A23F7A" w:rsidP="00B5765E">
            <w:pPr>
              <w:jc w:val="right"/>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34BFC7D6" w14:textId="77777777" w:rsidR="00A23F7A" w:rsidRPr="00461A1F" w:rsidRDefault="00A23F7A" w:rsidP="00B5765E">
            <w:pPr>
              <w:jc w:val="right"/>
              <w:rPr>
                <w:rFonts w:eastAsia="Times New Roman" w:cs="Times New Roman"/>
                <w:lang w:eastAsia="sv-SE"/>
              </w:rPr>
            </w:pPr>
          </w:p>
        </w:tc>
        <w:tc>
          <w:tcPr>
            <w:tcW w:w="900" w:type="dxa"/>
            <w:tcBorders>
              <w:top w:val="nil"/>
              <w:left w:val="nil"/>
              <w:bottom w:val="nil"/>
              <w:right w:val="nil"/>
            </w:tcBorders>
            <w:shd w:val="clear" w:color="auto" w:fill="auto"/>
            <w:noWrap/>
            <w:vAlign w:val="bottom"/>
            <w:hideMark/>
          </w:tcPr>
          <w:p w14:paraId="3C623742" w14:textId="77777777" w:rsidR="00A23F7A" w:rsidRPr="00461A1F" w:rsidRDefault="00A23F7A" w:rsidP="00B5765E">
            <w:pPr>
              <w:jc w:val="right"/>
              <w:rPr>
                <w:rFonts w:eastAsia="Times New Roman" w:cs="Times New Roman"/>
                <w:lang w:eastAsia="sv-SE"/>
              </w:rPr>
            </w:pPr>
          </w:p>
        </w:tc>
      </w:tr>
      <w:tr w:rsidR="00A23F7A" w:rsidRPr="00461A1F" w14:paraId="325CA3B6" w14:textId="77777777" w:rsidTr="00B5765E">
        <w:trPr>
          <w:trHeight w:val="180"/>
        </w:trPr>
        <w:tc>
          <w:tcPr>
            <w:tcW w:w="700" w:type="dxa"/>
            <w:tcBorders>
              <w:top w:val="nil"/>
              <w:left w:val="nil"/>
              <w:bottom w:val="nil"/>
              <w:right w:val="nil"/>
            </w:tcBorders>
            <w:shd w:val="clear" w:color="auto" w:fill="auto"/>
            <w:noWrap/>
            <w:vAlign w:val="bottom"/>
            <w:hideMark/>
          </w:tcPr>
          <w:p w14:paraId="43E221E1" w14:textId="77777777" w:rsidR="00A23F7A" w:rsidRPr="00461A1F" w:rsidRDefault="00A23F7A" w:rsidP="00B5765E">
            <w:pPr>
              <w:jc w:val="right"/>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553A8656" w14:textId="77777777" w:rsidR="00A23F7A" w:rsidRPr="00461A1F" w:rsidRDefault="00A23F7A" w:rsidP="00B5765E">
            <w:pPr>
              <w:jc w:val="right"/>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414063AA" w14:textId="77777777" w:rsidR="00A23F7A" w:rsidRPr="00461A1F" w:rsidRDefault="00A23F7A" w:rsidP="00B5765E">
            <w:pPr>
              <w:jc w:val="right"/>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5E3C431A" w14:textId="77777777" w:rsidR="00A23F7A" w:rsidRPr="00461A1F" w:rsidRDefault="00A23F7A" w:rsidP="00B5765E">
            <w:pPr>
              <w:jc w:val="right"/>
              <w:rPr>
                <w:rFonts w:eastAsia="Times New Roman" w:cs="Times New Roman"/>
                <w:lang w:eastAsia="sv-SE"/>
              </w:rPr>
            </w:pPr>
          </w:p>
        </w:tc>
        <w:tc>
          <w:tcPr>
            <w:tcW w:w="1040" w:type="dxa"/>
            <w:tcBorders>
              <w:top w:val="nil"/>
              <w:left w:val="nil"/>
              <w:bottom w:val="nil"/>
              <w:right w:val="nil"/>
            </w:tcBorders>
            <w:shd w:val="clear" w:color="auto" w:fill="auto"/>
            <w:noWrap/>
            <w:vAlign w:val="bottom"/>
            <w:hideMark/>
          </w:tcPr>
          <w:p w14:paraId="48E72E30" w14:textId="77777777" w:rsidR="00A23F7A" w:rsidRPr="00461A1F" w:rsidRDefault="00A23F7A" w:rsidP="00B5765E">
            <w:pPr>
              <w:jc w:val="right"/>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67E3B6EF" w14:textId="77777777" w:rsidR="00A23F7A" w:rsidRPr="00461A1F" w:rsidRDefault="00A23F7A" w:rsidP="00B5765E">
            <w:pPr>
              <w:jc w:val="right"/>
              <w:rPr>
                <w:rFonts w:eastAsia="Times New Roman" w:cs="Times New Roman"/>
                <w:lang w:eastAsia="sv-SE"/>
              </w:rPr>
            </w:pPr>
          </w:p>
        </w:tc>
        <w:tc>
          <w:tcPr>
            <w:tcW w:w="900" w:type="dxa"/>
            <w:tcBorders>
              <w:top w:val="nil"/>
              <w:left w:val="nil"/>
              <w:bottom w:val="nil"/>
              <w:right w:val="nil"/>
            </w:tcBorders>
            <w:shd w:val="clear" w:color="auto" w:fill="auto"/>
            <w:noWrap/>
            <w:vAlign w:val="bottom"/>
            <w:hideMark/>
          </w:tcPr>
          <w:p w14:paraId="25EDE450" w14:textId="77777777" w:rsidR="00A23F7A" w:rsidRPr="00461A1F" w:rsidRDefault="00A23F7A" w:rsidP="00B5765E">
            <w:pPr>
              <w:jc w:val="right"/>
              <w:rPr>
                <w:rFonts w:eastAsia="Times New Roman" w:cs="Times New Roman"/>
                <w:lang w:eastAsia="sv-SE"/>
              </w:rPr>
            </w:pPr>
          </w:p>
        </w:tc>
      </w:tr>
      <w:tr w:rsidR="00A23F7A" w:rsidRPr="00461A1F" w14:paraId="0E707369" w14:textId="77777777" w:rsidTr="00B5765E">
        <w:trPr>
          <w:trHeight w:val="180"/>
        </w:trPr>
        <w:tc>
          <w:tcPr>
            <w:tcW w:w="700" w:type="dxa"/>
            <w:tcBorders>
              <w:top w:val="nil"/>
              <w:left w:val="nil"/>
              <w:bottom w:val="nil"/>
              <w:right w:val="nil"/>
            </w:tcBorders>
            <w:shd w:val="clear" w:color="auto" w:fill="auto"/>
            <w:noWrap/>
            <w:vAlign w:val="bottom"/>
            <w:hideMark/>
          </w:tcPr>
          <w:p w14:paraId="27013E02" w14:textId="77777777" w:rsidR="00A23F7A" w:rsidRPr="00461A1F" w:rsidRDefault="00A23F7A" w:rsidP="00B5765E">
            <w:pPr>
              <w:jc w:val="right"/>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75B491BD" w14:textId="77777777" w:rsidR="00A23F7A" w:rsidRPr="00461A1F" w:rsidRDefault="00A23F7A" w:rsidP="00B5765E">
            <w:pPr>
              <w:jc w:val="right"/>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2B47F6A6" w14:textId="77777777" w:rsidR="00A23F7A" w:rsidRPr="00461A1F" w:rsidRDefault="00A23F7A" w:rsidP="00B5765E">
            <w:pPr>
              <w:jc w:val="right"/>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02CE02DE" w14:textId="77777777" w:rsidR="00A23F7A" w:rsidRPr="00461A1F" w:rsidRDefault="00A23F7A" w:rsidP="00B5765E">
            <w:pPr>
              <w:jc w:val="right"/>
              <w:rPr>
                <w:rFonts w:eastAsia="Times New Roman" w:cs="Times New Roman"/>
                <w:lang w:eastAsia="sv-SE"/>
              </w:rPr>
            </w:pPr>
          </w:p>
        </w:tc>
        <w:tc>
          <w:tcPr>
            <w:tcW w:w="1040" w:type="dxa"/>
            <w:tcBorders>
              <w:top w:val="nil"/>
              <w:left w:val="nil"/>
              <w:bottom w:val="nil"/>
              <w:right w:val="nil"/>
            </w:tcBorders>
            <w:shd w:val="clear" w:color="auto" w:fill="auto"/>
            <w:noWrap/>
            <w:vAlign w:val="bottom"/>
            <w:hideMark/>
          </w:tcPr>
          <w:p w14:paraId="3450B9D8" w14:textId="77777777" w:rsidR="00A23F7A" w:rsidRPr="00461A1F" w:rsidRDefault="00A23F7A" w:rsidP="00B5765E">
            <w:pPr>
              <w:jc w:val="right"/>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17F659FB" w14:textId="77777777" w:rsidR="00A23F7A" w:rsidRPr="00461A1F" w:rsidRDefault="00A23F7A" w:rsidP="00B5765E">
            <w:pPr>
              <w:jc w:val="right"/>
              <w:rPr>
                <w:rFonts w:eastAsia="Times New Roman" w:cs="Times New Roman"/>
                <w:lang w:eastAsia="sv-SE"/>
              </w:rPr>
            </w:pPr>
          </w:p>
        </w:tc>
        <w:tc>
          <w:tcPr>
            <w:tcW w:w="900" w:type="dxa"/>
            <w:tcBorders>
              <w:top w:val="nil"/>
              <w:left w:val="nil"/>
              <w:bottom w:val="nil"/>
              <w:right w:val="nil"/>
            </w:tcBorders>
            <w:shd w:val="clear" w:color="auto" w:fill="auto"/>
            <w:noWrap/>
            <w:vAlign w:val="bottom"/>
            <w:hideMark/>
          </w:tcPr>
          <w:p w14:paraId="60E6B9BD" w14:textId="77777777" w:rsidR="00A23F7A" w:rsidRPr="00461A1F" w:rsidRDefault="00A23F7A" w:rsidP="00B5765E">
            <w:pPr>
              <w:jc w:val="right"/>
              <w:rPr>
                <w:rFonts w:eastAsia="Times New Roman" w:cs="Times New Roman"/>
                <w:lang w:eastAsia="sv-SE"/>
              </w:rPr>
            </w:pPr>
          </w:p>
        </w:tc>
      </w:tr>
      <w:tr w:rsidR="00A23F7A" w:rsidRPr="00461A1F" w14:paraId="79369FAD" w14:textId="77777777" w:rsidTr="00B5765E">
        <w:trPr>
          <w:trHeight w:val="180"/>
        </w:trPr>
        <w:tc>
          <w:tcPr>
            <w:tcW w:w="700" w:type="dxa"/>
            <w:tcBorders>
              <w:top w:val="nil"/>
              <w:left w:val="nil"/>
              <w:bottom w:val="nil"/>
              <w:right w:val="nil"/>
            </w:tcBorders>
            <w:shd w:val="clear" w:color="auto" w:fill="auto"/>
            <w:noWrap/>
            <w:vAlign w:val="bottom"/>
            <w:hideMark/>
          </w:tcPr>
          <w:p w14:paraId="0B083E44" w14:textId="77777777" w:rsidR="00A23F7A" w:rsidRPr="00461A1F" w:rsidRDefault="00A23F7A" w:rsidP="00B5765E">
            <w:pPr>
              <w:jc w:val="right"/>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5649763E" w14:textId="77777777" w:rsidR="00A23F7A" w:rsidRPr="00461A1F" w:rsidRDefault="00A23F7A" w:rsidP="00B5765E">
            <w:pPr>
              <w:jc w:val="right"/>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5B4A038F" w14:textId="77777777" w:rsidR="00A23F7A" w:rsidRPr="00461A1F" w:rsidRDefault="00A23F7A" w:rsidP="00B5765E">
            <w:pPr>
              <w:jc w:val="right"/>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41777963" w14:textId="77777777" w:rsidR="00A23F7A" w:rsidRPr="00461A1F" w:rsidRDefault="00A23F7A" w:rsidP="00B5765E">
            <w:pPr>
              <w:jc w:val="right"/>
              <w:rPr>
                <w:rFonts w:eastAsia="Times New Roman" w:cs="Times New Roman"/>
                <w:lang w:eastAsia="sv-SE"/>
              </w:rPr>
            </w:pPr>
          </w:p>
        </w:tc>
        <w:tc>
          <w:tcPr>
            <w:tcW w:w="1040" w:type="dxa"/>
            <w:tcBorders>
              <w:top w:val="nil"/>
              <w:left w:val="nil"/>
              <w:bottom w:val="nil"/>
              <w:right w:val="nil"/>
            </w:tcBorders>
            <w:shd w:val="clear" w:color="auto" w:fill="auto"/>
            <w:noWrap/>
            <w:vAlign w:val="bottom"/>
            <w:hideMark/>
          </w:tcPr>
          <w:p w14:paraId="1F78AF25" w14:textId="77777777" w:rsidR="00A23F7A" w:rsidRPr="00461A1F" w:rsidRDefault="00A23F7A" w:rsidP="00B5765E">
            <w:pPr>
              <w:jc w:val="right"/>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73E3F2A8" w14:textId="77777777" w:rsidR="00A23F7A" w:rsidRPr="00461A1F" w:rsidRDefault="00A23F7A" w:rsidP="00B5765E">
            <w:pPr>
              <w:jc w:val="right"/>
              <w:rPr>
                <w:rFonts w:eastAsia="Times New Roman" w:cs="Times New Roman"/>
                <w:lang w:eastAsia="sv-SE"/>
              </w:rPr>
            </w:pPr>
          </w:p>
        </w:tc>
        <w:tc>
          <w:tcPr>
            <w:tcW w:w="900" w:type="dxa"/>
            <w:tcBorders>
              <w:top w:val="nil"/>
              <w:left w:val="nil"/>
              <w:bottom w:val="nil"/>
              <w:right w:val="nil"/>
            </w:tcBorders>
            <w:shd w:val="clear" w:color="auto" w:fill="auto"/>
            <w:noWrap/>
            <w:vAlign w:val="bottom"/>
            <w:hideMark/>
          </w:tcPr>
          <w:p w14:paraId="0AE11D88" w14:textId="77777777" w:rsidR="00A23F7A" w:rsidRPr="00461A1F" w:rsidRDefault="00A23F7A" w:rsidP="00B5765E">
            <w:pPr>
              <w:jc w:val="right"/>
              <w:rPr>
                <w:rFonts w:eastAsia="Times New Roman" w:cs="Times New Roman"/>
                <w:lang w:eastAsia="sv-SE"/>
              </w:rPr>
            </w:pPr>
          </w:p>
        </w:tc>
      </w:tr>
      <w:tr w:rsidR="00A23F7A" w:rsidRPr="00461A1F" w14:paraId="3F0BCB04" w14:textId="77777777" w:rsidTr="00B5765E">
        <w:trPr>
          <w:trHeight w:val="180"/>
        </w:trPr>
        <w:tc>
          <w:tcPr>
            <w:tcW w:w="700" w:type="dxa"/>
            <w:tcBorders>
              <w:top w:val="nil"/>
              <w:left w:val="nil"/>
              <w:bottom w:val="nil"/>
              <w:right w:val="nil"/>
            </w:tcBorders>
            <w:shd w:val="clear" w:color="auto" w:fill="auto"/>
            <w:noWrap/>
            <w:vAlign w:val="bottom"/>
            <w:hideMark/>
          </w:tcPr>
          <w:p w14:paraId="3F98B5AC"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4 </w:t>
            </w:r>
          </w:p>
        </w:tc>
        <w:tc>
          <w:tcPr>
            <w:tcW w:w="820" w:type="dxa"/>
            <w:tcBorders>
              <w:top w:val="nil"/>
              <w:left w:val="nil"/>
              <w:bottom w:val="nil"/>
              <w:right w:val="nil"/>
            </w:tcBorders>
            <w:shd w:val="clear" w:color="auto" w:fill="auto"/>
            <w:noWrap/>
            <w:vAlign w:val="bottom"/>
            <w:hideMark/>
          </w:tcPr>
          <w:p w14:paraId="607E4AD8"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27 </w:t>
            </w:r>
          </w:p>
        </w:tc>
        <w:tc>
          <w:tcPr>
            <w:tcW w:w="820" w:type="dxa"/>
            <w:tcBorders>
              <w:top w:val="nil"/>
              <w:left w:val="nil"/>
              <w:bottom w:val="nil"/>
              <w:right w:val="nil"/>
            </w:tcBorders>
            <w:shd w:val="clear" w:color="auto" w:fill="auto"/>
            <w:noWrap/>
            <w:vAlign w:val="bottom"/>
            <w:hideMark/>
          </w:tcPr>
          <w:p w14:paraId="680A259F"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920" w:type="dxa"/>
            <w:tcBorders>
              <w:top w:val="nil"/>
              <w:left w:val="nil"/>
              <w:bottom w:val="nil"/>
              <w:right w:val="nil"/>
            </w:tcBorders>
            <w:shd w:val="clear" w:color="auto" w:fill="auto"/>
            <w:noWrap/>
            <w:vAlign w:val="bottom"/>
            <w:hideMark/>
          </w:tcPr>
          <w:p w14:paraId="685226D7"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1040" w:type="dxa"/>
            <w:tcBorders>
              <w:top w:val="nil"/>
              <w:left w:val="nil"/>
              <w:bottom w:val="nil"/>
              <w:right w:val="nil"/>
            </w:tcBorders>
            <w:shd w:val="clear" w:color="auto" w:fill="auto"/>
            <w:noWrap/>
            <w:vAlign w:val="bottom"/>
            <w:hideMark/>
          </w:tcPr>
          <w:p w14:paraId="32A8FD64"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14:paraId="180DC5C3"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  -  </w:t>
            </w:r>
          </w:p>
        </w:tc>
        <w:tc>
          <w:tcPr>
            <w:tcW w:w="900" w:type="dxa"/>
            <w:tcBorders>
              <w:top w:val="nil"/>
              <w:left w:val="nil"/>
              <w:bottom w:val="nil"/>
              <w:right w:val="nil"/>
            </w:tcBorders>
            <w:shd w:val="clear" w:color="auto" w:fill="auto"/>
            <w:noWrap/>
            <w:vAlign w:val="bottom"/>
            <w:hideMark/>
          </w:tcPr>
          <w:p w14:paraId="63689AE9" w14:textId="77777777" w:rsidR="00A23F7A" w:rsidRPr="00461A1F" w:rsidRDefault="00A23F7A" w:rsidP="00B5765E">
            <w:pPr>
              <w:jc w:val="right"/>
              <w:rPr>
                <w:rFonts w:ascii="Arial" w:eastAsia="Times New Roman" w:hAnsi="Arial" w:cs="Arial"/>
                <w:sz w:val="14"/>
                <w:szCs w:val="14"/>
                <w:lang w:eastAsia="sv-SE"/>
              </w:rPr>
            </w:pPr>
            <w:r w:rsidRPr="00461A1F">
              <w:rPr>
                <w:rFonts w:ascii="Arial" w:eastAsia="Times New Roman" w:hAnsi="Arial" w:cs="Arial"/>
                <w:sz w:val="14"/>
                <w:szCs w:val="14"/>
                <w:lang w:eastAsia="sv-SE"/>
              </w:rPr>
              <w:t xml:space="preserve">138 </w:t>
            </w:r>
          </w:p>
        </w:tc>
      </w:tr>
      <w:tr w:rsidR="00A23F7A" w:rsidRPr="00461A1F" w14:paraId="02376D38" w14:textId="77777777" w:rsidTr="00B5765E">
        <w:trPr>
          <w:trHeight w:val="180"/>
        </w:trPr>
        <w:tc>
          <w:tcPr>
            <w:tcW w:w="700" w:type="dxa"/>
            <w:tcBorders>
              <w:top w:val="nil"/>
              <w:left w:val="nil"/>
              <w:bottom w:val="nil"/>
              <w:right w:val="nil"/>
            </w:tcBorders>
            <w:shd w:val="clear" w:color="auto" w:fill="auto"/>
            <w:noWrap/>
            <w:vAlign w:val="bottom"/>
            <w:hideMark/>
          </w:tcPr>
          <w:p w14:paraId="42782149" w14:textId="77777777" w:rsidR="00A23F7A" w:rsidRPr="00461A1F" w:rsidRDefault="00A23F7A" w:rsidP="00B5765E">
            <w:pPr>
              <w:jc w:val="right"/>
              <w:rPr>
                <w:rFonts w:ascii="Arial" w:eastAsia="Times New Roman" w:hAnsi="Arial" w:cs="Arial"/>
                <w:sz w:val="14"/>
                <w:szCs w:val="14"/>
                <w:lang w:eastAsia="sv-SE"/>
              </w:rPr>
            </w:pPr>
          </w:p>
        </w:tc>
        <w:tc>
          <w:tcPr>
            <w:tcW w:w="820" w:type="dxa"/>
            <w:tcBorders>
              <w:top w:val="nil"/>
              <w:left w:val="nil"/>
              <w:bottom w:val="nil"/>
              <w:right w:val="nil"/>
            </w:tcBorders>
            <w:shd w:val="clear" w:color="auto" w:fill="auto"/>
            <w:noWrap/>
            <w:vAlign w:val="bottom"/>
            <w:hideMark/>
          </w:tcPr>
          <w:p w14:paraId="15A1B647" w14:textId="77777777" w:rsidR="00A23F7A" w:rsidRPr="00461A1F"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77DA8394" w14:textId="77777777" w:rsidR="00A23F7A" w:rsidRPr="00461A1F" w:rsidRDefault="00A23F7A" w:rsidP="00B5765E">
            <w:pPr>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14F6B10A" w14:textId="77777777" w:rsidR="00A23F7A" w:rsidRPr="00461A1F" w:rsidRDefault="00A23F7A" w:rsidP="00B5765E">
            <w:pPr>
              <w:rPr>
                <w:rFonts w:eastAsia="Times New Roman" w:cs="Times New Roman"/>
                <w:lang w:eastAsia="sv-SE"/>
              </w:rPr>
            </w:pPr>
          </w:p>
        </w:tc>
        <w:tc>
          <w:tcPr>
            <w:tcW w:w="1040" w:type="dxa"/>
            <w:tcBorders>
              <w:top w:val="nil"/>
              <w:left w:val="nil"/>
              <w:bottom w:val="nil"/>
              <w:right w:val="nil"/>
            </w:tcBorders>
            <w:shd w:val="clear" w:color="auto" w:fill="auto"/>
            <w:noWrap/>
            <w:vAlign w:val="bottom"/>
            <w:hideMark/>
          </w:tcPr>
          <w:p w14:paraId="56F2923D" w14:textId="77777777" w:rsidR="00A23F7A" w:rsidRPr="00461A1F"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32E1248C" w14:textId="77777777" w:rsidR="00A23F7A" w:rsidRPr="00461A1F" w:rsidRDefault="00A23F7A" w:rsidP="00B5765E">
            <w:pPr>
              <w:rPr>
                <w:rFonts w:eastAsia="Times New Roman" w:cs="Times New Roman"/>
                <w:lang w:eastAsia="sv-SE"/>
              </w:rPr>
            </w:pPr>
          </w:p>
        </w:tc>
        <w:tc>
          <w:tcPr>
            <w:tcW w:w="900" w:type="dxa"/>
            <w:tcBorders>
              <w:top w:val="nil"/>
              <w:left w:val="nil"/>
              <w:bottom w:val="nil"/>
              <w:right w:val="nil"/>
            </w:tcBorders>
            <w:shd w:val="clear" w:color="auto" w:fill="auto"/>
            <w:noWrap/>
            <w:vAlign w:val="bottom"/>
            <w:hideMark/>
          </w:tcPr>
          <w:p w14:paraId="0243E867" w14:textId="77777777" w:rsidR="00A23F7A" w:rsidRPr="00461A1F" w:rsidRDefault="00A23F7A" w:rsidP="00B5765E">
            <w:pPr>
              <w:rPr>
                <w:rFonts w:eastAsia="Times New Roman" w:cs="Times New Roman"/>
                <w:lang w:eastAsia="sv-SE"/>
              </w:rPr>
            </w:pPr>
          </w:p>
        </w:tc>
      </w:tr>
      <w:tr w:rsidR="00A23F7A" w:rsidRPr="00461A1F" w14:paraId="64DD513E" w14:textId="77777777" w:rsidTr="00B5765E">
        <w:trPr>
          <w:trHeight w:val="180"/>
        </w:trPr>
        <w:tc>
          <w:tcPr>
            <w:tcW w:w="700" w:type="dxa"/>
            <w:tcBorders>
              <w:top w:val="nil"/>
              <w:left w:val="nil"/>
              <w:bottom w:val="nil"/>
              <w:right w:val="nil"/>
            </w:tcBorders>
            <w:shd w:val="clear" w:color="auto" w:fill="auto"/>
            <w:noWrap/>
            <w:vAlign w:val="bottom"/>
            <w:hideMark/>
          </w:tcPr>
          <w:p w14:paraId="2365C0DC" w14:textId="77777777" w:rsidR="00A23F7A" w:rsidRPr="00461A1F" w:rsidRDefault="00A23F7A" w:rsidP="00B5765E">
            <w:pPr>
              <w:jc w:val="right"/>
              <w:rPr>
                <w:rFonts w:ascii="Arial" w:eastAsia="Times New Roman" w:hAnsi="Arial" w:cs="Arial"/>
                <w:b/>
                <w:bCs/>
                <w:sz w:val="14"/>
                <w:szCs w:val="14"/>
                <w:lang w:eastAsia="sv-SE"/>
              </w:rPr>
            </w:pPr>
            <w:r w:rsidRPr="00461A1F">
              <w:rPr>
                <w:rFonts w:ascii="Arial" w:eastAsia="Times New Roman" w:hAnsi="Arial" w:cs="Arial"/>
                <w:b/>
                <w:bCs/>
                <w:sz w:val="14"/>
                <w:szCs w:val="14"/>
                <w:lang w:eastAsia="sv-SE"/>
              </w:rPr>
              <w:t xml:space="preserve">4 </w:t>
            </w:r>
          </w:p>
        </w:tc>
        <w:tc>
          <w:tcPr>
            <w:tcW w:w="820" w:type="dxa"/>
            <w:tcBorders>
              <w:top w:val="nil"/>
              <w:left w:val="nil"/>
              <w:bottom w:val="nil"/>
              <w:right w:val="nil"/>
            </w:tcBorders>
            <w:shd w:val="clear" w:color="auto" w:fill="auto"/>
            <w:noWrap/>
            <w:vAlign w:val="bottom"/>
            <w:hideMark/>
          </w:tcPr>
          <w:p w14:paraId="11A47549" w14:textId="77777777" w:rsidR="00A23F7A" w:rsidRPr="00461A1F" w:rsidRDefault="00A23F7A" w:rsidP="00B5765E">
            <w:pPr>
              <w:jc w:val="right"/>
              <w:rPr>
                <w:rFonts w:ascii="Arial" w:eastAsia="Times New Roman" w:hAnsi="Arial" w:cs="Arial"/>
                <w:b/>
                <w:bCs/>
                <w:sz w:val="14"/>
                <w:szCs w:val="14"/>
                <w:lang w:eastAsia="sv-SE"/>
              </w:rPr>
            </w:pPr>
            <w:r w:rsidRPr="00461A1F">
              <w:rPr>
                <w:rFonts w:ascii="Arial" w:eastAsia="Times New Roman" w:hAnsi="Arial" w:cs="Arial"/>
                <w:b/>
                <w:bCs/>
                <w:sz w:val="14"/>
                <w:szCs w:val="14"/>
                <w:lang w:eastAsia="sv-SE"/>
              </w:rPr>
              <w:t xml:space="preserve">27 </w:t>
            </w:r>
          </w:p>
        </w:tc>
        <w:tc>
          <w:tcPr>
            <w:tcW w:w="820" w:type="dxa"/>
            <w:tcBorders>
              <w:top w:val="nil"/>
              <w:left w:val="nil"/>
              <w:bottom w:val="nil"/>
              <w:right w:val="nil"/>
            </w:tcBorders>
            <w:shd w:val="clear" w:color="auto" w:fill="auto"/>
            <w:noWrap/>
            <w:vAlign w:val="bottom"/>
            <w:hideMark/>
          </w:tcPr>
          <w:p w14:paraId="6D343AA6" w14:textId="77777777" w:rsidR="00A23F7A" w:rsidRPr="00461A1F" w:rsidRDefault="00A23F7A" w:rsidP="00B5765E">
            <w:pPr>
              <w:jc w:val="right"/>
              <w:rPr>
                <w:rFonts w:ascii="Arial" w:eastAsia="Times New Roman" w:hAnsi="Arial" w:cs="Arial"/>
                <w:b/>
                <w:bCs/>
                <w:sz w:val="14"/>
                <w:szCs w:val="14"/>
                <w:lang w:eastAsia="sv-SE"/>
              </w:rPr>
            </w:pPr>
            <w:r w:rsidRPr="00461A1F">
              <w:rPr>
                <w:rFonts w:ascii="Arial" w:eastAsia="Times New Roman" w:hAnsi="Arial" w:cs="Arial"/>
                <w:b/>
                <w:bCs/>
                <w:sz w:val="14"/>
                <w:szCs w:val="14"/>
                <w:lang w:eastAsia="sv-SE"/>
              </w:rPr>
              <w:t xml:space="preserve">  -  </w:t>
            </w:r>
          </w:p>
        </w:tc>
        <w:tc>
          <w:tcPr>
            <w:tcW w:w="920" w:type="dxa"/>
            <w:tcBorders>
              <w:top w:val="nil"/>
              <w:left w:val="nil"/>
              <w:bottom w:val="nil"/>
              <w:right w:val="nil"/>
            </w:tcBorders>
            <w:shd w:val="clear" w:color="auto" w:fill="auto"/>
            <w:noWrap/>
            <w:vAlign w:val="bottom"/>
            <w:hideMark/>
          </w:tcPr>
          <w:p w14:paraId="07BAD6F0" w14:textId="77777777" w:rsidR="00A23F7A" w:rsidRPr="00461A1F" w:rsidRDefault="00A23F7A" w:rsidP="00B5765E">
            <w:pPr>
              <w:jc w:val="right"/>
              <w:rPr>
                <w:rFonts w:ascii="Arial" w:eastAsia="Times New Roman" w:hAnsi="Arial" w:cs="Arial"/>
                <w:b/>
                <w:bCs/>
                <w:sz w:val="14"/>
                <w:szCs w:val="14"/>
                <w:lang w:eastAsia="sv-SE"/>
              </w:rPr>
            </w:pPr>
            <w:r w:rsidRPr="00461A1F">
              <w:rPr>
                <w:rFonts w:ascii="Arial" w:eastAsia="Times New Roman" w:hAnsi="Arial" w:cs="Arial"/>
                <w:b/>
                <w:bCs/>
                <w:sz w:val="14"/>
                <w:szCs w:val="14"/>
                <w:lang w:eastAsia="sv-SE"/>
              </w:rPr>
              <w:t xml:space="preserve">  -  </w:t>
            </w:r>
          </w:p>
        </w:tc>
        <w:tc>
          <w:tcPr>
            <w:tcW w:w="1040" w:type="dxa"/>
            <w:tcBorders>
              <w:top w:val="nil"/>
              <w:left w:val="nil"/>
              <w:bottom w:val="nil"/>
              <w:right w:val="nil"/>
            </w:tcBorders>
            <w:shd w:val="clear" w:color="auto" w:fill="auto"/>
            <w:noWrap/>
            <w:vAlign w:val="bottom"/>
            <w:hideMark/>
          </w:tcPr>
          <w:p w14:paraId="25D46691" w14:textId="77777777" w:rsidR="00A23F7A" w:rsidRPr="00461A1F" w:rsidRDefault="00A23F7A" w:rsidP="00B5765E">
            <w:pPr>
              <w:jc w:val="right"/>
              <w:rPr>
                <w:rFonts w:ascii="Arial" w:eastAsia="Times New Roman" w:hAnsi="Arial" w:cs="Arial"/>
                <w:b/>
                <w:bCs/>
                <w:sz w:val="14"/>
                <w:szCs w:val="14"/>
                <w:lang w:eastAsia="sv-SE"/>
              </w:rPr>
            </w:pPr>
            <w:r w:rsidRPr="00461A1F">
              <w:rPr>
                <w:rFonts w:ascii="Arial" w:eastAsia="Times New Roman" w:hAnsi="Arial" w:cs="Arial"/>
                <w:b/>
                <w:bCs/>
                <w:sz w:val="14"/>
                <w:szCs w:val="14"/>
                <w:lang w:eastAsia="sv-SE"/>
              </w:rPr>
              <w:t xml:space="preserve">  -  </w:t>
            </w:r>
          </w:p>
        </w:tc>
        <w:tc>
          <w:tcPr>
            <w:tcW w:w="1000" w:type="dxa"/>
            <w:tcBorders>
              <w:top w:val="nil"/>
              <w:left w:val="nil"/>
              <w:bottom w:val="nil"/>
              <w:right w:val="nil"/>
            </w:tcBorders>
            <w:shd w:val="clear" w:color="auto" w:fill="auto"/>
            <w:noWrap/>
            <w:vAlign w:val="bottom"/>
            <w:hideMark/>
          </w:tcPr>
          <w:p w14:paraId="606F970D" w14:textId="77777777" w:rsidR="00A23F7A" w:rsidRPr="00461A1F" w:rsidRDefault="00A23F7A" w:rsidP="00B5765E">
            <w:pPr>
              <w:jc w:val="right"/>
              <w:rPr>
                <w:rFonts w:ascii="Arial" w:eastAsia="Times New Roman" w:hAnsi="Arial" w:cs="Arial"/>
                <w:b/>
                <w:bCs/>
                <w:sz w:val="14"/>
                <w:szCs w:val="14"/>
                <w:lang w:eastAsia="sv-SE"/>
              </w:rPr>
            </w:pPr>
            <w:r w:rsidRPr="00461A1F">
              <w:rPr>
                <w:rFonts w:ascii="Arial" w:eastAsia="Times New Roman" w:hAnsi="Arial" w:cs="Arial"/>
                <w:b/>
                <w:bCs/>
                <w:sz w:val="14"/>
                <w:szCs w:val="14"/>
                <w:lang w:eastAsia="sv-SE"/>
              </w:rPr>
              <w:t xml:space="preserve">  -  </w:t>
            </w:r>
          </w:p>
        </w:tc>
        <w:tc>
          <w:tcPr>
            <w:tcW w:w="900" w:type="dxa"/>
            <w:tcBorders>
              <w:top w:val="nil"/>
              <w:left w:val="nil"/>
              <w:bottom w:val="nil"/>
              <w:right w:val="nil"/>
            </w:tcBorders>
            <w:shd w:val="clear" w:color="auto" w:fill="auto"/>
            <w:noWrap/>
            <w:vAlign w:val="bottom"/>
            <w:hideMark/>
          </w:tcPr>
          <w:p w14:paraId="3402A76A" w14:textId="77777777" w:rsidR="00A23F7A" w:rsidRPr="00461A1F" w:rsidRDefault="00A23F7A" w:rsidP="00B5765E">
            <w:pPr>
              <w:jc w:val="right"/>
              <w:rPr>
                <w:rFonts w:ascii="Arial" w:eastAsia="Times New Roman" w:hAnsi="Arial" w:cs="Arial"/>
                <w:b/>
                <w:bCs/>
                <w:sz w:val="14"/>
                <w:szCs w:val="14"/>
                <w:lang w:eastAsia="sv-SE"/>
              </w:rPr>
            </w:pPr>
            <w:r w:rsidRPr="00461A1F">
              <w:rPr>
                <w:rFonts w:ascii="Arial" w:eastAsia="Times New Roman" w:hAnsi="Arial" w:cs="Arial"/>
                <w:b/>
                <w:bCs/>
                <w:sz w:val="14"/>
                <w:szCs w:val="14"/>
                <w:lang w:eastAsia="sv-SE"/>
              </w:rPr>
              <w:t xml:space="preserve">138 </w:t>
            </w:r>
          </w:p>
        </w:tc>
      </w:tr>
      <w:tr w:rsidR="00A23F7A" w:rsidRPr="00461A1F" w14:paraId="4E600D09" w14:textId="77777777" w:rsidTr="00B5765E">
        <w:trPr>
          <w:trHeight w:val="180"/>
        </w:trPr>
        <w:tc>
          <w:tcPr>
            <w:tcW w:w="700" w:type="dxa"/>
            <w:tcBorders>
              <w:top w:val="nil"/>
              <w:left w:val="nil"/>
              <w:bottom w:val="nil"/>
              <w:right w:val="nil"/>
            </w:tcBorders>
            <w:shd w:val="clear" w:color="auto" w:fill="auto"/>
            <w:noWrap/>
            <w:vAlign w:val="bottom"/>
            <w:hideMark/>
          </w:tcPr>
          <w:p w14:paraId="19829928" w14:textId="77777777" w:rsidR="00A23F7A" w:rsidRPr="00461A1F" w:rsidRDefault="00A23F7A" w:rsidP="00B5765E">
            <w:pPr>
              <w:jc w:val="right"/>
              <w:rPr>
                <w:rFonts w:ascii="Arial" w:eastAsia="Times New Roman" w:hAnsi="Arial" w:cs="Arial"/>
                <w:b/>
                <w:bCs/>
                <w:sz w:val="14"/>
                <w:szCs w:val="14"/>
                <w:lang w:eastAsia="sv-SE"/>
              </w:rPr>
            </w:pPr>
          </w:p>
        </w:tc>
        <w:tc>
          <w:tcPr>
            <w:tcW w:w="820" w:type="dxa"/>
            <w:tcBorders>
              <w:top w:val="nil"/>
              <w:left w:val="nil"/>
              <w:bottom w:val="nil"/>
              <w:right w:val="nil"/>
            </w:tcBorders>
            <w:shd w:val="clear" w:color="auto" w:fill="auto"/>
            <w:noWrap/>
            <w:vAlign w:val="bottom"/>
            <w:hideMark/>
          </w:tcPr>
          <w:p w14:paraId="423A6102" w14:textId="77777777" w:rsidR="00A23F7A" w:rsidRPr="00461A1F" w:rsidRDefault="00A23F7A" w:rsidP="00B5765E">
            <w:pPr>
              <w:jc w:val="right"/>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54A85C85" w14:textId="77777777" w:rsidR="00A23F7A" w:rsidRPr="00461A1F" w:rsidRDefault="00A23F7A" w:rsidP="00B5765E">
            <w:pPr>
              <w:jc w:val="right"/>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59F24F81" w14:textId="77777777" w:rsidR="00A23F7A" w:rsidRPr="00461A1F" w:rsidRDefault="00A23F7A" w:rsidP="00B5765E">
            <w:pPr>
              <w:jc w:val="right"/>
              <w:rPr>
                <w:rFonts w:eastAsia="Times New Roman" w:cs="Times New Roman"/>
                <w:lang w:eastAsia="sv-SE"/>
              </w:rPr>
            </w:pPr>
          </w:p>
        </w:tc>
        <w:tc>
          <w:tcPr>
            <w:tcW w:w="1040" w:type="dxa"/>
            <w:tcBorders>
              <w:top w:val="nil"/>
              <w:left w:val="nil"/>
              <w:bottom w:val="nil"/>
              <w:right w:val="nil"/>
            </w:tcBorders>
            <w:shd w:val="clear" w:color="auto" w:fill="auto"/>
            <w:noWrap/>
            <w:vAlign w:val="bottom"/>
            <w:hideMark/>
          </w:tcPr>
          <w:p w14:paraId="3FE0E500" w14:textId="77777777" w:rsidR="00A23F7A" w:rsidRPr="00461A1F" w:rsidRDefault="00A23F7A" w:rsidP="00B5765E">
            <w:pPr>
              <w:jc w:val="right"/>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31BE0260" w14:textId="77777777" w:rsidR="00A23F7A" w:rsidRPr="00461A1F" w:rsidRDefault="00A23F7A" w:rsidP="00B5765E">
            <w:pPr>
              <w:jc w:val="right"/>
              <w:rPr>
                <w:rFonts w:eastAsia="Times New Roman" w:cs="Times New Roman"/>
                <w:lang w:eastAsia="sv-SE"/>
              </w:rPr>
            </w:pPr>
          </w:p>
        </w:tc>
        <w:tc>
          <w:tcPr>
            <w:tcW w:w="900" w:type="dxa"/>
            <w:tcBorders>
              <w:top w:val="nil"/>
              <w:left w:val="nil"/>
              <w:bottom w:val="nil"/>
              <w:right w:val="nil"/>
            </w:tcBorders>
            <w:shd w:val="clear" w:color="auto" w:fill="auto"/>
            <w:noWrap/>
            <w:vAlign w:val="bottom"/>
            <w:hideMark/>
          </w:tcPr>
          <w:p w14:paraId="616DDA64" w14:textId="77777777" w:rsidR="00A23F7A" w:rsidRPr="00461A1F" w:rsidRDefault="00A23F7A" w:rsidP="00B5765E">
            <w:pPr>
              <w:jc w:val="right"/>
              <w:rPr>
                <w:rFonts w:eastAsia="Times New Roman" w:cs="Times New Roman"/>
                <w:lang w:eastAsia="sv-SE"/>
              </w:rPr>
            </w:pPr>
          </w:p>
        </w:tc>
      </w:tr>
      <w:tr w:rsidR="00A23F7A" w:rsidRPr="00461A1F" w14:paraId="7ADD8853" w14:textId="77777777" w:rsidTr="00B5765E">
        <w:trPr>
          <w:trHeight w:val="180"/>
        </w:trPr>
        <w:tc>
          <w:tcPr>
            <w:tcW w:w="700" w:type="dxa"/>
            <w:tcBorders>
              <w:top w:val="nil"/>
              <w:left w:val="nil"/>
              <w:bottom w:val="nil"/>
              <w:right w:val="nil"/>
            </w:tcBorders>
            <w:shd w:val="clear" w:color="auto" w:fill="auto"/>
            <w:noWrap/>
            <w:vAlign w:val="bottom"/>
            <w:hideMark/>
          </w:tcPr>
          <w:p w14:paraId="55E102E3" w14:textId="77777777" w:rsidR="00A23F7A" w:rsidRPr="00461A1F" w:rsidRDefault="00A23F7A" w:rsidP="00B5765E">
            <w:pPr>
              <w:jc w:val="right"/>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34389888" w14:textId="77777777" w:rsidR="00A23F7A" w:rsidRPr="00461A1F" w:rsidRDefault="00A23F7A" w:rsidP="00B5765E">
            <w:pPr>
              <w:jc w:val="right"/>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7A40599E" w14:textId="77777777" w:rsidR="00A23F7A" w:rsidRPr="00461A1F" w:rsidRDefault="00A23F7A" w:rsidP="00B5765E">
            <w:pPr>
              <w:jc w:val="right"/>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11BAF5CB" w14:textId="77777777" w:rsidR="00A23F7A" w:rsidRPr="00461A1F" w:rsidRDefault="00A23F7A" w:rsidP="00B5765E">
            <w:pPr>
              <w:jc w:val="right"/>
              <w:rPr>
                <w:rFonts w:eastAsia="Times New Roman" w:cs="Times New Roman"/>
                <w:lang w:eastAsia="sv-SE"/>
              </w:rPr>
            </w:pPr>
          </w:p>
        </w:tc>
        <w:tc>
          <w:tcPr>
            <w:tcW w:w="1040" w:type="dxa"/>
            <w:tcBorders>
              <w:top w:val="nil"/>
              <w:left w:val="nil"/>
              <w:bottom w:val="nil"/>
              <w:right w:val="nil"/>
            </w:tcBorders>
            <w:shd w:val="clear" w:color="auto" w:fill="auto"/>
            <w:noWrap/>
            <w:vAlign w:val="bottom"/>
            <w:hideMark/>
          </w:tcPr>
          <w:p w14:paraId="4C7415BB" w14:textId="77777777" w:rsidR="00A23F7A" w:rsidRPr="00461A1F" w:rsidRDefault="00A23F7A" w:rsidP="00B5765E">
            <w:pPr>
              <w:jc w:val="right"/>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1C728E7D" w14:textId="77777777" w:rsidR="00A23F7A" w:rsidRPr="00461A1F" w:rsidRDefault="00A23F7A" w:rsidP="00B5765E">
            <w:pPr>
              <w:jc w:val="right"/>
              <w:rPr>
                <w:rFonts w:eastAsia="Times New Roman" w:cs="Times New Roman"/>
                <w:lang w:eastAsia="sv-SE"/>
              </w:rPr>
            </w:pPr>
          </w:p>
        </w:tc>
        <w:tc>
          <w:tcPr>
            <w:tcW w:w="900" w:type="dxa"/>
            <w:tcBorders>
              <w:top w:val="nil"/>
              <w:left w:val="nil"/>
              <w:bottom w:val="nil"/>
              <w:right w:val="nil"/>
            </w:tcBorders>
            <w:shd w:val="clear" w:color="auto" w:fill="auto"/>
            <w:noWrap/>
            <w:vAlign w:val="bottom"/>
            <w:hideMark/>
          </w:tcPr>
          <w:p w14:paraId="71D105EF" w14:textId="77777777" w:rsidR="00A23F7A" w:rsidRPr="00461A1F" w:rsidRDefault="00A23F7A" w:rsidP="00B5765E">
            <w:pPr>
              <w:jc w:val="right"/>
              <w:rPr>
                <w:rFonts w:eastAsia="Times New Roman" w:cs="Times New Roman"/>
                <w:lang w:eastAsia="sv-SE"/>
              </w:rPr>
            </w:pPr>
          </w:p>
        </w:tc>
      </w:tr>
      <w:tr w:rsidR="00A23F7A" w:rsidRPr="00461A1F" w14:paraId="382F6E54" w14:textId="77777777" w:rsidTr="00B5765E">
        <w:trPr>
          <w:trHeight w:val="180"/>
        </w:trPr>
        <w:tc>
          <w:tcPr>
            <w:tcW w:w="700" w:type="dxa"/>
            <w:tcBorders>
              <w:top w:val="nil"/>
              <w:left w:val="nil"/>
              <w:bottom w:val="single" w:sz="4" w:space="0" w:color="auto"/>
              <w:right w:val="nil"/>
            </w:tcBorders>
            <w:shd w:val="clear" w:color="auto" w:fill="auto"/>
            <w:noWrap/>
            <w:vAlign w:val="bottom"/>
            <w:hideMark/>
          </w:tcPr>
          <w:p w14:paraId="1FC3C493" w14:textId="77777777" w:rsidR="00A23F7A" w:rsidRPr="00461A1F" w:rsidRDefault="00A23F7A" w:rsidP="00B5765E">
            <w:pPr>
              <w:jc w:val="right"/>
              <w:rPr>
                <w:rFonts w:ascii="Arial" w:eastAsia="Times New Roman" w:hAnsi="Arial" w:cs="Arial"/>
                <w:b/>
                <w:bCs/>
                <w:sz w:val="14"/>
                <w:szCs w:val="14"/>
                <w:lang w:eastAsia="sv-SE"/>
              </w:rPr>
            </w:pPr>
            <w:r w:rsidRPr="00461A1F">
              <w:rPr>
                <w:rFonts w:ascii="Arial" w:eastAsia="Times New Roman" w:hAnsi="Arial" w:cs="Arial"/>
                <w:b/>
                <w:bCs/>
                <w:sz w:val="14"/>
                <w:szCs w:val="14"/>
                <w:lang w:eastAsia="sv-SE"/>
              </w:rPr>
              <w:t xml:space="preserve">2 096 </w:t>
            </w:r>
          </w:p>
        </w:tc>
        <w:tc>
          <w:tcPr>
            <w:tcW w:w="820" w:type="dxa"/>
            <w:tcBorders>
              <w:top w:val="nil"/>
              <w:left w:val="nil"/>
              <w:bottom w:val="single" w:sz="4" w:space="0" w:color="auto"/>
              <w:right w:val="nil"/>
            </w:tcBorders>
            <w:shd w:val="clear" w:color="auto" w:fill="auto"/>
            <w:noWrap/>
            <w:vAlign w:val="bottom"/>
            <w:hideMark/>
          </w:tcPr>
          <w:p w14:paraId="34590EF3" w14:textId="77777777" w:rsidR="00A23F7A" w:rsidRPr="00461A1F" w:rsidRDefault="00A23F7A" w:rsidP="00B5765E">
            <w:pPr>
              <w:jc w:val="right"/>
              <w:rPr>
                <w:rFonts w:ascii="Arial" w:eastAsia="Times New Roman" w:hAnsi="Arial" w:cs="Arial"/>
                <w:b/>
                <w:bCs/>
                <w:sz w:val="14"/>
                <w:szCs w:val="14"/>
                <w:lang w:eastAsia="sv-SE"/>
              </w:rPr>
            </w:pPr>
            <w:r w:rsidRPr="00461A1F">
              <w:rPr>
                <w:rFonts w:ascii="Arial" w:eastAsia="Times New Roman" w:hAnsi="Arial" w:cs="Arial"/>
                <w:b/>
                <w:bCs/>
                <w:sz w:val="14"/>
                <w:szCs w:val="14"/>
                <w:lang w:eastAsia="sv-SE"/>
              </w:rPr>
              <w:t xml:space="preserve">1 415 </w:t>
            </w:r>
          </w:p>
        </w:tc>
        <w:tc>
          <w:tcPr>
            <w:tcW w:w="820" w:type="dxa"/>
            <w:tcBorders>
              <w:top w:val="nil"/>
              <w:left w:val="nil"/>
              <w:bottom w:val="single" w:sz="4" w:space="0" w:color="auto"/>
              <w:right w:val="nil"/>
            </w:tcBorders>
            <w:shd w:val="clear" w:color="auto" w:fill="auto"/>
            <w:noWrap/>
            <w:vAlign w:val="bottom"/>
            <w:hideMark/>
          </w:tcPr>
          <w:p w14:paraId="579F480F" w14:textId="77777777" w:rsidR="00A23F7A" w:rsidRPr="00461A1F" w:rsidRDefault="00A23F7A" w:rsidP="00B5765E">
            <w:pPr>
              <w:jc w:val="right"/>
              <w:rPr>
                <w:rFonts w:ascii="Arial" w:eastAsia="Times New Roman" w:hAnsi="Arial" w:cs="Arial"/>
                <w:b/>
                <w:bCs/>
                <w:sz w:val="14"/>
                <w:szCs w:val="14"/>
                <w:lang w:eastAsia="sv-SE"/>
              </w:rPr>
            </w:pPr>
            <w:r w:rsidRPr="00461A1F">
              <w:rPr>
                <w:rFonts w:ascii="Arial" w:eastAsia="Times New Roman" w:hAnsi="Arial" w:cs="Arial"/>
                <w:b/>
                <w:bCs/>
                <w:sz w:val="14"/>
                <w:szCs w:val="14"/>
                <w:lang w:eastAsia="sv-SE"/>
              </w:rPr>
              <w:t xml:space="preserve">14 511 </w:t>
            </w:r>
          </w:p>
        </w:tc>
        <w:tc>
          <w:tcPr>
            <w:tcW w:w="920" w:type="dxa"/>
            <w:tcBorders>
              <w:top w:val="nil"/>
              <w:left w:val="nil"/>
              <w:bottom w:val="single" w:sz="4" w:space="0" w:color="auto"/>
              <w:right w:val="nil"/>
            </w:tcBorders>
            <w:shd w:val="clear" w:color="auto" w:fill="auto"/>
            <w:noWrap/>
            <w:vAlign w:val="bottom"/>
            <w:hideMark/>
          </w:tcPr>
          <w:p w14:paraId="149C41BE" w14:textId="77777777" w:rsidR="00A23F7A" w:rsidRPr="00461A1F" w:rsidRDefault="00A23F7A" w:rsidP="00B5765E">
            <w:pPr>
              <w:jc w:val="right"/>
              <w:rPr>
                <w:rFonts w:ascii="Arial" w:eastAsia="Times New Roman" w:hAnsi="Arial" w:cs="Arial"/>
                <w:b/>
                <w:bCs/>
                <w:sz w:val="14"/>
                <w:szCs w:val="14"/>
                <w:lang w:eastAsia="sv-SE"/>
              </w:rPr>
            </w:pPr>
            <w:r w:rsidRPr="00461A1F">
              <w:rPr>
                <w:rFonts w:ascii="Arial" w:eastAsia="Times New Roman" w:hAnsi="Arial" w:cs="Arial"/>
                <w:b/>
                <w:bCs/>
                <w:sz w:val="14"/>
                <w:szCs w:val="14"/>
                <w:lang w:eastAsia="sv-SE"/>
              </w:rPr>
              <w:t xml:space="preserve">3 628 </w:t>
            </w:r>
          </w:p>
        </w:tc>
        <w:tc>
          <w:tcPr>
            <w:tcW w:w="1040" w:type="dxa"/>
            <w:tcBorders>
              <w:top w:val="nil"/>
              <w:left w:val="nil"/>
              <w:bottom w:val="single" w:sz="4" w:space="0" w:color="auto"/>
              <w:right w:val="nil"/>
            </w:tcBorders>
            <w:shd w:val="clear" w:color="auto" w:fill="auto"/>
            <w:noWrap/>
            <w:vAlign w:val="bottom"/>
            <w:hideMark/>
          </w:tcPr>
          <w:p w14:paraId="4992C4C7" w14:textId="77777777" w:rsidR="00A23F7A" w:rsidRPr="00461A1F" w:rsidRDefault="00A23F7A" w:rsidP="00B5765E">
            <w:pPr>
              <w:jc w:val="right"/>
              <w:rPr>
                <w:rFonts w:ascii="Arial" w:eastAsia="Times New Roman" w:hAnsi="Arial" w:cs="Arial"/>
                <w:b/>
                <w:bCs/>
                <w:sz w:val="14"/>
                <w:szCs w:val="14"/>
                <w:lang w:eastAsia="sv-SE"/>
              </w:rPr>
            </w:pPr>
            <w:r w:rsidRPr="00461A1F">
              <w:rPr>
                <w:rFonts w:ascii="Arial" w:eastAsia="Times New Roman" w:hAnsi="Arial" w:cs="Arial"/>
                <w:b/>
                <w:bCs/>
                <w:sz w:val="14"/>
                <w:szCs w:val="14"/>
                <w:lang w:eastAsia="sv-SE"/>
              </w:rPr>
              <w:t xml:space="preserve">  -  </w:t>
            </w:r>
          </w:p>
        </w:tc>
        <w:tc>
          <w:tcPr>
            <w:tcW w:w="1000" w:type="dxa"/>
            <w:tcBorders>
              <w:top w:val="nil"/>
              <w:left w:val="nil"/>
              <w:bottom w:val="single" w:sz="4" w:space="0" w:color="auto"/>
              <w:right w:val="nil"/>
            </w:tcBorders>
            <w:shd w:val="clear" w:color="auto" w:fill="auto"/>
            <w:noWrap/>
            <w:vAlign w:val="bottom"/>
            <w:hideMark/>
          </w:tcPr>
          <w:p w14:paraId="1E93ED52" w14:textId="77777777" w:rsidR="00A23F7A" w:rsidRPr="00461A1F" w:rsidRDefault="00A23F7A" w:rsidP="00B5765E">
            <w:pPr>
              <w:jc w:val="right"/>
              <w:rPr>
                <w:rFonts w:ascii="Arial" w:eastAsia="Times New Roman" w:hAnsi="Arial" w:cs="Arial"/>
                <w:b/>
                <w:bCs/>
                <w:sz w:val="14"/>
                <w:szCs w:val="14"/>
                <w:lang w:eastAsia="sv-SE"/>
              </w:rPr>
            </w:pPr>
            <w:r w:rsidRPr="00461A1F">
              <w:rPr>
                <w:rFonts w:ascii="Arial" w:eastAsia="Times New Roman" w:hAnsi="Arial" w:cs="Arial"/>
                <w:b/>
                <w:bCs/>
                <w:sz w:val="14"/>
                <w:szCs w:val="14"/>
                <w:lang w:eastAsia="sv-SE"/>
              </w:rPr>
              <w:t xml:space="preserve">  -  </w:t>
            </w:r>
          </w:p>
        </w:tc>
        <w:tc>
          <w:tcPr>
            <w:tcW w:w="900" w:type="dxa"/>
            <w:tcBorders>
              <w:top w:val="nil"/>
              <w:left w:val="nil"/>
              <w:bottom w:val="single" w:sz="4" w:space="0" w:color="auto"/>
              <w:right w:val="nil"/>
            </w:tcBorders>
            <w:shd w:val="clear" w:color="auto" w:fill="auto"/>
            <w:noWrap/>
            <w:vAlign w:val="bottom"/>
            <w:hideMark/>
          </w:tcPr>
          <w:p w14:paraId="2C043343" w14:textId="77777777" w:rsidR="00A23F7A" w:rsidRPr="00461A1F" w:rsidRDefault="00A23F7A" w:rsidP="00B5765E">
            <w:pPr>
              <w:jc w:val="right"/>
              <w:rPr>
                <w:rFonts w:ascii="Arial" w:eastAsia="Times New Roman" w:hAnsi="Arial" w:cs="Arial"/>
                <w:b/>
                <w:bCs/>
                <w:sz w:val="14"/>
                <w:szCs w:val="14"/>
                <w:lang w:eastAsia="sv-SE"/>
              </w:rPr>
            </w:pPr>
            <w:r w:rsidRPr="00461A1F">
              <w:rPr>
                <w:rFonts w:ascii="Arial" w:eastAsia="Times New Roman" w:hAnsi="Arial" w:cs="Arial"/>
                <w:b/>
                <w:bCs/>
                <w:sz w:val="14"/>
                <w:szCs w:val="14"/>
                <w:lang w:eastAsia="sv-SE"/>
              </w:rPr>
              <w:t xml:space="preserve">106 870 </w:t>
            </w:r>
          </w:p>
        </w:tc>
      </w:tr>
    </w:tbl>
    <w:p w14:paraId="0EA84FF4" w14:textId="77777777" w:rsidR="00A23F7A" w:rsidRDefault="00A23F7A" w:rsidP="00B5765E"/>
    <w:p w14:paraId="6A100966" w14:textId="77777777" w:rsidR="00A23F7A" w:rsidRDefault="00A23F7A">
      <w:r>
        <w:br w:type="page"/>
      </w:r>
    </w:p>
    <w:tbl>
      <w:tblPr>
        <w:tblW w:w="8643" w:type="dxa"/>
        <w:tblInd w:w="-656" w:type="dxa"/>
        <w:tblCellMar>
          <w:left w:w="70" w:type="dxa"/>
          <w:right w:w="70" w:type="dxa"/>
        </w:tblCellMar>
        <w:tblLook w:val="04A0" w:firstRow="1" w:lastRow="0" w:firstColumn="1" w:lastColumn="0" w:noHBand="0" w:noVBand="1"/>
      </w:tblPr>
      <w:tblGrid>
        <w:gridCol w:w="5900"/>
        <w:gridCol w:w="860"/>
        <w:gridCol w:w="980"/>
        <w:gridCol w:w="903"/>
      </w:tblGrid>
      <w:tr w:rsidR="00A23F7A" w:rsidRPr="00E327D5" w14:paraId="5D7988F3" w14:textId="77777777" w:rsidTr="00B5765E">
        <w:trPr>
          <w:trHeight w:val="180"/>
        </w:trPr>
        <w:tc>
          <w:tcPr>
            <w:tcW w:w="5900" w:type="dxa"/>
            <w:tcBorders>
              <w:top w:val="nil"/>
              <w:left w:val="nil"/>
              <w:bottom w:val="nil"/>
              <w:right w:val="nil"/>
            </w:tcBorders>
            <w:shd w:val="clear" w:color="auto" w:fill="auto"/>
            <w:noWrap/>
            <w:vAlign w:val="bottom"/>
            <w:hideMark/>
          </w:tcPr>
          <w:p w14:paraId="04456C05" w14:textId="77777777" w:rsidR="00A23F7A" w:rsidRPr="00E327D5" w:rsidRDefault="00A23F7A" w:rsidP="00B5765E">
            <w:pPr>
              <w:rPr>
                <w:rFonts w:eastAsia="Times New Roman" w:cs="Times New Roman"/>
                <w:sz w:val="24"/>
                <w:szCs w:val="24"/>
                <w:lang w:eastAsia="sv-SE"/>
              </w:rPr>
            </w:pPr>
          </w:p>
        </w:tc>
        <w:tc>
          <w:tcPr>
            <w:tcW w:w="860" w:type="dxa"/>
            <w:tcBorders>
              <w:top w:val="nil"/>
              <w:left w:val="nil"/>
              <w:bottom w:val="nil"/>
              <w:right w:val="nil"/>
            </w:tcBorders>
            <w:shd w:val="clear" w:color="auto" w:fill="auto"/>
            <w:noWrap/>
            <w:vAlign w:val="bottom"/>
            <w:hideMark/>
          </w:tcPr>
          <w:p w14:paraId="764DA6BF" w14:textId="77777777" w:rsidR="00A23F7A" w:rsidRPr="00E327D5" w:rsidRDefault="00A23F7A" w:rsidP="00B5765E">
            <w:pPr>
              <w:rPr>
                <w:rFonts w:eastAsia="Times New Roman" w:cs="Times New Roman"/>
                <w:lang w:eastAsia="sv-SE"/>
              </w:rPr>
            </w:pPr>
          </w:p>
        </w:tc>
        <w:tc>
          <w:tcPr>
            <w:tcW w:w="980" w:type="dxa"/>
            <w:tcBorders>
              <w:top w:val="nil"/>
              <w:left w:val="nil"/>
              <w:bottom w:val="nil"/>
              <w:right w:val="nil"/>
            </w:tcBorders>
            <w:shd w:val="clear" w:color="auto" w:fill="auto"/>
            <w:noWrap/>
            <w:vAlign w:val="bottom"/>
            <w:hideMark/>
          </w:tcPr>
          <w:p w14:paraId="1C02F0AA" w14:textId="77777777" w:rsidR="00A23F7A" w:rsidRPr="00E327D5" w:rsidRDefault="00A23F7A" w:rsidP="00B5765E">
            <w:pPr>
              <w:rPr>
                <w:rFonts w:eastAsia="Times New Roman" w:cs="Times New Roman"/>
                <w:lang w:eastAsia="sv-SE"/>
              </w:rPr>
            </w:pPr>
          </w:p>
        </w:tc>
        <w:tc>
          <w:tcPr>
            <w:tcW w:w="903" w:type="dxa"/>
            <w:tcBorders>
              <w:top w:val="nil"/>
              <w:left w:val="nil"/>
              <w:bottom w:val="nil"/>
              <w:right w:val="nil"/>
            </w:tcBorders>
            <w:shd w:val="clear" w:color="auto" w:fill="auto"/>
            <w:noWrap/>
            <w:vAlign w:val="bottom"/>
            <w:hideMark/>
          </w:tcPr>
          <w:p w14:paraId="37D7663A" w14:textId="77777777" w:rsidR="00A23F7A" w:rsidRPr="00E327D5" w:rsidRDefault="00A23F7A" w:rsidP="00B5765E">
            <w:pPr>
              <w:rPr>
                <w:rFonts w:eastAsia="Times New Roman" w:cs="Times New Roman"/>
                <w:lang w:eastAsia="sv-SE"/>
              </w:rPr>
            </w:pPr>
          </w:p>
        </w:tc>
      </w:tr>
      <w:tr w:rsidR="00A23F7A" w:rsidRPr="00E327D5" w14:paraId="0D81F5A5" w14:textId="77777777" w:rsidTr="00B5765E">
        <w:trPr>
          <w:trHeight w:val="180"/>
        </w:trPr>
        <w:tc>
          <w:tcPr>
            <w:tcW w:w="5900" w:type="dxa"/>
            <w:tcBorders>
              <w:top w:val="nil"/>
              <w:left w:val="nil"/>
              <w:bottom w:val="single" w:sz="4" w:space="0" w:color="auto"/>
              <w:right w:val="nil"/>
            </w:tcBorders>
            <w:shd w:val="clear" w:color="auto" w:fill="auto"/>
            <w:noWrap/>
            <w:vAlign w:val="bottom"/>
            <w:hideMark/>
          </w:tcPr>
          <w:p w14:paraId="1A87AFDE" w14:textId="77777777" w:rsidR="00A23F7A" w:rsidRPr="00E327D5" w:rsidRDefault="00A23F7A" w:rsidP="00B5765E">
            <w:pPr>
              <w:rPr>
                <w:rFonts w:ascii="Arial" w:eastAsia="Times New Roman" w:hAnsi="Arial" w:cs="Arial"/>
                <w:b/>
                <w:bCs/>
                <w:sz w:val="14"/>
                <w:szCs w:val="14"/>
                <w:lang w:eastAsia="sv-SE"/>
              </w:rPr>
            </w:pPr>
            <w:r w:rsidRPr="00E327D5">
              <w:rPr>
                <w:rFonts w:ascii="Arial" w:eastAsia="Times New Roman" w:hAnsi="Arial" w:cs="Arial"/>
                <w:b/>
                <w:bCs/>
                <w:sz w:val="14"/>
                <w:szCs w:val="14"/>
                <w:lang w:eastAsia="sv-SE"/>
              </w:rPr>
              <w:t>UTBILDNINGSDEPARTEMENTET</w:t>
            </w:r>
          </w:p>
        </w:tc>
        <w:tc>
          <w:tcPr>
            <w:tcW w:w="860" w:type="dxa"/>
            <w:tcBorders>
              <w:top w:val="nil"/>
              <w:left w:val="nil"/>
              <w:bottom w:val="single" w:sz="4" w:space="0" w:color="auto"/>
              <w:right w:val="nil"/>
            </w:tcBorders>
            <w:shd w:val="clear" w:color="auto" w:fill="auto"/>
            <w:noWrap/>
            <w:vAlign w:val="bottom"/>
            <w:hideMark/>
          </w:tcPr>
          <w:p w14:paraId="6272861A"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 </w:t>
            </w:r>
          </w:p>
        </w:tc>
        <w:tc>
          <w:tcPr>
            <w:tcW w:w="980" w:type="dxa"/>
            <w:tcBorders>
              <w:top w:val="nil"/>
              <w:left w:val="nil"/>
              <w:bottom w:val="single" w:sz="4" w:space="0" w:color="auto"/>
              <w:right w:val="nil"/>
            </w:tcBorders>
            <w:shd w:val="clear" w:color="auto" w:fill="auto"/>
            <w:noWrap/>
            <w:vAlign w:val="bottom"/>
            <w:hideMark/>
          </w:tcPr>
          <w:p w14:paraId="5E8F84F6"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 </w:t>
            </w:r>
          </w:p>
        </w:tc>
        <w:tc>
          <w:tcPr>
            <w:tcW w:w="903" w:type="dxa"/>
            <w:tcBorders>
              <w:top w:val="nil"/>
              <w:left w:val="nil"/>
              <w:bottom w:val="single" w:sz="4" w:space="0" w:color="auto"/>
              <w:right w:val="nil"/>
            </w:tcBorders>
            <w:shd w:val="clear" w:color="auto" w:fill="auto"/>
            <w:noWrap/>
            <w:vAlign w:val="bottom"/>
            <w:hideMark/>
          </w:tcPr>
          <w:p w14:paraId="42ECB253"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 </w:t>
            </w:r>
          </w:p>
        </w:tc>
      </w:tr>
      <w:tr w:rsidR="00A23F7A" w:rsidRPr="00E327D5" w14:paraId="5B471F2B" w14:textId="77777777" w:rsidTr="00B5765E">
        <w:trPr>
          <w:trHeight w:val="180"/>
        </w:trPr>
        <w:tc>
          <w:tcPr>
            <w:tcW w:w="5900" w:type="dxa"/>
            <w:tcBorders>
              <w:top w:val="nil"/>
              <w:left w:val="nil"/>
              <w:bottom w:val="single" w:sz="4" w:space="0" w:color="auto"/>
              <w:right w:val="nil"/>
            </w:tcBorders>
            <w:shd w:val="clear" w:color="auto" w:fill="auto"/>
            <w:noWrap/>
            <w:vAlign w:val="bottom"/>
            <w:hideMark/>
          </w:tcPr>
          <w:p w14:paraId="4DB96619"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 </w:t>
            </w:r>
          </w:p>
        </w:tc>
        <w:tc>
          <w:tcPr>
            <w:tcW w:w="860" w:type="dxa"/>
            <w:tcBorders>
              <w:top w:val="nil"/>
              <w:left w:val="nil"/>
              <w:bottom w:val="single" w:sz="4" w:space="0" w:color="auto"/>
              <w:right w:val="nil"/>
            </w:tcBorders>
            <w:shd w:val="clear" w:color="auto" w:fill="auto"/>
            <w:noWrap/>
            <w:vAlign w:val="bottom"/>
            <w:hideMark/>
          </w:tcPr>
          <w:p w14:paraId="5C8EBEE6"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 </w:t>
            </w:r>
          </w:p>
        </w:tc>
        <w:tc>
          <w:tcPr>
            <w:tcW w:w="980" w:type="dxa"/>
            <w:tcBorders>
              <w:top w:val="nil"/>
              <w:left w:val="nil"/>
              <w:bottom w:val="single" w:sz="4" w:space="0" w:color="auto"/>
              <w:right w:val="nil"/>
            </w:tcBorders>
            <w:shd w:val="clear" w:color="auto" w:fill="auto"/>
            <w:noWrap/>
            <w:vAlign w:val="bottom"/>
            <w:hideMark/>
          </w:tcPr>
          <w:p w14:paraId="6B3E5405"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 </w:t>
            </w:r>
          </w:p>
        </w:tc>
        <w:tc>
          <w:tcPr>
            <w:tcW w:w="903" w:type="dxa"/>
            <w:tcBorders>
              <w:top w:val="nil"/>
              <w:left w:val="nil"/>
              <w:bottom w:val="single" w:sz="4" w:space="0" w:color="auto"/>
              <w:right w:val="nil"/>
            </w:tcBorders>
            <w:shd w:val="clear" w:color="auto" w:fill="auto"/>
            <w:noWrap/>
            <w:vAlign w:val="bottom"/>
            <w:hideMark/>
          </w:tcPr>
          <w:p w14:paraId="512A352F"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 </w:t>
            </w:r>
          </w:p>
        </w:tc>
      </w:tr>
      <w:tr w:rsidR="00A23F7A" w:rsidRPr="00E327D5" w14:paraId="135FB188" w14:textId="77777777" w:rsidTr="00B5765E">
        <w:trPr>
          <w:trHeight w:val="180"/>
        </w:trPr>
        <w:tc>
          <w:tcPr>
            <w:tcW w:w="5900" w:type="dxa"/>
            <w:tcBorders>
              <w:top w:val="nil"/>
              <w:left w:val="nil"/>
              <w:bottom w:val="nil"/>
              <w:right w:val="nil"/>
            </w:tcBorders>
            <w:shd w:val="clear" w:color="auto" w:fill="auto"/>
            <w:noWrap/>
            <w:vAlign w:val="bottom"/>
            <w:hideMark/>
          </w:tcPr>
          <w:p w14:paraId="52839F51"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Kommitténs benämning</w:t>
            </w:r>
          </w:p>
        </w:tc>
        <w:tc>
          <w:tcPr>
            <w:tcW w:w="1840" w:type="dxa"/>
            <w:gridSpan w:val="2"/>
            <w:tcBorders>
              <w:top w:val="nil"/>
              <w:left w:val="nil"/>
              <w:bottom w:val="nil"/>
              <w:right w:val="nil"/>
            </w:tcBorders>
            <w:shd w:val="clear" w:color="auto" w:fill="auto"/>
            <w:noWrap/>
            <w:vAlign w:val="bottom"/>
            <w:hideMark/>
          </w:tcPr>
          <w:p w14:paraId="1E83D971" w14:textId="77777777" w:rsidR="00A23F7A" w:rsidRPr="00E327D5" w:rsidRDefault="00A23F7A" w:rsidP="00B5765E">
            <w:pPr>
              <w:rPr>
                <w:rFonts w:ascii="Arial" w:eastAsia="Times New Roman" w:hAnsi="Arial" w:cs="Arial"/>
                <w:sz w:val="14"/>
                <w:szCs w:val="14"/>
                <w:u w:val="single"/>
                <w:lang w:eastAsia="sv-SE"/>
              </w:rPr>
            </w:pPr>
            <w:r w:rsidRPr="00E327D5">
              <w:rPr>
                <w:rFonts w:ascii="Arial" w:eastAsia="Times New Roman" w:hAnsi="Arial" w:cs="Arial"/>
                <w:sz w:val="14"/>
                <w:szCs w:val="14"/>
                <w:u w:val="single"/>
                <w:lang w:eastAsia="sv-SE"/>
              </w:rPr>
              <w:t xml:space="preserve">Utgifter (i tusental kronor) </w:t>
            </w:r>
          </w:p>
        </w:tc>
        <w:tc>
          <w:tcPr>
            <w:tcW w:w="903" w:type="dxa"/>
            <w:tcBorders>
              <w:top w:val="nil"/>
              <w:left w:val="nil"/>
              <w:bottom w:val="nil"/>
              <w:right w:val="nil"/>
            </w:tcBorders>
            <w:shd w:val="clear" w:color="auto" w:fill="auto"/>
            <w:noWrap/>
            <w:vAlign w:val="bottom"/>
            <w:hideMark/>
          </w:tcPr>
          <w:p w14:paraId="433996EC" w14:textId="77777777" w:rsidR="00A23F7A" w:rsidRPr="00E327D5" w:rsidRDefault="00A23F7A" w:rsidP="00B5765E">
            <w:pPr>
              <w:rPr>
                <w:rFonts w:ascii="Arial" w:eastAsia="Times New Roman" w:hAnsi="Arial" w:cs="Arial"/>
                <w:sz w:val="14"/>
                <w:szCs w:val="14"/>
                <w:u w:val="single"/>
                <w:lang w:eastAsia="sv-SE"/>
              </w:rPr>
            </w:pPr>
          </w:p>
        </w:tc>
      </w:tr>
      <w:tr w:rsidR="00A23F7A" w:rsidRPr="00E327D5" w14:paraId="517842C8" w14:textId="77777777" w:rsidTr="00B5765E">
        <w:trPr>
          <w:trHeight w:val="180"/>
        </w:trPr>
        <w:tc>
          <w:tcPr>
            <w:tcW w:w="5900" w:type="dxa"/>
            <w:tcBorders>
              <w:top w:val="nil"/>
              <w:left w:val="nil"/>
              <w:bottom w:val="nil"/>
              <w:right w:val="nil"/>
            </w:tcBorders>
            <w:shd w:val="clear" w:color="auto" w:fill="auto"/>
            <w:noWrap/>
            <w:vAlign w:val="bottom"/>
            <w:hideMark/>
          </w:tcPr>
          <w:p w14:paraId="592A610E" w14:textId="77777777" w:rsidR="00A23F7A" w:rsidRPr="00E327D5" w:rsidRDefault="00A23F7A" w:rsidP="00B5765E">
            <w:pPr>
              <w:rPr>
                <w:rFonts w:eastAsia="Times New Roman" w:cs="Times New Roman"/>
                <w:lang w:eastAsia="sv-SE"/>
              </w:rPr>
            </w:pPr>
          </w:p>
        </w:tc>
        <w:tc>
          <w:tcPr>
            <w:tcW w:w="860" w:type="dxa"/>
            <w:tcBorders>
              <w:top w:val="nil"/>
              <w:left w:val="nil"/>
              <w:bottom w:val="nil"/>
              <w:right w:val="nil"/>
            </w:tcBorders>
            <w:shd w:val="clear" w:color="auto" w:fill="auto"/>
            <w:noWrap/>
            <w:vAlign w:val="bottom"/>
            <w:hideMark/>
          </w:tcPr>
          <w:p w14:paraId="49DA4E32"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t.o.m.</w:t>
            </w:r>
          </w:p>
        </w:tc>
        <w:tc>
          <w:tcPr>
            <w:tcW w:w="1883" w:type="dxa"/>
            <w:gridSpan w:val="2"/>
            <w:tcBorders>
              <w:top w:val="nil"/>
              <w:left w:val="nil"/>
              <w:bottom w:val="nil"/>
              <w:right w:val="nil"/>
            </w:tcBorders>
            <w:shd w:val="clear" w:color="auto" w:fill="auto"/>
            <w:noWrap/>
            <w:vAlign w:val="bottom"/>
            <w:hideMark/>
          </w:tcPr>
          <w:p w14:paraId="56F6B485" w14:textId="77777777" w:rsidR="00A23F7A" w:rsidRPr="00E327D5" w:rsidRDefault="00A23F7A" w:rsidP="00B5765E">
            <w:pPr>
              <w:rPr>
                <w:rFonts w:ascii="Arial" w:eastAsia="Times New Roman" w:hAnsi="Arial" w:cs="Arial"/>
                <w:sz w:val="14"/>
                <w:szCs w:val="14"/>
                <w:u w:val="single"/>
                <w:lang w:eastAsia="sv-SE"/>
              </w:rPr>
            </w:pPr>
            <w:r w:rsidRPr="00E327D5">
              <w:rPr>
                <w:rFonts w:ascii="Arial" w:eastAsia="Times New Roman" w:hAnsi="Arial" w:cs="Arial"/>
                <w:sz w:val="14"/>
                <w:szCs w:val="14"/>
                <w:u w:val="single"/>
                <w:lang w:eastAsia="sv-SE"/>
              </w:rPr>
              <w:t>2019-01-01--2019-12-31</w:t>
            </w:r>
          </w:p>
        </w:tc>
      </w:tr>
      <w:tr w:rsidR="00A23F7A" w:rsidRPr="00E327D5" w14:paraId="1DDD23DC" w14:textId="77777777" w:rsidTr="00B5765E">
        <w:trPr>
          <w:trHeight w:val="180"/>
        </w:trPr>
        <w:tc>
          <w:tcPr>
            <w:tcW w:w="5900" w:type="dxa"/>
            <w:tcBorders>
              <w:top w:val="nil"/>
              <w:left w:val="nil"/>
              <w:bottom w:val="nil"/>
              <w:right w:val="nil"/>
            </w:tcBorders>
            <w:shd w:val="clear" w:color="auto" w:fill="auto"/>
            <w:noWrap/>
            <w:vAlign w:val="bottom"/>
            <w:hideMark/>
          </w:tcPr>
          <w:p w14:paraId="0DA6E526" w14:textId="77777777" w:rsidR="00A23F7A" w:rsidRPr="00E327D5" w:rsidRDefault="00A23F7A" w:rsidP="00B5765E">
            <w:pPr>
              <w:rPr>
                <w:rFonts w:ascii="Arial" w:eastAsia="Times New Roman" w:hAnsi="Arial" w:cs="Arial"/>
                <w:sz w:val="14"/>
                <w:szCs w:val="14"/>
                <w:u w:val="single"/>
                <w:lang w:eastAsia="sv-SE"/>
              </w:rPr>
            </w:pPr>
          </w:p>
        </w:tc>
        <w:tc>
          <w:tcPr>
            <w:tcW w:w="860" w:type="dxa"/>
            <w:tcBorders>
              <w:top w:val="nil"/>
              <w:left w:val="nil"/>
              <w:bottom w:val="nil"/>
              <w:right w:val="nil"/>
            </w:tcBorders>
            <w:shd w:val="clear" w:color="auto" w:fill="auto"/>
            <w:noWrap/>
            <w:vAlign w:val="bottom"/>
            <w:hideMark/>
          </w:tcPr>
          <w:p w14:paraId="56B1AB42"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2018-12-31</w:t>
            </w:r>
          </w:p>
        </w:tc>
        <w:tc>
          <w:tcPr>
            <w:tcW w:w="980" w:type="dxa"/>
            <w:tcBorders>
              <w:top w:val="nil"/>
              <w:left w:val="nil"/>
              <w:bottom w:val="nil"/>
              <w:right w:val="nil"/>
            </w:tcBorders>
            <w:shd w:val="clear" w:color="auto" w:fill="auto"/>
            <w:noWrap/>
            <w:vAlign w:val="bottom"/>
            <w:hideMark/>
          </w:tcPr>
          <w:p w14:paraId="7903F59D"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Lön, m.m.</w:t>
            </w:r>
          </w:p>
        </w:tc>
        <w:tc>
          <w:tcPr>
            <w:tcW w:w="903" w:type="dxa"/>
            <w:tcBorders>
              <w:top w:val="nil"/>
              <w:left w:val="nil"/>
              <w:bottom w:val="nil"/>
              <w:right w:val="nil"/>
            </w:tcBorders>
            <w:shd w:val="clear" w:color="auto" w:fill="auto"/>
            <w:noWrap/>
            <w:vAlign w:val="bottom"/>
            <w:hideMark/>
          </w:tcPr>
          <w:p w14:paraId="27F284CB"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Dagarvoden</w:t>
            </w:r>
          </w:p>
        </w:tc>
      </w:tr>
      <w:tr w:rsidR="00A23F7A" w:rsidRPr="00E327D5" w14:paraId="2F90A202" w14:textId="77777777" w:rsidTr="00B5765E">
        <w:trPr>
          <w:trHeight w:val="180"/>
        </w:trPr>
        <w:tc>
          <w:tcPr>
            <w:tcW w:w="5900" w:type="dxa"/>
            <w:tcBorders>
              <w:top w:val="nil"/>
              <w:left w:val="nil"/>
              <w:bottom w:val="nil"/>
              <w:right w:val="nil"/>
            </w:tcBorders>
            <w:shd w:val="clear" w:color="auto" w:fill="auto"/>
            <w:noWrap/>
            <w:vAlign w:val="bottom"/>
            <w:hideMark/>
          </w:tcPr>
          <w:p w14:paraId="47B566AB" w14:textId="77777777" w:rsidR="00A23F7A" w:rsidRPr="00E327D5" w:rsidRDefault="00A23F7A" w:rsidP="00B5765E">
            <w:pPr>
              <w:rPr>
                <w:rFonts w:ascii="Arial" w:eastAsia="Times New Roman" w:hAnsi="Arial" w:cs="Arial"/>
                <w:sz w:val="14"/>
                <w:szCs w:val="14"/>
                <w:lang w:eastAsia="sv-SE"/>
              </w:rPr>
            </w:pPr>
          </w:p>
        </w:tc>
        <w:tc>
          <w:tcPr>
            <w:tcW w:w="860" w:type="dxa"/>
            <w:tcBorders>
              <w:top w:val="nil"/>
              <w:left w:val="nil"/>
              <w:bottom w:val="nil"/>
              <w:right w:val="nil"/>
            </w:tcBorders>
            <w:shd w:val="clear" w:color="auto" w:fill="auto"/>
            <w:noWrap/>
            <w:vAlign w:val="bottom"/>
            <w:hideMark/>
          </w:tcPr>
          <w:p w14:paraId="15308D5C" w14:textId="77777777" w:rsidR="00A23F7A" w:rsidRPr="00E327D5" w:rsidRDefault="00A23F7A" w:rsidP="00B5765E">
            <w:pPr>
              <w:rPr>
                <w:rFonts w:eastAsia="Times New Roman" w:cs="Times New Roman"/>
                <w:lang w:eastAsia="sv-SE"/>
              </w:rPr>
            </w:pPr>
          </w:p>
        </w:tc>
        <w:tc>
          <w:tcPr>
            <w:tcW w:w="980" w:type="dxa"/>
            <w:tcBorders>
              <w:top w:val="nil"/>
              <w:left w:val="nil"/>
              <w:bottom w:val="nil"/>
              <w:right w:val="nil"/>
            </w:tcBorders>
            <w:shd w:val="clear" w:color="auto" w:fill="auto"/>
            <w:noWrap/>
            <w:vAlign w:val="bottom"/>
            <w:hideMark/>
          </w:tcPr>
          <w:p w14:paraId="02ABB0BB" w14:textId="77777777" w:rsidR="00A23F7A" w:rsidRPr="00E327D5" w:rsidRDefault="00A23F7A" w:rsidP="00B5765E">
            <w:pPr>
              <w:rPr>
                <w:rFonts w:eastAsia="Times New Roman" w:cs="Times New Roman"/>
                <w:lang w:eastAsia="sv-SE"/>
              </w:rPr>
            </w:pPr>
          </w:p>
        </w:tc>
        <w:tc>
          <w:tcPr>
            <w:tcW w:w="903" w:type="dxa"/>
            <w:tcBorders>
              <w:top w:val="nil"/>
              <w:left w:val="nil"/>
              <w:bottom w:val="nil"/>
              <w:right w:val="nil"/>
            </w:tcBorders>
            <w:shd w:val="clear" w:color="auto" w:fill="auto"/>
            <w:noWrap/>
            <w:vAlign w:val="bottom"/>
            <w:hideMark/>
          </w:tcPr>
          <w:p w14:paraId="0FA7B327" w14:textId="77777777" w:rsidR="00A23F7A" w:rsidRPr="00E327D5" w:rsidRDefault="00A23F7A" w:rsidP="00B5765E">
            <w:pPr>
              <w:rPr>
                <w:rFonts w:eastAsia="Times New Roman" w:cs="Times New Roman"/>
                <w:lang w:eastAsia="sv-SE"/>
              </w:rPr>
            </w:pPr>
          </w:p>
        </w:tc>
      </w:tr>
      <w:tr w:rsidR="00A23F7A" w:rsidRPr="00E327D5" w14:paraId="0FD0BDDD" w14:textId="77777777" w:rsidTr="00B5765E">
        <w:trPr>
          <w:trHeight w:val="180"/>
        </w:trPr>
        <w:tc>
          <w:tcPr>
            <w:tcW w:w="5900" w:type="dxa"/>
            <w:tcBorders>
              <w:top w:val="nil"/>
              <w:left w:val="nil"/>
              <w:bottom w:val="nil"/>
              <w:right w:val="nil"/>
            </w:tcBorders>
            <w:shd w:val="clear" w:color="auto" w:fill="auto"/>
            <w:noWrap/>
            <w:vAlign w:val="bottom"/>
            <w:hideMark/>
          </w:tcPr>
          <w:p w14:paraId="5AA3F21A" w14:textId="77777777" w:rsidR="00A23F7A" w:rsidRPr="00E327D5" w:rsidRDefault="00A23F7A" w:rsidP="00B5765E">
            <w:pPr>
              <w:rPr>
                <w:rFonts w:eastAsia="Times New Roman" w:cs="Times New Roman"/>
                <w:lang w:eastAsia="sv-SE"/>
              </w:rPr>
            </w:pPr>
          </w:p>
        </w:tc>
        <w:tc>
          <w:tcPr>
            <w:tcW w:w="860" w:type="dxa"/>
            <w:tcBorders>
              <w:top w:val="nil"/>
              <w:left w:val="nil"/>
              <w:bottom w:val="nil"/>
              <w:right w:val="nil"/>
            </w:tcBorders>
            <w:shd w:val="clear" w:color="auto" w:fill="auto"/>
            <w:noWrap/>
            <w:vAlign w:val="bottom"/>
            <w:hideMark/>
          </w:tcPr>
          <w:p w14:paraId="5E8BC54E" w14:textId="77777777" w:rsidR="00A23F7A" w:rsidRPr="00E327D5" w:rsidRDefault="00A23F7A" w:rsidP="00B5765E">
            <w:pPr>
              <w:rPr>
                <w:rFonts w:eastAsia="Times New Roman" w:cs="Times New Roman"/>
                <w:lang w:eastAsia="sv-SE"/>
              </w:rPr>
            </w:pPr>
          </w:p>
        </w:tc>
        <w:tc>
          <w:tcPr>
            <w:tcW w:w="980" w:type="dxa"/>
            <w:tcBorders>
              <w:top w:val="nil"/>
              <w:left w:val="nil"/>
              <w:bottom w:val="nil"/>
              <w:right w:val="nil"/>
            </w:tcBorders>
            <w:shd w:val="clear" w:color="auto" w:fill="auto"/>
            <w:noWrap/>
            <w:vAlign w:val="bottom"/>
            <w:hideMark/>
          </w:tcPr>
          <w:p w14:paraId="331D36D3" w14:textId="77777777" w:rsidR="00A23F7A" w:rsidRPr="00E327D5" w:rsidRDefault="00A23F7A" w:rsidP="00B5765E">
            <w:pPr>
              <w:rPr>
                <w:rFonts w:eastAsia="Times New Roman" w:cs="Times New Roman"/>
                <w:lang w:eastAsia="sv-SE"/>
              </w:rPr>
            </w:pPr>
          </w:p>
        </w:tc>
        <w:tc>
          <w:tcPr>
            <w:tcW w:w="903" w:type="dxa"/>
            <w:tcBorders>
              <w:top w:val="nil"/>
              <w:left w:val="nil"/>
              <w:bottom w:val="nil"/>
              <w:right w:val="nil"/>
            </w:tcBorders>
            <w:shd w:val="clear" w:color="auto" w:fill="auto"/>
            <w:noWrap/>
            <w:vAlign w:val="bottom"/>
            <w:hideMark/>
          </w:tcPr>
          <w:p w14:paraId="02CD0F4D" w14:textId="77777777" w:rsidR="00A23F7A" w:rsidRPr="00E327D5" w:rsidRDefault="00A23F7A" w:rsidP="00B5765E">
            <w:pPr>
              <w:rPr>
                <w:rFonts w:eastAsia="Times New Roman" w:cs="Times New Roman"/>
                <w:lang w:eastAsia="sv-SE"/>
              </w:rPr>
            </w:pPr>
          </w:p>
        </w:tc>
      </w:tr>
      <w:tr w:rsidR="00A23F7A" w:rsidRPr="00E327D5" w14:paraId="7852B9F8" w14:textId="77777777" w:rsidTr="00B5765E">
        <w:trPr>
          <w:trHeight w:val="180"/>
        </w:trPr>
        <w:tc>
          <w:tcPr>
            <w:tcW w:w="5900" w:type="dxa"/>
            <w:tcBorders>
              <w:top w:val="nil"/>
              <w:left w:val="nil"/>
              <w:bottom w:val="single" w:sz="4" w:space="0" w:color="auto"/>
              <w:right w:val="nil"/>
            </w:tcBorders>
            <w:shd w:val="clear" w:color="auto" w:fill="auto"/>
            <w:noWrap/>
            <w:vAlign w:val="bottom"/>
            <w:hideMark/>
          </w:tcPr>
          <w:p w14:paraId="5610864D"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 </w:t>
            </w:r>
          </w:p>
        </w:tc>
        <w:tc>
          <w:tcPr>
            <w:tcW w:w="860" w:type="dxa"/>
            <w:tcBorders>
              <w:top w:val="nil"/>
              <w:left w:val="nil"/>
              <w:bottom w:val="single" w:sz="4" w:space="0" w:color="auto"/>
              <w:right w:val="nil"/>
            </w:tcBorders>
            <w:shd w:val="clear" w:color="auto" w:fill="auto"/>
            <w:noWrap/>
            <w:vAlign w:val="bottom"/>
            <w:hideMark/>
          </w:tcPr>
          <w:p w14:paraId="52FD1F99"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 </w:t>
            </w:r>
          </w:p>
        </w:tc>
        <w:tc>
          <w:tcPr>
            <w:tcW w:w="980" w:type="dxa"/>
            <w:tcBorders>
              <w:top w:val="nil"/>
              <w:left w:val="nil"/>
              <w:bottom w:val="single" w:sz="4" w:space="0" w:color="auto"/>
              <w:right w:val="nil"/>
            </w:tcBorders>
            <w:shd w:val="clear" w:color="auto" w:fill="auto"/>
            <w:noWrap/>
            <w:vAlign w:val="bottom"/>
            <w:hideMark/>
          </w:tcPr>
          <w:p w14:paraId="53B21270"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 </w:t>
            </w:r>
          </w:p>
        </w:tc>
        <w:tc>
          <w:tcPr>
            <w:tcW w:w="903" w:type="dxa"/>
            <w:tcBorders>
              <w:top w:val="nil"/>
              <w:left w:val="nil"/>
              <w:bottom w:val="single" w:sz="4" w:space="0" w:color="auto"/>
              <w:right w:val="nil"/>
            </w:tcBorders>
            <w:shd w:val="clear" w:color="auto" w:fill="auto"/>
            <w:noWrap/>
            <w:vAlign w:val="bottom"/>
            <w:hideMark/>
          </w:tcPr>
          <w:p w14:paraId="717A3511"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 </w:t>
            </w:r>
          </w:p>
        </w:tc>
      </w:tr>
      <w:tr w:rsidR="00A23F7A" w:rsidRPr="00E327D5" w14:paraId="0DA1B2FC" w14:textId="77777777" w:rsidTr="00B5765E">
        <w:trPr>
          <w:trHeight w:val="180"/>
        </w:trPr>
        <w:tc>
          <w:tcPr>
            <w:tcW w:w="5900" w:type="dxa"/>
            <w:tcBorders>
              <w:top w:val="nil"/>
              <w:left w:val="nil"/>
              <w:bottom w:val="nil"/>
              <w:right w:val="nil"/>
            </w:tcBorders>
            <w:shd w:val="clear" w:color="auto" w:fill="auto"/>
            <w:noWrap/>
            <w:vAlign w:val="bottom"/>
            <w:hideMark/>
          </w:tcPr>
          <w:p w14:paraId="18B55569" w14:textId="77777777" w:rsidR="00A23F7A" w:rsidRPr="00E327D5" w:rsidRDefault="00A23F7A" w:rsidP="00B5765E">
            <w:pPr>
              <w:rPr>
                <w:rFonts w:ascii="Arial" w:eastAsia="Times New Roman" w:hAnsi="Arial" w:cs="Arial"/>
                <w:sz w:val="14"/>
                <w:szCs w:val="14"/>
                <w:lang w:eastAsia="sv-SE"/>
              </w:rPr>
            </w:pPr>
          </w:p>
        </w:tc>
        <w:tc>
          <w:tcPr>
            <w:tcW w:w="860" w:type="dxa"/>
            <w:tcBorders>
              <w:top w:val="nil"/>
              <w:left w:val="nil"/>
              <w:bottom w:val="nil"/>
              <w:right w:val="nil"/>
            </w:tcBorders>
            <w:shd w:val="clear" w:color="auto" w:fill="auto"/>
            <w:noWrap/>
            <w:vAlign w:val="bottom"/>
            <w:hideMark/>
          </w:tcPr>
          <w:p w14:paraId="7F9A496C" w14:textId="77777777" w:rsidR="00A23F7A" w:rsidRPr="00E327D5" w:rsidRDefault="00A23F7A" w:rsidP="00B5765E">
            <w:pPr>
              <w:rPr>
                <w:rFonts w:eastAsia="Times New Roman" w:cs="Times New Roman"/>
                <w:lang w:eastAsia="sv-SE"/>
              </w:rPr>
            </w:pPr>
          </w:p>
        </w:tc>
        <w:tc>
          <w:tcPr>
            <w:tcW w:w="980" w:type="dxa"/>
            <w:tcBorders>
              <w:top w:val="nil"/>
              <w:left w:val="nil"/>
              <w:bottom w:val="nil"/>
              <w:right w:val="nil"/>
            </w:tcBorders>
            <w:shd w:val="clear" w:color="auto" w:fill="auto"/>
            <w:noWrap/>
            <w:vAlign w:val="bottom"/>
            <w:hideMark/>
          </w:tcPr>
          <w:p w14:paraId="5CFFC1D9" w14:textId="77777777" w:rsidR="00A23F7A" w:rsidRPr="00E327D5" w:rsidRDefault="00A23F7A" w:rsidP="00B5765E">
            <w:pPr>
              <w:rPr>
                <w:rFonts w:eastAsia="Times New Roman" w:cs="Times New Roman"/>
                <w:lang w:eastAsia="sv-SE"/>
              </w:rPr>
            </w:pPr>
          </w:p>
        </w:tc>
        <w:tc>
          <w:tcPr>
            <w:tcW w:w="903" w:type="dxa"/>
            <w:tcBorders>
              <w:top w:val="nil"/>
              <w:left w:val="nil"/>
              <w:bottom w:val="nil"/>
              <w:right w:val="nil"/>
            </w:tcBorders>
            <w:shd w:val="clear" w:color="auto" w:fill="auto"/>
            <w:noWrap/>
            <w:vAlign w:val="bottom"/>
            <w:hideMark/>
          </w:tcPr>
          <w:p w14:paraId="5ABC875C" w14:textId="77777777" w:rsidR="00A23F7A" w:rsidRPr="00E327D5" w:rsidRDefault="00A23F7A" w:rsidP="00B5765E">
            <w:pPr>
              <w:rPr>
                <w:rFonts w:eastAsia="Times New Roman" w:cs="Times New Roman"/>
                <w:lang w:eastAsia="sv-SE"/>
              </w:rPr>
            </w:pPr>
          </w:p>
        </w:tc>
      </w:tr>
      <w:tr w:rsidR="00A23F7A" w:rsidRPr="00E327D5" w14:paraId="7DB7F449" w14:textId="77777777" w:rsidTr="00B5765E">
        <w:trPr>
          <w:trHeight w:val="180"/>
        </w:trPr>
        <w:tc>
          <w:tcPr>
            <w:tcW w:w="5900" w:type="dxa"/>
            <w:tcBorders>
              <w:top w:val="nil"/>
              <w:left w:val="nil"/>
              <w:bottom w:val="nil"/>
              <w:right w:val="nil"/>
            </w:tcBorders>
            <w:shd w:val="clear" w:color="auto" w:fill="auto"/>
            <w:noWrap/>
            <w:vAlign w:val="bottom"/>
            <w:hideMark/>
          </w:tcPr>
          <w:p w14:paraId="0F5C29DE" w14:textId="77777777" w:rsidR="00A23F7A" w:rsidRPr="00E327D5" w:rsidRDefault="00A23F7A" w:rsidP="00B5765E">
            <w:pPr>
              <w:rPr>
                <w:rFonts w:ascii="Arial" w:eastAsia="Times New Roman" w:hAnsi="Arial" w:cs="Arial"/>
                <w:b/>
                <w:bCs/>
                <w:sz w:val="14"/>
                <w:szCs w:val="14"/>
                <w:lang w:eastAsia="sv-SE"/>
              </w:rPr>
            </w:pPr>
            <w:r w:rsidRPr="00E327D5">
              <w:rPr>
                <w:rFonts w:ascii="Arial" w:eastAsia="Times New Roman" w:hAnsi="Arial" w:cs="Arial"/>
                <w:b/>
                <w:bCs/>
                <w:sz w:val="14"/>
                <w:szCs w:val="14"/>
                <w:lang w:eastAsia="sv-SE"/>
              </w:rPr>
              <w:t>Kommittéer som avslutat sin verksamhet</w:t>
            </w:r>
          </w:p>
        </w:tc>
        <w:tc>
          <w:tcPr>
            <w:tcW w:w="860" w:type="dxa"/>
            <w:tcBorders>
              <w:top w:val="nil"/>
              <w:left w:val="nil"/>
              <w:bottom w:val="nil"/>
              <w:right w:val="nil"/>
            </w:tcBorders>
            <w:shd w:val="clear" w:color="auto" w:fill="auto"/>
            <w:noWrap/>
            <w:vAlign w:val="bottom"/>
            <w:hideMark/>
          </w:tcPr>
          <w:p w14:paraId="5DBEE597" w14:textId="77777777" w:rsidR="00A23F7A" w:rsidRPr="00E327D5" w:rsidRDefault="00A23F7A" w:rsidP="00B5765E">
            <w:pPr>
              <w:rPr>
                <w:rFonts w:ascii="Arial" w:eastAsia="Times New Roman" w:hAnsi="Arial" w:cs="Arial"/>
                <w:b/>
                <w:bCs/>
                <w:sz w:val="14"/>
                <w:szCs w:val="14"/>
                <w:lang w:eastAsia="sv-SE"/>
              </w:rPr>
            </w:pPr>
          </w:p>
        </w:tc>
        <w:tc>
          <w:tcPr>
            <w:tcW w:w="980" w:type="dxa"/>
            <w:tcBorders>
              <w:top w:val="nil"/>
              <w:left w:val="nil"/>
              <w:bottom w:val="nil"/>
              <w:right w:val="nil"/>
            </w:tcBorders>
            <w:shd w:val="clear" w:color="auto" w:fill="auto"/>
            <w:noWrap/>
            <w:vAlign w:val="bottom"/>
            <w:hideMark/>
          </w:tcPr>
          <w:p w14:paraId="7F7AB7AE" w14:textId="77777777" w:rsidR="00A23F7A" w:rsidRPr="00E327D5" w:rsidRDefault="00A23F7A" w:rsidP="00B5765E">
            <w:pPr>
              <w:rPr>
                <w:rFonts w:eastAsia="Times New Roman" w:cs="Times New Roman"/>
                <w:lang w:eastAsia="sv-SE"/>
              </w:rPr>
            </w:pPr>
          </w:p>
        </w:tc>
        <w:tc>
          <w:tcPr>
            <w:tcW w:w="903" w:type="dxa"/>
            <w:tcBorders>
              <w:top w:val="nil"/>
              <w:left w:val="nil"/>
              <w:bottom w:val="nil"/>
              <w:right w:val="nil"/>
            </w:tcBorders>
            <w:shd w:val="clear" w:color="auto" w:fill="auto"/>
            <w:noWrap/>
            <w:vAlign w:val="bottom"/>
            <w:hideMark/>
          </w:tcPr>
          <w:p w14:paraId="21E588A5" w14:textId="77777777" w:rsidR="00A23F7A" w:rsidRPr="00E327D5" w:rsidRDefault="00A23F7A" w:rsidP="00B5765E">
            <w:pPr>
              <w:rPr>
                <w:rFonts w:eastAsia="Times New Roman" w:cs="Times New Roman"/>
                <w:lang w:eastAsia="sv-SE"/>
              </w:rPr>
            </w:pPr>
          </w:p>
        </w:tc>
      </w:tr>
      <w:tr w:rsidR="00A23F7A" w:rsidRPr="00E327D5" w14:paraId="062D6AED" w14:textId="77777777" w:rsidTr="00B5765E">
        <w:trPr>
          <w:trHeight w:val="180"/>
        </w:trPr>
        <w:tc>
          <w:tcPr>
            <w:tcW w:w="5900" w:type="dxa"/>
            <w:tcBorders>
              <w:top w:val="nil"/>
              <w:left w:val="nil"/>
              <w:bottom w:val="nil"/>
              <w:right w:val="nil"/>
            </w:tcBorders>
            <w:shd w:val="clear" w:color="auto" w:fill="auto"/>
            <w:noWrap/>
            <w:vAlign w:val="bottom"/>
            <w:hideMark/>
          </w:tcPr>
          <w:p w14:paraId="15238643" w14:textId="77777777" w:rsidR="00A23F7A" w:rsidRPr="00E327D5" w:rsidRDefault="00A23F7A" w:rsidP="00B5765E">
            <w:pPr>
              <w:rPr>
                <w:rFonts w:ascii="Arial" w:eastAsia="Times New Roman" w:hAnsi="Arial" w:cs="Arial"/>
                <w:b/>
                <w:bCs/>
                <w:sz w:val="14"/>
                <w:szCs w:val="14"/>
                <w:lang w:eastAsia="sv-SE"/>
              </w:rPr>
            </w:pPr>
            <w:r w:rsidRPr="00E327D5">
              <w:rPr>
                <w:rFonts w:ascii="Arial" w:eastAsia="Times New Roman" w:hAnsi="Arial" w:cs="Arial"/>
                <w:b/>
                <w:bCs/>
                <w:sz w:val="14"/>
                <w:szCs w:val="14"/>
                <w:lang w:eastAsia="sv-SE"/>
              </w:rPr>
              <w:t>senast den 31 december 2019</w:t>
            </w:r>
          </w:p>
        </w:tc>
        <w:tc>
          <w:tcPr>
            <w:tcW w:w="860" w:type="dxa"/>
            <w:tcBorders>
              <w:top w:val="nil"/>
              <w:left w:val="nil"/>
              <w:bottom w:val="nil"/>
              <w:right w:val="nil"/>
            </w:tcBorders>
            <w:shd w:val="clear" w:color="auto" w:fill="auto"/>
            <w:noWrap/>
            <w:vAlign w:val="bottom"/>
            <w:hideMark/>
          </w:tcPr>
          <w:p w14:paraId="0EE287FE" w14:textId="77777777" w:rsidR="00A23F7A" w:rsidRPr="00E327D5" w:rsidRDefault="00A23F7A" w:rsidP="00B5765E">
            <w:pPr>
              <w:rPr>
                <w:rFonts w:ascii="Arial" w:eastAsia="Times New Roman" w:hAnsi="Arial" w:cs="Arial"/>
                <w:b/>
                <w:bCs/>
                <w:sz w:val="14"/>
                <w:szCs w:val="14"/>
                <w:lang w:eastAsia="sv-SE"/>
              </w:rPr>
            </w:pPr>
          </w:p>
        </w:tc>
        <w:tc>
          <w:tcPr>
            <w:tcW w:w="980" w:type="dxa"/>
            <w:tcBorders>
              <w:top w:val="nil"/>
              <w:left w:val="nil"/>
              <w:bottom w:val="nil"/>
              <w:right w:val="nil"/>
            </w:tcBorders>
            <w:shd w:val="clear" w:color="auto" w:fill="auto"/>
            <w:noWrap/>
            <w:vAlign w:val="bottom"/>
            <w:hideMark/>
          </w:tcPr>
          <w:p w14:paraId="2387D1F9" w14:textId="77777777" w:rsidR="00A23F7A" w:rsidRPr="00E327D5" w:rsidRDefault="00A23F7A" w:rsidP="00B5765E">
            <w:pPr>
              <w:rPr>
                <w:rFonts w:eastAsia="Times New Roman" w:cs="Times New Roman"/>
                <w:lang w:eastAsia="sv-SE"/>
              </w:rPr>
            </w:pPr>
          </w:p>
        </w:tc>
        <w:tc>
          <w:tcPr>
            <w:tcW w:w="903" w:type="dxa"/>
            <w:tcBorders>
              <w:top w:val="nil"/>
              <w:left w:val="nil"/>
              <w:bottom w:val="nil"/>
              <w:right w:val="nil"/>
            </w:tcBorders>
            <w:shd w:val="clear" w:color="auto" w:fill="auto"/>
            <w:noWrap/>
            <w:vAlign w:val="bottom"/>
            <w:hideMark/>
          </w:tcPr>
          <w:p w14:paraId="2C8F07DD" w14:textId="77777777" w:rsidR="00A23F7A" w:rsidRPr="00E327D5" w:rsidRDefault="00A23F7A" w:rsidP="00B5765E">
            <w:pPr>
              <w:rPr>
                <w:rFonts w:eastAsia="Times New Roman" w:cs="Times New Roman"/>
                <w:lang w:eastAsia="sv-SE"/>
              </w:rPr>
            </w:pPr>
          </w:p>
        </w:tc>
      </w:tr>
      <w:tr w:rsidR="00A23F7A" w:rsidRPr="00E327D5" w14:paraId="68836ED9" w14:textId="77777777" w:rsidTr="00B5765E">
        <w:trPr>
          <w:trHeight w:val="180"/>
        </w:trPr>
        <w:tc>
          <w:tcPr>
            <w:tcW w:w="5900" w:type="dxa"/>
            <w:tcBorders>
              <w:top w:val="nil"/>
              <w:left w:val="nil"/>
              <w:bottom w:val="nil"/>
              <w:right w:val="nil"/>
            </w:tcBorders>
            <w:shd w:val="clear" w:color="auto" w:fill="auto"/>
            <w:noWrap/>
            <w:vAlign w:val="bottom"/>
            <w:hideMark/>
          </w:tcPr>
          <w:p w14:paraId="176BBE12" w14:textId="77777777" w:rsidR="00A23F7A" w:rsidRPr="00E327D5" w:rsidRDefault="00A23F7A" w:rsidP="00B5765E">
            <w:pPr>
              <w:rPr>
                <w:rFonts w:eastAsia="Times New Roman" w:cs="Times New Roman"/>
                <w:lang w:eastAsia="sv-SE"/>
              </w:rPr>
            </w:pPr>
          </w:p>
        </w:tc>
        <w:tc>
          <w:tcPr>
            <w:tcW w:w="860" w:type="dxa"/>
            <w:tcBorders>
              <w:top w:val="nil"/>
              <w:left w:val="nil"/>
              <w:bottom w:val="nil"/>
              <w:right w:val="nil"/>
            </w:tcBorders>
            <w:shd w:val="clear" w:color="auto" w:fill="auto"/>
            <w:noWrap/>
            <w:vAlign w:val="bottom"/>
            <w:hideMark/>
          </w:tcPr>
          <w:p w14:paraId="1B678651" w14:textId="77777777" w:rsidR="00A23F7A" w:rsidRPr="00E327D5" w:rsidRDefault="00A23F7A" w:rsidP="00B5765E">
            <w:pPr>
              <w:rPr>
                <w:rFonts w:eastAsia="Times New Roman" w:cs="Times New Roman"/>
                <w:lang w:eastAsia="sv-SE"/>
              </w:rPr>
            </w:pPr>
          </w:p>
        </w:tc>
        <w:tc>
          <w:tcPr>
            <w:tcW w:w="980" w:type="dxa"/>
            <w:tcBorders>
              <w:top w:val="nil"/>
              <w:left w:val="nil"/>
              <w:bottom w:val="nil"/>
              <w:right w:val="nil"/>
            </w:tcBorders>
            <w:shd w:val="clear" w:color="auto" w:fill="auto"/>
            <w:noWrap/>
            <w:vAlign w:val="bottom"/>
            <w:hideMark/>
          </w:tcPr>
          <w:p w14:paraId="6D9899BB" w14:textId="77777777" w:rsidR="00A23F7A" w:rsidRPr="00E327D5" w:rsidRDefault="00A23F7A" w:rsidP="00B5765E">
            <w:pPr>
              <w:rPr>
                <w:rFonts w:eastAsia="Times New Roman" w:cs="Times New Roman"/>
                <w:lang w:eastAsia="sv-SE"/>
              </w:rPr>
            </w:pPr>
          </w:p>
        </w:tc>
        <w:tc>
          <w:tcPr>
            <w:tcW w:w="903" w:type="dxa"/>
            <w:tcBorders>
              <w:top w:val="nil"/>
              <w:left w:val="nil"/>
              <w:bottom w:val="nil"/>
              <w:right w:val="nil"/>
            </w:tcBorders>
            <w:shd w:val="clear" w:color="auto" w:fill="auto"/>
            <w:noWrap/>
            <w:vAlign w:val="bottom"/>
            <w:hideMark/>
          </w:tcPr>
          <w:p w14:paraId="124E7FA4" w14:textId="77777777" w:rsidR="00A23F7A" w:rsidRPr="00E327D5" w:rsidRDefault="00A23F7A" w:rsidP="00B5765E">
            <w:pPr>
              <w:rPr>
                <w:rFonts w:eastAsia="Times New Roman" w:cs="Times New Roman"/>
                <w:lang w:eastAsia="sv-SE"/>
              </w:rPr>
            </w:pPr>
          </w:p>
        </w:tc>
      </w:tr>
      <w:tr w:rsidR="00A23F7A" w:rsidRPr="00E327D5" w14:paraId="5DFC260D" w14:textId="77777777" w:rsidTr="00B5765E">
        <w:trPr>
          <w:trHeight w:val="180"/>
        </w:trPr>
        <w:tc>
          <w:tcPr>
            <w:tcW w:w="5900" w:type="dxa"/>
            <w:tcBorders>
              <w:top w:val="nil"/>
              <w:left w:val="nil"/>
              <w:bottom w:val="nil"/>
              <w:right w:val="nil"/>
            </w:tcBorders>
            <w:shd w:val="clear" w:color="auto" w:fill="auto"/>
            <w:noWrap/>
            <w:vAlign w:val="bottom"/>
            <w:hideMark/>
          </w:tcPr>
          <w:p w14:paraId="1540647C" w14:textId="77777777" w:rsidR="00A23F7A" w:rsidRPr="00E327D5" w:rsidRDefault="00A23F7A" w:rsidP="00B5765E">
            <w:pPr>
              <w:rPr>
                <w:rFonts w:eastAsia="Times New Roman" w:cs="Times New Roman"/>
                <w:lang w:eastAsia="sv-SE"/>
              </w:rPr>
            </w:pPr>
          </w:p>
        </w:tc>
        <w:tc>
          <w:tcPr>
            <w:tcW w:w="860" w:type="dxa"/>
            <w:tcBorders>
              <w:top w:val="nil"/>
              <w:left w:val="nil"/>
              <w:bottom w:val="nil"/>
              <w:right w:val="nil"/>
            </w:tcBorders>
            <w:shd w:val="clear" w:color="auto" w:fill="auto"/>
            <w:noWrap/>
            <w:vAlign w:val="bottom"/>
            <w:hideMark/>
          </w:tcPr>
          <w:p w14:paraId="625BA0DE" w14:textId="77777777" w:rsidR="00A23F7A" w:rsidRPr="00E327D5" w:rsidRDefault="00A23F7A" w:rsidP="00B5765E">
            <w:pPr>
              <w:rPr>
                <w:rFonts w:eastAsia="Times New Roman" w:cs="Times New Roman"/>
                <w:lang w:eastAsia="sv-SE"/>
              </w:rPr>
            </w:pPr>
          </w:p>
        </w:tc>
        <w:tc>
          <w:tcPr>
            <w:tcW w:w="980" w:type="dxa"/>
            <w:tcBorders>
              <w:top w:val="nil"/>
              <w:left w:val="nil"/>
              <w:bottom w:val="nil"/>
              <w:right w:val="nil"/>
            </w:tcBorders>
            <w:shd w:val="clear" w:color="auto" w:fill="auto"/>
            <w:noWrap/>
            <w:vAlign w:val="bottom"/>
            <w:hideMark/>
          </w:tcPr>
          <w:p w14:paraId="70374AD9" w14:textId="77777777" w:rsidR="00A23F7A" w:rsidRPr="00E327D5" w:rsidRDefault="00A23F7A" w:rsidP="00B5765E">
            <w:pPr>
              <w:rPr>
                <w:rFonts w:eastAsia="Times New Roman" w:cs="Times New Roman"/>
                <w:lang w:eastAsia="sv-SE"/>
              </w:rPr>
            </w:pPr>
          </w:p>
        </w:tc>
        <w:tc>
          <w:tcPr>
            <w:tcW w:w="903" w:type="dxa"/>
            <w:tcBorders>
              <w:top w:val="nil"/>
              <w:left w:val="nil"/>
              <w:bottom w:val="nil"/>
              <w:right w:val="nil"/>
            </w:tcBorders>
            <w:shd w:val="clear" w:color="auto" w:fill="auto"/>
            <w:noWrap/>
            <w:vAlign w:val="bottom"/>
            <w:hideMark/>
          </w:tcPr>
          <w:p w14:paraId="143F5DBF" w14:textId="77777777" w:rsidR="00A23F7A" w:rsidRPr="00E327D5" w:rsidRDefault="00A23F7A" w:rsidP="00B5765E">
            <w:pPr>
              <w:rPr>
                <w:rFonts w:eastAsia="Times New Roman" w:cs="Times New Roman"/>
                <w:lang w:eastAsia="sv-SE"/>
              </w:rPr>
            </w:pPr>
          </w:p>
        </w:tc>
      </w:tr>
      <w:tr w:rsidR="00A23F7A" w:rsidRPr="00E327D5" w14:paraId="07C197E2" w14:textId="77777777" w:rsidTr="00B5765E">
        <w:trPr>
          <w:trHeight w:val="180"/>
        </w:trPr>
        <w:tc>
          <w:tcPr>
            <w:tcW w:w="5900" w:type="dxa"/>
            <w:tcBorders>
              <w:top w:val="nil"/>
              <w:left w:val="nil"/>
              <w:bottom w:val="nil"/>
              <w:right w:val="nil"/>
            </w:tcBorders>
            <w:shd w:val="clear" w:color="auto" w:fill="auto"/>
            <w:noWrap/>
            <w:vAlign w:val="bottom"/>
            <w:hideMark/>
          </w:tcPr>
          <w:p w14:paraId="2D4CAD5F"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Styr- och resursutredningen (Strut) (U 2017:05)</w:t>
            </w:r>
          </w:p>
        </w:tc>
        <w:tc>
          <w:tcPr>
            <w:tcW w:w="860" w:type="dxa"/>
            <w:tcBorders>
              <w:top w:val="nil"/>
              <w:left w:val="nil"/>
              <w:bottom w:val="nil"/>
              <w:right w:val="nil"/>
            </w:tcBorders>
            <w:shd w:val="clear" w:color="auto" w:fill="auto"/>
            <w:noWrap/>
            <w:vAlign w:val="bottom"/>
            <w:hideMark/>
          </w:tcPr>
          <w:p w14:paraId="71A3D785"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5 903 </w:t>
            </w:r>
          </w:p>
        </w:tc>
        <w:tc>
          <w:tcPr>
            <w:tcW w:w="980" w:type="dxa"/>
            <w:tcBorders>
              <w:top w:val="nil"/>
              <w:left w:val="nil"/>
              <w:bottom w:val="nil"/>
              <w:right w:val="nil"/>
            </w:tcBorders>
            <w:shd w:val="clear" w:color="auto" w:fill="auto"/>
            <w:noWrap/>
            <w:vAlign w:val="bottom"/>
            <w:hideMark/>
          </w:tcPr>
          <w:p w14:paraId="35900A7E"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179 </w:t>
            </w:r>
          </w:p>
        </w:tc>
        <w:tc>
          <w:tcPr>
            <w:tcW w:w="903" w:type="dxa"/>
            <w:tcBorders>
              <w:top w:val="nil"/>
              <w:left w:val="nil"/>
              <w:bottom w:val="nil"/>
              <w:right w:val="nil"/>
            </w:tcBorders>
            <w:shd w:val="clear" w:color="auto" w:fill="auto"/>
            <w:noWrap/>
            <w:vAlign w:val="bottom"/>
            <w:hideMark/>
          </w:tcPr>
          <w:p w14:paraId="71EF634E"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29 </w:t>
            </w:r>
          </w:p>
        </w:tc>
      </w:tr>
      <w:tr w:rsidR="00A23F7A" w:rsidRPr="00E327D5" w14:paraId="1E3E770F" w14:textId="77777777" w:rsidTr="00B5765E">
        <w:trPr>
          <w:trHeight w:val="180"/>
        </w:trPr>
        <w:tc>
          <w:tcPr>
            <w:tcW w:w="5900" w:type="dxa"/>
            <w:tcBorders>
              <w:top w:val="nil"/>
              <w:left w:val="nil"/>
              <w:bottom w:val="nil"/>
              <w:right w:val="nil"/>
            </w:tcBorders>
            <w:shd w:val="clear" w:color="auto" w:fill="auto"/>
            <w:vAlign w:val="bottom"/>
            <w:hideMark/>
          </w:tcPr>
          <w:p w14:paraId="28EC65FC"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Valideringsdelegationen (U 2015:10)</w:t>
            </w:r>
          </w:p>
        </w:tc>
        <w:tc>
          <w:tcPr>
            <w:tcW w:w="860" w:type="dxa"/>
            <w:tcBorders>
              <w:top w:val="nil"/>
              <w:left w:val="nil"/>
              <w:bottom w:val="nil"/>
              <w:right w:val="nil"/>
            </w:tcBorders>
            <w:shd w:val="clear" w:color="auto" w:fill="auto"/>
            <w:noWrap/>
            <w:vAlign w:val="bottom"/>
            <w:hideMark/>
          </w:tcPr>
          <w:p w14:paraId="101146D2"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14 136 </w:t>
            </w:r>
          </w:p>
        </w:tc>
        <w:tc>
          <w:tcPr>
            <w:tcW w:w="980" w:type="dxa"/>
            <w:tcBorders>
              <w:top w:val="nil"/>
              <w:left w:val="nil"/>
              <w:bottom w:val="nil"/>
              <w:right w:val="nil"/>
            </w:tcBorders>
            <w:shd w:val="clear" w:color="auto" w:fill="auto"/>
            <w:noWrap/>
            <w:vAlign w:val="bottom"/>
            <w:hideMark/>
          </w:tcPr>
          <w:p w14:paraId="01D6AAB4"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3 576 </w:t>
            </w:r>
          </w:p>
        </w:tc>
        <w:tc>
          <w:tcPr>
            <w:tcW w:w="903" w:type="dxa"/>
            <w:tcBorders>
              <w:top w:val="nil"/>
              <w:left w:val="nil"/>
              <w:bottom w:val="nil"/>
              <w:right w:val="nil"/>
            </w:tcBorders>
            <w:shd w:val="clear" w:color="auto" w:fill="auto"/>
            <w:noWrap/>
            <w:vAlign w:val="bottom"/>
            <w:hideMark/>
          </w:tcPr>
          <w:p w14:paraId="235F68A6"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135 </w:t>
            </w:r>
          </w:p>
        </w:tc>
      </w:tr>
      <w:tr w:rsidR="00A23F7A" w:rsidRPr="00E327D5" w14:paraId="36B73563" w14:textId="77777777" w:rsidTr="00B5765E">
        <w:trPr>
          <w:trHeight w:val="180"/>
        </w:trPr>
        <w:tc>
          <w:tcPr>
            <w:tcW w:w="5900" w:type="dxa"/>
            <w:tcBorders>
              <w:top w:val="nil"/>
              <w:left w:val="nil"/>
              <w:bottom w:val="nil"/>
              <w:right w:val="nil"/>
            </w:tcBorders>
            <w:shd w:val="clear" w:color="auto" w:fill="auto"/>
            <w:noWrap/>
            <w:vAlign w:val="bottom"/>
            <w:hideMark/>
          </w:tcPr>
          <w:p w14:paraId="5D6A4141"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Utredningen om en utvecklad studie- och yrkesvägledning (U 2017:10)</w:t>
            </w:r>
          </w:p>
        </w:tc>
        <w:tc>
          <w:tcPr>
            <w:tcW w:w="860" w:type="dxa"/>
            <w:tcBorders>
              <w:top w:val="nil"/>
              <w:left w:val="nil"/>
              <w:bottom w:val="nil"/>
              <w:right w:val="nil"/>
            </w:tcBorders>
            <w:shd w:val="clear" w:color="auto" w:fill="auto"/>
            <w:noWrap/>
            <w:vAlign w:val="bottom"/>
            <w:hideMark/>
          </w:tcPr>
          <w:p w14:paraId="50564D67"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2 423 </w:t>
            </w:r>
          </w:p>
        </w:tc>
        <w:tc>
          <w:tcPr>
            <w:tcW w:w="980" w:type="dxa"/>
            <w:tcBorders>
              <w:top w:val="nil"/>
              <w:left w:val="nil"/>
              <w:bottom w:val="nil"/>
              <w:right w:val="nil"/>
            </w:tcBorders>
            <w:shd w:val="clear" w:color="auto" w:fill="auto"/>
            <w:noWrap/>
            <w:vAlign w:val="bottom"/>
            <w:hideMark/>
          </w:tcPr>
          <w:p w14:paraId="19E44CC0"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272 </w:t>
            </w:r>
          </w:p>
        </w:tc>
        <w:tc>
          <w:tcPr>
            <w:tcW w:w="903" w:type="dxa"/>
            <w:tcBorders>
              <w:top w:val="nil"/>
              <w:left w:val="nil"/>
              <w:bottom w:val="nil"/>
              <w:right w:val="nil"/>
            </w:tcBorders>
            <w:shd w:val="clear" w:color="auto" w:fill="auto"/>
            <w:noWrap/>
            <w:vAlign w:val="bottom"/>
            <w:hideMark/>
          </w:tcPr>
          <w:p w14:paraId="66611D8A"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9 </w:t>
            </w:r>
          </w:p>
        </w:tc>
      </w:tr>
      <w:tr w:rsidR="00B06E73" w:rsidRPr="00E327D5" w14:paraId="68F92BC3" w14:textId="77777777" w:rsidTr="00B5765E">
        <w:trPr>
          <w:trHeight w:val="180"/>
        </w:trPr>
        <w:tc>
          <w:tcPr>
            <w:tcW w:w="5900" w:type="dxa"/>
            <w:tcBorders>
              <w:top w:val="nil"/>
              <w:left w:val="nil"/>
              <w:bottom w:val="nil"/>
              <w:right w:val="nil"/>
            </w:tcBorders>
            <w:shd w:val="clear" w:color="auto" w:fill="auto"/>
            <w:noWrap/>
            <w:vAlign w:val="bottom"/>
          </w:tcPr>
          <w:p w14:paraId="5F9674AD" w14:textId="5C75D711" w:rsidR="00B06E73" w:rsidRPr="00E327D5" w:rsidRDefault="00B06E73" w:rsidP="00B5765E">
            <w:pPr>
              <w:rPr>
                <w:rFonts w:ascii="Arial" w:eastAsia="Times New Roman" w:hAnsi="Arial" w:cs="Arial"/>
                <w:sz w:val="14"/>
                <w:szCs w:val="14"/>
                <w:lang w:eastAsia="sv-SE"/>
              </w:rPr>
            </w:pPr>
            <w:r w:rsidRPr="00B06E73">
              <w:rPr>
                <w:rFonts w:ascii="Arial" w:eastAsia="Times New Roman" w:hAnsi="Arial" w:cs="Arial"/>
                <w:sz w:val="14"/>
                <w:szCs w:val="14"/>
                <w:lang w:eastAsia="sv-SE"/>
              </w:rPr>
              <w:t>Utredningen om konfessionella inslag i skolväsendet (U 2018:02)</w:t>
            </w:r>
          </w:p>
        </w:tc>
        <w:tc>
          <w:tcPr>
            <w:tcW w:w="860" w:type="dxa"/>
            <w:tcBorders>
              <w:top w:val="nil"/>
              <w:left w:val="nil"/>
              <w:bottom w:val="nil"/>
              <w:right w:val="nil"/>
            </w:tcBorders>
            <w:shd w:val="clear" w:color="auto" w:fill="auto"/>
            <w:noWrap/>
            <w:vAlign w:val="bottom"/>
          </w:tcPr>
          <w:p w14:paraId="2A06E8BD" w14:textId="3BEC8045" w:rsidR="00B06E73" w:rsidRPr="00E327D5" w:rsidRDefault="00B06E73" w:rsidP="00B5765E">
            <w:pPr>
              <w:jc w:val="right"/>
              <w:rPr>
                <w:rFonts w:ascii="Arial" w:eastAsia="Times New Roman" w:hAnsi="Arial" w:cs="Arial"/>
                <w:sz w:val="14"/>
                <w:szCs w:val="14"/>
                <w:lang w:eastAsia="sv-SE"/>
              </w:rPr>
            </w:pPr>
            <w:r>
              <w:rPr>
                <w:rFonts w:ascii="Arial" w:eastAsia="Times New Roman" w:hAnsi="Arial" w:cs="Arial"/>
                <w:sz w:val="14"/>
                <w:szCs w:val="14"/>
                <w:lang w:eastAsia="sv-SE"/>
              </w:rPr>
              <w:t>2 570</w:t>
            </w:r>
          </w:p>
        </w:tc>
        <w:tc>
          <w:tcPr>
            <w:tcW w:w="980" w:type="dxa"/>
            <w:tcBorders>
              <w:top w:val="nil"/>
              <w:left w:val="nil"/>
              <w:bottom w:val="nil"/>
              <w:right w:val="nil"/>
            </w:tcBorders>
            <w:shd w:val="clear" w:color="auto" w:fill="auto"/>
            <w:noWrap/>
            <w:vAlign w:val="bottom"/>
          </w:tcPr>
          <w:p w14:paraId="661B76F8" w14:textId="0D9B38DA" w:rsidR="00B06E73" w:rsidRPr="00E327D5" w:rsidRDefault="00B06E73" w:rsidP="00B5765E">
            <w:pPr>
              <w:jc w:val="right"/>
              <w:rPr>
                <w:rFonts w:ascii="Arial" w:eastAsia="Times New Roman" w:hAnsi="Arial" w:cs="Arial"/>
                <w:sz w:val="14"/>
                <w:szCs w:val="14"/>
                <w:lang w:eastAsia="sv-SE"/>
              </w:rPr>
            </w:pPr>
            <w:r>
              <w:rPr>
                <w:rFonts w:ascii="Arial" w:eastAsia="Times New Roman" w:hAnsi="Arial" w:cs="Arial"/>
                <w:sz w:val="14"/>
                <w:szCs w:val="14"/>
                <w:lang w:eastAsia="sv-SE"/>
              </w:rPr>
              <w:t>2 573</w:t>
            </w:r>
          </w:p>
        </w:tc>
        <w:tc>
          <w:tcPr>
            <w:tcW w:w="903" w:type="dxa"/>
            <w:tcBorders>
              <w:top w:val="nil"/>
              <w:left w:val="nil"/>
              <w:bottom w:val="nil"/>
              <w:right w:val="nil"/>
            </w:tcBorders>
            <w:shd w:val="clear" w:color="auto" w:fill="auto"/>
            <w:noWrap/>
            <w:vAlign w:val="bottom"/>
          </w:tcPr>
          <w:p w14:paraId="46AFFFE7" w14:textId="414C04FB" w:rsidR="00B06E73" w:rsidRPr="00E327D5" w:rsidRDefault="00B06E73" w:rsidP="00B5765E">
            <w:pPr>
              <w:jc w:val="right"/>
              <w:rPr>
                <w:rFonts w:ascii="Arial" w:eastAsia="Times New Roman" w:hAnsi="Arial" w:cs="Arial"/>
                <w:sz w:val="14"/>
                <w:szCs w:val="14"/>
                <w:lang w:eastAsia="sv-SE"/>
              </w:rPr>
            </w:pPr>
            <w:r>
              <w:rPr>
                <w:rFonts w:ascii="Arial" w:eastAsia="Times New Roman" w:hAnsi="Arial" w:cs="Arial"/>
                <w:sz w:val="14"/>
                <w:szCs w:val="14"/>
                <w:lang w:eastAsia="sv-SE"/>
              </w:rPr>
              <w:t>145</w:t>
            </w:r>
          </w:p>
        </w:tc>
      </w:tr>
      <w:tr w:rsidR="00A23F7A" w:rsidRPr="00E327D5" w14:paraId="29AE8C0E" w14:textId="77777777" w:rsidTr="00B5765E">
        <w:trPr>
          <w:trHeight w:val="180"/>
        </w:trPr>
        <w:tc>
          <w:tcPr>
            <w:tcW w:w="5900" w:type="dxa"/>
            <w:tcBorders>
              <w:top w:val="nil"/>
              <w:left w:val="nil"/>
              <w:bottom w:val="nil"/>
              <w:right w:val="nil"/>
            </w:tcBorders>
            <w:shd w:val="clear" w:color="auto" w:fill="auto"/>
            <w:vAlign w:val="bottom"/>
            <w:hideMark/>
          </w:tcPr>
          <w:p w14:paraId="2D87F347"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Utredningen om modersmål och studiehandledning på</w:t>
            </w:r>
          </w:p>
        </w:tc>
        <w:tc>
          <w:tcPr>
            <w:tcW w:w="860" w:type="dxa"/>
            <w:tcBorders>
              <w:top w:val="nil"/>
              <w:left w:val="nil"/>
              <w:bottom w:val="nil"/>
              <w:right w:val="nil"/>
            </w:tcBorders>
            <w:shd w:val="clear" w:color="auto" w:fill="auto"/>
            <w:noWrap/>
            <w:vAlign w:val="bottom"/>
            <w:hideMark/>
          </w:tcPr>
          <w:p w14:paraId="538CBC3D"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c>
          <w:tcPr>
            <w:tcW w:w="980" w:type="dxa"/>
            <w:tcBorders>
              <w:top w:val="nil"/>
              <w:left w:val="nil"/>
              <w:bottom w:val="nil"/>
              <w:right w:val="nil"/>
            </w:tcBorders>
            <w:shd w:val="clear" w:color="auto" w:fill="auto"/>
            <w:noWrap/>
            <w:vAlign w:val="bottom"/>
            <w:hideMark/>
          </w:tcPr>
          <w:p w14:paraId="591E5B02"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w:t>
            </w:r>
          </w:p>
        </w:tc>
        <w:tc>
          <w:tcPr>
            <w:tcW w:w="903" w:type="dxa"/>
            <w:tcBorders>
              <w:top w:val="nil"/>
              <w:left w:val="nil"/>
              <w:bottom w:val="nil"/>
              <w:right w:val="nil"/>
            </w:tcBorders>
            <w:shd w:val="clear" w:color="auto" w:fill="auto"/>
            <w:noWrap/>
            <w:vAlign w:val="bottom"/>
            <w:hideMark/>
          </w:tcPr>
          <w:p w14:paraId="7C963650"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w:t>
            </w:r>
          </w:p>
        </w:tc>
      </w:tr>
      <w:tr w:rsidR="00A23F7A" w:rsidRPr="00E327D5" w14:paraId="112894F4" w14:textId="77777777" w:rsidTr="00B5765E">
        <w:trPr>
          <w:trHeight w:val="180"/>
        </w:trPr>
        <w:tc>
          <w:tcPr>
            <w:tcW w:w="5900" w:type="dxa"/>
            <w:tcBorders>
              <w:top w:val="nil"/>
              <w:left w:val="nil"/>
              <w:bottom w:val="nil"/>
              <w:right w:val="nil"/>
            </w:tcBorders>
            <w:shd w:val="clear" w:color="auto" w:fill="auto"/>
            <w:vAlign w:val="bottom"/>
            <w:hideMark/>
          </w:tcPr>
          <w:p w14:paraId="283FCBA1" w14:textId="7E8C1465"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modersmål i grundskolan och motsvarande skolformer (U 2</w:t>
            </w:r>
            <w:r w:rsidR="00D64CFA">
              <w:rPr>
                <w:rFonts w:ascii="Arial" w:eastAsia="Times New Roman" w:hAnsi="Arial" w:cs="Arial"/>
                <w:sz w:val="14"/>
                <w:szCs w:val="14"/>
                <w:lang w:eastAsia="sv-SE"/>
              </w:rPr>
              <w:t>0</w:t>
            </w:r>
            <w:r w:rsidRPr="00E327D5">
              <w:rPr>
                <w:rFonts w:ascii="Arial" w:eastAsia="Times New Roman" w:hAnsi="Arial" w:cs="Arial"/>
                <w:sz w:val="14"/>
                <w:szCs w:val="14"/>
                <w:lang w:eastAsia="sv-SE"/>
              </w:rPr>
              <w:t>18:04)</w:t>
            </w:r>
          </w:p>
        </w:tc>
        <w:tc>
          <w:tcPr>
            <w:tcW w:w="860" w:type="dxa"/>
            <w:tcBorders>
              <w:top w:val="nil"/>
              <w:left w:val="nil"/>
              <w:bottom w:val="nil"/>
              <w:right w:val="nil"/>
            </w:tcBorders>
            <w:shd w:val="clear" w:color="auto" w:fill="auto"/>
            <w:noWrap/>
            <w:vAlign w:val="bottom"/>
            <w:hideMark/>
          </w:tcPr>
          <w:p w14:paraId="3273B176"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1 010 </w:t>
            </w:r>
          </w:p>
        </w:tc>
        <w:tc>
          <w:tcPr>
            <w:tcW w:w="980" w:type="dxa"/>
            <w:tcBorders>
              <w:top w:val="nil"/>
              <w:left w:val="nil"/>
              <w:bottom w:val="nil"/>
              <w:right w:val="nil"/>
            </w:tcBorders>
            <w:shd w:val="clear" w:color="auto" w:fill="auto"/>
            <w:noWrap/>
            <w:vAlign w:val="bottom"/>
            <w:hideMark/>
          </w:tcPr>
          <w:p w14:paraId="1B6BCAC5"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763 </w:t>
            </w:r>
          </w:p>
        </w:tc>
        <w:tc>
          <w:tcPr>
            <w:tcW w:w="903" w:type="dxa"/>
            <w:tcBorders>
              <w:top w:val="nil"/>
              <w:left w:val="nil"/>
              <w:bottom w:val="nil"/>
              <w:right w:val="nil"/>
            </w:tcBorders>
            <w:shd w:val="clear" w:color="auto" w:fill="auto"/>
            <w:noWrap/>
            <w:vAlign w:val="bottom"/>
            <w:hideMark/>
          </w:tcPr>
          <w:p w14:paraId="114EA54F"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65 </w:t>
            </w:r>
          </w:p>
        </w:tc>
      </w:tr>
      <w:tr w:rsidR="00A23F7A" w:rsidRPr="00E327D5" w14:paraId="694AF17A" w14:textId="77777777" w:rsidTr="00B5765E">
        <w:trPr>
          <w:trHeight w:val="180"/>
        </w:trPr>
        <w:tc>
          <w:tcPr>
            <w:tcW w:w="5900" w:type="dxa"/>
            <w:tcBorders>
              <w:top w:val="nil"/>
              <w:left w:val="nil"/>
              <w:bottom w:val="nil"/>
              <w:right w:val="nil"/>
            </w:tcBorders>
            <w:shd w:val="clear" w:color="auto" w:fill="auto"/>
            <w:noWrap/>
            <w:vAlign w:val="bottom"/>
            <w:hideMark/>
          </w:tcPr>
          <w:p w14:paraId="5CE71288" w14:textId="575F2D62"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Utredningen om åtgärder för att förhindra fusk på högskoleprovet</w:t>
            </w:r>
            <w:r w:rsidR="00213F0D">
              <w:rPr>
                <w:rFonts w:ascii="Arial" w:eastAsia="Times New Roman" w:hAnsi="Arial" w:cs="Arial"/>
                <w:sz w:val="14"/>
                <w:szCs w:val="14"/>
                <w:lang w:eastAsia="sv-SE"/>
              </w:rPr>
              <w:t xml:space="preserve"> </w:t>
            </w:r>
            <w:r w:rsidRPr="00E327D5">
              <w:rPr>
                <w:rFonts w:ascii="Arial" w:eastAsia="Times New Roman" w:hAnsi="Arial" w:cs="Arial"/>
                <w:sz w:val="14"/>
                <w:szCs w:val="14"/>
                <w:lang w:eastAsia="sv-SE"/>
              </w:rPr>
              <w:t>(U 2018:07 )</w:t>
            </w:r>
          </w:p>
        </w:tc>
        <w:tc>
          <w:tcPr>
            <w:tcW w:w="860" w:type="dxa"/>
            <w:tcBorders>
              <w:top w:val="nil"/>
              <w:left w:val="nil"/>
              <w:bottom w:val="nil"/>
              <w:right w:val="nil"/>
            </w:tcBorders>
            <w:shd w:val="clear" w:color="auto" w:fill="auto"/>
            <w:noWrap/>
            <w:vAlign w:val="bottom"/>
            <w:hideMark/>
          </w:tcPr>
          <w:p w14:paraId="27BEC699"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543 </w:t>
            </w:r>
          </w:p>
        </w:tc>
        <w:tc>
          <w:tcPr>
            <w:tcW w:w="980" w:type="dxa"/>
            <w:tcBorders>
              <w:top w:val="nil"/>
              <w:left w:val="nil"/>
              <w:bottom w:val="nil"/>
              <w:right w:val="nil"/>
            </w:tcBorders>
            <w:shd w:val="clear" w:color="auto" w:fill="auto"/>
            <w:noWrap/>
            <w:vAlign w:val="bottom"/>
            <w:hideMark/>
          </w:tcPr>
          <w:p w14:paraId="5CD5913B"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1 357 </w:t>
            </w:r>
          </w:p>
        </w:tc>
        <w:tc>
          <w:tcPr>
            <w:tcW w:w="903" w:type="dxa"/>
            <w:tcBorders>
              <w:top w:val="nil"/>
              <w:left w:val="nil"/>
              <w:bottom w:val="nil"/>
              <w:right w:val="nil"/>
            </w:tcBorders>
            <w:shd w:val="clear" w:color="auto" w:fill="auto"/>
            <w:noWrap/>
            <w:vAlign w:val="bottom"/>
            <w:hideMark/>
          </w:tcPr>
          <w:p w14:paraId="08316060"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126 </w:t>
            </w:r>
          </w:p>
        </w:tc>
      </w:tr>
      <w:tr w:rsidR="00A23F7A" w:rsidRPr="00E327D5" w14:paraId="4DE12168" w14:textId="77777777" w:rsidTr="00B5765E">
        <w:trPr>
          <w:trHeight w:val="180"/>
        </w:trPr>
        <w:tc>
          <w:tcPr>
            <w:tcW w:w="5900" w:type="dxa"/>
            <w:tcBorders>
              <w:top w:val="nil"/>
              <w:left w:val="nil"/>
              <w:bottom w:val="nil"/>
              <w:right w:val="nil"/>
            </w:tcBorders>
            <w:shd w:val="clear" w:color="auto" w:fill="auto"/>
            <w:noWrap/>
            <w:vAlign w:val="bottom"/>
            <w:hideMark/>
          </w:tcPr>
          <w:p w14:paraId="7B1ED4C5"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Uppdrag att lämna förslag på åtgärder inom studiemedelssystemet för att främja </w:t>
            </w:r>
          </w:p>
        </w:tc>
        <w:tc>
          <w:tcPr>
            <w:tcW w:w="860" w:type="dxa"/>
            <w:tcBorders>
              <w:top w:val="nil"/>
              <w:left w:val="nil"/>
              <w:bottom w:val="nil"/>
              <w:right w:val="nil"/>
            </w:tcBorders>
            <w:shd w:val="clear" w:color="auto" w:fill="auto"/>
            <w:noWrap/>
            <w:vAlign w:val="bottom"/>
            <w:hideMark/>
          </w:tcPr>
          <w:p w14:paraId="68D588A5"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c>
          <w:tcPr>
            <w:tcW w:w="980" w:type="dxa"/>
            <w:tcBorders>
              <w:top w:val="nil"/>
              <w:left w:val="nil"/>
              <w:bottom w:val="nil"/>
              <w:right w:val="nil"/>
            </w:tcBorders>
            <w:shd w:val="clear" w:color="auto" w:fill="auto"/>
            <w:noWrap/>
            <w:vAlign w:val="bottom"/>
            <w:hideMark/>
          </w:tcPr>
          <w:p w14:paraId="62E7FE2D"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w:t>
            </w:r>
          </w:p>
        </w:tc>
        <w:tc>
          <w:tcPr>
            <w:tcW w:w="903" w:type="dxa"/>
            <w:tcBorders>
              <w:top w:val="nil"/>
              <w:left w:val="nil"/>
              <w:bottom w:val="nil"/>
              <w:right w:val="nil"/>
            </w:tcBorders>
            <w:shd w:val="clear" w:color="auto" w:fill="auto"/>
            <w:noWrap/>
            <w:vAlign w:val="bottom"/>
            <w:hideMark/>
          </w:tcPr>
          <w:p w14:paraId="790EF530"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w:t>
            </w:r>
          </w:p>
        </w:tc>
      </w:tr>
      <w:tr w:rsidR="00A23F7A" w:rsidRPr="00E327D5" w14:paraId="624101B8" w14:textId="77777777" w:rsidTr="00B5765E">
        <w:trPr>
          <w:trHeight w:val="180"/>
        </w:trPr>
        <w:tc>
          <w:tcPr>
            <w:tcW w:w="5900" w:type="dxa"/>
            <w:tcBorders>
              <w:top w:val="nil"/>
              <w:left w:val="nil"/>
              <w:bottom w:val="nil"/>
              <w:right w:val="nil"/>
            </w:tcBorders>
            <w:shd w:val="clear" w:color="auto" w:fill="auto"/>
            <w:vAlign w:val="bottom"/>
            <w:hideMark/>
          </w:tcPr>
          <w:p w14:paraId="50CB6D12"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omställning och vidareutbildning högre upp i åldern (U 2019:A)</w:t>
            </w:r>
          </w:p>
        </w:tc>
        <w:tc>
          <w:tcPr>
            <w:tcW w:w="860" w:type="dxa"/>
            <w:tcBorders>
              <w:top w:val="nil"/>
              <w:left w:val="nil"/>
              <w:bottom w:val="nil"/>
              <w:right w:val="nil"/>
            </w:tcBorders>
            <w:shd w:val="clear" w:color="auto" w:fill="auto"/>
            <w:noWrap/>
            <w:vAlign w:val="bottom"/>
            <w:hideMark/>
          </w:tcPr>
          <w:p w14:paraId="272420A9"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c>
          <w:tcPr>
            <w:tcW w:w="980" w:type="dxa"/>
            <w:tcBorders>
              <w:top w:val="nil"/>
              <w:left w:val="nil"/>
              <w:bottom w:val="nil"/>
              <w:right w:val="nil"/>
            </w:tcBorders>
            <w:shd w:val="clear" w:color="auto" w:fill="auto"/>
            <w:noWrap/>
            <w:vAlign w:val="bottom"/>
            <w:hideMark/>
          </w:tcPr>
          <w:p w14:paraId="3005B40F"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1 314 </w:t>
            </w:r>
          </w:p>
        </w:tc>
        <w:tc>
          <w:tcPr>
            <w:tcW w:w="903" w:type="dxa"/>
            <w:tcBorders>
              <w:top w:val="nil"/>
              <w:left w:val="nil"/>
              <w:bottom w:val="nil"/>
              <w:right w:val="nil"/>
            </w:tcBorders>
            <w:shd w:val="clear" w:color="auto" w:fill="auto"/>
            <w:noWrap/>
            <w:vAlign w:val="bottom"/>
            <w:hideMark/>
          </w:tcPr>
          <w:p w14:paraId="65D973EC"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r>
      <w:tr w:rsidR="00A23F7A" w:rsidRPr="00E327D5" w14:paraId="3872FB0E" w14:textId="77777777" w:rsidTr="00B5765E">
        <w:trPr>
          <w:trHeight w:val="180"/>
        </w:trPr>
        <w:tc>
          <w:tcPr>
            <w:tcW w:w="5900" w:type="dxa"/>
            <w:tcBorders>
              <w:top w:val="nil"/>
              <w:left w:val="nil"/>
              <w:bottom w:val="nil"/>
              <w:right w:val="nil"/>
            </w:tcBorders>
            <w:shd w:val="clear" w:color="auto" w:fill="auto"/>
            <w:noWrap/>
            <w:vAlign w:val="bottom"/>
            <w:hideMark/>
          </w:tcPr>
          <w:p w14:paraId="72EBD9A4" w14:textId="77777777" w:rsidR="00A23F7A" w:rsidRPr="00E327D5" w:rsidRDefault="00A23F7A" w:rsidP="00B5765E">
            <w:pPr>
              <w:jc w:val="right"/>
              <w:rPr>
                <w:rFonts w:ascii="Arial" w:eastAsia="Times New Roman" w:hAnsi="Arial" w:cs="Arial"/>
                <w:sz w:val="14"/>
                <w:szCs w:val="14"/>
                <w:lang w:eastAsia="sv-SE"/>
              </w:rPr>
            </w:pPr>
          </w:p>
        </w:tc>
        <w:tc>
          <w:tcPr>
            <w:tcW w:w="860" w:type="dxa"/>
            <w:tcBorders>
              <w:top w:val="nil"/>
              <w:left w:val="nil"/>
              <w:bottom w:val="nil"/>
              <w:right w:val="nil"/>
            </w:tcBorders>
            <w:shd w:val="clear" w:color="auto" w:fill="auto"/>
            <w:noWrap/>
            <w:vAlign w:val="bottom"/>
            <w:hideMark/>
          </w:tcPr>
          <w:p w14:paraId="5D0954B3" w14:textId="77777777" w:rsidR="00A23F7A" w:rsidRPr="00E327D5" w:rsidRDefault="00A23F7A" w:rsidP="00B5765E">
            <w:pPr>
              <w:rPr>
                <w:rFonts w:eastAsia="Times New Roman" w:cs="Times New Roman"/>
                <w:lang w:eastAsia="sv-SE"/>
              </w:rPr>
            </w:pPr>
          </w:p>
        </w:tc>
        <w:tc>
          <w:tcPr>
            <w:tcW w:w="980" w:type="dxa"/>
            <w:tcBorders>
              <w:top w:val="nil"/>
              <w:left w:val="nil"/>
              <w:bottom w:val="nil"/>
              <w:right w:val="nil"/>
            </w:tcBorders>
            <w:shd w:val="clear" w:color="auto" w:fill="auto"/>
            <w:noWrap/>
            <w:vAlign w:val="bottom"/>
            <w:hideMark/>
          </w:tcPr>
          <w:p w14:paraId="4A033510" w14:textId="77777777" w:rsidR="00A23F7A" w:rsidRPr="00E327D5" w:rsidRDefault="00A23F7A" w:rsidP="00B5765E">
            <w:pPr>
              <w:rPr>
                <w:rFonts w:eastAsia="Times New Roman" w:cs="Times New Roman"/>
                <w:lang w:eastAsia="sv-SE"/>
              </w:rPr>
            </w:pPr>
          </w:p>
        </w:tc>
        <w:tc>
          <w:tcPr>
            <w:tcW w:w="903" w:type="dxa"/>
            <w:tcBorders>
              <w:top w:val="nil"/>
              <w:left w:val="nil"/>
              <w:bottom w:val="nil"/>
              <w:right w:val="nil"/>
            </w:tcBorders>
            <w:shd w:val="clear" w:color="auto" w:fill="auto"/>
            <w:noWrap/>
            <w:vAlign w:val="bottom"/>
            <w:hideMark/>
          </w:tcPr>
          <w:p w14:paraId="78177F13" w14:textId="3D020C13"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w:t>
            </w:r>
          </w:p>
        </w:tc>
      </w:tr>
      <w:tr w:rsidR="00A23F7A" w:rsidRPr="00E327D5" w14:paraId="57565CAE" w14:textId="77777777" w:rsidTr="00B5765E">
        <w:trPr>
          <w:trHeight w:val="180"/>
        </w:trPr>
        <w:tc>
          <w:tcPr>
            <w:tcW w:w="5900" w:type="dxa"/>
            <w:tcBorders>
              <w:top w:val="nil"/>
              <w:left w:val="nil"/>
              <w:bottom w:val="nil"/>
              <w:right w:val="nil"/>
            </w:tcBorders>
            <w:shd w:val="clear" w:color="auto" w:fill="auto"/>
            <w:noWrap/>
            <w:vAlign w:val="bottom"/>
            <w:hideMark/>
          </w:tcPr>
          <w:p w14:paraId="2E162B5E" w14:textId="77777777" w:rsidR="00A23F7A" w:rsidRPr="00E327D5" w:rsidRDefault="00A23F7A" w:rsidP="00B5765E">
            <w:pPr>
              <w:jc w:val="right"/>
              <w:rPr>
                <w:rFonts w:ascii="Arial" w:eastAsia="Times New Roman" w:hAnsi="Arial" w:cs="Arial"/>
                <w:b/>
                <w:bCs/>
                <w:sz w:val="14"/>
                <w:szCs w:val="14"/>
                <w:lang w:eastAsia="sv-SE"/>
              </w:rPr>
            </w:pPr>
            <w:r w:rsidRPr="00E327D5">
              <w:rPr>
                <w:rFonts w:ascii="Arial" w:eastAsia="Times New Roman" w:hAnsi="Arial" w:cs="Arial"/>
                <w:b/>
                <w:bCs/>
                <w:sz w:val="14"/>
                <w:szCs w:val="14"/>
                <w:lang w:eastAsia="sv-SE"/>
              </w:rPr>
              <w:t>Summa</w:t>
            </w:r>
          </w:p>
        </w:tc>
        <w:tc>
          <w:tcPr>
            <w:tcW w:w="860" w:type="dxa"/>
            <w:tcBorders>
              <w:top w:val="nil"/>
              <w:left w:val="nil"/>
              <w:bottom w:val="nil"/>
              <w:right w:val="nil"/>
            </w:tcBorders>
            <w:shd w:val="clear" w:color="auto" w:fill="auto"/>
            <w:noWrap/>
            <w:vAlign w:val="bottom"/>
            <w:hideMark/>
          </w:tcPr>
          <w:p w14:paraId="238A827A" w14:textId="1C17D5F2" w:rsidR="00A23F7A" w:rsidRPr="00E327D5" w:rsidRDefault="00A23F7A" w:rsidP="00B5765E">
            <w:pPr>
              <w:jc w:val="right"/>
              <w:rPr>
                <w:rFonts w:ascii="Arial" w:eastAsia="Times New Roman" w:hAnsi="Arial" w:cs="Arial"/>
                <w:b/>
                <w:bCs/>
                <w:sz w:val="14"/>
                <w:szCs w:val="14"/>
                <w:lang w:eastAsia="sv-SE"/>
              </w:rPr>
            </w:pPr>
            <w:r w:rsidRPr="00E327D5">
              <w:rPr>
                <w:rFonts w:ascii="Arial" w:eastAsia="Times New Roman" w:hAnsi="Arial" w:cs="Arial"/>
                <w:b/>
                <w:bCs/>
                <w:sz w:val="14"/>
                <w:szCs w:val="14"/>
                <w:lang w:eastAsia="sv-SE"/>
              </w:rPr>
              <w:t>2</w:t>
            </w:r>
            <w:r w:rsidR="00C53A00">
              <w:rPr>
                <w:rFonts w:ascii="Arial" w:eastAsia="Times New Roman" w:hAnsi="Arial" w:cs="Arial"/>
                <w:b/>
                <w:bCs/>
                <w:sz w:val="14"/>
                <w:szCs w:val="14"/>
                <w:lang w:eastAsia="sv-SE"/>
              </w:rPr>
              <w:t>6</w:t>
            </w:r>
            <w:r w:rsidRPr="00E327D5">
              <w:rPr>
                <w:rFonts w:ascii="Arial" w:eastAsia="Times New Roman" w:hAnsi="Arial" w:cs="Arial"/>
                <w:b/>
                <w:bCs/>
                <w:sz w:val="14"/>
                <w:szCs w:val="14"/>
                <w:lang w:eastAsia="sv-SE"/>
              </w:rPr>
              <w:t xml:space="preserve"> </w:t>
            </w:r>
            <w:r w:rsidR="00C53A00">
              <w:rPr>
                <w:rFonts w:ascii="Arial" w:eastAsia="Times New Roman" w:hAnsi="Arial" w:cs="Arial"/>
                <w:b/>
                <w:bCs/>
                <w:sz w:val="14"/>
                <w:szCs w:val="14"/>
                <w:lang w:eastAsia="sv-SE"/>
              </w:rPr>
              <w:t>58</w:t>
            </w:r>
            <w:r w:rsidRPr="00E327D5">
              <w:rPr>
                <w:rFonts w:ascii="Arial" w:eastAsia="Times New Roman" w:hAnsi="Arial" w:cs="Arial"/>
                <w:b/>
                <w:bCs/>
                <w:sz w:val="14"/>
                <w:szCs w:val="14"/>
                <w:lang w:eastAsia="sv-SE"/>
              </w:rPr>
              <w:t xml:space="preserve">5 </w:t>
            </w:r>
          </w:p>
        </w:tc>
        <w:tc>
          <w:tcPr>
            <w:tcW w:w="980" w:type="dxa"/>
            <w:tcBorders>
              <w:top w:val="nil"/>
              <w:left w:val="nil"/>
              <w:bottom w:val="nil"/>
              <w:right w:val="nil"/>
            </w:tcBorders>
            <w:shd w:val="clear" w:color="auto" w:fill="auto"/>
            <w:noWrap/>
            <w:vAlign w:val="bottom"/>
            <w:hideMark/>
          </w:tcPr>
          <w:p w14:paraId="13BC472F" w14:textId="5F0AFE9F" w:rsidR="00A23F7A" w:rsidRPr="00E327D5" w:rsidRDefault="00C53A00" w:rsidP="00B5765E">
            <w:pPr>
              <w:jc w:val="right"/>
              <w:rPr>
                <w:rFonts w:ascii="Arial" w:eastAsia="Times New Roman" w:hAnsi="Arial" w:cs="Arial"/>
                <w:b/>
                <w:bCs/>
                <w:sz w:val="14"/>
                <w:szCs w:val="14"/>
                <w:lang w:eastAsia="sv-SE"/>
              </w:rPr>
            </w:pPr>
            <w:r>
              <w:rPr>
                <w:rFonts w:ascii="Arial" w:eastAsia="Times New Roman" w:hAnsi="Arial" w:cs="Arial"/>
                <w:b/>
                <w:bCs/>
                <w:sz w:val="14"/>
                <w:szCs w:val="14"/>
                <w:lang w:eastAsia="sv-SE"/>
              </w:rPr>
              <w:t>10</w:t>
            </w:r>
            <w:r w:rsidR="00A23F7A" w:rsidRPr="00E327D5">
              <w:rPr>
                <w:rFonts w:ascii="Arial" w:eastAsia="Times New Roman" w:hAnsi="Arial" w:cs="Arial"/>
                <w:b/>
                <w:bCs/>
                <w:sz w:val="14"/>
                <w:szCs w:val="14"/>
                <w:lang w:eastAsia="sv-SE"/>
              </w:rPr>
              <w:t xml:space="preserve"> </w:t>
            </w:r>
            <w:r>
              <w:rPr>
                <w:rFonts w:ascii="Arial" w:eastAsia="Times New Roman" w:hAnsi="Arial" w:cs="Arial"/>
                <w:b/>
                <w:bCs/>
                <w:sz w:val="14"/>
                <w:szCs w:val="14"/>
                <w:lang w:eastAsia="sv-SE"/>
              </w:rPr>
              <w:t>034</w:t>
            </w:r>
            <w:r w:rsidR="00A23F7A" w:rsidRPr="00E327D5">
              <w:rPr>
                <w:rFonts w:ascii="Arial" w:eastAsia="Times New Roman" w:hAnsi="Arial" w:cs="Arial"/>
                <w:b/>
                <w:bCs/>
                <w:sz w:val="14"/>
                <w:szCs w:val="14"/>
                <w:lang w:eastAsia="sv-SE"/>
              </w:rPr>
              <w:t xml:space="preserve"> </w:t>
            </w:r>
          </w:p>
        </w:tc>
        <w:tc>
          <w:tcPr>
            <w:tcW w:w="903" w:type="dxa"/>
            <w:tcBorders>
              <w:top w:val="nil"/>
              <w:left w:val="nil"/>
              <w:bottom w:val="nil"/>
              <w:right w:val="nil"/>
            </w:tcBorders>
            <w:shd w:val="clear" w:color="auto" w:fill="auto"/>
            <w:noWrap/>
            <w:vAlign w:val="bottom"/>
            <w:hideMark/>
          </w:tcPr>
          <w:p w14:paraId="390386C7" w14:textId="3383648C" w:rsidR="00A23F7A" w:rsidRPr="00E327D5" w:rsidRDefault="00C53A00" w:rsidP="00B5765E">
            <w:pPr>
              <w:jc w:val="right"/>
              <w:rPr>
                <w:rFonts w:ascii="Arial" w:eastAsia="Times New Roman" w:hAnsi="Arial" w:cs="Arial"/>
                <w:b/>
                <w:bCs/>
                <w:sz w:val="14"/>
                <w:szCs w:val="14"/>
                <w:lang w:eastAsia="sv-SE"/>
              </w:rPr>
            </w:pPr>
            <w:r>
              <w:rPr>
                <w:rFonts w:ascii="Arial" w:eastAsia="Times New Roman" w:hAnsi="Arial" w:cs="Arial"/>
                <w:b/>
                <w:bCs/>
                <w:sz w:val="14"/>
                <w:szCs w:val="14"/>
                <w:lang w:eastAsia="sv-SE"/>
              </w:rPr>
              <w:t>509</w:t>
            </w:r>
            <w:r w:rsidR="00A23F7A" w:rsidRPr="00E327D5">
              <w:rPr>
                <w:rFonts w:ascii="Arial" w:eastAsia="Times New Roman" w:hAnsi="Arial" w:cs="Arial"/>
                <w:b/>
                <w:bCs/>
                <w:sz w:val="14"/>
                <w:szCs w:val="14"/>
                <w:lang w:eastAsia="sv-SE"/>
              </w:rPr>
              <w:t xml:space="preserve"> </w:t>
            </w:r>
          </w:p>
        </w:tc>
      </w:tr>
      <w:tr w:rsidR="00A23F7A" w:rsidRPr="00E327D5" w14:paraId="252F414D" w14:textId="77777777" w:rsidTr="00B5765E">
        <w:trPr>
          <w:trHeight w:val="180"/>
        </w:trPr>
        <w:tc>
          <w:tcPr>
            <w:tcW w:w="5900" w:type="dxa"/>
            <w:tcBorders>
              <w:top w:val="nil"/>
              <w:left w:val="nil"/>
              <w:bottom w:val="nil"/>
              <w:right w:val="nil"/>
            </w:tcBorders>
            <w:shd w:val="clear" w:color="auto" w:fill="auto"/>
            <w:noWrap/>
            <w:vAlign w:val="bottom"/>
            <w:hideMark/>
          </w:tcPr>
          <w:p w14:paraId="272E57A1" w14:textId="77777777" w:rsidR="00A23F7A" w:rsidRPr="00E327D5" w:rsidRDefault="00A23F7A" w:rsidP="00B5765E">
            <w:pPr>
              <w:jc w:val="right"/>
              <w:rPr>
                <w:rFonts w:ascii="Arial" w:eastAsia="Times New Roman" w:hAnsi="Arial" w:cs="Arial"/>
                <w:b/>
                <w:bCs/>
                <w:sz w:val="14"/>
                <w:szCs w:val="14"/>
                <w:lang w:eastAsia="sv-SE"/>
              </w:rPr>
            </w:pPr>
          </w:p>
        </w:tc>
        <w:tc>
          <w:tcPr>
            <w:tcW w:w="860" w:type="dxa"/>
            <w:tcBorders>
              <w:top w:val="nil"/>
              <w:left w:val="nil"/>
              <w:bottom w:val="nil"/>
              <w:right w:val="nil"/>
            </w:tcBorders>
            <w:shd w:val="clear" w:color="auto" w:fill="auto"/>
            <w:noWrap/>
            <w:vAlign w:val="bottom"/>
            <w:hideMark/>
          </w:tcPr>
          <w:p w14:paraId="37E47BDA" w14:textId="77777777" w:rsidR="00A23F7A" w:rsidRPr="00E327D5" w:rsidRDefault="00A23F7A" w:rsidP="00B5765E">
            <w:pPr>
              <w:rPr>
                <w:rFonts w:eastAsia="Times New Roman" w:cs="Times New Roman"/>
                <w:lang w:eastAsia="sv-SE"/>
              </w:rPr>
            </w:pPr>
          </w:p>
        </w:tc>
        <w:tc>
          <w:tcPr>
            <w:tcW w:w="980" w:type="dxa"/>
            <w:tcBorders>
              <w:top w:val="nil"/>
              <w:left w:val="nil"/>
              <w:bottom w:val="nil"/>
              <w:right w:val="nil"/>
            </w:tcBorders>
            <w:shd w:val="clear" w:color="auto" w:fill="auto"/>
            <w:noWrap/>
            <w:vAlign w:val="bottom"/>
            <w:hideMark/>
          </w:tcPr>
          <w:p w14:paraId="53703528" w14:textId="77777777" w:rsidR="00A23F7A" w:rsidRPr="00E327D5" w:rsidRDefault="00A23F7A" w:rsidP="00B5765E">
            <w:pPr>
              <w:jc w:val="right"/>
              <w:rPr>
                <w:rFonts w:eastAsia="Times New Roman" w:cs="Times New Roman"/>
                <w:lang w:eastAsia="sv-SE"/>
              </w:rPr>
            </w:pPr>
          </w:p>
        </w:tc>
        <w:tc>
          <w:tcPr>
            <w:tcW w:w="903" w:type="dxa"/>
            <w:tcBorders>
              <w:top w:val="nil"/>
              <w:left w:val="nil"/>
              <w:bottom w:val="nil"/>
              <w:right w:val="nil"/>
            </w:tcBorders>
            <w:shd w:val="clear" w:color="auto" w:fill="auto"/>
            <w:noWrap/>
            <w:vAlign w:val="bottom"/>
            <w:hideMark/>
          </w:tcPr>
          <w:p w14:paraId="12B42D01" w14:textId="77777777" w:rsidR="00A23F7A" w:rsidRPr="00E327D5" w:rsidRDefault="00A23F7A" w:rsidP="00B5765E">
            <w:pPr>
              <w:rPr>
                <w:rFonts w:eastAsia="Times New Roman" w:cs="Times New Roman"/>
                <w:lang w:eastAsia="sv-SE"/>
              </w:rPr>
            </w:pPr>
          </w:p>
        </w:tc>
      </w:tr>
      <w:tr w:rsidR="00A23F7A" w:rsidRPr="00E327D5" w14:paraId="2D9E5AFE" w14:textId="77777777" w:rsidTr="00B5765E">
        <w:trPr>
          <w:trHeight w:val="180"/>
        </w:trPr>
        <w:tc>
          <w:tcPr>
            <w:tcW w:w="5900" w:type="dxa"/>
            <w:tcBorders>
              <w:top w:val="nil"/>
              <w:left w:val="nil"/>
              <w:bottom w:val="nil"/>
              <w:right w:val="nil"/>
            </w:tcBorders>
            <w:shd w:val="clear" w:color="auto" w:fill="auto"/>
            <w:noWrap/>
            <w:vAlign w:val="bottom"/>
            <w:hideMark/>
          </w:tcPr>
          <w:p w14:paraId="20E8FAD2" w14:textId="77777777" w:rsidR="00A23F7A" w:rsidRPr="00E327D5" w:rsidRDefault="00A23F7A" w:rsidP="00B5765E">
            <w:pPr>
              <w:rPr>
                <w:rFonts w:ascii="Arial" w:eastAsia="Times New Roman" w:hAnsi="Arial" w:cs="Arial"/>
                <w:b/>
                <w:bCs/>
                <w:sz w:val="14"/>
                <w:szCs w:val="14"/>
                <w:lang w:eastAsia="sv-SE"/>
              </w:rPr>
            </w:pPr>
            <w:r w:rsidRPr="00E327D5">
              <w:rPr>
                <w:rFonts w:ascii="Arial" w:eastAsia="Times New Roman" w:hAnsi="Arial" w:cs="Arial"/>
                <w:b/>
                <w:bCs/>
                <w:sz w:val="14"/>
                <w:szCs w:val="14"/>
                <w:lang w:eastAsia="sv-SE"/>
              </w:rPr>
              <w:t xml:space="preserve">Kommittéer som fortsätter sin verksamhet </w:t>
            </w:r>
          </w:p>
        </w:tc>
        <w:tc>
          <w:tcPr>
            <w:tcW w:w="860" w:type="dxa"/>
            <w:tcBorders>
              <w:top w:val="nil"/>
              <w:left w:val="nil"/>
              <w:bottom w:val="nil"/>
              <w:right w:val="nil"/>
            </w:tcBorders>
            <w:shd w:val="clear" w:color="auto" w:fill="auto"/>
            <w:noWrap/>
            <w:vAlign w:val="bottom"/>
            <w:hideMark/>
          </w:tcPr>
          <w:p w14:paraId="24EB0795" w14:textId="77777777" w:rsidR="00A23F7A" w:rsidRPr="00E327D5" w:rsidRDefault="00A23F7A" w:rsidP="00B5765E">
            <w:pPr>
              <w:rPr>
                <w:rFonts w:ascii="Arial" w:eastAsia="Times New Roman" w:hAnsi="Arial" w:cs="Arial"/>
                <w:b/>
                <w:bCs/>
                <w:sz w:val="14"/>
                <w:szCs w:val="14"/>
                <w:lang w:eastAsia="sv-SE"/>
              </w:rPr>
            </w:pPr>
          </w:p>
        </w:tc>
        <w:tc>
          <w:tcPr>
            <w:tcW w:w="980" w:type="dxa"/>
            <w:tcBorders>
              <w:top w:val="nil"/>
              <w:left w:val="nil"/>
              <w:bottom w:val="nil"/>
              <w:right w:val="nil"/>
            </w:tcBorders>
            <w:shd w:val="clear" w:color="auto" w:fill="auto"/>
            <w:noWrap/>
            <w:vAlign w:val="bottom"/>
            <w:hideMark/>
          </w:tcPr>
          <w:p w14:paraId="678EA8EE" w14:textId="77777777" w:rsidR="00A23F7A" w:rsidRPr="00E327D5" w:rsidRDefault="00A23F7A" w:rsidP="00B5765E">
            <w:pPr>
              <w:rPr>
                <w:rFonts w:eastAsia="Times New Roman" w:cs="Times New Roman"/>
                <w:lang w:eastAsia="sv-SE"/>
              </w:rPr>
            </w:pPr>
          </w:p>
        </w:tc>
        <w:tc>
          <w:tcPr>
            <w:tcW w:w="903" w:type="dxa"/>
            <w:tcBorders>
              <w:top w:val="nil"/>
              <w:left w:val="nil"/>
              <w:bottom w:val="nil"/>
              <w:right w:val="nil"/>
            </w:tcBorders>
            <w:shd w:val="clear" w:color="auto" w:fill="auto"/>
            <w:noWrap/>
            <w:vAlign w:val="bottom"/>
            <w:hideMark/>
          </w:tcPr>
          <w:p w14:paraId="66F3AF70" w14:textId="77777777" w:rsidR="00A23F7A" w:rsidRPr="00E327D5" w:rsidRDefault="00A23F7A" w:rsidP="00B5765E">
            <w:pPr>
              <w:rPr>
                <w:rFonts w:eastAsia="Times New Roman" w:cs="Times New Roman"/>
                <w:lang w:eastAsia="sv-SE"/>
              </w:rPr>
            </w:pPr>
          </w:p>
        </w:tc>
      </w:tr>
      <w:tr w:rsidR="00A23F7A" w:rsidRPr="00E327D5" w14:paraId="589F5434" w14:textId="77777777" w:rsidTr="00B5765E">
        <w:trPr>
          <w:trHeight w:val="180"/>
        </w:trPr>
        <w:tc>
          <w:tcPr>
            <w:tcW w:w="5900" w:type="dxa"/>
            <w:tcBorders>
              <w:top w:val="nil"/>
              <w:left w:val="nil"/>
              <w:bottom w:val="nil"/>
              <w:right w:val="nil"/>
            </w:tcBorders>
            <w:shd w:val="clear" w:color="auto" w:fill="auto"/>
            <w:noWrap/>
            <w:vAlign w:val="bottom"/>
            <w:hideMark/>
          </w:tcPr>
          <w:p w14:paraId="2F158D0E" w14:textId="77777777" w:rsidR="00A23F7A" w:rsidRPr="00E327D5" w:rsidRDefault="00A23F7A" w:rsidP="00B5765E">
            <w:pPr>
              <w:rPr>
                <w:rFonts w:ascii="Arial" w:eastAsia="Times New Roman" w:hAnsi="Arial" w:cs="Arial"/>
                <w:b/>
                <w:bCs/>
                <w:sz w:val="14"/>
                <w:szCs w:val="14"/>
                <w:lang w:eastAsia="sv-SE"/>
              </w:rPr>
            </w:pPr>
            <w:r w:rsidRPr="00E327D5">
              <w:rPr>
                <w:rFonts w:ascii="Arial" w:eastAsia="Times New Roman" w:hAnsi="Arial" w:cs="Arial"/>
                <w:b/>
                <w:bCs/>
                <w:sz w:val="14"/>
                <w:szCs w:val="14"/>
                <w:lang w:eastAsia="sv-SE"/>
              </w:rPr>
              <w:t>efter den 1 januari 2020</w:t>
            </w:r>
          </w:p>
        </w:tc>
        <w:tc>
          <w:tcPr>
            <w:tcW w:w="860" w:type="dxa"/>
            <w:tcBorders>
              <w:top w:val="nil"/>
              <w:left w:val="nil"/>
              <w:bottom w:val="nil"/>
              <w:right w:val="nil"/>
            </w:tcBorders>
            <w:shd w:val="clear" w:color="auto" w:fill="auto"/>
            <w:noWrap/>
            <w:vAlign w:val="bottom"/>
            <w:hideMark/>
          </w:tcPr>
          <w:p w14:paraId="68D11033" w14:textId="77777777" w:rsidR="00A23F7A" w:rsidRPr="00E327D5" w:rsidRDefault="00A23F7A" w:rsidP="00B5765E">
            <w:pPr>
              <w:rPr>
                <w:rFonts w:ascii="Arial" w:eastAsia="Times New Roman" w:hAnsi="Arial" w:cs="Arial"/>
                <w:b/>
                <w:bCs/>
                <w:sz w:val="14"/>
                <w:szCs w:val="14"/>
                <w:lang w:eastAsia="sv-SE"/>
              </w:rPr>
            </w:pPr>
          </w:p>
        </w:tc>
        <w:tc>
          <w:tcPr>
            <w:tcW w:w="980" w:type="dxa"/>
            <w:tcBorders>
              <w:top w:val="nil"/>
              <w:left w:val="nil"/>
              <w:bottom w:val="nil"/>
              <w:right w:val="nil"/>
            </w:tcBorders>
            <w:shd w:val="clear" w:color="auto" w:fill="auto"/>
            <w:noWrap/>
            <w:vAlign w:val="bottom"/>
            <w:hideMark/>
          </w:tcPr>
          <w:p w14:paraId="3767649F" w14:textId="77777777" w:rsidR="00A23F7A" w:rsidRPr="00E327D5" w:rsidRDefault="00A23F7A" w:rsidP="00B5765E">
            <w:pPr>
              <w:rPr>
                <w:rFonts w:eastAsia="Times New Roman" w:cs="Times New Roman"/>
                <w:lang w:eastAsia="sv-SE"/>
              </w:rPr>
            </w:pPr>
          </w:p>
        </w:tc>
        <w:tc>
          <w:tcPr>
            <w:tcW w:w="903" w:type="dxa"/>
            <w:tcBorders>
              <w:top w:val="nil"/>
              <w:left w:val="nil"/>
              <w:bottom w:val="nil"/>
              <w:right w:val="nil"/>
            </w:tcBorders>
            <w:shd w:val="clear" w:color="auto" w:fill="auto"/>
            <w:noWrap/>
            <w:vAlign w:val="bottom"/>
            <w:hideMark/>
          </w:tcPr>
          <w:p w14:paraId="148BF76A" w14:textId="77777777" w:rsidR="00A23F7A" w:rsidRPr="00E327D5" w:rsidRDefault="00A23F7A" w:rsidP="00B5765E">
            <w:pPr>
              <w:rPr>
                <w:rFonts w:eastAsia="Times New Roman" w:cs="Times New Roman"/>
                <w:lang w:eastAsia="sv-SE"/>
              </w:rPr>
            </w:pPr>
          </w:p>
        </w:tc>
      </w:tr>
      <w:tr w:rsidR="00A23F7A" w:rsidRPr="00E327D5" w14:paraId="18C83B48" w14:textId="77777777" w:rsidTr="00B5765E">
        <w:trPr>
          <w:trHeight w:val="180"/>
        </w:trPr>
        <w:tc>
          <w:tcPr>
            <w:tcW w:w="5900" w:type="dxa"/>
            <w:tcBorders>
              <w:top w:val="nil"/>
              <w:left w:val="nil"/>
              <w:bottom w:val="nil"/>
              <w:right w:val="nil"/>
            </w:tcBorders>
            <w:shd w:val="clear" w:color="auto" w:fill="auto"/>
            <w:noWrap/>
            <w:vAlign w:val="bottom"/>
            <w:hideMark/>
          </w:tcPr>
          <w:p w14:paraId="736E3FA8" w14:textId="77777777" w:rsidR="00A23F7A" w:rsidRPr="00E327D5" w:rsidRDefault="00A23F7A" w:rsidP="00B5765E">
            <w:pPr>
              <w:rPr>
                <w:rFonts w:eastAsia="Times New Roman" w:cs="Times New Roman"/>
                <w:lang w:eastAsia="sv-SE"/>
              </w:rPr>
            </w:pPr>
          </w:p>
        </w:tc>
        <w:tc>
          <w:tcPr>
            <w:tcW w:w="860" w:type="dxa"/>
            <w:tcBorders>
              <w:top w:val="nil"/>
              <w:left w:val="nil"/>
              <w:bottom w:val="nil"/>
              <w:right w:val="nil"/>
            </w:tcBorders>
            <w:shd w:val="clear" w:color="auto" w:fill="auto"/>
            <w:noWrap/>
            <w:vAlign w:val="bottom"/>
            <w:hideMark/>
          </w:tcPr>
          <w:p w14:paraId="678CF808" w14:textId="77777777" w:rsidR="00A23F7A" w:rsidRPr="00E327D5" w:rsidRDefault="00A23F7A" w:rsidP="00B5765E">
            <w:pPr>
              <w:rPr>
                <w:rFonts w:eastAsia="Times New Roman" w:cs="Times New Roman"/>
                <w:lang w:eastAsia="sv-SE"/>
              </w:rPr>
            </w:pPr>
          </w:p>
        </w:tc>
        <w:tc>
          <w:tcPr>
            <w:tcW w:w="980" w:type="dxa"/>
            <w:tcBorders>
              <w:top w:val="nil"/>
              <w:left w:val="nil"/>
              <w:bottom w:val="nil"/>
              <w:right w:val="nil"/>
            </w:tcBorders>
            <w:shd w:val="clear" w:color="auto" w:fill="auto"/>
            <w:noWrap/>
            <w:vAlign w:val="bottom"/>
            <w:hideMark/>
          </w:tcPr>
          <w:p w14:paraId="2614293E" w14:textId="77777777" w:rsidR="00A23F7A" w:rsidRPr="00E327D5" w:rsidRDefault="00A23F7A" w:rsidP="00B5765E">
            <w:pPr>
              <w:rPr>
                <w:rFonts w:eastAsia="Times New Roman" w:cs="Times New Roman"/>
                <w:lang w:eastAsia="sv-SE"/>
              </w:rPr>
            </w:pPr>
          </w:p>
        </w:tc>
        <w:tc>
          <w:tcPr>
            <w:tcW w:w="903" w:type="dxa"/>
            <w:tcBorders>
              <w:top w:val="nil"/>
              <w:left w:val="nil"/>
              <w:bottom w:val="nil"/>
              <w:right w:val="nil"/>
            </w:tcBorders>
            <w:shd w:val="clear" w:color="auto" w:fill="auto"/>
            <w:noWrap/>
            <w:vAlign w:val="bottom"/>
            <w:hideMark/>
          </w:tcPr>
          <w:p w14:paraId="6E7EFD4C" w14:textId="77777777" w:rsidR="00A23F7A" w:rsidRPr="00E327D5" w:rsidRDefault="00A23F7A" w:rsidP="00B5765E">
            <w:pPr>
              <w:rPr>
                <w:rFonts w:eastAsia="Times New Roman" w:cs="Times New Roman"/>
                <w:lang w:eastAsia="sv-SE"/>
              </w:rPr>
            </w:pPr>
          </w:p>
        </w:tc>
      </w:tr>
      <w:tr w:rsidR="00A23F7A" w:rsidRPr="00E327D5" w14:paraId="45BB80D4" w14:textId="77777777" w:rsidTr="00B5765E">
        <w:trPr>
          <w:trHeight w:val="180"/>
        </w:trPr>
        <w:tc>
          <w:tcPr>
            <w:tcW w:w="5900" w:type="dxa"/>
            <w:tcBorders>
              <w:top w:val="nil"/>
              <w:left w:val="nil"/>
              <w:bottom w:val="nil"/>
              <w:right w:val="nil"/>
            </w:tcBorders>
            <w:shd w:val="clear" w:color="auto" w:fill="auto"/>
            <w:noWrap/>
            <w:vAlign w:val="bottom"/>
            <w:hideMark/>
          </w:tcPr>
          <w:p w14:paraId="5496F792"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Forskningsberedningen (Ju 83:B)</w:t>
            </w:r>
          </w:p>
        </w:tc>
        <w:tc>
          <w:tcPr>
            <w:tcW w:w="860" w:type="dxa"/>
            <w:tcBorders>
              <w:top w:val="nil"/>
              <w:left w:val="nil"/>
              <w:bottom w:val="nil"/>
              <w:right w:val="nil"/>
            </w:tcBorders>
            <w:shd w:val="clear" w:color="auto" w:fill="auto"/>
            <w:noWrap/>
            <w:vAlign w:val="bottom"/>
            <w:hideMark/>
          </w:tcPr>
          <w:p w14:paraId="3EA481A4"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161 </w:t>
            </w:r>
          </w:p>
        </w:tc>
        <w:tc>
          <w:tcPr>
            <w:tcW w:w="980" w:type="dxa"/>
            <w:tcBorders>
              <w:top w:val="nil"/>
              <w:left w:val="nil"/>
              <w:bottom w:val="nil"/>
              <w:right w:val="nil"/>
            </w:tcBorders>
            <w:shd w:val="clear" w:color="auto" w:fill="auto"/>
            <w:noWrap/>
            <w:vAlign w:val="bottom"/>
            <w:hideMark/>
          </w:tcPr>
          <w:p w14:paraId="480E561B"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c>
          <w:tcPr>
            <w:tcW w:w="903" w:type="dxa"/>
            <w:tcBorders>
              <w:top w:val="nil"/>
              <w:left w:val="nil"/>
              <w:bottom w:val="nil"/>
              <w:right w:val="nil"/>
            </w:tcBorders>
            <w:shd w:val="clear" w:color="auto" w:fill="auto"/>
            <w:noWrap/>
            <w:vAlign w:val="bottom"/>
            <w:hideMark/>
          </w:tcPr>
          <w:p w14:paraId="690A285E"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r>
      <w:tr w:rsidR="00A23F7A" w:rsidRPr="00E327D5" w14:paraId="4220AD43" w14:textId="77777777" w:rsidTr="00B5765E">
        <w:trPr>
          <w:trHeight w:val="180"/>
        </w:trPr>
        <w:tc>
          <w:tcPr>
            <w:tcW w:w="5900" w:type="dxa"/>
            <w:tcBorders>
              <w:top w:val="nil"/>
              <w:left w:val="nil"/>
              <w:bottom w:val="nil"/>
              <w:right w:val="nil"/>
            </w:tcBorders>
            <w:shd w:val="clear" w:color="auto" w:fill="auto"/>
            <w:noWrap/>
            <w:vAlign w:val="bottom"/>
            <w:hideMark/>
          </w:tcPr>
          <w:p w14:paraId="454A2752"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Kommittén Svenska Unescorådet (U 2012:01)</w:t>
            </w:r>
          </w:p>
        </w:tc>
        <w:tc>
          <w:tcPr>
            <w:tcW w:w="860" w:type="dxa"/>
            <w:tcBorders>
              <w:top w:val="nil"/>
              <w:left w:val="nil"/>
              <w:bottom w:val="nil"/>
              <w:right w:val="nil"/>
            </w:tcBorders>
            <w:shd w:val="clear" w:color="auto" w:fill="auto"/>
            <w:noWrap/>
            <w:vAlign w:val="bottom"/>
            <w:hideMark/>
          </w:tcPr>
          <w:p w14:paraId="48D35A9E"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54 938 </w:t>
            </w:r>
          </w:p>
        </w:tc>
        <w:tc>
          <w:tcPr>
            <w:tcW w:w="980" w:type="dxa"/>
            <w:tcBorders>
              <w:top w:val="nil"/>
              <w:left w:val="nil"/>
              <w:bottom w:val="nil"/>
              <w:right w:val="nil"/>
            </w:tcBorders>
            <w:shd w:val="clear" w:color="auto" w:fill="auto"/>
            <w:noWrap/>
            <w:vAlign w:val="bottom"/>
            <w:hideMark/>
          </w:tcPr>
          <w:p w14:paraId="6F483377"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7 027 </w:t>
            </w:r>
          </w:p>
        </w:tc>
        <w:tc>
          <w:tcPr>
            <w:tcW w:w="903" w:type="dxa"/>
            <w:tcBorders>
              <w:top w:val="nil"/>
              <w:left w:val="nil"/>
              <w:bottom w:val="nil"/>
              <w:right w:val="nil"/>
            </w:tcBorders>
            <w:shd w:val="clear" w:color="auto" w:fill="auto"/>
            <w:noWrap/>
            <w:vAlign w:val="bottom"/>
            <w:hideMark/>
          </w:tcPr>
          <w:p w14:paraId="3FEB54CA"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70 </w:t>
            </w:r>
          </w:p>
        </w:tc>
      </w:tr>
      <w:tr w:rsidR="00A23F7A" w:rsidRPr="00E327D5" w14:paraId="4AFF3C00" w14:textId="77777777" w:rsidTr="00B5765E">
        <w:trPr>
          <w:trHeight w:val="180"/>
        </w:trPr>
        <w:tc>
          <w:tcPr>
            <w:tcW w:w="5900" w:type="dxa"/>
            <w:tcBorders>
              <w:top w:val="nil"/>
              <w:left w:val="nil"/>
              <w:bottom w:val="nil"/>
              <w:right w:val="nil"/>
            </w:tcBorders>
            <w:shd w:val="clear" w:color="auto" w:fill="auto"/>
            <w:vAlign w:val="bottom"/>
            <w:hideMark/>
          </w:tcPr>
          <w:p w14:paraId="7AA3C20C"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Utredningen om elevers möjligheter att nå kunskapskraven (U 2017:07)</w:t>
            </w:r>
          </w:p>
        </w:tc>
        <w:tc>
          <w:tcPr>
            <w:tcW w:w="860" w:type="dxa"/>
            <w:tcBorders>
              <w:top w:val="nil"/>
              <w:left w:val="nil"/>
              <w:bottom w:val="nil"/>
              <w:right w:val="nil"/>
            </w:tcBorders>
            <w:shd w:val="clear" w:color="auto" w:fill="auto"/>
            <w:noWrap/>
            <w:vAlign w:val="bottom"/>
            <w:hideMark/>
          </w:tcPr>
          <w:p w14:paraId="775836F9"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2 833 </w:t>
            </w:r>
          </w:p>
        </w:tc>
        <w:tc>
          <w:tcPr>
            <w:tcW w:w="980" w:type="dxa"/>
            <w:tcBorders>
              <w:top w:val="nil"/>
              <w:left w:val="nil"/>
              <w:bottom w:val="nil"/>
              <w:right w:val="nil"/>
            </w:tcBorders>
            <w:shd w:val="clear" w:color="auto" w:fill="auto"/>
            <w:noWrap/>
            <w:vAlign w:val="bottom"/>
            <w:hideMark/>
          </w:tcPr>
          <w:p w14:paraId="0E41EEF6"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1 859 </w:t>
            </w:r>
          </w:p>
        </w:tc>
        <w:tc>
          <w:tcPr>
            <w:tcW w:w="903" w:type="dxa"/>
            <w:tcBorders>
              <w:top w:val="nil"/>
              <w:left w:val="nil"/>
              <w:bottom w:val="nil"/>
              <w:right w:val="nil"/>
            </w:tcBorders>
            <w:shd w:val="clear" w:color="auto" w:fill="auto"/>
            <w:noWrap/>
            <w:vAlign w:val="bottom"/>
            <w:hideMark/>
          </w:tcPr>
          <w:p w14:paraId="12791AA1"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7 </w:t>
            </w:r>
          </w:p>
        </w:tc>
      </w:tr>
      <w:tr w:rsidR="00A23F7A" w:rsidRPr="00E327D5" w14:paraId="6AD25C1D" w14:textId="77777777" w:rsidTr="00B5765E">
        <w:trPr>
          <w:trHeight w:val="180"/>
        </w:trPr>
        <w:tc>
          <w:tcPr>
            <w:tcW w:w="5900" w:type="dxa"/>
            <w:tcBorders>
              <w:top w:val="nil"/>
              <w:left w:val="nil"/>
              <w:bottom w:val="nil"/>
              <w:right w:val="nil"/>
            </w:tcBorders>
            <w:shd w:val="clear" w:color="auto" w:fill="auto"/>
            <w:vAlign w:val="bottom"/>
            <w:hideMark/>
          </w:tcPr>
          <w:p w14:paraId="3CAD979A"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Utredningen om planering och dimensionering av </w:t>
            </w:r>
            <w:proofErr w:type="spellStart"/>
            <w:r w:rsidRPr="00E327D5">
              <w:rPr>
                <w:rFonts w:ascii="Arial" w:eastAsia="Times New Roman" w:hAnsi="Arial" w:cs="Arial"/>
                <w:sz w:val="14"/>
                <w:szCs w:val="14"/>
                <w:lang w:eastAsia="sv-SE"/>
              </w:rPr>
              <w:t>komvux</w:t>
            </w:r>
            <w:proofErr w:type="spellEnd"/>
            <w:r w:rsidRPr="00E327D5">
              <w:rPr>
                <w:rFonts w:ascii="Arial" w:eastAsia="Times New Roman" w:hAnsi="Arial" w:cs="Arial"/>
                <w:sz w:val="14"/>
                <w:szCs w:val="14"/>
                <w:lang w:eastAsia="sv-SE"/>
              </w:rPr>
              <w:t xml:space="preserve"> och gymnasieskola (U 2</w:t>
            </w:r>
            <w:r>
              <w:rPr>
                <w:rFonts w:ascii="Arial" w:eastAsia="Times New Roman" w:hAnsi="Arial" w:cs="Arial"/>
                <w:sz w:val="14"/>
                <w:szCs w:val="14"/>
                <w:lang w:eastAsia="sv-SE"/>
              </w:rPr>
              <w:t>0</w:t>
            </w:r>
            <w:r w:rsidRPr="00E327D5">
              <w:rPr>
                <w:rFonts w:ascii="Arial" w:eastAsia="Times New Roman" w:hAnsi="Arial" w:cs="Arial"/>
                <w:sz w:val="14"/>
                <w:szCs w:val="14"/>
                <w:lang w:eastAsia="sv-SE"/>
              </w:rPr>
              <w:t>18:01)</w:t>
            </w:r>
          </w:p>
        </w:tc>
        <w:tc>
          <w:tcPr>
            <w:tcW w:w="860" w:type="dxa"/>
            <w:tcBorders>
              <w:top w:val="nil"/>
              <w:left w:val="nil"/>
              <w:bottom w:val="nil"/>
              <w:right w:val="nil"/>
            </w:tcBorders>
            <w:shd w:val="clear" w:color="auto" w:fill="auto"/>
            <w:noWrap/>
            <w:vAlign w:val="bottom"/>
            <w:hideMark/>
          </w:tcPr>
          <w:p w14:paraId="6A9DD359"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3 410 </w:t>
            </w:r>
          </w:p>
        </w:tc>
        <w:tc>
          <w:tcPr>
            <w:tcW w:w="980" w:type="dxa"/>
            <w:tcBorders>
              <w:top w:val="nil"/>
              <w:left w:val="nil"/>
              <w:bottom w:val="nil"/>
              <w:right w:val="nil"/>
            </w:tcBorders>
            <w:shd w:val="clear" w:color="auto" w:fill="auto"/>
            <w:noWrap/>
            <w:vAlign w:val="bottom"/>
            <w:hideMark/>
          </w:tcPr>
          <w:p w14:paraId="43C1E675"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6 082 </w:t>
            </w:r>
          </w:p>
        </w:tc>
        <w:tc>
          <w:tcPr>
            <w:tcW w:w="903" w:type="dxa"/>
            <w:tcBorders>
              <w:top w:val="nil"/>
              <w:left w:val="nil"/>
              <w:bottom w:val="nil"/>
              <w:right w:val="nil"/>
            </w:tcBorders>
            <w:shd w:val="clear" w:color="auto" w:fill="auto"/>
            <w:noWrap/>
            <w:vAlign w:val="bottom"/>
            <w:hideMark/>
          </w:tcPr>
          <w:p w14:paraId="00B2EA47"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132 </w:t>
            </w:r>
          </w:p>
        </w:tc>
      </w:tr>
      <w:tr w:rsidR="00A23F7A" w:rsidRPr="00E327D5" w14:paraId="251FDA3D" w14:textId="77777777" w:rsidTr="00B5765E">
        <w:trPr>
          <w:trHeight w:val="180"/>
        </w:trPr>
        <w:tc>
          <w:tcPr>
            <w:tcW w:w="5900" w:type="dxa"/>
            <w:tcBorders>
              <w:top w:val="nil"/>
              <w:left w:val="nil"/>
              <w:bottom w:val="nil"/>
              <w:right w:val="nil"/>
            </w:tcBorders>
            <w:shd w:val="clear" w:color="auto" w:fill="auto"/>
            <w:vAlign w:val="bottom"/>
            <w:hideMark/>
          </w:tcPr>
          <w:p w14:paraId="2194E4AE"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Betygsutredningen 2018 (U 2</w:t>
            </w:r>
            <w:r>
              <w:rPr>
                <w:rFonts w:ascii="Arial" w:eastAsia="Times New Roman" w:hAnsi="Arial" w:cs="Arial"/>
                <w:sz w:val="14"/>
                <w:szCs w:val="14"/>
                <w:lang w:eastAsia="sv-SE"/>
              </w:rPr>
              <w:t>0</w:t>
            </w:r>
            <w:r w:rsidRPr="00E327D5">
              <w:rPr>
                <w:rFonts w:ascii="Arial" w:eastAsia="Times New Roman" w:hAnsi="Arial" w:cs="Arial"/>
                <w:sz w:val="14"/>
                <w:szCs w:val="14"/>
                <w:lang w:eastAsia="sv-SE"/>
              </w:rPr>
              <w:t>18:03)</w:t>
            </w:r>
          </w:p>
        </w:tc>
        <w:tc>
          <w:tcPr>
            <w:tcW w:w="860" w:type="dxa"/>
            <w:tcBorders>
              <w:top w:val="nil"/>
              <w:left w:val="nil"/>
              <w:bottom w:val="nil"/>
              <w:right w:val="nil"/>
            </w:tcBorders>
            <w:shd w:val="clear" w:color="auto" w:fill="auto"/>
            <w:noWrap/>
            <w:vAlign w:val="bottom"/>
            <w:hideMark/>
          </w:tcPr>
          <w:p w14:paraId="6815B5BC"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1 917 </w:t>
            </w:r>
          </w:p>
        </w:tc>
        <w:tc>
          <w:tcPr>
            <w:tcW w:w="980" w:type="dxa"/>
            <w:tcBorders>
              <w:top w:val="nil"/>
              <w:left w:val="nil"/>
              <w:bottom w:val="nil"/>
              <w:right w:val="nil"/>
            </w:tcBorders>
            <w:shd w:val="clear" w:color="auto" w:fill="auto"/>
            <w:noWrap/>
            <w:vAlign w:val="bottom"/>
            <w:hideMark/>
          </w:tcPr>
          <w:p w14:paraId="23E9D4ED"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3 425 </w:t>
            </w:r>
          </w:p>
        </w:tc>
        <w:tc>
          <w:tcPr>
            <w:tcW w:w="903" w:type="dxa"/>
            <w:tcBorders>
              <w:top w:val="nil"/>
              <w:left w:val="nil"/>
              <w:bottom w:val="nil"/>
              <w:right w:val="nil"/>
            </w:tcBorders>
            <w:shd w:val="clear" w:color="auto" w:fill="auto"/>
            <w:noWrap/>
            <w:vAlign w:val="bottom"/>
            <w:hideMark/>
          </w:tcPr>
          <w:p w14:paraId="5C9A4397"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167 </w:t>
            </w:r>
          </w:p>
        </w:tc>
      </w:tr>
    </w:tbl>
    <w:p w14:paraId="52041C98" w14:textId="77777777" w:rsidR="00A23F7A" w:rsidRDefault="00A23F7A" w:rsidP="00B5765E"/>
    <w:p w14:paraId="02C9C32C" w14:textId="77777777" w:rsidR="00A23F7A" w:rsidRDefault="00A23F7A">
      <w:r>
        <w:br w:type="page"/>
      </w:r>
    </w:p>
    <w:tbl>
      <w:tblPr>
        <w:tblW w:w="5940" w:type="dxa"/>
        <w:tblCellMar>
          <w:left w:w="70" w:type="dxa"/>
          <w:right w:w="70" w:type="dxa"/>
        </w:tblCellMar>
        <w:tblLook w:val="04A0" w:firstRow="1" w:lastRow="0" w:firstColumn="1" w:lastColumn="0" w:noHBand="0" w:noVBand="1"/>
      </w:tblPr>
      <w:tblGrid>
        <w:gridCol w:w="680"/>
        <w:gridCol w:w="760"/>
        <w:gridCol w:w="820"/>
        <w:gridCol w:w="920"/>
        <w:gridCol w:w="1000"/>
        <w:gridCol w:w="1000"/>
        <w:gridCol w:w="760"/>
      </w:tblGrid>
      <w:tr w:rsidR="00A23F7A" w:rsidRPr="00E327D5" w14:paraId="588CF931" w14:textId="77777777" w:rsidTr="00B5765E">
        <w:trPr>
          <w:trHeight w:val="180"/>
        </w:trPr>
        <w:tc>
          <w:tcPr>
            <w:tcW w:w="680" w:type="dxa"/>
            <w:tcBorders>
              <w:top w:val="nil"/>
              <w:left w:val="nil"/>
              <w:bottom w:val="nil"/>
              <w:right w:val="nil"/>
            </w:tcBorders>
            <w:shd w:val="clear" w:color="auto" w:fill="auto"/>
            <w:noWrap/>
            <w:vAlign w:val="bottom"/>
            <w:hideMark/>
          </w:tcPr>
          <w:p w14:paraId="11511B32" w14:textId="77777777" w:rsidR="00A23F7A" w:rsidRPr="00E327D5" w:rsidRDefault="00A23F7A" w:rsidP="00B5765E">
            <w:pPr>
              <w:rPr>
                <w:rFonts w:eastAsia="Times New Roman" w:cs="Times New Roman"/>
                <w:sz w:val="24"/>
                <w:szCs w:val="24"/>
                <w:lang w:eastAsia="sv-SE"/>
              </w:rPr>
            </w:pPr>
          </w:p>
        </w:tc>
        <w:tc>
          <w:tcPr>
            <w:tcW w:w="760" w:type="dxa"/>
            <w:tcBorders>
              <w:top w:val="nil"/>
              <w:left w:val="nil"/>
              <w:bottom w:val="nil"/>
              <w:right w:val="nil"/>
            </w:tcBorders>
            <w:shd w:val="clear" w:color="auto" w:fill="auto"/>
            <w:noWrap/>
            <w:vAlign w:val="bottom"/>
            <w:hideMark/>
          </w:tcPr>
          <w:p w14:paraId="6F8D0715" w14:textId="77777777" w:rsidR="00A23F7A" w:rsidRPr="00E327D5"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1055B122" w14:textId="77777777" w:rsidR="00A23F7A" w:rsidRPr="00E327D5" w:rsidRDefault="00A23F7A" w:rsidP="00B5765E">
            <w:pPr>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42792C9C" w14:textId="77777777" w:rsidR="00A23F7A" w:rsidRPr="00E327D5"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3DB12C8C" w14:textId="77777777" w:rsidR="00A23F7A" w:rsidRPr="00E327D5"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5106C276" w14:textId="77777777" w:rsidR="00A23F7A" w:rsidRPr="00E327D5" w:rsidRDefault="00A23F7A" w:rsidP="00B5765E">
            <w:pPr>
              <w:rPr>
                <w:rFonts w:eastAsia="Times New Roman" w:cs="Times New Roman"/>
                <w:lang w:eastAsia="sv-SE"/>
              </w:rPr>
            </w:pPr>
          </w:p>
        </w:tc>
        <w:tc>
          <w:tcPr>
            <w:tcW w:w="760" w:type="dxa"/>
            <w:tcBorders>
              <w:top w:val="nil"/>
              <w:left w:val="nil"/>
              <w:bottom w:val="nil"/>
              <w:right w:val="nil"/>
            </w:tcBorders>
            <w:shd w:val="clear" w:color="auto" w:fill="auto"/>
            <w:noWrap/>
            <w:vAlign w:val="bottom"/>
            <w:hideMark/>
          </w:tcPr>
          <w:p w14:paraId="0B5F0D46" w14:textId="77777777" w:rsidR="00A23F7A" w:rsidRPr="00E327D5" w:rsidRDefault="00A23F7A" w:rsidP="00B5765E">
            <w:pPr>
              <w:rPr>
                <w:rFonts w:eastAsia="Times New Roman" w:cs="Times New Roman"/>
                <w:lang w:eastAsia="sv-SE"/>
              </w:rPr>
            </w:pPr>
          </w:p>
        </w:tc>
      </w:tr>
      <w:tr w:rsidR="00A23F7A" w:rsidRPr="00E327D5" w14:paraId="5B010E4A" w14:textId="77777777" w:rsidTr="00B5765E">
        <w:trPr>
          <w:trHeight w:val="180"/>
        </w:trPr>
        <w:tc>
          <w:tcPr>
            <w:tcW w:w="680" w:type="dxa"/>
            <w:tcBorders>
              <w:top w:val="nil"/>
              <w:left w:val="nil"/>
              <w:bottom w:val="single" w:sz="4" w:space="0" w:color="auto"/>
              <w:right w:val="nil"/>
            </w:tcBorders>
            <w:shd w:val="clear" w:color="auto" w:fill="auto"/>
            <w:noWrap/>
            <w:vAlign w:val="bottom"/>
            <w:hideMark/>
          </w:tcPr>
          <w:p w14:paraId="3340A092"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 </w:t>
            </w:r>
          </w:p>
        </w:tc>
        <w:tc>
          <w:tcPr>
            <w:tcW w:w="760" w:type="dxa"/>
            <w:tcBorders>
              <w:top w:val="nil"/>
              <w:left w:val="nil"/>
              <w:bottom w:val="single" w:sz="4" w:space="0" w:color="auto"/>
              <w:right w:val="nil"/>
            </w:tcBorders>
            <w:shd w:val="clear" w:color="auto" w:fill="auto"/>
            <w:noWrap/>
            <w:vAlign w:val="bottom"/>
            <w:hideMark/>
          </w:tcPr>
          <w:p w14:paraId="515CDDBA"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 </w:t>
            </w:r>
          </w:p>
        </w:tc>
        <w:tc>
          <w:tcPr>
            <w:tcW w:w="820" w:type="dxa"/>
            <w:tcBorders>
              <w:top w:val="nil"/>
              <w:left w:val="nil"/>
              <w:bottom w:val="single" w:sz="4" w:space="0" w:color="auto"/>
              <w:right w:val="nil"/>
            </w:tcBorders>
            <w:shd w:val="clear" w:color="auto" w:fill="auto"/>
            <w:noWrap/>
            <w:vAlign w:val="bottom"/>
            <w:hideMark/>
          </w:tcPr>
          <w:p w14:paraId="72B2F67E"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 </w:t>
            </w:r>
          </w:p>
        </w:tc>
        <w:tc>
          <w:tcPr>
            <w:tcW w:w="920" w:type="dxa"/>
            <w:tcBorders>
              <w:top w:val="nil"/>
              <w:left w:val="nil"/>
              <w:bottom w:val="single" w:sz="4" w:space="0" w:color="auto"/>
              <w:right w:val="nil"/>
            </w:tcBorders>
            <w:shd w:val="clear" w:color="auto" w:fill="auto"/>
            <w:noWrap/>
            <w:vAlign w:val="bottom"/>
            <w:hideMark/>
          </w:tcPr>
          <w:p w14:paraId="56A73C61"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 </w:t>
            </w:r>
          </w:p>
        </w:tc>
        <w:tc>
          <w:tcPr>
            <w:tcW w:w="1000" w:type="dxa"/>
            <w:tcBorders>
              <w:top w:val="nil"/>
              <w:left w:val="nil"/>
              <w:bottom w:val="single" w:sz="4" w:space="0" w:color="auto"/>
              <w:right w:val="nil"/>
            </w:tcBorders>
            <w:shd w:val="clear" w:color="auto" w:fill="auto"/>
            <w:noWrap/>
            <w:vAlign w:val="bottom"/>
            <w:hideMark/>
          </w:tcPr>
          <w:p w14:paraId="68C431C6"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 </w:t>
            </w:r>
          </w:p>
        </w:tc>
        <w:tc>
          <w:tcPr>
            <w:tcW w:w="1000" w:type="dxa"/>
            <w:tcBorders>
              <w:top w:val="nil"/>
              <w:left w:val="nil"/>
              <w:bottom w:val="single" w:sz="4" w:space="0" w:color="auto"/>
              <w:right w:val="nil"/>
            </w:tcBorders>
            <w:shd w:val="clear" w:color="auto" w:fill="auto"/>
            <w:noWrap/>
            <w:vAlign w:val="bottom"/>
            <w:hideMark/>
          </w:tcPr>
          <w:p w14:paraId="49B65F48"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 </w:t>
            </w:r>
          </w:p>
        </w:tc>
        <w:tc>
          <w:tcPr>
            <w:tcW w:w="760" w:type="dxa"/>
            <w:tcBorders>
              <w:top w:val="nil"/>
              <w:left w:val="nil"/>
              <w:bottom w:val="single" w:sz="4" w:space="0" w:color="auto"/>
              <w:right w:val="nil"/>
            </w:tcBorders>
            <w:shd w:val="clear" w:color="auto" w:fill="auto"/>
            <w:noWrap/>
            <w:vAlign w:val="bottom"/>
            <w:hideMark/>
          </w:tcPr>
          <w:p w14:paraId="74722BA3"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 </w:t>
            </w:r>
          </w:p>
        </w:tc>
      </w:tr>
      <w:tr w:rsidR="00A23F7A" w:rsidRPr="00E327D5" w14:paraId="1B8895F0" w14:textId="77777777" w:rsidTr="00B5765E">
        <w:trPr>
          <w:trHeight w:val="180"/>
        </w:trPr>
        <w:tc>
          <w:tcPr>
            <w:tcW w:w="680" w:type="dxa"/>
            <w:tcBorders>
              <w:top w:val="nil"/>
              <w:left w:val="nil"/>
              <w:bottom w:val="single" w:sz="4" w:space="0" w:color="auto"/>
              <w:right w:val="nil"/>
            </w:tcBorders>
            <w:shd w:val="clear" w:color="auto" w:fill="auto"/>
            <w:noWrap/>
            <w:vAlign w:val="bottom"/>
            <w:hideMark/>
          </w:tcPr>
          <w:p w14:paraId="528E134F"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 </w:t>
            </w:r>
          </w:p>
        </w:tc>
        <w:tc>
          <w:tcPr>
            <w:tcW w:w="760" w:type="dxa"/>
            <w:tcBorders>
              <w:top w:val="nil"/>
              <w:left w:val="nil"/>
              <w:bottom w:val="single" w:sz="4" w:space="0" w:color="auto"/>
              <w:right w:val="nil"/>
            </w:tcBorders>
            <w:shd w:val="clear" w:color="auto" w:fill="auto"/>
            <w:noWrap/>
            <w:vAlign w:val="bottom"/>
            <w:hideMark/>
          </w:tcPr>
          <w:p w14:paraId="2F87A327"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 </w:t>
            </w:r>
          </w:p>
        </w:tc>
        <w:tc>
          <w:tcPr>
            <w:tcW w:w="820" w:type="dxa"/>
            <w:tcBorders>
              <w:top w:val="nil"/>
              <w:left w:val="nil"/>
              <w:bottom w:val="single" w:sz="4" w:space="0" w:color="auto"/>
              <w:right w:val="nil"/>
            </w:tcBorders>
            <w:shd w:val="clear" w:color="auto" w:fill="auto"/>
            <w:noWrap/>
            <w:vAlign w:val="bottom"/>
            <w:hideMark/>
          </w:tcPr>
          <w:p w14:paraId="018AE6C3"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 </w:t>
            </w:r>
          </w:p>
        </w:tc>
        <w:tc>
          <w:tcPr>
            <w:tcW w:w="920" w:type="dxa"/>
            <w:tcBorders>
              <w:top w:val="nil"/>
              <w:left w:val="nil"/>
              <w:bottom w:val="single" w:sz="4" w:space="0" w:color="auto"/>
              <w:right w:val="nil"/>
            </w:tcBorders>
            <w:shd w:val="clear" w:color="auto" w:fill="auto"/>
            <w:noWrap/>
            <w:vAlign w:val="bottom"/>
            <w:hideMark/>
          </w:tcPr>
          <w:p w14:paraId="48C38747"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 </w:t>
            </w:r>
          </w:p>
        </w:tc>
        <w:tc>
          <w:tcPr>
            <w:tcW w:w="1000" w:type="dxa"/>
            <w:tcBorders>
              <w:top w:val="nil"/>
              <w:left w:val="nil"/>
              <w:bottom w:val="single" w:sz="4" w:space="0" w:color="auto"/>
              <w:right w:val="nil"/>
            </w:tcBorders>
            <w:shd w:val="clear" w:color="auto" w:fill="auto"/>
            <w:noWrap/>
            <w:vAlign w:val="bottom"/>
            <w:hideMark/>
          </w:tcPr>
          <w:p w14:paraId="102990BB"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 </w:t>
            </w:r>
          </w:p>
        </w:tc>
        <w:tc>
          <w:tcPr>
            <w:tcW w:w="1000" w:type="dxa"/>
            <w:tcBorders>
              <w:top w:val="nil"/>
              <w:left w:val="nil"/>
              <w:bottom w:val="single" w:sz="4" w:space="0" w:color="auto"/>
              <w:right w:val="nil"/>
            </w:tcBorders>
            <w:shd w:val="clear" w:color="auto" w:fill="auto"/>
            <w:noWrap/>
            <w:vAlign w:val="bottom"/>
            <w:hideMark/>
          </w:tcPr>
          <w:p w14:paraId="25A1FE06"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 </w:t>
            </w:r>
          </w:p>
        </w:tc>
        <w:tc>
          <w:tcPr>
            <w:tcW w:w="760" w:type="dxa"/>
            <w:tcBorders>
              <w:top w:val="nil"/>
              <w:left w:val="nil"/>
              <w:bottom w:val="single" w:sz="4" w:space="0" w:color="auto"/>
              <w:right w:val="nil"/>
            </w:tcBorders>
            <w:shd w:val="clear" w:color="auto" w:fill="auto"/>
            <w:noWrap/>
            <w:vAlign w:val="bottom"/>
            <w:hideMark/>
          </w:tcPr>
          <w:p w14:paraId="529AE679"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 </w:t>
            </w:r>
          </w:p>
        </w:tc>
      </w:tr>
      <w:tr w:rsidR="00A23F7A" w:rsidRPr="00E327D5" w14:paraId="79E2F8F7" w14:textId="77777777" w:rsidTr="00B5765E">
        <w:trPr>
          <w:trHeight w:val="180"/>
        </w:trPr>
        <w:tc>
          <w:tcPr>
            <w:tcW w:w="680" w:type="dxa"/>
            <w:tcBorders>
              <w:top w:val="nil"/>
              <w:left w:val="nil"/>
              <w:bottom w:val="nil"/>
              <w:right w:val="nil"/>
            </w:tcBorders>
            <w:shd w:val="clear" w:color="auto" w:fill="auto"/>
            <w:noWrap/>
            <w:vAlign w:val="bottom"/>
            <w:hideMark/>
          </w:tcPr>
          <w:p w14:paraId="61ECD3D4" w14:textId="77777777" w:rsidR="00A23F7A" w:rsidRPr="00E327D5" w:rsidRDefault="00A23F7A" w:rsidP="00B5765E">
            <w:pPr>
              <w:rPr>
                <w:rFonts w:ascii="Arial" w:eastAsia="Times New Roman" w:hAnsi="Arial" w:cs="Arial"/>
                <w:sz w:val="14"/>
                <w:szCs w:val="14"/>
                <w:lang w:eastAsia="sv-SE"/>
              </w:rPr>
            </w:pPr>
          </w:p>
        </w:tc>
        <w:tc>
          <w:tcPr>
            <w:tcW w:w="760" w:type="dxa"/>
            <w:tcBorders>
              <w:top w:val="nil"/>
              <w:left w:val="nil"/>
              <w:bottom w:val="nil"/>
              <w:right w:val="nil"/>
            </w:tcBorders>
            <w:shd w:val="clear" w:color="auto" w:fill="auto"/>
            <w:noWrap/>
            <w:vAlign w:val="bottom"/>
            <w:hideMark/>
          </w:tcPr>
          <w:p w14:paraId="55875C55" w14:textId="77777777" w:rsidR="00A23F7A" w:rsidRPr="00E327D5"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44EE0D6F" w14:textId="77777777" w:rsidR="00A23F7A" w:rsidRPr="00E327D5" w:rsidRDefault="00A23F7A" w:rsidP="00B5765E">
            <w:pPr>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7B862C05" w14:textId="77777777" w:rsidR="00A23F7A" w:rsidRPr="00E327D5"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6553ADB5" w14:textId="77777777" w:rsidR="00A23F7A" w:rsidRPr="00E327D5"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563BD630" w14:textId="77777777" w:rsidR="00A23F7A" w:rsidRPr="00E327D5" w:rsidRDefault="00A23F7A" w:rsidP="00B5765E">
            <w:pPr>
              <w:rPr>
                <w:rFonts w:eastAsia="Times New Roman" w:cs="Times New Roman"/>
                <w:lang w:eastAsia="sv-SE"/>
              </w:rPr>
            </w:pPr>
          </w:p>
        </w:tc>
        <w:tc>
          <w:tcPr>
            <w:tcW w:w="760" w:type="dxa"/>
            <w:tcBorders>
              <w:top w:val="nil"/>
              <w:left w:val="nil"/>
              <w:bottom w:val="nil"/>
              <w:right w:val="nil"/>
            </w:tcBorders>
            <w:shd w:val="clear" w:color="auto" w:fill="auto"/>
            <w:noWrap/>
            <w:vAlign w:val="bottom"/>
            <w:hideMark/>
          </w:tcPr>
          <w:p w14:paraId="5094DCAF" w14:textId="77777777" w:rsidR="00A23F7A" w:rsidRPr="00E327D5" w:rsidRDefault="00A23F7A" w:rsidP="00B5765E">
            <w:pPr>
              <w:rPr>
                <w:rFonts w:eastAsia="Times New Roman" w:cs="Times New Roman"/>
                <w:lang w:eastAsia="sv-SE"/>
              </w:rPr>
            </w:pPr>
          </w:p>
        </w:tc>
      </w:tr>
      <w:tr w:rsidR="00A23F7A" w:rsidRPr="00E327D5" w14:paraId="133FF3AE" w14:textId="77777777" w:rsidTr="00B5765E">
        <w:trPr>
          <w:trHeight w:val="180"/>
        </w:trPr>
        <w:tc>
          <w:tcPr>
            <w:tcW w:w="680" w:type="dxa"/>
            <w:tcBorders>
              <w:top w:val="nil"/>
              <w:left w:val="nil"/>
              <w:bottom w:val="nil"/>
              <w:right w:val="nil"/>
            </w:tcBorders>
            <w:shd w:val="clear" w:color="auto" w:fill="auto"/>
            <w:noWrap/>
            <w:vAlign w:val="bottom"/>
            <w:hideMark/>
          </w:tcPr>
          <w:p w14:paraId="1376224E" w14:textId="77777777" w:rsidR="00A23F7A" w:rsidRPr="00E327D5" w:rsidRDefault="00A23F7A" w:rsidP="00B5765E">
            <w:pPr>
              <w:rPr>
                <w:rFonts w:eastAsia="Times New Roman" w:cs="Times New Roman"/>
                <w:lang w:eastAsia="sv-SE"/>
              </w:rPr>
            </w:pPr>
          </w:p>
        </w:tc>
        <w:tc>
          <w:tcPr>
            <w:tcW w:w="760" w:type="dxa"/>
            <w:tcBorders>
              <w:top w:val="nil"/>
              <w:left w:val="nil"/>
              <w:bottom w:val="nil"/>
              <w:right w:val="nil"/>
            </w:tcBorders>
            <w:shd w:val="clear" w:color="auto" w:fill="auto"/>
            <w:noWrap/>
            <w:vAlign w:val="bottom"/>
            <w:hideMark/>
          </w:tcPr>
          <w:p w14:paraId="360EC681" w14:textId="77777777" w:rsidR="00A23F7A" w:rsidRPr="00E327D5"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6FE2173B" w14:textId="77777777" w:rsidR="00A23F7A" w:rsidRPr="00E327D5" w:rsidRDefault="00A23F7A" w:rsidP="00B5765E">
            <w:pPr>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4FA22081" w14:textId="77777777" w:rsidR="00A23F7A" w:rsidRPr="00E327D5"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19C5C843" w14:textId="77777777" w:rsidR="00A23F7A" w:rsidRPr="00E327D5"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53A06C2F" w14:textId="77777777" w:rsidR="00A23F7A" w:rsidRPr="00E327D5" w:rsidRDefault="00A23F7A" w:rsidP="00B5765E">
            <w:pPr>
              <w:rPr>
                <w:rFonts w:eastAsia="Times New Roman" w:cs="Times New Roman"/>
                <w:lang w:eastAsia="sv-SE"/>
              </w:rPr>
            </w:pPr>
          </w:p>
        </w:tc>
        <w:tc>
          <w:tcPr>
            <w:tcW w:w="760" w:type="dxa"/>
            <w:tcBorders>
              <w:top w:val="nil"/>
              <w:left w:val="nil"/>
              <w:bottom w:val="nil"/>
              <w:right w:val="nil"/>
            </w:tcBorders>
            <w:shd w:val="clear" w:color="auto" w:fill="auto"/>
            <w:noWrap/>
            <w:vAlign w:val="bottom"/>
            <w:hideMark/>
          </w:tcPr>
          <w:p w14:paraId="4C63299B" w14:textId="77777777" w:rsidR="00A23F7A" w:rsidRPr="00E327D5" w:rsidRDefault="00A23F7A" w:rsidP="00B5765E">
            <w:pPr>
              <w:rPr>
                <w:rFonts w:eastAsia="Times New Roman" w:cs="Times New Roman"/>
                <w:lang w:eastAsia="sv-SE"/>
              </w:rPr>
            </w:pPr>
          </w:p>
        </w:tc>
      </w:tr>
      <w:tr w:rsidR="00A23F7A" w:rsidRPr="00E327D5" w14:paraId="377D7EFA" w14:textId="77777777" w:rsidTr="00B5765E">
        <w:trPr>
          <w:trHeight w:val="180"/>
        </w:trPr>
        <w:tc>
          <w:tcPr>
            <w:tcW w:w="680" w:type="dxa"/>
            <w:tcBorders>
              <w:top w:val="nil"/>
              <w:left w:val="nil"/>
              <w:bottom w:val="nil"/>
              <w:right w:val="nil"/>
            </w:tcBorders>
            <w:shd w:val="clear" w:color="auto" w:fill="auto"/>
            <w:noWrap/>
            <w:vAlign w:val="bottom"/>
            <w:hideMark/>
          </w:tcPr>
          <w:p w14:paraId="177421EC"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Resor</w:t>
            </w:r>
          </w:p>
        </w:tc>
        <w:tc>
          <w:tcPr>
            <w:tcW w:w="760" w:type="dxa"/>
            <w:tcBorders>
              <w:top w:val="nil"/>
              <w:left w:val="nil"/>
              <w:bottom w:val="nil"/>
              <w:right w:val="nil"/>
            </w:tcBorders>
            <w:shd w:val="clear" w:color="auto" w:fill="auto"/>
            <w:noWrap/>
            <w:vAlign w:val="bottom"/>
            <w:hideMark/>
          </w:tcPr>
          <w:p w14:paraId="5D4607B1"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Tryckning</w:t>
            </w:r>
          </w:p>
        </w:tc>
        <w:tc>
          <w:tcPr>
            <w:tcW w:w="820" w:type="dxa"/>
            <w:tcBorders>
              <w:top w:val="nil"/>
              <w:left w:val="nil"/>
              <w:bottom w:val="nil"/>
              <w:right w:val="nil"/>
            </w:tcBorders>
            <w:shd w:val="clear" w:color="auto" w:fill="auto"/>
            <w:noWrap/>
            <w:vAlign w:val="bottom"/>
            <w:hideMark/>
          </w:tcPr>
          <w:p w14:paraId="62A1EA8A"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Konsulta-</w:t>
            </w:r>
          </w:p>
        </w:tc>
        <w:tc>
          <w:tcPr>
            <w:tcW w:w="920" w:type="dxa"/>
            <w:tcBorders>
              <w:top w:val="nil"/>
              <w:left w:val="nil"/>
              <w:bottom w:val="nil"/>
              <w:right w:val="nil"/>
            </w:tcBorders>
            <w:shd w:val="clear" w:color="auto" w:fill="auto"/>
            <w:noWrap/>
            <w:vAlign w:val="bottom"/>
            <w:hideMark/>
          </w:tcPr>
          <w:p w14:paraId="78AF96C8"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Övriga </w:t>
            </w:r>
          </w:p>
        </w:tc>
        <w:tc>
          <w:tcPr>
            <w:tcW w:w="1000" w:type="dxa"/>
            <w:tcBorders>
              <w:top w:val="nil"/>
              <w:left w:val="nil"/>
              <w:bottom w:val="nil"/>
              <w:right w:val="nil"/>
            </w:tcBorders>
            <w:shd w:val="clear" w:color="auto" w:fill="auto"/>
            <w:noWrap/>
            <w:vAlign w:val="bottom"/>
            <w:hideMark/>
          </w:tcPr>
          <w:p w14:paraId="03387105"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Bidrag till</w:t>
            </w:r>
          </w:p>
        </w:tc>
        <w:tc>
          <w:tcPr>
            <w:tcW w:w="1000" w:type="dxa"/>
            <w:tcBorders>
              <w:top w:val="nil"/>
              <w:left w:val="nil"/>
              <w:bottom w:val="nil"/>
              <w:right w:val="nil"/>
            </w:tcBorders>
            <w:shd w:val="clear" w:color="auto" w:fill="auto"/>
            <w:noWrap/>
            <w:vAlign w:val="bottom"/>
            <w:hideMark/>
          </w:tcPr>
          <w:p w14:paraId="275471C2"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Inkomster</w:t>
            </w:r>
          </w:p>
        </w:tc>
        <w:tc>
          <w:tcPr>
            <w:tcW w:w="760" w:type="dxa"/>
            <w:tcBorders>
              <w:top w:val="nil"/>
              <w:left w:val="nil"/>
              <w:bottom w:val="nil"/>
              <w:right w:val="nil"/>
            </w:tcBorders>
            <w:shd w:val="clear" w:color="auto" w:fill="auto"/>
            <w:noWrap/>
            <w:vAlign w:val="bottom"/>
            <w:hideMark/>
          </w:tcPr>
          <w:p w14:paraId="6D9CE802"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Summa</w:t>
            </w:r>
          </w:p>
        </w:tc>
      </w:tr>
      <w:tr w:rsidR="00A23F7A" w:rsidRPr="00E327D5" w14:paraId="16389530" w14:textId="77777777" w:rsidTr="00B5765E">
        <w:trPr>
          <w:trHeight w:val="180"/>
        </w:trPr>
        <w:tc>
          <w:tcPr>
            <w:tcW w:w="680" w:type="dxa"/>
            <w:tcBorders>
              <w:top w:val="nil"/>
              <w:left w:val="nil"/>
              <w:bottom w:val="nil"/>
              <w:right w:val="nil"/>
            </w:tcBorders>
            <w:shd w:val="clear" w:color="auto" w:fill="auto"/>
            <w:noWrap/>
            <w:vAlign w:val="bottom"/>
            <w:hideMark/>
          </w:tcPr>
          <w:p w14:paraId="647D062C" w14:textId="77777777" w:rsidR="00A23F7A" w:rsidRPr="00E327D5" w:rsidRDefault="00A23F7A" w:rsidP="00B5765E">
            <w:pPr>
              <w:rPr>
                <w:rFonts w:ascii="Arial" w:eastAsia="Times New Roman" w:hAnsi="Arial" w:cs="Arial"/>
                <w:sz w:val="14"/>
                <w:szCs w:val="14"/>
                <w:lang w:eastAsia="sv-SE"/>
              </w:rPr>
            </w:pPr>
          </w:p>
        </w:tc>
        <w:tc>
          <w:tcPr>
            <w:tcW w:w="760" w:type="dxa"/>
            <w:tcBorders>
              <w:top w:val="nil"/>
              <w:left w:val="nil"/>
              <w:bottom w:val="nil"/>
              <w:right w:val="nil"/>
            </w:tcBorders>
            <w:shd w:val="clear" w:color="auto" w:fill="auto"/>
            <w:noWrap/>
            <w:vAlign w:val="bottom"/>
            <w:hideMark/>
          </w:tcPr>
          <w:p w14:paraId="2B62BF85" w14:textId="77777777" w:rsidR="00A23F7A" w:rsidRPr="00E327D5"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065A1CA0" w14:textId="77777777" w:rsidR="00A23F7A" w:rsidRPr="00E327D5" w:rsidRDefault="00A23F7A" w:rsidP="00B5765E">
            <w:pPr>
              <w:rPr>
                <w:rFonts w:ascii="Arial" w:eastAsia="Times New Roman" w:hAnsi="Arial" w:cs="Arial"/>
                <w:sz w:val="14"/>
                <w:szCs w:val="14"/>
                <w:lang w:eastAsia="sv-SE"/>
              </w:rPr>
            </w:pPr>
            <w:proofErr w:type="spellStart"/>
            <w:r w:rsidRPr="00E327D5">
              <w:rPr>
                <w:rFonts w:ascii="Arial" w:eastAsia="Times New Roman" w:hAnsi="Arial" w:cs="Arial"/>
                <w:sz w:val="14"/>
                <w:szCs w:val="14"/>
                <w:lang w:eastAsia="sv-SE"/>
              </w:rPr>
              <w:t>tioner</w:t>
            </w:r>
            <w:proofErr w:type="spellEnd"/>
          </w:p>
        </w:tc>
        <w:tc>
          <w:tcPr>
            <w:tcW w:w="920" w:type="dxa"/>
            <w:tcBorders>
              <w:top w:val="nil"/>
              <w:left w:val="nil"/>
              <w:bottom w:val="nil"/>
              <w:right w:val="nil"/>
            </w:tcBorders>
            <w:shd w:val="clear" w:color="auto" w:fill="auto"/>
            <w:noWrap/>
            <w:vAlign w:val="bottom"/>
            <w:hideMark/>
          </w:tcPr>
          <w:p w14:paraId="4A08C84B" w14:textId="77777777" w:rsidR="00A23F7A" w:rsidRPr="00E327D5" w:rsidRDefault="00A23F7A" w:rsidP="00B5765E">
            <w:pPr>
              <w:rPr>
                <w:rFonts w:ascii="Arial" w:eastAsia="Times New Roman" w:hAnsi="Arial" w:cs="Arial"/>
                <w:sz w:val="14"/>
                <w:szCs w:val="14"/>
                <w:lang w:eastAsia="sv-SE"/>
              </w:rPr>
            </w:pPr>
            <w:proofErr w:type="spellStart"/>
            <w:r w:rsidRPr="00E327D5">
              <w:rPr>
                <w:rFonts w:ascii="Arial" w:eastAsia="Times New Roman" w:hAnsi="Arial" w:cs="Arial"/>
                <w:sz w:val="14"/>
                <w:szCs w:val="14"/>
                <w:lang w:eastAsia="sv-SE"/>
              </w:rPr>
              <w:t>administra</w:t>
            </w:r>
            <w:proofErr w:type="spellEnd"/>
            <w:r w:rsidRPr="00E327D5">
              <w:rPr>
                <w:rFonts w:ascii="Arial" w:eastAsia="Times New Roman" w:hAnsi="Arial" w:cs="Arial"/>
                <w:sz w:val="14"/>
                <w:szCs w:val="14"/>
                <w:lang w:eastAsia="sv-SE"/>
              </w:rPr>
              <w:t>-</w:t>
            </w:r>
          </w:p>
        </w:tc>
        <w:tc>
          <w:tcPr>
            <w:tcW w:w="1000" w:type="dxa"/>
            <w:tcBorders>
              <w:top w:val="nil"/>
              <w:left w:val="nil"/>
              <w:bottom w:val="nil"/>
              <w:right w:val="nil"/>
            </w:tcBorders>
            <w:shd w:val="clear" w:color="auto" w:fill="auto"/>
            <w:noWrap/>
            <w:vAlign w:val="bottom"/>
            <w:hideMark/>
          </w:tcPr>
          <w:p w14:paraId="4DF8B87E"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myndigheter,</w:t>
            </w:r>
          </w:p>
        </w:tc>
        <w:tc>
          <w:tcPr>
            <w:tcW w:w="1000" w:type="dxa"/>
            <w:tcBorders>
              <w:top w:val="nil"/>
              <w:left w:val="nil"/>
              <w:bottom w:val="nil"/>
              <w:right w:val="nil"/>
            </w:tcBorders>
            <w:shd w:val="clear" w:color="auto" w:fill="auto"/>
            <w:noWrap/>
            <w:vAlign w:val="bottom"/>
            <w:hideMark/>
          </w:tcPr>
          <w:p w14:paraId="59CA8C0B"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av försäljning</w:t>
            </w:r>
          </w:p>
        </w:tc>
        <w:tc>
          <w:tcPr>
            <w:tcW w:w="760" w:type="dxa"/>
            <w:tcBorders>
              <w:top w:val="nil"/>
              <w:left w:val="nil"/>
              <w:bottom w:val="nil"/>
              <w:right w:val="nil"/>
            </w:tcBorders>
            <w:shd w:val="clear" w:color="auto" w:fill="auto"/>
            <w:noWrap/>
            <w:vAlign w:val="bottom"/>
            <w:hideMark/>
          </w:tcPr>
          <w:p w14:paraId="4A6B6CC5" w14:textId="77777777" w:rsidR="00A23F7A" w:rsidRPr="00E327D5" w:rsidRDefault="00A23F7A" w:rsidP="00B5765E">
            <w:pPr>
              <w:rPr>
                <w:rFonts w:ascii="Arial" w:eastAsia="Times New Roman" w:hAnsi="Arial" w:cs="Arial"/>
                <w:sz w:val="14"/>
                <w:szCs w:val="14"/>
                <w:lang w:eastAsia="sv-SE"/>
              </w:rPr>
            </w:pPr>
          </w:p>
        </w:tc>
      </w:tr>
      <w:tr w:rsidR="00A23F7A" w:rsidRPr="00E327D5" w14:paraId="63CDBF9C" w14:textId="77777777" w:rsidTr="00B5765E">
        <w:trPr>
          <w:trHeight w:val="180"/>
        </w:trPr>
        <w:tc>
          <w:tcPr>
            <w:tcW w:w="680" w:type="dxa"/>
            <w:tcBorders>
              <w:top w:val="nil"/>
              <w:left w:val="nil"/>
              <w:bottom w:val="nil"/>
              <w:right w:val="nil"/>
            </w:tcBorders>
            <w:shd w:val="clear" w:color="auto" w:fill="auto"/>
            <w:noWrap/>
            <w:vAlign w:val="bottom"/>
            <w:hideMark/>
          </w:tcPr>
          <w:p w14:paraId="13C02131" w14:textId="77777777" w:rsidR="00A23F7A" w:rsidRPr="00E327D5" w:rsidRDefault="00A23F7A" w:rsidP="00B5765E">
            <w:pPr>
              <w:rPr>
                <w:rFonts w:eastAsia="Times New Roman" w:cs="Times New Roman"/>
                <w:lang w:eastAsia="sv-SE"/>
              </w:rPr>
            </w:pPr>
          </w:p>
        </w:tc>
        <w:tc>
          <w:tcPr>
            <w:tcW w:w="760" w:type="dxa"/>
            <w:tcBorders>
              <w:top w:val="nil"/>
              <w:left w:val="nil"/>
              <w:bottom w:val="nil"/>
              <w:right w:val="nil"/>
            </w:tcBorders>
            <w:shd w:val="clear" w:color="auto" w:fill="auto"/>
            <w:noWrap/>
            <w:vAlign w:val="bottom"/>
            <w:hideMark/>
          </w:tcPr>
          <w:p w14:paraId="4CC6049B" w14:textId="77777777" w:rsidR="00A23F7A" w:rsidRPr="00E327D5"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63AB83CD" w14:textId="77777777" w:rsidR="00A23F7A" w:rsidRPr="00E327D5" w:rsidRDefault="00A23F7A" w:rsidP="00B5765E">
            <w:pPr>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45EC32FA" w14:textId="77777777" w:rsidR="00A23F7A" w:rsidRPr="00E327D5" w:rsidRDefault="00A23F7A" w:rsidP="00B5765E">
            <w:pPr>
              <w:rPr>
                <w:rFonts w:ascii="Arial" w:eastAsia="Times New Roman" w:hAnsi="Arial" w:cs="Arial"/>
                <w:sz w:val="14"/>
                <w:szCs w:val="14"/>
                <w:lang w:eastAsia="sv-SE"/>
              </w:rPr>
            </w:pPr>
            <w:proofErr w:type="spellStart"/>
            <w:r w:rsidRPr="00E327D5">
              <w:rPr>
                <w:rFonts w:ascii="Arial" w:eastAsia="Times New Roman" w:hAnsi="Arial" w:cs="Arial"/>
                <w:sz w:val="14"/>
                <w:szCs w:val="14"/>
                <w:lang w:eastAsia="sv-SE"/>
              </w:rPr>
              <w:t>tiva</w:t>
            </w:r>
            <w:proofErr w:type="spellEnd"/>
            <w:r w:rsidRPr="00E327D5">
              <w:rPr>
                <w:rFonts w:ascii="Arial" w:eastAsia="Times New Roman" w:hAnsi="Arial" w:cs="Arial"/>
                <w:sz w:val="14"/>
                <w:szCs w:val="14"/>
                <w:lang w:eastAsia="sv-SE"/>
              </w:rPr>
              <w:t xml:space="preserve"> utgifter</w:t>
            </w:r>
          </w:p>
        </w:tc>
        <w:tc>
          <w:tcPr>
            <w:tcW w:w="1000" w:type="dxa"/>
            <w:tcBorders>
              <w:top w:val="nil"/>
              <w:left w:val="nil"/>
              <w:bottom w:val="nil"/>
              <w:right w:val="nil"/>
            </w:tcBorders>
            <w:shd w:val="clear" w:color="auto" w:fill="auto"/>
            <w:noWrap/>
            <w:vAlign w:val="bottom"/>
            <w:hideMark/>
          </w:tcPr>
          <w:p w14:paraId="116C830E"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institutioner,</w:t>
            </w:r>
          </w:p>
        </w:tc>
        <w:tc>
          <w:tcPr>
            <w:tcW w:w="1000" w:type="dxa"/>
            <w:tcBorders>
              <w:top w:val="nil"/>
              <w:left w:val="nil"/>
              <w:bottom w:val="nil"/>
              <w:right w:val="nil"/>
            </w:tcBorders>
            <w:shd w:val="clear" w:color="auto" w:fill="auto"/>
            <w:noWrap/>
            <w:vAlign w:val="bottom"/>
            <w:hideMark/>
          </w:tcPr>
          <w:p w14:paraId="0AEC6896"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m.m.</w:t>
            </w:r>
          </w:p>
        </w:tc>
        <w:tc>
          <w:tcPr>
            <w:tcW w:w="760" w:type="dxa"/>
            <w:tcBorders>
              <w:top w:val="nil"/>
              <w:left w:val="nil"/>
              <w:bottom w:val="nil"/>
              <w:right w:val="nil"/>
            </w:tcBorders>
            <w:shd w:val="clear" w:color="auto" w:fill="auto"/>
            <w:noWrap/>
            <w:vAlign w:val="bottom"/>
            <w:hideMark/>
          </w:tcPr>
          <w:p w14:paraId="2A74F452" w14:textId="77777777" w:rsidR="00A23F7A" w:rsidRPr="00E327D5" w:rsidRDefault="00A23F7A" w:rsidP="00B5765E">
            <w:pPr>
              <w:rPr>
                <w:rFonts w:ascii="Arial" w:eastAsia="Times New Roman" w:hAnsi="Arial" w:cs="Arial"/>
                <w:sz w:val="14"/>
                <w:szCs w:val="14"/>
                <w:lang w:eastAsia="sv-SE"/>
              </w:rPr>
            </w:pPr>
          </w:p>
        </w:tc>
      </w:tr>
      <w:tr w:rsidR="00A23F7A" w:rsidRPr="00E327D5" w14:paraId="78508633" w14:textId="77777777" w:rsidTr="00B5765E">
        <w:trPr>
          <w:trHeight w:val="180"/>
        </w:trPr>
        <w:tc>
          <w:tcPr>
            <w:tcW w:w="680" w:type="dxa"/>
            <w:tcBorders>
              <w:top w:val="nil"/>
              <w:left w:val="nil"/>
              <w:bottom w:val="single" w:sz="4" w:space="0" w:color="auto"/>
              <w:right w:val="nil"/>
            </w:tcBorders>
            <w:shd w:val="clear" w:color="auto" w:fill="auto"/>
            <w:noWrap/>
            <w:vAlign w:val="bottom"/>
            <w:hideMark/>
          </w:tcPr>
          <w:p w14:paraId="673CAAFF"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 </w:t>
            </w:r>
          </w:p>
        </w:tc>
        <w:tc>
          <w:tcPr>
            <w:tcW w:w="760" w:type="dxa"/>
            <w:tcBorders>
              <w:top w:val="nil"/>
              <w:left w:val="nil"/>
              <w:bottom w:val="single" w:sz="4" w:space="0" w:color="auto"/>
              <w:right w:val="nil"/>
            </w:tcBorders>
            <w:shd w:val="clear" w:color="auto" w:fill="auto"/>
            <w:noWrap/>
            <w:vAlign w:val="bottom"/>
            <w:hideMark/>
          </w:tcPr>
          <w:p w14:paraId="1D78E4FC"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 </w:t>
            </w:r>
          </w:p>
        </w:tc>
        <w:tc>
          <w:tcPr>
            <w:tcW w:w="820" w:type="dxa"/>
            <w:tcBorders>
              <w:top w:val="nil"/>
              <w:left w:val="nil"/>
              <w:bottom w:val="single" w:sz="4" w:space="0" w:color="auto"/>
              <w:right w:val="nil"/>
            </w:tcBorders>
            <w:shd w:val="clear" w:color="auto" w:fill="auto"/>
            <w:noWrap/>
            <w:vAlign w:val="bottom"/>
            <w:hideMark/>
          </w:tcPr>
          <w:p w14:paraId="41F5640D"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 </w:t>
            </w:r>
          </w:p>
        </w:tc>
        <w:tc>
          <w:tcPr>
            <w:tcW w:w="920" w:type="dxa"/>
            <w:tcBorders>
              <w:top w:val="nil"/>
              <w:left w:val="nil"/>
              <w:bottom w:val="single" w:sz="4" w:space="0" w:color="auto"/>
              <w:right w:val="nil"/>
            </w:tcBorders>
            <w:shd w:val="clear" w:color="auto" w:fill="auto"/>
            <w:noWrap/>
            <w:vAlign w:val="bottom"/>
            <w:hideMark/>
          </w:tcPr>
          <w:p w14:paraId="7E0C0BA7"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 </w:t>
            </w:r>
          </w:p>
        </w:tc>
        <w:tc>
          <w:tcPr>
            <w:tcW w:w="1000" w:type="dxa"/>
            <w:tcBorders>
              <w:top w:val="nil"/>
              <w:left w:val="nil"/>
              <w:bottom w:val="single" w:sz="4" w:space="0" w:color="auto"/>
              <w:right w:val="nil"/>
            </w:tcBorders>
            <w:shd w:val="clear" w:color="auto" w:fill="auto"/>
            <w:noWrap/>
            <w:vAlign w:val="bottom"/>
            <w:hideMark/>
          </w:tcPr>
          <w:p w14:paraId="2F280A11"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m.m.</w:t>
            </w:r>
          </w:p>
        </w:tc>
        <w:tc>
          <w:tcPr>
            <w:tcW w:w="1000" w:type="dxa"/>
            <w:tcBorders>
              <w:top w:val="nil"/>
              <w:left w:val="nil"/>
              <w:bottom w:val="single" w:sz="4" w:space="0" w:color="auto"/>
              <w:right w:val="nil"/>
            </w:tcBorders>
            <w:shd w:val="clear" w:color="auto" w:fill="auto"/>
            <w:noWrap/>
            <w:vAlign w:val="bottom"/>
            <w:hideMark/>
          </w:tcPr>
          <w:p w14:paraId="2E170685"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 </w:t>
            </w:r>
          </w:p>
        </w:tc>
        <w:tc>
          <w:tcPr>
            <w:tcW w:w="760" w:type="dxa"/>
            <w:tcBorders>
              <w:top w:val="nil"/>
              <w:left w:val="nil"/>
              <w:bottom w:val="single" w:sz="4" w:space="0" w:color="auto"/>
              <w:right w:val="nil"/>
            </w:tcBorders>
            <w:shd w:val="clear" w:color="auto" w:fill="auto"/>
            <w:noWrap/>
            <w:vAlign w:val="bottom"/>
            <w:hideMark/>
          </w:tcPr>
          <w:p w14:paraId="4461D5B6"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 </w:t>
            </w:r>
          </w:p>
        </w:tc>
      </w:tr>
      <w:tr w:rsidR="00A23F7A" w:rsidRPr="00E327D5" w14:paraId="2F0E6C5B" w14:textId="77777777" w:rsidTr="00B5765E">
        <w:trPr>
          <w:trHeight w:val="180"/>
        </w:trPr>
        <w:tc>
          <w:tcPr>
            <w:tcW w:w="680" w:type="dxa"/>
            <w:tcBorders>
              <w:top w:val="nil"/>
              <w:left w:val="nil"/>
              <w:bottom w:val="nil"/>
              <w:right w:val="nil"/>
            </w:tcBorders>
            <w:shd w:val="clear" w:color="auto" w:fill="auto"/>
            <w:noWrap/>
            <w:vAlign w:val="bottom"/>
            <w:hideMark/>
          </w:tcPr>
          <w:p w14:paraId="44393F9F" w14:textId="77777777" w:rsidR="00A23F7A" w:rsidRPr="00E327D5" w:rsidRDefault="00A23F7A" w:rsidP="00B5765E">
            <w:pPr>
              <w:rPr>
                <w:rFonts w:ascii="Arial" w:eastAsia="Times New Roman" w:hAnsi="Arial" w:cs="Arial"/>
                <w:sz w:val="14"/>
                <w:szCs w:val="14"/>
                <w:lang w:eastAsia="sv-SE"/>
              </w:rPr>
            </w:pPr>
          </w:p>
        </w:tc>
        <w:tc>
          <w:tcPr>
            <w:tcW w:w="760" w:type="dxa"/>
            <w:tcBorders>
              <w:top w:val="nil"/>
              <w:left w:val="nil"/>
              <w:bottom w:val="nil"/>
              <w:right w:val="nil"/>
            </w:tcBorders>
            <w:shd w:val="clear" w:color="auto" w:fill="auto"/>
            <w:noWrap/>
            <w:vAlign w:val="bottom"/>
            <w:hideMark/>
          </w:tcPr>
          <w:p w14:paraId="634AA295" w14:textId="77777777" w:rsidR="00A23F7A" w:rsidRPr="00E327D5"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414C1694" w14:textId="77777777" w:rsidR="00A23F7A" w:rsidRPr="00E327D5" w:rsidRDefault="00A23F7A" w:rsidP="00B5765E">
            <w:pPr>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1F0B0D8D" w14:textId="77777777" w:rsidR="00A23F7A" w:rsidRPr="00E327D5"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06138F47" w14:textId="77777777" w:rsidR="00A23F7A" w:rsidRPr="00E327D5"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376C3AFC" w14:textId="77777777" w:rsidR="00A23F7A" w:rsidRPr="00E327D5" w:rsidRDefault="00A23F7A" w:rsidP="00B5765E">
            <w:pPr>
              <w:rPr>
                <w:rFonts w:eastAsia="Times New Roman" w:cs="Times New Roman"/>
                <w:lang w:eastAsia="sv-SE"/>
              </w:rPr>
            </w:pPr>
          </w:p>
        </w:tc>
        <w:tc>
          <w:tcPr>
            <w:tcW w:w="760" w:type="dxa"/>
            <w:tcBorders>
              <w:top w:val="nil"/>
              <w:left w:val="nil"/>
              <w:bottom w:val="nil"/>
              <w:right w:val="nil"/>
            </w:tcBorders>
            <w:shd w:val="clear" w:color="auto" w:fill="auto"/>
            <w:noWrap/>
            <w:vAlign w:val="bottom"/>
            <w:hideMark/>
          </w:tcPr>
          <w:p w14:paraId="4E1FA51F" w14:textId="77777777" w:rsidR="00A23F7A" w:rsidRPr="00E327D5" w:rsidRDefault="00A23F7A" w:rsidP="00B5765E">
            <w:pPr>
              <w:rPr>
                <w:rFonts w:eastAsia="Times New Roman" w:cs="Times New Roman"/>
                <w:lang w:eastAsia="sv-SE"/>
              </w:rPr>
            </w:pPr>
          </w:p>
        </w:tc>
      </w:tr>
      <w:tr w:rsidR="00A23F7A" w:rsidRPr="00E327D5" w14:paraId="30D2D124" w14:textId="77777777" w:rsidTr="00B5765E">
        <w:trPr>
          <w:trHeight w:val="180"/>
        </w:trPr>
        <w:tc>
          <w:tcPr>
            <w:tcW w:w="680" w:type="dxa"/>
            <w:tcBorders>
              <w:top w:val="nil"/>
              <w:left w:val="nil"/>
              <w:bottom w:val="nil"/>
              <w:right w:val="nil"/>
            </w:tcBorders>
            <w:shd w:val="clear" w:color="auto" w:fill="auto"/>
            <w:noWrap/>
            <w:vAlign w:val="bottom"/>
            <w:hideMark/>
          </w:tcPr>
          <w:p w14:paraId="575FAD95" w14:textId="77777777" w:rsidR="00A23F7A" w:rsidRPr="00E327D5" w:rsidRDefault="00A23F7A" w:rsidP="00B5765E">
            <w:pPr>
              <w:rPr>
                <w:rFonts w:eastAsia="Times New Roman" w:cs="Times New Roman"/>
                <w:lang w:eastAsia="sv-SE"/>
              </w:rPr>
            </w:pPr>
          </w:p>
        </w:tc>
        <w:tc>
          <w:tcPr>
            <w:tcW w:w="760" w:type="dxa"/>
            <w:tcBorders>
              <w:top w:val="nil"/>
              <w:left w:val="nil"/>
              <w:bottom w:val="nil"/>
              <w:right w:val="nil"/>
            </w:tcBorders>
            <w:shd w:val="clear" w:color="auto" w:fill="auto"/>
            <w:noWrap/>
            <w:vAlign w:val="bottom"/>
            <w:hideMark/>
          </w:tcPr>
          <w:p w14:paraId="0C9314C2" w14:textId="77777777" w:rsidR="00A23F7A" w:rsidRPr="00E327D5"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019011F9" w14:textId="77777777" w:rsidR="00A23F7A" w:rsidRPr="00E327D5" w:rsidRDefault="00A23F7A" w:rsidP="00B5765E">
            <w:pPr>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0F0E397A" w14:textId="77777777" w:rsidR="00A23F7A" w:rsidRPr="00E327D5"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2FBFC3C1" w14:textId="77777777" w:rsidR="00A23F7A" w:rsidRPr="00E327D5"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6AC59E90" w14:textId="77777777" w:rsidR="00A23F7A" w:rsidRPr="00E327D5" w:rsidRDefault="00A23F7A" w:rsidP="00B5765E">
            <w:pPr>
              <w:rPr>
                <w:rFonts w:eastAsia="Times New Roman" w:cs="Times New Roman"/>
                <w:lang w:eastAsia="sv-SE"/>
              </w:rPr>
            </w:pPr>
          </w:p>
        </w:tc>
        <w:tc>
          <w:tcPr>
            <w:tcW w:w="760" w:type="dxa"/>
            <w:tcBorders>
              <w:top w:val="nil"/>
              <w:left w:val="nil"/>
              <w:bottom w:val="nil"/>
              <w:right w:val="nil"/>
            </w:tcBorders>
            <w:shd w:val="clear" w:color="auto" w:fill="auto"/>
            <w:noWrap/>
            <w:vAlign w:val="bottom"/>
            <w:hideMark/>
          </w:tcPr>
          <w:p w14:paraId="3A60DB88" w14:textId="77777777" w:rsidR="00A23F7A" w:rsidRPr="00E327D5" w:rsidRDefault="00A23F7A" w:rsidP="00B5765E">
            <w:pPr>
              <w:rPr>
                <w:rFonts w:eastAsia="Times New Roman" w:cs="Times New Roman"/>
                <w:lang w:eastAsia="sv-SE"/>
              </w:rPr>
            </w:pPr>
          </w:p>
        </w:tc>
      </w:tr>
      <w:tr w:rsidR="00A23F7A" w:rsidRPr="00E327D5" w14:paraId="0C17873B" w14:textId="77777777" w:rsidTr="00B5765E">
        <w:trPr>
          <w:trHeight w:val="180"/>
        </w:trPr>
        <w:tc>
          <w:tcPr>
            <w:tcW w:w="680" w:type="dxa"/>
            <w:tcBorders>
              <w:top w:val="nil"/>
              <w:left w:val="nil"/>
              <w:bottom w:val="nil"/>
              <w:right w:val="nil"/>
            </w:tcBorders>
            <w:shd w:val="clear" w:color="auto" w:fill="auto"/>
            <w:noWrap/>
            <w:vAlign w:val="bottom"/>
            <w:hideMark/>
          </w:tcPr>
          <w:p w14:paraId="22AE18AA" w14:textId="77777777" w:rsidR="00A23F7A" w:rsidRPr="00E327D5" w:rsidRDefault="00A23F7A" w:rsidP="00B5765E">
            <w:pPr>
              <w:rPr>
                <w:rFonts w:eastAsia="Times New Roman" w:cs="Times New Roman"/>
                <w:lang w:eastAsia="sv-SE"/>
              </w:rPr>
            </w:pPr>
          </w:p>
        </w:tc>
        <w:tc>
          <w:tcPr>
            <w:tcW w:w="760" w:type="dxa"/>
            <w:tcBorders>
              <w:top w:val="nil"/>
              <w:left w:val="nil"/>
              <w:bottom w:val="nil"/>
              <w:right w:val="nil"/>
            </w:tcBorders>
            <w:shd w:val="clear" w:color="auto" w:fill="auto"/>
            <w:noWrap/>
            <w:vAlign w:val="bottom"/>
            <w:hideMark/>
          </w:tcPr>
          <w:p w14:paraId="0BF4E948" w14:textId="77777777" w:rsidR="00A23F7A" w:rsidRPr="00E327D5"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4DA6397C" w14:textId="77777777" w:rsidR="00A23F7A" w:rsidRPr="00E327D5" w:rsidRDefault="00A23F7A" w:rsidP="00B5765E">
            <w:pPr>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7CF82B13" w14:textId="77777777" w:rsidR="00A23F7A" w:rsidRPr="00E327D5"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579980B8" w14:textId="77777777" w:rsidR="00A23F7A" w:rsidRPr="00E327D5"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36EC06C2" w14:textId="77777777" w:rsidR="00A23F7A" w:rsidRPr="00E327D5" w:rsidRDefault="00A23F7A" w:rsidP="00B5765E">
            <w:pPr>
              <w:rPr>
                <w:rFonts w:eastAsia="Times New Roman" w:cs="Times New Roman"/>
                <w:lang w:eastAsia="sv-SE"/>
              </w:rPr>
            </w:pPr>
          </w:p>
        </w:tc>
        <w:tc>
          <w:tcPr>
            <w:tcW w:w="760" w:type="dxa"/>
            <w:tcBorders>
              <w:top w:val="nil"/>
              <w:left w:val="nil"/>
              <w:bottom w:val="nil"/>
              <w:right w:val="nil"/>
            </w:tcBorders>
            <w:shd w:val="clear" w:color="auto" w:fill="auto"/>
            <w:noWrap/>
            <w:vAlign w:val="bottom"/>
            <w:hideMark/>
          </w:tcPr>
          <w:p w14:paraId="17CC1A3E" w14:textId="77777777" w:rsidR="00A23F7A" w:rsidRPr="00E327D5" w:rsidRDefault="00A23F7A" w:rsidP="00B5765E">
            <w:pPr>
              <w:rPr>
                <w:rFonts w:eastAsia="Times New Roman" w:cs="Times New Roman"/>
                <w:lang w:eastAsia="sv-SE"/>
              </w:rPr>
            </w:pPr>
          </w:p>
        </w:tc>
      </w:tr>
      <w:tr w:rsidR="00A23F7A" w:rsidRPr="00E327D5" w14:paraId="7676066A" w14:textId="77777777" w:rsidTr="00B5765E">
        <w:trPr>
          <w:trHeight w:val="180"/>
        </w:trPr>
        <w:tc>
          <w:tcPr>
            <w:tcW w:w="680" w:type="dxa"/>
            <w:tcBorders>
              <w:top w:val="nil"/>
              <w:left w:val="nil"/>
              <w:bottom w:val="nil"/>
              <w:right w:val="nil"/>
            </w:tcBorders>
            <w:shd w:val="clear" w:color="auto" w:fill="auto"/>
            <w:noWrap/>
            <w:vAlign w:val="bottom"/>
            <w:hideMark/>
          </w:tcPr>
          <w:p w14:paraId="7DAB9994" w14:textId="77777777" w:rsidR="00A23F7A" w:rsidRPr="00E327D5" w:rsidRDefault="00A23F7A" w:rsidP="00B5765E">
            <w:pPr>
              <w:rPr>
                <w:rFonts w:eastAsia="Times New Roman" w:cs="Times New Roman"/>
                <w:lang w:eastAsia="sv-SE"/>
              </w:rPr>
            </w:pPr>
          </w:p>
        </w:tc>
        <w:tc>
          <w:tcPr>
            <w:tcW w:w="760" w:type="dxa"/>
            <w:tcBorders>
              <w:top w:val="nil"/>
              <w:left w:val="nil"/>
              <w:bottom w:val="nil"/>
              <w:right w:val="nil"/>
            </w:tcBorders>
            <w:shd w:val="clear" w:color="auto" w:fill="auto"/>
            <w:noWrap/>
            <w:vAlign w:val="bottom"/>
            <w:hideMark/>
          </w:tcPr>
          <w:p w14:paraId="3B2FB6FB" w14:textId="77777777" w:rsidR="00A23F7A" w:rsidRPr="00E327D5"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308B8A89" w14:textId="77777777" w:rsidR="00A23F7A" w:rsidRPr="00E327D5" w:rsidRDefault="00A23F7A" w:rsidP="00B5765E">
            <w:pPr>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744E6AF4" w14:textId="77777777" w:rsidR="00A23F7A" w:rsidRPr="00E327D5"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7F6A13E3" w14:textId="77777777" w:rsidR="00A23F7A" w:rsidRPr="00E327D5"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2389F868" w14:textId="77777777" w:rsidR="00A23F7A" w:rsidRPr="00E327D5" w:rsidRDefault="00A23F7A" w:rsidP="00B5765E">
            <w:pPr>
              <w:rPr>
                <w:rFonts w:eastAsia="Times New Roman" w:cs="Times New Roman"/>
                <w:lang w:eastAsia="sv-SE"/>
              </w:rPr>
            </w:pPr>
          </w:p>
        </w:tc>
        <w:tc>
          <w:tcPr>
            <w:tcW w:w="760" w:type="dxa"/>
            <w:tcBorders>
              <w:top w:val="nil"/>
              <w:left w:val="nil"/>
              <w:bottom w:val="nil"/>
              <w:right w:val="nil"/>
            </w:tcBorders>
            <w:shd w:val="clear" w:color="auto" w:fill="auto"/>
            <w:noWrap/>
            <w:vAlign w:val="bottom"/>
            <w:hideMark/>
          </w:tcPr>
          <w:p w14:paraId="7F0B7AE1" w14:textId="77777777" w:rsidR="00A23F7A" w:rsidRPr="00E327D5" w:rsidRDefault="00A23F7A" w:rsidP="00B5765E">
            <w:pPr>
              <w:rPr>
                <w:rFonts w:eastAsia="Times New Roman" w:cs="Times New Roman"/>
                <w:lang w:eastAsia="sv-SE"/>
              </w:rPr>
            </w:pPr>
          </w:p>
        </w:tc>
      </w:tr>
      <w:tr w:rsidR="00A23F7A" w:rsidRPr="00E327D5" w14:paraId="2C79ECA6" w14:textId="77777777" w:rsidTr="00B5765E">
        <w:trPr>
          <w:trHeight w:val="180"/>
        </w:trPr>
        <w:tc>
          <w:tcPr>
            <w:tcW w:w="680" w:type="dxa"/>
            <w:tcBorders>
              <w:top w:val="nil"/>
              <w:left w:val="nil"/>
              <w:bottom w:val="nil"/>
              <w:right w:val="nil"/>
            </w:tcBorders>
            <w:shd w:val="clear" w:color="auto" w:fill="auto"/>
            <w:noWrap/>
            <w:vAlign w:val="bottom"/>
            <w:hideMark/>
          </w:tcPr>
          <w:p w14:paraId="28E11A4D" w14:textId="77777777" w:rsidR="00A23F7A" w:rsidRPr="00E327D5" w:rsidRDefault="00A23F7A" w:rsidP="00B5765E">
            <w:pPr>
              <w:rPr>
                <w:rFonts w:eastAsia="Times New Roman" w:cs="Times New Roman"/>
                <w:lang w:eastAsia="sv-SE"/>
              </w:rPr>
            </w:pPr>
          </w:p>
        </w:tc>
        <w:tc>
          <w:tcPr>
            <w:tcW w:w="760" w:type="dxa"/>
            <w:tcBorders>
              <w:top w:val="nil"/>
              <w:left w:val="nil"/>
              <w:bottom w:val="nil"/>
              <w:right w:val="nil"/>
            </w:tcBorders>
            <w:shd w:val="clear" w:color="auto" w:fill="auto"/>
            <w:noWrap/>
            <w:vAlign w:val="bottom"/>
            <w:hideMark/>
          </w:tcPr>
          <w:p w14:paraId="5EBAD74F" w14:textId="77777777" w:rsidR="00A23F7A" w:rsidRPr="00E327D5"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40E2DBA6" w14:textId="77777777" w:rsidR="00A23F7A" w:rsidRPr="00E327D5" w:rsidRDefault="00A23F7A" w:rsidP="00B5765E">
            <w:pPr>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5A114300" w14:textId="77777777" w:rsidR="00A23F7A" w:rsidRPr="00E327D5"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63442CB7" w14:textId="77777777" w:rsidR="00A23F7A" w:rsidRPr="00E327D5"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497460E4" w14:textId="77777777" w:rsidR="00A23F7A" w:rsidRPr="00E327D5" w:rsidRDefault="00A23F7A" w:rsidP="00B5765E">
            <w:pPr>
              <w:rPr>
                <w:rFonts w:eastAsia="Times New Roman" w:cs="Times New Roman"/>
                <w:lang w:eastAsia="sv-SE"/>
              </w:rPr>
            </w:pPr>
          </w:p>
        </w:tc>
        <w:tc>
          <w:tcPr>
            <w:tcW w:w="760" w:type="dxa"/>
            <w:tcBorders>
              <w:top w:val="nil"/>
              <w:left w:val="nil"/>
              <w:bottom w:val="nil"/>
              <w:right w:val="nil"/>
            </w:tcBorders>
            <w:shd w:val="clear" w:color="auto" w:fill="auto"/>
            <w:noWrap/>
            <w:vAlign w:val="bottom"/>
            <w:hideMark/>
          </w:tcPr>
          <w:p w14:paraId="10B5E0B3" w14:textId="77777777" w:rsidR="00A23F7A" w:rsidRPr="00E327D5" w:rsidRDefault="00A23F7A" w:rsidP="00B5765E">
            <w:pPr>
              <w:rPr>
                <w:rFonts w:eastAsia="Times New Roman" w:cs="Times New Roman"/>
                <w:lang w:eastAsia="sv-SE"/>
              </w:rPr>
            </w:pPr>
          </w:p>
        </w:tc>
      </w:tr>
      <w:tr w:rsidR="00A23F7A" w:rsidRPr="00E327D5" w14:paraId="50CC2EF9" w14:textId="77777777" w:rsidTr="00B5765E">
        <w:trPr>
          <w:trHeight w:val="180"/>
        </w:trPr>
        <w:tc>
          <w:tcPr>
            <w:tcW w:w="680" w:type="dxa"/>
            <w:tcBorders>
              <w:top w:val="nil"/>
              <w:left w:val="nil"/>
              <w:bottom w:val="nil"/>
              <w:right w:val="nil"/>
            </w:tcBorders>
            <w:shd w:val="clear" w:color="auto" w:fill="auto"/>
            <w:noWrap/>
            <w:vAlign w:val="bottom"/>
            <w:hideMark/>
          </w:tcPr>
          <w:p w14:paraId="5C7869EE"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2 </w:t>
            </w:r>
          </w:p>
        </w:tc>
        <w:tc>
          <w:tcPr>
            <w:tcW w:w="760" w:type="dxa"/>
            <w:tcBorders>
              <w:top w:val="nil"/>
              <w:left w:val="nil"/>
              <w:bottom w:val="nil"/>
              <w:right w:val="nil"/>
            </w:tcBorders>
            <w:shd w:val="clear" w:color="auto" w:fill="auto"/>
            <w:noWrap/>
            <w:vAlign w:val="bottom"/>
            <w:hideMark/>
          </w:tcPr>
          <w:p w14:paraId="1284B032"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50 </w:t>
            </w:r>
          </w:p>
        </w:tc>
        <w:tc>
          <w:tcPr>
            <w:tcW w:w="820" w:type="dxa"/>
            <w:tcBorders>
              <w:top w:val="nil"/>
              <w:left w:val="nil"/>
              <w:bottom w:val="nil"/>
              <w:right w:val="nil"/>
            </w:tcBorders>
            <w:shd w:val="clear" w:color="auto" w:fill="auto"/>
            <w:noWrap/>
            <w:vAlign w:val="bottom"/>
            <w:hideMark/>
          </w:tcPr>
          <w:p w14:paraId="076834C0"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c>
          <w:tcPr>
            <w:tcW w:w="920" w:type="dxa"/>
            <w:tcBorders>
              <w:top w:val="nil"/>
              <w:left w:val="nil"/>
              <w:bottom w:val="nil"/>
              <w:right w:val="nil"/>
            </w:tcBorders>
            <w:shd w:val="clear" w:color="auto" w:fill="auto"/>
            <w:noWrap/>
            <w:vAlign w:val="bottom"/>
            <w:hideMark/>
          </w:tcPr>
          <w:p w14:paraId="43BC6146"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1 </w:t>
            </w:r>
          </w:p>
        </w:tc>
        <w:tc>
          <w:tcPr>
            <w:tcW w:w="1000" w:type="dxa"/>
            <w:tcBorders>
              <w:top w:val="nil"/>
              <w:left w:val="nil"/>
              <w:bottom w:val="nil"/>
              <w:right w:val="nil"/>
            </w:tcBorders>
            <w:shd w:val="clear" w:color="auto" w:fill="auto"/>
            <w:noWrap/>
            <w:vAlign w:val="bottom"/>
            <w:hideMark/>
          </w:tcPr>
          <w:p w14:paraId="2CEC84C3"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14:paraId="08ADE783"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14:paraId="129748AF"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261 </w:t>
            </w:r>
          </w:p>
        </w:tc>
      </w:tr>
      <w:tr w:rsidR="00A23F7A" w:rsidRPr="00E327D5" w14:paraId="4F7F1E42" w14:textId="77777777" w:rsidTr="00B5765E">
        <w:trPr>
          <w:trHeight w:val="180"/>
        </w:trPr>
        <w:tc>
          <w:tcPr>
            <w:tcW w:w="680" w:type="dxa"/>
            <w:tcBorders>
              <w:top w:val="nil"/>
              <w:left w:val="nil"/>
              <w:bottom w:val="nil"/>
              <w:right w:val="nil"/>
            </w:tcBorders>
            <w:shd w:val="clear" w:color="auto" w:fill="auto"/>
            <w:noWrap/>
            <w:vAlign w:val="bottom"/>
            <w:hideMark/>
          </w:tcPr>
          <w:p w14:paraId="4432F8A6"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89 </w:t>
            </w:r>
          </w:p>
        </w:tc>
        <w:tc>
          <w:tcPr>
            <w:tcW w:w="760" w:type="dxa"/>
            <w:tcBorders>
              <w:top w:val="nil"/>
              <w:left w:val="nil"/>
              <w:bottom w:val="nil"/>
              <w:right w:val="nil"/>
            </w:tcBorders>
            <w:shd w:val="clear" w:color="auto" w:fill="auto"/>
            <w:noWrap/>
            <w:vAlign w:val="bottom"/>
            <w:hideMark/>
          </w:tcPr>
          <w:p w14:paraId="7279CB3F"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14:paraId="45773303"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194 </w:t>
            </w:r>
          </w:p>
        </w:tc>
        <w:tc>
          <w:tcPr>
            <w:tcW w:w="920" w:type="dxa"/>
            <w:tcBorders>
              <w:top w:val="nil"/>
              <w:left w:val="nil"/>
              <w:bottom w:val="nil"/>
              <w:right w:val="nil"/>
            </w:tcBorders>
            <w:shd w:val="clear" w:color="auto" w:fill="auto"/>
            <w:noWrap/>
            <w:vAlign w:val="bottom"/>
            <w:hideMark/>
          </w:tcPr>
          <w:p w14:paraId="08ECCF23"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1 225 </w:t>
            </w:r>
          </w:p>
        </w:tc>
        <w:tc>
          <w:tcPr>
            <w:tcW w:w="1000" w:type="dxa"/>
            <w:tcBorders>
              <w:top w:val="nil"/>
              <w:left w:val="nil"/>
              <w:bottom w:val="nil"/>
              <w:right w:val="nil"/>
            </w:tcBorders>
            <w:shd w:val="clear" w:color="auto" w:fill="auto"/>
            <w:noWrap/>
            <w:vAlign w:val="bottom"/>
            <w:hideMark/>
          </w:tcPr>
          <w:p w14:paraId="7FD32B68"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14:paraId="63352FBD"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14:paraId="0A75425A"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5 219 </w:t>
            </w:r>
          </w:p>
        </w:tc>
      </w:tr>
      <w:tr w:rsidR="00A23F7A" w:rsidRPr="00E327D5" w14:paraId="5944840B" w14:textId="77777777" w:rsidTr="00B5765E">
        <w:trPr>
          <w:trHeight w:val="180"/>
        </w:trPr>
        <w:tc>
          <w:tcPr>
            <w:tcW w:w="680" w:type="dxa"/>
            <w:tcBorders>
              <w:top w:val="nil"/>
              <w:left w:val="nil"/>
              <w:bottom w:val="nil"/>
              <w:right w:val="nil"/>
            </w:tcBorders>
            <w:shd w:val="clear" w:color="auto" w:fill="auto"/>
            <w:noWrap/>
            <w:vAlign w:val="bottom"/>
            <w:hideMark/>
          </w:tcPr>
          <w:p w14:paraId="5AB8A038"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1 </w:t>
            </w:r>
          </w:p>
        </w:tc>
        <w:tc>
          <w:tcPr>
            <w:tcW w:w="760" w:type="dxa"/>
            <w:tcBorders>
              <w:top w:val="nil"/>
              <w:left w:val="nil"/>
              <w:bottom w:val="nil"/>
              <w:right w:val="nil"/>
            </w:tcBorders>
            <w:shd w:val="clear" w:color="auto" w:fill="auto"/>
            <w:noWrap/>
            <w:vAlign w:val="bottom"/>
            <w:hideMark/>
          </w:tcPr>
          <w:p w14:paraId="77E760CD"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40 </w:t>
            </w:r>
          </w:p>
        </w:tc>
        <w:tc>
          <w:tcPr>
            <w:tcW w:w="820" w:type="dxa"/>
            <w:tcBorders>
              <w:top w:val="nil"/>
              <w:left w:val="nil"/>
              <w:bottom w:val="nil"/>
              <w:right w:val="nil"/>
            </w:tcBorders>
            <w:shd w:val="clear" w:color="auto" w:fill="auto"/>
            <w:noWrap/>
            <w:vAlign w:val="bottom"/>
            <w:hideMark/>
          </w:tcPr>
          <w:p w14:paraId="02799E39"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c>
          <w:tcPr>
            <w:tcW w:w="920" w:type="dxa"/>
            <w:tcBorders>
              <w:top w:val="nil"/>
              <w:left w:val="nil"/>
              <w:bottom w:val="nil"/>
              <w:right w:val="nil"/>
            </w:tcBorders>
            <w:shd w:val="clear" w:color="auto" w:fill="auto"/>
            <w:noWrap/>
            <w:vAlign w:val="bottom"/>
            <w:hideMark/>
          </w:tcPr>
          <w:p w14:paraId="0EB7AD07"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14:paraId="3775A17D"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14:paraId="36C10EE1"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14:paraId="276498BE"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322 </w:t>
            </w:r>
          </w:p>
        </w:tc>
      </w:tr>
      <w:tr w:rsidR="00B06E73" w:rsidRPr="00E327D5" w14:paraId="02A830DD" w14:textId="77777777" w:rsidTr="00B5765E">
        <w:trPr>
          <w:trHeight w:val="180"/>
        </w:trPr>
        <w:tc>
          <w:tcPr>
            <w:tcW w:w="680" w:type="dxa"/>
            <w:tcBorders>
              <w:top w:val="nil"/>
              <w:left w:val="nil"/>
              <w:bottom w:val="nil"/>
              <w:right w:val="nil"/>
            </w:tcBorders>
            <w:shd w:val="clear" w:color="auto" w:fill="auto"/>
            <w:noWrap/>
            <w:vAlign w:val="bottom"/>
          </w:tcPr>
          <w:p w14:paraId="2133C0B2" w14:textId="5696BA8B" w:rsidR="00B06E73" w:rsidRPr="00E327D5" w:rsidRDefault="00B06E73" w:rsidP="00B5765E">
            <w:pPr>
              <w:jc w:val="right"/>
              <w:rPr>
                <w:rFonts w:ascii="Arial" w:eastAsia="Times New Roman" w:hAnsi="Arial" w:cs="Arial"/>
                <w:sz w:val="14"/>
                <w:szCs w:val="14"/>
                <w:lang w:eastAsia="sv-SE"/>
              </w:rPr>
            </w:pPr>
            <w:r>
              <w:rPr>
                <w:rFonts w:ascii="Arial" w:eastAsia="Times New Roman" w:hAnsi="Arial" w:cs="Arial"/>
                <w:sz w:val="14"/>
                <w:szCs w:val="14"/>
                <w:lang w:eastAsia="sv-SE"/>
              </w:rPr>
              <w:t>12</w:t>
            </w:r>
          </w:p>
        </w:tc>
        <w:tc>
          <w:tcPr>
            <w:tcW w:w="760" w:type="dxa"/>
            <w:tcBorders>
              <w:top w:val="nil"/>
              <w:left w:val="nil"/>
              <w:bottom w:val="nil"/>
              <w:right w:val="nil"/>
            </w:tcBorders>
            <w:shd w:val="clear" w:color="auto" w:fill="auto"/>
            <w:noWrap/>
            <w:vAlign w:val="bottom"/>
          </w:tcPr>
          <w:p w14:paraId="5974229C" w14:textId="037D0AC2" w:rsidR="00B06E73" w:rsidRPr="00E327D5" w:rsidRDefault="00B06E73" w:rsidP="00B5765E">
            <w:pPr>
              <w:jc w:val="right"/>
              <w:rPr>
                <w:rFonts w:ascii="Arial" w:eastAsia="Times New Roman" w:hAnsi="Arial" w:cs="Arial"/>
                <w:sz w:val="14"/>
                <w:szCs w:val="14"/>
                <w:lang w:eastAsia="sv-SE"/>
              </w:rPr>
            </w:pPr>
            <w:r>
              <w:rPr>
                <w:rFonts w:ascii="Arial" w:eastAsia="Times New Roman" w:hAnsi="Arial" w:cs="Arial"/>
                <w:sz w:val="14"/>
                <w:szCs w:val="14"/>
                <w:lang w:eastAsia="sv-SE"/>
              </w:rPr>
              <w:t>47</w:t>
            </w:r>
          </w:p>
        </w:tc>
        <w:tc>
          <w:tcPr>
            <w:tcW w:w="820" w:type="dxa"/>
            <w:tcBorders>
              <w:top w:val="nil"/>
              <w:left w:val="nil"/>
              <w:bottom w:val="nil"/>
              <w:right w:val="nil"/>
            </w:tcBorders>
            <w:shd w:val="clear" w:color="auto" w:fill="auto"/>
            <w:noWrap/>
            <w:vAlign w:val="bottom"/>
          </w:tcPr>
          <w:p w14:paraId="5760B27B" w14:textId="10ACB15B" w:rsidR="00B06E73" w:rsidRPr="00E327D5" w:rsidRDefault="00B06E73" w:rsidP="00B5765E">
            <w:pPr>
              <w:jc w:val="right"/>
              <w:rPr>
                <w:rFonts w:ascii="Arial" w:eastAsia="Times New Roman" w:hAnsi="Arial" w:cs="Arial"/>
                <w:sz w:val="14"/>
                <w:szCs w:val="14"/>
                <w:lang w:eastAsia="sv-SE"/>
              </w:rPr>
            </w:pPr>
            <w:r>
              <w:rPr>
                <w:rFonts w:ascii="Arial" w:eastAsia="Times New Roman" w:hAnsi="Arial" w:cs="Arial"/>
                <w:sz w:val="14"/>
                <w:szCs w:val="14"/>
                <w:lang w:eastAsia="sv-SE"/>
              </w:rPr>
              <w:t>167</w:t>
            </w:r>
          </w:p>
        </w:tc>
        <w:tc>
          <w:tcPr>
            <w:tcW w:w="920" w:type="dxa"/>
            <w:tcBorders>
              <w:top w:val="nil"/>
              <w:left w:val="nil"/>
              <w:bottom w:val="nil"/>
              <w:right w:val="nil"/>
            </w:tcBorders>
            <w:shd w:val="clear" w:color="auto" w:fill="auto"/>
            <w:noWrap/>
            <w:vAlign w:val="bottom"/>
          </w:tcPr>
          <w:p w14:paraId="33AC0388" w14:textId="012DB6C8" w:rsidR="00B06E73" w:rsidRPr="00E327D5" w:rsidRDefault="00B06E73" w:rsidP="00B5765E">
            <w:pPr>
              <w:jc w:val="right"/>
              <w:rPr>
                <w:rFonts w:ascii="Arial" w:eastAsia="Times New Roman" w:hAnsi="Arial" w:cs="Arial"/>
                <w:sz w:val="14"/>
                <w:szCs w:val="14"/>
                <w:lang w:eastAsia="sv-SE"/>
              </w:rPr>
            </w:pPr>
            <w:r>
              <w:rPr>
                <w:rFonts w:ascii="Arial" w:eastAsia="Times New Roman" w:hAnsi="Arial" w:cs="Arial"/>
                <w:sz w:val="14"/>
                <w:szCs w:val="14"/>
                <w:lang w:eastAsia="sv-SE"/>
              </w:rPr>
              <w:t>38</w:t>
            </w:r>
          </w:p>
        </w:tc>
        <w:tc>
          <w:tcPr>
            <w:tcW w:w="1000" w:type="dxa"/>
            <w:tcBorders>
              <w:top w:val="nil"/>
              <w:left w:val="nil"/>
              <w:bottom w:val="nil"/>
              <w:right w:val="nil"/>
            </w:tcBorders>
            <w:shd w:val="clear" w:color="auto" w:fill="auto"/>
            <w:noWrap/>
            <w:vAlign w:val="bottom"/>
          </w:tcPr>
          <w:p w14:paraId="691052FE" w14:textId="77777777" w:rsidR="00B06E73" w:rsidRPr="00E327D5" w:rsidRDefault="00B06E73" w:rsidP="00B5765E">
            <w:pPr>
              <w:jc w:val="right"/>
              <w:rPr>
                <w:rFonts w:ascii="Arial" w:eastAsia="Times New Roman" w:hAnsi="Arial" w:cs="Arial"/>
                <w:sz w:val="14"/>
                <w:szCs w:val="14"/>
                <w:lang w:eastAsia="sv-SE"/>
              </w:rPr>
            </w:pPr>
          </w:p>
        </w:tc>
        <w:tc>
          <w:tcPr>
            <w:tcW w:w="1000" w:type="dxa"/>
            <w:tcBorders>
              <w:top w:val="nil"/>
              <w:left w:val="nil"/>
              <w:bottom w:val="nil"/>
              <w:right w:val="nil"/>
            </w:tcBorders>
            <w:shd w:val="clear" w:color="auto" w:fill="auto"/>
            <w:noWrap/>
            <w:vAlign w:val="bottom"/>
          </w:tcPr>
          <w:p w14:paraId="324CCB44" w14:textId="77777777" w:rsidR="00B06E73" w:rsidRPr="00E327D5" w:rsidRDefault="00B06E73" w:rsidP="00B5765E">
            <w:pPr>
              <w:jc w:val="right"/>
              <w:rPr>
                <w:rFonts w:ascii="Arial" w:eastAsia="Times New Roman" w:hAnsi="Arial" w:cs="Arial"/>
                <w:sz w:val="14"/>
                <w:szCs w:val="14"/>
                <w:lang w:eastAsia="sv-SE"/>
              </w:rPr>
            </w:pPr>
          </w:p>
        </w:tc>
        <w:tc>
          <w:tcPr>
            <w:tcW w:w="760" w:type="dxa"/>
            <w:tcBorders>
              <w:top w:val="nil"/>
              <w:left w:val="nil"/>
              <w:bottom w:val="nil"/>
              <w:right w:val="nil"/>
            </w:tcBorders>
            <w:shd w:val="clear" w:color="auto" w:fill="auto"/>
            <w:noWrap/>
            <w:vAlign w:val="bottom"/>
          </w:tcPr>
          <w:p w14:paraId="471EC63F" w14:textId="5AC7D254" w:rsidR="00B06E73" w:rsidRPr="00E327D5" w:rsidRDefault="00B06E73" w:rsidP="00B5765E">
            <w:pPr>
              <w:jc w:val="right"/>
              <w:rPr>
                <w:rFonts w:ascii="Arial" w:eastAsia="Times New Roman" w:hAnsi="Arial" w:cs="Arial"/>
                <w:sz w:val="14"/>
                <w:szCs w:val="14"/>
                <w:lang w:eastAsia="sv-SE"/>
              </w:rPr>
            </w:pPr>
            <w:r>
              <w:rPr>
                <w:rFonts w:ascii="Arial" w:eastAsia="Times New Roman" w:hAnsi="Arial" w:cs="Arial"/>
                <w:sz w:val="14"/>
                <w:szCs w:val="14"/>
                <w:lang w:eastAsia="sv-SE"/>
              </w:rPr>
              <w:t>2 982</w:t>
            </w:r>
          </w:p>
        </w:tc>
      </w:tr>
      <w:tr w:rsidR="00A23F7A" w:rsidRPr="00E327D5" w14:paraId="481FE1CF" w14:textId="77777777" w:rsidTr="00B5765E">
        <w:trPr>
          <w:trHeight w:val="180"/>
        </w:trPr>
        <w:tc>
          <w:tcPr>
            <w:tcW w:w="680" w:type="dxa"/>
            <w:tcBorders>
              <w:top w:val="nil"/>
              <w:left w:val="nil"/>
              <w:bottom w:val="nil"/>
              <w:right w:val="nil"/>
            </w:tcBorders>
            <w:shd w:val="clear" w:color="auto" w:fill="auto"/>
            <w:noWrap/>
            <w:vAlign w:val="bottom"/>
            <w:hideMark/>
          </w:tcPr>
          <w:p w14:paraId="348A7DBA"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w:t>
            </w:r>
          </w:p>
        </w:tc>
        <w:tc>
          <w:tcPr>
            <w:tcW w:w="760" w:type="dxa"/>
            <w:tcBorders>
              <w:top w:val="nil"/>
              <w:left w:val="nil"/>
              <w:bottom w:val="nil"/>
              <w:right w:val="nil"/>
            </w:tcBorders>
            <w:shd w:val="clear" w:color="auto" w:fill="auto"/>
            <w:noWrap/>
            <w:vAlign w:val="bottom"/>
            <w:hideMark/>
          </w:tcPr>
          <w:p w14:paraId="40061958"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w:t>
            </w:r>
          </w:p>
        </w:tc>
        <w:tc>
          <w:tcPr>
            <w:tcW w:w="820" w:type="dxa"/>
            <w:tcBorders>
              <w:top w:val="nil"/>
              <w:left w:val="nil"/>
              <w:bottom w:val="nil"/>
              <w:right w:val="nil"/>
            </w:tcBorders>
            <w:shd w:val="clear" w:color="auto" w:fill="auto"/>
            <w:noWrap/>
            <w:vAlign w:val="bottom"/>
            <w:hideMark/>
          </w:tcPr>
          <w:p w14:paraId="45071777"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w:t>
            </w:r>
          </w:p>
        </w:tc>
        <w:tc>
          <w:tcPr>
            <w:tcW w:w="920" w:type="dxa"/>
            <w:tcBorders>
              <w:top w:val="nil"/>
              <w:left w:val="nil"/>
              <w:bottom w:val="nil"/>
              <w:right w:val="nil"/>
            </w:tcBorders>
            <w:shd w:val="clear" w:color="auto" w:fill="auto"/>
            <w:noWrap/>
            <w:vAlign w:val="bottom"/>
            <w:hideMark/>
          </w:tcPr>
          <w:p w14:paraId="3C1C098C"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w:t>
            </w:r>
          </w:p>
        </w:tc>
        <w:tc>
          <w:tcPr>
            <w:tcW w:w="1000" w:type="dxa"/>
            <w:tcBorders>
              <w:top w:val="nil"/>
              <w:left w:val="nil"/>
              <w:bottom w:val="nil"/>
              <w:right w:val="nil"/>
            </w:tcBorders>
            <w:shd w:val="clear" w:color="auto" w:fill="auto"/>
            <w:noWrap/>
            <w:vAlign w:val="bottom"/>
            <w:hideMark/>
          </w:tcPr>
          <w:p w14:paraId="1AA7071E"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w:t>
            </w:r>
          </w:p>
        </w:tc>
        <w:tc>
          <w:tcPr>
            <w:tcW w:w="1000" w:type="dxa"/>
            <w:tcBorders>
              <w:top w:val="nil"/>
              <w:left w:val="nil"/>
              <w:bottom w:val="nil"/>
              <w:right w:val="nil"/>
            </w:tcBorders>
            <w:shd w:val="clear" w:color="auto" w:fill="auto"/>
            <w:noWrap/>
            <w:vAlign w:val="bottom"/>
            <w:hideMark/>
          </w:tcPr>
          <w:p w14:paraId="14C8D9C6"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w:t>
            </w:r>
          </w:p>
        </w:tc>
        <w:tc>
          <w:tcPr>
            <w:tcW w:w="760" w:type="dxa"/>
            <w:tcBorders>
              <w:top w:val="nil"/>
              <w:left w:val="nil"/>
              <w:bottom w:val="nil"/>
              <w:right w:val="nil"/>
            </w:tcBorders>
            <w:shd w:val="clear" w:color="auto" w:fill="auto"/>
            <w:noWrap/>
            <w:vAlign w:val="bottom"/>
            <w:hideMark/>
          </w:tcPr>
          <w:p w14:paraId="78574C87"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w:t>
            </w:r>
          </w:p>
        </w:tc>
      </w:tr>
      <w:tr w:rsidR="00A23F7A" w:rsidRPr="00E327D5" w14:paraId="08BFDC8B" w14:textId="77777777" w:rsidTr="00B5765E">
        <w:trPr>
          <w:trHeight w:val="180"/>
        </w:trPr>
        <w:tc>
          <w:tcPr>
            <w:tcW w:w="680" w:type="dxa"/>
            <w:tcBorders>
              <w:top w:val="nil"/>
              <w:left w:val="nil"/>
              <w:bottom w:val="nil"/>
              <w:right w:val="nil"/>
            </w:tcBorders>
            <w:shd w:val="clear" w:color="auto" w:fill="auto"/>
            <w:noWrap/>
            <w:vAlign w:val="bottom"/>
            <w:hideMark/>
          </w:tcPr>
          <w:p w14:paraId="0A26AB54"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11 </w:t>
            </w:r>
          </w:p>
        </w:tc>
        <w:tc>
          <w:tcPr>
            <w:tcW w:w="760" w:type="dxa"/>
            <w:tcBorders>
              <w:top w:val="nil"/>
              <w:left w:val="nil"/>
              <w:bottom w:val="nil"/>
              <w:right w:val="nil"/>
            </w:tcBorders>
            <w:shd w:val="clear" w:color="auto" w:fill="auto"/>
            <w:noWrap/>
            <w:vAlign w:val="bottom"/>
            <w:hideMark/>
          </w:tcPr>
          <w:p w14:paraId="088762ED"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23 </w:t>
            </w:r>
          </w:p>
        </w:tc>
        <w:tc>
          <w:tcPr>
            <w:tcW w:w="820" w:type="dxa"/>
            <w:tcBorders>
              <w:top w:val="nil"/>
              <w:left w:val="nil"/>
              <w:bottom w:val="nil"/>
              <w:right w:val="nil"/>
            </w:tcBorders>
            <w:shd w:val="clear" w:color="auto" w:fill="auto"/>
            <w:noWrap/>
            <w:vAlign w:val="bottom"/>
            <w:hideMark/>
          </w:tcPr>
          <w:p w14:paraId="4CEAD46C"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9 </w:t>
            </w:r>
          </w:p>
        </w:tc>
        <w:tc>
          <w:tcPr>
            <w:tcW w:w="920" w:type="dxa"/>
            <w:tcBorders>
              <w:top w:val="nil"/>
              <w:left w:val="nil"/>
              <w:bottom w:val="nil"/>
              <w:right w:val="nil"/>
            </w:tcBorders>
            <w:shd w:val="clear" w:color="auto" w:fill="auto"/>
            <w:noWrap/>
            <w:vAlign w:val="bottom"/>
            <w:hideMark/>
          </w:tcPr>
          <w:p w14:paraId="67E40128"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14:paraId="310D5823"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14:paraId="67FB132D"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14:paraId="261B84BC"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871 </w:t>
            </w:r>
          </w:p>
        </w:tc>
      </w:tr>
      <w:tr w:rsidR="00A23F7A" w:rsidRPr="00E327D5" w14:paraId="05A90A5F" w14:textId="77777777" w:rsidTr="00B5765E">
        <w:trPr>
          <w:trHeight w:val="180"/>
        </w:trPr>
        <w:tc>
          <w:tcPr>
            <w:tcW w:w="680" w:type="dxa"/>
            <w:tcBorders>
              <w:top w:val="nil"/>
              <w:left w:val="nil"/>
              <w:bottom w:val="nil"/>
              <w:right w:val="nil"/>
            </w:tcBorders>
            <w:shd w:val="clear" w:color="auto" w:fill="auto"/>
            <w:noWrap/>
            <w:vAlign w:val="bottom"/>
            <w:hideMark/>
          </w:tcPr>
          <w:p w14:paraId="437C7578"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95 </w:t>
            </w:r>
          </w:p>
        </w:tc>
        <w:tc>
          <w:tcPr>
            <w:tcW w:w="760" w:type="dxa"/>
            <w:tcBorders>
              <w:top w:val="nil"/>
              <w:left w:val="nil"/>
              <w:bottom w:val="nil"/>
              <w:right w:val="nil"/>
            </w:tcBorders>
            <w:shd w:val="clear" w:color="auto" w:fill="auto"/>
            <w:noWrap/>
            <w:vAlign w:val="bottom"/>
            <w:hideMark/>
          </w:tcPr>
          <w:p w14:paraId="18B3668C"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37 </w:t>
            </w:r>
          </w:p>
        </w:tc>
        <w:tc>
          <w:tcPr>
            <w:tcW w:w="820" w:type="dxa"/>
            <w:tcBorders>
              <w:top w:val="nil"/>
              <w:left w:val="nil"/>
              <w:bottom w:val="nil"/>
              <w:right w:val="nil"/>
            </w:tcBorders>
            <w:shd w:val="clear" w:color="auto" w:fill="auto"/>
            <w:noWrap/>
            <w:vAlign w:val="bottom"/>
            <w:hideMark/>
          </w:tcPr>
          <w:p w14:paraId="3571B631"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c>
          <w:tcPr>
            <w:tcW w:w="920" w:type="dxa"/>
            <w:tcBorders>
              <w:top w:val="nil"/>
              <w:left w:val="nil"/>
              <w:bottom w:val="nil"/>
              <w:right w:val="nil"/>
            </w:tcBorders>
            <w:shd w:val="clear" w:color="auto" w:fill="auto"/>
            <w:noWrap/>
            <w:vAlign w:val="bottom"/>
            <w:hideMark/>
          </w:tcPr>
          <w:p w14:paraId="66674B84"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1 </w:t>
            </w:r>
          </w:p>
        </w:tc>
        <w:tc>
          <w:tcPr>
            <w:tcW w:w="1000" w:type="dxa"/>
            <w:tcBorders>
              <w:top w:val="nil"/>
              <w:left w:val="nil"/>
              <w:bottom w:val="nil"/>
              <w:right w:val="nil"/>
            </w:tcBorders>
            <w:shd w:val="clear" w:color="auto" w:fill="auto"/>
            <w:noWrap/>
            <w:vAlign w:val="bottom"/>
            <w:hideMark/>
          </w:tcPr>
          <w:p w14:paraId="23C8FF5D"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14:paraId="70F968A6"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14:paraId="2B30AEA7"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1 616 </w:t>
            </w:r>
          </w:p>
        </w:tc>
      </w:tr>
      <w:tr w:rsidR="00A23F7A" w:rsidRPr="00E327D5" w14:paraId="4EC830F0" w14:textId="77777777" w:rsidTr="00B5765E">
        <w:trPr>
          <w:trHeight w:val="180"/>
        </w:trPr>
        <w:tc>
          <w:tcPr>
            <w:tcW w:w="680" w:type="dxa"/>
            <w:tcBorders>
              <w:top w:val="nil"/>
              <w:left w:val="nil"/>
              <w:bottom w:val="nil"/>
              <w:right w:val="nil"/>
            </w:tcBorders>
            <w:shd w:val="clear" w:color="auto" w:fill="auto"/>
            <w:noWrap/>
            <w:vAlign w:val="bottom"/>
            <w:hideMark/>
          </w:tcPr>
          <w:p w14:paraId="40FF9FD9"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w:t>
            </w:r>
          </w:p>
        </w:tc>
        <w:tc>
          <w:tcPr>
            <w:tcW w:w="760" w:type="dxa"/>
            <w:tcBorders>
              <w:top w:val="nil"/>
              <w:left w:val="nil"/>
              <w:bottom w:val="nil"/>
              <w:right w:val="nil"/>
            </w:tcBorders>
            <w:shd w:val="clear" w:color="auto" w:fill="auto"/>
            <w:noWrap/>
            <w:vAlign w:val="bottom"/>
            <w:hideMark/>
          </w:tcPr>
          <w:p w14:paraId="29A430A9"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w:t>
            </w:r>
          </w:p>
        </w:tc>
        <w:tc>
          <w:tcPr>
            <w:tcW w:w="820" w:type="dxa"/>
            <w:tcBorders>
              <w:top w:val="nil"/>
              <w:left w:val="nil"/>
              <w:bottom w:val="nil"/>
              <w:right w:val="nil"/>
            </w:tcBorders>
            <w:shd w:val="clear" w:color="auto" w:fill="auto"/>
            <w:noWrap/>
            <w:vAlign w:val="bottom"/>
            <w:hideMark/>
          </w:tcPr>
          <w:p w14:paraId="1AEB7B4B"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w:t>
            </w:r>
          </w:p>
        </w:tc>
        <w:tc>
          <w:tcPr>
            <w:tcW w:w="920" w:type="dxa"/>
            <w:tcBorders>
              <w:top w:val="nil"/>
              <w:left w:val="nil"/>
              <w:bottom w:val="nil"/>
              <w:right w:val="nil"/>
            </w:tcBorders>
            <w:shd w:val="clear" w:color="auto" w:fill="auto"/>
            <w:noWrap/>
            <w:vAlign w:val="bottom"/>
            <w:hideMark/>
          </w:tcPr>
          <w:p w14:paraId="56E5B30D"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w:t>
            </w:r>
          </w:p>
        </w:tc>
        <w:tc>
          <w:tcPr>
            <w:tcW w:w="1000" w:type="dxa"/>
            <w:tcBorders>
              <w:top w:val="nil"/>
              <w:left w:val="nil"/>
              <w:bottom w:val="nil"/>
              <w:right w:val="nil"/>
            </w:tcBorders>
            <w:shd w:val="clear" w:color="auto" w:fill="auto"/>
            <w:noWrap/>
            <w:vAlign w:val="bottom"/>
            <w:hideMark/>
          </w:tcPr>
          <w:p w14:paraId="4512EC83"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w:t>
            </w:r>
          </w:p>
        </w:tc>
        <w:tc>
          <w:tcPr>
            <w:tcW w:w="1000" w:type="dxa"/>
            <w:tcBorders>
              <w:top w:val="nil"/>
              <w:left w:val="nil"/>
              <w:bottom w:val="nil"/>
              <w:right w:val="nil"/>
            </w:tcBorders>
            <w:shd w:val="clear" w:color="auto" w:fill="auto"/>
            <w:noWrap/>
            <w:vAlign w:val="bottom"/>
            <w:hideMark/>
          </w:tcPr>
          <w:p w14:paraId="020841EC"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w:t>
            </w:r>
          </w:p>
        </w:tc>
        <w:tc>
          <w:tcPr>
            <w:tcW w:w="760" w:type="dxa"/>
            <w:tcBorders>
              <w:top w:val="nil"/>
              <w:left w:val="nil"/>
              <w:bottom w:val="nil"/>
              <w:right w:val="nil"/>
            </w:tcBorders>
            <w:shd w:val="clear" w:color="auto" w:fill="auto"/>
            <w:noWrap/>
            <w:vAlign w:val="bottom"/>
            <w:hideMark/>
          </w:tcPr>
          <w:p w14:paraId="11D5B688"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w:t>
            </w:r>
          </w:p>
        </w:tc>
      </w:tr>
      <w:tr w:rsidR="00A23F7A" w:rsidRPr="00E327D5" w14:paraId="0E9D0306" w14:textId="77777777" w:rsidTr="00B5765E">
        <w:trPr>
          <w:trHeight w:val="180"/>
        </w:trPr>
        <w:tc>
          <w:tcPr>
            <w:tcW w:w="680" w:type="dxa"/>
            <w:tcBorders>
              <w:top w:val="nil"/>
              <w:left w:val="nil"/>
              <w:bottom w:val="nil"/>
              <w:right w:val="nil"/>
            </w:tcBorders>
            <w:shd w:val="clear" w:color="auto" w:fill="auto"/>
            <w:noWrap/>
            <w:vAlign w:val="bottom"/>
            <w:hideMark/>
          </w:tcPr>
          <w:p w14:paraId="710A3423"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48 </w:t>
            </w:r>
          </w:p>
        </w:tc>
        <w:tc>
          <w:tcPr>
            <w:tcW w:w="760" w:type="dxa"/>
            <w:tcBorders>
              <w:top w:val="nil"/>
              <w:left w:val="nil"/>
              <w:bottom w:val="nil"/>
              <w:right w:val="nil"/>
            </w:tcBorders>
            <w:shd w:val="clear" w:color="auto" w:fill="auto"/>
            <w:noWrap/>
            <w:vAlign w:val="bottom"/>
            <w:hideMark/>
          </w:tcPr>
          <w:p w14:paraId="2F7F1176"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14:paraId="38CDA154"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12 </w:t>
            </w:r>
          </w:p>
        </w:tc>
        <w:tc>
          <w:tcPr>
            <w:tcW w:w="920" w:type="dxa"/>
            <w:tcBorders>
              <w:top w:val="nil"/>
              <w:left w:val="nil"/>
              <w:bottom w:val="nil"/>
              <w:right w:val="nil"/>
            </w:tcBorders>
            <w:shd w:val="clear" w:color="auto" w:fill="auto"/>
            <w:noWrap/>
            <w:vAlign w:val="bottom"/>
            <w:hideMark/>
          </w:tcPr>
          <w:p w14:paraId="43B2D59A"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6 </w:t>
            </w:r>
          </w:p>
        </w:tc>
        <w:tc>
          <w:tcPr>
            <w:tcW w:w="1000" w:type="dxa"/>
            <w:tcBorders>
              <w:top w:val="nil"/>
              <w:left w:val="nil"/>
              <w:bottom w:val="nil"/>
              <w:right w:val="nil"/>
            </w:tcBorders>
            <w:shd w:val="clear" w:color="auto" w:fill="auto"/>
            <w:noWrap/>
            <w:vAlign w:val="bottom"/>
            <w:hideMark/>
          </w:tcPr>
          <w:p w14:paraId="3EB956BA"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14:paraId="6740F8FB"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14:paraId="429CA61A"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1 380 </w:t>
            </w:r>
          </w:p>
        </w:tc>
      </w:tr>
      <w:tr w:rsidR="00A23F7A" w:rsidRPr="00E327D5" w14:paraId="14485D71" w14:textId="77777777" w:rsidTr="00B5765E">
        <w:trPr>
          <w:trHeight w:val="180"/>
        </w:trPr>
        <w:tc>
          <w:tcPr>
            <w:tcW w:w="680" w:type="dxa"/>
            <w:tcBorders>
              <w:top w:val="nil"/>
              <w:left w:val="nil"/>
              <w:bottom w:val="nil"/>
              <w:right w:val="nil"/>
            </w:tcBorders>
            <w:shd w:val="clear" w:color="auto" w:fill="auto"/>
            <w:noWrap/>
            <w:vAlign w:val="bottom"/>
            <w:hideMark/>
          </w:tcPr>
          <w:p w14:paraId="3889ACE9" w14:textId="77777777" w:rsidR="00A23F7A" w:rsidRPr="00E327D5" w:rsidRDefault="00A23F7A" w:rsidP="00B5765E">
            <w:pPr>
              <w:jc w:val="right"/>
              <w:rPr>
                <w:rFonts w:ascii="Arial" w:eastAsia="Times New Roman" w:hAnsi="Arial" w:cs="Arial"/>
                <w:sz w:val="14"/>
                <w:szCs w:val="14"/>
                <w:lang w:eastAsia="sv-SE"/>
              </w:rPr>
            </w:pPr>
          </w:p>
        </w:tc>
        <w:tc>
          <w:tcPr>
            <w:tcW w:w="760" w:type="dxa"/>
            <w:tcBorders>
              <w:top w:val="nil"/>
              <w:left w:val="nil"/>
              <w:bottom w:val="nil"/>
              <w:right w:val="nil"/>
            </w:tcBorders>
            <w:shd w:val="clear" w:color="auto" w:fill="auto"/>
            <w:noWrap/>
            <w:vAlign w:val="bottom"/>
            <w:hideMark/>
          </w:tcPr>
          <w:p w14:paraId="14BB352C" w14:textId="77777777" w:rsidR="00A23F7A" w:rsidRPr="00E327D5" w:rsidRDefault="00A23F7A" w:rsidP="00B5765E">
            <w:pPr>
              <w:jc w:val="right"/>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6CF39A3F" w14:textId="77777777" w:rsidR="00A23F7A" w:rsidRPr="00E327D5" w:rsidRDefault="00A23F7A" w:rsidP="00B5765E">
            <w:pPr>
              <w:jc w:val="right"/>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587144BE" w14:textId="77777777" w:rsidR="00A23F7A" w:rsidRPr="00E327D5" w:rsidRDefault="00A23F7A" w:rsidP="00B5765E">
            <w:pPr>
              <w:jc w:val="right"/>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0C670F8F" w14:textId="77777777" w:rsidR="00A23F7A" w:rsidRPr="00E327D5" w:rsidRDefault="00A23F7A" w:rsidP="00B5765E">
            <w:pPr>
              <w:jc w:val="right"/>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68CC8EF4" w14:textId="77777777" w:rsidR="00A23F7A" w:rsidRPr="00E327D5" w:rsidRDefault="00A23F7A" w:rsidP="00B5765E">
            <w:pPr>
              <w:jc w:val="right"/>
              <w:rPr>
                <w:rFonts w:eastAsia="Times New Roman" w:cs="Times New Roman"/>
                <w:lang w:eastAsia="sv-SE"/>
              </w:rPr>
            </w:pPr>
          </w:p>
        </w:tc>
        <w:tc>
          <w:tcPr>
            <w:tcW w:w="760" w:type="dxa"/>
            <w:tcBorders>
              <w:top w:val="nil"/>
              <w:left w:val="nil"/>
              <w:bottom w:val="nil"/>
              <w:right w:val="nil"/>
            </w:tcBorders>
            <w:shd w:val="clear" w:color="auto" w:fill="auto"/>
            <w:noWrap/>
            <w:vAlign w:val="bottom"/>
            <w:hideMark/>
          </w:tcPr>
          <w:p w14:paraId="0A9514B7" w14:textId="77777777" w:rsidR="00A23F7A" w:rsidRPr="00E327D5" w:rsidRDefault="00A23F7A" w:rsidP="00B5765E">
            <w:pPr>
              <w:jc w:val="right"/>
              <w:rPr>
                <w:rFonts w:eastAsia="Times New Roman" w:cs="Times New Roman"/>
                <w:lang w:eastAsia="sv-SE"/>
              </w:rPr>
            </w:pPr>
          </w:p>
        </w:tc>
      </w:tr>
      <w:tr w:rsidR="00A23F7A" w:rsidRPr="00E327D5" w14:paraId="69AB2843" w14:textId="77777777" w:rsidTr="00B5765E">
        <w:trPr>
          <w:trHeight w:val="180"/>
        </w:trPr>
        <w:tc>
          <w:tcPr>
            <w:tcW w:w="680" w:type="dxa"/>
            <w:tcBorders>
              <w:top w:val="nil"/>
              <w:left w:val="nil"/>
              <w:bottom w:val="nil"/>
              <w:right w:val="nil"/>
            </w:tcBorders>
            <w:shd w:val="clear" w:color="auto" w:fill="auto"/>
            <w:noWrap/>
            <w:vAlign w:val="bottom"/>
            <w:hideMark/>
          </w:tcPr>
          <w:p w14:paraId="37356AEE" w14:textId="526DFF78" w:rsidR="00A23F7A" w:rsidRPr="00E327D5" w:rsidRDefault="00A23F7A" w:rsidP="00B5765E">
            <w:pPr>
              <w:jc w:val="right"/>
              <w:rPr>
                <w:rFonts w:ascii="Arial" w:eastAsia="Times New Roman" w:hAnsi="Arial" w:cs="Arial"/>
                <w:b/>
                <w:bCs/>
                <w:sz w:val="14"/>
                <w:szCs w:val="14"/>
                <w:lang w:eastAsia="sv-SE"/>
              </w:rPr>
            </w:pPr>
            <w:r w:rsidRPr="00E327D5">
              <w:rPr>
                <w:rFonts w:ascii="Arial" w:eastAsia="Times New Roman" w:hAnsi="Arial" w:cs="Arial"/>
                <w:b/>
                <w:bCs/>
                <w:sz w:val="14"/>
                <w:szCs w:val="14"/>
                <w:lang w:eastAsia="sv-SE"/>
              </w:rPr>
              <w:t>2</w:t>
            </w:r>
            <w:r w:rsidR="00C53A00">
              <w:rPr>
                <w:rFonts w:ascii="Arial" w:eastAsia="Times New Roman" w:hAnsi="Arial" w:cs="Arial"/>
                <w:b/>
                <w:bCs/>
                <w:sz w:val="14"/>
                <w:szCs w:val="14"/>
                <w:lang w:eastAsia="sv-SE"/>
              </w:rPr>
              <w:t>58</w:t>
            </w:r>
            <w:r w:rsidRPr="00E327D5">
              <w:rPr>
                <w:rFonts w:ascii="Arial" w:eastAsia="Times New Roman" w:hAnsi="Arial" w:cs="Arial"/>
                <w:b/>
                <w:bCs/>
                <w:sz w:val="14"/>
                <w:szCs w:val="14"/>
                <w:lang w:eastAsia="sv-SE"/>
              </w:rPr>
              <w:t xml:space="preserve"> </w:t>
            </w:r>
          </w:p>
        </w:tc>
        <w:tc>
          <w:tcPr>
            <w:tcW w:w="760" w:type="dxa"/>
            <w:tcBorders>
              <w:top w:val="nil"/>
              <w:left w:val="nil"/>
              <w:bottom w:val="nil"/>
              <w:right w:val="nil"/>
            </w:tcBorders>
            <w:shd w:val="clear" w:color="auto" w:fill="auto"/>
            <w:noWrap/>
            <w:vAlign w:val="bottom"/>
            <w:hideMark/>
          </w:tcPr>
          <w:p w14:paraId="1753ECC1" w14:textId="4AAD43AF" w:rsidR="00A23F7A" w:rsidRPr="00E327D5" w:rsidRDefault="00A23F7A" w:rsidP="00B5765E">
            <w:pPr>
              <w:jc w:val="right"/>
              <w:rPr>
                <w:rFonts w:ascii="Arial" w:eastAsia="Times New Roman" w:hAnsi="Arial" w:cs="Arial"/>
                <w:b/>
                <w:bCs/>
                <w:sz w:val="14"/>
                <w:szCs w:val="14"/>
                <w:lang w:eastAsia="sv-SE"/>
              </w:rPr>
            </w:pPr>
            <w:r w:rsidRPr="00E327D5">
              <w:rPr>
                <w:rFonts w:ascii="Arial" w:eastAsia="Times New Roman" w:hAnsi="Arial" w:cs="Arial"/>
                <w:b/>
                <w:bCs/>
                <w:sz w:val="14"/>
                <w:szCs w:val="14"/>
                <w:lang w:eastAsia="sv-SE"/>
              </w:rPr>
              <w:t>1</w:t>
            </w:r>
            <w:r w:rsidR="00C53A00">
              <w:rPr>
                <w:rFonts w:ascii="Arial" w:eastAsia="Times New Roman" w:hAnsi="Arial" w:cs="Arial"/>
                <w:b/>
                <w:bCs/>
                <w:sz w:val="14"/>
                <w:szCs w:val="14"/>
                <w:lang w:eastAsia="sv-SE"/>
              </w:rPr>
              <w:t>97</w:t>
            </w:r>
            <w:r w:rsidRPr="00E327D5">
              <w:rPr>
                <w:rFonts w:ascii="Arial" w:eastAsia="Times New Roman" w:hAnsi="Arial" w:cs="Arial"/>
                <w:b/>
                <w:bCs/>
                <w:sz w:val="14"/>
                <w:szCs w:val="14"/>
                <w:lang w:eastAsia="sv-SE"/>
              </w:rPr>
              <w:t xml:space="preserve"> </w:t>
            </w:r>
          </w:p>
        </w:tc>
        <w:tc>
          <w:tcPr>
            <w:tcW w:w="820" w:type="dxa"/>
            <w:tcBorders>
              <w:top w:val="nil"/>
              <w:left w:val="nil"/>
              <w:bottom w:val="nil"/>
              <w:right w:val="nil"/>
            </w:tcBorders>
            <w:shd w:val="clear" w:color="auto" w:fill="auto"/>
            <w:noWrap/>
            <w:vAlign w:val="bottom"/>
            <w:hideMark/>
          </w:tcPr>
          <w:p w14:paraId="09AE55C0" w14:textId="6FF6215D" w:rsidR="00A23F7A" w:rsidRPr="00E327D5" w:rsidRDefault="00C53A00" w:rsidP="00B5765E">
            <w:pPr>
              <w:jc w:val="right"/>
              <w:rPr>
                <w:rFonts w:ascii="Arial" w:eastAsia="Times New Roman" w:hAnsi="Arial" w:cs="Arial"/>
                <w:b/>
                <w:bCs/>
                <w:sz w:val="14"/>
                <w:szCs w:val="14"/>
                <w:lang w:eastAsia="sv-SE"/>
              </w:rPr>
            </w:pPr>
            <w:r>
              <w:rPr>
                <w:rFonts w:ascii="Arial" w:eastAsia="Times New Roman" w:hAnsi="Arial" w:cs="Arial"/>
                <w:b/>
                <w:bCs/>
                <w:sz w:val="14"/>
                <w:szCs w:val="14"/>
                <w:lang w:eastAsia="sv-SE"/>
              </w:rPr>
              <w:t>382</w:t>
            </w:r>
            <w:r w:rsidR="00A23F7A" w:rsidRPr="00E327D5">
              <w:rPr>
                <w:rFonts w:ascii="Arial" w:eastAsia="Times New Roman" w:hAnsi="Arial" w:cs="Arial"/>
                <w:b/>
                <w:bCs/>
                <w:sz w:val="14"/>
                <w:szCs w:val="14"/>
                <w:lang w:eastAsia="sv-SE"/>
              </w:rPr>
              <w:t xml:space="preserve"> </w:t>
            </w:r>
          </w:p>
        </w:tc>
        <w:tc>
          <w:tcPr>
            <w:tcW w:w="920" w:type="dxa"/>
            <w:tcBorders>
              <w:top w:val="nil"/>
              <w:left w:val="nil"/>
              <w:bottom w:val="nil"/>
              <w:right w:val="nil"/>
            </w:tcBorders>
            <w:shd w:val="clear" w:color="auto" w:fill="auto"/>
            <w:noWrap/>
            <w:vAlign w:val="bottom"/>
            <w:hideMark/>
          </w:tcPr>
          <w:p w14:paraId="001C4B9E" w14:textId="2C55DB7D" w:rsidR="00A23F7A" w:rsidRPr="00E327D5" w:rsidRDefault="00A23F7A" w:rsidP="00B5765E">
            <w:pPr>
              <w:jc w:val="right"/>
              <w:rPr>
                <w:rFonts w:ascii="Arial" w:eastAsia="Times New Roman" w:hAnsi="Arial" w:cs="Arial"/>
                <w:b/>
                <w:bCs/>
                <w:sz w:val="14"/>
                <w:szCs w:val="14"/>
                <w:lang w:eastAsia="sv-SE"/>
              </w:rPr>
            </w:pPr>
            <w:r w:rsidRPr="00E327D5">
              <w:rPr>
                <w:rFonts w:ascii="Arial" w:eastAsia="Times New Roman" w:hAnsi="Arial" w:cs="Arial"/>
                <w:b/>
                <w:bCs/>
                <w:sz w:val="14"/>
                <w:szCs w:val="14"/>
                <w:lang w:eastAsia="sv-SE"/>
              </w:rPr>
              <w:t>1 2</w:t>
            </w:r>
            <w:r w:rsidR="00C53A00">
              <w:rPr>
                <w:rFonts w:ascii="Arial" w:eastAsia="Times New Roman" w:hAnsi="Arial" w:cs="Arial"/>
                <w:b/>
                <w:bCs/>
                <w:sz w:val="14"/>
                <w:szCs w:val="14"/>
                <w:lang w:eastAsia="sv-SE"/>
              </w:rPr>
              <w:t>71</w:t>
            </w:r>
            <w:r w:rsidRPr="00E327D5">
              <w:rPr>
                <w:rFonts w:ascii="Arial" w:eastAsia="Times New Roman" w:hAnsi="Arial" w:cs="Arial"/>
                <w:b/>
                <w:bCs/>
                <w:sz w:val="14"/>
                <w:szCs w:val="14"/>
                <w:lang w:eastAsia="sv-SE"/>
              </w:rPr>
              <w:t xml:space="preserve"> </w:t>
            </w:r>
          </w:p>
        </w:tc>
        <w:tc>
          <w:tcPr>
            <w:tcW w:w="1000" w:type="dxa"/>
            <w:tcBorders>
              <w:top w:val="nil"/>
              <w:left w:val="nil"/>
              <w:bottom w:val="nil"/>
              <w:right w:val="nil"/>
            </w:tcBorders>
            <w:shd w:val="clear" w:color="auto" w:fill="auto"/>
            <w:noWrap/>
            <w:vAlign w:val="bottom"/>
            <w:hideMark/>
          </w:tcPr>
          <w:p w14:paraId="588DADF6" w14:textId="77777777" w:rsidR="00A23F7A" w:rsidRPr="00E327D5" w:rsidRDefault="00A23F7A" w:rsidP="00B5765E">
            <w:pPr>
              <w:jc w:val="right"/>
              <w:rPr>
                <w:rFonts w:ascii="Arial" w:eastAsia="Times New Roman" w:hAnsi="Arial" w:cs="Arial"/>
                <w:b/>
                <w:bCs/>
                <w:sz w:val="14"/>
                <w:szCs w:val="14"/>
                <w:lang w:eastAsia="sv-SE"/>
              </w:rPr>
            </w:pPr>
            <w:r w:rsidRPr="00E327D5">
              <w:rPr>
                <w:rFonts w:ascii="Arial" w:eastAsia="Times New Roman" w:hAnsi="Arial" w:cs="Arial"/>
                <w:b/>
                <w:bCs/>
                <w:sz w:val="14"/>
                <w:szCs w:val="14"/>
                <w:lang w:eastAsia="sv-SE"/>
              </w:rPr>
              <w:t xml:space="preserve">  -  </w:t>
            </w:r>
          </w:p>
        </w:tc>
        <w:tc>
          <w:tcPr>
            <w:tcW w:w="1000" w:type="dxa"/>
            <w:tcBorders>
              <w:top w:val="nil"/>
              <w:left w:val="nil"/>
              <w:bottom w:val="nil"/>
              <w:right w:val="nil"/>
            </w:tcBorders>
            <w:shd w:val="clear" w:color="auto" w:fill="auto"/>
            <w:noWrap/>
            <w:vAlign w:val="bottom"/>
            <w:hideMark/>
          </w:tcPr>
          <w:p w14:paraId="4E578DBC" w14:textId="77777777" w:rsidR="00A23F7A" w:rsidRPr="00E327D5" w:rsidRDefault="00A23F7A" w:rsidP="00B5765E">
            <w:pPr>
              <w:jc w:val="right"/>
              <w:rPr>
                <w:rFonts w:ascii="Arial" w:eastAsia="Times New Roman" w:hAnsi="Arial" w:cs="Arial"/>
                <w:b/>
                <w:bCs/>
                <w:sz w:val="14"/>
                <w:szCs w:val="14"/>
                <w:lang w:eastAsia="sv-SE"/>
              </w:rPr>
            </w:pPr>
            <w:r w:rsidRPr="00E327D5">
              <w:rPr>
                <w:rFonts w:ascii="Arial" w:eastAsia="Times New Roman" w:hAnsi="Arial" w:cs="Arial"/>
                <w:b/>
                <w:bCs/>
                <w:sz w:val="14"/>
                <w:szCs w:val="14"/>
                <w:lang w:eastAsia="sv-SE"/>
              </w:rPr>
              <w:t xml:space="preserve">  -  </w:t>
            </w:r>
          </w:p>
        </w:tc>
        <w:tc>
          <w:tcPr>
            <w:tcW w:w="760" w:type="dxa"/>
            <w:tcBorders>
              <w:top w:val="nil"/>
              <w:left w:val="nil"/>
              <w:bottom w:val="nil"/>
              <w:right w:val="nil"/>
            </w:tcBorders>
            <w:shd w:val="clear" w:color="auto" w:fill="auto"/>
            <w:noWrap/>
            <w:vAlign w:val="bottom"/>
            <w:hideMark/>
          </w:tcPr>
          <w:p w14:paraId="0FE54595" w14:textId="3E074D8C" w:rsidR="00A23F7A" w:rsidRPr="00E327D5" w:rsidRDefault="00C53A00" w:rsidP="00B5765E">
            <w:pPr>
              <w:jc w:val="right"/>
              <w:rPr>
                <w:rFonts w:ascii="Arial" w:eastAsia="Times New Roman" w:hAnsi="Arial" w:cs="Arial"/>
                <w:b/>
                <w:bCs/>
                <w:sz w:val="14"/>
                <w:szCs w:val="14"/>
                <w:lang w:eastAsia="sv-SE"/>
              </w:rPr>
            </w:pPr>
            <w:r>
              <w:rPr>
                <w:rFonts w:ascii="Arial" w:eastAsia="Times New Roman" w:hAnsi="Arial" w:cs="Arial"/>
                <w:b/>
                <w:bCs/>
                <w:sz w:val="14"/>
                <w:szCs w:val="14"/>
                <w:lang w:eastAsia="sv-SE"/>
              </w:rPr>
              <w:t>12</w:t>
            </w:r>
            <w:r w:rsidR="00A23F7A" w:rsidRPr="00E327D5">
              <w:rPr>
                <w:rFonts w:ascii="Arial" w:eastAsia="Times New Roman" w:hAnsi="Arial" w:cs="Arial"/>
                <w:b/>
                <w:bCs/>
                <w:sz w:val="14"/>
                <w:szCs w:val="14"/>
                <w:lang w:eastAsia="sv-SE"/>
              </w:rPr>
              <w:t xml:space="preserve"> 6</w:t>
            </w:r>
            <w:r>
              <w:rPr>
                <w:rFonts w:ascii="Arial" w:eastAsia="Times New Roman" w:hAnsi="Arial" w:cs="Arial"/>
                <w:b/>
                <w:bCs/>
                <w:sz w:val="14"/>
                <w:szCs w:val="14"/>
                <w:lang w:eastAsia="sv-SE"/>
              </w:rPr>
              <w:t>51</w:t>
            </w:r>
            <w:r w:rsidR="00A23F7A" w:rsidRPr="00E327D5">
              <w:rPr>
                <w:rFonts w:ascii="Arial" w:eastAsia="Times New Roman" w:hAnsi="Arial" w:cs="Arial"/>
                <w:b/>
                <w:bCs/>
                <w:sz w:val="14"/>
                <w:szCs w:val="14"/>
                <w:lang w:eastAsia="sv-SE"/>
              </w:rPr>
              <w:t xml:space="preserve"> </w:t>
            </w:r>
          </w:p>
        </w:tc>
      </w:tr>
      <w:tr w:rsidR="00A23F7A" w:rsidRPr="00E327D5" w14:paraId="7622A1A6" w14:textId="77777777" w:rsidTr="00B5765E">
        <w:trPr>
          <w:trHeight w:val="180"/>
        </w:trPr>
        <w:tc>
          <w:tcPr>
            <w:tcW w:w="680" w:type="dxa"/>
            <w:tcBorders>
              <w:top w:val="nil"/>
              <w:left w:val="nil"/>
              <w:bottom w:val="nil"/>
              <w:right w:val="nil"/>
            </w:tcBorders>
            <w:shd w:val="clear" w:color="auto" w:fill="auto"/>
            <w:noWrap/>
            <w:vAlign w:val="bottom"/>
            <w:hideMark/>
          </w:tcPr>
          <w:p w14:paraId="663488F3" w14:textId="77777777" w:rsidR="00A23F7A" w:rsidRPr="00E327D5" w:rsidRDefault="00A23F7A" w:rsidP="00B5765E">
            <w:pPr>
              <w:jc w:val="right"/>
              <w:rPr>
                <w:rFonts w:ascii="Arial" w:eastAsia="Times New Roman" w:hAnsi="Arial" w:cs="Arial"/>
                <w:b/>
                <w:bCs/>
                <w:sz w:val="14"/>
                <w:szCs w:val="14"/>
                <w:lang w:eastAsia="sv-SE"/>
              </w:rPr>
            </w:pPr>
          </w:p>
        </w:tc>
        <w:tc>
          <w:tcPr>
            <w:tcW w:w="760" w:type="dxa"/>
            <w:tcBorders>
              <w:top w:val="nil"/>
              <w:left w:val="nil"/>
              <w:bottom w:val="nil"/>
              <w:right w:val="nil"/>
            </w:tcBorders>
            <w:shd w:val="clear" w:color="auto" w:fill="auto"/>
            <w:noWrap/>
            <w:vAlign w:val="bottom"/>
            <w:hideMark/>
          </w:tcPr>
          <w:p w14:paraId="0876C0BA" w14:textId="77777777" w:rsidR="00A23F7A" w:rsidRPr="00E327D5"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4ECC4901" w14:textId="77777777" w:rsidR="00A23F7A" w:rsidRPr="00E327D5" w:rsidRDefault="00A23F7A" w:rsidP="00B5765E">
            <w:pPr>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0E19965D" w14:textId="77777777" w:rsidR="00A23F7A" w:rsidRPr="00E327D5"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06AA2FF3" w14:textId="77777777" w:rsidR="00A23F7A" w:rsidRPr="00E327D5"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49FE3FAA" w14:textId="77777777" w:rsidR="00A23F7A" w:rsidRPr="00E327D5" w:rsidRDefault="00A23F7A" w:rsidP="00B5765E">
            <w:pPr>
              <w:rPr>
                <w:rFonts w:eastAsia="Times New Roman" w:cs="Times New Roman"/>
                <w:lang w:eastAsia="sv-SE"/>
              </w:rPr>
            </w:pPr>
          </w:p>
        </w:tc>
        <w:tc>
          <w:tcPr>
            <w:tcW w:w="760" w:type="dxa"/>
            <w:tcBorders>
              <w:top w:val="nil"/>
              <w:left w:val="nil"/>
              <w:bottom w:val="nil"/>
              <w:right w:val="nil"/>
            </w:tcBorders>
            <w:shd w:val="clear" w:color="auto" w:fill="auto"/>
            <w:noWrap/>
            <w:vAlign w:val="bottom"/>
            <w:hideMark/>
          </w:tcPr>
          <w:p w14:paraId="39DD340D" w14:textId="77777777" w:rsidR="00A23F7A" w:rsidRPr="00E327D5" w:rsidRDefault="00A23F7A" w:rsidP="00B5765E">
            <w:pPr>
              <w:rPr>
                <w:rFonts w:eastAsia="Times New Roman" w:cs="Times New Roman"/>
                <w:lang w:eastAsia="sv-SE"/>
              </w:rPr>
            </w:pPr>
          </w:p>
        </w:tc>
      </w:tr>
      <w:tr w:rsidR="00A23F7A" w:rsidRPr="00E327D5" w14:paraId="5F0FD494" w14:textId="77777777" w:rsidTr="00B5765E">
        <w:trPr>
          <w:trHeight w:val="180"/>
        </w:trPr>
        <w:tc>
          <w:tcPr>
            <w:tcW w:w="680" w:type="dxa"/>
            <w:tcBorders>
              <w:top w:val="nil"/>
              <w:left w:val="nil"/>
              <w:bottom w:val="nil"/>
              <w:right w:val="nil"/>
            </w:tcBorders>
            <w:shd w:val="clear" w:color="auto" w:fill="auto"/>
            <w:noWrap/>
            <w:vAlign w:val="bottom"/>
            <w:hideMark/>
          </w:tcPr>
          <w:p w14:paraId="29A04FB9" w14:textId="77777777" w:rsidR="00A23F7A" w:rsidRPr="00E327D5" w:rsidRDefault="00A23F7A" w:rsidP="00B5765E">
            <w:pPr>
              <w:rPr>
                <w:rFonts w:eastAsia="Times New Roman" w:cs="Times New Roman"/>
                <w:lang w:eastAsia="sv-SE"/>
              </w:rPr>
            </w:pPr>
          </w:p>
        </w:tc>
        <w:tc>
          <w:tcPr>
            <w:tcW w:w="760" w:type="dxa"/>
            <w:tcBorders>
              <w:top w:val="nil"/>
              <w:left w:val="nil"/>
              <w:bottom w:val="nil"/>
              <w:right w:val="nil"/>
            </w:tcBorders>
            <w:shd w:val="clear" w:color="auto" w:fill="auto"/>
            <w:noWrap/>
            <w:vAlign w:val="bottom"/>
            <w:hideMark/>
          </w:tcPr>
          <w:p w14:paraId="061F2DC6" w14:textId="77777777" w:rsidR="00A23F7A" w:rsidRPr="00E327D5"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752BB5EE" w14:textId="77777777" w:rsidR="00A23F7A" w:rsidRPr="00E327D5" w:rsidRDefault="00A23F7A" w:rsidP="00B5765E">
            <w:pPr>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28EF63B9" w14:textId="77777777" w:rsidR="00A23F7A" w:rsidRPr="00E327D5"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02D17838" w14:textId="77777777" w:rsidR="00A23F7A" w:rsidRPr="00E327D5"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38FD9ED0" w14:textId="77777777" w:rsidR="00A23F7A" w:rsidRPr="00E327D5" w:rsidRDefault="00A23F7A" w:rsidP="00B5765E">
            <w:pPr>
              <w:rPr>
                <w:rFonts w:eastAsia="Times New Roman" w:cs="Times New Roman"/>
                <w:lang w:eastAsia="sv-SE"/>
              </w:rPr>
            </w:pPr>
          </w:p>
        </w:tc>
        <w:tc>
          <w:tcPr>
            <w:tcW w:w="760" w:type="dxa"/>
            <w:tcBorders>
              <w:top w:val="nil"/>
              <w:left w:val="nil"/>
              <w:bottom w:val="nil"/>
              <w:right w:val="nil"/>
            </w:tcBorders>
            <w:shd w:val="clear" w:color="auto" w:fill="auto"/>
            <w:noWrap/>
            <w:vAlign w:val="bottom"/>
            <w:hideMark/>
          </w:tcPr>
          <w:p w14:paraId="74C25A51" w14:textId="77777777" w:rsidR="00A23F7A" w:rsidRPr="00E327D5" w:rsidRDefault="00A23F7A" w:rsidP="00B5765E">
            <w:pPr>
              <w:rPr>
                <w:rFonts w:eastAsia="Times New Roman" w:cs="Times New Roman"/>
                <w:lang w:eastAsia="sv-SE"/>
              </w:rPr>
            </w:pPr>
          </w:p>
        </w:tc>
      </w:tr>
      <w:tr w:rsidR="00A23F7A" w:rsidRPr="00E327D5" w14:paraId="53CCB2D6" w14:textId="77777777" w:rsidTr="00B5765E">
        <w:trPr>
          <w:trHeight w:val="180"/>
        </w:trPr>
        <w:tc>
          <w:tcPr>
            <w:tcW w:w="680" w:type="dxa"/>
            <w:tcBorders>
              <w:top w:val="nil"/>
              <w:left w:val="nil"/>
              <w:bottom w:val="nil"/>
              <w:right w:val="nil"/>
            </w:tcBorders>
            <w:shd w:val="clear" w:color="auto" w:fill="auto"/>
            <w:noWrap/>
            <w:vAlign w:val="bottom"/>
            <w:hideMark/>
          </w:tcPr>
          <w:p w14:paraId="7D5B150B" w14:textId="77777777" w:rsidR="00A23F7A" w:rsidRPr="00E327D5" w:rsidRDefault="00A23F7A" w:rsidP="00B5765E">
            <w:pPr>
              <w:rPr>
                <w:rFonts w:eastAsia="Times New Roman" w:cs="Times New Roman"/>
                <w:lang w:eastAsia="sv-SE"/>
              </w:rPr>
            </w:pPr>
          </w:p>
        </w:tc>
        <w:tc>
          <w:tcPr>
            <w:tcW w:w="760" w:type="dxa"/>
            <w:tcBorders>
              <w:top w:val="nil"/>
              <w:left w:val="nil"/>
              <w:bottom w:val="nil"/>
              <w:right w:val="nil"/>
            </w:tcBorders>
            <w:shd w:val="clear" w:color="auto" w:fill="auto"/>
            <w:noWrap/>
            <w:vAlign w:val="bottom"/>
            <w:hideMark/>
          </w:tcPr>
          <w:p w14:paraId="2A433AB0" w14:textId="77777777" w:rsidR="00A23F7A" w:rsidRPr="00E327D5"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702F36CB" w14:textId="77777777" w:rsidR="00A23F7A" w:rsidRPr="00E327D5" w:rsidRDefault="00A23F7A" w:rsidP="00B5765E">
            <w:pPr>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5E56072D" w14:textId="77777777" w:rsidR="00A23F7A" w:rsidRPr="00E327D5"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255E25E3" w14:textId="77777777" w:rsidR="00A23F7A" w:rsidRPr="00E327D5"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27E03575" w14:textId="77777777" w:rsidR="00A23F7A" w:rsidRPr="00E327D5" w:rsidRDefault="00A23F7A" w:rsidP="00B5765E">
            <w:pPr>
              <w:rPr>
                <w:rFonts w:eastAsia="Times New Roman" w:cs="Times New Roman"/>
                <w:lang w:eastAsia="sv-SE"/>
              </w:rPr>
            </w:pPr>
          </w:p>
        </w:tc>
        <w:tc>
          <w:tcPr>
            <w:tcW w:w="760" w:type="dxa"/>
            <w:tcBorders>
              <w:top w:val="nil"/>
              <w:left w:val="nil"/>
              <w:bottom w:val="nil"/>
              <w:right w:val="nil"/>
            </w:tcBorders>
            <w:shd w:val="clear" w:color="auto" w:fill="auto"/>
            <w:noWrap/>
            <w:vAlign w:val="bottom"/>
            <w:hideMark/>
          </w:tcPr>
          <w:p w14:paraId="5F6F81A0" w14:textId="77777777" w:rsidR="00A23F7A" w:rsidRPr="00E327D5" w:rsidRDefault="00A23F7A" w:rsidP="00B5765E">
            <w:pPr>
              <w:rPr>
                <w:rFonts w:eastAsia="Times New Roman" w:cs="Times New Roman"/>
                <w:lang w:eastAsia="sv-SE"/>
              </w:rPr>
            </w:pPr>
          </w:p>
        </w:tc>
      </w:tr>
      <w:tr w:rsidR="00A23F7A" w:rsidRPr="00E327D5" w14:paraId="37D46E99" w14:textId="77777777" w:rsidTr="00B5765E">
        <w:trPr>
          <w:trHeight w:val="180"/>
        </w:trPr>
        <w:tc>
          <w:tcPr>
            <w:tcW w:w="680" w:type="dxa"/>
            <w:tcBorders>
              <w:top w:val="nil"/>
              <w:left w:val="nil"/>
              <w:bottom w:val="nil"/>
              <w:right w:val="nil"/>
            </w:tcBorders>
            <w:shd w:val="clear" w:color="auto" w:fill="auto"/>
            <w:noWrap/>
            <w:vAlign w:val="bottom"/>
            <w:hideMark/>
          </w:tcPr>
          <w:p w14:paraId="6EF5A22B" w14:textId="77777777" w:rsidR="00A23F7A" w:rsidRPr="00E327D5" w:rsidRDefault="00A23F7A" w:rsidP="00B5765E">
            <w:pPr>
              <w:rPr>
                <w:rFonts w:eastAsia="Times New Roman" w:cs="Times New Roman"/>
                <w:lang w:eastAsia="sv-SE"/>
              </w:rPr>
            </w:pPr>
          </w:p>
        </w:tc>
        <w:tc>
          <w:tcPr>
            <w:tcW w:w="760" w:type="dxa"/>
            <w:tcBorders>
              <w:top w:val="nil"/>
              <w:left w:val="nil"/>
              <w:bottom w:val="nil"/>
              <w:right w:val="nil"/>
            </w:tcBorders>
            <w:shd w:val="clear" w:color="auto" w:fill="auto"/>
            <w:noWrap/>
            <w:vAlign w:val="bottom"/>
            <w:hideMark/>
          </w:tcPr>
          <w:p w14:paraId="605B3113" w14:textId="77777777" w:rsidR="00A23F7A" w:rsidRPr="00E327D5"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25767DA5" w14:textId="77777777" w:rsidR="00A23F7A" w:rsidRPr="00E327D5" w:rsidRDefault="00A23F7A" w:rsidP="00B5765E">
            <w:pPr>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4DBEF151" w14:textId="77777777" w:rsidR="00A23F7A" w:rsidRPr="00E327D5"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313C8A1E" w14:textId="77777777" w:rsidR="00A23F7A" w:rsidRPr="00E327D5"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7A8B64A1" w14:textId="77777777" w:rsidR="00A23F7A" w:rsidRPr="00E327D5" w:rsidRDefault="00A23F7A" w:rsidP="00B5765E">
            <w:pPr>
              <w:rPr>
                <w:rFonts w:eastAsia="Times New Roman" w:cs="Times New Roman"/>
                <w:lang w:eastAsia="sv-SE"/>
              </w:rPr>
            </w:pPr>
          </w:p>
        </w:tc>
        <w:tc>
          <w:tcPr>
            <w:tcW w:w="760" w:type="dxa"/>
            <w:tcBorders>
              <w:top w:val="nil"/>
              <w:left w:val="nil"/>
              <w:bottom w:val="nil"/>
              <w:right w:val="nil"/>
            </w:tcBorders>
            <w:shd w:val="clear" w:color="auto" w:fill="auto"/>
            <w:noWrap/>
            <w:vAlign w:val="bottom"/>
            <w:hideMark/>
          </w:tcPr>
          <w:p w14:paraId="50A07C7C" w14:textId="77777777" w:rsidR="00A23F7A" w:rsidRPr="00E327D5" w:rsidRDefault="00A23F7A" w:rsidP="00B5765E">
            <w:pPr>
              <w:rPr>
                <w:rFonts w:eastAsia="Times New Roman" w:cs="Times New Roman"/>
                <w:lang w:eastAsia="sv-SE"/>
              </w:rPr>
            </w:pPr>
          </w:p>
        </w:tc>
      </w:tr>
      <w:tr w:rsidR="00A23F7A" w:rsidRPr="00E327D5" w14:paraId="3529A140" w14:textId="77777777" w:rsidTr="00B5765E">
        <w:trPr>
          <w:trHeight w:val="180"/>
        </w:trPr>
        <w:tc>
          <w:tcPr>
            <w:tcW w:w="680" w:type="dxa"/>
            <w:tcBorders>
              <w:top w:val="nil"/>
              <w:left w:val="nil"/>
              <w:bottom w:val="nil"/>
              <w:right w:val="nil"/>
            </w:tcBorders>
            <w:shd w:val="clear" w:color="auto" w:fill="auto"/>
            <w:noWrap/>
            <w:vAlign w:val="bottom"/>
            <w:hideMark/>
          </w:tcPr>
          <w:p w14:paraId="6BA3BD58"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14 </w:t>
            </w:r>
          </w:p>
        </w:tc>
        <w:tc>
          <w:tcPr>
            <w:tcW w:w="760" w:type="dxa"/>
            <w:tcBorders>
              <w:top w:val="nil"/>
              <w:left w:val="nil"/>
              <w:bottom w:val="nil"/>
              <w:right w:val="nil"/>
            </w:tcBorders>
            <w:shd w:val="clear" w:color="auto" w:fill="auto"/>
            <w:noWrap/>
            <w:vAlign w:val="bottom"/>
            <w:hideMark/>
          </w:tcPr>
          <w:p w14:paraId="03A3CA0A"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14:paraId="3D8A98DB"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c>
          <w:tcPr>
            <w:tcW w:w="920" w:type="dxa"/>
            <w:tcBorders>
              <w:top w:val="nil"/>
              <w:left w:val="nil"/>
              <w:bottom w:val="nil"/>
              <w:right w:val="nil"/>
            </w:tcBorders>
            <w:shd w:val="clear" w:color="auto" w:fill="auto"/>
            <w:noWrap/>
            <w:vAlign w:val="bottom"/>
            <w:hideMark/>
          </w:tcPr>
          <w:p w14:paraId="0916DE62"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15 </w:t>
            </w:r>
          </w:p>
        </w:tc>
        <w:tc>
          <w:tcPr>
            <w:tcW w:w="1000" w:type="dxa"/>
            <w:tcBorders>
              <w:top w:val="nil"/>
              <w:left w:val="nil"/>
              <w:bottom w:val="nil"/>
              <w:right w:val="nil"/>
            </w:tcBorders>
            <w:shd w:val="clear" w:color="auto" w:fill="auto"/>
            <w:noWrap/>
            <w:vAlign w:val="bottom"/>
            <w:hideMark/>
          </w:tcPr>
          <w:p w14:paraId="4D5DFA64"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14:paraId="295BAF49"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14:paraId="3D605F02"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29 </w:t>
            </w:r>
          </w:p>
        </w:tc>
      </w:tr>
      <w:tr w:rsidR="00A23F7A" w:rsidRPr="00E327D5" w14:paraId="64B88718" w14:textId="77777777" w:rsidTr="00B5765E">
        <w:trPr>
          <w:trHeight w:val="180"/>
        </w:trPr>
        <w:tc>
          <w:tcPr>
            <w:tcW w:w="680" w:type="dxa"/>
            <w:tcBorders>
              <w:top w:val="nil"/>
              <w:left w:val="nil"/>
              <w:bottom w:val="nil"/>
              <w:right w:val="nil"/>
            </w:tcBorders>
            <w:shd w:val="clear" w:color="auto" w:fill="auto"/>
            <w:noWrap/>
            <w:vAlign w:val="bottom"/>
            <w:hideMark/>
          </w:tcPr>
          <w:p w14:paraId="191BDFB5"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314 </w:t>
            </w:r>
          </w:p>
        </w:tc>
        <w:tc>
          <w:tcPr>
            <w:tcW w:w="760" w:type="dxa"/>
            <w:tcBorders>
              <w:top w:val="nil"/>
              <w:left w:val="nil"/>
              <w:bottom w:val="nil"/>
              <w:right w:val="nil"/>
            </w:tcBorders>
            <w:shd w:val="clear" w:color="auto" w:fill="auto"/>
            <w:noWrap/>
            <w:vAlign w:val="bottom"/>
            <w:hideMark/>
          </w:tcPr>
          <w:p w14:paraId="5D61D2DB"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4 </w:t>
            </w:r>
          </w:p>
        </w:tc>
        <w:tc>
          <w:tcPr>
            <w:tcW w:w="820" w:type="dxa"/>
            <w:tcBorders>
              <w:top w:val="nil"/>
              <w:left w:val="nil"/>
              <w:bottom w:val="nil"/>
              <w:right w:val="nil"/>
            </w:tcBorders>
            <w:shd w:val="clear" w:color="auto" w:fill="auto"/>
            <w:noWrap/>
            <w:vAlign w:val="bottom"/>
            <w:hideMark/>
          </w:tcPr>
          <w:p w14:paraId="0CE30CEE"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c>
          <w:tcPr>
            <w:tcW w:w="920" w:type="dxa"/>
            <w:tcBorders>
              <w:top w:val="nil"/>
              <w:left w:val="nil"/>
              <w:bottom w:val="nil"/>
              <w:right w:val="nil"/>
            </w:tcBorders>
            <w:shd w:val="clear" w:color="auto" w:fill="auto"/>
            <w:noWrap/>
            <w:vAlign w:val="bottom"/>
            <w:hideMark/>
          </w:tcPr>
          <w:p w14:paraId="7D73B31D"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3 036 </w:t>
            </w:r>
          </w:p>
        </w:tc>
        <w:tc>
          <w:tcPr>
            <w:tcW w:w="1000" w:type="dxa"/>
            <w:tcBorders>
              <w:top w:val="nil"/>
              <w:left w:val="nil"/>
              <w:bottom w:val="nil"/>
              <w:right w:val="nil"/>
            </w:tcBorders>
            <w:shd w:val="clear" w:color="auto" w:fill="auto"/>
            <w:noWrap/>
            <w:vAlign w:val="bottom"/>
            <w:hideMark/>
          </w:tcPr>
          <w:p w14:paraId="5AAB69A0"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80 </w:t>
            </w:r>
          </w:p>
        </w:tc>
        <w:tc>
          <w:tcPr>
            <w:tcW w:w="1000" w:type="dxa"/>
            <w:tcBorders>
              <w:top w:val="nil"/>
              <w:left w:val="nil"/>
              <w:bottom w:val="nil"/>
              <w:right w:val="nil"/>
            </w:tcBorders>
            <w:shd w:val="clear" w:color="auto" w:fill="auto"/>
            <w:noWrap/>
            <w:vAlign w:val="bottom"/>
            <w:hideMark/>
          </w:tcPr>
          <w:p w14:paraId="7D001655"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- 65 </w:t>
            </w:r>
          </w:p>
        </w:tc>
        <w:tc>
          <w:tcPr>
            <w:tcW w:w="760" w:type="dxa"/>
            <w:tcBorders>
              <w:top w:val="nil"/>
              <w:left w:val="nil"/>
              <w:bottom w:val="nil"/>
              <w:right w:val="nil"/>
            </w:tcBorders>
            <w:shd w:val="clear" w:color="auto" w:fill="auto"/>
            <w:noWrap/>
            <w:vAlign w:val="bottom"/>
            <w:hideMark/>
          </w:tcPr>
          <w:p w14:paraId="0765BAB6"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10 466 </w:t>
            </w:r>
          </w:p>
        </w:tc>
      </w:tr>
      <w:tr w:rsidR="00A23F7A" w:rsidRPr="00E327D5" w14:paraId="35F4F326" w14:textId="77777777" w:rsidTr="00B5765E">
        <w:trPr>
          <w:trHeight w:val="180"/>
        </w:trPr>
        <w:tc>
          <w:tcPr>
            <w:tcW w:w="680" w:type="dxa"/>
            <w:tcBorders>
              <w:top w:val="nil"/>
              <w:left w:val="nil"/>
              <w:bottom w:val="nil"/>
              <w:right w:val="nil"/>
            </w:tcBorders>
            <w:shd w:val="clear" w:color="auto" w:fill="auto"/>
            <w:noWrap/>
            <w:vAlign w:val="bottom"/>
            <w:hideMark/>
          </w:tcPr>
          <w:p w14:paraId="16239FA7"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17 </w:t>
            </w:r>
          </w:p>
        </w:tc>
        <w:tc>
          <w:tcPr>
            <w:tcW w:w="760" w:type="dxa"/>
            <w:tcBorders>
              <w:top w:val="nil"/>
              <w:left w:val="nil"/>
              <w:bottom w:val="nil"/>
              <w:right w:val="nil"/>
            </w:tcBorders>
            <w:shd w:val="clear" w:color="auto" w:fill="auto"/>
            <w:noWrap/>
            <w:vAlign w:val="bottom"/>
            <w:hideMark/>
          </w:tcPr>
          <w:p w14:paraId="6FB08DC6"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14:paraId="633BE967"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c>
          <w:tcPr>
            <w:tcW w:w="920" w:type="dxa"/>
            <w:tcBorders>
              <w:top w:val="nil"/>
              <w:left w:val="nil"/>
              <w:bottom w:val="nil"/>
              <w:right w:val="nil"/>
            </w:tcBorders>
            <w:shd w:val="clear" w:color="auto" w:fill="auto"/>
            <w:noWrap/>
            <w:vAlign w:val="bottom"/>
            <w:hideMark/>
          </w:tcPr>
          <w:p w14:paraId="0C75F3A8"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4 </w:t>
            </w:r>
          </w:p>
        </w:tc>
        <w:tc>
          <w:tcPr>
            <w:tcW w:w="1000" w:type="dxa"/>
            <w:tcBorders>
              <w:top w:val="nil"/>
              <w:left w:val="nil"/>
              <w:bottom w:val="nil"/>
              <w:right w:val="nil"/>
            </w:tcBorders>
            <w:shd w:val="clear" w:color="auto" w:fill="auto"/>
            <w:noWrap/>
            <w:vAlign w:val="bottom"/>
            <w:hideMark/>
          </w:tcPr>
          <w:p w14:paraId="24112257"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14:paraId="405F20D2"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14:paraId="1C7B017E"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1 887 </w:t>
            </w:r>
          </w:p>
        </w:tc>
      </w:tr>
      <w:tr w:rsidR="00A23F7A" w:rsidRPr="00E327D5" w14:paraId="02A797E8" w14:textId="77777777" w:rsidTr="00B5765E">
        <w:trPr>
          <w:trHeight w:val="180"/>
        </w:trPr>
        <w:tc>
          <w:tcPr>
            <w:tcW w:w="680" w:type="dxa"/>
            <w:tcBorders>
              <w:top w:val="nil"/>
              <w:left w:val="nil"/>
              <w:bottom w:val="nil"/>
              <w:right w:val="nil"/>
            </w:tcBorders>
            <w:shd w:val="clear" w:color="auto" w:fill="auto"/>
            <w:noWrap/>
            <w:vAlign w:val="bottom"/>
            <w:hideMark/>
          </w:tcPr>
          <w:p w14:paraId="1120D160"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87 </w:t>
            </w:r>
          </w:p>
        </w:tc>
        <w:tc>
          <w:tcPr>
            <w:tcW w:w="760" w:type="dxa"/>
            <w:tcBorders>
              <w:top w:val="nil"/>
              <w:left w:val="nil"/>
              <w:bottom w:val="nil"/>
              <w:right w:val="nil"/>
            </w:tcBorders>
            <w:shd w:val="clear" w:color="auto" w:fill="auto"/>
            <w:noWrap/>
            <w:vAlign w:val="bottom"/>
            <w:hideMark/>
          </w:tcPr>
          <w:p w14:paraId="330CF7D0"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14:paraId="138BB949"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126 </w:t>
            </w:r>
          </w:p>
        </w:tc>
        <w:tc>
          <w:tcPr>
            <w:tcW w:w="920" w:type="dxa"/>
            <w:tcBorders>
              <w:top w:val="nil"/>
              <w:left w:val="nil"/>
              <w:bottom w:val="nil"/>
              <w:right w:val="nil"/>
            </w:tcBorders>
            <w:shd w:val="clear" w:color="auto" w:fill="auto"/>
            <w:noWrap/>
            <w:vAlign w:val="bottom"/>
            <w:hideMark/>
          </w:tcPr>
          <w:p w14:paraId="724FED5F"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11 </w:t>
            </w:r>
          </w:p>
        </w:tc>
        <w:tc>
          <w:tcPr>
            <w:tcW w:w="1000" w:type="dxa"/>
            <w:tcBorders>
              <w:top w:val="nil"/>
              <w:left w:val="nil"/>
              <w:bottom w:val="nil"/>
              <w:right w:val="nil"/>
            </w:tcBorders>
            <w:shd w:val="clear" w:color="auto" w:fill="auto"/>
            <w:noWrap/>
            <w:vAlign w:val="bottom"/>
            <w:hideMark/>
          </w:tcPr>
          <w:p w14:paraId="7F525D21"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14:paraId="15CBB280"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14:paraId="428BA78D"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6 438 </w:t>
            </w:r>
          </w:p>
        </w:tc>
      </w:tr>
      <w:tr w:rsidR="00A23F7A" w:rsidRPr="00E327D5" w14:paraId="05F66C75" w14:textId="77777777" w:rsidTr="00B5765E">
        <w:trPr>
          <w:trHeight w:val="180"/>
        </w:trPr>
        <w:tc>
          <w:tcPr>
            <w:tcW w:w="680" w:type="dxa"/>
            <w:tcBorders>
              <w:top w:val="nil"/>
              <w:left w:val="nil"/>
              <w:bottom w:val="nil"/>
              <w:right w:val="nil"/>
            </w:tcBorders>
            <w:shd w:val="clear" w:color="auto" w:fill="auto"/>
            <w:noWrap/>
            <w:vAlign w:val="bottom"/>
            <w:hideMark/>
          </w:tcPr>
          <w:p w14:paraId="275B6731"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354 </w:t>
            </w:r>
          </w:p>
        </w:tc>
        <w:tc>
          <w:tcPr>
            <w:tcW w:w="760" w:type="dxa"/>
            <w:tcBorders>
              <w:top w:val="nil"/>
              <w:left w:val="nil"/>
              <w:bottom w:val="nil"/>
              <w:right w:val="nil"/>
            </w:tcBorders>
            <w:shd w:val="clear" w:color="auto" w:fill="auto"/>
            <w:noWrap/>
            <w:vAlign w:val="bottom"/>
            <w:hideMark/>
          </w:tcPr>
          <w:p w14:paraId="78928D93"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14:paraId="294E4B3F"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250 </w:t>
            </w:r>
          </w:p>
        </w:tc>
        <w:tc>
          <w:tcPr>
            <w:tcW w:w="920" w:type="dxa"/>
            <w:tcBorders>
              <w:top w:val="nil"/>
              <w:left w:val="nil"/>
              <w:bottom w:val="nil"/>
              <w:right w:val="nil"/>
            </w:tcBorders>
            <w:shd w:val="clear" w:color="auto" w:fill="auto"/>
            <w:noWrap/>
            <w:vAlign w:val="bottom"/>
            <w:hideMark/>
          </w:tcPr>
          <w:p w14:paraId="3BA979B1"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27 </w:t>
            </w:r>
          </w:p>
        </w:tc>
        <w:tc>
          <w:tcPr>
            <w:tcW w:w="1000" w:type="dxa"/>
            <w:tcBorders>
              <w:top w:val="nil"/>
              <w:left w:val="nil"/>
              <w:bottom w:val="nil"/>
              <w:right w:val="nil"/>
            </w:tcBorders>
            <w:shd w:val="clear" w:color="auto" w:fill="auto"/>
            <w:noWrap/>
            <w:vAlign w:val="bottom"/>
            <w:hideMark/>
          </w:tcPr>
          <w:p w14:paraId="6FAE51EA"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14:paraId="0D897D50"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14:paraId="6E9930EA"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4 223 </w:t>
            </w:r>
          </w:p>
        </w:tc>
      </w:tr>
    </w:tbl>
    <w:p w14:paraId="59AB8A43" w14:textId="77777777" w:rsidR="00A23F7A" w:rsidRDefault="00A23F7A" w:rsidP="00B5765E"/>
    <w:p w14:paraId="24E40A4D" w14:textId="77777777" w:rsidR="00A23F7A" w:rsidRDefault="00A23F7A">
      <w:r>
        <w:br w:type="page"/>
      </w:r>
    </w:p>
    <w:tbl>
      <w:tblPr>
        <w:tblW w:w="8643" w:type="dxa"/>
        <w:tblInd w:w="-656" w:type="dxa"/>
        <w:tblCellMar>
          <w:left w:w="70" w:type="dxa"/>
          <w:right w:w="70" w:type="dxa"/>
        </w:tblCellMar>
        <w:tblLook w:val="04A0" w:firstRow="1" w:lastRow="0" w:firstColumn="1" w:lastColumn="0" w:noHBand="0" w:noVBand="1"/>
      </w:tblPr>
      <w:tblGrid>
        <w:gridCol w:w="5900"/>
        <w:gridCol w:w="860"/>
        <w:gridCol w:w="980"/>
        <w:gridCol w:w="903"/>
      </w:tblGrid>
      <w:tr w:rsidR="00A23F7A" w:rsidRPr="00E327D5" w14:paraId="683BD571" w14:textId="77777777" w:rsidTr="00B5765E">
        <w:trPr>
          <w:trHeight w:val="180"/>
        </w:trPr>
        <w:tc>
          <w:tcPr>
            <w:tcW w:w="5900" w:type="dxa"/>
            <w:tcBorders>
              <w:top w:val="nil"/>
              <w:left w:val="nil"/>
              <w:bottom w:val="nil"/>
              <w:right w:val="nil"/>
            </w:tcBorders>
            <w:shd w:val="clear" w:color="auto" w:fill="auto"/>
            <w:noWrap/>
            <w:vAlign w:val="bottom"/>
            <w:hideMark/>
          </w:tcPr>
          <w:p w14:paraId="5B6BFD45" w14:textId="77777777" w:rsidR="00A23F7A" w:rsidRPr="00E327D5" w:rsidRDefault="00A23F7A" w:rsidP="00B5765E">
            <w:pPr>
              <w:rPr>
                <w:rFonts w:eastAsia="Times New Roman" w:cs="Times New Roman"/>
                <w:sz w:val="24"/>
                <w:szCs w:val="24"/>
                <w:lang w:eastAsia="sv-SE"/>
              </w:rPr>
            </w:pPr>
          </w:p>
        </w:tc>
        <w:tc>
          <w:tcPr>
            <w:tcW w:w="860" w:type="dxa"/>
            <w:tcBorders>
              <w:top w:val="nil"/>
              <w:left w:val="nil"/>
              <w:bottom w:val="nil"/>
              <w:right w:val="nil"/>
            </w:tcBorders>
            <w:shd w:val="clear" w:color="auto" w:fill="auto"/>
            <w:noWrap/>
            <w:vAlign w:val="bottom"/>
            <w:hideMark/>
          </w:tcPr>
          <w:p w14:paraId="58E01CFA" w14:textId="77777777" w:rsidR="00A23F7A" w:rsidRPr="00E327D5" w:rsidRDefault="00A23F7A" w:rsidP="00B5765E">
            <w:pPr>
              <w:rPr>
                <w:rFonts w:eastAsia="Times New Roman" w:cs="Times New Roman"/>
                <w:lang w:eastAsia="sv-SE"/>
              </w:rPr>
            </w:pPr>
          </w:p>
        </w:tc>
        <w:tc>
          <w:tcPr>
            <w:tcW w:w="980" w:type="dxa"/>
            <w:tcBorders>
              <w:top w:val="nil"/>
              <w:left w:val="nil"/>
              <w:bottom w:val="nil"/>
              <w:right w:val="nil"/>
            </w:tcBorders>
            <w:shd w:val="clear" w:color="auto" w:fill="auto"/>
            <w:noWrap/>
            <w:vAlign w:val="bottom"/>
            <w:hideMark/>
          </w:tcPr>
          <w:p w14:paraId="28C485A7" w14:textId="77777777" w:rsidR="00A23F7A" w:rsidRPr="00E327D5" w:rsidRDefault="00A23F7A" w:rsidP="00B5765E">
            <w:pPr>
              <w:rPr>
                <w:rFonts w:eastAsia="Times New Roman" w:cs="Times New Roman"/>
                <w:lang w:eastAsia="sv-SE"/>
              </w:rPr>
            </w:pPr>
          </w:p>
        </w:tc>
        <w:tc>
          <w:tcPr>
            <w:tcW w:w="903" w:type="dxa"/>
            <w:tcBorders>
              <w:top w:val="nil"/>
              <w:left w:val="nil"/>
              <w:bottom w:val="nil"/>
              <w:right w:val="nil"/>
            </w:tcBorders>
            <w:shd w:val="clear" w:color="auto" w:fill="auto"/>
            <w:noWrap/>
            <w:vAlign w:val="bottom"/>
            <w:hideMark/>
          </w:tcPr>
          <w:p w14:paraId="1648218D" w14:textId="77777777" w:rsidR="00A23F7A" w:rsidRPr="00E327D5" w:rsidRDefault="00A23F7A" w:rsidP="00B5765E">
            <w:pPr>
              <w:rPr>
                <w:rFonts w:eastAsia="Times New Roman" w:cs="Times New Roman"/>
                <w:lang w:eastAsia="sv-SE"/>
              </w:rPr>
            </w:pPr>
          </w:p>
        </w:tc>
      </w:tr>
      <w:tr w:rsidR="00A23F7A" w:rsidRPr="00E327D5" w14:paraId="695F9D1D" w14:textId="77777777" w:rsidTr="00B5765E">
        <w:trPr>
          <w:trHeight w:val="180"/>
        </w:trPr>
        <w:tc>
          <w:tcPr>
            <w:tcW w:w="5900" w:type="dxa"/>
            <w:tcBorders>
              <w:top w:val="nil"/>
              <w:left w:val="nil"/>
              <w:bottom w:val="single" w:sz="4" w:space="0" w:color="auto"/>
              <w:right w:val="nil"/>
            </w:tcBorders>
            <w:shd w:val="clear" w:color="auto" w:fill="auto"/>
            <w:noWrap/>
            <w:vAlign w:val="bottom"/>
            <w:hideMark/>
          </w:tcPr>
          <w:p w14:paraId="5A784B3B" w14:textId="77777777" w:rsidR="00A23F7A" w:rsidRPr="00E327D5" w:rsidRDefault="00A23F7A" w:rsidP="00B5765E">
            <w:pPr>
              <w:rPr>
                <w:rFonts w:ascii="Arial" w:eastAsia="Times New Roman" w:hAnsi="Arial" w:cs="Arial"/>
                <w:b/>
                <w:bCs/>
                <w:sz w:val="14"/>
                <w:szCs w:val="14"/>
                <w:lang w:eastAsia="sv-SE"/>
              </w:rPr>
            </w:pPr>
            <w:r w:rsidRPr="00E327D5">
              <w:rPr>
                <w:rFonts w:ascii="Arial" w:eastAsia="Times New Roman" w:hAnsi="Arial" w:cs="Arial"/>
                <w:b/>
                <w:bCs/>
                <w:sz w:val="14"/>
                <w:szCs w:val="14"/>
                <w:lang w:eastAsia="sv-SE"/>
              </w:rPr>
              <w:t>UTBILDNINGSDEPARTEMENTET</w:t>
            </w:r>
          </w:p>
        </w:tc>
        <w:tc>
          <w:tcPr>
            <w:tcW w:w="860" w:type="dxa"/>
            <w:tcBorders>
              <w:top w:val="nil"/>
              <w:left w:val="nil"/>
              <w:bottom w:val="single" w:sz="4" w:space="0" w:color="auto"/>
              <w:right w:val="nil"/>
            </w:tcBorders>
            <w:shd w:val="clear" w:color="auto" w:fill="auto"/>
            <w:noWrap/>
            <w:vAlign w:val="bottom"/>
            <w:hideMark/>
          </w:tcPr>
          <w:p w14:paraId="53EB07F3"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 </w:t>
            </w:r>
          </w:p>
        </w:tc>
        <w:tc>
          <w:tcPr>
            <w:tcW w:w="980" w:type="dxa"/>
            <w:tcBorders>
              <w:top w:val="nil"/>
              <w:left w:val="nil"/>
              <w:bottom w:val="single" w:sz="4" w:space="0" w:color="auto"/>
              <w:right w:val="nil"/>
            </w:tcBorders>
            <w:shd w:val="clear" w:color="auto" w:fill="auto"/>
            <w:noWrap/>
            <w:vAlign w:val="bottom"/>
            <w:hideMark/>
          </w:tcPr>
          <w:p w14:paraId="7A9CD63B"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 </w:t>
            </w:r>
          </w:p>
        </w:tc>
        <w:tc>
          <w:tcPr>
            <w:tcW w:w="903" w:type="dxa"/>
            <w:tcBorders>
              <w:top w:val="nil"/>
              <w:left w:val="nil"/>
              <w:bottom w:val="single" w:sz="4" w:space="0" w:color="auto"/>
              <w:right w:val="nil"/>
            </w:tcBorders>
            <w:shd w:val="clear" w:color="auto" w:fill="auto"/>
            <w:noWrap/>
            <w:vAlign w:val="bottom"/>
            <w:hideMark/>
          </w:tcPr>
          <w:p w14:paraId="6DD39748"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 </w:t>
            </w:r>
          </w:p>
        </w:tc>
      </w:tr>
      <w:tr w:rsidR="00A23F7A" w:rsidRPr="00E327D5" w14:paraId="539292B5" w14:textId="77777777" w:rsidTr="00B5765E">
        <w:trPr>
          <w:trHeight w:val="180"/>
        </w:trPr>
        <w:tc>
          <w:tcPr>
            <w:tcW w:w="5900" w:type="dxa"/>
            <w:tcBorders>
              <w:top w:val="nil"/>
              <w:left w:val="nil"/>
              <w:bottom w:val="single" w:sz="4" w:space="0" w:color="auto"/>
              <w:right w:val="nil"/>
            </w:tcBorders>
            <w:shd w:val="clear" w:color="auto" w:fill="auto"/>
            <w:noWrap/>
            <w:vAlign w:val="bottom"/>
            <w:hideMark/>
          </w:tcPr>
          <w:p w14:paraId="141B5A66"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 </w:t>
            </w:r>
          </w:p>
        </w:tc>
        <w:tc>
          <w:tcPr>
            <w:tcW w:w="860" w:type="dxa"/>
            <w:tcBorders>
              <w:top w:val="nil"/>
              <w:left w:val="nil"/>
              <w:bottom w:val="single" w:sz="4" w:space="0" w:color="auto"/>
              <w:right w:val="nil"/>
            </w:tcBorders>
            <w:shd w:val="clear" w:color="auto" w:fill="auto"/>
            <w:noWrap/>
            <w:vAlign w:val="bottom"/>
            <w:hideMark/>
          </w:tcPr>
          <w:p w14:paraId="7867AE01"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 </w:t>
            </w:r>
          </w:p>
        </w:tc>
        <w:tc>
          <w:tcPr>
            <w:tcW w:w="980" w:type="dxa"/>
            <w:tcBorders>
              <w:top w:val="nil"/>
              <w:left w:val="nil"/>
              <w:bottom w:val="single" w:sz="4" w:space="0" w:color="auto"/>
              <w:right w:val="nil"/>
            </w:tcBorders>
            <w:shd w:val="clear" w:color="auto" w:fill="auto"/>
            <w:noWrap/>
            <w:vAlign w:val="bottom"/>
            <w:hideMark/>
          </w:tcPr>
          <w:p w14:paraId="3C8B49FC"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 </w:t>
            </w:r>
          </w:p>
        </w:tc>
        <w:tc>
          <w:tcPr>
            <w:tcW w:w="903" w:type="dxa"/>
            <w:tcBorders>
              <w:top w:val="nil"/>
              <w:left w:val="nil"/>
              <w:bottom w:val="single" w:sz="4" w:space="0" w:color="auto"/>
              <w:right w:val="nil"/>
            </w:tcBorders>
            <w:shd w:val="clear" w:color="auto" w:fill="auto"/>
            <w:noWrap/>
            <w:vAlign w:val="bottom"/>
            <w:hideMark/>
          </w:tcPr>
          <w:p w14:paraId="46A2187F"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 </w:t>
            </w:r>
          </w:p>
        </w:tc>
      </w:tr>
      <w:tr w:rsidR="00A23F7A" w:rsidRPr="00E327D5" w14:paraId="0045FF03" w14:textId="77777777" w:rsidTr="00B5765E">
        <w:trPr>
          <w:trHeight w:val="180"/>
        </w:trPr>
        <w:tc>
          <w:tcPr>
            <w:tcW w:w="5900" w:type="dxa"/>
            <w:tcBorders>
              <w:top w:val="nil"/>
              <w:left w:val="nil"/>
              <w:bottom w:val="nil"/>
              <w:right w:val="nil"/>
            </w:tcBorders>
            <w:shd w:val="clear" w:color="auto" w:fill="auto"/>
            <w:noWrap/>
            <w:vAlign w:val="bottom"/>
            <w:hideMark/>
          </w:tcPr>
          <w:p w14:paraId="39130A0A"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Kommitténs benämning</w:t>
            </w:r>
          </w:p>
        </w:tc>
        <w:tc>
          <w:tcPr>
            <w:tcW w:w="1840" w:type="dxa"/>
            <w:gridSpan w:val="2"/>
            <w:tcBorders>
              <w:top w:val="nil"/>
              <w:left w:val="nil"/>
              <w:bottom w:val="nil"/>
              <w:right w:val="nil"/>
            </w:tcBorders>
            <w:shd w:val="clear" w:color="auto" w:fill="auto"/>
            <w:noWrap/>
            <w:vAlign w:val="bottom"/>
            <w:hideMark/>
          </w:tcPr>
          <w:p w14:paraId="2A74E4C5" w14:textId="77777777" w:rsidR="00A23F7A" w:rsidRPr="00E327D5" w:rsidRDefault="00A23F7A" w:rsidP="00B5765E">
            <w:pPr>
              <w:rPr>
                <w:rFonts w:ascii="Arial" w:eastAsia="Times New Roman" w:hAnsi="Arial" w:cs="Arial"/>
                <w:sz w:val="14"/>
                <w:szCs w:val="14"/>
                <w:u w:val="single"/>
                <w:lang w:eastAsia="sv-SE"/>
              </w:rPr>
            </w:pPr>
            <w:r w:rsidRPr="00E327D5">
              <w:rPr>
                <w:rFonts w:ascii="Arial" w:eastAsia="Times New Roman" w:hAnsi="Arial" w:cs="Arial"/>
                <w:sz w:val="14"/>
                <w:szCs w:val="14"/>
                <w:u w:val="single"/>
                <w:lang w:eastAsia="sv-SE"/>
              </w:rPr>
              <w:t xml:space="preserve">Utgifter (i tusental kronor) </w:t>
            </w:r>
          </w:p>
        </w:tc>
        <w:tc>
          <w:tcPr>
            <w:tcW w:w="903" w:type="dxa"/>
            <w:tcBorders>
              <w:top w:val="nil"/>
              <w:left w:val="nil"/>
              <w:bottom w:val="nil"/>
              <w:right w:val="nil"/>
            </w:tcBorders>
            <w:shd w:val="clear" w:color="auto" w:fill="auto"/>
            <w:noWrap/>
            <w:vAlign w:val="bottom"/>
            <w:hideMark/>
          </w:tcPr>
          <w:p w14:paraId="617929D0" w14:textId="77777777" w:rsidR="00A23F7A" w:rsidRPr="00E327D5" w:rsidRDefault="00A23F7A" w:rsidP="00B5765E">
            <w:pPr>
              <w:rPr>
                <w:rFonts w:ascii="Arial" w:eastAsia="Times New Roman" w:hAnsi="Arial" w:cs="Arial"/>
                <w:sz w:val="14"/>
                <w:szCs w:val="14"/>
                <w:u w:val="single"/>
                <w:lang w:eastAsia="sv-SE"/>
              </w:rPr>
            </w:pPr>
          </w:p>
        </w:tc>
      </w:tr>
      <w:tr w:rsidR="00A23F7A" w:rsidRPr="00E327D5" w14:paraId="4406A777" w14:textId="77777777" w:rsidTr="00B5765E">
        <w:trPr>
          <w:trHeight w:val="180"/>
        </w:trPr>
        <w:tc>
          <w:tcPr>
            <w:tcW w:w="5900" w:type="dxa"/>
            <w:tcBorders>
              <w:top w:val="nil"/>
              <w:left w:val="nil"/>
              <w:bottom w:val="nil"/>
              <w:right w:val="nil"/>
            </w:tcBorders>
            <w:shd w:val="clear" w:color="auto" w:fill="auto"/>
            <w:noWrap/>
            <w:vAlign w:val="bottom"/>
            <w:hideMark/>
          </w:tcPr>
          <w:p w14:paraId="1854BF87" w14:textId="77777777" w:rsidR="00A23F7A" w:rsidRPr="00E327D5" w:rsidRDefault="00A23F7A" w:rsidP="00B5765E">
            <w:pPr>
              <w:rPr>
                <w:rFonts w:eastAsia="Times New Roman" w:cs="Times New Roman"/>
                <w:lang w:eastAsia="sv-SE"/>
              </w:rPr>
            </w:pPr>
          </w:p>
        </w:tc>
        <w:tc>
          <w:tcPr>
            <w:tcW w:w="860" w:type="dxa"/>
            <w:tcBorders>
              <w:top w:val="nil"/>
              <w:left w:val="nil"/>
              <w:bottom w:val="nil"/>
              <w:right w:val="nil"/>
            </w:tcBorders>
            <w:shd w:val="clear" w:color="auto" w:fill="auto"/>
            <w:noWrap/>
            <w:vAlign w:val="bottom"/>
            <w:hideMark/>
          </w:tcPr>
          <w:p w14:paraId="064462AF"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t.o.m.</w:t>
            </w:r>
          </w:p>
        </w:tc>
        <w:tc>
          <w:tcPr>
            <w:tcW w:w="1883" w:type="dxa"/>
            <w:gridSpan w:val="2"/>
            <w:tcBorders>
              <w:top w:val="nil"/>
              <w:left w:val="nil"/>
              <w:bottom w:val="nil"/>
              <w:right w:val="nil"/>
            </w:tcBorders>
            <w:shd w:val="clear" w:color="auto" w:fill="auto"/>
            <w:noWrap/>
            <w:vAlign w:val="bottom"/>
            <w:hideMark/>
          </w:tcPr>
          <w:p w14:paraId="088A7DBE" w14:textId="77777777" w:rsidR="00A23F7A" w:rsidRPr="00E327D5" w:rsidRDefault="00A23F7A" w:rsidP="00B5765E">
            <w:pPr>
              <w:rPr>
                <w:rFonts w:ascii="Arial" w:eastAsia="Times New Roman" w:hAnsi="Arial" w:cs="Arial"/>
                <w:sz w:val="14"/>
                <w:szCs w:val="14"/>
                <w:u w:val="single"/>
                <w:lang w:eastAsia="sv-SE"/>
              </w:rPr>
            </w:pPr>
            <w:r w:rsidRPr="00E327D5">
              <w:rPr>
                <w:rFonts w:ascii="Arial" w:eastAsia="Times New Roman" w:hAnsi="Arial" w:cs="Arial"/>
                <w:sz w:val="14"/>
                <w:szCs w:val="14"/>
                <w:u w:val="single"/>
                <w:lang w:eastAsia="sv-SE"/>
              </w:rPr>
              <w:t>2019-01-01--2019-12-31</w:t>
            </w:r>
          </w:p>
        </w:tc>
      </w:tr>
      <w:tr w:rsidR="00A23F7A" w:rsidRPr="00E327D5" w14:paraId="78DC5930" w14:textId="77777777" w:rsidTr="00B5765E">
        <w:trPr>
          <w:trHeight w:val="180"/>
        </w:trPr>
        <w:tc>
          <w:tcPr>
            <w:tcW w:w="5900" w:type="dxa"/>
            <w:tcBorders>
              <w:top w:val="nil"/>
              <w:left w:val="nil"/>
              <w:bottom w:val="nil"/>
              <w:right w:val="nil"/>
            </w:tcBorders>
            <w:shd w:val="clear" w:color="auto" w:fill="auto"/>
            <w:noWrap/>
            <w:vAlign w:val="bottom"/>
            <w:hideMark/>
          </w:tcPr>
          <w:p w14:paraId="4E534A2A" w14:textId="77777777" w:rsidR="00A23F7A" w:rsidRPr="00E327D5" w:rsidRDefault="00A23F7A" w:rsidP="00B5765E">
            <w:pPr>
              <w:rPr>
                <w:rFonts w:ascii="Arial" w:eastAsia="Times New Roman" w:hAnsi="Arial" w:cs="Arial"/>
                <w:sz w:val="14"/>
                <w:szCs w:val="14"/>
                <w:u w:val="single"/>
                <w:lang w:eastAsia="sv-SE"/>
              </w:rPr>
            </w:pPr>
          </w:p>
        </w:tc>
        <w:tc>
          <w:tcPr>
            <w:tcW w:w="860" w:type="dxa"/>
            <w:tcBorders>
              <w:top w:val="nil"/>
              <w:left w:val="nil"/>
              <w:bottom w:val="nil"/>
              <w:right w:val="nil"/>
            </w:tcBorders>
            <w:shd w:val="clear" w:color="auto" w:fill="auto"/>
            <w:noWrap/>
            <w:vAlign w:val="bottom"/>
            <w:hideMark/>
          </w:tcPr>
          <w:p w14:paraId="6C5119AD"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2018-12-31</w:t>
            </w:r>
          </w:p>
        </w:tc>
        <w:tc>
          <w:tcPr>
            <w:tcW w:w="980" w:type="dxa"/>
            <w:tcBorders>
              <w:top w:val="nil"/>
              <w:left w:val="nil"/>
              <w:bottom w:val="nil"/>
              <w:right w:val="nil"/>
            </w:tcBorders>
            <w:shd w:val="clear" w:color="auto" w:fill="auto"/>
            <w:noWrap/>
            <w:vAlign w:val="bottom"/>
            <w:hideMark/>
          </w:tcPr>
          <w:p w14:paraId="7E52FBAD"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Lön, m.m.</w:t>
            </w:r>
          </w:p>
        </w:tc>
        <w:tc>
          <w:tcPr>
            <w:tcW w:w="903" w:type="dxa"/>
            <w:tcBorders>
              <w:top w:val="nil"/>
              <w:left w:val="nil"/>
              <w:bottom w:val="nil"/>
              <w:right w:val="nil"/>
            </w:tcBorders>
            <w:shd w:val="clear" w:color="auto" w:fill="auto"/>
            <w:noWrap/>
            <w:vAlign w:val="bottom"/>
            <w:hideMark/>
          </w:tcPr>
          <w:p w14:paraId="508E2989"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Dagarvoden</w:t>
            </w:r>
          </w:p>
        </w:tc>
      </w:tr>
      <w:tr w:rsidR="00A23F7A" w:rsidRPr="00E327D5" w14:paraId="48D554B4" w14:textId="77777777" w:rsidTr="00B5765E">
        <w:trPr>
          <w:trHeight w:val="180"/>
        </w:trPr>
        <w:tc>
          <w:tcPr>
            <w:tcW w:w="5900" w:type="dxa"/>
            <w:tcBorders>
              <w:top w:val="nil"/>
              <w:left w:val="nil"/>
              <w:bottom w:val="nil"/>
              <w:right w:val="nil"/>
            </w:tcBorders>
            <w:shd w:val="clear" w:color="auto" w:fill="auto"/>
            <w:noWrap/>
            <w:vAlign w:val="bottom"/>
            <w:hideMark/>
          </w:tcPr>
          <w:p w14:paraId="38568046" w14:textId="77777777" w:rsidR="00A23F7A" w:rsidRPr="00E327D5" w:rsidRDefault="00A23F7A" w:rsidP="00B5765E">
            <w:pPr>
              <w:rPr>
                <w:rFonts w:ascii="Arial" w:eastAsia="Times New Roman" w:hAnsi="Arial" w:cs="Arial"/>
                <w:sz w:val="14"/>
                <w:szCs w:val="14"/>
                <w:lang w:eastAsia="sv-SE"/>
              </w:rPr>
            </w:pPr>
          </w:p>
        </w:tc>
        <w:tc>
          <w:tcPr>
            <w:tcW w:w="860" w:type="dxa"/>
            <w:tcBorders>
              <w:top w:val="nil"/>
              <w:left w:val="nil"/>
              <w:bottom w:val="nil"/>
              <w:right w:val="nil"/>
            </w:tcBorders>
            <w:shd w:val="clear" w:color="auto" w:fill="auto"/>
            <w:noWrap/>
            <w:vAlign w:val="bottom"/>
            <w:hideMark/>
          </w:tcPr>
          <w:p w14:paraId="6983BE64" w14:textId="77777777" w:rsidR="00A23F7A" w:rsidRPr="00E327D5" w:rsidRDefault="00A23F7A" w:rsidP="00B5765E">
            <w:pPr>
              <w:rPr>
                <w:rFonts w:eastAsia="Times New Roman" w:cs="Times New Roman"/>
                <w:lang w:eastAsia="sv-SE"/>
              </w:rPr>
            </w:pPr>
          </w:p>
        </w:tc>
        <w:tc>
          <w:tcPr>
            <w:tcW w:w="980" w:type="dxa"/>
            <w:tcBorders>
              <w:top w:val="nil"/>
              <w:left w:val="nil"/>
              <w:bottom w:val="nil"/>
              <w:right w:val="nil"/>
            </w:tcBorders>
            <w:shd w:val="clear" w:color="auto" w:fill="auto"/>
            <w:noWrap/>
            <w:vAlign w:val="bottom"/>
            <w:hideMark/>
          </w:tcPr>
          <w:p w14:paraId="7E2BEEAC" w14:textId="77777777" w:rsidR="00A23F7A" w:rsidRPr="00E327D5" w:rsidRDefault="00A23F7A" w:rsidP="00B5765E">
            <w:pPr>
              <w:rPr>
                <w:rFonts w:eastAsia="Times New Roman" w:cs="Times New Roman"/>
                <w:lang w:eastAsia="sv-SE"/>
              </w:rPr>
            </w:pPr>
          </w:p>
        </w:tc>
        <w:tc>
          <w:tcPr>
            <w:tcW w:w="903" w:type="dxa"/>
            <w:tcBorders>
              <w:top w:val="nil"/>
              <w:left w:val="nil"/>
              <w:bottom w:val="nil"/>
              <w:right w:val="nil"/>
            </w:tcBorders>
            <w:shd w:val="clear" w:color="auto" w:fill="auto"/>
            <w:noWrap/>
            <w:vAlign w:val="bottom"/>
            <w:hideMark/>
          </w:tcPr>
          <w:p w14:paraId="76702F59" w14:textId="77777777" w:rsidR="00A23F7A" w:rsidRPr="00E327D5" w:rsidRDefault="00A23F7A" w:rsidP="00B5765E">
            <w:pPr>
              <w:rPr>
                <w:rFonts w:eastAsia="Times New Roman" w:cs="Times New Roman"/>
                <w:lang w:eastAsia="sv-SE"/>
              </w:rPr>
            </w:pPr>
          </w:p>
        </w:tc>
      </w:tr>
      <w:tr w:rsidR="00A23F7A" w:rsidRPr="00E327D5" w14:paraId="70217436" w14:textId="77777777" w:rsidTr="00B5765E">
        <w:trPr>
          <w:trHeight w:val="180"/>
        </w:trPr>
        <w:tc>
          <w:tcPr>
            <w:tcW w:w="5900" w:type="dxa"/>
            <w:tcBorders>
              <w:top w:val="nil"/>
              <w:left w:val="nil"/>
              <w:bottom w:val="nil"/>
              <w:right w:val="nil"/>
            </w:tcBorders>
            <w:shd w:val="clear" w:color="auto" w:fill="auto"/>
            <w:noWrap/>
            <w:vAlign w:val="bottom"/>
            <w:hideMark/>
          </w:tcPr>
          <w:p w14:paraId="3B1F6278" w14:textId="77777777" w:rsidR="00A23F7A" w:rsidRPr="00E327D5" w:rsidRDefault="00A23F7A" w:rsidP="00B5765E">
            <w:pPr>
              <w:rPr>
                <w:rFonts w:eastAsia="Times New Roman" w:cs="Times New Roman"/>
                <w:lang w:eastAsia="sv-SE"/>
              </w:rPr>
            </w:pPr>
          </w:p>
        </w:tc>
        <w:tc>
          <w:tcPr>
            <w:tcW w:w="860" w:type="dxa"/>
            <w:tcBorders>
              <w:top w:val="nil"/>
              <w:left w:val="nil"/>
              <w:bottom w:val="nil"/>
              <w:right w:val="nil"/>
            </w:tcBorders>
            <w:shd w:val="clear" w:color="auto" w:fill="auto"/>
            <w:noWrap/>
            <w:vAlign w:val="bottom"/>
            <w:hideMark/>
          </w:tcPr>
          <w:p w14:paraId="3E1170B5" w14:textId="77777777" w:rsidR="00A23F7A" w:rsidRPr="00E327D5" w:rsidRDefault="00A23F7A" w:rsidP="00B5765E">
            <w:pPr>
              <w:rPr>
                <w:rFonts w:eastAsia="Times New Roman" w:cs="Times New Roman"/>
                <w:lang w:eastAsia="sv-SE"/>
              </w:rPr>
            </w:pPr>
          </w:p>
        </w:tc>
        <w:tc>
          <w:tcPr>
            <w:tcW w:w="980" w:type="dxa"/>
            <w:tcBorders>
              <w:top w:val="nil"/>
              <w:left w:val="nil"/>
              <w:bottom w:val="nil"/>
              <w:right w:val="nil"/>
            </w:tcBorders>
            <w:shd w:val="clear" w:color="auto" w:fill="auto"/>
            <w:noWrap/>
            <w:vAlign w:val="bottom"/>
            <w:hideMark/>
          </w:tcPr>
          <w:p w14:paraId="3E1DA4CC" w14:textId="77777777" w:rsidR="00A23F7A" w:rsidRPr="00E327D5" w:rsidRDefault="00A23F7A" w:rsidP="00B5765E">
            <w:pPr>
              <w:rPr>
                <w:rFonts w:eastAsia="Times New Roman" w:cs="Times New Roman"/>
                <w:lang w:eastAsia="sv-SE"/>
              </w:rPr>
            </w:pPr>
          </w:p>
        </w:tc>
        <w:tc>
          <w:tcPr>
            <w:tcW w:w="903" w:type="dxa"/>
            <w:tcBorders>
              <w:top w:val="nil"/>
              <w:left w:val="nil"/>
              <w:bottom w:val="nil"/>
              <w:right w:val="nil"/>
            </w:tcBorders>
            <w:shd w:val="clear" w:color="auto" w:fill="auto"/>
            <w:noWrap/>
            <w:vAlign w:val="bottom"/>
            <w:hideMark/>
          </w:tcPr>
          <w:p w14:paraId="1248062C" w14:textId="77777777" w:rsidR="00A23F7A" w:rsidRPr="00E327D5" w:rsidRDefault="00A23F7A" w:rsidP="00B5765E">
            <w:pPr>
              <w:rPr>
                <w:rFonts w:eastAsia="Times New Roman" w:cs="Times New Roman"/>
                <w:lang w:eastAsia="sv-SE"/>
              </w:rPr>
            </w:pPr>
          </w:p>
        </w:tc>
      </w:tr>
      <w:tr w:rsidR="00A23F7A" w:rsidRPr="00E327D5" w14:paraId="79C9C3DE" w14:textId="77777777" w:rsidTr="00B5765E">
        <w:trPr>
          <w:trHeight w:val="180"/>
        </w:trPr>
        <w:tc>
          <w:tcPr>
            <w:tcW w:w="5900" w:type="dxa"/>
            <w:tcBorders>
              <w:top w:val="nil"/>
              <w:left w:val="nil"/>
              <w:bottom w:val="single" w:sz="4" w:space="0" w:color="auto"/>
              <w:right w:val="nil"/>
            </w:tcBorders>
            <w:shd w:val="clear" w:color="auto" w:fill="auto"/>
            <w:noWrap/>
            <w:vAlign w:val="bottom"/>
            <w:hideMark/>
          </w:tcPr>
          <w:p w14:paraId="4E743E97"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 </w:t>
            </w:r>
          </w:p>
        </w:tc>
        <w:tc>
          <w:tcPr>
            <w:tcW w:w="860" w:type="dxa"/>
            <w:tcBorders>
              <w:top w:val="nil"/>
              <w:left w:val="nil"/>
              <w:bottom w:val="single" w:sz="4" w:space="0" w:color="auto"/>
              <w:right w:val="nil"/>
            </w:tcBorders>
            <w:shd w:val="clear" w:color="auto" w:fill="auto"/>
            <w:noWrap/>
            <w:vAlign w:val="bottom"/>
            <w:hideMark/>
          </w:tcPr>
          <w:p w14:paraId="5C92142D"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 </w:t>
            </w:r>
          </w:p>
        </w:tc>
        <w:tc>
          <w:tcPr>
            <w:tcW w:w="980" w:type="dxa"/>
            <w:tcBorders>
              <w:top w:val="nil"/>
              <w:left w:val="nil"/>
              <w:bottom w:val="single" w:sz="4" w:space="0" w:color="auto"/>
              <w:right w:val="nil"/>
            </w:tcBorders>
            <w:shd w:val="clear" w:color="auto" w:fill="auto"/>
            <w:noWrap/>
            <w:vAlign w:val="bottom"/>
            <w:hideMark/>
          </w:tcPr>
          <w:p w14:paraId="6B1CDCB5"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 </w:t>
            </w:r>
          </w:p>
        </w:tc>
        <w:tc>
          <w:tcPr>
            <w:tcW w:w="903" w:type="dxa"/>
            <w:tcBorders>
              <w:top w:val="nil"/>
              <w:left w:val="nil"/>
              <w:bottom w:val="single" w:sz="4" w:space="0" w:color="auto"/>
              <w:right w:val="nil"/>
            </w:tcBorders>
            <w:shd w:val="clear" w:color="auto" w:fill="auto"/>
            <w:noWrap/>
            <w:vAlign w:val="bottom"/>
            <w:hideMark/>
          </w:tcPr>
          <w:p w14:paraId="4D4C0E34"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 </w:t>
            </w:r>
          </w:p>
        </w:tc>
      </w:tr>
      <w:tr w:rsidR="00A23F7A" w:rsidRPr="00E327D5" w14:paraId="29150AB7" w14:textId="77777777" w:rsidTr="00B5765E">
        <w:trPr>
          <w:trHeight w:val="180"/>
        </w:trPr>
        <w:tc>
          <w:tcPr>
            <w:tcW w:w="5900" w:type="dxa"/>
            <w:tcBorders>
              <w:top w:val="nil"/>
              <w:left w:val="nil"/>
              <w:bottom w:val="nil"/>
              <w:right w:val="nil"/>
            </w:tcBorders>
            <w:shd w:val="clear" w:color="auto" w:fill="auto"/>
            <w:noWrap/>
            <w:vAlign w:val="bottom"/>
            <w:hideMark/>
          </w:tcPr>
          <w:p w14:paraId="4C6C19D4" w14:textId="77777777" w:rsidR="00A23F7A" w:rsidRPr="00E327D5" w:rsidRDefault="00A23F7A" w:rsidP="00B5765E">
            <w:pPr>
              <w:rPr>
                <w:rFonts w:ascii="Arial" w:eastAsia="Times New Roman" w:hAnsi="Arial" w:cs="Arial"/>
                <w:sz w:val="14"/>
                <w:szCs w:val="14"/>
                <w:lang w:eastAsia="sv-SE"/>
              </w:rPr>
            </w:pPr>
          </w:p>
        </w:tc>
        <w:tc>
          <w:tcPr>
            <w:tcW w:w="860" w:type="dxa"/>
            <w:tcBorders>
              <w:top w:val="nil"/>
              <w:left w:val="nil"/>
              <w:bottom w:val="nil"/>
              <w:right w:val="nil"/>
            </w:tcBorders>
            <w:shd w:val="clear" w:color="auto" w:fill="auto"/>
            <w:noWrap/>
            <w:vAlign w:val="bottom"/>
            <w:hideMark/>
          </w:tcPr>
          <w:p w14:paraId="6A27AF5B" w14:textId="77777777" w:rsidR="00A23F7A" w:rsidRPr="00E327D5" w:rsidRDefault="00A23F7A" w:rsidP="00B5765E">
            <w:pPr>
              <w:rPr>
                <w:rFonts w:eastAsia="Times New Roman" w:cs="Times New Roman"/>
                <w:lang w:eastAsia="sv-SE"/>
              </w:rPr>
            </w:pPr>
          </w:p>
        </w:tc>
        <w:tc>
          <w:tcPr>
            <w:tcW w:w="980" w:type="dxa"/>
            <w:tcBorders>
              <w:top w:val="nil"/>
              <w:left w:val="nil"/>
              <w:bottom w:val="nil"/>
              <w:right w:val="nil"/>
            </w:tcBorders>
            <w:shd w:val="clear" w:color="auto" w:fill="auto"/>
            <w:noWrap/>
            <w:vAlign w:val="bottom"/>
            <w:hideMark/>
          </w:tcPr>
          <w:p w14:paraId="0F7F31FE" w14:textId="77777777" w:rsidR="00A23F7A" w:rsidRPr="00E327D5" w:rsidRDefault="00A23F7A" w:rsidP="00B5765E">
            <w:pPr>
              <w:rPr>
                <w:rFonts w:eastAsia="Times New Roman" w:cs="Times New Roman"/>
                <w:lang w:eastAsia="sv-SE"/>
              </w:rPr>
            </w:pPr>
          </w:p>
        </w:tc>
        <w:tc>
          <w:tcPr>
            <w:tcW w:w="903" w:type="dxa"/>
            <w:tcBorders>
              <w:top w:val="nil"/>
              <w:left w:val="nil"/>
              <w:bottom w:val="nil"/>
              <w:right w:val="nil"/>
            </w:tcBorders>
            <w:shd w:val="clear" w:color="auto" w:fill="auto"/>
            <w:noWrap/>
            <w:vAlign w:val="bottom"/>
            <w:hideMark/>
          </w:tcPr>
          <w:p w14:paraId="1DADA163" w14:textId="77777777" w:rsidR="00A23F7A" w:rsidRPr="00E327D5" w:rsidRDefault="00A23F7A" w:rsidP="00B5765E">
            <w:pPr>
              <w:rPr>
                <w:rFonts w:eastAsia="Times New Roman" w:cs="Times New Roman"/>
                <w:lang w:eastAsia="sv-SE"/>
              </w:rPr>
            </w:pPr>
          </w:p>
        </w:tc>
      </w:tr>
      <w:tr w:rsidR="00A23F7A" w:rsidRPr="00E327D5" w14:paraId="0720CD4A" w14:textId="77777777" w:rsidTr="00B5765E">
        <w:trPr>
          <w:trHeight w:val="180"/>
        </w:trPr>
        <w:tc>
          <w:tcPr>
            <w:tcW w:w="5900" w:type="dxa"/>
            <w:tcBorders>
              <w:top w:val="nil"/>
              <w:left w:val="nil"/>
              <w:bottom w:val="nil"/>
              <w:right w:val="nil"/>
            </w:tcBorders>
            <w:shd w:val="clear" w:color="auto" w:fill="auto"/>
            <w:noWrap/>
            <w:vAlign w:val="bottom"/>
            <w:hideMark/>
          </w:tcPr>
          <w:p w14:paraId="2748C75A" w14:textId="77777777" w:rsidR="00A23F7A" w:rsidRPr="00E327D5" w:rsidRDefault="00A23F7A" w:rsidP="00B5765E">
            <w:pPr>
              <w:rPr>
                <w:rFonts w:eastAsia="Times New Roman" w:cs="Times New Roman"/>
                <w:sz w:val="24"/>
                <w:szCs w:val="24"/>
                <w:lang w:eastAsia="sv-SE"/>
              </w:rPr>
            </w:pPr>
          </w:p>
        </w:tc>
        <w:tc>
          <w:tcPr>
            <w:tcW w:w="860" w:type="dxa"/>
            <w:tcBorders>
              <w:top w:val="nil"/>
              <w:left w:val="nil"/>
              <w:bottom w:val="nil"/>
              <w:right w:val="nil"/>
            </w:tcBorders>
            <w:shd w:val="clear" w:color="auto" w:fill="auto"/>
            <w:noWrap/>
            <w:vAlign w:val="bottom"/>
            <w:hideMark/>
          </w:tcPr>
          <w:p w14:paraId="2E149C5E" w14:textId="77777777" w:rsidR="00A23F7A" w:rsidRPr="00E327D5" w:rsidRDefault="00A23F7A" w:rsidP="00B5765E">
            <w:pPr>
              <w:rPr>
                <w:rFonts w:eastAsia="Times New Roman" w:cs="Times New Roman"/>
                <w:lang w:eastAsia="sv-SE"/>
              </w:rPr>
            </w:pPr>
          </w:p>
        </w:tc>
        <w:tc>
          <w:tcPr>
            <w:tcW w:w="980" w:type="dxa"/>
            <w:tcBorders>
              <w:top w:val="nil"/>
              <w:left w:val="nil"/>
              <w:bottom w:val="nil"/>
              <w:right w:val="nil"/>
            </w:tcBorders>
            <w:shd w:val="clear" w:color="auto" w:fill="auto"/>
            <w:noWrap/>
            <w:vAlign w:val="bottom"/>
            <w:hideMark/>
          </w:tcPr>
          <w:p w14:paraId="67BF7F5D" w14:textId="77777777" w:rsidR="00A23F7A" w:rsidRPr="00E327D5" w:rsidRDefault="00A23F7A" w:rsidP="00B5765E">
            <w:pPr>
              <w:jc w:val="right"/>
              <w:rPr>
                <w:rFonts w:eastAsia="Times New Roman" w:cs="Times New Roman"/>
                <w:lang w:eastAsia="sv-SE"/>
              </w:rPr>
            </w:pPr>
          </w:p>
        </w:tc>
        <w:tc>
          <w:tcPr>
            <w:tcW w:w="903" w:type="dxa"/>
            <w:tcBorders>
              <w:top w:val="nil"/>
              <w:left w:val="nil"/>
              <w:bottom w:val="nil"/>
              <w:right w:val="nil"/>
            </w:tcBorders>
            <w:shd w:val="clear" w:color="auto" w:fill="auto"/>
            <w:noWrap/>
            <w:vAlign w:val="bottom"/>
            <w:hideMark/>
          </w:tcPr>
          <w:p w14:paraId="3885FBFC" w14:textId="77777777" w:rsidR="00A23F7A" w:rsidRPr="00E327D5" w:rsidRDefault="00A23F7A" w:rsidP="00B5765E">
            <w:pPr>
              <w:rPr>
                <w:rFonts w:eastAsia="Times New Roman" w:cs="Times New Roman"/>
                <w:lang w:eastAsia="sv-SE"/>
              </w:rPr>
            </w:pPr>
          </w:p>
        </w:tc>
      </w:tr>
      <w:tr w:rsidR="00A23F7A" w:rsidRPr="00E327D5" w14:paraId="7FE70388" w14:textId="77777777" w:rsidTr="00B5765E">
        <w:trPr>
          <w:trHeight w:val="180"/>
        </w:trPr>
        <w:tc>
          <w:tcPr>
            <w:tcW w:w="5900" w:type="dxa"/>
            <w:tcBorders>
              <w:top w:val="nil"/>
              <w:left w:val="nil"/>
              <w:bottom w:val="nil"/>
              <w:right w:val="nil"/>
            </w:tcBorders>
            <w:shd w:val="clear" w:color="auto" w:fill="auto"/>
            <w:noWrap/>
            <w:vAlign w:val="bottom"/>
            <w:hideMark/>
          </w:tcPr>
          <w:p w14:paraId="10704217" w14:textId="77777777" w:rsidR="00A23F7A" w:rsidRPr="00E327D5" w:rsidRDefault="00A23F7A" w:rsidP="00B5765E">
            <w:pPr>
              <w:rPr>
                <w:rFonts w:ascii="Arial" w:eastAsia="Times New Roman" w:hAnsi="Arial" w:cs="Arial"/>
                <w:b/>
                <w:bCs/>
                <w:sz w:val="14"/>
                <w:szCs w:val="14"/>
                <w:lang w:eastAsia="sv-SE"/>
              </w:rPr>
            </w:pPr>
            <w:r w:rsidRPr="00E327D5">
              <w:rPr>
                <w:rFonts w:ascii="Arial" w:eastAsia="Times New Roman" w:hAnsi="Arial" w:cs="Arial"/>
                <w:b/>
                <w:bCs/>
                <w:sz w:val="14"/>
                <w:szCs w:val="14"/>
                <w:lang w:eastAsia="sv-SE"/>
              </w:rPr>
              <w:t xml:space="preserve">Kommittéer som fortsätter sin verksamhet </w:t>
            </w:r>
          </w:p>
        </w:tc>
        <w:tc>
          <w:tcPr>
            <w:tcW w:w="860" w:type="dxa"/>
            <w:tcBorders>
              <w:top w:val="nil"/>
              <w:left w:val="nil"/>
              <w:bottom w:val="nil"/>
              <w:right w:val="nil"/>
            </w:tcBorders>
            <w:shd w:val="clear" w:color="auto" w:fill="auto"/>
            <w:noWrap/>
            <w:vAlign w:val="bottom"/>
            <w:hideMark/>
          </w:tcPr>
          <w:p w14:paraId="3DA4144B" w14:textId="77777777" w:rsidR="00A23F7A" w:rsidRPr="00E327D5" w:rsidRDefault="00A23F7A" w:rsidP="00B5765E">
            <w:pPr>
              <w:rPr>
                <w:rFonts w:ascii="Arial" w:eastAsia="Times New Roman" w:hAnsi="Arial" w:cs="Arial"/>
                <w:b/>
                <w:bCs/>
                <w:sz w:val="14"/>
                <w:szCs w:val="14"/>
                <w:lang w:eastAsia="sv-SE"/>
              </w:rPr>
            </w:pPr>
          </w:p>
        </w:tc>
        <w:tc>
          <w:tcPr>
            <w:tcW w:w="980" w:type="dxa"/>
            <w:tcBorders>
              <w:top w:val="nil"/>
              <w:left w:val="nil"/>
              <w:bottom w:val="nil"/>
              <w:right w:val="nil"/>
            </w:tcBorders>
            <w:shd w:val="clear" w:color="auto" w:fill="auto"/>
            <w:noWrap/>
            <w:vAlign w:val="bottom"/>
            <w:hideMark/>
          </w:tcPr>
          <w:p w14:paraId="5AAB53F7" w14:textId="77777777" w:rsidR="00A23F7A" w:rsidRPr="00E327D5" w:rsidRDefault="00A23F7A" w:rsidP="00B5765E">
            <w:pPr>
              <w:rPr>
                <w:rFonts w:eastAsia="Times New Roman" w:cs="Times New Roman"/>
                <w:lang w:eastAsia="sv-SE"/>
              </w:rPr>
            </w:pPr>
          </w:p>
        </w:tc>
        <w:tc>
          <w:tcPr>
            <w:tcW w:w="903" w:type="dxa"/>
            <w:tcBorders>
              <w:top w:val="nil"/>
              <w:left w:val="nil"/>
              <w:bottom w:val="nil"/>
              <w:right w:val="nil"/>
            </w:tcBorders>
            <w:shd w:val="clear" w:color="auto" w:fill="auto"/>
            <w:noWrap/>
            <w:vAlign w:val="bottom"/>
            <w:hideMark/>
          </w:tcPr>
          <w:p w14:paraId="79C118F2" w14:textId="77777777" w:rsidR="00A23F7A" w:rsidRPr="00E327D5" w:rsidRDefault="00A23F7A" w:rsidP="00B5765E">
            <w:pPr>
              <w:rPr>
                <w:rFonts w:eastAsia="Times New Roman" w:cs="Times New Roman"/>
                <w:lang w:eastAsia="sv-SE"/>
              </w:rPr>
            </w:pPr>
          </w:p>
        </w:tc>
      </w:tr>
      <w:tr w:rsidR="00A23F7A" w:rsidRPr="00E327D5" w14:paraId="71D74374" w14:textId="77777777" w:rsidTr="00B5765E">
        <w:trPr>
          <w:trHeight w:val="180"/>
        </w:trPr>
        <w:tc>
          <w:tcPr>
            <w:tcW w:w="5900" w:type="dxa"/>
            <w:tcBorders>
              <w:top w:val="nil"/>
              <w:left w:val="nil"/>
              <w:bottom w:val="nil"/>
              <w:right w:val="nil"/>
            </w:tcBorders>
            <w:shd w:val="clear" w:color="auto" w:fill="auto"/>
            <w:noWrap/>
            <w:vAlign w:val="bottom"/>
            <w:hideMark/>
          </w:tcPr>
          <w:p w14:paraId="5C7F6FEA" w14:textId="77777777" w:rsidR="00A23F7A" w:rsidRPr="00E327D5" w:rsidRDefault="00A23F7A" w:rsidP="00B5765E">
            <w:pPr>
              <w:rPr>
                <w:rFonts w:ascii="Arial" w:eastAsia="Times New Roman" w:hAnsi="Arial" w:cs="Arial"/>
                <w:b/>
                <w:bCs/>
                <w:sz w:val="14"/>
                <w:szCs w:val="14"/>
                <w:lang w:eastAsia="sv-SE"/>
              </w:rPr>
            </w:pPr>
            <w:r w:rsidRPr="00E327D5">
              <w:rPr>
                <w:rFonts w:ascii="Arial" w:eastAsia="Times New Roman" w:hAnsi="Arial" w:cs="Arial"/>
                <w:b/>
                <w:bCs/>
                <w:sz w:val="14"/>
                <w:szCs w:val="14"/>
                <w:lang w:eastAsia="sv-SE"/>
              </w:rPr>
              <w:t>efter den 1 januari 2020</w:t>
            </w:r>
          </w:p>
        </w:tc>
        <w:tc>
          <w:tcPr>
            <w:tcW w:w="860" w:type="dxa"/>
            <w:tcBorders>
              <w:top w:val="nil"/>
              <w:left w:val="nil"/>
              <w:bottom w:val="nil"/>
              <w:right w:val="nil"/>
            </w:tcBorders>
            <w:shd w:val="clear" w:color="auto" w:fill="auto"/>
            <w:noWrap/>
            <w:vAlign w:val="bottom"/>
            <w:hideMark/>
          </w:tcPr>
          <w:p w14:paraId="1FF5596C" w14:textId="77777777" w:rsidR="00A23F7A" w:rsidRPr="00E327D5" w:rsidRDefault="00A23F7A" w:rsidP="00B5765E">
            <w:pPr>
              <w:rPr>
                <w:rFonts w:ascii="Arial" w:eastAsia="Times New Roman" w:hAnsi="Arial" w:cs="Arial"/>
                <w:b/>
                <w:bCs/>
                <w:sz w:val="14"/>
                <w:szCs w:val="14"/>
                <w:lang w:eastAsia="sv-SE"/>
              </w:rPr>
            </w:pPr>
          </w:p>
        </w:tc>
        <w:tc>
          <w:tcPr>
            <w:tcW w:w="980" w:type="dxa"/>
            <w:tcBorders>
              <w:top w:val="nil"/>
              <w:left w:val="nil"/>
              <w:bottom w:val="nil"/>
              <w:right w:val="nil"/>
            </w:tcBorders>
            <w:shd w:val="clear" w:color="auto" w:fill="auto"/>
            <w:noWrap/>
            <w:vAlign w:val="bottom"/>
            <w:hideMark/>
          </w:tcPr>
          <w:p w14:paraId="22744FEA" w14:textId="77777777" w:rsidR="00A23F7A" w:rsidRPr="00E327D5" w:rsidRDefault="00A23F7A" w:rsidP="00B5765E">
            <w:pPr>
              <w:rPr>
                <w:rFonts w:eastAsia="Times New Roman" w:cs="Times New Roman"/>
                <w:lang w:eastAsia="sv-SE"/>
              </w:rPr>
            </w:pPr>
          </w:p>
        </w:tc>
        <w:tc>
          <w:tcPr>
            <w:tcW w:w="903" w:type="dxa"/>
            <w:tcBorders>
              <w:top w:val="nil"/>
              <w:left w:val="nil"/>
              <w:bottom w:val="nil"/>
              <w:right w:val="nil"/>
            </w:tcBorders>
            <w:shd w:val="clear" w:color="auto" w:fill="auto"/>
            <w:noWrap/>
            <w:vAlign w:val="bottom"/>
            <w:hideMark/>
          </w:tcPr>
          <w:p w14:paraId="632A8904" w14:textId="77777777" w:rsidR="00A23F7A" w:rsidRPr="00E327D5" w:rsidRDefault="00A23F7A" w:rsidP="00B5765E">
            <w:pPr>
              <w:rPr>
                <w:rFonts w:eastAsia="Times New Roman" w:cs="Times New Roman"/>
                <w:lang w:eastAsia="sv-SE"/>
              </w:rPr>
            </w:pPr>
          </w:p>
        </w:tc>
      </w:tr>
      <w:tr w:rsidR="00A23F7A" w:rsidRPr="00E327D5" w14:paraId="43BD67B3" w14:textId="77777777" w:rsidTr="00B5765E">
        <w:trPr>
          <w:trHeight w:val="180"/>
        </w:trPr>
        <w:tc>
          <w:tcPr>
            <w:tcW w:w="5900" w:type="dxa"/>
            <w:tcBorders>
              <w:top w:val="nil"/>
              <w:left w:val="nil"/>
              <w:bottom w:val="nil"/>
              <w:right w:val="nil"/>
            </w:tcBorders>
            <w:shd w:val="clear" w:color="auto" w:fill="auto"/>
            <w:noWrap/>
            <w:vAlign w:val="bottom"/>
            <w:hideMark/>
          </w:tcPr>
          <w:p w14:paraId="6A43B3A5" w14:textId="77777777" w:rsidR="00A23F7A" w:rsidRPr="00E327D5" w:rsidRDefault="00A23F7A" w:rsidP="00B5765E">
            <w:pPr>
              <w:rPr>
                <w:rFonts w:eastAsia="Times New Roman" w:cs="Times New Roman"/>
                <w:lang w:eastAsia="sv-SE"/>
              </w:rPr>
            </w:pPr>
          </w:p>
        </w:tc>
        <w:tc>
          <w:tcPr>
            <w:tcW w:w="860" w:type="dxa"/>
            <w:tcBorders>
              <w:top w:val="nil"/>
              <w:left w:val="nil"/>
              <w:bottom w:val="nil"/>
              <w:right w:val="nil"/>
            </w:tcBorders>
            <w:shd w:val="clear" w:color="auto" w:fill="auto"/>
            <w:noWrap/>
            <w:vAlign w:val="bottom"/>
            <w:hideMark/>
          </w:tcPr>
          <w:p w14:paraId="424FC08B" w14:textId="77777777" w:rsidR="00A23F7A" w:rsidRPr="00E327D5" w:rsidRDefault="00A23F7A" w:rsidP="00B5765E">
            <w:pPr>
              <w:rPr>
                <w:rFonts w:eastAsia="Times New Roman" w:cs="Times New Roman"/>
                <w:lang w:eastAsia="sv-SE"/>
              </w:rPr>
            </w:pPr>
          </w:p>
        </w:tc>
        <w:tc>
          <w:tcPr>
            <w:tcW w:w="980" w:type="dxa"/>
            <w:tcBorders>
              <w:top w:val="nil"/>
              <w:left w:val="nil"/>
              <w:bottom w:val="nil"/>
              <w:right w:val="nil"/>
            </w:tcBorders>
            <w:shd w:val="clear" w:color="auto" w:fill="auto"/>
            <w:noWrap/>
            <w:vAlign w:val="bottom"/>
            <w:hideMark/>
          </w:tcPr>
          <w:p w14:paraId="089A7B27" w14:textId="77777777" w:rsidR="00A23F7A" w:rsidRPr="00E327D5" w:rsidRDefault="00A23F7A" w:rsidP="00B5765E">
            <w:pPr>
              <w:rPr>
                <w:rFonts w:eastAsia="Times New Roman" w:cs="Times New Roman"/>
                <w:lang w:eastAsia="sv-SE"/>
              </w:rPr>
            </w:pPr>
          </w:p>
        </w:tc>
        <w:tc>
          <w:tcPr>
            <w:tcW w:w="903" w:type="dxa"/>
            <w:tcBorders>
              <w:top w:val="nil"/>
              <w:left w:val="nil"/>
              <w:bottom w:val="nil"/>
              <w:right w:val="nil"/>
            </w:tcBorders>
            <w:shd w:val="clear" w:color="auto" w:fill="auto"/>
            <w:noWrap/>
            <w:vAlign w:val="bottom"/>
            <w:hideMark/>
          </w:tcPr>
          <w:p w14:paraId="297334CD" w14:textId="77777777" w:rsidR="00A23F7A" w:rsidRPr="00E327D5" w:rsidRDefault="00A23F7A" w:rsidP="00B5765E">
            <w:pPr>
              <w:rPr>
                <w:rFonts w:eastAsia="Times New Roman" w:cs="Times New Roman"/>
                <w:lang w:eastAsia="sv-SE"/>
              </w:rPr>
            </w:pPr>
          </w:p>
        </w:tc>
      </w:tr>
      <w:tr w:rsidR="00A23F7A" w:rsidRPr="00E327D5" w14:paraId="4B204650" w14:textId="77777777" w:rsidTr="00B5765E">
        <w:trPr>
          <w:trHeight w:val="180"/>
        </w:trPr>
        <w:tc>
          <w:tcPr>
            <w:tcW w:w="5900" w:type="dxa"/>
            <w:tcBorders>
              <w:top w:val="nil"/>
              <w:left w:val="nil"/>
              <w:bottom w:val="nil"/>
              <w:right w:val="nil"/>
            </w:tcBorders>
            <w:shd w:val="clear" w:color="auto" w:fill="auto"/>
            <w:noWrap/>
            <w:vAlign w:val="bottom"/>
            <w:hideMark/>
          </w:tcPr>
          <w:p w14:paraId="544025F4"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Utredningen om en mer likvärdig skola (U 2018:05)</w:t>
            </w:r>
          </w:p>
        </w:tc>
        <w:tc>
          <w:tcPr>
            <w:tcW w:w="860" w:type="dxa"/>
            <w:tcBorders>
              <w:top w:val="nil"/>
              <w:left w:val="nil"/>
              <w:bottom w:val="nil"/>
              <w:right w:val="nil"/>
            </w:tcBorders>
            <w:shd w:val="clear" w:color="auto" w:fill="auto"/>
            <w:noWrap/>
            <w:vAlign w:val="bottom"/>
            <w:hideMark/>
          </w:tcPr>
          <w:p w14:paraId="3BFCD902"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863 </w:t>
            </w:r>
          </w:p>
        </w:tc>
        <w:tc>
          <w:tcPr>
            <w:tcW w:w="980" w:type="dxa"/>
            <w:tcBorders>
              <w:top w:val="nil"/>
              <w:left w:val="nil"/>
              <w:bottom w:val="nil"/>
              <w:right w:val="nil"/>
            </w:tcBorders>
            <w:shd w:val="clear" w:color="auto" w:fill="auto"/>
            <w:noWrap/>
            <w:vAlign w:val="bottom"/>
            <w:hideMark/>
          </w:tcPr>
          <w:p w14:paraId="6E1DF39F"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4 024 </w:t>
            </w:r>
          </w:p>
        </w:tc>
        <w:tc>
          <w:tcPr>
            <w:tcW w:w="903" w:type="dxa"/>
            <w:tcBorders>
              <w:top w:val="nil"/>
              <w:left w:val="nil"/>
              <w:bottom w:val="nil"/>
              <w:right w:val="nil"/>
            </w:tcBorders>
            <w:shd w:val="clear" w:color="auto" w:fill="auto"/>
            <w:noWrap/>
            <w:vAlign w:val="bottom"/>
            <w:hideMark/>
          </w:tcPr>
          <w:p w14:paraId="0E18090F"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r>
      <w:tr w:rsidR="00A23F7A" w:rsidRPr="00E327D5" w14:paraId="1009F574" w14:textId="77777777" w:rsidTr="00B5765E">
        <w:trPr>
          <w:trHeight w:val="180"/>
        </w:trPr>
        <w:tc>
          <w:tcPr>
            <w:tcW w:w="5900" w:type="dxa"/>
            <w:tcBorders>
              <w:top w:val="nil"/>
              <w:left w:val="nil"/>
              <w:bottom w:val="nil"/>
              <w:right w:val="nil"/>
            </w:tcBorders>
            <w:shd w:val="clear" w:color="auto" w:fill="auto"/>
            <w:noWrap/>
            <w:vAlign w:val="bottom"/>
            <w:hideMark/>
          </w:tcPr>
          <w:p w14:paraId="303637F1"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Utredningen stärkt kvalitet och likvärdighet inom </w:t>
            </w:r>
            <w:proofErr w:type="spellStart"/>
            <w:r w:rsidRPr="00E327D5">
              <w:rPr>
                <w:rFonts w:ascii="Arial" w:eastAsia="Times New Roman" w:hAnsi="Arial" w:cs="Arial"/>
                <w:sz w:val="14"/>
                <w:szCs w:val="14"/>
                <w:lang w:eastAsia="sv-SE"/>
              </w:rPr>
              <w:t>komvux</w:t>
            </w:r>
            <w:proofErr w:type="spellEnd"/>
          </w:p>
        </w:tc>
        <w:tc>
          <w:tcPr>
            <w:tcW w:w="860" w:type="dxa"/>
            <w:tcBorders>
              <w:top w:val="nil"/>
              <w:left w:val="nil"/>
              <w:bottom w:val="nil"/>
              <w:right w:val="nil"/>
            </w:tcBorders>
            <w:shd w:val="clear" w:color="auto" w:fill="auto"/>
            <w:noWrap/>
            <w:vAlign w:val="bottom"/>
            <w:hideMark/>
          </w:tcPr>
          <w:p w14:paraId="2B0CD9F7"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c>
          <w:tcPr>
            <w:tcW w:w="980" w:type="dxa"/>
            <w:tcBorders>
              <w:top w:val="nil"/>
              <w:left w:val="nil"/>
              <w:bottom w:val="nil"/>
              <w:right w:val="nil"/>
            </w:tcBorders>
            <w:shd w:val="clear" w:color="auto" w:fill="auto"/>
            <w:noWrap/>
            <w:vAlign w:val="bottom"/>
            <w:hideMark/>
          </w:tcPr>
          <w:p w14:paraId="2712A229"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w:t>
            </w:r>
          </w:p>
        </w:tc>
        <w:tc>
          <w:tcPr>
            <w:tcW w:w="903" w:type="dxa"/>
            <w:tcBorders>
              <w:top w:val="nil"/>
              <w:left w:val="nil"/>
              <w:bottom w:val="nil"/>
              <w:right w:val="nil"/>
            </w:tcBorders>
            <w:shd w:val="clear" w:color="auto" w:fill="auto"/>
            <w:noWrap/>
            <w:vAlign w:val="bottom"/>
            <w:hideMark/>
          </w:tcPr>
          <w:p w14:paraId="10E3D909"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w:t>
            </w:r>
          </w:p>
        </w:tc>
      </w:tr>
      <w:tr w:rsidR="00A23F7A" w:rsidRPr="00E327D5" w14:paraId="482AF339" w14:textId="77777777" w:rsidTr="00B5765E">
        <w:trPr>
          <w:trHeight w:val="180"/>
        </w:trPr>
        <w:tc>
          <w:tcPr>
            <w:tcW w:w="5900" w:type="dxa"/>
            <w:tcBorders>
              <w:top w:val="nil"/>
              <w:left w:val="nil"/>
              <w:bottom w:val="nil"/>
              <w:right w:val="nil"/>
            </w:tcBorders>
            <w:shd w:val="clear" w:color="auto" w:fill="auto"/>
            <w:vAlign w:val="bottom"/>
            <w:hideMark/>
          </w:tcPr>
          <w:p w14:paraId="691A2C0B"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för elever med svenska som andraspråk (KLIVA) (U 2018:06)</w:t>
            </w:r>
          </w:p>
        </w:tc>
        <w:tc>
          <w:tcPr>
            <w:tcW w:w="860" w:type="dxa"/>
            <w:tcBorders>
              <w:top w:val="nil"/>
              <w:left w:val="nil"/>
              <w:bottom w:val="nil"/>
              <w:right w:val="nil"/>
            </w:tcBorders>
            <w:shd w:val="clear" w:color="auto" w:fill="auto"/>
            <w:noWrap/>
            <w:vAlign w:val="bottom"/>
            <w:hideMark/>
          </w:tcPr>
          <w:p w14:paraId="2C189816"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964 </w:t>
            </w:r>
          </w:p>
        </w:tc>
        <w:tc>
          <w:tcPr>
            <w:tcW w:w="980" w:type="dxa"/>
            <w:tcBorders>
              <w:top w:val="nil"/>
              <w:left w:val="nil"/>
              <w:bottom w:val="nil"/>
              <w:right w:val="nil"/>
            </w:tcBorders>
            <w:shd w:val="clear" w:color="auto" w:fill="auto"/>
            <w:noWrap/>
            <w:vAlign w:val="bottom"/>
            <w:hideMark/>
          </w:tcPr>
          <w:p w14:paraId="468F41A8"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2 770 </w:t>
            </w:r>
          </w:p>
        </w:tc>
        <w:tc>
          <w:tcPr>
            <w:tcW w:w="903" w:type="dxa"/>
            <w:tcBorders>
              <w:top w:val="nil"/>
              <w:left w:val="nil"/>
              <w:bottom w:val="nil"/>
              <w:right w:val="nil"/>
            </w:tcBorders>
            <w:shd w:val="clear" w:color="auto" w:fill="auto"/>
            <w:noWrap/>
            <w:vAlign w:val="bottom"/>
            <w:hideMark/>
          </w:tcPr>
          <w:p w14:paraId="00D6B6AE"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127 </w:t>
            </w:r>
          </w:p>
        </w:tc>
      </w:tr>
      <w:tr w:rsidR="00A23F7A" w:rsidRPr="00E327D5" w14:paraId="22BD8ED2" w14:textId="77777777" w:rsidTr="00B5765E">
        <w:trPr>
          <w:trHeight w:val="180"/>
        </w:trPr>
        <w:tc>
          <w:tcPr>
            <w:tcW w:w="5900" w:type="dxa"/>
            <w:tcBorders>
              <w:top w:val="nil"/>
              <w:left w:val="nil"/>
              <w:bottom w:val="nil"/>
              <w:right w:val="nil"/>
            </w:tcBorders>
            <w:shd w:val="clear" w:color="auto" w:fill="auto"/>
            <w:vAlign w:val="bottom"/>
            <w:hideMark/>
          </w:tcPr>
          <w:p w14:paraId="32C1AC86" w14:textId="62F31B61"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Utredningen om stärkt kvalitet och likvärdighet i fritidshem och pedagogisk omsorg  </w:t>
            </w:r>
            <w:r w:rsidR="007C1416">
              <w:rPr>
                <w:rFonts w:ascii="Arial" w:eastAsia="Times New Roman" w:hAnsi="Arial" w:cs="Arial"/>
                <w:sz w:val="14"/>
                <w:szCs w:val="14"/>
                <w:lang w:eastAsia="sv-SE"/>
              </w:rPr>
              <w:br/>
            </w:r>
            <w:r w:rsidRPr="00E327D5">
              <w:rPr>
                <w:rFonts w:ascii="Arial" w:eastAsia="Times New Roman" w:hAnsi="Arial" w:cs="Arial"/>
                <w:sz w:val="14"/>
                <w:szCs w:val="14"/>
                <w:lang w:eastAsia="sv-SE"/>
              </w:rPr>
              <w:t>(U 2018:08)</w:t>
            </w:r>
          </w:p>
        </w:tc>
        <w:tc>
          <w:tcPr>
            <w:tcW w:w="860" w:type="dxa"/>
            <w:tcBorders>
              <w:top w:val="nil"/>
              <w:left w:val="nil"/>
              <w:bottom w:val="nil"/>
              <w:right w:val="nil"/>
            </w:tcBorders>
            <w:shd w:val="clear" w:color="auto" w:fill="auto"/>
            <w:noWrap/>
            <w:vAlign w:val="bottom"/>
            <w:hideMark/>
          </w:tcPr>
          <w:p w14:paraId="4B045550"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324 </w:t>
            </w:r>
          </w:p>
        </w:tc>
        <w:tc>
          <w:tcPr>
            <w:tcW w:w="980" w:type="dxa"/>
            <w:tcBorders>
              <w:top w:val="nil"/>
              <w:left w:val="nil"/>
              <w:bottom w:val="nil"/>
              <w:right w:val="nil"/>
            </w:tcBorders>
            <w:shd w:val="clear" w:color="auto" w:fill="auto"/>
            <w:noWrap/>
            <w:vAlign w:val="bottom"/>
            <w:hideMark/>
          </w:tcPr>
          <w:p w14:paraId="0049C697"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1 866 </w:t>
            </w:r>
          </w:p>
        </w:tc>
        <w:tc>
          <w:tcPr>
            <w:tcW w:w="903" w:type="dxa"/>
            <w:tcBorders>
              <w:top w:val="nil"/>
              <w:left w:val="nil"/>
              <w:bottom w:val="nil"/>
              <w:right w:val="nil"/>
            </w:tcBorders>
            <w:shd w:val="clear" w:color="auto" w:fill="auto"/>
            <w:noWrap/>
            <w:vAlign w:val="bottom"/>
            <w:hideMark/>
          </w:tcPr>
          <w:p w14:paraId="2954513E"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283 </w:t>
            </w:r>
          </w:p>
        </w:tc>
      </w:tr>
      <w:tr w:rsidR="00A23F7A" w:rsidRPr="00E327D5" w14:paraId="02DE7822" w14:textId="77777777" w:rsidTr="00B5765E">
        <w:trPr>
          <w:trHeight w:val="180"/>
        </w:trPr>
        <w:tc>
          <w:tcPr>
            <w:tcW w:w="5900" w:type="dxa"/>
            <w:tcBorders>
              <w:top w:val="nil"/>
              <w:left w:val="nil"/>
              <w:bottom w:val="nil"/>
              <w:right w:val="nil"/>
            </w:tcBorders>
            <w:shd w:val="clear" w:color="auto" w:fill="auto"/>
            <w:vAlign w:val="bottom"/>
            <w:hideMark/>
          </w:tcPr>
          <w:p w14:paraId="5D1CC13D"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Fler barn i förskolan för bättre språkutveckling i svenska (U 2019:01 )</w:t>
            </w:r>
          </w:p>
        </w:tc>
        <w:tc>
          <w:tcPr>
            <w:tcW w:w="860" w:type="dxa"/>
            <w:tcBorders>
              <w:top w:val="nil"/>
              <w:left w:val="nil"/>
              <w:bottom w:val="nil"/>
              <w:right w:val="nil"/>
            </w:tcBorders>
            <w:shd w:val="clear" w:color="auto" w:fill="auto"/>
            <w:noWrap/>
            <w:vAlign w:val="bottom"/>
            <w:hideMark/>
          </w:tcPr>
          <w:p w14:paraId="332E2EC8"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c>
          <w:tcPr>
            <w:tcW w:w="980" w:type="dxa"/>
            <w:tcBorders>
              <w:top w:val="nil"/>
              <w:left w:val="nil"/>
              <w:bottom w:val="nil"/>
              <w:right w:val="nil"/>
            </w:tcBorders>
            <w:shd w:val="clear" w:color="auto" w:fill="auto"/>
            <w:noWrap/>
            <w:vAlign w:val="bottom"/>
            <w:hideMark/>
          </w:tcPr>
          <w:p w14:paraId="0DC57E88"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105 </w:t>
            </w:r>
          </w:p>
        </w:tc>
        <w:tc>
          <w:tcPr>
            <w:tcW w:w="903" w:type="dxa"/>
            <w:tcBorders>
              <w:top w:val="nil"/>
              <w:left w:val="nil"/>
              <w:bottom w:val="nil"/>
              <w:right w:val="nil"/>
            </w:tcBorders>
            <w:shd w:val="clear" w:color="auto" w:fill="auto"/>
            <w:noWrap/>
            <w:vAlign w:val="bottom"/>
            <w:hideMark/>
          </w:tcPr>
          <w:p w14:paraId="6C93F302"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14 </w:t>
            </w:r>
          </w:p>
        </w:tc>
      </w:tr>
      <w:tr w:rsidR="00A23F7A" w:rsidRPr="00E327D5" w14:paraId="460FB67C" w14:textId="77777777" w:rsidTr="00B5765E">
        <w:trPr>
          <w:trHeight w:val="180"/>
        </w:trPr>
        <w:tc>
          <w:tcPr>
            <w:tcW w:w="5900" w:type="dxa"/>
            <w:tcBorders>
              <w:top w:val="nil"/>
              <w:left w:val="nil"/>
              <w:bottom w:val="nil"/>
              <w:right w:val="nil"/>
            </w:tcBorders>
            <w:shd w:val="clear" w:color="auto" w:fill="auto"/>
            <w:noWrap/>
            <w:vAlign w:val="bottom"/>
            <w:hideMark/>
          </w:tcPr>
          <w:p w14:paraId="2BB3731D" w14:textId="6C2840C5"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Uppdrag att utreda utökade möjligheter för Statens skolinspektion att stänga skolor </w:t>
            </w:r>
            <w:r w:rsidR="007C1416">
              <w:rPr>
                <w:rFonts w:ascii="Arial" w:eastAsia="Times New Roman" w:hAnsi="Arial" w:cs="Arial"/>
                <w:sz w:val="14"/>
                <w:szCs w:val="14"/>
                <w:lang w:eastAsia="sv-SE"/>
              </w:rPr>
              <w:br/>
            </w:r>
            <w:r w:rsidRPr="00E327D5">
              <w:rPr>
                <w:rFonts w:ascii="Arial" w:eastAsia="Times New Roman" w:hAnsi="Arial" w:cs="Arial"/>
                <w:sz w:val="14"/>
                <w:szCs w:val="14"/>
                <w:lang w:eastAsia="sv-SE"/>
              </w:rPr>
              <w:t>(U 2019:C)</w:t>
            </w:r>
          </w:p>
        </w:tc>
        <w:tc>
          <w:tcPr>
            <w:tcW w:w="860" w:type="dxa"/>
            <w:tcBorders>
              <w:top w:val="nil"/>
              <w:left w:val="nil"/>
              <w:bottom w:val="nil"/>
              <w:right w:val="nil"/>
            </w:tcBorders>
            <w:shd w:val="clear" w:color="auto" w:fill="auto"/>
            <w:noWrap/>
            <w:vAlign w:val="bottom"/>
            <w:hideMark/>
          </w:tcPr>
          <w:p w14:paraId="1E53F34F"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c>
          <w:tcPr>
            <w:tcW w:w="980" w:type="dxa"/>
            <w:tcBorders>
              <w:top w:val="nil"/>
              <w:left w:val="nil"/>
              <w:bottom w:val="nil"/>
              <w:right w:val="nil"/>
            </w:tcBorders>
            <w:shd w:val="clear" w:color="auto" w:fill="auto"/>
            <w:noWrap/>
            <w:vAlign w:val="bottom"/>
            <w:hideMark/>
          </w:tcPr>
          <w:p w14:paraId="15A9EB07"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80 </w:t>
            </w:r>
          </w:p>
        </w:tc>
        <w:tc>
          <w:tcPr>
            <w:tcW w:w="903" w:type="dxa"/>
            <w:tcBorders>
              <w:top w:val="nil"/>
              <w:left w:val="nil"/>
              <w:bottom w:val="nil"/>
              <w:right w:val="nil"/>
            </w:tcBorders>
            <w:shd w:val="clear" w:color="auto" w:fill="auto"/>
            <w:noWrap/>
            <w:vAlign w:val="bottom"/>
            <w:hideMark/>
          </w:tcPr>
          <w:p w14:paraId="32AA3067"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r>
      <w:tr w:rsidR="00A23F7A" w:rsidRPr="00E327D5" w14:paraId="7C0B4391" w14:textId="77777777" w:rsidTr="00B5765E">
        <w:trPr>
          <w:trHeight w:val="180"/>
        </w:trPr>
        <w:tc>
          <w:tcPr>
            <w:tcW w:w="5900" w:type="dxa"/>
            <w:tcBorders>
              <w:top w:val="nil"/>
              <w:left w:val="nil"/>
              <w:bottom w:val="nil"/>
              <w:right w:val="nil"/>
            </w:tcBorders>
            <w:shd w:val="clear" w:color="auto" w:fill="auto"/>
            <w:vAlign w:val="bottom"/>
            <w:hideMark/>
          </w:tcPr>
          <w:p w14:paraId="63D88F6E"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Översyn av regelverket för pliktleverans och hantering </w:t>
            </w:r>
          </w:p>
        </w:tc>
        <w:tc>
          <w:tcPr>
            <w:tcW w:w="860" w:type="dxa"/>
            <w:tcBorders>
              <w:top w:val="nil"/>
              <w:left w:val="nil"/>
              <w:bottom w:val="nil"/>
              <w:right w:val="nil"/>
            </w:tcBorders>
            <w:shd w:val="clear" w:color="auto" w:fill="auto"/>
            <w:noWrap/>
            <w:vAlign w:val="bottom"/>
            <w:hideMark/>
          </w:tcPr>
          <w:p w14:paraId="06036DBE"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c>
          <w:tcPr>
            <w:tcW w:w="980" w:type="dxa"/>
            <w:tcBorders>
              <w:top w:val="nil"/>
              <w:left w:val="nil"/>
              <w:bottom w:val="nil"/>
              <w:right w:val="nil"/>
            </w:tcBorders>
            <w:shd w:val="clear" w:color="auto" w:fill="auto"/>
            <w:noWrap/>
            <w:vAlign w:val="bottom"/>
            <w:hideMark/>
          </w:tcPr>
          <w:p w14:paraId="4C95D263"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w:t>
            </w:r>
          </w:p>
        </w:tc>
        <w:tc>
          <w:tcPr>
            <w:tcW w:w="903" w:type="dxa"/>
            <w:tcBorders>
              <w:top w:val="nil"/>
              <w:left w:val="nil"/>
              <w:bottom w:val="nil"/>
              <w:right w:val="nil"/>
            </w:tcBorders>
            <w:shd w:val="clear" w:color="auto" w:fill="auto"/>
            <w:noWrap/>
            <w:vAlign w:val="bottom"/>
            <w:hideMark/>
          </w:tcPr>
          <w:p w14:paraId="2AB4FAEE"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w:t>
            </w:r>
          </w:p>
        </w:tc>
      </w:tr>
      <w:tr w:rsidR="00A23F7A" w:rsidRPr="00E327D5" w14:paraId="08B40FAF" w14:textId="77777777" w:rsidTr="00B5765E">
        <w:trPr>
          <w:trHeight w:val="180"/>
        </w:trPr>
        <w:tc>
          <w:tcPr>
            <w:tcW w:w="5900" w:type="dxa"/>
            <w:tcBorders>
              <w:top w:val="nil"/>
              <w:left w:val="nil"/>
              <w:bottom w:val="nil"/>
              <w:right w:val="nil"/>
            </w:tcBorders>
            <w:shd w:val="clear" w:color="auto" w:fill="auto"/>
            <w:vAlign w:val="bottom"/>
            <w:hideMark/>
          </w:tcPr>
          <w:p w14:paraId="572BF9FA"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av annat material vid Kungl. bibl. (U 2019:03)</w:t>
            </w:r>
          </w:p>
        </w:tc>
        <w:tc>
          <w:tcPr>
            <w:tcW w:w="860" w:type="dxa"/>
            <w:tcBorders>
              <w:top w:val="nil"/>
              <w:left w:val="nil"/>
              <w:bottom w:val="nil"/>
              <w:right w:val="nil"/>
            </w:tcBorders>
            <w:shd w:val="clear" w:color="auto" w:fill="auto"/>
            <w:noWrap/>
            <w:vAlign w:val="bottom"/>
            <w:hideMark/>
          </w:tcPr>
          <w:p w14:paraId="4D21BFAA"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c>
          <w:tcPr>
            <w:tcW w:w="980" w:type="dxa"/>
            <w:tcBorders>
              <w:top w:val="nil"/>
              <w:left w:val="nil"/>
              <w:bottom w:val="nil"/>
              <w:right w:val="nil"/>
            </w:tcBorders>
            <w:shd w:val="clear" w:color="auto" w:fill="auto"/>
            <w:noWrap/>
            <w:vAlign w:val="bottom"/>
            <w:hideMark/>
          </w:tcPr>
          <w:p w14:paraId="22C2C06A"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151 </w:t>
            </w:r>
          </w:p>
        </w:tc>
        <w:tc>
          <w:tcPr>
            <w:tcW w:w="903" w:type="dxa"/>
            <w:tcBorders>
              <w:top w:val="nil"/>
              <w:left w:val="nil"/>
              <w:bottom w:val="nil"/>
              <w:right w:val="nil"/>
            </w:tcBorders>
            <w:shd w:val="clear" w:color="auto" w:fill="auto"/>
            <w:noWrap/>
            <w:vAlign w:val="bottom"/>
            <w:hideMark/>
          </w:tcPr>
          <w:p w14:paraId="245C6C50"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19 </w:t>
            </w:r>
          </w:p>
        </w:tc>
      </w:tr>
      <w:tr w:rsidR="00A23F7A" w:rsidRPr="00E327D5" w14:paraId="5D54AFAA" w14:textId="77777777" w:rsidTr="00B5765E">
        <w:trPr>
          <w:trHeight w:val="180"/>
        </w:trPr>
        <w:tc>
          <w:tcPr>
            <w:tcW w:w="5900" w:type="dxa"/>
            <w:tcBorders>
              <w:top w:val="nil"/>
              <w:left w:val="nil"/>
              <w:bottom w:val="nil"/>
              <w:right w:val="nil"/>
            </w:tcBorders>
            <w:shd w:val="clear" w:color="auto" w:fill="auto"/>
            <w:vAlign w:val="bottom"/>
            <w:hideMark/>
          </w:tcPr>
          <w:p w14:paraId="7ECA5F26"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Stärkta skolbibliotek och läromedel (U 2019:04 )</w:t>
            </w:r>
          </w:p>
        </w:tc>
        <w:tc>
          <w:tcPr>
            <w:tcW w:w="860" w:type="dxa"/>
            <w:tcBorders>
              <w:top w:val="nil"/>
              <w:left w:val="nil"/>
              <w:bottom w:val="nil"/>
              <w:right w:val="nil"/>
            </w:tcBorders>
            <w:shd w:val="clear" w:color="auto" w:fill="auto"/>
            <w:noWrap/>
            <w:vAlign w:val="bottom"/>
            <w:hideMark/>
          </w:tcPr>
          <w:p w14:paraId="34B125F3"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c>
          <w:tcPr>
            <w:tcW w:w="980" w:type="dxa"/>
            <w:tcBorders>
              <w:top w:val="nil"/>
              <w:left w:val="nil"/>
              <w:bottom w:val="nil"/>
              <w:right w:val="nil"/>
            </w:tcBorders>
            <w:shd w:val="clear" w:color="auto" w:fill="auto"/>
            <w:noWrap/>
            <w:vAlign w:val="bottom"/>
            <w:hideMark/>
          </w:tcPr>
          <w:p w14:paraId="0B09998C"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37 </w:t>
            </w:r>
          </w:p>
        </w:tc>
        <w:tc>
          <w:tcPr>
            <w:tcW w:w="903" w:type="dxa"/>
            <w:tcBorders>
              <w:top w:val="nil"/>
              <w:left w:val="nil"/>
              <w:bottom w:val="nil"/>
              <w:right w:val="nil"/>
            </w:tcBorders>
            <w:shd w:val="clear" w:color="auto" w:fill="auto"/>
            <w:noWrap/>
            <w:vAlign w:val="bottom"/>
            <w:hideMark/>
          </w:tcPr>
          <w:p w14:paraId="0A54412A"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13 </w:t>
            </w:r>
          </w:p>
        </w:tc>
      </w:tr>
      <w:tr w:rsidR="00A23F7A" w:rsidRPr="00E327D5" w14:paraId="3717B72A" w14:textId="77777777" w:rsidTr="00B5765E">
        <w:trPr>
          <w:trHeight w:val="180"/>
        </w:trPr>
        <w:tc>
          <w:tcPr>
            <w:tcW w:w="5900" w:type="dxa"/>
            <w:tcBorders>
              <w:top w:val="nil"/>
              <w:left w:val="nil"/>
              <w:bottom w:val="nil"/>
              <w:right w:val="nil"/>
            </w:tcBorders>
            <w:shd w:val="clear" w:color="auto" w:fill="auto"/>
            <w:noWrap/>
            <w:vAlign w:val="bottom"/>
            <w:hideMark/>
          </w:tcPr>
          <w:p w14:paraId="14E3EA92"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Åtgärder för ökad kvalitet i lärarutbildningen samt underlätta för fler att bli lärare (U 2019:B)</w:t>
            </w:r>
          </w:p>
        </w:tc>
        <w:tc>
          <w:tcPr>
            <w:tcW w:w="860" w:type="dxa"/>
            <w:tcBorders>
              <w:top w:val="nil"/>
              <w:left w:val="nil"/>
              <w:bottom w:val="nil"/>
              <w:right w:val="nil"/>
            </w:tcBorders>
            <w:shd w:val="clear" w:color="auto" w:fill="auto"/>
            <w:noWrap/>
            <w:vAlign w:val="bottom"/>
            <w:hideMark/>
          </w:tcPr>
          <w:p w14:paraId="06AAA667"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c>
          <w:tcPr>
            <w:tcW w:w="980" w:type="dxa"/>
            <w:tcBorders>
              <w:top w:val="nil"/>
              <w:left w:val="nil"/>
              <w:bottom w:val="nil"/>
              <w:right w:val="nil"/>
            </w:tcBorders>
            <w:shd w:val="clear" w:color="auto" w:fill="auto"/>
            <w:noWrap/>
            <w:vAlign w:val="bottom"/>
            <w:hideMark/>
          </w:tcPr>
          <w:p w14:paraId="5BBE7C35"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290 </w:t>
            </w:r>
          </w:p>
        </w:tc>
        <w:tc>
          <w:tcPr>
            <w:tcW w:w="903" w:type="dxa"/>
            <w:tcBorders>
              <w:top w:val="nil"/>
              <w:left w:val="nil"/>
              <w:bottom w:val="nil"/>
              <w:right w:val="nil"/>
            </w:tcBorders>
            <w:shd w:val="clear" w:color="auto" w:fill="auto"/>
            <w:noWrap/>
            <w:vAlign w:val="bottom"/>
            <w:hideMark/>
          </w:tcPr>
          <w:p w14:paraId="35AFDF56"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r>
      <w:tr w:rsidR="00A23F7A" w:rsidRPr="00E327D5" w14:paraId="0B251A95" w14:textId="77777777" w:rsidTr="00B5765E">
        <w:trPr>
          <w:trHeight w:val="180"/>
        </w:trPr>
        <w:tc>
          <w:tcPr>
            <w:tcW w:w="5900" w:type="dxa"/>
            <w:tcBorders>
              <w:top w:val="nil"/>
              <w:left w:val="nil"/>
              <w:bottom w:val="nil"/>
              <w:right w:val="nil"/>
            </w:tcBorders>
            <w:shd w:val="clear" w:color="auto" w:fill="auto"/>
            <w:vAlign w:val="bottom"/>
            <w:hideMark/>
          </w:tcPr>
          <w:p w14:paraId="23DAA6B1"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Ett utvecklat innovationsstöd vid universitet och högskolor (U 2019:02)</w:t>
            </w:r>
          </w:p>
        </w:tc>
        <w:tc>
          <w:tcPr>
            <w:tcW w:w="860" w:type="dxa"/>
            <w:tcBorders>
              <w:top w:val="nil"/>
              <w:left w:val="nil"/>
              <w:bottom w:val="nil"/>
              <w:right w:val="nil"/>
            </w:tcBorders>
            <w:shd w:val="clear" w:color="auto" w:fill="auto"/>
            <w:noWrap/>
            <w:vAlign w:val="bottom"/>
            <w:hideMark/>
          </w:tcPr>
          <w:p w14:paraId="1639A560"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c>
          <w:tcPr>
            <w:tcW w:w="980" w:type="dxa"/>
            <w:tcBorders>
              <w:top w:val="nil"/>
              <w:left w:val="nil"/>
              <w:bottom w:val="nil"/>
              <w:right w:val="nil"/>
            </w:tcBorders>
            <w:shd w:val="clear" w:color="auto" w:fill="auto"/>
            <w:noWrap/>
            <w:vAlign w:val="bottom"/>
            <w:hideMark/>
          </w:tcPr>
          <w:p w14:paraId="3C8A1BE2"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12 </w:t>
            </w:r>
          </w:p>
        </w:tc>
        <w:tc>
          <w:tcPr>
            <w:tcW w:w="903" w:type="dxa"/>
            <w:tcBorders>
              <w:top w:val="nil"/>
              <w:left w:val="nil"/>
              <w:bottom w:val="nil"/>
              <w:right w:val="nil"/>
            </w:tcBorders>
            <w:shd w:val="clear" w:color="auto" w:fill="auto"/>
            <w:noWrap/>
            <w:vAlign w:val="bottom"/>
            <w:hideMark/>
          </w:tcPr>
          <w:p w14:paraId="195C75EF"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23 </w:t>
            </w:r>
          </w:p>
        </w:tc>
      </w:tr>
      <w:tr w:rsidR="00A23F7A" w:rsidRPr="00E327D5" w14:paraId="574EA2B8" w14:textId="77777777" w:rsidTr="00B5765E">
        <w:trPr>
          <w:trHeight w:val="180"/>
        </w:trPr>
        <w:tc>
          <w:tcPr>
            <w:tcW w:w="5900" w:type="dxa"/>
            <w:tcBorders>
              <w:top w:val="nil"/>
              <w:left w:val="nil"/>
              <w:bottom w:val="nil"/>
              <w:right w:val="nil"/>
            </w:tcBorders>
            <w:shd w:val="clear" w:color="auto" w:fill="auto"/>
            <w:noWrap/>
            <w:vAlign w:val="bottom"/>
            <w:hideMark/>
          </w:tcPr>
          <w:p w14:paraId="297987EB" w14:textId="77777777" w:rsidR="00A23F7A" w:rsidRPr="00E327D5" w:rsidRDefault="00A23F7A" w:rsidP="00B5765E">
            <w:pPr>
              <w:jc w:val="right"/>
              <w:rPr>
                <w:rFonts w:ascii="Arial" w:eastAsia="Times New Roman" w:hAnsi="Arial" w:cs="Arial"/>
                <w:sz w:val="14"/>
                <w:szCs w:val="14"/>
                <w:lang w:eastAsia="sv-SE"/>
              </w:rPr>
            </w:pPr>
          </w:p>
        </w:tc>
        <w:tc>
          <w:tcPr>
            <w:tcW w:w="860" w:type="dxa"/>
            <w:tcBorders>
              <w:top w:val="nil"/>
              <w:left w:val="nil"/>
              <w:bottom w:val="nil"/>
              <w:right w:val="nil"/>
            </w:tcBorders>
            <w:shd w:val="clear" w:color="auto" w:fill="auto"/>
            <w:noWrap/>
            <w:vAlign w:val="bottom"/>
            <w:hideMark/>
          </w:tcPr>
          <w:p w14:paraId="36600848" w14:textId="77777777" w:rsidR="00A23F7A" w:rsidRPr="00E327D5" w:rsidRDefault="00A23F7A" w:rsidP="00B5765E">
            <w:pPr>
              <w:rPr>
                <w:rFonts w:eastAsia="Times New Roman" w:cs="Times New Roman"/>
                <w:lang w:eastAsia="sv-SE"/>
              </w:rPr>
            </w:pPr>
          </w:p>
        </w:tc>
        <w:tc>
          <w:tcPr>
            <w:tcW w:w="980" w:type="dxa"/>
            <w:tcBorders>
              <w:top w:val="nil"/>
              <w:left w:val="nil"/>
              <w:bottom w:val="nil"/>
              <w:right w:val="nil"/>
            </w:tcBorders>
            <w:shd w:val="clear" w:color="auto" w:fill="auto"/>
            <w:noWrap/>
            <w:vAlign w:val="bottom"/>
            <w:hideMark/>
          </w:tcPr>
          <w:p w14:paraId="1D2A77B1" w14:textId="77777777" w:rsidR="00A23F7A" w:rsidRPr="00E327D5" w:rsidRDefault="00A23F7A" w:rsidP="00B5765E">
            <w:pPr>
              <w:rPr>
                <w:rFonts w:eastAsia="Times New Roman" w:cs="Times New Roman"/>
                <w:lang w:eastAsia="sv-SE"/>
              </w:rPr>
            </w:pPr>
          </w:p>
        </w:tc>
        <w:tc>
          <w:tcPr>
            <w:tcW w:w="903" w:type="dxa"/>
            <w:tcBorders>
              <w:top w:val="nil"/>
              <w:left w:val="nil"/>
              <w:bottom w:val="nil"/>
              <w:right w:val="nil"/>
            </w:tcBorders>
            <w:shd w:val="clear" w:color="auto" w:fill="auto"/>
            <w:noWrap/>
            <w:vAlign w:val="bottom"/>
            <w:hideMark/>
          </w:tcPr>
          <w:p w14:paraId="013E8A5C" w14:textId="77777777" w:rsidR="00A23F7A" w:rsidRPr="00E327D5" w:rsidRDefault="00A23F7A" w:rsidP="00B5765E">
            <w:pPr>
              <w:rPr>
                <w:rFonts w:eastAsia="Times New Roman" w:cs="Times New Roman"/>
                <w:lang w:eastAsia="sv-SE"/>
              </w:rPr>
            </w:pPr>
          </w:p>
        </w:tc>
      </w:tr>
      <w:tr w:rsidR="00A23F7A" w:rsidRPr="00E327D5" w14:paraId="276E84F3" w14:textId="77777777" w:rsidTr="00B5765E">
        <w:trPr>
          <w:trHeight w:val="180"/>
        </w:trPr>
        <w:tc>
          <w:tcPr>
            <w:tcW w:w="5900" w:type="dxa"/>
            <w:tcBorders>
              <w:top w:val="nil"/>
              <w:left w:val="nil"/>
              <w:bottom w:val="nil"/>
              <w:right w:val="nil"/>
            </w:tcBorders>
            <w:shd w:val="clear" w:color="auto" w:fill="auto"/>
            <w:noWrap/>
            <w:vAlign w:val="bottom"/>
            <w:hideMark/>
          </w:tcPr>
          <w:p w14:paraId="7EC548A1" w14:textId="77777777" w:rsidR="00A23F7A" w:rsidRPr="00E327D5" w:rsidRDefault="00A23F7A" w:rsidP="00B5765E">
            <w:pPr>
              <w:jc w:val="right"/>
              <w:rPr>
                <w:rFonts w:ascii="Arial" w:eastAsia="Times New Roman" w:hAnsi="Arial" w:cs="Arial"/>
                <w:b/>
                <w:bCs/>
                <w:sz w:val="14"/>
                <w:szCs w:val="14"/>
                <w:lang w:eastAsia="sv-SE"/>
              </w:rPr>
            </w:pPr>
            <w:r w:rsidRPr="00E327D5">
              <w:rPr>
                <w:rFonts w:ascii="Arial" w:eastAsia="Times New Roman" w:hAnsi="Arial" w:cs="Arial"/>
                <w:b/>
                <w:bCs/>
                <w:sz w:val="14"/>
                <w:szCs w:val="14"/>
                <w:lang w:eastAsia="sv-SE"/>
              </w:rPr>
              <w:t>Summa</w:t>
            </w:r>
          </w:p>
        </w:tc>
        <w:tc>
          <w:tcPr>
            <w:tcW w:w="860" w:type="dxa"/>
            <w:tcBorders>
              <w:top w:val="nil"/>
              <w:left w:val="nil"/>
              <w:bottom w:val="nil"/>
              <w:right w:val="nil"/>
            </w:tcBorders>
            <w:shd w:val="clear" w:color="auto" w:fill="auto"/>
            <w:noWrap/>
            <w:vAlign w:val="bottom"/>
            <w:hideMark/>
          </w:tcPr>
          <w:p w14:paraId="71804158" w14:textId="03A81705" w:rsidR="00A23F7A" w:rsidRPr="00E327D5" w:rsidRDefault="00A23F7A" w:rsidP="00B5765E">
            <w:pPr>
              <w:jc w:val="right"/>
              <w:rPr>
                <w:rFonts w:ascii="Arial" w:eastAsia="Times New Roman" w:hAnsi="Arial" w:cs="Arial"/>
                <w:b/>
                <w:bCs/>
                <w:sz w:val="14"/>
                <w:szCs w:val="14"/>
                <w:lang w:eastAsia="sv-SE"/>
              </w:rPr>
            </w:pPr>
            <w:r w:rsidRPr="00E327D5">
              <w:rPr>
                <w:rFonts w:ascii="Arial" w:eastAsia="Times New Roman" w:hAnsi="Arial" w:cs="Arial"/>
                <w:b/>
                <w:bCs/>
                <w:sz w:val="14"/>
                <w:szCs w:val="14"/>
                <w:lang w:eastAsia="sv-SE"/>
              </w:rPr>
              <w:t>6</w:t>
            </w:r>
            <w:r w:rsidR="00C53A00">
              <w:rPr>
                <w:rFonts w:ascii="Arial" w:eastAsia="Times New Roman" w:hAnsi="Arial" w:cs="Arial"/>
                <w:b/>
                <w:bCs/>
                <w:sz w:val="14"/>
                <w:szCs w:val="14"/>
                <w:lang w:eastAsia="sv-SE"/>
              </w:rPr>
              <w:t>5</w:t>
            </w:r>
            <w:r w:rsidRPr="00E327D5">
              <w:rPr>
                <w:rFonts w:ascii="Arial" w:eastAsia="Times New Roman" w:hAnsi="Arial" w:cs="Arial"/>
                <w:b/>
                <w:bCs/>
                <w:sz w:val="14"/>
                <w:szCs w:val="14"/>
                <w:lang w:eastAsia="sv-SE"/>
              </w:rPr>
              <w:t xml:space="preserve"> </w:t>
            </w:r>
            <w:r w:rsidR="00C53A00">
              <w:rPr>
                <w:rFonts w:ascii="Arial" w:eastAsia="Times New Roman" w:hAnsi="Arial" w:cs="Arial"/>
                <w:b/>
                <w:bCs/>
                <w:sz w:val="14"/>
                <w:szCs w:val="14"/>
                <w:lang w:eastAsia="sv-SE"/>
              </w:rPr>
              <w:t>41</w:t>
            </w:r>
            <w:r w:rsidRPr="00E327D5">
              <w:rPr>
                <w:rFonts w:ascii="Arial" w:eastAsia="Times New Roman" w:hAnsi="Arial" w:cs="Arial"/>
                <w:b/>
                <w:bCs/>
                <w:sz w:val="14"/>
                <w:szCs w:val="14"/>
                <w:lang w:eastAsia="sv-SE"/>
              </w:rPr>
              <w:t xml:space="preserve">0 </w:t>
            </w:r>
          </w:p>
        </w:tc>
        <w:tc>
          <w:tcPr>
            <w:tcW w:w="980" w:type="dxa"/>
            <w:tcBorders>
              <w:top w:val="nil"/>
              <w:left w:val="nil"/>
              <w:bottom w:val="nil"/>
              <w:right w:val="nil"/>
            </w:tcBorders>
            <w:shd w:val="clear" w:color="auto" w:fill="auto"/>
            <w:noWrap/>
            <w:vAlign w:val="bottom"/>
            <w:hideMark/>
          </w:tcPr>
          <w:p w14:paraId="6057CCB8" w14:textId="3FC76444" w:rsidR="00A23F7A" w:rsidRPr="00E327D5" w:rsidRDefault="00C53A00" w:rsidP="00B5765E">
            <w:pPr>
              <w:jc w:val="right"/>
              <w:rPr>
                <w:rFonts w:ascii="Arial" w:eastAsia="Times New Roman" w:hAnsi="Arial" w:cs="Arial"/>
                <w:b/>
                <w:bCs/>
                <w:sz w:val="14"/>
                <w:szCs w:val="14"/>
                <w:lang w:eastAsia="sv-SE"/>
              </w:rPr>
            </w:pPr>
            <w:r>
              <w:rPr>
                <w:rFonts w:ascii="Arial" w:eastAsia="Times New Roman" w:hAnsi="Arial" w:cs="Arial"/>
                <w:b/>
                <w:bCs/>
                <w:sz w:val="14"/>
                <w:szCs w:val="14"/>
                <w:lang w:eastAsia="sv-SE"/>
              </w:rPr>
              <w:t>27</w:t>
            </w:r>
            <w:r w:rsidR="00A23F7A" w:rsidRPr="00E327D5">
              <w:rPr>
                <w:rFonts w:ascii="Arial" w:eastAsia="Times New Roman" w:hAnsi="Arial" w:cs="Arial"/>
                <w:b/>
                <w:bCs/>
                <w:sz w:val="14"/>
                <w:szCs w:val="14"/>
                <w:lang w:eastAsia="sv-SE"/>
              </w:rPr>
              <w:t xml:space="preserve"> </w:t>
            </w:r>
            <w:r>
              <w:rPr>
                <w:rFonts w:ascii="Arial" w:eastAsia="Times New Roman" w:hAnsi="Arial" w:cs="Arial"/>
                <w:b/>
                <w:bCs/>
                <w:sz w:val="14"/>
                <w:szCs w:val="14"/>
                <w:lang w:eastAsia="sv-SE"/>
              </w:rPr>
              <w:t>728</w:t>
            </w:r>
            <w:r w:rsidR="00A23F7A" w:rsidRPr="00E327D5">
              <w:rPr>
                <w:rFonts w:ascii="Arial" w:eastAsia="Times New Roman" w:hAnsi="Arial" w:cs="Arial"/>
                <w:b/>
                <w:bCs/>
                <w:sz w:val="14"/>
                <w:szCs w:val="14"/>
                <w:lang w:eastAsia="sv-SE"/>
              </w:rPr>
              <w:t xml:space="preserve"> </w:t>
            </w:r>
          </w:p>
        </w:tc>
        <w:tc>
          <w:tcPr>
            <w:tcW w:w="903" w:type="dxa"/>
            <w:tcBorders>
              <w:top w:val="nil"/>
              <w:left w:val="nil"/>
              <w:bottom w:val="nil"/>
              <w:right w:val="nil"/>
            </w:tcBorders>
            <w:shd w:val="clear" w:color="auto" w:fill="auto"/>
            <w:noWrap/>
            <w:vAlign w:val="bottom"/>
            <w:hideMark/>
          </w:tcPr>
          <w:p w14:paraId="2355A382" w14:textId="0FF7E3AA" w:rsidR="00A23F7A" w:rsidRPr="00E327D5" w:rsidRDefault="00C53A00" w:rsidP="00B5765E">
            <w:pPr>
              <w:jc w:val="right"/>
              <w:rPr>
                <w:rFonts w:ascii="Arial" w:eastAsia="Times New Roman" w:hAnsi="Arial" w:cs="Arial"/>
                <w:b/>
                <w:bCs/>
                <w:sz w:val="14"/>
                <w:szCs w:val="14"/>
                <w:lang w:eastAsia="sv-SE"/>
              </w:rPr>
            </w:pPr>
            <w:r>
              <w:rPr>
                <w:rFonts w:ascii="Arial" w:eastAsia="Times New Roman" w:hAnsi="Arial" w:cs="Arial"/>
                <w:b/>
                <w:bCs/>
                <w:sz w:val="14"/>
                <w:szCs w:val="14"/>
                <w:lang w:eastAsia="sv-SE"/>
              </w:rPr>
              <w:t>855</w:t>
            </w:r>
            <w:r w:rsidR="00A23F7A" w:rsidRPr="00E327D5">
              <w:rPr>
                <w:rFonts w:ascii="Arial" w:eastAsia="Times New Roman" w:hAnsi="Arial" w:cs="Arial"/>
                <w:b/>
                <w:bCs/>
                <w:sz w:val="14"/>
                <w:szCs w:val="14"/>
                <w:lang w:eastAsia="sv-SE"/>
              </w:rPr>
              <w:t xml:space="preserve"> </w:t>
            </w:r>
          </w:p>
        </w:tc>
      </w:tr>
      <w:tr w:rsidR="00A23F7A" w:rsidRPr="00E327D5" w14:paraId="342B48A2" w14:textId="77777777" w:rsidTr="00B5765E">
        <w:trPr>
          <w:trHeight w:val="180"/>
        </w:trPr>
        <w:tc>
          <w:tcPr>
            <w:tcW w:w="5900" w:type="dxa"/>
            <w:tcBorders>
              <w:top w:val="nil"/>
              <w:left w:val="nil"/>
              <w:bottom w:val="nil"/>
              <w:right w:val="nil"/>
            </w:tcBorders>
            <w:shd w:val="clear" w:color="auto" w:fill="auto"/>
            <w:noWrap/>
            <w:vAlign w:val="bottom"/>
            <w:hideMark/>
          </w:tcPr>
          <w:p w14:paraId="55EF2622" w14:textId="77777777" w:rsidR="00A23F7A" w:rsidRPr="00E327D5" w:rsidRDefault="00A23F7A" w:rsidP="00B5765E">
            <w:pPr>
              <w:jc w:val="right"/>
              <w:rPr>
                <w:rFonts w:ascii="Arial" w:eastAsia="Times New Roman" w:hAnsi="Arial" w:cs="Arial"/>
                <w:b/>
                <w:bCs/>
                <w:sz w:val="14"/>
                <w:szCs w:val="14"/>
                <w:lang w:eastAsia="sv-SE"/>
              </w:rPr>
            </w:pPr>
          </w:p>
        </w:tc>
        <w:tc>
          <w:tcPr>
            <w:tcW w:w="860" w:type="dxa"/>
            <w:tcBorders>
              <w:top w:val="nil"/>
              <w:left w:val="nil"/>
              <w:bottom w:val="nil"/>
              <w:right w:val="nil"/>
            </w:tcBorders>
            <w:shd w:val="clear" w:color="auto" w:fill="auto"/>
            <w:noWrap/>
            <w:vAlign w:val="bottom"/>
            <w:hideMark/>
          </w:tcPr>
          <w:p w14:paraId="5296C79C" w14:textId="77777777" w:rsidR="00A23F7A" w:rsidRPr="00E327D5" w:rsidRDefault="00A23F7A" w:rsidP="00B5765E">
            <w:pPr>
              <w:rPr>
                <w:rFonts w:eastAsia="Times New Roman" w:cs="Times New Roman"/>
                <w:lang w:eastAsia="sv-SE"/>
              </w:rPr>
            </w:pPr>
          </w:p>
        </w:tc>
        <w:tc>
          <w:tcPr>
            <w:tcW w:w="980" w:type="dxa"/>
            <w:tcBorders>
              <w:top w:val="nil"/>
              <w:left w:val="nil"/>
              <w:bottom w:val="nil"/>
              <w:right w:val="nil"/>
            </w:tcBorders>
            <w:shd w:val="clear" w:color="auto" w:fill="auto"/>
            <w:noWrap/>
            <w:vAlign w:val="bottom"/>
            <w:hideMark/>
          </w:tcPr>
          <w:p w14:paraId="7D747CAA" w14:textId="77777777" w:rsidR="00A23F7A" w:rsidRPr="00E327D5" w:rsidRDefault="00A23F7A" w:rsidP="00B5765E">
            <w:pPr>
              <w:rPr>
                <w:rFonts w:eastAsia="Times New Roman" w:cs="Times New Roman"/>
                <w:lang w:eastAsia="sv-SE"/>
              </w:rPr>
            </w:pPr>
          </w:p>
        </w:tc>
        <w:tc>
          <w:tcPr>
            <w:tcW w:w="903" w:type="dxa"/>
            <w:tcBorders>
              <w:top w:val="nil"/>
              <w:left w:val="nil"/>
              <w:bottom w:val="nil"/>
              <w:right w:val="nil"/>
            </w:tcBorders>
            <w:shd w:val="clear" w:color="auto" w:fill="auto"/>
            <w:noWrap/>
            <w:vAlign w:val="bottom"/>
            <w:hideMark/>
          </w:tcPr>
          <w:p w14:paraId="78DF9385" w14:textId="77777777" w:rsidR="00A23F7A" w:rsidRPr="00E327D5" w:rsidRDefault="00A23F7A" w:rsidP="00B5765E">
            <w:pPr>
              <w:rPr>
                <w:rFonts w:eastAsia="Times New Roman" w:cs="Times New Roman"/>
                <w:lang w:eastAsia="sv-SE"/>
              </w:rPr>
            </w:pPr>
          </w:p>
        </w:tc>
      </w:tr>
      <w:tr w:rsidR="00A23F7A" w:rsidRPr="00E327D5" w14:paraId="20268461" w14:textId="77777777" w:rsidTr="00B5765E">
        <w:trPr>
          <w:trHeight w:val="180"/>
        </w:trPr>
        <w:tc>
          <w:tcPr>
            <w:tcW w:w="5900" w:type="dxa"/>
            <w:tcBorders>
              <w:top w:val="nil"/>
              <w:left w:val="nil"/>
              <w:bottom w:val="nil"/>
              <w:right w:val="nil"/>
            </w:tcBorders>
            <w:shd w:val="clear" w:color="auto" w:fill="auto"/>
            <w:noWrap/>
            <w:vAlign w:val="bottom"/>
            <w:hideMark/>
          </w:tcPr>
          <w:p w14:paraId="7B8E374E" w14:textId="77777777" w:rsidR="00A23F7A" w:rsidRPr="00E327D5" w:rsidRDefault="00A23F7A" w:rsidP="00B5765E">
            <w:pPr>
              <w:rPr>
                <w:rFonts w:ascii="Arial" w:eastAsia="Times New Roman" w:hAnsi="Arial" w:cs="Arial"/>
                <w:b/>
                <w:bCs/>
                <w:sz w:val="14"/>
                <w:szCs w:val="14"/>
                <w:lang w:eastAsia="sv-SE"/>
              </w:rPr>
            </w:pPr>
            <w:r w:rsidRPr="00E327D5">
              <w:rPr>
                <w:rFonts w:ascii="Arial" w:eastAsia="Times New Roman" w:hAnsi="Arial" w:cs="Arial"/>
                <w:b/>
                <w:bCs/>
                <w:sz w:val="14"/>
                <w:szCs w:val="14"/>
                <w:lang w:eastAsia="sv-SE"/>
              </w:rPr>
              <w:t>Kommittéer som slutredovisat sitt uppdrag</w:t>
            </w:r>
          </w:p>
        </w:tc>
        <w:tc>
          <w:tcPr>
            <w:tcW w:w="860" w:type="dxa"/>
            <w:tcBorders>
              <w:top w:val="nil"/>
              <w:left w:val="nil"/>
              <w:bottom w:val="nil"/>
              <w:right w:val="nil"/>
            </w:tcBorders>
            <w:shd w:val="clear" w:color="auto" w:fill="auto"/>
            <w:noWrap/>
            <w:vAlign w:val="bottom"/>
            <w:hideMark/>
          </w:tcPr>
          <w:p w14:paraId="19EC9DFB" w14:textId="77777777" w:rsidR="00A23F7A" w:rsidRPr="00E327D5" w:rsidRDefault="00A23F7A" w:rsidP="00B5765E">
            <w:pPr>
              <w:rPr>
                <w:rFonts w:ascii="Arial" w:eastAsia="Times New Roman" w:hAnsi="Arial" w:cs="Arial"/>
                <w:b/>
                <w:bCs/>
                <w:sz w:val="14"/>
                <w:szCs w:val="14"/>
                <w:lang w:eastAsia="sv-SE"/>
              </w:rPr>
            </w:pPr>
          </w:p>
        </w:tc>
        <w:tc>
          <w:tcPr>
            <w:tcW w:w="980" w:type="dxa"/>
            <w:tcBorders>
              <w:top w:val="nil"/>
              <w:left w:val="nil"/>
              <w:bottom w:val="nil"/>
              <w:right w:val="nil"/>
            </w:tcBorders>
            <w:shd w:val="clear" w:color="auto" w:fill="auto"/>
            <w:noWrap/>
            <w:vAlign w:val="bottom"/>
            <w:hideMark/>
          </w:tcPr>
          <w:p w14:paraId="2575565D" w14:textId="77777777" w:rsidR="00A23F7A" w:rsidRPr="00E327D5" w:rsidRDefault="00A23F7A" w:rsidP="00B5765E">
            <w:pPr>
              <w:rPr>
                <w:rFonts w:eastAsia="Times New Roman" w:cs="Times New Roman"/>
                <w:lang w:eastAsia="sv-SE"/>
              </w:rPr>
            </w:pPr>
          </w:p>
        </w:tc>
        <w:tc>
          <w:tcPr>
            <w:tcW w:w="903" w:type="dxa"/>
            <w:tcBorders>
              <w:top w:val="nil"/>
              <w:left w:val="nil"/>
              <w:bottom w:val="nil"/>
              <w:right w:val="nil"/>
            </w:tcBorders>
            <w:shd w:val="clear" w:color="auto" w:fill="auto"/>
            <w:noWrap/>
            <w:vAlign w:val="bottom"/>
            <w:hideMark/>
          </w:tcPr>
          <w:p w14:paraId="217EFFC2" w14:textId="77777777" w:rsidR="00A23F7A" w:rsidRPr="00E327D5" w:rsidRDefault="00A23F7A" w:rsidP="00B5765E">
            <w:pPr>
              <w:rPr>
                <w:rFonts w:eastAsia="Times New Roman" w:cs="Times New Roman"/>
                <w:lang w:eastAsia="sv-SE"/>
              </w:rPr>
            </w:pPr>
          </w:p>
        </w:tc>
      </w:tr>
      <w:tr w:rsidR="00A23F7A" w:rsidRPr="00E327D5" w14:paraId="23C332CE" w14:textId="77777777" w:rsidTr="00B5765E">
        <w:trPr>
          <w:trHeight w:val="180"/>
        </w:trPr>
        <w:tc>
          <w:tcPr>
            <w:tcW w:w="5900" w:type="dxa"/>
            <w:tcBorders>
              <w:top w:val="nil"/>
              <w:left w:val="nil"/>
              <w:bottom w:val="nil"/>
              <w:right w:val="nil"/>
            </w:tcBorders>
            <w:shd w:val="clear" w:color="auto" w:fill="auto"/>
            <w:noWrap/>
            <w:vAlign w:val="bottom"/>
            <w:hideMark/>
          </w:tcPr>
          <w:p w14:paraId="00B13AFC" w14:textId="77777777" w:rsidR="00A23F7A" w:rsidRPr="00E327D5" w:rsidRDefault="00A23F7A" w:rsidP="00B5765E">
            <w:pPr>
              <w:rPr>
                <w:rFonts w:ascii="Arial" w:eastAsia="Times New Roman" w:hAnsi="Arial" w:cs="Arial"/>
                <w:b/>
                <w:bCs/>
                <w:sz w:val="14"/>
                <w:szCs w:val="14"/>
                <w:lang w:eastAsia="sv-SE"/>
              </w:rPr>
            </w:pPr>
            <w:r w:rsidRPr="00E327D5">
              <w:rPr>
                <w:rFonts w:ascii="Arial" w:eastAsia="Times New Roman" w:hAnsi="Arial" w:cs="Arial"/>
                <w:b/>
                <w:bCs/>
                <w:sz w:val="14"/>
                <w:szCs w:val="14"/>
                <w:lang w:eastAsia="sv-SE"/>
              </w:rPr>
              <w:t>i tidigare års kommittéberättelse</w:t>
            </w:r>
          </w:p>
        </w:tc>
        <w:tc>
          <w:tcPr>
            <w:tcW w:w="860" w:type="dxa"/>
            <w:tcBorders>
              <w:top w:val="nil"/>
              <w:left w:val="nil"/>
              <w:bottom w:val="nil"/>
              <w:right w:val="nil"/>
            </w:tcBorders>
            <w:shd w:val="clear" w:color="auto" w:fill="auto"/>
            <w:noWrap/>
            <w:vAlign w:val="bottom"/>
            <w:hideMark/>
          </w:tcPr>
          <w:p w14:paraId="2A307C70" w14:textId="77777777" w:rsidR="00A23F7A" w:rsidRPr="00E327D5" w:rsidRDefault="00A23F7A" w:rsidP="00B5765E">
            <w:pPr>
              <w:rPr>
                <w:rFonts w:ascii="Arial" w:eastAsia="Times New Roman" w:hAnsi="Arial" w:cs="Arial"/>
                <w:b/>
                <w:bCs/>
                <w:sz w:val="14"/>
                <w:szCs w:val="14"/>
                <w:lang w:eastAsia="sv-SE"/>
              </w:rPr>
            </w:pPr>
          </w:p>
        </w:tc>
        <w:tc>
          <w:tcPr>
            <w:tcW w:w="980" w:type="dxa"/>
            <w:tcBorders>
              <w:top w:val="nil"/>
              <w:left w:val="nil"/>
              <w:bottom w:val="nil"/>
              <w:right w:val="nil"/>
            </w:tcBorders>
            <w:shd w:val="clear" w:color="auto" w:fill="auto"/>
            <w:noWrap/>
            <w:vAlign w:val="bottom"/>
            <w:hideMark/>
          </w:tcPr>
          <w:p w14:paraId="21229295" w14:textId="77777777" w:rsidR="00A23F7A" w:rsidRPr="00E327D5" w:rsidRDefault="00A23F7A" w:rsidP="00B5765E">
            <w:pPr>
              <w:rPr>
                <w:rFonts w:eastAsia="Times New Roman" w:cs="Times New Roman"/>
                <w:lang w:eastAsia="sv-SE"/>
              </w:rPr>
            </w:pPr>
          </w:p>
        </w:tc>
        <w:tc>
          <w:tcPr>
            <w:tcW w:w="903" w:type="dxa"/>
            <w:tcBorders>
              <w:top w:val="nil"/>
              <w:left w:val="nil"/>
              <w:bottom w:val="nil"/>
              <w:right w:val="nil"/>
            </w:tcBorders>
            <w:shd w:val="clear" w:color="auto" w:fill="auto"/>
            <w:noWrap/>
            <w:vAlign w:val="bottom"/>
            <w:hideMark/>
          </w:tcPr>
          <w:p w14:paraId="465E1E74" w14:textId="77777777" w:rsidR="00A23F7A" w:rsidRPr="00E327D5" w:rsidRDefault="00A23F7A" w:rsidP="00B5765E">
            <w:pPr>
              <w:rPr>
                <w:rFonts w:eastAsia="Times New Roman" w:cs="Times New Roman"/>
                <w:lang w:eastAsia="sv-SE"/>
              </w:rPr>
            </w:pPr>
          </w:p>
        </w:tc>
      </w:tr>
      <w:tr w:rsidR="00A23F7A" w:rsidRPr="00E327D5" w14:paraId="13F3BEEE" w14:textId="77777777" w:rsidTr="00B5765E">
        <w:trPr>
          <w:trHeight w:val="180"/>
        </w:trPr>
        <w:tc>
          <w:tcPr>
            <w:tcW w:w="5900" w:type="dxa"/>
            <w:tcBorders>
              <w:top w:val="nil"/>
              <w:left w:val="nil"/>
              <w:bottom w:val="nil"/>
              <w:right w:val="nil"/>
            </w:tcBorders>
            <w:shd w:val="clear" w:color="auto" w:fill="auto"/>
            <w:noWrap/>
            <w:vAlign w:val="bottom"/>
            <w:hideMark/>
          </w:tcPr>
          <w:p w14:paraId="1280BECA" w14:textId="77777777" w:rsidR="00A23F7A" w:rsidRPr="00E327D5" w:rsidRDefault="00A23F7A" w:rsidP="00B5765E">
            <w:pPr>
              <w:rPr>
                <w:rFonts w:eastAsia="Times New Roman" w:cs="Times New Roman"/>
                <w:lang w:eastAsia="sv-SE"/>
              </w:rPr>
            </w:pPr>
          </w:p>
        </w:tc>
        <w:tc>
          <w:tcPr>
            <w:tcW w:w="860" w:type="dxa"/>
            <w:tcBorders>
              <w:top w:val="nil"/>
              <w:left w:val="nil"/>
              <w:bottom w:val="nil"/>
              <w:right w:val="nil"/>
            </w:tcBorders>
            <w:shd w:val="clear" w:color="auto" w:fill="auto"/>
            <w:noWrap/>
            <w:vAlign w:val="bottom"/>
            <w:hideMark/>
          </w:tcPr>
          <w:p w14:paraId="7023F677" w14:textId="77777777" w:rsidR="00A23F7A" w:rsidRPr="00E327D5" w:rsidRDefault="00A23F7A" w:rsidP="00B5765E">
            <w:pPr>
              <w:rPr>
                <w:rFonts w:eastAsia="Times New Roman" w:cs="Times New Roman"/>
                <w:lang w:eastAsia="sv-SE"/>
              </w:rPr>
            </w:pPr>
          </w:p>
        </w:tc>
        <w:tc>
          <w:tcPr>
            <w:tcW w:w="980" w:type="dxa"/>
            <w:tcBorders>
              <w:top w:val="nil"/>
              <w:left w:val="nil"/>
              <w:bottom w:val="nil"/>
              <w:right w:val="nil"/>
            </w:tcBorders>
            <w:shd w:val="clear" w:color="auto" w:fill="auto"/>
            <w:noWrap/>
            <w:vAlign w:val="bottom"/>
            <w:hideMark/>
          </w:tcPr>
          <w:p w14:paraId="2EB31E14" w14:textId="77777777" w:rsidR="00A23F7A" w:rsidRPr="00E327D5" w:rsidRDefault="00A23F7A" w:rsidP="00B5765E">
            <w:pPr>
              <w:rPr>
                <w:rFonts w:eastAsia="Times New Roman" w:cs="Times New Roman"/>
                <w:lang w:eastAsia="sv-SE"/>
              </w:rPr>
            </w:pPr>
          </w:p>
        </w:tc>
        <w:tc>
          <w:tcPr>
            <w:tcW w:w="903" w:type="dxa"/>
            <w:tcBorders>
              <w:top w:val="nil"/>
              <w:left w:val="nil"/>
              <w:bottom w:val="nil"/>
              <w:right w:val="nil"/>
            </w:tcBorders>
            <w:shd w:val="clear" w:color="auto" w:fill="auto"/>
            <w:noWrap/>
            <w:vAlign w:val="bottom"/>
            <w:hideMark/>
          </w:tcPr>
          <w:p w14:paraId="2895C001" w14:textId="77777777" w:rsidR="00A23F7A" w:rsidRPr="00E327D5" w:rsidRDefault="00A23F7A" w:rsidP="00B5765E">
            <w:pPr>
              <w:rPr>
                <w:rFonts w:eastAsia="Times New Roman" w:cs="Times New Roman"/>
                <w:lang w:eastAsia="sv-SE"/>
              </w:rPr>
            </w:pPr>
          </w:p>
        </w:tc>
      </w:tr>
      <w:tr w:rsidR="00A23F7A" w:rsidRPr="00E327D5" w14:paraId="5FB8A3BC" w14:textId="77777777" w:rsidTr="00B5765E">
        <w:trPr>
          <w:trHeight w:val="180"/>
        </w:trPr>
        <w:tc>
          <w:tcPr>
            <w:tcW w:w="5900" w:type="dxa"/>
            <w:tcBorders>
              <w:top w:val="nil"/>
              <w:left w:val="nil"/>
              <w:bottom w:val="nil"/>
              <w:right w:val="nil"/>
            </w:tcBorders>
            <w:shd w:val="clear" w:color="auto" w:fill="auto"/>
            <w:noWrap/>
            <w:vAlign w:val="bottom"/>
            <w:hideMark/>
          </w:tcPr>
          <w:p w14:paraId="08F07EC4"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Uppdrag att utreda frågor om offentlighetsprincipen hos huvudmän för fristående</w:t>
            </w:r>
          </w:p>
        </w:tc>
        <w:tc>
          <w:tcPr>
            <w:tcW w:w="860" w:type="dxa"/>
            <w:tcBorders>
              <w:top w:val="nil"/>
              <w:left w:val="nil"/>
              <w:bottom w:val="nil"/>
              <w:right w:val="nil"/>
            </w:tcBorders>
            <w:shd w:val="clear" w:color="auto" w:fill="auto"/>
            <w:noWrap/>
            <w:vAlign w:val="bottom"/>
            <w:hideMark/>
          </w:tcPr>
          <w:p w14:paraId="0D3BD190"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c>
          <w:tcPr>
            <w:tcW w:w="980" w:type="dxa"/>
            <w:tcBorders>
              <w:top w:val="nil"/>
              <w:left w:val="nil"/>
              <w:bottom w:val="nil"/>
              <w:right w:val="nil"/>
            </w:tcBorders>
            <w:shd w:val="clear" w:color="auto" w:fill="auto"/>
            <w:noWrap/>
            <w:vAlign w:val="bottom"/>
            <w:hideMark/>
          </w:tcPr>
          <w:p w14:paraId="4AE3492B"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w:t>
            </w:r>
          </w:p>
        </w:tc>
        <w:tc>
          <w:tcPr>
            <w:tcW w:w="903" w:type="dxa"/>
            <w:tcBorders>
              <w:top w:val="nil"/>
              <w:left w:val="nil"/>
              <w:bottom w:val="nil"/>
              <w:right w:val="nil"/>
            </w:tcBorders>
            <w:shd w:val="clear" w:color="auto" w:fill="auto"/>
            <w:noWrap/>
            <w:vAlign w:val="bottom"/>
            <w:hideMark/>
          </w:tcPr>
          <w:p w14:paraId="0C7AD7E2"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w:t>
            </w:r>
          </w:p>
        </w:tc>
      </w:tr>
      <w:tr w:rsidR="00A23F7A" w:rsidRPr="00E327D5" w14:paraId="1B859310" w14:textId="77777777" w:rsidTr="00B5765E">
        <w:trPr>
          <w:trHeight w:val="180"/>
        </w:trPr>
        <w:tc>
          <w:tcPr>
            <w:tcW w:w="5900" w:type="dxa"/>
            <w:tcBorders>
              <w:top w:val="nil"/>
              <w:left w:val="nil"/>
              <w:bottom w:val="nil"/>
              <w:right w:val="nil"/>
            </w:tcBorders>
            <w:shd w:val="clear" w:color="auto" w:fill="auto"/>
            <w:noWrap/>
            <w:vAlign w:val="bottom"/>
            <w:hideMark/>
          </w:tcPr>
          <w:p w14:paraId="496E4AB3"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skolor som är börsnoterade eller dotterbolag till börsnoterade moderbolag (U 2018:A) </w:t>
            </w:r>
          </w:p>
        </w:tc>
        <w:tc>
          <w:tcPr>
            <w:tcW w:w="860" w:type="dxa"/>
            <w:tcBorders>
              <w:top w:val="nil"/>
              <w:left w:val="nil"/>
              <w:bottom w:val="nil"/>
              <w:right w:val="nil"/>
            </w:tcBorders>
            <w:shd w:val="clear" w:color="auto" w:fill="auto"/>
            <w:noWrap/>
            <w:vAlign w:val="bottom"/>
            <w:hideMark/>
          </w:tcPr>
          <w:p w14:paraId="273481FB"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543 </w:t>
            </w:r>
          </w:p>
        </w:tc>
        <w:tc>
          <w:tcPr>
            <w:tcW w:w="980" w:type="dxa"/>
            <w:tcBorders>
              <w:top w:val="nil"/>
              <w:left w:val="nil"/>
              <w:bottom w:val="nil"/>
              <w:right w:val="nil"/>
            </w:tcBorders>
            <w:shd w:val="clear" w:color="auto" w:fill="auto"/>
            <w:noWrap/>
            <w:vAlign w:val="bottom"/>
            <w:hideMark/>
          </w:tcPr>
          <w:p w14:paraId="246B4291"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15 </w:t>
            </w:r>
          </w:p>
        </w:tc>
        <w:tc>
          <w:tcPr>
            <w:tcW w:w="903" w:type="dxa"/>
            <w:tcBorders>
              <w:top w:val="nil"/>
              <w:left w:val="nil"/>
              <w:bottom w:val="nil"/>
              <w:right w:val="nil"/>
            </w:tcBorders>
            <w:shd w:val="clear" w:color="auto" w:fill="auto"/>
            <w:noWrap/>
            <w:vAlign w:val="bottom"/>
            <w:hideMark/>
          </w:tcPr>
          <w:p w14:paraId="41E579FC"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r>
      <w:tr w:rsidR="00A23F7A" w:rsidRPr="00E327D5" w14:paraId="79F45C98" w14:textId="77777777" w:rsidTr="00B5765E">
        <w:trPr>
          <w:trHeight w:val="180"/>
        </w:trPr>
        <w:tc>
          <w:tcPr>
            <w:tcW w:w="5900" w:type="dxa"/>
            <w:tcBorders>
              <w:top w:val="nil"/>
              <w:left w:val="nil"/>
              <w:bottom w:val="nil"/>
              <w:right w:val="nil"/>
            </w:tcBorders>
            <w:shd w:val="clear" w:color="auto" w:fill="auto"/>
            <w:noWrap/>
            <w:vAlign w:val="bottom"/>
            <w:hideMark/>
          </w:tcPr>
          <w:p w14:paraId="6E679078" w14:textId="7B33DB28"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Bättre skola genom mer attraktiva skolpr</w:t>
            </w:r>
            <w:r w:rsidR="007C1416">
              <w:rPr>
                <w:rFonts w:ascii="Arial" w:eastAsia="Times New Roman" w:hAnsi="Arial" w:cs="Arial"/>
                <w:sz w:val="14"/>
                <w:szCs w:val="14"/>
                <w:lang w:eastAsia="sv-SE"/>
              </w:rPr>
              <w:t>o</w:t>
            </w:r>
            <w:r w:rsidRPr="00E327D5">
              <w:rPr>
                <w:rFonts w:ascii="Arial" w:eastAsia="Times New Roman" w:hAnsi="Arial" w:cs="Arial"/>
                <w:sz w:val="14"/>
                <w:szCs w:val="14"/>
                <w:lang w:eastAsia="sv-SE"/>
              </w:rPr>
              <w:t>fessioner (U 2016:06 )</w:t>
            </w:r>
          </w:p>
        </w:tc>
        <w:tc>
          <w:tcPr>
            <w:tcW w:w="860" w:type="dxa"/>
            <w:tcBorders>
              <w:top w:val="nil"/>
              <w:left w:val="nil"/>
              <w:bottom w:val="nil"/>
              <w:right w:val="nil"/>
            </w:tcBorders>
            <w:shd w:val="clear" w:color="auto" w:fill="auto"/>
            <w:noWrap/>
            <w:vAlign w:val="bottom"/>
            <w:hideMark/>
          </w:tcPr>
          <w:p w14:paraId="161E4CA0"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4 831 </w:t>
            </w:r>
          </w:p>
        </w:tc>
        <w:tc>
          <w:tcPr>
            <w:tcW w:w="980" w:type="dxa"/>
            <w:tcBorders>
              <w:top w:val="nil"/>
              <w:left w:val="nil"/>
              <w:bottom w:val="nil"/>
              <w:right w:val="nil"/>
            </w:tcBorders>
            <w:shd w:val="clear" w:color="auto" w:fill="auto"/>
            <w:noWrap/>
            <w:vAlign w:val="bottom"/>
            <w:hideMark/>
          </w:tcPr>
          <w:p w14:paraId="236E4183"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1 </w:t>
            </w:r>
          </w:p>
        </w:tc>
        <w:tc>
          <w:tcPr>
            <w:tcW w:w="903" w:type="dxa"/>
            <w:tcBorders>
              <w:top w:val="nil"/>
              <w:left w:val="nil"/>
              <w:bottom w:val="nil"/>
              <w:right w:val="nil"/>
            </w:tcBorders>
            <w:shd w:val="clear" w:color="auto" w:fill="auto"/>
            <w:noWrap/>
            <w:vAlign w:val="bottom"/>
            <w:hideMark/>
          </w:tcPr>
          <w:p w14:paraId="57D3F895"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r>
      <w:tr w:rsidR="00A23F7A" w:rsidRPr="00E327D5" w14:paraId="1715C959" w14:textId="77777777" w:rsidTr="00B5765E">
        <w:trPr>
          <w:trHeight w:val="180"/>
        </w:trPr>
        <w:tc>
          <w:tcPr>
            <w:tcW w:w="5900" w:type="dxa"/>
            <w:tcBorders>
              <w:top w:val="nil"/>
              <w:left w:val="nil"/>
              <w:bottom w:val="nil"/>
              <w:right w:val="nil"/>
            </w:tcBorders>
            <w:shd w:val="clear" w:color="auto" w:fill="auto"/>
            <w:noWrap/>
            <w:vAlign w:val="bottom"/>
            <w:hideMark/>
          </w:tcPr>
          <w:p w14:paraId="2E9125B6"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Internationaliseringsutredningen (U 2017:02)</w:t>
            </w:r>
          </w:p>
        </w:tc>
        <w:tc>
          <w:tcPr>
            <w:tcW w:w="860" w:type="dxa"/>
            <w:tcBorders>
              <w:top w:val="nil"/>
              <w:left w:val="nil"/>
              <w:bottom w:val="nil"/>
              <w:right w:val="nil"/>
            </w:tcBorders>
            <w:shd w:val="clear" w:color="auto" w:fill="auto"/>
            <w:noWrap/>
            <w:vAlign w:val="bottom"/>
            <w:hideMark/>
          </w:tcPr>
          <w:p w14:paraId="11607F93"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4 344 </w:t>
            </w:r>
          </w:p>
        </w:tc>
        <w:tc>
          <w:tcPr>
            <w:tcW w:w="980" w:type="dxa"/>
            <w:tcBorders>
              <w:top w:val="nil"/>
              <w:left w:val="nil"/>
              <w:bottom w:val="nil"/>
              <w:right w:val="nil"/>
            </w:tcBorders>
            <w:shd w:val="clear" w:color="auto" w:fill="auto"/>
            <w:noWrap/>
            <w:vAlign w:val="bottom"/>
            <w:hideMark/>
          </w:tcPr>
          <w:p w14:paraId="3E0AF6AE"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38 </w:t>
            </w:r>
          </w:p>
        </w:tc>
        <w:tc>
          <w:tcPr>
            <w:tcW w:w="903" w:type="dxa"/>
            <w:tcBorders>
              <w:top w:val="nil"/>
              <w:left w:val="nil"/>
              <w:bottom w:val="nil"/>
              <w:right w:val="nil"/>
            </w:tcBorders>
            <w:shd w:val="clear" w:color="auto" w:fill="auto"/>
            <w:noWrap/>
            <w:vAlign w:val="bottom"/>
            <w:hideMark/>
          </w:tcPr>
          <w:p w14:paraId="45A6479A"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- 36 </w:t>
            </w:r>
          </w:p>
        </w:tc>
      </w:tr>
      <w:tr w:rsidR="00A23F7A" w:rsidRPr="00E327D5" w14:paraId="52144548" w14:textId="77777777" w:rsidTr="00B5765E">
        <w:trPr>
          <w:trHeight w:val="180"/>
        </w:trPr>
        <w:tc>
          <w:tcPr>
            <w:tcW w:w="5900" w:type="dxa"/>
            <w:tcBorders>
              <w:top w:val="nil"/>
              <w:left w:val="nil"/>
              <w:bottom w:val="nil"/>
              <w:right w:val="nil"/>
            </w:tcBorders>
            <w:shd w:val="clear" w:color="auto" w:fill="auto"/>
            <w:noWrap/>
            <w:vAlign w:val="bottom"/>
            <w:hideMark/>
          </w:tcPr>
          <w:p w14:paraId="39DA0C1C"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Utredningen effektiva och ändamålsenliga tolktjänster (U 2017:09)</w:t>
            </w:r>
          </w:p>
        </w:tc>
        <w:tc>
          <w:tcPr>
            <w:tcW w:w="860" w:type="dxa"/>
            <w:tcBorders>
              <w:top w:val="nil"/>
              <w:left w:val="nil"/>
              <w:bottom w:val="nil"/>
              <w:right w:val="nil"/>
            </w:tcBorders>
            <w:shd w:val="clear" w:color="auto" w:fill="auto"/>
            <w:noWrap/>
            <w:vAlign w:val="bottom"/>
            <w:hideMark/>
          </w:tcPr>
          <w:p w14:paraId="7D0F7186"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2 820 </w:t>
            </w:r>
          </w:p>
        </w:tc>
        <w:tc>
          <w:tcPr>
            <w:tcW w:w="980" w:type="dxa"/>
            <w:tcBorders>
              <w:top w:val="nil"/>
              <w:left w:val="nil"/>
              <w:bottom w:val="nil"/>
              <w:right w:val="nil"/>
            </w:tcBorders>
            <w:shd w:val="clear" w:color="auto" w:fill="auto"/>
            <w:noWrap/>
            <w:vAlign w:val="bottom"/>
            <w:hideMark/>
          </w:tcPr>
          <w:p w14:paraId="54831C56"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51 </w:t>
            </w:r>
          </w:p>
        </w:tc>
        <w:tc>
          <w:tcPr>
            <w:tcW w:w="903" w:type="dxa"/>
            <w:tcBorders>
              <w:top w:val="nil"/>
              <w:left w:val="nil"/>
              <w:bottom w:val="nil"/>
              <w:right w:val="nil"/>
            </w:tcBorders>
            <w:shd w:val="clear" w:color="auto" w:fill="auto"/>
            <w:noWrap/>
            <w:vAlign w:val="bottom"/>
            <w:hideMark/>
          </w:tcPr>
          <w:p w14:paraId="44E2F66B"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r>
      <w:tr w:rsidR="00A23F7A" w:rsidRPr="00E327D5" w14:paraId="08404A93" w14:textId="77777777" w:rsidTr="00B5765E">
        <w:trPr>
          <w:trHeight w:val="180"/>
        </w:trPr>
        <w:tc>
          <w:tcPr>
            <w:tcW w:w="5900" w:type="dxa"/>
            <w:tcBorders>
              <w:top w:val="nil"/>
              <w:left w:val="nil"/>
              <w:bottom w:val="nil"/>
              <w:right w:val="nil"/>
            </w:tcBorders>
            <w:shd w:val="clear" w:color="auto" w:fill="auto"/>
            <w:noWrap/>
            <w:vAlign w:val="bottom"/>
            <w:hideMark/>
          </w:tcPr>
          <w:p w14:paraId="6EB2AFE6"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Utredningen om inrättande av Etikprövningsmyndigheten (U 2017:11)</w:t>
            </w:r>
          </w:p>
        </w:tc>
        <w:tc>
          <w:tcPr>
            <w:tcW w:w="860" w:type="dxa"/>
            <w:tcBorders>
              <w:top w:val="nil"/>
              <w:left w:val="nil"/>
              <w:bottom w:val="nil"/>
              <w:right w:val="nil"/>
            </w:tcBorders>
            <w:shd w:val="clear" w:color="auto" w:fill="auto"/>
            <w:noWrap/>
            <w:vAlign w:val="bottom"/>
            <w:hideMark/>
          </w:tcPr>
          <w:p w14:paraId="5812F51A"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1 740 </w:t>
            </w:r>
          </w:p>
        </w:tc>
        <w:tc>
          <w:tcPr>
            <w:tcW w:w="980" w:type="dxa"/>
            <w:tcBorders>
              <w:top w:val="nil"/>
              <w:left w:val="nil"/>
              <w:bottom w:val="nil"/>
              <w:right w:val="nil"/>
            </w:tcBorders>
            <w:shd w:val="clear" w:color="auto" w:fill="auto"/>
            <w:noWrap/>
            <w:vAlign w:val="bottom"/>
            <w:hideMark/>
          </w:tcPr>
          <w:p w14:paraId="6A51CBAC"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74 </w:t>
            </w:r>
          </w:p>
        </w:tc>
        <w:tc>
          <w:tcPr>
            <w:tcW w:w="903" w:type="dxa"/>
            <w:tcBorders>
              <w:top w:val="nil"/>
              <w:left w:val="nil"/>
              <w:bottom w:val="nil"/>
              <w:right w:val="nil"/>
            </w:tcBorders>
            <w:shd w:val="clear" w:color="auto" w:fill="auto"/>
            <w:noWrap/>
            <w:vAlign w:val="bottom"/>
            <w:hideMark/>
          </w:tcPr>
          <w:p w14:paraId="5EFF6E88"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r>
      <w:tr w:rsidR="00A23F7A" w:rsidRPr="00E327D5" w14:paraId="33CA26B5" w14:textId="77777777" w:rsidTr="00B5765E">
        <w:trPr>
          <w:trHeight w:val="180"/>
        </w:trPr>
        <w:tc>
          <w:tcPr>
            <w:tcW w:w="5900" w:type="dxa"/>
            <w:tcBorders>
              <w:top w:val="nil"/>
              <w:left w:val="nil"/>
              <w:bottom w:val="nil"/>
              <w:right w:val="nil"/>
            </w:tcBorders>
            <w:shd w:val="clear" w:color="auto" w:fill="auto"/>
            <w:vAlign w:val="bottom"/>
            <w:hideMark/>
          </w:tcPr>
          <w:p w14:paraId="2579A3D9"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Uppdrag att utveckla och förankra delmål för </w:t>
            </w:r>
          </w:p>
        </w:tc>
        <w:tc>
          <w:tcPr>
            <w:tcW w:w="860" w:type="dxa"/>
            <w:tcBorders>
              <w:top w:val="nil"/>
              <w:left w:val="nil"/>
              <w:bottom w:val="nil"/>
              <w:right w:val="nil"/>
            </w:tcBorders>
            <w:shd w:val="clear" w:color="auto" w:fill="auto"/>
            <w:noWrap/>
            <w:vAlign w:val="bottom"/>
            <w:hideMark/>
          </w:tcPr>
          <w:p w14:paraId="468F8962"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c>
          <w:tcPr>
            <w:tcW w:w="980" w:type="dxa"/>
            <w:tcBorders>
              <w:top w:val="nil"/>
              <w:left w:val="nil"/>
              <w:bottom w:val="nil"/>
              <w:right w:val="nil"/>
            </w:tcBorders>
            <w:shd w:val="clear" w:color="auto" w:fill="auto"/>
            <w:noWrap/>
            <w:vAlign w:val="bottom"/>
            <w:hideMark/>
          </w:tcPr>
          <w:p w14:paraId="0B964E5F"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w:t>
            </w:r>
          </w:p>
        </w:tc>
        <w:tc>
          <w:tcPr>
            <w:tcW w:w="903" w:type="dxa"/>
            <w:tcBorders>
              <w:top w:val="nil"/>
              <w:left w:val="nil"/>
              <w:bottom w:val="nil"/>
              <w:right w:val="nil"/>
            </w:tcBorders>
            <w:shd w:val="clear" w:color="auto" w:fill="auto"/>
            <w:noWrap/>
            <w:vAlign w:val="bottom"/>
            <w:hideMark/>
          </w:tcPr>
          <w:p w14:paraId="204936DB"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w:t>
            </w:r>
          </w:p>
        </w:tc>
      </w:tr>
      <w:tr w:rsidR="00A23F7A" w:rsidRPr="00E327D5" w14:paraId="1276A289" w14:textId="77777777" w:rsidTr="00B5765E">
        <w:trPr>
          <w:trHeight w:val="180"/>
        </w:trPr>
        <w:tc>
          <w:tcPr>
            <w:tcW w:w="5900" w:type="dxa"/>
            <w:tcBorders>
              <w:top w:val="nil"/>
              <w:left w:val="nil"/>
              <w:bottom w:val="nil"/>
              <w:right w:val="nil"/>
            </w:tcBorders>
            <w:shd w:val="clear" w:color="auto" w:fill="auto"/>
            <w:vAlign w:val="bottom"/>
            <w:hideMark/>
          </w:tcPr>
          <w:p w14:paraId="6D3BBB9A"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skolväsendet, som skolkommissionen föreslagit (U 2018:B)</w:t>
            </w:r>
          </w:p>
        </w:tc>
        <w:tc>
          <w:tcPr>
            <w:tcW w:w="860" w:type="dxa"/>
            <w:tcBorders>
              <w:top w:val="nil"/>
              <w:left w:val="nil"/>
              <w:bottom w:val="nil"/>
              <w:right w:val="nil"/>
            </w:tcBorders>
            <w:shd w:val="clear" w:color="auto" w:fill="auto"/>
            <w:noWrap/>
            <w:vAlign w:val="bottom"/>
            <w:hideMark/>
          </w:tcPr>
          <w:p w14:paraId="2798F896"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30 </w:t>
            </w:r>
          </w:p>
        </w:tc>
        <w:tc>
          <w:tcPr>
            <w:tcW w:w="980" w:type="dxa"/>
            <w:tcBorders>
              <w:top w:val="nil"/>
              <w:left w:val="nil"/>
              <w:bottom w:val="nil"/>
              <w:right w:val="nil"/>
            </w:tcBorders>
            <w:shd w:val="clear" w:color="auto" w:fill="auto"/>
            <w:noWrap/>
            <w:vAlign w:val="bottom"/>
            <w:hideMark/>
          </w:tcPr>
          <w:p w14:paraId="32854CDD"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7 </w:t>
            </w:r>
          </w:p>
        </w:tc>
        <w:tc>
          <w:tcPr>
            <w:tcW w:w="903" w:type="dxa"/>
            <w:tcBorders>
              <w:top w:val="nil"/>
              <w:left w:val="nil"/>
              <w:bottom w:val="nil"/>
              <w:right w:val="nil"/>
            </w:tcBorders>
            <w:shd w:val="clear" w:color="auto" w:fill="auto"/>
            <w:noWrap/>
            <w:vAlign w:val="bottom"/>
            <w:hideMark/>
          </w:tcPr>
          <w:p w14:paraId="3EE280DE"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12 </w:t>
            </w:r>
          </w:p>
        </w:tc>
      </w:tr>
      <w:tr w:rsidR="00A23F7A" w:rsidRPr="00E327D5" w14:paraId="3B5F0191" w14:textId="77777777" w:rsidTr="00B5765E">
        <w:trPr>
          <w:trHeight w:val="180"/>
        </w:trPr>
        <w:tc>
          <w:tcPr>
            <w:tcW w:w="5900" w:type="dxa"/>
            <w:tcBorders>
              <w:top w:val="nil"/>
              <w:left w:val="nil"/>
              <w:bottom w:val="nil"/>
              <w:right w:val="nil"/>
            </w:tcBorders>
            <w:shd w:val="clear" w:color="auto" w:fill="auto"/>
            <w:noWrap/>
            <w:vAlign w:val="bottom"/>
            <w:hideMark/>
          </w:tcPr>
          <w:p w14:paraId="6C462C19" w14:textId="77777777" w:rsidR="00A23F7A" w:rsidRPr="00E327D5" w:rsidRDefault="00A23F7A" w:rsidP="00B5765E">
            <w:pPr>
              <w:jc w:val="right"/>
              <w:rPr>
                <w:rFonts w:ascii="Arial" w:eastAsia="Times New Roman" w:hAnsi="Arial" w:cs="Arial"/>
                <w:sz w:val="14"/>
                <w:szCs w:val="14"/>
                <w:lang w:eastAsia="sv-SE"/>
              </w:rPr>
            </w:pPr>
          </w:p>
        </w:tc>
        <w:tc>
          <w:tcPr>
            <w:tcW w:w="860" w:type="dxa"/>
            <w:tcBorders>
              <w:top w:val="nil"/>
              <w:left w:val="nil"/>
              <w:bottom w:val="nil"/>
              <w:right w:val="nil"/>
            </w:tcBorders>
            <w:shd w:val="clear" w:color="auto" w:fill="auto"/>
            <w:noWrap/>
            <w:vAlign w:val="bottom"/>
            <w:hideMark/>
          </w:tcPr>
          <w:p w14:paraId="5B169C1D" w14:textId="77777777" w:rsidR="00A23F7A" w:rsidRPr="00E327D5" w:rsidRDefault="00A23F7A" w:rsidP="00B5765E">
            <w:pPr>
              <w:rPr>
                <w:rFonts w:eastAsia="Times New Roman" w:cs="Times New Roman"/>
                <w:lang w:eastAsia="sv-SE"/>
              </w:rPr>
            </w:pPr>
          </w:p>
        </w:tc>
        <w:tc>
          <w:tcPr>
            <w:tcW w:w="980" w:type="dxa"/>
            <w:tcBorders>
              <w:top w:val="nil"/>
              <w:left w:val="nil"/>
              <w:bottom w:val="nil"/>
              <w:right w:val="nil"/>
            </w:tcBorders>
            <w:shd w:val="clear" w:color="auto" w:fill="auto"/>
            <w:noWrap/>
            <w:vAlign w:val="bottom"/>
            <w:hideMark/>
          </w:tcPr>
          <w:p w14:paraId="0D6FE712" w14:textId="77777777" w:rsidR="00A23F7A" w:rsidRPr="00E327D5" w:rsidRDefault="00A23F7A" w:rsidP="00B5765E">
            <w:pPr>
              <w:rPr>
                <w:rFonts w:eastAsia="Times New Roman" w:cs="Times New Roman"/>
                <w:lang w:eastAsia="sv-SE"/>
              </w:rPr>
            </w:pPr>
          </w:p>
        </w:tc>
        <w:tc>
          <w:tcPr>
            <w:tcW w:w="903" w:type="dxa"/>
            <w:tcBorders>
              <w:top w:val="nil"/>
              <w:left w:val="nil"/>
              <w:bottom w:val="nil"/>
              <w:right w:val="nil"/>
            </w:tcBorders>
            <w:shd w:val="clear" w:color="auto" w:fill="auto"/>
            <w:noWrap/>
            <w:vAlign w:val="bottom"/>
            <w:hideMark/>
          </w:tcPr>
          <w:p w14:paraId="19004B8C" w14:textId="77777777" w:rsidR="00A23F7A" w:rsidRPr="00E327D5" w:rsidRDefault="00A23F7A" w:rsidP="00B5765E">
            <w:pPr>
              <w:rPr>
                <w:rFonts w:eastAsia="Times New Roman" w:cs="Times New Roman"/>
                <w:lang w:eastAsia="sv-SE"/>
              </w:rPr>
            </w:pPr>
          </w:p>
        </w:tc>
      </w:tr>
      <w:tr w:rsidR="00A23F7A" w:rsidRPr="00E327D5" w14:paraId="0CD7665D" w14:textId="77777777" w:rsidTr="00B5765E">
        <w:trPr>
          <w:trHeight w:val="180"/>
        </w:trPr>
        <w:tc>
          <w:tcPr>
            <w:tcW w:w="5900" w:type="dxa"/>
            <w:tcBorders>
              <w:top w:val="nil"/>
              <w:left w:val="nil"/>
              <w:bottom w:val="nil"/>
              <w:right w:val="nil"/>
            </w:tcBorders>
            <w:shd w:val="clear" w:color="auto" w:fill="auto"/>
            <w:noWrap/>
            <w:vAlign w:val="bottom"/>
            <w:hideMark/>
          </w:tcPr>
          <w:p w14:paraId="46CBEAFF" w14:textId="77777777" w:rsidR="00A23F7A" w:rsidRPr="00E327D5" w:rsidRDefault="00A23F7A" w:rsidP="00B5765E">
            <w:pPr>
              <w:jc w:val="right"/>
              <w:rPr>
                <w:rFonts w:ascii="Arial" w:eastAsia="Times New Roman" w:hAnsi="Arial" w:cs="Arial"/>
                <w:b/>
                <w:bCs/>
                <w:sz w:val="14"/>
                <w:szCs w:val="14"/>
                <w:lang w:eastAsia="sv-SE"/>
              </w:rPr>
            </w:pPr>
            <w:r w:rsidRPr="00E327D5">
              <w:rPr>
                <w:rFonts w:ascii="Arial" w:eastAsia="Times New Roman" w:hAnsi="Arial" w:cs="Arial"/>
                <w:b/>
                <w:bCs/>
                <w:sz w:val="14"/>
                <w:szCs w:val="14"/>
                <w:lang w:eastAsia="sv-SE"/>
              </w:rPr>
              <w:t>Summa</w:t>
            </w:r>
          </w:p>
        </w:tc>
        <w:tc>
          <w:tcPr>
            <w:tcW w:w="860" w:type="dxa"/>
            <w:tcBorders>
              <w:top w:val="nil"/>
              <w:left w:val="nil"/>
              <w:bottom w:val="nil"/>
              <w:right w:val="nil"/>
            </w:tcBorders>
            <w:shd w:val="clear" w:color="auto" w:fill="auto"/>
            <w:noWrap/>
            <w:vAlign w:val="bottom"/>
            <w:hideMark/>
          </w:tcPr>
          <w:p w14:paraId="180311E1" w14:textId="77777777" w:rsidR="00A23F7A" w:rsidRPr="00E327D5" w:rsidRDefault="00A23F7A" w:rsidP="00B5765E">
            <w:pPr>
              <w:jc w:val="right"/>
              <w:rPr>
                <w:rFonts w:ascii="Arial" w:eastAsia="Times New Roman" w:hAnsi="Arial" w:cs="Arial"/>
                <w:b/>
                <w:bCs/>
                <w:sz w:val="14"/>
                <w:szCs w:val="14"/>
                <w:lang w:eastAsia="sv-SE"/>
              </w:rPr>
            </w:pPr>
            <w:r w:rsidRPr="00E327D5">
              <w:rPr>
                <w:rFonts w:ascii="Arial" w:eastAsia="Times New Roman" w:hAnsi="Arial" w:cs="Arial"/>
                <w:b/>
                <w:bCs/>
                <w:sz w:val="14"/>
                <w:szCs w:val="14"/>
                <w:lang w:eastAsia="sv-SE"/>
              </w:rPr>
              <w:t xml:space="preserve">14 308 </w:t>
            </w:r>
          </w:p>
        </w:tc>
        <w:tc>
          <w:tcPr>
            <w:tcW w:w="980" w:type="dxa"/>
            <w:tcBorders>
              <w:top w:val="nil"/>
              <w:left w:val="nil"/>
              <w:bottom w:val="nil"/>
              <w:right w:val="nil"/>
            </w:tcBorders>
            <w:shd w:val="clear" w:color="auto" w:fill="auto"/>
            <w:noWrap/>
            <w:vAlign w:val="bottom"/>
            <w:hideMark/>
          </w:tcPr>
          <w:p w14:paraId="48D1A507" w14:textId="77777777" w:rsidR="00A23F7A" w:rsidRPr="00E327D5" w:rsidRDefault="00A23F7A" w:rsidP="00B5765E">
            <w:pPr>
              <w:jc w:val="right"/>
              <w:rPr>
                <w:rFonts w:ascii="Arial" w:eastAsia="Times New Roman" w:hAnsi="Arial" w:cs="Arial"/>
                <w:b/>
                <w:bCs/>
                <w:sz w:val="14"/>
                <w:szCs w:val="14"/>
                <w:lang w:eastAsia="sv-SE"/>
              </w:rPr>
            </w:pPr>
            <w:r w:rsidRPr="00E327D5">
              <w:rPr>
                <w:rFonts w:ascii="Arial" w:eastAsia="Times New Roman" w:hAnsi="Arial" w:cs="Arial"/>
                <w:b/>
                <w:bCs/>
                <w:sz w:val="14"/>
                <w:szCs w:val="14"/>
                <w:lang w:eastAsia="sv-SE"/>
              </w:rPr>
              <w:t xml:space="preserve">186 </w:t>
            </w:r>
          </w:p>
        </w:tc>
        <w:tc>
          <w:tcPr>
            <w:tcW w:w="903" w:type="dxa"/>
            <w:tcBorders>
              <w:top w:val="nil"/>
              <w:left w:val="nil"/>
              <w:bottom w:val="nil"/>
              <w:right w:val="nil"/>
            </w:tcBorders>
            <w:shd w:val="clear" w:color="auto" w:fill="auto"/>
            <w:noWrap/>
            <w:vAlign w:val="bottom"/>
            <w:hideMark/>
          </w:tcPr>
          <w:p w14:paraId="2DB4D18A" w14:textId="77777777" w:rsidR="00A23F7A" w:rsidRPr="00E327D5" w:rsidRDefault="00A23F7A" w:rsidP="00B5765E">
            <w:pPr>
              <w:jc w:val="right"/>
              <w:rPr>
                <w:rFonts w:ascii="Arial" w:eastAsia="Times New Roman" w:hAnsi="Arial" w:cs="Arial"/>
                <w:b/>
                <w:bCs/>
                <w:sz w:val="14"/>
                <w:szCs w:val="14"/>
                <w:lang w:eastAsia="sv-SE"/>
              </w:rPr>
            </w:pPr>
            <w:r w:rsidRPr="00E327D5">
              <w:rPr>
                <w:rFonts w:ascii="Arial" w:eastAsia="Times New Roman" w:hAnsi="Arial" w:cs="Arial"/>
                <w:b/>
                <w:bCs/>
                <w:sz w:val="14"/>
                <w:szCs w:val="14"/>
                <w:lang w:eastAsia="sv-SE"/>
              </w:rPr>
              <w:t xml:space="preserve">- 24 </w:t>
            </w:r>
          </w:p>
        </w:tc>
      </w:tr>
      <w:tr w:rsidR="00A23F7A" w:rsidRPr="00E327D5" w14:paraId="0F1324C6" w14:textId="77777777" w:rsidTr="00B5765E">
        <w:trPr>
          <w:trHeight w:val="180"/>
        </w:trPr>
        <w:tc>
          <w:tcPr>
            <w:tcW w:w="5900" w:type="dxa"/>
            <w:tcBorders>
              <w:top w:val="nil"/>
              <w:left w:val="nil"/>
              <w:bottom w:val="nil"/>
              <w:right w:val="nil"/>
            </w:tcBorders>
            <w:shd w:val="clear" w:color="auto" w:fill="auto"/>
            <w:noWrap/>
            <w:vAlign w:val="bottom"/>
            <w:hideMark/>
          </w:tcPr>
          <w:p w14:paraId="3E7EBF59" w14:textId="77777777" w:rsidR="00A23F7A" w:rsidRPr="00E327D5" w:rsidRDefault="00A23F7A" w:rsidP="00B5765E">
            <w:pPr>
              <w:jc w:val="right"/>
              <w:rPr>
                <w:rFonts w:ascii="Arial" w:eastAsia="Times New Roman" w:hAnsi="Arial" w:cs="Arial"/>
                <w:b/>
                <w:bCs/>
                <w:sz w:val="14"/>
                <w:szCs w:val="14"/>
                <w:lang w:eastAsia="sv-SE"/>
              </w:rPr>
            </w:pPr>
          </w:p>
        </w:tc>
        <w:tc>
          <w:tcPr>
            <w:tcW w:w="860" w:type="dxa"/>
            <w:tcBorders>
              <w:top w:val="nil"/>
              <w:left w:val="nil"/>
              <w:bottom w:val="nil"/>
              <w:right w:val="nil"/>
            </w:tcBorders>
            <w:shd w:val="clear" w:color="auto" w:fill="auto"/>
            <w:noWrap/>
            <w:vAlign w:val="bottom"/>
            <w:hideMark/>
          </w:tcPr>
          <w:p w14:paraId="1F7F90B3" w14:textId="77777777" w:rsidR="00A23F7A" w:rsidRPr="00E327D5" w:rsidRDefault="00A23F7A" w:rsidP="00B5765E">
            <w:pPr>
              <w:rPr>
                <w:rFonts w:eastAsia="Times New Roman" w:cs="Times New Roman"/>
                <w:lang w:eastAsia="sv-SE"/>
              </w:rPr>
            </w:pPr>
          </w:p>
        </w:tc>
        <w:tc>
          <w:tcPr>
            <w:tcW w:w="980" w:type="dxa"/>
            <w:tcBorders>
              <w:top w:val="nil"/>
              <w:left w:val="nil"/>
              <w:bottom w:val="nil"/>
              <w:right w:val="nil"/>
            </w:tcBorders>
            <w:shd w:val="clear" w:color="auto" w:fill="auto"/>
            <w:noWrap/>
            <w:vAlign w:val="bottom"/>
            <w:hideMark/>
          </w:tcPr>
          <w:p w14:paraId="7BDEF4EC" w14:textId="77777777" w:rsidR="00A23F7A" w:rsidRPr="00E327D5" w:rsidRDefault="00A23F7A" w:rsidP="00B5765E">
            <w:pPr>
              <w:rPr>
                <w:rFonts w:eastAsia="Times New Roman" w:cs="Times New Roman"/>
                <w:lang w:eastAsia="sv-SE"/>
              </w:rPr>
            </w:pPr>
          </w:p>
        </w:tc>
        <w:tc>
          <w:tcPr>
            <w:tcW w:w="903" w:type="dxa"/>
            <w:tcBorders>
              <w:top w:val="nil"/>
              <w:left w:val="nil"/>
              <w:bottom w:val="nil"/>
              <w:right w:val="nil"/>
            </w:tcBorders>
            <w:shd w:val="clear" w:color="auto" w:fill="auto"/>
            <w:noWrap/>
            <w:vAlign w:val="bottom"/>
            <w:hideMark/>
          </w:tcPr>
          <w:p w14:paraId="3366F008" w14:textId="77777777" w:rsidR="00A23F7A" w:rsidRPr="00E327D5" w:rsidRDefault="00A23F7A" w:rsidP="00B5765E">
            <w:pPr>
              <w:rPr>
                <w:rFonts w:eastAsia="Times New Roman" w:cs="Times New Roman"/>
                <w:lang w:eastAsia="sv-SE"/>
              </w:rPr>
            </w:pPr>
          </w:p>
        </w:tc>
      </w:tr>
      <w:tr w:rsidR="00A23F7A" w:rsidRPr="00E327D5" w14:paraId="2A0C3DA9" w14:textId="77777777" w:rsidTr="00B5765E">
        <w:trPr>
          <w:trHeight w:val="180"/>
        </w:trPr>
        <w:tc>
          <w:tcPr>
            <w:tcW w:w="5900" w:type="dxa"/>
            <w:tcBorders>
              <w:top w:val="nil"/>
              <w:left w:val="nil"/>
              <w:bottom w:val="nil"/>
              <w:right w:val="nil"/>
            </w:tcBorders>
            <w:shd w:val="clear" w:color="auto" w:fill="auto"/>
            <w:noWrap/>
            <w:vAlign w:val="bottom"/>
            <w:hideMark/>
          </w:tcPr>
          <w:p w14:paraId="6C766671" w14:textId="77777777" w:rsidR="00A23F7A" w:rsidRPr="00E327D5" w:rsidRDefault="00A23F7A" w:rsidP="00B5765E">
            <w:pPr>
              <w:rPr>
                <w:rFonts w:eastAsia="Times New Roman" w:cs="Times New Roman"/>
                <w:lang w:eastAsia="sv-SE"/>
              </w:rPr>
            </w:pPr>
          </w:p>
        </w:tc>
        <w:tc>
          <w:tcPr>
            <w:tcW w:w="860" w:type="dxa"/>
            <w:tcBorders>
              <w:top w:val="nil"/>
              <w:left w:val="nil"/>
              <w:bottom w:val="nil"/>
              <w:right w:val="nil"/>
            </w:tcBorders>
            <w:shd w:val="clear" w:color="auto" w:fill="auto"/>
            <w:noWrap/>
            <w:vAlign w:val="bottom"/>
            <w:hideMark/>
          </w:tcPr>
          <w:p w14:paraId="1544E4D4" w14:textId="77777777" w:rsidR="00A23F7A" w:rsidRPr="00E327D5" w:rsidRDefault="00A23F7A" w:rsidP="00B5765E">
            <w:pPr>
              <w:jc w:val="right"/>
              <w:rPr>
                <w:rFonts w:eastAsia="Times New Roman" w:cs="Times New Roman"/>
                <w:lang w:eastAsia="sv-SE"/>
              </w:rPr>
            </w:pPr>
          </w:p>
        </w:tc>
        <w:tc>
          <w:tcPr>
            <w:tcW w:w="980" w:type="dxa"/>
            <w:tcBorders>
              <w:top w:val="nil"/>
              <w:left w:val="nil"/>
              <w:bottom w:val="nil"/>
              <w:right w:val="nil"/>
            </w:tcBorders>
            <w:shd w:val="clear" w:color="auto" w:fill="auto"/>
            <w:noWrap/>
            <w:vAlign w:val="bottom"/>
            <w:hideMark/>
          </w:tcPr>
          <w:p w14:paraId="0F0B6286" w14:textId="77777777" w:rsidR="00A23F7A" w:rsidRPr="00E327D5" w:rsidRDefault="00A23F7A" w:rsidP="00B5765E">
            <w:pPr>
              <w:jc w:val="right"/>
              <w:rPr>
                <w:rFonts w:eastAsia="Times New Roman" w:cs="Times New Roman"/>
                <w:lang w:eastAsia="sv-SE"/>
              </w:rPr>
            </w:pPr>
          </w:p>
        </w:tc>
        <w:tc>
          <w:tcPr>
            <w:tcW w:w="903" w:type="dxa"/>
            <w:tcBorders>
              <w:top w:val="nil"/>
              <w:left w:val="nil"/>
              <w:bottom w:val="nil"/>
              <w:right w:val="nil"/>
            </w:tcBorders>
            <w:shd w:val="clear" w:color="auto" w:fill="auto"/>
            <w:noWrap/>
            <w:vAlign w:val="bottom"/>
            <w:hideMark/>
          </w:tcPr>
          <w:p w14:paraId="42CF696C" w14:textId="77777777" w:rsidR="00A23F7A" w:rsidRPr="00E327D5" w:rsidRDefault="00A23F7A" w:rsidP="00B5765E">
            <w:pPr>
              <w:jc w:val="right"/>
              <w:rPr>
                <w:rFonts w:eastAsia="Times New Roman" w:cs="Times New Roman"/>
                <w:lang w:eastAsia="sv-SE"/>
              </w:rPr>
            </w:pPr>
          </w:p>
        </w:tc>
      </w:tr>
      <w:tr w:rsidR="00A23F7A" w:rsidRPr="00E327D5" w14:paraId="3378ED23" w14:textId="77777777" w:rsidTr="00B5765E">
        <w:trPr>
          <w:trHeight w:val="180"/>
        </w:trPr>
        <w:tc>
          <w:tcPr>
            <w:tcW w:w="5900" w:type="dxa"/>
            <w:tcBorders>
              <w:top w:val="nil"/>
              <w:left w:val="nil"/>
              <w:bottom w:val="single" w:sz="4" w:space="0" w:color="auto"/>
              <w:right w:val="nil"/>
            </w:tcBorders>
            <w:shd w:val="clear" w:color="auto" w:fill="auto"/>
            <w:noWrap/>
            <w:vAlign w:val="bottom"/>
            <w:hideMark/>
          </w:tcPr>
          <w:p w14:paraId="32A645AD" w14:textId="77777777" w:rsidR="00A23F7A" w:rsidRPr="00E327D5" w:rsidRDefault="00A23F7A" w:rsidP="00B5765E">
            <w:pPr>
              <w:jc w:val="right"/>
              <w:rPr>
                <w:rFonts w:ascii="Arial" w:eastAsia="Times New Roman" w:hAnsi="Arial" w:cs="Arial"/>
                <w:b/>
                <w:bCs/>
                <w:sz w:val="14"/>
                <w:szCs w:val="14"/>
                <w:lang w:eastAsia="sv-SE"/>
              </w:rPr>
            </w:pPr>
            <w:r w:rsidRPr="00E327D5">
              <w:rPr>
                <w:rFonts w:ascii="Arial" w:eastAsia="Times New Roman" w:hAnsi="Arial" w:cs="Arial"/>
                <w:b/>
                <w:bCs/>
                <w:sz w:val="14"/>
                <w:szCs w:val="14"/>
                <w:lang w:eastAsia="sv-SE"/>
              </w:rPr>
              <w:t>Summa totalt</w:t>
            </w:r>
          </w:p>
        </w:tc>
        <w:tc>
          <w:tcPr>
            <w:tcW w:w="860" w:type="dxa"/>
            <w:tcBorders>
              <w:top w:val="nil"/>
              <w:left w:val="nil"/>
              <w:bottom w:val="single" w:sz="4" w:space="0" w:color="auto"/>
              <w:right w:val="nil"/>
            </w:tcBorders>
            <w:shd w:val="clear" w:color="auto" w:fill="auto"/>
            <w:noWrap/>
            <w:vAlign w:val="bottom"/>
            <w:hideMark/>
          </w:tcPr>
          <w:p w14:paraId="2FCBCA0D" w14:textId="77777777" w:rsidR="00A23F7A" w:rsidRPr="00E327D5" w:rsidRDefault="00A23F7A" w:rsidP="00B5765E">
            <w:pPr>
              <w:jc w:val="right"/>
              <w:rPr>
                <w:rFonts w:ascii="Arial" w:eastAsia="Times New Roman" w:hAnsi="Arial" w:cs="Arial"/>
                <w:b/>
                <w:bCs/>
                <w:sz w:val="14"/>
                <w:szCs w:val="14"/>
                <w:lang w:eastAsia="sv-SE"/>
              </w:rPr>
            </w:pPr>
            <w:r w:rsidRPr="00E327D5">
              <w:rPr>
                <w:rFonts w:ascii="Arial" w:eastAsia="Times New Roman" w:hAnsi="Arial" w:cs="Arial"/>
                <w:b/>
                <w:bCs/>
                <w:sz w:val="14"/>
                <w:szCs w:val="14"/>
                <w:lang w:eastAsia="sv-SE"/>
              </w:rPr>
              <w:t xml:space="preserve">106 303 </w:t>
            </w:r>
          </w:p>
        </w:tc>
        <w:tc>
          <w:tcPr>
            <w:tcW w:w="980" w:type="dxa"/>
            <w:tcBorders>
              <w:top w:val="nil"/>
              <w:left w:val="nil"/>
              <w:bottom w:val="single" w:sz="4" w:space="0" w:color="auto"/>
              <w:right w:val="nil"/>
            </w:tcBorders>
            <w:shd w:val="clear" w:color="auto" w:fill="auto"/>
            <w:noWrap/>
            <w:vAlign w:val="bottom"/>
            <w:hideMark/>
          </w:tcPr>
          <w:p w14:paraId="38132426" w14:textId="77777777" w:rsidR="00A23F7A" w:rsidRPr="00E327D5" w:rsidRDefault="00A23F7A" w:rsidP="00B5765E">
            <w:pPr>
              <w:jc w:val="right"/>
              <w:rPr>
                <w:rFonts w:ascii="Arial" w:eastAsia="Times New Roman" w:hAnsi="Arial" w:cs="Arial"/>
                <w:b/>
                <w:bCs/>
                <w:sz w:val="14"/>
                <w:szCs w:val="14"/>
                <w:lang w:eastAsia="sv-SE"/>
              </w:rPr>
            </w:pPr>
            <w:r w:rsidRPr="00E327D5">
              <w:rPr>
                <w:rFonts w:ascii="Arial" w:eastAsia="Times New Roman" w:hAnsi="Arial" w:cs="Arial"/>
                <w:b/>
                <w:bCs/>
                <w:sz w:val="14"/>
                <w:szCs w:val="14"/>
                <w:lang w:eastAsia="sv-SE"/>
              </w:rPr>
              <w:t xml:space="preserve">37 948 </w:t>
            </w:r>
          </w:p>
        </w:tc>
        <w:tc>
          <w:tcPr>
            <w:tcW w:w="903" w:type="dxa"/>
            <w:tcBorders>
              <w:top w:val="nil"/>
              <w:left w:val="nil"/>
              <w:bottom w:val="single" w:sz="4" w:space="0" w:color="auto"/>
              <w:right w:val="nil"/>
            </w:tcBorders>
            <w:shd w:val="clear" w:color="auto" w:fill="auto"/>
            <w:noWrap/>
            <w:vAlign w:val="bottom"/>
            <w:hideMark/>
          </w:tcPr>
          <w:p w14:paraId="515E8DF6" w14:textId="77777777" w:rsidR="00A23F7A" w:rsidRPr="00E327D5" w:rsidRDefault="00A23F7A" w:rsidP="00B5765E">
            <w:pPr>
              <w:jc w:val="right"/>
              <w:rPr>
                <w:rFonts w:ascii="Arial" w:eastAsia="Times New Roman" w:hAnsi="Arial" w:cs="Arial"/>
                <w:b/>
                <w:bCs/>
                <w:sz w:val="14"/>
                <w:szCs w:val="14"/>
                <w:lang w:eastAsia="sv-SE"/>
              </w:rPr>
            </w:pPr>
            <w:r w:rsidRPr="00E327D5">
              <w:rPr>
                <w:rFonts w:ascii="Arial" w:eastAsia="Times New Roman" w:hAnsi="Arial" w:cs="Arial"/>
                <w:b/>
                <w:bCs/>
                <w:sz w:val="14"/>
                <w:szCs w:val="14"/>
                <w:lang w:eastAsia="sv-SE"/>
              </w:rPr>
              <w:t xml:space="preserve">1 340 </w:t>
            </w:r>
          </w:p>
        </w:tc>
      </w:tr>
      <w:tr w:rsidR="00A23F7A" w:rsidRPr="00E327D5" w14:paraId="755E8AE7" w14:textId="77777777" w:rsidTr="00B5765E">
        <w:trPr>
          <w:trHeight w:val="180"/>
        </w:trPr>
        <w:tc>
          <w:tcPr>
            <w:tcW w:w="5900" w:type="dxa"/>
            <w:tcBorders>
              <w:top w:val="nil"/>
              <w:left w:val="nil"/>
              <w:bottom w:val="nil"/>
              <w:right w:val="nil"/>
            </w:tcBorders>
            <w:shd w:val="clear" w:color="auto" w:fill="auto"/>
            <w:noWrap/>
            <w:vAlign w:val="bottom"/>
            <w:hideMark/>
          </w:tcPr>
          <w:p w14:paraId="412E183A" w14:textId="77777777" w:rsidR="00A23F7A" w:rsidRPr="00E327D5" w:rsidRDefault="00A23F7A" w:rsidP="00B5765E">
            <w:pPr>
              <w:jc w:val="right"/>
              <w:rPr>
                <w:rFonts w:ascii="Arial" w:eastAsia="Times New Roman" w:hAnsi="Arial" w:cs="Arial"/>
                <w:b/>
                <w:bCs/>
                <w:sz w:val="14"/>
                <w:szCs w:val="14"/>
                <w:lang w:eastAsia="sv-SE"/>
              </w:rPr>
            </w:pPr>
          </w:p>
        </w:tc>
        <w:tc>
          <w:tcPr>
            <w:tcW w:w="860" w:type="dxa"/>
            <w:tcBorders>
              <w:top w:val="nil"/>
              <w:left w:val="nil"/>
              <w:bottom w:val="nil"/>
              <w:right w:val="nil"/>
            </w:tcBorders>
            <w:shd w:val="clear" w:color="auto" w:fill="auto"/>
            <w:noWrap/>
            <w:vAlign w:val="bottom"/>
            <w:hideMark/>
          </w:tcPr>
          <w:p w14:paraId="206451F9" w14:textId="77777777" w:rsidR="00A23F7A" w:rsidRPr="00E327D5" w:rsidRDefault="00A23F7A" w:rsidP="00B5765E">
            <w:pPr>
              <w:rPr>
                <w:rFonts w:eastAsia="Times New Roman" w:cs="Times New Roman"/>
                <w:lang w:eastAsia="sv-SE"/>
              </w:rPr>
            </w:pPr>
          </w:p>
        </w:tc>
        <w:tc>
          <w:tcPr>
            <w:tcW w:w="980" w:type="dxa"/>
            <w:tcBorders>
              <w:top w:val="nil"/>
              <w:left w:val="nil"/>
              <w:bottom w:val="nil"/>
              <w:right w:val="nil"/>
            </w:tcBorders>
            <w:shd w:val="clear" w:color="auto" w:fill="auto"/>
            <w:noWrap/>
            <w:vAlign w:val="bottom"/>
            <w:hideMark/>
          </w:tcPr>
          <w:p w14:paraId="43A97C52" w14:textId="77777777" w:rsidR="00A23F7A" w:rsidRPr="00E327D5" w:rsidRDefault="00A23F7A" w:rsidP="00B5765E">
            <w:pPr>
              <w:jc w:val="right"/>
              <w:rPr>
                <w:rFonts w:eastAsia="Times New Roman" w:cs="Times New Roman"/>
                <w:lang w:eastAsia="sv-SE"/>
              </w:rPr>
            </w:pPr>
          </w:p>
        </w:tc>
        <w:tc>
          <w:tcPr>
            <w:tcW w:w="903" w:type="dxa"/>
            <w:tcBorders>
              <w:top w:val="nil"/>
              <w:left w:val="nil"/>
              <w:bottom w:val="nil"/>
              <w:right w:val="nil"/>
            </w:tcBorders>
            <w:shd w:val="clear" w:color="auto" w:fill="auto"/>
            <w:noWrap/>
            <w:vAlign w:val="bottom"/>
            <w:hideMark/>
          </w:tcPr>
          <w:p w14:paraId="58133ED6" w14:textId="77777777" w:rsidR="00A23F7A" w:rsidRPr="00E327D5" w:rsidRDefault="00A23F7A" w:rsidP="00B5765E">
            <w:pPr>
              <w:jc w:val="right"/>
              <w:rPr>
                <w:rFonts w:eastAsia="Times New Roman" w:cs="Times New Roman"/>
                <w:lang w:eastAsia="sv-SE"/>
              </w:rPr>
            </w:pPr>
          </w:p>
        </w:tc>
      </w:tr>
    </w:tbl>
    <w:p w14:paraId="4703C717" w14:textId="77777777" w:rsidR="00A23F7A" w:rsidRDefault="00A23F7A" w:rsidP="00B5765E"/>
    <w:p w14:paraId="76F98AE7" w14:textId="77777777" w:rsidR="00A23F7A" w:rsidRDefault="00A23F7A">
      <w:r>
        <w:br w:type="page"/>
      </w:r>
    </w:p>
    <w:tbl>
      <w:tblPr>
        <w:tblW w:w="5940" w:type="dxa"/>
        <w:tblCellMar>
          <w:left w:w="70" w:type="dxa"/>
          <w:right w:w="70" w:type="dxa"/>
        </w:tblCellMar>
        <w:tblLook w:val="04A0" w:firstRow="1" w:lastRow="0" w:firstColumn="1" w:lastColumn="0" w:noHBand="0" w:noVBand="1"/>
      </w:tblPr>
      <w:tblGrid>
        <w:gridCol w:w="680"/>
        <w:gridCol w:w="760"/>
        <w:gridCol w:w="820"/>
        <w:gridCol w:w="920"/>
        <w:gridCol w:w="1000"/>
        <w:gridCol w:w="1000"/>
        <w:gridCol w:w="760"/>
      </w:tblGrid>
      <w:tr w:rsidR="00A23F7A" w:rsidRPr="00E327D5" w14:paraId="27F90780" w14:textId="77777777" w:rsidTr="00B5765E">
        <w:trPr>
          <w:trHeight w:val="180"/>
        </w:trPr>
        <w:tc>
          <w:tcPr>
            <w:tcW w:w="680" w:type="dxa"/>
            <w:tcBorders>
              <w:top w:val="nil"/>
              <w:left w:val="nil"/>
              <w:bottom w:val="nil"/>
              <w:right w:val="nil"/>
            </w:tcBorders>
            <w:shd w:val="clear" w:color="auto" w:fill="auto"/>
            <w:noWrap/>
            <w:vAlign w:val="bottom"/>
            <w:hideMark/>
          </w:tcPr>
          <w:p w14:paraId="5E52C00B" w14:textId="77777777" w:rsidR="00A23F7A" w:rsidRPr="00E327D5" w:rsidRDefault="00A23F7A" w:rsidP="00B5765E">
            <w:pPr>
              <w:rPr>
                <w:rFonts w:eastAsia="Times New Roman" w:cs="Times New Roman"/>
                <w:sz w:val="24"/>
                <w:szCs w:val="24"/>
                <w:lang w:eastAsia="sv-SE"/>
              </w:rPr>
            </w:pPr>
          </w:p>
        </w:tc>
        <w:tc>
          <w:tcPr>
            <w:tcW w:w="760" w:type="dxa"/>
            <w:tcBorders>
              <w:top w:val="nil"/>
              <w:left w:val="nil"/>
              <w:bottom w:val="nil"/>
              <w:right w:val="nil"/>
            </w:tcBorders>
            <w:shd w:val="clear" w:color="auto" w:fill="auto"/>
            <w:noWrap/>
            <w:vAlign w:val="bottom"/>
            <w:hideMark/>
          </w:tcPr>
          <w:p w14:paraId="279E5737" w14:textId="77777777" w:rsidR="00A23F7A" w:rsidRPr="00E327D5"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00849E12" w14:textId="77777777" w:rsidR="00A23F7A" w:rsidRPr="00E327D5" w:rsidRDefault="00A23F7A" w:rsidP="00B5765E">
            <w:pPr>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7AB0B7C8" w14:textId="77777777" w:rsidR="00A23F7A" w:rsidRPr="00E327D5"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68876A0B" w14:textId="77777777" w:rsidR="00A23F7A" w:rsidRPr="00E327D5"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2DFC0D13" w14:textId="77777777" w:rsidR="00A23F7A" w:rsidRPr="00E327D5" w:rsidRDefault="00A23F7A" w:rsidP="00B5765E">
            <w:pPr>
              <w:rPr>
                <w:rFonts w:eastAsia="Times New Roman" w:cs="Times New Roman"/>
                <w:lang w:eastAsia="sv-SE"/>
              </w:rPr>
            </w:pPr>
          </w:p>
        </w:tc>
        <w:tc>
          <w:tcPr>
            <w:tcW w:w="760" w:type="dxa"/>
            <w:tcBorders>
              <w:top w:val="nil"/>
              <w:left w:val="nil"/>
              <w:bottom w:val="nil"/>
              <w:right w:val="nil"/>
            </w:tcBorders>
            <w:shd w:val="clear" w:color="auto" w:fill="auto"/>
            <w:noWrap/>
            <w:vAlign w:val="bottom"/>
            <w:hideMark/>
          </w:tcPr>
          <w:p w14:paraId="398E6D04" w14:textId="77777777" w:rsidR="00A23F7A" w:rsidRPr="00E327D5" w:rsidRDefault="00A23F7A" w:rsidP="00B5765E">
            <w:pPr>
              <w:rPr>
                <w:rFonts w:eastAsia="Times New Roman" w:cs="Times New Roman"/>
                <w:lang w:eastAsia="sv-SE"/>
              </w:rPr>
            </w:pPr>
          </w:p>
        </w:tc>
      </w:tr>
      <w:tr w:rsidR="00A23F7A" w:rsidRPr="00E327D5" w14:paraId="288CDFAD" w14:textId="77777777" w:rsidTr="00B5765E">
        <w:trPr>
          <w:trHeight w:val="180"/>
        </w:trPr>
        <w:tc>
          <w:tcPr>
            <w:tcW w:w="680" w:type="dxa"/>
            <w:tcBorders>
              <w:top w:val="nil"/>
              <w:left w:val="nil"/>
              <w:bottom w:val="single" w:sz="4" w:space="0" w:color="auto"/>
              <w:right w:val="nil"/>
            </w:tcBorders>
            <w:shd w:val="clear" w:color="auto" w:fill="auto"/>
            <w:noWrap/>
            <w:vAlign w:val="bottom"/>
            <w:hideMark/>
          </w:tcPr>
          <w:p w14:paraId="17A17333"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 </w:t>
            </w:r>
          </w:p>
        </w:tc>
        <w:tc>
          <w:tcPr>
            <w:tcW w:w="760" w:type="dxa"/>
            <w:tcBorders>
              <w:top w:val="nil"/>
              <w:left w:val="nil"/>
              <w:bottom w:val="single" w:sz="4" w:space="0" w:color="auto"/>
              <w:right w:val="nil"/>
            </w:tcBorders>
            <w:shd w:val="clear" w:color="auto" w:fill="auto"/>
            <w:noWrap/>
            <w:vAlign w:val="bottom"/>
            <w:hideMark/>
          </w:tcPr>
          <w:p w14:paraId="27CD19C3"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 </w:t>
            </w:r>
          </w:p>
        </w:tc>
        <w:tc>
          <w:tcPr>
            <w:tcW w:w="820" w:type="dxa"/>
            <w:tcBorders>
              <w:top w:val="nil"/>
              <w:left w:val="nil"/>
              <w:bottom w:val="single" w:sz="4" w:space="0" w:color="auto"/>
              <w:right w:val="nil"/>
            </w:tcBorders>
            <w:shd w:val="clear" w:color="auto" w:fill="auto"/>
            <w:noWrap/>
            <w:vAlign w:val="bottom"/>
            <w:hideMark/>
          </w:tcPr>
          <w:p w14:paraId="02620418"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 </w:t>
            </w:r>
          </w:p>
        </w:tc>
        <w:tc>
          <w:tcPr>
            <w:tcW w:w="920" w:type="dxa"/>
            <w:tcBorders>
              <w:top w:val="nil"/>
              <w:left w:val="nil"/>
              <w:bottom w:val="single" w:sz="4" w:space="0" w:color="auto"/>
              <w:right w:val="nil"/>
            </w:tcBorders>
            <w:shd w:val="clear" w:color="auto" w:fill="auto"/>
            <w:noWrap/>
            <w:vAlign w:val="bottom"/>
            <w:hideMark/>
          </w:tcPr>
          <w:p w14:paraId="0543AD51"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 </w:t>
            </w:r>
          </w:p>
        </w:tc>
        <w:tc>
          <w:tcPr>
            <w:tcW w:w="1000" w:type="dxa"/>
            <w:tcBorders>
              <w:top w:val="nil"/>
              <w:left w:val="nil"/>
              <w:bottom w:val="single" w:sz="4" w:space="0" w:color="auto"/>
              <w:right w:val="nil"/>
            </w:tcBorders>
            <w:shd w:val="clear" w:color="auto" w:fill="auto"/>
            <w:noWrap/>
            <w:vAlign w:val="bottom"/>
            <w:hideMark/>
          </w:tcPr>
          <w:p w14:paraId="105CB06E"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 </w:t>
            </w:r>
          </w:p>
        </w:tc>
        <w:tc>
          <w:tcPr>
            <w:tcW w:w="1000" w:type="dxa"/>
            <w:tcBorders>
              <w:top w:val="nil"/>
              <w:left w:val="nil"/>
              <w:bottom w:val="single" w:sz="4" w:space="0" w:color="auto"/>
              <w:right w:val="nil"/>
            </w:tcBorders>
            <w:shd w:val="clear" w:color="auto" w:fill="auto"/>
            <w:noWrap/>
            <w:vAlign w:val="bottom"/>
            <w:hideMark/>
          </w:tcPr>
          <w:p w14:paraId="4EE938AD"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 </w:t>
            </w:r>
          </w:p>
        </w:tc>
        <w:tc>
          <w:tcPr>
            <w:tcW w:w="760" w:type="dxa"/>
            <w:tcBorders>
              <w:top w:val="nil"/>
              <w:left w:val="nil"/>
              <w:bottom w:val="single" w:sz="4" w:space="0" w:color="auto"/>
              <w:right w:val="nil"/>
            </w:tcBorders>
            <w:shd w:val="clear" w:color="auto" w:fill="auto"/>
            <w:noWrap/>
            <w:vAlign w:val="bottom"/>
            <w:hideMark/>
          </w:tcPr>
          <w:p w14:paraId="643035CD"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 </w:t>
            </w:r>
          </w:p>
        </w:tc>
      </w:tr>
      <w:tr w:rsidR="00A23F7A" w:rsidRPr="00E327D5" w14:paraId="223AFD9F" w14:textId="77777777" w:rsidTr="00B5765E">
        <w:trPr>
          <w:trHeight w:val="180"/>
        </w:trPr>
        <w:tc>
          <w:tcPr>
            <w:tcW w:w="680" w:type="dxa"/>
            <w:tcBorders>
              <w:top w:val="nil"/>
              <w:left w:val="nil"/>
              <w:bottom w:val="single" w:sz="4" w:space="0" w:color="auto"/>
              <w:right w:val="nil"/>
            </w:tcBorders>
            <w:shd w:val="clear" w:color="auto" w:fill="auto"/>
            <w:noWrap/>
            <w:vAlign w:val="bottom"/>
            <w:hideMark/>
          </w:tcPr>
          <w:p w14:paraId="3F6DC065"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 </w:t>
            </w:r>
          </w:p>
        </w:tc>
        <w:tc>
          <w:tcPr>
            <w:tcW w:w="760" w:type="dxa"/>
            <w:tcBorders>
              <w:top w:val="nil"/>
              <w:left w:val="nil"/>
              <w:bottom w:val="single" w:sz="4" w:space="0" w:color="auto"/>
              <w:right w:val="nil"/>
            </w:tcBorders>
            <w:shd w:val="clear" w:color="auto" w:fill="auto"/>
            <w:noWrap/>
            <w:vAlign w:val="bottom"/>
            <w:hideMark/>
          </w:tcPr>
          <w:p w14:paraId="707AC6A5"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 </w:t>
            </w:r>
          </w:p>
        </w:tc>
        <w:tc>
          <w:tcPr>
            <w:tcW w:w="820" w:type="dxa"/>
            <w:tcBorders>
              <w:top w:val="nil"/>
              <w:left w:val="nil"/>
              <w:bottom w:val="single" w:sz="4" w:space="0" w:color="auto"/>
              <w:right w:val="nil"/>
            </w:tcBorders>
            <w:shd w:val="clear" w:color="auto" w:fill="auto"/>
            <w:noWrap/>
            <w:vAlign w:val="bottom"/>
            <w:hideMark/>
          </w:tcPr>
          <w:p w14:paraId="31238D9F"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 </w:t>
            </w:r>
          </w:p>
        </w:tc>
        <w:tc>
          <w:tcPr>
            <w:tcW w:w="920" w:type="dxa"/>
            <w:tcBorders>
              <w:top w:val="nil"/>
              <w:left w:val="nil"/>
              <w:bottom w:val="single" w:sz="4" w:space="0" w:color="auto"/>
              <w:right w:val="nil"/>
            </w:tcBorders>
            <w:shd w:val="clear" w:color="auto" w:fill="auto"/>
            <w:noWrap/>
            <w:vAlign w:val="bottom"/>
            <w:hideMark/>
          </w:tcPr>
          <w:p w14:paraId="3BFCD2F8"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 </w:t>
            </w:r>
          </w:p>
        </w:tc>
        <w:tc>
          <w:tcPr>
            <w:tcW w:w="1000" w:type="dxa"/>
            <w:tcBorders>
              <w:top w:val="nil"/>
              <w:left w:val="nil"/>
              <w:bottom w:val="single" w:sz="4" w:space="0" w:color="auto"/>
              <w:right w:val="nil"/>
            </w:tcBorders>
            <w:shd w:val="clear" w:color="auto" w:fill="auto"/>
            <w:noWrap/>
            <w:vAlign w:val="bottom"/>
            <w:hideMark/>
          </w:tcPr>
          <w:p w14:paraId="6D365580"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 </w:t>
            </w:r>
          </w:p>
        </w:tc>
        <w:tc>
          <w:tcPr>
            <w:tcW w:w="1000" w:type="dxa"/>
            <w:tcBorders>
              <w:top w:val="nil"/>
              <w:left w:val="nil"/>
              <w:bottom w:val="single" w:sz="4" w:space="0" w:color="auto"/>
              <w:right w:val="nil"/>
            </w:tcBorders>
            <w:shd w:val="clear" w:color="auto" w:fill="auto"/>
            <w:noWrap/>
            <w:vAlign w:val="bottom"/>
            <w:hideMark/>
          </w:tcPr>
          <w:p w14:paraId="587AEE6F"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 </w:t>
            </w:r>
          </w:p>
        </w:tc>
        <w:tc>
          <w:tcPr>
            <w:tcW w:w="760" w:type="dxa"/>
            <w:tcBorders>
              <w:top w:val="nil"/>
              <w:left w:val="nil"/>
              <w:bottom w:val="single" w:sz="4" w:space="0" w:color="auto"/>
              <w:right w:val="nil"/>
            </w:tcBorders>
            <w:shd w:val="clear" w:color="auto" w:fill="auto"/>
            <w:noWrap/>
            <w:vAlign w:val="bottom"/>
            <w:hideMark/>
          </w:tcPr>
          <w:p w14:paraId="7F19F78E"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 </w:t>
            </w:r>
          </w:p>
        </w:tc>
      </w:tr>
      <w:tr w:rsidR="00A23F7A" w:rsidRPr="00E327D5" w14:paraId="32D15F43" w14:textId="77777777" w:rsidTr="00B5765E">
        <w:trPr>
          <w:trHeight w:val="180"/>
        </w:trPr>
        <w:tc>
          <w:tcPr>
            <w:tcW w:w="680" w:type="dxa"/>
            <w:tcBorders>
              <w:top w:val="nil"/>
              <w:left w:val="nil"/>
              <w:bottom w:val="nil"/>
              <w:right w:val="nil"/>
            </w:tcBorders>
            <w:shd w:val="clear" w:color="auto" w:fill="auto"/>
            <w:noWrap/>
            <w:vAlign w:val="bottom"/>
            <w:hideMark/>
          </w:tcPr>
          <w:p w14:paraId="4C207A21" w14:textId="77777777" w:rsidR="00A23F7A" w:rsidRPr="00E327D5" w:rsidRDefault="00A23F7A" w:rsidP="00B5765E">
            <w:pPr>
              <w:rPr>
                <w:rFonts w:ascii="Arial" w:eastAsia="Times New Roman" w:hAnsi="Arial" w:cs="Arial"/>
                <w:sz w:val="14"/>
                <w:szCs w:val="14"/>
                <w:lang w:eastAsia="sv-SE"/>
              </w:rPr>
            </w:pPr>
          </w:p>
        </w:tc>
        <w:tc>
          <w:tcPr>
            <w:tcW w:w="760" w:type="dxa"/>
            <w:tcBorders>
              <w:top w:val="nil"/>
              <w:left w:val="nil"/>
              <w:bottom w:val="nil"/>
              <w:right w:val="nil"/>
            </w:tcBorders>
            <w:shd w:val="clear" w:color="auto" w:fill="auto"/>
            <w:noWrap/>
            <w:vAlign w:val="bottom"/>
            <w:hideMark/>
          </w:tcPr>
          <w:p w14:paraId="14FA14C4" w14:textId="77777777" w:rsidR="00A23F7A" w:rsidRPr="00E327D5"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58FB4F56" w14:textId="77777777" w:rsidR="00A23F7A" w:rsidRPr="00E327D5" w:rsidRDefault="00A23F7A" w:rsidP="00B5765E">
            <w:pPr>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3C1F6F8F" w14:textId="77777777" w:rsidR="00A23F7A" w:rsidRPr="00E327D5"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1D078835" w14:textId="77777777" w:rsidR="00A23F7A" w:rsidRPr="00E327D5"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45012921" w14:textId="77777777" w:rsidR="00A23F7A" w:rsidRPr="00E327D5" w:rsidRDefault="00A23F7A" w:rsidP="00B5765E">
            <w:pPr>
              <w:rPr>
                <w:rFonts w:eastAsia="Times New Roman" w:cs="Times New Roman"/>
                <w:lang w:eastAsia="sv-SE"/>
              </w:rPr>
            </w:pPr>
          </w:p>
        </w:tc>
        <w:tc>
          <w:tcPr>
            <w:tcW w:w="760" w:type="dxa"/>
            <w:tcBorders>
              <w:top w:val="nil"/>
              <w:left w:val="nil"/>
              <w:bottom w:val="nil"/>
              <w:right w:val="nil"/>
            </w:tcBorders>
            <w:shd w:val="clear" w:color="auto" w:fill="auto"/>
            <w:noWrap/>
            <w:vAlign w:val="bottom"/>
            <w:hideMark/>
          </w:tcPr>
          <w:p w14:paraId="5893A297" w14:textId="77777777" w:rsidR="00A23F7A" w:rsidRPr="00E327D5" w:rsidRDefault="00A23F7A" w:rsidP="00B5765E">
            <w:pPr>
              <w:rPr>
                <w:rFonts w:eastAsia="Times New Roman" w:cs="Times New Roman"/>
                <w:lang w:eastAsia="sv-SE"/>
              </w:rPr>
            </w:pPr>
          </w:p>
        </w:tc>
      </w:tr>
      <w:tr w:rsidR="00A23F7A" w:rsidRPr="00E327D5" w14:paraId="6E33C9DC" w14:textId="77777777" w:rsidTr="00B5765E">
        <w:trPr>
          <w:trHeight w:val="180"/>
        </w:trPr>
        <w:tc>
          <w:tcPr>
            <w:tcW w:w="680" w:type="dxa"/>
            <w:tcBorders>
              <w:top w:val="nil"/>
              <w:left w:val="nil"/>
              <w:bottom w:val="nil"/>
              <w:right w:val="nil"/>
            </w:tcBorders>
            <w:shd w:val="clear" w:color="auto" w:fill="auto"/>
            <w:noWrap/>
            <w:vAlign w:val="bottom"/>
            <w:hideMark/>
          </w:tcPr>
          <w:p w14:paraId="2540501A" w14:textId="77777777" w:rsidR="00A23F7A" w:rsidRPr="00E327D5" w:rsidRDefault="00A23F7A" w:rsidP="00B5765E">
            <w:pPr>
              <w:rPr>
                <w:rFonts w:eastAsia="Times New Roman" w:cs="Times New Roman"/>
                <w:lang w:eastAsia="sv-SE"/>
              </w:rPr>
            </w:pPr>
          </w:p>
        </w:tc>
        <w:tc>
          <w:tcPr>
            <w:tcW w:w="760" w:type="dxa"/>
            <w:tcBorders>
              <w:top w:val="nil"/>
              <w:left w:val="nil"/>
              <w:bottom w:val="nil"/>
              <w:right w:val="nil"/>
            </w:tcBorders>
            <w:shd w:val="clear" w:color="auto" w:fill="auto"/>
            <w:noWrap/>
            <w:vAlign w:val="bottom"/>
            <w:hideMark/>
          </w:tcPr>
          <w:p w14:paraId="2F4DC937" w14:textId="77777777" w:rsidR="00A23F7A" w:rsidRPr="00E327D5"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562D1FAA" w14:textId="77777777" w:rsidR="00A23F7A" w:rsidRPr="00E327D5" w:rsidRDefault="00A23F7A" w:rsidP="00B5765E">
            <w:pPr>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1C24B10D" w14:textId="77777777" w:rsidR="00A23F7A" w:rsidRPr="00E327D5"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46A8EF9A" w14:textId="77777777" w:rsidR="00A23F7A" w:rsidRPr="00E327D5"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59FCC368" w14:textId="77777777" w:rsidR="00A23F7A" w:rsidRPr="00E327D5" w:rsidRDefault="00A23F7A" w:rsidP="00B5765E">
            <w:pPr>
              <w:rPr>
                <w:rFonts w:eastAsia="Times New Roman" w:cs="Times New Roman"/>
                <w:lang w:eastAsia="sv-SE"/>
              </w:rPr>
            </w:pPr>
          </w:p>
        </w:tc>
        <w:tc>
          <w:tcPr>
            <w:tcW w:w="760" w:type="dxa"/>
            <w:tcBorders>
              <w:top w:val="nil"/>
              <w:left w:val="nil"/>
              <w:bottom w:val="nil"/>
              <w:right w:val="nil"/>
            </w:tcBorders>
            <w:shd w:val="clear" w:color="auto" w:fill="auto"/>
            <w:noWrap/>
            <w:vAlign w:val="bottom"/>
            <w:hideMark/>
          </w:tcPr>
          <w:p w14:paraId="50E14C2A" w14:textId="77777777" w:rsidR="00A23F7A" w:rsidRPr="00E327D5" w:rsidRDefault="00A23F7A" w:rsidP="00B5765E">
            <w:pPr>
              <w:rPr>
                <w:rFonts w:eastAsia="Times New Roman" w:cs="Times New Roman"/>
                <w:lang w:eastAsia="sv-SE"/>
              </w:rPr>
            </w:pPr>
          </w:p>
        </w:tc>
      </w:tr>
      <w:tr w:rsidR="00A23F7A" w:rsidRPr="00E327D5" w14:paraId="2DBF13A6" w14:textId="77777777" w:rsidTr="00B5765E">
        <w:trPr>
          <w:trHeight w:val="180"/>
        </w:trPr>
        <w:tc>
          <w:tcPr>
            <w:tcW w:w="680" w:type="dxa"/>
            <w:tcBorders>
              <w:top w:val="nil"/>
              <w:left w:val="nil"/>
              <w:bottom w:val="nil"/>
              <w:right w:val="nil"/>
            </w:tcBorders>
            <w:shd w:val="clear" w:color="auto" w:fill="auto"/>
            <w:noWrap/>
            <w:vAlign w:val="bottom"/>
            <w:hideMark/>
          </w:tcPr>
          <w:p w14:paraId="53D3FE9F"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Resor</w:t>
            </w:r>
          </w:p>
        </w:tc>
        <w:tc>
          <w:tcPr>
            <w:tcW w:w="760" w:type="dxa"/>
            <w:tcBorders>
              <w:top w:val="nil"/>
              <w:left w:val="nil"/>
              <w:bottom w:val="nil"/>
              <w:right w:val="nil"/>
            </w:tcBorders>
            <w:shd w:val="clear" w:color="auto" w:fill="auto"/>
            <w:noWrap/>
            <w:vAlign w:val="bottom"/>
            <w:hideMark/>
          </w:tcPr>
          <w:p w14:paraId="06DC03CA"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Tryckning</w:t>
            </w:r>
          </w:p>
        </w:tc>
        <w:tc>
          <w:tcPr>
            <w:tcW w:w="820" w:type="dxa"/>
            <w:tcBorders>
              <w:top w:val="nil"/>
              <w:left w:val="nil"/>
              <w:bottom w:val="nil"/>
              <w:right w:val="nil"/>
            </w:tcBorders>
            <w:shd w:val="clear" w:color="auto" w:fill="auto"/>
            <w:noWrap/>
            <w:vAlign w:val="bottom"/>
            <w:hideMark/>
          </w:tcPr>
          <w:p w14:paraId="418A10AF"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Konsulta-</w:t>
            </w:r>
          </w:p>
        </w:tc>
        <w:tc>
          <w:tcPr>
            <w:tcW w:w="920" w:type="dxa"/>
            <w:tcBorders>
              <w:top w:val="nil"/>
              <w:left w:val="nil"/>
              <w:bottom w:val="nil"/>
              <w:right w:val="nil"/>
            </w:tcBorders>
            <w:shd w:val="clear" w:color="auto" w:fill="auto"/>
            <w:noWrap/>
            <w:vAlign w:val="bottom"/>
            <w:hideMark/>
          </w:tcPr>
          <w:p w14:paraId="68AEDB2B"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Övriga </w:t>
            </w:r>
          </w:p>
        </w:tc>
        <w:tc>
          <w:tcPr>
            <w:tcW w:w="1000" w:type="dxa"/>
            <w:tcBorders>
              <w:top w:val="nil"/>
              <w:left w:val="nil"/>
              <w:bottom w:val="nil"/>
              <w:right w:val="nil"/>
            </w:tcBorders>
            <w:shd w:val="clear" w:color="auto" w:fill="auto"/>
            <w:noWrap/>
            <w:vAlign w:val="bottom"/>
            <w:hideMark/>
          </w:tcPr>
          <w:p w14:paraId="171AF969"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Bidrag till</w:t>
            </w:r>
          </w:p>
        </w:tc>
        <w:tc>
          <w:tcPr>
            <w:tcW w:w="1000" w:type="dxa"/>
            <w:tcBorders>
              <w:top w:val="nil"/>
              <w:left w:val="nil"/>
              <w:bottom w:val="nil"/>
              <w:right w:val="nil"/>
            </w:tcBorders>
            <w:shd w:val="clear" w:color="auto" w:fill="auto"/>
            <w:noWrap/>
            <w:vAlign w:val="bottom"/>
            <w:hideMark/>
          </w:tcPr>
          <w:p w14:paraId="00DEDD22"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Inkomster</w:t>
            </w:r>
          </w:p>
        </w:tc>
        <w:tc>
          <w:tcPr>
            <w:tcW w:w="760" w:type="dxa"/>
            <w:tcBorders>
              <w:top w:val="nil"/>
              <w:left w:val="nil"/>
              <w:bottom w:val="nil"/>
              <w:right w:val="nil"/>
            </w:tcBorders>
            <w:shd w:val="clear" w:color="auto" w:fill="auto"/>
            <w:noWrap/>
            <w:vAlign w:val="bottom"/>
            <w:hideMark/>
          </w:tcPr>
          <w:p w14:paraId="00D6065F"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Summa</w:t>
            </w:r>
          </w:p>
        </w:tc>
      </w:tr>
      <w:tr w:rsidR="00A23F7A" w:rsidRPr="00E327D5" w14:paraId="145804E2" w14:textId="77777777" w:rsidTr="00B5765E">
        <w:trPr>
          <w:trHeight w:val="180"/>
        </w:trPr>
        <w:tc>
          <w:tcPr>
            <w:tcW w:w="680" w:type="dxa"/>
            <w:tcBorders>
              <w:top w:val="nil"/>
              <w:left w:val="nil"/>
              <w:bottom w:val="nil"/>
              <w:right w:val="nil"/>
            </w:tcBorders>
            <w:shd w:val="clear" w:color="auto" w:fill="auto"/>
            <w:noWrap/>
            <w:vAlign w:val="bottom"/>
            <w:hideMark/>
          </w:tcPr>
          <w:p w14:paraId="1661A1EE" w14:textId="77777777" w:rsidR="00A23F7A" w:rsidRPr="00E327D5" w:rsidRDefault="00A23F7A" w:rsidP="00B5765E">
            <w:pPr>
              <w:rPr>
                <w:rFonts w:ascii="Arial" w:eastAsia="Times New Roman" w:hAnsi="Arial" w:cs="Arial"/>
                <w:sz w:val="14"/>
                <w:szCs w:val="14"/>
                <w:lang w:eastAsia="sv-SE"/>
              </w:rPr>
            </w:pPr>
          </w:p>
        </w:tc>
        <w:tc>
          <w:tcPr>
            <w:tcW w:w="760" w:type="dxa"/>
            <w:tcBorders>
              <w:top w:val="nil"/>
              <w:left w:val="nil"/>
              <w:bottom w:val="nil"/>
              <w:right w:val="nil"/>
            </w:tcBorders>
            <w:shd w:val="clear" w:color="auto" w:fill="auto"/>
            <w:noWrap/>
            <w:vAlign w:val="bottom"/>
            <w:hideMark/>
          </w:tcPr>
          <w:p w14:paraId="3A8DF1C1" w14:textId="77777777" w:rsidR="00A23F7A" w:rsidRPr="00E327D5"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7280437A" w14:textId="77777777" w:rsidR="00A23F7A" w:rsidRPr="00E327D5" w:rsidRDefault="00A23F7A" w:rsidP="00B5765E">
            <w:pPr>
              <w:rPr>
                <w:rFonts w:ascii="Arial" w:eastAsia="Times New Roman" w:hAnsi="Arial" w:cs="Arial"/>
                <w:sz w:val="14"/>
                <w:szCs w:val="14"/>
                <w:lang w:eastAsia="sv-SE"/>
              </w:rPr>
            </w:pPr>
            <w:proofErr w:type="spellStart"/>
            <w:r w:rsidRPr="00E327D5">
              <w:rPr>
                <w:rFonts w:ascii="Arial" w:eastAsia="Times New Roman" w:hAnsi="Arial" w:cs="Arial"/>
                <w:sz w:val="14"/>
                <w:szCs w:val="14"/>
                <w:lang w:eastAsia="sv-SE"/>
              </w:rPr>
              <w:t>tioner</w:t>
            </w:r>
            <w:proofErr w:type="spellEnd"/>
          </w:p>
        </w:tc>
        <w:tc>
          <w:tcPr>
            <w:tcW w:w="920" w:type="dxa"/>
            <w:tcBorders>
              <w:top w:val="nil"/>
              <w:left w:val="nil"/>
              <w:bottom w:val="nil"/>
              <w:right w:val="nil"/>
            </w:tcBorders>
            <w:shd w:val="clear" w:color="auto" w:fill="auto"/>
            <w:noWrap/>
            <w:vAlign w:val="bottom"/>
            <w:hideMark/>
          </w:tcPr>
          <w:p w14:paraId="3DA9970E" w14:textId="77777777" w:rsidR="00A23F7A" w:rsidRPr="00E327D5" w:rsidRDefault="00A23F7A" w:rsidP="00B5765E">
            <w:pPr>
              <w:rPr>
                <w:rFonts w:ascii="Arial" w:eastAsia="Times New Roman" w:hAnsi="Arial" w:cs="Arial"/>
                <w:sz w:val="14"/>
                <w:szCs w:val="14"/>
                <w:lang w:eastAsia="sv-SE"/>
              </w:rPr>
            </w:pPr>
            <w:proofErr w:type="spellStart"/>
            <w:r w:rsidRPr="00E327D5">
              <w:rPr>
                <w:rFonts w:ascii="Arial" w:eastAsia="Times New Roman" w:hAnsi="Arial" w:cs="Arial"/>
                <w:sz w:val="14"/>
                <w:szCs w:val="14"/>
                <w:lang w:eastAsia="sv-SE"/>
              </w:rPr>
              <w:t>administra</w:t>
            </w:r>
            <w:proofErr w:type="spellEnd"/>
            <w:r w:rsidRPr="00E327D5">
              <w:rPr>
                <w:rFonts w:ascii="Arial" w:eastAsia="Times New Roman" w:hAnsi="Arial" w:cs="Arial"/>
                <w:sz w:val="14"/>
                <w:szCs w:val="14"/>
                <w:lang w:eastAsia="sv-SE"/>
              </w:rPr>
              <w:t>-</w:t>
            </w:r>
          </w:p>
        </w:tc>
        <w:tc>
          <w:tcPr>
            <w:tcW w:w="1000" w:type="dxa"/>
            <w:tcBorders>
              <w:top w:val="nil"/>
              <w:left w:val="nil"/>
              <w:bottom w:val="nil"/>
              <w:right w:val="nil"/>
            </w:tcBorders>
            <w:shd w:val="clear" w:color="auto" w:fill="auto"/>
            <w:noWrap/>
            <w:vAlign w:val="bottom"/>
            <w:hideMark/>
          </w:tcPr>
          <w:p w14:paraId="2E14D81E"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myndigheter,</w:t>
            </w:r>
          </w:p>
        </w:tc>
        <w:tc>
          <w:tcPr>
            <w:tcW w:w="1000" w:type="dxa"/>
            <w:tcBorders>
              <w:top w:val="nil"/>
              <w:left w:val="nil"/>
              <w:bottom w:val="nil"/>
              <w:right w:val="nil"/>
            </w:tcBorders>
            <w:shd w:val="clear" w:color="auto" w:fill="auto"/>
            <w:noWrap/>
            <w:vAlign w:val="bottom"/>
            <w:hideMark/>
          </w:tcPr>
          <w:p w14:paraId="70B3BD2E"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av försäljning</w:t>
            </w:r>
          </w:p>
        </w:tc>
        <w:tc>
          <w:tcPr>
            <w:tcW w:w="760" w:type="dxa"/>
            <w:tcBorders>
              <w:top w:val="nil"/>
              <w:left w:val="nil"/>
              <w:bottom w:val="nil"/>
              <w:right w:val="nil"/>
            </w:tcBorders>
            <w:shd w:val="clear" w:color="auto" w:fill="auto"/>
            <w:noWrap/>
            <w:vAlign w:val="bottom"/>
            <w:hideMark/>
          </w:tcPr>
          <w:p w14:paraId="3A6D7616" w14:textId="77777777" w:rsidR="00A23F7A" w:rsidRPr="00E327D5" w:rsidRDefault="00A23F7A" w:rsidP="00B5765E">
            <w:pPr>
              <w:rPr>
                <w:rFonts w:ascii="Arial" w:eastAsia="Times New Roman" w:hAnsi="Arial" w:cs="Arial"/>
                <w:sz w:val="14"/>
                <w:szCs w:val="14"/>
                <w:lang w:eastAsia="sv-SE"/>
              </w:rPr>
            </w:pPr>
          </w:p>
        </w:tc>
      </w:tr>
      <w:tr w:rsidR="00A23F7A" w:rsidRPr="00E327D5" w14:paraId="71C5566B" w14:textId="77777777" w:rsidTr="00B5765E">
        <w:trPr>
          <w:trHeight w:val="180"/>
        </w:trPr>
        <w:tc>
          <w:tcPr>
            <w:tcW w:w="680" w:type="dxa"/>
            <w:tcBorders>
              <w:top w:val="nil"/>
              <w:left w:val="nil"/>
              <w:bottom w:val="nil"/>
              <w:right w:val="nil"/>
            </w:tcBorders>
            <w:shd w:val="clear" w:color="auto" w:fill="auto"/>
            <w:noWrap/>
            <w:vAlign w:val="bottom"/>
            <w:hideMark/>
          </w:tcPr>
          <w:p w14:paraId="0FC0123E" w14:textId="77777777" w:rsidR="00A23F7A" w:rsidRPr="00E327D5" w:rsidRDefault="00A23F7A" w:rsidP="00B5765E">
            <w:pPr>
              <w:rPr>
                <w:rFonts w:eastAsia="Times New Roman" w:cs="Times New Roman"/>
                <w:lang w:eastAsia="sv-SE"/>
              </w:rPr>
            </w:pPr>
          </w:p>
        </w:tc>
        <w:tc>
          <w:tcPr>
            <w:tcW w:w="760" w:type="dxa"/>
            <w:tcBorders>
              <w:top w:val="nil"/>
              <w:left w:val="nil"/>
              <w:bottom w:val="nil"/>
              <w:right w:val="nil"/>
            </w:tcBorders>
            <w:shd w:val="clear" w:color="auto" w:fill="auto"/>
            <w:noWrap/>
            <w:vAlign w:val="bottom"/>
            <w:hideMark/>
          </w:tcPr>
          <w:p w14:paraId="56889A95" w14:textId="77777777" w:rsidR="00A23F7A" w:rsidRPr="00E327D5"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519F1999" w14:textId="77777777" w:rsidR="00A23F7A" w:rsidRPr="00E327D5" w:rsidRDefault="00A23F7A" w:rsidP="00B5765E">
            <w:pPr>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5FA5E9C2" w14:textId="77777777" w:rsidR="00A23F7A" w:rsidRPr="00E327D5" w:rsidRDefault="00A23F7A" w:rsidP="00B5765E">
            <w:pPr>
              <w:rPr>
                <w:rFonts w:ascii="Arial" w:eastAsia="Times New Roman" w:hAnsi="Arial" w:cs="Arial"/>
                <w:sz w:val="14"/>
                <w:szCs w:val="14"/>
                <w:lang w:eastAsia="sv-SE"/>
              </w:rPr>
            </w:pPr>
            <w:proofErr w:type="spellStart"/>
            <w:r w:rsidRPr="00E327D5">
              <w:rPr>
                <w:rFonts w:ascii="Arial" w:eastAsia="Times New Roman" w:hAnsi="Arial" w:cs="Arial"/>
                <w:sz w:val="14"/>
                <w:szCs w:val="14"/>
                <w:lang w:eastAsia="sv-SE"/>
              </w:rPr>
              <w:t>tiva</w:t>
            </w:r>
            <w:proofErr w:type="spellEnd"/>
            <w:r w:rsidRPr="00E327D5">
              <w:rPr>
                <w:rFonts w:ascii="Arial" w:eastAsia="Times New Roman" w:hAnsi="Arial" w:cs="Arial"/>
                <w:sz w:val="14"/>
                <w:szCs w:val="14"/>
                <w:lang w:eastAsia="sv-SE"/>
              </w:rPr>
              <w:t xml:space="preserve"> utgifter</w:t>
            </w:r>
          </w:p>
        </w:tc>
        <w:tc>
          <w:tcPr>
            <w:tcW w:w="1000" w:type="dxa"/>
            <w:tcBorders>
              <w:top w:val="nil"/>
              <w:left w:val="nil"/>
              <w:bottom w:val="nil"/>
              <w:right w:val="nil"/>
            </w:tcBorders>
            <w:shd w:val="clear" w:color="auto" w:fill="auto"/>
            <w:noWrap/>
            <w:vAlign w:val="bottom"/>
            <w:hideMark/>
          </w:tcPr>
          <w:p w14:paraId="7B0595E2"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institutioner,</w:t>
            </w:r>
          </w:p>
        </w:tc>
        <w:tc>
          <w:tcPr>
            <w:tcW w:w="1000" w:type="dxa"/>
            <w:tcBorders>
              <w:top w:val="nil"/>
              <w:left w:val="nil"/>
              <w:bottom w:val="nil"/>
              <w:right w:val="nil"/>
            </w:tcBorders>
            <w:shd w:val="clear" w:color="auto" w:fill="auto"/>
            <w:noWrap/>
            <w:vAlign w:val="bottom"/>
            <w:hideMark/>
          </w:tcPr>
          <w:p w14:paraId="2053FA36"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m.m.</w:t>
            </w:r>
          </w:p>
        </w:tc>
        <w:tc>
          <w:tcPr>
            <w:tcW w:w="760" w:type="dxa"/>
            <w:tcBorders>
              <w:top w:val="nil"/>
              <w:left w:val="nil"/>
              <w:bottom w:val="nil"/>
              <w:right w:val="nil"/>
            </w:tcBorders>
            <w:shd w:val="clear" w:color="auto" w:fill="auto"/>
            <w:noWrap/>
            <w:vAlign w:val="bottom"/>
            <w:hideMark/>
          </w:tcPr>
          <w:p w14:paraId="50B2ADE0" w14:textId="77777777" w:rsidR="00A23F7A" w:rsidRPr="00E327D5" w:rsidRDefault="00A23F7A" w:rsidP="00B5765E">
            <w:pPr>
              <w:rPr>
                <w:rFonts w:ascii="Arial" w:eastAsia="Times New Roman" w:hAnsi="Arial" w:cs="Arial"/>
                <w:sz w:val="14"/>
                <w:szCs w:val="14"/>
                <w:lang w:eastAsia="sv-SE"/>
              </w:rPr>
            </w:pPr>
          </w:p>
        </w:tc>
      </w:tr>
      <w:tr w:rsidR="00A23F7A" w:rsidRPr="00E327D5" w14:paraId="680AF40A" w14:textId="77777777" w:rsidTr="00B5765E">
        <w:trPr>
          <w:trHeight w:val="180"/>
        </w:trPr>
        <w:tc>
          <w:tcPr>
            <w:tcW w:w="680" w:type="dxa"/>
            <w:tcBorders>
              <w:top w:val="nil"/>
              <w:left w:val="nil"/>
              <w:bottom w:val="single" w:sz="4" w:space="0" w:color="auto"/>
              <w:right w:val="nil"/>
            </w:tcBorders>
            <w:shd w:val="clear" w:color="auto" w:fill="auto"/>
            <w:noWrap/>
            <w:vAlign w:val="bottom"/>
            <w:hideMark/>
          </w:tcPr>
          <w:p w14:paraId="3A91443A"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 </w:t>
            </w:r>
          </w:p>
        </w:tc>
        <w:tc>
          <w:tcPr>
            <w:tcW w:w="760" w:type="dxa"/>
            <w:tcBorders>
              <w:top w:val="nil"/>
              <w:left w:val="nil"/>
              <w:bottom w:val="single" w:sz="4" w:space="0" w:color="auto"/>
              <w:right w:val="nil"/>
            </w:tcBorders>
            <w:shd w:val="clear" w:color="auto" w:fill="auto"/>
            <w:noWrap/>
            <w:vAlign w:val="bottom"/>
            <w:hideMark/>
          </w:tcPr>
          <w:p w14:paraId="71F33A90"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 </w:t>
            </w:r>
          </w:p>
        </w:tc>
        <w:tc>
          <w:tcPr>
            <w:tcW w:w="820" w:type="dxa"/>
            <w:tcBorders>
              <w:top w:val="nil"/>
              <w:left w:val="nil"/>
              <w:bottom w:val="single" w:sz="4" w:space="0" w:color="auto"/>
              <w:right w:val="nil"/>
            </w:tcBorders>
            <w:shd w:val="clear" w:color="auto" w:fill="auto"/>
            <w:noWrap/>
            <w:vAlign w:val="bottom"/>
            <w:hideMark/>
          </w:tcPr>
          <w:p w14:paraId="1B1A89D2"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 </w:t>
            </w:r>
          </w:p>
        </w:tc>
        <w:tc>
          <w:tcPr>
            <w:tcW w:w="920" w:type="dxa"/>
            <w:tcBorders>
              <w:top w:val="nil"/>
              <w:left w:val="nil"/>
              <w:bottom w:val="single" w:sz="4" w:space="0" w:color="auto"/>
              <w:right w:val="nil"/>
            </w:tcBorders>
            <w:shd w:val="clear" w:color="auto" w:fill="auto"/>
            <w:noWrap/>
            <w:vAlign w:val="bottom"/>
            <w:hideMark/>
          </w:tcPr>
          <w:p w14:paraId="6425F928"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 </w:t>
            </w:r>
          </w:p>
        </w:tc>
        <w:tc>
          <w:tcPr>
            <w:tcW w:w="1000" w:type="dxa"/>
            <w:tcBorders>
              <w:top w:val="nil"/>
              <w:left w:val="nil"/>
              <w:bottom w:val="single" w:sz="4" w:space="0" w:color="auto"/>
              <w:right w:val="nil"/>
            </w:tcBorders>
            <w:shd w:val="clear" w:color="auto" w:fill="auto"/>
            <w:noWrap/>
            <w:vAlign w:val="bottom"/>
            <w:hideMark/>
          </w:tcPr>
          <w:p w14:paraId="1FD45265"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m.m.</w:t>
            </w:r>
          </w:p>
        </w:tc>
        <w:tc>
          <w:tcPr>
            <w:tcW w:w="1000" w:type="dxa"/>
            <w:tcBorders>
              <w:top w:val="nil"/>
              <w:left w:val="nil"/>
              <w:bottom w:val="single" w:sz="4" w:space="0" w:color="auto"/>
              <w:right w:val="nil"/>
            </w:tcBorders>
            <w:shd w:val="clear" w:color="auto" w:fill="auto"/>
            <w:noWrap/>
            <w:vAlign w:val="bottom"/>
            <w:hideMark/>
          </w:tcPr>
          <w:p w14:paraId="2F699E85"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 </w:t>
            </w:r>
          </w:p>
        </w:tc>
        <w:tc>
          <w:tcPr>
            <w:tcW w:w="760" w:type="dxa"/>
            <w:tcBorders>
              <w:top w:val="nil"/>
              <w:left w:val="nil"/>
              <w:bottom w:val="single" w:sz="4" w:space="0" w:color="auto"/>
              <w:right w:val="nil"/>
            </w:tcBorders>
            <w:shd w:val="clear" w:color="auto" w:fill="auto"/>
            <w:noWrap/>
            <w:vAlign w:val="bottom"/>
            <w:hideMark/>
          </w:tcPr>
          <w:p w14:paraId="01F32624"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 </w:t>
            </w:r>
          </w:p>
        </w:tc>
      </w:tr>
      <w:tr w:rsidR="00A23F7A" w:rsidRPr="00E327D5" w14:paraId="23FF96C2" w14:textId="77777777" w:rsidTr="00B5765E">
        <w:trPr>
          <w:trHeight w:val="180"/>
        </w:trPr>
        <w:tc>
          <w:tcPr>
            <w:tcW w:w="680" w:type="dxa"/>
            <w:tcBorders>
              <w:top w:val="nil"/>
              <w:left w:val="nil"/>
              <w:bottom w:val="nil"/>
              <w:right w:val="nil"/>
            </w:tcBorders>
            <w:shd w:val="clear" w:color="auto" w:fill="auto"/>
            <w:noWrap/>
            <w:vAlign w:val="bottom"/>
            <w:hideMark/>
          </w:tcPr>
          <w:p w14:paraId="07410FFC" w14:textId="77777777" w:rsidR="00A23F7A" w:rsidRPr="00E327D5" w:rsidRDefault="00A23F7A" w:rsidP="00B5765E">
            <w:pPr>
              <w:rPr>
                <w:rFonts w:ascii="Arial" w:eastAsia="Times New Roman" w:hAnsi="Arial" w:cs="Arial"/>
                <w:sz w:val="14"/>
                <w:szCs w:val="14"/>
                <w:lang w:eastAsia="sv-SE"/>
              </w:rPr>
            </w:pPr>
          </w:p>
        </w:tc>
        <w:tc>
          <w:tcPr>
            <w:tcW w:w="760" w:type="dxa"/>
            <w:tcBorders>
              <w:top w:val="nil"/>
              <w:left w:val="nil"/>
              <w:bottom w:val="nil"/>
              <w:right w:val="nil"/>
            </w:tcBorders>
            <w:shd w:val="clear" w:color="auto" w:fill="auto"/>
            <w:noWrap/>
            <w:vAlign w:val="bottom"/>
            <w:hideMark/>
          </w:tcPr>
          <w:p w14:paraId="660EF3B0" w14:textId="77777777" w:rsidR="00A23F7A" w:rsidRPr="00E327D5"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66A7892B" w14:textId="77777777" w:rsidR="00A23F7A" w:rsidRPr="00E327D5" w:rsidRDefault="00A23F7A" w:rsidP="00B5765E">
            <w:pPr>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4446157B" w14:textId="77777777" w:rsidR="00A23F7A" w:rsidRPr="00E327D5"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4FB2E7E0" w14:textId="77777777" w:rsidR="00A23F7A" w:rsidRPr="00E327D5"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1D764E33" w14:textId="77777777" w:rsidR="00A23F7A" w:rsidRPr="00E327D5" w:rsidRDefault="00A23F7A" w:rsidP="00B5765E">
            <w:pPr>
              <w:rPr>
                <w:rFonts w:eastAsia="Times New Roman" w:cs="Times New Roman"/>
                <w:lang w:eastAsia="sv-SE"/>
              </w:rPr>
            </w:pPr>
          </w:p>
        </w:tc>
        <w:tc>
          <w:tcPr>
            <w:tcW w:w="760" w:type="dxa"/>
            <w:tcBorders>
              <w:top w:val="nil"/>
              <w:left w:val="nil"/>
              <w:bottom w:val="nil"/>
              <w:right w:val="nil"/>
            </w:tcBorders>
            <w:shd w:val="clear" w:color="auto" w:fill="auto"/>
            <w:noWrap/>
            <w:vAlign w:val="bottom"/>
            <w:hideMark/>
          </w:tcPr>
          <w:p w14:paraId="5EA2BB7D" w14:textId="77777777" w:rsidR="00A23F7A" w:rsidRPr="00E327D5" w:rsidRDefault="00A23F7A" w:rsidP="00B5765E">
            <w:pPr>
              <w:rPr>
                <w:rFonts w:eastAsia="Times New Roman" w:cs="Times New Roman"/>
                <w:lang w:eastAsia="sv-SE"/>
              </w:rPr>
            </w:pPr>
          </w:p>
        </w:tc>
      </w:tr>
      <w:tr w:rsidR="00A23F7A" w:rsidRPr="00E327D5" w14:paraId="6534A8BC" w14:textId="77777777" w:rsidTr="00B5765E">
        <w:trPr>
          <w:trHeight w:val="180"/>
        </w:trPr>
        <w:tc>
          <w:tcPr>
            <w:tcW w:w="680" w:type="dxa"/>
            <w:tcBorders>
              <w:top w:val="nil"/>
              <w:left w:val="nil"/>
              <w:bottom w:val="nil"/>
              <w:right w:val="nil"/>
            </w:tcBorders>
            <w:shd w:val="clear" w:color="auto" w:fill="auto"/>
            <w:noWrap/>
            <w:vAlign w:val="bottom"/>
            <w:hideMark/>
          </w:tcPr>
          <w:p w14:paraId="1F475CFB" w14:textId="77777777" w:rsidR="00A23F7A" w:rsidRPr="00E327D5" w:rsidRDefault="00A23F7A" w:rsidP="00B5765E">
            <w:pPr>
              <w:rPr>
                <w:rFonts w:eastAsia="Times New Roman" w:cs="Times New Roman"/>
                <w:sz w:val="24"/>
                <w:szCs w:val="24"/>
                <w:lang w:eastAsia="sv-SE"/>
              </w:rPr>
            </w:pPr>
          </w:p>
        </w:tc>
        <w:tc>
          <w:tcPr>
            <w:tcW w:w="760" w:type="dxa"/>
            <w:tcBorders>
              <w:top w:val="nil"/>
              <w:left w:val="nil"/>
              <w:bottom w:val="nil"/>
              <w:right w:val="nil"/>
            </w:tcBorders>
            <w:shd w:val="clear" w:color="auto" w:fill="auto"/>
            <w:noWrap/>
            <w:vAlign w:val="bottom"/>
            <w:hideMark/>
          </w:tcPr>
          <w:p w14:paraId="0FC6CE1F" w14:textId="77777777" w:rsidR="00A23F7A" w:rsidRPr="00E327D5"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58DE32EF" w14:textId="77777777" w:rsidR="00A23F7A" w:rsidRPr="00E327D5" w:rsidRDefault="00A23F7A" w:rsidP="00B5765E">
            <w:pPr>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5F54D317" w14:textId="77777777" w:rsidR="00A23F7A" w:rsidRPr="00E327D5"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5432F225" w14:textId="77777777" w:rsidR="00A23F7A" w:rsidRPr="00E327D5"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418058A6" w14:textId="77777777" w:rsidR="00A23F7A" w:rsidRPr="00E327D5" w:rsidRDefault="00A23F7A" w:rsidP="00B5765E">
            <w:pPr>
              <w:rPr>
                <w:rFonts w:eastAsia="Times New Roman" w:cs="Times New Roman"/>
                <w:lang w:eastAsia="sv-SE"/>
              </w:rPr>
            </w:pPr>
          </w:p>
        </w:tc>
        <w:tc>
          <w:tcPr>
            <w:tcW w:w="760" w:type="dxa"/>
            <w:tcBorders>
              <w:top w:val="nil"/>
              <w:left w:val="nil"/>
              <w:bottom w:val="nil"/>
              <w:right w:val="nil"/>
            </w:tcBorders>
            <w:shd w:val="clear" w:color="auto" w:fill="auto"/>
            <w:noWrap/>
            <w:vAlign w:val="bottom"/>
            <w:hideMark/>
          </w:tcPr>
          <w:p w14:paraId="73D59EA9" w14:textId="77777777" w:rsidR="00A23F7A" w:rsidRPr="00E327D5" w:rsidRDefault="00A23F7A" w:rsidP="00B5765E">
            <w:pPr>
              <w:rPr>
                <w:rFonts w:eastAsia="Times New Roman" w:cs="Times New Roman"/>
                <w:lang w:eastAsia="sv-SE"/>
              </w:rPr>
            </w:pPr>
          </w:p>
        </w:tc>
      </w:tr>
      <w:tr w:rsidR="00A23F7A" w:rsidRPr="00E327D5" w14:paraId="4DE96F47" w14:textId="77777777" w:rsidTr="00B5765E">
        <w:trPr>
          <w:trHeight w:val="180"/>
        </w:trPr>
        <w:tc>
          <w:tcPr>
            <w:tcW w:w="680" w:type="dxa"/>
            <w:tcBorders>
              <w:top w:val="nil"/>
              <w:left w:val="nil"/>
              <w:bottom w:val="nil"/>
              <w:right w:val="nil"/>
            </w:tcBorders>
            <w:shd w:val="clear" w:color="auto" w:fill="auto"/>
            <w:noWrap/>
            <w:vAlign w:val="bottom"/>
            <w:hideMark/>
          </w:tcPr>
          <w:p w14:paraId="303A3181" w14:textId="77777777" w:rsidR="00A23F7A" w:rsidRPr="00E327D5" w:rsidRDefault="00A23F7A" w:rsidP="00B5765E">
            <w:pPr>
              <w:rPr>
                <w:rFonts w:eastAsia="Times New Roman" w:cs="Times New Roman"/>
                <w:lang w:eastAsia="sv-SE"/>
              </w:rPr>
            </w:pPr>
          </w:p>
        </w:tc>
        <w:tc>
          <w:tcPr>
            <w:tcW w:w="760" w:type="dxa"/>
            <w:tcBorders>
              <w:top w:val="nil"/>
              <w:left w:val="nil"/>
              <w:bottom w:val="nil"/>
              <w:right w:val="nil"/>
            </w:tcBorders>
            <w:shd w:val="clear" w:color="auto" w:fill="auto"/>
            <w:noWrap/>
            <w:vAlign w:val="bottom"/>
            <w:hideMark/>
          </w:tcPr>
          <w:p w14:paraId="4389E958" w14:textId="77777777" w:rsidR="00A23F7A" w:rsidRPr="00E327D5"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1CC9B9C0" w14:textId="77777777" w:rsidR="00A23F7A" w:rsidRPr="00E327D5" w:rsidRDefault="00A23F7A" w:rsidP="00B5765E">
            <w:pPr>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01E7B9FE" w14:textId="77777777" w:rsidR="00A23F7A" w:rsidRPr="00E327D5"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31D70470" w14:textId="77777777" w:rsidR="00A23F7A" w:rsidRPr="00E327D5"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20D21B40" w14:textId="77777777" w:rsidR="00A23F7A" w:rsidRPr="00E327D5" w:rsidRDefault="00A23F7A" w:rsidP="00B5765E">
            <w:pPr>
              <w:rPr>
                <w:rFonts w:eastAsia="Times New Roman" w:cs="Times New Roman"/>
                <w:lang w:eastAsia="sv-SE"/>
              </w:rPr>
            </w:pPr>
          </w:p>
        </w:tc>
        <w:tc>
          <w:tcPr>
            <w:tcW w:w="760" w:type="dxa"/>
            <w:tcBorders>
              <w:top w:val="nil"/>
              <w:left w:val="nil"/>
              <w:bottom w:val="nil"/>
              <w:right w:val="nil"/>
            </w:tcBorders>
            <w:shd w:val="clear" w:color="auto" w:fill="auto"/>
            <w:noWrap/>
            <w:vAlign w:val="bottom"/>
            <w:hideMark/>
          </w:tcPr>
          <w:p w14:paraId="376C3992" w14:textId="77777777" w:rsidR="00A23F7A" w:rsidRPr="00E327D5" w:rsidRDefault="00A23F7A" w:rsidP="00B5765E">
            <w:pPr>
              <w:rPr>
                <w:rFonts w:eastAsia="Times New Roman" w:cs="Times New Roman"/>
                <w:lang w:eastAsia="sv-SE"/>
              </w:rPr>
            </w:pPr>
          </w:p>
        </w:tc>
      </w:tr>
      <w:tr w:rsidR="00A23F7A" w:rsidRPr="00E327D5" w14:paraId="221E9E54" w14:textId="77777777" w:rsidTr="00B5765E">
        <w:trPr>
          <w:trHeight w:val="180"/>
        </w:trPr>
        <w:tc>
          <w:tcPr>
            <w:tcW w:w="680" w:type="dxa"/>
            <w:tcBorders>
              <w:top w:val="nil"/>
              <w:left w:val="nil"/>
              <w:bottom w:val="nil"/>
              <w:right w:val="nil"/>
            </w:tcBorders>
            <w:shd w:val="clear" w:color="auto" w:fill="auto"/>
            <w:noWrap/>
            <w:vAlign w:val="bottom"/>
            <w:hideMark/>
          </w:tcPr>
          <w:p w14:paraId="0F5EDD73" w14:textId="77777777" w:rsidR="00A23F7A" w:rsidRPr="00E327D5" w:rsidRDefault="00A23F7A" w:rsidP="00B5765E">
            <w:pPr>
              <w:rPr>
                <w:rFonts w:eastAsia="Times New Roman" w:cs="Times New Roman"/>
                <w:lang w:eastAsia="sv-SE"/>
              </w:rPr>
            </w:pPr>
          </w:p>
        </w:tc>
        <w:tc>
          <w:tcPr>
            <w:tcW w:w="760" w:type="dxa"/>
            <w:tcBorders>
              <w:top w:val="nil"/>
              <w:left w:val="nil"/>
              <w:bottom w:val="nil"/>
              <w:right w:val="nil"/>
            </w:tcBorders>
            <w:shd w:val="clear" w:color="auto" w:fill="auto"/>
            <w:noWrap/>
            <w:vAlign w:val="bottom"/>
            <w:hideMark/>
          </w:tcPr>
          <w:p w14:paraId="45623269" w14:textId="77777777" w:rsidR="00A23F7A" w:rsidRPr="00E327D5"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6334B15F" w14:textId="77777777" w:rsidR="00A23F7A" w:rsidRPr="00E327D5" w:rsidRDefault="00A23F7A" w:rsidP="00B5765E">
            <w:pPr>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7785716F" w14:textId="77777777" w:rsidR="00A23F7A" w:rsidRPr="00E327D5"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555DAD0E" w14:textId="77777777" w:rsidR="00A23F7A" w:rsidRPr="00E327D5"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05C4C423" w14:textId="77777777" w:rsidR="00A23F7A" w:rsidRPr="00E327D5" w:rsidRDefault="00A23F7A" w:rsidP="00B5765E">
            <w:pPr>
              <w:rPr>
                <w:rFonts w:eastAsia="Times New Roman" w:cs="Times New Roman"/>
                <w:lang w:eastAsia="sv-SE"/>
              </w:rPr>
            </w:pPr>
          </w:p>
        </w:tc>
        <w:tc>
          <w:tcPr>
            <w:tcW w:w="760" w:type="dxa"/>
            <w:tcBorders>
              <w:top w:val="nil"/>
              <w:left w:val="nil"/>
              <w:bottom w:val="nil"/>
              <w:right w:val="nil"/>
            </w:tcBorders>
            <w:shd w:val="clear" w:color="auto" w:fill="auto"/>
            <w:noWrap/>
            <w:vAlign w:val="bottom"/>
            <w:hideMark/>
          </w:tcPr>
          <w:p w14:paraId="68A52238" w14:textId="77777777" w:rsidR="00A23F7A" w:rsidRPr="00E327D5" w:rsidRDefault="00A23F7A" w:rsidP="00B5765E">
            <w:pPr>
              <w:rPr>
                <w:rFonts w:eastAsia="Times New Roman" w:cs="Times New Roman"/>
                <w:lang w:eastAsia="sv-SE"/>
              </w:rPr>
            </w:pPr>
          </w:p>
        </w:tc>
      </w:tr>
      <w:tr w:rsidR="00A23F7A" w:rsidRPr="00E327D5" w14:paraId="049A1FCC" w14:textId="77777777" w:rsidTr="00B5765E">
        <w:trPr>
          <w:trHeight w:val="180"/>
        </w:trPr>
        <w:tc>
          <w:tcPr>
            <w:tcW w:w="680" w:type="dxa"/>
            <w:tcBorders>
              <w:top w:val="nil"/>
              <w:left w:val="nil"/>
              <w:bottom w:val="nil"/>
              <w:right w:val="nil"/>
            </w:tcBorders>
            <w:shd w:val="clear" w:color="auto" w:fill="auto"/>
            <w:noWrap/>
            <w:vAlign w:val="bottom"/>
            <w:hideMark/>
          </w:tcPr>
          <w:p w14:paraId="0BACCA25" w14:textId="77777777" w:rsidR="00A23F7A" w:rsidRPr="00E327D5" w:rsidRDefault="00A23F7A" w:rsidP="00B5765E">
            <w:pPr>
              <w:rPr>
                <w:rFonts w:eastAsia="Times New Roman" w:cs="Times New Roman"/>
                <w:lang w:eastAsia="sv-SE"/>
              </w:rPr>
            </w:pPr>
          </w:p>
        </w:tc>
        <w:tc>
          <w:tcPr>
            <w:tcW w:w="760" w:type="dxa"/>
            <w:tcBorders>
              <w:top w:val="nil"/>
              <w:left w:val="nil"/>
              <w:bottom w:val="nil"/>
              <w:right w:val="nil"/>
            </w:tcBorders>
            <w:shd w:val="clear" w:color="auto" w:fill="auto"/>
            <w:noWrap/>
            <w:vAlign w:val="bottom"/>
            <w:hideMark/>
          </w:tcPr>
          <w:p w14:paraId="7ED3A7CF" w14:textId="77777777" w:rsidR="00A23F7A" w:rsidRPr="00E327D5"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18D99D26" w14:textId="77777777" w:rsidR="00A23F7A" w:rsidRPr="00E327D5" w:rsidRDefault="00A23F7A" w:rsidP="00B5765E">
            <w:pPr>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6F6E7279" w14:textId="77777777" w:rsidR="00A23F7A" w:rsidRPr="00E327D5"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7B2A8A95" w14:textId="77777777" w:rsidR="00A23F7A" w:rsidRPr="00E327D5"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2A13756F" w14:textId="77777777" w:rsidR="00A23F7A" w:rsidRPr="00E327D5" w:rsidRDefault="00A23F7A" w:rsidP="00B5765E">
            <w:pPr>
              <w:rPr>
                <w:rFonts w:eastAsia="Times New Roman" w:cs="Times New Roman"/>
                <w:lang w:eastAsia="sv-SE"/>
              </w:rPr>
            </w:pPr>
          </w:p>
        </w:tc>
        <w:tc>
          <w:tcPr>
            <w:tcW w:w="760" w:type="dxa"/>
            <w:tcBorders>
              <w:top w:val="nil"/>
              <w:left w:val="nil"/>
              <w:bottom w:val="nil"/>
              <w:right w:val="nil"/>
            </w:tcBorders>
            <w:shd w:val="clear" w:color="auto" w:fill="auto"/>
            <w:noWrap/>
            <w:vAlign w:val="bottom"/>
            <w:hideMark/>
          </w:tcPr>
          <w:p w14:paraId="478CEE2D" w14:textId="77777777" w:rsidR="00A23F7A" w:rsidRPr="00E327D5" w:rsidRDefault="00A23F7A" w:rsidP="00B5765E">
            <w:pPr>
              <w:rPr>
                <w:rFonts w:eastAsia="Times New Roman" w:cs="Times New Roman"/>
                <w:lang w:eastAsia="sv-SE"/>
              </w:rPr>
            </w:pPr>
          </w:p>
        </w:tc>
      </w:tr>
      <w:tr w:rsidR="00A23F7A" w:rsidRPr="00E327D5" w14:paraId="717DFA78" w14:textId="77777777" w:rsidTr="00B5765E">
        <w:trPr>
          <w:trHeight w:val="180"/>
        </w:trPr>
        <w:tc>
          <w:tcPr>
            <w:tcW w:w="680" w:type="dxa"/>
            <w:tcBorders>
              <w:top w:val="nil"/>
              <w:left w:val="nil"/>
              <w:bottom w:val="nil"/>
              <w:right w:val="nil"/>
            </w:tcBorders>
            <w:shd w:val="clear" w:color="auto" w:fill="auto"/>
            <w:noWrap/>
            <w:vAlign w:val="bottom"/>
            <w:hideMark/>
          </w:tcPr>
          <w:p w14:paraId="27C29AB8"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297 </w:t>
            </w:r>
          </w:p>
        </w:tc>
        <w:tc>
          <w:tcPr>
            <w:tcW w:w="760" w:type="dxa"/>
            <w:tcBorders>
              <w:top w:val="nil"/>
              <w:left w:val="nil"/>
              <w:bottom w:val="nil"/>
              <w:right w:val="nil"/>
            </w:tcBorders>
            <w:shd w:val="clear" w:color="auto" w:fill="auto"/>
            <w:noWrap/>
            <w:vAlign w:val="bottom"/>
            <w:hideMark/>
          </w:tcPr>
          <w:p w14:paraId="6FB654DD"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14:paraId="40E2A230"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116 </w:t>
            </w:r>
          </w:p>
        </w:tc>
        <w:tc>
          <w:tcPr>
            <w:tcW w:w="920" w:type="dxa"/>
            <w:tcBorders>
              <w:top w:val="nil"/>
              <w:left w:val="nil"/>
              <w:bottom w:val="nil"/>
              <w:right w:val="nil"/>
            </w:tcBorders>
            <w:shd w:val="clear" w:color="auto" w:fill="auto"/>
            <w:noWrap/>
            <w:vAlign w:val="bottom"/>
            <w:hideMark/>
          </w:tcPr>
          <w:p w14:paraId="5174E7AC"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26 </w:t>
            </w:r>
          </w:p>
        </w:tc>
        <w:tc>
          <w:tcPr>
            <w:tcW w:w="1000" w:type="dxa"/>
            <w:tcBorders>
              <w:top w:val="nil"/>
              <w:left w:val="nil"/>
              <w:bottom w:val="nil"/>
              <w:right w:val="nil"/>
            </w:tcBorders>
            <w:shd w:val="clear" w:color="auto" w:fill="auto"/>
            <w:noWrap/>
            <w:vAlign w:val="bottom"/>
            <w:hideMark/>
          </w:tcPr>
          <w:p w14:paraId="0CE8A254"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14:paraId="53A8391F"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14:paraId="77A43479"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4 463 </w:t>
            </w:r>
          </w:p>
        </w:tc>
      </w:tr>
      <w:tr w:rsidR="00A23F7A" w:rsidRPr="00E327D5" w14:paraId="2F94FEAB" w14:textId="77777777" w:rsidTr="00B5765E">
        <w:trPr>
          <w:trHeight w:val="180"/>
        </w:trPr>
        <w:tc>
          <w:tcPr>
            <w:tcW w:w="680" w:type="dxa"/>
            <w:tcBorders>
              <w:top w:val="nil"/>
              <w:left w:val="nil"/>
              <w:bottom w:val="nil"/>
              <w:right w:val="nil"/>
            </w:tcBorders>
            <w:shd w:val="clear" w:color="auto" w:fill="auto"/>
            <w:noWrap/>
            <w:vAlign w:val="bottom"/>
            <w:hideMark/>
          </w:tcPr>
          <w:p w14:paraId="08FEB8D2"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w:t>
            </w:r>
          </w:p>
        </w:tc>
        <w:tc>
          <w:tcPr>
            <w:tcW w:w="760" w:type="dxa"/>
            <w:tcBorders>
              <w:top w:val="nil"/>
              <w:left w:val="nil"/>
              <w:bottom w:val="nil"/>
              <w:right w:val="nil"/>
            </w:tcBorders>
            <w:shd w:val="clear" w:color="auto" w:fill="auto"/>
            <w:noWrap/>
            <w:vAlign w:val="bottom"/>
            <w:hideMark/>
          </w:tcPr>
          <w:p w14:paraId="2F050112"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w:t>
            </w:r>
          </w:p>
        </w:tc>
        <w:tc>
          <w:tcPr>
            <w:tcW w:w="820" w:type="dxa"/>
            <w:tcBorders>
              <w:top w:val="nil"/>
              <w:left w:val="nil"/>
              <w:bottom w:val="nil"/>
              <w:right w:val="nil"/>
            </w:tcBorders>
            <w:shd w:val="clear" w:color="auto" w:fill="auto"/>
            <w:noWrap/>
            <w:vAlign w:val="bottom"/>
            <w:hideMark/>
          </w:tcPr>
          <w:p w14:paraId="6E06CC87"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w:t>
            </w:r>
          </w:p>
        </w:tc>
        <w:tc>
          <w:tcPr>
            <w:tcW w:w="920" w:type="dxa"/>
            <w:tcBorders>
              <w:top w:val="nil"/>
              <w:left w:val="nil"/>
              <w:bottom w:val="nil"/>
              <w:right w:val="nil"/>
            </w:tcBorders>
            <w:shd w:val="clear" w:color="auto" w:fill="auto"/>
            <w:noWrap/>
            <w:vAlign w:val="bottom"/>
            <w:hideMark/>
          </w:tcPr>
          <w:p w14:paraId="15E151B4"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w:t>
            </w:r>
          </w:p>
        </w:tc>
        <w:tc>
          <w:tcPr>
            <w:tcW w:w="1000" w:type="dxa"/>
            <w:tcBorders>
              <w:top w:val="nil"/>
              <w:left w:val="nil"/>
              <w:bottom w:val="nil"/>
              <w:right w:val="nil"/>
            </w:tcBorders>
            <w:shd w:val="clear" w:color="auto" w:fill="auto"/>
            <w:noWrap/>
            <w:vAlign w:val="bottom"/>
            <w:hideMark/>
          </w:tcPr>
          <w:p w14:paraId="00082735"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w:t>
            </w:r>
          </w:p>
        </w:tc>
        <w:tc>
          <w:tcPr>
            <w:tcW w:w="1000" w:type="dxa"/>
            <w:tcBorders>
              <w:top w:val="nil"/>
              <w:left w:val="nil"/>
              <w:bottom w:val="nil"/>
              <w:right w:val="nil"/>
            </w:tcBorders>
            <w:shd w:val="clear" w:color="auto" w:fill="auto"/>
            <w:noWrap/>
            <w:vAlign w:val="bottom"/>
            <w:hideMark/>
          </w:tcPr>
          <w:p w14:paraId="53D4D44D"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w:t>
            </w:r>
          </w:p>
        </w:tc>
        <w:tc>
          <w:tcPr>
            <w:tcW w:w="760" w:type="dxa"/>
            <w:tcBorders>
              <w:top w:val="nil"/>
              <w:left w:val="nil"/>
              <w:bottom w:val="nil"/>
              <w:right w:val="nil"/>
            </w:tcBorders>
            <w:shd w:val="clear" w:color="auto" w:fill="auto"/>
            <w:noWrap/>
            <w:vAlign w:val="bottom"/>
            <w:hideMark/>
          </w:tcPr>
          <w:p w14:paraId="26E162B8"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w:t>
            </w:r>
          </w:p>
        </w:tc>
      </w:tr>
      <w:tr w:rsidR="00A23F7A" w:rsidRPr="00E327D5" w14:paraId="0D418CB7" w14:textId="77777777" w:rsidTr="00B5765E">
        <w:trPr>
          <w:trHeight w:val="180"/>
        </w:trPr>
        <w:tc>
          <w:tcPr>
            <w:tcW w:w="680" w:type="dxa"/>
            <w:tcBorders>
              <w:top w:val="nil"/>
              <w:left w:val="nil"/>
              <w:bottom w:val="nil"/>
              <w:right w:val="nil"/>
            </w:tcBorders>
            <w:shd w:val="clear" w:color="auto" w:fill="auto"/>
            <w:noWrap/>
            <w:vAlign w:val="bottom"/>
            <w:hideMark/>
          </w:tcPr>
          <w:p w14:paraId="01FAA717"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87 </w:t>
            </w:r>
          </w:p>
        </w:tc>
        <w:tc>
          <w:tcPr>
            <w:tcW w:w="760" w:type="dxa"/>
            <w:tcBorders>
              <w:top w:val="nil"/>
              <w:left w:val="nil"/>
              <w:bottom w:val="nil"/>
              <w:right w:val="nil"/>
            </w:tcBorders>
            <w:shd w:val="clear" w:color="auto" w:fill="auto"/>
            <w:noWrap/>
            <w:vAlign w:val="bottom"/>
            <w:hideMark/>
          </w:tcPr>
          <w:p w14:paraId="07E8BCFB"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27 </w:t>
            </w:r>
          </w:p>
        </w:tc>
        <w:tc>
          <w:tcPr>
            <w:tcW w:w="820" w:type="dxa"/>
            <w:tcBorders>
              <w:top w:val="nil"/>
              <w:left w:val="nil"/>
              <w:bottom w:val="nil"/>
              <w:right w:val="nil"/>
            </w:tcBorders>
            <w:shd w:val="clear" w:color="auto" w:fill="auto"/>
            <w:noWrap/>
            <w:vAlign w:val="bottom"/>
            <w:hideMark/>
          </w:tcPr>
          <w:p w14:paraId="06A68F54"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38 </w:t>
            </w:r>
          </w:p>
        </w:tc>
        <w:tc>
          <w:tcPr>
            <w:tcW w:w="920" w:type="dxa"/>
            <w:tcBorders>
              <w:top w:val="nil"/>
              <w:left w:val="nil"/>
              <w:bottom w:val="nil"/>
              <w:right w:val="nil"/>
            </w:tcBorders>
            <w:shd w:val="clear" w:color="auto" w:fill="auto"/>
            <w:noWrap/>
            <w:vAlign w:val="bottom"/>
            <w:hideMark/>
          </w:tcPr>
          <w:p w14:paraId="3ED53F15"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24 </w:t>
            </w:r>
          </w:p>
        </w:tc>
        <w:tc>
          <w:tcPr>
            <w:tcW w:w="1000" w:type="dxa"/>
            <w:tcBorders>
              <w:top w:val="nil"/>
              <w:left w:val="nil"/>
              <w:bottom w:val="nil"/>
              <w:right w:val="nil"/>
            </w:tcBorders>
            <w:shd w:val="clear" w:color="auto" w:fill="auto"/>
            <w:noWrap/>
            <w:vAlign w:val="bottom"/>
            <w:hideMark/>
          </w:tcPr>
          <w:p w14:paraId="15E1CE58"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14:paraId="12B5BE05"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14:paraId="61477432"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3 073 </w:t>
            </w:r>
          </w:p>
        </w:tc>
      </w:tr>
      <w:tr w:rsidR="00A23F7A" w:rsidRPr="00E327D5" w14:paraId="52FA972E" w14:textId="77777777" w:rsidTr="00B5765E">
        <w:trPr>
          <w:trHeight w:val="180"/>
        </w:trPr>
        <w:tc>
          <w:tcPr>
            <w:tcW w:w="680" w:type="dxa"/>
            <w:tcBorders>
              <w:top w:val="nil"/>
              <w:left w:val="nil"/>
              <w:bottom w:val="nil"/>
              <w:right w:val="nil"/>
            </w:tcBorders>
            <w:shd w:val="clear" w:color="auto" w:fill="auto"/>
            <w:noWrap/>
            <w:vAlign w:val="bottom"/>
            <w:hideMark/>
          </w:tcPr>
          <w:p w14:paraId="26C00733" w14:textId="77777777" w:rsidR="00A23F7A" w:rsidRDefault="00A23F7A" w:rsidP="00B5765E">
            <w:pPr>
              <w:jc w:val="right"/>
              <w:rPr>
                <w:rFonts w:ascii="Arial" w:eastAsia="Times New Roman" w:hAnsi="Arial" w:cs="Arial"/>
                <w:sz w:val="14"/>
                <w:szCs w:val="14"/>
                <w:lang w:eastAsia="sv-SE"/>
              </w:rPr>
            </w:pPr>
          </w:p>
          <w:p w14:paraId="2FE0E447"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106 </w:t>
            </w:r>
          </w:p>
        </w:tc>
        <w:tc>
          <w:tcPr>
            <w:tcW w:w="760" w:type="dxa"/>
            <w:tcBorders>
              <w:top w:val="nil"/>
              <w:left w:val="nil"/>
              <w:bottom w:val="nil"/>
              <w:right w:val="nil"/>
            </w:tcBorders>
            <w:shd w:val="clear" w:color="auto" w:fill="auto"/>
            <w:noWrap/>
            <w:vAlign w:val="bottom"/>
            <w:hideMark/>
          </w:tcPr>
          <w:p w14:paraId="61A24CD6"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14:paraId="2A6A8DCD"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691 </w:t>
            </w:r>
          </w:p>
        </w:tc>
        <w:tc>
          <w:tcPr>
            <w:tcW w:w="920" w:type="dxa"/>
            <w:tcBorders>
              <w:top w:val="nil"/>
              <w:left w:val="nil"/>
              <w:bottom w:val="nil"/>
              <w:right w:val="nil"/>
            </w:tcBorders>
            <w:shd w:val="clear" w:color="auto" w:fill="auto"/>
            <w:noWrap/>
            <w:vAlign w:val="bottom"/>
            <w:hideMark/>
          </w:tcPr>
          <w:p w14:paraId="54CEC611"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12 </w:t>
            </w:r>
          </w:p>
        </w:tc>
        <w:tc>
          <w:tcPr>
            <w:tcW w:w="1000" w:type="dxa"/>
            <w:tcBorders>
              <w:top w:val="nil"/>
              <w:left w:val="nil"/>
              <w:bottom w:val="nil"/>
              <w:right w:val="nil"/>
            </w:tcBorders>
            <w:shd w:val="clear" w:color="auto" w:fill="auto"/>
            <w:noWrap/>
            <w:vAlign w:val="bottom"/>
            <w:hideMark/>
          </w:tcPr>
          <w:p w14:paraId="1B9156CA"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14:paraId="31BB4A57"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14:paraId="791FC5F7"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2 958 </w:t>
            </w:r>
          </w:p>
        </w:tc>
      </w:tr>
      <w:tr w:rsidR="00A23F7A" w:rsidRPr="00E327D5" w14:paraId="5E34BBE3" w14:textId="77777777" w:rsidTr="00B5765E">
        <w:trPr>
          <w:trHeight w:val="180"/>
        </w:trPr>
        <w:tc>
          <w:tcPr>
            <w:tcW w:w="680" w:type="dxa"/>
            <w:tcBorders>
              <w:top w:val="nil"/>
              <w:left w:val="nil"/>
              <w:bottom w:val="nil"/>
              <w:right w:val="nil"/>
            </w:tcBorders>
            <w:shd w:val="clear" w:color="auto" w:fill="auto"/>
            <w:noWrap/>
            <w:vAlign w:val="bottom"/>
            <w:hideMark/>
          </w:tcPr>
          <w:p w14:paraId="7286A2B0"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14:paraId="321C381E"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14:paraId="7FA1AC3D"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c>
          <w:tcPr>
            <w:tcW w:w="920" w:type="dxa"/>
            <w:tcBorders>
              <w:top w:val="nil"/>
              <w:left w:val="nil"/>
              <w:bottom w:val="nil"/>
              <w:right w:val="nil"/>
            </w:tcBorders>
            <w:shd w:val="clear" w:color="auto" w:fill="auto"/>
            <w:noWrap/>
            <w:vAlign w:val="bottom"/>
            <w:hideMark/>
          </w:tcPr>
          <w:p w14:paraId="78599C17"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14:paraId="20C608FB"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14:paraId="68534AF1"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14:paraId="5E6EDD82"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119 </w:t>
            </w:r>
          </w:p>
        </w:tc>
      </w:tr>
      <w:tr w:rsidR="00A23F7A" w:rsidRPr="00E327D5" w14:paraId="527D578F" w14:textId="77777777" w:rsidTr="00B5765E">
        <w:trPr>
          <w:trHeight w:val="180"/>
        </w:trPr>
        <w:tc>
          <w:tcPr>
            <w:tcW w:w="680" w:type="dxa"/>
            <w:tcBorders>
              <w:top w:val="nil"/>
              <w:left w:val="nil"/>
              <w:bottom w:val="nil"/>
              <w:right w:val="nil"/>
            </w:tcBorders>
            <w:shd w:val="clear" w:color="auto" w:fill="auto"/>
            <w:noWrap/>
            <w:vAlign w:val="bottom"/>
            <w:hideMark/>
          </w:tcPr>
          <w:p w14:paraId="2818D061" w14:textId="77777777" w:rsidR="00A23F7A" w:rsidRDefault="00A23F7A" w:rsidP="00B5765E">
            <w:pPr>
              <w:jc w:val="right"/>
              <w:rPr>
                <w:rFonts w:ascii="Arial" w:eastAsia="Times New Roman" w:hAnsi="Arial" w:cs="Arial"/>
                <w:sz w:val="14"/>
                <w:szCs w:val="14"/>
                <w:lang w:eastAsia="sv-SE"/>
              </w:rPr>
            </w:pPr>
          </w:p>
          <w:p w14:paraId="5AFED5B4"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4 </w:t>
            </w:r>
          </w:p>
        </w:tc>
        <w:tc>
          <w:tcPr>
            <w:tcW w:w="760" w:type="dxa"/>
            <w:tcBorders>
              <w:top w:val="nil"/>
              <w:left w:val="nil"/>
              <w:bottom w:val="nil"/>
              <w:right w:val="nil"/>
            </w:tcBorders>
            <w:shd w:val="clear" w:color="auto" w:fill="auto"/>
            <w:noWrap/>
            <w:vAlign w:val="bottom"/>
            <w:hideMark/>
          </w:tcPr>
          <w:p w14:paraId="7D594AA1"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14:paraId="6591066F"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c>
          <w:tcPr>
            <w:tcW w:w="920" w:type="dxa"/>
            <w:tcBorders>
              <w:top w:val="nil"/>
              <w:left w:val="nil"/>
              <w:bottom w:val="nil"/>
              <w:right w:val="nil"/>
            </w:tcBorders>
            <w:shd w:val="clear" w:color="auto" w:fill="auto"/>
            <w:noWrap/>
            <w:vAlign w:val="bottom"/>
            <w:hideMark/>
          </w:tcPr>
          <w:p w14:paraId="07B0CB96"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14:paraId="247EE541"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14:paraId="332DA516"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14:paraId="792318DA"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84 </w:t>
            </w:r>
          </w:p>
        </w:tc>
      </w:tr>
      <w:tr w:rsidR="00A23F7A" w:rsidRPr="00E327D5" w14:paraId="759CBBA8" w14:textId="77777777" w:rsidTr="00B5765E">
        <w:trPr>
          <w:trHeight w:val="180"/>
        </w:trPr>
        <w:tc>
          <w:tcPr>
            <w:tcW w:w="680" w:type="dxa"/>
            <w:tcBorders>
              <w:top w:val="nil"/>
              <w:left w:val="nil"/>
              <w:bottom w:val="nil"/>
              <w:right w:val="nil"/>
            </w:tcBorders>
            <w:shd w:val="clear" w:color="auto" w:fill="auto"/>
            <w:noWrap/>
            <w:vAlign w:val="bottom"/>
            <w:hideMark/>
          </w:tcPr>
          <w:p w14:paraId="2D94E63D"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w:t>
            </w:r>
          </w:p>
        </w:tc>
        <w:tc>
          <w:tcPr>
            <w:tcW w:w="760" w:type="dxa"/>
            <w:tcBorders>
              <w:top w:val="nil"/>
              <w:left w:val="nil"/>
              <w:bottom w:val="nil"/>
              <w:right w:val="nil"/>
            </w:tcBorders>
            <w:shd w:val="clear" w:color="auto" w:fill="auto"/>
            <w:noWrap/>
            <w:vAlign w:val="bottom"/>
            <w:hideMark/>
          </w:tcPr>
          <w:p w14:paraId="44516B1B"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w:t>
            </w:r>
          </w:p>
        </w:tc>
        <w:tc>
          <w:tcPr>
            <w:tcW w:w="820" w:type="dxa"/>
            <w:tcBorders>
              <w:top w:val="nil"/>
              <w:left w:val="nil"/>
              <w:bottom w:val="nil"/>
              <w:right w:val="nil"/>
            </w:tcBorders>
            <w:shd w:val="clear" w:color="auto" w:fill="auto"/>
            <w:noWrap/>
            <w:vAlign w:val="bottom"/>
            <w:hideMark/>
          </w:tcPr>
          <w:p w14:paraId="0286C673"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w:t>
            </w:r>
          </w:p>
        </w:tc>
        <w:tc>
          <w:tcPr>
            <w:tcW w:w="920" w:type="dxa"/>
            <w:tcBorders>
              <w:top w:val="nil"/>
              <w:left w:val="nil"/>
              <w:bottom w:val="nil"/>
              <w:right w:val="nil"/>
            </w:tcBorders>
            <w:shd w:val="clear" w:color="auto" w:fill="auto"/>
            <w:noWrap/>
            <w:vAlign w:val="bottom"/>
            <w:hideMark/>
          </w:tcPr>
          <w:p w14:paraId="0777E2E0"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w:t>
            </w:r>
          </w:p>
        </w:tc>
        <w:tc>
          <w:tcPr>
            <w:tcW w:w="1000" w:type="dxa"/>
            <w:tcBorders>
              <w:top w:val="nil"/>
              <w:left w:val="nil"/>
              <w:bottom w:val="nil"/>
              <w:right w:val="nil"/>
            </w:tcBorders>
            <w:shd w:val="clear" w:color="auto" w:fill="auto"/>
            <w:noWrap/>
            <w:vAlign w:val="bottom"/>
            <w:hideMark/>
          </w:tcPr>
          <w:p w14:paraId="1D476E97"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w:t>
            </w:r>
          </w:p>
        </w:tc>
        <w:tc>
          <w:tcPr>
            <w:tcW w:w="1000" w:type="dxa"/>
            <w:tcBorders>
              <w:top w:val="nil"/>
              <w:left w:val="nil"/>
              <w:bottom w:val="nil"/>
              <w:right w:val="nil"/>
            </w:tcBorders>
            <w:shd w:val="clear" w:color="auto" w:fill="auto"/>
            <w:noWrap/>
            <w:vAlign w:val="bottom"/>
            <w:hideMark/>
          </w:tcPr>
          <w:p w14:paraId="586A5EB4"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w:t>
            </w:r>
          </w:p>
        </w:tc>
        <w:tc>
          <w:tcPr>
            <w:tcW w:w="760" w:type="dxa"/>
            <w:tcBorders>
              <w:top w:val="nil"/>
              <w:left w:val="nil"/>
              <w:bottom w:val="nil"/>
              <w:right w:val="nil"/>
            </w:tcBorders>
            <w:shd w:val="clear" w:color="auto" w:fill="auto"/>
            <w:noWrap/>
            <w:vAlign w:val="bottom"/>
            <w:hideMark/>
          </w:tcPr>
          <w:p w14:paraId="03BFF167"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w:t>
            </w:r>
          </w:p>
        </w:tc>
      </w:tr>
      <w:tr w:rsidR="00A23F7A" w:rsidRPr="00E327D5" w14:paraId="67AC29BA" w14:textId="77777777" w:rsidTr="00B5765E">
        <w:trPr>
          <w:trHeight w:val="180"/>
        </w:trPr>
        <w:tc>
          <w:tcPr>
            <w:tcW w:w="680" w:type="dxa"/>
            <w:tcBorders>
              <w:top w:val="nil"/>
              <w:left w:val="nil"/>
              <w:bottom w:val="nil"/>
              <w:right w:val="nil"/>
            </w:tcBorders>
            <w:shd w:val="clear" w:color="auto" w:fill="auto"/>
            <w:noWrap/>
            <w:vAlign w:val="bottom"/>
            <w:hideMark/>
          </w:tcPr>
          <w:p w14:paraId="18D80190"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14:paraId="31C0A996"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14:paraId="4736A2C7"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c>
          <w:tcPr>
            <w:tcW w:w="920" w:type="dxa"/>
            <w:tcBorders>
              <w:top w:val="nil"/>
              <w:left w:val="nil"/>
              <w:bottom w:val="nil"/>
              <w:right w:val="nil"/>
            </w:tcBorders>
            <w:shd w:val="clear" w:color="auto" w:fill="auto"/>
            <w:noWrap/>
            <w:vAlign w:val="bottom"/>
            <w:hideMark/>
          </w:tcPr>
          <w:p w14:paraId="160F8A7B"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14:paraId="6D405085"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14:paraId="575DF53A"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14:paraId="4A959619"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170 </w:t>
            </w:r>
          </w:p>
        </w:tc>
      </w:tr>
      <w:tr w:rsidR="00A23F7A" w:rsidRPr="00E327D5" w14:paraId="389CA866" w14:textId="77777777" w:rsidTr="00B5765E">
        <w:trPr>
          <w:trHeight w:val="180"/>
        </w:trPr>
        <w:tc>
          <w:tcPr>
            <w:tcW w:w="680" w:type="dxa"/>
            <w:tcBorders>
              <w:top w:val="nil"/>
              <w:left w:val="nil"/>
              <w:bottom w:val="nil"/>
              <w:right w:val="nil"/>
            </w:tcBorders>
            <w:shd w:val="clear" w:color="auto" w:fill="auto"/>
            <w:noWrap/>
            <w:vAlign w:val="bottom"/>
            <w:hideMark/>
          </w:tcPr>
          <w:p w14:paraId="52C9ACF2"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14:paraId="1DFC9ABB"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14:paraId="7EC8B11A"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c>
          <w:tcPr>
            <w:tcW w:w="920" w:type="dxa"/>
            <w:tcBorders>
              <w:top w:val="nil"/>
              <w:left w:val="nil"/>
              <w:bottom w:val="nil"/>
              <w:right w:val="nil"/>
            </w:tcBorders>
            <w:shd w:val="clear" w:color="auto" w:fill="auto"/>
            <w:noWrap/>
            <w:vAlign w:val="bottom"/>
            <w:hideMark/>
          </w:tcPr>
          <w:p w14:paraId="743F22FC"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14:paraId="352E1728"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14:paraId="443B2BE1"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14:paraId="2D0F221E"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50 </w:t>
            </w:r>
          </w:p>
        </w:tc>
      </w:tr>
      <w:tr w:rsidR="00A23F7A" w:rsidRPr="00E327D5" w14:paraId="6C6E0817" w14:textId="77777777" w:rsidTr="00B5765E">
        <w:trPr>
          <w:trHeight w:val="180"/>
        </w:trPr>
        <w:tc>
          <w:tcPr>
            <w:tcW w:w="680" w:type="dxa"/>
            <w:tcBorders>
              <w:top w:val="nil"/>
              <w:left w:val="nil"/>
              <w:bottom w:val="nil"/>
              <w:right w:val="nil"/>
            </w:tcBorders>
            <w:shd w:val="clear" w:color="auto" w:fill="auto"/>
            <w:noWrap/>
            <w:vAlign w:val="bottom"/>
            <w:hideMark/>
          </w:tcPr>
          <w:p w14:paraId="6CF5202D"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14:paraId="12E0575C"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14:paraId="43842563"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c>
          <w:tcPr>
            <w:tcW w:w="920" w:type="dxa"/>
            <w:tcBorders>
              <w:top w:val="nil"/>
              <w:left w:val="nil"/>
              <w:bottom w:val="nil"/>
              <w:right w:val="nil"/>
            </w:tcBorders>
            <w:shd w:val="clear" w:color="auto" w:fill="auto"/>
            <w:noWrap/>
            <w:vAlign w:val="bottom"/>
            <w:hideMark/>
          </w:tcPr>
          <w:p w14:paraId="3F9B0CF3"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14:paraId="3A4C92C8"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14:paraId="26A7C798"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14:paraId="0DA0C9E5"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290 </w:t>
            </w:r>
          </w:p>
        </w:tc>
      </w:tr>
      <w:tr w:rsidR="00A23F7A" w:rsidRPr="00E327D5" w14:paraId="0450075F" w14:textId="77777777" w:rsidTr="00B5765E">
        <w:trPr>
          <w:trHeight w:val="180"/>
        </w:trPr>
        <w:tc>
          <w:tcPr>
            <w:tcW w:w="680" w:type="dxa"/>
            <w:tcBorders>
              <w:top w:val="nil"/>
              <w:left w:val="nil"/>
              <w:bottom w:val="nil"/>
              <w:right w:val="nil"/>
            </w:tcBorders>
            <w:shd w:val="clear" w:color="auto" w:fill="auto"/>
            <w:noWrap/>
            <w:vAlign w:val="bottom"/>
            <w:hideMark/>
          </w:tcPr>
          <w:p w14:paraId="54395982"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14:paraId="372BB382"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14:paraId="22924F8E"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c>
          <w:tcPr>
            <w:tcW w:w="920" w:type="dxa"/>
            <w:tcBorders>
              <w:top w:val="nil"/>
              <w:left w:val="nil"/>
              <w:bottom w:val="nil"/>
              <w:right w:val="nil"/>
            </w:tcBorders>
            <w:shd w:val="clear" w:color="auto" w:fill="auto"/>
            <w:noWrap/>
            <w:vAlign w:val="bottom"/>
            <w:hideMark/>
          </w:tcPr>
          <w:p w14:paraId="6202BF71"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14:paraId="1E774F7C"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14:paraId="6230FE12"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14:paraId="0C8FD0F5"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35 </w:t>
            </w:r>
          </w:p>
        </w:tc>
      </w:tr>
      <w:tr w:rsidR="00A23F7A" w:rsidRPr="00E327D5" w14:paraId="77DC7901" w14:textId="77777777" w:rsidTr="00B5765E">
        <w:trPr>
          <w:trHeight w:val="180"/>
        </w:trPr>
        <w:tc>
          <w:tcPr>
            <w:tcW w:w="680" w:type="dxa"/>
            <w:tcBorders>
              <w:top w:val="nil"/>
              <w:left w:val="nil"/>
              <w:bottom w:val="nil"/>
              <w:right w:val="nil"/>
            </w:tcBorders>
            <w:shd w:val="clear" w:color="auto" w:fill="auto"/>
            <w:noWrap/>
            <w:vAlign w:val="bottom"/>
            <w:hideMark/>
          </w:tcPr>
          <w:p w14:paraId="0D377C1D" w14:textId="77777777" w:rsidR="00A23F7A" w:rsidRPr="00E327D5" w:rsidRDefault="00A23F7A" w:rsidP="00B5765E">
            <w:pPr>
              <w:jc w:val="right"/>
              <w:rPr>
                <w:rFonts w:ascii="Arial" w:eastAsia="Times New Roman" w:hAnsi="Arial" w:cs="Arial"/>
                <w:sz w:val="14"/>
                <w:szCs w:val="14"/>
                <w:lang w:eastAsia="sv-SE"/>
              </w:rPr>
            </w:pPr>
          </w:p>
        </w:tc>
        <w:tc>
          <w:tcPr>
            <w:tcW w:w="760" w:type="dxa"/>
            <w:tcBorders>
              <w:top w:val="nil"/>
              <w:left w:val="nil"/>
              <w:bottom w:val="nil"/>
              <w:right w:val="nil"/>
            </w:tcBorders>
            <w:shd w:val="clear" w:color="auto" w:fill="auto"/>
            <w:noWrap/>
            <w:vAlign w:val="bottom"/>
            <w:hideMark/>
          </w:tcPr>
          <w:p w14:paraId="24A12BA5" w14:textId="77777777" w:rsidR="00A23F7A" w:rsidRPr="00E327D5"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56141AE1" w14:textId="77777777" w:rsidR="00A23F7A" w:rsidRPr="00E327D5" w:rsidRDefault="00A23F7A" w:rsidP="00B5765E">
            <w:pPr>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5C57FD95" w14:textId="77777777" w:rsidR="00A23F7A" w:rsidRPr="00E327D5"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36A820C9" w14:textId="77777777" w:rsidR="00A23F7A" w:rsidRPr="00E327D5"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6AFE88D2" w14:textId="77777777" w:rsidR="00A23F7A" w:rsidRPr="00E327D5" w:rsidRDefault="00A23F7A" w:rsidP="00B5765E">
            <w:pPr>
              <w:rPr>
                <w:rFonts w:eastAsia="Times New Roman" w:cs="Times New Roman"/>
                <w:lang w:eastAsia="sv-SE"/>
              </w:rPr>
            </w:pPr>
          </w:p>
        </w:tc>
        <w:tc>
          <w:tcPr>
            <w:tcW w:w="760" w:type="dxa"/>
            <w:tcBorders>
              <w:top w:val="nil"/>
              <w:left w:val="nil"/>
              <w:bottom w:val="nil"/>
              <w:right w:val="nil"/>
            </w:tcBorders>
            <w:shd w:val="clear" w:color="auto" w:fill="auto"/>
            <w:noWrap/>
            <w:vAlign w:val="bottom"/>
            <w:hideMark/>
          </w:tcPr>
          <w:p w14:paraId="41D3DD45" w14:textId="77777777" w:rsidR="00A23F7A" w:rsidRPr="00E327D5" w:rsidRDefault="00A23F7A" w:rsidP="00B5765E">
            <w:pPr>
              <w:rPr>
                <w:rFonts w:eastAsia="Times New Roman" w:cs="Times New Roman"/>
                <w:lang w:eastAsia="sv-SE"/>
              </w:rPr>
            </w:pPr>
          </w:p>
        </w:tc>
      </w:tr>
      <w:tr w:rsidR="00A23F7A" w:rsidRPr="00E327D5" w14:paraId="2205EA12" w14:textId="77777777" w:rsidTr="00B5765E">
        <w:trPr>
          <w:trHeight w:val="180"/>
        </w:trPr>
        <w:tc>
          <w:tcPr>
            <w:tcW w:w="680" w:type="dxa"/>
            <w:tcBorders>
              <w:top w:val="nil"/>
              <w:left w:val="nil"/>
              <w:bottom w:val="nil"/>
              <w:right w:val="nil"/>
            </w:tcBorders>
            <w:shd w:val="clear" w:color="auto" w:fill="auto"/>
            <w:noWrap/>
            <w:vAlign w:val="bottom"/>
            <w:hideMark/>
          </w:tcPr>
          <w:p w14:paraId="601B0C81" w14:textId="3B433862" w:rsidR="00A23F7A" w:rsidRPr="00E327D5" w:rsidRDefault="00A23F7A" w:rsidP="00B5765E">
            <w:pPr>
              <w:jc w:val="right"/>
              <w:rPr>
                <w:rFonts w:ascii="Arial" w:eastAsia="Times New Roman" w:hAnsi="Arial" w:cs="Arial"/>
                <w:b/>
                <w:bCs/>
                <w:sz w:val="14"/>
                <w:szCs w:val="14"/>
                <w:lang w:eastAsia="sv-SE"/>
              </w:rPr>
            </w:pPr>
            <w:r w:rsidRPr="00E327D5">
              <w:rPr>
                <w:rFonts w:ascii="Arial" w:eastAsia="Times New Roman" w:hAnsi="Arial" w:cs="Arial"/>
                <w:b/>
                <w:bCs/>
                <w:sz w:val="14"/>
                <w:szCs w:val="14"/>
                <w:lang w:eastAsia="sv-SE"/>
              </w:rPr>
              <w:t>1 2</w:t>
            </w:r>
            <w:r w:rsidR="00835F2E">
              <w:rPr>
                <w:rFonts w:ascii="Arial" w:eastAsia="Times New Roman" w:hAnsi="Arial" w:cs="Arial"/>
                <w:b/>
                <w:bCs/>
                <w:sz w:val="14"/>
                <w:szCs w:val="14"/>
                <w:lang w:eastAsia="sv-SE"/>
              </w:rPr>
              <w:t>80</w:t>
            </w:r>
            <w:r w:rsidRPr="00E327D5">
              <w:rPr>
                <w:rFonts w:ascii="Arial" w:eastAsia="Times New Roman" w:hAnsi="Arial" w:cs="Arial"/>
                <w:b/>
                <w:bCs/>
                <w:sz w:val="14"/>
                <w:szCs w:val="14"/>
                <w:lang w:eastAsia="sv-SE"/>
              </w:rPr>
              <w:t xml:space="preserve"> </w:t>
            </w:r>
          </w:p>
        </w:tc>
        <w:tc>
          <w:tcPr>
            <w:tcW w:w="760" w:type="dxa"/>
            <w:tcBorders>
              <w:top w:val="nil"/>
              <w:left w:val="nil"/>
              <w:bottom w:val="nil"/>
              <w:right w:val="nil"/>
            </w:tcBorders>
            <w:shd w:val="clear" w:color="auto" w:fill="auto"/>
            <w:noWrap/>
            <w:vAlign w:val="bottom"/>
            <w:hideMark/>
          </w:tcPr>
          <w:p w14:paraId="08BB957F" w14:textId="0C1BEB63" w:rsidR="00A23F7A" w:rsidRPr="00E327D5" w:rsidRDefault="00835F2E" w:rsidP="00B5765E">
            <w:pPr>
              <w:jc w:val="right"/>
              <w:rPr>
                <w:rFonts w:ascii="Arial" w:eastAsia="Times New Roman" w:hAnsi="Arial" w:cs="Arial"/>
                <w:b/>
                <w:bCs/>
                <w:sz w:val="14"/>
                <w:szCs w:val="14"/>
                <w:lang w:eastAsia="sv-SE"/>
              </w:rPr>
            </w:pPr>
            <w:r>
              <w:rPr>
                <w:rFonts w:ascii="Arial" w:eastAsia="Times New Roman" w:hAnsi="Arial" w:cs="Arial"/>
                <w:b/>
                <w:bCs/>
                <w:sz w:val="14"/>
                <w:szCs w:val="14"/>
                <w:lang w:eastAsia="sv-SE"/>
              </w:rPr>
              <w:t>31</w:t>
            </w:r>
            <w:r w:rsidR="00A23F7A" w:rsidRPr="00E327D5">
              <w:rPr>
                <w:rFonts w:ascii="Arial" w:eastAsia="Times New Roman" w:hAnsi="Arial" w:cs="Arial"/>
                <w:b/>
                <w:bCs/>
                <w:sz w:val="14"/>
                <w:szCs w:val="14"/>
                <w:lang w:eastAsia="sv-SE"/>
              </w:rPr>
              <w:t xml:space="preserve"> </w:t>
            </w:r>
          </w:p>
        </w:tc>
        <w:tc>
          <w:tcPr>
            <w:tcW w:w="820" w:type="dxa"/>
            <w:tcBorders>
              <w:top w:val="nil"/>
              <w:left w:val="nil"/>
              <w:bottom w:val="nil"/>
              <w:right w:val="nil"/>
            </w:tcBorders>
            <w:shd w:val="clear" w:color="auto" w:fill="auto"/>
            <w:noWrap/>
            <w:vAlign w:val="bottom"/>
            <w:hideMark/>
          </w:tcPr>
          <w:p w14:paraId="1F62DA71" w14:textId="29FC650C" w:rsidR="00A23F7A" w:rsidRPr="00E327D5" w:rsidRDefault="00A23F7A" w:rsidP="00B5765E">
            <w:pPr>
              <w:jc w:val="right"/>
              <w:rPr>
                <w:rFonts w:ascii="Arial" w:eastAsia="Times New Roman" w:hAnsi="Arial" w:cs="Arial"/>
                <w:b/>
                <w:bCs/>
                <w:sz w:val="14"/>
                <w:szCs w:val="14"/>
                <w:lang w:eastAsia="sv-SE"/>
              </w:rPr>
            </w:pPr>
            <w:r w:rsidRPr="00E327D5">
              <w:rPr>
                <w:rFonts w:ascii="Arial" w:eastAsia="Times New Roman" w:hAnsi="Arial" w:cs="Arial"/>
                <w:b/>
                <w:bCs/>
                <w:sz w:val="14"/>
                <w:szCs w:val="14"/>
                <w:lang w:eastAsia="sv-SE"/>
              </w:rPr>
              <w:t xml:space="preserve">1 </w:t>
            </w:r>
            <w:r w:rsidR="00835F2E">
              <w:rPr>
                <w:rFonts w:ascii="Arial" w:eastAsia="Times New Roman" w:hAnsi="Arial" w:cs="Arial"/>
                <w:b/>
                <w:bCs/>
                <w:sz w:val="14"/>
                <w:szCs w:val="14"/>
                <w:lang w:eastAsia="sv-SE"/>
              </w:rPr>
              <w:t>221</w:t>
            </w:r>
            <w:r w:rsidRPr="00E327D5">
              <w:rPr>
                <w:rFonts w:ascii="Arial" w:eastAsia="Times New Roman" w:hAnsi="Arial" w:cs="Arial"/>
                <w:b/>
                <w:bCs/>
                <w:sz w:val="14"/>
                <w:szCs w:val="14"/>
                <w:lang w:eastAsia="sv-SE"/>
              </w:rPr>
              <w:t xml:space="preserve"> </w:t>
            </w:r>
          </w:p>
        </w:tc>
        <w:tc>
          <w:tcPr>
            <w:tcW w:w="920" w:type="dxa"/>
            <w:tcBorders>
              <w:top w:val="nil"/>
              <w:left w:val="nil"/>
              <w:bottom w:val="nil"/>
              <w:right w:val="nil"/>
            </w:tcBorders>
            <w:shd w:val="clear" w:color="auto" w:fill="auto"/>
            <w:noWrap/>
            <w:vAlign w:val="bottom"/>
            <w:hideMark/>
          </w:tcPr>
          <w:p w14:paraId="2E62E875" w14:textId="2A2D1B9C" w:rsidR="00A23F7A" w:rsidRPr="00E327D5" w:rsidRDefault="00A23F7A" w:rsidP="00B5765E">
            <w:pPr>
              <w:jc w:val="right"/>
              <w:rPr>
                <w:rFonts w:ascii="Arial" w:eastAsia="Times New Roman" w:hAnsi="Arial" w:cs="Arial"/>
                <w:b/>
                <w:bCs/>
                <w:sz w:val="14"/>
                <w:szCs w:val="14"/>
                <w:lang w:eastAsia="sv-SE"/>
              </w:rPr>
            </w:pPr>
            <w:r w:rsidRPr="00E327D5">
              <w:rPr>
                <w:rFonts w:ascii="Arial" w:eastAsia="Times New Roman" w:hAnsi="Arial" w:cs="Arial"/>
                <w:b/>
                <w:bCs/>
                <w:sz w:val="14"/>
                <w:szCs w:val="14"/>
                <w:lang w:eastAsia="sv-SE"/>
              </w:rPr>
              <w:t>3 1</w:t>
            </w:r>
            <w:r w:rsidR="00835F2E">
              <w:rPr>
                <w:rFonts w:ascii="Arial" w:eastAsia="Times New Roman" w:hAnsi="Arial" w:cs="Arial"/>
                <w:b/>
                <w:bCs/>
                <w:sz w:val="14"/>
                <w:szCs w:val="14"/>
                <w:lang w:eastAsia="sv-SE"/>
              </w:rPr>
              <w:t>55</w:t>
            </w:r>
            <w:r w:rsidRPr="00E327D5">
              <w:rPr>
                <w:rFonts w:ascii="Arial" w:eastAsia="Times New Roman" w:hAnsi="Arial" w:cs="Arial"/>
                <w:b/>
                <w:bCs/>
                <w:sz w:val="14"/>
                <w:szCs w:val="14"/>
                <w:lang w:eastAsia="sv-SE"/>
              </w:rPr>
              <w:t xml:space="preserve"> </w:t>
            </w:r>
          </w:p>
        </w:tc>
        <w:tc>
          <w:tcPr>
            <w:tcW w:w="1000" w:type="dxa"/>
            <w:tcBorders>
              <w:top w:val="nil"/>
              <w:left w:val="nil"/>
              <w:bottom w:val="nil"/>
              <w:right w:val="nil"/>
            </w:tcBorders>
            <w:shd w:val="clear" w:color="auto" w:fill="auto"/>
            <w:noWrap/>
            <w:vAlign w:val="bottom"/>
            <w:hideMark/>
          </w:tcPr>
          <w:p w14:paraId="237CAE51" w14:textId="77777777" w:rsidR="00A23F7A" w:rsidRPr="00E327D5" w:rsidRDefault="00A23F7A" w:rsidP="00B5765E">
            <w:pPr>
              <w:jc w:val="right"/>
              <w:rPr>
                <w:rFonts w:ascii="Arial" w:eastAsia="Times New Roman" w:hAnsi="Arial" w:cs="Arial"/>
                <w:b/>
                <w:bCs/>
                <w:sz w:val="14"/>
                <w:szCs w:val="14"/>
                <w:lang w:eastAsia="sv-SE"/>
              </w:rPr>
            </w:pPr>
            <w:r w:rsidRPr="00E327D5">
              <w:rPr>
                <w:rFonts w:ascii="Arial" w:eastAsia="Times New Roman" w:hAnsi="Arial" w:cs="Arial"/>
                <w:b/>
                <w:bCs/>
                <w:sz w:val="14"/>
                <w:szCs w:val="14"/>
                <w:lang w:eastAsia="sv-SE"/>
              </w:rPr>
              <w:t xml:space="preserve">80 </w:t>
            </w:r>
          </w:p>
        </w:tc>
        <w:tc>
          <w:tcPr>
            <w:tcW w:w="1000" w:type="dxa"/>
            <w:tcBorders>
              <w:top w:val="nil"/>
              <w:left w:val="nil"/>
              <w:bottom w:val="nil"/>
              <w:right w:val="nil"/>
            </w:tcBorders>
            <w:shd w:val="clear" w:color="auto" w:fill="auto"/>
            <w:noWrap/>
            <w:vAlign w:val="bottom"/>
            <w:hideMark/>
          </w:tcPr>
          <w:p w14:paraId="01381CCA" w14:textId="77777777" w:rsidR="00A23F7A" w:rsidRPr="00E327D5" w:rsidRDefault="00A23F7A" w:rsidP="00B5765E">
            <w:pPr>
              <w:jc w:val="right"/>
              <w:rPr>
                <w:rFonts w:ascii="Arial" w:eastAsia="Times New Roman" w:hAnsi="Arial" w:cs="Arial"/>
                <w:b/>
                <w:bCs/>
                <w:sz w:val="14"/>
                <w:szCs w:val="14"/>
                <w:lang w:eastAsia="sv-SE"/>
              </w:rPr>
            </w:pPr>
            <w:r w:rsidRPr="00E327D5">
              <w:rPr>
                <w:rFonts w:ascii="Arial" w:eastAsia="Times New Roman" w:hAnsi="Arial" w:cs="Arial"/>
                <w:b/>
                <w:bCs/>
                <w:sz w:val="14"/>
                <w:szCs w:val="14"/>
                <w:lang w:eastAsia="sv-SE"/>
              </w:rPr>
              <w:t xml:space="preserve">- 65 </w:t>
            </w:r>
          </w:p>
        </w:tc>
        <w:tc>
          <w:tcPr>
            <w:tcW w:w="760" w:type="dxa"/>
            <w:tcBorders>
              <w:top w:val="nil"/>
              <w:left w:val="nil"/>
              <w:bottom w:val="nil"/>
              <w:right w:val="nil"/>
            </w:tcBorders>
            <w:shd w:val="clear" w:color="auto" w:fill="auto"/>
            <w:noWrap/>
            <w:vAlign w:val="bottom"/>
            <w:hideMark/>
          </w:tcPr>
          <w:p w14:paraId="60B5302C" w14:textId="75EB5DD6" w:rsidR="00A23F7A" w:rsidRPr="00E327D5" w:rsidRDefault="00A23F7A" w:rsidP="00B5765E">
            <w:pPr>
              <w:jc w:val="right"/>
              <w:rPr>
                <w:rFonts w:ascii="Arial" w:eastAsia="Times New Roman" w:hAnsi="Arial" w:cs="Arial"/>
                <w:b/>
                <w:bCs/>
                <w:sz w:val="14"/>
                <w:szCs w:val="14"/>
                <w:lang w:eastAsia="sv-SE"/>
              </w:rPr>
            </w:pPr>
            <w:r w:rsidRPr="00E327D5">
              <w:rPr>
                <w:rFonts w:ascii="Arial" w:eastAsia="Times New Roman" w:hAnsi="Arial" w:cs="Arial"/>
                <w:b/>
                <w:bCs/>
                <w:sz w:val="14"/>
                <w:szCs w:val="14"/>
                <w:lang w:eastAsia="sv-SE"/>
              </w:rPr>
              <w:t>3</w:t>
            </w:r>
            <w:r w:rsidR="00835F2E">
              <w:rPr>
                <w:rFonts w:ascii="Arial" w:eastAsia="Times New Roman" w:hAnsi="Arial" w:cs="Arial"/>
                <w:b/>
                <w:bCs/>
                <w:sz w:val="14"/>
                <w:szCs w:val="14"/>
                <w:lang w:eastAsia="sv-SE"/>
              </w:rPr>
              <w:t>4</w:t>
            </w:r>
            <w:r w:rsidRPr="00E327D5">
              <w:rPr>
                <w:rFonts w:ascii="Arial" w:eastAsia="Times New Roman" w:hAnsi="Arial" w:cs="Arial"/>
                <w:b/>
                <w:bCs/>
                <w:sz w:val="14"/>
                <w:szCs w:val="14"/>
                <w:lang w:eastAsia="sv-SE"/>
              </w:rPr>
              <w:t xml:space="preserve"> 2</w:t>
            </w:r>
            <w:r w:rsidR="00835F2E">
              <w:rPr>
                <w:rFonts w:ascii="Arial" w:eastAsia="Times New Roman" w:hAnsi="Arial" w:cs="Arial"/>
                <w:b/>
                <w:bCs/>
                <w:sz w:val="14"/>
                <w:szCs w:val="14"/>
                <w:lang w:eastAsia="sv-SE"/>
              </w:rPr>
              <w:t>85</w:t>
            </w:r>
            <w:r w:rsidRPr="00E327D5">
              <w:rPr>
                <w:rFonts w:ascii="Arial" w:eastAsia="Times New Roman" w:hAnsi="Arial" w:cs="Arial"/>
                <w:b/>
                <w:bCs/>
                <w:sz w:val="14"/>
                <w:szCs w:val="14"/>
                <w:lang w:eastAsia="sv-SE"/>
              </w:rPr>
              <w:t xml:space="preserve"> </w:t>
            </w:r>
          </w:p>
        </w:tc>
      </w:tr>
      <w:tr w:rsidR="00A23F7A" w:rsidRPr="00E327D5" w14:paraId="37F701D3" w14:textId="77777777" w:rsidTr="00B5765E">
        <w:trPr>
          <w:trHeight w:val="180"/>
        </w:trPr>
        <w:tc>
          <w:tcPr>
            <w:tcW w:w="680" w:type="dxa"/>
            <w:tcBorders>
              <w:top w:val="nil"/>
              <w:left w:val="nil"/>
              <w:bottom w:val="nil"/>
              <w:right w:val="nil"/>
            </w:tcBorders>
            <w:shd w:val="clear" w:color="auto" w:fill="auto"/>
            <w:noWrap/>
            <w:vAlign w:val="bottom"/>
            <w:hideMark/>
          </w:tcPr>
          <w:p w14:paraId="57F16A90" w14:textId="77777777" w:rsidR="00A23F7A" w:rsidRPr="00E327D5" w:rsidRDefault="00A23F7A" w:rsidP="00B5765E">
            <w:pPr>
              <w:jc w:val="right"/>
              <w:rPr>
                <w:rFonts w:ascii="Arial" w:eastAsia="Times New Roman" w:hAnsi="Arial" w:cs="Arial"/>
                <w:b/>
                <w:bCs/>
                <w:sz w:val="14"/>
                <w:szCs w:val="14"/>
                <w:lang w:eastAsia="sv-SE"/>
              </w:rPr>
            </w:pPr>
          </w:p>
        </w:tc>
        <w:tc>
          <w:tcPr>
            <w:tcW w:w="760" w:type="dxa"/>
            <w:tcBorders>
              <w:top w:val="nil"/>
              <w:left w:val="nil"/>
              <w:bottom w:val="nil"/>
              <w:right w:val="nil"/>
            </w:tcBorders>
            <w:shd w:val="clear" w:color="auto" w:fill="auto"/>
            <w:noWrap/>
            <w:vAlign w:val="bottom"/>
            <w:hideMark/>
          </w:tcPr>
          <w:p w14:paraId="6391EEBA" w14:textId="77777777" w:rsidR="00A23F7A" w:rsidRPr="00E327D5"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70803C4B" w14:textId="77777777" w:rsidR="00A23F7A" w:rsidRPr="00E327D5" w:rsidRDefault="00A23F7A" w:rsidP="00B5765E">
            <w:pPr>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02960A94" w14:textId="77777777" w:rsidR="00A23F7A" w:rsidRPr="00E327D5"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512070A9" w14:textId="77777777" w:rsidR="00A23F7A" w:rsidRPr="00E327D5"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648ED345" w14:textId="77777777" w:rsidR="00A23F7A" w:rsidRPr="00E327D5" w:rsidRDefault="00A23F7A" w:rsidP="00B5765E">
            <w:pPr>
              <w:rPr>
                <w:rFonts w:eastAsia="Times New Roman" w:cs="Times New Roman"/>
                <w:lang w:eastAsia="sv-SE"/>
              </w:rPr>
            </w:pPr>
          </w:p>
        </w:tc>
        <w:tc>
          <w:tcPr>
            <w:tcW w:w="760" w:type="dxa"/>
            <w:tcBorders>
              <w:top w:val="nil"/>
              <w:left w:val="nil"/>
              <w:bottom w:val="nil"/>
              <w:right w:val="nil"/>
            </w:tcBorders>
            <w:shd w:val="clear" w:color="auto" w:fill="auto"/>
            <w:noWrap/>
            <w:vAlign w:val="bottom"/>
            <w:hideMark/>
          </w:tcPr>
          <w:p w14:paraId="564BE0AC" w14:textId="77777777" w:rsidR="00A23F7A" w:rsidRPr="00E327D5" w:rsidRDefault="00A23F7A" w:rsidP="00B5765E">
            <w:pPr>
              <w:rPr>
                <w:rFonts w:eastAsia="Times New Roman" w:cs="Times New Roman"/>
                <w:lang w:eastAsia="sv-SE"/>
              </w:rPr>
            </w:pPr>
          </w:p>
        </w:tc>
      </w:tr>
      <w:tr w:rsidR="00A23F7A" w:rsidRPr="00E327D5" w14:paraId="19C4F495" w14:textId="77777777" w:rsidTr="00B5765E">
        <w:trPr>
          <w:trHeight w:val="180"/>
        </w:trPr>
        <w:tc>
          <w:tcPr>
            <w:tcW w:w="680" w:type="dxa"/>
            <w:tcBorders>
              <w:top w:val="nil"/>
              <w:left w:val="nil"/>
              <w:bottom w:val="nil"/>
              <w:right w:val="nil"/>
            </w:tcBorders>
            <w:shd w:val="clear" w:color="auto" w:fill="auto"/>
            <w:noWrap/>
            <w:vAlign w:val="bottom"/>
            <w:hideMark/>
          </w:tcPr>
          <w:p w14:paraId="1A0DBF3E" w14:textId="77777777" w:rsidR="00A23F7A" w:rsidRPr="00E327D5" w:rsidRDefault="00A23F7A" w:rsidP="00B5765E">
            <w:pPr>
              <w:rPr>
                <w:rFonts w:eastAsia="Times New Roman" w:cs="Times New Roman"/>
                <w:lang w:eastAsia="sv-SE"/>
              </w:rPr>
            </w:pPr>
          </w:p>
        </w:tc>
        <w:tc>
          <w:tcPr>
            <w:tcW w:w="760" w:type="dxa"/>
            <w:tcBorders>
              <w:top w:val="nil"/>
              <w:left w:val="nil"/>
              <w:bottom w:val="nil"/>
              <w:right w:val="nil"/>
            </w:tcBorders>
            <w:shd w:val="clear" w:color="auto" w:fill="auto"/>
            <w:noWrap/>
            <w:vAlign w:val="bottom"/>
            <w:hideMark/>
          </w:tcPr>
          <w:p w14:paraId="1C6E5ADC" w14:textId="77777777" w:rsidR="00A23F7A" w:rsidRPr="00E327D5"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50A05947" w14:textId="77777777" w:rsidR="00A23F7A" w:rsidRPr="00E327D5" w:rsidRDefault="00A23F7A" w:rsidP="00B5765E">
            <w:pPr>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328DCAD7" w14:textId="77777777" w:rsidR="00A23F7A" w:rsidRPr="00E327D5"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04AB6FFA" w14:textId="77777777" w:rsidR="00A23F7A" w:rsidRPr="00E327D5"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3FF38371" w14:textId="77777777" w:rsidR="00A23F7A" w:rsidRPr="00E327D5" w:rsidRDefault="00A23F7A" w:rsidP="00B5765E">
            <w:pPr>
              <w:rPr>
                <w:rFonts w:eastAsia="Times New Roman" w:cs="Times New Roman"/>
                <w:lang w:eastAsia="sv-SE"/>
              </w:rPr>
            </w:pPr>
          </w:p>
        </w:tc>
        <w:tc>
          <w:tcPr>
            <w:tcW w:w="760" w:type="dxa"/>
            <w:tcBorders>
              <w:top w:val="nil"/>
              <w:left w:val="nil"/>
              <w:bottom w:val="nil"/>
              <w:right w:val="nil"/>
            </w:tcBorders>
            <w:shd w:val="clear" w:color="auto" w:fill="auto"/>
            <w:noWrap/>
            <w:vAlign w:val="bottom"/>
            <w:hideMark/>
          </w:tcPr>
          <w:p w14:paraId="7C0653AC" w14:textId="77777777" w:rsidR="00A23F7A" w:rsidRPr="00E327D5" w:rsidRDefault="00A23F7A" w:rsidP="00B5765E">
            <w:pPr>
              <w:rPr>
                <w:rFonts w:eastAsia="Times New Roman" w:cs="Times New Roman"/>
                <w:lang w:eastAsia="sv-SE"/>
              </w:rPr>
            </w:pPr>
          </w:p>
        </w:tc>
      </w:tr>
      <w:tr w:rsidR="00A23F7A" w:rsidRPr="00E327D5" w14:paraId="4A130283" w14:textId="77777777" w:rsidTr="00B5765E">
        <w:trPr>
          <w:trHeight w:val="180"/>
        </w:trPr>
        <w:tc>
          <w:tcPr>
            <w:tcW w:w="680" w:type="dxa"/>
            <w:tcBorders>
              <w:top w:val="nil"/>
              <w:left w:val="nil"/>
              <w:bottom w:val="nil"/>
              <w:right w:val="nil"/>
            </w:tcBorders>
            <w:shd w:val="clear" w:color="auto" w:fill="auto"/>
            <w:noWrap/>
            <w:vAlign w:val="bottom"/>
            <w:hideMark/>
          </w:tcPr>
          <w:p w14:paraId="33E7BECA" w14:textId="77777777" w:rsidR="00A23F7A" w:rsidRPr="00E327D5" w:rsidRDefault="00A23F7A" w:rsidP="00B5765E">
            <w:pPr>
              <w:rPr>
                <w:rFonts w:eastAsia="Times New Roman" w:cs="Times New Roman"/>
                <w:lang w:eastAsia="sv-SE"/>
              </w:rPr>
            </w:pPr>
          </w:p>
        </w:tc>
        <w:tc>
          <w:tcPr>
            <w:tcW w:w="760" w:type="dxa"/>
            <w:tcBorders>
              <w:top w:val="nil"/>
              <w:left w:val="nil"/>
              <w:bottom w:val="nil"/>
              <w:right w:val="nil"/>
            </w:tcBorders>
            <w:shd w:val="clear" w:color="auto" w:fill="auto"/>
            <w:noWrap/>
            <w:vAlign w:val="bottom"/>
            <w:hideMark/>
          </w:tcPr>
          <w:p w14:paraId="5C8F09DF" w14:textId="77777777" w:rsidR="00A23F7A" w:rsidRPr="00E327D5"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767A9C94" w14:textId="77777777" w:rsidR="00A23F7A" w:rsidRPr="00E327D5" w:rsidRDefault="00A23F7A" w:rsidP="00B5765E">
            <w:pPr>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58D5E189" w14:textId="77777777" w:rsidR="00A23F7A" w:rsidRPr="00E327D5"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203A23B5" w14:textId="77777777" w:rsidR="00A23F7A" w:rsidRPr="00E327D5"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71788F8C" w14:textId="77777777" w:rsidR="00A23F7A" w:rsidRPr="00E327D5" w:rsidRDefault="00A23F7A" w:rsidP="00B5765E">
            <w:pPr>
              <w:rPr>
                <w:rFonts w:eastAsia="Times New Roman" w:cs="Times New Roman"/>
                <w:lang w:eastAsia="sv-SE"/>
              </w:rPr>
            </w:pPr>
          </w:p>
        </w:tc>
        <w:tc>
          <w:tcPr>
            <w:tcW w:w="760" w:type="dxa"/>
            <w:tcBorders>
              <w:top w:val="nil"/>
              <w:left w:val="nil"/>
              <w:bottom w:val="nil"/>
              <w:right w:val="nil"/>
            </w:tcBorders>
            <w:shd w:val="clear" w:color="auto" w:fill="auto"/>
            <w:noWrap/>
            <w:vAlign w:val="bottom"/>
            <w:hideMark/>
          </w:tcPr>
          <w:p w14:paraId="3927E1ED" w14:textId="77777777" w:rsidR="00A23F7A" w:rsidRPr="00E327D5" w:rsidRDefault="00A23F7A" w:rsidP="00B5765E">
            <w:pPr>
              <w:rPr>
                <w:rFonts w:eastAsia="Times New Roman" w:cs="Times New Roman"/>
                <w:lang w:eastAsia="sv-SE"/>
              </w:rPr>
            </w:pPr>
          </w:p>
        </w:tc>
      </w:tr>
      <w:tr w:rsidR="00A23F7A" w:rsidRPr="00E327D5" w14:paraId="1A7A9237" w14:textId="77777777" w:rsidTr="00B5765E">
        <w:trPr>
          <w:trHeight w:val="180"/>
        </w:trPr>
        <w:tc>
          <w:tcPr>
            <w:tcW w:w="680" w:type="dxa"/>
            <w:tcBorders>
              <w:top w:val="nil"/>
              <w:left w:val="nil"/>
              <w:bottom w:val="nil"/>
              <w:right w:val="nil"/>
            </w:tcBorders>
            <w:shd w:val="clear" w:color="auto" w:fill="auto"/>
            <w:noWrap/>
            <w:vAlign w:val="bottom"/>
            <w:hideMark/>
          </w:tcPr>
          <w:p w14:paraId="56542505" w14:textId="77777777" w:rsidR="00A23F7A" w:rsidRPr="00E327D5" w:rsidRDefault="00A23F7A" w:rsidP="00B5765E">
            <w:pPr>
              <w:rPr>
                <w:rFonts w:eastAsia="Times New Roman" w:cs="Times New Roman"/>
                <w:lang w:eastAsia="sv-SE"/>
              </w:rPr>
            </w:pPr>
          </w:p>
        </w:tc>
        <w:tc>
          <w:tcPr>
            <w:tcW w:w="760" w:type="dxa"/>
            <w:tcBorders>
              <w:top w:val="nil"/>
              <w:left w:val="nil"/>
              <w:bottom w:val="nil"/>
              <w:right w:val="nil"/>
            </w:tcBorders>
            <w:shd w:val="clear" w:color="auto" w:fill="auto"/>
            <w:noWrap/>
            <w:vAlign w:val="bottom"/>
            <w:hideMark/>
          </w:tcPr>
          <w:p w14:paraId="751D0AF4" w14:textId="77777777" w:rsidR="00A23F7A" w:rsidRPr="00E327D5"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763A202F" w14:textId="77777777" w:rsidR="00A23F7A" w:rsidRPr="00E327D5" w:rsidRDefault="00A23F7A" w:rsidP="00B5765E">
            <w:pPr>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2EF19A7E" w14:textId="77777777" w:rsidR="00A23F7A" w:rsidRPr="00E327D5"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05C0B183" w14:textId="77777777" w:rsidR="00A23F7A" w:rsidRPr="00E327D5"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4C66AAFB" w14:textId="77777777" w:rsidR="00A23F7A" w:rsidRPr="00E327D5" w:rsidRDefault="00A23F7A" w:rsidP="00B5765E">
            <w:pPr>
              <w:rPr>
                <w:rFonts w:eastAsia="Times New Roman" w:cs="Times New Roman"/>
                <w:lang w:eastAsia="sv-SE"/>
              </w:rPr>
            </w:pPr>
          </w:p>
        </w:tc>
        <w:tc>
          <w:tcPr>
            <w:tcW w:w="760" w:type="dxa"/>
            <w:tcBorders>
              <w:top w:val="nil"/>
              <w:left w:val="nil"/>
              <w:bottom w:val="nil"/>
              <w:right w:val="nil"/>
            </w:tcBorders>
            <w:shd w:val="clear" w:color="auto" w:fill="auto"/>
            <w:noWrap/>
            <w:vAlign w:val="bottom"/>
            <w:hideMark/>
          </w:tcPr>
          <w:p w14:paraId="19BA4876" w14:textId="77777777" w:rsidR="00A23F7A" w:rsidRPr="00E327D5" w:rsidRDefault="00A23F7A" w:rsidP="00B5765E">
            <w:pPr>
              <w:rPr>
                <w:rFonts w:eastAsia="Times New Roman" w:cs="Times New Roman"/>
                <w:lang w:eastAsia="sv-SE"/>
              </w:rPr>
            </w:pPr>
          </w:p>
        </w:tc>
      </w:tr>
      <w:tr w:rsidR="00A23F7A" w:rsidRPr="00E327D5" w14:paraId="379B363F" w14:textId="77777777" w:rsidTr="00B5765E">
        <w:trPr>
          <w:trHeight w:val="180"/>
        </w:trPr>
        <w:tc>
          <w:tcPr>
            <w:tcW w:w="680" w:type="dxa"/>
            <w:tcBorders>
              <w:top w:val="nil"/>
              <w:left w:val="nil"/>
              <w:bottom w:val="nil"/>
              <w:right w:val="nil"/>
            </w:tcBorders>
            <w:shd w:val="clear" w:color="auto" w:fill="auto"/>
            <w:noWrap/>
            <w:vAlign w:val="bottom"/>
            <w:hideMark/>
          </w:tcPr>
          <w:p w14:paraId="6B47F60F"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w:t>
            </w:r>
          </w:p>
        </w:tc>
        <w:tc>
          <w:tcPr>
            <w:tcW w:w="760" w:type="dxa"/>
            <w:tcBorders>
              <w:top w:val="nil"/>
              <w:left w:val="nil"/>
              <w:bottom w:val="nil"/>
              <w:right w:val="nil"/>
            </w:tcBorders>
            <w:shd w:val="clear" w:color="auto" w:fill="auto"/>
            <w:noWrap/>
            <w:vAlign w:val="bottom"/>
            <w:hideMark/>
          </w:tcPr>
          <w:p w14:paraId="42B7927D"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w:t>
            </w:r>
          </w:p>
        </w:tc>
        <w:tc>
          <w:tcPr>
            <w:tcW w:w="820" w:type="dxa"/>
            <w:tcBorders>
              <w:top w:val="nil"/>
              <w:left w:val="nil"/>
              <w:bottom w:val="nil"/>
              <w:right w:val="nil"/>
            </w:tcBorders>
            <w:shd w:val="clear" w:color="auto" w:fill="auto"/>
            <w:noWrap/>
            <w:vAlign w:val="bottom"/>
            <w:hideMark/>
          </w:tcPr>
          <w:p w14:paraId="177B94C3"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w:t>
            </w:r>
          </w:p>
        </w:tc>
        <w:tc>
          <w:tcPr>
            <w:tcW w:w="920" w:type="dxa"/>
            <w:tcBorders>
              <w:top w:val="nil"/>
              <w:left w:val="nil"/>
              <w:bottom w:val="nil"/>
              <w:right w:val="nil"/>
            </w:tcBorders>
            <w:shd w:val="clear" w:color="auto" w:fill="auto"/>
            <w:noWrap/>
            <w:vAlign w:val="bottom"/>
            <w:hideMark/>
          </w:tcPr>
          <w:p w14:paraId="7B06BE06"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w:t>
            </w:r>
          </w:p>
        </w:tc>
        <w:tc>
          <w:tcPr>
            <w:tcW w:w="1000" w:type="dxa"/>
            <w:tcBorders>
              <w:top w:val="nil"/>
              <w:left w:val="nil"/>
              <w:bottom w:val="nil"/>
              <w:right w:val="nil"/>
            </w:tcBorders>
            <w:shd w:val="clear" w:color="auto" w:fill="auto"/>
            <w:noWrap/>
            <w:vAlign w:val="bottom"/>
            <w:hideMark/>
          </w:tcPr>
          <w:p w14:paraId="4CB4ED6E"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w:t>
            </w:r>
          </w:p>
        </w:tc>
        <w:tc>
          <w:tcPr>
            <w:tcW w:w="1000" w:type="dxa"/>
            <w:tcBorders>
              <w:top w:val="nil"/>
              <w:left w:val="nil"/>
              <w:bottom w:val="nil"/>
              <w:right w:val="nil"/>
            </w:tcBorders>
            <w:shd w:val="clear" w:color="auto" w:fill="auto"/>
            <w:noWrap/>
            <w:vAlign w:val="bottom"/>
            <w:hideMark/>
          </w:tcPr>
          <w:p w14:paraId="54057B89"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w:t>
            </w:r>
          </w:p>
        </w:tc>
        <w:tc>
          <w:tcPr>
            <w:tcW w:w="760" w:type="dxa"/>
            <w:tcBorders>
              <w:top w:val="nil"/>
              <w:left w:val="nil"/>
              <w:bottom w:val="nil"/>
              <w:right w:val="nil"/>
            </w:tcBorders>
            <w:shd w:val="clear" w:color="auto" w:fill="auto"/>
            <w:noWrap/>
            <w:vAlign w:val="bottom"/>
            <w:hideMark/>
          </w:tcPr>
          <w:p w14:paraId="71612A28"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w:t>
            </w:r>
          </w:p>
        </w:tc>
      </w:tr>
      <w:tr w:rsidR="00A23F7A" w:rsidRPr="00E327D5" w14:paraId="615C1851" w14:textId="77777777" w:rsidTr="00B5765E">
        <w:trPr>
          <w:trHeight w:val="180"/>
        </w:trPr>
        <w:tc>
          <w:tcPr>
            <w:tcW w:w="680" w:type="dxa"/>
            <w:tcBorders>
              <w:top w:val="nil"/>
              <w:left w:val="nil"/>
              <w:bottom w:val="nil"/>
              <w:right w:val="nil"/>
            </w:tcBorders>
            <w:shd w:val="clear" w:color="auto" w:fill="auto"/>
            <w:noWrap/>
            <w:vAlign w:val="bottom"/>
            <w:hideMark/>
          </w:tcPr>
          <w:p w14:paraId="587CD026"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14:paraId="474A23A9"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14:paraId="0246ECC8"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c>
          <w:tcPr>
            <w:tcW w:w="920" w:type="dxa"/>
            <w:tcBorders>
              <w:top w:val="nil"/>
              <w:left w:val="nil"/>
              <w:bottom w:val="nil"/>
              <w:right w:val="nil"/>
            </w:tcBorders>
            <w:shd w:val="clear" w:color="auto" w:fill="auto"/>
            <w:noWrap/>
            <w:vAlign w:val="bottom"/>
            <w:hideMark/>
          </w:tcPr>
          <w:p w14:paraId="75F654B9"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14:paraId="061D3386"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14:paraId="294E5EE4"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14:paraId="3E9B280C"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15 </w:t>
            </w:r>
          </w:p>
        </w:tc>
      </w:tr>
      <w:tr w:rsidR="00A23F7A" w:rsidRPr="00E327D5" w14:paraId="6615CD7A" w14:textId="77777777" w:rsidTr="00B5765E">
        <w:trPr>
          <w:trHeight w:val="180"/>
        </w:trPr>
        <w:tc>
          <w:tcPr>
            <w:tcW w:w="680" w:type="dxa"/>
            <w:tcBorders>
              <w:top w:val="nil"/>
              <w:left w:val="nil"/>
              <w:bottom w:val="nil"/>
              <w:right w:val="nil"/>
            </w:tcBorders>
            <w:shd w:val="clear" w:color="auto" w:fill="auto"/>
            <w:noWrap/>
            <w:vAlign w:val="bottom"/>
            <w:hideMark/>
          </w:tcPr>
          <w:p w14:paraId="251DD1F7"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14:paraId="040CB1D9"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14:paraId="760F7F63"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c>
          <w:tcPr>
            <w:tcW w:w="920" w:type="dxa"/>
            <w:tcBorders>
              <w:top w:val="nil"/>
              <w:left w:val="nil"/>
              <w:bottom w:val="nil"/>
              <w:right w:val="nil"/>
            </w:tcBorders>
            <w:shd w:val="clear" w:color="auto" w:fill="auto"/>
            <w:noWrap/>
            <w:vAlign w:val="bottom"/>
            <w:hideMark/>
          </w:tcPr>
          <w:p w14:paraId="4B96E396"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14:paraId="76A5DD9C"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14:paraId="5433ADFF"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14:paraId="5DA6E115"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1 </w:t>
            </w:r>
          </w:p>
        </w:tc>
      </w:tr>
      <w:tr w:rsidR="00A23F7A" w:rsidRPr="00E327D5" w14:paraId="20D35014" w14:textId="77777777" w:rsidTr="00B5765E">
        <w:trPr>
          <w:trHeight w:val="180"/>
        </w:trPr>
        <w:tc>
          <w:tcPr>
            <w:tcW w:w="680" w:type="dxa"/>
            <w:tcBorders>
              <w:top w:val="nil"/>
              <w:left w:val="nil"/>
              <w:bottom w:val="nil"/>
              <w:right w:val="nil"/>
            </w:tcBorders>
            <w:shd w:val="clear" w:color="auto" w:fill="auto"/>
            <w:noWrap/>
            <w:vAlign w:val="bottom"/>
            <w:hideMark/>
          </w:tcPr>
          <w:p w14:paraId="6D789BE8"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14:paraId="47020446"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14:paraId="336AC7F9"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c>
          <w:tcPr>
            <w:tcW w:w="920" w:type="dxa"/>
            <w:tcBorders>
              <w:top w:val="nil"/>
              <w:left w:val="nil"/>
              <w:bottom w:val="nil"/>
              <w:right w:val="nil"/>
            </w:tcBorders>
            <w:shd w:val="clear" w:color="auto" w:fill="auto"/>
            <w:noWrap/>
            <w:vAlign w:val="bottom"/>
            <w:hideMark/>
          </w:tcPr>
          <w:p w14:paraId="22866D6E"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14:paraId="1A20E3DD"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14:paraId="7AD25306"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14:paraId="71C800CB"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2 </w:t>
            </w:r>
          </w:p>
        </w:tc>
      </w:tr>
      <w:tr w:rsidR="00A23F7A" w:rsidRPr="00E327D5" w14:paraId="4EA37061" w14:textId="77777777" w:rsidTr="00B5765E">
        <w:trPr>
          <w:trHeight w:val="180"/>
        </w:trPr>
        <w:tc>
          <w:tcPr>
            <w:tcW w:w="680" w:type="dxa"/>
            <w:tcBorders>
              <w:top w:val="nil"/>
              <w:left w:val="nil"/>
              <w:bottom w:val="nil"/>
              <w:right w:val="nil"/>
            </w:tcBorders>
            <w:shd w:val="clear" w:color="auto" w:fill="auto"/>
            <w:noWrap/>
            <w:vAlign w:val="bottom"/>
            <w:hideMark/>
          </w:tcPr>
          <w:p w14:paraId="65B3CB22"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14:paraId="3D84B636"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14:paraId="274F0DCF"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c>
          <w:tcPr>
            <w:tcW w:w="920" w:type="dxa"/>
            <w:tcBorders>
              <w:top w:val="nil"/>
              <w:left w:val="nil"/>
              <w:bottom w:val="nil"/>
              <w:right w:val="nil"/>
            </w:tcBorders>
            <w:shd w:val="clear" w:color="auto" w:fill="auto"/>
            <w:noWrap/>
            <w:vAlign w:val="bottom"/>
            <w:hideMark/>
          </w:tcPr>
          <w:p w14:paraId="1ED19006"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14:paraId="688EF724"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14:paraId="4FAC0C6C"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14:paraId="16657E1A"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51 </w:t>
            </w:r>
          </w:p>
        </w:tc>
      </w:tr>
      <w:tr w:rsidR="00A23F7A" w:rsidRPr="00E327D5" w14:paraId="12E71AED" w14:textId="77777777" w:rsidTr="00B5765E">
        <w:trPr>
          <w:trHeight w:val="180"/>
        </w:trPr>
        <w:tc>
          <w:tcPr>
            <w:tcW w:w="680" w:type="dxa"/>
            <w:tcBorders>
              <w:top w:val="nil"/>
              <w:left w:val="nil"/>
              <w:bottom w:val="nil"/>
              <w:right w:val="nil"/>
            </w:tcBorders>
            <w:shd w:val="clear" w:color="auto" w:fill="auto"/>
            <w:noWrap/>
            <w:vAlign w:val="bottom"/>
            <w:hideMark/>
          </w:tcPr>
          <w:p w14:paraId="6F1B1745"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14:paraId="7D58B0B1"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14:paraId="4E7F759A"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c>
          <w:tcPr>
            <w:tcW w:w="920" w:type="dxa"/>
            <w:tcBorders>
              <w:top w:val="nil"/>
              <w:left w:val="nil"/>
              <w:bottom w:val="nil"/>
              <w:right w:val="nil"/>
            </w:tcBorders>
            <w:shd w:val="clear" w:color="auto" w:fill="auto"/>
            <w:noWrap/>
            <w:vAlign w:val="bottom"/>
            <w:hideMark/>
          </w:tcPr>
          <w:p w14:paraId="0ACF862A"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1 </w:t>
            </w:r>
          </w:p>
        </w:tc>
        <w:tc>
          <w:tcPr>
            <w:tcW w:w="1000" w:type="dxa"/>
            <w:tcBorders>
              <w:top w:val="nil"/>
              <w:left w:val="nil"/>
              <w:bottom w:val="nil"/>
              <w:right w:val="nil"/>
            </w:tcBorders>
            <w:shd w:val="clear" w:color="auto" w:fill="auto"/>
            <w:noWrap/>
            <w:vAlign w:val="bottom"/>
            <w:hideMark/>
          </w:tcPr>
          <w:p w14:paraId="565ABE57"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14:paraId="7244FB93"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14:paraId="5B742CCA"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75 </w:t>
            </w:r>
          </w:p>
        </w:tc>
      </w:tr>
      <w:tr w:rsidR="00A23F7A" w:rsidRPr="00E327D5" w14:paraId="4CBB4407" w14:textId="77777777" w:rsidTr="00B5765E">
        <w:trPr>
          <w:trHeight w:val="180"/>
        </w:trPr>
        <w:tc>
          <w:tcPr>
            <w:tcW w:w="680" w:type="dxa"/>
            <w:tcBorders>
              <w:top w:val="nil"/>
              <w:left w:val="nil"/>
              <w:bottom w:val="nil"/>
              <w:right w:val="nil"/>
            </w:tcBorders>
            <w:shd w:val="clear" w:color="auto" w:fill="auto"/>
            <w:noWrap/>
            <w:vAlign w:val="bottom"/>
            <w:hideMark/>
          </w:tcPr>
          <w:p w14:paraId="4700ABE5"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w:t>
            </w:r>
          </w:p>
        </w:tc>
        <w:tc>
          <w:tcPr>
            <w:tcW w:w="760" w:type="dxa"/>
            <w:tcBorders>
              <w:top w:val="nil"/>
              <w:left w:val="nil"/>
              <w:bottom w:val="nil"/>
              <w:right w:val="nil"/>
            </w:tcBorders>
            <w:shd w:val="clear" w:color="auto" w:fill="auto"/>
            <w:noWrap/>
            <w:vAlign w:val="bottom"/>
            <w:hideMark/>
          </w:tcPr>
          <w:p w14:paraId="7FCF5A10"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w:t>
            </w:r>
          </w:p>
        </w:tc>
        <w:tc>
          <w:tcPr>
            <w:tcW w:w="820" w:type="dxa"/>
            <w:tcBorders>
              <w:top w:val="nil"/>
              <w:left w:val="nil"/>
              <w:bottom w:val="nil"/>
              <w:right w:val="nil"/>
            </w:tcBorders>
            <w:shd w:val="clear" w:color="auto" w:fill="auto"/>
            <w:noWrap/>
            <w:vAlign w:val="bottom"/>
            <w:hideMark/>
          </w:tcPr>
          <w:p w14:paraId="50BF0AE7"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w:t>
            </w:r>
          </w:p>
        </w:tc>
        <w:tc>
          <w:tcPr>
            <w:tcW w:w="920" w:type="dxa"/>
            <w:tcBorders>
              <w:top w:val="nil"/>
              <w:left w:val="nil"/>
              <w:bottom w:val="nil"/>
              <w:right w:val="nil"/>
            </w:tcBorders>
            <w:shd w:val="clear" w:color="auto" w:fill="auto"/>
            <w:noWrap/>
            <w:vAlign w:val="bottom"/>
            <w:hideMark/>
          </w:tcPr>
          <w:p w14:paraId="4C1219C2"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w:t>
            </w:r>
          </w:p>
        </w:tc>
        <w:tc>
          <w:tcPr>
            <w:tcW w:w="1000" w:type="dxa"/>
            <w:tcBorders>
              <w:top w:val="nil"/>
              <w:left w:val="nil"/>
              <w:bottom w:val="nil"/>
              <w:right w:val="nil"/>
            </w:tcBorders>
            <w:shd w:val="clear" w:color="auto" w:fill="auto"/>
            <w:noWrap/>
            <w:vAlign w:val="bottom"/>
            <w:hideMark/>
          </w:tcPr>
          <w:p w14:paraId="6D72F925"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w:t>
            </w:r>
          </w:p>
        </w:tc>
        <w:tc>
          <w:tcPr>
            <w:tcW w:w="1000" w:type="dxa"/>
            <w:tcBorders>
              <w:top w:val="nil"/>
              <w:left w:val="nil"/>
              <w:bottom w:val="nil"/>
              <w:right w:val="nil"/>
            </w:tcBorders>
            <w:shd w:val="clear" w:color="auto" w:fill="auto"/>
            <w:noWrap/>
            <w:vAlign w:val="bottom"/>
            <w:hideMark/>
          </w:tcPr>
          <w:p w14:paraId="6ECD0031"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w:t>
            </w:r>
          </w:p>
        </w:tc>
        <w:tc>
          <w:tcPr>
            <w:tcW w:w="760" w:type="dxa"/>
            <w:tcBorders>
              <w:top w:val="nil"/>
              <w:left w:val="nil"/>
              <w:bottom w:val="nil"/>
              <w:right w:val="nil"/>
            </w:tcBorders>
            <w:shd w:val="clear" w:color="auto" w:fill="auto"/>
            <w:noWrap/>
            <w:vAlign w:val="bottom"/>
            <w:hideMark/>
          </w:tcPr>
          <w:p w14:paraId="498D4C77" w14:textId="77777777" w:rsidR="00A23F7A" w:rsidRPr="00E327D5" w:rsidRDefault="00A23F7A" w:rsidP="00B5765E">
            <w:pPr>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w:t>
            </w:r>
          </w:p>
        </w:tc>
      </w:tr>
      <w:tr w:rsidR="00A23F7A" w:rsidRPr="00E327D5" w14:paraId="0C54A9B3" w14:textId="77777777" w:rsidTr="00B5765E">
        <w:trPr>
          <w:trHeight w:val="180"/>
        </w:trPr>
        <w:tc>
          <w:tcPr>
            <w:tcW w:w="680" w:type="dxa"/>
            <w:tcBorders>
              <w:top w:val="nil"/>
              <w:left w:val="nil"/>
              <w:bottom w:val="nil"/>
              <w:right w:val="nil"/>
            </w:tcBorders>
            <w:shd w:val="clear" w:color="auto" w:fill="auto"/>
            <w:noWrap/>
            <w:vAlign w:val="bottom"/>
            <w:hideMark/>
          </w:tcPr>
          <w:p w14:paraId="472D8F5E"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14:paraId="39E1E649"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14:paraId="2A4C4FE5"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c>
          <w:tcPr>
            <w:tcW w:w="920" w:type="dxa"/>
            <w:tcBorders>
              <w:top w:val="nil"/>
              <w:left w:val="nil"/>
              <w:bottom w:val="nil"/>
              <w:right w:val="nil"/>
            </w:tcBorders>
            <w:shd w:val="clear" w:color="auto" w:fill="auto"/>
            <w:noWrap/>
            <w:vAlign w:val="bottom"/>
            <w:hideMark/>
          </w:tcPr>
          <w:p w14:paraId="4CA1C1B5"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14:paraId="74911B76"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14:paraId="7DD76E7B"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14:paraId="4CB6652F" w14:textId="77777777" w:rsidR="00A23F7A" w:rsidRPr="00E327D5" w:rsidRDefault="00A23F7A" w:rsidP="00B5765E">
            <w:pPr>
              <w:jc w:val="right"/>
              <w:rPr>
                <w:rFonts w:ascii="Arial" w:eastAsia="Times New Roman" w:hAnsi="Arial" w:cs="Arial"/>
                <w:sz w:val="14"/>
                <w:szCs w:val="14"/>
                <w:lang w:eastAsia="sv-SE"/>
              </w:rPr>
            </w:pPr>
            <w:r w:rsidRPr="00E327D5">
              <w:rPr>
                <w:rFonts w:ascii="Arial" w:eastAsia="Times New Roman" w:hAnsi="Arial" w:cs="Arial"/>
                <w:sz w:val="14"/>
                <w:szCs w:val="14"/>
                <w:lang w:eastAsia="sv-SE"/>
              </w:rPr>
              <w:t xml:space="preserve">19 </w:t>
            </w:r>
          </w:p>
        </w:tc>
      </w:tr>
      <w:tr w:rsidR="00A23F7A" w:rsidRPr="00E327D5" w14:paraId="21E17738" w14:textId="77777777" w:rsidTr="00B5765E">
        <w:trPr>
          <w:trHeight w:val="180"/>
        </w:trPr>
        <w:tc>
          <w:tcPr>
            <w:tcW w:w="680" w:type="dxa"/>
            <w:tcBorders>
              <w:top w:val="nil"/>
              <w:left w:val="nil"/>
              <w:bottom w:val="nil"/>
              <w:right w:val="nil"/>
            </w:tcBorders>
            <w:shd w:val="clear" w:color="auto" w:fill="auto"/>
            <w:noWrap/>
            <w:vAlign w:val="bottom"/>
            <w:hideMark/>
          </w:tcPr>
          <w:p w14:paraId="26FEE18A" w14:textId="77777777" w:rsidR="00A23F7A" w:rsidRPr="00E327D5" w:rsidRDefault="00A23F7A" w:rsidP="00B5765E">
            <w:pPr>
              <w:jc w:val="right"/>
              <w:rPr>
                <w:rFonts w:ascii="Arial" w:eastAsia="Times New Roman" w:hAnsi="Arial" w:cs="Arial"/>
                <w:sz w:val="14"/>
                <w:szCs w:val="14"/>
                <w:lang w:eastAsia="sv-SE"/>
              </w:rPr>
            </w:pPr>
          </w:p>
        </w:tc>
        <w:tc>
          <w:tcPr>
            <w:tcW w:w="760" w:type="dxa"/>
            <w:tcBorders>
              <w:top w:val="nil"/>
              <w:left w:val="nil"/>
              <w:bottom w:val="nil"/>
              <w:right w:val="nil"/>
            </w:tcBorders>
            <w:shd w:val="clear" w:color="auto" w:fill="auto"/>
            <w:noWrap/>
            <w:vAlign w:val="bottom"/>
            <w:hideMark/>
          </w:tcPr>
          <w:p w14:paraId="1B1F36BD" w14:textId="77777777" w:rsidR="00A23F7A" w:rsidRPr="00E327D5"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1783AEB4" w14:textId="77777777" w:rsidR="00A23F7A" w:rsidRPr="00E327D5" w:rsidRDefault="00A23F7A" w:rsidP="00B5765E">
            <w:pPr>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31D1F227" w14:textId="77777777" w:rsidR="00A23F7A" w:rsidRPr="00E327D5"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5E4395F0" w14:textId="77777777" w:rsidR="00A23F7A" w:rsidRPr="00E327D5"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61DBF4DF" w14:textId="77777777" w:rsidR="00A23F7A" w:rsidRPr="00E327D5" w:rsidRDefault="00A23F7A" w:rsidP="00B5765E">
            <w:pPr>
              <w:rPr>
                <w:rFonts w:eastAsia="Times New Roman" w:cs="Times New Roman"/>
                <w:lang w:eastAsia="sv-SE"/>
              </w:rPr>
            </w:pPr>
          </w:p>
        </w:tc>
        <w:tc>
          <w:tcPr>
            <w:tcW w:w="760" w:type="dxa"/>
            <w:tcBorders>
              <w:top w:val="nil"/>
              <w:left w:val="nil"/>
              <w:bottom w:val="nil"/>
              <w:right w:val="nil"/>
            </w:tcBorders>
            <w:shd w:val="clear" w:color="auto" w:fill="auto"/>
            <w:noWrap/>
            <w:vAlign w:val="bottom"/>
            <w:hideMark/>
          </w:tcPr>
          <w:p w14:paraId="4E4E034D" w14:textId="77777777" w:rsidR="00A23F7A" w:rsidRPr="00E327D5" w:rsidRDefault="00A23F7A" w:rsidP="00B5765E">
            <w:pPr>
              <w:rPr>
                <w:rFonts w:eastAsia="Times New Roman" w:cs="Times New Roman"/>
                <w:lang w:eastAsia="sv-SE"/>
              </w:rPr>
            </w:pPr>
          </w:p>
        </w:tc>
      </w:tr>
      <w:tr w:rsidR="00A23F7A" w:rsidRPr="00E327D5" w14:paraId="7E059A25" w14:textId="77777777" w:rsidTr="00B5765E">
        <w:trPr>
          <w:trHeight w:val="180"/>
        </w:trPr>
        <w:tc>
          <w:tcPr>
            <w:tcW w:w="680" w:type="dxa"/>
            <w:tcBorders>
              <w:top w:val="nil"/>
              <w:left w:val="nil"/>
              <w:bottom w:val="nil"/>
              <w:right w:val="nil"/>
            </w:tcBorders>
            <w:shd w:val="clear" w:color="auto" w:fill="auto"/>
            <w:noWrap/>
            <w:vAlign w:val="bottom"/>
            <w:hideMark/>
          </w:tcPr>
          <w:p w14:paraId="61A75571" w14:textId="77777777" w:rsidR="00A23F7A" w:rsidRPr="00E327D5" w:rsidRDefault="00A23F7A" w:rsidP="00B5765E">
            <w:pPr>
              <w:jc w:val="right"/>
              <w:rPr>
                <w:rFonts w:ascii="Arial" w:eastAsia="Times New Roman" w:hAnsi="Arial" w:cs="Arial"/>
                <w:b/>
                <w:bCs/>
                <w:sz w:val="14"/>
                <w:szCs w:val="14"/>
                <w:lang w:eastAsia="sv-SE"/>
              </w:rPr>
            </w:pPr>
            <w:r w:rsidRPr="00E327D5">
              <w:rPr>
                <w:rFonts w:ascii="Arial" w:eastAsia="Times New Roman" w:hAnsi="Arial" w:cs="Arial"/>
                <w:b/>
                <w:bCs/>
                <w:sz w:val="14"/>
                <w:szCs w:val="14"/>
                <w:lang w:eastAsia="sv-SE"/>
              </w:rPr>
              <w:t xml:space="preserve">  -  </w:t>
            </w:r>
          </w:p>
        </w:tc>
        <w:tc>
          <w:tcPr>
            <w:tcW w:w="760" w:type="dxa"/>
            <w:tcBorders>
              <w:top w:val="nil"/>
              <w:left w:val="nil"/>
              <w:bottom w:val="nil"/>
              <w:right w:val="nil"/>
            </w:tcBorders>
            <w:shd w:val="clear" w:color="auto" w:fill="auto"/>
            <w:noWrap/>
            <w:vAlign w:val="bottom"/>
            <w:hideMark/>
          </w:tcPr>
          <w:p w14:paraId="6B85AF6F" w14:textId="77777777" w:rsidR="00A23F7A" w:rsidRPr="00E327D5" w:rsidRDefault="00A23F7A" w:rsidP="00B5765E">
            <w:pPr>
              <w:jc w:val="right"/>
              <w:rPr>
                <w:rFonts w:ascii="Arial" w:eastAsia="Times New Roman" w:hAnsi="Arial" w:cs="Arial"/>
                <w:b/>
                <w:bCs/>
                <w:sz w:val="14"/>
                <w:szCs w:val="14"/>
                <w:lang w:eastAsia="sv-SE"/>
              </w:rPr>
            </w:pPr>
            <w:r w:rsidRPr="00E327D5">
              <w:rPr>
                <w:rFonts w:ascii="Arial" w:eastAsia="Times New Roman" w:hAnsi="Arial" w:cs="Arial"/>
                <w:b/>
                <w:bCs/>
                <w:sz w:val="14"/>
                <w:szCs w:val="14"/>
                <w:lang w:eastAsia="sv-SE"/>
              </w:rPr>
              <w:t xml:space="preserve">  -  </w:t>
            </w:r>
          </w:p>
        </w:tc>
        <w:tc>
          <w:tcPr>
            <w:tcW w:w="820" w:type="dxa"/>
            <w:tcBorders>
              <w:top w:val="nil"/>
              <w:left w:val="nil"/>
              <w:bottom w:val="nil"/>
              <w:right w:val="nil"/>
            </w:tcBorders>
            <w:shd w:val="clear" w:color="auto" w:fill="auto"/>
            <w:noWrap/>
            <w:vAlign w:val="bottom"/>
            <w:hideMark/>
          </w:tcPr>
          <w:p w14:paraId="02A817EF" w14:textId="77777777" w:rsidR="00A23F7A" w:rsidRPr="00E327D5" w:rsidRDefault="00A23F7A" w:rsidP="00B5765E">
            <w:pPr>
              <w:jc w:val="right"/>
              <w:rPr>
                <w:rFonts w:ascii="Arial" w:eastAsia="Times New Roman" w:hAnsi="Arial" w:cs="Arial"/>
                <w:b/>
                <w:bCs/>
                <w:sz w:val="14"/>
                <w:szCs w:val="14"/>
                <w:lang w:eastAsia="sv-SE"/>
              </w:rPr>
            </w:pPr>
            <w:r w:rsidRPr="00E327D5">
              <w:rPr>
                <w:rFonts w:ascii="Arial" w:eastAsia="Times New Roman" w:hAnsi="Arial" w:cs="Arial"/>
                <w:b/>
                <w:bCs/>
                <w:sz w:val="14"/>
                <w:szCs w:val="14"/>
                <w:lang w:eastAsia="sv-SE"/>
              </w:rPr>
              <w:t xml:space="preserve">  -  </w:t>
            </w:r>
          </w:p>
        </w:tc>
        <w:tc>
          <w:tcPr>
            <w:tcW w:w="920" w:type="dxa"/>
            <w:tcBorders>
              <w:top w:val="nil"/>
              <w:left w:val="nil"/>
              <w:bottom w:val="nil"/>
              <w:right w:val="nil"/>
            </w:tcBorders>
            <w:shd w:val="clear" w:color="auto" w:fill="auto"/>
            <w:noWrap/>
            <w:vAlign w:val="bottom"/>
            <w:hideMark/>
          </w:tcPr>
          <w:p w14:paraId="05AAE0CD" w14:textId="77777777" w:rsidR="00A23F7A" w:rsidRPr="00E327D5" w:rsidRDefault="00A23F7A" w:rsidP="00B5765E">
            <w:pPr>
              <w:jc w:val="right"/>
              <w:rPr>
                <w:rFonts w:ascii="Arial" w:eastAsia="Times New Roman" w:hAnsi="Arial" w:cs="Arial"/>
                <w:b/>
                <w:bCs/>
                <w:sz w:val="14"/>
                <w:szCs w:val="14"/>
                <w:lang w:eastAsia="sv-SE"/>
              </w:rPr>
            </w:pPr>
            <w:r w:rsidRPr="00E327D5">
              <w:rPr>
                <w:rFonts w:ascii="Arial" w:eastAsia="Times New Roman" w:hAnsi="Arial" w:cs="Arial"/>
                <w:b/>
                <w:bCs/>
                <w:sz w:val="14"/>
                <w:szCs w:val="14"/>
                <w:lang w:eastAsia="sv-SE"/>
              </w:rPr>
              <w:t xml:space="preserve">1 </w:t>
            </w:r>
          </w:p>
        </w:tc>
        <w:tc>
          <w:tcPr>
            <w:tcW w:w="1000" w:type="dxa"/>
            <w:tcBorders>
              <w:top w:val="nil"/>
              <w:left w:val="nil"/>
              <w:bottom w:val="nil"/>
              <w:right w:val="nil"/>
            </w:tcBorders>
            <w:shd w:val="clear" w:color="auto" w:fill="auto"/>
            <w:noWrap/>
            <w:vAlign w:val="bottom"/>
            <w:hideMark/>
          </w:tcPr>
          <w:p w14:paraId="077EDC10" w14:textId="77777777" w:rsidR="00A23F7A" w:rsidRPr="00E327D5" w:rsidRDefault="00A23F7A" w:rsidP="00B5765E">
            <w:pPr>
              <w:jc w:val="right"/>
              <w:rPr>
                <w:rFonts w:ascii="Arial" w:eastAsia="Times New Roman" w:hAnsi="Arial" w:cs="Arial"/>
                <w:b/>
                <w:bCs/>
                <w:sz w:val="14"/>
                <w:szCs w:val="14"/>
                <w:lang w:eastAsia="sv-SE"/>
              </w:rPr>
            </w:pPr>
            <w:r w:rsidRPr="00E327D5">
              <w:rPr>
                <w:rFonts w:ascii="Arial" w:eastAsia="Times New Roman" w:hAnsi="Arial" w:cs="Arial"/>
                <w:b/>
                <w:bCs/>
                <w:sz w:val="14"/>
                <w:szCs w:val="14"/>
                <w:lang w:eastAsia="sv-SE"/>
              </w:rPr>
              <w:t xml:space="preserve">  -  </w:t>
            </w:r>
          </w:p>
        </w:tc>
        <w:tc>
          <w:tcPr>
            <w:tcW w:w="1000" w:type="dxa"/>
            <w:tcBorders>
              <w:top w:val="nil"/>
              <w:left w:val="nil"/>
              <w:bottom w:val="nil"/>
              <w:right w:val="nil"/>
            </w:tcBorders>
            <w:shd w:val="clear" w:color="auto" w:fill="auto"/>
            <w:noWrap/>
            <w:vAlign w:val="bottom"/>
            <w:hideMark/>
          </w:tcPr>
          <w:p w14:paraId="28CD1624" w14:textId="77777777" w:rsidR="00A23F7A" w:rsidRPr="00E327D5" w:rsidRDefault="00A23F7A" w:rsidP="00B5765E">
            <w:pPr>
              <w:jc w:val="right"/>
              <w:rPr>
                <w:rFonts w:ascii="Arial" w:eastAsia="Times New Roman" w:hAnsi="Arial" w:cs="Arial"/>
                <w:b/>
                <w:bCs/>
                <w:sz w:val="14"/>
                <w:szCs w:val="14"/>
                <w:lang w:eastAsia="sv-SE"/>
              </w:rPr>
            </w:pPr>
            <w:r w:rsidRPr="00E327D5">
              <w:rPr>
                <w:rFonts w:ascii="Arial" w:eastAsia="Times New Roman" w:hAnsi="Arial" w:cs="Arial"/>
                <w:b/>
                <w:bCs/>
                <w:sz w:val="14"/>
                <w:szCs w:val="14"/>
                <w:lang w:eastAsia="sv-SE"/>
              </w:rPr>
              <w:t xml:space="preserve">  -  </w:t>
            </w:r>
          </w:p>
        </w:tc>
        <w:tc>
          <w:tcPr>
            <w:tcW w:w="760" w:type="dxa"/>
            <w:tcBorders>
              <w:top w:val="nil"/>
              <w:left w:val="nil"/>
              <w:bottom w:val="nil"/>
              <w:right w:val="nil"/>
            </w:tcBorders>
            <w:shd w:val="clear" w:color="auto" w:fill="auto"/>
            <w:noWrap/>
            <w:vAlign w:val="bottom"/>
            <w:hideMark/>
          </w:tcPr>
          <w:p w14:paraId="5ED72079" w14:textId="77777777" w:rsidR="00A23F7A" w:rsidRPr="00E327D5" w:rsidRDefault="00A23F7A" w:rsidP="00B5765E">
            <w:pPr>
              <w:jc w:val="right"/>
              <w:rPr>
                <w:rFonts w:ascii="Arial" w:eastAsia="Times New Roman" w:hAnsi="Arial" w:cs="Arial"/>
                <w:b/>
                <w:bCs/>
                <w:sz w:val="14"/>
                <w:szCs w:val="14"/>
                <w:lang w:eastAsia="sv-SE"/>
              </w:rPr>
            </w:pPr>
            <w:r w:rsidRPr="00E327D5">
              <w:rPr>
                <w:rFonts w:ascii="Arial" w:eastAsia="Times New Roman" w:hAnsi="Arial" w:cs="Arial"/>
                <w:b/>
                <w:bCs/>
                <w:sz w:val="14"/>
                <w:szCs w:val="14"/>
                <w:lang w:eastAsia="sv-SE"/>
              </w:rPr>
              <w:t xml:space="preserve">163 </w:t>
            </w:r>
          </w:p>
        </w:tc>
      </w:tr>
      <w:tr w:rsidR="00A23F7A" w:rsidRPr="00E327D5" w14:paraId="30F62052" w14:textId="77777777" w:rsidTr="00B5765E">
        <w:trPr>
          <w:trHeight w:val="180"/>
        </w:trPr>
        <w:tc>
          <w:tcPr>
            <w:tcW w:w="680" w:type="dxa"/>
            <w:tcBorders>
              <w:top w:val="nil"/>
              <w:left w:val="nil"/>
              <w:bottom w:val="nil"/>
              <w:right w:val="nil"/>
            </w:tcBorders>
            <w:shd w:val="clear" w:color="auto" w:fill="auto"/>
            <w:noWrap/>
            <w:vAlign w:val="bottom"/>
            <w:hideMark/>
          </w:tcPr>
          <w:p w14:paraId="37F775A1" w14:textId="77777777" w:rsidR="00A23F7A" w:rsidRPr="00E327D5" w:rsidRDefault="00A23F7A" w:rsidP="00B5765E">
            <w:pPr>
              <w:jc w:val="right"/>
              <w:rPr>
                <w:rFonts w:ascii="Arial" w:eastAsia="Times New Roman" w:hAnsi="Arial" w:cs="Arial"/>
                <w:b/>
                <w:bCs/>
                <w:sz w:val="14"/>
                <w:szCs w:val="14"/>
                <w:lang w:eastAsia="sv-SE"/>
              </w:rPr>
            </w:pPr>
          </w:p>
        </w:tc>
        <w:tc>
          <w:tcPr>
            <w:tcW w:w="760" w:type="dxa"/>
            <w:tcBorders>
              <w:top w:val="nil"/>
              <w:left w:val="nil"/>
              <w:bottom w:val="nil"/>
              <w:right w:val="nil"/>
            </w:tcBorders>
            <w:shd w:val="clear" w:color="auto" w:fill="auto"/>
            <w:noWrap/>
            <w:vAlign w:val="bottom"/>
            <w:hideMark/>
          </w:tcPr>
          <w:p w14:paraId="2B686274" w14:textId="77777777" w:rsidR="00A23F7A" w:rsidRPr="00E327D5"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5E95C21F" w14:textId="77777777" w:rsidR="00A23F7A" w:rsidRPr="00E327D5" w:rsidRDefault="00A23F7A" w:rsidP="00B5765E">
            <w:pPr>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32451221" w14:textId="77777777" w:rsidR="00A23F7A" w:rsidRPr="00E327D5"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1ED540ED" w14:textId="77777777" w:rsidR="00A23F7A" w:rsidRPr="00E327D5"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76287BC4" w14:textId="77777777" w:rsidR="00A23F7A" w:rsidRPr="00E327D5" w:rsidRDefault="00A23F7A" w:rsidP="00B5765E">
            <w:pPr>
              <w:rPr>
                <w:rFonts w:eastAsia="Times New Roman" w:cs="Times New Roman"/>
                <w:lang w:eastAsia="sv-SE"/>
              </w:rPr>
            </w:pPr>
          </w:p>
        </w:tc>
        <w:tc>
          <w:tcPr>
            <w:tcW w:w="760" w:type="dxa"/>
            <w:tcBorders>
              <w:top w:val="nil"/>
              <w:left w:val="nil"/>
              <w:bottom w:val="nil"/>
              <w:right w:val="nil"/>
            </w:tcBorders>
            <w:shd w:val="clear" w:color="auto" w:fill="auto"/>
            <w:noWrap/>
            <w:vAlign w:val="bottom"/>
            <w:hideMark/>
          </w:tcPr>
          <w:p w14:paraId="0A210CD6" w14:textId="77777777" w:rsidR="00A23F7A" w:rsidRPr="00E327D5" w:rsidRDefault="00A23F7A" w:rsidP="00B5765E">
            <w:pPr>
              <w:rPr>
                <w:rFonts w:eastAsia="Times New Roman" w:cs="Times New Roman"/>
                <w:lang w:eastAsia="sv-SE"/>
              </w:rPr>
            </w:pPr>
          </w:p>
        </w:tc>
      </w:tr>
      <w:tr w:rsidR="00A23F7A" w:rsidRPr="00E327D5" w14:paraId="5D6065F9" w14:textId="77777777" w:rsidTr="00B5765E">
        <w:trPr>
          <w:trHeight w:val="180"/>
        </w:trPr>
        <w:tc>
          <w:tcPr>
            <w:tcW w:w="680" w:type="dxa"/>
            <w:tcBorders>
              <w:top w:val="nil"/>
              <w:left w:val="nil"/>
              <w:bottom w:val="nil"/>
              <w:right w:val="nil"/>
            </w:tcBorders>
            <w:shd w:val="clear" w:color="auto" w:fill="auto"/>
            <w:noWrap/>
            <w:vAlign w:val="bottom"/>
            <w:hideMark/>
          </w:tcPr>
          <w:p w14:paraId="6D42B491" w14:textId="77777777" w:rsidR="00A23F7A" w:rsidRPr="00E327D5" w:rsidRDefault="00A23F7A" w:rsidP="00B5765E">
            <w:pPr>
              <w:rPr>
                <w:rFonts w:eastAsia="Times New Roman" w:cs="Times New Roman"/>
                <w:lang w:eastAsia="sv-SE"/>
              </w:rPr>
            </w:pPr>
          </w:p>
        </w:tc>
        <w:tc>
          <w:tcPr>
            <w:tcW w:w="760" w:type="dxa"/>
            <w:tcBorders>
              <w:top w:val="nil"/>
              <w:left w:val="nil"/>
              <w:bottom w:val="nil"/>
              <w:right w:val="nil"/>
            </w:tcBorders>
            <w:shd w:val="clear" w:color="auto" w:fill="auto"/>
            <w:noWrap/>
            <w:vAlign w:val="bottom"/>
            <w:hideMark/>
          </w:tcPr>
          <w:p w14:paraId="33160328" w14:textId="77777777" w:rsidR="00A23F7A" w:rsidRPr="00E327D5" w:rsidRDefault="00A23F7A" w:rsidP="00B5765E">
            <w:pPr>
              <w:jc w:val="right"/>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6E83DF55" w14:textId="77777777" w:rsidR="00A23F7A" w:rsidRPr="00E327D5" w:rsidRDefault="00A23F7A" w:rsidP="00B5765E">
            <w:pPr>
              <w:jc w:val="right"/>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541BBCDC" w14:textId="77777777" w:rsidR="00A23F7A" w:rsidRPr="00E327D5" w:rsidRDefault="00A23F7A" w:rsidP="00B5765E">
            <w:pPr>
              <w:jc w:val="right"/>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47291CDD" w14:textId="77777777" w:rsidR="00A23F7A" w:rsidRPr="00E327D5" w:rsidRDefault="00A23F7A" w:rsidP="00B5765E">
            <w:pPr>
              <w:jc w:val="right"/>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0F451511" w14:textId="77777777" w:rsidR="00A23F7A" w:rsidRPr="00E327D5" w:rsidRDefault="00A23F7A" w:rsidP="00B5765E">
            <w:pPr>
              <w:jc w:val="right"/>
              <w:rPr>
                <w:rFonts w:eastAsia="Times New Roman" w:cs="Times New Roman"/>
                <w:lang w:eastAsia="sv-SE"/>
              </w:rPr>
            </w:pPr>
          </w:p>
        </w:tc>
        <w:tc>
          <w:tcPr>
            <w:tcW w:w="760" w:type="dxa"/>
            <w:tcBorders>
              <w:top w:val="nil"/>
              <w:left w:val="nil"/>
              <w:bottom w:val="nil"/>
              <w:right w:val="nil"/>
            </w:tcBorders>
            <w:shd w:val="clear" w:color="auto" w:fill="auto"/>
            <w:noWrap/>
            <w:vAlign w:val="bottom"/>
            <w:hideMark/>
          </w:tcPr>
          <w:p w14:paraId="6845EB4A" w14:textId="77777777" w:rsidR="00A23F7A" w:rsidRPr="00E327D5" w:rsidRDefault="00A23F7A" w:rsidP="00B5765E">
            <w:pPr>
              <w:jc w:val="right"/>
              <w:rPr>
                <w:rFonts w:eastAsia="Times New Roman" w:cs="Times New Roman"/>
                <w:lang w:eastAsia="sv-SE"/>
              </w:rPr>
            </w:pPr>
          </w:p>
        </w:tc>
      </w:tr>
      <w:tr w:rsidR="00A23F7A" w:rsidRPr="00E327D5" w14:paraId="3B3F039E" w14:textId="77777777" w:rsidTr="00B5765E">
        <w:trPr>
          <w:trHeight w:val="180"/>
        </w:trPr>
        <w:tc>
          <w:tcPr>
            <w:tcW w:w="680" w:type="dxa"/>
            <w:tcBorders>
              <w:top w:val="nil"/>
              <w:left w:val="nil"/>
              <w:bottom w:val="single" w:sz="4" w:space="0" w:color="auto"/>
              <w:right w:val="nil"/>
            </w:tcBorders>
            <w:shd w:val="clear" w:color="auto" w:fill="auto"/>
            <w:noWrap/>
            <w:vAlign w:val="bottom"/>
            <w:hideMark/>
          </w:tcPr>
          <w:p w14:paraId="5634F778" w14:textId="77777777" w:rsidR="00A23F7A" w:rsidRPr="00E327D5" w:rsidRDefault="00A23F7A" w:rsidP="00B5765E">
            <w:pPr>
              <w:jc w:val="right"/>
              <w:rPr>
                <w:rFonts w:ascii="Arial" w:eastAsia="Times New Roman" w:hAnsi="Arial" w:cs="Arial"/>
                <w:b/>
                <w:bCs/>
                <w:sz w:val="14"/>
                <w:szCs w:val="14"/>
                <w:lang w:eastAsia="sv-SE"/>
              </w:rPr>
            </w:pPr>
            <w:r w:rsidRPr="00E327D5">
              <w:rPr>
                <w:rFonts w:ascii="Arial" w:eastAsia="Times New Roman" w:hAnsi="Arial" w:cs="Arial"/>
                <w:b/>
                <w:bCs/>
                <w:sz w:val="14"/>
                <w:szCs w:val="14"/>
                <w:lang w:eastAsia="sv-SE"/>
              </w:rPr>
              <w:t xml:space="preserve">1 538 </w:t>
            </w:r>
          </w:p>
        </w:tc>
        <w:tc>
          <w:tcPr>
            <w:tcW w:w="760" w:type="dxa"/>
            <w:tcBorders>
              <w:top w:val="nil"/>
              <w:left w:val="nil"/>
              <w:bottom w:val="single" w:sz="4" w:space="0" w:color="auto"/>
              <w:right w:val="nil"/>
            </w:tcBorders>
            <w:shd w:val="clear" w:color="auto" w:fill="auto"/>
            <w:noWrap/>
            <w:vAlign w:val="bottom"/>
            <w:hideMark/>
          </w:tcPr>
          <w:p w14:paraId="490693A8" w14:textId="77777777" w:rsidR="00A23F7A" w:rsidRPr="00E327D5" w:rsidRDefault="00A23F7A" w:rsidP="00B5765E">
            <w:pPr>
              <w:jc w:val="right"/>
              <w:rPr>
                <w:rFonts w:ascii="Arial" w:eastAsia="Times New Roman" w:hAnsi="Arial" w:cs="Arial"/>
                <w:b/>
                <w:bCs/>
                <w:sz w:val="14"/>
                <w:szCs w:val="14"/>
                <w:lang w:eastAsia="sv-SE"/>
              </w:rPr>
            </w:pPr>
            <w:r w:rsidRPr="00E327D5">
              <w:rPr>
                <w:rFonts w:ascii="Arial" w:eastAsia="Times New Roman" w:hAnsi="Arial" w:cs="Arial"/>
                <w:b/>
                <w:bCs/>
                <w:sz w:val="14"/>
                <w:szCs w:val="14"/>
                <w:lang w:eastAsia="sv-SE"/>
              </w:rPr>
              <w:t xml:space="preserve">228 </w:t>
            </w:r>
          </w:p>
        </w:tc>
        <w:tc>
          <w:tcPr>
            <w:tcW w:w="820" w:type="dxa"/>
            <w:tcBorders>
              <w:top w:val="nil"/>
              <w:left w:val="nil"/>
              <w:bottom w:val="single" w:sz="4" w:space="0" w:color="auto"/>
              <w:right w:val="nil"/>
            </w:tcBorders>
            <w:shd w:val="clear" w:color="auto" w:fill="auto"/>
            <w:noWrap/>
            <w:vAlign w:val="bottom"/>
            <w:hideMark/>
          </w:tcPr>
          <w:p w14:paraId="1C5B5E70" w14:textId="77777777" w:rsidR="00A23F7A" w:rsidRPr="00E327D5" w:rsidRDefault="00A23F7A" w:rsidP="00B5765E">
            <w:pPr>
              <w:jc w:val="right"/>
              <w:rPr>
                <w:rFonts w:ascii="Arial" w:eastAsia="Times New Roman" w:hAnsi="Arial" w:cs="Arial"/>
                <w:b/>
                <w:bCs/>
                <w:sz w:val="14"/>
                <w:szCs w:val="14"/>
                <w:lang w:eastAsia="sv-SE"/>
              </w:rPr>
            </w:pPr>
            <w:r w:rsidRPr="00E327D5">
              <w:rPr>
                <w:rFonts w:ascii="Arial" w:eastAsia="Times New Roman" w:hAnsi="Arial" w:cs="Arial"/>
                <w:b/>
                <w:bCs/>
                <w:sz w:val="14"/>
                <w:szCs w:val="14"/>
                <w:lang w:eastAsia="sv-SE"/>
              </w:rPr>
              <w:t xml:space="preserve">1 603 </w:t>
            </w:r>
          </w:p>
        </w:tc>
        <w:tc>
          <w:tcPr>
            <w:tcW w:w="920" w:type="dxa"/>
            <w:tcBorders>
              <w:top w:val="nil"/>
              <w:left w:val="nil"/>
              <w:bottom w:val="single" w:sz="4" w:space="0" w:color="auto"/>
              <w:right w:val="nil"/>
            </w:tcBorders>
            <w:shd w:val="clear" w:color="auto" w:fill="auto"/>
            <w:noWrap/>
            <w:vAlign w:val="bottom"/>
            <w:hideMark/>
          </w:tcPr>
          <w:p w14:paraId="7842B052" w14:textId="77777777" w:rsidR="00A23F7A" w:rsidRPr="00E327D5" w:rsidRDefault="00A23F7A" w:rsidP="00B5765E">
            <w:pPr>
              <w:jc w:val="right"/>
              <w:rPr>
                <w:rFonts w:ascii="Arial" w:eastAsia="Times New Roman" w:hAnsi="Arial" w:cs="Arial"/>
                <w:b/>
                <w:bCs/>
                <w:sz w:val="14"/>
                <w:szCs w:val="14"/>
                <w:lang w:eastAsia="sv-SE"/>
              </w:rPr>
            </w:pPr>
            <w:r w:rsidRPr="00E327D5">
              <w:rPr>
                <w:rFonts w:ascii="Arial" w:eastAsia="Times New Roman" w:hAnsi="Arial" w:cs="Arial"/>
                <w:b/>
                <w:bCs/>
                <w:sz w:val="14"/>
                <w:szCs w:val="14"/>
                <w:lang w:eastAsia="sv-SE"/>
              </w:rPr>
              <w:t xml:space="preserve">4 427 </w:t>
            </w:r>
          </w:p>
        </w:tc>
        <w:tc>
          <w:tcPr>
            <w:tcW w:w="1000" w:type="dxa"/>
            <w:tcBorders>
              <w:top w:val="nil"/>
              <w:left w:val="nil"/>
              <w:bottom w:val="single" w:sz="4" w:space="0" w:color="auto"/>
              <w:right w:val="nil"/>
            </w:tcBorders>
            <w:shd w:val="clear" w:color="auto" w:fill="auto"/>
            <w:noWrap/>
            <w:vAlign w:val="bottom"/>
            <w:hideMark/>
          </w:tcPr>
          <w:p w14:paraId="31733E7D" w14:textId="77777777" w:rsidR="00A23F7A" w:rsidRPr="00E327D5" w:rsidRDefault="00A23F7A" w:rsidP="00B5765E">
            <w:pPr>
              <w:jc w:val="right"/>
              <w:rPr>
                <w:rFonts w:ascii="Arial" w:eastAsia="Times New Roman" w:hAnsi="Arial" w:cs="Arial"/>
                <w:b/>
                <w:bCs/>
                <w:sz w:val="14"/>
                <w:szCs w:val="14"/>
                <w:lang w:eastAsia="sv-SE"/>
              </w:rPr>
            </w:pPr>
            <w:r w:rsidRPr="00E327D5">
              <w:rPr>
                <w:rFonts w:ascii="Arial" w:eastAsia="Times New Roman" w:hAnsi="Arial" w:cs="Arial"/>
                <w:b/>
                <w:bCs/>
                <w:sz w:val="14"/>
                <w:szCs w:val="14"/>
                <w:lang w:eastAsia="sv-SE"/>
              </w:rPr>
              <w:t xml:space="preserve">80 </w:t>
            </w:r>
          </w:p>
        </w:tc>
        <w:tc>
          <w:tcPr>
            <w:tcW w:w="1000" w:type="dxa"/>
            <w:tcBorders>
              <w:top w:val="nil"/>
              <w:left w:val="nil"/>
              <w:bottom w:val="single" w:sz="4" w:space="0" w:color="auto"/>
              <w:right w:val="nil"/>
            </w:tcBorders>
            <w:shd w:val="clear" w:color="auto" w:fill="auto"/>
            <w:noWrap/>
            <w:vAlign w:val="bottom"/>
            <w:hideMark/>
          </w:tcPr>
          <w:p w14:paraId="2D310F43" w14:textId="77777777" w:rsidR="00A23F7A" w:rsidRPr="00E327D5" w:rsidRDefault="00A23F7A" w:rsidP="00B5765E">
            <w:pPr>
              <w:jc w:val="right"/>
              <w:rPr>
                <w:rFonts w:ascii="Arial" w:eastAsia="Times New Roman" w:hAnsi="Arial" w:cs="Arial"/>
                <w:b/>
                <w:bCs/>
                <w:sz w:val="14"/>
                <w:szCs w:val="14"/>
                <w:lang w:eastAsia="sv-SE"/>
              </w:rPr>
            </w:pPr>
            <w:r w:rsidRPr="00E327D5">
              <w:rPr>
                <w:rFonts w:ascii="Arial" w:eastAsia="Times New Roman" w:hAnsi="Arial" w:cs="Arial"/>
                <w:b/>
                <w:bCs/>
                <w:sz w:val="14"/>
                <w:szCs w:val="14"/>
                <w:lang w:eastAsia="sv-SE"/>
              </w:rPr>
              <w:t xml:space="preserve">- 65 </w:t>
            </w:r>
          </w:p>
        </w:tc>
        <w:tc>
          <w:tcPr>
            <w:tcW w:w="760" w:type="dxa"/>
            <w:tcBorders>
              <w:top w:val="nil"/>
              <w:left w:val="nil"/>
              <w:bottom w:val="single" w:sz="4" w:space="0" w:color="auto"/>
              <w:right w:val="nil"/>
            </w:tcBorders>
            <w:shd w:val="clear" w:color="auto" w:fill="auto"/>
            <w:noWrap/>
            <w:vAlign w:val="bottom"/>
            <w:hideMark/>
          </w:tcPr>
          <w:p w14:paraId="4E234C9D" w14:textId="77777777" w:rsidR="00A23F7A" w:rsidRPr="00E327D5" w:rsidRDefault="00A23F7A" w:rsidP="00B5765E">
            <w:pPr>
              <w:jc w:val="right"/>
              <w:rPr>
                <w:rFonts w:ascii="Arial" w:eastAsia="Times New Roman" w:hAnsi="Arial" w:cs="Arial"/>
                <w:b/>
                <w:bCs/>
                <w:sz w:val="14"/>
                <w:szCs w:val="14"/>
                <w:lang w:eastAsia="sv-SE"/>
              </w:rPr>
            </w:pPr>
            <w:r w:rsidRPr="00E327D5">
              <w:rPr>
                <w:rFonts w:ascii="Arial" w:eastAsia="Times New Roman" w:hAnsi="Arial" w:cs="Arial"/>
                <w:b/>
                <w:bCs/>
                <w:sz w:val="14"/>
                <w:szCs w:val="14"/>
                <w:lang w:eastAsia="sv-SE"/>
              </w:rPr>
              <w:t xml:space="preserve">47 099 </w:t>
            </w:r>
          </w:p>
        </w:tc>
      </w:tr>
      <w:tr w:rsidR="00A23F7A" w:rsidRPr="00E327D5" w14:paraId="38F3DA03" w14:textId="77777777" w:rsidTr="00B5765E">
        <w:trPr>
          <w:trHeight w:val="180"/>
        </w:trPr>
        <w:tc>
          <w:tcPr>
            <w:tcW w:w="680" w:type="dxa"/>
            <w:tcBorders>
              <w:top w:val="nil"/>
              <w:left w:val="nil"/>
              <w:bottom w:val="nil"/>
              <w:right w:val="nil"/>
            </w:tcBorders>
            <w:shd w:val="clear" w:color="auto" w:fill="auto"/>
            <w:noWrap/>
            <w:vAlign w:val="bottom"/>
            <w:hideMark/>
          </w:tcPr>
          <w:p w14:paraId="7B7AA367" w14:textId="77777777" w:rsidR="00A23F7A" w:rsidRPr="00E327D5" w:rsidRDefault="00A23F7A" w:rsidP="00B5765E">
            <w:pPr>
              <w:jc w:val="right"/>
              <w:rPr>
                <w:rFonts w:ascii="Arial" w:eastAsia="Times New Roman" w:hAnsi="Arial" w:cs="Arial"/>
                <w:b/>
                <w:bCs/>
                <w:sz w:val="14"/>
                <w:szCs w:val="14"/>
                <w:lang w:eastAsia="sv-SE"/>
              </w:rPr>
            </w:pPr>
          </w:p>
        </w:tc>
        <w:tc>
          <w:tcPr>
            <w:tcW w:w="760" w:type="dxa"/>
            <w:tcBorders>
              <w:top w:val="nil"/>
              <w:left w:val="nil"/>
              <w:bottom w:val="nil"/>
              <w:right w:val="nil"/>
            </w:tcBorders>
            <w:shd w:val="clear" w:color="auto" w:fill="auto"/>
            <w:noWrap/>
            <w:vAlign w:val="bottom"/>
            <w:hideMark/>
          </w:tcPr>
          <w:p w14:paraId="2ADBB2E9" w14:textId="77777777" w:rsidR="00A23F7A" w:rsidRPr="00E327D5" w:rsidRDefault="00A23F7A" w:rsidP="00B5765E">
            <w:pPr>
              <w:jc w:val="right"/>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496B5E4C" w14:textId="77777777" w:rsidR="00A23F7A" w:rsidRPr="00E327D5" w:rsidRDefault="00A23F7A" w:rsidP="00B5765E">
            <w:pPr>
              <w:jc w:val="right"/>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370D78A7" w14:textId="77777777" w:rsidR="00A23F7A" w:rsidRPr="00E327D5" w:rsidRDefault="00A23F7A" w:rsidP="00B5765E">
            <w:pPr>
              <w:jc w:val="right"/>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1ADA7FDA" w14:textId="77777777" w:rsidR="00A23F7A" w:rsidRPr="00E327D5" w:rsidRDefault="00A23F7A" w:rsidP="00B5765E">
            <w:pPr>
              <w:jc w:val="right"/>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4B679839" w14:textId="77777777" w:rsidR="00A23F7A" w:rsidRPr="00E327D5" w:rsidRDefault="00A23F7A" w:rsidP="00B5765E">
            <w:pPr>
              <w:jc w:val="right"/>
              <w:rPr>
                <w:rFonts w:eastAsia="Times New Roman" w:cs="Times New Roman"/>
                <w:lang w:eastAsia="sv-SE"/>
              </w:rPr>
            </w:pPr>
          </w:p>
        </w:tc>
        <w:tc>
          <w:tcPr>
            <w:tcW w:w="760" w:type="dxa"/>
            <w:tcBorders>
              <w:top w:val="nil"/>
              <w:left w:val="nil"/>
              <w:bottom w:val="nil"/>
              <w:right w:val="nil"/>
            </w:tcBorders>
            <w:shd w:val="clear" w:color="auto" w:fill="auto"/>
            <w:noWrap/>
            <w:vAlign w:val="bottom"/>
            <w:hideMark/>
          </w:tcPr>
          <w:p w14:paraId="6047AE3A" w14:textId="77777777" w:rsidR="00A23F7A" w:rsidRPr="00E327D5" w:rsidRDefault="00A23F7A" w:rsidP="00B5765E">
            <w:pPr>
              <w:jc w:val="right"/>
              <w:rPr>
                <w:rFonts w:eastAsia="Times New Roman" w:cs="Times New Roman"/>
                <w:lang w:eastAsia="sv-SE"/>
              </w:rPr>
            </w:pPr>
          </w:p>
        </w:tc>
      </w:tr>
    </w:tbl>
    <w:p w14:paraId="7DFF70FD" w14:textId="77777777" w:rsidR="00A23F7A" w:rsidRDefault="00A23F7A" w:rsidP="00B5765E"/>
    <w:p w14:paraId="4B9E9A30" w14:textId="77777777" w:rsidR="00A23F7A" w:rsidRDefault="00A23F7A">
      <w:r>
        <w:br w:type="page"/>
      </w:r>
    </w:p>
    <w:tbl>
      <w:tblPr>
        <w:tblW w:w="7395" w:type="dxa"/>
        <w:tblCellMar>
          <w:left w:w="70" w:type="dxa"/>
          <w:right w:w="70" w:type="dxa"/>
        </w:tblCellMar>
        <w:tblLook w:val="04A0" w:firstRow="1" w:lastRow="0" w:firstColumn="1" w:lastColumn="0" w:noHBand="0" w:noVBand="1"/>
      </w:tblPr>
      <w:tblGrid>
        <w:gridCol w:w="4435"/>
        <w:gridCol w:w="1060"/>
        <w:gridCol w:w="940"/>
        <w:gridCol w:w="960"/>
      </w:tblGrid>
      <w:tr w:rsidR="00A23F7A" w:rsidRPr="00DD41FC" w14:paraId="3D7A30C2" w14:textId="77777777" w:rsidTr="00B5765E">
        <w:trPr>
          <w:trHeight w:val="180"/>
        </w:trPr>
        <w:tc>
          <w:tcPr>
            <w:tcW w:w="4435" w:type="dxa"/>
            <w:tcBorders>
              <w:top w:val="nil"/>
              <w:left w:val="nil"/>
              <w:bottom w:val="nil"/>
              <w:right w:val="nil"/>
            </w:tcBorders>
            <w:shd w:val="clear" w:color="auto" w:fill="auto"/>
            <w:noWrap/>
            <w:vAlign w:val="bottom"/>
            <w:hideMark/>
          </w:tcPr>
          <w:p w14:paraId="1E8DFC14" w14:textId="77777777" w:rsidR="00A23F7A" w:rsidRPr="00DD41FC" w:rsidRDefault="00A23F7A" w:rsidP="00B5765E">
            <w:pPr>
              <w:rPr>
                <w:rFonts w:eastAsia="Times New Roman" w:cs="Times New Roman"/>
                <w:sz w:val="24"/>
                <w:szCs w:val="24"/>
                <w:lang w:eastAsia="sv-SE"/>
              </w:rPr>
            </w:pPr>
          </w:p>
        </w:tc>
        <w:tc>
          <w:tcPr>
            <w:tcW w:w="1060" w:type="dxa"/>
            <w:tcBorders>
              <w:top w:val="nil"/>
              <w:left w:val="nil"/>
              <w:bottom w:val="nil"/>
              <w:right w:val="nil"/>
            </w:tcBorders>
            <w:shd w:val="clear" w:color="auto" w:fill="auto"/>
            <w:noWrap/>
            <w:vAlign w:val="bottom"/>
            <w:hideMark/>
          </w:tcPr>
          <w:p w14:paraId="480C6089" w14:textId="77777777" w:rsidR="00A23F7A" w:rsidRPr="00DD41FC" w:rsidRDefault="00A23F7A" w:rsidP="00B5765E">
            <w:pPr>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1DE0365F" w14:textId="77777777" w:rsidR="00A23F7A" w:rsidRPr="00DD41FC" w:rsidRDefault="00A23F7A" w:rsidP="00B5765E">
            <w:pPr>
              <w:rPr>
                <w:rFonts w:eastAsia="Times New Roman" w:cs="Times New Roman"/>
                <w:lang w:eastAsia="sv-SE"/>
              </w:rPr>
            </w:pPr>
          </w:p>
        </w:tc>
        <w:tc>
          <w:tcPr>
            <w:tcW w:w="960" w:type="dxa"/>
            <w:tcBorders>
              <w:top w:val="nil"/>
              <w:left w:val="nil"/>
              <w:bottom w:val="nil"/>
              <w:right w:val="nil"/>
            </w:tcBorders>
            <w:shd w:val="clear" w:color="auto" w:fill="auto"/>
            <w:noWrap/>
            <w:vAlign w:val="bottom"/>
            <w:hideMark/>
          </w:tcPr>
          <w:p w14:paraId="3D92A2BE" w14:textId="77777777" w:rsidR="00A23F7A" w:rsidRPr="00DD41FC" w:rsidRDefault="00A23F7A" w:rsidP="00B5765E">
            <w:pPr>
              <w:rPr>
                <w:rFonts w:eastAsia="Times New Roman" w:cs="Times New Roman"/>
                <w:lang w:eastAsia="sv-SE"/>
              </w:rPr>
            </w:pPr>
          </w:p>
        </w:tc>
      </w:tr>
      <w:tr w:rsidR="00A23F7A" w:rsidRPr="00DD41FC" w14:paraId="506560D0" w14:textId="77777777" w:rsidTr="00B5765E">
        <w:trPr>
          <w:trHeight w:val="180"/>
        </w:trPr>
        <w:tc>
          <w:tcPr>
            <w:tcW w:w="4435" w:type="dxa"/>
            <w:tcBorders>
              <w:top w:val="nil"/>
              <w:left w:val="nil"/>
              <w:bottom w:val="single" w:sz="4" w:space="0" w:color="auto"/>
              <w:right w:val="nil"/>
            </w:tcBorders>
            <w:shd w:val="clear" w:color="auto" w:fill="auto"/>
            <w:noWrap/>
            <w:vAlign w:val="bottom"/>
            <w:hideMark/>
          </w:tcPr>
          <w:p w14:paraId="13AD653C" w14:textId="77777777" w:rsidR="00A23F7A" w:rsidRPr="00DD41FC" w:rsidRDefault="00A23F7A" w:rsidP="00B5765E">
            <w:pPr>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MILJÖDEPARTEMENTET</w:t>
            </w:r>
          </w:p>
        </w:tc>
        <w:tc>
          <w:tcPr>
            <w:tcW w:w="1060" w:type="dxa"/>
            <w:tcBorders>
              <w:top w:val="nil"/>
              <w:left w:val="nil"/>
              <w:bottom w:val="single" w:sz="4" w:space="0" w:color="auto"/>
              <w:right w:val="nil"/>
            </w:tcBorders>
            <w:shd w:val="clear" w:color="auto" w:fill="auto"/>
            <w:noWrap/>
            <w:vAlign w:val="bottom"/>
            <w:hideMark/>
          </w:tcPr>
          <w:p w14:paraId="7E1171B4"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940" w:type="dxa"/>
            <w:tcBorders>
              <w:top w:val="nil"/>
              <w:left w:val="nil"/>
              <w:bottom w:val="single" w:sz="4" w:space="0" w:color="auto"/>
              <w:right w:val="nil"/>
            </w:tcBorders>
            <w:shd w:val="clear" w:color="auto" w:fill="auto"/>
            <w:noWrap/>
            <w:vAlign w:val="bottom"/>
            <w:hideMark/>
          </w:tcPr>
          <w:p w14:paraId="7E440E75"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960" w:type="dxa"/>
            <w:tcBorders>
              <w:top w:val="nil"/>
              <w:left w:val="nil"/>
              <w:bottom w:val="single" w:sz="4" w:space="0" w:color="auto"/>
              <w:right w:val="nil"/>
            </w:tcBorders>
            <w:shd w:val="clear" w:color="auto" w:fill="auto"/>
            <w:noWrap/>
            <w:vAlign w:val="bottom"/>
            <w:hideMark/>
          </w:tcPr>
          <w:p w14:paraId="13EB9950"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r>
      <w:tr w:rsidR="00A23F7A" w:rsidRPr="00DD41FC" w14:paraId="6961CFC8" w14:textId="77777777" w:rsidTr="00B5765E">
        <w:trPr>
          <w:trHeight w:val="180"/>
        </w:trPr>
        <w:tc>
          <w:tcPr>
            <w:tcW w:w="4435" w:type="dxa"/>
            <w:tcBorders>
              <w:top w:val="nil"/>
              <w:left w:val="nil"/>
              <w:bottom w:val="single" w:sz="4" w:space="0" w:color="auto"/>
              <w:right w:val="nil"/>
            </w:tcBorders>
            <w:shd w:val="clear" w:color="auto" w:fill="auto"/>
            <w:noWrap/>
            <w:vAlign w:val="bottom"/>
            <w:hideMark/>
          </w:tcPr>
          <w:p w14:paraId="5C3FE1BB"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1060" w:type="dxa"/>
            <w:tcBorders>
              <w:top w:val="nil"/>
              <w:left w:val="nil"/>
              <w:bottom w:val="single" w:sz="4" w:space="0" w:color="auto"/>
              <w:right w:val="nil"/>
            </w:tcBorders>
            <w:shd w:val="clear" w:color="auto" w:fill="auto"/>
            <w:noWrap/>
            <w:vAlign w:val="bottom"/>
            <w:hideMark/>
          </w:tcPr>
          <w:p w14:paraId="19C3986E"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940" w:type="dxa"/>
            <w:tcBorders>
              <w:top w:val="nil"/>
              <w:left w:val="nil"/>
              <w:bottom w:val="single" w:sz="4" w:space="0" w:color="auto"/>
              <w:right w:val="nil"/>
            </w:tcBorders>
            <w:shd w:val="clear" w:color="auto" w:fill="auto"/>
            <w:noWrap/>
            <w:vAlign w:val="bottom"/>
            <w:hideMark/>
          </w:tcPr>
          <w:p w14:paraId="7FBB7119"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960" w:type="dxa"/>
            <w:tcBorders>
              <w:top w:val="nil"/>
              <w:left w:val="nil"/>
              <w:bottom w:val="single" w:sz="4" w:space="0" w:color="auto"/>
              <w:right w:val="nil"/>
            </w:tcBorders>
            <w:shd w:val="clear" w:color="auto" w:fill="auto"/>
            <w:noWrap/>
            <w:vAlign w:val="bottom"/>
            <w:hideMark/>
          </w:tcPr>
          <w:p w14:paraId="54EED4AD"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r>
      <w:tr w:rsidR="00A23F7A" w:rsidRPr="00DD41FC" w14:paraId="7270CD79" w14:textId="77777777" w:rsidTr="00B5765E">
        <w:trPr>
          <w:trHeight w:val="180"/>
        </w:trPr>
        <w:tc>
          <w:tcPr>
            <w:tcW w:w="4435" w:type="dxa"/>
            <w:tcBorders>
              <w:top w:val="nil"/>
              <w:left w:val="nil"/>
              <w:bottom w:val="nil"/>
              <w:right w:val="nil"/>
            </w:tcBorders>
            <w:shd w:val="clear" w:color="auto" w:fill="auto"/>
            <w:noWrap/>
            <w:vAlign w:val="bottom"/>
            <w:hideMark/>
          </w:tcPr>
          <w:p w14:paraId="686D0AD0"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Kommitténs benämning</w:t>
            </w:r>
          </w:p>
        </w:tc>
        <w:tc>
          <w:tcPr>
            <w:tcW w:w="2000" w:type="dxa"/>
            <w:gridSpan w:val="2"/>
            <w:tcBorders>
              <w:top w:val="nil"/>
              <w:left w:val="nil"/>
              <w:bottom w:val="nil"/>
              <w:right w:val="nil"/>
            </w:tcBorders>
            <w:shd w:val="clear" w:color="auto" w:fill="auto"/>
            <w:noWrap/>
            <w:vAlign w:val="bottom"/>
            <w:hideMark/>
          </w:tcPr>
          <w:p w14:paraId="3A44C1A1" w14:textId="77777777" w:rsidR="00A23F7A" w:rsidRPr="00DD41FC" w:rsidRDefault="00A23F7A" w:rsidP="00B5765E">
            <w:pPr>
              <w:rPr>
                <w:rFonts w:ascii="Arial" w:eastAsia="Times New Roman" w:hAnsi="Arial" w:cs="Arial"/>
                <w:sz w:val="14"/>
                <w:szCs w:val="14"/>
                <w:u w:val="single"/>
                <w:lang w:eastAsia="sv-SE"/>
              </w:rPr>
            </w:pPr>
            <w:r w:rsidRPr="00DD41FC">
              <w:rPr>
                <w:rFonts w:ascii="Arial" w:eastAsia="Times New Roman" w:hAnsi="Arial" w:cs="Arial"/>
                <w:sz w:val="14"/>
                <w:szCs w:val="14"/>
                <w:u w:val="single"/>
                <w:lang w:eastAsia="sv-SE"/>
              </w:rPr>
              <w:t xml:space="preserve">Utgifter (i tusental kronor) </w:t>
            </w:r>
          </w:p>
        </w:tc>
        <w:tc>
          <w:tcPr>
            <w:tcW w:w="960" w:type="dxa"/>
            <w:tcBorders>
              <w:top w:val="nil"/>
              <w:left w:val="nil"/>
              <w:bottom w:val="nil"/>
              <w:right w:val="nil"/>
            </w:tcBorders>
            <w:shd w:val="clear" w:color="auto" w:fill="auto"/>
            <w:noWrap/>
            <w:vAlign w:val="bottom"/>
            <w:hideMark/>
          </w:tcPr>
          <w:p w14:paraId="7AC4FED3" w14:textId="77777777" w:rsidR="00A23F7A" w:rsidRPr="00DD41FC" w:rsidRDefault="00A23F7A" w:rsidP="00B5765E">
            <w:pPr>
              <w:rPr>
                <w:rFonts w:ascii="Arial" w:eastAsia="Times New Roman" w:hAnsi="Arial" w:cs="Arial"/>
                <w:sz w:val="14"/>
                <w:szCs w:val="14"/>
                <w:u w:val="single"/>
                <w:lang w:eastAsia="sv-SE"/>
              </w:rPr>
            </w:pPr>
          </w:p>
        </w:tc>
      </w:tr>
      <w:tr w:rsidR="00A23F7A" w:rsidRPr="00DD41FC" w14:paraId="69026153" w14:textId="77777777" w:rsidTr="00B5765E">
        <w:trPr>
          <w:trHeight w:val="180"/>
        </w:trPr>
        <w:tc>
          <w:tcPr>
            <w:tcW w:w="4435" w:type="dxa"/>
            <w:tcBorders>
              <w:top w:val="nil"/>
              <w:left w:val="nil"/>
              <w:bottom w:val="nil"/>
              <w:right w:val="nil"/>
            </w:tcBorders>
            <w:shd w:val="clear" w:color="auto" w:fill="auto"/>
            <w:noWrap/>
            <w:vAlign w:val="bottom"/>
            <w:hideMark/>
          </w:tcPr>
          <w:p w14:paraId="6C879FA7" w14:textId="77777777" w:rsidR="00A23F7A" w:rsidRPr="00DD41FC" w:rsidRDefault="00A23F7A" w:rsidP="00B5765E">
            <w:pPr>
              <w:rPr>
                <w:rFonts w:eastAsia="Times New Roman" w:cs="Times New Roman"/>
                <w:lang w:eastAsia="sv-SE"/>
              </w:rPr>
            </w:pPr>
          </w:p>
        </w:tc>
        <w:tc>
          <w:tcPr>
            <w:tcW w:w="1060" w:type="dxa"/>
            <w:tcBorders>
              <w:top w:val="nil"/>
              <w:left w:val="nil"/>
              <w:bottom w:val="nil"/>
              <w:right w:val="nil"/>
            </w:tcBorders>
            <w:shd w:val="clear" w:color="auto" w:fill="auto"/>
            <w:noWrap/>
            <w:vAlign w:val="bottom"/>
            <w:hideMark/>
          </w:tcPr>
          <w:p w14:paraId="2A04BDE2"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t.o.m.</w:t>
            </w:r>
          </w:p>
        </w:tc>
        <w:tc>
          <w:tcPr>
            <w:tcW w:w="1900" w:type="dxa"/>
            <w:gridSpan w:val="2"/>
            <w:tcBorders>
              <w:top w:val="nil"/>
              <w:left w:val="nil"/>
              <w:bottom w:val="nil"/>
              <w:right w:val="nil"/>
            </w:tcBorders>
            <w:shd w:val="clear" w:color="auto" w:fill="auto"/>
            <w:noWrap/>
            <w:vAlign w:val="bottom"/>
            <w:hideMark/>
          </w:tcPr>
          <w:p w14:paraId="12F55674" w14:textId="77777777" w:rsidR="00A23F7A" w:rsidRPr="00DD41FC" w:rsidRDefault="00A23F7A" w:rsidP="00B5765E">
            <w:pPr>
              <w:rPr>
                <w:rFonts w:ascii="Arial" w:eastAsia="Times New Roman" w:hAnsi="Arial" w:cs="Arial"/>
                <w:sz w:val="14"/>
                <w:szCs w:val="14"/>
                <w:u w:val="single"/>
                <w:lang w:eastAsia="sv-SE"/>
              </w:rPr>
            </w:pPr>
            <w:r w:rsidRPr="00DD41FC">
              <w:rPr>
                <w:rFonts w:ascii="Arial" w:eastAsia="Times New Roman" w:hAnsi="Arial" w:cs="Arial"/>
                <w:sz w:val="14"/>
                <w:szCs w:val="14"/>
                <w:u w:val="single"/>
                <w:lang w:eastAsia="sv-SE"/>
              </w:rPr>
              <w:t>2019-01-01--2019-12-31</w:t>
            </w:r>
          </w:p>
        </w:tc>
      </w:tr>
      <w:tr w:rsidR="00A23F7A" w:rsidRPr="00DD41FC" w14:paraId="7E693A27" w14:textId="77777777" w:rsidTr="00B5765E">
        <w:trPr>
          <w:trHeight w:val="180"/>
        </w:trPr>
        <w:tc>
          <w:tcPr>
            <w:tcW w:w="4435" w:type="dxa"/>
            <w:tcBorders>
              <w:top w:val="nil"/>
              <w:left w:val="nil"/>
              <w:bottom w:val="nil"/>
              <w:right w:val="nil"/>
            </w:tcBorders>
            <w:shd w:val="clear" w:color="auto" w:fill="auto"/>
            <w:noWrap/>
            <w:vAlign w:val="bottom"/>
            <w:hideMark/>
          </w:tcPr>
          <w:p w14:paraId="1B5CAE68" w14:textId="77777777" w:rsidR="00A23F7A" w:rsidRPr="00DD41FC" w:rsidRDefault="00A23F7A" w:rsidP="00B5765E">
            <w:pPr>
              <w:rPr>
                <w:rFonts w:ascii="Arial" w:eastAsia="Times New Roman" w:hAnsi="Arial" w:cs="Arial"/>
                <w:sz w:val="14"/>
                <w:szCs w:val="14"/>
                <w:u w:val="single"/>
                <w:lang w:eastAsia="sv-SE"/>
              </w:rPr>
            </w:pPr>
          </w:p>
        </w:tc>
        <w:tc>
          <w:tcPr>
            <w:tcW w:w="1060" w:type="dxa"/>
            <w:tcBorders>
              <w:top w:val="nil"/>
              <w:left w:val="nil"/>
              <w:bottom w:val="nil"/>
              <w:right w:val="nil"/>
            </w:tcBorders>
            <w:shd w:val="clear" w:color="auto" w:fill="auto"/>
            <w:noWrap/>
            <w:vAlign w:val="bottom"/>
            <w:hideMark/>
          </w:tcPr>
          <w:p w14:paraId="4D9B8BEB"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2018-12-31</w:t>
            </w:r>
          </w:p>
        </w:tc>
        <w:tc>
          <w:tcPr>
            <w:tcW w:w="940" w:type="dxa"/>
            <w:tcBorders>
              <w:top w:val="nil"/>
              <w:left w:val="nil"/>
              <w:bottom w:val="nil"/>
              <w:right w:val="nil"/>
            </w:tcBorders>
            <w:shd w:val="clear" w:color="auto" w:fill="auto"/>
            <w:noWrap/>
            <w:vAlign w:val="bottom"/>
            <w:hideMark/>
          </w:tcPr>
          <w:p w14:paraId="6353A2CA"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Lön, m.m.</w:t>
            </w:r>
          </w:p>
        </w:tc>
        <w:tc>
          <w:tcPr>
            <w:tcW w:w="960" w:type="dxa"/>
            <w:tcBorders>
              <w:top w:val="nil"/>
              <w:left w:val="nil"/>
              <w:bottom w:val="nil"/>
              <w:right w:val="nil"/>
            </w:tcBorders>
            <w:shd w:val="clear" w:color="auto" w:fill="auto"/>
            <w:noWrap/>
            <w:vAlign w:val="bottom"/>
            <w:hideMark/>
          </w:tcPr>
          <w:p w14:paraId="1A991938"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Dagarvoden</w:t>
            </w:r>
          </w:p>
        </w:tc>
      </w:tr>
      <w:tr w:rsidR="00A23F7A" w:rsidRPr="00DD41FC" w14:paraId="4180F082" w14:textId="77777777" w:rsidTr="00B5765E">
        <w:trPr>
          <w:trHeight w:val="180"/>
        </w:trPr>
        <w:tc>
          <w:tcPr>
            <w:tcW w:w="4435" w:type="dxa"/>
            <w:tcBorders>
              <w:top w:val="nil"/>
              <w:left w:val="nil"/>
              <w:bottom w:val="nil"/>
              <w:right w:val="nil"/>
            </w:tcBorders>
            <w:shd w:val="clear" w:color="auto" w:fill="auto"/>
            <w:noWrap/>
            <w:vAlign w:val="bottom"/>
            <w:hideMark/>
          </w:tcPr>
          <w:p w14:paraId="25E8EEF1" w14:textId="77777777" w:rsidR="00A23F7A" w:rsidRPr="00DD41FC" w:rsidRDefault="00A23F7A" w:rsidP="00B5765E">
            <w:pPr>
              <w:rPr>
                <w:rFonts w:ascii="Arial" w:eastAsia="Times New Roman" w:hAnsi="Arial" w:cs="Arial"/>
                <w:sz w:val="14"/>
                <w:szCs w:val="14"/>
                <w:lang w:eastAsia="sv-SE"/>
              </w:rPr>
            </w:pPr>
          </w:p>
        </w:tc>
        <w:tc>
          <w:tcPr>
            <w:tcW w:w="1060" w:type="dxa"/>
            <w:tcBorders>
              <w:top w:val="nil"/>
              <w:left w:val="nil"/>
              <w:bottom w:val="nil"/>
              <w:right w:val="nil"/>
            </w:tcBorders>
            <w:shd w:val="clear" w:color="auto" w:fill="auto"/>
            <w:noWrap/>
            <w:vAlign w:val="bottom"/>
            <w:hideMark/>
          </w:tcPr>
          <w:p w14:paraId="7423684B" w14:textId="77777777" w:rsidR="00A23F7A" w:rsidRPr="00DD41FC" w:rsidRDefault="00A23F7A" w:rsidP="00B5765E">
            <w:pPr>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0D64EFCC" w14:textId="77777777" w:rsidR="00A23F7A" w:rsidRPr="00DD41FC" w:rsidRDefault="00A23F7A" w:rsidP="00B5765E">
            <w:pPr>
              <w:rPr>
                <w:rFonts w:eastAsia="Times New Roman" w:cs="Times New Roman"/>
                <w:lang w:eastAsia="sv-SE"/>
              </w:rPr>
            </w:pPr>
          </w:p>
        </w:tc>
        <w:tc>
          <w:tcPr>
            <w:tcW w:w="960" w:type="dxa"/>
            <w:tcBorders>
              <w:top w:val="nil"/>
              <w:left w:val="nil"/>
              <w:bottom w:val="nil"/>
              <w:right w:val="nil"/>
            </w:tcBorders>
            <w:shd w:val="clear" w:color="auto" w:fill="auto"/>
            <w:noWrap/>
            <w:vAlign w:val="bottom"/>
            <w:hideMark/>
          </w:tcPr>
          <w:p w14:paraId="745023F9" w14:textId="77777777" w:rsidR="00A23F7A" w:rsidRPr="00DD41FC" w:rsidRDefault="00A23F7A" w:rsidP="00B5765E">
            <w:pPr>
              <w:rPr>
                <w:rFonts w:eastAsia="Times New Roman" w:cs="Times New Roman"/>
                <w:lang w:eastAsia="sv-SE"/>
              </w:rPr>
            </w:pPr>
          </w:p>
        </w:tc>
      </w:tr>
      <w:tr w:rsidR="00A23F7A" w:rsidRPr="00DD41FC" w14:paraId="5E8B9824" w14:textId="77777777" w:rsidTr="00B5765E">
        <w:trPr>
          <w:trHeight w:val="180"/>
        </w:trPr>
        <w:tc>
          <w:tcPr>
            <w:tcW w:w="4435" w:type="dxa"/>
            <w:tcBorders>
              <w:top w:val="nil"/>
              <w:left w:val="nil"/>
              <w:bottom w:val="single" w:sz="4" w:space="0" w:color="auto"/>
              <w:right w:val="nil"/>
            </w:tcBorders>
            <w:shd w:val="clear" w:color="auto" w:fill="auto"/>
            <w:noWrap/>
            <w:vAlign w:val="bottom"/>
            <w:hideMark/>
          </w:tcPr>
          <w:p w14:paraId="7D7A17B9"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1060" w:type="dxa"/>
            <w:tcBorders>
              <w:top w:val="nil"/>
              <w:left w:val="nil"/>
              <w:bottom w:val="single" w:sz="4" w:space="0" w:color="auto"/>
              <w:right w:val="nil"/>
            </w:tcBorders>
            <w:shd w:val="clear" w:color="auto" w:fill="auto"/>
            <w:noWrap/>
            <w:vAlign w:val="bottom"/>
            <w:hideMark/>
          </w:tcPr>
          <w:p w14:paraId="4FED0C8B"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940" w:type="dxa"/>
            <w:tcBorders>
              <w:top w:val="nil"/>
              <w:left w:val="nil"/>
              <w:bottom w:val="single" w:sz="4" w:space="0" w:color="auto"/>
              <w:right w:val="nil"/>
            </w:tcBorders>
            <w:shd w:val="clear" w:color="auto" w:fill="auto"/>
            <w:noWrap/>
            <w:vAlign w:val="bottom"/>
            <w:hideMark/>
          </w:tcPr>
          <w:p w14:paraId="5406FF8B"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960" w:type="dxa"/>
            <w:tcBorders>
              <w:top w:val="nil"/>
              <w:left w:val="nil"/>
              <w:bottom w:val="single" w:sz="4" w:space="0" w:color="auto"/>
              <w:right w:val="nil"/>
            </w:tcBorders>
            <w:shd w:val="clear" w:color="auto" w:fill="auto"/>
            <w:noWrap/>
            <w:vAlign w:val="bottom"/>
            <w:hideMark/>
          </w:tcPr>
          <w:p w14:paraId="2B86698A"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r>
      <w:tr w:rsidR="00A23F7A" w:rsidRPr="00DD41FC" w14:paraId="22E34B9C" w14:textId="77777777" w:rsidTr="00B5765E">
        <w:trPr>
          <w:trHeight w:val="180"/>
        </w:trPr>
        <w:tc>
          <w:tcPr>
            <w:tcW w:w="4435" w:type="dxa"/>
            <w:tcBorders>
              <w:top w:val="nil"/>
              <w:left w:val="nil"/>
              <w:bottom w:val="nil"/>
              <w:right w:val="nil"/>
            </w:tcBorders>
            <w:shd w:val="clear" w:color="auto" w:fill="auto"/>
            <w:noWrap/>
            <w:vAlign w:val="bottom"/>
            <w:hideMark/>
          </w:tcPr>
          <w:p w14:paraId="2C588215" w14:textId="77777777" w:rsidR="00A23F7A" w:rsidRPr="00DD41FC" w:rsidRDefault="00A23F7A" w:rsidP="00B5765E">
            <w:pPr>
              <w:rPr>
                <w:rFonts w:ascii="Arial" w:eastAsia="Times New Roman" w:hAnsi="Arial" w:cs="Arial"/>
                <w:sz w:val="14"/>
                <w:szCs w:val="14"/>
                <w:lang w:eastAsia="sv-SE"/>
              </w:rPr>
            </w:pPr>
          </w:p>
        </w:tc>
        <w:tc>
          <w:tcPr>
            <w:tcW w:w="1060" w:type="dxa"/>
            <w:tcBorders>
              <w:top w:val="nil"/>
              <w:left w:val="nil"/>
              <w:bottom w:val="nil"/>
              <w:right w:val="nil"/>
            </w:tcBorders>
            <w:shd w:val="clear" w:color="auto" w:fill="auto"/>
            <w:noWrap/>
            <w:vAlign w:val="bottom"/>
            <w:hideMark/>
          </w:tcPr>
          <w:p w14:paraId="5A8333C6" w14:textId="77777777" w:rsidR="00A23F7A" w:rsidRPr="00DD41FC" w:rsidRDefault="00A23F7A" w:rsidP="00B5765E">
            <w:pPr>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76660C17" w14:textId="77777777" w:rsidR="00A23F7A" w:rsidRPr="00DD41FC" w:rsidRDefault="00A23F7A" w:rsidP="00B5765E">
            <w:pPr>
              <w:rPr>
                <w:rFonts w:eastAsia="Times New Roman" w:cs="Times New Roman"/>
                <w:lang w:eastAsia="sv-SE"/>
              </w:rPr>
            </w:pPr>
          </w:p>
        </w:tc>
        <w:tc>
          <w:tcPr>
            <w:tcW w:w="960" w:type="dxa"/>
            <w:tcBorders>
              <w:top w:val="nil"/>
              <w:left w:val="nil"/>
              <w:bottom w:val="nil"/>
              <w:right w:val="nil"/>
            </w:tcBorders>
            <w:shd w:val="clear" w:color="auto" w:fill="auto"/>
            <w:noWrap/>
            <w:vAlign w:val="bottom"/>
            <w:hideMark/>
          </w:tcPr>
          <w:p w14:paraId="43EAD467" w14:textId="77777777" w:rsidR="00A23F7A" w:rsidRPr="00DD41FC" w:rsidRDefault="00A23F7A" w:rsidP="00B5765E">
            <w:pPr>
              <w:rPr>
                <w:rFonts w:eastAsia="Times New Roman" w:cs="Times New Roman"/>
                <w:lang w:eastAsia="sv-SE"/>
              </w:rPr>
            </w:pPr>
          </w:p>
        </w:tc>
      </w:tr>
      <w:tr w:rsidR="00A23F7A" w:rsidRPr="00DD41FC" w14:paraId="229EF2E8" w14:textId="77777777" w:rsidTr="00B5765E">
        <w:trPr>
          <w:trHeight w:val="180"/>
        </w:trPr>
        <w:tc>
          <w:tcPr>
            <w:tcW w:w="4435" w:type="dxa"/>
            <w:tcBorders>
              <w:top w:val="nil"/>
              <w:left w:val="nil"/>
              <w:bottom w:val="nil"/>
              <w:right w:val="nil"/>
            </w:tcBorders>
            <w:shd w:val="clear" w:color="auto" w:fill="auto"/>
            <w:noWrap/>
            <w:vAlign w:val="bottom"/>
            <w:hideMark/>
          </w:tcPr>
          <w:p w14:paraId="04D8717F" w14:textId="77777777" w:rsidR="00A23F7A" w:rsidRPr="00DD41FC" w:rsidRDefault="00A23F7A" w:rsidP="00B5765E">
            <w:pPr>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Kommittéer som avslutat sin verksamhet</w:t>
            </w:r>
          </w:p>
        </w:tc>
        <w:tc>
          <w:tcPr>
            <w:tcW w:w="1060" w:type="dxa"/>
            <w:tcBorders>
              <w:top w:val="nil"/>
              <w:left w:val="nil"/>
              <w:bottom w:val="nil"/>
              <w:right w:val="nil"/>
            </w:tcBorders>
            <w:shd w:val="clear" w:color="auto" w:fill="auto"/>
            <w:noWrap/>
            <w:vAlign w:val="bottom"/>
            <w:hideMark/>
          </w:tcPr>
          <w:p w14:paraId="7E86D619" w14:textId="77777777" w:rsidR="00A23F7A" w:rsidRPr="00DD41FC" w:rsidRDefault="00A23F7A" w:rsidP="00B5765E">
            <w:pPr>
              <w:rPr>
                <w:rFonts w:ascii="Arial" w:eastAsia="Times New Roman" w:hAnsi="Arial" w:cs="Arial"/>
                <w:b/>
                <w:bCs/>
                <w:sz w:val="14"/>
                <w:szCs w:val="14"/>
                <w:lang w:eastAsia="sv-SE"/>
              </w:rPr>
            </w:pPr>
          </w:p>
        </w:tc>
        <w:tc>
          <w:tcPr>
            <w:tcW w:w="940" w:type="dxa"/>
            <w:tcBorders>
              <w:top w:val="nil"/>
              <w:left w:val="nil"/>
              <w:bottom w:val="nil"/>
              <w:right w:val="nil"/>
            </w:tcBorders>
            <w:shd w:val="clear" w:color="auto" w:fill="auto"/>
            <w:noWrap/>
            <w:vAlign w:val="bottom"/>
            <w:hideMark/>
          </w:tcPr>
          <w:p w14:paraId="15D0696E" w14:textId="77777777" w:rsidR="00A23F7A" w:rsidRPr="00DD41FC" w:rsidRDefault="00A23F7A" w:rsidP="00B5765E">
            <w:pPr>
              <w:rPr>
                <w:rFonts w:eastAsia="Times New Roman" w:cs="Times New Roman"/>
                <w:lang w:eastAsia="sv-SE"/>
              </w:rPr>
            </w:pPr>
          </w:p>
        </w:tc>
        <w:tc>
          <w:tcPr>
            <w:tcW w:w="960" w:type="dxa"/>
            <w:tcBorders>
              <w:top w:val="nil"/>
              <w:left w:val="nil"/>
              <w:bottom w:val="nil"/>
              <w:right w:val="nil"/>
            </w:tcBorders>
            <w:shd w:val="clear" w:color="auto" w:fill="auto"/>
            <w:noWrap/>
            <w:vAlign w:val="bottom"/>
            <w:hideMark/>
          </w:tcPr>
          <w:p w14:paraId="77696D9C" w14:textId="77777777" w:rsidR="00A23F7A" w:rsidRPr="00DD41FC" w:rsidRDefault="00A23F7A" w:rsidP="00B5765E">
            <w:pPr>
              <w:rPr>
                <w:rFonts w:eastAsia="Times New Roman" w:cs="Times New Roman"/>
                <w:lang w:eastAsia="sv-SE"/>
              </w:rPr>
            </w:pPr>
          </w:p>
        </w:tc>
      </w:tr>
      <w:tr w:rsidR="00A23F7A" w:rsidRPr="00DD41FC" w14:paraId="206529D2" w14:textId="77777777" w:rsidTr="00B5765E">
        <w:trPr>
          <w:trHeight w:val="180"/>
        </w:trPr>
        <w:tc>
          <w:tcPr>
            <w:tcW w:w="4435" w:type="dxa"/>
            <w:tcBorders>
              <w:top w:val="nil"/>
              <w:left w:val="nil"/>
              <w:bottom w:val="nil"/>
              <w:right w:val="nil"/>
            </w:tcBorders>
            <w:shd w:val="clear" w:color="auto" w:fill="auto"/>
            <w:noWrap/>
            <w:vAlign w:val="bottom"/>
            <w:hideMark/>
          </w:tcPr>
          <w:p w14:paraId="46D98439" w14:textId="77777777" w:rsidR="00A23F7A" w:rsidRPr="00DD41FC" w:rsidRDefault="00A23F7A" w:rsidP="00B5765E">
            <w:pPr>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senast den 31 december 2019</w:t>
            </w:r>
          </w:p>
        </w:tc>
        <w:tc>
          <w:tcPr>
            <w:tcW w:w="1060" w:type="dxa"/>
            <w:tcBorders>
              <w:top w:val="nil"/>
              <w:left w:val="nil"/>
              <w:bottom w:val="nil"/>
              <w:right w:val="nil"/>
            </w:tcBorders>
            <w:shd w:val="clear" w:color="auto" w:fill="auto"/>
            <w:noWrap/>
            <w:vAlign w:val="bottom"/>
            <w:hideMark/>
          </w:tcPr>
          <w:p w14:paraId="21B265A9" w14:textId="77777777" w:rsidR="00A23F7A" w:rsidRPr="00DD41FC" w:rsidRDefault="00A23F7A" w:rsidP="00B5765E">
            <w:pPr>
              <w:rPr>
                <w:rFonts w:ascii="Arial" w:eastAsia="Times New Roman" w:hAnsi="Arial" w:cs="Arial"/>
                <w:b/>
                <w:bCs/>
                <w:sz w:val="14"/>
                <w:szCs w:val="14"/>
                <w:lang w:eastAsia="sv-SE"/>
              </w:rPr>
            </w:pPr>
          </w:p>
        </w:tc>
        <w:tc>
          <w:tcPr>
            <w:tcW w:w="940" w:type="dxa"/>
            <w:tcBorders>
              <w:top w:val="nil"/>
              <w:left w:val="nil"/>
              <w:bottom w:val="nil"/>
              <w:right w:val="nil"/>
            </w:tcBorders>
            <w:shd w:val="clear" w:color="auto" w:fill="auto"/>
            <w:noWrap/>
            <w:vAlign w:val="bottom"/>
            <w:hideMark/>
          </w:tcPr>
          <w:p w14:paraId="53F2CDE6" w14:textId="77777777" w:rsidR="00A23F7A" w:rsidRPr="00DD41FC" w:rsidRDefault="00A23F7A" w:rsidP="00B5765E">
            <w:pPr>
              <w:rPr>
                <w:rFonts w:eastAsia="Times New Roman" w:cs="Times New Roman"/>
                <w:lang w:eastAsia="sv-SE"/>
              </w:rPr>
            </w:pPr>
          </w:p>
        </w:tc>
        <w:tc>
          <w:tcPr>
            <w:tcW w:w="960" w:type="dxa"/>
            <w:tcBorders>
              <w:top w:val="nil"/>
              <w:left w:val="nil"/>
              <w:bottom w:val="nil"/>
              <w:right w:val="nil"/>
            </w:tcBorders>
            <w:shd w:val="clear" w:color="auto" w:fill="auto"/>
            <w:noWrap/>
            <w:vAlign w:val="bottom"/>
            <w:hideMark/>
          </w:tcPr>
          <w:p w14:paraId="24D1D1AA" w14:textId="77777777" w:rsidR="00A23F7A" w:rsidRPr="00DD41FC" w:rsidRDefault="00A23F7A" w:rsidP="00B5765E">
            <w:pPr>
              <w:rPr>
                <w:rFonts w:eastAsia="Times New Roman" w:cs="Times New Roman"/>
                <w:lang w:eastAsia="sv-SE"/>
              </w:rPr>
            </w:pPr>
          </w:p>
        </w:tc>
      </w:tr>
      <w:tr w:rsidR="00A23F7A" w:rsidRPr="00DD41FC" w14:paraId="7E17AB16" w14:textId="77777777" w:rsidTr="00B5765E">
        <w:trPr>
          <w:trHeight w:val="180"/>
        </w:trPr>
        <w:tc>
          <w:tcPr>
            <w:tcW w:w="4435" w:type="dxa"/>
            <w:tcBorders>
              <w:top w:val="nil"/>
              <w:left w:val="nil"/>
              <w:bottom w:val="nil"/>
              <w:right w:val="nil"/>
            </w:tcBorders>
            <w:shd w:val="clear" w:color="auto" w:fill="auto"/>
            <w:noWrap/>
            <w:vAlign w:val="bottom"/>
            <w:hideMark/>
          </w:tcPr>
          <w:p w14:paraId="64022691" w14:textId="77777777" w:rsidR="00A23F7A" w:rsidRPr="00DD41FC" w:rsidRDefault="00A23F7A" w:rsidP="00B5765E">
            <w:pPr>
              <w:rPr>
                <w:rFonts w:eastAsia="Times New Roman" w:cs="Times New Roman"/>
                <w:lang w:eastAsia="sv-SE"/>
              </w:rPr>
            </w:pPr>
          </w:p>
        </w:tc>
        <w:tc>
          <w:tcPr>
            <w:tcW w:w="1060" w:type="dxa"/>
            <w:tcBorders>
              <w:top w:val="nil"/>
              <w:left w:val="nil"/>
              <w:bottom w:val="nil"/>
              <w:right w:val="nil"/>
            </w:tcBorders>
            <w:shd w:val="clear" w:color="auto" w:fill="auto"/>
            <w:noWrap/>
            <w:vAlign w:val="bottom"/>
            <w:hideMark/>
          </w:tcPr>
          <w:p w14:paraId="418E7B3E" w14:textId="77777777" w:rsidR="00A23F7A" w:rsidRPr="00DD41FC" w:rsidRDefault="00A23F7A" w:rsidP="00B5765E">
            <w:pPr>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121AC8F3" w14:textId="77777777" w:rsidR="00A23F7A" w:rsidRPr="00DD41FC" w:rsidRDefault="00A23F7A" w:rsidP="00B5765E">
            <w:pPr>
              <w:rPr>
                <w:rFonts w:eastAsia="Times New Roman" w:cs="Times New Roman"/>
                <w:lang w:eastAsia="sv-SE"/>
              </w:rPr>
            </w:pPr>
          </w:p>
        </w:tc>
        <w:tc>
          <w:tcPr>
            <w:tcW w:w="960" w:type="dxa"/>
            <w:tcBorders>
              <w:top w:val="nil"/>
              <w:left w:val="nil"/>
              <w:bottom w:val="nil"/>
              <w:right w:val="nil"/>
            </w:tcBorders>
            <w:shd w:val="clear" w:color="auto" w:fill="auto"/>
            <w:noWrap/>
            <w:vAlign w:val="bottom"/>
            <w:hideMark/>
          </w:tcPr>
          <w:p w14:paraId="289BDA6F" w14:textId="77777777" w:rsidR="00A23F7A" w:rsidRPr="00DD41FC" w:rsidRDefault="00A23F7A" w:rsidP="00B5765E">
            <w:pPr>
              <w:rPr>
                <w:rFonts w:eastAsia="Times New Roman" w:cs="Times New Roman"/>
                <w:lang w:eastAsia="sv-SE"/>
              </w:rPr>
            </w:pPr>
          </w:p>
        </w:tc>
      </w:tr>
      <w:tr w:rsidR="00A23F7A" w:rsidRPr="00DD41FC" w14:paraId="60EFECB0" w14:textId="77777777" w:rsidTr="00B5765E">
        <w:trPr>
          <w:trHeight w:val="180"/>
        </w:trPr>
        <w:tc>
          <w:tcPr>
            <w:tcW w:w="4435" w:type="dxa"/>
            <w:tcBorders>
              <w:top w:val="nil"/>
              <w:left w:val="nil"/>
              <w:bottom w:val="nil"/>
              <w:right w:val="nil"/>
            </w:tcBorders>
            <w:shd w:val="clear" w:color="auto" w:fill="auto"/>
            <w:noWrap/>
            <w:vAlign w:val="bottom"/>
            <w:hideMark/>
          </w:tcPr>
          <w:p w14:paraId="6D0B783B"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Kärnteknisk verksamhet (M 2017:05)</w:t>
            </w:r>
          </w:p>
        </w:tc>
        <w:tc>
          <w:tcPr>
            <w:tcW w:w="1060" w:type="dxa"/>
            <w:tcBorders>
              <w:top w:val="nil"/>
              <w:left w:val="nil"/>
              <w:bottom w:val="nil"/>
              <w:right w:val="nil"/>
            </w:tcBorders>
            <w:shd w:val="clear" w:color="auto" w:fill="auto"/>
            <w:noWrap/>
            <w:vAlign w:val="bottom"/>
            <w:hideMark/>
          </w:tcPr>
          <w:p w14:paraId="6C105868"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3 311 </w:t>
            </w:r>
          </w:p>
        </w:tc>
        <w:tc>
          <w:tcPr>
            <w:tcW w:w="940" w:type="dxa"/>
            <w:tcBorders>
              <w:top w:val="nil"/>
              <w:left w:val="nil"/>
              <w:bottom w:val="nil"/>
              <w:right w:val="nil"/>
            </w:tcBorders>
            <w:shd w:val="clear" w:color="auto" w:fill="auto"/>
            <w:noWrap/>
            <w:vAlign w:val="bottom"/>
            <w:hideMark/>
          </w:tcPr>
          <w:p w14:paraId="4A1C7A0D"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719 </w:t>
            </w:r>
          </w:p>
        </w:tc>
        <w:tc>
          <w:tcPr>
            <w:tcW w:w="960" w:type="dxa"/>
            <w:tcBorders>
              <w:top w:val="nil"/>
              <w:left w:val="nil"/>
              <w:bottom w:val="nil"/>
              <w:right w:val="nil"/>
            </w:tcBorders>
            <w:shd w:val="clear" w:color="auto" w:fill="auto"/>
            <w:noWrap/>
            <w:vAlign w:val="bottom"/>
            <w:hideMark/>
          </w:tcPr>
          <w:p w14:paraId="418330B2"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9 </w:t>
            </w:r>
          </w:p>
        </w:tc>
      </w:tr>
      <w:tr w:rsidR="00A23F7A" w:rsidRPr="00DD41FC" w14:paraId="71707D77" w14:textId="77777777" w:rsidTr="00B5765E">
        <w:trPr>
          <w:trHeight w:val="180"/>
        </w:trPr>
        <w:tc>
          <w:tcPr>
            <w:tcW w:w="4435" w:type="dxa"/>
            <w:tcBorders>
              <w:top w:val="nil"/>
              <w:left w:val="nil"/>
              <w:bottom w:val="nil"/>
              <w:right w:val="nil"/>
            </w:tcBorders>
            <w:shd w:val="clear" w:color="auto" w:fill="auto"/>
            <w:noWrap/>
            <w:vAlign w:val="bottom"/>
            <w:hideMark/>
          </w:tcPr>
          <w:p w14:paraId="6F57F579"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Miljöövervakning (M 2017:03)</w:t>
            </w:r>
          </w:p>
        </w:tc>
        <w:tc>
          <w:tcPr>
            <w:tcW w:w="1060" w:type="dxa"/>
            <w:tcBorders>
              <w:top w:val="nil"/>
              <w:left w:val="nil"/>
              <w:bottom w:val="nil"/>
              <w:right w:val="nil"/>
            </w:tcBorders>
            <w:shd w:val="clear" w:color="auto" w:fill="auto"/>
            <w:noWrap/>
            <w:vAlign w:val="bottom"/>
            <w:hideMark/>
          </w:tcPr>
          <w:p w14:paraId="1C71257C"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4 325 </w:t>
            </w:r>
          </w:p>
        </w:tc>
        <w:tc>
          <w:tcPr>
            <w:tcW w:w="940" w:type="dxa"/>
            <w:tcBorders>
              <w:top w:val="nil"/>
              <w:left w:val="nil"/>
              <w:bottom w:val="nil"/>
              <w:right w:val="nil"/>
            </w:tcBorders>
            <w:shd w:val="clear" w:color="auto" w:fill="auto"/>
            <w:noWrap/>
            <w:vAlign w:val="bottom"/>
            <w:hideMark/>
          </w:tcPr>
          <w:p w14:paraId="3BB7C9B5"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1 530 </w:t>
            </w:r>
          </w:p>
        </w:tc>
        <w:tc>
          <w:tcPr>
            <w:tcW w:w="960" w:type="dxa"/>
            <w:tcBorders>
              <w:top w:val="nil"/>
              <w:left w:val="nil"/>
              <w:bottom w:val="nil"/>
              <w:right w:val="nil"/>
            </w:tcBorders>
            <w:shd w:val="clear" w:color="auto" w:fill="auto"/>
            <w:noWrap/>
            <w:vAlign w:val="bottom"/>
            <w:hideMark/>
          </w:tcPr>
          <w:p w14:paraId="14C1FF6C"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r>
      <w:tr w:rsidR="00A23F7A" w:rsidRPr="00DD41FC" w14:paraId="007CA6CB" w14:textId="77777777" w:rsidTr="00B5765E">
        <w:trPr>
          <w:trHeight w:val="180"/>
        </w:trPr>
        <w:tc>
          <w:tcPr>
            <w:tcW w:w="4435" w:type="dxa"/>
            <w:tcBorders>
              <w:top w:val="nil"/>
              <w:left w:val="nil"/>
              <w:bottom w:val="nil"/>
              <w:right w:val="nil"/>
            </w:tcBorders>
            <w:shd w:val="clear" w:color="auto" w:fill="auto"/>
            <w:noWrap/>
            <w:vAlign w:val="bottom"/>
            <w:hideMark/>
          </w:tcPr>
          <w:p w14:paraId="038A3705"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Biobränsle för flyget (M 2018:01)</w:t>
            </w:r>
          </w:p>
        </w:tc>
        <w:tc>
          <w:tcPr>
            <w:tcW w:w="1060" w:type="dxa"/>
            <w:tcBorders>
              <w:top w:val="nil"/>
              <w:left w:val="nil"/>
              <w:bottom w:val="nil"/>
              <w:right w:val="nil"/>
            </w:tcBorders>
            <w:shd w:val="clear" w:color="auto" w:fill="auto"/>
            <w:noWrap/>
            <w:vAlign w:val="bottom"/>
            <w:hideMark/>
          </w:tcPr>
          <w:p w14:paraId="686D66CC"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1 120 </w:t>
            </w:r>
          </w:p>
        </w:tc>
        <w:tc>
          <w:tcPr>
            <w:tcW w:w="940" w:type="dxa"/>
            <w:tcBorders>
              <w:top w:val="nil"/>
              <w:left w:val="nil"/>
              <w:bottom w:val="nil"/>
              <w:right w:val="nil"/>
            </w:tcBorders>
            <w:shd w:val="clear" w:color="auto" w:fill="auto"/>
            <w:noWrap/>
            <w:vAlign w:val="bottom"/>
            <w:hideMark/>
          </w:tcPr>
          <w:p w14:paraId="480D91DA"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422 </w:t>
            </w:r>
          </w:p>
        </w:tc>
        <w:tc>
          <w:tcPr>
            <w:tcW w:w="960" w:type="dxa"/>
            <w:tcBorders>
              <w:top w:val="nil"/>
              <w:left w:val="nil"/>
              <w:bottom w:val="nil"/>
              <w:right w:val="nil"/>
            </w:tcBorders>
            <w:shd w:val="clear" w:color="auto" w:fill="auto"/>
            <w:noWrap/>
            <w:vAlign w:val="bottom"/>
            <w:hideMark/>
          </w:tcPr>
          <w:p w14:paraId="4BA127B2"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18 </w:t>
            </w:r>
          </w:p>
        </w:tc>
      </w:tr>
      <w:tr w:rsidR="00A23F7A" w:rsidRPr="00DD41FC" w14:paraId="40CAEF15" w14:textId="77777777" w:rsidTr="00B5765E">
        <w:trPr>
          <w:trHeight w:val="180"/>
        </w:trPr>
        <w:tc>
          <w:tcPr>
            <w:tcW w:w="4435" w:type="dxa"/>
            <w:tcBorders>
              <w:top w:val="nil"/>
              <w:left w:val="nil"/>
              <w:bottom w:val="nil"/>
              <w:right w:val="nil"/>
            </w:tcBorders>
            <w:shd w:val="clear" w:color="auto" w:fill="auto"/>
            <w:noWrap/>
            <w:vAlign w:val="bottom"/>
            <w:hideMark/>
          </w:tcPr>
          <w:p w14:paraId="49176607"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Översyn av regelverket för nätkoncessioner (M 2018:03)</w:t>
            </w:r>
          </w:p>
        </w:tc>
        <w:tc>
          <w:tcPr>
            <w:tcW w:w="1060" w:type="dxa"/>
            <w:tcBorders>
              <w:top w:val="nil"/>
              <w:left w:val="nil"/>
              <w:bottom w:val="nil"/>
              <w:right w:val="nil"/>
            </w:tcBorders>
            <w:shd w:val="clear" w:color="auto" w:fill="auto"/>
            <w:noWrap/>
            <w:vAlign w:val="bottom"/>
            <w:hideMark/>
          </w:tcPr>
          <w:p w14:paraId="21B201CC"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1 174 </w:t>
            </w:r>
          </w:p>
        </w:tc>
        <w:tc>
          <w:tcPr>
            <w:tcW w:w="940" w:type="dxa"/>
            <w:tcBorders>
              <w:top w:val="nil"/>
              <w:left w:val="nil"/>
              <w:bottom w:val="nil"/>
              <w:right w:val="nil"/>
            </w:tcBorders>
            <w:shd w:val="clear" w:color="auto" w:fill="auto"/>
            <w:noWrap/>
            <w:vAlign w:val="bottom"/>
            <w:hideMark/>
          </w:tcPr>
          <w:p w14:paraId="44FBB997"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533 </w:t>
            </w:r>
          </w:p>
        </w:tc>
        <w:tc>
          <w:tcPr>
            <w:tcW w:w="960" w:type="dxa"/>
            <w:tcBorders>
              <w:top w:val="nil"/>
              <w:left w:val="nil"/>
              <w:bottom w:val="nil"/>
              <w:right w:val="nil"/>
            </w:tcBorders>
            <w:shd w:val="clear" w:color="auto" w:fill="auto"/>
            <w:noWrap/>
            <w:vAlign w:val="bottom"/>
            <w:hideMark/>
          </w:tcPr>
          <w:p w14:paraId="080B9E77"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36 </w:t>
            </w:r>
          </w:p>
        </w:tc>
      </w:tr>
      <w:tr w:rsidR="00A23F7A" w:rsidRPr="00DD41FC" w14:paraId="7E8D2D1A" w14:textId="77777777" w:rsidTr="00B5765E">
        <w:trPr>
          <w:trHeight w:val="180"/>
        </w:trPr>
        <w:tc>
          <w:tcPr>
            <w:tcW w:w="4435" w:type="dxa"/>
            <w:tcBorders>
              <w:top w:val="nil"/>
              <w:left w:val="nil"/>
              <w:bottom w:val="nil"/>
              <w:right w:val="nil"/>
            </w:tcBorders>
            <w:shd w:val="clear" w:color="auto" w:fill="auto"/>
            <w:noWrap/>
            <w:vAlign w:val="bottom"/>
            <w:hideMark/>
          </w:tcPr>
          <w:p w14:paraId="4442C6C7"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Kombinationseffekter och gruppvis hantering av ämnen (M 2018:04)</w:t>
            </w:r>
          </w:p>
        </w:tc>
        <w:tc>
          <w:tcPr>
            <w:tcW w:w="1060" w:type="dxa"/>
            <w:tcBorders>
              <w:top w:val="nil"/>
              <w:left w:val="nil"/>
              <w:bottom w:val="nil"/>
              <w:right w:val="nil"/>
            </w:tcBorders>
            <w:shd w:val="clear" w:color="auto" w:fill="auto"/>
            <w:noWrap/>
            <w:vAlign w:val="bottom"/>
            <w:hideMark/>
          </w:tcPr>
          <w:p w14:paraId="50D0AB71"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2 181 </w:t>
            </w:r>
          </w:p>
        </w:tc>
        <w:tc>
          <w:tcPr>
            <w:tcW w:w="940" w:type="dxa"/>
            <w:tcBorders>
              <w:top w:val="nil"/>
              <w:left w:val="nil"/>
              <w:bottom w:val="nil"/>
              <w:right w:val="nil"/>
            </w:tcBorders>
            <w:shd w:val="clear" w:color="auto" w:fill="auto"/>
            <w:noWrap/>
            <w:vAlign w:val="bottom"/>
            <w:hideMark/>
          </w:tcPr>
          <w:p w14:paraId="704DDE26"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1 174 </w:t>
            </w:r>
          </w:p>
        </w:tc>
        <w:tc>
          <w:tcPr>
            <w:tcW w:w="960" w:type="dxa"/>
            <w:tcBorders>
              <w:top w:val="nil"/>
              <w:left w:val="nil"/>
              <w:bottom w:val="nil"/>
              <w:right w:val="nil"/>
            </w:tcBorders>
            <w:shd w:val="clear" w:color="auto" w:fill="auto"/>
            <w:noWrap/>
            <w:vAlign w:val="bottom"/>
            <w:hideMark/>
          </w:tcPr>
          <w:p w14:paraId="7650384F"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180 </w:t>
            </w:r>
          </w:p>
        </w:tc>
      </w:tr>
      <w:tr w:rsidR="00A23F7A" w:rsidRPr="00DD41FC" w14:paraId="7CDAE6AD" w14:textId="77777777" w:rsidTr="00B5765E">
        <w:trPr>
          <w:trHeight w:val="180"/>
        </w:trPr>
        <w:tc>
          <w:tcPr>
            <w:tcW w:w="4435" w:type="dxa"/>
            <w:tcBorders>
              <w:top w:val="nil"/>
              <w:left w:val="nil"/>
              <w:bottom w:val="nil"/>
              <w:right w:val="nil"/>
            </w:tcBorders>
            <w:shd w:val="clear" w:color="auto" w:fill="auto"/>
            <w:noWrap/>
            <w:vAlign w:val="bottom"/>
            <w:hideMark/>
          </w:tcPr>
          <w:p w14:paraId="090828C6"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Utredningen om hållbar terrängkörning (M 2018:05)</w:t>
            </w:r>
          </w:p>
        </w:tc>
        <w:tc>
          <w:tcPr>
            <w:tcW w:w="1060" w:type="dxa"/>
            <w:tcBorders>
              <w:top w:val="nil"/>
              <w:left w:val="nil"/>
              <w:bottom w:val="nil"/>
              <w:right w:val="nil"/>
            </w:tcBorders>
            <w:shd w:val="clear" w:color="auto" w:fill="auto"/>
            <w:noWrap/>
            <w:vAlign w:val="bottom"/>
            <w:hideMark/>
          </w:tcPr>
          <w:p w14:paraId="1910DDD1"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990 </w:t>
            </w:r>
          </w:p>
        </w:tc>
        <w:tc>
          <w:tcPr>
            <w:tcW w:w="940" w:type="dxa"/>
            <w:tcBorders>
              <w:top w:val="nil"/>
              <w:left w:val="nil"/>
              <w:bottom w:val="nil"/>
              <w:right w:val="nil"/>
            </w:tcBorders>
            <w:shd w:val="clear" w:color="auto" w:fill="auto"/>
            <w:noWrap/>
            <w:vAlign w:val="bottom"/>
            <w:hideMark/>
          </w:tcPr>
          <w:p w14:paraId="371A6302"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2 197 </w:t>
            </w:r>
          </w:p>
        </w:tc>
        <w:tc>
          <w:tcPr>
            <w:tcW w:w="960" w:type="dxa"/>
            <w:tcBorders>
              <w:top w:val="nil"/>
              <w:left w:val="nil"/>
              <w:bottom w:val="nil"/>
              <w:right w:val="nil"/>
            </w:tcBorders>
            <w:shd w:val="clear" w:color="auto" w:fill="auto"/>
            <w:noWrap/>
            <w:vAlign w:val="bottom"/>
            <w:hideMark/>
          </w:tcPr>
          <w:p w14:paraId="0A551387"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157 </w:t>
            </w:r>
          </w:p>
        </w:tc>
      </w:tr>
      <w:tr w:rsidR="00A23F7A" w:rsidRPr="00DD41FC" w14:paraId="4336C0AC" w14:textId="77777777" w:rsidTr="00B5765E">
        <w:trPr>
          <w:trHeight w:val="180"/>
        </w:trPr>
        <w:tc>
          <w:tcPr>
            <w:tcW w:w="4435" w:type="dxa"/>
            <w:tcBorders>
              <w:top w:val="nil"/>
              <w:left w:val="nil"/>
              <w:bottom w:val="nil"/>
              <w:right w:val="nil"/>
            </w:tcBorders>
            <w:shd w:val="clear" w:color="auto" w:fill="auto"/>
            <w:noWrap/>
            <w:vAlign w:val="bottom"/>
            <w:hideMark/>
          </w:tcPr>
          <w:p w14:paraId="74D0635F" w14:textId="0F6B9288"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Översyn av vattenförvaltning organisation (M</w:t>
            </w:r>
            <w:r w:rsidR="007C1416">
              <w:rPr>
                <w:rFonts w:ascii="Arial" w:eastAsia="Times New Roman" w:hAnsi="Arial" w:cs="Arial"/>
                <w:sz w:val="14"/>
                <w:szCs w:val="14"/>
                <w:lang w:eastAsia="sv-SE"/>
              </w:rPr>
              <w:t xml:space="preserve"> </w:t>
            </w:r>
            <w:r w:rsidRPr="00DD41FC">
              <w:rPr>
                <w:rFonts w:ascii="Arial" w:eastAsia="Times New Roman" w:hAnsi="Arial" w:cs="Arial"/>
                <w:sz w:val="14"/>
                <w:szCs w:val="14"/>
                <w:lang w:eastAsia="sv-SE"/>
              </w:rPr>
              <w:t>2017:07)</w:t>
            </w:r>
          </w:p>
        </w:tc>
        <w:tc>
          <w:tcPr>
            <w:tcW w:w="1060" w:type="dxa"/>
            <w:tcBorders>
              <w:top w:val="nil"/>
              <w:left w:val="nil"/>
              <w:bottom w:val="nil"/>
              <w:right w:val="nil"/>
            </w:tcBorders>
            <w:shd w:val="clear" w:color="auto" w:fill="auto"/>
            <w:noWrap/>
            <w:vAlign w:val="bottom"/>
            <w:hideMark/>
          </w:tcPr>
          <w:p w14:paraId="79811C55"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3 051 </w:t>
            </w:r>
          </w:p>
        </w:tc>
        <w:tc>
          <w:tcPr>
            <w:tcW w:w="940" w:type="dxa"/>
            <w:tcBorders>
              <w:top w:val="nil"/>
              <w:left w:val="nil"/>
              <w:bottom w:val="nil"/>
              <w:right w:val="nil"/>
            </w:tcBorders>
            <w:shd w:val="clear" w:color="auto" w:fill="auto"/>
            <w:noWrap/>
            <w:vAlign w:val="bottom"/>
            <w:hideMark/>
          </w:tcPr>
          <w:p w14:paraId="6928ED93"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3 364 </w:t>
            </w:r>
          </w:p>
        </w:tc>
        <w:tc>
          <w:tcPr>
            <w:tcW w:w="960" w:type="dxa"/>
            <w:tcBorders>
              <w:top w:val="nil"/>
              <w:left w:val="nil"/>
              <w:bottom w:val="nil"/>
              <w:right w:val="nil"/>
            </w:tcBorders>
            <w:shd w:val="clear" w:color="auto" w:fill="auto"/>
            <w:noWrap/>
            <w:vAlign w:val="bottom"/>
            <w:hideMark/>
          </w:tcPr>
          <w:p w14:paraId="622F149D"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126 </w:t>
            </w:r>
          </w:p>
        </w:tc>
      </w:tr>
      <w:tr w:rsidR="00A23F7A" w:rsidRPr="00DD41FC" w14:paraId="147A0EAD" w14:textId="77777777" w:rsidTr="00B5765E">
        <w:trPr>
          <w:trHeight w:val="180"/>
        </w:trPr>
        <w:tc>
          <w:tcPr>
            <w:tcW w:w="4435" w:type="dxa"/>
            <w:tcBorders>
              <w:top w:val="nil"/>
              <w:left w:val="nil"/>
              <w:bottom w:val="nil"/>
              <w:right w:val="nil"/>
            </w:tcBorders>
            <w:shd w:val="clear" w:color="auto" w:fill="auto"/>
            <w:noWrap/>
            <w:vAlign w:val="bottom"/>
            <w:hideMark/>
          </w:tcPr>
          <w:p w14:paraId="268A6712" w14:textId="77777777" w:rsidR="00A23F7A" w:rsidRPr="00DD41FC" w:rsidRDefault="00A23F7A" w:rsidP="00B5765E">
            <w:pPr>
              <w:jc w:val="right"/>
              <w:rPr>
                <w:rFonts w:ascii="Arial" w:eastAsia="Times New Roman" w:hAnsi="Arial" w:cs="Arial"/>
                <w:sz w:val="14"/>
                <w:szCs w:val="14"/>
                <w:lang w:eastAsia="sv-SE"/>
              </w:rPr>
            </w:pPr>
          </w:p>
        </w:tc>
        <w:tc>
          <w:tcPr>
            <w:tcW w:w="1060" w:type="dxa"/>
            <w:tcBorders>
              <w:top w:val="nil"/>
              <w:left w:val="nil"/>
              <w:bottom w:val="nil"/>
              <w:right w:val="nil"/>
            </w:tcBorders>
            <w:shd w:val="clear" w:color="auto" w:fill="auto"/>
            <w:noWrap/>
            <w:vAlign w:val="bottom"/>
            <w:hideMark/>
          </w:tcPr>
          <w:p w14:paraId="26A0D630" w14:textId="77777777" w:rsidR="00A23F7A" w:rsidRPr="00DD41FC" w:rsidRDefault="00A23F7A" w:rsidP="00B5765E">
            <w:pPr>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0345AF35" w14:textId="77777777" w:rsidR="00A23F7A" w:rsidRPr="00DD41FC" w:rsidRDefault="00A23F7A" w:rsidP="00B5765E">
            <w:pPr>
              <w:rPr>
                <w:rFonts w:eastAsia="Times New Roman" w:cs="Times New Roman"/>
                <w:lang w:eastAsia="sv-SE"/>
              </w:rPr>
            </w:pPr>
          </w:p>
        </w:tc>
        <w:tc>
          <w:tcPr>
            <w:tcW w:w="960" w:type="dxa"/>
            <w:tcBorders>
              <w:top w:val="nil"/>
              <w:left w:val="nil"/>
              <w:bottom w:val="nil"/>
              <w:right w:val="nil"/>
            </w:tcBorders>
            <w:shd w:val="clear" w:color="auto" w:fill="auto"/>
            <w:noWrap/>
            <w:vAlign w:val="bottom"/>
            <w:hideMark/>
          </w:tcPr>
          <w:p w14:paraId="235F2779" w14:textId="77777777" w:rsidR="00A23F7A" w:rsidRPr="00DD41FC" w:rsidRDefault="00A23F7A" w:rsidP="00B5765E">
            <w:pPr>
              <w:rPr>
                <w:rFonts w:eastAsia="Times New Roman" w:cs="Times New Roman"/>
                <w:lang w:eastAsia="sv-SE"/>
              </w:rPr>
            </w:pPr>
          </w:p>
        </w:tc>
      </w:tr>
      <w:tr w:rsidR="00A23F7A" w:rsidRPr="00DD41FC" w14:paraId="13D9CE46" w14:textId="77777777" w:rsidTr="00B5765E">
        <w:trPr>
          <w:trHeight w:val="180"/>
        </w:trPr>
        <w:tc>
          <w:tcPr>
            <w:tcW w:w="4435" w:type="dxa"/>
            <w:tcBorders>
              <w:top w:val="nil"/>
              <w:left w:val="nil"/>
              <w:bottom w:val="nil"/>
              <w:right w:val="nil"/>
            </w:tcBorders>
            <w:shd w:val="clear" w:color="auto" w:fill="auto"/>
            <w:noWrap/>
            <w:vAlign w:val="bottom"/>
            <w:hideMark/>
          </w:tcPr>
          <w:p w14:paraId="2991B26E"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Summa</w:t>
            </w:r>
          </w:p>
        </w:tc>
        <w:tc>
          <w:tcPr>
            <w:tcW w:w="1060" w:type="dxa"/>
            <w:tcBorders>
              <w:top w:val="nil"/>
              <w:left w:val="nil"/>
              <w:bottom w:val="nil"/>
              <w:right w:val="nil"/>
            </w:tcBorders>
            <w:shd w:val="clear" w:color="auto" w:fill="auto"/>
            <w:noWrap/>
            <w:vAlign w:val="bottom"/>
            <w:hideMark/>
          </w:tcPr>
          <w:p w14:paraId="5576E68C"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16 152 </w:t>
            </w:r>
          </w:p>
        </w:tc>
        <w:tc>
          <w:tcPr>
            <w:tcW w:w="940" w:type="dxa"/>
            <w:tcBorders>
              <w:top w:val="nil"/>
              <w:left w:val="nil"/>
              <w:bottom w:val="nil"/>
              <w:right w:val="nil"/>
            </w:tcBorders>
            <w:shd w:val="clear" w:color="auto" w:fill="auto"/>
            <w:noWrap/>
            <w:vAlign w:val="bottom"/>
            <w:hideMark/>
          </w:tcPr>
          <w:p w14:paraId="4D7778BA"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9 939 </w:t>
            </w:r>
          </w:p>
        </w:tc>
        <w:tc>
          <w:tcPr>
            <w:tcW w:w="960" w:type="dxa"/>
            <w:tcBorders>
              <w:top w:val="nil"/>
              <w:left w:val="nil"/>
              <w:bottom w:val="nil"/>
              <w:right w:val="nil"/>
            </w:tcBorders>
            <w:shd w:val="clear" w:color="auto" w:fill="auto"/>
            <w:noWrap/>
            <w:vAlign w:val="bottom"/>
            <w:hideMark/>
          </w:tcPr>
          <w:p w14:paraId="7B5F58AD"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526 </w:t>
            </w:r>
          </w:p>
        </w:tc>
      </w:tr>
      <w:tr w:rsidR="00A23F7A" w:rsidRPr="00DD41FC" w14:paraId="4B54D1B9" w14:textId="77777777" w:rsidTr="00B5765E">
        <w:trPr>
          <w:trHeight w:val="180"/>
        </w:trPr>
        <w:tc>
          <w:tcPr>
            <w:tcW w:w="4435" w:type="dxa"/>
            <w:tcBorders>
              <w:top w:val="nil"/>
              <w:left w:val="nil"/>
              <w:bottom w:val="nil"/>
              <w:right w:val="nil"/>
            </w:tcBorders>
            <w:shd w:val="clear" w:color="auto" w:fill="auto"/>
            <w:noWrap/>
            <w:vAlign w:val="bottom"/>
            <w:hideMark/>
          </w:tcPr>
          <w:p w14:paraId="25CB1CC9" w14:textId="77777777" w:rsidR="00A23F7A" w:rsidRPr="00DD41FC" w:rsidRDefault="00A23F7A" w:rsidP="00B5765E">
            <w:pPr>
              <w:jc w:val="right"/>
              <w:rPr>
                <w:rFonts w:ascii="Arial" w:eastAsia="Times New Roman" w:hAnsi="Arial" w:cs="Arial"/>
                <w:b/>
                <w:bCs/>
                <w:sz w:val="14"/>
                <w:szCs w:val="14"/>
                <w:lang w:eastAsia="sv-SE"/>
              </w:rPr>
            </w:pPr>
          </w:p>
        </w:tc>
        <w:tc>
          <w:tcPr>
            <w:tcW w:w="1060" w:type="dxa"/>
            <w:tcBorders>
              <w:top w:val="nil"/>
              <w:left w:val="nil"/>
              <w:bottom w:val="nil"/>
              <w:right w:val="nil"/>
            </w:tcBorders>
            <w:shd w:val="clear" w:color="auto" w:fill="auto"/>
            <w:noWrap/>
            <w:vAlign w:val="bottom"/>
            <w:hideMark/>
          </w:tcPr>
          <w:p w14:paraId="7C1C1E30" w14:textId="77777777" w:rsidR="00A23F7A" w:rsidRPr="00DD41FC" w:rsidRDefault="00A23F7A" w:rsidP="00B5765E">
            <w:pPr>
              <w:jc w:val="right"/>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5DBF091A" w14:textId="77777777" w:rsidR="00A23F7A" w:rsidRPr="00DD41FC" w:rsidRDefault="00A23F7A" w:rsidP="00B5765E">
            <w:pPr>
              <w:rPr>
                <w:rFonts w:eastAsia="Times New Roman" w:cs="Times New Roman"/>
                <w:lang w:eastAsia="sv-SE"/>
              </w:rPr>
            </w:pPr>
          </w:p>
        </w:tc>
        <w:tc>
          <w:tcPr>
            <w:tcW w:w="960" w:type="dxa"/>
            <w:tcBorders>
              <w:top w:val="nil"/>
              <w:left w:val="nil"/>
              <w:bottom w:val="nil"/>
              <w:right w:val="nil"/>
            </w:tcBorders>
            <w:shd w:val="clear" w:color="auto" w:fill="auto"/>
            <w:noWrap/>
            <w:vAlign w:val="bottom"/>
            <w:hideMark/>
          </w:tcPr>
          <w:p w14:paraId="04CD196B" w14:textId="77777777" w:rsidR="00A23F7A" w:rsidRPr="00DD41FC" w:rsidRDefault="00A23F7A" w:rsidP="00B5765E">
            <w:pPr>
              <w:rPr>
                <w:rFonts w:eastAsia="Times New Roman" w:cs="Times New Roman"/>
                <w:lang w:eastAsia="sv-SE"/>
              </w:rPr>
            </w:pPr>
          </w:p>
        </w:tc>
      </w:tr>
      <w:tr w:rsidR="00A23F7A" w:rsidRPr="00DD41FC" w14:paraId="321C6EEF" w14:textId="77777777" w:rsidTr="00B5765E">
        <w:trPr>
          <w:trHeight w:val="180"/>
        </w:trPr>
        <w:tc>
          <w:tcPr>
            <w:tcW w:w="4435" w:type="dxa"/>
            <w:tcBorders>
              <w:top w:val="nil"/>
              <w:left w:val="nil"/>
              <w:bottom w:val="nil"/>
              <w:right w:val="nil"/>
            </w:tcBorders>
            <w:shd w:val="clear" w:color="auto" w:fill="auto"/>
            <w:noWrap/>
            <w:vAlign w:val="bottom"/>
            <w:hideMark/>
          </w:tcPr>
          <w:p w14:paraId="0FFE745C" w14:textId="77777777" w:rsidR="00A23F7A" w:rsidRPr="00DD41FC" w:rsidRDefault="00A23F7A" w:rsidP="00B5765E">
            <w:pPr>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Kommittéer som fortsätter sin verksamhet </w:t>
            </w:r>
          </w:p>
        </w:tc>
        <w:tc>
          <w:tcPr>
            <w:tcW w:w="1060" w:type="dxa"/>
            <w:tcBorders>
              <w:top w:val="nil"/>
              <w:left w:val="nil"/>
              <w:bottom w:val="nil"/>
              <w:right w:val="nil"/>
            </w:tcBorders>
            <w:shd w:val="clear" w:color="auto" w:fill="auto"/>
            <w:noWrap/>
            <w:vAlign w:val="bottom"/>
            <w:hideMark/>
          </w:tcPr>
          <w:p w14:paraId="2FC2B235" w14:textId="77777777" w:rsidR="00A23F7A" w:rsidRPr="00DD41FC" w:rsidRDefault="00A23F7A" w:rsidP="00B5765E">
            <w:pPr>
              <w:rPr>
                <w:rFonts w:ascii="Arial" w:eastAsia="Times New Roman" w:hAnsi="Arial" w:cs="Arial"/>
                <w:b/>
                <w:bCs/>
                <w:sz w:val="14"/>
                <w:szCs w:val="14"/>
                <w:lang w:eastAsia="sv-SE"/>
              </w:rPr>
            </w:pPr>
          </w:p>
        </w:tc>
        <w:tc>
          <w:tcPr>
            <w:tcW w:w="940" w:type="dxa"/>
            <w:tcBorders>
              <w:top w:val="nil"/>
              <w:left w:val="nil"/>
              <w:bottom w:val="nil"/>
              <w:right w:val="nil"/>
            </w:tcBorders>
            <w:shd w:val="clear" w:color="auto" w:fill="auto"/>
            <w:noWrap/>
            <w:vAlign w:val="bottom"/>
            <w:hideMark/>
          </w:tcPr>
          <w:p w14:paraId="5B3B6B5A" w14:textId="77777777" w:rsidR="00A23F7A" w:rsidRPr="00DD41FC" w:rsidRDefault="00A23F7A" w:rsidP="00B5765E">
            <w:pPr>
              <w:rPr>
                <w:rFonts w:eastAsia="Times New Roman" w:cs="Times New Roman"/>
                <w:lang w:eastAsia="sv-SE"/>
              </w:rPr>
            </w:pPr>
          </w:p>
        </w:tc>
        <w:tc>
          <w:tcPr>
            <w:tcW w:w="960" w:type="dxa"/>
            <w:tcBorders>
              <w:top w:val="nil"/>
              <w:left w:val="nil"/>
              <w:bottom w:val="nil"/>
              <w:right w:val="nil"/>
            </w:tcBorders>
            <w:shd w:val="clear" w:color="auto" w:fill="auto"/>
            <w:noWrap/>
            <w:vAlign w:val="bottom"/>
            <w:hideMark/>
          </w:tcPr>
          <w:p w14:paraId="11923C35" w14:textId="77777777" w:rsidR="00A23F7A" w:rsidRPr="00DD41FC" w:rsidRDefault="00A23F7A" w:rsidP="00B5765E">
            <w:pPr>
              <w:rPr>
                <w:rFonts w:eastAsia="Times New Roman" w:cs="Times New Roman"/>
                <w:lang w:eastAsia="sv-SE"/>
              </w:rPr>
            </w:pPr>
          </w:p>
        </w:tc>
      </w:tr>
      <w:tr w:rsidR="00A23F7A" w:rsidRPr="00DD41FC" w14:paraId="74FD605E" w14:textId="77777777" w:rsidTr="00B5765E">
        <w:trPr>
          <w:trHeight w:val="180"/>
        </w:trPr>
        <w:tc>
          <w:tcPr>
            <w:tcW w:w="4435" w:type="dxa"/>
            <w:tcBorders>
              <w:top w:val="nil"/>
              <w:left w:val="nil"/>
              <w:bottom w:val="nil"/>
              <w:right w:val="nil"/>
            </w:tcBorders>
            <w:shd w:val="clear" w:color="auto" w:fill="auto"/>
            <w:noWrap/>
            <w:vAlign w:val="bottom"/>
            <w:hideMark/>
          </w:tcPr>
          <w:p w14:paraId="07D88AB7" w14:textId="77777777" w:rsidR="00A23F7A" w:rsidRPr="00DD41FC" w:rsidRDefault="00A23F7A" w:rsidP="00B5765E">
            <w:pPr>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efter den 1 januari 2020</w:t>
            </w:r>
          </w:p>
        </w:tc>
        <w:tc>
          <w:tcPr>
            <w:tcW w:w="1060" w:type="dxa"/>
            <w:tcBorders>
              <w:top w:val="nil"/>
              <w:left w:val="nil"/>
              <w:bottom w:val="nil"/>
              <w:right w:val="nil"/>
            </w:tcBorders>
            <w:shd w:val="clear" w:color="auto" w:fill="auto"/>
            <w:noWrap/>
            <w:vAlign w:val="bottom"/>
            <w:hideMark/>
          </w:tcPr>
          <w:p w14:paraId="194E3153" w14:textId="77777777" w:rsidR="00A23F7A" w:rsidRPr="00DD41FC" w:rsidRDefault="00A23F7A" w:rsidP="00B5765E">
            <w:pPr>
              <w:rPr>
                <w:rFonts w:ascii="Arial" w:eastAsia="Times New Roman" w:hAnsi="Arial" w:cs="Arial"/>
                <w:b/>
                <w:bCs/>
                <w:sz w:val="14"/>
                <w:szCs w:val="14"/>
                <w:lang w:eastAsia="sv-SE"/>
              </w:rPr>
            </w:pPr>
          </w:p>
        </w:tc>
        <w:tc>
          <w:tcPr>
            <w:tcW w:w="940" w:type="dxa"/>
            <w:tcBorders>
              <w:top w:val="nil"/>
              <w:left w:val="nil"/>
              <w:bottom w:val="nil"/>
              <w:right w:val="nil"/>
            </w:tcBorders>
            <w:shd w:val="clear" w:color="auto" w:fill="auto"/>
            <w:noWrap/>
            <w:vAlign w:val="bottom"/>
            <w:hideMark/>
          </w:tcPr>
          <w:p w14:paraId="67C70262" w14:textId="77777777" w:rsidR="00A23F7A" w:rsidRPr="00DD41FC" w:rsidRDefault="00A23F7A" w:rsidP="00B5765E">
            <w:pPr>
              <w:rPr>
                <w:rFonts w:eastAsia="Times New Roman" w:cs="Times New Roman"/>
                <w:lang w:eastAsia="sv-SE"/>
              </w:rPr>
            </w:pPr>
          </w:p>
        </w:tc>
        <w:tc>
          <w:tcPr>
            <w:tcW w:w="960" w:type="dxa"/>
            <w:tcBorders>
              <w:top w:val="nil"/>
              <w:left w:val="nil"/>
              <w:bottom w:val="nil"/>
              <w:right w:val="nil"/>
            </w:tcBorders>
            <w:shd w:val="clear" w:color="auto" w:fill="auto"/>
            <w:noWrap/>
            <w:vAlign w:val="bottom"/>
            <w:hideMark/>
          </w:tcPr>
          <w:p w14:paraId="58B36382" w14:textId="77777777" w:rsidR="00A23F7A" w:rsidRPr="00DD41FC" w:rsidRDefault="00A23F7A" w:rsidP="00B5765E">
            <w:pPr>
              <w:rPr>
                <w:rFonts w:eastAsia="Times New Roman" w:cs="Times New Roman"/>
                <w:lang w:eastAsia="sv-SE"/>
              </w:rPr>
            </w:pPr>
          </w:p>
        </w:tc>
      </w:tr>
      <w:tr w:rsidR="00A23F7A" w:rsidRPr="00DD41FC" w14:paraId="5BD300AA" w14:textId="77777777" w:rsidTr="00B5765E">
        <w:trPr>
          <w:trHeight w:val="180"/>
        </w:trPr>
        <w:tc>
          <w:tcPr>
            <w:tcW w:w="4435" w:type="dxa"/>
            <w:tcBorders>
              <w:top w:val="nil"/>
              <w:left w:val="nil"/>
              <w:bottom w:val="nil"/>
              <w:right w:val="nil"/>
            </w:tcBorders>
            <w:shd w:val="clear" w:color="auto" w:fill="auto"/>
            <w:noWrap/>
            <w:vAlign w:val="bottom"/>
            <w:hideMark/>
          </w:tcPr>
          <w:p w14:paraId="3766F6CD" w14:textId="77777777" w:rsidR="00A23F7A" w:rsidRPr="00DD41FC" w:rsidRDefault="00A23F7A" w:rsidP="00B5765E">
            <w:pPr>
              <w:rPr>
                <w:rFonts w:eastAsia="Times New Roman" w:cs="Times New Roman"/>
                <w:lang w:eastAsia="sv-SE"/>
              </w:rPr>
            </w:pPr>
          </w:p>
        </w:tc>
        <w:tc>
          <w:tcPr>
            <w:tcW w:w="1060" w:type="dxa"/>
            <w:tcBorders>
              <w:top w:val="nil"/>
              <w:left w:val="nil"/>
              <w:bottom w:val="nil"/>
              <w:right w:val="nil"/>
            </w:tcBorders>
            <w:shd w:val="clear" w:color="auto" w:fill="auto"/>
            <w:noWrap/>
            <w:vAlign w:val="bottom"/>
            <w:hideMark/>
          </w:tcPr>
          <w:p w14:paraId="0416EBAC" w14:textId="77777777" w:rsidR="00A23F7A" w:rsidRPr="00DD41FC" w:rsidRDefault="00A23F7A" w:rsidP="00B5765E">
            <w:pPr>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7E5BC6C0" w14:textId="77777777" w:rsidR="00A23F7A" w:rsidRPr="00DD41FC" w:rsidRDefault="00A23F7A" w:rsidP="00B5765E">
            <w:pPr>
              <w:rPr>
                <w:rFonts w:eastAsia="Times New Roman" w:cs="Times New Roman"/>
                <w:lang w:eastAsia="sv-SE"/>
              </w:rPr>
            </w:pPr>
          </w:p>
        </w:tc>
        <w:tc>
          <w:tcPr>
            <w:tcW w:w="960" w:type="dxa"/>
            <w:tcBorders>
              <w:top w:val="nil"/>
              <w:left w:val="nil"/>
              <w:bottom w:val="nil"/>
              <w:right w:val="nil"/>
            </w:tcBorders>
            <w:shd w:val="clear" w:color="auto" w:fill="auto"/>
            <w:noWrap/>
            <w:vAlign w:val="bottom"/>
            <w:hideMark/>
          </w:tcPr>
          <w:p w14:paraId="21E4A678" w14:textId="77777777" w:rsidR="00A23F7A" w:rsidRPr="00DD41FC" w:rsidRDefault="00A23F7A" w:rsidP="00B5765E">
            <w:pPr>
              <w:rPr>
                <w:rFonts w:eastAsia="Times New Roman" w:cs="Times New Roman"/>
                <w:lang w:eastAsia="sv-SE"/>
              </w:rPr>
            </w:pPr>
          </w:p>
        </w:tc>
      </w:tr>
      <w:tr w:rsidR="00A23F7A" w:rsidRPr="00DD41FC" w14:paraId="78F2022D" w14:textId="77777777" w:rsidTr="00B5765E">
        <w:trPr>
          <w:trHeight w:val="180"/>
        </w:trPr>
        <w:tc>
          <w:tcPr>
            <w:tcW w:w="4435" w:type="dxa"/>
            <w:tcBorders>
              <w:top w:val="nil"/>
              <w:left w:val="nil"/>
              <w:bottom w:val="nil"/>
              <w:right w:val="nil"/>
            </w:tcBorders>
            <w:shd w:val="clear" w:color="auto" w:fill="auto"/>
            <w:noWrap/>
            <w:vAlign w:val="bottom"/>
            <w:hideMark/>
          </w:tcPr>
          <w:p w14:paraId="48CD6701"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Kärnavfallsrådet (M 1992:A)*</w:t>
            </w:r>
          </w:p>
        </w:tc>
        <w:tc>
          <w:tcPr>
            <w:tcW w:w="1060" w:type="dxa"/>
            <w:tcBorders>
              <w:top w:val="nil"/>
              <w:left w:val="nil"/>
              <w:bottom w:val="nil"/>
              <w:right w:val="nil"/>
            </w:tcBorders>
            <w:shd w:val="clear" w:color="auto" w:fill="auto"/>
            <w:noWrap/>
            <w:vAlign w:val="bottom"/>
            <w:hideMark/>
          </w:tcPr>
          <w:p w14:paraId="0AF564C3"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73 777 </w:t>
            </w:r>
          </w:p>
        </w:tc>
        <w:tc>
          <w:tcPr>
            <w:tcW w:w="940" w:type="dxa"/>
            <w:tcBorders>
              <w:top w:val="nil"/>
              <w:left w:val="nil"/>
              <w:bottom w:val="nil"/>
              <w:right w:val="nil"/>
            </w:tcBorders>
            <w:shd w:val="clear" w:color="auto" w:fill="auto"/>
            <w:noWrap/>
            <w:vAlign w:val="bottom"/>
            <w:hideMark/>
          </w:tcPr>
          <w:p w14:paraId="032746B0"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2 402 </w:t>
            </w:r>
          </w:p>
        </w:tc>
        <w:tc>
          <w:tcPr>
            <w:tcW w:w="960" w:type="dxa"/>
            <w:tcBorders>
              <w:top w:val="nil"/>
              <w:left w:val="nil"/>
              <w:bottom w:val="nil"/>
              <w:right w:val="nil"/>
            </w:tcBorders>
            <w:shd w:val="clear" w:color="auto" w:fill="auto"/>
            <w:noWrap/>
            <w:vAlign w:val="bottom"/>
            <w:hideMark/>
          </w:tcPr>
          <w:p w14:paraId="14CF8A1C"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376 </w:t>
            </w:r>
          </w:p>
        </w:tc>
      </w:tr>
      <w:tr w:rsidR="00A23F7A" w:rsidRPr="00DD41FC" w14:paraId="27E16D8F" w14:textId="77777777" w:rsidTr="00B5765E">
        <w:trPr>
          <w:trHeight w:val="180"/>
        </w:trPr>
        <w:tc>
          <w:tcPr>
            <w:tcW w:w="4435" w:type="dxa"/>
            <w:tcBorders>
              <w:top w:val="nil"/>
              <w:left w:val="nil"/>
              <w:bottom w:val="nil"/>
              <w:right w:val="nil"/>
            </w:tcBorders>
            <w:shd w:val="clear" w:color="auto" w:fill="auto"/>
            <w:noWrap/>
            <w:vAlign w:val="bottom"/>
            <w:hideMark/>
          </w:tcPr>
          <w:p w14:paraId="774A7D6B"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Miljövårdsberedningen (Jo 1968:A)</w:t>
            </w:r>
          </w:p>
        </w:tc>
        <w:tc>
          <w:tcPr>
            <w:tcW w:w="1060" w:type="dxa"/>
            <w:tcBorders>
              <w:top w:val="nil"/>
              <w:left w:val="nil"/>
              <w:bottom w:val="nil"/>
              <w:right w:val="nil"/>
            </w:tcBorders>
            <w:shd w:val="clear" w:color="auto" w:fill="auto"/>
            <w:noWrap/>
            <w:vAlign w:val="bottom"/>
            <w:hideMark/>
          </w:tcPr>
          <w:p w14:paraId="7FBA627C"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78 623 </w:t>
            </w:r>
          </w:p>
        </w:tc>
        <w:tc>
          <w:tcPr>
            <w:tcW w:w="940" w:type="dxa"/>
            <w:tcBorders>
              <w:top w:val="nil"/>
              <w:left w:val="nil"/>
              <w:bottom w:val="nil"/>
              <w:right w:val="nil"/>
            </w:tcBorders>
            <w:shd w:val="clear" w:color="auto" w:fill="auto"/>
            <w:noWrap/>
            <w:vAlign w:val="bottom"/>
            <w:hideMark/>
          </w:tcPr>
          <w:p w14:paraId="2C612F8D"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401 </w:t>
            </w:r>
          </w:p>
        </w:tc>
        <w:tc>
          <w:tcPr>
            <w:tcW w:w="960" w:type="dxa"/>
            <w:tcBorders>
              <w:top w:val="nil"/>
              <w:left w:val="nil"/>
              <w:bottom w:val="nil"/>
              <w:right w:val="nil"/>
            </w:tcBorders>
            <w:shd w:val="clear" w:color="auto" w:fill="auto"/>
            <w:noWrap/>
            <w:vAlign w:val="bottom"/>
            <w:hideMark/>
          </w:tcPr>
          <w:p w14:paraId="2769FB7B"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64 </w:t>
            </w:r>
          </w:p>
        </w:tc>
      </w:tr>
      <w:tr w:rsidR="00A23F7A" w:rsidRPr="00DD41FC" w14:paraId="02D14182" w14:textId="77777777" w:rsidTr="00B5765E">
        <w:trPr>
          <w:trHeight w:val="180"/>
        </w:trPr>
        <w:tc>
          <w:tcPr>
            <w:tcW w:w="4435" w:type="dxa"/>
            <w:tcBorders>
              <w:top w:val="nil"/>
              <w:left w:val="nil"/>
              <w:bottom w:val="nil"/>
              <w:right w:val="nil"/>
            </w:tcBorders>
            <w:shd w:val="clear" w:color="auto" w:fill="auto"/>
            <w:noWrap/>
            <w:vAlign w:val="bottom"/>
            <w:hideMark/>
          </w:tcPr>
          <w:p w14:paraId="0E34D28E"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Miljömålsberedningen (M 2010:04)</w:t>
            </w:r>
          </w:p>
        </w:tc>
        <w:tc>
          <w:tcPr>
            <w:tcW w:w="1060" w:type="dxa"/>
            <w:tcBorders>
              <w:top w:val="nil"/>
              <w:left w:val="nil"/>
              <w:bottom w:val="nil"/>
              <w:right w:val="nil"/>
            </w:tcBorders>
            <w:shd w:val="clear" w:color="auto" w:fill="auto"/>
            <w:noWrap/>
            <w:vAlign w:val="bottom"/>
            <w:hideMark/>
          </w:tcPr>
          <w:p w14:paraId="1B7E4FA1"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38 332 </w:t>
            </w:r>
          </w:p>
        </w:tc>
        <w:tc>
          <w:tcPr>
            <w:tcW w:w="940" w:type="dxa"/>
            <w:tcBorders>
              <w:top w:val="nil"/>
              <w:left w:val="nil"/>
              <w:bottom w:val="nil"/>
              <w:right w:val="nil"/>
            </w:tcBorders>
            <w:shd w:val="clear" w:color="auto" w:fill="auto"/>
            <w:noWrap/>
            <w:vAlign w:val="bottom"/>
            <w:hideMark/>
          </w:tcPr>
          <w:p w14:paraId="57C19640"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3 533 </w:t>
            </w:r>
          </w:p>
        </w:tc>
        <w:tc>
          <w:tcPr>
            <w:tcW w:w="960" w:type="dxa"/>
            <w:tcBorders>
              <w:top w:val="nil"/>
              <w:left w:val="nil"/>
              <w:bottom w:val="nil"/>
              <w:right w:val="nil"/>
            </w:tcBorders>
            <w:shd w:val="clear" w:color="auto" w:fill="auto"/>
            <w:noWrap/>
            <w:vAlign w:val="bottom"/>
            <w:hideMark/>
          </w:tcPr>
          <w:p w14:paraId="38ADE905"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120 </w:t>
            </w:r>
          </w:p>
        </w:tc>
      </w:tr>
      <w:tr w:rsidR="00A23F7A" w:rsidRPr="00DD41FC" w14:paraId="5EE82149" w14:textId="77777777" w:rsidTr="00B5765E">
        <w:trPr>
          <w:trHeight w:val="180"/>
        </w:trPr>
        <w:tc>
          <w:tcPr>
            <w:tcW w:w="4435" w:type="dxa"/>
            <w:tcBorders>
              <w:top w:val="nil"/>
              <w:left w:val="nil"/>
              <w:bottom w:val="nil"/>
              <w:right w:val="nil"/>
            </w:tcBorders>
            <w:shd w:val="clear" w:color="auto" w:fill="auto"/>
            <w:noWrap/>
            <w:vAlign w:val="bottom"/>
            <w:hideMark/>
          </w:tcPr>
          <w:p w14:paraId="30CABFCA"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Initiativet Fossilfritt Sverige (M 2016:05)</w:t>
            </w:r>
          </w:p>
        </w:tc>
        <w:tc>
          <w:tcPr>
            <w:tcW w:w="1060" w:type="dxa"/>
            <w:tcBorders>
              <w:top w:val="nil"/>
              <w:left w:val="nil"/>
              <w:bottom w:val="nil"/>
              <w:right w:val="nil"/>
            </w:tcBorders>
            <w:shd w:val="clear" w:color="auto" w:fill="auto"/>
            <w:noWrap/>
            <w:vAlign w:val="bottom"/>
            <w:hideMark/>
          </w:tcPr>
          <w:p w14:paraId="6D2C7EA0"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10 903 </w:t>
            </w:r>
          </w:p>
        </w:tc>
        <w:tc>
          <w:tcPr>
            <w:tcW w:w="940" w:type="dxa"/>
            <w:tcBorders>
              <w:top w:val="nil"/>
              <w:left w:val="nil"/>
              <w:bottom w:val="nil"/>
              <w:right w:val="nil"/>
            </w:tcBorders>
            <w:shd w:val="clear" w:color="auto" w:fill="auto"/>
            <w:noWrap/>
            <w:vAlign w:val="bottom"/>
            <w:hideMark/>
          </w:tcPr>
          <w:p w14:paraId="5F02B397"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3 911 </w:t>
            </w:r>
          </w:p>
        </w:tc>
        <w:tc>
          <w:tcPr>
            <w:tcW w:w="960" w:type="dxa"/>
            <w:tcBorders>
              <w:top w:val="nil"/>
              <w:left w:val="nil"/>
              <w:bottom w:val="nil"/>
              <w:right w:val="nil"/>
            </w:tcBorders>
            <w:shd w:val="clear" w:color="auto" w:fill="auto"/>
            <w:noWrap/>
            <w:vAlign w:val="bottom"/>
            <w:hideMark/>
          </w:tcPr>
          <w:p w14:paraId="05B07E40"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r>
      <w:tr w:rsidR="00A23F7A" w:rsidRPr="00DD41FC" w14:paraId="3F32AB65" w14:textId="77777777" w:rsidTr="00B5765E">
        <w:trPr>
          <w:trHeight w:val="180"/>
        </w:trPr>
        <w:tc>
          <w:tcPr>
            <w:tcW w:w="4435" w:type="dxa"/>
            <w:tcBorders>
              <w:top w:val="nil"/>
              <w:left w:val="nil"/>
              <w:bottom w:val="nil"/>
              <w:right w:val="nil"/>
            </w:tcBorders>
            <w:shd w:val="clear" w:color="auto" w:fill="auto"/>
            <w:noWrap/>
            <w:vAlign w:val="bottom"/>
            <w:hideMark/>
          </w:tcPr>
          <w:p w14:paraId="0A51C4AA"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Övergödningsutredningen (M 2018:02)</w:t>
            </w:r>
          </w:p>
        </w:tc>
        <w:tc>
          <w:tcPr>
            <w:tcW w:w="1060" w:type="dxa"/>
            <w:tcBorders>
              <w:top w:val="nil"/>
              <w:left w:val="nil"/>
              <w:bottom w:val="nil"/>
              <w:right w:val="nil"/>
            </w:tcBorders>
            <w:shd w:val="clear" w:color="auto" w:fill="auto"/>
            <w:noWrap/>
            <w:vAlign w:val="bottom"/>
            <w:hideMark/>
          </w:tcPr>
          <w:p w14:paraId="7DF26ABF"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2 157 </w:t>
            </w:r>
          </w:p>
        </w:tc>
        <w:tc>
          <w:tcPr>
            <w:tcW w:w="940" w:type="dxa"/>
            <w:tcBorders>
              <w:top w:val="nil"/>
              <w:left w:val="nil"/>
              <w:bottom w:val="nil"/>
              <w:right w:val="nil"/>
            </w:tcBorders>
            <w:shd w:val="clear" w:color="auto" w:fill="auto"/>
            <w:noWrap/>
            <w:vAlign w:val="bottom"/>
            <w:hideMark/>
          </w:tcPr>
          <w:p w14:paraId="57F61C0B"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2 341 </w:t>
            </w:r>
          </w:p>
        </w:tc>
        <w:tc>
          <w:tcPr>
            <w:tcW w:w="960" w:type="dxa"/>
            <w:tcBorders>
              <w:top w:val="nil"/>
              <w:left w:val="nil"/>
              <w:bottom w:val="nil"/>
              <w:right w:val="nil"/>
            </w:tcBorders>
            <w:shd w:val="clear" w:color="auto" w:fill="auto"/>
            <w:noWrap/>
            <w:vAlign w:val="bottom"/>
            <w:hideMark/>
          </w:tcPr>
          <w:p w14:paraId="179EB92D"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5 </w:t>
            </w:r>
          </w:p>
        </w:tc>
      </w:tr>
      <w:tr w:rsidR="00A23F7A" w:rsidRPr="00DD41FC" w14:paraId="488B4BA3" w14:textId="77777777" w:rsidTr="00B5765E">
        <w:trPr>
          <w:trHeight w:val="180"/>
        </w:trPr>
        <w:tc>
          <w:tcPr>
            <w:tcW w:w="4435" w:type="dxa"/>
            <w:tcBorders>
              <w:top w:val="nil"/>
              <w:left w:val="nil"/>
              <w:bottom w:val="nil"/>
              <w:right w:val="nil"/>
            </w:tcBorders>
            <w:shd w:val="clear" w:color="auto" w:fill="auto"/>
            <w:noWrap/>
            <w:vAlign w:val="bottom"/>
            <w:hideMark/>
          </w:tcPr>
          <w:p w14:paraId="15E61670"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Negativa utsläpp av växthusgaser (M 2018:07)</w:t>
            </w:r>
          </w:p>
        </w:tc>
        <w:tc>
          <w:tcPr>
            <w:tcW w:w="1060" w:type="dxa"/>
            <w:tcBorders>
              <w:top w:val="nil"/>
              <w:left w:val="nil"/>
              <w:bottom w:val="nil"/>
              <w:right w:val="nil"/>
            </w:tcBorders>
            <w:shd w:val="clear" w:color="auto" w:fill="auto"/>
            <w:noWrap/>
            <w:vAlign w:val="bottom"/>
            <w:hideMark/>
          </w:tcPr>
          <w:p w14:paraId="36F78AE0"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1 355 </w:t>
            </w:r>
          </w:p>
        </w:tc>
        <w:tc>
          <w:tcPr>
            <w:tcW w:w="940" w:type="dxa"/>
            <w:tcBorders>
              <w:top w:val="nil"/>
              <w:left w:val="nil"/>
              <w:bottom w:val="nil"/>
              <w:right w:val="nil"/>
            </w:tcBorders>
            <w:shd w:val="clear" w:color="auto" w:fill="auto"/>
            <w:noWrap/>
            <w:vAlign w:val="bottom"/>
            <w:hideMark/>
          </w:tcPr>
          <w:p w14:paraId="51977217"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3 965 </w:t>
            </w:r>
          </w:p>
        </w:tc>
        <w:tc>
          <w:tcPr>
            <w:tcW w:w="960" w:type="dxa"/>
            <w:tcBorders>
              <w:top w:val="nil"/>
              <w:left w:val="nil"/>
              <w:bottom w:val="nil"/>
              <w:right w:val="nil"/>
            </w:tcBorders>
            <w:shd w:val="clear" w:color="auto" w:fill="auto"/>
            <w:noWrap/>
            <w:vAlign w:val="bottom"/>
            <w:hideMark/>
          </w:tcPr>
          <w:p w14:paraId="3A00B778"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93 </w:t>
            </w:r>
          </w:p>
        </w:tc>
      </w:tr>
      <w:tr w:rsidR="00A23F7A" w:rsidRPr="00DD41FC" w14:paraId="164835C2" w14:textId="77777777" w:rsidTr="00B5765E">
        <w:trPr>
          <w:trHeight w:val="195"/>
        </w:trPr>
        <w:tc>
          <w:tcPr>
            <w:tcW w:w="4435" w:type="dxa"/>
            <w:tcBorders>
              <w:top w:val="nil"/>
              <w:left w:val="nil"/>
              <w:bottom w:val="nil"/>
              <w:right w:val="nil"/>
            </w:tcBorders>
            <w:shd w:val="clear" w:color="auto" w:fill="auto"/>
            <w:noWrap/>
            <w:vAlign w:val="bottom"/>
            <w:hideMark/>
          </w:tcPr>
          <w:p w14:paraId="22E18C46"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Fosfor från avloppsslam (M 2018:08)</w:t>
            </w:r>
          </w:p>
        </w:tc>
        <w:tc>
          <w:tcPr>
            <w:tcW w:w="1060" w:type="dxa"/>
            <w:tcBorders>
              <w:top w:val="nil"/>
              <w:left w:val="nil"/>
              <w:bottom w:val="nil"/>
              <w:right w:val="nil"/>
            </w:tcBorders>
            <w:shd w:val="clear" w:color="auto" w:fill="auto"/>
            <w:noWrap/>
            <w:vAlign w:val="bottom"/>
            <w:hideMark/>
          </w:tcPr>
          <w:p w14:paraId="41CF2E06"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634 </w:t>
            </w:r>
          </w:p>
        </w:tc>
        <w:tc>
          <w:tcPr>
            <w:tcW w:w="940" w:type="dxa"/>
            <w:tcBorders>
              <w:top w:val="nil"/>
              <w:left w:val="nil"/>
              <w:bottom w:val="nil"/>
              <w:right w:val="nil"/>
            </w:tcBorders>
            <w:shd w:val="clear" w:color="auto" w:fill="auto"/>
            <w:noWrap/>
            <w:vAlign w:val="bottom"/>
            <w:hideMark/>
          </w:tcPr>
          <w:p w14:paraId="442578CB"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2 492 </w:t>
            </w:r>
          </w:p>
        </w:tc>
        <w:tc>
          <w:tcPr>
            <w:tcW w:w="960" w:type="dxa"/>
            <w:tcBorders>
              <w:top w:val="nil"/>
              <w:left w:val="nil"/>
              <w:bottom w:val="nil"/>
              <w:right w:val="nil"/>
            </w:tcBorders>
            <w:shd w:val="clear" w:color="auto" w:fill="auto"/>
            <w:noWrap/>
            <w:vAlign w:val="bottom"/>
            <w:hideMark/>
          </w:tcPr>
          <w:p w14:paraId="6C97CAB3"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17 </w:t>
            </w:r>
          </w:p>
        </w:tc>
      </w:tr>
      <w:tr w:rsidR="00A23F7A" w:rsidRPr="00DD41FC" w14:paraId="1300E77E" w14:textId="77777777" w:rsidTr="00B5765E">
        <w:trPr>
          <w:trHeight w:val="180"/>
        </w:trPr>
        <w:tc>
          <w:tcPr>
            <w:tcW w:w="4435" w:type="dxa"/>
            <w:tcBorders>
              <w:top w:val="nil"/>
              <w:left w:val="nil"/>
              <w:bottom w:val="nil"/>
              <w:right w:val="nil"/>
            </w:tcBorders>
            <w:shd w:val="clear" w:color="auto" w:fill="auto"/>
            <w:noWrap/>
            <w:vAlign w:val="bottom"/>
            <w:hideMark/>
          </w:tcPr>
          <w:p w14:paraId="6B430959"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Utredningen om genomförande</w:t>
            </w:r>
          </w:p>
        </w:tc>
        <w:tc>
          <w:tcPr>
            <w:tcW w:w="1060" w:type="dxa"/>
            <w:tcBorders>
              <w:top w:val="nil"/>
              <w:left w:val="nil"/>
              <w:bottom w:val="nil"/>
              <w:right w:val="nil"/>
            </w:tcBorders>
            <w:shd w:val="clear" w:color="auto" w:fill="auto"/>
            <w:noWrap/>
            <w:vAlign w:val="bottom"/>
            <w:hideMark/>
          </w:tcPr>
          <w:p w14:paraId="05CA8C2E"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940" w:type="dxa"/>
            <w:tcBorders>
              <w:top w:val="nil"/>
              <w:left w:val="nil"/>
              <w:bottom w:val="nil"/>
              <w:right w:val="nil"/>
            </w:tcBorders>
            <w:shd w:val="clear" w:color="auto" w:fill="auto"/>
            <w:noWrap/>
            <w:vAlign w:val="bottom"/>
            <w:hideMark/>
          </w:tcPr>
          <w:p w14:paraId="4670631A"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w:t>
            </w:r>
          </w:p>
        </w:tc>
        <w:tc>
          <w:tcPr>
            <w:tcW w:w="960" w:type="dxa"/>
            <w:tcBorders>
              <w:top w:val="nil"/>
              <w:left w:val="nil"/>
              <w:bottom w:val="nil"/>
              <w:right w:val="nil"/>
            </w:tcBorders>
            <w:shd w:val="clear" w:color="auto" w:fill="auto"/>
            <w:noWrap/>
            <w:vAlign w:val="bottom"/>
            <w:hideMark/>
          </w:tcPr>
          <w:p w14:paraId="6096C498"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w:t>
            </w:r>
          </w:p>
        </w:tc>
      </w:tr>
      <w:tr w:rsidR="00A23F7A" w:rsidRPr="00DD41FC" w14:paraId="430E82E0" w14:textId="77777777" w:rsidTr="00B5765E">
        <w:trPr>
          <w:trHeight w:val="180"/>
        </w:trPr>
        <w:tc>
          <w:tcPr>
            <w:tcW w:w="4435" w:type="dxa"/>
            <w:tcBorders>
              <w:top w:val="nil"/>
              <w:left w:val="nil"/>
              <w:bottom w:val="nil"/>
              <w:right w:val="nil"/>
            </w:tcBorders>
            <w:shd w:val="clear" w:color="auto" w:fill="auto"/>
            <w:noWrap/>
            <w:vAlign w:val="bottom"/>
            <w:hideMark/>
          </w:tcPr>
          <w:p w14:paraId="24BD924F"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av EU:s reviderade avfallsdirektiv (M 2018:B)</w:t>
            </w:r>
          </w:p>
        </w:tc>
        <w:tc>
          <w:tcPr>
            <w:tcW w:w="1060" w:type="dxa"/>
            <w:tcBorders>
              <w:top w:val="nil"/>
              <w:left w:val="nil"/>
              <w:bottom w:val="nil"/>
              <w:right w:val="nil"/>
            </w:tcBorders>
            <w:shd w:val="clear" w:color="auto" w:fill="auto"/>
            <w:noWrap/>
            <w:vAlign w:val="bottom"/>
            <w:hideMark/>
          </w:tcPr>
          <w:p w14:paraId="17A2A9C2"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594 </w:t>
            </w:r>
          </w:p>
        </w:tc>
        <w:tc>
          <w:tcPr>
            <w:tcW w:w="940" w:type="dxa"/>
            <w:tcBorders>
              <w:top w:val="nil"/>
              <w:left w:val="nil"/>
              <w:bottom w:val="nil"/>
              <w:right w:val="nil"/>
            </w:tcBorders>
            <w:shd w:val="clear" w:color="auto" w:fill="auto"/>
            <w:noWrap/>
            <w:vAlign w:val="bottom"/>
            <w:hideMark/>
          </w:tcPr>
          <w:p w14:paraId="56572EC6"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1 920 </w:t>
            </w:r>
          </w:p>
        </w:tc>
        <w:tc>
          <w:tcPr>
            <w:tcW w:w="960" w:type="dxa"/>
            <w:tcBorders>
              <w:top w:val="nil"/>
              <w:left w:val="nil"/>
              <w:bottom w:val="nil"/>
              <w:right w:val="nil"/>
            </w:tcBorders>
            <w:shd w:val="clear" w:color="auto" w:fill="auto"/>
            <w:noWrap/>
            <w:vAlign w:val="bottom"/>
            <w:hideMark/>
          </w:tcPr>
          <w:p w14:paraId="69AA3DB7"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r>
      <w:tr w:rsidR="00A23F7A" w:rsidRPr="00DD41FC" w14:paraId="57777280" w14:textId="77777777" w:rsidTr="00B5765E">
        <w:trPr>
          <w:trHeight w:val="180"/>
        </w:trPr>
        <w:tc>
          <w:tcPr>
            <w:tcW w:w="4435" w:type="dxa"/>
            <w:tcBorders>
              <w:top w:val="nil"/>
              <w:left w:val="nil"/>
              <w:bottom w:val="nil"/>
              <w:right w:val="nil"/>
            </w:tcBorders>
            <w:shd w:val="clear" w:color="auto" w:fill="auto"/>
            <w:noWrap/>
            <w:vAlign w:val="bottom"/>
            <w:hideMark/>
          </w:tcPr>
          <w:p w14:paraId="1EBFACB6"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Översyn av strandskyddet (M 2019.01 )</w:t>
            </w:r>
          </w:p>
        </w:tc>
        <w:tc>
          <w:tcPr>
            <w:tcW w:w="1060" w:type="dxa"/>
            <w:tcBorders>
              <w:top w:val="nil"/>
              <w:left w:val="nil"/>
              <w:bottom w:val="nil"/>
              <w:right w:val="nil"/>
            </w:tcBorders>
            <w:shd w:val="clear" w:color="auto" w:fill="auto"/>
            <w:noWrap/>
            <w:vAlign w:val="bottom"/>
            <w:hideMark/>
          </w:tcPr>
          <w:p w14:paraId="3A5173B8"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940" w:type="dxa"/>
            <w:tcBorders>
              <w:top w:val="nil"/>
              <w:left w:val="nil"/>
              <w:bottom w:val="nil"/>
              <w:right w:val="nil"/>
            </w:tcBorders>
            <w:shd w:val="clear" w:color="auto" w:fill="auto"/>
            <w:noWrap/>
            <w:vAlign w:val="bottom"/>
            <w:hideMark/>
          </w:tcPr>
          <w:p w14:paraId="61D13D1F"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598 </w:t>
            </w:r>
          </w:p>
        </w:tc>
        <w:tc>
          <w:tcPr>
            <w:tcW w:w="960" w:type="dxa"/>
            <w:tcBorders>
              <w:top w:val="nil"/>
              <w:left w:val="nil"/>
              <w:bottom w:val="nil"/>
              <w:right w:val="nil"/>
            </w:tcBorders>
            <w:shd w:val="clear" w:color="auto" w:fill="auto"/>
            <w:noWrap/>
            <w:vAlign w:val="bottom"/>
            <w:hideMark/>
          </w:tcPr>
          <w:p w14:paraId="3322C1F4"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70 </w:t>
            </w:r>
          </w:p>
        </w:tc>
      </w:tr>
      <w:tr w:rsidR="00A23F7A" w:rsidRPr="00DD41FC" w14:paraId="3F438813" w14:textId="77777777" w:rsidTr="00B5765E">
        <w:trPr>
          <w:trHeight w:val="180"/>
        </w:trPr>
        <w:tc>
          <w:tcPr>
            <w:tcW w:w="4435" w:type="dxa"/>
            <w:tcBorders>
              <w:top w:val="nil"/>
              <w:left w:val="nil"/>
              <w:bottom w:val="nil"/>
              <w:right w:val="nil"/>
            </w:tcBorders>
            <w:shd w:val="clear" w:color="auto" w:fill="auto"/>
            <w:noWrap/>
            <w:vAlign w:val="bottom"/>
            <w:hideMark/>
          </w:tcPr>
          <w:p w14:paraId="1C706F92"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Skogsutredningen (M 2019:02) </w:t>
            </w:r>
          </w:p>
        </w:tc>
        <w:tc>
          <w:tcPr>
            <w:tcW w:w="1060" w:type="dxa"/>
            <w:tcBorders>
              <w:top w:val="nil"/>
              <w:left w:val="nil"/>
              <w:bottom w:val="nil"/>
              <w:right w:val="nil"/>
            </w:tcBorders>
            <w:shd w:val="clear" w:color="auto" w:fill="auto"/>
            <w:noWrap/>
            <w:vAlign w:val="bottom"/>
            <w:hideMark/>
          </w:tcPr>
          <w:p w14:paraId="2074EA11"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940" w:type="dxa"/>
            <w:tcBorders>
              <w:top w:val="nil"/>
              <w:left w:val="nil"/>
              <w:bottom w:val="nil"/>
              <w:right w:val="nil"/>
            </w:tcBorders>
            <w:shd w:val="clear" w:color="auto" w:fill="auto"/>
            <w:noWrap/>
            <w:vAlign w:val="bottom"/>
            <w:hideMark/>
          </w:tcPr>
          <w:p w14:paraId="4044403A"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816 </w:t>
            </w:r>
          </w:p>
        </w:tc>
        <w:tc>
          <w:tcPr>
            <w:tcW w:w="960" w:type="dxa"/>
            <w:tcBorders>
              <w:top w:val="nil"/>
              <w:left w:val="nil"/>
              <w:bottom w:val="nil"/>
              <w:right w:val="nil"/>
            </w:tcBorders>
            <w:shd w:val="clear" w:color="auto" w:fill="auto"/>
            <w:noWrap/>
            <w:vAlign w:val="bottom"/>
            <w:hideMark/>
          </w:tcPr>
          <w:p w14:paraId="1560D7CD"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24 </w:t>
            </w:r>
          </w:p>
        </w:tc>
      </w:tr>
      <w:tr w:rsidR="00A23F7A" w:rsidRPr="00DD41FC" w14:paraId="30224391" w14:textId="77777777" w:rsidTr="00B5765E">
        <w:trPr>
          <w:trHeight w:val="180"/>
        </w:trPr>
        <w:tc>
          <w:tcPr>
            <w:tcW w:w="4435" w:type="dxa"/>
            <w:tcBorders>
              <w:top w:val="nil"/>
              <w:left w:val="nil"/>
              <w:bottom w:val="nil"/>
              <w:right w:val="nil"/>
            </w:tcBorders>
            <w:shd w:val="clear" w:color="auto" w:fill="auto"/>
            <w:noWrap/>
            <w:vAlign w:val="bottom"/>
            <w:hideMark/>
          </w:tcPr>
          <w:p w14:paraId="1CC80803"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Genomförande engångsplastdirektivet (M 2019:A)</w:t>
            </w:r>
          </w:p>
        </w:tc>
        <w:tc>
          <w:tcPr>
            <w:tcW w:w="1060" w:type="dxa"/>
            <w:tcBorders>
              <w:top w:val="nil"/>
              <w:left w:val="nil"/>
              <w:bottom w:val="nil"/>
              <w:right w:val="nil"/>
            </w:tcBorders>
            <w:shd w:val="clear" w:color="auto" w:fill="auto"/>
            <w:noWrap/>
            <w:vAlign w:val="bottom"/>
            <w:hideMark/>
          </w:tcPr>
          <w:p w14:paraId="40E81D07"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940" w:type="dxa"/>
            <w:tcBorders>
              <w:top w:val="nil"/>
              <w:left w:val="nil"/>
              <w:bottom w:val="nil"/>
              <w:right w:val="nil"/>
            </w:tcBorders>
            <w:shd w:val="clear" w:color="auto" w:fill="auto"/>
            <w:noWrap/>
            <w:vAlign w:val="bottom"/>
            <w:hideMark/>
          </w:tcPr>
          <w:p w14:paraId="23AE6964"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613 </w:t>
            </w:r>
          </w:p>
        </w:tc>
        <w:tc>
          <w:tcPr>
            <w:tcW w:w="960" w:type="dxa"/>
            <w:tcBorders>
              <w:top w:val="nil"/>
              <w:left w:val="nil"/>
              <w:bottom w:val="nil"/>
              <w:right w:val="nil"/>
            </w:tcBorders>
            <w:shd w:val="clear" w:color="auto" w:fill="auto"/>
            <w:noWrap/>
            <w:vAlign w:val="bottom"/>
            <w:hideMark/>
          </w:tcPr>
          <w:p w14:paraId="750DDE9E"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r>
      <w:tr w:rsidR="00A23F7A" w:rsidRPr="00DD41FC" w14:paraId="10595BF8" w14:textId="77777777" w:rsidTr="00B5765E">
        <w:trPr>
          <w:trHeight w:val="180"/>
        </w:trPr>
        <w:tc>
          <w:tcPr>
            <w:tcW w:w="4435" w:type="dxa"/>
            <w:tcBorders>
              <w:top w:val="nil"/>
              <w:left w:val="nil"/>
              <w:bottom w:val="nil"/>
              <w:right w:val="nil"/>
            </w:tcBorders>
            <w:shd w:val="clear" w:color="auto" w:fill="auto"/>
            <w:noWrap/>
            <w:vAlign w:val="bottom"/>
            <w:hideMark/>
          </w:tcPr>
          <w:p w14:paraId="2D86E85F"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Producentansvar för textil (M 2019:03)</w:t>
            </w:r>
          </w:p>
        </w:tc>
        <w:tc>
          <w:tcPr>
            <w:tcW w:w="1060" w:type="dxa"/>
            <w:tcBorders>
              <w:top w:val="nil"/>
              <w:left w:val="nil"/>
              <w:bottom w:val="nil"/>
              <w:right w:val="nil"/>
            </w:tcBorders>
            <w:shd w:val="clear" w:color="auto" w:fill="auto"/>
            <w:noWrap/>
            <w:vAlign w:val="bottom"/>
            <w:hideMark/>
          </w:tcPr>
          <w:p w14:paraId="2B8D3E0F"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940" w:type="dxa"/>
            <w:tcBorders>
              <w:top w:val="nil"/>
              <w:left w:val="nil"/>
              <w:bottom w:val="nil"/>
              <w:right w:val="nil"/>
            </w:tcBorders>
            <w:shd w:val="clear" w:color="auto" w:fill="auto"/>
            <w:noWrap/>
            <w:vAlign w:val="bottom"/>
            <w:hideMark/>
          </w:tcPr>
          <w:p w14:paraId="64928C1B"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960" w:type="dxa"/>
            <w:tcBorders>
              <w:top w:val="nil"/>
              <w:left w:val="nil"/>
              <w:bottom w:val="nil"/>
              <w:right w:val="nil"/>
            </w:tcBorders>
            <w:shd w:val="clear" w:color="auto" w:fill="auto"/>
            <w:noWrap/>
            <w:vAlign w:val="bottom"/>
            <w:hideMark/>
          </w:tcPr>
          <w:p w14:paraId="6515CCA9"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r>
      <w:tr w:rsidR="00A23F7A" w:rsidRPr="00DD41FC" w14:paraId="48722829" w14:textId="77777777" w:rsidTr="00B5765E">
        <w:trPr>
          <w:trHeight w:val="180"/>
        </w:trPr>
        <w:tc>
          <w:tcPr>
            <w:tcW w:w="4435" w:type="dxa"/>
            <w:tcBorders>
              <w:top w:val="nil"/>
              <w:left w:val="nil"/>
              <w:bottom w:val="nil"/>
              <w:right w:val="nil"/>
            </w:tcBorders>
            <w:shd w:val="clear" w:color="auto" w:fill="auto"/>
            <w:noWrap/>
            <w:vAlign w:val="bottom"/>
            <w:hideMark/>
          </w:tcPr>
          <w:p w14:paraId="4F29F423" w14:textId="0D505725"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Utredning för utfasning av fossilbränsledrivna bilar (M 2019:04)</w:t>
            </w:r>
          </w:p>
        </w:tc>
        <w:tc>
          <w:tcPr>
            <w:tcW w:w="1060" w:type="dxa"/>
            <w:tcBorders>
              <w:top w:val="nil"/>
              <w:left w:val="nil"/>
              <w:bottom w:val="nil"/>
              <w:right w:val="nil"/>
            </w:tcBorders>
            <w:shd w:val="clear" w:color="auto" w:fill="auto"/>
            <w:noWrap/>
            <w:vAlign w:val="bottom"/>
            <w:hideMark/>
          </w:tcPr>
          <w:p w14:paraId="1787C1A7"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940" w:type="dxa"/>
            <w:tcBorders>
              <w:top w:val="nil"/>
              <w:left w:val="nil"/>
              <w:bottom w:val="nil"/>
              <w:right w:val="nil"/>
            </w:tcBorders>
            <w:shd w:val="clear" w:color="auto" w:fill="auto"/>
            <w:noWrap/>
            <w:vAlign w:val="bottom"/>
            <w:hideMark/>
          </w:tcPr>
          <w:p w14:paraId="4E1CDC77"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960" w:type="dxa"/>
            <w:tcBorders>
              <w:top w:val="nil"/>
              <w:left w:val="nil"/>
              <w:bottom w:val="nil"/>
              <w:right w:val="nil"/>
            </w:tcBorders>
            <w:shd w:val="clear" w:color="auto" w:fill="auto"/>
            <w:noWrap/>
            <w:vAlign w:val="bottom"/>
            <w:hideMark/>
          </w:tcPr>
          <w:p w14:paraId="44428EEE"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r>
      <w:tr w:rsidR="00A23F7A" w:rsidRPr="00DD41FC" w14:paraId="798B33FA" w14:textId="77777777" w:rsidTr="00B5765E">
        <w:trPr>
          <w:trHeight w:val="180"/>
        </w:trPr>
        <w:tc>
          <w:tcPr>
            <w:tcW w:w="4435" w:type="dxa"/>
            <w:tcBorders>
              <w:top w:val="nil"/>
              <w:left w:val="nil"/>
              <w:bottom w:val="nil"/>
              <w:right w:val="nil"/>
            </w:tcBorders>
            <w:shd w:val="clear" w:color="auto" w:fill="auto"/>
            <w:noWrap/>
            <w:vAlign w:val="bottom"/>
            <w:hideMark/>
          </w:tcPr>
          <w:p w14:paraId="5E7B95B8"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Översyn av relevant lagstiftning (M 2019:05)</w:t>
            </w:r>
          </w:p>
        </w:tc>
        <w:tc>
          <w:tcPr>
            <w:tcW w:w="1060" w:type="dxa"/>
            <w:tcBorders>
              <w:top w:val="nil"/>
              <w:left w:val="nil"/>
              <w:bottom w:val="nil"/>
              <w:right w:val="nil"/>
            </w:tcBorders>
            <w:shd w:val="clear" w:color="auto" w:fill="auto"/>
            <w:noWrap/>
            <w:vAlign w:val="bottom"/>
            <w:hideMark/>
          </w:tcPr>
          <w:p w14:paraId="462B921A"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940" w:type="dxa"/>
            <w:tcBorders>
              <w:top w:val="nil"/>
              <w:left w:val="nil"/>
              <w:bottom w:val="nil"/>
              <w:right w:val="nil"/>
            </w:tcBorders>
            <w:shd w:val="clear" w:color="auto" w:fill="auto"/>
            <w:noWrap/>
            <w:vAlign w:val="bottom"/>
            <w:hideMark/>
          </w:tcPr>
          <w:p w14:paraId="1090DC9E"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960" w:type="dxa"/>
            <w:tcBorders>
              <w:top w:val="nil"/>
              <w:left w:val="nil"/>
              <w:bottom w:val="nil"/>
              <w:right w:val="nil"/>
            </w:tcBorders>
            <w:shd w:val="clear" w:color="auto" w:fill="auto"/>
            <w:noWrap/>
            <w:vAlign w:val="bottom"/>
            <w:hideMark/>
          </w:tcPr>
          <w:p w14:paraId="206C65D4"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r>
      <w:tr w:rsidR="00A23F7A" w:rsidRPr="00DD41FC" w14:paraId="5E0E78C9" w14:textId="77777777" w:rsidTr="00B5765E">
        <w:trPr>
          <w:trHeight w:val="180"/>
        </w:trPr>
        <w:tc>
          <w:tcPr>
            <w:tcW w:w="4435" w:type="dxa"/>
            <w:tcBorders>
              <w:top w:val="nil"/>
              <w:left w:val="nil"/>
              <w:bottom w:val="nil"/>
              <w:right w:val="nil"/>
            </w:tcBorders>
            <w:shd w:val="clear" w:color="auto" w:fill="auto"/>
            <w:noWrap/>
            <w:vAlign w:val="bottom"/>
            <w:hideMark/>
          </w:tcPr>
          <w:p w14:paraId="727D8A1D" w14:textId="77777777" w:rsidR="00A23F7A" w:rsidRPr="00DD41FC" w:rsidRDefault="00A23F7A" w:rsidP="00B5765E">
            <w:pPr>
              <w:rPr>
                <w:rFonts w:eastAsia="Times New Roman" w:cs="Times New Roman"/>
                <w:lang w:eastAsia="sv-SE"/>
              </w:rPr>
            </w:pPr>
          </w:p>
        </w:tc>
        <w:tc>
          <w:tcPr>
            <w:tcW w:w="1060" w:type="dxa"/>
            <w:tcBorders>
              <w:top w:val="nil"/>
              <w:left w:val="nil"/>
              <w:bottom w:val="nil"/>
              <w:right w:val="nil"/>
            </w:tcBorders>
            <w:shd w:val="clear" w:color="auto" w:fill="auto"/>
            <w:noWrap/>
            <w:vAlign w:val="bottom"/>
            <w:hideMark/>
          </w:tcPr>
          <w:p w14:paraId="55286528" w14:textId="77777777" w:rsidR="00A23F7A" w:rsidRPr="00DD41FC" w:rsidRDefault="00A23F7A" w:rsidP="00B5765E">
            <w:pPr>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09BD9BA8" w14:textId="77777777" w:rsidR="00A23F7A" w:rsidRPr="00DD41FC" w:rsidRDefault="00A23F7A" w:rsidP="00B5765E">
            <w:pPr>
              <w:rPr>
                <w:rFonts w:eastAsia="Times New Roman" w:cs="Times New Roman"/>
                <w:lang w:eastAsia="sv-SE"/>
              </w:rPr>
            </w:pPr>
          </w:p>
        </w:tc>
        <w:tc>
          <w:tcPr>
            <w:tcW w:w="960" w:type="dxa"/>
            <w:tcBorders>
              <w:top w:val="nil"/>
              <w:left w:val="nil"/>
              <w:bottom w:val="nil"/>
              <w:right w:val="nil"/>
            </w:tcBorders>
            <w:shd w:val="clear" w:color="auto" w:fill="auto"/>
            <w:noWrap/>
            <w:vAlign w:val="bottom"/>
            <w:hideMark/>
          </w:tcPr>
          <w:p w14:paraId="4A0933A1" w14:textId="77777777" w:rsidR="00A23F7A" w:rsidRPr="00DD41FC" w:rsidRDefault="00A23F7A" w:rsidP="00B5765E">
            <w:pPr>
              <w:rPr>
                <w:rFonts w:eastAsia="Times New Roman" w:cs="Times New Roman"/>
                <w:lang w:eastAsia="sv-SE"/>
              </w:rPr>
            </w:pPr>
          </w:p>
        </w:tc>
      </w:tr>
      <w:tr w:rsidR="00A23F7A" w:rsidRPr="00DD41FC" w14:paraId="039ADE34" w14:textId="77777777" w:rsidTr="00B5765E">
        <w:trPr>
          <w:trHeight w:val="180"/>
        </w:trPr>
        <w:tc>
          <w:tcPr>
            <w:tcW w:w="4435" w:type="dxa"/>
            <w:tcBorders>
              <w:top w:val="nil"/>
              <w:left w:val="nil"/>
              <w:bottom w:val="nil"/>
              <w:right w:val="nil"/>
            </w:tcBorders>
            <w:shd w:val="clear" w:color="auto" w:fill="auto"/>
            <w:noWrap/>
            <w:vAlign w:val="bottom"/>
            <w:hideMark/>
          </w:tcPr>
          <w:p w14:paraId="6C3C93EE"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Summa</w:t>
            </w:r>
          </w:p>
        </w:tc>
        <w:tc>
          <w:tcPr>
            <w:tcW w:w="1060" w:type="dxa"/>
            <w:tcBorders>
              <w:top w:val="nil"/>
              <w:left w:val="nil"/>
              <w:bottom w:val="nil"/>
              <w:right w:val="nil"/>
            </w:tcBorders>
            <w:shd w:val="clear" w:color="auto" w:fill="auto"/>
            <w:noWrap/>
            <w:vAlign w:val="bottom"/>
            <w:hideMark/>
          </w:tcPr>
          <w:p w14:paraId="6B03F44A"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206 375 </w:t>
            </w:r>
          </w:p>
        </w:tc>
        <w:tc>
          <w:tcPr>
            <w:tcW w:w="940" w:type="dxa"/>
            <w:tcBorders>
              <w:top w:val="nil"/>
              <w:left w:val="nil"/>
              <w:bottom w:val="nil"/>
              <w:right w:val="nil"/>
            </w:tcBorders>
            <w:shd w:val="clear" w:color="auto" w:fill="auto"/>
            <w:noWrap/>
            <w:vAlign w:val="bottom"/>
            <w:hideMark/>
          </w:tcPr>
          <w:p w14:paraId="11BFAB34"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22 992 </w:t>
            </w:r>
          </w:p>
        </w:tc>
        <w:tc>
          <w:tcPr>
            <w:tcW w:w="960" w:type="dxa"/>
            <w:tcBorders>
              <w:top w:val="nil"/>
              <w:left w:val="nil"/>
              <w:bottom w:val="nil"/>
              <w:right w:val="nil"/>
            </w:tcBorders>
            <w:shd w:val="clear" w:color="auto" w:fill="auto"/>
            <w:noWrap/>
            <w:vAlign w:val="bottom"/>
            <w:hideMark/>
          </w:tcPr>
          <w:p w14:paraId="0117A829"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769 </w:t>
            </w:r>
          </w:p>
        </w:tc>
      </w:tr>
      <w:tr w:rsidR="00A23F7A" w:rsidRPr="00DD41FC" w14:paraId="51032FDF" w14:textId="77777777" w:rsidTr="00B5765E">
        <w:trPr>
          <w:trHeight w:val="180"/>
        </w:trPr>
        <w:tc>
          <w:tcPr>
            <w:tcW w:w="4435" w:type="dxa"/>
            <w:tcBorders>
              <w:top w:val="nil"/>
              <w:left w:val="nil"/>
              <w:bottom w:val="nil"/>
              <w:right w:val="nil"/>
            </w:tcBorders>
            <w:shd w:val="clear" w:color="auto" w:fill="auto"/>
            <w:noWrap/>
            <w:vAlign w:val="bottom"/>
            <w:hideMark/>
          </w:tcPr>
          <w:p w14:paraId="674B11EF" w14:textId="77777777" w:rsidR="00A23F7A" w:rsidRPr="00DD41FC" w:rsidRDefault="00A23F7A" w:rsidP="00B5765E">
            <w:pPr>
              <w:jc w:val="right"/>
              <w:rPr>
                <w:rFonts w:ascii="Arial" w:eastAsia="Times New Roman" w:hAnsi="Arial" w:cs="Arial"/>
                <w:b/>
                <w:bCs/>
                <w:sz w:val="14"/>
                <w:szCs w:val="14"/>
                <w:lang w:eastAsia="sv-SE"/>
              </w:rPr>
            </w:pPr>
          </w:p>
        </w:tc>
        <w:tc>
          <w:tcPr>
            <w:tcW w:w="1060" w:type="dxa"/>
            <w:tcBorders>
              <w:top w:val="nil"/>
              <w:left w:val="nil"/>
              <w:bottom w:val="nil"/>
              <w:right w:val="nil"/>
            </w:tcBorders>
            <w:shd w:val="clear" w:color="auto" w:fill="auto"/>
            <w:noWrap/>
            <w:vAlign w:val="bottom"/>
            <w:hideMark/>
          </w:tcPr>
          <w:p w14:paraId="45FBE722" w14:textId="77777777" w:rsidR="00A23F7A" w:rsidRPr="00DD41FC" w:rsidRDefault="00A23F7A" w:rsidP="00B5765E">
            <w:pPr>
              <w:jc w:val="right"/>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6BDECDC1" w14:textId="77777777" w:rsidR="00A23F7A" w:rsidRPr="00DD41FC" w:rsidRDefault="00A23F7A" w:rsidP="00B5765E">
            <w:pPr>
              <w:jc w:val="right"/>
              <w:rPr>
                <w:rFonts w:eastAsia="Times New Roman" w:cs="Times New Roman"/>
                <w:lang w:eastAsia="sv-SE"/>
              </w:rPr>
            </w:pPr>
          </w:p>
        </w:tc>
        <w:tc>
          <w:tcPr>
            <w:tcW w:w="960" w:type="dxa"/>
            <w:tcBorders>
              <w:top w:val="nil"/>
              <w:left w:val="nil"/>
              <w:bottom w:val="nil"/>
              <w:right w:val="nil"/>
            </w:tcBorders>
            <w:shd w:val="clear" w:color="auto" w:fill="auto"/>
            <w:noWrap/>
            <w:vAlign w:val="bottom"/>
            <w:hideMark/>
          </w:tcPr>
          <w:p w14:paraId="5D884D1D" w14:textId="77777777" w:rsidR="00A23F7A" w:rsidRPr="00DD41FC" w:rsidRDefault="00A23F7A" w:rsidP="00B5765E">
            <w:pPr>
              <w:jc w:val="right"/>
              <w:rPr>
                <w:rFonts w:eastAsia="Times New Roman" w:cs="Times New Roman"/>
                <w:lang w:eastAsia="sv-SE"/>
              </w:rPr>
            </w:pPr>
          </w:p>
        </w:tc>
      </w:tr>
      <w:tr w:rsidR="00A23F7A" w:rsidRPr="00DD41FC" w14:paraId="07CFC3B7" w14:textId="77777777" w:rsidTr="00B5765E">
        <w:trPr>
          <w:trHeight w:val="180"/>
        </w:trPr>
        <w:tc>
          <w:tcPr>
            <w:tcW w:w="4435" w:type="dxa"/>
            <w:tcBorders>
              <w:top w:val="nil"/>
              <w:left w:val="nil"/>
              <w:bottom w:val="nil"/>
              <w:right w:val="nil"/>
            </w:tcBorders>
            <w:shd w:val="clear" w:color="auto" w:fill="auto"/>
            <w:noWrap/>
            <w:vAlign w:val="bottom"/>
            <w:hideMark/>
          </w:tcPr>
          <w:p w14:paraId="02504BCB" w14:textId="77777777" w:rsidR="00A23F7A" w:rsidRPr="00DD41FC" w:rsidRDefault="00A23F7A" w:rsidP="00B5765E">
            <w:pPr>
              <w:jc w:val="right"/>
              <w:rPr>
                <w:rFonts w:eastAsia="Times New Roman" w:cs="Times New Roman"/>
                <w:lang w:eastAsia="sv-SE"/>
              </w:rPr>
            </w:pPr>
          </w:p>
        </w:tc>
        <w:tc>
          <w:tcPr>
            <w:tcW w:w="1060" w:type="dxa"/>
            <w:tcBorders>
              <w:top w:val="nil"/>
              <w:left w:val="nil"/>
              <w:bottom w:val="nil"/>
              <w:right w:val="nil"/>
            </w:tcBorders>
            <w:shd w:val="clear" w:color="auto" w:fill="auto"/>
            <w:noWrap/>
            <w:vAlign w:val="bottom"/>
            <w:hideMark/>
          </w:tcPr>
          <w:p w14:paraId="5D784CB0" w14:textId="77777777" w:rsidR="00A23F7A" w:rsidRPr="00DD41FC" w:rsidRDefault="00A23F7A" w:rsidP="00B5765E">
            <w:pPr>
              <w:jc w:val="right"/>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6B22E0A4" w14:textId="77777777" w:rsidR="00A23F7A" w:rsidRPr="00DD41FC" w:rsidRDefault="00A23F7A" w:rsidP="00B5765E">
            <w:pPr>
              <w:jc w:val="right"/>
              <w:rPr>
                <w:rFonts w:eastAsia="Times New Roman" w:cs="Times New Roman"/>
                <w:lang w:eastAsia="sv-SE"/>
              </w:rPr>
            </w:pPr>
          </w:p>
        </w:tc>
        <w:tc>
          <w:tcPr>
            <w:tcW w:w="960" w:type="dxa"/>
            <w:tcBorders>
              <w:top w:val="nil"/>
              <w:left w:val="nil"/>
              <w:bottom w:val="nil"/>
              <w:right w:val="nil"/>
            </w:tcBorders>
            <w:shd w:val="clear" w:color="auto" w:fill="auto"/>
            <w:noWrap/>
            <w:vAlign w:val="bottom"/>
            <w:hideMark/>
          </w:tcPr>
          <w:p w14:paraId="3410E937" w14:textId="77777777" w:rsidR="00A23F7A" w:rsidRPr="00DD41FC" w:rsidRDefault="00A23F7A" w:rsidP="00B5765E">
            <w:pPr>
              <w:jc w:val="right"/>
              <w:rPr>
                <w:rFonts w:eastAsia="Times New Roman" w:cs="Times New Roman"/>
                <w:lang w:eastAsia="sv-SE"/>
              </w:rPr>
            </w:pPr>
          </w:p>
        </w:tc>
      </w:tr>
      <w:tr w:rsidR="00A23F7A" w:rsidRPr="00DD41FC" w14:paraId="54D406E3" w14:textId="77777777" w:rsidTr="00B5765E">
        <w:trPr>
          <w:trHeight w:val="180"/>
        </w:trPr>
        <w:tc>
          <w:tcPr>
            <w:tcW w:w="4435" w:type="dxa"/>
            <w:tcBorders>
              <w:top w:val="nil"/>
              <w:left w:val="nil"/>
              <w:bottom w:val="nil"/>
              <w:right w:val="nil"/>
            </w:tcBorders>
            <w:shd w:val="clear" w:color="auto" w:fill="auto"/>
            <w:noWrap/>
            <w:vAlign w:val="bottom"/>
            <w:hideMark/>
          </w:tcPr>
          <w:p w14:paraId="48940A10" w14:textId="30653424" w:rsidR="00A23F7A" w:rsidRPr="00DD41FC" w:rsidRDefault="00A23F7A" w:rsidP="00B5765E">
            <w:pPr>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Kommittéer som slutredovisat sitt uppdrag</w:t>
            </w:r>
          </w:p>
        </w:tc>
        <w:tc>
          <w:tcPr>
            <w:tcW w:w="1060" w:type="dxa"/>
            <w:tcBorders>
              <w:top w:val="nil"/>
              <w:left w:val="nil"/>
              <w:bottom w:val="nil"/>
              <w:right w:val="nil"/>
            </w:tcBorders>
            <w:shd w:val="clear" w:color="auto" w:fill="auto"/>
            <w:noWrap/>
            <w:vAlign w:val="bottom"/>
            <w:hideMark/>
          </w:tcPr>
          <w:p w14:paraId="7252E5B2" w14:textId="77777777" w:rsidR="00A23F7A" w:rsidRPr="00DD41FC" w:rsidRDefault="00A23F7A" w:rsidP="00B5765E">
            <w:pPr>
              <w:rPr>
                <w:rFonts w:ascii="Arial" w:eastAsia="Times New Roman" w:hAnsi="Arial" w:cs="Arial"/>
                <w:b/>
                <w:bCs/>
                <w:sz w:val="14"/>
                <w:szCs w:val="14"/>
                <w:lang w:eastAsia="sv-SE"/>
              </w:rPr>
            </w:pPr>
          </w:p>
        </w:tc>
        <w:tc>
          <w:tcPr>
            <w:tcW w:w="940" w:type="dxa"/>
            <w:tcBorders>
              <w:top w:val="nil"/>
              <w:left w:val="nil"/>
              <w:bottom w:val="nil"/>
              <w:right w:val="nil"/>
            </w:tcBorders>
            <w:shd w:val="clear" w:color="auto" w:fill="auto"/>
            <w:noWrap/>
            <w:vAlign w:val="bottom"/>
            <w:hideMark/>
          </w:tcPr>
          <w:p w14:paraId="7142CE5B" w14:textId="77777777" w:rsidR="00A23F7A" w:rsidRPr="00DD41FC" w:rsidRDefault="00A23F7A" w:rsidP="00B5765E">
            <w:pPr>
              <w:rPr>
                <w:rFonts w:eastAsia="Times New Roman" w:cs="Times New Roman"/>
                <w:lang w:eastAsia="sv-SE"/>
              </w:rPr>
            </w:pPr>
          </w:p>
        </w:tc>
        <w:tc>
          <w:tcPr>
            <w:tcW w:w="960" w:type="dxa"/>
            <w:tcBorders>
              <w:top w:val="nil"/>
              <w:left w:val="nil"/>
              <w:bottom w:val="nil"/>
              <w:right w:val="nil"/>
            </w:tcBorders>
            <w:shd w:val="clear" w:color="auto" w:fill="auto"/>
            <w:noWrap/>
            <w:vAlign w:val="bottom"/>
            <w:hideMark/>
          </w:tcPr>
          <w:p w14:paraId="2AF35A18" w14:textId="77777777" w:rsidR="00A23F7A" w:rsidRPr="00DD41FC" w:rsidRDefault="00A23F7A" w:rsidP="00B5765E">
            <w:pPr>
              <w:rPr>
                <w:rFonts w:eastAsia="Times New Roman" w:cs="Times New Roman"/>
                <w:lang w:eastAsia="sv-SE"/>
              </w:rPr>
            </w:pPr>
          </w:p>
        </w:tc>
      </w:tr>
      <w:tr w:rsidR="00A23F7A" w:rsidRPr="00DD41FC" w14:paraId="5A9D5284" w14:textId="77777777" w:rsidTr="00B5765E">
        <w:trPr>
          <w:trHeight w:val="180"/>
        </w:trPr>
        <w:tc>
          <w:tcPr>
            <w:tcW w:w="4435" w:type="dxa"/>
            <w:tcBorders>
              <w:top w:val="nil"/>
              <w:left w:val="nil"/>
              <w:bottom w:val="nil"/>
              <w:right w:val="nil"/>
            </w:tcBorders>
            <w:shd w:val="clear" w:color="auto" w:fill="auto"/>
            <w:noWrap/>
            <w:vAlign w:val="bottom"/>
            <w:hideMark/>
          </w:tcPr>
          <w:p w14:paraId="651906D5" w14:textId="77777777" w:rsidR="00A23F7A" w:rsidRPr="00DD41FC" w:rsidRDefault="00A23F7A" w:rsidP="00B5765E">
            <w:pPr>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i tidigare års kommittéberättelse</w:t>
            </w:r>
          </w:p>
        </w:tc>
        <w:tc>
          <w:tcPr>
            <w:tcW w:w="1060" w:type="dxa"/>
            <w:tcBorders>
              <w:top w:val="nil"/>
              <w:left w:val="nil"/>
              <w:bottom w:val="nil"/>
              <w:right w:val="nil"/>
            </w:tcBorders>
            <w:shd w:val="clear" w:color="auto" w:fill="auto"/>
            <w:noWrap/>
            <w:vAlign w:val="bottom"/>
            <w:hideMark/>
          </w:tcPr>
          <w:p w14:paraId="0C280774" w14:textId="77777777" w:rsidR="00A23F7A" w:rsidRPr="00DD41FC" w:rsidRDefault="00A23F7A" w:rsidP="00B5765E">
            <w:pPr>
              <w:rPr>
                <w:rFonts w:ascii="Arial" w:eastAsia="Times New Roman" w:hAnsi="Arial" w:cs="Arial"/>
                <w:b/>
                <w:bCs/>
                <w:sz w:val="14"/>
                <w:szCs w:val="14"/>
                <w:lang w:eastAsia="sv-SE"/>
              </w:rPr>
            </w:pPr>
          </w:p>
        </w:tc>
        <w:tc>
          <w:tcPr>
            <w:tcW w:w="940" w:type="dxa"/>
            <w:tcBorders>
              <w:top w:val="nil"/>
              <w:left w:val="nil"/>
              <w:bottom w:val="nil"/>
              <w:right w:val="nil"/>
            </w:tcBorders>
            <w:shd w:val="clear" w:color="auto" w:fill="auto"/>
            <w:noWrap/>
            <w:vAlign w:val="bottom"/>
            <w:hideMark/>
          </w:tcPr>
          <w:p w14:paraId="76B29A18" w14:textId="77777777" w:rsidR="00A23F7A" w:rsidRPr="00DD41FC" w:rsidRDefault="00A23F7A" w:rsidP="00B5765E">
            <w:pPr>
              <w:rPr>
                <w:rFonts w:eastAsia="Times New Roman" w:cs="Times New Roman"/>
                <w:lang w:eastAsia="sv-SE"/>
              </w:rPr>
            </w:pPr>
          </w:p>
        </w:tc>
        <w:tc>
          <w:tcPr>
            <w:tcW w:w="960" w:type="dxa"/>
            <w:tcBorders>
              <w:top w:val="nil"/>
              <w:left w:val="nil"/>
              <w:bottom w:val="nil"/>
              <w:right w:val="nil"/>
            </w:tcBorders>
            <w:shd w:val="clear" w:color="auto" w:fill="auto"/>
            <w:noWrap/>
            <w:vAlign w:val="bottom"/>
            <w:hideMark/>
          </w:tcPr>
          <w:p w14:paraId="3CCE8A52" w14:textId="77777777" w:rsidR="00A23F7A" w:rsidRPr="00DD41FC" w:rsidRDefault="00A23F7A" w:rsidP="00B5765E">
            <w:pPr>
              <w:rPr>
                <w:rFonts w:eastAsia="Times New Roman" w:cs="Times New Roman"/>
                <w:lang w:eastAsia="sv-SE"/>
              </w:rPr>
            </w:pPr>
          </w:p>
        </w:tc>
      </w:tr>
      <w:tr w:rsidR="00A23F7A" w:rsidRPr="00DD41FC" w14:paraId="193A9AF7" w14:textId="77777777" w:rsidTr="00B5765E">
        <w:trPr>
          <w:trHeight w:val="180"/>
        </w:trPr>
        <w:tc>
          <w:tcPr>
            <w:tcW w:w="4435" w:type="dxa"/>
            <w:tcBorders>
              <w:top w:val="nil"/>
              <w:left w:val="nil"/>
              <w:bottom w:val="nil"/>
              <w:right w:val="nil"/>
            </w:tcBorders>
            <w:shd w:val="clear" w:color="auto" w:fill="auto"/>
            <w:noWrap/>
            <w:vAlign w:val="bottom"/>
            <w:hideMark/>
          </w:tcPr>
          <w:p w14:paraId="60736CEA" w14:textId="77777777" w:rsidR="00A23F7A" w:rsidRPr="00DD41FC" w:rsidRDefault="00A23F7A" w:rsidP="00B5765E">
            <w:pPr>
              <w:rPr>
                <w:rFonts w:eastAsia="Times New Roman" w:cs="Times New Roman"/>
                <w:lang w:eastAsia="sv-SE"/>
              </w:rPr>
            </w:pPr>
          </w:p>
        </w:tc>
        <w:tc>
          <w:tcPr>
            <w:tcW w:w="1060" w:type="dxa"/>
            <w:tcBorders>
              <w:top w:val="nil"/>
              <w:left w:val="nil"/>
              <w:bottom w:val="nil"/>
              <w:right w:val="nil"/>
            </w:tcBorders>
            <w:shd w:val="clear" w:color="auto" w:fill="auto"/>
            <w:noWrap/>
            <w:vAlign w:val="bottom"/>
            <w:hideMark/>
          </w:tcPr>
          <w:p w14:paraId="47263A7A" w14:textId="77777777" w:rsidR="00A23F7A" w:rsidRPr="00DD41FC" w:rsidRDefault="00A23F7A" w:rsidP="00B5765E">
            <w:pPr>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209E429F" w14:textId="77777777" w:rsidR="00A23F7A" w:rsidRPr="00DD41FC" w:rsidRDefault="00A23F7A" w:rsidP="00B5765E">
            <w:pPr>
              <w:rPr>
                <w:rFonts w:eastAsia="Times New Roman" w:cs="Times New Roman"/>
                <w:lang w:eastAsia="sv-SE"/>
              </w:rPr>
            </w:pPr>
          </w:p>
        </w:tc>
        <w:tc>
          <w:tcPr>
            <w:tcW w:w="960" w:type="dxa"/>
            <w:tcBorders>
              <w:top w:val="nil"/>
              <w:left w:val="nil"/>
              <w:bottom w:val="nil"/>
              <w:right w:val="nil"/>
            </w:tcBorders>
            <w:shd w:val="clear" w:color="auto" w:fill="auto"/>
            <w:noWrap/>
            <w:vAlign w:val="bottom"/>
            <w:hideMark/>
          </w:tcPr>
          <w:p w14:paraId="726EA19B" w14:textId="77777777" w:rsidR="00A23F7A" w:rsidRPr="00DD41FC" w:rsidRDefault="00A23F7A" w:rsidP="00B5765E">
            <w:pPr>
              <w:rPr>
                <w:rFonts w:eastAsia="Times New Roman" w:cs="Times New Roman"/>
                <w:lang w:eastAsia="sv-SE"/>
              </w:rPr>
            </w:pPr>
          </w:p>
        </w:tc>
      </w:tr>
      <w:tr w:rsidR="00A23F7A" w:rsidRPr="00DD41FC" w14:paraId="7F22FC72" w14:textId="77777777" w:rsidTr="00B5765E">
        <w:trPr>
          <w:trHeight w:val="180"/>
        </w:trPr>
        <w:tc>
          <w:tcPr>
            <w:tcW w:w="4435" w:type="dxa"/>
            <w:tcBorders>
              <w:top w:val="nil"/>
              <w:left w:val="nil"/>
              <w:bottom w:val="nil"/>
              <w:right w:val="nil"/>
            </w:tcBorders>
            <w:shd w:val="clear" w:color="auto" w:fill="auto"/>
            <w:noWrap/>
            <w:vAlign w:val="bottom"/>
            <w:hideMark/>
          </w:tcPr>
          <w:p w14:paraId="7857BFAE" w14:textId="4D5782E8"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Utredningen om minskade negativa miljöeffekter från plast </w:t>
            </w:r>
            <w:r w:rsidR="00D1655D">
              <w:rPr>
                <w:rFonts w:ascii="Arial" w:eastAsia="Times New Roman" w:hAnsi="Arial" w:cs="Arial"/>
                <w:sz w:val="14"/>
                <w:szCs w:val="14"/>
                <w:lang w:eastAsia="sv-SE"/>
              </w:rPr>
              <w:br/>
            </w:r>
            <w:r w:rsidRPr="00DD41FC">
              <w:rPr>
                <w:rFonts w:ascii="Arial" w:eastAsia="Times New Roman" w:hAnsi="Arial" w:cs="Arial"/>
                <w:sz w:val="14"/>
                <w:szCs w:val="14"/>
                <w:lang w:eastAsia="sv-SE"/>
              </w:rPr>
              <w:t>(M 2017:06)</w:t>
            </w:r>
          </w:p>
        </w:tc>
        <w:tc>
          <w:tcPr>
            <w:tcW w:w="1060" w:type="dxa"/>
            <w:tcBorders>
              <w:top w:val="nil"/>
              <w:left w:val="nil"/>
              <w:bottom w:val="nil"/>
              <w:right w:val="nil"/>
            </w:tcBorders>
            <w:shd w:val="clear" w:color="auto" w:fill="auto"/>
            <w:noWrap/>
            <w:vAlign w:val="bottom"/>
            <w:hideMark/>
          </w:tcPr>
          <w:p w14:paraId="59618120"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2 898 </w:t>
            </w:r>
          </w:p>
        </w:tc>
        <w:tc>
          <w:tcPr>
            <w:tcW w:w="940" w:type="dxa"/>
            <w:tcBorders>
              <w:top w:val="nil"/>
              <w:left w:val="nil"/>
              <w:bottom w:val="nil"/>
              <w:right w:val="nil"/>
            </w:tcBorders>
            <w:shd w:val="clear" w:color="auto" w:fill="auto"/>
            <w:noWrap/>
            <w:vAlign w:val="bottom"/>
            <w:hideMark/>
          </w:tcPr>
          <w:p w14:paraId="0CA39FD7"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182 </w:t>
            </w:r>
          </w:p>
        </w:tc>
        <w:tc>
          <w:tcPr>
            <w:tcW w:w="960" w:type="dxa"/>
            <w:tcBorders>
              <w:top w:val="nil"/>
              <w:left w:val="nil"/>
              <w:bottom w:val="nil"/>
              <w:right w:val="nil"/>
            </w:tcBorders>
            <w:shd w:val="clear" w:color="auto" w:fill="auto"/>
            <w:noWrap/>
            <w:vAlign w:val="bottom"/>
            <w:hideMark/>
          </w:tcPr>
          <w:p w14:paraId="7C37AE34"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r>
      <w:tr w:rsidR="00A23F7A" w:rsidRPr="00DD41FC" w14:paraId="0B50F57D" w14:textId="77777777" w:rsidTr="00B5765E">
        <w:trPr>
          <w:trHeight w:val="180"/>
        </w:trPr>
        <w:tc>
          <w:tcPr>
            <w:tcW w:w="4435" w:type="dxa"/>
            <w:tcBorders>
              <w:top w:val="nil"/>
              <w:left w:val="nil"/>
              <w:bottom w:val="nil"/>
              <w:right w:val="nil"/>
            </w:tcBorders>
            <w:shd w:val="clear" w:color="auto" w:fill="auto"/>
            <w:noWrap/>
            <w:vAlign w:val="bottom"/>
            <w:hideMark/>
          </w:tcPr>
          <w:p w14:paraId="7C3B8F7B" w14:textId="77777777" w:rsidR="00A23F7A" w:rsidRPr="00DD41FC" w:rsidRDefault="00A23F7A" w:rsidP="00B5765E">
            <w:pPr>
              <w:jc w:val="right"/>
              <w:rPr>
                <w:rFonts w:ascii="Arial" w:eastAsia="Times New Roman" w:hAnsi="Arial" w:cs="Arial"/>
                <w:sz w:val="14"/>
                <w:szCs w:val="14"/>
                <w:lang w:eastAsia="sv-SE"/>
              </w:rPr>
            </w:pPr>
          </w:p>
        </w:tc>
        <w:tc>
          <w:tcPr>
            <w:tcW w:w="1060" w:type="dxa"/>
            <w:tcBorders>
              <w:top w:val="nil"/>
              <w:left w:val="nil"/>
              <w:bottom w:val="nil"/>
              <w:right w:val="nil"/>
            </w:tcBorders>
            <w:shd w:val="clear" w:color="auto" w:fill="auto"/>
            <w:noWrap/>
            <w:vAlign w:val="bottom"/>
            <w:hideMark/>
          </w:tcPr>
          <w:p w14:paraId="13FC5B72" w14:textId="77777777" w:rsidR="00A23F7A" w:rsidRPr="00DD41FC" w:rsidRDefault="00A23F7A" w:rsidP="00B5765E">
            <w:pPr>
              <w:jc w:val="right"/>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534CDE55" w14:textId="77777777" w:rsidR="00A23F7A" w:rsidRPr="00DD41FC" w:rsidRDefault="00A23F7A" w:rsidP="00B5765E">
            <w:pPr>
              <w:rPr>
                <w:rFonts w:eastAsia="Times New Roman" w:cs="Times New Roman"/>
                <w:lang w:eastAsia="sv-SE"/>
              </w:rPr>
            </w:pPr>
          </w:p>
        </w:tc>
        <w:tc>
          <w:tcPr>
            <w:tcW w:w="960" w:type="dxa"/>
            <w:tcBorders>
              <w:top w:val="nil"/>
              <w:left w:val="nil"/>
              <w:bottom w:val="nil"/>
              <w:right w:val="nil"/>
            </w:tcBorders>
            <w:shd w:val="clear" w:color="auto" w:fill="auto"/>
            <w:noWrap/>
            <w:vAlign w:val="bottom"/>
            <w:hideMark/>
          </w:tcPr>
          <w:p w14:paraId="46FA4C61" w14:textId="77777777" w:rsidR="00A23F7A" w:rsidRPr="00DD41FC" w:rsidRDefault="00A23F7A" w:rsidP="00B5765E">
            <w:pPr>
              <w:rPr>
                <w:rFonts w:eastAsia="Times New Roman" w:cs="Times New Roman"/>
                <w:lang w:eastAsia="sv-SE"/>
              </w:rPr>
            </w:pPr>
          </w:p>
        </w:tc>
      </w:tr>
      <w:tr w:rsidR="00A23F7A" w:rsidRPr="00DD41FC" w14:paraId="13215680" w14:textId="77777777" w:rsidTr="00B5765E">
        <w:trPr>
          <w:trHeight w:val="180"/>
        </w:trPr>
        <w:tc>
          <w:tcPr>
            <w:tcW w:w="4435" w:type="dxa"/>
            <w:tcBorders>
              <w:top w:val="nil"/>
              <w:left w:val="nil"/>
              <w:bottom w:val="nil"/>
              <w:right w:val="nil"/>
            </w:tcBorders>
            <w:shd w:val="clear" w:color="auto" w:fill="auto"/>
            <w:noWrap/>
            <w:vAlign w:val="bottom"/>
            <w:hideMark/>
          </w:tcPr>
          <w:p w14:paraId="3BE6847E" w14:textId="77777777" w:rsidR="00A23F7A" w:rsidRPr="00DD41FC" w:rsidRDefault="00A23F7A" w:rsidP="00B5765E">
            <w:pPr>
              <w:rPr>
                <w:rFonts w:eastAsia="Times New Roman" w:cs="Times New Roman"/>
                <w:lang w:eastAsia="sv-SE"/>
              </w:rPr>
            </w:pPr>
          </w:p>
        </w:tc>
        <w:tc>
          <w:tcPr>
            <w:tcW w:w="1060" w:type="dxa"/>
            <w:tcBorders>
              <w:top w:val="nil"/>
              <w:left w:val="nil"/>
              <w:bottom w:val="nil"/>
              <w:right w:val="nil"/>
            </w:tcBorders>
            <w:shd w:val="clear" w:color="auto" w:fill="auto"/>
            <w:noWrap/>
            <w:vAlign w:val="bottom"/>
            <w:hideMark/>
          </w:tcPr>
          <w:p w14:paraId="1575A593"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2 898 </w:t>
            </w:r>
          </w:p>
        </w:tc>
        <w:tc>
          <w:tcPr>
            <w:tcW w:w="940" w:type="dxa"/>
            <w:tcBorders>
              <w:top w:val="nil"/>
              <w:left w:val="nil"/>
              <w:bottom w:val="nil"/>
              <w:right w:val="nil"/>
            </w:tcBorders>
            <w:shd w:val="clear" w:color="auto" w:fill="auto"/>
            <w:noWrap/>
            <w:vAlign w:val="bottom"/>
            <w:hideMark/>
          </w:tcPr>
          <w:p w14:paraId="5D5DBD09"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182 </w:t>
            </w:r>
          </w:p>
        </w:tc>
        <w:tc>
          <w:tcPr>
            <w:tcW w:w="960" w:type="dxa"/>
            <w:tcBorders>
              <w:top w:val="nil"/>
              <w:left w:val="nil"/>
              <w:bottom w:val="nil"/>
              <w:right w:val="nil"/>
            </w:tcBorders>
            <w:shd w:val="clear" w:color="auto" w:fill="auto"/>
            <w:noWrap/>
            <w:vAlign w:val="bottom"/>
            <w:hideMark/>
          </w:tcPr>
          <w:p w14:paraId="7029EACB"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  -  </w:t>
            </w:r>
          </w:p>
        </w:tc>
      </w:tr>
      <w:tr w:rsidR="00A23F7A" w:rsidRPr="00DD41FC" w14:paraId="182E9FF3" w14:textId="77777777" w:rsidTr="00B5765E">
        <w:trPr>
          <w:trHeight w:val="180"/>
        </w:trPr>
        <w:tc>
          <w:tcPr>
            <w:tcW w:w="4435" w:type="dxa"/>
            <w:tcBorders>
              <w:top w:val="nil"/>
              <w:left w:val="nil"/>
              <w:bottom w:val="nil"/>
              <w:right w:val="nil"/>
            </w:tcBorders>
            <w:shd w:val="clear" w:color="auto" w:fill="auto"/>
            <w:noWrap/>
            <w:vAlign w:val="bottom"/>
            <w:hideMark/>
          </w:tcPr>
          <w:p w14:paraId="01001D95" w14:textId="77777777" w:rsidR="00A23F7A" w:rsidRPr="00DD41FC" w:rsidRDefault="00A23F7A" w:rsidP="00B5765E">
            <w:pPr>
              <w:jc w:val="right"/>
              <w:rPr>
                <w:rFonts w:ascii="Arial" w:eastAsia="Times New Roman" w:hAnsi="Arial" w:cs="Arial"/>
                <w:b/>
                <w:bCs/>
                <w:sz w:val="14"/>
                <w:szCs w:val="14"/>
                <w:lang w:eastAsia="sv-SE"/>
              </w:rPr>
            </w:pPr>
          </w:p>
        </w:tc>
        <w:tc>
          <w:tcPr>
            <w:tcW w:w="1060" w:type="dxa"/>
            <w:tcBorders>
              <w:top w:val="nil"/>
              <w:left w:val="nil"/>
              <w:bottom w:val="nil"/>
              <w:right w:val="nil"/>
            </w:tcBorders>
            <w:shd w:val="clear" w:color="auto" w:fill="auto"/>
            <w:noWrap/>
            <w:vAlign w:val="bottom"/>
            <w:hideMark/>
          </w:tcPr>
          <w:p w14:paraId="7C7B8FA1" w14:textId="77777777" w:rsidR="00A23F7A" w:rsidRPr="00DD41FC" w:rsidRDefault="00A23F7A" w:rsidP="00B5765E">
            <w:pPr>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2B41FDAA" w14:textId="77777777" w:rsidR="00A23F7A" w:rsidRPr="00DD41FC" w:rsidRDefault="00A23F7A" w:rsidP="00B5765E">
            <w:pPr>
              <w:rPr>
                <w:rFonts w:eastAsia="Times New Roman" w:cs="Times New Roman"/>
                <w:lang w:eastAsia="sv-SE"/>
              </w:rPr>
            </w:pPr>
          </w:p>
        </w:tc>
        <w:tc>
          <w:tcPr>
            <w:tcW w:w="960" w:type="dxa"/>
            <w:tcBorders>
              <w:top w:val="nil"/>
              <w:left w:val="nil"/>
              <w:bottom w:val="nil"/>
              <w:right w:val="nil"/>
            </w:tcBorders>
            <w:shd w:val="clear" w:color="auto" w:fill="auto"/>
            <w:noWrap/>
            <w:vAlign w:val="bottom"/>
            <w:hideMark/>
          </w:tcPr>
          <w:p w14:paraId="1DAD309C" w14:textId="77777777" w:rsidR="00A23F7A" w:rsidRPr="00DD41FC" w:rsidRDefault="00A23F7A" w:rsidP="00B5765E">
            <w:pPr>
              <w:rPr>
                <w:rFonts w:eastAsia="Times New Roman" w:cs="Times New Roman"/>
                <w:lang w:eastAsia="sv-SE"/>
              </w:rPr>
            </w:pPr>
          </w:p>
        </w:tc>
      </w:tr>
      <w:tr w:rsidR="00A23F7A" w:rsidRPr="00DD41FC" w14:paraId="4D7F2A79" w14:textId="77777777" w:rsidTr="00B5765E">
        <w:trPr>
          <w:trHeight w:val="180"/>
        </w:trPr>
        <w:tc>
          <w:tcPr>
            <w:tcW w:w="4435" w:type="dxa"/>
            <w:tcBorders>
              <w:top w:val="nil"/>
              <w:left w:val="nil"/>
              <w:bottom w:val="nil"/>
              <w:right w:val="nil"/>
            </w:tcBorders>
            <w:shd w:val="clear" w:color="auto" w:fill="auto"/>
            <w:noWrap/>
            <w:vAlign w:val="bottom"/>
            <w:hideMark/>
          </w:tcPr>
          <w:p w14:paraId="4FBAE77F" w14:textId="77777777" w:rsidR="00A23F7A" w:rsidRPr="00DD41FC" w:rsidRDefault="00A23F7A" w:rsidP="00B5765E">
            <w:pPr>
              <w:rPr>
                <w:rFonts w:eastAsia="Times New Roman" w:cs="Times New Roman"/>
                <w:lang w:eastAsia="sv-SE"/>
              </w:rPr>
            </w:pPr>
          </w:p>
        </w:tc>
        <w:tc>
          <w:tcPr>
            <w:tcW w:w="1060" w:type="dxa"/>
            <w:tcBorders>
              <w:top w:val="nil"/>
              <w:left w:val="nil"/>
              <w:bottom w:val="nil"/>
              <w:right w:val="nil"/>
            </w:tcBorders>
            <w:shd w:val="clear" w:color="auto" w:fill="auto"/>
            <w:noWrap/>
            <w:vAlign w:val="bottom"/>
            <w:hideMark/>
          </w:tcPr>
          <w:p w14:paraId="504FD225" w14:textId="77777777" w:rsidR="00A23F7A" w:rsidRPr="00DD41FC" w:rsidRDefault="00A23F7A" w:rsidP="00B5765E">
            <w:pPr>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213DBB92" w14:textId="77777777" w:rsidR="00A23F7A" w:rsidRPr="00DD41FC" w:rsidRDefault="00A23F7A" w:rsidP="00B5765E">
            <w:pPr>
              <w:jc w:val="right"/>
              <w:rPr>
                <w:rFonts w:eastAsia="Times New Roman" w:cs="Times New Roman"/>
                <w:lang w:eastAsia="sv-SE"/>
              </w:rPr>
            </w:pPr>
          </w:p>
        </w:tc>
        <w:tc>
          <w:tcPr>
            <w:tcW w:w="960" w:type="dxa"/>
            <w:tcBorders>
              <w:top w:val="nil"/>
              <w:left w:val="nil"/>
              <w:bottom w:val="nil"/>
              <w:right w:val="nil"/>
            </w:tcBorders>
            <w:shd w:val="clear" w:color="auto" w:fill="auto"/>
            <w:noWrap/>
            <w:vAlign w:val="bottom"/>
            <w:hideMark/>
          </w:tcPr>
          <w:p w14:paraId="5851999E" w14:textId="77777777" w:rsidR="00A23F7A" w:rsidRPr="00DD41FC" w:rsidRDefault="00A23F7A" w:rsidP="00B5765E">
            <w:pPr>
              <w:jc w:val="right"/>
              <w:rPr>
                <w:rFonts w:eastAsia="Times New Roman" w:cs="Times New Roman"/>
                <w:lang w:eastAsia="sv-SE"/>
              </w:rPr>
            </w:pPr>
          </w:p>
        </w:tc>
      </w:tr>
      <w:tr w:rsidR="00A23F7A" w:rsidRPr="00DD41FC" w14:paraId="5F218DB3" w14:textId="77777777" w:rsidTr="00B5765E">
        <w:trPr>
          <w:trHeight w:val="180"/>
        </w:trPr>
        <w:tc>
          <w:tcPr>
            <w:tcW w:w="4435" w:type="dxa"/>
            <w:tcBorders>
              <w:top w:val="nil"/>
              <w:left w:val="nil"/>
              <w:bottom w:val="single" w:sz="4" w:space="0" w:color="auto"/>
              <w:right w:val="nil"/>
            </w:tcBorders>
            <w:shd w:val="clear" w:color="auto" w:fill="auto"/>
            <w:noWrap/>
            <w:vAlign w:val="bottom"/>
            <w:hideMark/>
          </w:tcPr>
          <w:p w14:paraId="228D4943"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Summa totalt</w:t>
            </w:r>
          </w:p>
        </w:tc>
        <w:tc>
          <w:tcPr>
            <w:tcW w:w="1060" w:type="dxa"/>
            <w:tcBorders>
              <w:top w:val="nil"/>
              <w:left w:val="nil"/>
              <w:bottom w:val="single" w:sz="4" w:space="0" w:color="auto"/>
              <w:right w:val="nil"/>
            </w:tcBorders>
            <w:shd w:val="clear" w:color="auto" w:fill="auto"/>
            <w:noWrap/>
            <w:vAlign w:val="bottom"/>
            <w:hideMark/>
          </w:tcPr>
          <w:p w14:paraId="214058FF"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225 425 </w:t>
            </w:r>
          </w:p>
        </w:tc>
        <w:tc>
          <w:tcPr>
            <w:tcW w:w="940" w:type="dxa"/>
            <w:tcBorders>
              <w:top w:val="nil"/>
              <w:left w:val="nil"/>
              <w:bottom w:val="single" w:sz="4" w:space="0" w:color="auto"/>
              <w:right w:val="nil"/>
            </w:tcBorders>
            <w:shd w:val="clear" w:color="auto" w:fill="auto"/>
            <w:noWrap/>
            <w:vAlign w:val="bottom"/>
            <w:hideMark/>
          </w:tcPr>
          <w:p w14:paraId="3CA2F751"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33 113 </w:t>
            </w:r>
          </w:p>
        </w:tc>
        <w:tc>
          <w:tcPr>
            <w:tcW w:w="960" w:type="dxa"/>
            <w:tcBorders>
              <w:top w:val="nil"/>
              <w:left w:val="nil"/>
              <w:bottom w:val="single" w:sz="4" w:space="0" w:color="auto"/>
              <w:right w:val="nil"/>
            </w:tcBorders>
            <w:shd w:val="clear" w:color="auto" w:fill="auto"/>
            <w:noWrap/>
            <w:vAlign w:val="bottom"/>
            <w:hideMark/>
          </w:tcPr>
          <w:p w14:paraId="52F6BF9B"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1 295 </w:t>
            </w:r>
          </w:p>
        </w:tc>
      </w:tr>
      <w:tr w:rsidR="00A23F7A" w:rsidRPr="00DD41FC" w14:paraId="44E7D606" w14:textId="77777777" w:rsidTr="00B5765E">
        <w:trPr>
          <w:trHeight w:val="180"/>
        </w:trPr>
        <w:tc>
          <w:tcPr>
            <w:tcW w:w="4435" w:type="dxa"/>
            <w:tcBorders>
              <w:top w:val="nil"/>
              <w:left w:val="nil"/>
              <w:bottom w:val="nil"/>
              <w:right w:val="nil"/>
            </w:tcBorders>
            <w:shd w:val="clear" w:color="auto" w:fill="auto"/>
            <w:noWrap/>
            <w:vAlign w:val="bottom"/>
            <w:hideMark/>
          </w:tcPr>
          <w:p w14:paraId="2545F78D"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Finansieras av Kärnavfallsfonden. </w:t>
            </w:r>
          </w:p>
        </w:tc>
        <w:tc>
          <w:tcPr>
            <w:tcW w:w="1060" w:type="dxa"/>
            <w:tcBorders>
              <w:top w:val="nil"/>
              <w:left w:val="nil"/>
              <w:bottom w:val="nil"/>
              <w:right w:val="nil"/>
            </w:tcBorders>
            <w:shd w:val="clear" w:color="auto" w:fill="auto"/>
            <w:noWrap/>
            <w:vAlign w:val="bottom"/>
            <w:hideMark/>
          </w:tcPr>
          <w:p w14:paraId="0836A8CE" w14:textId="77777777" w:rsidR="00A23F7A" w:rsidRPr="00DD41FC" w:rsidRDefault="00A23F7A" w:rsidP="00B5765E">
            <w:pPr>
              <w:rPr>
                <w:rFonts w:ascii="Arial" w:eastAsia="Times New Roman" w:hAnsi="Arial" w:cs="Arial"/>
                <w:sz w:val="14"/>
                <w:szCs w:val="14"/>
                <w:lang w:eastAsia="sv-SE"/>
              </w:rPr>
            </w:pPr>
          </w:p>
        </w:tc>
        <w:tc>
          <w:tcPr>
            <w:tcW w:w="940" w:type="dxa"/>
            <w:tcBorders>
              <w:top w:val="nil"/>
              <w:left w:val="nil"/>
              <w:bottom w:val="nil"/>
              <w:right w:val="nil"/>
            </w:tcBorders>
            <w:shd w:val="clear" w:color="auto" w:fill="auto"/>
            <w:noWrap/>
            <w:vAlign w:val="bottom"/>
            <w:hideMark/>
          </w:tcPr>
          <w:p w14:paraId="33F68C60" w14:textId="77777777" w:rsidR="00A23F7A" w:rsidRPr="00DD41FC" w:rsidRDefault="00A23F7A" w:rsidP="00B5765E">
            <w:pPr>
              <w:jc w:val="right"/>
              <w:rPr>
                <w:rFonts w:eastAsia="Times New Roman" w:cs="Times New Roman"/>
                <w:lang w:eastAsia="sv-SE"/>
              </w:rPr>
            </w:pPr>
          </w:p>
        </w:tc>
        <w:tc>
          <w:tcPr>
            <w:tcW w:w="960" w:type="dxa"/>
            <w:tcBorders>
              <w:top w:val="nil"/>
              <w:left w:val="nil"/>
              <w:bottom w:val="nil"/>
              <w:right w:val="nil"/>
            </w:tcBorders>
            <w:shd w:val="clear" w:color="auto" w:fill="auto"/>
            <w:noWrap/>
            <w:vAlign w:val="bottom"/>
            <w:hideMark/>
          </w:tcPr>
          <w:p w14:paraId="147418CB" w14:textId="77777777" w:rsidR="00A23F7A" w:rsidRPr="00DD41FC" w:rsidRDefault="00A23F7A" w:rsidP="00B5765E">
            <w:pPr>
              <w:jc w:val="right"/>
              <w:rPr>
                <w:rFonts w:eastAsia="Times New Roman" w:cs="Times New Roman"/>
                <w:lang w:eastAsia="sv-SE"/>
              </w:rPr>
            </w:pPr>
          </w:p>
        </w:tc>
      </w:tr>
    </w:tbl>
    <w:p w14:paraId="65E1FF60" w14:textId="77777777" w:rsidR="00A23F7A" w:rsidRDefault="00A23F7A">
      <w:r>
        <w:br w:type="page"/>
      </w:r>
    </w:p>
    <w:tbl>
      <w:tblPr>
        <w:tblW w:w="6020" w:type="dxa"/>
        <w:tblCellMar>
          <w:left w:w="70" w:type="dxa"/>
          <w:right w:w="70" w:type="dxa"/>
        </w:tblCellMar>
        <w:tblLook w:val="04A0" w:firstRow="1" w:lastRow="0" w:firstColumn="1" w:lastColumn="0" w:noHBand="0" w:noVBand="1"/>
      </w:tblPr>
      <w:tblGrid>
        <w:gridCol w:w="640"/>
        <w:gridCol w:w="760"/>
        <w:gridCol w:w="780"/>
        <w:gridCol w:w="920"/>
        <w:gridCol w:w="1020"/>
        <w:gridCol w:w="1060"/>
        <w:gridCol w:w="840"/>
      </w:tblGrid>
      <w:tr w:rsidR="00A23F7A" w:rsidRPr="00DD41FC" w14:paraId="46A81C1E" w14:textId="77777777" w:rsidTr="00B5765E">
        <w:trPr>
          <w:trHeight w:val="180"/>
        </w:trPr>
        <w:tc>
          <w:tcPr>
            <w:tcW w:w="640" w:type="dxa"/>
            <w:tcBorders>
              <w:top w:val="nil"/>
              <w:left w:val="nil"/>
              <w:bottom w:val="nil"/>
              <w:right w:val="nil"/>
            </w:tcBorders>
            <w:shd w:val="clear" w:color="auto" w:fill="auto"/>
            <w:noWrap/>
            <w:vAlign w:val="bottom"/>
            <w:hideMark/>
          </w:tcPr>
          <w:p w14:paraId="2A0EF479" w14:textId="77777777" w:rsidR="00A23F7A" w:rsidRPr="00DD41FC" w:rsidRDefault="00A23F7A" w:rsidP="00B5765E">
            <w:pPr>
              <w:rPr>
                <w:rFonts w:eastAsia="Times New Roman" w:cs="Times New Roman"/>
                <w:sz w:val="24"/>
                <w:szCs w:val="24"/>
                <w:lang w:eastAsia="sv-SE"/>
              </w:rPr>
            </w:pPr>
          </w:p>
        </w:tc>
        <w:tc>
          <w:tcPr>
            <w:tcW w:w="760" w:type="dxa"/>
            <w:tcBorders>
              <w:top w:val="nil"/>
              <w:left w:val="nil"/>
              <w:bottom w:val="nil"/>
              <w:right w:val="nil"/>
            </w:tcBorders>
            <w:shd w:val="clear" w:color="auto" w:fill="auto"/>
            <w:noWrap/>
            <w:vAlign w:val="bottom"/>
            <w:hideMark/>
          </w:tcPr>
          <w:p w14:paraId="1AC57D55" w14:textId="77777777" w:rsidR="00A23F7A" w:rsidRPr="00DD41FC" w:rsidRDefault="00A23F7A" w:rsidP="00B5765E">
            <w:pPr>
              <w:rPr>
                <w:rFonts w:eastAsia="Times New Roman" w:cs="Times New Roman"/>
                <w:lang w:eastAsia="sv-SE"/>
              </w:rPr>
            </w:pPr>
          </w:p>
        </w:tc>
        <w:tc>
          <w:tcPr>
            <w:tcW w:w="780" w:type="dxa"/>
            <w:tcBorders>
              <w:top w:val="nil"/>
              <w:left w:val="nil"/>
              <w:bottom w:val="nil"/>
              <w:right w:val="nil"/>
            </w:tcBorders>
            <w:shd w:val="clear" w:color="auto" w:fill="auto"/>
            <w:noWrap/>
            <w:vAlign w:val="bottom"/>
            <w:hideMark/>
          </w:tcPr>
          <w:p w14:paraId="2565E246" w14:textId="77777777" w:rsidR="00A23F7A" w:rsidRPr="00DD41FC" w:rsidRDefault="00A23F7A" w:rsidP="00B5765E">
            <w:pPr>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50A65A57" w14:textId="77777777" w:rsidR="00A23F7A" w:rsidRPr="00DD41FC" w:rsidRDefault="00A23F7A" w:rsidP="00B5765E">
            <w:pPr>
              <w:rPr>
                <w:rFonts w:eastAsia="Times New Roman" w:cs="Times New Roman"/>
                <w:lang w:eastAsia="sv-SE"/>
              </w:rPr>
            </w:pPr>
          </w:p>
        </w:tc>
        <w:tc>
          <w:tcPr>
            <w:tcW w:w="1020" w:type="dxa"/>
            <w:tcBorders>
              <w:top w:val="nil"/>
              <w:left w:val="nil"/>
              <w:bottom w:val="nil"/>
              <w:right w:val="nil"/>
            </w:tcBorders>
            <w:shd w:val="clear" w:color="auto" w:fill="auto"/>
            <w:noWrap/>
            <w:vAlign w:val="bottom"/>
            <w:hideMark/>
          </w:tcPr>
          <w:p w14:paraId="18E49D51" w14:textId="77777777" w:rsidR="00A23F7A" w:rsidRPr="00DD41FC" w:rsidRDefault="00A23F7A" w:rsidP="00B5765E">
            <w:pPr>
              <w:rPr>
                <w:rFonts w:eastAsia="Times New Roman" w:cs="Times New Roman"/>
                <w:lang w:eastAsia="sv-SE"/>
              </w:rPr>
            </w:pPr>
          </w:p>
        </w:tc>
        <w:tc>
          <w:tcPr>
            <w:tcW w:w="1060" w:type="dxa"/>
            <w:tcBorders>
              <w:top w:val="nil"/>
              <w:left w:val="nil"/>
              <w:bottom w:val="nil"/>
              <w:right w:val="nil"/>
            </w:tcBorders>
            <w:shd w:val="clear" w:color="auto" w:fill="auto"/>
            <w:noWrap/>
            <w:vAlign w:val="bottom"/>
            <w:hideMark/>
          </w:tcPr>
          <w:p w14:paraId="1573DA82" w14:textId="77777777" w:rsidR="00A23F7A" w:rsidRPr="00DD41FC" w:rsidRDefault="00A23F7A" w:rsidP="00B5765E">
            <w:pPr>
              <w:rPr>
                <w:rFonts w:eastAsia="Times New Roman" w:cs="Times New Roman"/>
                <w:lang w:eastAsia="sv-SE"/>
              </w:rPr>
            </w:pPr>
          </w:p>
        </w:tc>
        <w:tc>
          <w:tcPr>
            <w:tcW w:w="840" w:type="dxa"/>
            <w:tcBorders>
              <w:top w:val="nil"/>
              <w:left w:val="nil"/>
              <w:bottom w:val="nil"/>
              <w:right w:val="nil"/>
            </w:tcBorders>
            <w:shd w:val="clear" w:color="auto" w:fill="auto"/>
            <w:noWrap/>
            <w:vAlign w:val="bottom"/>
            <w:hideMark/>
          </w:tcPr>
          <w:p w14:paraId="18927BE7" w14:textId="77777777" w:rsidR="00A23F7A" w:rsidRPr="00DD41FC" w:rsidRDefault="00A23F7A" w:rsidP="00B5765E">
            <w:pPr>
              <w:rPr>
                <w:rFonts w:eastAsia="Times New Roman" w:cs="Times New Roman"/>
                <w:lang w:eastAsia="sv-SE"/>
              </w:rPr>
            </w:pPr>
          </w:p>
        </w:tc>
      </w:tr>
      <w:tr w:rsidR="00A23F7A" w:rsidRPr="00DD41FC" w14:paraId="3FAB0BE1" w14:textId="77777777" w:rsidTr="00B5765E">
        <w:trPr>
          <w:trHeight w:val="180"/>
        </w:trPr>
        <w:tc>
          <w:tcPr>
            <w:tcW w:w="640" w:type="dxa"/>
            <w:tcBorders>
              <w:top w:val="nil"/>
              <w:left w:val="nil"/>
              <w:bottom w:val="single" w:sz="4" w:space="0" w:color="auto"/>
              <w:right w:val="nil"/>
            </w:tcBorders>
            <w:shd w:val="clear" w:color="auto" w:fill="auto"/>
            <w:noWrap/>
            <w:vAlign w:val="bottom"/>
            <w:hideMark/>
          </w:tcPr>
          <w:p w14:paraId="3A4B8483"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760" w:type="dxa"/>
            <w:tcBorders>
              <w:top w:val="nil"/>
              <w:left w:val="nil"/>
              <w:bottom w:val="single" w:sz="4" w:space="0" w:color="auto"/>
              <w:right w:val="nil"/>
            </w:tcBorders>
            <w:shd w:val="clear" w:color="auto" w:fill="auto"/>
            <w:noWrap/>
            <w:vAlign w:val="bottom"/>
            <w:hideMark/>
          </w:tcPr>
          <w:p w14:paraId="7E2778B7"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780" w:type="dxa"/>
            <w:tcBorders>
              <w:top w:val="nil"/>
              <w:left w:val="nil"/>
              <w:bottom w:val="single" w:sz="4" w:space="0" w:color="auto"/>
              <w:right w:val="nil"/>
            </w:tcBorders>
            <w:shd w:val="clear" w:color="auto" w:fill="auto"/>
            <w:noWrap/>
            <w:vAlign w:val="bottom"/>
            <w:hideMark/>
          </w:tcPr>
          <w:p w14:paraId="4B4F1099"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920" w:type="dxa"/>
            <w:tcBorders>
              <w:top w:val="nil"/>
              <w:left w:val="nil"/>
              <w:bottom w:val="single" w:sz="4" w:space="0" w:color="auto"/>
              <w:right w:val="nil"/>
            </w:tcBorders>
            <w:shd w:val="clear" w:color="auto" w:fill="auto"/>
            <w:noWrap/>
            <w:vAlign w:val="bottom"/>
            <w:hideMark/>
          </w:tcPr>
          <w:p w14:paraId="333C8AD6"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1020" w:type="dxa"/>
            <w:tcBorders>
              <w:top w:val="nil"/>
              <w:left w:val="nil"/>
              <w:bottom w:val="single" w:sz="4" w:space="0" w:color="auto"/>
              <w:right w:val="nil"/>
            </w:tcBorders>
            <w:shd w:val="clear" w:color="auto" w:fill="auto"/>
            <w:noWrap/>
            <w:vAlign w:val="bottom"/>
            <w:hideMark/>
          </w:tcPr>
          <w:p w14:paraId="34A6F1A2"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1060" w:type="dxa"/>
            <w:tcBorders>
              <w:top w:val="nil"/>
              <w:left w:val="nil"/>
              <w:bottom w:val="single" w:sz="4" w:space="0" w:color="auto"/>
              <w:right w:val="nil"/>
            </w:tcBorders>
            <w:shd w:val="clear" w:color="auto" w:fill="auto"/>
            <w:noWrap/>
            <w:vAlign w:val="bottom"/>
            <w:hideMark/>
          </w:tcPr>
          <w:p w14:paraId="0390AF0B"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840" w:type="dxa"/>
            <w:tcBorders>
              <w:top w:val="nil"/>
              <w:left w:val="nil"/>
              <w:bottom w:val="single" w:sz="4" w:space="0" w:color="auto"/>
              <w:right w:val="nil"/>
            </w:tcBorders>
            <w:shd w:val="clear" w:color="auto" w:fill="auto"/>
            <w:noWrap/>
            <w:vAlign w:val="bottom"/>
            <w:hideMark/>
          </w:tcPr>
          <w:p w14:paraId="6097EEA5"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r>
      <w:tr w:rsidR="00A23F7A" w:rsidRPr="00DD41FC" w14:paraId="3520DF11" w14:textId="77777777" w:rsidTr="00B5765E">
        <w:trPr>
          <w:trHeight w:val="180"/>
        </w:trPr>
        <w:tc>
          <w:tcPr>
            <w:tcW w:w="640" w:type="dxa"/>
            <w:tcBorders>
              <w:top w:val="nil"/>
              <w:left w:val="nil"/>
              <w:bottom w:val="single" w:sz="4" w:space="0" w:color="auto"/>
              <w:right w:val="nil"/>
            </w:tcBorders>
            <w:shd w:val="clear" w:color="auto" w:fill="auto"/>
            <w:noWrap/>
            <w:vAlign w:val="bottom"/>
            <w:hideMark/>
          </w:tcPr>
          <w:p w14:paraId="1FF38BB6"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760" w:type="dxa"/>
            <w:tcBorders>
              <w:top w:val="nil"/>
              <w:left w:val="nil"/>
              <w:bottom w:val="single" w:sz="4" w:space="0" w:color="auto"/>
              <w:right w:val="nil"/>
            </w:tcBorders>
            <w:shd w:val="clear" w:color="auto" w:fill="auto"/>
            <w:noWrap/>
            <w:vAlign w:val="bottom"/>
            <w:hideMark/>
          </w:tcPr>
          <w:p w14:paraId="5D4377D8"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780" w:type="dxa"/>
            <w:tcBorders>
              <w:top w:val="nil"/>
              <w:left w:val="nil"/>
              <w:bottom w:val="single" w:sz="4" w:space="0" w:color="auto"/>
              <w:right w:val="nil"/>
            </w:tcBorders>
            <w:shd w:val="clear" w:color="auto" w:fill="auto"/>
            <w:noWrap/>
            <w:vAlign w:val="bottom"/>
            <w:hideMark/>
          </w:tcPr>
          <w:p w14:paraId="00597230"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920" w:type="dxa"/>
            <w:tcBorders>
              <w:top w:val="nil"/>
              <w:left w:val="nil"/>
              <w:bottom w:val="single" w:sz="4" w:space="0" w:color="auto"/>
              <w:right w:val="nil"/>
            </w:tcBorders>
            <w:shd w:val="clear" w:color="auto" w:fill="auto"/>
            <w:noWrap/>
            <w:vAlign w:val="bottom"/>
            <w:hideMark/>
          </w:tcPr>
          <w:p w14:paraId="027E5151"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1020" w:type="dxa"/>
            <w:tcBorders>
              <w:top w:val="nil"/>
              <w:left w:val="nil"/>
              <w:bottom w:val="single" w:sz="4" w:space="0" w:color="auto"/>
              <w:right w:val="nil"/>
            </w:tcBorders>
            <w:shd w:val="clear" w:color="auto" w:fill="auto"/>
            <w:noWrap/>
            <w:vAlign w:val="bottom"/>
            <w:hideMark/>
          </w:tcPr>
          <w:p w14:paraId="4302348B"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1060" w:type="dxa"/>
            <w:tcBorders>
              <w:top w:val="nil"/>
              <w:left w:val="nil"/>
              <w:bottom w:val="single" w:sz="4" w:space="0" w:color="auto"/>
              <w:right w:val="nil"/>
            </w:tcBorders>
            <w:shd w:val="clear" w:color="auto" w:fill="auto"/>
            <w:noWrap/>
            <w:vAlign w:val="bottom"/>
            <w:hideMark/>
          </w:tcPr>
          <w:p w14:paraId="46A68F7A"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840" w:type="dxa"/>
            <w:tcBorders>
              <w:top w:val="nil"/>
              <w:left w:val="nil"/>
              <w:bottom w:val="single" w:sz="4" w:space="0" w:color="auto"/>
              <w:right w:val="nil"/>
            </w:tcBorders>
            <w:shd w:val="clear" w:color="auto" w:fill="auto"/>
            <w:noWrap/>
            <w:vAlign w:val="bottom"/>
            <w:hideMark/>
          </w:tcPr>
          <w:p w14:paraId="7EDB10CF"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r>
      <w:tr w:rsidR="00A23F7A" w:rsidRPr="00DD41FC" w14:paraId="7C5EAE1F" w14:textId="77777777" w:rsidTr="00B5765E">
        <w:trPr>
          <w:trHeight w:val="180"/>
        </w:trPr>
        <w:tc>
          <w:tcPr>
            <w:tcW w:w="640" w:type="dxa"/>
            <w:tcBorders>
              <w:top w:val="nil"/>
              <w:left w:val="nil"/>
              <w:bottom w:val="nil"/>
              <w:right w:val="nil"/>
            </w:tcBorders>
            <w:shd w:val="clear" w:color="auto" w:fill="auto"/>
            <w:noWrap/>
            <w:vAlign w:val="bottom"/>
            <w:hideMark/>
          </w:tcPr>
          <w:p w14:paraId="491A7168" w14:textId="77777777" w:rsidR="00A23F7A" w:rsidRPr="00DD41FC" w:rsidRDefault="00A23F7A" w:rsidP="00B5765E">
            <w:pPr>
              <w:rPr>
                <w:rFonts w:ascii="Arial" w:eastAsia="Times New Roman" w:hAnsi="Arial" w:cs="Arial"/>
                <w:sz w:val="14"/>
                <w:szCs w:val="14"/>
                <w:lang w:eastAsia="sv-SE"/>
              </w:rPr>
            </w:pPr>
          </w:p>
        </w:tc>
        <w:tc>
          <w:tcPr>
            <w:tcW w:w="760" w:type="dxa"/>
            <w:tcBorders>
              <w:top w:val="nil"/>
              <w:left w:val="nil"/>
              <w:bottom w:val="nil"/>
              <w:right w:val="nil"/>
            </w:tcBorders>
            <w:shd w:val="clear" w:color="auto" w:fill="auto"/>
            <w:noWrap/>
            <w:vAlign w:val="bottom"/>
            <w:hideMark/>
          </w:tcPr>
          <w:p w14:paraId="167D81A5" w14:textId="77777777" w:rsidR="00A23F7A" w:rsidRPr="00DD41FC" w:rsidRDefault="00A23F7A" w:rsidP="00B5765E">
            <w:pPr>
              <w:rPr>
                <w:rFonts w:eastAsia="Times New Roman" w:cs="Times New Roman"/>
                <w:lang w:eastAsia="sv-SE"/>
              </w:rPr>
            </w:pPr>
          </w:p>
        </w:tc>
        <w:tc>
          <w:tcPr>
            <w:tcW w:w="780" w:type="dxa"/>
            <w:tcBorders>
              <w:top w:val="nil"/>
              <w:left w:val="nil"/>
              <w:bottom w:val="nil"/>
              <w:right w:val="nil"/>
            </w:tcBorders>
            <w:shd w:val="clear" w:color="auto" w:fill="auto"/>
            <w:noWrap/>
            <w:vAlign w:val="bottom"/>
            <w:hideMark/>
          </w:tcPr>
          <w:p w14:paraId="67E348C4" w14:textId="77777777" w:rsidR="00A23F7A" w:rsidRPr="00DD41FC" w:rsidRDefault="00A23F7A" w:rsidP="00B5765E">
            <w:pPr>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156B7F64" w14:textId="77777777" w:rsidR="00A23F7A" w:rsidRPr="00DD41FC" w:rsidRDefault="00A23F7A" w:rsidP="00B5765E">
            <w:pPr>
              <w:rPr>
                <w:rFonts w:eastAsia="Times New Roman" w:cs="Times New Roman"/>
                <w:lang w:eastAsia="sv-SE"/>
              </w:rPr>
            </w:pPr>
          </w:p>
        </w:tc>
        <w:tc>
          <w:tcPr>
            <w:tcW w:w="1020" w:type="dxa"/>
            <w:tcBorders>
              <w:top w:val="nil"/>
              <w:left w:val="nil"/>
              <w:bottom w:val="nil"/>
              <w:right w:val="nil"/>
            </w:tcBorders>
            <w:shd w:val="clear" w:color="auto" w:fill="auto"/>
            <w:noWrap/>
            <w:vAlign w:val="bottom"/>
            <w:hideMark/>
          </w:tcPr>
          <w:p w14:paraId="5802E04A" w14:textId="77777777" w:rsidR="00A23F7A" w:rsidRPr="00DD41FC" w:rsidRDefault="00A23F7A" w:rsidP="00B5765E">
            <w:pPr>
              <w:rPr>
                <w:rFonts w:eastAsia="Times New Roman" w:cs="Times New Roman"/>
                <w:lang w:eastAsia="sv-SE"/>
              </w:rPr>
            </w:pPr>
          </w:p>
        </w:tc>
        <w:tc>
          <w:tcPr>
            <w:tcW w:w="1060" w:type="dxa"/>
            <w:tcBorders>
              <w:top w:val="nil"/>
              <w:left w:val="nil"/>
              <w:bottom w:val="nil"/>
              <w:right w:val="nil"/>
            </w:tcBorders>
            <w:shd w:val="clear" w:color="auto" w:fill="auto"/>
            <w:noWrap/>
            <w:vAlign w:val="bottom"/>
            <w:hideMark/>
          </w:tcPr>
          <w:p w14:paraId="0163633C" w14:textId="77777777" w:rsidR="00A23F7A" w:rsidRPr="00DD41FC" w:rsidRDefault="00A23F7A" w:rsidP="00B5765E">
            <w:pPr>
              <w:rPr>
                <w:rFonts w:eastAsia="Times New Roman" w:cs="Times New Roman"/>
                <w:lang w:eastAsia="sv-SE"/>
              </w:rPr>
            </w:pPr>
          </w:p>
        </w:tc>
        <w:tc>
          <w:tcPr>
            <w:tcW w:w="840" w:type="dxa"/>
            <w:tcBorders>
              <w:top w:val="nil"/>
              <w:left w:val="nil"/>
              <w:bottom w:val="nil"/>
              <w:right w:val="nil"/>
            </w:tcBorders>
            <w:shd w:val="clear" w:color="auto" w:fill="auto"/>
            <w:noWrap/>
            <w:vAlign w:val="bottom"/>
            <w:hideMark/>
          </w:tcPr>
          <w:p w14:paraId="5CE29AEF" w14:textId="77777777" w:rsidR="00A23F7A" w:rsidRPr="00DD41FC" w:rsidRDefault="00A23F7A" w:rsidP="00B5765E">
            <w:pPr>
              <w:rPr>
                <w:rFonts w:eastAsia="Times New Roman" w:cs="Times New Roman"/>
                <w:lang w:eastAsia="sv-SE"/>
              </w:rPr>
            </w:pPr>
          </w:p>
        </w:tc>
      </w:tr>
      <w:tr w:rsidR="00A23F7A" w:rsidRPr="00DD41FC" w14:paraId="0FC31B57" w14:textId="77777777" w:rsidTr="00B5765E">
        <w:trPr>
          <w:trHeight w:val="180"/>
        </w:trPr>
        <w:tc>
          <w:tcPr>
            <w:tcW w:w="640" w:type="dxa"/>
            <w:tcBorders>
              <w:top w:val="nil"/>
              <w:left w:val="nil"/>
              <w:bottom w:val="nil"/>
              <w:right w:val="nil"/>
            </w:tcBorders>
            <w:shd w:val="clear" w:color="auto" w:fill="auto"/>
            <w:noWrap/>
            <w:vAlign w:val="bottom"/>
            <w:hideMark/>
          </w:tcPr>
          <w:p w14:paraId="574AC4C2" w14:textId="77777777" w:rsidR="00A23F7A" w:rsidRPr="00DD41FC" w:rsidRDefault="00A23F7A" w:rsidP="00B5765E">
            <w:pPr>
              <w:rPr>
                <w:rFonts w:eastAsia="Times New Roman" w:cs="Times New Roman"/>
                <w:lang w:eastAsia="sv-SE"/>
              </w:rPr>
            </w:pPr>
          </w:p>
        </w:tc>
        <w:tc>
          <w:tcPr>
            <w:tcW w:w="760" w:type="dxa"/>
            <w:tcBorders>
              <w:top w:val="nil"/>
              <w:left w:val="nil"/>
              <w:bottom w:val="nil"/>
              <w:right w:val="nil"/>
            </w:tcBorders>
            <w:shd w:val="clear" w:color="auto" w:fill="auto"/>
            <w:noWrap/>
            <w:vAlign w:val="bottom"/>
            <w:hideMark/>
          </w:tcPr>
          <w:p w14:paraId="6A6B3D16" w14:textId="77777777" w:rsidR="00A23F7A" w:rsidRPr="00DD41FC" w:rsidRDefault="00A23F7A" w:rsidP="00B5765E">
            <w:pPr>
              <w:rPr>
                <w:rFonts w:eastAsia="Times New Roman" w:cs="Times New Roman"/>
                <w:lang w:eastAsia="sv-SE"/>
              </w:rPr>
            </w:pPr>
          </w:p>
        </w:tc>
        <w:tc>
          <w:tcPr>
            <w:tcW w:w="780" w:type="dxa"/>
            <w:tcBorders>
              <w:top w:val="nil"/>
              <w:left w:val="nil"/>
              <w:bottom w:val="nil"/>
              <w:right w:val="nil"/>
            </w:tcBorders>
            <w:shd w:val="clear" w:color="auto" w:fill="auto"/>
            <w:noWrap/>
            <w:vAlign w:val="bottom"/>
            <w:hideMark/>
          </w:tcPr>
          <w:p w14:paraId="2F136370" w14:textId="77777777" w:rsidR="00A23F7A" w:rsidRPr="00DD41FC" w:rsidRDefault="00A23F7A" w:rsidP="00B5765E">
            <w:pPr>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15DA8F7D" w14:textId="77777777" w:rsidR="00A23F7A" w:rsidRPr="00DD41FC" w:rsidRDefault="00A23F7A" w:rsidP="00B5765E">
            <w:pPr>
              <w:rPr>
                <w:rFonts w:eastAsia="Times New Roman" w:cs="Times New Roman"/>
                <w:lang w:eastAsia="sv-SE"/>
              </w:rPr>
            </w:pPr>
          </w:p>
        </w:tc>
        <w:tc>
          <w:tcPr>
            <w:tcW w:w="1020" w:type="dxa"/>
            <w:tcBorders>
              <w:top w:val="nil"/>
              <w:left w:val="nil"/>
              <w:bottom w:val="nil"/>
              <w:right w:val="nil"/>
            </w:tcBorders>
            <w:shd w:val="clear" w:color="auto" w:fill="auto"/>
            <w:noWrap/>
            <w:vAlign w:val="bottom"/>
            <w:hideMark/>
          </w:tcPr>
          <w:p w14:paraId="7CBF730B" w14:textId="77777777" w:rsidR="00A23F7A" w:rsidRPr="00DD41FC" w:rsidRDefault="00A23F7A" w:rsidP="00B5765E">
            <w:pPr>
              <w:rPr>
                <w:rFonts w:eastAsia="Times New Roman" w:cs="Times New Roman"/>
                <w:lang w:eastAsia="sv-SE"/>
              </w:rPr>
            </w:pPr>
          </w:p>
        </w:tc>
        <w:tc>
          <w:tcPr>
            <w:tcW w:w="1060" w:type="dxa"/>
            <w:tcBorders>
              <w:top w:val="nil"/>
              <w:left w:val="nil"/>
              <w:bottom w:val="nil"/>
              <w:right w:val="nil"/>
            </w:tcBorders>
            <w:shd w:val="clear" w:color="auto" w:fill="auto"/>
            <w:noWrap/>
            <w:vAlign w:val="bottom"/>
            <w:hideMark/>
          </w:tcPr>
          <w:p w14:paraId="57AD5585" w14:textId="77777777" w:rsidR="00A23F7A" w:rsidRPr="00DD41FC" w:rsidRDefault="00A23F7A" w:rsidP="00B5765E">
            <w:pPr>
              <w:rPr>
                <w:rFonts w:eastAsia="Times New Roman" w:cs="Times New Roman"/>
                <w:lang w:eastAsia="sv-SE"/>
              </w:rPr>
            </w:pPr>
          </w:p>
        </w:tc>
        <w:tc>
          <w:tcPr>
            <w:tcW w:w="840" w:type="dxa"/>
            <w:tcBorders>
              <w:top w:val="nil"/>
              <w:left w:val="nil"/>
              <w:bottom w:val="nil"/>
              <w:right w:val="nil"/>
            </w:tcBorders>
            <w:shd w:val="clear" w:color="auto" w:fill="auto"/>
            <w:noWrap/>
            <w:vAlign w:val="bottom"/>
            <w:hideMark/>
          </w:tcPr>
          <w:p w14:paraId="2FB6B824" w14:textId="77777777" w:rsidR="00A23F7A" w:rsidRPr="00DD41FC" w:rsidRDefault="00A23F7A" w:rsidP="00B5765E">
            <w:pPr>
              <w:rPr>
                <w:rFonts w:eastAsia="Times New Roman" w:cs="Times New Roman"/>
                <w:lang w:eastAsia="sv-SE"/>
              </w:rPr>
            </w:pPr>
          </w:p>
        </w:tc>
      </w:tr>
      <w:tr w:rsidR="00A23F7A" w:rsidRPr="00DD41FC" w14:paraId="7D2E6C49" w14:textId="77777777" w:rsidTr="00B5765E">
        <w:trPr>
          <w:trHeight w:val="180"/>
        </w:trPr>
        <w:tc>
          <w:tcPr>
            <w:tcW w:w="640" w:type="dxa"/>
            <w:tcBorders>
              <w:top w:val="nil"/>
              <w:left w:val="nil"/>
              <w:bottom w:val="nil"/>
              <w:right w:val="nil"/>
            </w:tcBorders>
            <w:shd w:val="clear" w:color="auto" w:fill="auto"/>
            <w:noWrap/>
            <w:vAlign w:val="bottom"/>
            <w:hideMark/>
          </w:tcPr>
          <w:p w14:paraId="4AFC9F6A"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Resor</w:t>
            </w:r>
          </w:p>
        </w:tc>
        <w:tc>
          <w:tcPr>
            <w:tcW w:w="760" w:type="dxa"/>
            <w:tcBorders>
              <w:top w:val="nil"/>
              <w:left w:val="nil"/>
              <w:bottom w:val="nil"/>
              <w:right w:val="nil"/>
            </w:tcBorders>
            <w:shd w:val="clear" w:color="auto" w:fill="auto"/>
            <w:noWrap/>
            <w:vAlign w:val="bottom"/>
            <w:hideMark/>
          </w:tcPr>
          <w:p w14:paraId="587C71EF"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Tryckning</w:t>
            </w:r>
          </w:p>
        </w:tc>
        <w:tc>
          <w:tcPr>
            <w:tcW w:w="780" w:type="dxa"/>
            <w:tcBorders>
              <w:top w:val="nil"/>
              <w:left w:val="nil"/>
              <w:bottom w:val="nil"/>
              <w:right w:val="nil"/>
            </w:tcBorders>
            <w:shd w:val="clear" w:color="auto" w:fill="auto"/>
            <w:noWrap/>
            <w:vAlign w:val="bottom"/>
            <w:hideMark/>
          </w:tcPr>
          <w:p w14:paraId="392BC227"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Konsulta-</w:t>
            </w:r>
          </w:p>
        </w:tc>
        <w:tc>
          <w:tcPr>
            <w:tcW w:w="920" w:type="dxa"/>
            <w:tcBorders>
              <w:top w:val="nil"/>
              <w:left w:val="nil"/>
              <w:bottom w:val="nil"/>
              <w:right w:val="nil"/>
            </w:tcBorders>
            <w:shd w:val="clear" w:color="auto" w:fill="auto"/>
            <w:noWrap/>
            <w:vAlign w:val="bottom"/>
            <w:hideMark/>
          </w:tcPr>
          <w:p w14:paraId="5EC43453"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Övriga </w:t>
            </w:r>
          </w:p>
        </w:tc>
        <w:tc>
          <w:tcPr>
            <w:tcW w:w="1020" w:type="dxa"/>
            <w:tcBorders>
              <w:top w:val="nil"/>
              <w:left w:val="nil"/>
              <w:bottom w:val="nil"/>
              <w:right w:val="nil"/>
            </w:tcBorders>
            <w:shd w:val="clear" w:color="auto" w:fill="auto"/>
            <w:noWrap/>
            <w:vAlign w:val="bottom"/>
            <w:hideMark/>
          </w:tcPr>
          <w:p w14:paraId="28182C0C"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Bidrag till</w:t>
            </w:r>
          </w:p>
        </w:tc>
        <w:tc>
          <w:tcPr>
            <w:tcW w:w="1060" w:type="dxa"/>
            <w:tcBorders>
              <w:top w:val="nil"/>
              <w:left w:val="nil"/>
              <w:bottom w:val="nil"/>
              <w:right w:val="nil"/>
            </w:tcBorders>
            <w:shd w:val="clear" w:color="auto" w:fill="auto"/>
            <w:noWrap/>
            <w:vAlign w:val="bottom"/>
            <w:hideMark/>
          </w:tcPr>
          <w:p w14:paraId="425E7E4F"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Inkomster</w:t>
            </w:r>
          </w:p>
        </w:tc>
        <w:tc>
          <w:tcPr>
            <w:tcW w:w="840" w:type="dxa"/>
            <w:tcBorders>
              <w:top w:val="nil"/>
              <w:left w:val="nil"/>
              <w:bottom w:val="nil"/>
              <w:right w:val="nil"/>
            </w:tcBorders>
            <w:shd w:val="clear" w:color="auto" w:fill="auto"/>
            <w:noWrap/>
            <w:vAlign w:val="bottom"/>
            <w:hideMark/>
          </w:tcPr>
          <w:p w14:paraId="3E206E26"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Summa</w:t>
            </w:r>
          </w:p>
        </w:tc>
      </w:tr>
      <w:tr w:rsidR="00A23F7A" w:rsidRPr="00DD41FC" w14:paraId="1719B3E0" w14:textId="77777777" w:rsidTr="00B5765E">
        <w:trPr>
          <w:trHeight w:val="180"/>
        </w:trPr>
        <w:tc>
          <w:tcPr>
            <w:tcW w:w="640" w:type="dxa"/>
            <w:tcBorders>
              <w:top w:val="nil"/>
              <w:left w:val="nil"/>
              <w:bottom w:val="nil"/>
              <w:right w:val="nil"/>
            </w:tcBorders>
            <w:shd w:val="clear" w:color="auto" w:fill="auto"/>
            <w:noWrap/>
            <w:vAlign w:val="bottom"/>
            <w:hideMark/>
          </w:tcPr>
          <w:p w14:paraId="78FD2D78" w14:textId="77777777" w:rsidR="00A23F7A" w:rsidRPr="00DD41FC" w:rsidRDefault="00A23F7A" w:rsidP="00B5765E">
            <w:pPr>
              <w:rPr>
                <w:rFonts w:ascii="Arial" w:eastAsia="Times New Roman" w:hAnsi="Arial" w:cs="Arial"/>
                <w:sz w:val="14"/>
                <w:szCs w:val="14"/>
                <w:lang w:eastAsia="sv-SE"/>
              </w:rPr>
            </w:pPr>
          </w:p>
        </w:tc>
        <w:tc>
          <w:tcPr>
            <w:tcW w:w="760" w:type="dxa"/>
            <w:tcBorders>
              <w:top w:val="nil"/>
              <w:left w:val="nil"/>
              <w:bottom w:val="nil"/>
              <w:right w:val="nil"/>
            </w:tcBorders>
            <w:shd w:val="clear" w:color="auto" w:fill="auto"/>
            <w:noWrap/>
            <w:vAlign w:val="bottom"/>
            <w:hideMark/>
          </w:tcPr>
          <w:p w14:paraId="23C645AA" w14:textId="77777777" w:rsidR="00A23F7A" w:rsidRPr="00DD41FC" w:rsidRDefault="00A23F7A" w:rsidP="00B5765E">
            <w:pPr>
              <w:rPr>
                <w:rFonts w:eastAsia="Times New Roman" w:cs="Times New Roman"/>
                <w:lang w:eastAsia="sv-SE"/>
              </w:rPr>
            </w:pPr>
          </w:p>
        </w:tc>
        <w:tc>
          <w:tcPr>
            <w:tcW w:w="780" w:type="dxa"/>
            <w:tcBorders>
              <w:top w:val="nil"/>
              <w:left w:val="nil"/>
              <w:bottom w:val="nil"/>
              <w:right w:val="nil"/>
            </w:tcBorders>
            <w:shd w:val="clear" w:color="auto" w:fill="auto"/>
            <w:noWrap/>
            <w:vAlign w:val="bottom"/>
            <w:hideMark/>
          </w:tcPr>
          <w:p w14:paraId="086B41FC" w14:textId="77777777" w:rsidR="00A23F7A" w:rsidRPr="00DD41FC" w:rsidRDefault="00A23F7A" w:rsidP="00B5765E">
            <w:pPr>
              <w:rPr>
                <w:rFonts w:ascii="Arial" w:eastAsia="Times New Roman" w:hAnsi="Arial" w:cs="Arial"/>
                <w:sz w:val="14"/>
                <w:szCs w:val="14"/>
                <w:lang w:eastAsia="sv-SE"/>
              </w:rPr>
            </w:pPr>
            <w:proofErr w:type="spellStart"/>
            <w:r w:rsidRPr="00DD41FC">
              <w:rPr>
                <w:rFonts w:ascii="Arial" w:eastAsia="Times New Roman" w:hAnsi="Arial" w:cs="Arial"/>
                <w:sz w:val="14"/>
                <w:szCs w:val="14"/>
                <w:lang w:eastAsia="sv-SE"/>
              </w:rPr>
              <w:t>tioner</w:t>
            </w:r>
            <w:proofErr w:type="spellEnd"/>
          </w:p>
        </w:tc>
        <w:tc>
          <w:tcPr>
            <w:tcW w:w="920" w:type="dxa"/>
            <w:tcBorders>
              <w:top w:val="nil"/>
              <w:left w:val="nil"/>
              <w:bottom w:val="nil"/>
              <w:right w:val="nil"/>
            </w:tcBorders>
            <w:shd w:val="clear" w:color="auto" w:fill="auto"/>
            <w:noWrap/>
            <w:vAlign w:val="bottom"/>
            <w:hideMark/>
          </w:tcPr>
          <w:p w14:paraId="15CF0F01" w14:textId="77777777" w:rsidR="00A23F7A" w:rsidRPr="00DD41FC" w:rsidRDefault="00A23F7A" w:rsidP="00B5765E">
            <w:pPr>
              <w:rPr>
                <w:rFonts w:ascii="Arial" w:eastAsia="Times New Roman" w:hAnsi="Arial" w:cs="Arial"/>
                <w:sz w:val="14"/>
                <w:szCs w:val="14"/>
                <w:lang w:eastAsia="sv-SE"/>
              </w:rPr>
            </w:pPr>
            <w:proofErr w:type="spellStart"/>
            <w:r w:rsidRPr="00DD41FC">
              <w:rPr>
                <w:rFonts w:ascii="Arial" w:eastAsia="Times New Roman" w:hAnsi="Arial" w:cs="Arial"/>
                <w:sz w:val="14"/>
                <w:szCs w:val="14"/>
                <w:lang w:eastAsia="sv-SE"/>
              </w:rPr>
              <w:t>administra</w:t>
            </w:r>
            <w:proofErr w:type="spellEnd"/>
            <w:r w:rsidRPr="00DD41FC">
              <w:rPr>
                <w:rFonts w:ascii="Arial" w:eastAsia="Times New Roman" w:hAnsi="Arial" w:cs="Arial"/>
                <w:sz w:val="14"/>
                <w:szCs w:val="14"/>
                <w:lang w:eastAsia="sv-SE"/>
              </w:rPr>
              <w:t>-</w:t>
            </w:r>
          </w:p>
        </w:tc>
        <w:tc>
          <w:tcPr>
            <w:tcW w:w="1020" w:type="dxa"/>
            <w:tcBorders>
              <w:top w:val="nil"/>
              <w:left w:val="nil"/>
              <w:bottom w:val="nil"/>
              <w:right w:val="nil"/>
            </w:tcBorders>
            <w:shd w:val="clear" w:color="auto" w:fill="auto"/>
            <w:noWrap/>
            <w:vAlign w:val="bottom"/>
            <w:hideMark/>
          </w:tcPr>
          <w:p w14:paraId="437F6484"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myndigheter,</w:t>
            </w:r>
          </w:p>
        </w:tc>
        <w:tc>
          <w:tcPr>
            <w:tcW w:w="1060" w:type="dxa"/>
            <w:tcBorders>
              <w:top w:val="nil"/>
              <w:left w:val="nil"/>
              <w:bottom w:val="nil"/>
              <w:right w:val="nil"/>
            </w:tcBorders>
            <w:shd w:val="clear" w:color="auto" w:fill="auto"/>
            <w:noWrap/>
            <w:vAlign w:val="bottom"/>
            <w:hideMark/>
          </w:tcPr>
          <w:p w14:paraId="093FFCEA"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av försäljning</w:t>
            </w:r>
          </w:p>
        </w:tc>
        <w:tc>
          <w:tcPr>
            <w:tcW w:w="840" w:type="dxa"/>
            <w:tcBorders>
              <w:top w:val="nil"/>
              <w:left w:val="nil"/>
              <w:bottom w:val="nil"/>
              <w:right w:val="nil"/>
            </w:tcBorders>
            <w:shd w:val="clear" w:color="auto" w:fill="auto"/>
            <w:noWrap/>
            <w:vAlign w:val="bottom"/>
            <w:hideMark/>
          </w:tcPr>
          <w:p w14:paraId="76D65221" w14:textId="77777777" w:rsidR="00A23F7A" w:rsidRPr="00DD41FC" w:rsidRDefault="00A23F7A" w:rsidP="00B5765E">
            <w:pPr>
              <w:rPr>
                <w:rFonts w:ascii="Arial" w:eastAsia="Times New Roman" w:hAnsi="Arial" w:cs="Arial"/>
                <w:sz w:val="14"/>
                <w:szCs w:val="14"/>
                <w:lang w:eastAsia="sv-SE"/>
              </w:rPr>
            </w:pPr>
          </w:p>
        </w:tc>
      </w:tr>
      <w:tr w:rsidR="00A23F7A" w:rsidRPr="00DD41FC" w14:paraId="77C4D3AE" w14:textId="77777777" w:rsidTr="00B5765E">
        <w:trPr>
          <w:trHeight w:val="180"/>
        </w:trPr>
        <w:tc>
          <w:tcPr>
            <w:tcW w:w="640" w:type="dxa"/>
            <w:tcBorders>
              <w:top w:val="nil"/>
              <w:left w:val="nil"/>
              <w:bottom w:val="nil"/>
              <w:right w:val="nil"/>
            </w:tcBorders>
            <w:shd w:val="clear" w:color="auto" w:fill="auto"/>
            <w:noWrap/>
            <w:vAlign w:val="bottom"/>
            <w:hideMark/>
          </w:tcPr>
          <w:p w14:paraId="501663D4" w14:textId="77777777" w:rsidR="00A23F7A" w:rsidRPr="00DD41FC" w:rsidRDefault="00A23F7A" w:rsidP="00B5765E">
            <w:pPr>
              <w:rPr>
                <w:rFonts w:eastAsia="Times New Roman" w:cs="Times New Roman"/>
                <w:lang w:eastAsia="sv-SE"/>
              </w:rPr>
            </w:pPr>
          </w:p>
        </w:tc>
        <w:tc>
          <w:tcPr>
            <w:tcW w:w="760" w:type="dxa"/>
            <w:tcBorders>
              <w:top w:val="nil"/>
              <w:left w:val="nil"/>
              <w:bottom w:val="nil"/>
              <w:right w:val="nil"/>
            </w:tcBorders>
            <w:shd w:val="clear" w:color="auto" w:fill="auto"/>
            <w:noWrap/>
            <w:vAlign w:val="bottom"/>
            <w:hideMark/>
          </w:tcPr>
          <w:p w14:paraId="0600927D" w14:textId="77777777" w:rsidR="00A23F7A" w:rsidRPr="00DD41FC" w:rsidRDefault="00A23F7A" w:rsidP="00B5765E">
            <w:pPr>
              <w:rPr>
                <w:rFonts w:eastAsia="Times New Roman" w:cs="Times New Roman"/>
                <w:lang w:eastAsia="sv-SE"/>
              </w:rPr>
            </w:pPr>
          </w:p>
        </w:tc>
        <w:tc>
          <w:tcPr>
            <w:tcW w:w="780" w:type="dxa"/>
            <w:tcBorders>
              <w:top w:val="nil"/>
              <w:left w:val="nil"/>
              <w:bottom w:val="nil"/>
              <w:right w:val="nil"/>
            </w:tcBorders>
            <w:shd w:val="clear" w:color="auto" w:fill="auto"/>
            <w:noWrap/>
            <w:vAlign w:val="bottom"/>
            <w:hideMark/>
          </w:tcPr>
          <w:p w14:paraId="5F006A0C" w14:textId="77777777" w:rsidR="00A23F7A" w:rsidRPr="00DD41FC" w:rsidRDefault="00A23F7A" w:rsidP="00B5765E">
            <w:pPr>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2DF147BF" w14:textId="77777777" w:rsidR="00A23F7A" w:rsidRPr="00DD41FC" w:rsidRDefault="00A23F7A" w:rsidP="00B5765E">
            <w:pPr>
              <w:rPr>
                <w:rFonts w:ascii="Arial" w:eastAsia="Times New Roman" w:hAnsi="Arial" w:cs="Arial"/>
                <w:sz w:val="14"/>
                <w:szCs w:val="14"/>
                <w:lang w:eastAsia="sv-SE"/>
              </w:rPr>
            </w:pPr>
            <w:proofErr w:type="spellStart"/>
            <w:r w:rsidRPr="00DD41FC">
              <w:rPr>
                <w:rFonts w:ascii="Arial" w:eastAsia="Times New Roman" w:hAnsi="Arial" w:cs="Arial"/>
                <w:sz w:val="14"/>
                <w:szCs w:val="14"/>
                <w:lang w:eastAsia="sv-SE"/>
              </w:rPr>
              <w:t>tiva</w:t>
            </w:r>
            <w:proofErr w:type="spellEnd"/>
            <w:r w:rsidRPr="00DD41FC">
              <w:rPr>
                <w:rFonts w:ascii="Arial" w:eastAsia="Times New Roman" w:hAnsi="Arial" w:cs="Arial"/>
                <w:sz w:val="14"/>
                <w:szCs w:val="14"/>
                <w:lang w:eastAsia="sv-SE"/>
              </w:rPr>
              <w:t xml:space="preserve"> utgifter</w:t>
            </w:r>
          </w:p>
        </w:tc>
        <w:tc>
          <w:tcPr>
            <w:tcW w:w="1020" w:type="dxa"/>
            <w:tcBorders>
              <w:top w:val="nil"/>
              <w:left w:val="nil"/>
              <w:bottom w:val="nil"/>
              <w:right w:val="nil"/>
            </w:tcBorders>
            <w:shd w:val="clear" w:color="auto" w:fill="auto"/>
            <w:noWrap/>
            <w:vAlign w:val="bottom"/>
            <w:hideMark/>
          </w:tcPr>
          <w:p w14:paraId="1C5A27C1"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institutioner,</w:t>
            </w:r>
          </w:p>
        </w:tc>
        <w:tc>
          <w:tcPr>
            <w:tcW w:w="1060" w:type="dxa"/>
            <w:tcBorders>
              <w:top w:val="nil"/>
              <w:left w:val="nil"/>
              <w:bottom w:val="nil"/>
              <w:right w:val="nil"/>
            </w:tcBorders>
            <w:shd w:val="clear" w:color="auto" w:fill="auto"/>
            <w:noWrap/>
            <w:vAlign w:val="bottom"/>
            <w:hideMark/>
          </w:tcPr>
          <w:p w14:paraId="49B3E7E3"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m.m.</w:t>
            </w:r>
          </w:p>
        </w:tc>
        <w:tc>
          <w:tcPr>
            <w:tcW w:w="840" w:type="dxa"/>
            <w:tcBorders>
              <w:top w:val="nil"/>
              <w:left w:val="nil"/>
              <w:bottom w:val="nil"/>
              <w:right w:val="nil"/>
            </w:tcBorders>
            <w:shd w:val="clear" w:color="auto" w:fill="auto"/>
            <w:noWrap/>
            <w:vAlign w:val="bottom"/>
            <w:hideMark/>
          </w:tcPr>
          <w:p w14:paraId="15D3C1F7" w14:textId="77777777" w:rsidR="00A23F7A" w:rsidRPr="00DD41FC" w:rsidRDefault="00A23F7A" w:rsidP="00B5765E">
            <w:pPr>
              <w:rPr>
                <w:rFonts w:ascii="Arial" w:eastAsia="Times New Roman" w:hAnsi="Arial" w:cs="Arial"/>
                <w:sz w:val="14"/>
                <w:szCs w:val="14"/>
                <w:lang w:eastAsia="sv-SE"/>
              </w:rPr>
            </w:pPr>
          </w:p>
        </w:tc>
      </w:tr>
      <w:tr w:rsidR="00A23F7A" w:rsidRPr="00DD41FC" w14:paraId="55D8697A" w14:textId="77777777" w:rsidTr="00B5765E">
        <w:trPr>
          <w:trHeight w:val="180"/>
        </w:trPr>
        <w:tc>
          <w:tcPr>
            <w:tcW w:w="640" w:type="dxa"/>
            <w:tcBorders>
              <w:top w:val="nil"/>
              <w:left w:val="nil"/>
              <w:bottom w:val="single" w:sz="4" w:space="0" w:color="auto"/>
              <w:right w:val="nil"/>
            </w:tcBorders>
            <w:shd w:val="clear" w:color="auto" w:fill="auto"/>
            <w:noWrap/>
            <w:vAlign w:val="bottom"/>
            <w:hideMark/>
          </w:tcPr>
          <w:p w14:paraId="54F9A7D5"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760" w:type="dxa"/>
            <w:tcBorders>
              <w:top w:val="nil"/>
              <w:left w:val="nil"/>
              <w:bottom w:val="single" w:sz="4" w:space="0" w:color="auto"/>
              <w:right w:val="nil"/>
            </w:tcBorders>
            <w:shd w:val="clear" w:color="auto" w:fill="auto"/>
            <w:noWrap/>
            <w:vAlign w:val="bottom"/>
            <w:hideMark/>
          </w:tcPr>
          <w:p w14:paraId="08A86655"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780" w:type="dxa"/>
            <w:tcBorders>
              <w:top w:val="nil"/>
              <w:left w:val="nil"/>
              <w:bottom w:val="single" w:sz="4" w:space="0" w:color="auto"/>
              <w:right w:val="nil"/>
            </w:tcBorders>
            <w:shd w:val="clear" w:color="auto" w:fill="auto"/>
            <w:noWrap/>
            <w:vAlign w:val="bottom"/>
            <w:hideMark/>
          </w:tcPr>
          <w:p w14:paraId="3F6A7716"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920" w:type="dxa"/>
            <w:tcBorders>
              <w:top w:val="nil"/>
              <w:left w:val="nil"/>
              <w:bottom w:val="single" w:sz="4" w:space="0" w:color="auto"/>
              <w:right w:val="nil"/>
            </w:tcBorders>
            <w:shd w:val="clear" w:color="auto" w:fill="auto"/>
            <w:noWrap/>
            <w:vAlign w:val="bottom"/>
            <w:hideMark/>
          </w:tcPr>
          <w:p w14:paraId="72676746"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1020" w:type="dxa"/>
            <w:tcBorders>
              <w:top w:val="nil"/>
              <w:left w:val="nil"/>
              <w:bottom w:val="single" w:sz="4" w:space="0" w:color="auto"/>
              <w:right w:val="nil"/>
            </w:tcBorders>
            <w:shd w:val="clear" w:color="auto" w:fill="auto"/>
            <w:noWrap/>
            <w:vAlign w:val="bottom"/>
            <w:hideMark/>
          </w:tcPr>
          <w:p w14:paraId="03F1D1EF"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m.m.</w:t>
            </w:r>
          </w:p>
        </w:tc>
        <w:tc>
          <w:tcPr>
            <w:tcW w:w="1060" w:type="dxa"/>
            <w:tcBorders>
              <w:top w:val="nil"/>
              <w:left w:val="nil"/>
              <w:bottom w:val="single" w:sz="4" w:space="0" w:color="auto"/>
              <w:right w:val="nil"/>
            </w:tcBorders>
            <w:shd w:val="clear" w:color="auto" w:fill="auto"/>
            <w:noWrap/>
            <w:vAlign w:val="bottom"/>
            <w:hideMark/>
          </w:tcPr>
          <w:p w14:paraId="6F0F67B5"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840" w:type="dxa"/>
            <w:tcBorders>
              <w:top w:val="nil"/>
              <w:left w:val="nil"/>
              <w:bottom w:val="single" w:sz="4" w:space="0" w:color="auto"/>
              <w:right w:val="nil"/>
            </w:tcBorders>
            <w:shd w:val="clear" w:color="auto" w:fill="auto"/>
            <w:noWrap/>
            <w:vAlign w:val="bottom"/>
            <w:hideMark/>
          </w:tcPr>
          <w:p w14:paraId="3D0A7933"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r>
      <w:tr w:rsidR="00A23F7A" w:rsidRPr="00DD41FC" w14:paraId="7A4A253A" w14:textId="77777777" w:rsidTr="00B5765E">
        <w:trPr>
          <w:trHeight w:val="180"/>
        </w:trPr>
        <w:tc>
          <w:tcPr>
            <w:tcW w:w="640" w:type="dxa"/>
            <w:tcBorders>
              <w:top w:val="nil"/>
              <w:left w:val="nil"/>
              <w:bottom w:val="nil"/>
              <w:right w:val="nil"/>
            </w:tcBorders>
            <w:shd w:val="clear" w:color="auto" w:fill="auto"/>
            <w:noWrap/>
            <w:vAlign w:val="bottom"/>
            <w:hideMark/>
          </w:tcPr>
          <w:p w14:paraId="6A533FE4" w14:textId="77777777" w:rsidR="00A23F7A" w:rsidRPr="00DD41FC" w:rsidRDefault="00A23F7A" w:rsidP="00B5765E">
            <w:pPr>
              <w:rPr>
                <w:rFonts w:ascii="Arial" w:eastAsia="Times New Roman" w:hAnsi="Arial" w:cs="Arial"/>
                <w:sz w:val="14"/>
                <w:szCs w:val="14"/>
                <w:lang w:eastAsia="sv-SE"/>
              </w:rPr>
            </w:pPr>
          </w:p>
        </w:tc>
        <w:tc>
          <w:tcPr>
            <w:tcW w:w="760" w:type="dxa"/>
            <w:tcBorders>
              <w:top w:val="nil"/>
              <w:left w:val="nil"/>
              <w:bottom w:val="nil"/>
              <w:right w:val="nil"/>
            </w:tcBorders>
            <w:shd w:val="clear" w:color="auto" w:fill="auto"/>
            <w:noWrap/>
            <w:vAlign w:val="bottom"/>
            <w:hideMark/>
          </w:tcPr>
          <w:p w14:paraId="16C6EE1D" w14:textId="77777777" w:rsidR="00A23F7A" w:rsidRPr="00DD41FC" w:rsidRDefault="00A23F7A" w:rsidP="00B5765E">
            <w:pPr>
              <w:rPr>
                <w:rFonts w:eastAsia="Times New Roman" w:cs="Times New Roman"/>
                <w:lang w:eastAsia="sv-SE"/>
              </w:rPr>
            </w:pPr>
          </w:p>
        </w:tc>
        <w:tc>
          <w:tcPr>
            <w:tcW w:w="780" w:type="dxa"/>
            <w:tcBorders>
              <w:top w:val="nil"/>
              <w:left w:val="nil"/>
              <w:bottom w:val="nil"/>
              <w:right w:val="nil"/>
            </w:tcBorders>
            <w:shd w:val="clear" w:color="auto" w:fill="auto"/>
            <w:noWrap/>
            <w:vAlign w:val="bottom"/>
            <w:hideMark/>
          </w:tcPr>
          <w:p w14:paraId="68A991AB" w14:textId="77777777" w:rsidR="00A23F7A" w:rsidRPr="00DD41FC" w:rsidRDefault="00A23F7A" w:rsidP="00B5765E">
            <w:pPr>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4C4643BB" w14:textId="77777777" w:rsidR="00A23F7A" w:rsidRPr="00DD41FC" w:rsidRDefault="00A23F7A" w:rsidP="00B5765E">
            <w:pPr>
              <w:rPr>
                <w:rFonts w:eastAsia="Times New Roman" w:cs="Times New Roman"/>
                <w:lang w:eastAsia="sv-SE"/>
              </w:rPr>
            </w:pPr>
          </w:p>
        </w:tc>
        <w:tc>
          <w:tcPr>
            <w:tcW w:w="1020" w:type="dxa"/>
            <w:tcBorders>
              <w:top w:val="nil"/>
              <w:left w:val="nil"/>
              <w:bottom w:val="nil"/>
              <w:right w:val="nil"/>
            </w:tcBorders>
            <w:shd w:val="clear" w:color="auto" w:fill="auto"/>
            <w:noWrap/>
            <w:vAlign w:val="bottom"/>
            <w:hideMark/>
          </w:tcPr>
          <w:p w14:paraId="3EA14B61" w14:textId="77777777" w:rsidR="00A23F7A" w:rsidRPr="00DD41FC" w:rsidRDefault="00A23F7A" w:rsidP="00B5765E">
            <w:pPr>
              <w:rPr>
                <w:rFonts w:eastAsia="Times New Roman" w:cs="Times New Roman"/>
                <w:lang w:eastAsia="sv-SE"/>
              </w:rPr>
            </w:pPr>
          </w:p>
        </w:tc>
        <w:tc>
          <w:tcPr>
            <w:tcW w:w="1060" w:type="dxa"/>
            <w:tcBorders>
              <w:top w:val="nil"/>
              <w:left w:val="nil"/>
              <w:bottom w:val="nil"/>
              <w:right w:val="nil"/>
            </w:tcBorders>
            <w:shd w:val="clear" w:color="auto" w:fill="auto"/>
            <w:noWrap/>
            <w:vAlign w:val="bottom"/>
            <w:hideMark/>
          </w:tcPr>
          <w:p w14:paraId="4CD59809" w14:textId="77777777" w:rsidR="00A23F7A" w:rsidRPr="00DD41FC" w:rsidRDefault="00A23F7A" w:rsidP="00B5765E">
            <w:pPr>
              <w:rPr>
                <w:rFonts w:eastAsia="Times New Roman" w:cs="Times New Roman"/>
                <w:lang w:eastAsia="sv-SE"/>
              </w:rPr>
            </w:pPr>
          </w:p>
        </w:tc>
        <w:tc>
          <w:tcPr>
            <w:tcW w:w="840" w:type="dxa"/>
            <w:tcBorders>
              <w:top w:val="nil"/>
              <w:left w:val="nil"/>
              <w:bottom w:val="nil"/>
              <w:right w:val="nil"/>
            </w:tcBorders>
            <w:shd w:val="clear" w:color="auto" w:fill="auto"/>
            <w:noWrap/>
            <w:vAlign w:val="bottom"/>
            <w:hideMark/>
          </w:tcPr>
          <w:p w14:paraId="39367C45" w14:textId="77777777" w:rsidR="00A23F7A" w:rsidRPr="00DD41FC" w:rsidRDefault="00A23F7A" w:rsidP="00B5765E">
            <w:pPr>
              <w:rPr>
                <w:rFonts w:eastAsia="Times New Roman" w:cs="Times New Roman"/>
                <w:lang w:eastAsia="sv-SE"/>
              </w:rPr>
            </w:pPr>
          </w:p>
        </w:tc>
      </w:tr>
      <w:tr w:rsidR="00A23F7A" w:rsidRPr="00DD41FC" w14:paraId="16C8D8C7" w14:textId="77777777" w:rsidTr="00B5765E">
        <w:trPr>
          <w:trHeight w:val="180"/>
        </w:trPr>
        <w:tc>
          <w:tcPr>
            <w:tcW w:w="640" w:type="dxa"/>
            <w:tcBorders>
              <w:top w:val="nil"/>
              <w:left w:val="nil"/>
              <w:bottom w:val="nil"/>
              <w:right w:val="nil"/>
            </w:tcBorders>
            <w:shd w:val="clear" w:color="auto" w:fill="auto"/>
            <w:noWrap/>
            <w:vAlign w:val="bottom"/>
            <w:hideMark/>
          </w:tcPr>
          <w:p w14:paraId="09830AD3" w14:textId="77777777" w:rsidR="00A23F7A" w:rsidRPr="00DD41FC" w:rsidRDefault="00A23F7A" w:rsidP="00B5765E">
            <w:pPr>
              <w:rPr>
                <w:rFonts w:eastAsia="Times New Roman" w:cs="Times New Roman"/>
                <w:lang w:eastAsia="sv-SE"/>
              </w:rPr>
            </w:pPr>
          </w:p>
        </w:tc>
        <w:tc>
          <w:tcPr>
            <w:tcW w:w="760" w:type="dxa"/>
            <w:tcBorders>
              <w:top w:val="nil"/>
              <w:left w:val="nil"/>
              <w:bottom w:val="nil"/>
              <w:right w:val="nil"/>
            </w:tcBorders>
            <w:shd w:val="clear" w:color="auto" w:fill="auto"/>
            <w:noWrap/>
            <w:vAlign w:val="bottom"/>
            <w:hideMark/>
          </w:tcPr>
          <w:p w14:paraId="0342F1BC" w14:textId="77777777" w:rsidR="00A23F7A" w:rsidRPr="00DD41FC" w:rsidRDefault="00A23F7A" w:rsidP="00B5765E">
            <w:pPr>
              <w:rPr>
                <w:rFonts w:eastAsia="Times New Roman" w:cs="Times New Roman"/>
                <w:lang w:eastAsia="sv-SE"/>
              </w:rPr>
            </w:pPr>
          </w:p>
        </w:tc>
        <w:tc>
          <w:tcPr>
            <w:tcW w:w="780" w:type="dxa"/>
            <w:tcBorders>
              <w:top w:val="nil"/>
              <w:left w:val="nil"/>
              <w:bottom w:val="nil"/>
              <w:right w:val="nil"/>
            </w:tcBorders>
            <w:shd w:val="clear" w:color="auto" w:fill="auto"/>
            <w:noWrap/>
            <w:vAlign w:val="bottom"/>
            <w:hideMark/>
          </w:tcPr>
          <w:p w14:paraId="3A406BCD" w14:textId="77777777" w:rsidR="00A23F7A" w:rsidRPr="00DD41FC" w:rsidRDefault="00A23F7A" w:rsidP="00B5765E">
            <w:pPr>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54745B49" w14:textId="77777777" w:rsidR="00A23F7A" w:rsidRPr="00DD41FC" w:rsidRDefault="00A23F7A" w:rsidP="00B5765E">
            <w:pPr>
              <w:rPr>
                <w:rFonts w:eastAsia="Times New Roman" w:cs="Times New Roman"/>
                <w:lang w:eastAsia="sv-SE"/>
              </w:rPr>
            </w:pPr>
          </w:p>
        </w:tc>
        <w:tc>
          <w:tcPr>
            <w:tcW w:w="1020" w:type="dxa"/>
            <w:tcBorders>
              <w:top w:val="nil"/>
              <w:left w:val="nil"/>
              <w:bottom w:val="nil"/>
              <w:right w:val="nil"/>
            </w:tcBorders>
            <w:shd w:val="clear" w:color="auto" w:fill="auto"/>
            <w:noWrap/>
            <w:vAlign w:val="bottom"/>
            <w:hideMark/>
          </w:tcPr>
          <w:p w14:paraId="0EDED8C3" w14:textId="77777777" w:rsidR="00A23F7A" w:rsidRPr="00DD41FC" w:rsidRDefault="00A23F7A" w:rsidP="00B5765E">
            <w:pPr>
              <w:rPr>
                <w:rFonts w:eastAsia="Times New Roman" w:cs="Times New Roman"/>
                <w:lang w:eastAsia="sv-SE"/>
              </w:rPr>
            </w:pPr>
          </w:p>
        </w:tc>
        <w:tc>
          <w:tcPr>
            <w:tcW w:w="1060" w:type="dxa"/>
            <w:tcBorders>
              <w:top w:val="nil"/>
              <w:left w:val="nil"/>
              <w:bottom w:val="nil"/>
              <w:right w:val="nil"/>
            </w:tcBorders>
            <w:shd w:val="clear" w:color="auto" w:fill="auto"/>
            <w:noWrap/>
            <w:vAlign w:val="bottom"/>
            <w:hideMark/>
          </w:tcPr>
          <w:p w14:paraId="162E7122" w14:textId="77777777" w:rsidR="00A23F7A" w:rsidRPr="00DD41FC" w:rsidRDefault="00A23F7A" w:rsidP="00B5765E">
            <w:pPr>
              <w:rPr>
                <w:rFonts w:eastAsia="Times New Roman" w:cs="Times New Roman"/>
                <w:lang w:eastAsia="sv-SE"/>
              </w:rPr>
            </w:pPr>
          </w:p>
        </w:tc>
        <w:tc>
          <w:tcPr>
            <w:tcW w:w="840" w:type="dxa"/>
            <w:tcBorders>
              <w:top w:val="nil"/>
              <w:left w:val="nil"/>
              <w:bottom w:val="nil"/>
              <w:right w:val="nil"/>
            </w:tcBorders>
            <w:shd w:val="clear" w:color="auto" w:fill="auto"/>
            <w:noWrap/>
            <w:vAlign w:val="bottom"/>
            <w:hideMark/>
          </w:tcPr>
          <w:p w14:paraId="0EB6D2FC" w14:textId="77777777" w:rsidR="00A23F7A" w:rsidRPr="00DD41FC" w:rsidRDefault="00A23F7A" w:rsidP="00B5765E">
            <w:pPr>
              <w:rPr>
                <w:rFonts w:eastAsia="Times New Roman" w:cs="Times New Roman"/>
                <w:lang w:eastAsia="sv-SE"/>
              </w:rPr>
            </w:pPr>
          </w:p>
        </w:tc>
      </w:tr>
      <w:tr w:rsidR="00A23F7A" w:rsidRPr="00DD41FC" w14:paraId="2547C730" w14:textId="77777777" w:rsidTr="00B5765E">
        <w:trPr>
          <w:trHeight w:val="180"/>
        </w:trPr>
        <w:tc>
          <w:tcPr>
            <w:tcW w:w="640" w:type="dxa"/>
            <w:tcBorders>
              <w:top w:val="nil"/>
              <w:left w:val="nil"/>
              <w:bottom w:val="nil"/>
              <w:right w:val="nil"/>
            </w:tcBorders>
            <w:shd w:val="clear" w:color="auto" w:fill="auto"/>
            <w:noWrap/>
            <w:vAlign w:val="bottom"/>
            <w:hideMark/>
          </w:tcPr>
          <w:p w14:paraId="32310BDB" w14:textId="77777777" w:rsidR="00A23F7A" w:rsidRPr="00DD41FC" w:rsidRDefault="00A23F7A" w:rsidP="00B5765E">
            <w:pPr>
              <w:rPr>
                <w:rFonts w:eastAsia="Times New Roman" w:cs="Times New Roman"/>
                <w:lang w:eastAsia="sv-SE"/>
              </w:rPr>
            </w:pPr>
          </w:p>
        </w:tc>
        <w:tc>
          <w:tcPr>
            <w:tcW w:w="760" w:type="dxa"/>
            <w:tcBorders>
              <w:top w:val="nil"/>
              <w:left w:val="nil"/>
              <w:bottom w:val="nil"/>
              <w:right w:val="nil"/>
            </w:tcBorders>
            <w:shd w:val="clear" w:color="auto" w:fill="auto"/>
            <w:noWrap/>
            <w:vAlign w:val="bottom"/>
            <w:hideMark/>
          </w:tcPr>
          <w:p w14:paraId="1EA0A7ED" w14:textId="77777777" w:rsidR="00A23F7A" w:rsidRPr="00DD41FC" w:rsidRDefault="00A23F7A" w:rsidP="00B5765E">
            <w:pPr>
              <w:rPr>
                <w:rFonts w:eastAsia="Times New Roman" w:cs="Times New Roman"/>
                <w:lang w:eastAsia="sv-SE"/>
              </w:rPr>
            </w:pPr>
          </w:p>
        </w:tc>
        <w:tc>
          <w:tcPr>
            <w:tcW w:w="780" w:type="dxa"/>
            <w:tcBorders>
              <w:top w:val="nil"/>
              <w:left w:val="nil"/>
              <w:bottom w:val="nil"/>
              <w:right w:val="nil"/>
            </w:tcBorders>
            <w:shd w:val="clear" w:color="auto" w:fill="auto"/>
            <w:noWrap/>
            <w:vAlign w:val="bottom"/>
            <w:hideMark/>
          </w:tcPr>
          <w:p w14:paraId="145700FF" w14:textId="77777777" w:rsidR="00A23F7A" w:rsidRPr="00DD41FC" w:rsidRDefault="00A23F7A" w:rsidP="00B5765E">
            <w:pPr>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68CDFE91" w14:textId="77777777" w:rsidR="00A23F7A" w:rsidRPr="00DD41FC" w:rsidRDefault="00A23F7A" w:rsidP="00B5765E">
            <w:pPr>
              <w:rPr>
                <w:rFonts w:eastAsia="Times New Roman" w:cs="Times New Roman"/>
                <w:lang w:eastAsia="sv-SE"/>
              </w:rPr>
            </w:pPr>
          </w:p>
        </w:tc>
        <w:tc>
          <w:tcPr>
            <w:tcW w:w="1020" w:type="dxa"/>
            <w:tcBorders>
              <w:top w:val="nil"/>
              <w:left w:val="nil"/>
              <w:bottom w:val="nil"/>
              <w:right w:val="nil"/>
            </w:tcBorders>
            <w:shd w:val="clear" w:color="auto" w:fill="auto"/>
            <w:noWrap/>
            <w:vAlign w:val="bottom"/>
            <w:hideMark/>
          </w:tcPr>
          <w:p w14:paraId="41ABE8E7" w14:textId="77777777" w:rsidR="00A23F7A" w:rsidRPr="00DD41FC" w:rsidRDefault="00A23F7A" w:rsidP="00B5765E">
            <w:pPr>
              <w:rPr>
                <w:rFonts w:eastAsia="Times New Roman" w:cs="Times New Roman"/>
                <w:lang w:eastAsia="sv-SE"/>
              </w:rPr>
            </w:pPr>
          </w:p>
        </w:tc>
        <w:tc>
          <w:tcPr>
            <w:tcW w:w="1060" w:type="dxa"/>
            <w:tcBorders>
              <w:top w:val="nil"/>
              <w:left w:val="nil"/>
              <w:bottom w:val="nil"/>
              <w:right w:val="nil"/>
            </w:tcBorders>
            <w:shd w:val="clear" w:color="auto" w:fill="auto"/>
            <w:noWrap/>
            <w:vAlign w:val="bottom"/>
            <w:hideMark/>
          </w:tcPr>
          <w:p w14:paraId="7B12B2CB" w14:textId="77777777" w:rsidR="00A23F7A" w:rsidRPr="00DD41FC" w:rsidRDefault="00A23F7A" w:rsidP="00B5765E">
            <w:pPr>
              <w:rPr>
                <w:rFonts w:eastAsia="Times New Roman" w:cs="Times New Roman"/>
                <w:lang w:eastAsia="sv-SE"/>
              </w:rPr>
            </w:pPr>
          </w:p>
        </w:tc>
        <w:tc>
          <w:tcPr>
            <w:tcW w:w="840" w:type="dxa"/>
            <w:tcBorders>
              <w:top w:val="nil"/>
              <w:left w:val="nil"/>
              <w:bottom w:val="nil"/>
              <w:right w:val="nil"/>
            </w:tcBorders>
            <w:shd w:val="clear" w:color="auto" w:fill="auto"/>
            <w:noWrap/>
            <w:vAlign w:val="bottom"/>
            <w:hideMark/>
          </w:tcPr>
          <w:p w14:paraId="1761FD86" w14:textId="77777777" w:rsidR="00A23F7A" w:rsidRPr="00DD41FC" w:rsidRDefault="00A23F7A" w:rsidP="00B5765E">
            <w:pPr>
              <w:rPr>
                <w:rFonts w:eastAsia="Times New Roman" w:cs="Times New Roman"/>
                <w:lang w:eastAsia="sv-SE"/>
              </w:rPr>
            </w:pPr>
          </w:p>
        </w:tc>
      </w:tr>
      <w:tr w:rsidR="00A23F7A" w:rsidRPr="00DD41FC" w14:paraId="4732D724" w14:textId="77777777" w:rsidTr="00B5765E">
        <w:trPr>
          <w:trHeight w:val="180"/>
        </w:trPr>
        <w:tc>
          <w:tcPr>
            <w:tcW w:w="640" w:type="dxa"/>
            <w:tcBorders>
              <w:top w:val="nil"/>
              <w:left w:val="nil"/>
              <w:bottom w:val="nil"/>
              <w:right w:val="nil"/>
            </w:tcBorders>
            <w:shd w:val="clear" w:color="auto" w:fill="auto"/>
            <w:noWrap/>
            <w:vAlign w:val="bottom"/>
            <w:hideMark/>
          </w:tcPr>
          <w:p w14:paraId="4DB1372E" w14:textId="77777777" w:rsidR="00A23F7A" w:rsidRPr="00DD41FC" w:rsidRDefault="00A23F7A" w:rsidP="00B5765E">
            <w:pPr>
              <w:rPr>
                <w:rFonts w:eastAsia="Times New Roman" w:cs="Times New Roman"/>
                <w:lang w:eastAsia="sv-SE"/>
              </w:rPr>
            </w:pPr>
          </w:p>
        </w:tc>
        <w:tc>
          <w:tcPr>
            <w:tcW w:w="760" w:type="dxa"/>
            <w:tcBorders>
              <w:top w:val="nil"/>
              <w:left w:val="nil"/>
              <w:bottom w:val="nil"/>
              <w:right w:val="nil"/>
            </w:tcBorders>
            <w:shd w:val="clear" w:color="auto" w:fill="auto"/>
            <w:noWrap/>
            <w:vAlign w:val="bottom"/>
            <w:hideMark/>
          </w:tcPr>
          <w:p w14:paraId="229EC923" w14:textId="77777777" w:rsidR="00A23F7A" w:rsidRPr="00DD41FC" w:rsidRDefault="00A23F7A" w:rsidP="00B5765E">
            <w:pPr>
              <w:rPr>
                <w:rFonts w:eastAsia="Times New Roman" w:cs="Times New Roman"/>
                <w:lang w:eastAsia="sv-SE"/>
              </w:rPr>
            </w:pPr>
          </w:p>
        </w:tc>
        <w:tc>
          <w:tcPr>
            <w:tcW w:w="780" w:type="dxa"/>
            <w:tcBorders>
              <w:top w:val="nil"/>
              <w:left w:val="nil"/>
              <w:bottom w:val="nil"/>
              <w:right w:val="nil"/>
            </w:tcBorders>
            <w:shd w:val="clear" w:color="auto" w:fill="auto"/>
            <w:noWrap/>
            <w:vAlign w:val="bottom"/>
            <w:hideMark/>
          </w:tcPr>
          <w:p w14:paraId="40970CFF" w14:textId="77777777" w:rsidR="00A23F7A" w:rsidRPr="00DD41FC" w:rsidRDefault="00A23F7A" w:rsidP="00B5765E">
            <w:pPr>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7DDA5ED6" w14:textId="77777777" w:rsidR="00A23F7A" w:rsidRPr="00DD41FC" w:rsidRDefault="00A23F7A" w:rsidP="00B5765E">
            <w:pPr>
              <w:rPr>
                <w:rFonts w:eastAsia="Times New Roman" w:cs="Times New Roman"/>
                <w:lang w:eastAsia="sv-SE"/>
              </w:rPr>
            </w:pPr>
          </w:p>
        </w:tc>
        <w:tc>
          <w:tcPr>
            <w:tcW w:w="1020" w:type="dxa"/>
            <w:tcBorders>
              <w:top w:val="nil"/>
              <w:left w:val="nil"/>
              <w:bottom w:val="nil"/>
              <w:right w:val="nil"/>
            </w:tcBorders>
            <w:shd w:val="clear" w:color="auto" w:fill="auto"/>
            <w:noWrap/>
            <w:vAlign w:val="bottom"/>
            <w:hideMark/>
          </w:tcPr>
          <w:p w14:paraId="3D752D88" w14:textId="77777777" w:rsidR="00A23F7A" w:rsidRPr="00DD41FC" w:rsidRDefault="00A23F7A" w:rsidP="00B5765E">
            <w:pPr>
              <w:rPr>
                <w:rFonts w:eastAsia="Times New Roman" w:cs="Times New Roman"/>
                <w:lang w:eastAsia="sv-SE"/>
              </w:rPr>
            </w:pPr>
          </w:p>
        </w:tc>
        <w:tc>
          <w:tcPr>
            <w:tcW w:w="1060" w:type="dxa"/>
            <w:tcBorders>
              <w:top w:val="nil"/>
              <w:left w:val="nil"/>
              <w:bottom w:val="nil"/>
              <w:right w:val="nil"/>
            </w:tcBorders>
            <w:shd w:val="clear" w:color="auto" w:fill="auto"/>
            <w:noWrap/>
            <w:vAlign w:val="bottom"/>
            <w:hideMark/>
          </w:tcPr>
          <w:p w14:paraId="53608290" w14:textId="77777777" w:rsidR="00A23F7A" w:rsidRPr="00DD41FC" w:rsidRDefault="00A23F7A" w:rsidP="00B5765E">
            <w:pPr>
              <w:rPr>
                <w:rFonts w:eastAsia="Times New Roman" w:cs="Times New Roman"/>
                <w:lang w:eastAsia="sv-SE"/>
              </w:rPr>
            </w:pPr>
          </w:p>
        </w:tc>
        <w:tc>
          <w:tcPr>
            <w:tcW w:w="840" w:type="dxa"/>
            <w:tcBorders>
              <w:top w:val="nil"/>
              <w:left w:val="nil"/>
              <w:bottom w:val="nil"/>
              <w:right w:val="nil"/>
            </w:tcBorders>
            <w:shd w:val="clear" w:color="auto" w:fill="auto"/>
            <w:noWrap/>
            <w:vAlign w:val="bottom"/>
            <w:hideMark/>
          </w:tcPr>
          <w:p w14:paraId="387DA515" w14:textId="77777777" w:rsidR="00A23F7A" w:rsidRPr="00DD41FC" w:rsidRDefault="00A23F7A" w:rsidP="00B5765E">
            <w:pPr>
              <w:rPr>
                <w:rFonts w:eastAsia="Times New Roman" w:cs="Times New Roman"/>
                <w:lang w:eastAsia="sv-SE"/>
              </w:rPr>
            </w:pPr>
          </w:p>
        </w:tc>
      </w:tr>
      <w:tr w:rsidR="00A23F7A" w:rsidRPr="00DD41FC" w14:paraId="263E7EA9" w14:textId="77777777" w:rsidTr="00B5765E">
        <w:trPr>
          <w:trHeight w:val="180"/>
        </w:trPr>
        <w:tc>
          <w:tcPr>
            <w:tcW w:w="640" w:type="dxa"/>
            <w:tcBorders>
              <w:top w:val="nil"/>
              <w:left w:val="nil"/>
              <w:bottom w:val="nil"/>
              <w:right w:val="nil"/>
            </w:tcBorders>
            <w:shd w:val="clear" w:color="auto" w:fill="auto"/>
            <w:noWrap/>
            <w:vAlign w:val="bottom"/>
            <w:hideMark/>
          </w:tcPr>
          <w:p w14:paraId="047468FB"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3 </w:t>
            </w:r>
          </w:p>
        </w:tc>
        <w:tc>
          <w:tcPr>
            <w:tcW w:w="760" w:type="dxa"/>
            <w:tcBorders>
              <w:top w:val="nil"/>
              <w:left w:val="nil"/>
              <w:bottom w:val="nil"/>
              <w:right w:val="nil"/>
            </w:tcBorders>
            <w:shd w:val="clear" w:color="auto" w:fill="auto"/>
            <w:noWrap/>
            <w:vAlign w:val="bottom"/>
            <w:hideMark/>
          </w:tcPr>
          <w:p w14:paraId="00EC240D"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25 </w:t>
            </w:r>
          </w:p>
        </w:tc>
        <w:tc>
          <w:tcPr>
            <w:tcW w:w="780" w:type="dxa"/>
            <w:tcBorders>
              <w:top w:val="nil"/>
              <w:left w:val="nil"/>
              <w:bottom w:val="nil"/>
              <w:right w:val="nil"/>
            </w:tcBorders>
            <w:shd w:val="clear" w:color="auto" w:fill="auto"/>
            <w:noWrap/>
            <w:vAlign w:val="bottom"/>
            <w:hideMark/>
          </w:tcPr>
          <w:p w14:paraId="7E2FC968"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116 </w:t>
            </w:r>
          </w:p>
        </w:tc>
        <w:tc>
          <w:tcPr>
            <w:tcW w:w="920" w:type="dxa"/>
            <w:tcBorders>
              <w:top w:val="nil"/>
              <w:left w:val="nil"/>
              <w:bottom w:val="nil"/>
              <w:right w:val="nil"/>
            </w:tcBorders>
            <w:shd w:val="clear" w:color="auto" w:fill="auto"/>
            <w:noWrap/>
            <w:vAlign w:val="bottom"/>
            <w:hideMark/>
          </w:tcPr>
          <w:p w14:paraId="0A4E8DF3"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46 </w:t>
            </w:r>
          </w:p>
        </w:tc>
        <w:tc>
          <w:tcPr>
            <w:tcW w:w="1020" w:type="dxa"/>
            <w:tcBorders>
              <w:top w:val="nil"/>
              <w:left w:val="nil"/>
              <w:bottom w:val="nil"/>
              <w:right w:val="nil"/>
            </w:tcBorders>
            <w:shd w:val="clear" w:color="auto" w:fill="auto"/>
            <w:noWrap/>
            <w:vAlign w:val="bottom"/>
            <w:hideMark/>
          </w:tcPr>
          <w:p w14:paraId="02A86957"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1060" w:type="dxa"/>
            <w:tcBorders>
              <w:top w:val="nil"/>
              <w:left w:val="nil"/>
              <w:bottom w:val="nil"/>
              <w:right w:val="nil"/>
            </w:tcBorders>
            <w:shd w:val="clear" w:color="auto" w:fill="auto"/>
            <w:noWrap/>
            <w:vAlign w:val="bottom"/>
            <w:hideMark/>
          </w:tcPr>
          <w:p w14:paraId="11DDDBB7"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840" w:type="dxa"/>
            <w:tcBorders>
              <w:top w:val="nil"/>
              <w:left w:val="nil"/>
              <w:bottom w:val="nil"/>
              <w:right w:val="nil"/>
            </w:tcBorders>
            <w:shd w:val="clear" w:color="auto" w:fill="auto"/>
            <w:noWrap/>
            <w:vAlign w:val="bottom"/>
            <w:hideMark/>
          </w:tcPr>
          <w:p w14:paraId="0742BC4D"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918 </w:t>
            </w:r>
          </w:p>
        </w:tc>
      </w:tr>
      <w:tr w:rsidR="00A23F7A" w:rsidRPr="00DD41FC" w14:paraId="1D9ECEA5" w14:textId="77777777" w:rsidTr="00B5765E">
        <w:trPr>
          <w:trHeight w:val="180"/>
        </w:trPr>
        <w:tc>
          <w:tcPr>
            <w:tcW w:w="640" w:type="dxa"/>
            <w:tcBorders>
              <w:top w:val="nil"/>
              <w:left w:val="nil"/>
              <w:bottom w:val="nil"/>
              <w:right w:val="nil"/>
            </w:tcBorders>
            <w:shd w:val="clear" w:color="auto" w:fill="auto"/>
            <w:noWrap/>
            <w:vAlign w:val="bottom"/>
            <w:hideMark/>
          </w:tcPr>
          <w:p w14:paraId="468DE512"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1 </w:t>
            </w:r>
          </w:p>
        </w:tc>
        <w:tc>
          <w:tcPr>
            <w:tcW w:w="760" w:type="dxa"/>
            <w:tcBorders>
              <w:top w:val="nil"/>
              <w:left w:val="nil"/>
              <w:bottom w:val="nil"/>
              <w:right w:val="nil"/>
            </w:tcBorders>
            <w:shd w:val="clear" w:color="auto" w:fill="auto"/>
            <w:noWrap/>
            <w:vAlign w:val="bottom"/>
            <w:hideMark/>
          </w:tcPr>
          <w:p w14:paraId="4C99CEE9"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68 </w:t>
            </w:r>
          </w:p>
        </w:tc>
        <w:tc>
          <w:tcPr>
            <w:tcW w:w="780" w:type="dxa"/>
            <w:tcBorders>
              <w:top w:val="nil"/>
              <w:left w:val="nil"/>
              <w:bottom w:val="nil"/>
              <w:right w:val="nil"/>
            </w:tcBorders>
            <w:shd w:val="clear" w:color="auto" w:fill="auto"/>
            <w:noWrap/>
            <w:vAlign w:val="bottom"/>
            <w:hideMark/>
          </w:tcPr>
          <w:p w14:paraId="43A3A5A6"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44 </w:t>
            </w:r>
          </w:p>
        </w:tc>
        <w:tc>
          <w:tcPr>
            <w:tcW w:w="920" w:type="dxa"/>
            <w:tcBorders>
              <w:top w:val="nil"/>
              <w:left w:val="nil"/>
              <w:bottom w:val="nil"/>
              <w:right w:val="nil"/>
            </w:tcBorders>
            <w:shd w:val="clear" w:color="auto" w:fill="auto"/>
            <w:noWrap/>
            <w:vAlign w:val="bottom"/>
            <w:hideMark/>
          </w:tcPr>
          <w:p w14:paraId="7816A572"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1020" w:type="dxa"/>
            <w:tcBorders>
              <w:top w:val="nil"/>
              <w:left w:val="nil"/>
              <w:bottom w:val="nil"/>
              <w:right w:val="nil"/>
            </w:tcBorders>
            <w:shd w:val="clear" w:color="auto" w:fill="auto"/>
            <w:noWrap/>
            <w:vAlign w:val="bottom"/>
            <w:hideMark/>
          </w:tcPr>
          <w:p w14:paraId="17D605F2"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1060" w:type="dxa"/>
            <w:tcBorders>
              <w:top w:val="nil"/>
              <w:left w:val="nil"/>
              <w:bottom w:val="nil"/>
              <w:right w:val="nil"/>
            </w:tcBorders>
            <w:shd w:val="clear" w:color="auto" w:fill="auto"/>
            <w:noWrap/>
            <w:vAlign w:val="bottom"/>
            <w:hideMark/>
          </w:tcPr>
          <w:p w14:paraId="08AECE63"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840" w:type="dxa"/>
            <w:tcBorders>
              <w:top w:val="nil"/>
              <w:left w:val="nil"/>
              <w:bottom w:val="nil"/>
              <w:right w:val="nil"/>
            </w:tcBorders>
            <w:shd w:val="clear" w:color="auto" w:fill="auto"/>
            <w:noWrap/>
            <w:vAlign w:val="bottom"/>
            <w:hideMark/>
          </w:tcPr>
          <w:p w14:paraId="35306BA8"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1 643 </w:t>
            </w:r>
          </w:p>
        </w:tc>
      </w:tr>
      <w:tr w:rsidR="00A23F7A" w:rsidRPr="00DD41FC" w14:paraId="5AF51BA7" w14:textId="77777777" w:rsidTr="00B5765E">
        <w:trPr>
          <w:trHeight w:val="180"/>
        </w:trPr>
        <w:tc>
          <w:tcPr>
            <w:tcW w:w="640" w:type="dxa"/>
            <w:tcBorders>
              <w:top w:val="nil"/>
              <w:left w:val="nil"/>
              <w:bottom w:val="nil"/>
              <w:right w:val="nil"/>
            </w:tcBorders>
            <w:shd w:val="clear" w:color="auto" w:fill="auto"/>
            <w:noWrap/>
            <w:vAlign w:val="bottom"/>
            <w:hideMark/>
          </w:tcPr>
          <w:p w14:paraId="706A55C6"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19 </w:t>
            </w:r>
          </w:p>
        </w:tc>
        <w:tc>
          <w:tcPr>
            <w:tcW w:w="760" w:type="dxa"/>
            <w:tcBorders>
              <w:top w:val="nil"/>
              <w:left w:val="nil"/>
              <w:bottom w:val="nil"/>
              <w:right w:val="nil"/>
            </w:tcBorders>
            <w:shd w:val="clear" w:color="auto" w:fill="auto"/>
            <w:noWrap/>
            <w:vAlign w:val="bottom"/>
            <w:hideMark/>
          </w:tcPr>
          <w:p w14:paraId="3A6971DC"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61 </w:t>
            </w:r>
          </w:p>
        </w:tc>
        <w:tc>
          <w:tcPr>
            <w:tcW w:w="780" w:type="dxa"/>
            <w:tcBorders>
              <w:top w:val="nil"/>
              <w:left w:val="nil"/>
              <w:bottom w:val="nil"/>
              <w:right w:val="nil"/>
            </w:tcBorders>
            <w:shd w:val="clear" w:color="auto" w:fill="auto"/>
            <w:noWrap/>
            <w:vAlign w:val="bottom"/>
            <w:hideMark/>
          </w:tcPr>
          <w:p w14:paraId="7A41D22B"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4 </w:t>
            </w:r>
          </w:p>
        </w:tc>
        <w:tc>
          <w:tcPr>
            <w:tcW w:w="920" w:type="dxa"/>
            <w:tcBorders>
              <w:top w:val="nil"/>
              <w:left w:val="nil"/>
              <w:bottom w:val="nil"/>
              <w:right w:val="nil"/>
            </w:tcBorders>
            <w:shd w:val="clear" w:color="auto" w:fill="auto"/>
            <w:noWrap/>
            <w:vAlign w:val="bottom"/>
            <w:hideMark/>
          </w:tcPr>
          <w:p w14:paraId="4A28C63D"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1 </w:t>
            </w:r>
          </w:p>
        </w:tc>
        <w:tc>
          <w:tcPr>
            <w:tcW w:w="1020" w:type="dxa"/>
            <w:tcBorders>
              <w:top w:val="nil"/>
              <w:left w:val="nil"/>
              <w:bottom w:val="nil"/>
              <w:right w:val="nil"/>
            </w:tcBorders>
            <w:shd w:val="clear" w:color="auto" w:fill="auto"/>
            <w:noWrap/>
            <w:vAlign w:val="bottom"/>
            <w:hideMark/>
          </w:tcPr>
          <w:p w14:paraId="1949ED80"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1060" w:type="dxa"/>
            <w:tcBorders>
              <w:top w:val="nil"/>
              <w:left w:val="nil"/>
              <w:bottom w:val="nil"/>
              <w:right w:val="nil"/>
            </w:tcBorders>
            <w:shd w:val="clear" w:color="auto" w:fill="auto"/>
            <w:noWrap/>
            <w:vAlign w:val="bottom"/>
            <w:hideMark/>
          </w:tcPr>
          <w:p w14:paraId="44290B16"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840" w:type="dxa"/>
            <w:tcBorders>
              <w:top w:val="nil"/>
              <w:left w:val="nil"/>
              <w:bottom w:val="nil"/>
              <w:right w:val="nil"/>
            </w:tcBorders>
            <w:shd w:val="clear" w:color="auto" w:fill="auto"/>
            <w:noWrap/>
            <w:vAlign w:val="bottom"/>
            <w:hideMark/>
          </w:tcPr>
          <w:p w14:paraId="759B1EAF"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525 </w:t>
            </w:r>
          </w:p>
        </w:tc>
      </w:tr>
      <w:tr w:rsidR="00A23F7A" w:rsidRPr="00DD41FC" w14:paraId="5E3D49B2" w14:textId="77777777" w:rsidTr="00B5765E">
        <w:trPr>
          <w:trHeight w:val="180"/>
        </w:trPr>
        <w:tc>
          <w:tcPr>
            <w:tcW w:w="640" w:type="dxa"/>
            <w:tcBorders>
              <w:top w:val="nil"/>
              <w:left w:val="nil"/>
              <w:bottom w:val="nil"/>
              <w:right w:val="nil"/>
            </w:tcBorders>
            <w:shd w:val="clear" w:color="auto" w:fill="auto"/>
            <w:noWrap/>
            <w:vAlign w:val="bottom"/>
            <w:hideMark/>
          </w:tcPr>
          <w:p w14:paraId="0832CE15"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2 </w:t>
            </w:r>
          </w:p>
        </w:tc>
        <w:tc>
          <w:tcPr>
            <w:tcW w:w="760" w:type="dxa"/>
            <w:tcBorders>
              <w:top w:val="nil"/>
              <w:left w:val="nil"/>
              <w:bottom w:val="nil"/>
              <w:right w:val="nil"/>
            </w:tcBorders>
            <w:shd w:val="clear" w:color="auto" w:fill="auto"/>
            <w:noWrap/>
            <w:vAlign w:val="bottom"/>
            <w:hideMark/>
          </w:tcPr>
          <w:p w14:paraId="2018AB23"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780" w:type="dxa"/>
            <w:tcBorders>
              <w:top w:val="nil"/>
              <w:left w:val="nil"/>
              <w:bottom w:val="nil"/>
              <w:right w:val="nil"/>
            </w:tcBorders>
            <w:shd w:val="clear" w:color="auto" w:fill="auto"/>
            <w:noWrap/>
            <w:vAlign w:val="bottom"/>
            <w:hideMark/>
          </w:tcPr>
          <w:p w14:paraId="6D6A1755"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100 </w:t>
            </w:r>
          </w:p>
        </w:tc>
        <w:tc>
          <w:tcPr>
            <w:tcW w:w="920" w:type="dxa"/>
            <w:tcBorders>
              <w:top w:val="nil"/>
              <w:left w:val="nil"/>
              <w:bottom w:val="nil"/>
              <w:right w:val="nil"/>
            </w:tcBorders>
            <w:shd w:val="clear" w:color="auto" w:fill="auto"/>
            <w:noWrap/>
            <w:vAlign w:val="bottom"/>
            <w:hideMark/>
          </w:tcPr>
          <w:p w14:paraId="1A0E0BDF"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30 </w:t>
            </w:r>
          </w:p>
        </w:tc>
        <w:tc>
          <w:tcPr>
            <w:tcW w:w="1020" w:type="dxa"/>
            <w:tcBorders>
              <w:top w:val="nil"/>
              <w:left w:val="nil"/>
              <w:bottom w:val="nil"/>
              <w:right w:val="nil"/>
            </w:tcBorders>
            <w:shd w:val="clear" w:color="auto" w:fill="auto"/>
            <w:noWrap/>
            <w:vAlign w:val="bottom"/>
            <w:hideMark/>
          </w:tcPr>
          <w:p w14:paraId="27EA2462"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1060" w:type="dxa"/>
            <w:tcBorders>
              <w:top w:val="nil"/>
              <w:left w:val="nil"/>
              <w:bottom w:val="nil"/>
              <w:right w:val="nil"/>
            </w:tcBorders>
            <w:shd w:val="clear" w:color="auto" w:fill="auto"/>
            <w:noWrap/>
            <w:vAlign w:val="bottom"/>
            <w:hideMark/>
          </w:tcPr>
          <w:p w14:paraId="5C828A2F"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840" w:type="dxa"/>
            <w:tcBorders>
              <w:top w:val="nil"/>
              <w:left w:val="nil"/>
              <w:bottom w:val="nil"/>
              <w:right w:val="nil"/>
            </w:tcBorders>
            <w:shd w:val="clear" w:color="auto" w:fill="auto"/>
            <w:noWrap/>
            <w:vAlign w:val="bottom"/>
            <w:hideMark/>
          </w:tcPr>
          <w:p w14:paraId="16FC0AF6"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701 </w:t>
            </w:r>
          </w:p>
        </w:tc>
      </w:tr>
      <w:tr w:rsidR="00A23F7A" w:rsidRPr="00DD41FC" w14:paraId="4898ECD3" w14:textId="77777777" w:rsidTr="00B5765E">
        <w:trPr>
          <w:trHeight w:val="180"/>
        </w:trPr>
        <w:tc>
          <w:tcPr>
            <w:tcW w:w="640" w:type="dxa"/>
            <w:tcBorders>
              <w:top w:val="nil"/>
              <w:left w:val="nil"/>
              <w:bottom w:val="nil"/>
              <w:right w:val="nil"/>
            </w:tcBorders>
            <w:shd w:val="clear" w:color="auto" w:fill="auto"/>
            <w:noWrap/>
            <w:vAlign w:val="bottom"/>
            <w:hideMark/>
          </w:tcPr>
          <w:p w14:paraId="704112B2"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5 </w:t>
            </w:r>
          </w:p>
        </w:tc>
        <w:tc>
          <w:tcPr>
            <w:tcW w:w="760" w:type="dxa"/>
            <w:tcBorders>
              <w:top w:val="nil"/>
              <w:left w:val="nil"/>
              <w:bottom w:val="nil"/>
              <w:right w:val="nil"/>
            </w:tcBorders>
            <w:shd w:val="clear" w:color="auto" w:fill="auto"/>
            <w:noWrap/>
            <w:vAlign w:val="bottom"/>
            <w:hideMark/>
          </w:tcPr>
          <w:p w14:paraId="0B771920"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61 </w:t>
            </w:r>
          </w:p>
        </w:tc>
        <w:tc>
          <w:tcPr>
            <w:tcW w:w="780" w:type="dxa"/>
            <w:tcBorders>
              <w:top w:val="nil"/>
              <w:left w:val="nil"/>
              <w:bottom w:val="nil"/>
              <w:right w:val="nil"/>
            </w:tcBorders>
            <w:shd w:val="clear" w:color="auto" w:fill="auto"/>
            <w:noWrap/>
            <w:vAlign w:val="bottom"/>
            <w:hideMark/>
          </w:tcPr>
          <w:p w14:paraId="730B87CF"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806 </w:t>
            </w:r>
          </w:p>
        </w:tc>
        <w:tc>
          <w:tcPr>
            <w:tcW w:w="920" w:type="dxa"/>
            <w:tcBorders>
              <w:top w:val="nil"/>
              <w:left w:val="nil"/>
              <w:bottom w:val="nil"/>
              <w:right w:val="nil"/>
            </w:tcBorders>
            <w:shd w:val="clear" w:color="auto" w:fill="auto"/>
            <w:noWrap/>
            <w:vAlign w:val="bottom"/>
            <w:hideMark/>
          </w:tcPr>
          <w:p w14:paraId="1C661054"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73 </w:t>
            </w:r>
          </w:p>
        </w:tc>
        <w:tc>
          <w:tcPr>
            <w:tcW w:w="1020" w:type="dxa"/>
            <w:tcBorders>
              <w:top w:val="nil"/>
              <w:left w:val="nil"/>
              <w:bottom w:val="nil"/>
              <w:right w:val="nil"/>
            </w:tcBorders>
            <w:shd w:val="clear" w:color="auto" w:fill="auto"/>
            <w:noWrap/>
            <w:vAlign w:val="bottom"/>
            <w:hideMark/>
          </w:tcPr>
          <w:p w14:paraId="128D315F"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1060" w:type="dxa"/>
            <w:tcBorders>
              <w:top w:val="nil"/>
              <w:left w:val="nil"/>
              <w:bottom w:val="nil"/>
              <w:right w:val="nil"/>
            </w:tcBorders>
            <w:shd w:val="clear" w:color="auto" w:fill="auto"/>
            <w:noWrap/>
            <w:vAlign w:val="bottom"/>
            <w:hideMark/>
          </w:tcPr>
          <w:p w14:paraId="4DABCE98"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840" w:type="dxa"/>
            <w:tcBorders>
              <w:top w:val="nil"/>
              <w:left w:val="nil"/>
              <w:bottom w:val="nil"/>
              <w:right w:val="nil"/>
            </w:tcBorders>
            <w:shd w:val="clear" w:color="auto" w:fill="auto"/>
            <w:noWrap/>
            <w:vAlign w:val="bottom"/>
            <w:hideMark/>
          </w:tcPr>
          <w:p w14:paraId="53218931"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2 299 </w:t>
            </w:r>
          </w:p>
        </w:tc>
      </w:tr>
      <w:tr w:rsidR="00A23F7A" w:rsidRPr="00DD41FC" w14:paraId="49D2AA0D" w14:textId="77777777" w:rsidTr="00B5765E">
        <w:trPr>
          <w:trHeight w:val="180"/>
        </w:trPr>
        <w:tc>
          <w:tcPr>
            <w:tcW w:w="640" w:type="dxa"/>
            <w:tcBorders>
              <w:top w:val="nil"/>
              <w:left w:val="nil"/>
              <w:bottom w:val="nil"/>
              <w:right w:val="nil"/>
            </w:tcBorders>
            <w:shd w:val="clear" w:color="auto" w:fill="auto"/>
            <w:noWrap/>
            <w:vAlign w:val="bottom"/>
            <w:hideMark/>
          </w:tcPr>
          <w:p w14:paraId="2DC23431"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176 </w:t>
            </w:r>
          </w:p>
        </w:tc>
        <w:tc>
          <w:tcPr>
            <w:tcW w:w="760" w:type="dxa"/>
            <w:tcBorders>
              <w:top w:val="nil"/>
              <w:left w:val="nil"/>
              <w:bottom w:val="nil"/>
              <w:right w:val="nil"/>
            </w:tcBorders>
            <w:shd w:val="clear" w:color="auto" w:fill="auto"/>
            <w:noWrap/>
            <w:vAlign w:val="bottom"/>
            <w:hideMark/>
          </w:tcPr>
          <w:p w14:paraId="0E5917F7"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38 </w:t>
            </w:r>
          </w:p>
        </w:tc>
        <w:tc>
          <w:tcPr>
            <w:tcW w:w="780" w:type="dxa"/>
            <w:tcBorders>
              <w:top w:val="nil"/>
              <w:left w:val="nil"/>
              <w:bottom w:val="nil"/>
              <w:right w:val="nil"/>
            </w:tcBorders>
            <w:shd w:val="clear" w:color="auto" w:fill="auto"/>
            <w:noWrap/>
            <w:vAlign w:val="bottom"/>
            <w:hideMark/>
          </w:tcPr>
          <w:p w14:paraId="0AF9223F"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920" w:type="dxa"/>
            <w:tcBorders>
              <w:top w:val="nil"/>
              <w:left w:val="nil"/>
              <w:bottom w:val="nil"/>
              <w:right w:val="nil"/>
            </w:tcBorders>
            <w:shd w:val="clear" w:color="auto" w:fill="auto"/>
            <w:noWrap/>
            <w:vAlign w:val="bottom"/>
            <w:hideMark/>
          </w:tcPr>
          <w:p w14:paraId="12A37141"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6 </w:t>
            </w:r>
          </w:p>
        </w:tc>
        <w:tc>
          <w:tcPr>
            <w:tcW w:w="1020" w:type="dxa"/>
            <w:tcBorders>
              <w:top w:val="nil"/>
              <w:left w:val="nil"/>
              <w:bottom w:val="nil"/>
              <w:right w:val="nil"/>
            </w:tcBorders>
            <w:shd w:val="clear" w:color="auto" w:fill="auto"/>
            <w:noWrap/>
            <w:vAlign w:val="bottom"/>
            <w:hideMark/>
          </w:tcPr>
          <w:p w14:paraId="233C7E17"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1060" w:type="dxa"/>
            <w:tcBorders>
              <w:top w:val="nil"/>
              <w:left w:val="nil"/>
              <w:bottom w:val="nil"/>
              <w:right w:val="nil"/>
            </w:tcBorders>
            <w:shd w:val="clear" w:color="auto" w:fill="auto"/>
            <w:noWrap/>
            <w:vAlign w:val="bottom"/>
            <w:hideMark/>
          </w:tcPr>
          <w:p w14:paraId="62BE0A07"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840" w:type="dxa"/>
            <w:tcBorders>
              <w:top w:val="nil"/>
              <w:left w:val="nil"/>
              <w:bottom w:val="nil"/>
              <w:right w:val="nil"/>
            </w:tcBorders>
            <w:shd w:val="clear" w:color="auto" w:fill="auto"/>
            <w:noWrap/>
            <w:vAlign w:val="bottom"/>
            <w:hideMark/>
          </w:tcPr>
          <w:p w14:paraId="2F9387EF"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2 574 </w:t>
            </w:r>
          </w:p>
        </w:tc>
      </w:tr>
      <w:tr w:rsidR="00A23F7A" w:rsidRPr="00DD41FC" w14:paraId="2952290C" w14:textId="77777777" w:rsidTr="00B5765E">
        <w:trPr>
          <w:trHeight w:val="180"/>
        </w:trPr>
        <w:tc>
          <w:tcPr>
            <w:tcW w:w="640" w:type="dxa"/>
            <w:tcBorders>
              <w:top w:val="nil"/>
              <w:left w:val="nil"/>
              <w:bottom w:val="nil"/>
              <w:right w:val="nil"/>
            </w:tcBorders>
            <w:shd w:val="clear" w:color="auto" w:fill="auto"/>
            <w:noWrap/>
            <w:vAlign w:val="bottom"/>
            <w:hideMark/>
          </w:tcPr>
          <w:p w14:paraId="31D2807A"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130 </w:t>
            </w:r>
          </w:p>
        </w:tc>
        <w:tc>
          <w:tcPr>
            <w:tcW w:w="760" w:type="dxa"/>
            <w:tcBorders>
              <w:top w:val="nil"/>
              <w:left w:val="nil"/>
              <w:bottom w:val="nil"/>
              <w:right w:val="nil"/>
            </w:tcBorders>
            <w:shd w:val="clear" w:color="auto" w:fill="auto"/>
            <w:noWrap/>
            <w:vAlign w:val="bottom"/>
            <w:hideMark/>
          </w:tcPr>
          <w:p w14:paraId="7397944B"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780" w:type="dxa"/>
            <w:tcBorders>
              <w:top w:val="nil"/>
              <w:left w:val="nil"/>
              <w:bottom w:val="nil"/>
              <w:right w:val="nil"/>
            </w:tcBorders>
            <w:shd w:val="clear" w:color="auto" w:fill="auto"/>
            <w:noWrap/>
            <w:vAlign w:val="bottom"/>
            <w:hideMark/>
          </w:tcPr>
          <w:p w14:paraId="1921087F"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22 </w:t>
            </w:r>
          </w:p>
        </w:tc>
        <w:tc>
          <w:tcPr>
            <w:tcW w:w="920" w:type="dxa"/>
            <w:tcBorders>
              <w:top w:val="nil"/>
              <w:left w:val="nil"/>
              <w:bottom w:val="nil"/>
              <w:right w:val="nil"/>
            </w:tcBorders>
            <w:shd w:val="clear" w:color="auto" w:fill="auto"/>
            <w:noWrap/>
            <w:vAlign w:val="bottom"/>
            <w:hideMark/>
          </w:tcPr>
          <w:p w14:paraId="234F9E5F"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68 </w:t>
            </w:r>
          </w:p>
        </w:tc>
        <w:tc>
          <w:tcPr>
            <w:tcW w:w="1020" w:type="dxa"/>
            <w:tcBorders>
              <w:top w:val="nil"/>
              <w:left w:val="nil"/>
              <w:bottom w:val="nil"/>
              <w:right w:val="nil"/>
            </w:tcBorders>
            <w:shd w:val="clear" w:color="auto" w:fill="auto"/>
            <w:noWrap/>
            <w:vAlign w:val="bottom"/>
            <w:hideMark/>
          </w:tcPr>
          <w:p w14:paraId="407B58C3"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1060" w:type="dxa"/>
            <w:tcBorders>
              <w:top w:val="nil"/>
              <w:left w:val="nil"/>
              <w:bottom w:val="nil"/>
              <w:right w:val="nil"/>
            </w:tcBorders>
            <w:shd w:val="clear" w:color="auto" w:fill="auto"/>
            <w:noWrap/>
            <w:vAlign w:val="bottom"/>
            <w:hideMark/>
          </w:tcPr>
          <w:p w14:paraId="5708F7CC"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840" w:type="dxa"/>
            <w:tcBorders>
              <w:top w:val="nil"/>
              <w:left w:val="nil"/>
              <w:bottom w:val="nil"/>
              <w:right w:val="nil"/>
            </w:tcBorders>
            <w:shd w:val="clear" w:color="auto" w:fill="auto"/>
            <w:noWrap/>
            <w:vAlign w:val="bottom"/>
            <w:hideMark/>
          </w:tcPr>
          <w:p w14:paraId="0E17277A"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3 710 </w:t>
            </w:r>
          </w:p>
        </w:tc>
      </w:tr>
      <w:tr w:rsidR="00A23F7A" w:rsidRPr="00DD41FC" w14:paraId="474038A8" w14:textId="77777777" w:rsidTr="00B5765E">
        <w:trPr>
          <w:trHeight w:val="180"/>
        </w:trPr>
        <w:tc>
          <w:tcPr>
            <w:tcW w:w="640" w:type="dxa"/>
            <w:tcBorders>
              <w:top w:val="nil"/>
              <w:left w:val="nil"/>
              <w:bottom w:val="nil"/>
              <w:right w:val="nil"/>
            </w:tcBorders>
            <w:shd w:val="clear" w:color="auto" w:fill="auto"/>
            <w:noWrap/>
            <w:vAlign w:val="bottom"/>
            <w:hideMark/>
          </w:tcPr>
          <w:p w14:paraId="4FFD6DE7" w14:textId="77777777" w:rsidR="00A23F7A" w:rsidRPr="00DD41FC" w:rsidRDefault="00A23F7A" w:rsidP="00B5765E">
            <w:pPr>
              <w:jc w:val="right"/>
              <w:rPr>
                <w:rFonts w:ascii="Arial" w:eastAsia="Times New Roman" w:hAnsi="Arial" w:cs="Arial"/>
                <w:sz w:val="14"/>
                <w:szCs w:val="14"/>
                <w:lang w:eastAsia="sv-SE"/>
              </w:rPr>
            </w:pPr>
          </w:p>
        </w:tc>
        <w:tc>
          <w:tcPr>
            <w:tcW w:w="760" w:type="dxa"/>
            <w:tcBorders>
              <w:top w:val="nil"/>
              <w:left w:val="nil"/>
              <w:bottom w:val="nil"/>
              <w:right w:val="nil"/>
            </w:tcBorders>
            <w:shd w:val="clear" w:color="auto" w:fill="auto"/>
            <w:noWrap/>
            <w:vAlign w:val="bottom"/>
            <w:hideMark/>
          </w:tcPr>
          <w:p w14:paraId="486E07C4" w14:textId="77777777" w:rsidR="00A23F7A" w:rsidRPr="00DD41FC" w:rsidRDefault="00A23F7A" w:rsidP="00B5765E">
            <w:pPr>
              <w:rPr>
                <w:rFonts w:eastAsia="Times New Roman" w:cs="Times New Roman"/>
                <w:lang w:eastAsia="sv-SE"/>
              </w:rPr>
            </w:pPr>
          </w:p>
        </w:tc>
        <w:tc>
          <w:tcPr>
            <w:tcW w:w="780" w:type="dxa"/>
            <w:tcBorders>
              <w:top w:val="nil"/>
              <w:left w:val="nil"/>
              <w:bottom w:val="nil"/>
              <w:right w:val="nil"/>
            </w:tcBorders>
            <w:shd w:val="clear" w:color="auto" w:fill="auto"/>
            <w:noWrap/>
            <w:vAlign w:val="bottom"/>
            <w:hideMark/>
          </w:tcPr>
          <w:p w14:paraId="402CC3AB" w14:textId="77777777" w:rsidR="00A23F7A" w:rsidRPr="00DD41FC" w:rsidRDefault="00A23F7A" w:rsidP="00B5765E">
            <w:pPr>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105B4C51" w14:textId="77777777" w:rsidR="00A23F7A" w:rsidRPr="00DD41FC" w:rsidRDefault="00A23F7A" w:rsidP="00B5765E">
            <w:pPr>
              <w:rPr>
                <w:rFonts w:eastAsia="Times New Roman" w:cs="Times New Roman"/>
                <w:lang w:eastAsia="sv-SE"/>
              </w:rPr>
            </w:pPr>
          </w:p>
        </w:tc>
        <w:tc>
          <w:tcPr>
            <w:tcW w:w="1020" w:type="dxa"/>
            <w:tcBorders>
              <w:top w:val="nil"/>
              <w:left w:val="nil"/>
              <w:bottom w:val="nil"/>
              <w:right w:val="nil"/>
            </w:tcBorders>
            <w:shd w:val="clear" w:color="auto" w:fill="auto"/>
            <w:noWrap/>
            <w:vAlign w:val="bottom"/>
            <w:hideMark/>
          </w:tcPr>
          <w:p w14:paraId="198B870F" w14:textId="77777777" w:rsidR="00A23F7A" w:rsidRPr="00DD41FC" w:rsidRDefault="00A23F7A" w:rsidP="00B5765E">
            <w:pPr>
              <w:rPr>
                <w:rFonts w:eastAsia="Times New Roman" w:cs="Times New Roman"/>
                <w:lang w:eastAsia="sv-SE"/>
              </w:rPr>
            </w:pPr>
          </w:p>
        </w:tc>
        <w:tc>
          <w:tcPr>
            <w:tcW w:w="1060" w:type="dxa"/>
            <w:tcBorders>
              <w:top w:val="nil"/>
              <w:left w:val="nil"/>
              <w:bottom w:val="nil"/>
              <w:right w:val="nil"/>
            </w:tcBorders>
            <w:shd w:val="clear" w:color="auto" w:fill="auto"/>
            <w:noWrap/>
            <w:vAlign w:val="bottom"/>
            <w:hideMark/>
          </w:tcPr>
          <w:p w14:paraId="18C916CE" w14:textId="77777777" w:rsidR="00A23F7A" w:rsidRPr="00DD41FC" w:rsidRDefault="00A23F7A" w:rsidP="00B5765E">
            <w:pPr>
              <w:rPr>
                <w:rFonts w:eastAsia="Times New Roman" w:cs="Times New Roman"/>
                <w:lang w:eastAsia="sv-SE"/>
              </w:rPr>
            </w:pPr>
          </w:p>
        </w:tc>
        <w:tc>
          <w:tcPr>
            <w:tcW w:w="840" w:type="dxa"/>
            <w:tcBorders>
              <w:top w:val="nil"/>
              <w:left w:val="nil"/>
              <w:bottom w:val="nil"/>
              <w:right w:val="nil"/>
            </w:tcBorders>
            <w:shd w:val="clear" w:color="auto" w:fill="auto"/>
            <w:noWrap/>
            <w:vAlign w:val="bottom"/>
            <w:hideMark/>
          </w:tcPr>
          <w:p w14:paraId="757C93D5" w14:textId="77777777" w:rsidR="00A23F7A" w:rsidRPr="00DD41FC" w:rsidRDefault="00A23F7A" w:rsidP="00B5765E">
            <w:pPr>
              <w:rPr>
                <w:rFonts w:eastAsia="Times New Roman" w:cs="Times New Roman"/>
                <w:lang w:eastAsia="sv-SE"/>
              </w:rPr>
            </w:pPr>
          </w:p>
        </w:tc>
      </w:tr>
      <w:tr w:rsidR="00A23F7A" w:rsidRPr="00DD41FC" w14:paraId="098FCC48" w14:textId="77777777" w:rsidTr="00B5765E">
        <w:trPr>
          <w:trHeight w:val="180"/>
        </w:trPr>
        <w:tc>
          <w:tcPr>
            <w:tcW w:w="640" w:type="dxa"/>
            <w:tcBorders>
              <w:top w:val="nil"/>
              <w:left w:val="nil"/>
              <w:bottom w:val="nil"/>
              <w:right w:val="nil"/>
            </w:tcBorders>
            <w:shd w:val="clear" w:color="auto" w:fill="auto"/>
            <w:noWrap/>
            <w:vAlign w:val="bottom"/>
            <w:hideMark/>
          </w:tcPr>
          <w:p w14:paraId="05CA5CA0"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336 </w:t>
            </w:r>
          </w:p>
        </w:tc>
        <w:tc>
          <w:tcPr>
            <w:tcW w:w="760" w:type="dxa"/>
            <w:tcBorders>
              <w:top w:val="nil"/>
              <w:left w:val="nil"/>
              <w:bottom w:val="nil"/>
              <w:right w:val="nil"/>
            </w:tcBorders>
            <w:shd w:val="clear" w:color="auto" w:fill="auto"/>
            <w:noWrap/>
            <w:vAlign w:val="bottom"/>
            <w:hideMark/>
          </w:tcPr>
          <w:p w14:paraId="3F502690"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253 </w:t>
            </w:r>
          </w:p>
        </w:tc>
        <w:tc>
          <w:tcPr>
            <w:tcW w:w="780" w:type="dxa"/>
            <w:tcBorders>
              <w:top w:val="nil"/>
              <w:left w:val="nil"/>
              <w:bottom w:val="nil"/>
              <w:right w:val="nil"/>
            </w:tcBorders>
            <w:shd w:val="clear" w:color="auto" w:fill="auto"/>
            <w:noWrap/>
            <w:vAlign w:val="bottom"/>
            <w:hideMark/>
          </w:tcPr>
          <w:p w14:paraId="00E4443F"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1 092 </w:t>
            </w:r>
          </w:p>
        </w:tc>
        <w:tc>
          <w:tcPr>
            <w:tcW w:w="920" w:type="dxa"/>
            <w:tcBorders>
              <w:top w:val="nil"/>
              <w:left w:val="nil"/>
              <w:bottom w:val="nil"/>
              <w:right w:val="nil"/>
            </w:tcBorders>
            <w:shd w:val="clear" w:color="auto" w:fill="auto"/>
            <w:noWrap/>
            <w:vAlign w:val="bottom"/>
            <w:hideMark/>
          </w:tcPr>
          <w:p w14:paraId="501AE7DF"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224 </w:t>
            </w:r>
          </w:p>
        </w:tc>
        <w:tc>
          <w:tcPr>
            <w:tcW w:w="1020" w:type="dxa"/>
            <w:tcBorders>
              <w:top w:val="nil"/>
              <w:left w:val="nil"/>
              <w:bottom w:val="nil"/>
              <w:right w:val="nil"/>
            </w:tcBorders>
            <w:shd w:val="clear" w:color="auto" w:fill="auto"/>
            <w:noWrap/>
            <w:vAlign w:val="bottom"/>
            <w:hideMark/>
          </w:tcPr>
          <w:p w14:paraId="333E3EB0"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  -  </w:t>
            </w:r>
          </w:p>
        </w:tc>
        <w:tc>
          <w:tcPr>
            <w:tcW w:w="1060" w:type="dxa"/>
            <w:tcBorders>
              <w:top w:val="nil"/>
              <w:left w:val="nil"/>
              <w:bottom w:val="nil"/>
              <w:right w:val="nil"/>
            </w:tcBorders>
            <w:shd w:val="clear" w:color="auto" w:fill="auto"/>
            <w:noWrap/>
            <w:vAlign w:val="bottom"/>
            <w:hideMark/>
          </w:tcPr>
          <w:p w14:paraId="75F7C1B9"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  -  </w:t>
            </w:r>
          </w:p>
        </w:tc>
        <w:tc>
          <w:tcPr>
            <w:tcW w:w="840" w:type="dxa"/>
            <w:tcBorders>
              <w:top w:val="nil"/>
              <w:left w:val="nil"/>
              <w:bottom w:val="nil"/>
              <w:right w:val="nil"/>
            </w:tcBorders>
            <w:shd w:val="clear" w:color="auto" w:fill="auto"/>
            <w:noWrap/>
            <w:vAlign w:val="bottom"/>
            <w:hideMark/>
          </w:tcPr>
          <w:p w14:paraId="3CCFC39A"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12 370 </w:t>
            </w:r>
          </w:p>
        </w:tc>
      </w:tr>
      <w:tr w:rsidR="00A23F7A" w:rsidRPr="00DD41FC" w14:paraId="4D102586" w14:textId="77777777" w:rsidTr="00B5765E">
        <w:trPr>
          <w:trHeight w:val="180"/>
        </w:trPr>
        <w:tc>
          <w:tcPr>
            <w:tcW w:w="640" w:type="dxa"/>
            <w:tcBorders>
              <w:top w:val="nil"/>
              <w:left w:val="nil"/>
              <w:bottom w:val="nil"/>
              <w:right w:val="nil"/>
            </w:tcBorders>
            <w:shd w:val="clear" w:color="auto" w:fill="auto"/>
            <w:noWrap/>
            <w:vAlign w:val="bottom"/>
            <w:hideMark/>
          </w:tcPr>
          <w:p w14:paraId="6C9C97C2" w14:textId="77777777" w:rsidR="00A23F7A" w:rsidRPr="00DD41FC" w:rsidRDefault="00A23F7A" w:rsidP="00B5765E">
            <w:pPr>
              <w:jc w:val="right"/>
              <w:rPr>
                <w:rFonts w:ascii="Arial" w:eastAsia="Times New Roman" w:hAnsi="Arial" w:cs="Arial"/>
                <w:b/>
                <w:bCs/>
                <w:sz w:val="14"/>
                <w:szCs w:val="14"/>
                <w:lang w:eastAsia="sv-SE"/>
              </w:rPr>
            </w:pPr>
          </w:p>
        </w:tc>
        <w:tc>
          <w:tcPr>
            <w:tcW w:w="760" w:type="dxa"/>
            <w:tcBorders>
              <w:top w:val="nil"/>
              <w:left w:val="nil"/>
              <w:bottom w:val="nil"/>
              <w:right w:val="nil"/>
            </w:tcBorders>
            <w:shd w:val="clear" w:color="auto" w:fill="auto"/>
            <w:noWrap/>
            <w:vAlign w:val="bottom"/>
            <w:hideMark/>
          </w:tcPr>
          <w:p w14:paraId="4E76D0C2" w14:textId="77777777" w:rsidR="00A23F7A" w:rsidRPr="00DD41FC" w:rsidRDefault="00A23F7A" w:rsidP="00B5765E">
            <w:pPr>
              <w:rPr>
                <w:rFonts w:eastAsia="Times New Roman" w:cs="Times New Roman"/>
                <w:lang w:eastAsia="sv-SE"/>
              </w:rPr>
            </w:pPr>
          </w:p>
        </w:tc>
        <w:tc>
          <w:tcPr>
            <w:tcW w:w="780" w:type="dxa"/>
            <w:tcBorders>
              <w:top w:val="nil"/>
              <w:left w:val="nil"/>
              <w:bottom w:val="nil"/>
              <w:right w:val="nil"/>
            </w:tcBorders>
            <w:shd w:val="clear" w:color="auto" w:fill="auto"/>
            <w:noWrap/>
            <w:vAlign w:val="bottom"/>
            <w:hideMark/>
          </w:tcPr>
          <w:p w14:paraId="3F336FE1" w14:textId="77777777" w:rsidR="00A23F7A" w:rsidRPr="00DD41FC" w:rsidRDefault="00A23F7A" w:rsidP="00B5765E">
            <w:pPr>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3357D691" w14:textId="77777777" w:rsidR="00A23F7A" w:rsidRPr="00DD41FC" w:rsidRDefault="00A23F7A" w:rsidP="00B5765E">
            <w:pPr>
              <w:rPr>
                <w:rFonts w:eastAsia="Times New Roman" w:cs="Times New Roman"/>
                <w:lang w:eastAsia="sv-SE"/>
              </w:rPr>
            </w:pPr>
          </w:p>
        </w:tc>
        <w:tc>
          <w:tcPr>
            <w:tcW w:w="1020" w:type="dxa"/>
            <w:tcBorders>
              <w:top w:val="nil"/>
              <w:left w:val="nil"/>
              <w:bottom w:val="nil"/>
              <w:right w:val="nil"/>
            </w:tcBorders>
            <w:shd w:val="clear" w:color="auto" w:fill="auto"/>
            <w:noWrap/>
            <w:vAlign w:val="bottom"/>
            <w:hideMark/>
          </w:tcPr>
          <w:p w14:paraId="4BCF4B9F" w14:textId="77777777" w:rsidR="00A23F7A" w:rsidRPr="00DD41FC" w:rsidRDefault="00A23F7A" w:rsidP="00B5765E">
            <w:pPr>
              <w:rPr>
                <w:rFonts w:eastAsia="Times New Roman" w:cs="Times New Roman"/>
                <w:lang w:eastAsia="sv-SE"/>
              </w:rPr>
            </w:pPr>
          </w:p>
        </w:tc>
        <w:tc>
          <w:tcPr>
            <w:tcW w:w="1060" w:type="dxa"/>
            <w:tcBorders>
              <w:top w:val="nil"/>
              <w:left w:val="nil"/>
              <w:bottom w:val="nil"/>
              <w:right w:val="nil"/>
            </w:tcBorders>
            <w:shd w:val="clear" w:color="auto" w:fill="auto"/>
            <w:noWrap/>
            <w:vAlign w:val="bottom"/>
            <w:hideMark/>
          </w:tcPr>
          <w:p w14:paraId="6A94EF85" w14:textId="77777777" w:rsidR="00A23F7A" w:rsidRPr="00DD41FC" w:rsidRDefault="00A23F7A" w:rsidP="00B5765E">
            <w:pPr>
              <w:rPr>
                <w:rFonts w:eastAsia="Times New Roman" w:cs="Times New Roman"/>
                <w:lang w:eastAsia="sv-SE"/>
              </w:rPr>
            </w:pPr>
          </w:p>
        </w:tc>
        <w:tc>
          <w:tcPr>
            <w:tcW w:w="840" w:type="dxa"/>
            <w:tcBorders>
              <w:top w:val="nil"/>
              <w:left w:val="nil"/>
              <w:bottom w:val="nil"/>
              <w:right w:val="nil"/>
            </w:tcBorders>
            <w:shd w:val="clear" w:color="auto" w:fill="auto"/>
            <w:noWrap/>
            <w:vAlign w:val="bottom"/>
            <w:hideMark/>
          </w:tcPr>
          <w:p w14:paraId="6EB5BC92" w14:textId="77777777" w:rsidR="00A23F7A" w:rsidRPr="00DD41FC" w:rsidRDefault="00A23F7A" w:rsidP="00B5765E">
            <w:pPr>
              <w:rPr>
                <w:rFonts w:eastAsia="Times New Roman" w:cs="Times New Roman"/>
                <w:lang w:eastAsia="sv-SE"/>
              </w:rPr>
            </w:pPr>
          </w:p>
        </w:tc>
      </w:tr>
      <w:tr w:rsidR="00A23F7A" w:rsidRPr="00DD41FC" w14:paraId="79A402F1" w14:textId="77777777" w:rsidTr="00B5765E">
        <w:trPr>
          <w:trHeight w:val="180"/>
        </w:trPr>
        <w:tc>
          <w:tcPr>
            <w:tcW w:w="640" w:type="dxa"/>
            <w:tcBorders>
              <w:top w:val="nil"/>
              <w:left w:val="nil"/>
              <w:bottom w:val="nil"/>
              <w:right w:val="nil"/>
            </w:tcBorders>
            <w:shd w:val="clear" w:color="auto" w:fill="auto"/>
            <w:noWrap/>
            <w:vAlign w:val="bottom"/>
            <w:hideMark/>
          </w:tcPr>
          <w:p w14:paraId="7F7C6283" w14:textId="77777777" w:rsidR="00A23F7A" w:rsidRPr="00DD41FC" w:rsidRDefault="00A23F7A" w:rsidP="00B5765E">
            <w:pPr>
              <w:rPr>
                <w:rFonts w:eastAsia="Times New Roman" w:cs="Times New Roman"/>
                <w:lang w:eastAsia="sv-SE"/>
              </w:rPr>
            </w:pPr>
          </w:p>
        </w:tc>
        <w:tc>
          <w:tcPr>
            <w:tcW w:w="760" w:type="dxa"/>
            <w:tcBorders>
              <w:top w:val="nil"/>
              <w:left w:val="nil"/>
              <w:bottom w:val="nil"/>
              <w:right w:val="nil"/>
            </w:tcBorders>
            <w:shd w:val="clear" w:color="auto" w:fill="auto"/>
            <w:noWrap/>
            <w:vAlign w:val="bottom"/>
            <w:hideMark/>
          </w:tcPr>
          <w:p w14:paraId="61DC3DD0" w14:textId="77777777" w:rsidR="00A23F7A" w:rsidRPr="00DD41FC" w:rsidRDefault="00A23F7A" w:rsidP="00B5765E">
            <w:pPr>
              <w:rPr>
                <w:rFonts w:eastAsia="Times New Roman" w:cs="Times New Roman"/>
                <w:lang w:eastAsia="sv-SE"/>
              </w:rPr>
            </w:pPr>
          </w:p>
        </w:tc>
        <w:tc>
          <w:tcPr>
            <w:tcW w:w="780" w:type="dxa"/>
            <w:tcBorders>
              <w:top w:val="nil"/>
              <w:left w:val="nil"/>
              <w:bottom w:val="nil"/>
              <w:right w:val="nil"/>
            </w:tcBorders>
            <w:shd w:val="clear" w:color="auto" w:fill="auto"/>
            <w:noWrap/>
            <w:vAlign w:val="bottom"/>
            <w:hideMark/>
          </w:tcPr>
          <w:p w14:paraId="593C4913" w14:textId="77777777" w:rsidR="00A23F7A" w:rsidRPr="00DD41FC" w:rsidRDefault="00A23F7A" w:rsidP="00B5765E">
            <w:pPr>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78CC490C" w14:textId="77777777" w:rsidR="00A23F7A" w:rsidRPr="00DD41FC" w:rsidRDefault="00A23F7A" w:rsidP="00B5765E">
            <w:pPr>
              <w:rPr>
                <w:rFonts w:eastAsia="Times New Roman" w:cs="Times New Roman"/>
                <w:lang w:eastAsia="sv-SE"/>
              </w:rPr>
            </w:pPr>
          </w:p>
        </w:tc>
        <w:tc>
          <w:tcPr>
            <w:tcW w:w="1020" w:type="dxa"/>
            <w:tcBorders>
              <w:top w:val="nil"/>
              <w:left w:val="nil"/>
              <w:bottom w:val="nil"/>
              <w:right w:val="nil"/>
            </w:tcBorders>
            <w:shd w:val="clear" w:color="auto" w:fill="auto"/>
            <w:noWrap/>
            <w:vAlign w:val="bottom"/>
            <w:hideMark/>
          </w:tcPr>
          <w:p w14:paraId="501B47D2" w14:textId="77777777" w:rsidR="00A23F7A" w:rsidRPr="00DD41FC" w:rsidRDefault="00A23F7A" w:rsidP="00B5765E">
            <w:pPr>
              <w:rPr>
                <w:rFonts w:eastAsia="Times New Roman" w:cs="Times New Roman"/>
                <w:lang w:eastAsia="sv-SE"/>
              </w:rPr>
            </w:pPr>
          </w:p>
        </w:tc>
        <w:tc>
          <w:tcPr>
            <w:tcW w:w="1060" w:type="dxa"/>
            <w:tcBorders>
              <w:top w:val="nil"/>
              <w:left w:val="nil"/>
              <w:bottom w:val="nil"/>
              <w:right w:val="nil"/>
            </w:tcBorders>
            <w:shd w:val="clear" w:color="auto" w:fill="auto"/>
            <w:noWrap/>
            <w:vAlign w:val="bottom"/>
            <w:hideMark/>
          </w:tcPr>
          <w:p w14:paraId="419F23DF" w14:textId="77777777" w:rsidR="00A23F7A" w:rsidRPr="00DD41FC" w:rsidRDefault="00A23F7A" w:rsidP="00B5765E">
            <w:pPr>
              <w:rPr>
                <w:rFonts w:eastAsia="Times New Roman" w:cs="Times New Roman"/>
                <w:lang w:eastAsia="sv-SE"/>
              </w:rPr>
            </w:pPr>
          </w:p>
        </w:tc>
        <w:tc>
          <w:tcPr>
            <w:tcW w:w="840" w:type="dxa"/>
            <w:tcBorders>
              <w:top w:val="nil"/>
              <w:left w:val="nil"/>
              <w:bottom w:val="nil"/>
              <w:right w:val="nil"/>
            </w:tcBorders>
            <w:shd w:val="clear" w:color="auto" w:fill="auto"/>
            <w:noWrap/>
            <w:vAlign w:val="bottom"/>
            <w:hideMark/>
          </w:tcPr>
          <w:p w14:paraId="11300106" w14:textId="77777777" w:rsidR="00A23F7A" w:rsidRPr="00DD41FC" w:rsidRDefault="00A23F7A" w:rsidP="00B5765E">
            <w:pPr>
              <w:rPr>
                <w:rFonts w:eastAsia="Times New Roman" w:cs="Times New Roman"/>
                <w:lang w:eastAsia="sv-SE"/>
              </w:rPr>
            </w:pPr>
          </w:p>
        </w:tc>
      </w:tr>
      <w:tr w:rsidR="00A23F7A" w:rsidRPr="00DD41FC" w14:paraId="705B5B3B" w14:textId="77777777" w:rsidTr="00B5765E">
        <w:trPr>
          <w:trHeight w:val="180"/>
        </w:trPr>
        <w:tc>
          <w:tcPr>
            <w:tcW w:w="640" w:type="dxa"/>
            <w:tcBorders>
              <w:top w:val="nil"/>
              <w:left w:val="nil"/>
              <w:bottom w:val="nil"/>
              <w:right w:val="nil"/>
            </w:tcBorders>
            <w:shd w:val="clear" w:color="auto" w:fill="auto"/>
            <w:noWrap/>
            <w:vAlign w:val="bottom"/>
            <w:hideMark/>
          </w:tcPr>
          <w:p w14:paraId="2411C77F" w14:textId="77777777" w:rsidR="00A23F7A" w:rsidRPr="00DD41FC" w:rsidRDefault="00A23F7A" w:rsidP="00B5765E">
            <w:pPr>
              <w:rPr>
                <w:rFonts w:eastAsia="Times New Roman" w:cs="Times New Roman"/>
                <w:lang w:eastAsia="sv-SE"/>
              </w:rPr>
            </w:pPr>
          </w:p>
        </w:tc>
        <w:tc>
          <w:tcPr>
            <w:tcW w:w="760" w:type="dxa"/>
            <w:tcBorders>
              <w:top w:val="nil"/>
              <w:left w:val="nil"/>
              <w:bottom w:val="nil"/>
              <w:right w:val="nil"/>
            </w:tcBorders>
            <w:shd w:val="clear" w:color="auto" w:fill="auto"/>
            <w:noWrap/>
            <w:vAlign w:val="bottom"/>
            <w:hideMark/>
          </w:tcPr>
          <w:p w14:paraId="591F14FF" w14:textId="77777777" w:rsidR="00A23F7A" w:rsidRPr="00DD41FC" w:rsidRDefault="00A23F7A" w:rsidP="00B5765E">
            <w:pPr>
              <w:rPr>
                <w:rFonts w:eastAsia="Times New Roman" w:cs="Times New Roman"/>
                <w:lang w:eastAsia="sv-SE"/>
              </w:rPr>
            </w:pPr>
          </w:p>
        </w:tc>
        <w:tc>
          <w:tcPr>
            <w:tcW w:w="780" w:type="dxa"/>
            <w:tcBorders>
              <w:top w:val="nil"/>
              <w:left w:val="nil"/>
              <w:bottom w:val="nil"/>
              <w:right w:val="nil"/>
            </w:tcBorders>
            <w:shd w:val="clear" w:color="auto" w:fill="auto"/>
            <w:noWrap/>
            <w:vAlign w:val="bottom"/>
            <w:hideMark/>
          </w:tcPr>
          <w:p w14:paraId="18756DE1" w14:textId="77777777" w:rsidR="00A23F7A" w:rsidRPr="00DD41FC" w:rsidRDefault="00A23F7A" w:rsidP="00B5765E">
            <w:pPr>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6C051226" w14:textId="77777777" w:rsidR="00A23F7A" w:rsidRPr="00DD41FC" w:rsidRDefault="00A23F7A" w:rsidP="00B5765E">
            <w:pPr>
              <w:rPr>
                <w:rFonts w:eastAsia="Times New Roman" w:cs="Times New Roman"/>
                <w:lang w:eastAsia="sv-SE"/>
              </w:rPr>
            </w:pPr>
          </w:p>
        </w:tc>
        <w:tc>
          <w:tcPr>
            <w:tcW w:w="1020" w:type="dxa"/>
            <w:tcBorders>
              <w:top w:val="nil"/>
              <w:left w:val="nil"/>
              <w:bottom w:val="nil"/>
              <w:right w:val="nil"/>
            </w:tcBorders>
            <w:shd w:val="clear" w:color="auto" w:fill="auto"/>
            <w:noWrap/>
            <w:vAlign w:val="bottom"/>
            <w:hideMark/>
          </w:tcPr>
          <w:p w14:paraId="19962B9A" w14:textId="77777777" w:rsidR="00A23F7A" w:rsidRPr="00DD41FC" w:rsidRDefault="00A23F7A" w:rsidP="00B5765E">
            <w:pPr>
              <w:rPr>
                <w:rFonts w:eastAsia="Times New Roman" w:cs="Times New Roman"/>
                <w:lang w:eastAsia="sv-SE"/>
              </w:rPr>
            </w:pPr>
          </w:p>
        </w:tc>
        <w:tc>
          <w:tcPr>
            <w:tcW w:w="1060" w:type="dxa"/>
            <w:tcBorders>
              <w:top w:val="nil"/>
              <w:left w:val="nil"/>
              <w:bottom w:val="nil"/>
              <w:right w:val="nil"/>
            </w:tcBorders>
            <w:shd w:val="clear" w:color="auto" w:fill="auto"/>
            <w:noWrap/>
            <w:vAlign w:val="bottom"/>
            <w:hideMark/>
          </w:tcPr>
          <w:p w14:paraId="311366B9" w14:textId="77777777" w:rsidR="00A23F7A" w:rsidRPr="00DD41FC" w:rsidRDefault="00A23F7A" w:rsidP="00B5765E">
            <w:pPr>
              <w:rPr>
                <w:rFonts w:eastAsia="Times New Roman" w:cs="Times New Roman"/>
                <w:lang w:eastAsia="sv-SE"/>
              </w:rPr>
            </w:pPr>
          </w:p>
        </w:tc>
        <w:tc>
          <w:tcPr>
            <w:tcW w:w="840" w:type="dxa"/>
            <w:tcBorders>
              <w:top w:val="nil"/>
              <w:left w:val="nil"/>
              <w:bottom w:val="nil"/>
              <w:right w:val="nil"/>
            </w:tcBorders>
            <w:shd w:val="clear" w:color="auto" w:fill="auto"/>
            <w:noWrap/>
            <w:vAlign w:val="bottom"/>
            <w:hideMark/>
          </w:tcPr>
          <w:p w14:paraId="50588E63" w14:textId="77777777" w:rsidR="00A23F7A" w:rsidRPr="00DD41FC" w:rsidRDefault="00A23F7A" w:rsidP="00B5765E">
            <w:pPr>
              <w:rPr>
                <w:rFonts w:eastAsia="Times New Roman" w:cs="Times New Roman"/>
                <w:lang w:eastAsia="sv-SE"/>
              </w:rPr>
            </w:pPr>
          </w:p>
        </w:tc>
      </w:tr>
      <w:tr w:rsidR="00A23F7A" w:rsidRPr="00DD41FC" w14:paraId="3F6DC1D3" w14:textId="77777777" w:rsidTr="00B5765E">
        <w:trPr>
          <w:trHeight w:val="180"/>
        </w:trPr>
        <w:tc>
          <w:tcPr>
            <w:tcW w:w="640" w:type="dxa"/>
            <w:tcBorders>
              <w:top w:val="nil"/>
              <w:left w:val="nil"/>
              <w:bottom w:val="nil"/>
              <w:right w:val="nil"/>
            </w:tcBorders>
            <w:shd w:val="clear" w:color="auto" w:fill="auto"/>
            <w:noWrap/>
            <w:vAlign w:val="bottom"/>
            <w:hideMark/>
          </w:tcPr>
          <w:p w14:paraId="7BC7DC84" w14:textId="77777777" w:rsidR="00A23F7A" w:rsidRPr="00DD41FC" w:rsidRDefault="00A23F7A" w:rsidP="00B5765E">
            <w:pPr>
              <w:rPr>
                <w:rFonts w:eastAsia="Times New Roman" w:cs="Times New Roman"/>
                <w:lang w:eastAsia="sv-SE"/>
              </w:rPr>
            </w:pPr>
          </w:p>
        </w:tc>
        <w:tc>
          <w:tcPr>
            <w:tcW w:w="760" w:type="dxa"/>
            <w:tcBorders>
              <w:top w:val="nil"/>
              <w:left w:val="nil"/>
              <w:bottom w:val="nil"/>
              <w:right w:val="nil"/>
            </w:tcBorders>
            <w:shd w:val="clear" w:color="auto" w:fill="auto"/>
            <w:noWrap/>
            <w:vAlign w:val="bottom"/>
            <w:hideMark/>
          </w:tcPr>
          <w:p w14:paraId="3D63BE59" w14:textId="77777777" w:rsidR="00A23F7A" w:rsidRPr="00DD41FC" w:rsidRDefault="00A23F7A" w:rsidP="00B5765E">
            <w:pPr>
              <w:rPr>
                <w:rFonts w:eastAsia="Times New Roman" w:cs="Times New Roman"/>
                <w:lang w:eastAsia="sv-SE"/>
              </w:rPr>
            </w:pPr>
          </w:p>
        </w:tc>
        <w:tc>
          <w:tcPr>
            <w:tcW w:w="780" w:type="dxa"/>
            <w:tcBorders>
              <w:top w:val="nil"/>
              <w:left w:val="nil"/>
              <w:bottom w:val="nil"/>
              <w:right w:val="nil"/>
            </w:tcBorders>
            <w:shd w:val="clear" w:color="auto" w:fill="auto"/>
            <w:noWrap/>
            <w:vAlign w:val="bottom"/>
            <w:hideMark/>
          </w:tcPr>
          <w:p w14:paraId="368A22B1" w14:textId="77777777" w:rsidR="00A23F7A" w:rsidRPr="00DD41FC" w:rsidRDefault="00A23F7A" w:rsidP="00B5765E">
            <w:pPr>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6C61A947" w14:textId="77777777" w:rsidR="00A23F7A" w:rsidRPr="00DD41FC" w:rsidRDefault="00A23F7A" w:rsidP="00B5765E">
            <w:pPr>
              <w:rPr>
                <w:rFonts w:eastAsia="Times New Roman" w:cs="Times New Roman"/>
                <w:lang w:eastAsia="sv-SE"/>
              </w:rPr>
            </w:pPr>
          </w:p>
        </w:tc>
        <w:tc>
          <w:tcPr>
            <w:tcW w:w="1020" w:type="dxa"/>
            <w:tcBorders>
              <w:top w:val="nil"/>
              <w:left w:val="nil"/>
              <w:bottom w:val="nil"/>
              <w:right w:val="nil"/>
            </w:tcBorders>
            <w:shd w:val="clear" w:color="auto" w:fill="auto"/>
            <w:noWrap/>
            <w:vAlign w:val="bottom"/>
            <w:hideMark/>
          </w:tcPr>
          <w:p w14:paraId="79A805D8" w14:textId="77777777" w:rsidR="00A23F7A" w:rsidRPr="00DD41FC" w:rsidRDefault="00A23F7A" w:rsidP="00B5765E">
            <w:pPr>
              <w:rPr>
                <w:rFonts w:eastAsia="Times New Roman" w:cs="Times New Roman"/>
                <w:lang w:eastAsia="sv-SE"/>
              </w:rPr>
            </w:pPr>
          </w:p>
        </w:tc>
        <w:tc>
          <w:tcPr>
            <w:tcW w:w="1060" w:type="dxa"/>
            <w:tcBorders>
              <w:top w:val="nil"/>
              <w:left w:val="nil"/>
              <w:bottom w:val="nil"/>
              <w:right w:val="nil"/>
            </w:tcBorders>
            <w:shd w:val="clear" w:color="auto" w:fill="auto"/>
            <w:noWrap/>
            <w:vAlign w:val="bottom"/>
            <w:hideMark/>
          </w:tcPr>
          <w:p w14:paraId="3DF535D1" w14:textId="77777777" w:rsidR="00A23F7A" w:rsidRPr="00DD41FC" w:rsidRDefault="00A23F7A" w:rsidP="00B5765E">
            <w:pPr>
              <w:rPr>
                <w:rFonts w:eastAsia="Times New Roman" w:cs="Times New Roman"/>
                <w:lang w:eastAsia="sv-SE"/>
              </w:rPr>
            </w:pPr>
          </w:p>
        </w:tc>
        <w:tc>
          <w:tcPr>
            <w:tcW w:w="840" w:type="dxa"/>
            <w:tcBorders>
              <w:top w:val="nil"/>
              <w:left w:val="nil"/>
              <w:bottom w:val="nil"/>
              <w:right w:val="nil"/>
            </w:tcBorders>
            <w:shd w:val="clear" w:color="auto" w:fill="auto"/>
            <w:noWrap/>
            <w:vAlign w:val="bottom"/>
            <w:hideMark/>
          </w:tcPr>
          <w:p w14:paraId="031E60A1" w14:textId="77777777" w:rsidR="00A23F7A" w:rsidRPr="00DD41FC" w:rsidRDefault="00A23F7A" w:rsidP="00B5765E">
            <w:pPr>
              <w:rPr>
                <w:rFonts w:eastAsia="Times New Roman" w:cs="Times New Roman"/>
                <w:lang w:eastAsia="sv-SE"/>
              </w:rPr>
            </w:pPr>
          </w:p>
        </w:tc>
      </w:tr>
      <w:tr w:rsidR="00A23F7A" w:rsidRPr="00DD41FC" w14:paraId="592B1DB0" w14:textId="77777777" w:rsidTr="00B5765E">
        <w:trPr>
          <w:trHeight w:val="180"/>
        </w:trPr>
        <w:tc>
          <w:tcPr>
            <w:tcW w:w="640" w:type="dxa"/>
            <w:tcBorders>
              <w:top w:val="nil"/>
              <w:left w:val="nil"/>
              <w:bottom w:val="nil"/>
              <w:right w:val="nil"/>
            </w:tcBorders>
            <w:shd w:val="clear" w:color="auto" w:fill="auto"/>
            <w:noWrap/>
            <w:vAlign w:val="bottom"/>
            <w:hideMark/>
          </w:tcPr>
          <w:p w14:paraId="70B1A47A"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407 </w:t>
            </w:r>
          </w:p>
        </w:tc>
        <w:tc>
          <w:tcPr>
            <w:tcW w:w="760" w:type="dxa"/>
            <w:tcBorders>
              <w:top w:val="nil"/>
              <w:left w:val="nil"/>
              <w:bottom w:val="nil"/>
              <w:right w:val="nil"/>
            </w:tcBorders>
            <w:shd w:val="clear" w:color="auto" w:fill="auto"/>
            <w:noWrap/>
            <w:vAlign w:val="bottom"/>
            <w:hideMark/>
          </w:tcPr>
          <w:p w14:paraId="69FFD195"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780" w:type="dxa"/>
            <w:tcBorders>
              <w:top w:val="nil"/>
              <w:left w:val="nil"/>
              <w:bottom w:val="nil"/>
              <w:right w:val="nil"/>
            </w:tcBorders>
            <w:shd w:val="clear" w:color="auto" w:fill="auto"/>
            <w:noWrap/>
            <w:vAlign w:val="bottom"/>
            <w:hideMark/>
          </w:tcPr>
          <w:p w14:paraId="16182550"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507 </w:t>
            </w:r>
          </w:p>
        </w:tc>
        <w:tc>
          <w:tcPr>
            <w:tcW w:w="920" w:type="dxa"/>
            <w:tcBorders>
              <w:top w:val="nil"/>
              <w:left w:val="nil"/>
              <w:bottom w:val="nil"/>
              <w:right w:val="nil"/>
            </w:tcBorders>
            <w:shd w:val="clear" w:color="auto" w:fill="auto"/>
            <w:noWrap/>
            <w:vAlign w:val="bottom"/>
            <w:hideMark/>
          </w:tcPr>
          <w:p w14:paraId="375C1BEB"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364 </w:t>
            </w:r>
          </w:p>
        </w:tc>
        <w:tc>
          <w:tcPr>
            <w:tcW w:w="1020" w:type="dxa"/>
            <w:tcBorders>
              <w:top w:val="nil"/>
              <w:left w:val="nil"/>
              <w:bottom w:val="nil"/>
              <w:right w:val="nil"/>
            </w:tcBorders>
            <w:shd w:val="clear" w:color="auto" w:fill="auto"/>
            <w:noWrap/>
            <w:vAlign w:val="bottom"/>
            <w:hideMark/>
          </w:tcPr>
          <w:p w14:paraId="63A7E681"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1060" w:type="dxa"/>
            <w:tcBorders>
              <w:top w:val="nil"/>
              <w:left w:val="nil"/>
              <w:bottom w:val="nil"/>
              <w:right w:val="nil"/>
            </w:tcBorders>
            <w:shd w:val="clear" w:color="auto" w:fill="auto"/>
            <w:noWrap/>
            <w:vAlign w:val="bottom"/>
            <w:hideMark/>
          </w:tcPr>
          <w:p w14:paraId="3B42BE6D"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- 4 020 </w:t>
            </w:r>
          </w:p>
        </w:tc>
        <w:tc>
          <w:tcPr>
            <w:tcW w:w="840" w:type="dxa"/>
            <w:tcBorders>
              <w:top w:val="nil"/>
              <w:left w:val="nil"/>
              <w:bottom w:val="nil"/>
              <w:right w:val="nil"/>
            </w:tcBorders>
            <w:shd w:val="clear" w:color="auto" w:fill="auto"/>
            <w:noWrap/>
            <w:vAlign w:val="bottom"/>
            <w:hideMark/>
          </w:tcPr>
          <w:p w14:paraId="0A903417"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36 </w:t>
            </w:r>
          </w:p>
        </w:tc>
      </w:tr>
      <w:tr w:rsidR="00A23F7A" w:rsidRPr="00DD41FC" w14:paraId="409E8BCE" w14:textId="77777777" w:rsidTr="00B5765E">
        <w:trPr>
          <w:trHeight w:val="180"/>
        </w:trPr>
        <w:tc>
          <w:tcPr>
            <w:tcW w:w="640" w:type="dxa"/>
            <w:tcBorders>
              <w:top w:val="nil"/>
              <w:left w:val="nil"/>
              <w:bottom w:val="nil"/>
              <w:right w:val="nil"/>
            </w:tcBorders>
            <w:shd w:val="clear" w:color="auto" w:fill="auto"/>
            <w:noWrap/>
            <w:vAlign w:val="bottom"/>
            <w:hideMark/>
          </w:tcPr>
          <w:p w14:paraId="661EBFC7"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14 </w:t>
            </w:r>
          </w:p>
        </w:tc>
        <w:tc>
          <w:tcPr>
            <w:tcW w:w="760" w:type="dxa"/>
            <w:tcBorders>
              <w:top w:val="nil"/>
              <w:left w:val="nil"/>
              <w:bottom w:val="nil"/>
              <w:right w:val="nil"/>
            </w:tcBorders>
            <w:shd w:val="clear" w:color="auto" w:fill="auto"/>
            <w:noWrap/>
            <w:vAlign w:val="bottom"/>
            <w:hideMark/>
          </w:tcPr>
          <w:p w14:paraId="44B02323"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780" w:type="dxa"/>
            <w:tcBorders>
              <w:top w:val="nil"/>
              <w:left w:val="nil"/>
              <w:bottom w:val="nil"/>
              <w:right w:val="nil"/>
            </w:tcBorders>
            <w:shd w:val="clear" w:color="auto" w:fill="auto"/>
            <w:noWrap/>
            <w:vAlign w:val="bottom"/>
            <w:hideMark/>
          </w:tcPr>
          <w:p w14:paraId="3440DA7F"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920" w:type="dxa"/>
            <w:tcBorders>
              <w:top w:val="nil"/>
              <w:left w:val="nil"/>
              <w:bottom w:val="nil"/>
              <w:right w:val="nil"/>
            </w:tcBorders>
            <w:shd w:val="clear" w:color="auto" w:fill="auto"/>
            <w:noWrap/>
            <w:vAlign w:val="bottom"/>
            <w:hideMark/>
          </w:tcPr>
          <w:p w14:paraId="370AF961"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1020" w:type="dxa"/>
            <w:tcBorders>
              <w:top w:val="nil"/>
              <w:left w:val="nil"/>
              <w:bottom w:val="nil"/>
              <w:right w:val="nil"/>
            </w:tcBorders>
            <w:shd w:val="clear" w:color="auto" w:fill="auto"/>
            <w:noWrap/>
            <w:vAlign w:val="bottom"/>
            <w:hideMark/>
          </w:tcPr>
          <w:p w14:paraId="3B0DBD67"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1060" w:type="dxa"/>
            <w:tcBorders>
              <w:top w:val="nil"/>
              <w:left w:val="nil"/>
              <w:bottom w:val="nil"/>
              <w:right w:val="nil"/>
            </w:tcBorders>
            <w:shd w:val="clear" w:color="auto" w:fill="auto"/>
            <w:noWrap/>
            <w:vAlign w:val="bottom"/>
            <w:hideMark/>
          </w:tcPr>
          <w:p w14:paraId="1927F6FB"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840" w:type="dxa"/>
            <w:tcBorders>
              <w:top w:val="nil"/>
              <w:left w:val="nil"/>
              <w:bottom w:val="nil"/>
              <w:right w:val="nil"/>
            </w:tcBorders>
            <w:shd w:val="clear" w:color="auto" w:fill="auto"/>
            <w:noWrap/>
            <w:vAlign w:val="bottom"/>
            <w:hideMark/>
          </w:tcPr>
          <w:p w14:paraId="2D3AB781"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479 </w:t>
            </w:r>
          </w:p>
        </w:tc>
      </w:tr>
      <w:tr w:rsidR="00A23F7A" w:rsidRPr="00DD41FC" w14:paraId="4A6E0CAA" w14:textId="77777777" w:rsidTr="00B5765E">
        <w:trPr>
          <w:trHeight w:val="180"/>
        </w:trPr>
        <w:tc>
          <w:tcPr>
            <w:tcW w:w="640" w:type="dxa"/>
            <w:tcBorders>
              <w:top w:val="nil"/>
              <w:left w:val="nil"/>
              <w:bottom w:val="nil"/>
              <w:right w:val="nil"/>
            </w:tcBorders>
            <w:shd w:val="clear" w:color="auto" w:fill="auto"/>
            <w:noWrap/>
            <w:vAlign w:val="bottom"/>
            <w:hideMark/>
          </w:tcPr>
          <w:p w14:paraId="1D6643AA"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206 </w:t>
            </w:r>
          </w:p>
        </w:tc>
        <w:tc>
          <w:tcPr>
            <w:tcW w:w="760" w:type="dxa"/>
            <w:tcBorders>
              <w:top w:val="nil"/>
              <w:left w:val="nil"/>
              <w:bottom w:val="nil"/>
              <w:right w:val="nil"/>
            </w:tcBorders>
            <w:shd w:val="clear" w:color="auto" w:fill="auto"/>
            <w:noWrap/>
            <w:vAlign w:val="bottom"/>
            <w:hideMark/>
          </w:tcPr>
          <w:p w14:paraId="773EA4D3"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780" w:type="dxa"/>
            <w:tcBorders>
              <w:top w:val="nil"/>
              <w:left w:val="nil"/>
              <w:bottom w:val="nil"/>
              <w:right w:val="nil"/>
            </w:tcBorders>
            <w:shd w:val="clear" w:color="auto" w:fill="auto"/>
            <w:noWrap/>
            <w:vAlign w:val="bottom"/>
            <w:hideMark/>
          </w:tcPr>
          <w:p w14:paraId="39462B36"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364 </w:t>
            </w:r>
          </w:p>
        </w:tc>
        <w:tc>
          <w:tcPr>
            <w:tcW w:w="920" w:type="dxa"/>
            <w:tcBorders>
              <w:top w:val="nil"/>
              <w:left w:val="nil"/>
              <w:bottom w:val="nil"/>
              <w:right w:val="nil"/>
            </w:tcBorders>
            <w:shd w:val="clear" w:color="auto" w:fill="auto"/>
            <w:noWrap/>
            <w:vAlign w:val="bottom"/>
            <w:hideMark/>
          </w:tcPr>
          <w:p w14:paraId="53F49A7F"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135 </w:t>
            </w:r>
          </w:p>
        </w:tc>
        <w:tc>
          <w:tcPr>
            <w:tcW w:w="1020" w:type="dxa"/>
            <w:tcBorders>
              <w:top w:val="nil"/>
              <w:left w:val="nil"/>
              <w:bottom w:val="nil"/>
              <w:right w:val="nil"/>
            </w:tcBorders>
            <w:shd w:val="clear" w:color="auto" w:fill="auto"/>
            <w:noWrap/>
            <w:vAlign w:val="bottom"/>
            <w:hideMark/>
          </w:tcPr>
          <w:p w14:paraId="69D7D8D8"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1060" w:type="dxa"/>
            <w:tcBorders>
              <w:top w:val="nil"/>
              <w:left w:val="nil"/>
              <w:bottom w:val="nil"/>
              <w:right w:val="nil"/>
            </w:tcBorders>
            <w:shd w:val="clear" w:color="auto" w:fill="auto"/>
            <w:noWrap/>
            <w:vAlign w:val="bottom"/>
            <w:hideMark/>
          </w:tcPr>
          <w:p w14:paraId="18A6C717"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840" w:type="dxa"/>
            <w:tcBorders>
              <w:top w:val="nil"/>
              <w:left w:val="nil"/>
              <w:bottom w:val="nil"/>
              <w:right w:val="nil"/>
            </w:tcBorders>
            <w:shd w:val="clear" w:color="auto" w:fill="auto"/>
            <w:noWrap/>
            <w:vAlign w:val="bottom"/>
            <w:hideMark/>
          </w:tcPr>
          <w:p w14:paraId="5130710E"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4 358 </w:t>
            </w:r>
          </w:p>
        </w:tc>
      </w:tr>
      <w:tr w:rsidR="00A23F7A" w:rsidRPr="00DD41FC" w14:paraId="363D2D6B" w14:textId="77777777" w:rsidTr="00B5765E">
        <w:trPr>
          <w:trHeight w:val="180"/>
        </w:trPr>
        <w:tc>
          <w:tcPr>
            <w:tcW w:w="640" w:type="dxa"/>
            <w:tcBorders>
              <w:top w:val="nil"/>
              <w:left w:val="nil"/>
              <w:bottom w:val="nil"/>
              <w:right w:val="nil"/>
            </w:tcBorders>
            <w:shd w:val="clear" w:color="auto" w:fill="auto"/>
            <w:noWrap/>
            <w:vAlign w:val="bottom"/>
            <w:hideMark/>
          </w:tcPr>
          <w:p w14:paraId="7AE8A2C8"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256 </w:t>
            </w:r>
          </w:p>
        </w:tc>
        <w:tc>
          <w:tcPr>
            <w:tcW w:w="760" w:type="dxa"/>
            <w:tcBorders>
              <w:top w:val="nil"/>
              <w:left w:val="nil"/>
              <w:bottom w:val="nil"/>
              <w:right w:val="nil"/>
            </w:tcBorders>
            <w:shd w:val="clear" w:color="auto" w:fill="auto"/>
            <w:noWrap/>
            <w:vAlign w:val="bottom"/>
            <w:hideMark/>
          </w:tcPr>
          <w:p w14:paraId="49B9C85E"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65 </w:t>
            </w:r>
          </w:p>
        </w:tc>
        <w:tc>
          <w:tcPr>
            <w:tcW w:w="780" w:type="dxa"/>
            <w:tcBorders>
              <w:top w:val="nil"/>
              <w:left w:val="nil"/>
              <w:bottom w:val="nil"/>
              <w:right w:val="nil"/>
            </w:tcBorders>
            <w:shd w:val="clear" w:color="auto" w:fill="auto"/>
            <w:noWrap/>
            <w:vAlign w:val="bottom"/>
            <w:hideMark/>
          </w:tcPr>
          <w:p w14:paraId="7748A5C5"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948 </w:t>
            </w:r>
          </w:p>
        </w:tc>
        <w:tc>
          <w:tcPr>
            <w:tcW w:w="920" w:type="dxa"/>
            <w:tcBorders>
              <w:top w:val="nil"/>
              <w:left w:val="nil"/>
              <w:bottom w:val="nil"/>
              <w:right w:val="nil"/>
            </w:tcBorders>
            <w:shd w:val="clear" w:color="auto" w:fill="auto"/>
            <w:noWrap/>
            <w:vAlign w:val="bottom"/>
            <w:hideMark/>
          </w:tcPr>
          <w:p w14:paraId="390C7EC9"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786 </w:t>
            </w:r>
          </w:p>
        </w:tc>
        <w:tc>
          <w:tcPr>
            <w:tcW w:w="1020" w:type="dxa"/>
            <w:tcBorders>
              <w:top w:val="nil"/>
              <w:left w:val="nil"/>
              <w:bottom w:val="nil"/>
              <w:right w:val="nil"/>
            </w:tcBorders>
            <w:shd w:val="clear" w:color="auto" w:fill="auto"/>
            <w:noWrap/>
            <w:vAlign w:val="bottom"/>
            <w:hideMark/>
          </w:tcPr>
          <w:p w14:paraId="2F68C78D"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1060" w:type="dxa"/>
            <w:tcBorders>
              <w:top w:val="nil"/>
              <w:left w:val="nil"/>
              <w:bottom w:val="nil"/>
              <w:right w:val="nil"/>
            </w:tcBorders>
            <w:shd w:val="clear" w:color="auto" w:fill="auto"/>
            <w:noWrap/>
            <w:vAlign w:val="bottom"/>
            <w:hideMark/>
          </w:tcPr>
          <w:p w14:paraId="61BC4097"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840" w:type="dxa"/>
            <w:tcBorders>
              <w:top w:val="nil"/>
              <w:left w:val="nil"/>
              <w:bottom w:val="nil"/>
              <w:right w:val="nil"/>
            </w:tcBorders>
            <w:shd w:val="clear" w:color="auto" w:fill="auto"/>
            <w:noWrap/>
            <w:vAlign w:val="bottom"/>
            <w:hideMark/>
          </w:tcPr>
          <w:p w14:paraId="0E06CEEE"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5 966 </w:t>
            </w:r>
          </w:p>
        </w:tc>
      </w:tr>
      <w:tr w:rsidR="00A23F7A" w:rsidRPr="00DD41FC" w14:paraId="0538D5F4" w14:textId="77777777" w:rsidTr="00B5765E">
        <w:trPr>
          <w:trHeight w:val="180"/>
        </w:trPr>
        <w:tc>
          <w:tcPr>
            <w:tcW w:w="640" w:type="dxa"/>
            <w:tcBorders>
              <w:top w:val="nil"/>
              <w:left w:val="nil"/>
              <w:bottom w:val="nil"/>
              <w:right w:val="nil"/>
            </w:tcBorders>
            <w:shd w:val="clear" w:color="auto" w:fill="auto"/>
            <w:noWrap/>
            <w:vAlign w:val="bottom"/>
            <w:hideMark/>
          </w:tcPr>
          <w:p w14:paraId="64043B1C"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175 </w:t>
            </w:r>
          </w:p>
        </w:tc>
        <w:tc>
          <w:tcPr>
            <w:tcW w:w="760" w:type="dxa"/>
            <w:tcBorders>
              <w:top w:val="nil"/>
              <w:left w:val="nil"/>
              <w:bottom w:val="nil"/>
              <w:right w:val="nil"/>
            </w:tcBorders>
            <w:shd w:val="clear" w:color="auto" w:fill="auto"/>
            <w:noWrap/>
            <w:vAlign w:val="bottom"/>
            <w:hideMark/>
          </w:tcPr>
          <w:p w14:paraId="115C87D4"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780" w:type="dxa"/>
            <w:tcBorders>
              <w:top w:val="nil"/>
              <w:left w:val="nil"/>
              <w:bottom w:val="nil"/>
              <w:right w:val="nil"/>
            </w:tcBorders>
            <w:shd w:val="clear" w:color="auto" w:fill="auto"/>
            <w:noWrap/>
            <w:vAlign w:val="bottom"/>
            <w:hideMark/>
          </w:tcPr>
          <w:p w14:paraId="25D37DA6"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288 </w:t>
            </w:r>
          </w:p>
        </w:tc>
        <w:tc>
          <w:tcPr>
            <w:tcW w:w="920" w:type="dxa"/>
            <w:tcBorders>
              <w:top w:val="nil"/>
              <w:left w:val="nil"/>
              <w:bottom w:val="nil"/>
              <w:right w:val="nil"/>
            </w:tcBorders>
            <w:shd w:val="clear" w:color="auto" w:fill="auto"/>
            <w:noWrap/>
            <w:vAlign w:val="bottom"/>
            <w:hideMark/>
          </w:tcPr>
          <w:p w14:paraId="3D881488"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88 </w:t>
            </w:r>
          </w:p>
        </w:tc>
        <w:tc>
          <w:tcPr>
            <w:tcW w:w="1020" w:type="dxa"/>
            <w:tcBorders>
              <w:top w:val="nil"/>
              <w:left w:val="nil"/>
              <w:bottom w:val="nil"/>
              <w:right w:val="nil"/>
            </w:tcBorders>
            <w:shd w:val="clear" w:color="auto" w:fill="auto"/>
            <w:noWrap/>
            <w:vAlign w:val="bottom"/>
            <w:hideMark/>
          </w:tcPr>
          <w:p w14:paraId="28888D55"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1060" w:type="dxa"/>
            <w:tcBorders>
              <w:top w:val="nil"/>
              <w:left w:val="nil"/>
              <w:bottom w:val="nil"/>
              <w:right w:val="nil"/>
            </w:tcBorders>
            <w:shd w:val="clear" w:color="auto" w:fill="auto"/>
            <w:noWrap/>
            <w:vAlign w:val="bottom"/>
            <w:hideMark/>
          </w:tcPr>
          <w:p w14:paraId="19A2CD3F"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840" w:type="dxa"/>
            <w:tcBorders>
              <w:top w:val="nil"/>
              <w:left w:val="nil"/>
              <w:bottom w:val="nil"/>
              <w:right w:val="nil"/>
            </w:tcBorders>
            <w:shd w:val="clear" w:color="auto" w:fill="auto"/>
            <w:noWrap/>
            <w:vAlign w:val="bottom"/>
            <w:hideMark/>
          </w:tcPr>
          <w:p w14:paraId="15A8BBC9"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2 897 </w:t>
            </w:r>
          </w:p>
        </w:tc>
      </w:tr>
      <w:tr w:rsidR="00A23F7A" w:rsidRPr="00DD41FC" w14:paraId="4C0431EA" w14:textId="77777777" w:rsidTr="00B5765E">
        <w:trPr>
          <w:trHeight w:val="180"/>
        </w:trPr>
        <w:tc>
          <w:tcPr>
            <w:tcW w:w="640" w:type="dxa"/>
            <w:tcBorders>
              <w:top w:val="nil"/>
              <w:left w:val="nil"/>
              <w:bottom w:val="nil"/>
              <w:right w:val="nil"/>
            </w:tcBorders>
            <w:shd w:val="clear" w:color="auto" w:fill="auto"/>
            <w:noWrap/>
            <w:vAlign w:val="bottom"/>
            <w:hideMark/>
          </w:tcPr>
          <w:p w14:paraId="7074B380"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37 </w:t>
            </w:r>
          </w:p>
        </w:tc>
        <w:tc>
          <w:tcPr>
            <w:tcW w:w="760" w:type="dxa"/>
            <w:tcBorders>
              <w:top w:val="nil"/>
              <w:left w:val="nil"/>
              <w:bottom w:val="nil"/>
              <w:right w:val="nil"/>
            </w:tcBorders>
            <w:shd w:val="clear" w:color="auto" w:fill="auto"/>
            <w:noWrap/>
            <w:vAlign w:val="bottom"/>
            <w:hideMark/>
          </w:tcPr>
          <w:p w14:paraId="481728BD"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780" w:type="dxa"/>
            <w:tcBorders>
              <w:top w:val="nil"/>
              <w:left w:val="nil"/>
              <w:bottom w:val="nil"/>
              <w:right w:val="nil"/>
            </w:tcBorders>
            <w:shd w:val="clear" w:color="auto" w:fill="auto"/>
            <w:noWrap/>
            <w:vAlign w:val="bottom"/>
            <w:hideMark/>
          </w:tcPr>
          <w:p w14:paraId="3B82C296"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646 </w:t>
            </w:r>
          </w:p>
        </w:tc>
        <w:tc>
          <w:tcPr>
            <w:tcW w:w="920" w:type="dxa"/>
            <w:tcBorders>
              <w:top w:val="nil"/>
              <w:left w:val="nil"/>
              <w:bottom w:val="nil"/>
              <w:right w:val="nil"/>
            </w:tcBorders>
            <w:shd w:val="clear" w:color="auto" w:fill="auto"/>
            <w:noWrap/>
            <w:vAlign w:val="bottom"/>
            <w:hideMark/>
          </w:tcPr>
          <w:p w14:paraId="226FCBDC"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84 </w:t>
            </w:r>
          </w:p>
        </w:tc>
        <w:tc>
          <w:tcPr>
            <w:tcW w:w="1020" w:type="dxa"/>
            <w:tcBorders>
              <w:top w:val="nil"/>
              <w:left w:val="nil"/>
              <w:bottom w:val="nil"/>
              <w:right w:val="nil"/>
            </w:tcBorders>
            <w:shd w:val="clear" w:color="auto" w:fill="auto"/>
            <w:noWrap/>
            <w:vAlign w:val="bottom"/>
            <w:hideMark/>
          </w:tcPr>
          <w:p w14:paraId="35EC88D2"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1060" w:type="dxa"/>
            <w:tcBorders>
              <w:top w:val="nil"/>
              <w:left w:val="nil"/>
              <w:bottom w:val="nil"/>
              <w:right w:val="nil"/>
            </w:tcBorders>
            <w:shd w:val="clear" w:color="auto" w:fill="auto"/>
            <w:noWrap/>
            <w:vAlign w:val="bottom"/>
            <w:hideMark/>
          </w:tcPr>
          <w:p w14:paraId="4E49A838"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840" w:type="dxa"/>
            <w:tcBorders>
              <w:top w:val="nil"/>
              <w:left w:val="nil"/>
              <w:bottom w:val="nil"/>
              <w:right w:val="nil"/>
            </w:tcBorders>
            <w:shd w:val="clear" w:color="auto" w:fill="auto"/>
            <w:noWrap/>
            <w:vAlign w:val="bottom"/>
            <w:hideMark/>
          </w:tcPr>
          <w:p w14:paraId="7AC75491"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4 825 </w:t>
            </w:r>
          </w:p>
        </w:tc>
      </w:tr>
      <w:tr w:rsidR="00A23F7A" w:rsidRPr="00DD41FC" w14:paraId="12F60E1F" w14:textId="77777777" w:rsidTr="00B5765E">
        <w:trPr>
          <w:trHeight w:val="195"/>
        </w:trPr>
        <w:tc>
          <w:tcPr>
            <w:tcW w:w="640" w:type="dxa"/>
            <w:tcBorders>
              <w:top w:val="nil"/>
              <w:left w:val="nil"/>
              <w:bottom w:val="nil"/>
              <w:right w:val="nil"/>
            </w:tcBorders>
            <w:shd w:val="clear" w:color="auto" w:fill="auto"/>
            <w:noWrap/>
            <w:vAlign w:val="bottom"/>
            <w:hideMark/>
          </w:tcPr>
          <w:p w14:paraId="57FBC5EF"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58 </w:t>
            </w:r>
          </w:p>
        </w:tc>
        <w:tc>
          <w:tcPr>
            <w:tcW w:w="760" w:type="dxa"/>
            <w:tcBorders>
              <w:top w:val="nil"/>
              <w:left w:val="nil"/>
              <w:bottom w:val="nil"/>
              <w:right w:val="nil"/>
            </w:tcBorders>
            <w:shd w:val="clear" w:color="auto" w:fill="auto"/>
            <w:noWrap/>
            <w:vAlign w:val="bottom"/>
            <w:hideMark/>
          </w:tcPr>
          <w:p w14:paraId="70E53930"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780" w:type="dxa"/>
            <w:tcBorders>
              <w:top w:val="nil"/>
              <w:left w:val="nil"/>
              <w:bottom w:val="nil"/>
              <w:right w:val="nil"/>
            </w:tcBorders>
            <w:shd w:val="clear" w:color="auto" w:fill="auto"/>
            <w:noWrap/>
            <w:vAlign w:val="bottom"/>
            <w:hideMark/>
          </w:tcPr>
          <w:p w14:paraId="24CFDEB3"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710 </w:t>
            </w:r>
          </w:p>
        </w:tc>
        <w:tc>
          <w:tcPr>
            <w:tcW w:w="920" w:type="dxa"/>
            <w:tcBorders>
              <w:top w:val="nil"/>
              <w:left w:val="nil"/>
              <w:bottom w:val="nil"/>
              <w:right w:val="nil"/>
            </w:tcBorders>
            <w:shd w:val="clear" w:color="auto" w:fill="auto"/>
            <w:noWrap/>
            <w:vAlign w:val="bottom"/>
            <w:hideMark/>
          </w:tcPr>
          <w:p w14:paraId="559F4108"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14 </w:t>
            </w:r>
          </w:p>
        </w:tc>
        <w:tc>
          <w:tcPr>
            <w:tcW w:w="1020" w:type="dxa"/>
            <w:tcBorders>
              <w:top w:val="nil"/>
              <w:left w:val="nil"/>
              <w:bottom w:val="nil"/>
              <w:right w:val="nil"/>
            </w:tcBorders>
            <w:shd w:val="clear" w:color="auto" w:fill="auto"/>
            <w:noWrap/>
            <w:vAlign w:val="bottom"/>
            <w:hideMark/>
          </w:tcPr>
          <w:p w14:paraId="598EBF19"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1060" w:type="dxa"/>
            <w:tcBorders>
              <w:top w:val="nil"/>
              <w:left w:val="nil"/>
              <w:bottom w:val="nil"/>
              <w:right w:val="nil"/>
            </w:tcBorders>
            <w:shd w:val="clear" w:color="auto" w:fill="auto"/>
            <w:noWrap/>
            <w:vAlign w:val="bottom"/>
            <w:hideMark/>
          </w:tcPr>
          <w:p w14:paraId="54461133"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840" w:type="dxa"/>
            <w:tcBorders>
              <w:top w:val="nil"/>
              <w:left w:val="nil"/>
              <w:bottom w:val="nil"/>
              <w:right w:val="nil"/>
            </w:tcBorders>
            <w:shd w:val="clear" w:color="auto" w:fill="auto"/>
            <w:noWrap/>
            <w:vAlign w:val="bottom"/>
            <w:hideMark/>
          </w:tcPr>
          <w:p w14:paraId="1F0EB9AE"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3 291 </w:t>
            </w:r>
          </w:p>
        </w:tc>
      </w:tr>
      <w:tr w:rsidR="00A23F7A" w:rsidRPr="00DD41FC" w14:paraId="208F6061" w14:textId="77777777" w:rsidTr="00B5765E">
        <w:trPr>
          <w:trHeight w:val="180"/>
        </w:trPr>
        <w:tc>
          <w:tcPr>
            <w:tcW w:w="640" w:type="dxa"/>
            <w:tcBorders>
              <w:top w:val="nil"/>
              <w:left w:val="nil"/>
              <w:bottom w:val="nil"/>
              <w:right w:val="nil"/>
            </w:tcBorders>
            <w:shd w:val="clear" w:color="auto" w:fill="auto"/>
            <w:noWrap/>
            <w:vAlign w:val="bottom"/>
            <w:hideMark/>
          </w:tcPr>
          <w:p w14:paraId="048880CD"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w:t>
            </w:r>
          </w:p>
        </w:tc>
        <w:tc>
          <w:tcPr>
            <w:tcW w:w="760" w:type="dxa"/>
            <w:tcBorders>
              <w:top w:val="nil"/>
              <w:left w:val="nil"/>
              <w:bottom w:val="nil"/>
              <w:right w:val="nil"/>
            </w:tcBorders>
            <w:shd w:val="clear" w:color="auto" w:fill="auto"/>
            <w:noWrap/>
            <w:vAlign w:val="bottom"/>
            <w:hideMark/>
          </w:tcPr>
          <w:p w14:paraId="03C1DB2B"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w:t>
            </w:r>
          </w:p>
        </w:tc>
        <w:tc>
          <w:tcPr>
            <w:tcW w:w="780" w:type="dxa"/>
            <w:tcBorders>
              <w:top w:val="nil"/>
              <w:left w:val="nil"/>
              <w:bottom w:val="nil"/>
              <w:right w:val="nil"/>
            </w:tcBorders>
            <w:shd w:val="clear" w:color="auto" w:fill="auto"/>
            <w:noWrap/>
            <w:vAlign w:val="bottom"/>
            <w:hideMark/>
          </w:tcPr>
          <w:p w14:paraId="3F01B7EB"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w:t>
            </w:r>
          </w:p>
        </w:tc>
        <w:tc>
          <w:tcPr>
            <w:tcW w:w="920" w:type="dxa"/>
            <w:tcBorders>
              <w:top w:val="nil"/>
              <w:left w:val="nil"/>
              <w:bottom w:val="nil"/>
              <w:right w:val="nil"/>
            </w:tcBorders>
            <w:shd w:val="clear" w:color="auto" w:fill="auto"/>
            <w:noWrap/>
            <w:vAlign w:val="bottom"/>
            <w:hideMark/>
          </w:tcPr>
          <w:p w14:paraId="3FF98E29"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w:t>
            </w:r>
          </w:p>
        </w:tc>
        <w:tc>
          <w:tcPr>
            <w:tcW w:w="1020" w:type="dxa"/>
            <w:tcBorders>
              <w:top w:val="nil"/>
              <w:left w:val="nil"/>
              <w:bottom w:val="nil"/>
              <w:right w:val="nil"/>
            </w:tcBorders>
            <w:shd w:val="clear" w:color="auto" w:fill="auto"/>
            <w:noWrap/>
            <w:vAlign w:val="bottom"/>
            <w:hideMark/>
          </w:tcPr>
          <w:p w14:paraId="63CF81ED"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w:t>
            </w:r>
          </w:p>
        </w:tc>
        <w:tc>
          <w:tcPr>
            <w:tcW w:w="1060" w:type="dxa"/>
            <w:tcBorders>
              <w:top w:val="nil"/>
              <w:left w:val="nil"/>
              <w:bottom w:val="nil"/>
              <w:right w:val="nil"/>
            </w:tcBorders>
            <w:shd w:val="clear" w:color="auto" w:fill="auto"/>
            <w:noWrap/>
            <w:vAlign w:val="bottom"/>
            <w:hideMark/>
          </w:tcPr>
          <w:p w14:paraId="2AB8426E"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w:t>
            </w:r>
          </w:p>
        </w:tc>
        <w:tc>
          <w:tcPr>
            <w:tcW w:w="840" w:type="dxa"/>
            <w:tcBorders>
              <w:top w:val="nil"/>
              <w:left w:val="nil"/>
              <w:bottom w:val="nil"/>
              <w:right w:val="nil"/>
            </w:tcBorders>
            <w:shd w:val="clear" w:color="auto" w:fill="auto"/>
            <w:noWrap/>
            <w:vAlign w:val="bottom"/>
            <w:hideMark/>
          </w:tcPr>
          <w:p w14:paraId="79D94DEC"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w:t>
            </w:r>
          </w:p>
        </w:tc>
      </w:tr>
      <w:tr w:rsidR="00A23F7A" w:rsidRPr="00DD41FC" w14:paraId="5A0D0292" w14:textId="77777777" w:rsidTr="00B5765E">
        <w:trPr>
          <w:trHeight w:val="180"/>
        </w:trPr>
        <w:tc>
          <w:tcPr>
            <w:tcW w:w="640" w:type="dxa"/>
            <w:tcBorders>
              <w:top w:val="nil"/>
              <w:left w:val="nil"/>
              <w:bottom w:val="nil"/>
              <w:right w:val="nil"/>
            </w:tcBorders>
            <w:shd w:val="clear" w:color="auto" w:fill="auto"/>
            <w:noWrap/>
            <w:vAlign w:val="bottom"/>
            <w:hideMark/>
          </w:tcPr>
          <w:p w14:paraId="377136A4"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14:paraId="0D49FD69"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780" w:type="dxa"/>
            <w:tcBorders>
              <w:top w:val="nil"/>
              <w:left w:val="nil"/>
              <w:bottom w:val="nil"/>
              <w:right w:val="nil"/>
            </w:tcBorders>
            <w:shd w:val="clear" w:color="auto" w:fill="auto"/>
            <w:noWrap/>
            <w:vAlign w:val="bottom"/>
            <w:hideMark/>
          </w:tcPr>
          <w:p w14:paraId="6A8B51B9"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920" w:type="dxa"/>
            <w:tcBorders>
              <w:top w:val="nil"/>
              <w:left w:val="nil"/>
              <w:bottom w:val="nil"/>
              <w:right w:val="nil"/>
            </w:tcBorders>
            <w:shd w:val="clear" w:color="auto" w:fill="auto"/>
            <w:noWrap/>
            <w:vAlign w:val="bottom"/>
            <w:hideMark/>
          </w:tcPr>
          <w:p w14:paraId="7DCB2954"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1020" w:type="dxa"/>
            <w:tcBorders>
              <w:top w:val="nil"/>
              <w:left w:val="nil"/>
              <w:bottom w:val="nil"/>
              <w:right w:val="nil"/>
            </w:tcBorders>
            <w:shd w:val="clear" w:color="auto" w:fill="auto"/>
            <w:noWrap/>
            <w:vAlign w:val="bottom"/>
            <w:hideMark/>
          </w:tcPr>
          <w:p w14:paraId="75FD76C5"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1060" w:type="dxa"/>
            <w:tcBorders>
              <w:top w:val="nil"/>
              <w:left w:val="nil"/>
              <w:bottom w:val="nil"/>
              <w:right w:val="nil"/>
            </w:tcBorders>
            <w:shd w:val="clear" w:color="auto" w:fill="auto"/>
            <w:noWrap/>
            <w:vAlign w:val="bottom"/>
            <w:hideMark/>
          </w:tcPr>
          <w:p w14:paraId="17C25C21"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840" w:type="dxa"/>
            <w:tcBorders>
              <w:top w:val="nil"/>
              <w:left w:val="nil"/>
              <w:bottom w:val="nil"/>
              <w:right w:val="nil"/>
            </w:tcBorders>
            <w:shd w:val="clear" w:color="auto" w:fill="auto"/>
            <w:noWrap/>
            <w:vAlign w:val="bottom"/>
            <w:hideMark/>
          </w:tcPr>
          <w:p w14:paraId="16551B82"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1 920 </w:t>
            </w:r>
          </w:p>
        </w:tc>
      </w:tr>
      <w:tr w:rsidR="00A23F7A" w:rsidRPr="00DD41FC" w14:paraId="3C116301" w14:textId="77777777" w:rsidTr="00B5765E">
        <w:trPr>
          <w:trHeight w:val="180"/>
        </w:trPr>
        <w:tc>
          <w:tcPr>
            <w:tcW w:w="640" w:type="dxa"/>
            <w:tcBorders>
              <w:top w:val="nil"/>
              <w:left w:val="nil"/>
              <w:bottom w:val="nil"/>
              <w:right w:val="nil"/>
            </w:tcBorders>
            <w:shd w:val="clear" w:color="auto" w:fill="auto"/>
            <w:noWrap/>
            <w:vAlign w:val="bottom"/>
            <w:hideMark/>
          </w:tcPr>
          <w:p w14:paraId="40288BA8"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27 </w:t>
            </w:r>
          </w:p>
        </w:tc>
        <w:tc>
          <w:tcPr>
            <w:tcW w:w="760" w:type="dxa"/>
            <w:tcBorders>
              <w:top w:val="nil"/>
              <w:left w:val="nil"/>
              <w:bottom w:val="nil"/>
              <w:right w:val="nil"/>
            </w:tcBorders>
            <w:shd w:val="clear" w:color="auto" w:fill="auto"/>
            <w:noWrap/>
            <w:vAlign w:val="bottom"/>
            <w:hideMark/>
          </w:tcPr>
          <w:p w14:paraId="6E828618"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780" w:type="dxa"/>
            <w:tcBorders>
              <w:top w:val="nil"/>
              <w:left w:val="nil"/>
              <w:bottom w:val="nil"/>
              <w:right w:val="nil"/>
            </w:tcBorders>
            <w:shd w:val="clear" w:color="auto" w:fill="auto"/>
            <w:noWrap/>
            <w:vAlign w:val="bottom"/>
            <w:hideMark/>
          </w:tcPr>
          <w:p w14:paraId="205F2D4C"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150 </w:t>
            </w:r>
          </w:p>
        </w:tc>
        <w:tc>
          <w:tcPr>
            <w:tcW w:w="920" w:type="dxa"/>
            <w:tcBorders>
              <w:top w:val="nil"/>
              <w:left w:val="nil"/>
              <w:bottom w:val="nil"/>
              <w:right w:val="nil"/>
            </w:tcBorders>
            <w:shd w:val="clear" w:color="auto" w:fill="auto"/>
            <w:noWrap/>
            <w:vAlign w:val="bottom"/>
            <w:hideMark/>
          </w:tcPr>
          <w:p w14:paraId="7E5989B5"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1020" w:type="dxa"/>
            <w:tcBorders>
              <w:top w:val="nil"/>
              <w:left w:val="nil"/>
              <w:bottom w:val="nil"/>
              <w:right w:val="nil"/>
            </w:tcBorders>
            <w:shd w:val="clear" w:color="auto" w:fill="auto"/>
            <w:noWrap/>
            <w:vAlign w:val="bottom"/>
            <w:hideMark/>
          </w:tcPr>
          <w:p w14:paraId="4C04E16F"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1060" w:type="dxa"/>
            <w:tcBorders>
              <w:top w:val="nil"/>
              <w:left w:val="nil"/>
              <w:bottom w:val="nil"/>
              <w:right w:val="nil"/>
            </w:tcBorders>
            <w:shd w:val="clear" w:color="auto" w:fill="auto"/>
            <w:noWrap/>
            <w:vAlign w:val="bottom"/>
            <w:hideMark/>
          </w:tcPr>
          <w:p w14:paraId="724942C0"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840" w:type="dxa"/>
            <w:tcBorders>
              <w:top w:val="nil"/>
              <w:left w:val="nil"/>
              <w:bottom w:val="nil"/>
              <w:right w:val="nil"/>
            </w:tcBorders>
            <w:shd w:val="clear" w:color="auto" w:fill="auto"/>
            <w:noWrap/>
            <w:vAlign w:val="bottom"/>
            <w:hideMark/>
          </w:tcPr>
          <w:p w14:paraId="7F92C15F"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845 </w:t>
            </w:r>
          </w:p>
        </w:tc>
      </w:tr>
      <w:tr w:rsidR="00A23F7A" w:rsidRPr="00DD41FC" w14:paraId="3D36DAA6" w14:textId="77777777" w:rsidTr="00B5765E">
        <w:trPr>
          <w:trHeight w:val="180"/>
        </w:trPr>
        <w:tc>
          <w:tcPr>
            <w:tcW w:w="640" w:type="dxa"/>
            <w:tcBorders>
              <w:top w:val="nil"/>
              <w:left w:val="nil"/>
              <w:bottom w:val="nil"/>
              <w:right w:val="nil"/>
            </w:tcBorders>
            <w:shd w:val="clear" w:color="auto" w:fill="auto"/>
            <w:noWrap/>
            <w:vAlign w:val="bottom"/>
            <w:hideMark/>
          </w:tcPr>
          <w:p w14:paraId="02100332"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103 </w:t>
            </w:r>
          </w:p>
        </w:tc>
        <w:tc>
          <w:tcPr>
            <w:tcW w:w="760" w:type="dxa"/>
            <w:tcBorders>
              <w:top w:val="nil"/>
              <w:left w:val="nil"/>
              <w:bottom w:val="nil"/>
              <w:right w:val="nil"/>
            </w:tcBorders>
            <w:shd w:val="clear" w:color="auto" w:fill="auto"/>
            <w:noWrap/>
            <w:vAlign w:val="bottom"/>
            <w:hideMark/>
          </w:tcPr>
          <w:p w14:paraId="3B5742DF"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780" w:type="dxa"/>
            <w:tcBorders>
              <w:top w:val="nil"/>
              <w:left w:val="nil"/>
              <w:bottom w:val="nil"/>
              <w:right w:val="nil"/>
            </w:tcBorders>
            <w:shd w:val="clear" w:color="auto" w:fill="auto"/>
            <w:noWrap/>
            <w:vAlign w:val="bottom"/>
            <w:hideMark/>
          </w:tcPr>
          <w:p w14:paraId="1DAD3736"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320 </w:t>
            </w:r>
          </w:p>
        </w:tc>
        <w:tc>
          <w:tcPr>
            <w:tcW w:w="920" w:type="dxa"/>
            <w:tcBorders>
              <w:top w:val="nil"/>
              <w:left w:val="nil"/>
              <w:bottom w:val="nil"/>
              <w:right w:val="nil"/>
            </w:tcBorders>
            <w:shd w:val="clear" w:color="auto" w:fill="auto"/>
            <w:noWrap/>
            <w:vAlign w:val="bottom"/>
            <w:hideMark/>
          </w:tcPr>
          <w:p w14:paraId="192BE710"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50 </w:t>
            </w:r>
          </w:p>
        </w:tc>
        <w:tc>
          <w:tcPr>
            <w:tcW w:w="1020" w:type="dxa"/>
            <w:tcBorders>
              <w:top w:val="nil"/>
              <w:left w:val="nil"/>
              <w:bottom w:val="nil"/>
              <w:right w:val="nil"/>
            </w:tcBorders>
            <w:shd w:val="clear" w:color="auto" w:fill="auto"/>
            <w:noWrap/>
            <w:vAlign w:val="bottom"/>
            <w:hideMark/>
          </w:tcPr>
          <w:p w14:paraId="444C1F7D"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1060" w:type="dxa"/>
            <w:tcBorders>
              <w:top w:val="nil"/>
              <w:left w:val="nil"/>
              <w:bottom w:val="nil"/>
              <w:right w:val="nil"/>
            </w:tcBorders>
            <w:shd w:val="clear" w:color="auto" w:fill="auto"/>
            <w:noWrap/>
            <w:vAlign w:val="bottom"/>
            <w:hideMark/>
          </w:tcPr>
          <w:p w14:paraId="3760CD9C"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840" w:type="dxa"/>
            <w:tcBorders>
              <w:top w:val="nil"/>
              <w:left w:val="nil"/>
              <w:bottom w:val="nil"/>
              <w:right w:val="nil"/>
            </w:tcBorders>
            <w:shd w:val="clear" w:color="auto" w:fill="auto"/>
            <w:noWrap/>
            <w:vAlign w:val="bottom"/>
            <w:hideMark/>
          </w:tcPr>
          <w:p w14:paraId="17BCB34A"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1 313 </w:t>
            </w:r>
          </w:p>
        </w:tc>
      </w:tr>
      <w:tr w:rsidR="00A23F7A" w:rsidRPr="00DD41FC" w14:paraId="309160DD" w14:textId="77777777" w:rsidTr="00B5765E">
        <w:trPr>
          <w:trHeight w:val="180"/>
        </w:trPr>
        <w:tc>
          <w:tcPr>
            <w:tcW w:w="640" w:type="dxa"/>
            <w:tcBorders>
              <w:top w:val="nil"/>
              <w:left w:val="nil"/>
              <w:bottom w:val="nil"/>
              <w:right w:val="nil"/>
            </w:tcBorders>
            <w:shd w:val="clear" w:color="auto" w:fill="auto"/>
            <w:noWrap/>
            <w:vAlign w:val="bottom"/>
            <w:hideMark/>
          </w:tcPr>
          <w:p w14:paraId="7C6EF80E"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11 </w:t>
            </w:r>
          </w:p>
        </w:tc>
        <w:tc>
          <w:tcPr>
            <w:tcW w:w="760" w:type="dxa"/>
            <w:tcBorders>
              <w:top w:val="nil"/>
              <w:left w:val="nil"/>
              <w:bottom w:val="nil"/>
              <w:right w:val="nil"/>
            </w:tcBorders>
            <w:shd w:val="clear" w:color="auto" w:fill="auto"/>
            <w:noWrap/>
            <w:vAlign w:val="bottom"/>
            <w:hideMark/>
          </w:tcPr>
          <w:p w14:paraId="482F248D"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780" w:type="dxa"/>
            <w:tcBorders>
              <w:top w:val="nil"/>
              <w:left w:val="nil"/>
              <w:bottom w:val="nil"/>
              <w:right w:val="nil"/>
            </w:tcBorders>
            <w:shd w:val="clear" w:color="auto" w:fill="auto"/>
            <w:noWrap/>
            <w:vAlign w:val="bottom"/>
            <w:hideMark/>
          </w:tcPr>
          <w:p w14:paraId="539A0B9D"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186 </w:t>
            </w:r>
          </w:p>
        </w:tc>
        <w:tc>
          <w:tcPr>
            <w:tcW w:w="920" w:type="dxa"/>
            <w:tcBorders>
              <w:top w:val="nil"/>
              <w:left w:val="nil"/>
              <w:bottom w:val="nil"/>
              <w:right w:val="nil"/>
            </w:tcBorders>
            <w:shd w:val="clear" w:color="auto" w:fill="auto"/>
            <w:noWrap/>
            <w:vAlign w:val="bottom"/>
            <w:hideMark/>
          </w:tcPr>
          <w:p w14:paraId="57BC706F"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1020" w:type="dxa"/>
            <w:tcBorders>
              <w:top w:val="nil"/>
              <w:left w:val="nil"/>
              <w:bottom w:val="nil"/>
              <w:right w:val="nil"/>
            </w:tcBorders>
            <w:shd w:val="clear" w:color="auto" w:fill="auto"/>
            <w:noWrap/>
            <w:vAlign w:val="bottom"/>
            <w:hideMark/>
          </w:tcPr>
          <w:p w14:paraId="73322977"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1060" w:type="dxa"/>
            <w:tcBorders>
              <w:top w:val="nil"/>
              <w:left w:val="nil"/>
              <w:bottom w:val="nil"/>
              <w:right w:val="nil"/>
            </w:tcBorders>
            <w:shd w:val="clear" w:color="auto" w:fill="auto"/>
            <w:noWrap/>
            <w:vAlign w:val="bottom"/>
            <w:hideMark/>
          </w:tcPr>
          <w:p w14:paraId="666D9D95"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840" w:type="dxa"/>
            <w:tcBorders>
              <w:top w:val="nil"/>
              <w:left w:val="nil"/>
              <w:bottom w:val="nil"/>
              <w:right w:val="nil"/>
            </w:tcBorders>
            <w:shd w:val="clear" w:color="auto" w:fill="auto"/>
            <w:noWrap/>
            <w:vAlign w:val="bottom"/>
            <w:hideMark/>
          </w:tcPr>
          <w:p w14:paraId="164357F0"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810 </w:t>
            </w:r>
          </w:p>
        </w:tc>
      </w:tr>
      <w:tr w:rsidR="00A23F7A" w:rsidRPr="00DD41FC" w14:paraId="6602DCF3" w14:textId="77777777" w:rsidTr="00B5765E">
        <w:trPr>
          <w:trHeight w:val="180"/>
        </w:trPr>
        <w:tc>
          <w:tcPr>
            <w:tcW w:w="640" w:type="dxa"/>
            <w:tcBorders>
              <w:top w:val="nil"/>
              <w:left w:val="nil"/>
              <w:bottom w:val="nil"/>
              <w:right w:val="nil"/>
            </w:tcBorders>
            <w:shd w:val="clear" w:color="auto" w:fill="auto"/>
            <w:noWrap/>
            <w:vAlign w:val="bottom"/>
            <w:hideMark/>
          </w:tcPr>
          <w:p w14:paraId="543DCD7C"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14:paraId="6200E7A9"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780" w:type="dxa"/>
            <w:tcBorders>
              <w:top w:val="nil"/>
              <w:left w:val="nil"/>
              <w:bottom w:val="nil"/>
              <w:right w:val="nil"/>
            </w:tcBorders>
            <w:shd w:val="clear" w:color="auto" w:fill="auto"/>
            <w:noWrap/>
            <w:vAlign w:val="bottom"/>
            <w:hideMark/>
          </w:tcPr>
          <w:p w14:paraId="57C42186"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530 </w:t>
            </w:r>
          </w:p>
        </w:tc>
        <w:tc>
          <w:tcPr>
            <w:tcW w:w="920" w:type="dxa"/>
            <w:tcBorders>
              <w:top w:val="nil"/>
              <w:left w:val="nil"/>
              <w:bottom w:val="nil"/>
              <w:right w:val="nil"/>
            </w:tcBorders>
            <w:shd w:val="clear" w:color="auto" w:fill="auto"/>
            <w:noWrap/>
            <w:vAlign w:val="bottom"/>
            <w:hideMark/>
          </w:tcPr>
          <w:p w14:paraId="1A46F76F"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1020" w:type="dxa"/>
            <w:tcBorders>
              <w:top w:val="nil"/>
              <w:left w:val="nil"/>
              <w:bottom w:val="nil"/>
              <w:right w:val="nil"/>
            </w:tcBorders>
            <w:shd w:val="clear" w:color="auto" w:fill="auto"/>
            <w:noWrap/>
            <w:vAlign w:val="bottom"/>
            <w:hideMark/>
          </w:tcPr>
          <w:p w14:paraId="2F8F2A6D"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1060" w:type="dxa"/>
            <w:tcBorders>
              <w:top w:val="nil"/>
              <w:left w:val="nil"/>
              <w:bottom w:val="nil"/>
              <w:right w:val="nil"/>
            </w:tcBorders>
            <w:shd w:val="clear" w:color="auto" w:fill="auto"/>
            <w:noWrap/>
            <w:vAlign w:val="bottom"/>
            <w:hideMark/>
          </w:tcPr>
          <w:p w14:paraId="225B6DEB"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840" w:type="dxa"/>
            <w:tcBorders>
              <w:top w:val="nil"/>
              <w:left w:val="nil"/>
              <w:bottom w:val="nil"/>
              <w:right w:val="nil"/>
            </w:tcBorders>
            <w:shd w:val="clear" w:color="auto" w:fill="auto"/>
            <w:noWrap/>
            <w:vAlign w:val="bottom"/>
            <w:hideMark/>
          </w:tcPr>
          <w:p w14:paraId="28948D70"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530 </w:t>
            </w:r>
          </w:p>
        </w:tc>
      </w:tr>
      <w:tr w:rsidR="00A23F7A" w:rsidRPr="00DD41FC" w14:paraId="78E4CA7B" w14:textId="77777777" w:rsidTr="00B5765E">
        <w:trPr>
          <w:trHeight w:val="180"/>
        </w:trPr>
        <w:tc>
          <w:tcPr>
            <w:tcW w:w="640" w:type="dxa"/>
            <w:tcBorders>
              <w:top w:val="nil"/>
              <w:left w:val="nil"/>
              <w:bottom w:val="nil"/>
              <w:right w:val="nil"/>
            </w:tcBorders>
            <w:shd w:val="clear" w:color="auto" w:fill="auto"/>
            <w:noWrap/>
            <w:vAlign w:val="bottom"/>
            <w:hideMark/>
          </w:tcPr>
          <w:p w14:paraId="16E33943"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14:paraId="261870CB"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780" w:type="dxa"/>
            <w:tcBorders>
              <w:top w:val="nil"/>
              <w:left w:val="nil"/>
              <w:bottom w:val="nil"/>
              <w:right w:val="nil"/>
            </w:tcBorders>
            <w:shd w:val="clear" w:color="auto" w:fill="auto"/>
            <w:noWrap/>
            <w:vAlign w:val="bottom"/>
            <w:hideMark/>
          </w:tcPr>
          <w:p w14:paraId="12ABF118"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920" w:type="dxa"/>
            <w:tcBorders>
              <w:top w:val="nil"/>
              <w:left w:val="nil"/>
              <w:bottom w:val="nil"/>
              <w:right w:val="nil"/>
            </w:tcBorders>
            <w:shd w:val="clear" w:color="auto" w:fill="auto"/>
            <w:noWrap/>
            <w:vAlign w:val="bottom"/>
            <w:hideMark/>
          </w:tcPr>
          <w:p w14:paraId="694CD4EC"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1020" w:type="dxa"/>
            <w:tcBorders>
              <w:top w:val="nil"/>
              <w:left w:val="nil"/>
              <w:bottom w:val="nil"/>
              <w:right w:val="nil"/>
            </w:tcBorders>
            <w:shd w:val="clear" w:color="auto" w:fill="auto"/>
            <w:noWrap/>
            <w:vAlign w:val="bottom"/>
            <w:hideMark/>
          </w:tcPr>
          <w:p w14:paraId="43914C35"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1060" w:type="dxa"/>
            <w:tcBorders>
              <w:top w:val="nil"/>
              <w:left w:val="nil"/>
              <w:bottom w:val="nil"/>
              <w:right w:val="nil"/>
            </w:tcBorders>
            <w:shd w:val="clear" w:color="auto" w:fill="auto"/>
            <w:noWrap/>
            <w:vAlign w:val="bottom"/>
            <w:hideMark/>
          </w:tcPr>
          <w:p w14:paraId="38256B5D"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840" w:type="dxa"/>
            <w:tcBorders>
              <w:top w:val="nil"/>
              <w:left w:val="nil"/>
              <w:bottom w:val="nil"/>
              <w:right w:val="nil"/>
            </w:tcBorders>
            <w:shd w:val="clear" w:color="auto" w:fill="auto"/>
            <w:noWrap/>
            <w:vAlign w:val="bottom"/>
            <w:hideMark/>
          </w:tcPr>
          <w:p w14:paraId="0E94AE06"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r>
      <w:tr w:rsidR="00A23F7A" w:rsidRPr="00DD41FC" w14:paraId="41003018" w14:textId="77777777" w:rsidTr="00B5765E">
        <w:trPr>
          <w:trHeight w:val="180"/>
        </w:trPr>
        <w:tc>
          <w:tcPr>
            <w:tcW w:w="640" w:type="dxa"/>
            <w:tcBorders>
              <w:top w:val="nil"/>
              <w:left w:val="nil"/>
              <w:bottom w:val="nil"/>
              <w:right w:val="nil"/>
            </w:tcBorders>
            <w:shd w:val="clear" w:color="auto" w:fill="auto"/>
            <w:noWrap/>
            <w:vAlign w:val="bottom"/>
            <w:hideMark/>
          </w:tcPr>
          <w:p w14:paraId="7C38DAA0"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760" w:type="dxa"/>
            <w:tcBorders>
              <w:top w:val="nil"/>
              <w:left w:val="nil"/>
              <w:bottom w:val="nil"/>
              <w:right w:val="nil"/>
            </w:tcBorders>
            <w:shd w:val="clear" w:color="auto" w:fill="auto"/>
            <w:noWrap/>
            <w:vAlign w:val="bottom"/>
            <w:hideMark/>
          </w:tcPr>
          <w:p w14:paraId="2C281567"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780" w:type="dxa"/>
            <w:tcBorders>
              <w:top w:val="nil"/>
              <w:left w:val="nil"/>
              <w:bottom w:val="nil"/>
              <w:right w:val="nil"/>
            </w:tcBorders>
            <w:shd w:val="clear" w:color="auto" w:fill="auto"/>
            <w:noWrap/>
            <w:vAlign w:val="bottom"/>
            <w:hideMark/>
          </w:tcPr>
          <w:p w14:paraId="18C9CBD7"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920" w:type="dxa"/>
            <w:tcBorders>
              <w:top w:val="nil"/>
              <w:left w:val="nil"/>
              <w:bottom w:val="nil"/>
              <w:right w:val="nil"/>
            </w:tcBorders>
            <w:shd w:val="clear" w:color="auto" w:fill="auto"/>
            <w:noWrap/>
            <w:vAlign w:val="bottom"/>
            <w:hideMark/>
          </w:tcPr>
          <w:p w14:paraId="109DAC28"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1020" w:type="dxa"/>
            <w:tcBorders>
              <w:top w:val="nil"/>
              <w:left w:val="nil"/>
              <w:bottom w:val="nil"/>
              <w:right w:val="nil"/>
            </w:tcBorders>
            <w:shd w:val="clear" w:color="auto" w:fill="auto"/>
            <w:noWrap/>
            <w:vAlign w:val="bottom"/>
            <w:hideMark/>
          </w:tcPr>
          <w:p w14:paraId="0BE24517"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1060" w:type="dxa"/>
            <w:tcBorders>
              <w:top w:val="nil"/>
              <w:left w:val="nil"/>
              <w:bottom w:val="nil"/>
              <w:right w:val="nil"/>
            </w:tcBorders>
            <w:shd w:val="clear" w:color="auto" w:fill="auto"/>
            <w:noWrap/>
            <w:vAlign w:val="bottom"/>
            <w:hideMark/>
          </w:tcPr>
          <w:p w14:paraId="02812C92"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840" w:type="dxa"/>
            <w:tcBorders>
              <w:top w:val="nil"/>
              <w:left w:val="nil"/>
              <w:bottom w:val="nil"/>
              <w:right w:val="nil"/>
            </w:tcBorders>
            <w:shd w:val="clear" w:color="auto" w:fill="auto"/>
            <w:noWrap/>
            <w:vAlign w:val="bottom"/>
            <w:hideMark/>
          </w:tcPr>
          <w:p w14:paraId="30978CC5"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r>
      <w:tr w:rsidR="00A23F7A" w:rsidRPr="00DD41FC" w14:paraId="68C504F4" w14:textId="77777777" w:rsidTr="00B5765E">
        <w:trPr>
          <w:trHeight w:val="180"/>
        </w:trPr>
        <w:tc>
          <w:tcPr>
            <w:tcW w:w="640" w:type="dxa"/>
            <w:tcBorders>
              <w:top w:val="nil"/>
              <w:left w:val="nil"/>
              <w:bottom w:val="nil"/>
              <w:right w:val="nil"/>
            </w:tcBorders>
            <w:shd w:val="clear" w:color="auto" w:fill="auto"/>
            <w:noWrap/>
            <w:vAlign w:val="bottom"/>
            <w:hideMark/>
          </w:tcPr>
          <w:p w14:paraId="3F41E0FC" w14:textId="77777777" w:rsidR="00A23F7A" w:rsidRPr="00DD41FC" w:rsidRDefault="00A23F7A" w:rsidP="00B5765E">
            <w:pPr>
              <w:jc w:val="right"/>
              <w:rPr>
                <w:rFonts w:ascii="Arial" w:eastAsia="Times New Roman" w:hAnsi="Arial" w:cs="Arial"/>
                <w:sz w:val="14"/>
                <w:szCs w:val="14"/>
                <w:lang w:eastAsia="sv-SE"/>
              </w:rPr>
            </w:pPr>
          </w:p>
        </w:tc>
        <w:tc>
          <w:tcPr>
            <w:tcW w:w="760" w:type="dxa"/>
            <w:tcBorders>
              <w:top w:val="nil"/>
              <w:left w:val="nil"/>
              <w:bottom w:val="nil"/>
              <w:right w:val="nil"/>
            </w:tcBorders>
            <w:shd w:val="clear" w:color="auto" w:fill="auto"/>
            <w:noWrap/>
            <w:vAlign w:val="bottom"/>
            <w:hideMark/>
          </w:tcPr>
          <w:p w14:paraId="5D60FC56" w14:textId="77777777" w:rsidR="00A23F7A" w:rsidRPr="00DD41FC" w:rsidRDefault="00A23F7A" w:rsidP="00B5765E">
            <w:pPr>
              <w:rPr>
                <w:rFonts w:eastAsia="Times New Roman" w:cs="Times New Roman"/>
                <w:lang w:eastAsia="sv-SE"/>
              </w:rPr>
            </w:pPr>
          </w:p>
        </w:tc>
        <w:tc>
          <w:tcPr>
            <w:tcW w:w="780" w:type="dxa"/>
            <w:tcBorders>
              <w:top w:val="nil"/>
              <w:left w:val="nil"/>
              <w:bottom w:val="nil"/>
              <w:right w:val="nil"/>
            </w:tcBorders>
            <w:shd w:val="clear" w:color="auto" w:fill="auto"/>
            <w:noWrap/>
            <w:vAlign w:val="bottom"/>
            <w:hideMark/>
          </w:tcPr>
          <w:p w14:paraId="6CBD5272" w14:textId="77777777" w:rsidR="00A23F7A" w:rsidRPr="00DD41FC" w:rsidRDefault="00A23F7A" w:rsidP="00B5765E">
            <w:pPr>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3610CC23" w14:textId="77777777" w:rsidR="00A23F7A" w:rsidRPr="00DD41FC" w:rsidRDefault="00A23F7A" w:rsidP="00B5765E">
            <w:pPr>
              <w:rPr>
                <w:rFonts w:eastAsia="Times New Roman" w:cs="Times New Roman"/>
                <w:lang w:eastAsia="sv-SE"/>
              </w:rPr>
            </w:pPr>
          </w:p>
        </w:tc>
        <w:tc>
          <w:tcPr>
            <w:tcW w:w="1020" w:type="dxa"/>
            <w:tcBorders>
              <w:top w:val="nil"/>
              <w:left w:val="nil"/>
              <w:bottom w:val="nil"/>
              <w:right w:val="nil"/>
            </w:tcBorders>
            <w:shd w:val="clear" w:color="auto" w:fill="auto"/>
            <w:noWrap/>
            <w:vAlign w:val="bottom"/>
            <w:hideMark/>
          </w:tcPr>
          <w:p w14:paraId="3D7423C5" w14:textId="77777777" w:rsidR="00A23F7A" w:rsidRPr="00DD41FC" w:rsidRDefault="00A23F7A" w:rsidP="00B5765E">
            <w:pPr>
              <w:rPr>
                <w:rFonts w:eastAsia="Times New Roman" w:cs="Times New Roman"/>
                <w:lang w:eastAsia="sv-SE"/>
              </w:rPr>
            </w:pPr>
          </w:p>
        </w:tc>
        <w:tc>
          <w:tcPr>
            <w:tcW w:w="1060" w:type="dxa"/>
            <w:tcBorders>
              <w:top w:val="nil"/>
              <w:left w:val="nil"/>
              <w:bottom w:val="nil"/>
              <w:right w:val="nil"/>
            </w:tcBorders>
            <w:shd w:val="clear" w:color="auto" w:fill="auto"/>
            <w:noWrap/>
            <w:vAlign w:val="bottom"/>
            <w:hideMark/>
          </w:tcPr>
          <w:p w14:paraId="2B8D1A3A" w14:textId="77777777" w:rsidR="00A23F7A" w:rsidRPr="00DD41FC" w:rsidRDefault="00A23F7A" w:rsidP="00B5765E">
            <w:pPr>
              <w:rPr>
                <w:rFonts w:eastAsia="Times New Roman" w:cs="Times New Roman"/>
                <w:lang w:eastAsia="sv-SE"/>
              </w:rPr>
            </w:pPr>
          </w:p>
        </w:tc>
        <w:tc>
          <w:tcPr>
            <w:tcW w:w="840" w:type="dxa"/>
            <w:tcBorders>
              <w:top w:val="nil"/>
              <w:left w:val="nil"/>
              <w:bottom w:val="nil"/>
              <w:right w:val="nil"/>
            </w:tcBorders>
            <w:shd w:val="clear" w:color="auto" w:fill="auto"/>
            <w:noWrap/>
            <w:vAlign w:val="bottom"/>
            <w:hideMark/>
          </w:tcPr>
          <w:p w14:paraId="5F33FEDB" w14:textId="77777777" w:rsidR="00A23F7A" w:rsidRPr="00DD41FC" w:rsidRDefault="00A23F7A" w:rsidP="00B5765E">
            <w:pPr>
              <w:rPr>
                <w:rFonts w:eastAsia="Times New Roman" w:cs="Times New Roman"/>
                <w:lang w:eastAsia="sv-SE"/>
              </w:rPr>
            </w:pPr>
          </w:p>
        </w:tc>
      </w:tr>
      <w:tr w:rsidR="00A23F7A" w:rsidRPr="00DD41FC" w14:paraId="1AC0EECF" w14:textId="77777777" w:rsidTr="00B5765E">
        <w:trPr>
          <w:trHeight w:val="180"/>
        </w:trPr>
        <w:tc>
          <w:tcPr>
            <w:tcW w:w="640" w:type="dxa"/>
            <w:tcBorders>
              <w:top w:val="nil"/>
              <w:left w:val="nil"/>
              <w:bottom w:val="nil"/>
              <w:right w:val="nil"/>
            </w:tcBorders>
            <w:shd w:val="clear" w:color="auto" w:fill="auto"/>
            <w:noWrap/>
            <w:vAlign w:val="bottom"/>
            <w:hideMark/>
          </w:tcPr>
          <w:p w14:paraId="695BE5F8" w14:textId="77777777" w:rsidR="00A23F7A" w:rsidRPr="00DD41FC" w:rsidRDefault="00A23F7A" w:rsidP="00B5765E">
            <w:pPr>
              <w:rPr>
                <w:rFonts w:eastAsia="Times New Roman" w:cs="Times New Roman"/>
                <w:lang w:eastAsia="sv-SE"/>
              </w:rPr>
            </w:pPr>
          </w:p>
        </w:tc>
        <w:tc>
          <w:tcPr>
            <w:tcW w:w="760" w:type="dxa"/>
            <w:tcBorders>
              <w:top w:val="nil"/>
              <w:left w:val="nil"/>
              <w:bottom w:val="nil"/>
              <w:right w:val="nil"/>
            </w:tcBorders>
            <w:shd w:val="clear" w:color="auto" w:fill="auto"/>
            <w:noWrap/>
            <w:vAlign w:val="bottom"/>
            <w:hideMark/>
          </w:tcPr>
          <w:p w14:paraId="0592596D" w14:textId="77777777" w:rsidR="00A23F7A" w:rsidRPr="00DD41FC" w:rsidRDefault="00A23F7A" w:rsidP="00B5765E">
            <w:pPr>
              <w:rPr>
                <w:rFonts w:eastAsia="Times New Roman" w:cs="Times New Roman"/>
                <w:lang w:eastAsia="sv-SE"/>
              </w:rPr>
            </w:pPr>
          </w:p>
        </w:tc>
        <w:tc>
          <w:tcPr>
            <w:tcW w:w="780" w:type="dxa"/>
            <w:tcBorders>
              <w:top w:val="nil"/>
              <w:left w:val="nil"/>
              <w:bottom w:val="nil"/>
              <w:right w:val="nil"/>
            </w:tcBorders>
            <w:shd w:val="clear" w:color="auto" w:fill="auto"/>
            <w:noWrap/>
            <w:vAlign w:val="bottom"/>
            <w:hideMark/>
          </w:tcPr>
          <w:p w14:paraId="5A7D6783" w14:textId="77777777" w:rsidR="00A23F7A" w:rsidRPr="00DD41FC" w:rsidRDefault="00A23F7A" w:rsidP="00B5765E">
            <w:pPr>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17F90048" w14:textId="77777777" w:rsidR="00A23F7A" w:rsidRPr="00DD41FC" w:rsidRDefault="00A23F7A" w:rsidP="00B5765E">
            <w:pPr>
              <w:rPr>
                <w:rFonts w:eastAsia="Times New Roman" w:cs="Times New Roman"/>
                <w:lang w:eastAsia="sv-SE"/>
              </w:rPr>
            </w:pPr>
          </w:p>
        </w:tc>
        <w:tc>
          <w:tcPr>
            <w:tcW w:w="1020" w:type="dxa"/>
            <w:tcBorders>
              <w:top w:val="nil"/>
              <w:left w:val="nil"/>
              <w:bottom w:val="nil"/>
              <w:right w:val="nil"/>
            </w:tcBorders>
            <w:shd w:val="clear" w:color="auto" w:fill="auto"/>
            <w:noWrap/>
            <w:vAlign w:val="bottom"/>
            <w:hideMark/>
          </w:tcPr>
          <w:p w14:paraId="468C8F04" w14:textId="77777777" w:rsidR="00A23F7A" w:rsidRPr="00DD41FC" w:rsidRDefault="00A23F7A" w:rsidP="00B5765E">
            <w:pPr>
              <w:rPr>
                <w:rFonts w:eastAsia="Times New Roman" w:cs="Times New Roman"/>
                <w:lang w:eastAsia="sv-SE"/>
              </w:rPr>
            </w:pPr>
          </w:p>
        </w:tc>
        <w:tc>
          <w:tcPr>
            <w:tcW w:w="1060" w:type="dxa"/>
            <w:tcBorders>
              <w:top w:val="nil"/>
              <w:left w:val="nil"/>
              <w:bottom w:val="nil"/>
              <w:right w:val="nil"/>
            </w:tcBorders>
            <w:shd w:val="clear" w:color="auto" w:fill="auto"/>
            <w:noWrap/>
            <w:vAlign w:val="bottom"/>
            <w:hideMark/>
          </w:tcPr>
          <w:p w14:paraId="19576386" w14:textId="77777777" w:rsidR="00A23F7A" w:rsidRPr="00DD41FC" w:rsidRDefault="00A23F7A" w:rsidP="00B5765E">
            <w:pPr>
              <w:rPr>
                <w:rFonts w:eastAsia="Times New Roman" w:cs="Times New Roman"/>
                <w:lang w:eastAsia="sv-SE"/>
              </w:rPr>
            </w:pPr>
          </w:p>
        </w:tc>
        <w:tc>
          <w:tcPr>
            <w:tcW w:w="840" w:type="dxa"/>
            <w:tcBorders>
              <w:top w:val="nil"/>
              <w:left w:val="nil"/>
              <w:bottom w:val="nil"/>
              <w:right w:val="nil"/>
            </w:tcBorders>
            <w:shd w:val="clear" w:color="auto" w:fill="auto"/>
            <w:noWrap/>
            <w:vAlign w:val="bottom"/>
            <w:hideMark/>
          </w:tcPr>
          <w:p w14:paraId="4891C1B4" w14:textId="77777777" w:rsidR="00A23F7A" w:rsidRPr="00DD41FC" w:rsidRDefault="00A23F7A" w:rsidP="00B5765E">
            <w:pPr>
              <w:rPr>
                <w:rFonts w:eastAsia="Times New Roman" w:cs="Times New Roman"/>
                <w:lang w:eastAsia="sv-SE"/>
              </w:rPr>
            </w:pPr>
          </w:p>
        </w:tc>
      </w:tr>
      <w:tr w:rsidR="00A23F7A" w:rsidRPr="00DD41FC" w14:paraId="7E1EF08D" w14:textId="77777777" w:rsidTr="00B5765E">
        <w:trPr>
          <w:trHeight w:val="180"/>
        </w:trPr>
        <w:tc>
          <w:tcPr>
            <w:tcW w:w="640" w:type="dxa"/>
            <w:tcBorders>
              <w:top w:val="nil"/>
              <w:left w:val="nil"/>
              <w:bottom w:val="nil"/>
              <w:right w:val="nil"/>
            </w:tcBorders>
            <w:shd w:val="clear" w:color="auto" w:fill="auto"/>
            <w:noWrap/>
            <w:vAlign w:val="bottom"/>
            <w:hideMark/>
          </w:tcPr>
          <w:p w14:paraId="76963B8F"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1 294 </w:t>
            </w:r>
          </w:p>
        </w:tc>
        <w:tc>
          <w:tcPr>
            <w:tcW w:w="760" w:type="dxa"/>
            <w:tcBorders>
              <w:top w:val="nil"/>
              <w:left w:val="nil"/>
              <w:bottom w:val="nil"/>
              <w:right w:val="nil"/>
            </w:tcBorders>
            <w:shd w:val="clear" w:color="auto" w:fill="auto"/>
            <w:noWrap/>
            <w:vAlign w:val="bottom"/>
            <w:hideMark/>
          </w:tcPr>
          <w:p w14:paraId="7C77DE46"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65 </w:t>
            </w:r>
          </w:p>
        </w:tc>
        <w:tc>
          <w:tcPr>
            <w:tcW w:w="780" w:type="dxa"/>
            <w:tcBorders>
              <w:top w:val="nil"/>
              <w:left w:val="nil"/>
              <w:bottom w:val="nil"/>
              <w:right w:val="nil"/>
            </w:tcBorders>
            <w:shd w:val="clear" w:color="auto" w:fill="auto"/>
            <w:noWrap/>
            <w:vAlign w:val="bottom"/>
            <w:hideMark/>
          </w:tcPr>
          <w:p w14:paraId="1D97110D"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4 649 </w:t>
            </w:r>
          </w:p>
        </w:tc>
        <w:tc>
          <w:tcPr>
            <w:tcW w:w="920" w:type="dxa"/>
            <w:tcBorders>
              <w:top w:val="nil"/>
              <w:left w:val="nil"/>
              <w:bottom w:val="nil"/>
              <w:right w:val="nil"/>
            </w:tcBorders>
            <w:shd w:val="clear" w:color="auto" w:fill="auto"/>
            <w:noWrap/>
            <w:vAlign w:val="bottom"/>
            <w:hideMark/>
          </w:tcPr>
          <w:p w14:paraId="4775EFAC"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1 521 </w:t>
            </w:r>
          </w:p>
        </w:tc>
        <w:tc>
          <w:tcPr>
            <w:tcW w:w="1020" w:type="dxa"/>
            <w:tcBorders>
              <w:top w:val="nil"/>
              <w:left w:val="nil"/>
              <w:bottom w:val="nil"/>
              <w:right w:val="nil"/>
            </w:tcBorders>
            <w:shd w:val="clear" w:color="auto" w:fill="auto"/>
            <w:noWrap/>
            <w:vAlign w:val="bottom"/>
            <w:hideMark/>
          </w:tcPr>
          <w:p w14:paraId="12786C0F"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  -  </w:t>
            </w:r>
          </w:p>
        </w:tc>
        <w:tc>
          <w:tcPr>
            <w:tcW w:w="1060" w:type="dxa"/>
            <w:tcBorders>
              <w:top w:val="nil"/>
              <w:left w:val="nil"/>
              <w:bottom w:val="nil"/>
              <w:right w:val="nil"/>
            </w:tcBorders>
            <w:shd w:val="clear" w:color="auto" w:fill="auto"/>
            <w:noWrap/>
            <w:vAlign w:val="bottom"/>
            <w:hideMark/>
          </w:tcPr>
          <w:p w14:paraId="30D6355F"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- 4 020 </w:t>
            </w:r>
          </w:p>
        </w:tc>
        <w:tc>
          <w:tcPr>
            <w:tcW w:w="840" w:type="dxa"/>
            <w:tcBorders>
              <w:top w:val="nil"/>
              <w:left w:val="nil"/>
              <w:bottom w:val="nil"/>
              <w:right w:val="nil"/>
            </w:tcBorders>
            <w:shd w:val="clear" w:color="auto" w:fill="auto"/>
            <w:noWrap/>
            <w:vAlign w:val="bottom"/>
            <w:hideMark/>
          </w:tcPr>
          <w:p w14:paraId="24CA40A6"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27 270 </w:t>
            </w:r>
          </w:p>
        </w:tc>
      </w:tr>
      <w:tr w:rsidR="00A23F7A" w:rsidRPr="00DD41FC" w14:paraId="296A969F" w14:textId="77777777" w:rsidTr="00B5765E">
        <w:trPr>
          <w:trHeight w:val="180"/>
        </w:trPr>
        <w:tc>
          <w:tcPr>
            <w:tcW w:w="640" w:type="dxa"/>
            <w:tcBorders>
              <w:top w:val="nil"/>
              <w:left w:val="nil"/>
              <w:bottom w:val="nil"/>
              <w:right w:val="nil"/>
            </w:tcBorders>
            <w:shd w:val="clear" w:color="auto" w:fill="auto"/>
            <w:noWrap/>
            <w:vAlign w:val="bottom"/>
            <w:hideMark/>
          </w:tcPr>
          <w:p w14:paraId="03FF3FAC" w14:textId="77777777" w:rsidR="00A23F7A" w:rsidRPr="00DD41FC" w:rsidRDefault="00A23F7A" w:rsidP="00B5765E">
            <w:pPr>
              <w:jc w:val="right"/>
              <w:rPr>
                <w:rFonts w:ascii="Arial" w:eastAsia="Times New Roman" w:hAnsi="Arial" w:cs="Arial"/>
                <w:b/>
                <w:bCs/>
                <w:sz w:val="14"/>
                <w:szCs w:val="14"/>
                <w:lang w:eastAsia="sv-SE"/>
              </w:rPr>
            </w:pPr>
          </w:p>
        </w:tc>
        <w:tc>
          <w:tcPr>
            <w:tcW w:w="760" w:type="dxa"/>
            <w:tcBorders>
              <w:top w:val="nil"/>
              <w:left w:val="nil"/>
              <w:bottom w:val="nil"/>
              <w:right w:val="nil"/>
            </w:tcBorders>
            <w:shd w:val="clear" w:color="auto" w:fill="auto"/>
            <w:noWrap/>
            <w:vAlign w:val="bottom"/>
            <w:hideMark/>
          </w:tcPr>
          <w:p w14:paraId="723A5311" w14:textId="77777777" w:rsidR="00A23F7A" w:rsidRPr="00DD41FC" w:rsidRDefault="00A23F7A" w:rsidP="00B5765E">
            <w:pPr>
              <w:jc w:val="right"/>
              <w:rPr>
                <w:rFonts w:eastAsia="Times New Roman" w:cs="Times New Roman"/>
                <w:lang w:eastAsia="sv-SE"/>
              </w:rPr>
            </w:pPr>
          </w:p>
        </w:tc>
        <w:tc>
          <w:tcPr>
            <w:tcW w:w="780" w:type="dxa"/>
            <w:tcBorders>
              <w:top w:val="nil"/>
              <w:left w:val="nil"/>
              <w:bottom w:val="nil"/>
              <w:right w:val="nil"/>
            </w:tcBorders>
            <w:shd w:val="clear" w:color="auto" w:fill="auto"/>
            <w:noWrap/>
            <w:vAlign w:val="bottom"/>
            <w:hideMark/>
          </w:tcPr>
          <w:p w14:paraId="4291AC1C" w14:textId="77777777" w:rsidR="00A23F7A" w:rsidRPr="00DD41FC" w:rsidRDefault="00A23F7A" w:rsidP="00B5765E">
            <w:pPr>
              <w:jc w:val="right"/>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69848E9A" w14:textId="77777777" w:rsidR="00A23F7A" w:rsidRPr="00DD41FC" w:rsidRDefault="00A23F7A" w:rsidP="00B5765E">
            <w:pPr>
              <w:jc w:val="right"/>
              <w:rPr>
                <w:rFonts w:eastAsia="Times New Roman" w:cs="Times New Roman"/>
                <w:lang w:eastAsia="sv-SE"/>
              </w:rPr>
            </w:pPr>
          </w:p>
        </w:tc>
        <w:tc>
          <w:tcPr>
            <w:tcW w:w="1020" w:type="dxa"/>
            <w:tcBorders>
              <w:top w:val="nil"/>
              <w:left w:val="nil"/>
              <w:bottom w:val="nil"/>
              <w:right w:val="nil"/>
            </w:tcBorders>
            <w:shd w:val="clear" w:color="auto" w:fill="auto"/>
            <w:noWrap/>
            <w:vAlign w:val="bottom"/>
            <w:hideMark/>
          </w:tcPr>
          <w:p w14:paraId="1D5FA162" w14:textId="77777777" w:rsidR="00A23F7A" w:rsidRPr="00DD41FC" w:rsidRDefault="00A23F7A" w:rsidP="00B5765E">
            <w:pPr>
              <w:jc w:val="right"/>
              <w:rPr>
                <w:rFonts w:eastAsia="Times New Roman" w:cs="Times New Roman"/>
                <w:lang w:eastAsia="sv-SE"/>
              </w:rPr>
            </w:pPr>
          </w:p>
        </w:tc>
        <w:tc>
          <w:tcPr>
            <w:tcW w:w="1060" w:type="dxa"/>
            <w:tcBorders>
              <w:top w:val="nil"/>
              <w:left w:val="nil"/>
              <w:bottom w:val="nil"/>
              <w:right w:val="nil"/>
            </w:tcBorders>
            <w:shd w:val="clear" w:color="auto" w:fill="auto"/>
            <w:noWrap/>
            <w:vAlign w:val="bottom"/>
            <w:hideMark/>
          </w:tcPr>
          <w:p w14:paraId="78BEF49B" w14:textId="77777777" w:rsidR="00A23F7A" w:rsidRPr="00DD41FC" w:rsidRDefault="00A23F7A" w:rsidP="00B5765E">
            <w:pPr>
              <w:jc w:val="right"/>
              <w:rPr>
                <w:rFonts w:eastAsia="Times New Roman" w:cs="Times New Roman"/>
                <w:lang w:eastAsia="sv-SE"/>
              </w:rPr>
            </w:pPr>
          </w:p>
        </w:tc>
        <w:tc>
          <w:tcPr>
            <w:tcW w:w="840" w:type="dxa"/>
            <w:tcBorders>
              <w:top w:val="nil"/>
              <w:left w:val="nil"/>
              <w:bottom w:val="nil"/>
              <w:right w:val="nil"/>
            </w:tcBorders>
            <w:shd w:val="clear" w:color="auto" w:fill="auto"/>
            <w:noWrap/>
            <w:vAlign w:val="bottom"/>
            <w:hideMark/>
          </w:tcPr>
          <w:p w14:paraId="50BACD80" w14:textId="77777777" w:rsidR="00A23F7A" w:rsidRPr="00DD41FC" w:rsidRDefault="00A23F7A" w:rsidP="00B5765E">
            <w:pPr>
              <w:jc w:val="right"/>
              <w:rPr>
                <w:rFonts w:eastAsia="Times New Roman" w:cs="Times New Roman"/>
                <w:lang w:eastAsia="sv-SE"/>
              </w:rPr>
            </w:pPr>
          </w:p>
        </w:tc>
      </w:tr>
      <w:tr w:rsidR="00A23F7A" w:rsidRPr="00DD41FC" w14:paraId="26DBB5A1" w14:textId="77777777" w:rsidTr="00B5765E">
        <w:trPr>
          <w:trHeight w:val="180"/>
        </w:trPr>
        <w:tc>
          <w:tcPr>
            <w:tcW w:w="640" w:type="dxa"/>
            <w:tcBorders>
              <w:top w:val="nil"/>
              <w:left w:val="nil"/>
              <w:bottom w:val="nil"/>
              <w:right w:val="nil"/>
            </w:tcBorders>
            <w:shd w:val="clear" w:color="auto" w:fill="auto"/>
            <w:noWrap/>
            <w:vAlign w:val="bottom"/>
            <w:hideMark/>
          </w:tcPr>
          <w:p w14:paraId="7921138C" w14:textId="77777777" w:rsidR="00A23F7A" w:rsidRPr="00DD41FC" w:rsidRDefault="00A23F7A" w:rsidP="00B5765E">
            <w:pPr>
              <w:jc w:val="right"/>
              <w:rPr>
                <w:rFonts w:eastAsia="Times New Roman" w:cs="Times New Roman"/>
                <w:lang w:eastAsia="sv-SE"/>
              </w:rPr>
            </w:pPr>
          </w:p>
        </w:tc>
        <w:tc>
          <w:tcPr>
            <w:tcW w:w="760" w:type="dxa"/>
            <w:tcBorders>
              <w:top w:val="nil"/>
              <w:left w:val="nil"/>
              <w:bottom w:val="nil"/>
              <w:right w:val="nil"/>
            </w:tcBorders>
            <w:shd w:val="clear" w:color="auto" w:fill="auto"/>
            <w:noWrap/>
            <w:vAlign w:val="bottom"/>
            <w:hideMark/>
          </w:tcPr>
          <w:p w14:paraId="04F7CE22" w14:textId="77777777" w:rsidR="00A23F7A" w:rsidRPr="00DD41FC" w:rsidRDefault="00A23F7A" w:rsidP="00B5765E">
            <w:pPr>
              <w:jc w:val="right"/>
              <w:rPr>
                <w:rFonts w:eastAsia="Times New Roman" w:cs="Times New Roman"/>
                <w:lang w:eastAsia="sv-SE"/>
              </w:rPr>
            </w:pPr>
          </w:p>
        </w:tc>
        <w:tc>
          <w:tcPr>
            <w:tcW w:w="780" w:type="dxa"/>
            <w:tcBorders>
              <w:top w:val="nil"/>
              <w:left w:val="nil"/>
              <w:bottom w:val="nil"/>
              <w:right w:val="nil"/>
            </w:tcBorders>
            <w:shd w:val="clear" w:color="auto" w:fill="auto"/>
            <w:noWrap/>
            <w:vAlign w:val="bottom"/>
            <w:hideMark/>
          </w:tcPr>
          <w:p w14:paraId="31ABB3F6" w14:textId="77777777" w:rsidR="00A23F7A" w:rsidRPr="00DD41FC" w:rsidRDefault="00A23F7A" w:rsidP="00B5765E">
            <w:pPr>
              <w:jc w:val="right"/>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2323B465" w14:textId="77777777" w:rsidR="00A23F7A" w:rsidRPr="00DD41FC" w:rsidRDefault="00A23F7A" w:rsidP="00B5765E">
            <w:pPr>
              <w:jc w:val="right"/>
              <w:rPr>
                <w:rFonts w:eastAsia="Times New Roman" w:cs="Times New Roman"/>
                <w:lang w:eastAsia="sv-SE"/>
              </w:rPr>
            </w:pPr>
          </w:p>
        </w:tc>
        <w:tc>
          <w:tcPr>
            <w:tcW w:w="1020" w:type="dxa"/>
            <w:tcBorders>
              <w:top w:val="nil"/>
              <w:left w:val="nil"/>
              <w:bottom w:val="nil"/>
              <w:right w:val="nil"/>
            </w:tcBorders>
            <w:shd w:val="clear" w:color="auto" w:fill="auto"/>
            <w:noWrap/>
            <w:vAlign w:val="bottom"/>
            <w:hideMark/>
          </w:tcPr>
          <w:p w14:paraId="2BCC39DE" w14:textId="77777777" w:rsidR="00A23F7A" w:rsidRPr="00DD41FC" w:rsidRDefault="00A23F7A" w:rsidP="00B5765E">
            <w:pPr>
              <w:jc w:val="right"/>
              <w:rPr>
                <w:rFonts w:eastAsia="Times New Roman" w:cs="Times New Roman"/>
                <w:lang w:eastAsia="sv-SE"/>
              </w:rPr>
            </w:pPr>
          </w:p>
        </w:tc>
        <w:tc>
          <w:tcPr>
            <w:tcW w:w="1060" w:type="dxa"/>
            <w:tcBorders>
              <w:top w:val="nil"/>
              <w:left w:val="nil"/>
              <w:bottom w:val="nil"/>
              <w:right w:val="nil"/>
            </w:tcBorders>
            <w:shd w:val="clear" w:color="auto" w:fill="auto"/>
            <w:noWrap/>
            <w:vAlign w:val="bottom"/>
            <w:hideMark/>
          </w:tcPr>
          <w:p w14:paraId="54D4D5CF" w14:textId="77777777" w:rsidR="00A23F7A" w:rsidRPr="00DD41FC" w:rsidRDefault="00A23F7A" w:rsidP="00B5765E">
            <w:pPr>
              <w:jc w:val="right"/>
              <w:rPr>
                <w:rFonts w:eastAsia="Times New Roman" w:cs="Times New Roman"/>
                <w:lang w:eastAsia="sv-SE"/>
              </w:rPr>
            </w:pPr>
          </w:p>
        </w:tc>
        <w:tc>
          <w:tcPr>
            <w:tcW w:w="840" w:type="dxa"/>
            <w:tcBorders>
              <w:top w:val="nil"/>
              <w:left w:val="nil"/>
              <w:bottom w:val="nil"/>
              <w:right w:val="nil"/>
            </w:tcBorders>
            <w:shd w:val="clear" w:color="auto" w:fill="auto"/>
            <w:noWrap/>
            <w:vAlign w:val="bottom"/>
            <w:hideMark/>
          </w:tcPr>
          <w:p w14:paraId="041B5014" w14:textId="77777777" w:rsidR="00A23F7A" w:rsidRPr="00DD41FC" w:rsidRDefault="00A23F7A" w:rsidP="00B5765E">
            <w:pPr>
              <w:jc w:val="right"/>
              <w:rPr>
                <w:rFonts w:eastAsia="Times New Roman" w:cs="Times New Roman"/>
                <w:lang w:eastAsia="sv-SE"/>
              </w:rPr>
            </w:pPr>
          </w:p>
        </w:tc>
      </w:tr>
      <w:tr w:rsidR="00A23F7A" w:rsidRPr="00DD41FC" w14:paraId="591D775F" w14:textId="77777777" w:rsidTr="00B5765E">
        <w:trPr>
          <w:trHeight w:val="180"/>
        </w:trPr>
        <w:tc>
          <w:tcPr>
            <w:tcW w:w="640" w:type="dxa"/>
            <w:tcBorders>
              <w:top w:val="nil"/>
              <w:left w:val="nil"/>
              <w:bottom w:val="nil"/>
              <w:right w:val="nil"/>
            </w:tcBorders>
            <w:shd w:val="clear" w:color="auto" w:fill="auto"/>
            <w:noWrap/>
            <w:vAlign w:val="bottom"/>
            <w:hideMark/>
          </w:tcPr>
          <w:p w14:paraId="55D3BB54" w14:textId="77777777" w:rsidR="00A23F7A" w:rsidRPr="00DD41FC" w:rsidRDefault="00A23F7A" w:rsidP="00B5765E">
            <w:pPr>
              <w:jc w:val="right"/>
              <w:rPr>
                <w:rFonts w:eastAsia="Times New Roman" w:cs="Times New Roman"/>
                <w:lang w:eastAsia="sv-SE"/>
              </w:rPr>
            </w:pPr>
          </w:p>
        </w:tc>
        <w:tc>
          <w:tcPr>
            <w:tcW w:w="760" w:type="dxa"/>
            <w:tcBorders>
              <w:top w:val="nil"/>
              <w:left w:val="nil"/>
              <w:bottom w:val="nil"/>
              <w:right w:val="nil"/>
            </w:tcBorders>
            <w:shd w:val="clear" w:color="auto" w:fill="auto"/>
            <w:noWrap/>
            <w:vAlign w:val="bottom"/>
            <w:hideMark/>
          </w:tcPr>
          <w:p w14:paraId="36C65730" w14:textId="77777777" w:rsidR="00A23F7A" w:rsidRPr="00DD41FC" w:rsidRDefault="00A23F7A" w:rsidP="00B5765E">
            <w:pPr>
              <w:rPr>
                <w:rFonts w:eastAsia="Times New Roman" w:cs="Times New Roman"/>
                <w:lang w:eastAsia="sv-SE"/>
              </w:rPr>
            </w:pPr>
          </w:p>
        </w:tc>
        <w:tc>
          <w:tcPr>
            <w:tcW w:w="780" w:type="dxa"/>
            <w:tcBorders>
              <w:top w:val="nil"/>
              <w:left w:val="nil"/>
              <w:bottom w:val="nil"/>
              <w:right w:val="nil"/>
            </w:tcBorders>
            <w:shd w:val="clear" w:color="auto" w:fill="auto"/>
            <w:noWrap/>
            <w:vAlign w:val="bottom"/>
            <w:hideMark/>
          </w:tcPr>
          <w:p w14:paraId="720BA5D3" w14:textId="77777777" w:rsidR="00A23F7A" w:rsidRPr="00DD41FC" w:rsidRDefault="00A23F7A" w:rsidP="00B5765E">
            <w:pPr>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43E5843E" w14:textId="77777777" w:rsidR="00A23F7A" w:rsidRPr="00DD41FC" w:rsidRDefault="00A23F7A" w:rsidP="00B5765E">
            <w:pPr>
              <w:rPr>
                <w:rFonts w:eastAsia="Times New Roman" w:cs="Times New Roman"/>
                <w:lang w:eastAsia="sv-SE"/>
              </w:rPr>
            </w:pPr>
          </w:p>
        </w:tc>
        <w:tc>
          <w:tcPr>
            <w:tcW w:w="1020" w:type="dxa"/>
            <w:tcBorders>
              <w:top w:val="nil"/>
              <w:left w:val="nil"/>
              <w:bottom w:val="nil"/>
              <w:right w:val="nil"/>
            </w:tcBorders>
            <w:shd w:val="clear" w:color="auto" w:fill="auto"/>
            <w:noWrap/>
            <w:vAlign w:val="bottom"/>
            <w:hideMark/>
          </w:tcPr>
          <w:p w14:paraId="570F0A46" w14:textId="77777777" w:rsidR="00A23F7A" w:rsidRPr="00DD41FC" w:rsidRDefault="00A23F7A" w:rsidP="00B5765E">
            <w:pPr>
              <w:rPr>
                <w:rFonts w:eastAsia="Times New Roman" w:cs="Times New Roman"/>
                <w:lang w:eastAsia="sv-SE"/>
              </w:rPr>
            </w:pPr>
          </w:p>
        </w:tc>
        <w:tc>
          <w:tcPr>
            <w:tcW w:w="1060" w:type="dxa"/>
            <w:tcBorders>
              <w:top w:val="nil"/>
              <w:left w:val="nil"/>
              <w:bottom w:val="nil"/>
              <w:right w:val="nil"/>
            </w:tcBorders>
            <w:shd w:val="clear" w:color="auto" w:fill="auto"/>
            <w:noWrap/>
            <w:vAlign w:val="bottom"/>
            <w:hideMark/>
          </w:tcPr>
          <w:p w14:paraId="770A11C4" w14:textId="77777777" w:rsidR="00A23F7A" w:rsidRPr="00DD41FC" w:rsidRDefault="00A23F7A" w:rsidP="00B5765E">
            <w:pPr>
              <w:rPr>
                <w:rFonts w:eastAsia="Times New Roman" w:cs="Times New Roman"/>
                <w:lang w:eastAsia="sv-SE"/>
              </w:rPr>
            </w:pPr>
          </w:p>
        </w:tc>
        <w:tc>
          <w:tcPr>
            <w:tcW w:w="840" w:type="dxa"/>
            <w:tcBorders>
              <w:top w:val="nil"/>
              <w:left w:val="nil"/>
              <w:bottom w:val="nil"/>
              <w:right w:val="nil"/>
            </w:tcBorders>
            <w:shd w:val="clear" w:color="auto" w:fill="auto"/>
            <w:noWrap/>
            <w:vAlign w:val="bottom"/>
            <w:hideMark/>
          </w:tcPr>
          <w:p w14:paraId="58589373" w14:textId="77777777" w:rsidR="00A23F7A" w:rsidRPr="00DD41FC" w:rsidRDefault="00A23F7A" w:rsidP="00B5765E">
            <w:pPr>
              <w:rPr>
                <w:rFonts w:eastAsia="Times New Roman" w:cs="Times New Roman"/>
                <w:lang w:eastAsia="sv-SE"/>
              </w:rPr>
            </w:pPr>
          </w:p>
        </w:tc>
      </w:tr>
      <w:tr w:rsidR="00A23F7A" w:rsidRPr="00DD41FC" w14:paraId="33844CAF" w14:textId="77777777" w:rsidTr="00B5765E">
        <w:trPr>
          <w:trHeight w:val="180"/>
        </w:trPr>
        <w:tc>
          <w:tcPr>
            <w:tcW w:w="640" w:type="dxa"/>
            <w:tcBorders>
              <w:top w:val="nil"/>
              <w:left w:val="nil"/>
              <w:bottom w:val="nil"/>
              <w:right w:val="nil"/>
            </w:tcBorders>
            <w:shd w:val="clear" w:color="auto" w:fill="auto"/>
            <w:noWrap/>
            <w:vAlign w:val="bottom"/>
            <w:hideMark/>
          </w:tcPr>
          <w:p w14:paraId="5A79541F" w14:textId="77777777" w:rsidR="00A23F7A" w:rsidRPr="00DD41FC" w:rsidRDefault="00A23F7A" w:rsidP="00B5765E">
            <w:pPr>
              <w:rPr>
                <w:rFonts w:eastAsia="Times New Roman" w:cs="Times New Roman"/>
                <w:lang w:eastAsia="sv-SE"/>
              </w:rPr>
            </w:pPr>
          </w:p>
        </w:tc>
        <w:tc>
          <w:tcPr>
            <w:tcW w:w="760" w:type="dxa"/>
            <w:tcBorders>
              <w:top w:val="nil"/>
              <w:left w:val="nil"/>
              <w:bottom w:val="nil"/>
              <w:right w:val="nil"/>
            </w:tcBorders>
            <w:shd w:val="clear" w:color="auto" w:fill="auto"/>
            <w:noWrap/>
            <w:vAlign w:val="bottom"/>
            <w:hideMark/>
          </w:tcPr>
          <w:p w14:paraId="7B9D1694" w14:textId="77777777" w:rsidR="00A23F7A" w:rsidRPr="00DD41FC" w:rsidRDefault="00A23F7A" w:rsidP="00B5765E">
            <w:pPr>
              <w:rPr>
                <w:rFonts w:eastAsia="Times New Roman" w:cs="Times New Roman"/>
                <w:lang w:eastAsia="sv-SE"/>
              </w:rPr>
            </w:pPr>
          </w:p>
        </w:tc>
        <w:tc>
          <w:tcPr>
            <w:tcW w:w="780" w:type="dxa"/>
            <w:tcBorders>
              <w:top w:val="nil"/>
              <w:left w:val="nil"/>
              <w:bottom w:val="nil"/>
              <w:right w:val="nil"/>
            </w:tcBorders>
            <w:shd w:val="clear" w:color="auto" w:fill="auto"/>
            <w:noWrap/>
            <w:vAlign w:val="bottom"/>
            <w:hideMark/>
          </w:tcPr>
          <w:p w14:paraId="54782C7E" w14:textId="77777777" w:rsidR="00A23F7A" w:rsidRPr="00DD41FC" w:rsidRDefault="00A23F7A" w:rsidP="00B5765E">
            <w:pPr>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214FBA03" w14:textId="77777777" w:rsidR="00A23F7A" w:rsidRPr="00DD41FC" w:rsidRDefault="00A23F7A" w:rsidP="00B5765E">
            <w:pPr>
              <w:rPr>
                <w:rFonts w:eastAsia="Times New Roman" w:cs="Times New Roman"/>
                <w:lang w:eastAsia="sv-SE"/>
              </w:rPr>
            </w:pPr>
          </w:p>
        </w:tc>
        <w:tc>
          <w:tcPr>
            <w:tcW w:w="1020" w:type="dxa"/>
            <w:tcBorders>
              <w:top w:val="nil"/>
              <w:left w:val="nil"/>
              <w:bottom w:val="nil"/>
              <w:right w:val="nil"/>
            </w:tcBorders>
            <w:shd w:val="clear" w:color="auto" w:fill="auto"/>
            <w:noWrap/>
            <w:vAlign w:val="bottom"/>
            <w:hideMark/>
          </w:tcPr>
          <w:p w14:paraId="0A9FCF92" w14:textId="77777777" w:rsidR="00A23F7A" w:rsidRPr="00DD41FC" w:rsidRDefault="00A23F7A" w:rsidP="00B5765E">
            <w:pPr>
              <w:rPr>
                <w:rFonts w:eastAsia="Times New Roman" w:cs="Times New Roman"/>
                <w:lang w:eastAsia="sv-SE"/>
              </w:rPr>
            </w:pPr>
          </w:p>
        </w:tc>
        <w:tc>
          <w:tcPr>
            <w:tcW w:w="1060" w:type="dxa"/>
            <w:tcBorders>
              <w:top w:val="nil"/>
              <w:left w:val="nil"/>
              <w:bottom w:val="nil"/>
              <w:right w:val="nil"/>
            </w:tcBorders>
            <w:shd w:val="clear" w:color="auto" w:fill="auto"/>
            <w:noWrap/>
            <w:vAlign w:val="bottom"/>
            <w:hideMark/>
          </w:tcPr>
          <w:p w14:paraId="2FEADCA5" w14:textId="77777777" w:rsidR="00A23F7A" w:rsidRPr="00DD41FC" w:rsidRDefault="00A23F7A" w:rsidP="00B5765E">
            <w:pPr>
              <w:rPr>
                <w:rFonts w:eastAsia="Times New Roman" w:cs="Times New Roman"/>
                <w:lang w:eastAsia="sv-SE"/>
              </w:rPr>
            </w:pPr>
          </w:p>
        </w:tc>
        <w:tc>
          <w:tcPr>
            <w:tcW w:w="840" w:type="dxa"/>
            <w:tcBorders>
              <w:top w:val="nil"/>
              <w:left w:val="nil"/>
              <w:bottom w:val="nil"/>
              <w:right w:val="nil"/>
            </w:tcBorders>
            <w:shd w:val="clear" w:color="auto" w:fill="auto"/>
            <w:noWrap/>
            <w:vAlign w:val="bottom"/>
            <w:hideMark/>
          </w:tcPr>
          <w:p w14:paraId="601F8027" w14:textId="77777777" w:rsidR="00A23F7A" w:rsidRPr="00DD41FC" w:rsidRDefault="00A23F7A" w:rsidP="00B5765E">
            <w:pPr>
              <w:rPr>
                <w:rFonts w:eastAsia="Times New Roman" w:cs="Times New Roman"/>
                <w:lang w:eastAsia="sv-SE"/>
              </w:rPr>
            </w:pPr>
          </w:p>
        </w:tc>
      </w:tr>
      <w:tr w:rsidR="00A23F7A" w:rsidRPr="00DD41FC" w14:paraId="28A7BA9E" w14:textId="77777777" w:rsidTr="00B5765E">
        <w:trPr>
          <w:trHeight w:val="180"/>
        </w:trPr>
        <w:tc>
          <w:tcPr>
            <w:tcW w:w="640" w:type="dxa"/>
            <w:tcBorders>
              <w:top w:val="nil"/>
              <w:left w:val="nil"/>
              <w:bottom w:val="nil"/>
              <w:right w:val="nil"/>
            </w:tcBorders>
            <w:shd w:val="clear" w:color="auto" w:fill="auto"/>
            <w:noWrap/>
            <w:vAlign w:val="bottom"/>
            <w:hideMark/>
          </w:tcPr>
          <w:p w14:paraId="757E9A5B" w14:textId="77777777" w:rsidR="00A23F7A" w:rsidRPr="00DD41FC" w:rsidRDefault="00A23F7A" w:rsidP="00B5765E">
            <w:pPr>
              <w:rPr>
                <w:rFonts w:eastAsia="Times New Roman" w:cs="Times New Roman"/>
                <w:lang w:eastAsia="sv-SE"/>
              </w:rPr>
            </w:pPr>
          </w:p>
        </w:tc>
        <w:tc>
          <w:tcPr>
            <w:tcW w:w="760" w:type="dxa"/>
            <w:tcBorders>
              <w:top w:val="nil"/>
              <w:left w:val="nil"/>
              <w:bottom w:val="nil"/>
              <w:right w:val="nil"/>
            </w:tcBorders>
            <w:shd w:val="clear" w:color="auto" w:fill="auto"/>
            <w:noWrap/>
            <w:vAlign w:val="bottom"/>
            <w:hideMark/>
          </w:tcPr>
          <w:p w14:paraId="14F48B86" w14:textId="77777777" w:rsidR="00A23F7A" w:rsidRPr="00DD41FC" w:rsidRDefault="00A23F7A" w:rsidP="00B5765E">
            <w:pPr>
              <w:rPr>
                <w:rFonts w:eastAsia="Times New Roman" w:cs="Times New Roman"/>
                <w:lang w:eastAsia="sv-SE"/>
              </w:rPr>
            </w:pPr>
          </w:p>
        </w:tc>
        <w:tc>
          <w:tcPr>
            <w:tcW w:w="780" w:type="dxa"/>
            <w:tcBorders>
              <w:top w:val="nil"/>
              <w:left w:val="nil"/>
              <w:bottom w:val="nil"/>
              <w:right w:val="nil"/>
            </w:tcBorders>
            <w:shd w:val="clear" w:color="auto" w:fill="auto"/>
            <w:noWrap/>
            <w:vAlign w:val="bottom"/>
            <w:hideMark/>
          </w:tcPr>
          <w:p w14:paraId="04994DE7" w14:textId="77777777" w:rsidR="00A23F7A" w:rsidRPr="00DD41FC" w:rsidRDefault="00A23F7A" w:rsidP="00B5765E">
            <w:pPr>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084E4F91" w14:textId="77777777" w:rsidR="00A23F7A" w:rsidRPr="00DD41FC" w:rsidRDefault="00A23F7A" w:rsidP="00B5765E">
            <w:pPr>
              <w:rPr>
                <w:rFonts w:eastAsia="Times New Roman" w:cs="Times New Roman"/>
                <w:lang w:eastAsia="sv-SE"/>
              </w:rPr>
            </w:pPr>
          </w:p>
        </w:tc>
        <w:tc>
          <w:tcPr>
            <w:tcW w:w="1020" w:type="dxa"/>
            <w:tcBorders>
              <w:top w:val="nil"/>
              <w:left w:val="nil"/>
              <w:bottom w:val="nil"/>
              <w:right w:val="nil"/>
            </w:tcBorders>
            <w:shd w:val="clear" w:color="auto" w:fill="auto"/>
            <w:noWrap/>
            <w:vAlign w:val="bottom"/>
            <w:hideMark/>
          </w:tcPr>
          <w:p w14:paraId="3F4F2D71" w14:textId="77777777" w:rsidR="00A23F7A" w:rsidRPr="00DD41FC" w:rsidRDefault="00A23F7A" w:rsidP="00B5765E">
            <w:pPr>
              <w:rPr>
                <w:rFonts w:eastAsia="Times New Roman" w:cs="Times New Roman"/>
                <w:lang w:eastAsia="sv-SE"/>
              </w:rPr>
            </w:pPr>
          </w:p>
        </w:tc>
        <w:tc>
          <w:tcPr>
            <w:tcW w:w="1060" w:type="dxa"/>
            <w:tcBorders>
              <w:top w:val="nil"/>
              <w:left w:val="nil"/>
              <w:bottom w:val="nil"/>
              <w:right w:val="nil"/>
            </w:tcBorders>
            <w:shd w:val="clear" w:color="auto" w:fill="auto"/>
            <w:noWrap/>
            <w:vAlign w:val="bottom"/>
            <w:hideMark/>
          </w:tcPr>
          <w:p w14:paraId="5B8F11A1" w14:textId="77777777" w:rsidR="00A23F7A" w:rsidRPr="00DD41FC" w:rsidRDefault="00A23F7A" w:rsidP="00B5765E">
            <w:pPr>
              <w:rPr>
                <w:rFonts w:eastAsia="Times New Roman" w:cs="Times New Roman"/>
                <w:lang w:eastAsia="sv-SE"/>
              </w:rPr>
            </w:pPr>
          </w:p>
        </w:tc>
        <w:tc>
          <w:tcPr>
            <w:tcW w:w="840" w:type="dxa"/>
            <w:tcBorders>
              <w:top w:val="nil"/>
              <w:left w:val="nil"/>
              <w:bottom w:val="nil"/>
              <w:right w:val="nil"/>
            </w:tcBorders>
            <w:shd w:val="clear" w:color="auto" w:fill="auto"/>
            <w:noWrap/>
            <w:vAlign w:val="bottom"/>
            <w:hideMark/>
          </w:tcPr>
          <w:p w14:paraId="1AA43591" w14:textId="77777777" w:rsidR="00A23F7A" w:rsidRPr="00DD41FC" w:rsidRDefault="00A23F7A" w:rsidP="00B5765E">
            <w:pPr>
              <w:rPr>
                <w:rFonts w:eastAsia="Times New Roman" w:cs="Times New Roman"/>
                <w:lang w:eastAsia="sv-SE"/>
              </w:rPr>
            </w:pPr>
          </w:p>
        </w:tc>
      </w:tr>
      <w:tr w:rsidR="00A23F7A" w:rsidRPr="00DD41FC" w14:paraId="19483776" w14:textId="77777777" w:rsidTr="00B5765E">
        <w:trPr>
          <w:trHeight w:val="180"/>
        </w:trPr>
        <w:tc>
          <w:tcPr>
            <w:tcW w:w="640" w:type="dxa"/>
            <w:tcBorders>
              <w:top w:val="nil"/>
              <w:left w:val="nil"/>
              <w:bottom w:val="nil"/>
              <w:right w:val="nil"/>
            </w:tcBorders>
            <w:shd w:val="clear" w:color="auto" w:fill="auto"/>
            <w:noWrap/>
            <w:vAlign w:val="bottom"/>
            <w:hideMark/>
          </w:tcPr>
          <w:p w14:paraId="45AF090E" w14:textId="77777777" w:rsidR="00A23F7A" w:rsidRDefault="00A23F7A" w:rsidP="00B5765E">
            <w:pPr>
              <w:jc w:val="right"/>
              <w:rPr>
                <w:rFonts w:ascii="Arial" w:eastAsia="Times New Roman" w:hAnsi="Arial" w:cs="Arial"/>
                <w:sz w:val="14"/>
                <w:szCs w:val="14"/>
                <w:lang w:eastAsia="sv-SE"/>
              </w:rPr>
            </w:pPr>
          </w:p>
          <w:p w14:paraId="66FB26C4"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2 </w:t>
            </w:r>
          </w:p>
        </w:tc>
        <w:tc>
          <w:tcPr>
            <w:tcW w:w="760" w:type="dxa"/>
            <w:tcBorders>
              <w:top w:val="nil"/>
              <w:left w:val="nil"/>
              <w:bottom w:val="nil"/>
              <w:right w:val="nil"/>
            </w:tcBorders>
            <w:shd w:val="clear" w:color="auto" w:fill="auto"/>
            <w:noWrap/>
            <w:vAlign w:val="bottom"/>
            <w:hideMark/>
          </w:tcPr>
          <w:p w14:paraId="4C0B0E62"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780" w:type="dxa"/>
            <w:tcBorders>
              <w:top w:val="nil"/>
              <w:left w:val="nil"/>
              <w:bottom w:val="nil"/>
              <w:right w:val="nil"/>
            </w:tcBorders>
            <w:shd w:val="clear" w:color="auto" w:fill="auto"/>
            <w:noWrap/>
            <w:vAlign w:val="bottom"/>
            <w:hideMark/>
          </w:tcPr>
          <w:p w14:paraId="5F33B5FE"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920" w:type="dxa"/>
            <w:tcBorders>
              <w:top w:val="nil"/>
              <w:left w:val="nil"/>
              <w:bottom w:val="nil"/>
              <w:right w:val="nil"/>
            </w:tcBorders>
            <w:shd w:val="clear" w:color="auto" w:fill="auto"/>
            <w:noWrap/>
            <w:vAlign w:val="bottom"/>
            <w:hideMark/>
          </w:tcPr>
          <w:p w14:paraId="5DD9BCCB"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1020" w:type="dxa"/>
            <w:tcBorders>
              <w:top w:val="nil"/>
              <w:left w:val="nil"/>
              <w:bottom w:val="nil"/>
              <w:right w:val="nil"/>
            </w:tcBorders>
            <w:shd w:val="clear" w:color="auto" w:fill="auto"/>
            <w:noWrap/>
            <w:vAlign w:val="bottom"/>
            <w:hideMark/>
          </w:tcPr>
          <w:p w14:paraId="052CAAB1"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1060" w:type="dxa"/>
            <w:tcBorders>
              <w:top w:val="nil"/>
              <w:left w:val="nil"/>
              <w:bottom w:val="nil"/>
              <w:right w:val="nil"/>
            </w:tcBorders>
            <w:shd w:val="clear" w:color="auto" w:fill="auto"/>
            <w:noWrap/>
            <w:vAlign w:val="bottom"/>
            <w:hideMark/>
          </w:tcPr>
          <w:p w14:paraId="1D9CEDD8"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840" w:type="dxa"/>
            <w:tcBorders>
              <w:top w:val="nil"/>
              <w:left w:val="nil"/>
              <w:bottom w:val="nil"/>
              <w:right w:val="nil"/>
            </w:tcBorders>
            <w:shd w:val="clear" w:color="auto" w:fill="auto"/>
            <w:noWrap/>
            <w:vAlign w:val="bottom"/>
            <w:hideMark/>
          </w:tcPr>
          <w:p w14:paraId="285D2B05"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184 </w:t>
            </w:r>
          </w:p>
        </w:tc>
      </w:tr>
      <w:tr w:rsidR="00A23F7A" w:rsidRPr="00DD41FC" w14:paraId="3BC00F99" w14:textId="77777777" w:rsidTr="00B5765E">
        <w:trPr>
          <w:trHeight w:val="180"/>
        </w:trPr>
        <w:tc>
          <w:tcPr>
            <w:tcW w:w="640" w:type="dxa"/>
            <w:tcBorders>
              <w:top w:val="nil"/>
              <w:left w:val="nil"/>
              <w:bottom w:val="nil"/>
              <w:right w:val="nil"/>
            </w:tcBorders>
            <w:shd w:val="clear" w:color="auto" w:fill="auto"/>
            <w:noWrap/>
            <w:vAlign w:val="bottom"/>
            <w:hideMark/>
          </w:tcPr>
          <w:p w14:paraId="028458C7" w14:textId="77777777" w:rsidR="00A23F7A" w:rsidRPr="00DD41FC" w:rsidRDefault="00A23F7A" w:rsidP="00B5765E">
            <w:pPr>
              <w:jc w:val="right"/>
              <w:rPr>
                <w:rFonts w:ascii="Arial" w:eastAsia="Times New Roman" w:hAnsi="Arial" w:cs="Arial"/>
                <w:sz w:val="14"/>
                <w:szCs w:val="14"/>
                <w:lang w:eastAsia="sv-SE"/>
              </w:rPr>
            </w:pPr>
          </w:p>
        </w:tc>
        <w:tc>
          <w:tcPr>
            <w:tcW w:w="760" w:type="dxa"/>
            <w:tcBorders>
              <w:top w:val="nil"/>
              <w:left w:val="nil"/>
              <w:bottom w:val="nil"/>
              <w:right w:val="nil"/>
            </w:tcBorders>
            <w:shd w:val="clear" w:color="auto" w:fill="auto"/>
            <w:noWrap/>
            <w:vAlign w:val="bottom"/>
            <w:hideMark/>
          </w:tcPr>
          <w:p w14:paraId="2A4E7288" w14:textId="77777777" w:rsidR="00A23F7A" w:rsidRPr="00DD41FC" w:rsidRDefault="00A23F7A" w:rsidP="00B5765E">
            <w:pPr>
              <w:rPr>
                <w:rFonts w:eastAsia="Times New Roman" w:cs="Times New Roman"/>
                <w:lang w:eastAsia="sv-SE"/>
              </w:rPr>
            </w:pPr>
          </w:p>
        </w:tc>
        <w:tc>
          <w:tcPr>
            <w:tcW w:w="780" w:type="dxa"/>
            <w:tcBorders>
              <w:top w:val="nil"/>
              <w:left w:val="nil"/>
              <w:bottom w:val="nil"/>
              <w:right w:val="nil"/>
            </w:tcBorders>
            <w:shd w:val="clear" w:color="auto" w:fill="auto"/>
            <w:noWrap/>
            <w:vAlign w:val="bottom"/>
            <w:hideMark/>
          </w:tcPr>
          <w:p w14:paraId="1E8C93A4" w14:textId="77777777" w:rsidR="00A23F7A" w:rsidRPr="00DD41FC" w:rsidRDefault="00A23F7A" w:rsidP="00B5765E">
            <w:pPr>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1208C8F5" w14:textId="77777777" w:rsidR="00A23F7A" w:rsidRPr="00DD41FC" w:rsidRDefault="00A23F7A" w:rsidP="00B5765E">
            <w:pPr>
              <w:rPr>
                <w:rFonts w:eastAsia="Times New Roman" w:cs="Times New Roman"/>
                <w:lang w:eastAsia="sv-SE"/>
              </w:rPr>
            </w:pPr>
          </w:p>
        </w:tc>
        <w:tc>
          <w:tcPr>
            <w:tcW w:w="1020" w:type="dxa"/>
            <w:tcBorders>
              <w:top w:val="nil"/>
              <w:left w:val="nil"/>
              <w:bottom w:val="nil"/>
              <w:right w:val="nil"/>
            </w:tcBorders>
            <w:shd w:val="clear" w:color="auto" w:fill="auto"/>
            <w:noWrap/>
            <w:vAlign w:val="bottom"/>
            <w:hideMark/>
          </w:tcPr>
          <w:p w14:paraId="76121254" w14:textId="77777777" w:rsidR="00A23F7A" w:rsidRPr="00DD41FC" w:rsidRDefault="00A23F7A" w:rsidP="00B5765E">
            <w:pPr>
              <w:rPr>
                <w:rFonts w:eastAsia="Times New Roman" w:cs="Times New Roman"/>
                <w:lang w:eastAsia="sv-SE"/>
              </w:rPr>
            </w:pPr>
          </w:p>
        </w:tc>
        <w:tc>
          <w:tcPr>
            <w:tcW w:w="1060" w:type="dxa"/>
            <w:tcBorders>
              <w:top w:val="nil"/>
              <w:left w:val="nil"/>
              <w:bottom w:val="nil"/>
              <w:right w:val="nil"/>
            </w:tcBorders>
            <w:shd w:val="clear" w:color="auto" w:fill="auto"/>
            <w:noWrap/>
            <w:vAlign w:val="bottom"/>
            <w:hideMark/>
          </w:tcPr>
          <w:p w14:paraId="2E560A9E" w14:textId="77777777" w:rsidR="00A23F7A" w:rsidRPr="00DD41FC" w:rsidRDefault="00A23F7A" w:rsidP="00B5765E">
            <w:pPr>
              <w:rPr>
                <w:rFonts w:eastAsia="Times New Roman" w:cs="Times New Roman"/>
                <w:lang w:eastAsia="sv-SE"/>
              </w:rPr>
            </w:pPr>
          </w:p>
        </w:tc>
        <w:tc>
          <w:tcPr>
            <w:tcW w:w="840" w:type="dxa"/>
            <w:tcBorders>
              <w:top w:val="nil"/>
              <w:left w:val="nil"/>
              <w:bottom w:val="nil"/>
              <w:right w:val="nil"/>
            </w:tcBorders>
            <w:shd w:val="clear" w:color="auto" w:fill="auto"/>
            <w:noWrap/>
            <w:vAlign w:val="bottom"/>
            <w:hideMark/>
          </w:tcPr>
          <w:p w14:paraId="35E20AAB" w14:textId="77777777" w:rsidR="00A23F7A" w:rsidRPr="00DD41FC" w:rsidRDefault="00A23F7A" w:rsidP="00B5765E">
            <w:pPr>
              <w:rPr>
                <w:rFonts w:eastAsia="Times New Roman" w:cs="Times New Roman"/>
                <w:lang w:eastAsia="sv-SE"/>
              </w:rPr>
            </w:pPr>
          </w:p>
        </w:tc>
      </w:tr>
      <w:tr w:rsidR="00A23F7A" w:rsidRPr="00DD41FC" w14:paraId="56603762" w14:textId="77777777" w:rsidTr="00B5765E">
        <w:trPr>
          <w:trHeight w:val="180"/>
        </w:trPr>
        <w:tc>
          <w:tcPr>
            <w:tcW w:w="640" w:type="dxa"/>
            <w:tcBorders>
              <w:top w:val="nil"/>
              <w:left w:val="nil"/>
              <w:bottom w:val="nil"/>
              <w:right w:val="nil"/>
            </w:tcBorders>
            <w:shd w:val="clear" w:color="auto" w:fill="auto"/>
            <w:noWrap/>
            <w:vAlign w:val="bottom"/>
            <w:hideMark/>
          </w:tcPr>
          <w:p w14:paraId="52233361"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2 </w:t>
            </w:r>
          </w:p>
        </w:tc>
        <w:tc>
          <w:tcPr>
            <w:tcW w:w="760" w:type="dxa"/>
            <w:tcBorders>
              <w:top w:val="nil"/>
              <w:left w:val="nil"/>
              <w:bottom w:val="nil"/>
              <w:right w:val="nil"/>
            </w:tcBorders>
            <w:shd w:val="clear" w:color="auto" w:fill="auto"/>
            <w:noWrap/>
            <w:vAlign w:val="bottom"/>
            <w:hideMark/>
          </w:tcPr>
          <w:p w14:paraId="2B76DF10"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  -  </w:t>
            </w:r>
          </w:p>
        </w:tc>
        <w:tc>
          <w:tcPr>
            <w:tcW w:w="780" w:type="dxa"/>
            <w:tcBorders>
              <w:top w:val="nil"/>
              <w:left w:val="nil"/>
              <w:bottom w:val="nil"/>
              <w:right w:val="nil"/>
            </w:tcBorders>
            <w:shd w:val="clear" w:color="auto" w:fill="auto"/>
            <w:noWrap/>
            <w:vAlign w:val="bottom"/>
            <w:hideMark/>
          </w:tcPr>
          <w:p w14:paraId="0A5845F4"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  -  </w:t>
            </w:r>
          </w:p>
        </w:tc>
        <w:tc>
          <w:tcPr>
            <w:tcW w:w="920" w:type="dxa"/>
            <w:tcBorders>
              <w:top w:val="nil"/>
              <w:left w:val="nil"/>
              <w:bottom w:val="nil"/>
              <w:right w:val="nil"/>
            </w:tcBorders>
            <w:shd w:val="clear" w:color="auto" w:fill="auto"/>
            <w:noWrap/>
            <w:vAlign w:val="bottom"/>
            <w:hideMark/>
          </w:tcPr>
          <w:p w14:paraId="77804CA5"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  -  </w:t>
            </w:r>
          </w:p>
        </w:tc>
        <w:tc>
          <w:tcPr>
            <w:tcW w:w="1020" w:type="dxa"/>
            <w:tcBorders>
              <w:top w:val="nil"/>
              <w:left w:val="nil"/>
              <w:bottom w:val="nil"/>
              <w:right w:val="nil"/>
            </w:tcBorders>
            <w:shd w:val="clear" w:color="auto" w:fill="auto"/>
            <w:noWrap/>
            <w:vAlign w:val="bottom"/>
            <w:hideMark/>
          </w:tcPr>
          <w:p w14:paraId="10096030"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  -  </w:t>
            </w:r>
          </w:p>
        </w:tc>
        <w:tc>
          <w:tcPr>
            <w:tcW w:w="1060" w:type="dxa"/>
            <w:tcBorders>
              <w:top w:val="nil"/>
              <w:left w:val="nil"/>
              <w:bottom w:val="nil"/>
              <w:right w:val="nil"/>
            </w:tcBorders>
            <w:shd w:val="clear" w:color="auto" w:fill="auto"/>
            <w:noWrap/>
            <w:vAlign w:val="bottom"/>
            <w:hideMark/>
          </w:tcPr>
          <w:p w14:paraId="52BBC9DC"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  -  </w:t>
            </w:r>
          </w:p>
        </w:tc>
        <w:tc>
          <w:tcPr>
            <w:tcW w:w="840" w:type="dxa"/>
            <w:tcBorders>
              <w:top w:val="nil"/>
              <w:left w:val="nil"/>
              <w:bottom w:val="nil"/>
              <w:right w:val="nil"/>
            </w:tcBorders>
            <w:shd w:val="clear" w:color="auto" w:fill="auto"/>
            <w:noWrap/>
            <w:vAlign w:val="bottom"/>
            <w:hideMark/>
          </w:tcPr>
          <w:p w14:paraId="093BCE26"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184 </w:t>
            </w:r>
          </w:p>
        </w:tc>
      </w:tr>
      <w:tr w:rsidR="00A23F7A" w:rsidRPr="00DD41FC" w14:paraId="53BE1F38" w14:textId="77777777" w:rsidTr="00B5765E">
        <w:trPr>
          <w:trHeight w:val="180"/>
        </w:trPr>
        <w:tc>
          <w:tcPr>
            <w:tcW w:w="640" w:type="dxa"/>
            <w:tcBorders>
              <w:top w:val="nil"/>
              <w:left w:val="nil"/>
              <w:bottom w:val="nil"/>
              <w:right w:val="nil"/>
            </w:tcBorders>
            <w:shd w:val="clear" w:color="auto" w:fill="auto"/>
            <w:noWrap/>
            <w:vAlign w:val="bottom"/>
            <w:hideMark/>
          </w:tcPr>
          <w:p w14:paraId="4439918E" w14:textId="77777777" w:rsidR="00A23F7A" w:rsidRPr="00DD41FC" w:rsidRDefault="00A23F7A" w:rsidP="00B5765E">
            <w:pPr>
              <w:jc w:val="right"/>
              <w:rPr>
                <w:rFonts w:ascii="Arial" w:eastAsia="Times New Roman" w:hAnsi="Arial" w:cs="Arial"/>
                <w:b/>
                <w:bCs/>
                <w:sz w:val="14"/>
                <w:szCs w:val="14"/>
                <w:lang w:eastAsia="sv-SE"/>
              </w:rPr>
            </w:pPr>
          </w:p>
        </w:tc>
        <w:tc>
          <w:tcPr>
            <w:tcW w:w="760" w:type="dxa"/>
            <w:tcBorders>
              <w:top w:val="nil"/>
              <w:left w:val="nil"/>
              <w:bottom w:val="nil"/>
              <w:right w:val="nil"/>
            </w:tcBorders>
            <w:shd w:val="clear" w:color="auto" w:fill="auto"/>
            <w:noWrap/>
            <w:vAlign w:val="bottom"/>
            <w:hideMark/>
          </w:tcPr>
          <w:p w14:paraId="6F91BE17" w14:textId="77777777" w:rsidR="00A23F7A" w:rsidRPr="00DD41FC" w:rsidRDefault="00A23F7A" w:rsidP="00B5765E">
            <w:pPr>
              <w:rPr>
                <w:rFonts w:eastAsia="Times New Roman" w:cs="Times New Roman"/>
                <w:lang w:eastAsia="sv-SE"/>
              </w:rPr>
            </w:pPr>
          </w:p>
        </w:tc>
        <w:tc>
          <w:tcPr>
            <w:tcW w:w="780" w:type="dxa"/>
            <w:tcBorders>
              <w:top w:val="nil"/>
              <w:left w:val="nil"/>
              <w:bottom w:val="nil"/>
              <w:right w:val="nil"/>
            </w:tcBorders>
            <w:shd w:val="clear" w:color="auto" w:fill="auto"/>
            <w:noWrap/>
            <w:vAlign w:val="bottom"/>
            <w:hideMark/>
          </w:tcPr>
          <w:p w14:paraId="45365976" w14:textId="77777777" w:rsidR="00A23F7A" w:rsidRPr="00DD41FC" w:rsidRDefault="00A23F7A" w:rsidP="00B5765E">
            <w:pPr>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5112ED4A" w14:textId="77777777" w:rsidR="00A23F7A" w:rsidRPr="00DD41FC" w:rsidRDefault="00A23F7A" w:rsidP="00B5765E">
            <w:pPr>
              <w:rPr>
                <w:rFonts w:eastAsia="Times New Roman" w:cs="Times New Roman"/>
                <w:lang w:eastAsia="sv-SE"/>
              </w:rPr>
            </w:pPr>
          </w:p>
        </w:tc>
        <w:tc>
          <w:tcPr>
            <w:tcW w:w="1020" w:type="dxa"/>
            <w:tcBorders>
              <w:top w:val="nil"/>
              <w:left w:val="nil"/>
              <w:bottom w:val="nil"/>
              <w:right w:val="nil"/>
            </w:tcBorders>
            <w:shd w:val="clear" w:color="auto" w:fill="auto"/>
            <w:noWrap/>
            <w:vAlign w:val="bottom"/>
            <w:hideMark/>
          </w:tcPr>
          <w:p w14:paraId="5E261F86" w14:textId="77777777" w:rsidR="00A23F7A" w:rsidRPr="00DD41FC" w:rsidRDefault="00A23F7A" w:rsidP="00B5765E">
            <w:pPr>
              <w:rPr>
                <w:rFonts w:eastAsia="Times New Roman" w:cs="Times New Roman"/>
                <w:lang w:eastAsia="sv-SE"/>
              </w:rPr>
            </w:pPr>
          </w:p>
        </w:tc>
        <w:tc>
          <w:tcPr>
            <w:tcW w:w="1060" w:type="dxa"/>
            <w:tcBorders>
              <w:top w:val="nil"/>
              <w:left w:val="nil"/>
              <w:bottom w:val="nil"/>
              <w:right w:val="nil"/>
            </w:tcBorders>
            <w:shd w:val="clear" w:color="auto" w:fill="auto"/>
            <w:noWrap/>
            <w:vAlign w:val="bottom"/>
            <w:hideMark/>
          </w:tcPr>
          <w:p w14:paraId="77944A3E" w14:textId="77777777" w:rsidR="00A23F7A" w:rsidRPr="00DD41FC" w:rsidRDefault="00A23F7A" w:rsidP="00B5765E">
            <w:pPr>
              <w:rPr>
                <w:rFonts w:eastAsia="Times New Roman" w:cs="Times New Roman"/>
                <w:lang w:eastAsia="sv-SE"/>
              </w:rPr>
            </w:pPr>
          </w:p>
        </w:tc>
        <w:tc>
          <w:tcPr>
            <w:tcW w:w="840" w:type="dxa"/>
            <w:tcBorders>
              <w:top w:val="nil"/>
              <w:left w:val="nil"/>
              <w:bottom w:val="nil"/>
              <w:right w:val="nil"/>
            </w:tcBorders>
            <w:shd w:val="clear" w:color="auto" w:fill="auto"/>
            <w:noWrap/>
            <w:vAlign w:val="bottom"/>
            <w:hideMark/>
          </w:tcPr>
          <w:p w14:paraId="0EF12250" w14:textId="77777777" w:rsidR="00A23F7A" w:rsidRPr="00DD41FC" w:rsidRDefault="00A23F7A" w:rsidP="00B5765E">
            <w:pPr>
              <w:rPr>
                <w:rFonts w:eastAsia="Times New Roman" w:cs="Times New Roman"/>
                <w:lang w:eastAsia="sv-SE"/>
              </w:rPr>
            </w:pPr>
          </w:p>
        </w:tc>
      </w:tr>
      <w:tr w:rsidR="00A23F7A" w:rsidRPr="00DD41FC" w14:paraId="29A8FFBB" w14:textId="77777777" w:rsidTr="00B5765E">
        <w:trPr>
          <w:trHeight w:val="180"/>
        </w:trPr>
        <w:tc>
          <w:tcPr>
            <w:tcW w:w="640" w:type="dxa"/>
            <w:tcBorders>
              <w:top w:val="nil"/>
              <w:left w:val="nil"/>
              <w:bottom w:val="single" w:sz="4" w:space="0" w:color="auto"/>
              <w:right w:val="nil"/>
            </w:tcBorders>
            <w:shd w:val="clear" w:color="auto" w:fill="auto"/>
            <w:noWrap/>
            <w:vAlign w:val="bottom"/>
            <w:hideMark/>
          </w:tcPr>
          <w:p w14:paraId="2691DD46"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1 632 </w:t>
            </w:r>
          </w:p>
        </w:tc>
        <w:tc>
          <w:tcPr>
            <w:tcW w:w="760" w:type="dxa"/>
            <w:tcBorders>
              <w:top w:val="nil"/>
              <w:left w:val="nil"/>
              <w:bottom w:val="single" w:sz="4" w:space="0" w:color="auto"/>
              <w:right w:val="nil"/>
            </w:tcBorders>
            <w:shd w:val="clear" w:color="auto" w:fill="auto"/>
            <w:noWrap/>
            <w:vAlign w:val="bottom"/>
            <w:hideMark/>
          </w:tcPr>
          <w:p w14:paraId="44E29122"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318 </w:t>
            </w:r>
          </w:p>
        </w:tc>
        <w:tc>
          <w:tcPr>
            <w:tcW w:w="780" w:type="dxa"/>
            <w:tcBorders>
              <w:top w:val="nil"/>
              <w:left w:val="nil"/>
              <w:bottom w:val="single" w:sz="4" w:space="0" w:color="auto"/>
              <w:right w:val="nil"/>
            </w:tcBorders>
            <w:shd w:val="clear" w:color="auto" w:fill="auto"/>
            <w:noWrap/>
            <w:vAlign w:val="bottom"/>
            <w:hideMark/>
          </w:tcPr>
          <w:p w14:paraId="42E6A2DD"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5 741 </w:t>
            </w:r>
          </w:p>
        </w:tc>
        <w:tc>
          <w:tcPr>
            <w:tcW w:w="920" w:type="dxa"/>
            <w:tcBorders>
              <w:top w:val="nil"/>
              <w:left w:val="nil"/>
              <w:bottom w:val="single" w:sz="4" w:space="0" w:color="auto"/>
              <w:right w:val="nil"/>
            </w:tcBorders>
            <w:shd w:val="clear" w:color="auto" w:fill="auto"/>
            <w:noWrap/>
            <w:vAlign w:val="bottom"/>
            <w:hideMark/>
          </w:tcPr>
          <w:p w14:paraId="2502C623"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1 745 </w:t>
            </w:r>
          </w:p>
        </w:tc>
        <w:tc>
          <w:tcPr>
            <w:tcW w:w="1020" w:type="dxa"/>
            <w:tcBorders>
              <w:top w:val="nil"/>
              <w:left w:val="nil"/>
              <w:bottom w:val="single" w:sz="4" w:space="0" w:color="auto"/>
              <w:right w:val="nil"/>
            </w:tcBorders>
            <w:shd w:val="clear" w:color="auto" w:fill="auto"/>
            <w:noWrap/>
            <w:vAlign w:val="bottom"/>
            <w:hideMark/>
          </w:tcPr>
          <w:p w14:paraId="7677FBFC"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  -  </w:t>
            </w:r>
          </w:p>
        </w:tc>
        <w:tc>
          <w:tcPr>
            <w:tcW w:w="1060" w:type="dxa"/>
            <w:tcBorders>
              <w:top w:val="nil"/>
              <w:left w:val="nil"/>
              <w:bottom w:val="single" w:sz="4" w:space="0" w:color="auto"/>
              <w:right w:val="nil"/>
            </w:tcBorders>
            <w:shd w:val="clear" w:color="auto" w:fill="auto"/>
            <w:noWrap/>
            <w:vAlign w:val="bottom"/>
            <w:hideMark/>
          </w:tcPr>
          <w:p w14:paraId="740AF97D"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- 4 020 </w:t>
            </w:r>
          </w:p>
        </w:tc>
        <w:tc>
          <w:tcPr>
            <w:tcW w:w="840" w:type="dxa"/>
            <w:tcBorders>
              <w:top w:val="nil"/>
              <w:left w:val="nil"/>
              <w:bottom w:val="single" w:sz="4" w:space="0" w:color="auto"/>
              <w:right w:val="nil"/>
            </w:tcBorders>
            <w:shd w:val="clear" w:color="auto" w:fill="auto"/>
            <w:noWrap/>
            <w:vAlign w:val="bottom"/>
            <w:hideMark/>
          </w:tcPr>
          <w:p w14:paraId="641235DB"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39 824 </w:t>
            </w:r>
          </w:p>
        </w:tc>
      </w:tr>
    </w:tbl>
    <w:p w14:paraId="13A0C643" w14:textId="77777777" w:rsidR="00A23F7A" w:rsidRDefault="00A23F7A">
      <w:r>
        <w:br w:type="page"/>
      </w:r>
    </w:p>
    <w:tbl>
      <w:tblPr>
        <w:tblW w:w="7264" w:type="dxa"/>
        <w:tblCellMar>
          <w:left w:w="70" w:type="dxa"/>
          <w:right w:w="70" w:type="dxa"/>
        </w:tblCellMar>
        <w:tblLook w:val="04A0" w:firstRow="1" w:lastRow="0" w:firstColumn="1" w:lastColumn="0" w:noHBand="0" w:noVBand="1"/>
      </w:tblPr>
      <w:tblGrid>
        <w:gridCol w:w="4544"/>
        <w:gridCol w:w="940"/>
        <w:gridCol w:w="820"/>
        <w:gridCol w:w="960"/>
      </w:tblGrid>
      <w:tr w:rsidR="00A23F7A" w:rsidRPr="00DD41FC" w14:paraId="382B5595" w14:textId="77777777" w:rsidTr="00B5765E">
        <w:trPr>
          <w:trHeight w:val="180"/>
        </w:trPr>
        <w:tc>
          <w:tcPr>
            <w:tcW w:w="4544" w:type="dxa"/>
            <w:tcBorders>
              <w:top w:val="nil"/>
              <w:left w:val="nil"/>
              <w:bottom w:val="nil"/>
              <w:right w:val="nil"/>
            </w:tcBorders>
            <w:shd w:val="clear" w:color="auto" w:fill="auto"/>
            <w:noWrap/>
            <w:vAlign w:val="bottom"/>
            <w:hideMark/>
          </w:tcPr>
          <w:p w14:paraId="19E2A3F3" w14:textId="77777777" w:rsidR="00A23F7A" w:rsidRPr="00DD41FC" w:rsidRDefault="00A23F7A" w:rsidP="00B5765E">
            <w:pPr>
              <w:rPr>
                <w:rFonts w:eastAsia="Times New Roman" w:cs="Times New Roman"/>
                <w:sz w:val="24"/>
                <w:szCs w:val="24"/>
                <w:lang w:eastAsia="sv-SE"/>
              </w:rPr>
            </w:pPr>
          </w:p>
        </w:tc>
        <w:tc>
          <w:tcPr>
            <w:tcW w:w="940" w:type="dxa"/>
            <w:tcBorders>
              <w:top w:val="nil"/>
              <w:left w:val="nil"/>
              <w:bottom w:val="nil"/>
              <w:right w:val="nil"/>
            </w:tcBorders>
            <w:shd w:val="clear" w:color="auto" w:fill="auto"/>
            <w:noWrap/>
            <w:vAlign w:val="bottom"/>
            <w:hideMark/>
          </w:tcPr>
          <w:p w14:paraId="26B8702E" w14:textId="77777777" w:rsidR="00A23F7A" w:rsidRPr="00DD41FC"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0CB45275" w14:textId="77777777" w:rsidR="00A23F7A" w:rsidRPr="00DD41FC" w:rsidRDefault="00A23F7A" w:rsidP="00B5765E">
            <w:pPr>
              <w:rPr>
                <w:rFonts w:eastAsia="Times New Roman" w:cs="Times New Roman"/>
                <w:lang w:eastAsia="sv-SE"/>
              </w:rPr>
            </w:pPr>
          </w:p>
        </w:tc>
        <w:tc>
          <w:tcPr>
            <w:tcW w:w="960" w:type="dxa"/>
            <w:tcBorders>
              <w:top w:val="nil"/>
              <w:left w:val="nil"/>
              <w:bottom w:val="nil"/>
              <w:right w:val="nil"/>
            </w:tcBorders>
            <w:shd w:val="clear" w:color="auto" w:fill="auto"/>
            <w:noWrap/>
            <w:vAlign w:val="bottom"/>
            <w:hideMark/>
          </w:tcPr>
          <w:p w14:paraId="7CCBF963" w14:textId="77777777" w:rsidR="00A23F7A" w:rsidRPr="00DD41FC" w:rsidRDefault="00A23F7A" w:rsidP="00B5765E">
            <w:pPr>
              <w:rPr>
                <w:rFonts w:eastAsia="Times New Roman" w:cs="Times New Roman"/>
                <w:lang w:eastAsia="sv-SE"/>
              </w:rPr>
            </w:pPr>
          </w:p>
        </w:tc>
      </w:tr>
      <w:tr w:rsidR="00A23F7A" w:rsidRPr="00DD41FC" w14:paraId="6432F653" w14:textId="77777777" w:rsidTr="00B5765E">
        <w:trPr>
          <w:trHeight w:val="180"/>
        </w:trPr>
        <w:tc>
          <w:tcPr>
            <w:tcW w:w="4544" w:type="dxa"/>
            <w:tcBorders>
              <w:top w:val="nil"/>
              <w:left w:val="nil"/>
              <w:bottom w:val="single" w:sz="4" w:space="0" w:color="auto"/>
              <w:right w:val="nil"/>
            </w:tcBorders>
            <w:shd w:val="clear" w:color="auto" w:fill="auto"/>
            <w:noWrap/>
            <w:vAlign w:val="bottom"/>
            <w:hideMark/>
          </w:tcPr>
          <w:p w14:paraId="717F1077" w14:textId="77777777" w:rsidR="00A23F7A" w:rsidRPr="00DD41FC" w:rsidRDefault="00A23F7A" w:rsidP="00B5765E">
            <w:pPr>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NÄRINGSDEPARTEMENTET</w:t>
            </w:r>
          </w:p>
        </w:tc>
        <w:tc>
          <w:tcPr>
            <w:tcW w:w="940" w:type="dxa"/>
            <w:tcBorders>
              <w:top w:val="nil"/>
              <w:left w:val="nil"/>
              <w:bottom w:val="single" w:sz="4" w:space="0" w:color="auto"/>
              <w:right w:val="nil"/>
            </w:tcBorders>
            <w:shd w:val="clear" w:color="auto" w:fill="auto"/>
            <w:noWrap/>
            <w:vAlign w:val="bottom"/>
            <w:hideMark/>
          </w:tcPr>
          <w:p w14:paraId="32A78F2E"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820" w:type="dxa"/>
            <w:tcBorders>
              <w:top w:val="nil"/>
              <w:left w:val="nil"/>
              <w:bottom w:val="single" w:sz="4" w:space="0" w:color="auto"/>
              <w:right w:val="nil"/>
            </w:tcBorders>
            <w:shd w:val="clear" w:color="auto" w:fill="auto"/>
            <w:noWrap/>
            <w:vAlign w:val="bottom"/>
            <w:hideMark/>
          </w:tcPr>
          <w:p w14:paraId="612CAB8E"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960" w:type="dxa"/>
            <w:tcBorders>
              <w:top w:val="nil"/>
              <w:left w:val="nil"/>
              <w:bottom w:val="single" w:sz="4" w:space="0" w:color="auto"/>
              <w:right w:val="nil"/>
            </w:tcBorders>
            <w:shd w:val="clear" w:color="auto" w:fill="auto"/>
            <w:noWrap/>
            <w:vAlign w:val="bottom"/>
            <w:hideMark/>
          </w:tcPr>
          <w:p w14:paraId="09BE4A3F"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r>
      <w:tr w:rsidR="00A23F7A" w:rsidRPr="00DD41FC" w14:paraId="03FF3721" w14:textId="77777777" w:rsidTr="00B5765E">
        <w:trPr>
          <w:trHeight w:val="180"/>
        </w:trPr>
        <w:tc>
          <w:tcPr>
            <w:tcW w:w="4544" w:type="dxa"/>
            <w:tcBorders>
              <w:top w:val="nil"/>
              <w:left w:val="nil"/>
              <w:bottom w:val="single" w:sz="4" w:space="0" w:color="auto"/>
              <w:right w:val="nil"/>
            </w:tcBorders>
            <w:shd w:val="clear" w:color="auto" w:fill="auto"/>
            <w:noWrap/>
            <w:vAlign w:val="bottom"/>
            <w:hideMark/>
          </w:tcPr>
          <w:p w14:paraId="1220CB23"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940" w:type="dxa"/>
            <w:tcBorders>
              <w:top w:val="nil"/>
              <w:left w:val="nil"/>
              <w:bottom w:val="single" w:sz="4" w:space="0" w:color="auto"/>
              <w:right w:val="nil"/>
            </w:tcBorders>
            <w:shd w:val="clear" w:color="auto" w:fill="auto"/>
            <w:noWrap/>
            <w:vAlign w:val="bottom"/>
            <w:hideMark/>
          </w:tcPr>
          <w:p w14:paraId="0F1DB04B"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820" w:type="dxa"/>
            <w:tcBorders>
              <w:top w:val="nil"/>
              <w:left w:val="nil"/>
              <w:bottom w:val="single" w:sz="4" w:space="0" w:color="auto"/>
              <w:right w:val="nil"/>
            </w:tcBorders>
            <w:shd w:val="clear" w:color="auto" w:fill="auto"/>
            <w:noWrap/>
            <w:vAlign w:val="bottom"/>
            <w:hideMark/>
          </w:tcPr>
          <w:p w14:paraId="0100F807"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960" w:type="dxa"/>
            <w:tcBorders>
              <w:top w:val="nil"/>
              <w:left w:val="nil"/>
              <w:bottom w:val="single" w:sz="4" w:space="0" w:color="auto"/>
              <w:right w:val="nil"/>
            </w:tcBorders>
            <w:shd w:val="clear" w:color="auto" w:fill="auto"/>
            <w:noWrap/>
            <w:vAlign w:val="bottom"/>
            <w:hideMark/>
          </w:tcPr>
          <w:p w14:paraId="1D37E2A9"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r>
      <w:tr w:rsidR="00A23F7A" w:rsidRPr="00DD41FC" w14:paraId="68154168" w14:textId="77777777" w:rsidTr="00B5765E">
        <w:trPr>
          <w:trHeight w:val="180"/>
        </w:trPr>
        <w:tc>
          <w:tcPr>
            <w:tcW w:w="4544" w:type="dxa"/>
            <w:tcBorders>
              <w:top w:val="nil"/>
              <w:left w:val="nil"/>
              <w:bottom w:val="nil"/>
              <w:right w:val="nil"/>
            </w:tcBorders>
            <w:shd w:val="clear" w:color="auto" w:fill="auto"/>
            <w:noWrap/>
            <w:vAlign w:val="bottom"/>
            <w:hideMark/>
          </w:tcPr>
          <w:p w14:paraId="70F2A1C6"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Kommitténs benämning</w:t>
            </w:r>
          </w:p>
        </w:tc>
        <w:tc>
          <w:tcPr>
            <w:tcW w:w="1760" w:type="dxa"/>
            <w:gridSpan w:val="2"/>
            <w:tcBorders>
              <w:top w:val="nil"/>
              <w:left w:val="nil"/>
              <w:bottom w:val="nil"/>
              <w:right w:val="nil"/>
            </w:tcBorders>
            <w:shd w:val="clear" w:color="auto" w:fill="auto"/>
            <w:noWrap/>
            <w:vAlign w:val="bottom"/>
            <w:hideMark/>
          </w:tcPr>
          <w:p w14:paraId="273514A4" w14:textId="77777777" w:rsidR="00A23F7A" w:rsidRPr="00DD41FC" w:rsidRDefault="00A23F7A" w:rsidP="00B5765E">
            <w:pPr>
              <w:rPr>
                <w:rFonts w:ascii="Arial" w:eastAsia="Times New Roman" w:hAnsi="Arial" w:cs="Arial"/>
                <w:sz w:val="14"/>
                <w:szCs w:val="14"/>
                <w:u w:val="single"/>
                <w:lang w:eastAsia="sv-SE"/>
              </w:rPr>
            </w:pPr>
            <w:r w:rsidRPr="00DD41FC">
              <w:rPr>
                <w:rFonts w:ascii="Arial" w:eastAsia="Times New Roman" w:hAnsi="Arial" w:cs="Arial"/>
                <w:sz w:val="14"/>
                <w:szCs w:val="14"/>
                <w:u w:val="single"/>
                <w:lang w:eastAsia="sv-SE"/>
              </w:rPr>
              <w:t xml:space="preserve">Utgifter (i tusental kronor) </w:t>
            </w:r>
          </w:p>
        </w:tc>
        <w:tc>
          <w:tcPr>
            <w:tcW w:w="960" w:type="dxa"/>
            <w:tcBorders>
              <w:top w:val="nil"/>
              <w:left w:val="nil"/>
              <w:bottom w:val="nil"/>
              <w:right w:val="nil"/>
            </w:tcBorders>
            <w:shd w:val="clear" w:color="auto" w:fill="auto"/>
            <w:noWrap/>
            <w:vAlign w:val="bottom"/>
            <w:hideMark/>
          </w:tcPr>
          <w:p w14:paraId="3A65A26F" w14:textId="77777777" w:rsidR="00A23F7A" w:rsidRPr="00DD41FC" w:rsidRDefault="00A23F7A" w:rsidP="00B5765E">
            <w:pPr>
              <w:rPr>
                <w:rFonts w:ascii="Arial" w:eastAsia="Times New Roman" w:hAnsi="Arial" w:cs="Arial"/>
                <w:sz w:val="14"/>
                <w:szCs w:val="14"/>
                <w:u w:val="single"/>
                <w:lang w:eastAsia="sv-SE"/>
              </w:rPr>
            </w:pPr>
          </w:p>
        </w:tc>
      </w:tr>
      <w:tr w:rsidR="00A23F7A" w:rsidRPr="00DD41FC" w14:paraId="4DA183C6" w14:textId="77777777" w:rsidTr="00B5765E">
        <w:trPr>
          <w:trHeight w:val="180"/>
        </w:trPr>
        <w:tc>
          <w:tcPr>
            <w:tcW w:w="4544" w:type="dxa"/>
            <w:tcBorders>
              <w:top w:val="nil"/>
              <w:left w:val="nil"/>
              <w:bottom w:val="nil"/>
              <w:right w:val="nil"/>
            </w:tcBorders>
            <w:shd w:val="clear" w:color="auto" w:fill="auto"/>
            <w:noWrap/>
            <w:vAlign w:val="bottom"/>
            <w:hideMark/>
          </w:tcPr>
          <w:p w14:paraId="127B1EC2" w14:textId="77777777" w:rsidR="00A23F7A" w:rsidRPr="00DD41FC" w:rsidRDefault="00A23F7A" w:rsidP="00B5765E">
            <w:pPr>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1857A224"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t.o.m.</w:t>
            </w:r>
          </w:p>
        </w:tc>
        <w:tc>
          <w:tcPr>
            <w:tcW w:w="1780" w:type="dxa"/>
            <w:gridSpan w:val="2"/>
            <w:tcBorders>
              <w:top w:val="nil"/>
              <w:left w:val="nil"/>
              <w:bottom w:val="nil"/>
              <w:right w:val="nil"/>
            </w:tcBorders>
            <w:shd w:val="clear" w:color="auto" w:fill="auto"/>
            <w:noWrap/>
            <w:vAlign w:val="bottom"/>
            <w:hideMark/>
          </w:tcPr>
          <w:p w14:paraId="74F3F240" w14:textId="77777777" w:rsidR="00A23F7A" w:rsidRPr="00DD41FC" w:rsidRDefault="00A23F7A" w:rsidP="00B5765E">
            <w:pPr>
              <w:rPr>
                <w:rFonts w:ascii="Arial" w:eastAsia="Times New Roman" w:hAnsi="Arial" w:cs="Arial"/>
                <w:sz w:val="14"/>
                <w:szCs w:val="14"/>
                <w:u w:val="single"/>
                <w:lang w:eastAsia="sv-SE"/>
              </w:rPr>
            </w:pPr>
            <w:r w:rsidRPr="00DD41FC">
              <w:rPr>
                <w:rFonts w:ascii="Arial" w:eastAsia="Times New Roman" w:hAnsi="Arial" w:cs="Arial"/>
                <w:sz w:val="14"/>
                <w:szCs w:val="14"/>
                <w:u w:val="single"/>
                <w:lang w:eastAsia="sv-SE"/>
              </w:rPr>
              <w:t>2019-01-01--2019-12-31</w:t>
            </w:r>
          </w:p>
        </w:tc>
      </w:tr>
      <w:tr w:rsidR="00A23F7A" w:rsidRPr="00DD41FC" w14:paraId="196DC63C" w14:textId="77777777" w:rsidTr="00B5765E">
        <w:trPr>
          <w:trHeight w:val="180"/>
        </w:trPr>
        <w:tc>
          <w:tcPr>
            <w:tcW w:w="4544" w:type="dxa"/>
            <w:tcBorders>
              <w:top w:val="nil"/>
              <w:left w:val="nil"/>
              <w:bottom w:val="nil"/>
              <w:right w:val="nil"/>
            </w:tcBorders>
            <w:shd w:val="clear" w:color="auto" w:fill="auto"/>
            <w:noWrap/>
            <w:vAlign w:val="bottom"/>
            <w:hideMark/>
          </w:tcPr>
          <w:p w14:paraId="48492CF4" w14:textId="77777777" w:rsidR="00A23F7A" w:rsidRPr="00DD41FC" w:rsidRDefault="00A23F7A" w:rsidP="00B5765E">
            <w:pPr>
              <w:rPr>
                <w:rFonts w:ascii="Arial" w:eastAsia="Times New Roman" w:hAnsi="Arial" w:cs="Arial"/>
                <w:sz w:val="14"/>
                <w:szCs w:val="14"/>
                <w:u w:val="single"/>
                <w:lang w:eastAsia="sv-SE"/>
              </w:rPr>
            </w:pPr>
          </w:p>
        </w:tc>
        <w:tc>
          <w:tcPr>
            <w:tcW w:w="940" w:type="dxa"/>
            <w:tcBorders>
              <w:top w:val="nil"/>
              <w:left w:val="nil"/>
              <w:bottom w:val="nil"/>
              <w:right w:val="nil"/>
            </w:tcBorders>
            <w:shd w:val="clear" w:color="auto" w:fill="auto"/>
            <w:noWrap/>
            <w:vAlign w:val="bottom"/>
            <w:hideMark/>
          </w:tcPr>
          <w:p w14:paraId="3A4E674E"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2018-12-31</w:t>
            </w:r>
          </w:p>
        </w:tc>
        <w:tc>
          <w:tcPr>
            <w:tcW w:w="820" w:type="dxa"/>
            <w:tcBorders>
              <w:top w:val="nil"/>
              <w:left w:val="nil"/>
              <w:bottom w:val="nil"/>
              <w:right w:val="nil"/>
            </w:tcBorders>
            <w:shd w:val="clear" w:color="auto" w:fill="auto"/>
            <w:noWrap/>
            <w:vAlign w:val="bottom"/>
            <w:hideMark/>
          </w:tcPr>
          <w:p w14:paraId="6CDDECEE"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Lön, m.m.</w:t>
            </w:r>
          </w:p>
        </w:tc>
        <w:tc>
          <w:tcPr>
            <w:tcW w:w="960" w:type="dxa"/>
            <w:tcBorders>
              <w:top w:val="nil"/>
              <w:left w:val="nil"/>
              <w:bottom w:val="nil"/>
              <w:right w:val="nil"/>
            </w:tcBorders>
            <w:shd w:val="clear" w:color="auto" w:fill="auto"/>
            <w:noWrap/>
            <w:vAlign w:val="bottom"/>
            <w:hideMark/>
          </w:tcPr>
          <w:p w14:paraId="18D75F40"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Dagarvoden</w:t>
            </w:r>
          </w:p>
        </w:tc>
      </w:tr>
      <w:tr w:rsidR="00A23F7A" w:rsidRPr="00DD41FC" w14:paraId="5191DF8E" w14:textId="77777777" w:rsidTr="00B5765E">
        <w:trPr>
          <w:trHeight w:val="180"/>
        </w:trPr>
        <w:tc>
          <w:tcPr>
            <w:tcW w:w="4544" w:type="dxa"/>
            <w:tcBorders>
              <w:top w:val="nil"/>
              <w:left w:val="nil"/>
              <w:bottom w:val="nil"/>
              <w:right w:val="nil"/>
            </w:tcBorders>
            <w:shd w:val="clear" w:color="auto" w:fill="auto"/>
            <w:noWrap/>
            <w:vAlign w:val="bottom"/>
            <w:hideMark/>
          </w:tcPr>
          <w:p w14:paraId="235AB72D" w14:textId="77777777" w:rsidR="00A23F7A" w:rsidRPr="00DD41FC" w:rsidRDefault="00A23F7A" w:rsidP="00B5765E">
            <w:pPr>
              <w:rPr>
                <w:rFonts w:ascii="Arial" w:eastAsia="Times New Roman" w:hAnsi="Arial" w:cs="Arial"/>
                <w:sz w:val="14"/>
                <w:szCs w:val="14"/>
                <w:lang w:eastAsia="sv-SE"/>
              </w:rPr>
            </w:pPr>
          </w:p>
        </w:tc>
        <w:tc>
          <w:tcPr>
            <w:tcW w:w="940" w:type="dxa"/>
            <w:tcBorders>
              <w:top w:val="nil"/>
              <w:left w:val="nil"/>
              <w:bottom w:val="nil"/>
              <w:right w:val="nil"/>
            </w:tcBorders>
            <w:shd w:val="clear" w:color="auto" w:fill="auto"/>
            <w:noWrap/>
            <w:vAlign w:val="bottom"/>
            <w:hideMark/>
          </w:tcPr>
          <w:p w14:paraId="6A3208D8" w14:textId="77777777" w:rsidR="00A23F7A" w:rsidRPr="00DD41FC"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1C8A3BF5" w14:textId="77777777" w:rsidR="00A23F7A" w:rsidRPr="00DD41FC" w:rsidRDefault="00A23F7A" w:rsidP="00B5765E">
            <w:pPr>
              <w:rPr>
                <w:rFonts w:eastAsia="Times New Roman" w:cs="Times New Roman"/>
                <w:lang w:eastAsia="sv-SE"/>
              </w:rPr>
            </w:pPr>
          </w:p>
        </w:tc>
        <w:tc>
          <w:tcPr>
            <w:tcW w:w="960" w:type="dxa"/>
            <w:tcBorders>
              <w:top w:val="nil"/>
              <w:left w:val="nil"/>
              <w:bottom w:val="nil"/>
              <w:right w:val="nil"/>
            </w:tcBorders>
            <w:shd w:val="clear" w:color="auto" w:fill="auto"/>
            <w:noWrap/>
            <w:vAlign w:val="bottom"/>
            <w:hideMark/>
          </w:tcPr>
          <w:p w14:paraId="7E2AF8A5" w14:textId="77777777" w:rsidR="00A23F7A" w:rsidRPr="00DD41FC" w:rsidRDefault="00A23F7A" w:rsidP="00B5765E">
            <w:pPr>
              <w:rPr>
                <w:rFonts w:eastAsia="Times New Roman" w:cs="Times New Roman"/>
                <w:lang w:eastAsia="sv-SE"/>
              </w:rPr>
            </w:pPr>
          </w:p>
        </w:tc>
      </w:tr>
      <w:tr w:rsidR="00A23F7A" w:rsidRPr="00DD41FC" w14:paraId="5E97243F" w14:textId="77777777" w:rsidTr="00B5765E">
        <w:trPr>
          <w:trHeight w:val="180"/>
        </w:trPr>
        <w:tc>
          <w:tcPr>
            <w:tcW w:w="4544" w:type="dxa"/>
            <w:tcBorders>
              <w:top w:val="nil"/>
              <w:left w:val="nil"/>
              <w:bottom w:val="nil"/>
              <w:right w:val="nil"/>
            </w:tcBorders>
            <w:shd w:val="clear" w:color="auto" w:fill="auto"/>
            <w:noWrap/>
            <w:vAlign w:val="bottom"/>
            <w:hideMark/>
          </w:tcPr>
          <w:p w14:paraId="643A301D" w14:textId="77777777" w:rsidR="00A23F7A" w:rsidRPr="00DD41FC" w:rsidRDefault="00A23F7A" w:rsidP="00B5765E">
            <w:pPr>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2754A719" w14:textId="77777777" w:rsidR="00A23F7A" w:rsidRPr="00DD41FC"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759B2665" w14:textId="77777777" w:rsidR="00A23F7A" w:rsidRPr="00DD41FC" w:rsidRDefault="00A23F7A" w:rsidP="00B5765E">
            <w:pPr>
              <w:rPr>
                <w:rFonts w:eastAsia="Times New Roman" w:cs="Times New Roman"/>
                <w:lang w:eastAsia="sv-SE"/>
              </w:rPr>
            </w:pPr>
          </w:p>
        </w:tc>
        <w:tc>
          <w:tcPr>
            <w:tcW w:w="960" w:type="dxa"/>
            <w:tcBorders>
              <w:top w:val="nil"/>
              <w:left w:val="nil"/>
              <w:bottom w:val="nil"/>
              <w:right w:val="nil"/>
            </w:tcBorders>
            <w:shd w:val="clear" w:color="auto" w:fill="auto"/>
            <w:noWrap/>
            <w:vAlign w:val="bottom"/>
            <w:hideMark/>
          </w:tcPr>
          <w:p w14:paraId="5C1CF95C" w14:textId="77777777" w:rsidR="00A23F7A" w:rsidRPr="00DD41FC" w:rsidRDefault="00A23F7A" w:rsidP="00B5765E">
            <w:pPr>
              <w:rPr>
                <w:rFonts w:eastAsia="Times New Roman" w:cs="Times New Roman"/>
                <w:lang w:eastAsia="sv-SE"/>
              </w:rPr>
            </w:pPr>
          </w:p>
        </w:tc>
      </w:tr>
      <w:tr w:rsidR="00A23F7A" w:rsidRPr="00DD41FC" w14:paraId="25827024" w14:textId="77777777" w:rsidTr="00B5765E">
        <w:trPr>
          <w:trHeight w:val="180"/>
        </w:trPr>
        <w:tc>
          <w:tcPr>
            <w:tcW w:w="4544" w:type="dxa"/>
            <w:tcBorders>
              <w:top w:val="nil"/>
              <w:left w:val="nil"/>
              <w:bottom w:val="single" w:sz="4" w:space="0" w:color="auto"/>
              <w:right w:val="nil"/>
            </w:tcBorders>
            <w:shd w:val="clear" w:color="auto" w:fill="auto"/>
            <w:noWrap/>
            <w:vAlign w:val="bottom"/>
            <w:hideMark/>
          </w:tcPr>
          <w:p w14:paraId="67567F51"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940" w:type="dxa"/>
            <w:tcBorders>
              <w:top w:val="nil"/>
              <w:left w:val="nil"/>
              <w:bottom w:val="single" w:sz="4" w:space="0" w:color="auto"/>
              <w:right w:val="nil"/>
            </w:tcBorders>
            <w:shd w:val="clear" w:color="auto" w:fill="auto"/>
            <w:noWrap/>
            <w:vAlign w:val="bottom"/>
            <w:hideMark/>
          </w:tcPr>
          <w:p w14:paraId="7C5F3EFB"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820" w:type="dxa"/>
            <w:tcBorders>
              <w:top w:val="nil"/>
              <w:left w:val="nil"/>
              <w:bottom w:val="single" w:sz="4" w:space="0" w:color="auto"/>
              <w:right w:val="nil"/>
            </w:tcBorders>
            <w:shd w:val="clear" w:color="auto" w:fill="auto"/>
            <w:noWrap/>
            <w:vAlign w:val="bottom"/>
            <w:hideMark/>
          </w:tcPr>
          <w:p w14:paraId="6D002D59"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960" w:type="dxa"/>
            <w:tcBorders>
              <w:top w:val="nil"/>
              <w:left w:val="nil"/>
              <w:bottom w:val="single" w:sz="4" w:space="0" w:color="auto"/>
              <w:right w:val="nil"/>
            </w:tcBorders>
            <w:shd w:val="clear" w:color="auto" w:fill="auto"/>
            <w:noWrap/>
            <w:vAlign w:val="bottom"/>
            <w:hideMark/>
          </w:tcPr>
          <w:p w14:paraId="3AD8AD70"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r>
      <w:tr w:rsidR="00A23F7A" w:rsidRPr="00DD41FC" w14:paraId="29E9BB35" w14:textId="77777777" w:rsidTr="00B5765E">
        <w:trPr>
          <w:trHeight w:val="180"/>
        </w:trPr>
        <w:tc>
          <w:tcPr>
            <w:tcW w:w="4544" w:type="dxa"/>
            <w:tcBorders>
              <w:top w:val="nil"/>
              <w:left w:val="nil"/>
              <w:bottom w:val="nil"/>
              <w:right w:val="nil"/>
            </w:tcBorders>
            <w:shd w:val="clear" w:color="auto" w:fill="auto"/>
            <w:noWrap/>
            <w:vAlign w:val="bottom"/>
            <w:hideMark/>
          </w:tcPr>
          <w:p w14:paraId="1814CF60" w14:textId="77777777" w:rsidR="00A23F7A" w:rsidRPr="00DD41FC" w:rsidRDefault="00A23F7A" w:rsidP="00B5765E">
            <w:pPr>
              <w:rPr>
                <w:rFonts w:ascii="Arial" w:eastAsia="Times New Roman" w:hAnsi="Arial" w:cs="Arial"/>
                <w:sz w:val="14"/>
                <w:szCs w:val="14"/>
                <w:lang w:eastAsia="sv-SE"/>
              </w:rPr>
            </w:pPr>
          </w:p>
        </w:tc>
        <w:tc>
          <w:tcPr>
            <w:tcW w:w="940" w:type="dxa"/>
            <w:tcBorders>
              <w:top w:val="nil"/>
              <w:left w:val="nil"/>
              <w:bottom w:val="nil"/>
              <w:right w:val="nil"/>
            </w:tcBorders>
            <w:shd w:val="clear" w:color="auto" w:fill="auto"/>
            <w:noWrap/>
            <w:vAlign w:val="bottom"/>
            <w:hideMark/>
          </w:tcPr>
          <w:p w14:paraId="7164557D" w14:textId="77777777" w:rsidR="00A23F7A" w:rsidRPr="00DD41FC"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31307E6B" w14:textId="77777777" w:rsidR="00A23F7A" w:rsidRPr="00DD41FC" w:rsidRDefault="00A23F7A" w:rsidP="00B5765E">
            <w:pPr>
              <w:rPr>
                <w:rFonts w:eastAsia="Times New Roman" w:cs="Times New Roman"/>
                <w:lang w:eastAsia="sv-SE"/>
              </w:rPr>
            </w:pPr>
          </w:p>
        </w:tc>
        <w:tc>
          <w:tcPr>
            <w:tcW w:w="960" w:type="dxa"/>
            <w:tcBorders>
              <w:top w:val="nil"/>
              <w:left w:val="nil"/>
              <w:bottom w:val="nil"/>
              <w:right w:val="nil"/>
            </w:tcBorders>
            <w:shd w:val="clear" w:color="auto" w:fill="auto"/>
            <w:noWrap/>
            <w:vAlign w:val="bottom"/>
            <w:hideMark/>
          </w:tcPr>
          <w:p w14:paraId="2C6E98D4" w14:textId="77777777" w:rsidR="00A23F7A" w:rsidRPr="00DD41FC" w:rsidRDefault="00A23F7A" w:rsidP="00B5765E">
            <w:pPr>
              <w:rPr>
                <w:rFonts w:eastAsia="Times New Roman" w:cs="Times New Roman"/>
                <w:lang w:eastAsia="sv-SE"/>
              </w:rPr>
            </w:pPr>
          </w:p>
        </w:tc>
      </w:tr>
      <w:tr w:rsidR="00A23F7A" w:rsidRPr="00DD41FC" w14:paraId="2D14585A" w14:textId="77777777" w:rsidTr="00B5765E">
        <w:trPr>
          <w:trHeight w:val="180"/>
        </w:trPr>
        <w:tc>
          <w:tcPr>
            <w:tcW w:w="4544" w:type="dxa"/>
            <w:tcBorders>
              <w:top w:val="nil"/>
              <w:left w:val="nil"/>
              <w:bottom w:val="nil"/>
              <w:right w:val="nil"/>
            </w:tcBorders>
            <w:shd w:val="clear" w:color="auto" w:fill="auto"/>
            <w:noWrap/>
            <w:vAlign w:val="bottom"/>
            <w:hideMark/>
          </w:tcPr>
          <w:p w14:paraId="06BFB0F5" w14:textId="77777777" w:rsidR="00A23F7A" w:rsidRPr="00DD41FC" w:rsidRDefault="00A23F7A" w:rsidP="00B5765E">
            <w:pPr>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Kommittéer som avslutat sin verksamhet </w:t>
            </w:r>
          </w:p>
        </w:tc>
        <w:tc>
          <w:tcPr>
            <w:tcW w:w="940" w:type="dxa"/>
            <w:tcBorders>
              <w:top w:val="nil"/>
              <w:left w:val="nil"/>
              <w:bottom w:val="nil"/>
              <w:right w:val="nil"/>
            </w:tcBorders>
            <w:shd w:val="clear" w:color="auto" w:fill="auto"/>
            <w:noWrap/>
            <w:vAlign w:val="bottom"/>
            <w:hideMark/>
          </w:tcPr>
          <w:p w14:paraId="02F44C2C" w14:textId="77777777" w:rsidR="00A23F7A" w:rsidRPr="00DD41FC" w:rsidRDefault="00A23F7A" w:rsidP="00B5765E">
            <w:pPr>
              <w:rPr>
                <w:rFonts w:ascii="Arial" w:eastAsia="Times New Roman" w:hAnsi="Arial" w:cs="Arial"/>
                <w:b/>
                <w:bCs/>
                <w:sz w:val="14"/>
                <w:szCs w:val="14"/>
                <w:lang w:eastAsia="sv-SE"/>
              </w:rPr>
            </w:pPr>
          </w:p>
        </w:tc>
        <w:tc>
          <w:tcPr>
            <w:tcW w:w="820" w:type="dxa"/>
            <w:tcBorders>
              <w:top w:val="nil"/>
              <w:left w:val="nil"/>
              <w:bottom w:val="nil"/>
              <w:right w:val="nil"/>
            </w:tcBorders>
            <w:shd w:val="clear" w:color="auto" w:fill="auto"/>
            <w:noWrap/>
            <w:vAlign w:val="bottom"/>
            <w:hideMark/>
          </w:tcPr>
          <w:p w14:paraId="711AEB0E" w14:textId="77777777" w:rsidR="00A23F7A" w:rsidRPr="00DD41FC" w:rsidRDefault="00A23F7A" w:rsidP="00B5765E">
            <w:pPr>
              <w:rPr>
                <w:rFonts w:eastAsia="Times New Roman" w:cs="Times New Roman"/>
                <w:lang w:eastAsia="sv-SE"/>
              </w:rPr>
            </w:pPr>
          </w:p>
        </w:tc>
        <w:tc>
          <w:tcPr>
            <w:tcW w:w="960" w:type="dxa"/>
            <w:tcBorders>
              <w:top w:val="nil"/>
              <w:left w:val="nil"/>
              <w:bottom w:val="nil"/>
              <w:right w:val="nil"/>
            </w:tcBorders>
            <w:shd w:val="clear" w:color="auto" w:fill="auto"/>
            <w:noWrap/>
            <w:vAlign w:val="bottom"/>
            <w:hideMark/>
          </w:tcPr>
          <w:p w14:paraId="30B86556" w14:textId="77777777" w:rsidR="00A23F7A" w:rsidRPr="00DD41FC" w:rsidRDefault="00A23F7A" w:rsidP="00B5765E">
            <w:pPr>
              <w:rPr>
                <w:rFonts w:eastAsia="Times New Roman" w:cs="Times New Roman"/>
                <w:lang w:eastAsia="sv-SE"/>
              </w:rPr>
            </w:pPr>
          </w:p>
        </w:tc>
      </w:tr>
      <w:tr w:rsidR="00A23F7A" w:rsidRPr="00DD41FC" w14:paraId="3F462BAA" w14:textId="77777777" w:rsidTr="00B5765E">
        <w:trPr>
          <w:trHeight w:val="180"/>
        </w:trPr>
        <w:tc>
          <w:tcPr>
            <w:tcW w:w="4544" w:type="dxa"/>
            <w:tcBorders>
              <w:top w:val="nil"/>
              <w:left w:val="nil"/>
              <w:bottom w:val="nil"/>
              <w:right w:val="nil"/>
            </w:tcBorders>
            <w:shd w:val="clear" w:color="auto" w:fill="auto"/>
            <w:noWrap/>
            <w:vAlign w:val="bottom"/>
            <w:hideMark/>
          </w:tcPr>
          <w:p w14:paraId="008E52CF" w14:textId="77777777" w:rsidR="00A23F7A" w:rsidRPr="00DD41FC" w:rsidRDefault="00A23F7A" w:rsidP="00B5765E">
            <w:pPr>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senast den 31 december 2019</w:t>
            </w:r>
          </w:p>
        </w:tc>
        <w:tc>
          <w:tcPr>
            <w:tcW w:w="940" w:type="dxa"/>
            <w:tcBorders>
              <w:top w:val="nil"/>
              <w:left w:val="nil"/>
              <w:bottom w:val="nil"/>
              <w:right w:val="nil"/>
            </w:tcBorders>
            <w:shd w:val="clear" w:color="auto" w:fill="auto"/>
            <w:noWrap/>
            <w:vAlign w:val="bottom"/>
            <w:hideMark/>
          </w:tcPr>
          <w:p w14:paraId="6F0B8811" w14:textId="77777777" w:rsidR="00A23F7A" w:rsidRPr="00DD41FC" w:rsidRDefault="00A23F7A" w:rsidP="00B5765E">
            <w:pPr>
              <w:rPr>
                <w:rFonts w:ascii="Arial" w:eastAsia="Times New Roman" w:hAnsi="Arial" w:cs="Arial"/>
                <w:b/>
                <w:bCs/>
                <w:sz w:val="14"/>
                <w:szCs w:val="14"/>
                <w:lang w:eastAsia="sv-SE"/>
              </w:rPr>
            </w:pPr>
          </w:p>
        </w:tc>
        <w:tc>
          <w:tcPr>
            <w:tcW w:w="820" w:type="dxa"/>
            <w:tcBorders>
              <w:top w:val="nil"/>
              <w:left w:val="nil"/>
              <w:bottom w:val="nil"/>
              <w:right w:val="nil"/>
            </w:tcBorders>
            <w:shd w:val="clear" w:color="auto" w:fill="auto"/>
            <w:noWrap/>
            <w:vAlign w:val="bottom"/>
            <w:hideMark/>
          </w:tcPr>
          <w:p w14:paraId="286FEF36" w14:textId="77777777" w:rsidR="00A23F7A" w:rsidRPr="00DD41FC" w:rsidRDefault="00A23F7A" w:rsidP="00B5765E">
            <w:pPr>
              <w:rPr>
                <w:rFonts w:eastAsia="Times New Roman" w:cs="Times New Roman"/>
                <w:lang w:eastAsia="sv-SE"/>
              </w:rPr>
            </w:pPr>
          </w:p>
        </w:tc>
        <w:tc>
          <w:tcPr>
            <w:tcW w:w="960" w:type="dxa"/>
            <w:tcBorders>
              <w:top w:val="nil"/>
              <w:left w:val="nil"/>
              <w:bottom w:val="nil"/>
              <w:right w:val="nil"/>
            </w:tcBorders>
            <w:shd w:val="clear" w:color="auto" w:fill="auto"/>
            <w:noWrap/>
            <w:vAlign w:val="bottom"/>
            <w:hideMark/>
          </w:tcPr>
          <w:p w14:paraId="6938B35F" w14:textId="77777777" w:rsidR="00A23F7A" w:rsidRPr="00DD41FC" w:rsidRDefault="00A23F7A" w:rsidP="00B5765E">
            <w:pPr>
              <w:rPr>
                <w:rFonts w:eastAsia="Times New Roman" w:cs="Times New Roman"/>
                <w:lang w:eastAsia="sv-SE"/>
              </w:rPr>
            </w:pPr>
          </w:p>
        </w:tc>
      </w:tr>
      <w:tr w:rsidR="00A23F7A" w:rsidRPr="00DD41FC" w14:paraId="43BD9CC1" w14:textId="77777777" w:rsidTr="00B5765E">
        <w:trPr>
          <w:trHeight w:val="180"/>
        </w:trPr>
        <w:tc>
          <w:tcPr>
            <w:tcW w:w="4544" w:type="dxa"/>
            <w:tcBorders>
              <w:top w:val="nil"/>
              <w:left w:val="nil"/>
              <w:bottom w:val="nil"/>
              <w:right w:val="nil"/>
            </w:tcBorders>
            <w:shd w:val="clear" w:color="auto" w:fill="auto"/>
            <w:noWrap/>
            <w:vAlign w:val="bottom"/>
            <w:hideMark/>
          </w:tcPr>
          <w:p w14:paraId="0205DEAC" w14:textId="77777777" w:rsidR="00A23F7A" w:rsidRPr="00DD41FC" w:rsidRDefault="00A23F7A" w:rsidP="00B5765E">
            <w:pPr>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363C0BA8" w14:textId="77777777" w:rsidR="00A23F7A" w:rsidRPr="00DD41FC"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3897F517" w14:textId="77777777" w:rsidR="00A23F7A" w:rsidRPr="00DD41FC" w:rsidRDefault="00A23F7A" w:rsidP="00B5765E">
            <w:pPr>
              <w:rPr>
                <w:rFonts w:eastAsia="Times New Roman" w:cs="Times New Roman"/>
                <w:lang w:eastAsia="sv-SE"/>
              </w:rPr>
            </w:pPr>
          </w:p>
        </w:tc>
        <w:tc>
          <w:tcPr>
            <w:tcW w:w="960" w:type="dxa"/>
            <w:tcBorders>
              <w:top w:val="nil"/>
              <w:left w:val="nil"/>
              <w:bottom w:val="nil"/>
              <w:right w:val="nil"/>
            </w:tcBorders>
            <w:shd w:val="clear" w:color="auto" w:fill="auto"/>
            <w:noWrap/>
            <w:vAlign w:val="bottom"/>
            <w:hideMark/>
          </w:tcPr>
          <w:p w14:paraId="38A241A8" w14:textId="77777777" w:rsidR="00A23F7A" w:rsidRPr="00DD41FC" w:rsidRDefault="00A23F7A" w:rsidP="00B5765E">
            <w:pPr>
              <w:rPr>
                <w:rFonts w:eastAsia="Times New Roman" w:cs="Times New Roman"/>
                <w:lang w:eastAsia="sv-SE"/>
              </w:rPr>
            </w:pPr>
          </w:p>
        </w:tc>
      </w:tr>
      <w:tr w:rsidR="00A23F7A" w:rsidRPr="00DD41FC" w14:paraId="7AE39A57" w14:textId="77777777" w:rsidTr="00B5765E">
        <w:trPr>
          <w:trHeight w:val="180"/>
        </w:trPr>
        <w:tc>
          <w:tcPr>
            <w:tcW w:w="4544" w:type="dxa"/>
            <w:tcBorders>
              <w:top w:val="nil"/>
              <w:left w:val="nil"/>
              <w:bottom w:val="nil"/>
              <w:right w:val="nil"/>
            </w:tcBorders>
            <w:shd w:val="clear" w:color="auto" w:fill="auto"/>
            <w:noWrap/>
            <w:vAlign w:val="bottom"/>
            <w:hideMark/>
          </w:tcPr>
          <w:p w14:paraId="5C335FF8"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Ett tryggare företagande i ett förändrat arbetsliv (N 2018:03)</w:t>
            </w:r>
          </w:p>
        </w:tc>
        <w:tc>
          <w:tcPr>
            <w:tcW w:w="940" w:type="dxa"/>
            <w:tcBorders>
              <w:top w:val="nil"/>
              <w:left w:val="nil"/>
              <w:bottom w:val="nil"/>
              <w:right w:val="nil"/>
            </w:tcBorders>
            <w:shd w:val="clear" w:color="auto" w:fill="auto"/>
            <w:noWrap/>
            <w:vAlign w:val="bottom"/>
            <w:hideMark/>
          </w:tcPr>
          <w:p w14:paraId="39F58E5A"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719 </w:t>
            </w:r>
          </w:p>
        </w:tc>
        <w:tc>
          <w:tcPr>
            <w:tcW w:w="820" w:type="dxa"/>
            <w:tcBorders>
              <w:top w:val="nil"/>
              <w:left w:val="nil"/>
              <w:bottom w:val="nil"/>
              <w:right w:val="nil"/>
            </w:tcBorders>
            <w:shd w:val="clear" w:color="auto" w:fill="auto"/>
            <w:noWrap/>
            <w:vAlign w:val="bottom"/>
            <w:hideMark/>
          </w:tcPr>
          <w:p w14:paraId="1C62E3B2"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1 150 </w:t>
            </w:r>
          </w:p>
        </w:tc>
        <w:tc>
          <w:tcPr>
            <w:tcW w:w="960" w:type="dxa"/>
            <w:tcBorders>
              <w:top w:val="nil"/>
              <w:left w:val="nil"/>
              <w:bottom w:val="nil"/>
              <w:right w:val="nil"/>
            </w:tcBorders>
            <w:shd w:val="clear" w:color="auto" w:fill="auto"/>
            <w:noWrap/>
            <w:vAlign w:val="bottom"/>
            <w:hideMark/>
          </w:tcPr>
          <w:p w14:paraId="18C5E4B4"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54 </w:t>
            </w:r>
          </w:p>
        </w:tc>
      </w:tr>
      <w:tr w:rsidR="00A23F7A" w:rsidRPr="00DD41FC" w14:paraId="57EAC732" w14:textId="77777777" w:rsidTr="00B5765E">
        <w:trPr>
          <w:trHeight w:val="180"/>
        </w:trPr>
        <w:tc>
          <w:tcPr>
            <w:tcW w:w="4544" w:type="dxa"/>
            <w:tcBorders>
              <w:top w:val="nil"/>
              <w:left w:val="nil"/>
              <w:bottom w:val="nil"/>
              <w:right w:val="nil"/>
            </w:tcBorders>
            <w:shd w:val="clear" w:color="auto" w:fill="auto"/>
            <w:noWrap/>
            <w:vAlign w:val="bottom"/>
            <w:hideMark/>
          </w:tcPr>
          <w:p w14:paraId="08A4EA5A"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Kollektivavtalsliknande avtalsvillkor i samband</w:t>
            </w:r>
          </w:p>
        </w:tc>
        <w:tc>
          <w:tcPr>
            <w:tcW w:w="940" w:type="dxa"/>
            <w:tcBorders>
              <w:top w:val="nil"/>
              <w:left w:val="nil"/>
              <w:bottom w:val="nil"/>
              <w:right w:val="nil"/>
            </w:tcBorders>
            <w:shd w:val="clear" w:color="auto" w:fill="auto"/>
            <w:noWrap/>
            <w:vAlign w:val="bottom"/>
            <w:hideMark/>
          </w:tcPr>
          <w:p w14:paraId="39BF4428"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14:paraId="79A6749D"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w:t>
            </w:r>
          </w:p>
        </w:tc>
        <w:tc>
          <w:tcPr>
            <w:tcW w:w="960" w:type="dxa"/>
            <w:tcBorders>
              <w:top w:val="nil"/>
              <w:left w:val="nil"/>
              <w:bottom w:val="nil"/>
              <w:right w:val="nil"/>
            </w:tcBorders>
            <w:shd w:val="clear" w:color="auto" w:fill="auto"/>
            <w:noWrap/>
            <w:vAlign w:val="bottom"/>
            <w:hideMark/>
          </w:tcPr>
          <w:p w14:paraId="01D4B32F"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w:t>
            </w:r>
          </w:p>
        </w:tc>
      </w:tr>
      <w:tr w:rsidR="00A23F7A" w:rsidRPr="00DD41FC" w14:paraId="6AEC52BA" w14:textId="77777777" w:rsidTr="00B5765E">
        <w:trPr>
          <w:trHeight w:val="180"/>
        </w:trPr>
        <w:tc>
          <w:tcPr>
            <w:tcW w:w="4544" w:type="dxa"/>
            <w:tcBorders>
              <w:top w:val="nil"/>
              <w:left w:val="nil"/>
              <w:bottom w:val="nil"/>
              <w:right w:val="nil"/>
            </w:tcBorders>
            <w:shd w:val="clear" w:color="auto" w:fill="auto"/>
            <w:noWrap/>
            <w:vAlign w:val="bottom"/>
            <w:hideMark/>
          </w:tcPr>
          <w:p w14:paraId="64E8C10D"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med inköp för bolag med statligt ägande (N 2018:D)</w:t>
            </w:r>
          </w:p>
        </w:tc>
        <w:tc>
          <w:tcPr>
            <w:tcW w:w="940" w:type="dxa"/>
            <w:tcBorders>
              <w:top w:val="nil"/>
              <w:left w:val="nil"/>
              <w:bottom w:val="nil"/>
              <w:right w:val="nil"/>
            </w:tcBorders>
            <w:shd w:val="clear" w:color="auto" w:fill="auto"/>
            <w:noWrap/>
            <w:vAlign w:val="bottom"/>
            <w:hideMark/>
          </w:tcPr>
          <w:p w14:paraId="5042F22E"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192 </w:t>
            </w:r>
          </w:p>
        </w:tc>
        <w:tc>
          <w:tcPr>
            <w:tcW w:w="820" w:type="dxa"/>
            <w:tcBorders>
              <w:top w:val="nil"/>
              <w:left w:val="nil"/>
              <w:bottom w:val="nil"/>
              <w:right w:val="nil"/>
            </w:tcBorders>
            <w:shd w:val="clear" w:color="auto" w:fill="auto"/>
            <w:noWrap/>
            <w:vAlign w:val="bottom"/>
            <w:hideMark/>
          </w:tcPr>
          <w:p w14:paraId="33519C1D"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312 </w:t>
            </w:r>
          </w:p>
        </w:tc>
        <w:tc>
          <w:tcPr>
            <w:tcW w:w="960" w:type="dxa"/>
            <w:tcBorders>
              <w:top w:val="nil"/>
              <w:left w:val="nil"/>
              <w:bottom w:val="nil"/>
              <w:right w:val="nil"/>
            </w:tcBorders>
            <w:shd w:val="clear" w:color="auto" w:fill="auto"/>
            <w:noWrap/>
            <w:vAlign w:val="bottom"/>
            <w:hideMark/>
          </w:tcPr>
          <w:p w14:paraId="5CDED05C"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10 </w:t>
            </w:r>
          </w:p>
        </w:tc>
      </w:tr>
      <w:tr w:rsidR="00A23F7A" w:rsidRPr="00DD41FC" w14:paraId="78950324" w14:textId="77777777" w:rsidTr="00B5765E">
        <w:trPr>
          <w:trHeight w:val="180"/>
        </w:trPr>
        <w:tc>
          <w:tcPr>
            <w:tcW w:w="4544" w:type="dxa"/>
            <w:tcBorders>
              <w:top w:val="nil"/>
              <w:left w:val="nil"/>
              <w:bottom w:val="nil"/>
              <w:right w:val="nil"/>
            </w:tcBorders>
            <w:shd w:val="clear" w:color="auto" w:fill="auto"/>
            <w:noWrap/>
            <w:vAlign w:val="bottom"/>
            <w:hideMark/>
          </w:tcPr>
          <w:p w14:paraId="072EACB3"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Märkning och registrering av katter (N2018:E)</w:t>
            </w:r>
          </w:p>
        </w:tc>
        <w:tc>
          <w:tcPr>
            <w:tcW w:w="940" w:type="dxa"/>
            <w:tcBorders>
              <w:top w:val="nil"/>
              <w:left w:val="nil"/>
              <w:bottom w:val="nil"/>
              <w:right w:val="nil"/>
            </w:tcBorders>
            <w:shd w:val="clear" w:color="auto" w:fill="auto"/>
            <w:noWrap/>
            <w:vAlign w:val="bottom"/>
            <w:hideMark/>
          </w:tcPr>
          <w:p w14:paraId="24A3FDB6"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424 </w:t>
            </w:r>
          </w:p>
        </w:tc>
        <w:tc>
          <w:tcPr>
            <w:tcW w:w="820" w:type="dxa"/>
            <w:tcBorders>
              <w:top w:val="nil"/>
              <w:left w:val="nil"/>
              <w:bottom w:val="nil"/>
              <w:right w:val="nil"/>
            </w:tcBorders>
            <w:shd w:val="clear" w:color="auto" w:fill="auto"/>
            <w:noWrap/>
            <w:vAlign w:val="bottom"/>
            <w:hideMark/>
          </w:tcPr>
          <w:p w14:paraId="4248E8D0"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782 </w:t>
            </w:r>
          </w:p>
        </w:tc>
        <w:tc>
          <w:tcPr>
            <w:tcW w:w="960" w:type="dxa"/>
            <w:tcBorders>
              <w:top w:val="nil"/>
              <w:left w:val="nil"/>
              <w:bottom w:val="nil"/>
              <w:right w:val="nil"/>
            </w:tcBorders>
            <w:shd w:val="clear" w:color="auto" w:fill="auto"/>
            <w:noWrap/>
            <w:vAlign w:val="bottom"/>
            <w:hideMark/>
          </w:tcPr>
          <w:p w14:paraId="02184829"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88 </w:t>
            </w:r>
          </w:p>
        </w:tc>
      </w:tr>
      <w:tr w:rsidR="00A23F7A" w:rsidRPr="00DD41FC" w14:paraId="3670EABE" w14:textId="77777777" w:rsidTr="00B5765E">
        <w:trPr>
          <w:trHeight w:val="180"/>
        </w:trPr>
        <w:tc>
          <w:tcPr>
            <w:tcW w:w="4544" w:type="dxa"/>
            <w:tcBorders>
              <w:top w:val="nil"/>
              <w:left w:val="nil"/>
              <w:bottom w:val="nil"/>
              <w:right w:val="nil"/>
            </w:tcBorders>
            <w:shd w:val="clear" w:color="auto" w:fill="auto"/>
            <w:noWrap/>
            <w:vAlign w:val="bottom"/>
            <w:hideMark/>
          </w:tcPr>
          <w:p w14:paraId="07A66968" w14:textId="538289DE"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Otillbörliga handelsmetoder mellan företag i livsmedelskedjan </w:t>
            </w:r>
            <w:r w:rsidR="007C1416">
              <w:rPr>
                <w:rFonts w:ascii="Arial" w:eastAsia="Times New Roman" w:hAnsi="Arial" w:cs="Arial"/>
                <w:sz w:val="14"/>
                <w:szCs w:val="14"/>
                <w:lang w:eastAsia="sv-SE"/>
              </w:rPr>
              <w:br/>
            </w:r>
            <w:r w:rsidRPr="00DD41FC">
              <w:rPr>
                <w:rFonts w:ascii="Arial" w:eastAsia="Times New Roman" w:hAnsi="Arial" w:cs="Arial"/>
                <w:sz w:val="14"/>
                <w:szCs w:val="14"/>
                <w:lang w:eastAsia="sv-SE"/>
              </w:rPr>
              <w:t>(N 2018:F)</w:t>
            </w:r>
          </w:p>
        </w:tc>
        <w:tc>
          <w:tcPr>
            <w:tcW w:w="940" w:type="dxa"/>
            <w:tcBorders>
              <w:top w:val="nil"/>
              <w:left w:val="nil"/>
              <w:bottom w:val="nil"/>
              <w:right w:val="nil"/>
            </w:tcBorders>
            <w:shd w:val="clear" w:color="auto" w:fill="auto"/>
            <w:noWrap/>
            <w:vAlign w:val="bottom"/>
            <w:hideMark/>
          </w:tcPr>
          <w:p w14:paraId="16265F6D"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14:paraId="59278541"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686 </w:t>
            </w:r>
          </w:p>
        </w:tc>
        <w:tc>
          <w:tcPr>
            <w:tcW w:w="960" w:type="dxa"/>
            <w:tcBorders>
              <w:top w:val="nil"/>
              <w:left w:val="nil"/>
              <w:bottom w:val="nil"/>
              <w:right w:val="nil"/>
            </w:tcBorders>
            <w:shd w:val="clear" w:color="auto" w:fill="auto"/>
            <w:noWrap/>
            <w:vAlign w:val="bottom"/>
            <w:hideMark/>
          </w:tcPr>
          <w:p w14:paraId="5C2FF257"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90 </w:t>
            </w:r>
          </w:p>
        </w:tc>
      </w:tr>
      <w:tr w:rsidR="001153BD" w:rsidRPr="00DD41FC" w14:paraId="222C7BA7" w14:textId="77777777" w:rsidTr="00B5765E">
        <w:trPr>
          <w:trHeight w:val="180"/>
        </w:trPr>
        <w:tc>
          <w:tcPr>
            <w:tcW w:w="4544" w:type="dxa"/>
            <w:tcBorders>
              <w:top w:val="nil"/>
              <w:left w:val="nil"/>
              <w:bottom w:val="nil"/>
              <w:right w:val="nil"/>
            </w:tcBorders>
            <w:shd w:val="clear" w:color="auto" w:fill="auto"/>
            <w:noWrap/>
            <w:vAlign w:val="bottom"/>
          </w:tcPr>
          <w:p w14:paraId="22746ECB" w14:textId="40526F44" w:rsidR="001153BD" w:rsidRPr="00DD41FC" w:rsidRDefault="001153BD" w:rsidP="00B5765E">
            <w:pPr>
              <w:rPr>
                <w:rFonts w:ascii="Arial" w:eastAsia="Times New Roman" w:hAnsi="Arial" w:cs="Arial"/>
                <w:sz w:val="14"/>
                <w:szCs w:val="14"/>
                <w:lang w:eastAsia="sv-SE"/>
              </w:rPr>
            </w:pPr>
            <w:r w:rsidRPr="001153BD">
              <w:rPr>
                <w:rFonts w:ascii="Arial" w:eastAsia="Times New Roman" w:hAnsi="Arial" w:cs="Arial"/>
                <w:sz w:val="14"/>
                <w:szCs w:val="14"/>
                <w:lang w:eastAsia="sv-SE"/>
              </w:rPr>
              <w:t>Utredningen om en utvecklad översiktsplanering (N 2017:02)</w:t>
            </w:r>
          </w:p>
        </w:tc>
        <w:tc>
          <w:tcPr>
            <w:tcW w:w="940" w:type="dxa"/>
            <w:tcBorders>
              <w:top w:val="nil"/>
              <w:left w:val="nil"/>
              <w:bottom w:val="nil"/>
              <w:right w:val="nil"/>
            </w:tcBorders>
            <w:shd w:val="clear" w:color="auto" w:fill="auto"/>
            <w:noWrap/>
            <w:vAlign w:val="bottom"/>
          </w:tcPr>
          <w:p w14:paraId="67CB31FE" w14:textId="011717F4" w:rsidR="001153BD" w:rsidRPr="00DD41FC" w:rsidRDefault="001153BD" w:rsidP="00B5765E">
            <w:pPr>
              <w:jc w:val="right"/>
              <w:rPr>
                <w:rFonts w:ascii="Arial" w:eastAsia="Times New Roman" w:hAnsi="Arial" w:cs="Arial"/>
                <w:sz w:val="14"/>
                <w:szCs w:val="14"/>
                <w:lang w:eastAsia="sv-SE"/>
              </w:rPr>
            </w:pPr>
            <w:r>
              <w:rPr>
                <w:rFonts w:ascii="Arial" w:eastAsia="Times New Roman" w:hAnsi="Arial" w:cs="Arial"/>
                <w:sz w:val="14"/>
                <w:szCs w:val="14"/>
                <w:lang w:eastAsia="sv-SE"/>
              </w:rPr>
              <w:t>6 356</w:t>
            </w:r>
          </w:p>
        </w:tc>
        <w:tc>
          <w:tcPr>
            <w:tcW w:w="820" w:type="dxa"/>
            <w:tcBorders>
              <w:top w:val="nil"/>
              <w:left w:val="nil"/>
              <w:bottom w:val="nil"/>
              <w:right w:val="nil"/>
            </w:tcBorders>
            <w:shd w:val="clear" w:color="auto" w:fill="auto"/>
            <w:noWrap/>
            <w:vAlign w:val="bottom"/>
          </w:tcPr>
          <w:p w14:paraId="7949CBB7" w14:textId="1EED5F89" w:rsidR="001153BD" w:rsidRPr="00DD41FC" w:rsidRDefault="001153BD" w:rsidP="00B5765E">
            <w:pPr>
              <w:jc w:val="right"/>
              <w:rPr>
                <w:rFonts w:ascii="Arial" w:eastAsia="Times New Roman" w:hAnsi="Arial" w:cs="Arial"/>
                <w:sz w:val="14"/>
                <w:szCs w:val="14"/>
                <w:lang w:eastAsia="sv-SE"/>
              </w:rPr>
            </w:pPr>
            <w:r>
              <w:rPr>
                <w:rFonts w:ascii="Arial" w:eastAsia="Times New Roman" w:hAnsi="Arial" w:cs="Arial"/>
                <w:sz w:val="14"/>
                <w:szCs w:val="14"/>
                <w:lang w:eastAsia="sv-SE"/>
              </w:rPr>
              <w:t>126</w:t>
            </w:r>
          </w:p>
        </w:tc>
        <w:tc>
          <w:tcPr>
            <w:tcW w:w="960" w:type="dxa"/>
            <w:tcBorders>
              <w:top w:val="nil"/>
              <w:left w:val="nil"/>
              <w:bottom w:val="nil"/>
              <w:right w:val="nil"/>
            </w:tcBorders>
            <w:shd w:val="clear" w:color="auto" w:fill="auto"/>
            <w:noWrap/>
            <w:vAlign w:val="bottom"/>
          </w:tcPr>
          <w:p w14:paraId="1F1921A5" w14:textId="0FD3BC45" w:rsidR="001153BD" w:rsidRPr="00DD41FC" w:rsidRDefault="001153BD" w:rsidP="00B5765E">
            <w:pPr>
              <w:jc w:val="right"/>
              <w:rPr>
                <w:rFonts w:ascii="Arial" w:eastAsia="Times New Roman" w:hAnsi="Arial" w:cs="Arial"/>
                <w:sz w:val="14"/>
                <w:szCs w:val="14"/>
                <w:lang w:eastAsia="sv-SE"/>
              </w:rPr>
            </w:pPr>
            <w:r>
              <w:rPr>
                <w:rFonts w:ascii="Arial" w:eastAsia="Times New Roman" w:hAnsi="Arial" w:cs="Arial"/>
                <w:sz w:val="14"/>
                <w:szCs w:val="14"/>
                <w:lang w:eastAsia="sv-SE"/>
              </w:rPr>
              <w:t>9</w:t>
            </w:r>
          </w:p>
        </w:tc>
      </w:tr>
      <w:tr w:rsidR="00A23F7A" w:rsidRPr="00DD41FC" w14:paraId="44560FF6" w14:textId="77777777" w:rsidTr="00B5765E">
        <w:trPr>
          <w:trHeight w:val="180"/>
        </w:trPr>
        <w:tc>
          <w:tcPr>
            <w:tcW w:w="4544" w:type="dxa"/>
            <w:tcBorders>
              <w:top w:val="nil"/>
              <w:left w:val="nil"/>
              <w:bottom w:val="nil"/>
              <w:right w:val="nil"/>
            </w:tcBorders>
            <w:shd w:val="clear" w:color="auto" w:fill="auto"/>
            <w:noWrap/>
            <w:vAlign w:val="bottom"/>
            <w:hideMark/>
          </w:tcPr>
          <w:p w14:paraId="24EA4D85" w14:textId="65FD7E13"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Utredningen om Radiospektrumanvändning i framtiden (N 2017:</w:t>
            </w:r>
            <w:r w:rsidR="007C1416">
              <w:rPr>
                <w:rFonts w:ascii="Arial" w:eastAsia="Times New Roman" w:hAnsi="Arial" w:cs="Arial"/>
                <w:sz w:val="14"/>
                <w:szCs w:val="14"/>
                <w:lang w:eastAsia="sv-SE"/>
              </w:rPr>
              <w:t>0</w:t>
            </w:r>
            <w:r w:rsidRPr="00DD41FC">
              <w:rPr>
                <w:rFonts w:ascii="Arial" w:eastAsia="Times New Roman" w:hAnsi="Arial" w:cs="Arial"/>
                <w:sz w:val="14"/>
                <w:szCs w:val="14"/>
                <w:lang w:eastAsia="sv-SE"/>
              </w:rPr>
              <w:t>7)</w:t>
            </w:r>
          </w:p>
        </w:tc>
        <w:tc>
          <w:tcPr>
            <w:tcW w:w="940" w:type="dxa"/>
            <w:tcBorders>
              <w:top w:val="nil"/>
              <w:left w:val="nil"/>
              <w:bottom w:val="nil"/>
              <w:right w:val="nil"/>
            </w:tcBorders>
            <w:shd w:val="clear" w:color="auto" w:fill="auto"/>
            <w:noWrap/>
            <w:vAlign w:val="bottom"/>
            <w:hideMark/>
          </w:tcPr>
          <w:p w14:paraId="4BACC0A1"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2 459 </w:t>
            </w:r>
          </w:p>
        </w:tc>
        <w:tc>
          <w:tcPr>
            <w:tcW w:w="820" w:type="dxa"/>
            <w:tcBorders>
              <w:top w:val="nil"/>
              <w:left w:val="nil"/>
              <w:bottom w:val="nil"/>
              <w:right w:val="nil"/>
            </w:tcBorders>
            <w:shd w:val="clear" w:color="auto" w:fill="auto"/>
            <w:noWrap/>
            <w:vAlign w:val="bottom"/>
            <w:hideMark/>
          </w:tcPr>
          <w:p w14:paraId="3D66CE1C"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164 </w:t>
            </w:r>
          </w:p>
        </w:tc>
        <w:tc>
          <w:tcPr>
            <w:tcW w:w="960" w:type="dxa"/>
            <w:tcBorders>
              <w:top w:val="nil"/>
              <w:left w:val="nil"/>
              <w:bottom w:val="nil"/>
              <w:right w:val="nil"/>
            </w:tcBorders>
            <w:shd w:val="clear" w:color="auto" w:fill="auto"/>
            <w:noWrap/>
            <w:vAlign w:val="bottom"/>
            <w:hideMark/>
          </w:tcPr>
          <w:p w14:paraId="2BFDD80C"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12 </w:t>
            </w:r>
          </w:p>
        </w:tc>
      </w:tr>
      <w:tr w:rsidR="00A23F7A" w:rsidRPr="00DD41FC" w14:paraId="1D07B600" w14:textId="77777777" w:rsidTr="00B5765E">
        <w:trPr>
          <w:trHeight w:val="180"/>
        </w:trPr>
        <w:tc>
          <w:tcPr>
            <w:tcW w:w="4544" w:type="dxa"/>
            <w:tcBorders>
              <w:top w:val="nil"/>
              <w:left w:val="nil"/>
              <w:bottom w:val="nil"/>
              <w:right w:val="nil"/>
            </w:tcBorders>
            <w:shd w:val="clear" w:color="auto" w:fill="auto"/>
            <w:noWrap/>
            <w:vAlign w:val="bottom"/>
            <w:hideMark/>
          </w:tcPr>
          <w:p w14:paraId="34AF34C6" w14:textId="77777777" w:rsidR="00A23F7A" w:rsidRPr="00DD41FC" w:rsidRDefault="00A23F7A" w:rsidP="00B5765E">
            <w:pPr>
              <w:jc w:val="right"/>
              <w:rPr>
                <w:rFonts w:ascii="Arial" w:eastAsia="Times New Roman" w:hAnsi="Arial" w:cs="Arial"/>
                <w:sz w:val="14"/>
                <w:szCs w:val="14"/>
                <w:lang w:eastAsia="sv-SE"/>
              </w:rPr>
            </w:pPr>
          </w:p>
        </w:tc>
        <w:tc>
          <w:tcPr>
            <w:tcW w:w="940" w:type="dxa"/>
            <w:tcBorders>
              <w:top w:val="nil"/>
              <w:left w:val="nil"/>
              <w:bottom w:val="nil"/>
              <w:right w:val="nil"/>
            </w:tcBorders>
            <w:shd w:val="clear" w:color="auto" w:fill="auto"/>
            <w:noWrap/>
            <w:vAlign w:val="bottom"/>
            <w:hideMark/>
          </w:tcPr>
          <w:p w14:paraId="408852B1"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14:paraId="48D92412"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w:t>
            </w:r>
          </w:p>
        </w:tc>
        <w:tc>
          <w:tcPr>
            <w:tcW w:w="960" w:type="dxa"/>
            <w:tcBorders>
              <w:top w:val="nil"/>
              <w:left w:val="nil"/>
              <w:bottom w:val="nil"/>
              <w:right w:val="nil"/>
            </w:tcBorders>
            <w:shd w:val="clear" w:color="auto" w:fill="auto"/>
            <w:noWrap/>
            <w:vAlign w:val="bottom"/>
            <w:hideMark/>
          </w:tcPr>
          <w:p w14:paraId="4D49A33A"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w:t>
            </w:r>
          </w:p>
        </w:tc>
      </w:tr>
      <w:tr w:rsidR="00A23F7A" w:rsidRPr="00DD41FC" w14:paraId="6DCC0796" w14:textId="77777777" w:rsidTr="00B5765E">
        <w:trPr>
          <w:trHeight w:val="180"/>
        </w:trPr>
        <w:tc>
          <w:tcPr>
            <w:tcW w:w="4544" w:type="dxa"/>
            <w:tcBorders>
              <w:top w:val="nil"/>
              <w:left w:val="nil"/>
              <w:bottom w:val="nil"/>
              <w:right w:val="nil"/>
            </w:tcBorders>
            <w:shd w:val="clear" w:color="auto" w:fill="auto"/>
            <w:noWrap/>
            <w:vAlign w:val="bottom"/>
            <w:hideMark/>
          </w:tcPr>
          <w:p w14:paraId="4BDDCDE1"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Summa</w:t>
            </w:r>
          </w:p>
        </w:tc>
        <w:tc>
          <w:tcPr>
            <w:tcW w:w="940" w:type="dxa"/>
            <w:tcBorders>
              <w:top w:val="nil"/>
              <w:left w:val="nil"/>
              <w:bottom w:val="nil"/>
              <w:right w:val="nil"/>
            </w:tcBorders>
            <w:shd w:val="clear" w:color="auto" w:fill="auto"/>
            <w:noWrap/>
            <w:vAlign w:val="bottom"/>
            <w:hideMark/>
          </w:tcPr>
          <w:p w14:paraId="17300D34" w14:textId="74B67C12" w:rsidR="00A23F7A" w:rsidRPr="00DD41FC" w:rsidRDefault="007B1470" w:rsidP="00B5765E">
            <w:pPr>
              <w:jc w:val="right"/>
              <w:rPr>
                <w:rFonts w:ascii="Arial" w:eastAsia="Times New Roman" w:hAnsi="Arial" w:cs="Arial"/>
                <w:b/>
                <w:bCs/>
                <w:sz w:val="14"/>
                <w:szCs w:val="14"/>
                <w:lang w:eastAsia="sv-SE"/>
              </w:rPr>
            </w:pPr>
            <w:r>
              <w:rPr>
                <w:rFonts w:ascii="Arial" w:eastAsia="Times New Roman" w:hAnsi="Arial" w:cs="Arial"/>
                <w:b/>
                <w:bCs/>
                <w:sz w:val="14"/>
                <w:szCs w:val="14"/>
                <w:lang w:eastAsia="sv-SE"/>
              </w:rPr>
              <w:t>10 150</w:t>
            </w:r>
            <w:r w:rsidR="00A23F7A" w:rsidRPr="00DD41FC">
              <w:rPr>
                <w:rFonts w:ascii="Arial" w:eastAsia="Times New Roman" w:hAnsi="Arial" w:cs="Arial"/>
                <w:b/>
                <w:bCs/>
                <w:sz w:val="14"/>
                <w:szCs w:val="14"/>
                <w:lang w:eastAsia="sv-SE"/>
              </w:rPr>
              <w:t xml:space="preserve"> </w:t>
            </w:r>
          </w:p>
        </w:tc>
        <w:tc>
          <w:tcPr>
            <w:tcW w:w="820" w:type="dxa"/>
            <w:tcBorders>
              <w:top w:val="nil"/>
              <w:left w:val="nil"/>
              <w:bottom w:val="nil"/>
              <w:right w:val="nil"/>
            </w:tcBorders>
            <w:shd w:val="clear" w:color="auto" w:fill="auto"/>
            <w:noWrap/>
            <w:vAlign w:val="bottom"/>
            <w:hideMark/>
          </w:tcPr>
          <w:p w14:paraId="29773CEA" w14:textId="58A14DC1"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3 </w:t>
            </w:r>
            <w:r w:rsidR="007B1470">
              <w:rPr>
                <w:rFonts w:ascii="Arial" w:eastAsia="Times New Roman" w:hAnsi="Arial" w:cs="Arial"/>
                <w:b/>
                <w:bCs/>
                <w:sz w:val="14"/>
                <w:szCs w:val="14"/>
                <w:lang w:eastAsia="sv-SE"/>
              </w:rPr>
              <w:t>220</w:t>
            </w:r>
            <w:r w:rsidRPr="00DD41FC">
              <w:rPr>
                <w:rFonts w:ascii="Arial" w:eastAsia="Times New Roman" w:hAnsi="Arial" w:cs="Arial"/>
                <w:b/>
                <w:bCs/>
                <w:sz w:val="14"/>
                <w:szCs w:val="14"/>
                <w:lang w:eastAsia="sv-SE"/>
              </w:rPr>
              <w:t xml:space="preserve"> </w:t>
            </w:r>
          </w:p>
        </w:tc>
        <w:tc>
          <w:tcPr>
            <w:tcW w:w="960" w:type="dxa"/>
            <w:tcBorders>
              <w:top w:val="nil"/>
              <w:left w:val="nil"/>
              <w:bottom w:val="nil"/>
              <w:right w:val="nil"/>
            </w:tcBorders>
            <w:shd w:val="clear" w:color="auto" w:fill="auto"/>
            <w:noWrap/>
            <w:vAlign w:val="bottom"/>
            <w:hideMark/>
          </w:tcPr>
          <w:p w14:paraId="5E689940" w14:textId="37D2237A"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2</w:t>
            </w:r>
            <w:r w:rsidR="007B1470">
              <w:rPr>
                <w:rFonts w:ascii="Arial" w:eastAsia="Times New Roman" w:hAnsi="Arial" w:cs="Arial"/>
                <w:b/>
                <w:bCs/>
                <w:sz w:val="14"/>
                <w:szCs w:val="14"/>
                <w:lang w:eastAsia="sv-SE"/>
              </w:rPr>
              <w:t>63</w:t>
            </w:r>
            <w:r w:rsidRPr="00DD41FC">
              <w:rPr>
                <w:rFonts w:ascii="Arial" w:eastAsia="Times New Roman" w:hAnsi="Arial" w:cs="Arial"/>
                <w:b/>
                <w:bCs/>
                <w:sz w:val="14"/>
                <w:szCs w:val="14"/>
                <w:lang w:eastAsia="sv-SE"/>
              </w:rPr>
              <w:t xml:space="preserve"> </w:t>
            </w:r>
          </w:p>
        </w:tc>
      </w:tr>
      <w:tr w:rsidR="00A23F7A" w:rsidRPr="00DD41FC" w14:paraId="00EE56D6" w14:textId="77777777" w:rsidTr="00B5765E">
        <w:trPr>
          <w:trHeight w:val="180"/>
        </w:trPr>
        <w:tc>
          <w:tcPr>
            <w:tcW w:w="4544" w:type="dxa"/>
            <w:tcBorders>
              <w:top w:val="nil"/>
              <w:left w:val="nil"/>
              <w:bottom w:val="nil"/>
              <w:right w:val="nil"/>
            </w:tcBorders>
            <w:shd w:val="clear" w:color="auto" w:fill="auto"/>
            <w:noWrap/>
            <w:vAlign w:val="bottom"/>
            <w:hideMark/>
          </w:tcPr>
          <w:p w14:paraId="474BEF71" w14:textId="77777777" w:rsidR="00A23F7A" w:rsidRPr="00DD41FC" w:rsidRDefault="00A23F7A" w:rsidP="00B5765E">
            <w:pPr>
              <w:jc w:val="right"/>
              <w:rPr>
                <w:rFonts w:ascii="Arial" w:eastAsia="Times New Roman" w:hAnsi="Arial" w:cs="Arial"/>
                <w:b/>
                <w:bCs/>
                <w:sz w:val="14"/>
                <w:szCs w:val="14"/>
                <w:lang w:eastAsia="sv-SE"/>
              </w:rPr>
            </w:pPr>
          </w:p>
        </w:tc>
        <w:tc>
          <w:tcPr>
            <w:tcW w:w="940" w:type="dxa"/>
            <w:tcBorders>
              <w:top w:val="nil"/>
              <w:left w:val="nil"/>
              <w:bottom w:val="nil"/>
              <w:right w:val="nil"/>
            </w:tcBorders>
            <w:shd w:val="clear" w:color="auto" w:fill="auto"/>
            <w:noWrap/>
            <w:vAlign w:val="bottom"/>
            <w:hideMark/>
          </w:tcPr>
          <w:p w14:paraId="472D95E5" w14:textId="77777777" w:rsidR="00A23F7A" w:rsidRPr="00DD41FC" w:rsidRDefault="00A23F7A" w:rsidP="00B5765E">
            <w:pPr>
              <w:jc w:val="right"/>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3ADC55D9" w14:textId="77777777" w:rsidR="00A23F7A" w:rsidRPr="00DD41FC" w:rsidRDefault="00A23F7A" w:rsidP="00B5765E">
            <w:pPr>
              <w:rPr>
                <w:rFonts w:eastAsia="Times New Roman" w:cs="Times New Roman"/>
                <w:lang w:eastAsia="sv-SE"/>
              </w:rPr>
            </w:pPr>
          </w:p>
        </w:tc>
        <w:tc>
          <w:tcPr>
            <w:tcW w:w="960" w:type="dxa"/>
            <w:tcBorders>
              <w:top w:val="nil"/>
              <w:left w:val="nil"/>
              <w:bottom w:val="nil"/>
              <w:right w:val="nil"/>
            </w:tcBorders>
            <w:shd w:val="clear" w:color="auto" w:fill="auto"/>
            <w:noWrap/>
            <w:vAlign w:val="bottom"/>
            <w:hideMark/>
          </w:tcPr>
          <w:p w14:paraId="31D62FA3" w14:textId="77777777" w:rsidR="00A23F7A" w:rsidRPr="00DD41FC" w:rsidRDefault="00A23F7A" w:rsidP="00B5765E">
            <w:pPr>
              <w:rPr>
                <w:rFonts w:eastAsia="Times New Roman" w:cs="Times New Roman"/>
                <w:lang w:eastAsia="sv-SE"/>
              </w:rPr>
            </w:pPr>
          </w:p>
        </w:tc>
      </w:tr>
      <w:tr w:rsidR="00A23F7A" w:rsidRPr="00DD41FC" w14:paraId="46996800" w14:textId="77777777" w:rsidTr="00B5765E">
        <w:trPr>
          <w:trHeight w:val="180"/>
        </w:trPr>
        <w:tc>
          <w:tcPr>
            <w:tcW w:w="4544" w:type="dxa"/>
            <w:tcBorders>
              <w:top w:val="nil"/>
              <w:left w:val="nil"/>
              <w:bottom w:val="nil"/>
              <w:right w:val="nil"/>
            </w:tcBorders>
            <w:shd w:val="clear" w:color="auto" w:fill="auto"/>
            <w:noWrap/>
            <w:vAlign w:val="bottom"/>
            <w:hideMark/>
          </w:tcPr>
          <w:p w14:paraId="52860251" w14:textId="77777777" w:rsidR="00A23F7A" w:rsidRPr="00DD41FC" w:rsidRDefault="00A23F7A" w:rsidP="00B5765E">
            <w:pPr>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Kommittéer som fortsätter sin verksamhet </w:t>
            </w:r>
          </w:p>
        </w:tc>
        <w:tc>
          <w:tcPr>
            <w:tcW w:w="940" w:type="dxa"/>
            <w:tcBorders>
              <w:top w:val="nil"/>
              <w:left w:val="nil"/>
              <w:bottom w:val="nil"/>
              <w:right w:val="nil"/>
            </w:tcBorders>
            <w:shd w:val="clear" w:color="auto" w:fill="auto"/>
            <w:noWrap/>
            <w:vAlign w:val="bottom"/>
            <w:hideMark/>
          </w:tcPr>
          <w:p w14:paraId="7A13CE91" w14:textId="77777777" w:rsidR="00A23F7A" w:rsidRPr="00DD41FC" w:rsidRDefault="00A23F7A" w:rsidP="00B5765E">
            <w:pPr>
              <w:rPr>
                <w:rFonts w:ascii="Arial" w:eastAsia="Times New Roman" w:hAnsi="Arial" w:cs="Arial"/>
                <w:b/>
                <w:bCs/>
                <w:sz w:val="14"/>
                <w:szCs w:val="14"/>
                <w:lang w:eastAsia="sv-SE"/>
              </w:rPr>
            </w:pPr>
          </w:p>
        </w:tc>
        <w:tc>
          <w:tcPr>
            <w:tcW w:w="820" w:type="dxa"/>
            <w:tcBorders>
              <w:top w:val="nil"/>
              <w:left w:val="nil"/>
              <w:bottom w:val="nil"/>
              <w:right w:val="nil"/>
            </w:tcBorders>
            <w:shd w:val="clear" w:color="auto" w:fill="auto"/>
            <w:noWrap/>
            <w:vAlign w:val="bottom"/>
            <w:hideMark/>
          </w:tcPr>
          <w:p w14:paraId="64E8809E" w14:textId="77777777" w:rsidR="00A23F7A" w:rsidRPr="00DD41FC" w:rsidRDefault="00A23F7A" w:rsidP="00B5765E">
            <w:pPr>
              <w:rPr>
                <w:rFonts w:eastAsia="Times New Roman" w:cs="Times New Roman"/>
                <w:lang w:eastAsia="sv-SE"/>
              </w:rPr>
            </w:pPr>
          </w:p>
        </w:tc>
        <w:tc>
          <w:tcPr>
            <w:tcW w:w="960" w:type="dxa"/>
            <w:tcBorders>
              <w:top w:val="nil"/>
              <w:left w:val="nil"/>
              <w:bottom w:val="nil"/>
              <w:right w:val="nil"/>
            </w:tcBorders>
            <w:shd w:val="clear" w:color="auto" w:fill="auto"/>
            <w:noWrap/>
            <w:vAlign w:val="bottom"/>
            <w:hideMark/>
          </w:tcPr>
          <w:p w14:paraId="469B15A0" w14:textId="77777777" w:rsidR="00A23F7A" w:rsidRPr="00DD41FC" w:rsidRDefault="00A23F7A" w:rsidP="00B5765E">
            <w:pPr>
              <w:rPr>
                <w:rFonts w:eastAsia="Times New Roman" w:cs="Times New Roman"/>
                <w:lang w:eastAsia="sv-SE"/>
              </w:rPr>
            </w:pPr>
          </w:p>
        </w:tc>
      </w:tr>
      <w:tr w:rsidR="00A23F7A" w:rsidRPr="00DD41FC" w14:paraId="35196ADC" w14:textId="77777777" w:rsidTr="00B5765E">
        <w:trPr>
          <w:trHeight w:val="180"/>
        </w:trPr>
        <w:tc>
          <w:tcPr>
            <w:tcW w:w="4544" w:type="dxa"/>
            <w:tcBorders>
              <w:top w:val="nil"/>
              <w:left w:val="nil"/>
              <w:bottom w:val="nil"/>
              <w:right w:val="nil"/>
            </w:tcBorders>
            <w:shd w:val="clear" w:color="auto" w:fill="auto"/>
            <w:noWrap/>
            <w:vAlign w:val="bottom"/>
            <w:hideMark/>
          </w:tcPr>
          <w:p w14:paraId="0637AFC8" w14:textId="77777777" w:rsidR="00A23F7A" w:rsidRPr="00DD41FC" w:rsidRDefault="00A23F7A" w:rsidP="00B5765E">
            <w:pPr>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efter den 1 januari 2020</w:t>
            </w:r>
          </w:p>
        </w:tc>
        <w:tc>
          <w:tcPr>
            <w:tcW w:w="940" w:type="dxa"/>
            <w:tcBorders>
              <w:top w:val="nil"/>
              <w:left w:val="nil"/>
              <w:bottom w:val="nil"/>
              <w:right w:val="nil"/>
            </w:tcBorders>
            <w:shd w:val="clear" w:color="auto" w:fill="auto"/>
            <w:noWrap/>
            <w:vAlign w:val="bottom"/>
            <w:hideMark/>
          </w:tcPr>
          <w:p w14:paraId="215F2EBA" w14:textId="77777777" w:rsidR="00A23F7A" w:rsidRPr="00DD41FC" w:rsidRDefault="00A23F7A" w:rsidP="00B5765E">
            <w:pPr>
              <w:rPr>
                <w:rFonts w:ascii="Arial" w:eastAsia="Times New Roman" w:hAnsi="Arial" w:cs="Arial"/>
                <w:b/>
                <w:bCs/>
                <w:sz w:val="14"/>
                <w:szCs w:val="14"/>
                <w:lang w:eastAsia="sv-SE"/>
              </w:rPr>
            </w:pPr>
          </w:p>
        </w:tc>
        <w:tc>
          <w:tcPr>
            <w:tcW w:w="820" w:type="dxa"/>
            <w:tcBorders>
              <w:top w:val="nil"/>
              <w:left w:val="nil"/>
              <w:bottom w:val="nil"/>
              <w:right w:val="nil"/>
            </w:tcBorders>
            <w:shd w:val="clear" w:color="auto" w:fill="auto"/>
            <w:noWrap/>
            <w:vAlign w:val="bottom"/>
            <w:hideMark/>
          </w:tcPr>
          <w:p w14:paraId="5B904958" w14:textId="77777777" w:rsidR="00A23F7A" w:rsidRPr="00DD41FC" w:rsidRDefault="00A23F7A" w:rsidP="00B5765E">
            <w:pPr>
              <w:rPr>
                <w:rFonts w:eastAsia="Times New Roman" w:cs="Times New Roman"/>
                <w:lang w:eastAsia="sv-SE"/>
              </w:rPr>
            </w:pPr>
          </w:p>
        </w:tc>
        <w:tc>
          <w:tcPr>
            <w:tcW w:w="960" w:type="dxa"/>
            <w:tcBorders>
              <w:top w:val="nil"/>
              <w:left w:val="nil"/>
              <w:bottom w:val="nil"/>
              <w:right w:val="nil"/>
            </w:tcBorders>
            <w:shd w:val="clear" w:color="auto" w:fill="auto"/>
            <w:noWrap/>
            <w:vAlign w:val="bottom"/>
            <w:hideMark/>
          </w:tcPr>
          <w:p w14:paraId="495AA283" w14:textId="77777777" w:rsidR="00A23F7A" w:rsidRPr="00DD41FC" w:rsidRDefault="00A23F7A" w:rsidP="00B5765E">
            <w:pPr>
              <w:rPr>
                <w:rFonts w:eastAsia="Times New Roman" w:cs="Times New Roman"/>
                <w:lang w:eastAsia="sv-SE"/>
              </w:rPr>
            </w:pPr>
          </w:p>
        </w:tc>
      </w:tr>
      <w:tr w:rsidR="00A23F7A" w:rsidRPr="00DD41FC" w14:paraId="018F9329" w14:textId="77777777" w:rsidTr="00B5765E">
        <w:trPr>
          <w:trHeight w:val="180"/>
        </w:trPr>
        <w:tc>
          <w:tcPr>
            <w:tcW w:w="4544" w:type="dxa"/>
            <w:tcBorders>
              <w:top w:val="nil"/>
              <w:left w:val="nil"/>
              <w:bottom w:val="nil"/>
              <w:right w:val="nil"/>
            </w:tcBorders>
            <w:shd w:val="clear" w:color="auto" w:fill="auto"/>
            <w:noWrap/>
            <w:vAlign w:val="bottom"/>
            <w:hideMark/>
          </w:tcPr>
          <w:p w14:paraId="2B2549A6" w14:textId="77777777" w:rsidR="00A23F7A" w:rsidRPr="00DD41FC" w:rsidRDefault="00A23F7A" w:rsidP="00B5765E">
            <w:pPr>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508722F8" w14:textId="77777777" w:rsidR="00A23F7A" w:rsidRPr="00DD41FC"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6B5570BD" w14:textId="77777777" w:rsidR="00A23F7A" w:rsidRPr="00DD41FC" w:rsidRDefault="00A23F7A" w:rsidP="00B5765E">
            <w:pPr>
              <w:rPr>
                <w:rFonts w:eastAsia="Times New Roman" w:cs="Times New Roman"/>
                <w:lang w:eastAsia="sv-SE"/>
              </w:rPr>
            </w:pPr>
          </w:p>
        </w:tc>
        <w:tc>
          <w:tcPr>
            <w:tcW w:w="960" w:type="dxa"/>
            <w:tcBorders>
              <w:top w:val="nil"/>
              <w:left w:val="nil"/>
              <w:bottom w:val="nil"/>
              <w:right w:val="nil"/>
            </w:tcBorders>
            <w:shd w:val="clear" w:color="auto" w:fill="auto"/>
            <w:noWrap/>
            <w:vAlign w:val="bottom"/>
            <w:hideMark/>
          </w:tcPr>
          <w:p w14:paraId="47D2EB09" w14:textId="77777777" w:rsidR="00A23F7A" w:rsidRPr="00DD41FC" w:rsidRDefault="00A23F7A" w:rsidP="00B5765E">
            <w:pPr>
              <w:rPr>
                <w:rFonts w:eastAsia="Times New Roman" w:cs="Times New Roman"/>
                <w:lang w:eastAsia="sv-SE"/>
              </w:rPr>
            </w:pPr>
          </w:p>
        </w:tc>
      </w:tr>
      <w:tr w:rsidR="00A23F7A" w:rsidRPr="00DD41FC" w14:paraId="0753E883" w14:textId="77777777" w:rsidTr="00B5765E">
        <w:trPr>
          <w:trHeight w:val="180"/>
        </w:trPr>
        <w:tc>
          <w:tcPr>
            <w:tcW w:w="4544" w:type="dxa"/>
            <w:tcBorders>
              <w:top w:val="nil"/>
              <w:left w:val="nil"/>
              <w:bottom w:val="nil"/>
              <w:right w:val="nil"/>
            </w:tcBorders>
            <w:shd w:val="clear" w:color="auto" w:fill="auto"/>
            <w:noWrap/>
            <w:vAlign w:val="bottom"/>
            <w:hideMark/>
          </w:tcPr>
          <w:p w14:paraId="6C721EA5"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Ändamålsenlig lagstiftningsteknik</w:t>
            </w:r>
          </w:p>
        </w:tc>
        <w:tc>
          <w:tcPr>
            <w:tcW w:w="940" w:type="dxa"/>
            <w:tcBorders>
              <w:top w:val="nil"/>
              <w:left w:val="nil"/>
              <w:bottom w:val="nil"/>
              <w:right w:val="nil"/>
            </w:tcBorders>
            <w:shd w:val="clear" w:color="auto" w:fill="auto"/>
            <w:noWrap/>
            <w:vAlign w:val="bottom"/>
            <w:hideMark/>
          </w:tcPr>
          <w:p w14:paraId="710E88B0"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14:paraId="559EC5BE"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w:t>
            </w:r>
          </w:p>
        </w:tc>
        <w:tc>
          <w:tcPr>
            <w:tcW w:w="960" w:type="dxa"/>
            <w:tcBorders>
              <w:top w:val="nil"/>
              <w:left w:val="nil"/>
              <w:bottom w:val="nil"/>
              <w:right w:val="nil"/>
            </w:tcBorders>
            <w:shd w:val="clear" w:color="auto" w:fill="auto"/>
            <w:noWrap/>
            <w:vAlign w:val="bottom"/>
            <w:hideMark/>
          </w:tcPr>
          <w:p w14:paraId="4714E2F7"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w:t>
            </w:r>
          </w:p>
        </w:tc>
      </w:tr>
      <w:tr w:rsidR="00A23F7A" w:rsidRPr="00DD41FC" w14:paraId="4ED8D6F9" w14:textId="77777777" w:rsidTr="00B5765E">
        <w:trPr>
          <w:trHeight w:val="180"/>
        </w:trPr>
        <w:tc>
          <w:tcPr>
            <w:tcW w:w="4544" w:type="dxa"/>
            <w:tcBorders>
              <w:top w:val="nil"/>
              <w:left w:val="nil"/>
              <w:bottom w:val="nil"/>
              <w:right w:val="nil"/>
            </w:tcBorders>
            <w:shd w:val="clear" w:color="auto" w:fill="auto"/>
            <w:noWrap/>
            <w:vAlign w:val="bottom"/>
            <w:hideMark/>
          </w:tcPr>
          <w:p w14:paraId="390BA7B5" w14:textId="612E2DB2"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överträdelsebestämmelser i EU-</w:t>
            </w:r>
            <w:proofErr w:type="spellStart"/>
            <w:r w:rsidRPr="00DD41FC">
              <w:rPr>
                <w:rFonts w:ascii="Arial" w:eastAsia="Times New Roman" w:hAnsi="Arial" w:cs="Arial"/>
                <w:sz w:val="14"/>
                <w:szCs w:val="14"/>
                <w:lang w:eastAsia="sv-SE"/>
              </w:rPr>
              <w:t>förordn</w:t>
            </w:r>
            <w:proofErr w:type="spellEnd"/>
            <w:r w:rsidRPr="00DD41FC">
              <w:rPr>
                <w:rFonts w:ascii="Arial" w:eastAsia="Times New Roman" w:hAnsi="Arial" w:cs="Arial"/>
                <w:sz w:val="14"/>
                <w:szCs w:val="14"/>
                <w:lang w:eastAsia="sv-SE"/>
              </w:rPr>
              <w:t xml:space="preserve"> (N</w:t>
            </w:r>
            <w:r w:rsidR="007C1416">
              <w:rPr>
                <w:rFonts w:ascii="Arial" w:eastAsia="Times New Roman" w:hAnsi="Arial" w:cs="Arial"/>
                <w:sz w:val="14"/>
                <w:szCs w:val="14"/>
                <w:lang w:eastAsia="sv-SE"/>
              </w:rPr>
              <w:t xml:space="preserve"> </w:t>
            </w:r>
            <w:r w:rsidRPr="00DD41FC">
              <w:rPr>
                <w:rFonts w:ascii="Arial" w:eastAsia="Times New Roman" w:hAnsi="Arial" w:cs="Arial"/>
                <w:sz w:val="14"/>
                <w:szCs w:val="14"/>
                <w:lang w:eastAsia="sv-SE"/>
              </w:rPr>
              <w:t>2018:02)</w:t>
            </w:r>
          </w:p>
        </w:tc>
        <w:tc>
          <w:tcPr>
            <w:tcW w:w="940" w:type="dxa"/>
            <w:tcBorders>
              <w:top w:val="nil"/>
              <w:left w:val="nil"/>
              <w:bottom w:val="nil"/>
              <w:right w:val="nil"/>
            </w:tcBorders>
            <w:shd w:val="clear" w:color="auto" w:fill="auto"/>
            <w:noWrap/>
            <w:vAlign w:val="bottom"/>
            <w:hideMark/>
          </w:tcPr>
          <w:p w14:paraId="0F2D947D"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321 </w:t>
            </w:r>
          </w:p>
        </w:tc>
        <w:tc>
          <w:tcPr>
            <w:tcW w:w="820" w:type="dxa"/>
            <w:tcBorders>
              <w:top w:val="nil"/>
              <w:left w:val="nil"/>
              <w:bottom w:val="nil"/>
              <w:right w:val="nil"/>
            </w:tcBorders>
            <w:shd w:val="clear" w:color="auto" w:fill="auto"/>
            <w:noWrap/>
            <w:vAlign w:val="bottom"/>
            <w:hideMark/>
          </w:tcPr>
          <w:p w14:paraId="62A628B2"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959 </w:t>
            </w:r>
          </w:p>
        </w:tc>
        <w:tc>
          <w:tcPr>
            <w:tcW w:w="960" w:type="dxa"/>
            <w:tcBorders>
              <w:top w:val="nil"/>
              <w:left w:val="nil"/>
              <w:bottom w:val="nil"/>
              <w:right w:val="nil"/>
            </w:tcBorders>
            <w:shd w:val="clear" w:color="auto" w:fill="auto"/>
            <w:noWrap/>
            <w:vAlign w:val="bottom"/>
            <w:hideMark/>
          </w:tcPr>
          <w:p w14:paraId="1B7411BA"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129 </w:t>
            </w:r>
          </w:p>
        </w:tc>
      </w:tr>
      <w:tr w:rsidR="00A23F7A" w:rsidRPr="00DD41FC" w14:paraId="15B8F361" w14:textId="77777777" w:rsidTr="00B5765E">
        <w:trPr>
          <w:trHeight w:val="180"/>
        </w:trPr>
        <w:tc>
          <w:tcPr>
            <w:tcW w:w="4544" w:type="dxa"/>
            <w:tcBorders>
              <w:top w:val="nil"/>
              <w:left w:val="nil"/>
              <w:bottom w:val="nil"/>
              <w:right w:val="nil"/>
            </w:tcBorders>
            <w:shd w:val="clear" w:color="auto" w:fill="auto"/>
            <w:noWrap/>
            <w:vAlign w:val="bottom"/>
            <w:hideMark/>
          </w:tcPr>
          <w:p w14:paraId="6FBBF674"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Samordning och accelererad policyutveckling,</w:t>
            </w:r>
          </w:p>
        </w:tc>
        <w:tc>
          <w:tcPr>
            <w:tcW w:w="940" w:type="dxa"/>
            <w:tcBorders>
              <w:top w:val="nil"/>
              <w:left w:val="nil"/>
              <w:bottom w:val="nil"/>
              <w:right w:val="nil"/>
            </w:tcBorders>
            <w:shd w:val="clear" w:color="auto" w:fill="auto"/>
            <w:noWrap/>
            <w:vAlign w:val="bottom"/>
            <w:hideMark/>
          </w:tcPr>
          <w:p w14:paraId="18EAC4D7"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14:paraId="018E39F6"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w:t>
            </w:r>
          </w:p>
        </w:tc>
        <w:tc>
          <w:tcPr>
            <w:tcW w:w="960" w:type="dxa"/>
            <w:tcBorders>
              <w:top w:val="nil"/>
              <w:left w:val="nil"/>
              <w:bottom w:val="nil"/>
              <w:right w:val="nil"/>
            </w:tcBorders>
            <w:shd w:val="clear" w:color="auto" w:fill="auto"/>
            <w:noWrap/>
            <w:vAlign w:val="bottom"/>
            <w:hideMark/>
          </w:tcPr>
          <w:p w14:paraId="48523B47"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w:t>
            </w:r>
          </w:p>
        </w:tc>
      </w:tr>
      <w:tr w:rsidR="00A23F7A" w:rsidRPr="00DD41FC" w14:paraId="29863C2B" w14:textId="77777777" w:rsidTr="00B5765E">
        <w:trPr>
          <w:trHeight w:val="180"/>
        </w:trPr>
        <w:tc>
          <w:tcPr>
            <w:tcW w:w="4544" w:type="dxa"/>
            <w:tcBorders>
              <w:top w:val="nil"/>
              <w:left w:val="nil"/>
              <w:bottom w:val="nil"/>
              <w:right w:val="nil"/>
            </w:tcBorders>
            <w:shd w:val="clear" w:color="auto" w:fill="auto"/>
            <w:noWrap/>
            <w:vAlign w:val="bottom"/>
            <w:hideMark/>
          </w:tcPr>
          <w:p w14:paraId="735D9458"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fjärde industriella revolutionens teknologier (N 2018:04)</w:t>
            </w:r>
          </w:p>
        </w:tc>
        <w:tc>
          <w:tcPr>
            <w:tcW w:w="940" w:type="dxa"/>
            <w:tcBorders>
              <w:top w:val="nil"/>
              <w:left w:val="nil"/>
              <w:bottom w:val="nil"/>
              <w:right w:val="nil"/>
            </w:tcBorders>
            <w:shd w:val="clear" w:color="auto" w:fill="auto"/>
            <w:noWrap/>
            <w:vAlign w:val="bottom"/>
            <w:hideMark/>
          </w:tcPr>
          <w:p w14:paraId="6810F871"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567 </w:t>
            </w:r>
          </w:p>
        </w:tc>
        <w:tc>
          <w:tcPr>
            <w:tcW w:w="820" w:type="dxa"/>
            <w:tcBorders>
              <w:top w:val="nil"/>
              <w:left w:val="nil"/>
              <w:bottom w:val="nil"/>
              <w:right w:val="nil"/>
            </w:tcBorders>
            <w:shd w:val="clear" w:color="auto" w:fill="auto"/>
            <w:noWrap/>
            <w:vAlign w:val="bottom"/>
            <w:hideMark/>
          </w:tcPr>
          <w:p w14:paraId="6E17E648"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6 166 </w:t>
            </w:r>
          </w:p>
        </w:tc>
        <w:tc>
          <w:tcPr>
            <w:tcW w:w="960" w:type="dxa"/>
            <w:tcBorders>
              <w:top w:val="nil"/>
              <w:left w:val="nil"/>
              <w:bottom w:val="nil"/>
              <w:right w:val="nil"/>
            </w:tcBorders>
            <w:shd w:val="clear" w:color="auto" w:fill="auto"/>
            <w:noWrap/>
            <w:vAlign w:val="bottom"/>
            <w:hideMark/>
          </w:tcPr>
          <w:p w14:paraId="25EA5331"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20 </w:t>
            </w:r>
          </w:p>
        </w:tc>
      </w:tr>
      <w:tr w:rsidR="00A23F7A" w:rsidRPr="00DD41FC" w14:paraId="63812475" w14:textId="77777777" w:rsidTr="00B5765E">
        <w:trPr>
          <w:trHeight w:val="180"/>
        </w:trPr>
        <w:tc>
          <w:tcPr>
            <w:tcW w:w="4544" w:type="dxa"/>
            <w:tcBorders>
              <w:top w:val="nil"/>
              <w:left w:val="nil"/>
              <w:bottom w:val="nil"/>
              <w:right w:val="nil"/>
            </w:tcBorders>
            <w:shd w:val="clear" w:color="auto" w:fill="auto"/>
            <w:noWrap/>
            <w:vAlign w:val="bottom"/>
            <w:hideMark/>
          </w:tcPr>
          <w:p w14:paraId="1DBF0E65"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En samlad och EU-anpassad djurhälsolagstiftning (N 2018:06)</w:t>
            </w:r>
          </w:p>
        </w:tc>
        <w:tc>
          <w:tcPr>
            <w:tcW w:w="940" w:type="dxa"/>
            <w:tcBorders>
              <w:top w:val="nil"/>
              <w:left w:val="nil"/>
              <w:bottom w:val="nil"/>
              <w:right w:val="nil"/>
            </w:tcBorders>
            <w:shd w:val="clear" w:color="auto" w:fill="auto"/>
            <w:noWrap/>
            <w:vAlign w:val="bottom"/>
            <w:hideMark/>
          </w:tcPr>
          <w:p w14:paraId="45980B30"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14:paraId="74F209C0"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- 10 </w:t>
            </w:r>
          </w:p>
        </w:tc>
        <w:tc>
          <w:tcPr>
            <w:tcW w:w="960" w:type="dxa"/>
            <w:tcBorders>
              <w:top w:val="nil"/>
              <w:left w:val="nil"/>
              <w:bottom w:val="nil"/>
              <w:right w:val="nil"/>
            </w:tcBorders>
            <w:shd w:val="clear" w:color="auto" w:fill="auto"/>
            <w:noWrap/>
            <w:vAlign w:val="bottom"/>
            <w:hideMark/>
          </w:tcPr>
          <w:p w14:paraId="046CF860"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10 </w:t>
            </w:r>
          </w:p>
        </w:tc>
      </w:tr>
      <w:tr w:rsidR="00A23F7A" w:rsidRPr="00DD41FC" w14:paraId="4EB5E091" w14:textId="77777777" w:rsidTr="00B5765E">
        <w:trPr>
          <w:trHeight w:val="180"/>
        </w:trPr>
        <w:tc>
          <w:tcPr>
            <w:tcW w:w="4544" w:type="dxa"/>
            <w:tcBorders>
              <w:top w:val="nil"/>
              <w:left w:val="nil"/>
              <w:bottom w:val="nil"/>
              <w:right w:val="nil"/>
            </w:tcBorders>
            <w:shd w:val="clear" w:color="auto" w:fill="auto"/>
            <w:noWrap/>
            <w:vAlign w:val="bottom"/>
            <w:hideMark/>
          </w:tcPr>
          <w:p w14:paraId="6C609570"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Proportionerliga och effektiva sanktioner vid brott mot djur (N 2018:05)</w:t>
            </w:r>
          </w:p>
        </w:tc>
        <w:tc>
          <w:tcPr>
            <w:tcW w:w="940" w:type="dxa"/>
            <w:tcBorders>
              <w:top w:val="nil"/>
              <w:left w:val="nil"/>
              <w:bottom w:val="nil"/>
              <w:right w:val="nil"/>
            </w:tcBorders>
            <w:shd w:val="clear" w:color="auto" w:fill="auto"/>
            <w:noWrap/>
            <w:vAlign w:val="bottom"/>
            <w:hideMark/>
          </w:tcPr>
          <w:p w14:paraId="5051C9F8"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351 </w:t>
            </w:r>
          </w:p>
        </w:tc>
        <w:tc>
          <w:tcPr>
            <w:tcW w:w="820" w:type="dxa"/>
            <w:tcBorders>
              <w:top w:val="nil"/>
              <w:left w:val="nil"/>
              <w:bottom w:val="nil"/>
              <w:right w:val="nil"/>
            </w:tcBorders>
            <w:shd w:val="clear" w:color="auto" w:fill="auto"/>
            <w:noWrap/>
            <w:vAlign w:val="bottom"/>
            <w:hideMark/>
          </w:tcPr>
          <w:p w14:paraId="6CBE18AA"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1 050 </w:t>
            </w:r>
          </w:p>
        </w:tc>
        <w:tc>
          <w:tcPr>
            <w:tcW w:w="960" w:type="dxa"/>
            <w:tcBorders>
              <w:top w:val="nil"/>
              <w:left w:val="nil"/>
              <w:bottom w:val="nil"/>
              <w:right w:val="nil"/>
            </w:tcBorders>
            <w:shd w:val="clear" w:color="auto" w:fill="auto"/>
            <w:noWrap/>
            <w:vAlign w:val="bottom"/>
            <w:hideMark/>
          </w:tcPr>
          <w:p w14:paraId="53C52F56"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141 </w:t>
            </w:r>
          </w:p>
        </w:tc>
      </w:tr>
      <w:tr w:rsidR="00A23F7A" w:rsidRPr="00DD41FC" w14:paraId="3BA483DD" w14:textId="77777777" w:rsidTr="00B5765E">
        <w:trPr>
          <w:trHeight w:val="180"/>
        </w:trPr>
        <w:tc>
          <w:tcPr>
            <w:tcW w:w="4544" w:type="dxa"/>
            <w:tcBorders>
              <w:top w:val="nil"/>
              <w:left w:val="nil"/>
              <w:bottom w:val="nil"/>
              <w:right w:val="nil"/>
            </w:tcBorders>
            <w:shd w:val="clear" w:color="auto" w:fill="auto"/>
            <w:noWrap/>
            <w:vAlign w:val="bottom"/>
            <w:hideMark/>
          </w:tcPr>
          <w:p w14:paraId="3274EADA"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EU-lagstiftning om läkemedel för djur (N 2019:01)</w:t>
            </w:r>
          </w:p>
        </w:tc>
        <w:tc>
          <w:tcPr>
            <w:tcW w:w="940" w:type="dxa"/>
            <w:tcBorders>
              <w:top w:val="nil"/>
              <w:left w:val="nil"/>
              <w:bottom w:val="nil"/>
              <w:right w:val="nil"/>
            </w:tcBorders>
            <w:shd w:val="clear" w:color="auto" w:fill="auto"/>
            <w:noWrap/>
            <w:vAlign w:val="bottom"/>
            <w:hideMark/>
          </w:tcPr>
          <w:p w14:paraId="4A626E4F"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14:paraId="3D2EA09F"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295 </w:t>
            </w:r>
          </w:p>
        </w:tc>
        <w:tc>
          <w:tcPr>
            <w:tcW w:w="960" w:type="dxa"/>
            <w:tcBorders>
              <w:top w:val="nil"/>
              <w:left w:val="nil"/>
              <w:bottom w:val="nil"/>
              <w:right w:val="nil"/>
            </w:tcBorders>
            <w:shd w:val="clear" w:color="auto" w:fill="auto"/>
            <w:noWrap/>
            <w:vAlign w:val="bottom"/>
            <w:hideMark/>
          </w:tcPr>
          <w:p w14:paraId="40D4B806"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37 </w:t>
            </w:r>
          </w:p>
        </w:tc>
      </w:tr>
      <w:tr w:rsidR="00A23F7A" w:rsidRPr="00DD41FC" w14:paraId="79520FCC" w14:textId="77777777" w:rsidTr="00B5765E">
        <w:trPr>
          <w:trHeight w:val="180"/>
        </w:trPr>
        <w:tc>
          <w:tcPr>
            <w:tcW w:w="4544" w:type="dxa"/>
            <w:tcBorders>
              <w:top w:val="nil"/>
              <w:left w:val="nil"/>
              <w:bottom w:val="nil"/>
              <w:right w:val="nil"/>
            </w:tcBorders>
            <w:shd w:val="clear" w:color="auto" w:fill="auto"/>
            <w:noWrap/>
            <w:vAlign w:val="bottom"/>
            <w:hideMark/>
          </w:tcPr>
          <w:p w14:paraId="31638C47" w14:textId="77777777" w:rsidR="00A23F7A" w:rsidRPr="00DD41FC" w:rsidRDefault="00A23F7A" w:rsidP="00B5765E">
            <w:pPr>
              <w:jc w:val="right"/>
              <w:rPr>
                <w:rFonts w:ascii="Arial" w:eastAsia="Times New Roman" w:hAnsi="Arial" w:cs="Arial"/>
                <w:sz w:val="14"/>
                <w:szCs w:val="14"/>
                <w:lang w:eastAsia="sv-SE"/>
              </w:rPr>
            </w:pPr>
          </w:p>
        </w:tc>
        <w:tc>
          <w:tcPr>
            <w:tcW w:w="940" w:type="dxa"/>
            <w:tcBorders>
              <w:top w:val="nil"/>
              <w:left w:val="nil"/>
              <w:bottom w:val="nil"/>
              <w:right w:val="nil"/>
            </w:tcBorders>
            <w:shd w:val="clear" w:color="auto" w:fill="auto"/>
            <w:noWrap/>
            <w:vAlign w:val="bottom"/>
            <w:hideMark/>
          </w:tcPr>
          <w:p w14:paraId="53095536" w14:textId="77777777" w:rsidR="00A23F7A" w:rsidRPr="00DD41FC"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2816D528" w14:textId="77777777" w:rsidR="00A23F7A" w:rsidRPr="00DD41FC" w:rsidRDefault="00A23F7A" w:rsidP="00B5765E">
            <w:pPr>
              <w:rPr>
                <w:rFonts w:eastAsia="Times New Roman" w:cs="Times New Roman"/>
                <w:lang w:eastAsia="sv-SE"/>
              </w:rPr>
            </w:pPr>
          </w:p>
        </w:tc>
        <w:tc>
          <w:tcPr>
            <w:tcW w:w="960" w:type="dxa"/>
            <w:tcBorders>
              <w:top w:val="nil"/>
              <w:left w:val="nil"/>
              <w:bottom w:val="nil"/>
              <w:right w:val="nil"/>
            </w:tcBorders>
            <w:shd w:val="clear" w:color="auto" w:fill="auto"/>
            <w:noWrap/>
            <w:vAlign w:val="bottom"/>
            <w:hideMark/>
          </w:tcPr>
          <w:p w14:paraId="0EFC1F86" w14:textId="77777777" w:rsidR="00A23F7A" w:rsidRPr="00DD41FC" w:rsidRDefault="00A23F7A" w:rsidP="00B5765E">
            <w:pPr>
              <w:rPr>
                <w:rFonts w:eastAsia="Times New Roman" w:cs="Times New Roman"/>
                <w:lang w:eastAsia="sv-SE"/>
              </w:rPr>
            </w:pPr>
          </w:p>
        </w:tc>
      </w:tr>
      <w:tr w:rsidR="00A23F7A" w:rsidRPr="00DD41FC" w14:paraId="347B9CFA" w14:textId="77777777" w:rsidTr="00B5765E">
        <w:trPr>
          <w:trHeight w:val="180"/>
        </w:trPr>
        <w:tc>
          <w:tcPr>
            <w:tcW w:w="4544" w:type="dxa"/>
            <w:tcBorders>
              <w:top w:val="nil"/>
              <w:left w:val="nil"/>
              <w:bottom w:val="nil"/>
              <w:right w:val="nil"/>
            </w:tcBorders>
            <w:shd w:val="clear" w:color="auto" w:fill="auto"/>
            <w:noWrap/>
            <w:vAlign w:val="bottom"/>
            <w:hideMark/>
          </w:tcPr>
          <w:p w14:paraId="5C35072F"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Summa</w:t>
            </w:r>
          </w:p>
        </w:tc>
        <w:tc>
          <w:tcPr>
            <w:tcW w:w="940" w:type="dxa"/>
            <w:tcBorders>
              <w:top w:val="nil"/>
              <w:left w:val="nil"/>
              <w:bottom w:val="nil"/>
              <w:right w:val="nil"/>
            </w:tcBorders>
            <w:shd w:val="clear" w:color="auto" w:fill="auto"/>
            <w:noWrap/>
            <w:vAlign w:val="bottom"/>
            <w:hideMark/>
          </w:tcPr>
          <w:p w14:paraId="79617C7F" w14:textId="36C4B08A" w:rsidR="00A23F7A" w:rsidRPr="00DD41FC" w:rsidRDefault="007B1470" w:rsidP="00B5765E">
            <w:pPr>
              <w:jc w:val="right"/>
              <w:rPr>
                <w:rFonts w:ascii="Arial" w:eastAsia="Times New Roman" w:hAnsi="Arial" w:cs="Arial"/>
                <w:b/>
                <w:bCs/>
                <w:sz w:val="14"/>
                <w:szCs w:val="14"/>
                <w:lang w:eastAsia="sv-SE"/>
              </w:rPr>
            </w:pPr>
            <w:r>
              <w:rPr>
                <w:rFonts w:ascii="Arial" w:eastAsia="Times New Roman" w:hAnsi="Arial" w:cs="Arial"/>
                <w:b/>
                <w:bCs/>
                <w:sz w:val="14"/>
                <w:szCs w:val="14"/>
                <w:lang w:eastAsia="sv-SE"/>
              </w:rPr>
              <w:t>1 239</w:t>
            </w:r>
            <w:r w:rsidR="00A23F7A" w:rsidRPr="00DD41FC">
              <w:rPr>
                <w:rFonts w:ascii="Arial" w:eastAsia="Times New Roman" w:hAnsi="Arial" w:cs="Arial"/>
                <w:b/>
                <w:bCs/>
                <w:sz w:val="14"/>
                <w:szCs w:val="14"/>
                <w:lang w:eastAsia="sv-SE"/>
              </w:rPr>
              <w:t xml:space="preserve"> </w:t>
            </w:r>
          </w:p>
        </w:tc>
        <w:tc>
          <w:tcPr>
            <w:tcW w:w="820" w:type="dxa"/>
            <w:tcBorders>
              <w:top w:val="nil"/>
              <w:left w:val="nil"/>
              <w:bottom w:val="nil"/>
              <w:right w:val="nil"/>
            </w:tcBorders>
            <w:shd w:val="clear" w:color="auto" w:fill="auto"/>
            <w:noWrap/>
            <w:vAlign w:val="bottom"/>
            <w:hideMark/>
          </w:tcPr>
          <w:p w14:paraId="2BF21FF4" w14:textId="710A1649"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8 </w:t>
            </w:r>
            <w:r w:rsidR="007B1470">
              <w:rPr>
                <w:rFonts w:ascii="Arial" w:eastAsia="Times New Roman" w:hAnsi="Arial" w:cs="Arial"/>
                <w:b/>
                <w:bCs/>
                <w:sz w:val="14"/>
                <w:szCs w:val="14"/>
                <w:lang w:eastAsia="sv-SE"/>
              </w:rPr>
              <w:t>460</w:t>
            </w:r>
            <w:r w:rsidRPr="00DD41FC">
              <w:rPr>
                <w:rFonts w:ascii="Arial" w:eastAsia="Times New Roman" w:hAnsi="Arial" w:cs="Arial"/>
                <w:b/>
                <w:bCs/>
                <w:sz w:val="14"/>
                <w:szCs w:val="14"/>
                <w:lang w:eastAsia="sv-SE"/>
              </w:rPr>
              <w:t xml:space="preserve"> </w:t>
            </w:r>
          </w:p>
        </w:tc>
        <w:tc>
          <w:tcPr>
            <w:tcW w:w="960" w:type="dxa"/>
            <w:tcBorders>
              <w:top w:val="nil"/>
              <w:left w:val="nil"/>
              <w:bottom w:val="nil"/>
              <w:right w:val="nil"/>
            </w:tcBorders>
            <w:shd w:val="clear" w:color="auto" w:fill="auto"/>
            <w:noWrap/>
            <w:vAlign w:val="bottom"/>
            <w:hideMark/>
          </w:tcPr>
          <w:p w14:paraId="02C0AB63" w14:textId="4CD96D13"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3</w:t>
            </w:r>
            <w:r w:rsidR="007B1470">
              <w:rPr>
                <w:rFonts w:ascii="Arial" w:eastAsia="Times New Roman" w:hAnsi="Arial" w:cs="Arial"/>
                <w:b/>
                <w:bCs/>
                <w:sz w:val="14"/>
                <w:szCs w:val="14"/>
                <w:lang w:eastAsia="sv-SE"/>
              </w:rPr>
              <w:t>37</w:t>
            </w:r>
            <w:r w:rsidRPr="00DD41FC">
              <w:rPr>
                <w:rFonts w:ascii="Arial" w:eastAsia="Times New Roman" w:hAnsi="Arial" w:cs="Arial"/>
                <w:b/>
                <w:bCs/>
                <w:sz w:val="14"/>
                <w:szCs w:val="14"/>
                <w:lang w:eastAsia="sv-SE"/>
              </w:rPr>
              <w:t xml:space="preserve"> </w:t>
            </w:r>
          </w:p>
        </w:tc>
      </w:tr>
      <w:tr w:rsidR="00A23F7A" w:rsidRPr="00DD41FC" w14:paraId="20BE132F" w14:textId="77777777" w:rsidTr="00B5765E">
        <w:trPr>
          <w:trHeight w:val="180"/>
        </w:trPr>
        <w:tc>
          <w:tcPr>
            <w:tcW w:w="4544" w:type="dxa"/>
            <w:tcBorders>
              <w:top w:val="nil"/>
              <w:left w:val="nil"/>
              <w:bottom w:val="nil"/>
              <w:right w:val="nil"/>
            </w:tcBorders>
            <w:shd w:val="clear" w:color="auto" w:fill="auto"/>
            <w:noWrap/>
            <w:vAlign w:val="bottom"/>
            <w:hideMark/>
          </w:tcPr>
          <w:p w14:paraId="0541FC84" w14:textId="77777777" w:rsidR="00A23F7A" w:rsidRPr="00DD41FC" w:rsidRDefault="00A23F7A" w:rsidP="00B5765E">
            <w:pPr>
              <w:jc w:val="right"/>
              <w:rPr>
                <w:rFonts w:ascii="Arial" w:eastAsia="Times New Roman" w:hAnsi="Arial" w:cs="Arial"/>
                <w:b/>
                <w:bCs/>
                <w:sz w:val="14"/>
                <w:szCs w:val="14"/>
                <w:lang w:eastAsia="sv-SE"/>
              </w:rPr>
            </w:pPr>
          </w:p>
        </w:tc>
        <w:tc>
          <w:tcPr>
            <w:tcW w:w="940" w:type="dxa"/>
            <w:tcBorders>
              <w:top w:val="nil"/>
              <w:left w:val="nil"/>
              <w:bottom w:val="nil"/>
              <w:right w:val="nil"/>
            </w:tcBorders>
            <w:shd w:val="clear" w:color="auto" w:fill="auto"/>
            <w:noWrap/>
            <w:vAlign w:val="bottom"/>
            <w:hideMark/>
          </w:tcPr>
          <w:p w14:paraId="4F810854" w14:textId="77777777" w:rsidR="00A23F7A" w:rsidRPr="00DD41FC"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24295715" w14:textId="77777777" w:rsidR="00A23F7A" w:rsidRPr="00DD41FC" w:rsidRDefault="00A23F7A" w:rsidP="00B5765E">
            <w:pPr>
              <w:rPr>
                <w:rFonts w:eastAsia="Times New Roman" w:cs="Times New Roman"/>
                <w:lang w:eastAsia="sv-SE"/>
              </w:rPr>
            </w:pPr>
          </w:p>
        </w:tc>
        <w:tc>
          <w:tcPr>
            <w:tcW w:w="960" w:type="dxa"/>
            <w:tcBorders>
              <w:top w:val="nil"/>
              <w:left w:val="nil"/>
              <w:bottom w:val="nil"/>
              <w:right w:val="nil"/>
            </w:tcBorders>
            <w:shd w:val="clear" w:color="auto" w:fill="auto"/>
            <w:noWrap/>
            <w:vAlign w:val="bottom"/>
            <w:hideMark/>
          </w:tcPr>
          <w:p w14:paraId="60FE8EED" w14:textId="77777777" w:rsidR="00A23F7A" w:rsidRPr="00DD41FC" w:rsidRDefault="00A23F7A" w:rsidP="00B5765E">
            <w:pPr>
              <w:rPr>
                <w:rFonts w:eastAsia="Times New Roman" w:cs="Times New Roman"/>
                <w:lang w:eastAsia="sv-SE"/>
              </w:rPr>
            </w:pPr>
          </w:p>
        </w:tc>
      </w:tr>
      <w:tr w:rsidR="00A23F7A" w:rsidRPr="00DD41FC" w14:paraId="580E062D" w14:textId="77777777" w:rsidTr="00B5765E">
        <w:trPr>
          <w:trHeight w:val="180"/>
        </w:trPr>
        <w:tc>
          <w:tcPr>
            <w:tcW w:w="4544" w:type="dxa"/>
            <w:tcBorders>
              <w:top w:val="nil"/>
              <w:left w:val="nil"/>
              <w:bottom w:val="nil"/>
              <w:right w:val="nil"/>
            </w:tcBorders>
            <w:shd w:val="clear" w:color="auto" w:fill="auto"/>
            <w:noWrap/>
            <w:vAlign w:val="bottom"/>
            <w:hideMark/>
          </w:tcPr>
          <w:p w14:paraId="36F2B9EE" w14:textId="77777777" w:rsidR="00A23F7A" w:rsidRPr="00DD41FC" w:rsidRDefault="00A23F7A" w:rsidP="00B5765E">
            <w:pPr>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18D3C0B8" w14:textId="77777777" w:rsidR="00A23F7A" w:rsidRPr="00DD41FC" w:rsidRDefault="00A23F7A" w:rsidP="00B5765E">
            <w:pPr>
              <w:jc w:val="right"/>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0E9523D8" w14:textId="77777777" w:rsidR="00A23F7A" w:rsidRPr="00DD41FC" w:rsidRDefault="00A23F7A" w:rsidP="00B5765E">
            <w:pPr>
              <w:jc w:val="right"/>
              <w:rPr>
                <w:rFonts w:eastAsia="Times New Roman" w:cs="Times New Roman"/>
                <w:lang w:eastAsia="sv-SE"/>
              </w:rPr>
            </w:pPr>
          </w:p>
        </w:tc>
        <w:tc>
          <w:tcPr>
            <w:tcW w:w="960" w:type="dxa"/>
            <w:tcBorders>
              <w:top w:val="nil"/>
              <w:left w:val="nil"/>
              <w:bottom w:val="nil"/>
              <w:right w:val="nil"/>
            </w:tcBorders>
            <w:shd w:val="clear" w:color="auto" w:fill="auto"/>
            <w:noWrap/>
            <w:vAlign w:val="bottom"/>
            <w:hideMark/>
          </w:tcPr>
          <w:p w14:paraId="0A8CD683" w14:textId="77777777" w:rsidR="00A23F7A" w:rsidRPr="00DD41FC" w:rsidRDefault="00A23F7A" w:rsidP="00B5765E">
            <w:pPr>
              <w:jc w:val="right"/>
              <w:rPr>
                <w:rFonts w:eastAsia="Times New Roman" w:cs="Times New Roman"/>
                <w:lang w:eastAsia="sv-SE"/>
              </w:rPr>
            </w:pPr>
          </w:p>
        </w:tc>
      </w:tr>
      <w:tr w:rsidR="00A23F7A" w:rsidRPr="00DD41FC" w14:paraId="5A3D23D5" w14:textId="77777777" w:rsidTr="00B5765E">
        <w:trPr>
          <w:trHeight w:val="180"/>
        </w:trPr>
        <w:tc>
          <w:tcPr>
            <w:tcW w:w="4544" w:type="dxa"/>
            <w:tcBorders>
              <w:top w:val="nil"/>
              <w:left w:val="nil"/>
              <w:bottom w:val="single" w:sz="4" w:space="0" w:color="auto"/>
              <w:right w:val="nil"/>
            </w:tcBorders>
            <w:shd w:val="clear" w:color="auto" w:fill="auto"/>
            <w:noWrap/>
            <w:vAlign w:val="bottom"/>
            <w:hideMark/>
          </w:tcPr>
          <w:p w14:paraId="2D0FDB18"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Summa totalt</w:t>
            </w:r>
          </w:p>
        </w:tc>
        <w:tc>
          <w:tcPr>
            <w:tcW w:w="940" w:type="dxa"/>
            <w:tcBorders>
              <w:top w:val="nil"/>
              <w:left w:val="nil"/>
              <w:bottom w:val="single" w:sz="4" w:space="0" w:color="auto"/>
              <w:right w:val="nil"/>
            </w:tcBorders>
            <w:shd w:val="clear" w:color="auto" w:fill="auto"/>
            <w:noWrap/>
            <w:vAlign w:val="bottom"/>
            <w:hideMark/>
          </w:tcPr>
          <w:p w14:paraId="5454ED07"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11 389 </w:t>
            </w:r>
          </w:p>
        </w:tc>
        <w:tc>
          <w:tcPr>
            <w:tcW w:w="820" w:type="dxa"/>
            <w:tcBorders>
              <w:top w:val="nil"/>
              <w:left w:val="nil"/>
              <w:bottom w:val="single" w:sz="4" w:space="0" w:color="auto"/>
              <w:right w:val="nil"/>
            </w:tcBorders>
            <w:shd w:val="clear" w:color="auto" w:fill="auto"/>
            <w:noWrap/>
            <w:vAlign w:val="bottom"/>
            <w:hideMark/>
          </w:tcPr>
          <w:p w14:paraId="5916000E"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11 680 </w:t>
            </w:r>
          </w:p>
        </w:tc>
        <w:tc>
          <w:tcPr>
            <w:tcW w:w="960" w:type="dxa"/>
            <w:tcBorders>
              <w:top w:val="nil"/>
              <w:left w:val="nil"/>
              <w:bottom w:val="single" w:sz="4" w:space="0" w:color="auto"/>
              <w:right w:val="nil"/>
            </w:tcBorders>
            <w:shd w:val="clear" w:color="auto" w:fill="auto"/>
            <w:noWrap/>
            <w:vAlign w:val="bottom"/>
            <w:hideMark/>
          </w:tcPr>
          <w:p w14:paraId="3C0D031C"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600 </w:t>
            </w:r>
          </w:p>
        </w:tc>
      </w:tr>
      <w:tr w:rsidR="00A23F7A" w:rsidRPr="00DD41FC" w14:paraId="791A72C0" w14:textId="77777777" w:rsidTr="00B5765E">
        <w:trPr>
          <w:trHeight w:val="180"/>
        </w:trPr>
        <w:tc>
          <w:tcPr>
            <w:tcW w:w="4544" w:type="dxa"/>
            <w:tcBorders>
              <w:top w:val="nil"/>
              <w:left w:val="nil"/>
              <w:bottom w:val="nil"/>
              <w:right w:val="nil"/>
            </w:tcBorders>
            <w:shd w:val="clear" w:color="auto" w:fill="auto"/>
            <w:noWrap/>
            <w:vAlign w:val="bottom"/>
            <w:hideMark/>
          </w:tcPr>
          <w:p w14:paraId="76949A56" w14:textId="77777777" w:rsidR="00A23F7A" w:rsidRPr="00DD41FC" w:rsidRDefault="00A23F7A" w:rsidP="00B5765E">
            <w:pPr>
              <w:jc w:val="right"/>
              <w:rPr>
                <w:rFonts w:ascii="Arial" w:eastAsia="Times New Roman" w:hAnsi="Arial" w:cs="Arial"/>
                <w:b/>
                <w:bCs/>
                <w:sz w:val="14"/>
                <w:szCs w:val="14"/>
                <w:lang w:eastAsia="sv-SE"/>
              </w:rPr>
            </w:pPr>
          </w:p>
        </w:tc>
        <w:tc>
          <w:tcPr>
            <w:tcW w:w="940" w:type="dxa"/>
            <w:tcBorders>
              <w:top w:val="nil"/>
              <w:left w:val="nil"/>
              <w:bottom w:val="nil"/>
              <w:right w:val="nil"/>
            </w:tcBorders>
            <w:shd w:val="clear" w:color="auto" w:fill="auto"/>
            <w:noWrap/>
            <w:vAlign w:val="bottom"/>
            <w:hideMark/>
          </w:tcPr>
          <w:p w14:paraId="3DF1CE07" w14:textId="77777777" w:rsidR="00A23F7A" w:rsidRPr="00DD41FC"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0079B4E5" w14:textId="77777777" w:rsidR="00A23F7A" w:rsidRPr="00DD41FC" w:rsidRDefault="00A23F7A" w:rsidP="00B5765E">
            <w:pPr>
              <w:rPr>
                <w:rFonts w:eastAsia="Times New Roman" w:cs="Times New Roman"/>
                <w:lang w:eastAsia="sv-SE"/>
              </w:rPr>
            </w:pPr>
          </w:p>
        </w:tc>
        <w:tc>
          <w:tcPr>
            <w:tcW w:w="960" w:type="dxa"/>
            <w:tcBorders>
              <w:top w:val="nil"/>
              <w:left w:val="nil"/>
              <w:bottom w:val="nil"/>
              <w:right w:val="nil"/>
            </w:tcBorders>
            <w:shd w:val="clear" w:color="auto" w:fill="auto"/>
            <w:noWrap/>
            <w:vAlign w:val="bottom"/>
            <w:hideMark/>
          </w:tcPr>
          <w:p w14:paraId="581D5A34" w14:textId="77777777" w:rsidR="00A23F7A" w:rsidRPr="00DD41FC" w:rsidRDefault="00A23F7A" w:rsidP="00B5765E">
            <w:pPr>
              <w:rPr>
                <w:rFonts w:eastAsia="Times New Roman" w:cs="Times New Roman"/>
                <w:lang w:eastAsia="sv-SE"/>
              </w:rPr>
            </w:pPr>
          </w:p>
        </w:tc>
      </w:tr>
    </w:tbl>
    <w:p w14:paraId="06B130B5" w14:textId="77777777" w:rsidR="00A23F7A" w:rsidRDefault="00A23F7A" w:rsidP="00B5765E"/>
    <w:p w14:paraId="56A63418" w14:textId="77777777" w:rsidR="00A23F7A" w:rsidRDefault="00A23F7A">
      <w:r>
        <w:br w:type="page"/>
      </w:r>
    </w:p>
    <w:tbl>
      <w:tblPr>
        <w:tblW w:w="6040" w:type="dxa"/>
        <w:tblCellMar>
          <w:left w:w="70" w:type="dxa"/>
          <w:right w:w="70" w:type="dxa"/>
        </w:tblCellMar>
        <w:tblLook w:val="04A0" w:firstRow="1" w:lastRow="0" w:firstColumn="1" w:lastColumn="0" w:noHBand="0" w:noVBand="1"/>
      </w:tblPr>
      <w:tblGrid>
        <w:gridCol w:w="600"/>
        <w:gridCol w:w="820"/>
        <w:gridCol w:w="820"/>
        <w:gridCol w:w="940"/>
        <w:gridCol w:w="1020"/>
        <w:gridCol w:w="1020"/>
        <w:gridCol w:w="820"/>
      </w:tblGrid>
      <w:tr w:rsidR="00A23F7A" w:rsidRPr="00DD41FC" w14:paraId="03D6D193" w14:textId="77777777" w:rsidTr="00B5765E">
        <w:trPr>
          <w:trHeight w:val="180"/>
        </w:trPr>
        <w:tc>
          <w:tcPr>
            <w:tcW w:w="600" w:type="dxa"/>
            <w:tcBorders>
              <w:top w:val="nil"/>
              <w:left w:val="nil"/>
              <w:bottom w:val="nil"/>
              <w:right w:val="nil"/>
            </w:tcBorders>
            <w:shd w:val="clear" w:color="auto" w:fill="auto"/>
            <w:noWrap/>
            <w:vAlign w:val="bottom"/>
            <w:hideMark/>
          </w:tcPr>
          <w:p w14:paraId="41295A3B" w14:textId="77777777" w:rsidR="00A23F7A" w:rsidRPr="00DD41FC" w:rsidRDefault="00A23F7A" w:rsidP="00B5765E">
            <w:pPr>
              <w:rPr>
                <w:rFonts w:eastAsia="Times New Roman" w:cs="Times New Roman"/>
                <w:sz w:val="24"/>
                <w:szCs w:val="24"/>
                <w:lang w:eastAsia="sv-SE"/>
              </w:rPr>
            </w:pPr>
          </w:p>
        </w:tc>
        <w:tc>
          <w:tcPr>
            <w:tcW w:w="820" w:type="dxa"/>
            <w:tcBorders>
              <w:top w:val="nil"/>
              <w:left w:val="nil"/>
              <w:bottom w:val="nil"/>
              <w:right w:val="nil"/>
            </w:tcBorders>
            <w:shd w:val="clear" w:color="auto" w:fill="auto"/>
            <w:noWrap/>
            <w:vAlign w:val="bottom"/>
            <w:hideMark/>
          </w:tcPr>
          <w:p w14:paraId="6A775748" w14:textId="77777777" w:rsidR="00A23F7A" w:rsidRPr="00DD41FC"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7F5C5ACA" w14:textId="77777777" w:rsidR="00A23F7A" w:rsidRPr="00DD41FC" w:rsidRDefault="00A23F7A" w:rsidP="00B5765E">
            <w:pPr>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1513FE55" w14:textId="77777777" w:rsidR="00A23F7A" w:rsidRPr="00DD41FC" w:rsidRDefault="00A23F7A" w:rsidP="00B5765E">
            <w:pPr>
              <w:rPr>
                <w:rFonts w:eastAsia="Times New Roman" w:cs="Times New Roman"/>
                <w:lang w:eastAsia="sv-SE"/>
              </w:rPr>
            </w:pPr>
          </w:p>
        </w:tc>
        <w:tc>
          <w:tcPr>
            <w:tcW w:w="1020" w:type="dxa"/>
            <w:tcBorders>
              <w:top w:val="nil"/>
              <w:left w:val="nil"/>
              <w:bottom w:val="nil"/>
              <w:right w:val="nil"/>
            </w:tcBorders>
            <w:shd w:val="clear" w:color="auto" w:fill="auto"/>
            <w:noWrap/>
            <w:vAlign w:val="bottom"/>
            <w:hideMark/>
          </w:tcPr>
          <w:p w14:paraId="3B10BB9A" w14:textId="77777777" w:rsidR="00A23F7A" w:rsidRPr="00DD41FC" w:rsidRDefault="00A23F7A" w:rsidP="00B5765E">
            <w:pPr>
              <w:rPr>
                <w:rFonts w:eastAsia="Times New Roman" w:cs="Times New Roman"/>
                <w:lang w:eastAsia="sv-SE"/>
              </w:rPr>
            </w:pPr>
          </w:p>
        </w:tc>
        <w:tc>
          <w:tcPr>
            <w:tcW w:w="1020" w:type="dxa"/>
            <w:tcBorders>
              <w:top w:val="nil"/>
              <w:left w:val="nil"/>
              <w:bottom w:val="nil"/>
              <w:right w:val="nil"/>
            </w:tcBorders>
            <w:shd w:val="clear" w:color="auto" w:fill="auto"/>
            <w:noWrap/>
            <w:vAlign w:val="bottom"/>
            <w:hideMark/>
          </w:tcPr>
          <w:p w14:paraId="0BF9C9AE" w14:textId="77777777" w:rsidR="00A23F7A" w:rsidRPr="00DD41FC"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08BADDAC" w14:textId="77777777" w:rsidR="00A23F7A" w:rsidRPr="00DD41FC" w:rsidRDefault="00A23F7A" w:rsidP="00B5765E">
            <w:pPr>
              <w:rPr>
                <w:rFonts w:eastAsia="Times New Roman" w:cs="Times New Roman"/>
                <w:lang w:eastAsia="sv-SE"/>
              </w:rPr>
            </w:pPr>
          </w:p>
        </w:tc>
      </w:tr>
      <w:tr w:rsidR="00A23F7A" w:rsidRPr="00DD41FC" w14:paraId="337C9C1E" w14:textId="77777777" w:rsidTr="00B5765E">
        <w:trPr>
          <w:trHeight w:val="180"/>
        </w:trPr>
        <w:tc>
          <w:tcPr>
            <w:tcW w:w="600" w:type="dxa"/>
            <w:tcBorders>
              <w:top w:val="nil"/>
              <w:left w:val="nil"/>
              <w:bottom w:val="single" w:sz="4" w:space="0" w:color="auto"/>
              <w:right w:val="nil"/>
            </w:tcBorders>
            <w:shd w:val="clear" w:color="auto" w:fill="auto"/>
            <w:noWrap/>
            <w:vAlign w:val="bottom"/>
            <w:hideMark/>
          </w:tcPr>
          <w:p w14:paraId="6332AFD2"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820" w:type="dxa"/>
            <w:tcBorders>
              <w:top w:val="nil"/>
              <w:left w:val="nil"/>
              <w:bottom w:val="single" w:sz="4" w:space="0" w:color="auto"/>
              <w:right w:val="nil"/>
            </w:tcBorders>
            <w:shd w:val="clear" w:color="auto" w:fill="auto"/>
            <w:noWrap/>
            <w:vAlign w:val="bottom"/>
            <w:hideMark/>
          </w:tcPr>
          <w:p w14:paraId="2A8FE6B4"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820" w:type="dxa"/>
            <w:tcBorders>
              <w:top w:val="nil"/>
              <w:left w:val="nil"/>
              <w:bottom w:val="single" w:sz="4" w:space="0" w:color="auto"/>
              <w:right w:val="nil"/>
            </w:tcBorders>
            <w:shd w:val="clear" w:color="auto" w:fill="auto"/>
            <w:noWrap/>
            <w:vAlign w:val="bottom"/>
            <w:hideMark/>
          </w:tcPr>
          <w:p w14:paraId="6D9251F1"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940" w:type="dxa"/>
            <w:tcBorders>
              <w:top w:val="nil"/>
              <w:left w:val="nil"/>
              <w:bottom w:val="single" w:sz="4" w:space="0" w:color="auto"/>
              <w:right w:val="nil"/>
            </w:tcBorders>
            <w:shd w:val="clear" w:color="auto" w:fill="auto"/>
            <w:noWrap/>
            <w:vAlign w:val="bottom"/>
            <w:hideMark/>
          </w:tcPr>
          <w:p w14:paraId="215E807D"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1020" w:type="dxa"/>
            <w:tcBorders>
              <w:top w:val="nil"/>
              <w:left w:val="nil"/>
              <w:bottom w:val="single" w:sz="4" w:space="0" w:color="auto"/>
              <w:right w:val="nil"/>
            </w:tcBorders>
            <w:shd w:val="clear" w:color="auto" w:fill="auto"/>
            <w:noWrap/>
            <w:vAlign w:val="bottom"/>
            <w:hideMark/>
          </w:tcPr>
          <w:p w14:paraId="417411A7"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1020" w:type="dxa"/>
            <w:tcBorders>
              <w:top w:val="nil"/>
              <w:left w:val="nil"/>
              <w:bottom w:val="single" w:sz="4" w:space="0" w:color="auto"/>
              <w:right w:val="nil"/>
            </w:tcBorders>
            <w:shd w:val="clear" w:color="auto" w:fill="auto"/>
            <w:noWrap/>
            <w:vAlign w:val="bottom"/>
            <w:hideMark/>
          </w:tcPr>
          <w:p w14:paraId="1CD61022"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820" w:type="dxa"/>
            <w:tcBorders>
              <w:top w:val="nil"/>
              <w:left w:val="nil"/>
              <w:bottom w:val="single" w:sz="4" w:space="0" w:color="auto"/>
              <w:right w:val="nil"/>
            </w:tcBorders>
            <w:shd w:val="clear" w:color="auto" w:fill="auto"/>
            <w:noWrap/>
            <w:vAlign w:val="bottom"/>
            <w:hideMark/>
          </w:tcPr>
          <w:p w14:paraId="5B35A15F"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r>
      <w:tr w:rsidR="00A23F7A" w:rsidRPr="00DD41FC" w14:paraId="2E766673" w14:textId="77777777" w:rsidTr="00B5765E">
        <w:trPr>
          <w:trHeight w:val="180"/>
        </w:trPr>
        <w:tc>
          <w:tcPr>
            <w:tcW w:w="600" w:type="dxa"/>
            <w:tcBorders>
              <w:top w:val="nil"/>
              <w:left w:val="nil"/>
              <w:bottom w:val="single" w:sz="4" w:space="0" w:color="auto"/>
              <w:right w:val="nil"/>
            </w:tcBorders>
            <w:shd w:val="clear" w:color="auto" w:fill="auto"/>
            <w:noWrap/>
            <w:vAlign w:val="bottom"/>
            <w:hideMark/>
          </w:tcPr>
          <w:p w14:paraId="4E7E063C"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820" w:type="dxa"/>
            <w:tcBorders>
              <w:top w:val="nil"/>
              <w:left w:val="nil"/>
              <w:bottom w:val="single" w:sz="4" w:space="0" w:color="auto"/>
              <w:right w:val="nil"/>
            </w:tcBorders>
            <w:shd w:val="clear" w:color="auto" w:fill="auto"/>
            <w:noWrap/>
            <w:vAlign w:val="bottom"/>
            <w:hideMark/>
          </w:tcPr>
          <w:p w14:paraId="53C215BF"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820" w:type="dxa"/>
            <w:tcBorders>
              <w:top w:val="nil"/>
              <w:left w:val="nil"/>
              <w:bottom w:val="single" w:sz="4" w:space="0" w:color="auto"/>
              <w:right w:val="nil"/>
            </w:tcBorders>
            <w:shd w:val="clear" w:color="auto" w:fill="auto"/>
            <w:noWrap/>
            <w:vAlign w:val="bottom"/>
            <w:hideMark/>
          </w:tcPr>
          <w:p w14:paraId="57C91415"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940" w:type="dxa"/>
            <w:tcBorders>
              <w:top w:val="nil"/>
              <w:left w:val="nil"/>
              <w:bottom w:val="single" w:sz="4" w:space="0" w:color="auto"/>
              <w:right w:val="nil"/>
            </w:tcBorders>
            <w:shd w:val="clear" w:color="auto" w:fill="auto"/>
            <w:noWrap/>
            <w:vAlign w:val="bottom"/>
            <w:hideMark/>
          </w:tcPr>
          <w:p w14:paraId="58143F59"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1020" w:type="dxa"/>
            <w:tcBorders>
              <w:top w:val="nil"/>
              <w:left w:val="nil"/>
              <w:bottom w:val="single" w:sz="4" w:space="0" w:color="auto"/>
              <w:right w:val="nil"/>
            </w:tcBorders>
            <w:shd w:val="clear" w:color="auto" w:fill="auto"/>
            <w:noWrap/>
            <w:vAlign w:val="bottom"/>
            <w:hideMark/>
          </w:tcPr>
          <w:p w14:paraId="1BCF0B62"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1020" w:type="dxa"/>
            <w:tcBorders>
              <w:top w:val="nil"/>
              <w:left w:val="nil"/>
              <w:bottom w:val="single" w:sz="4" w:space="0" w:color="auto"/>
              <w:right w:val="nil"/>
            </w:tcBorders>
            <w:shd w:val="clear" w:color="auto" w:fill="auto"/>
            <w:noWrap/>
            <w:vAlign w:val="bottom"/>
            <w:hideMark/>
          </w:tcPr>
          <w:p w14:paraId="70F45E1A"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820" w:type="dxa"/>
            <w:tcBorders>
              <w:top w:val="nil"/>
              <w:left w:val="nil"/>
              <w:bottom w:val="single" w:sz="4" w:space="0" w:color="auto"/>
              <w:right w:val="nil"/>
            </w:tcBorders>
            <w:shd w:val="clear" w:color="auto" w:fill="auto"/>
            <w:noWrap/>
            <w:vAlign w:val="bottom"/>
            <w:hideMark/>
          </w:tcPr>
          <w:p w14:paraId="69CB11CA"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r>
      <w:tr w:rsidR="00A23F7A" w:rsidRPr="00DD41FC" w14:paraId="2C93F983" w14:textId="77777777" w:rsidTr="00B5765E">
        <w:trPr>
          <w:trHeight w:val="180"/>
        </w:trPr>
        <w:tc>
          <w:tcPr>
            <w:tcW w:w="600" w:type="dxa"/>
            <w:tcBorders>
              <w:top w:val="nil"/>
              <w:left w:val="nil"/>
              <w:bottom w:val="nil"/>
              <w:right w:val="nil"/>
            </w:tcBorders>
            <w:shd w:val="clear" w:color="auto" w:fill="auto"/>
            <w:noWrap/>
            <w:vAlign w:val="bottom"/>
            <w:hideMark/>
          </w:tcPr>
          <w:p w14:paraId="0F450B1E" w14:textId="77777777" w:rsidR="00A23F7A" w:rsidRPr="00DD41FC" w:rsidRDefault="00A23F7A" w:rsidP="00B5765E">
            <w:pPr>
              <w:rPr>
                <w:rFonts w:ascii="Arial" w:eastAsia="Times New Roman" w:hAnsi="Arial" w:cs="Arial"/>
                <w:sz w:val="14"/>
                <w:szCs w:val="14"/>
                <w:lang w:eastAsia="sv-SE"/>
              </w:rPr>
            </w:pPr>
          </w:p>
        </w:tc>
        <w:tc>
          <w:tcPr>
            <w:tcW w:w="820" w:type="dxa"/>
            <w:tcBorders>
              <w:top w:val="nil"/>
              <w:left w:val="nil"/>
              <w:bottom w:val="nil"/>
              <w:right w:val="nil"/>
            </w:tcBorders>
            <w:shd w:val="clear" w:color="auto" w:fill="auto"/>
            <w:noWrap/>
            <w:vAlign w:val="bottom"/>
            <w:hideMark/>
          </w:tcPr>
          <w:p w14:paraId="66C8405C" w14:textId="77777777" w:rsidR="00A23F7A" w:rsidRPr="00DD41FC"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2B59E7AF" w14:textId="77777777" w:rsidR="00A23F7A" w:rsidRPr="00DD41FC" w:rsidRDefault="00A23F7A" w:rsidP="00B5765E">
            <w:pPr>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3319EB62" w14:textId="77777777" w:rsidR="00A23F7A" w:rsidRPr="00DD41FC" w:rsidRDefault="00A23F7A" w:rsidP="00B5765E">
            <w:pPr>
              <w:rPr>
                <w:rFonts w:eastAsia="Times New Roman" w:cs="Times New Roman"/>
                <w:lang w:eastAsia="sv-SE"/>
              </w:rPr>
            </w:pPr>
          </w:p>
        </w:tc>
        <w:tc>
          <w:tcPr>
            <w:tcW w:w="1020" w:type="dxa"/>
            <w:tcBorders>
              <w:top w:val="nil"/>
              <w:left w:val="nil"/>
              <w:bottom w:val="nil"/>
              <w:right w:val="nil"/>
            </w:tcBorders>
            <w:shd w:val="clear" w:color="auto" w:fill="auto"/>
            <w:noWrap/>
            <w:vAlign w:val="bottom"/>
            <w:hideMark/>
          </w:tcPr>
          <w:p w14:paraId="0467DB08" w14:textId="77777777" w:rsidR="00A23F7A" w:rsidRPr="00DD41FC" w:rsidRDefault="00A23F7A" w:rsidP="00B5765E">
            <w:pPr>
              <w:rPr>
                <w:rFonts w:eastAsia="Times New Roman" w:cs="Times New Roman"/>
                <w:lang w:eastAsia="sv-SE"/>
              </w:rPr>
            </w:pPr>
          </w:p>
        </w:tc>
        <w:tc>
          <w:tcPr>
            <w:tcW w:w="1020" w:type="dxa"/>
            <w:tcBorders>
              <w:top w:val="nil"/>
              <w:left w:val="nil"/>
              <w:bottom w:val="nil"/>
              <w:right w:val="nil"/>
            </w:tcBorders>
            <w:shd w:val="clear" w:color="auto" w:fill="auto"/>
            <w:noWrap/>
            <w:vAlign w:val="bottom"/>
            <w:hideMark/>
          </w:tcPr>
          <w:p w14:paraId="1F4A7FE0" w14:textId="77777777" w:rsidR="00A23F7A" w:rsidRPr="00DD41FC"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0818702C" w14:textId="77777777" w:rsidR="00A23F7A" w:rsidRPr="00DD41FC" w:rsidRDefault="00A23F7A" w:rsidP="00B5765E">
            <w:pPr>
              <w:rPr>
                <w:rFonts w:eastAsia="Times New Roman" w:cs="Times New Roman"/>
                <w:lang w:eastAsia="sv-SE"/>
              </w:rPr>
            </w:pPr>
          </w:p>
        </w:tc>
      </w:tr>
      <w:tr w:rsidR="00A23F7A" w:rsidRPr="00DD41FC" w14:paraId="0FDE230B" w14:textId="77777777" w:rsidTr="00B5765E">
        <w:trPr>
          <w:trHeight w:val="180"/>
        </w:trPr>
        <w:tc>
          <w:tcPr>
            <w:tcW w:w="600" w:type="dxa"/>
            <w:tcBorders>
              <w:top w:val="nil"/>
              <w:left w:val="nil"/>
              <w:bottom w:val="nil"/>
              <w:right w:val="nil"/>
            </w:tcBorders>
            <w:shd w:val="clear" w:color="auto" w:fill="auto"/>
            <w:noWrap/>
            <w:vAlign w:val="bottom"/>
            <w:hideMark/>
          </w:tcPr>
          <w:p w14:paraId="43D7F2E7" w14:textId="77777777" w:rsidR="00A23F7A" w:rsidRPr="00DD41FC"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4E8E595D" w14:textId="77777777" w:rsidR="00A23F7A" w:rsidRPr="00DD41FC"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46072FA2" w14:textId="77777777" w:rsidR="00A23F7A" w:rsidRPr="00DD41FC" w:rsidRDefault="00A23F7A" w:rsidP="00B5765E">
            <w:pPr>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1CBB3471" w14:textId="77777777" w:rsidR="00A23F7A" w:rsidRPr="00DD41FC" w:rsidRDefault="00A23F7A" w:rsidP="00B5765E">
            <w:pPr>
              <w:rPr>
                <w:rFonts w:eastAsia="Times New Roman" w:cs="Times New Roman"/>
                <w:lang w:eastAsia="sv-SE"/>
              </w:rPr>
            </w:pPr>
          </w:p>
        </w:tc>
        <w:tc>
          <w:tcPr>
            <w:tcW w:w="1020" w:type="dxa"/>
            <w:tcBorders>
              <w:top w:val="nil"/>
              <w:left w:val="nil"/>
              <w:bottom w:val="nil"/>
              <w:right w:val="nil"/>
            </w:tcBorders>
            <w:shd w:val="clear" w:color="auto" w:fill="auto"/>
            <w:noWrap/>
            <w:vAlign w:val="bottom"/>
            <w:hideMark/>
          </w:tcPr>
          <w:p w14:paraId="54D79DAE" w14:textId="77777777" w:rsidR="00A23F7A" w:rsidRPr="00DD41FC" w:rsidRDefault="00A23F7A" w:rsidP="00B5765E">
            <w:pPr>
              <w:rPr>
                <w:rFonts w:eastAsia="Times New Roman" w:cs="Times New Roman"/>
                <w:lang w:eastAsia="sv-SE"/>
              </w:rPr>
            </w:pPr>
          </w:p>
        </w:tc>
        <w:tc>
          <w:tcPr>
            <w:tcW w:w="1020" w:type="dxa"/>
            <w:tcBorders>
              <w:top w:val="nil"/>
              <w:left w:val="nil"/>
              <w:bottom w:val="nil"/>
              <w:right w:val="nil"/>
            </w:tcBorders>
            <w:shd w:val="clear" w:color="auto" w:fill="auto"/>
            <w:noWrap/>
            <w:vAlign w:val="bottom"/>
            <w:hideMark/>
          </w:tcPr>
          <w:p w14:paraId="6EC8F2C0" w14:textId="77777777" w:rsidR="00A23F7A" w:rsidRPr="00DD41FC"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2E15A816" w14:textId="77777777" w:rsidR="00A23F7A" w:rsidRPr="00DD41FC" w:rsidRDefault="00A23F7A" w:rsidP="00B5765E">
            <w:pPr>
              <w:rPr>
                <w:rFonts w:eastAsia="Times New Roman" w:cs="Times New Roman"/>
                <w:lang w:eastAsia="sv-SE"/>
              </w:rPr>
            </w:pPr>
          </w:p>
        </w:tc>
      </w:tr>
      <w:tr w:rsidR="00A23F7A" w:rsidRPr="00DD41FC" w14:paraId="653D0C7E" w14:textId="77777777" w:rsidTr="00B5765E">
        <w:trPr>
          <w:trHeight w:val="180"/>
        </w:trPr>
        <w:tc>
          <w:tcPr>
            <w:tcW w:w="600" w:type="dxa"/>
            <w:tcBorders>
              <w:top w:val="nil"/>
              <w:left w:val="nil"/>
              <w:bottom w:val="nil"/>
              <w:right w:val="nil"/>
            </w:tcBorders>
            <w:shd w:val="clear" w:color="auto" w:fill="auto"/>
            <w:noWrap/>
            <w:vAlign w:val="bottom"/>
            <w:hideMark/>
          </w:tcPr>
          <w:p w14:paraId="57F328AC"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Resor</w:t>
            </w:r>
          </w:p>
        </w:tc>
        <w:tc>
          <w:tcPr>
            <w:tcW w:w="820" w:type="dxa"/>
            <w:tcBorders>
              <w:top w:val="nil"/>
              <w:left w:val="nil"/>
              <w:bottom w:val="nil"/>
              <w:right w:val="nil"/>
            </w:tcBorders>
            <w:shd w:val="clear" w:color="auto" w:fill="auto"/>
            <w:noWrap/>
            <w:vAlign w:val="bottom"/>
            <w:hideMark/>
          </w:tcPr>
          <w:p w14:paraId="266C39DC"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Tryckning</w:t>
            </w:r>
          </w:p>
        </w:tc>
        <w:tc>
          <w:tcPr>
            <w:tcW w:w="820" w:type="dxa"/>
            <w:tcBorders>
              <w:top w:val="nil"/>
              <w:left w:val="nil"/>
              <w:bottom w:val="nil"/>
              <w:right w:val="nil"/>
            </w:tcBorders>
            <w:shd w:val="clear" w:color="auto" w:fill="auto"/>
            <w:noWrap/>
            <w:vAlign w:val="bottom"/>
            <w:hideMark/>
          </w:tcPr>
          <w:p w14:paraId="20F46B90"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Konsulta-</w:t>
            </w:r>
          </w:p>
        </w:tc>
        <w:tc>
          <w:tcPr>
            <w:tcW w:w="940" w:type="dxa"/>
            <w:tcBorders>
              <w:top w:val="nil"/>
              <w:left w:val="nil"/>
              <w:bottom w:val="nil"/>
              <w:right w:val="nil"/>
            </w:tcBorders>
            <w:shd w:val="clear" w:color="auto" w:fill="auto"/>
            <w:noWrap/>
            <w:vAlign w:val="bottom"/>
            <w:hideMark/>
          </w:tcPr>
          <w:p w14:paraId="5BCF4775"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Övriga </w:t>
            </w:r>
          </w:p>
        </w:tc>
        <w:tc>
          <w:tcPr>
            <w:tcW w:w="1020" w:type="dxa"/>
            <w:tcBorders>
              <w:top w:val="nil"/>
              <w:left w:val="nil"/>
              <w:bottom w:val="nil"/>
              <w:right w:val="nil"/>
            </w:tcBorders>
            <w:shd w:val="clear" w:color="auto" w:fill="auto"/>
            <w:noWrap/>
            <w:vAlign w:val="bottom"/>
            <w:hideMark/>
          </w:tcPr>
          <w:p w14:paraId="39F52CAB"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Bidrag till</w:t>
            </w:r>
          </w:p>
        </w:tc>
        <w:tc>
          <w:tcPr>
            <w:tcW w:w="1020" w:type="dxa"/>
            <w:tcBorders>
              <w:top w:val="nil"/>
              <w:left w:val="nil"/>
              <w:bottom w:val="nil"/>
              <w:right w:val="nil"/>
            </w:tcBorders>
            <w:shd w:val="clear" w:color="auto" w:fill="auto"/>
            <w:noWrap/>
            <w:vAlign w:val="bottom"/>
            <w:hideMark/>
          </w:tcPr>
          <w:p w14:paraId="0DBF7BCF"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Inkomster</w:t>
            </w:r>
          </w:p>
        </w:tc>
        <w:tc>
          <w:tcPr>
            <w:tcW w:w="820" w:type="dxa"/>
            <w:tcBorders>
              <w:top w:val="nil"/>
              <w:left w:val="nil"/>
              <w:bottom w:val="nil"/>
              <w:right w:val="nil"/>
            </w:tcBorders>
            <w:shd w:val="clear" w:color="auto" w:fill="auto"/>
            <w:noWrap/>
            <w:vAlign w:val="bottom"/>
            <w:hideMark/>
          </w:tcPr>
          <w:p w14:paraId="05FD65F5"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Summa</w:t>
            </w:r>
          </w:p>
        </w:tc>
      </w:tr>
      <w:tr w:rsidR="00A23F7A" w:rsidRPr="00DD41FC" w14:paraId="5B3E901E" w14:textId="77777777" w:rsidTr="00B5765E">
        <w:trPr>
          <w:trHeight w:val="180"/>
        </w:trPr>
        <w:tc>
          <w:tcPr>
            <w:tcW w:w="600" w:type="dxa"/>
            <w:tcBorders>
              <w:top w:val="nil"/>
              <w:left w:val="nil"/>
              <w:bottom w:val="nil"/>
              <w:right w:val="nil"/>
            </w:tcBorders>
            <w:shd w:val="clear" w:color="auto" w:fill="auto"/>
            <w:noWrap/>
            <w:vAlign w:val="bottom"/>
            <w:hideMark/>
          </w:tcPr>
          <w:p w14:paraId="72152938" w14:textId="77777777" w:rsidR="00A23F7A" w:rsidRPr="00DD41FC" w:rsidRDefault="00A23F7A" w:rsidP="00B5765E">
            <w:pPr>
              <w:rPr>
                <w:rFonts w:ascii="Arial" w:eastAsia="Times New Roman" w:hAnsi="Arial" w:cs="Arial"/>
                <w:sz w:val="14"/>
                <w:szCs w:val="14"/>
                <w:lang w:eastAsia="sv-SE"/>
              </w:rPr>
            </w:pPr>
          </w:p>
        </w:tc>
        <w:tc>
          <w:tcPr>
            <w:tcW w:w="820" w:type="dxa"/>
            <w:tcBorders>
              <w:top w:val="nil"/>
              <w:left w:val="nil"/>
              <w:bottom w:val="nil"/>
              <w:right w:val="nil"/>
            </w:tcBorders>
            <w:shd w:val="clear" w:color="auto" w:fill="auto"/>
            <w:noWrap/>
            <w:vAlign w:val="bottom"/>
            <w:hideMark/>
          </w:tcPr>
          <w:p w14:paraId="30DB3551" w14:textId="77777777" w:rsidR="00A23F7A" w:rsidRPr="00DD41FC"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64993486" w14:textId="77777777" w:rsidR="00A23F7A" w:rsidRPr="00DD41FC" w:rsidRDefault="00A23F7A" w:rsidP="00B5765E">
            <w:pPr>
              <w:rPr>
                <w:rFonts w:ascii="Arial" w:eastAsia="Times New Roman" w:hAnsi="Arial" w:cs="Arial"/>
                <w:sz w:val="14"/>
                <w:szCs w:val="14"/>
                <w:lang w:eastAsia="sv-SE"/>
              </w:rPr>
            </w:pPr>
            <w:proofErr w:type="spellStart"/>
            <w:r w:rsidRPr="00DD41FC">
              <w:rPr>
                <w:rFonts w:ascii="Arial" w:eastAsia="Times New Roman" w:hAnsi="Arial" w:cs="Arial"/>
                <w:sz w:val="14"/>
                <w:szCs w:val="14"/>
                <w:lang w:eastAsia="sv-SE"/>
              </w:rPr>
              <w:t>tioner</w:t>
            </w:r>
            <w:proofErr w:type="spellEnd"/>
          </w:p>
        </w:tc>
        <w:tc>
          <w:tcPr>
            <w:tcW w:w="940" w:type="dxa"/>
            <w:tcBorders>
              <w:top w:val="nil"/>
              <w:left w:val="nil"/>
              <w:bottom w:val="nil"/>
              <w:right w:val="nil"/>
            </w:tcBorders>
            <w:shd w:val="clear" w:color="auto" w:fill="auto"/>
            <w:noWrap/>
            <w:vAlign w:val="bottom"/>
            <w:hideMark/>
          </w:tcPr>
          <w:p w14:paraId="6480D92F" w14:textId="77777777" w:rsidR="00A23F7A" w:rsidRPr="00DD41FC" w:rsidRDefault="00A23F7A" w:rsidP="00B5765E">
            <w:pPr>
              <w:rPr>
                <w:rFonts w:ascii="Arial" w:eastAsia="Times New Roman" w:hAnsi="Arial" w:cs="Arial"/>
                <w:sz w:val="14"/>
                <w:szCs w:val="14"/>
                <w:lang w:eastAsia="sv-SE"/>
              </w:rPr>
            </w:pPr>
            <w:proofErr w:type="spellStart"/>
            <w:r w:rsidRPr="00DD41FC">
              <w:rPr>
                <w:rFonts w:ascii="Arial" w:eastAsia="Times New Roman" w:hAnsi="Arial" w:cs="Arial"/>
                <w:sz w:val="14"/>
                <w:szCs w:val="14"/>
                <w:lang w:eastAsia="sv-SE"/>
              </w:rPr>
              <w:t>administra</w:t>
            </w:r>
            <w:proofErr w:type="spellEnd"/>
            <w:r w:rsidRPr="00DD41FC">
              <w:rPr>
                <w:rFonts w:ascii="Arial" w:eastAsia="Times New Roman" w:hAnsi="Arial" w:cs="Arial"/>
                <w:sz w:val="14"/>
                <w:szCs w:val="14"/>
                <w:lang w:eastAsia="sv-SE"/>
              </w:rPr>
              <w:t>-</w:t>
            </w:r>
          </w:p>
        </w:tc>
        <w:tc>
          <w:tcPr>
            <w:tcW w:w="1020" w:type="dxa"/>
            <w:tcBorders>
              <w:top w:val="nil"/>
              <w:left w:val="nil"/>
              <w:bottom w:val="nil"/>
              <w:right w:val="nil"/>
            </w:tcBorders>
            <w:shd w:val="clear" w:color="auto" w:fill="auto"/>
            <w:noWrap/>
            <w:vAlign w:val="bottom"/>
            <w:hideMark/>
          </w:tcPr>
          <w:p w14:paraId="3E18DE7B"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myndigheter,</w:t>
            </w:r>
          </w:p>
        </w:tc>
        <w:tc>
          <w:tcPr>
            <w:tcW w:w="1020" w:type="dxa"/>
            <w:tcBorders>
              <w:top w:val="nil"/>
              <w:left w:val="nil"/>
              <w:bottom w:val="nil"/>
              <w:right w:val="nil"/>
            </w:tcBorders>
            <w:shd w:val="clear" w:color="auto" w:fill="auto"/>
            <w:noWrap/>
            <w:vAlign w:val="bottom"/>
            <w:hideMark/>
          </w:tcPr>
          <w:p w14:paraId="5B1BD891"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av försäljning</w:t>
            </w:r>
          </w:p>
        </w:tc>
        <w:tc>
          <w:tcPr>
            <w:tcW w:w="820" w:type="dxa"/>
            <w:tcBorders>
              <w:top w:val="nil"/>
              <w:left w:val="nil"/>
              <w:bottom w:val="nil"/>
              <w:right w:val="nil"/>
            </w:tcBorders>
            <w:shd w:val="clear" w:color="auto" w:fill="auto"/>
            <w:noWrap/>
            <w:vAlign w:val="bottom"/>
            <w:hideMark/>
          </w:tcPr>
          <w:p w14:paraId="5650223E" w14:textId="77777777" w:rsidR="00A23F7A" w:rsidRPr="00DD41FC" w:rsidRDefault="00A23F7A" w:rsidP="00B5765E">
            <w:pPr>
              <w:rPr>
                <w:rFonts w:ascii="Arial" w:eastAsia="Times New Roman" w:hAnsi="Arial" w:cs="Arial"/>
                <w:sz w:val="14"/>
                <w:szCs w:val="14"/>
                <w:lang w:eastAsia="sv-SE"/>
              </w:rPr>
            </w:pPr>
          </w:p>
        </w:tc>
      </w:tr>
      <w:tr w:rsidR="00A23F7A" w:rsidRPr="00DD41FC" w14:paraId="69838147" w14:textId="77777777" w:rsidTr="00B5765E">
        <w:trPr>
          <w:trHeight w:val="180"/>
        </w:trPr>
        <w:tc>
          <w:tcPr>
            <w:tcW w:w="600" w:type="dxa"/>
            <w:tcBorders>
              <w:top w:val="nil"/>
              <w:left w:val="nil"/>
              <w:bottom w:val="nil"/>
              <w:right w:val="nil"/>
            </w:tcBorders>
            <w:shd w:val="clear" w:color="auto" w:fill="auto"/>
            <w:noWrap/>
            <w:vAlign w:val="bottom"/>
            <w:hideMark/>
          </w:tcPr>
          <w:p w14:paraId="0A2BC8CF" w14:textId="77777777" w:rsidR="00A23F7A" w:rsidRPr="00DD41FC"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4CC374FB" w14:textId="77777777" w:rsidR="00A23F7A" w:rsidRPr="00DD41FC"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016B9B7A" w14:textId="77777777" w:rsidR="00A23F7A" w:rsidRPr="00DD41FC" w:rsidRDefault="00A23F7A" w:rsidP="00B5765E">
            <w:pPr>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18384614" w14:textId="77777777" w:rsidR="00A23F7A" w:rsidRPr="00DD41FC" w:rsidRDefault="00A23F7A" w:rsidP="00B5765E">
            <w:pPr>
              <w:rPr>
                <w:rFonts w:ascii="Arial" w:eastAsia="Times New Roman" w:hAnsi="Arial" w:cs="Arial"/>
                <w:sz w:val="14"/>
                <w:szCs w:val="14"/>
                <w:lang w:eastAsia="sv-SE"/>
              </w:rPr>
            </w:pPr>
            <w:proofErr w:type="spellStart"/>
            <w:r w:rsidRPr="00DD41FC">
              <w:rPr>
                <w:rFonts w:ascii="Arial" w:eastAsia="Times New Roman" w:hAnsi="Arial" w:cs="Arial"/>
                <w:sz w:val="14"/>
                <w:szCs w:val="14"/>
                <w:lang w:eastAsia="sv-SE"/>
              </w:rPr>
              <w:t>tiva</w:t>
            </w:r>
            <w:proofErr w:type="spellEnd"/>
            <w:r w:rsidRPr="00DD41FC">
              <w:rPr>
                <w:rFonts w:ascii="Arial" w:eastAsia="Times New Roman" w:hAnsi="Arial" w:cs="Arial"/>
                <w:sz w:val="14"/>
                <w:szCs w:val="14"/>
                <w:lang w:eastAsia="sv-SE"/>
              </w:rPr>
              <w:t xml:space="preserve"> utgifter</w:t>
            </w:r>
          </w:p>
        </w:tc>
        <w:tc>
          <w:tcPr>
            <w:tcW w:w="1020" w:type="dxa"/>
            <w:tcBorders>
              <w:top w:val="nil"/>
              <w:left w:val="nil"/>
              <w:bottom w:val="nil"/>
              <w:right w:val="nil"/>
            </w:tcBorders>
            <w:shd w:val="clear" w:color="auto" w:fill="auto"/>
            <w:noWrap/>
            <w:vAlign w:val="bottom"/>
            <w:hideMark/>
          </w:tcPr>
          <w:p w14:paraId="41E52DEE"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institutioner,</w:t>
            </w:r>
          </w:p>
        </w:tc>
        <w:tc>
          <w:tcPr>
            <w:tcW w:w="1020" w:type="dxa"/>
            <w:tcBorders>
              <w:top w:val="nil"/>
              <w:left w:val="nil"/>
              <w:bottom w:val="nil"/>
              <w:right w:val="nil"/>
            </w:tcBorders>
            <w:shd w:val="clear" w:color="auto" w:fill="auto"/>
            <w:noWrap/>
            <w:vAlign w:val="bottom"/>
            <w:hideMark/>
          </w:tcPr>
          <w:p w14:paraId="101FDF70"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m.m.</w:t>
            </w:r>
          </w:p>
        </w:tc>
        <w:tc>
          <w:tcPr>
            <w:tcW w:w="820" w:type="dxa"/>
            <w:tcBorders>
              <w:top w:val="nil"/>
              <w:left w:val="nil"/>
              <w:bottom w:val="nil"/>
              <w:right w:val="nil"/>
            </w:tcBorders>
            <w:shd w:val="clear" w:color="auto" w:fill="auto"/>
            <w:noWrap/>
            <w:vAlign w:val="bottom"/>
            <w:hideMark/>
          </w:tcPr>
          <w:p w14:paraId="31CB90EC" w14:textId="77777777" w:rsidR="00A23F7A" w:rsidRPr="00DD41FC" w:rsidRDefault="00A23F7A" w:rsidP="00B5765E">
            <w:pPr>
              <w:rPr>
                <w:rFonts w:ascii="Arial" w:eastAsia="Times New Roman" w:hAnsi="Arial" w:cs="Arial"/>
                <w:sz w:val="14"/>
                <w:szCs w:val="14"/>
                <w:lang w:eastAsia="sv-SE"/>
              </w:rPr>
            </w:pPr>
          </w:p>
        </w:tc>
      </w:tr>
      <w:tr w:rsidR="00A23F7A" w:rsidRPr="00DD41FC" w14:paraId="7D2CEBC2" w14:textId="77777777" w:rsidTr="00B5765E">
        <w:trPr>
          <w:trHeight w:val="180"/>
        </w:trPr>
        <w:tc>
          <w:tcPr>
            <w:tcW w:w="600" w:type="dxa"/>
            <w:tcBorders>
              <w:top w:val="nil"/>
              <w:left w:val="nil"/>
              <w:bottom w:val="single" w:sz="4" w:space="0" w:color="auto"/>
              <w:right w:val="nil"/>
            </w:tcBorders>
            <w:shd w:val="clear" w:color="auto" w:fill="auto"/>
            <w:noWrap/>
            <w:vAlign w:val="bottom"/>
            <w:hideMark/>
          </w:tcPr>
          <w:p w14:paraId="75036EEF"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820" w:type="dxa"/>
            <w:tcBorders>
              <w:top w:val="nil"/>
              <w:left w:val="nil"/>
              <w:bottom w:val="single" w:sz="4" w:space="0" w:color="auto"/>
              <w:right w:val="nil"/>
            </w:tcBorders>
            <w:shd w:val="clear" w:color="auto" w:fill="auto"/>
            <w:noWrap/>
            <w:vAlign w:val="bottom"/>
            <w:hideMark/>
          </w:tcPr>
          <w:p w14:paraId="1FC3C77A"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820" w:type="dxa"/>
            <w:tcBorders>
              <w:top w:val="nil"/>
              <w:left w:val="nil"/>
              <w:bottom w:val="single" w:sz="4" w:space="0" w:color="auto"/>
              <w:right w:val="nil"/>
            </w:tcBorders>
            <w:shd w:val="clear" w:color="auto" w:fill="auto"/>
            <w:noWrap/>
            <w:vAlign w:val="bottom"/>
            <w:hideMark/>
          </w:tcPr>
          <w:p w14:paraId="34C86884"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940" w:type="dxa"/>
            <w:tcBorders>
              <w:top w:val="nil"/>
              <w:left w:val="nil"/>
              <w:bottom w:val="single" w:sz="4" w:space="0" w:color="auto"/>
              <w:right w:val="nil"/>
            </w:tcBorders>
            <w:shd w:val="clear" w:color="auto" w:fill="auto"/>
            <w:noWrap/>
            <w:vAlign w:val="bottom"/>
            <w:hideMark/>
          </w:tcPr>
          <w:p w14:paraId="075E5797"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1020" w:type="dxa"/>
            <w:tcBorders>
              <w:top w:val="nil"/>
              <w:left w:val="nil"/>
              <w:bottom w:val="single" w:sz="4" w:space="0" w:color="auto"/>
              <w:right w:val="nil"/>
            </w:tcBorders>
            <w:shd w:val="clear" w:color="auto" w:fill="auto"/>
            <w:noWrap/>
            <w:vAlign w:val="bottom"/>
            <w:hideMark/>
          </w:tcPr>
          <w:p w14:paraId="4952E1D8"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m.m.</w:t>
            </w:r>
          </w:p>
        </w:tc>
        <w:tc>
          <w:tcPr>
            <w:tcW w:w="1020" w:type="dxa"/>
            <w:tcBorders>
              <w:top w:val="nil"/>
              <w:left w:val="nil"/>
              <w:bottom w:val="single" w:sz="4" w:space="0" w:color="auto"/>
              <w:right w:val="nil"/>
            </w:tcBorders>
            <w:shd w:val="clear" w:color="auto" w:fill="auto"/>
            <w:noWrap/>
            <w:vAlign w:val="bottom"/>
            <w:hideMark/>
          </w:tcPr>
          <w:p w14:paraId="0BAEF8D5"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820" w:type="dxa"/>
            <w:tcBorders>
              <w:top w:val="nil"/>
              <w:left w:val="nil"/>
              <w:bottom w:val="single" w:sz="4" w:space="0" w:color="auto"/>
              <w:right w:val="nil"/>
            </w:tcBorders>
            <w:shd w:val="clear" w:color="auto" w:fill="auto"/>
            <w:noWrap/>
            <w:vAlign w:val="bottom"/>
            <w:hideMark/>
          </w:tcPr>
          <w:p w14:paraId="528CC34B"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r>
      <w:tr w:rsidR="00A23F7A" w:rsidRPr="00DD41FC" w14:paraId="14EBAB6C" w14:textId="77777777" w:rsidTr="00B5765E">
        <w:trPr>
          <w:trHeight w:val="180"/>
        </w:trPr>
        <w:tc>
          <w:tcPr>
            <w:tcW w:w="600" w:type="dxa"/>
            <w:tcBorders>
              <w:top w:val="nil"/>
              <w:left w:val="nil"/>
              <w:bottom w:val="nil"/>
              <w:right w:val="nil"/>
            </w:tcBorders>
            <w:shd w:val="clear" w:color="auto" w:fill="auto"/>
            <w:noWrap/>
            <w:vAlign w:val="bottom"/>
            <w:hideMark/>
          </w:tcPr>
          <w:p w14:paraId="3F5D77AC" w14:textId="77777777" w:rsidR="00A23F7A" w:rsidRPr="00DD41FC" w:rsidRDefault="00A23F7A" w:rsidP="00B5765E">
            <w:pPr>
              <w:rPr>
                <w:rFonts w:ascii="Arial" w:eastAsia="Times New Roman" w:hAnsi="Arial" w:cs="Arial"/>
                <w:sz w:val="14"/>
                <w:szCs w:val="14"/>
                <w:lang w:eastAsia="sv-SE"/>
              </w:rPr>
            </w:pPr>
          </w:p>
        </w:tc>
        <w:tc>
          <w:tcPr>
            <w:tcW w:w="820" w:type="dxa"/>
            <w:tcBorders>
              <w:top w:val="nil"/>
              <w:left w:val="nil"/>
              <w:bottom w:val="nil"/>
              <w:right w:val="nil"/>
            </w:tcBorders>
            <w:shd w:val="clear" w:color="auto" w:fill="auto"/>
            <w:noWrap/>
            <w:vAlign w:val="bottom"/>
            <w:hideMark/>
          </w:tcPr>
          <w:p w14:paraId="7FC4E79C" w14:textId="77777777" w:rsidR="00A23F7A" w:rsidRPr="00DD41FC"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3FF63B9D" w14:textId="77777777" w:rsidR="00A23F7A" w:rsidRPr="00DD41FC" w:rsidRDefault="00A23F7A" w:rsidP="00B5765E">
            <w:pPr>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6459DE42" w14:textId="77777777" w:rsidR="00A23F7A" w:rsidRPr="00DD41FC" w:rsidRDefault="00A23F7A" w:rsidP="00B5765E">
            <w:pPr>
              <w:rPr>
                <w:rFonts w:eastAsia="Times New Roman" w:cs="Times New Roman"/>
                <w:lang w:eastAsia="sv-SE"/>
              </w:rPr>
            </w:pPr>
          </w:p>
        </w:tc>
        <w:tc>
          <w:tcPr>
            <w:tcW w:w="1020" w:type="dxa"/>
            <w:tcBorders>
              <w:top w:val="nil"/>
              <w:left w:val="nil"/>
              <w:bottom w:val="nil"/>
              <w:right w:val="nil"/>
            </w:tcBorders>
            <w:shd w:val="clear" w:color="auto" w:fill="auto"/>
            <w:noWrap/>
            <w:vAlign w:val="bottom"/>
            <w:hideMark/>
          </w:tcPr>
          <w:p w14:paraId="66B07D37" w14:textId="77777777" w:rsidR="00A23F7A" w:rsidRPr="00DD41FC" w:rsidRDefault="00A23F7A" w:rsidP="00B5765E">
            <w:pPr>
              <w:rPr>
                <w:rFonts w:eastAsia="Times New Roman" w:cs="Times New Roman"/>
                <w:lang w:eastAsia="sv-SE"/>
              </w:rPr>
            </w:pPr>
          </w:p>
        </w:tc>
        <w:tc>
          <w:tcPr>
            <w:tcW w:w="1020" w:type="dxa"/>
            <w:tcBorders>
              <w:top w:val="nil"/>
              <w:left w:val="nil"/>
              <w:bottom w:val="nil"/>
              <w:right w:val="nil"/>
            </w:tcBorders>
            <w:shd w:val="clear" w:color="auto" w:fill="auto"/>
            <w:noWrap/>
            <w:vAlign w:val="bottom"/>
            <w:hideMark/>
          </w:tcPr>
          <w:p w14:paraId="1BC08EC2" w14:textId="77777777" w:rsidR="00A23F7A" w:rsidRPr="00DD41FC"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453171E8" w14:textId="77777777" w:rsidR="00A23F7A" w:rsidRPr="00DD41FC" w:rsidRDefault="00A23F7A" w:rsidP="00B5765E">
            <w:pPr>
              <w:rPr>
                <w:rFonts w:eastAsia="Times New Roman" w:cs="Times New Roman"/>
                <w:lang w:eastAsia="sv-SE"/>
              </w:rPr>
            </w:pPr>
          </w:p>
        </w:tc>
      </w:tr>
      <w:tr w:rsidR="00A23F7A" w:rsidRPr="00DD41FC" w14:paraId="6B6AF5E4" w14:textId="77777777" w:rsidTr="00B5765E">
        <w:trPr>
          <w:trHeight w:val="180"/>
        </w:trPr>
        <w:tc>
          <w:tcPr>
            <w:tcW w:w="600" w:type="dxa"/>
            <w:tcBorders>
              <w:top w:val="nil"/>
              <w:left w:val="nil"/>
              <w:bottom w:val="nil"/>
              <w:right w:val="nil"/>
            </w:tcBorders>
            <w:shd w:val="clear" w:color="auto" w:fill="auto"/>
            <w:noWrap/>
            <w:vAlign w:val="bottom"/>
            <w:hideMark/>
          </w:tcPr>
          <w:p w14:paraId="301C156B" w14:textId="77777777" w:rsidR="00A23F7A" w:rsidRPr="00DD41FC"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406E72C7" w14:textId="77777777" w:rsidR="00A23F7A" w:rsidRPr="00DD41FC"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68360C04" w14:textId="77777777" w:rsidR="00A23F7A" w:rsidRPr="00DD41FC" w:rsidRDefault="00A23F7A" w:rsidP="00B5765E">
            <w:pPr>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7C77D97B" w14:textId="77777777" w:rsidR="00A23F7A" w:rsidRPr="00DD41FC" w:rsidRDefault="00A23F7A" w:rsidP="00B5765E">
            <w:pPr>
              <w:rPr>
                <w:rFonts w:eastAsia="Times New Roman" w:cs="Times New Roman"/>
                <w:lang w:eastAsia="sv-SE"/>
              </w:rPr>
            </w:pPr>
          </w:p>
        </w:tc>
        <w:tc>
          <w:tcPr>
            <w:tcW w:w="1020" w:type="dxa"/>
            <w:tcBorders>
              <w:top w:val="nil"/>
              <w:left w:val="nil"/>
              <w:bottom w:val="nil"/>
              <w:right w:val="nil"/>
            </w:tcBorders>
            <w:shd w:val="clear" w:color="auto" w:fill="auto"/>
            <w:noWrap/>
            <w:vAlign w:val="bottom"/>
            <w:hideMark/>
          </w:tcPr>
          <w:p w14:paraId="1CDF3055" w14:textId="77777777" w:rsidR="00A23F7A" w:rsidRPr="00DD41FC" w:rsidRDefault="00A23F7A" w:rsidP="00B5765E">
            <w:pPr>
              <w:rPr>
                <w:rFonts w:eastAsia="Times New Roman" w:cs="Times New Roman"/>
                <w:lang w:eastAsia="sv-SE"/>
              </w:rPr>
            </w:pPr>
          </w:p>
        </w:tc>
        <w:tc>
          <w:tcPr>
            <w:tcW w:w="1020" w:type="dxa"/>
            <w:tcBorders>
              <w:top w:val="nil"/>
              <w:left w:val="nil"/>
              <w:bottom w:val="nil"/>
              <w:right w:val="nil"/>
            </w:tcBorders>
            <w:shd w:val="clear" w:color="auto" w:fill="auto"/>
            <w:noWrap/>
            <w:vAlign w:val="bottom"/>
            <w:hideMark/>
          </w:tcPr>
          <w:p w14:paraId="394DEF0B" w14:textId="77777777" w:rsidR="00A23F7A" w:rsidRPr="00DD41FC"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7DD83B61" w14:textId="77777777" w:rsidR="00A23F7A" w:rsidRPr="00DD41FC" w:rsidRDefault="00A23F7A" w:rsidP="00B5765E">
            <w:pPr>
              <w:rPr>
                <w:rFonts w:eastAsia="Times New Roman" w:cs="Times New Roman"/>
                <w:lang w:eastAsia="sv-SE"/>
              </w:rPr>
            </w:pPr>
          </w:p>
        </w:tc>
      </w:tr>
      <w:tr w:rsidR="00A23F7A" w:rsidRPr="00DD41FC" w14:paraId="185531A4" w14:textId="77777777" w:rsidTr="00B5765E">
        <w:trPr>
          <w:trHeight w:val="180"/>
        </w:trPr>
        <w:tc>
          <w:tcPr>
            <w:tcW w:w="600" w:type="dxa"/>
            <w:tcBorders>
              <w:top w:val="nil"/>
              <w:left w:val="nil"/>
              <w:bottom w:val="nil"/>
              <w:right w:val="nil"/>
            </w:tcBorders>
            <w:shd w:val="clear" w:color="auto" w:fill="auto"/>
            <w:noWrap/>
            <w:vAlign w:val="bottom"/>
            <w:hideMark/>
          </w:tcPr>
          <w:p w14:paraId="01681D33" w14:textId="77777777" w:rsidR="00A23F7A" w:rsidRPr="00DD41FC"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1234DA43" w14:textId="77777777" w:rsidR="00A23F7A" w:rsidRPr="00DD41FC"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10A600AE" w14:textId="77777777" w:rsidR="00A23F7A" w:rsidRPr="00DD41FC" w:rsidRDefault="00A23F7A" w:rsidP="00B5765E">
            <w:pPr>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4B74C500" w14:textId="77777777" w:rsidR="00A23F7A" w:rsidRPr="00DD41FC" w:rsidRDefault="00A23F7A" w:rsidP="00B5765E">
            <w:pPr>
              <w:rPr>
                <w:rFonts w:eastAsia="Times New Roman" w:cs="Times New Roman"/>
                <w:lang w:eastAsia="sv-SE"/>
              </w:rPr>
            </w:pPr>
          </w:p>
        </w:tc>
        <w:tc>
          <w:tcPr>
            <w:tcW w:w="1020" w:type="dxa"/>
            <w:tcBorders>
              <w:top w:val="nil"/>
              <w:left w:val="nil"/>
              <w:bottom w:val="nil"/>
              <w:right w:val="nil"/>
            </w:tcBorders>
            <w:shd w:val="clear" w:color="auto" w:fill="auto"/>
            <w:noWrap/>
            <w:vAlign w:val="bottom"/>
            <w:hideMark/>
          </w:tcPr>
          <w:p w14:paraId="59B67285" w14:textId="77777777" w:rsidR="00A23F7A" w:rsidRPr="00DD41FC" w:rsidRDefault="00A23F7A" w:rsidP="00B5765E">
            <w:pPr>
              <w:rPr>
                <w:rFonts w:eastAsia="Times New Roman" w:cs="Times New Roman"/>
                <w:lang w:eastAsia="sv-SE"/>
              </w:rPr>
            </w:pPr>
          </w:p>
        </w:tc>
        <w:tc>
          <w:tcPr>
            <w:tcW w:w="1020" w:type="dxa"/>
            <w:tcBorders>
              <w:top w:val="nil"/>
              <w:left w:val="nil"/>
              <w:bottom w:val="nil"/>
              <w:right w:val="nil"/>
            </w:tcBorders>
            <w:shd w:val="clear" w:color="auto" w:fill="auto"/>
            <w:noWrap/>
            <w:vAlign w:val="bottom"/>
            <w:hideMark/>
          </w:tcPr>
          <w:p w14:paraId="47542E7C" w14:textId="77777777" w:rsidR="00A23F7A" w:rsidRPr="00DD41FC"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0388208B" w14:textId="77777777" w:rsidR="00A23F7A" w:rsidRPr="00DD41FC" w:rsidRDefault="00A23F7A" w:rsidP="00B5765E">
            <w:pPr>
              <w:rPr>
                <w:rFonts w:eastAsia="Times New Roman" w:cs="Times New Roman"/>
                <w:lang w:eastAsia="sv-SE"/>
              </w:rPr>
            </w:pPr>
          </w:p>
        </w:tc>
      </w:tr>
      <w:tr w:rsidR="00A23F7A" w:rsidRPr="00DD41FC" w14:paraId="56FA35FB" w14:textId="77777777" w:rsidTr="00B5765E">
        <w:trPr>
          <w:trHeight w:val="180"/>
        </w:trPr>
        <w:tc>
          <w:tcPr>
            <w:tcW w:w="600" w:type="dxa"/>
            <w:tcBorders>
              <w:top w:val="nil"/>
              <w:left w:val="nil"/>
              <w:bottom w:val="nil"/>
              <w:right w:val="nil"/>
            </w:tcBorders>
            <w:shd w:val="clear" w:color="auto" w:fill="auto"/>
            <w:noWrap/>
            <w:vAlign w:val="bottom"/>
            <w:hideMark/>
          </w:tcPr>
          <w:p w14:paraId="175E1C73" w14:textId="77777777" w:rsidR="00A23F7A" w:rsidRPr="00DD41FC"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10762047" w14:textId="77777777" w:rsidR="00A23F7A" w:rsidRPr="00DD41FC"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1EC0F59F" w14:textId="77777777" w:rsidR="00A23F7A" w:rsidRPr="00DD41FC" w:rsidRDefault="00A23F7A" w:rsidP="00B5765E">
            <w:pPr>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6B9BA695" w14:textId="77777777" w:rsidR="00A23F7A" w:rsidRPr="00DD41FC" w:rsidRDefault="00A23F7A" w:rsidP="00B5765E">
            <w:pPr>
              <w:rPr>
                <w:rFonts w:eastAsia="Times New Roman" w:cs="Times New Roman"/>
                <w:lang w:eastAsia="sv-SE"/>
              </w:rPr>
            </w:pPr>
          </w:p>
        </w:tc>
        <w:tc>
          <w:tcPr>
            <w:tcW w:w="1020" w:type="dxa"/>
            <w:tcBorders>
              <w:top w:val="nil"/>
              <w:left w:val="nil"/>
              <w:bottom w:val="nil"/>
              <w:right w:val="nil"/>
            </w:tcBorders>
            <w:shd w:val="clear" w:color="auto" w:fill="auto"/>
            <w:noWrap/>
            <w:vAlign w:val="bottom"/>
            <w:hideMark/>
          </w:tcPr>
          <w:p w14:paraId="4D528974" w14:textId="77777777" w:rsidR="00A23F7A" w:rsidRPr="00DD41FC" w:rsidRDefault="00A23F7A" w:rsidP="00B5765E">
            <w:pPr>
              <w:rPr>
                <w:rFonts w:eastAsia="Times New Roman" w:cs="Times New Roman"/>
                <w:lang w:eastAsia="sv-SE"/>
              </w:rPr>
            </w:pPr>
          </w:p>
        </w:tc>
        <w:tc>
          <w:tcPr>
            <w:tcW w:w="1020" w:type="dxa"/>
            <w:tcBorders>
              <w:top w:val="nil"/>
              <w:left w:val="nil"/>
              <w:bottom w:val="nil"/>
              <w:right w:val="nil"/>
            </w:tcBorders>
            <w:shd w:val="clear" w:color="auto" w:fill="auto"/>
            <w:noWrap/>
            <w:vAlign w:val="bottom"/>
            <w:hideMark/>
          </w:tcPr>
          <w:p w14:paraId="7270138F" w14:textId="77777777" w:rsidR="00A23F7A" w:rsidRPr="00DD41FC"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50AB4EC8" w14:textId="77777777" w:rsidR="00A23F7A" w:rsidRPr="00DD41FC" w:rsidRDefault="00A23F7A" w:rsidP="00B5765E">
            <w:pPr>
              <w:rPr>
                <w:rFonts w:eastAsia="Times New Roman" w:cs="Times New Roman"/>
                <w:lang w:eastAsia="sv-SE"/>
              </w:rPr>
            </w:pPr>
          </w:p>
        </w:tc>
      </w:tr>
      <w:tr w:rsidR="00A23F7A" w:rsidRPr="00DD41FC" w14:paraId="4A01F7E7" w14:textId="77777777" w:rsidTr="00B5765E">
        <w:trPr>
          <w:trHeight w:val="180"/>
        </w:trPr>
        <w:tc>
          <w:tcPr>
            <w:tcW w:w="600" w:type="dxa"/>
            <w:tcBorders>
              <w:top w:val="nil"/>
              <w:left w:val="nil"/>
              <w:bottom w:val="nil"/>
              <w:right w:val="nil"/>
            </w:tcBorders>
            <w:shd w:val="clear" w:color="auto" w:fill="auto"/>
            <w:noWrap/>
            <w:vAlign w:val="bottom"/>
            <w:hideMark/>
          </w:tcPr>
          <w:p w14:paraId="57F5CA87"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19 </w:t>
            </w:r>
          </w:p>
        </w:tc>
        <w:tc>
          <w:tcPr>
            <w:tcW w:w="820" w:type="dxa"/>
            <w:tcBorders>
              <w:top w:val="nil"/>
              <w:left w:val="nil"/>
              <w:bottom w:val="nil"/>
              <w:right w:val="nil"/>
            </w:tcBorders>
            <w:shd w:val="clear" w:color="auto" w:fill="auto"/>
            <w:noWrap/>
            <w:vAlign w:val="bottom"/>
            <w:hideMark/>
          </w:tcPr>
          <w:p w14:paraId="0B678FE9"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29 </w:t>
            </w:r>
          </w:p>
        </w:tc>
        <w:tc>
          <w:tcPr>
            <w:tcW w:w="820" w:type="dxa"/>
            <w:tcBorders>
              <w:top w:val="nil"/>
              <w:left w:val="nil"/>
              <w:bottom w:val="nil"/>
              <w:right w:val="nil"/>
            </w:tcBorders>
            <w:shd w:val="clear" w:color="auto" w:fill="auto"/>
            <w:noWrap/>
            <w:vAlign w:val="bottom"/>
            <w:hideMark/>
          </w:tcPr>
          <w:p w14:paraId="1F08A295"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7 </w:t>
            </w:r>
          </w:p>
        </w:tc>
        <w:tc>
          <w:tcPr>
            <w:tcW w:w="940" w:type="dxa"/>
            <w:tcBorders>
              <w:top w:val="nil"/>
              <w:left w:val="nil"/>
              <w:bottom w:val="nil"/>
              <w:right w:val="nil"/>
            </w:tcBorders>
            <w:shd w:val="clear" w:color="auto" w:fill="auto"/>
            <w:noWrap/>
            <w:vAlign w:val="bottom"/>
            <w:hideMark/>
          </w:tcPr>
          <w:p w14:paraId="2951E5CD"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1020" w:type="dxa"/>
            <w:tcBorders>
              <w:top w:val="nil"/>
              <w:left w:val="nil"/>
              <w:bottom w:val="nil"/>
              <w:right w:val="nil"/>
            </w:tcBorders>
            <w:shd w:val="clear" w:color="auto" w:fill="auto"/>
            <w:noWrap/>
            <w:vAlign w:val="bottom"/>
            <w:hideMark/>
          </w:tcPr>
          <w:p w14:paraId="45E9C1BD"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1020" w:type="dxa"/>
            <w:tcBorders>
              <w:top w:val="nil"/>
              <w:left w:val="nil"/>
              <w:bottom w:val="nil"/>
              <w:right w:val="nil"/>
            </w:tcBorders>
            <w:shd w:val="clear" w:color="auto" w:fill="auto"/>
            <w:noWrap/>
            <w:vAlign w:val="bottom"/>
            <w:hideMark/>
          </w:tcPr>
          <w:p w14:paraId="33BA4874"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14:paraId="0C7A46FC"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1 259 </w:t>
            </w:r>
          </w:p>
        </w:tc>
      </w:tr>
      <w:tr w:rsidR="00A23F7A" w:rsidRPr="00DD41FC" w14:paraId="67011240" w14:textId="77777777" w:rsidTr="00B5765E">
        <w:trPr>
          <w:trHeight w:val="180"/>
        </w:trPr>
        <w:tc>
          <w:tcPr>
            <w:tcW w:w="600" w:type="dxa"/>
            <w:tcBorders>
              <w:top w:val="nil"/>
              <w:left w:val="nil"/>
              <w:bottom w:val="nil"/>
              <w:right w:val="nil"/>
            </w:tcBorders>
            <w:shd w:val="clear" w:color="auto" w:fill="auto"/>
            <w:noWrap/>
            <w:vAlign w:val="bottom"/>
            <w:hideMark/>
          </w:tcPr>
          <w:p w14:paraId="48904843"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w:t>
            </w:r>
          </w:p>
        </w:tc>
        <w:tc>
          <w:tcPr>
            <w:tcW w:w="820" w:type="dxa"/>
            <w:tcBorders>
              <w:top w:val="nil"/>
              <w:left w:val="nil"/>
              <w:bottom w:val="nil"/>
              <w:right w:val="nil"/>
            </w:tcBorders>
            <w:shd w:val="clear" w:color="auto" w:fill="auto"/>
            <w:noWrap/>
            <w:vAlign w:val="bottom"/>
            <w:hideMark/>
          </w:tcPr>
          <w:p w14:paraId="62310908"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w:t>
            </w:r>
          </w:p>
        </w:tc>
        <w:tc>
          <w:tcPr>
            <w:tcW w:w="820" w:type="dxa"/>
            <w:tcBorders>
              <w:top w:val="nil"/>
              <w:left w:val="nil"/>
              <w:bottom w:val="nil"/>
              <w:right w:val="nil"/>
            </w:tcBorders>
            <w:shd w:val="clear" w:color="auto" w:fill="auto"/>
            <w:noWrap/>
            <w:vAlign w:val="bottom"/>
            <w:hideMark/>
          </w:tcPr>
          <w:p w14:paraId="0E3457D1"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w:t>
            </w:r>
          </w:p>
        </w:tc>
        <w:tc>
          <w:tcPr>
            <w:tcW w:w="940" w:type="dxa"/>
            <w:tcBorders>
              <w:top w:val="nil"/>
              <w:left w:val="nil"/>
              <w:bottom w:val="nil"/>
              <w:right w:val="nil"/>
            </w:tcBorders>
            <w:shd w:val="clear" w:color="auto" w:fill="auto"/>
            <w:noWrap/>
            <w:vAlign w:val="bottom"/>
            <w:hideMark/>
          </w:tcPr>
          <w:p w14:paraId="0919B396"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w:t>
            </w:r>
          </w:p>
        </w:tc>
        <w:tc>
          <w:tcPr>
            <w:tcW w:w="1020" w:type="dxa"/>
            <w:tcBorders>
              <w:top w:val="nil"/>
              <w:left w:val="nil"/>
              <w:bottom w:val="nil"/>
              <w:right w:val="nil"/>
            </w:tcBorders>
            <w:shd w:val="clear" w:color="auto" w:fill="auto"/>
            <w:noWrap/>
            <w:vAlign w:val="bottom"/>
            <w:hideMark/>
          </w:tcPr>
          <w:p w14:paraId="3A0B3FFC"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w:t>
            </w:r>
          </w:p>
        </w:tc>
        <w:tc>
          <w:tcPr>
            <w:tcW w:w="1020" w:type="dxa"/>
            <w:tcBorders>
              <w:top w:val="nil"/>
              <w:left w:val="nil"/>
              <w:bottom w:val="nil"/>
              <w:right w:val="nil"/>
            </w:tcBorders>
            <w:shd w:val="clear" w:color="auto" w:fill="auto"/>
            <w:noWrap/>
            <w:vAlign w:val="bottom"/>
            <w:hideMark/>
          </w:tcPr>
          <w:p w14:paraId="5CA26CC1"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w:t>
            </w:r>
          </w:p>
        </w:tc>
        <w:tc>
          <w:tcPr>
            <w:tcW w:w="820" w:type="dxa"/>
            <w:tcBorders>
              <w:top w:val="nil"/>
              <w:left w:val="nil"/>
              <w:bottom w:val="nil"/>
              <w:right w:val="nil"/>
            </w:tcBorders>
            <w:shd w:val="clear" w:color="auto" w:fill="auto"/>
            <w:noWrap/>
            <w:vAlign w:val="bottom"/>
            <w:hideMark/>
          </w:tcPr>
          <w:p w14:paraId="5E330985"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w:t>
            </w:r>
          </w:p>
        </w:tc>
      </w:tr>
      <w:tr w:rsidR="00A23F7A" w:rsidRPr="00DD41FC" w14:paraId="7C62D4D4" w14:textId="77777777" w:rsidTr="00B5765E">
        <w:trPr>
          <w:trHeight w:val="180"/>
        </w:trPr>
        <w:tc>
          <w:tcPr>
            <w:tcW w:w="600" w:type="dxa"/>
            <w:tcBorders>
              <w:top w:val="nil"/>
              <w:left w:val="nil"/>
              <w:bottom w:val="nil"/>
              <w:right w:val="nil"/>
            </w:tcBorders>
            <w:shd w:val="clear" w:color="auto" w:fill="auto"/>
            <w:noWrap/>
            <w:vAlign w:val="bottom"/>
            <w:hideMark/>
          </w:tcPr>
          <w:p w14:paraId="2F260069"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14:paraId="5FEA89D8"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14:paraId="43B70B2B"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940" w:type="dxa"/>
            <w:tcBorders>
              <w:top w:val="nil"/>
              <w:left w:val="nil"/>
              <w:bottom w:val="nil"/>
              <w:right w:val="nil"/>
            </w:tcBorders>
            <w:shd w:val="clear" w:color="auto" w:fill="auto"/>
            <w:noWrap/>
            <w:vAlign w:val="bottom"/>
            <w:hideMark/>
          </w:tcPr>
          <w:p w14:paraId="60345972"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1020" w:type="dxa"/>
            <w:tcBorders>
              <w:top w:val="nil"/>
              <w:left w:val="nil"/>
              <w:bottom w:val="nil"/>
              <w:right w:val="nil"/>
            </w:tcBorders>
            <w:shd w:val="clear" w:color="auto" w:fill="auto"/>
            <w:noWrap/>
            <w:vAlign w:val="bottom"/>
            <w:hideMark/>
          </w:tcPr>
          <w:p w14:paraId="535848AC"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1020" w:type="dxa"/>
            <w:tcBorders>
              <w:top w:val="nil"/>
              <w:left w:val="nil"/>
              <w:bottom w:val="nil"/>
              <w:right w:val="nil"/>
            </w:tcBorders>
            <w:shd w:val="clear" w:color="auto" w:fill="auto"/>
            <w:noWrap/>
            <w:vAlign w:val="bottom"/>
            <w:hideMark/>
          </w:tcPr>
          <w:p w14:paraId="7CE8DBA7"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14:paraId="0C3F8876"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322 </w:t>
            </w:r>
          </w:p>
        </w:tc>
      </w:tr>
      <w:tr w:rsidR="00A23F7A" w:rsidRPr="00DD41FC" w14:paraId="1B7F6BEC" w14:textId="77777777" w:rsidTr="00B5765E">
        <w:trPr>
          <w:trHeight w:val="180"/>
        </w:trPr>
        <w:tc>
          <w:tcPr>
            <w:tcW w:w="600" w:type="dxa"/>
            <w:tcBorders>
              <w:top w:val="nil"/>
              <w:left w:val="nil"/>
              <w:bottom w:val="nil"/>
              <w:right w:val="nil"/>
            </w:tcBorders>
            <w:shd w:val="clear" w:color="auto" w:fill="auto"/>
            <w:noWrap/>
            <w:vAlign w:val="bottom"/>
            <w:hideMark/>
          </w:tcPr>
          <w:p w14:paraId="768BD188"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8 </w:t>
            </w:r>
          </w:p>
        </w:tc>
        <w:tc>
          <w:tcPr>
            <w:tcW w:w="820" w:type="dxa"/>
            <w:tcBorders>
              <w:top w:val="nil"/>
              <w:left w:val="nil"/>
              <w:bottom w:val="nil"/>
              <w:right w:val="nil"/>
            </w:tcBorders>
            <w:shd w:val="clear" w:color="auto" w:fill="auto"/>
            <w:noWrap/>
            <w:vAlign w:val="bottom"/>
            <w:hideMark/>
          </w:tcPr>
          <w:p w14:paraId="6CF24CCF"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14:paraId="26798B86"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940" w:type="dxa"/>
            <w:tcBorders>
              <w:top w:val="nil"/>
              <w:left w:val="nil"/>
              <w:bottom w:val="nil"/>
              <w:right w:val="nil"/>
            </w:tcBorders>
            <w:shd w:val="clear" w:color="auto" w:fill="auto"/>
            <w:noWrap/>
            <w:vAlign w:val="bottom"/>
            <w:hideMark/>
          </w:tcPr>
          <w:p w14:paraId="1FEA63EE"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1 </w:t>
            </w:r>
          </w:p>
        </w:tc>
        <w:tc>
          <w:tcPr>
            <w:tcW w:w="1020" w:type="dxa"/>
            <w:tcBorders>
              <w:top w:val="nil"/>
              <w:left w:val="nil"/>
              <w:bottom w:val="nil"/>
              <w:right w:val="nil"/>
            </w:tcBorders>
            <w:shd w:val="clear" w:color="auto" w:fill="auto"/>
            <w:noWrap/>
            <w:vAlign w:val="bottom"/>
            <w:hideMark/>
          </w:tcPr>
          <w:p w14:paraId="7E08698A"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1020" w:type="dxa"/>
            <w:tcBorders>
              <w:top w:val="nil"/>
              <w:left w:val="nil"/>
              <w:bottom w:val="nil"/>
              <w:right w:val="nil"/>
            </w:tcBorders>
            <w:shd w:val="clear" w:color="auto" w:fill="auto"/>
            <w:noWrap/>
            <w:vAlign w:val="bottom"/>
            <w:hideMark/>
          </w:tcPr>
          <w:p w14:paraId="23C5C94C"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14:paraId="75C82D51"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879 </w:t>
            </w:r>
          </w:p>
        </w:tc>
      </w:tr>
      <w:tr w:rsidR="00A23F7A" w:rsidRPr="00DD41FC" w14:paraId="7E7A4F70" w14:textId="77777777" w:rsidTr="00B5765E">
        <w:trPr>
          <w:trHeight w:val="180"/>
        </w:trPr>
        <w:tc>
          <w:tcPr>
            <w:tcW w:w="600" w:type="dxa"/>
            <w:tcBorders>
              <w:top w:val="nil"/>
              <w:left w:val="nil"/>
              <w:bottom w:val="nil"/>
              <w:right w:val="nil"/>
            </w:tcBorders>
            <w:shd w:val="clear" w:color="auto" w:fill="auto"/>
            <w:noWrap/>
            <w:vAlign w:val="bottom"/>
            <w:hideMark/>
          </w:tcPr>
          <w:p w14:paraId="025BFB01" w14:textId="77777777" w:rsidR="00A23F7A" w:rsidRDefault="00A23F7A" w:rsidP="00B5765E">
            <w:pPr>
              <w:jc w:val="right"/>
              <w:rPr>
                <w:rFonts w:ascii="Arial" w:eastAsia="Times New Roman" w:hAnsi="Arial" w:cs="Arial"/>
                <w:sz w:val="14"/>
                <w:szCs w:val="14"/>
                <w:lang w:eastAsia="sv-SE"/>
              </w:rPr>
            </w:pPr>
          </w:p>
          <w:p w14:paraId="1DB906AB"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37 </w:t>
            </w:r>
          </w:p>
        </w:tc>
        <w:tc>
          <w:tcPr>
            <w:tcW w:w="820" w:type="dxa"/>
            <w:tcBorders>
              <w:top w:val="nil"/>
              <w:left w:val="nil"/>
              <w:bottom w:val="nil"/>
              <w:right w:val="nil"/>
            </w:tcBorders>
            <w:shd w:val="clear" w:color="auto" w:fill="auto"/>
            <w:noWrap/>
            <w:vAlign w:val="bottom"/>
            <w:hideMark/>
          </w:tcPr>
          <w:p w14:paraId="5E419587"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19 </w:t>
            </w:r>
          </w:p>
        </w:tc>
        <w:tc>
          <w:tcPr>
            <w:tcW w:w="820" w:type="dxa"/>
            <w:tcBorders>
              <w:top w:val="nil"/>
              <w:left w:val="nil"/>
              <w:bottom w:val="nil"/>
              <w:right w:val="nil"/>
            </w:tcBorders>
            <w:shd w:val="clear" w:color="auto" w:fill="auto"/>
            <w:noWrap/>
            <w:vAlign w:val="bottom"/>
            <w:hideMark/>
          </w:tcPr>
          <w:p w14:paraId="151250DC"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940" w:type="dxa"/>
            <w:tcBorders>
              <w:top w:val="nil"/>
              <w:left w:val="nil"/>
              <w:bottom w:val="nil"/>
              <w:right w:val="nil"/>
            </w:tcBorders>
            <w:shd w:val="clear" w:color="auto" w:fill="auto"/>
            <w:noWrap/>
            <w:vAlign w:val="bottom"/>
            <w:hideMark/>
          </w:tcPr>
          <w:p w14:paraId="7AB4C236"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8 </w:t>
            </w:r>
          </w:p>
        </w:tc>
        <w:tc>
          <w:tcPr>
            <w:tcW w:w="1020" w:type="dxa"/>
            <w:tcBorders>
              <w:top w:val="nil"/>
              <w:left w:val="nil"/>
              <w:bottom w:val="nil"/>
              <w:right w:val="nil"/>
            </w:tcBorders>
            <w:shd w:val="clear" w:color="auto" w:fill="auto"/>
            <w:noWrap/>
            <w:vAlign w:val="bottom"/>
            <w:hideMark/>
          </w:tcPr>
          <w:p w14:paraId="038B9DF6"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1020" w:type="dxa"/>
            <w:tcBorders>
              <w:top w:val="nil"/>
              <w:left w:val="nil"/>
              <w:bottom w:val="nil"/>
              <w:right w:val="nil"/>
            </w:tcBorders>
            <w:shd w:val="clear" w:color="auto" w:fill="auto"/>
            <w:noWrap/>
            <w:vAlign w:val="bottom"/>
            <w:hideMark/>
          </w:tcPr>
          <w:p w14:paraId="1E37A216"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14:paraId="5751F6EA"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840 </w:t>
            </w:r>
          </w:p>
        </w:tc>
      </w:tr>
      <w:tr w:rsidR="007B1470" w:rsidRPr="00DD41FC" w14:paraId="2248A81C" w14:textId="77777777" w:rsidTr="00B5765E">
        <w:trPr>
          <w:trHeight w:val="180"/>
        </w:trPr>
        <w:tc>
          <w:tcPr>
            <w:tcW w:w="600" w:type="dxa"/>
            <w:tcBorders>
              <w:top w:val="nil"/>
              <w:left w:val="nil"/>
              <w:bottom w:val="nil"/>
              <w:right w:val="nil"/>
            </w:tcBorders>
            <w:shd w:val="clear" w:color="auto" w:fill="auto"/>
            <w:noWrap/>
            <w:vAlign w:val="bottom"/>
          </w:tcPr>
          <w:p w14:paraId="2B4290D4" w14:textId="4FACB228" w:rsidR="007B1470" w:rsidRDefault="007B1470" w:rsidP="00B5765E">
            <w:pPr>
              <w:jc w:val="right"/>
              <w:rPr>
                <w:rFonts w:ascii="Arial" w:eastAsia="Times New Roman" w:hAnsi="Arial" w:cs="Arial"/>
                <w:sz w:val="14"/>
                <w:szCs w:val="14"/>
                <w:lang w:eastAsia="sv-SE"/>
              </w:rPr>
            </w:pPr>
            <w:r>
              <w:rPr>
                <w:rFonts w:ascii="Arial" w:eastAsia="Times New Roman" w:hAnsi="Arial" w:cs="Arial"/>
                <w:sz w:val="14"/>
                <w:szCs w:val="14"/>
                <w:lang w:eastAsia="sv-SE"/>
              </w:rPr>
              <w:t>3</w:t>
            </w:r>
          </w:p>
        </w:tc>
        <w:tc>
          <w:tcPr>
            <w:tcW w:w="820" w:type="dxa"/>
            <w:tcBorders>
              <w:top w:val="nil"/>
              <w:left w:val="nil"/>
              <w:bottom w:val="nil"/>
              <w:right w:val="nil"/>
            </w:tcBorders>
            <w:shd w:val="clear" w:color="auto" w:fill="auto"/>
            <w:noWrap/>
            <w:vAlign w:val="bottom"/>
          </w:tcPr>
          <w:p w14:paraId="33BADD9F" w14:textId="18223267" w:rsidR="007B1470" w:rsidRPr="00DD41FC" w:rsidRDefault="007B1470" w:rsidP="00B5765E">
            <w:pPr>
              <w:jc w:val="right"/>
              <w:rPr>
                <w:rFonts w:ascii="Arial" w:eastAsia="Times New Roman" w:hAnsi="Arial" w:cs="Arial"/>
                <w:sz w:val="14"/>
                <w:szCs w:val="14"/>
                <w:lang w:eastAsia="sv-SE"/>
              </w:rPr>
            </w:pPr>
            <w:r>
              <w:rPr>
                <w:rFonts w:ascii="Arial" w:eastAsia="Times New Roman" w:hAnsi="Arial" w:cs="Arial"/>
                <w:sz w:val="14"/>
                <w:szCs w:val="14"/>
                <w:lang w:eastAsia="sv-SE"/>
              </w:rPr>
              <w:t>20</w:t>
            </w:r>
          </w:p>
        </w:tc>
        <w:tc>
          <w:tcPr>
            <w:tcW w:w="820" w:type="dxa"/>
            <w:tcBorders>
              <w:top w:val="nil"/>
              <w:left w:val="nil"/>
              <w:bottom w:val="nil"/>
              <w:right w:val="nil"/>
            </w:tcBorders>
            <w:shd w:val="clear" w:color="auto" w:fill="auto"/>
            <w:noWrap/>
            <w:vAlign w:val="bottom"/>
          </w:tcPr>
          <w:p w14:paraId="22D4F6FA" w14:textId="72F45F19" w:rsidR="007B1470" w:rsidRPr="00DD41FC" w:rsidRDefault="007B1470" w:rsidP="00B5765E">
            <w:pPr>
              <w:jc w:val="right"/>
              <w:rPr>
                <w:rFonts w:ascii="Arial" w:eastAsia="Times New Roman" w:hAnsi="Arial" w:cs="Arial"/>
                <w:sz w:val="14"/>
                <w:szCs w:val="14"/>
                <w:lang w:eastAsia="sv-SE"/>
              </w:rPr>
            </w:pPr>
            <w:r>
              <w:rPr>
                <w:rFonts w:ascii="Arial" w:eastAsia="Times New Roman" w:hAnsi="Arial" w:cs="Arial"/>
                <w:sz w:val="14"/>
                <w:szCs w:val="14"/>
                <w:lang w:eastAsia="sv-SE"/>
              </w:rPr>
              <w:t>-</w:t>
            </w:r>
          </w:p>
        </w:tc>
        <w:tc>
          <w:tcPr>
            <w:tcW w:w="940" w:type="dxa"/>
            <w:tcBorders>
              <w:top w:val="nil"/>
              <w:left w:val="nil"/>
              <w:bottom w:val="nil"/>
              <w:right w:val="nil"/>
            </w:tcBorders>
            <w:shd w:val="clear" w:color="auto" w:fill="auto"/>
            <w:noWrap/>
            <w:vAlign w:val="bottom"/>
          </w:tcPr>
          <w:p w14:paraId="5F13A2F8" w14:textId="23F13F70" w:rsidR="007B1470" w:rsidRPr="00DD41FC" w:rsidRDefault="007B1470" w:rsidP="00B5765E">
            <w:pPr>
              <w:jc w:val="right"/>
              <w:rPr>
                <w:rFonts w:ascii="Arial" w:eastAsia="Times New Roman" w:hAnsi="Arial" w:cs="Arial"/>
                <w:sz w:val="14"/>
                <w:szCs w:val="14"/>
                <w:lang w:eastAsia="sv-SE"/>
              </w:rPr>
            </w:pPr>
            <w:r>
              <w:rPr>
                <w:rFonts w:ascii="Arial" w:eastAsia="Times New Roman" w:hAnsi="Arial" w:cs="Arial"/>
                <w:sz w:val="14"/>
                <w:szCs w:val="14"/>
                <w:lang w:eastAsia="sv-SE"/>
              </w:rPr>
              <w:t>1</w:t>
            </w:r>
          </w:p>
        </w:tc>
        <w:tc>
          <w:tcPr>
            <w:tcW w:w="1020" w:type="dxa"/>
            <w:tcBorders>
              <w:top w:val="nil"/>
              <w:left w:val="nil"/>
              <w:bottom w:val="nil"/>
              <w:right w:val="nil"/>
            </w:tcBorders>
            <w:shd w:val="clear" w:color="auto" w:fill="auto"/>
            <w:noWrap/>
            <w:vAlign w:val="bottom"/>
          </w:tcPr>
          <w:p w14:paraId="0F5FEF3F" w14:textId="791B812D" w:rsidR="007B1470" w:rsidRPr="00DD41FC" w:rsidRDefault="007B1470" w:rsidP="00B5765E">
            <w:pPr>
              <w:jc w:val="right"/>
              <w:rPr>
                <w:rFonts w:ascii="Arial" w:eastAsia="Times New Roman" w:hAnsi="Arial" w:cs="Arial"/>
                <w:sz w:val="14"/>
                <w:szCs w:val="14"/>
                <w:lang w:eastAsia="sv-SE"/>
              </w:rPr>
            </w:pPr>
            <w:r>
              <w:rPr>
                <w:rFonts w:ascii="Arial" w:eastAsia="Times New Roman" w:hAnsi="Arial" w:cs="Arial"/>
                <w:sz w:val="14"/>
                <w:szCs w:val="14"/>
                <w:lang w:eastAsia="sv-SE"/>
              </w:rPr>
              <w:t>-</w:t>
            </w:r>
          </w:p>
        </w:tc>
        <w:tc>
          <w:tcPr>
            <w:tcW w:w="1020" w:type="dxa"/>
            <w:tcBorders>
              <w:top w:val="nil"/>
              <w:left w:val="nil"/>
              <w:bottom w:val="nil"/>
              <w:right w:val="nil"/>
            </w:tcBorders>
            <w:shd w:val="clear" w:color="auto" w:fill="auto"/>
            <w:noWrap/>
            <w:vAlign w:val="bottom"/>
          </w:tcPr>
          <w:p w14:paraId="6E69ED9F" w14:textId="2F37A538" w:rsidR="007B1470" w:rsidRPr="00DD41FC" w:rsidRDefault="007B1470" w:rsidP="00B5765E">
            <w:pPr>
              <w:jc w:val="right"/>
              <w:rPr>
                <w:rFonts w:ascii="Arial" w:eastAsia="Times New Roman" w:hAnsi="Arial" w:cs="Arial"/>
                <w:sz w:val="14"/>
                <w:szCs w:val="14"/>
                <w:lang w:eastAsia="sv-SE"/>
              </w:rPr>
            </w:pPr>
            <w:r>
              <w:rPr>
                <w:rFonts w:ascii="Arial" w:eastAsia="Times New Roman" w:hAnsi="Arial" w:cs="Arial"/>
                <w:sz w:val="14"/>
                <w:szCs w:val="14"/>
                <w:lang w:eastAsia="sv-SE"/>
              </w:rPr>
              <w:t>-</w:t>
            </w:r>
          </w:p>
        </w:tc>
        <w:tc>
          <w:tcPr>
            <w:tcW w:w="820" w:type="dxa"/>
            <w:tcBorders>
              <w:top w:val="nil"/>
              <w:left w:val="nil"/>
              <w:bottom w:val="nil"/>
              <w:right w:val="nil"/>
            </w:tcBorders>
            <w:shd w:val="clear" w:color="auto" w:fill="auto"/>
            <w:noWrap/>
            <w:vAlign w:val="bottom"/>
          </w:tcPr>
          <w:p w14:paraId="70CDCD44" w14:textId="2E74D783" w:rsidR="007B1470" w:rsidRPr="00DD41FC" w:rsidRDefault="007B1470" w:rsidP="00B5765E">
            <w:pPr>
              <w:jc w:val="right"/>
              <w:rPr>
                <w:rFonts w:ascii="Arial" w:eastAsia="Times New Roman" w:hAnsi="Arial" w:cs="Arial"/>
                <w:sz w:val="14"/>
                <w:szCs w:val="14"/>
                <w:lang w:eastAsia="sv-SE"/>
              </w:rPr>
            </w:pPr>
            <w:r>
              <w:rPr>
                <w:rFonts w:ascii="Arial" w:eastAsia="Times New Roman" w:hAnsi="Arial" w:cs="Arial"/>
                <w:sz w:val="14"/>
                <w:szCs w:val="14"/>
                <w:lang w:eastAsia="sv-SE"/>
              </w:rPr>
              <w:t>159</w:t>
            </w:r>
          </w:p>
        </w:tc>
      </w:tr>
      <w:tr w:rsidR="00A23F7A" w:rsidRPr="00DD41FC" w14:paraId="16F32B6C" w14:textId="77777777" w:rsidTr="00B5765E">
        <w:trPr>
          <w:trHeight w:val="180"/>
        </w:trPr>
        <w:tc>
          <w:tcPr>
            <w:tcW w:w="600" w:type="dxa"/>
            <w:tcBorders>
              <w:top w:val="nil"/>
              <w:left w:val="nil"/>
              <w:bottom w:val="nil"/>
              <w:right w:val="nil"/>
            </w:tcBorders>
            <w:shd w:val="clear" w:color="auto" w:fill="auto"/>
            <w:noWrap/>
            <w:vAlign w:val="bottom"/>
            <w:hideMark/>
          </w:tcPr>
          <w:p w14:paraId="35467320"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14:paraId="6ABB5AC7"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14:paraId="3096816D"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940" w:type="dxa"/>
            <w:tcBorders>
              <w:top w:val="nil"/>
              <w:left w:val="nil"/>
              <w:bottom w:val="nil"/>
              <w:right w:val="nil"/>
            </w:tcBorders>
            <w:shd w:val="clear" w:color="auto" w:fill="auto"/>
            <w:noWrap/>
            <w:vAlign w:val="bottom"/>
            <w:hideMark/>
          </w:tcPr>
          <w:p w14:paraId="18EFF31D"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1020" w:type="dxa"/>
            <w:tcBorders>
              <w:top w:val="nil"/>
              <w:left w:val="nil"/>
              <w:bottom w:val="nil"/>
              <w:right w:val="nil"/>
            </w:tcBorders>
            <w:shd w:val="clear" w:color="auto" w:fill="auto"/>
            <w:noWrap/>
            <w:vAlign w:val="bottom"/>
            <w:hideMark/>
          </w:tcPr>
          <w:p w14:paraId="484E6212"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1020" w:type="dxa"/>
            <w:tcBorders>
              <w:top w:val="nil"/>
              <w:left w:val="nil"/>
              <w:bottom w:val="nil"/>
              <w:right w:val="nil"/>
            </w:tcBorders>
            <w:shd w:val="clear" w:color="auto" w:fill="auto"/>
            <w:noWrap/>
            <w:vAlign w:val="bottom"/>
            <w:hideMark/>
          </w:tcPr>
          <w:p w14:paraId="021531C5"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14:paraId="02231542"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176 </w:t>
            </w:r>
          </w:p>
        </w:tc>
      </w:tr>
      <w:tr w:rsidR="00A23F7A" w:rsidRPr="00DD41FC" w14:paraId="4D3DF033" w14:textId="77777777" w:rsidTr="00B5765E">
        <w:trPr>
          <w:trHeight w:val="180"/>
        </w:trPr>
        <w:tc>
          <w:tcPr>
            <w:tcW w:w="600" w:type="dxa"/>
            <w:tcBorders>
              <w:top w:val="nil"/>
              <w:left w:val="nil"/>
              <w:bottom w:val="nil"/>
              <w:right w:val="nil"/>
            </w:tcBorders>
            <w:shd w:val="clear" w:color="auto" w:fill="auto"/>
            <w:noWrap/>
            <w:vAlign w:val="bottom"/>
            <w:hideMark/>
          </w:tcPr>
          <w:p w14:paraId="09D57951"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w:t>
            </w:r>
          </w:p>
        </w:tc>
        <w:tc>
          <w:tcPr>
            <w:tcW w:w="820" w:type="dxa"/>
            <w:tcBorders>
              <w:top w:val="nil"/>
              <w:left w:val="nil"/>
              <w:bottom w:val="nil"/>
              <w:right w:val="nil"/>
            </w:tcBorders>
            <w:shd w:val="clear" w:color="auto" w:fill="auto"/>
            <w:noWrap/>
            <w:vAlign w:val="bottom"/>
            <w:hideMark/>
          </w:tcPr>
          <w:p w14:paraId="5D9BD549"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w:t>
            </w:r>
          </w:p>
        </w:tc>
        <w:tc>
          <w:tcPr>
            <w:tcW w:w="820" w:type="dxa"/>
            <w:tcBorders>
              <w:top w:val="nil"/>
              <w:left w:val="nil"/>
              <w:bottom w:val="nil"/>
              <w:right w:val="nil"/>
            </w:tcBorders>
            <w:shd w:val="clear" w:color="auto" w:fill="auto"/>
            <w:noWrap/>
            <w:vAlign w:val="bottom"/>
            <w:hideMark/>
          </w:tcPr>
          <w:p w14:paraId="3E523664"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w:t>
            </w:r>
          </w:p>
        </w:tc>
        <w:tc>
          <w:tcPr>
            <w:tcW w:w="940" w:type="dxa"/>
            <w:tcBorders>
              <w:top w:val="nil"/>
              <w:left w:val="nil"/>
              <w:bottom w:val="nil"/>
              <w:right w:val="nil"/>
            </w:tcBorders>
            <w:shd w:val="clear" w:color="auto" w:fill="auto"/>
            <w:noWrap/>
            <w:vAlign w:val="bottom"/>
            <w:hideMark/>
          </w:tcPr>
          <w:p w14:paraId="72FD7F07"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w:t>
            </w:r>
          </w:p>
        </w:tc>
        <w:tc>
          <w:tcPr>
            <w:tcW w:w="1020" w:type="dxa"/>
            <w:tcBorders>
              <w:top w:val="nil"/>
              <w:left w:val="nil"/>
              <w:bottom w:val="nil"/>
              <w:right w:val="nil"/>
            </w:tcBorders>
            <w:shd w:val="clear" w:color="auto" w:fill="auto"/>
            <w:noWrap/>
            <w:vAlign w:val="bottom"/>
            <w:hideMark/>
          </w:tcPr>
          <w:p w14:paraId="01FF348B"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w:t>
            </w:r>
          </w:p>
        </w:tc>
        <w:tc>
          <w:tcPr>
            <w:tcW w:w="1020" w:type="dxa"/>
            <w:tcBorders>
              <w:top w:val="nil"/>
              <w:left w:val="nil"/>
              <w:bottom w:val="nil"/>
              <w:right w:val="nil"/>
            </w:tcBorders>
            <w:shd w:val="clear" w:color="auto" w:fill="auto"/>
            <w:noWrap/>
            <w:vAlign w:val="bottom"/>
            <w:hideMark/>
          </w:tcPr>
          <w:p w14:paraId="368F7BDC"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w:t>
            </w:r>
          </w:p>
        </w:tc>
        <w:tc>
          <w:tcPr>
            <w:tcW w:w="820" w:type="dxa"/>
            <w:tcBorders>
              <w:top w:val="nil"/>
              <w:left w:val="nil"/>
              <w:bottom w:val="nil"/>
              <w:right w:val="nil"/>
            </w:tcBorders>
            <w:shd w:val="clear" w:color="auto" w:fill="auto"/>
            <w:noWrap/>
            <w:vAlign w:val="bottom"/>
            <w:hideMark/>
          </w:tcPr>
          <w:p w14:paraId="398F65B7"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w:t>
            </w:r>
          </w:p>
        </w:tc>
      </w:tr>
      <w:tr w:rsidR="00A23F7A" w:rsidRPr="00DD41FC" w14:paraId="305CEF71" w14:textId="77777777" w:rsidTr="00B5765E">
        <w:trPr>
          <w:trHeight w:val="180"/>
        </w:trPr>
        <w:tc>
          <w:tcPr>
            <w:tcW w:w="600" w:type="dxa"/>
            <w:tcBorders>
              <w:top w:val="nil"/>
              <w:left w:val="nil"/>
              <w:bottom w:val="nil"/>
              <w:right w:val="nil"/>
            </w:tcBorders>
            <w:shd w:val="clear" w:color="auto" w:fill="auto"/>
            <w:noWrap/>
            <w:vAlign w:val="bottom"/>
            <w:hideMark/>
          </w:tcPr>
          <w:p w14:paraId="5C34C2BF" w14:textId="10E69635"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6</w:t>
            </w:r>
            <w:r w:rsidR="007B1470">
              <w:rPr>
                <w:rFonts w:ascii="Arial" w:eastAsia="Times New Roman" w:hAnsi="Arial" w:cs="Arial"/>
                <w:b/>
                <w:bCs/>
                <w:sz w:val="14"/>
                <w:szCs w:val="14"/>
                <w:lang w:eastAsia="sv-SE"/>
              </w:rPr>
              <w:t>7</w:t>
            </w:r>
            <w:r w:rsidRPr="00DD41FC">
              <w:rPr>
                <w:rFonts w:ascii="Arial" w:eastAsia="Times New Roman" w:hAnsi="Arial" w:cs="Arial"/>
                <w:b/>
                <w:bCs/>
                <w:sz w:val="14"/>
                <w:szCs w:val="14"/>
                <w:lang w:eastAsia="sv-SE"/>
              </w:rPr>
              <w:t xml:space="preserve"> </w:t>
            </w:r>
          </w:p>
        </w:tc>
        <w:tc>
          <w:tcPr>
            <w:tcW w:w="820" w:type="dxa"/>
            <w:tcBorders>
              <w:top w:val="nil"/>
              <w:left w:val="nil"/>
              <w:bottom w:val="nil"/>
              <w:right w:val="nil"/>
            </w:tcBorders>
            <w:shd w:val="clear" w:color="auto" w:fill="auto"/>
            <w:noWrap/>
            <w:vAlign w:val="bottom"/>
            <w:hideMark/>
          </w:tcPr>
          <w:p w14:paraId="6F1FFAA4" w14:textId="1D5FBBCB" w:rsidR="00A23F7A" w:rsidRPr="00DD41FC" w:rsidRDefault="007B1470" w:rsidP="00B5765E">
            <w:pPr>
              <w:jc w:val="right"/>
              <w:rPr>
                <w:rFonts w:ascii="Arial" w:eastAsia="Times New Roman" w:hAnsi="Arial" w:cs="Arial"/>
                <w:b/>
                <w:bCs/>
                <w:sz w:val="14"/>
                <w:szCs w:val="14"/>
                <w:lang w:eastAsia="sv-SE"/>
              </w:rPr>
            </w:pPr>
            <w:r>
              <w:rPr>
                <w:rFonts w:ascii="Arial" w:eastAsia="Times New Roman" w:hAnsi="Arial" w:cs="Arial"/>
                <w:b/>
                <w:bCs/>
                <w:sz w:val="14"/>
                <w:szCs w:val="14"/>
                <w:lang w:eastAsia="sv-SE"/>
              </w:rPr>
              <w:t>68</w:t>
            </w:r>
            <w:r w:rsidR="00A23F7A" w:rsidRPr="00DD41FC">
              <w:rPr>
                <w:rFonts w:ascii="Arial" w:eastAsia="Times New Roman" w:hAnsi="Arial" w:cs="Arial"/>
                <w:b/>
                <w:bCs/>
                <w:sz w:val="14"/>
                <w:szCs w:val="14"/>
                <w:lang w:eastAsia="sv-SE"/>
              </w:rPr>
              <w:t xml:space="preserve"> </w:t>
            </w:r>
          </w:p>
        </w:tc>
        <w:tc>
          <w:tcPr>
            <w:tcW w:w="820" w:type="dxa"/>
            <w:tcBorders>
              <w:top w:val="nil"/>
              <w:left w:val="nil"/>
              <w:bottom w:val="nil"/>
              <w:right w:val="nil"/>
            </w:tcBorders>
            <w:shd w:val="clear" w:color="auto" w:fill="auto"/>
            <w:noWrap/>
            <w:vAlign w:val="bottom"/>
            <w:hideMark/>
          </w:tcPr>
          <w:p w14:paraId="38DF5CF1"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7 </w:t>
            </w:r>
          </w:p>
        </w:tc>
        <w:tc>
          <w:tcPr>
            <w:tcW w:w="940" w:type="dxa"/>
            <w:tcBorders>
              <w:top w:val="nil"/>
              <w:left w:val="nil"/>
              <w:bottom w:val="nil"/>
              <w:right w:val="nil"/>
            </w:tcBorders>
            <w:shd w:val="clear" w:color="auto" w:fill="auto"/>
            <w:noWrap/>
            <w:vAlign w:val="bottom"/>
            <w:hideMark/>
          </w:tcPr>
          <w:p w14:paraId="6BFD4AA9" w14:textId="7AFCDB9E" w:rsidR="00A23F7A" w:rsidRPr="00DD41FC" w:rsidRDefault="007B1470" w:rsidP="00B5765E">
            <w:pPr>
              <w:jc w:val="right"/>
              <w:rPr>
                <w:rFonts w:ascii="Arial" w:eastAsia="Times New Roman" w:hAnsi="Arial" w:cs="Arial"/>
                <w:b/>
                <w:bCs/>
                <w:sz w:val="14"/>
                <w:szCs w:val="14"/>
                <w:lang w:eastAsia="sv-SE"/>
              </w:rPr>
            </w:pPr>
            <w:r>
              <w:rPr>
                <w:rFonts w:ascii="Arial" w:eastAsia="Times New Roman" w:hAnsi="Arial" w:cs="Arial"/>
                <w:b/>
                <w:bCs/>
                <w:sz w:val="14"/>
                <w:szCs w:val="14"/>
                <w:lang w:eastAsia="sv-SE"/>
              </w:rPr>
              <w:t>10</w:t>
            </w:r>
            <w:r w:rsidR="00A23F7A" w:rsidRPr="00DD41FC">
              <w:rPr>
                <w:rFonts w:ascii="Arial" w:eastAsia="Times New Roman" w:hAnsi="Arial" w:cs="Arial"/>
                <w:b/>
                <w:bCs/>
                <w:sz w:val="14"/>
                <w:szCs w:val="14"/>
                <w:lang w:eastAsia="sv-SE"/>
              </w:rPr>
              <w:t xml:space="preserve"> </w:t>
            </w:r>
          </w:p>
        </w:tc>
        <w:tc>
          <w:tcPr>
            <w:tcW w:w="1020" w:type="dxa"/>
            <w:tcBorders>
              <w:top w:val="nil"/>
              <w:left w:val="nil"/>
              <w:bottom w:val="nil"/>
              <w:right w:val="nil"/>
            </w:tcBorders>
            <w:shd w:val="clear" w:color="auto" w:fill="auto"/>
            <w:noWrap/>
            <w:vAlign w:val="bottom"/>
            <w:hideMark/>
          </w:tcPr>
          <w:p w14:paraId="6F262FAD"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  -  </w:t>
            </w:r>
          </w:p>
        </w:tc>
        <w:tc>
          <w:tcPr>
            <w:tcW w:w="1020" w:type="dxa"/>
            <w:tcBorders>
              <w:top w:val="nil"/>
              <w:left w:val="nil"/>
              <w:bottom w:val="nil"/>
              <w:right w:val="nil"/>
            </w:tcBorders>
            <w:shd w:val="clear" w:color="auto" w:fill="auto"/>
            <w:noWrap/>
            <w:vAlign w:val="bottom"/>
            <w:hideMark/>
          </w:tcPr>
          <w:p w14:paraId="26FFEA79"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  -  </w:t>
            </w:r>
          </w:p>
        </w:tc>
        <w:tc>
          <w:tcPr>
            <w:tcW w:w="820" w:type="dxa"/>
            <w:tcBorders>
              <w:top w:val="nil"/>
              <w:left w:val="nil"/>
              <w:bottom w:val="nil"/>
              <w:right w:val="nil"/>
            </w:tcBorders>
            <w:shd w:val="clear" w:color="auto" w:fill="auto"/>
            <w:noWrap/>
            <w:vAlign w:val="bottom"/>
            <w:hideMark/>
          </w:tcPr>
          <w:p w14:paraId="42D2E9B7" w14:textId="0926DF53"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3 </w:t>
            </w:r>
            <w:r w:rsidR="007B1470">
              <w:rPr>
                <w:rFonts w:ascii="Arial" w:eastAsia="Times New Roman" w:hAnsi="Arial" w:cs="Arial"/>
                <w:b/>
                <w:bCs/>
                <w:sz w:val="14"/>
                <w:szCs w:val="14"/>
                <w:lang w:eastAsia="sv-SE"/>
              </w:rPr>
              <w:t>635</w:t>
            </w:r>
            <w:r w:rsidRPr="00DD41FC">
              <w:rPr>
                <w:rFonts w:ascii="Arial" w:eastAsia="Times New Roman" w:hAnsi="Arial" w:cs="Arial"/>
                <w:b/>
                <w:bCs/>
                <w:sz w:val="14"/>
                <w:szCs w:val="14"/>
                <w:lang w:eastAsia="sv-SE"/>
              </w:rPr>
              <w:t xml:space="preserve"> </w:t>
            </w:r>
          </w:p>
        </w:tc>
      </w:tr>
      <w:tr w:rsidR="00A23F7A" w:rsidRPr="00DD41FC" w14:paraId="387F51F3" w14:textId="77777777" w:rsidTr="00B5765E">
        <w:trPr>
          <w:trHeight w:val="180"/>
        </w:trPr>
        <w:tc>
          <w:tcPr>
            <w:tcW w:w="600" w:type="dxa"/>
            <w:tcBorders>
              <w:top w:val="nil"/>
              <w:left w:val="nil"/>
              <w:bottom w:val="nil"/>
              <w:right w:val="nil"/>
            </w:tcBorders>
            <w:shd w:val="clear" w:color="auto" w:fill="auto"/>
            <w:noWrap/>
            <w:vAlign w:val="bottom"/>
            <w:hideMark/>
          </w:tcPr>
          <w:p w14:paraId="785A9358" w14:textId="77777777" w:rsidR="00A23F7A" w:rsidRPr="00DD41FC" w:rsidRDefault="00A23F7A" w:rsidP="00B5765E">
            <w:pPr>
              <w:jc w:val="right"/>
              <w:rPr>
                <w:rFonts w:ascii="Arial" w:eastAsia="Times New Roman" w:hAnsi="Arial" w:cs="Arial"/>
                <w:b/>
                <w:bCs/>
                <w:sz w:val="14"/>
                <w:szCs w:val="14"/>
                <w:lang w:eastAsia="sv-SE"/>
              </w:rPr>
            </w:pPr>
          </w:p>
        </w:tc>
        <w:tc>
          <w:tcPr>
            <w:tcW w:w="820" w:type="dxa"/>
            <w:tcBorders>
              <w:top w:val="nil"/>
              <w:left w:val="nil"/>
              <w:bottom w:val="nil"/>
              <w:right w:val="nil"/>
            </w:tcBorders>
            <w:shd w:val="clear" w:color="auto" w:fill="auto"/>
            <w:noWrap/>
            <w:vAlign w:val="bottom"/>
            <w:hideMark/>
          </w:tcPr>
          <w:p w14:paraId="45D39A3E" w14:textId="77777777" w:rsidR="00A23F7A" w:rsidRPr="00DD41FC"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61D11F5A" w14:textId="77777777" w:rsidR="00A23F7A" w:rsidRPr="00DD41FC" w:rsidRDefault="00A23F7A" w:rsidP="00B5765E">
            <w:pPr>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2EACAFF0" w14:textId="77777777" w:rsidR="00A23F7A" w:rsidRPr="00DD41FC" w:rsidRDefault="00A23F7A" w:rsidP="00B5765E">
            <w:pPr>
              <w:rPr>
                <w:rFonts w:eastAsia="Times New Roman" w:cs="Times New Roman"/>
                <w:lang w:eastAsia="sv-SE"/>
              </w:rPr>
            </w:pPr>
          </w:p>
        </w:tc>
        <w:tc>
          <w:tcPr>
            <w:tcW w:w="1020" w:type="dxa"/>
            <w:tcBorders>
              <w:top w:val="nil"/>
              <w:left w:val="nil"/>
              <w:bottom w:val="nil"/>
              <w:right w:val="nil"/>
            </w:tcBorders>
            <w:shd w:val="clear" w:color="auto" w:fill="auto"/>
            <w:noWrap/>
            <w:vAlign w:val="bottom"/>
            <w:hideMark/>
          </w:tcPr>
          <w:p w14:paraId="31E667C6" w14:textId="77777777" w:rsidR="00A23F7A" w:rsidRPr="00DD41FC" w:rsidRDefault="00A23F7A" w:rsidP="00B5765E">
            <w:pPr>
              <w:rPr>
                <w:rFonts w:eastAsia="Times New Roman" w:cs="Times New Roman"/>
                <w:lang w:eastAsia="sv-SE"/>
              </w:rPr>
            </w:pPr>
          </w:p>
        </w:tc>
        <w:tc>
          <w:tcPr>
            <w:tcW w:w="1020" w:type="dxa"/>
            <w:tcBorders>
              <w:top w:val="nil"/>
              <w:left w:val="nil"/>
              <w:bottom w:val="nil"/>
              <w:right w:val="nil"/>
            </w:tcBorders>
            <w:shd w:val="clear" w:color="auto" w:fill="auto"/>
            <w:noWrap/>
            <w:vAlign w:val="bottom"/>
            <w:hideMark/>
          </w:tcPr>
          <w:p w14:paraId="6F27EBBF" w14:textId="77777777" w:rsidR="00A23F7A" w:rsidRPr="00DD41FC"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698BEFE7" w14:textId="77777777" w:rsidR="00A23F7A" w:rsidRPr="00DD41FC" w:rsidRDefault="00A23F7A" w:rsidP="00B5765E">
            <w:pPr>
              <w:rPr>
                <w:rFonts w:eastAsia="Times New Roman" w:cs="Times New Roman"/>
                <w:lang w:eastAsia="sv-SE"/>
              </w:rPr>
            </w:pPr>
          </w:p>
        </w:tc>
      </w:tr>
      <w:tr w:rsidR="00A23F7A" w:rsidRPr="00DD41FC" w14:paraId="7B74A505" w14:textId="77777777" w:rsidTr="00B5765E">
        <w:trPr>
          <w:trHeight w:val="180"/>
        </w:trPr>
        <w:tc>
          <w:tcPr>
            <w:tcW w:w="600" w:type="dxa"/>
            <w:tcBorders>
              <w:top w:val="nil"/>
              <w:left w:val="nil"/>
              <w:bottom w:val="nil"/>
              <w:right w:val="nil"/>
            </w:tcBorders>
            <w:shd w:val="clear" w:color="auto" w:fill="auto"/>
            <w:noWrap/>
            <w:vAlign w:val="bottom"/>
            <w:hideMark/>
          </w:tcPr>
          <w:p w14:paraId="0777B9BD" w14:textId="77777777" w:rsidR="00A23F7A" w:rsidRPr="00DD41FC"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171D2EB3" w14:textId="77777777" w:rsidR="00A23F7A" w:rsidRPr="00DD41FC"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559554DB" w14:textId="77777777" w:rsidR="00A23F7A" w:rsidRPr="00DD41FC" w:rsidRDefault="00A23F7A" w:rsidP="00B5765E">
            <w:pPr>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5CE52881" w14:textId="77777777" w:rsidR="00A23F7A" w:rsidRPr="00DD41FC" w:rsidRDefault="00A23F7A" w:rsidP="00B5765E">
            <w:pPr>
              <w:rPr>
                <w:rFonts w:eastAsia="Times New Roman" w:cs="Times New Roman"/>
                <w:lang w:eastAsia="sv-SE"/>
              </w:rPr>
            </w:pPr>
          </w:p>
        </w:tc>
        <w:tc>
          <w:tcPr>
            <w:tcW w:w="1020" w:type="dxa"/>
            <w:tcBorders>
              <w:top w:val="nil"/>
              <w:left w:val="nil"/>
              <w:bottom w:val="nil"/>
              <w:right w:val="nil"/>
            </w:tcBorders>
            <w:shd w:val="clear" w:color="auto" w:fill="auto"/>
            <w:noWrap/>
            <w:vAlign w:val="bottom"/>
            <w:hideMark/>
          </w:tcPr>
          <w:p w14:paraId="5E4FB99F" w14:textId="77777777" w:rsidR="00A23F7A" w:rsidRPr="00DD41FC" w:rsidRDefault="00A23F7A" w:rsidP="00B5765E">
            <w:pPr>
              <w:rPr>
                <w:rFonts w:eastAsia="Times New Roman" w:cs="Times New Roman"/>
                <w:lang w:eastAsia="sv-SE"/>
              </w:rPr>
            </w:pPr>
          </w:p>
        </w:tc>
        <w:tc>
          <w:tcPr>
            <w:tcW w:w="1020" w:type="dxa"/>
            <w:tcBorders>
              <w:top w:val="nil"/>
              <w:left w:val="nil"/>
              <w:bottom w:val="nil"/>
              <w:right w:val="nil"/>
            </w:tcBorders>
            <w:shd w:val="clear" w:color="auto" w:fill="auto"/>
            <w:noWrap/>
            <w:vAlign w:val="bottom"/>
            <w:hideMark/>
          </w:tcPr>
          <w:p w14:paraId="33910405" w14:textId="77777777" w:rsidR="00A23F7A" w:rsidRPr="00DD41FC"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5D5405F0" w14:textId="77777777" w:rsidR="00A23F7A" w:rsidRPr="00DD41FC" w:rsidRDefault="00A23F7A" w:rsidP="00B5765E">
            <w:pPr>
              <w:rPr>
                <w:rFonts w:eastAsia="Times New Roman" w:cs="Times New Roman"/>
                <w:lang w:eastAsia="sv-SE"/>
              </w:rPr>
            </w:pPr>
          </w:p>
        </w:tc>
      </w:tr>
      <w:tr w:rsidR="00A23F7A" w:rsidRPr="00DD41FC" w14:paraId="6D36FB0C" w14:textId="77777777" w:rsidTr="00B5765E">
        <w:trPr>
          <w:trHeight w:val="180"/>
        </w:trPr>
        <w:tc>
          <w:tcPr>
            <w:tcW w:w="600" w:type="dxa"/>
            <w:tcBorders>
              <w:top w:val="nil"/>
              <w:left w:val="nil"/>
              <w:bottom w:val="nil"/>
              <w:right w:val="nil"/>
            </w:tcBorders>
            <w:shd w:val="clear" w:color="auto" w:fill="auto"/>
            <w:noWrap/>
            <w:vAlign w:val="bottom"/>
            <w:hideMark/>
          </w:tcPr>
          <w:p w14:paraId="44EBB30B" w14:textId="77777777" w:rsidR="00A23F7A" w:rsidRPr="00DD41FC"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21407B26" w14:textId="77777777" w:rsidR="00A23F7A" w:rsidRPr="00DD41FC"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41C12597" w14:textId="77777777" w:rsidR="00A23F7A" w:rsidRPr="00DD41FC" w:rsidRDefault="00A23F7A" w:rsidP="00B5765E">
            <w:pPr>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29CBE1F5" w14:textId="77777777" w:rsidR="00A23F7A" w:rsidRPr="00DD41FC" w:rsidRDefault="00A23F7A" w:rsidP="00B5765E">
            <w:pPr>
              <w:rPr>
                <w:rFonts w:eastAsia="Times New Roman" w:cs="Times New Roman"/>
                <w:lang w:eastAsia="sv-SE"/>
              </w:rPr>
            </w:pPr>
          </w:p>
        </w:tc>
        <w:tc>
          <w:tcPr>
            <w:tcW w:w="1020" w:type="dxa"/>
            <w:tcBorders>
              <w:top w:val="nil"/>
              <w:left w:val="nil"/>
              <w:bottom w:val="nil"/>
              <w:right w:val="nil"/>
            </w:tcBorders>
            <w:shd w:val="clear" w:color="auto" w:fill="auto"/>
            <w:noWrap/>
            <w:vAlign w:val="bottom"/>
            <w:hideMark/>
          </w:tcPr>
          <w:p w14:paraId="0DA82E27" w14:textId="77777777" w:rsidR="00A23F7A" w:rsidRPr="00DD41FC" w:rsidRDefault="00A23F7A" w:rsidP="00B5765E">
            <w:pPr>
              <w:rPr>
                <w:rFonts w:eastAsia="Times New Roman" w:cs="Times New Roman"/>
                <w:lang w:eastAsia="sv-SE"/>
              </w:rPr>
            </w:pPr>
          </w:p>
        </w:tc>
        <w:tc>
          <w:tcPr>
            <w:tcW w:w="1020" w:type="dxa"/>
            <w:tcBorders>
              <w:top w:val="nil"/>
              <w:left w:val="nil"/>
              <w:bottom w:val="nil"/>
              <w:right w:val="nil"/>
            </w:tcBorders>
            <w:shd w:val="clear" w:color="auto" w:fill="auto"/>
            <w:noWrap/>
            <w:vAlign w:val="bottom"/>
            <w:hideMark/>
          </w:tcPr>
          <w:p w14:paraId="07FF3FD9" w14:textId="77777777" w:rsidR="00A23F7A" w:rsidRPr="00DD41FC"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66412BB7" w14:textId="77777777" w:rsidR="00A23F7A" w:rsidRPr="00DD41FC" w:rsidRDefault="00A23F7A" w:rsidP="00B5765E">
            <w:pPr>
              <w:rPr>
                <w:rFonts w:eastAsia="Times New Roman" w:cs="Times New Roman"/>
                <w:lang w:eastAsia="sv-SE"/>
              </w:rPr>
            </w:pPr>
          </w:p>
        </w:tc>
      </w:tr>
      <w:tr w:rsidR="00A23F7A" w:rsidRPr="00DD41FC" w14:paraId="7ED1216A" w14:textId="77777777" w:rsidTr="00B5765E">
        <w:trPr>
          <w:trHeight w:val="180"/>
        </w:trPr>
        <w:tc>
          <w:tcPr>
            <w:tcW w:w="600" w:type="dxa"/>
            <w:tcBorders>
              <w:top w:val="nil"/>
              <w:left w:val="nil"/>
              <w:bottom w:val="nil"/>
              <w:right w:val="nil"/>
            </w:tcBorders>
            <w:shd w:val="clear" w:color="auto" w:fill="auto"/>
            <w:noWrap/>
            <w:vAlign w:val="bottom"/>
            <w:hideMark/>
          </w:tcPr>
          <w:p w14:paraId="7149E6F4" w14:textId="77777777" w:rsidR="00A23F7A" w:rsidRPr="00DD41FC"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3B2E188D" w14:textId="77777777" w:rsidR="00A23F7A" w:rsidRPr="00DD41FC"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7270A113" w14:textId="77777777" w:rsidR="00A23F7A" w:rsidRPr="00DD41FC" w:rsidRDefault="00A23F7A" w:rsidP="00B5765E">
            <w:pPr>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65E05D85" w14:textId="77777777" w:rsidR="00A23F7A" w:rsidRPr="00DD41FC" w:rsidRDefault="00A23F7A" w:rsidP="00B5765E">
            <w:pPr>
              <w:rPr>
                <w:rFonts w:eastAsia="Times New Roman" w:cs="Times New Roman"/>
                <w:lang w:eastAsia="sv-SE"/>
              </w:rPr>
            </w:pPr>
          </w:p>
        </w:tc>
        <w:tc>
          <w:tcPr>
            <w:tcW w:w="1020" w:type="dxa"/>
            <w:tcBorders>
              <w:top w:val="nil"/>
              <w:left w:val="nil"/>
              <w:bottom w:val="nil"/>
              <w:right w:val="nil"/>
            </w:tcBorders>
            <w:shd w:val="clear" w:color="auto" w:fill="auto"/>
            <w:noWrap/>
            <w:vAlign w:val="bottom"/>
            <w:hideMark/>
          </w:tcPr>
          <w:p w14:paraId="6B70AED3" w14:textId="77777777" w:rsidR="00A23F7A" w:rsidRPr="00DD41FC" w:rsidRDefault="00A23F7A" w:rsidP="00B5765E">
            <w:pPr>
              <w:rPr>
                <w:rFonts w:eastAsia="Times New Roman" w:cs="Times New Roman"/>
                <w:lang w:eastAsia="sv-SE"/>
              </w:rPr>
            </w:pPr>
          </w:p>
        </w:tc>
        <w:tc>
          <w:tcPr>
            <w:tcW w:w="1020" w:type="dxa"/>
            <w:tcBorders>
              <w:top w:val="nil"/>
              <w:left w:val="nil"/>
              <w:bottom w:val="nil"/>
              <w:right w:val="nil"/>
            </w:tcBorders>
            <w:shd w:val="clear" w:color="auto" w:fill="auto"/>
            <w:noWrap/>
            <w:vAlign w:val="bottom"/>
            <w:hideMark/>
          </w:tcPr>
          <w:p w14:paraId="5CEFC9FD" w14:textId="77777777" w:rsidR="00A23F7A" w:rsidRPr="00DD41FC"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7624DA21" w14:textId="77777777" w:rsidR="00A23F7A" w:rsidRPr="00DD41FC" w:rsidRDefault="00A23F7A" w:rsidP="00B5765E">
            <w:pPr>
              <w:rPr>
                <w:rFonts w:eastAsia="Times New Roman" w:cs="Times New Roman"/>
                <w:lang w:eastAsia="sv-SE"/>
              </w:rPr>
            </w:pPr>
          </w:p>
        </w:tc>
      </w:tr>
      <w:tr w:rsidR="00A23F7A" w:rsidRPr="00DD41FC" w14:paraId="39AEF6A2" w14:textId="77777777" w:rsidTr="00B5765E">
        <w:trPr>
          <w:trHeight w:val="180"/>
        </w:trPr>
        <w:tc>
          <w:tcPr>
            <w:tcW w:w="600" w:type="dxa"/>
            <w:tcBorders>
              <w:top w:val="nil"/>
              <w:left w:val="nil"/>
              <w:bottom w:val="nil"/>
              <w:right w:val="nil"/>
            </w:tcBorders>
            <w:shd w:val="clear" w:color="auto" w:fill="auto"/>
            <w:noWrap/>
            <w:vAlign w:val="bottom"/>
            <w:hideMark/>
          </w:tcPr>
          <w:p w14:paraId="1EE06D6C"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w:t>
            </w:r>
          </w:p>
        </w:tc>
        <w:tc>
          <w:tcPr>
            <w:tcW w:w="820" w:type="dxa"/>
            <w:tcBorders>
              <w:top w:val="nil"/>
              <w:left w:val="nil"/>
              <w:bottom w:val="nil"/>
              <w:right w:val="nil"/>
            </w:tcBorders>
            <w:shd w:val="clear" w:color="auto" w:fill="auto"/>
            <w:noWrap/>
            <w:vAlign w:val="bottom"/>
            <w:hideMark/>
          </w:tcPr>
          <w:p w14:paraId="22D297A9"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w:t>
            </w:r>
          </w:p>
        </w:tc>
        <w:tc>
          <w:tcPr>
            <w:tcW w:w="820" w:type="dxa"/>
            <w:tcBorders>
              <w:top w:val="nil"/>
              <w:left w:val="nil"/>
              <w:bottom w:val="nil"/>
              <w:right w:val="nil"/>
            </w:tcBorders>
            <w:shd w:val="clear" w:color="auto" w:fill="auto"/>
            <w:noWrap/>
            <w:vAlign w:val="bottom"/>
            <w:hideMark/>
          </w:tcPr>
          <w:p w14:paraId="0410F68E"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w:t>
            </w:r>
          </w:p>
        </w:tc>
        <w:tc>
          <w:tcPr>
            <w:tcW w:w="940" w:type="dxa"/>
            <w:tcBorders>
              <w:top w:val="nil"/>
              <w:left w:val="nil"/>
              <w:bottom w:val="nil"/>
              <w:right w:val="nil"/>
            </w:tcBorders>
            <w:shd w:val="clear" w:color="auto" w:fill="auto"/>
            <w:noWrap/>
            <w:vAlign w:val="bottom"/>
            <w:hideMark/>
          </w:tcPr>
          <w:p w14:paraId="19CF55FE"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w:t>
            </w:r>
          </w:p>
        </w:tc>
        <w:tc>
          <w:tcPr>
            <w:tcW w:w="1020" w:type="dxa"/>
            <w:tcBorders>
              <w:top w:val="nil"/>
              <w:left w:val="nil"/>
              <w:bottom w:val="nil"/>
              <w:right w:val="nil"/>
            </w:tcBorders>
            <w:shd w:val="clear" w:color="auto" w:fill="auto"/>
            <w:noWrap/>
            <w:vAlign w:val="bottom"/>
            <w:hideMark/>
          </w:tcPr>
          <w:p w14:paraId="4222B1C9"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w:t>
            </w:r>
          </w:p>
        </w:tc>
        <w:tc>
          <w:tcPr>
            <w:tcW w:w="1020" w:type="dxa"/>
            <w:tcBorders>
              <w:top w:val="nil"/>
              <w:left w:val="nil"/>
              <w:bottom w:val="nil"/>
              <w:right w:val="nil"/>
            </w:tcBorders>
            <w:shd w:val="clear" w:color="auto" w:fill="auto"/>
            <w:noWrap/>
            <w:vAlign w:val="bottom"/>
            <w:hideMark/>
          </w:tcPr>
          <w:p w14:paraId="480B54EB"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w:t>
            </w:r>
          </w:p>
        </w:tc>
        <w:tc>
          <w:tcPr>
            <w:tcW w:w="820" w:type="dxa"/>
            <w:tcBorders>
              <w:top w:val="nil"/>
              <w:left w:val="nil"/>
              <w:bottom w:val="nil"/>
              <w:right w:val="nil"/>
            </w:tcBorders>
            <w:shd w:val="clear" w:color="auto" w:fill="auto"/>
            <w:noWrap/>
            <w:vAlign w:val="bottom"/>
            <w:hideMark/>
          </w:tcPr>
          <w:p w14:paraId="75C5A099"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w:t>
            </w:r>
          </w:p>
        </w:tc>
      </w:tr>
      <w:tr w:rsidR="00A23F7A" w:rsidRPr="00DD41FC" w14:paraId="3F43D985" w14:textId="77777777" w:rsidTr="00B5765E">
        <w:trPr>
          <w:trHeight w:val="180"/>
        </w:trPr>
        <w:tc>
          <w:tcPr>
            <w:tcW w:w="600" w:type="dxa"/>
            <w:tcBorders>
              <w:top w:val="nil"/>
              <w:left w:val="nil"/>
              <w:bottom w:val="nil"/>
              <w:right w:val="nil"/>
            </w:tcBorders>
            <w:shd w:val="clear" w:color="auto" w:fill="auto"/>
            <w:noWrap/>
            <w:vAlign w:val="bottom"/>
            <w:hideMark/>
          </w:tcPr>
          <w:p w14:paraId="083871CF"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33 </w:t>
            </w:r>
          </w:p>
        </w:tc>
        <w:tc>
          <w:tcPr>
            <w:tcW w:w="820" w:type="dxa"/>
            <w:tcBorders>
              <w:top w:val="nil"/>
              <w:left w:val="nil"/>
              <w:bottom w:val="nil"/>
              <w:right w:val="nil"/>
            </w:tcBorders>
            <w:shd w:val="clear" w:color="auto" w:fill="auto"/>
            <w:noWrap/>
            <w:vAlign w:val="bottom"/>
            <w:hideMark/>
          </w:tcPr>
          <w:p w14:paraId="7872B437"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14:paraId="63788DA7"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940" w:type="dxa"/>
            <w:tcBorders>
              <w:top w:val="nil"/>
              <w:left w:val="nil"/>
              <w:bottom w:val="nil"/>
              <w:right w:val="nil"/>
            </w:tcBorders>
            <w:shd w:val="clear" w:color="auto" w:fill="auto"/>
            <w:noWrap/>
            <w:vAlign w:val="bottom"/>
            <w:hideMark/>
          </w:tcPr>
          <w:p w14:paraId="22DF1A42"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13 </w:t>
            </w:r>
          </w:p>
        </w:tc>
        <w:tc>
          <w:tcPr>
            <w:tcW w:w="1020" w:type="dxa"/>
            <w:tcBorders>
              <w:top w:val="nil"/>
              <w:left w:val="nil"/>
              <w:bottom w:val="nil"/>
              <w:right w:val="nil"/>
            </w:tcBorders>
            <w:shd w:val="clear" w:color="auto" w:fill="auto"/>
            <w:noWrap/>
            <w:vAlign w:val="bottom"/>
            <w:hideMark/>
          </w:tcPr>
          <w:p w14:paraId="63FF209A"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1020" w:type="dxa"/>
            <w:tcBorders>
              <w:top w:val="nil"/>
              <w:left w:val="nil"/>
              <w:bottom w:val="nil"/>
              <w:right w:val="nil"/>
            </w:tcBorders>
            <w:shd w:val="clear" w:color="auto" w:fill="auto"/>
            <w:noWrap/>
            <w:vAlign w:val="bottom"/>
            <w:hideMark/>
          </w:tcPr>
          <w:p w14:paraId="4D92B0DA"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14:paraId="0F976D2C"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1 134 </w:t>
            </w:r>
          </w:p>
        </w:tc>
      </w:tr>
      <w:tr w:rsidR="00A23F7A" w:rsidRPr="00DD41FC" w14:paraId="5FCDA2E3" w14:textId="77777777" w:rsidTr="00B5765E">
        <w:trPr>
          <w:trHeight w:val="180"/>
        </w:trPr>
        <w:tc>
          <w:tcPr>
            <w:tcW w:w="600" w:type="dxa"/>
            <w:tcBorders>
              <w:top w:val="nil"/>
              <w:left w:val="nil"/>
              <w:bottom w:val="nil"/>
              <w:right w:val="nil"/>
            </w:tcBorders>
            <w:shd w:val="clear" w:color="auto" w:fill="auto"/>
            <w:noWrap/>
            <w:vAlign w:val="bottom"/>
            <w:hideMark/>
          </w:tcPr>
          <w:p w14:paraId="28FCA76C"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w:t>
            </w:r>
          </w:p>
        </w:tc>
        <w:tc>
          <w:tcPr>
            <w:tcW w:w="820" w:type="dxa"/>
            <w:tcBorders>
              <w:top w:val="nil"/>
              <w:left w:val="nil"/>
              <w:bottom w:val="nil"/>
              <w:right w:val="nil"/>
            </w:tcBorders>
            <w:shd w:val="clear" w:color="auto" w:fill="auto"/>
            <w:noWrap/>
            <w:vAlign w:val="bottom"/>
            <w:hideMark/>
          </w:tcPr>
          <w:p w14:paraId="7FAFA77B"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w:t>
            </w:r>
          </w:p>
        </w:tc>
        <w:tc>
          <w:tcPr>
            <w:tcW w:w="820" w:type="dxa"/>
            <w:tcBorders>
              <w:top w:val="nil"/>
              <w:left w:val="nil"/>
              <w:bottom w:val="nil"/>
              <w:right w:val="nil"/>
            </w:tcBorders>
            <w:shd w:val="clear" w:color="auto" w:fill="auto"/>
            <w:noWrap/>
            <w:vAlign w:val="bottom"/>
            <w:hideMark/>
          </w:tcPr>
          <w:p w14:paraId="10B9244E"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w:t>
            </w:r>
          </w:p>
        </w:tc>
        <w:tc>
          <w:tcPr>
            <w:tcW w:w="940" w:type="dxa"/>
            <w:tcBorders>
              <w:top w:val="nil"/>
              <w:left w:val="nil"/>
              <w:bottom w:val="nil"/>
              <w:right w:val="nil"/>
            </w:tcBorders>
            <w:shd w:val="clear" w:color="auto" w:fill="auto"/>
            <w:noWrap/>
            <w:vAlign w:val="bottom"/>
            <w:hideMark/>
          </w:tcPr>
          <w:p w14:paraId="29B27950"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w:t>
            </w:r>
          </w:p>
        </w:tc>
        <w:tc>
          <w:tcPr>
            <w:tcW w:w="1020" w:type="dxa"/>
            <w:tcBorders>
              <w:top w:val="nil"/>
              <w:left w:val="nil"/>
              <w:bottom w:val="nil"/>
              <w:right w:val="nil"/>
            </w:tcBorders>
            <w:shd w:val="clear" w:color="auto" w:fill="auto"/>
            <w:noWrap/>
            <w:vAlign w:val="bottom"/>
            <w:hideMark/>
          </w:tcPr>
          <w:p w14:paraId="3EE4B5A6"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w:t>
            </w:r>
          </w:p>
        </w:tc>
        <w:tc>
          <w:tcPr>
            <w:tcW w:w="1020" w:type="dxa"/>
            <w:tcBorders>
              <w:top w:val="nil"/>
              <w:left w:val="nil"/>
              <w:bottom w:val="nil"/>
              <w:right w:val="nil"/>
            </w:tcBorders>
            <w:shd w:val="clear" w:color="auto" w:fill="auto"/>
            <w:noWrap/>
            <w:vAlign w:val="bottom"/>
            <w:hideMark/>
          </w:tcPr>
          <w:p w14:paraId="671974FF"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w:t>
            </w:r>
          </w:p>
        </w:tc>
        <w:tc>
          <w:tcPr>
            <w:tcW w:w="820" w:type="dxa"/>
            <w:tcBorders>
              <w:top w:val="nil"/>
              <w:left w:val="nil"/>
              <w:bottom w:val="nil"/>
              <w:right w:val="nil"/>
            </w:tcBorders>
            <w:shd w:val="clear" w:color="auto" w:fill="auto"/>
            <w:noWrap/>
            <w:vAlign w:val="bottom"/>
            <w:hideMark/>
          </w:tcPr>
          <w:p w14:paraId="56AA56B8"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w:t>
            </w:r>
          </w:p>
        </w:tc>
      </w:tr>
      <w:tr w:rsidR="00A23F7A" w:rsidRPr="00DD41FC" w14:paraId="0F2D164F" w14:textId="77777777" w:rsidTr="00B5765E">
        <w:trPr>
          <w:trHeight w:val="180"/>
        </w:trPr>
        <w:tc>
          <w:tcPr>
            <w:tcW w:w="600" w:type="dxa"/>
            <w:tcBorders>
              <w:top w:val="nil"/>
              <w:left w:val="nil"/>
              <w:bottom w:val="nil"/>
              <w:right w:val="nil"/>
            </w:tcBorders>
            <w:shd w:val="clear" w:color="auto" w:fill="auto"/>
            <w:noWrap/>
            <w:vAlign w:val="bottom"/>
            <w:hideMark/>
          </w:tcPr>
          <w:p w14:paraId="6EEEDAB2"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218 </w:t>
            </w:r>
          </w:p>
        </w:tc>
        <w:tc>
          <w:tcPr>
            <w:tcW w:w="820" w:type="dxa"/>
            <w:tcBorders>
              <w:top w:val="nil"/>
              <w:left w:val="nil"/>
              <w:bottom w:val="nil"/>
              <w:right w:val="nil"/>
            </w:tcBorders>
            <w:shd w:val="clear" w:color="auto" w:fill="auto"/>
            <w:noWrap/>
            <w:vAlign w:val="bottom"/>
            <w:hideMark/>
          </w:tcPr>
          <w:p w14:paraId="5C48BEA5"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11 </w:t>
            </w:r>
          </w:p>
        </w:tc>
        <w:tc>
          <w:tcPr>
            <w:tcW w:w="820" w:type="dxa"/>
            <w:tcBorders>
              <w:top w:val="nil"/>
              <w:left w:val="nil"/>
              <w:bottom w:val="nil"/>
              <w:right w:val="nil"/>
            </w:tcBorders>
            <w:shd w:val="clear" w:color="auto" w:fill="auto"/>
            <w:noWrap/>
            <w:vAlign w:val="bottom"/>
            <w:hideMark/>
          </w:tcPr>
          <w:p w14:paraId="6DC6B401"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99 </w:t>
            </w:r>
          </w:p>
        </w:tc>
        <w:tc>
          <w:tcPr>
            <w:tcW w:w="940" w:type="dxa"/>
            <w:tcBorders>
              <w:top w:val="nil"/>
              <w:left w:val="nil"/>
              <w:bottom w:val="nil"/>
              <w:right w:val="nil"/>
            </w:tcBorders>
            <w:shd w:val="clear" w:color="auto" w:fill="auto"/>
            <w:noWrap/>
            <w:vAlign w:val="bottom"/>
            <w:hideMark/>
          </w:tcPr>
          <w:p w14:paraId="7AF47210"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2 021 </w:t>
            </w:r>
          </w:p>
        </w:tc>
        <w:tc>
          <w:tcPr>
            <w:tcW w:w="1020" w:type="dxa"/>
            <w:tcBorders>
              <w:top w:val="nil"/>
              <w:left w:val="nil"/>
              <w:bottom w:val="nil"/>
              <w:right w:val="nil"/>
            </w:tcBorders>
            <w:shd w:val="clear" w:color="auto" w:fill="auto"/>
            <w:noWrap/>
            <w:vAlign w:val="bottom"/>
            <w:hideMark/>
          </w:tcPr>
          <w:p w14:paraId="0EC8B8A4"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1020" w:type="dxa"/>
            <w:tcBorders>
              <w:top w:val="nil"/>
              <w:left w:val="nil"/>
              <w:bottom w:val="nil"/>
              <w:right w:val="nil"/>
            </w:tcBorders>
            <w:shd w:val="clear" w:color="auto" w:fill="auto"/>
            <w:noWrap/>
            <w:vAlign w:val="bottom"/>
            <w:hideMark/>
          </w:tcPr>
          <w:p w14:paraId="4560238D"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14:paraId="1440A600"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8 535 </w:t>
            </w:r>
          </w:p>
        </w:tc>
      </w:tr>
      <w:tr w:rsidR="00A23F7A" w:rsidRPr="00DD41FC" w14:paraId="30E32DF3" w14:textId="77777777" w:rsidTr="00B5765E">
        <w:trPr>
          <w:trHeight w:val="180"/>
        </w:trPr>
        <w:tc>
          <w:tcPr>
            <w:tcW w:w="600" w:type="dxa"/>
            <w:tcBorders>
              <w:top w:val="nil"/>
              <w:left w:val="nil"/>
              <w:bottom w:val="nil"/>
              <w:right w:val="nil"/>
            </w:tcBorders>
            <w:shd w:val="clear" w:color="auto" w:fill="auto"/>
            <w:noWrap/>
            <w:vAlign w:val="bottom"/>
            <w:hideMark/>
          </w:tcPr>
          <w:p w14:paraId="4FBD930A"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14:paraId="36BEC545"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14:paraId="4FA2AB5A"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940" w:type="dxa"/>
            <w:tcBorders>
              <w:top w:val="nil"/>
              <w:left w:val="nil"/>
              <w:bottom w:val="nil"/>
              <w:right w:val="nil"/>
            </w:tcBorders>
            <w:shd w:val="clear" w:color="auto" w:fill="auto"/>
            <w:noWrap/>
            <w:vAlign w:val="bottom"/>
            <w:hideMark/>
          </w:tcPr>
          <w:p w14:paraId="2E9479E2"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1020" w:type="dxa"/>
            <w:tcBorders>
              <w:top w:val="nil"/>
              <w:left w:val="nil"/>
              <w:bottom w:val="nil"/>
              <w:right w:val="nil"/>
            </w:tcBorders>
            <w:shd w:val="clear" w:color="auto" w:fill="auto"/>
            <w:noWrap/>
            <w:vAlign w:val="bottom"/>
            <w:hideMark/>
          </w:tcPr>
          <w:p w14:paraId="111492F2"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1020" w:type="dxa"/>
            <w:tcBorders>
              <w:top w:val="nil"/>
              <w:left w:val="nil"/>
              <w:bottom w:val="nil"/>
              <w:right w:val="nil"/>
            </w:tcBorders>
            <w:shd w:val="clear" w:color="auto" w:fill="auto"/>
            <w:noWrap/>
            <w:vAlign w:val="bottom"/>
            <w:hideMark/>
          </w:tcPr>
          <w:p w14:paraId="5D55F819"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14:paraId="461BBB09"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r>
      <w:tr w:rsidR="00A23F7A" w:rsidRPr="00DD41FC" w14:paraId="048B2E9D" w14:textId="77777777" w:rsidTr="00B5765E">
        <w:trPr>
          <w:trHeight w:val="180"/>
        </w:trPr>
        <w:tc>
          <w:tcPr>
            <w:tcW w:w="600" w:type="dxa"/>
            <w:tcBorders>
              <w:top w:val="nil"/>
              <w:left w:val="nil"/>
              <w:bottom w:val="nil"/>
              <w:right w:val="nil"/>
            </w:tcBorders>
            <w:shd w:val="clear" w:color="auto" w:fill="auto"/>
            <w:noWrap/>
            <w:vAlign w:val="bottom"/>
            <w:hideMark/>
          </w:tcPr>
          <w:p w14:paraId="1666896A"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90 </w:t>
            </w:r>
          </w:p>
        </w:tc>
        <w:tc>
          <w:tcPr>
            <w:tcW w:w="820" w:type="dxa"/>
            <w:tcBorders>
              <w:top w:val="nil"/>
              <w:left w:val="nil"/>
              <w:bottom w:val="nil"/>
              <w:right w:val="nil"/>
            </w:tcBorders>
            <w:shd w:val="clear" w:color="auto" w:fill="auto"/>
            <w:noWrap/>
            <w:vAlign w:val="bottom"/>
            <w:hideMark/>
          </w:tcPr>
          <w:p w14:paraId="76B25B94"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14:paraId="3370462F"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940" w:type="dxa"/>
            <w:tcBorders>
              <w:top w:val="nil"/>
              <w:left w:val="nil"/>
              <w:bottom w:val="nil"/>
              <w:right w:val="nil"/>
            </w:tcBorders>
            <w:shd w:val="clear" w:color="auto" w:fill="auto"/>
            <w:noWrap/>
            <w:vAlign w:val="bottom"/>
            <w:hideMark/>
          </w:tcPr>
          <w:p w14:paraId="75415801"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31 </w:t>
            </w:r>
          </w:p>
        </w:tc>
        <w:tc>
          <w:tcPr>
            <w:tcW w:w="1020" w:type="dxa"/>
            <w:tcBorders>
              <w:top w:val="nil"/>
              <w:left w:val="nil"/>
              <w:bottom w:val="nil"/>
              <w:right w:val="nil"/>
            </w:tcBorders>
            <w:shd w:val="clear" w:color="auto" w:fill="auto"/>
            <w:noWrap/>
            <w:vAlign w:val="bottom"/>
            <w:hideMark/>
          </w:tcPr>
          <w:p w14:paraId="66DA23E2"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1020" w:type="dxa"/>
            <w:tcBorders>
              <w:top w:val="nil"/>
              <w:left w:val="nil"/>
              <w:bottom w:val="nil"/>
              <w:right w:val="nil"/>
            </w:tcBorders>
            <w:shd w:val="clear" w:color="auto" w:fill="auto"/>
            <w:noWrap/>
            <w:vAlign w:val="bottom"/>
            <w:hideMark/>
          </w:tcPr>
          <w:p w14:paraId="599F8950"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14:paraId="5863B7B3"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1 312 </w:t>
            </w:r>
          </w:p>
        </w:tc>
      </w:tr>
      <w:tr w:rsidR="00A23F7A" w:rsidRPr="00DD41FC" w14:paraId="0F4A9F96" w14:textId="77777777" w:rsidTr="00B5765E">
        <w:trPr>
          <w:trHeight w:val="180"/>
        </w:trPr>
        <w:tc>
          <w:tcPr>
            <w:tcW w:w="600" w:type="dxa"/>
            <w:tcBorders>
              <w:top w:val="nil"/>
              <w:left w:val="nil"/>
              <w:bottom w:val="nil"/>
              <w:right w:val="nil"/>
            </w:tcBorders>
            <w:shd w:val="clear" w:color="auto" w:fill="auto"/>
            <w:noWrap/>
            <w:vAlign w:val="bottom"/>
            <w:hideMark/>
          </w:tcPr>
          <w:p w14:paraId="6A87F5AE"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8 </w:t>
            </w:r>
          </w:p>
        </w:tc>
        <w:tc>
          <w:tcPr>
            <w:tcW w:w="820" w:type="dxa"/>
            <w:tcBorders>
              <w:top w:val="nil"/>
              <w:left w:val="nil"/>
              <w:bottom w:val="nil"/>
              <w:right w:val="nil"/>
            </w:tcBorders>
            <w:shd w:val="clear" w:color="auto" w:fill="auto"/>
            <w:noWrap/>
            <w:vAlign w:val="bottom"/>
            <w:hideMark/>
          </w:tcPr>
          <w:p w14:paraId="7CE8FA56"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14:paraId="10D8A530"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940" w:type="dxa"/>
            <w:tcBorders>
              <w:top w:val="nil"/>
              <w:left w:val="nil"/>
              <w:bottom w:val="nil"/>
              <w:right w:val="nil"/>
            </w:tcBorders>
            <w:shd w:val="clear" w:color="auto" w:fill="auto"/>
            <w:noWrap/>
            <w:vAlign w:val="bottom"/>
            <w:hideMark/>
          </w:tcPr>
          <w:p w14:paraId="6245E44C"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2 </w:t>
            </w:r>
          </w:p>
        </w:tc>
        <w:tc>
          <w:tcPr>
            <w:tcW w:w="1020" w:type="dxa"/>
            <w:tcBorders>
              <w:top w:val="nil"/>
              <w:left w:val="nil"/>
              <w:bottom w:val="nil"/>
              <w:right w:val="nil"/>
            </w:tcBorders>
            <w:shd w:val="clear" w:color="auto" w:fill="auto"/>
            <w:noWrap/>
            <w:vAlign w:val="bottom"/>
            <w:hideMark/>
          </w:tcPr>
          <w:p w14:paraId="2E542ADA"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1020" w:type="dxa"/>
            <w:tcBorders>
              <w:top w:val="nil"/>
              <w:left w:val="nil"/>
              <w:bottom w:val="nil"/>
              <w:right w:val="nil"/>
            </w:tcBorders>
            <w:shd w:val="clear" w:color="auto" w:fill="auto"/>
            <w:noWrap/>
            <w:vAlign w:val="bottom"/>
            <w:hideMark/>
          </w:tcPr>
          <w:p w14:paraId="6DFCAE9B"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14:paraId="11C3601B"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342 </w:t>
            </w:r>
          </w:p>
        </w:tc>
      </w:tr>
      <w:tr w:rsidR="00A23F7A" w:rsidRPr="00DD41FC" w14:paraId="1B332087" w14:textId="77777777" w:rsidTr="00B5765E">
        <w:trPr>
          <w:trHeight w:val="180"/>
        </w:trPr>
        <w:tc>
          <w:tcPr>
            <w:tcW w:w="600" w:type="dxa"/>
            <w:tcBorders>
              <w:top w:val="nil"/>
              <w:left w:val="nil"/>
              <w:bottom w:val="nil"/>
              <w:right w:val="nil"/>
            </w:tcBorders>
            <w:shd w:val="clear" w:color="auto" w:fill="auto"/>
            <w:noWrap/>
            <w:vAlign w:val="bottom"/>
            <w:hideMark/>
          </w:tcPr>
          <w:p w14:paraId="3CD904AD" w14:textId="77777777" w:rsidR="00A23F7A" w:rsidRPr="00DD41FC" w:rsidRDefault="00A23F7A" w:rsidP="00B5765E">
            <w:pPr>
              <w:jc w:val="right"/>
              <w:rPr>
                <w:rFonts w:ascii="Arial" w:eastAsia="Times New Roman" w:hAnsi="Arial" w:cs="Arial"/>
                <w:sz w:val="14"/>
                <w:szCs w:val="14"/>
                <w:lang w:eastAsia="sv-SE"/>
              </w:rPr>
            </w:pPr>
          </w:p>
        </w:tc>
        <w:tc>
          <w:tcPr>
            <w:tcW w:w="820" w:type="dxa"/>
            <w:tcBorders>
              <w:top w:val="nil"/>
              <w:left w:val="nil"/>
              <w:bottom w:val="nil"/>
              <w:right w:val="nil"/>
            </w:tcBorders>
            <w:shd w:val="clear" w:color="auto" w:fill="auto"/>
            <w:noWrap/>
            <w:vAlign w:val="bottom"/>
            <w:hideMark/>
          </w:tcPr>
          <w:p w14:paraId="6C9529C0" w14:textId="77777777" w:rsidR="00A23F7A" w:rsidRPr="00DD41FC"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316FA0D7" w14:textId="77777777" w:rsidR="00A23F7A" w:rsidRPr="00DD41FC" w:rsidRDefault="00A23F7A" w:rsidP="00B5765E">
            <w:pPr>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227A15C6" w14:textId="77777777" w:rsidR="00A23F7A" w:rsidRPr="00DD41FC" w:rsidRDefault="00A23F7A" w:rsidP="00B5765E">
            <w:pPr>
              <w:rPr>
                <w:rFonts w:eastAsia="Times New Roman" w:cs="Times New Roman"/>
                <w:lang w:eastAsia="sv-SE"/>
              </w:rPr>
            </w:pPr>
          </w:p>
        </w:tc>
        <w:tc>
          <w:tcPr>
            <w:tcW w:w="1020" w:type="dxa"/>
            <w:tcBorders>
              <w:top w:val="nil"/>
              <w:left w:val="nil"/>
              <w:bottom w:val="nil"/>
              <w:right w:val="nil"/>
            </w:tcBorders>
            <w:shd w:val="clear" w:color="auto" w:fill="auto"/>
            <w:noWrap/>
            <w:vAlign w:val="bottom"/>
            <w:hideMark/>
          </w:tcPr>
          <w:p w14:paraId="40A21336" w14:textId="77777777" w:rsidR="00A23F7A" w:rsidRPr="00DD41FC" w:rsidRDefault="00A23F7A" w:rsidP="00B5765E">
            <w:pPr>
              <w:rPr>
                <w:rFonts w:eastAsia="Times New Roman" w:cs="Times New Roman"/>
                <w:lang w:eastAsia="sv-SE"/>
              </w:rPr>
            </w:pPr>
          </w:p>
        </w:tc>
        <w:tc>
          <w:tcPr>
            <w:tcW w:w="1020" w:type="dxa"/>
            <w:tcBorders>
              <w:top w:val="nil"/>
              <w:left w:val="nil"/>
              <w:bottom w:val="nil"/>
              <w:right w:val="nil"/>
            </w:tcBorders>
            <w:shd w:val="clear" w:color="auto" w:fill="auto"/>
            <w:noWrap/>
            <w:vAlign w:val="bottom"/>
            <w:hideMark/>
          </w:tcPr>
          <w:p w14:paraId="24C7E6FF" w14:textId="77777777" w:rsidR="00A23F7A" w:rsidRPr="00DD41FC"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23F57917" w14:textId="77777777" w:rsidR="00A23F7A" w:rsidRPr="00DD41FC" w:rsidRDefault="00A23F7A" w:rsidP="00B5765E">
            <w:pPr>
              <w:rPr>
                <w:rFonts w:eastAsia="Times New Roman" w:cs="Times New Roman"/>
                <w:lang w:eastAsia="sv-SE"/>
              </w:rPr>
            </w:pPr>
          </w:p>
        </w:tc>
      </w:tr>
      <w:tr w:rsidR="00A23F7A" w:rsidRPr="00DD41FC" w14:paraId="02739505" w14:textId="77777777" w:rsidTr="00B5765E">
        <w:trPr>
          <w:trHeight w:val="180"/>
        </w:trPr>
        <w:tc>
          <w:tcPr>
            <w:tcW w:w="600" w:type="dxa"/>
            <w:tcBorders>
              <w:top w:val="nil"/>
              <w:left w:val="nil"/>
              <w:bottom w:val="nil"/>
              <w:right w:val="nil"/>
            </w:tcBorders>
            <w:shd w:val="clear" w:color="auto" w:fill="auto"/>
            <w:noWrap/>
            <w:vAlign w:val="bottom"/>
            <w:hideMark/>
          </w:tcPr>
          <w:p w14:paraId="1373A53A" w14:textId="0FFAE43B"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3</w:t>
            </w:r>
            <w:r w:rsidR="007B1470">
              <w:rPr>
                <w:rFonts w:ascii="Arial" w:eastAsia="Times New Roman" w:hAnsi="Arial" w:cs="Arial"/>
                <w:b/>
                <w:bCs/>
                <w:sz w:val="14"/>
                <w:szCs w:val="14"/>
                <w:lang w:eastAsia="sv-SE"/>
              </w:rPr>
              <w:t>49</w:t>
            </w:r>
            <w:r w:rsidRPr="00DD41FC">
              <w:rPr>
                <w:rFonts w:ascii="Arial" w:eastAsia="Times New Roman" w:hAnsi="Arial" w:cs="Arial"/>
                <w:b/>
                <w:bCs/>
                <w:sz w:val="14"/>
                <w:szCs w:val="14"/>
                <w:lang w:eastAsia="sv-SE"/>
              </w:rPr>
              <w:t xml:space="preserve"> </w:t>
            </w:r>
          </w:p>
        </w:tc>
        <w:tc>
          <w:tcPr>
            <w:tcW w:w="820" w:type="dxa"/>
            <w:tcBorders>
              <w:top w:val="nil"/>
              <w:left w:val="nil"/>
              <w:bottom w:val="nil"/>
              <w:right w:val="nil"/>
            </w:tcBorders>
            <w:shd w:val="clear" w:color="auto" w:fill="auto"/>
            <w:noWrap/>
            <w:vAlign w:val="bottom"/>
            <w:hideMark/>
          </w:tcPr>
          <w:p w14:paraId="56964ECD" w14:textId="5C846C36" w:rsidR="00A23F7A" w:rsidRPr="00DD41FC" w:rsidRDefault="007B1470" w:rsidP="00B5765E">
            <w:pPr>
              <w:jc w:val="right"/>
              <w:rPr>
                <w:rFonts w:ascii="Arial" w:eastAsia="Times New Roman" w:hAnsi="Arial" w:cs="Arial"/>
                <w:b/>
                <w:bCs/>
                <w:sz w:val="14"/>
                <w:szCs w:val="14"/>
                <w:lang w:eastAsia="sv-SE"/>
              </w:rPr>
            </w:pPr>
            <w:r>
              <w:rPr>
                <w:rFonts w:ascii="Arial" w:eastAsia="Times New Roman" w:hAnsi="Arial" w:cs="Arial"/>
                <w:b/>
                <w:bCs/>
                <w:sz w:val="14"/>
                <w:szCs w:val="14"/>
                <w:lang w:eastAsia="sv-SE"/>
              </w:rPr>
              <w:t>11</w:t>
            </w:r>
            <w:r w:rsidR="00A23F7A" w:rsidRPr="00DD41FC">
              <w:rPr>
                <w:rFonts w:ascii="Arial" w:eastAsia="Times New Roman" w:hAnsi="Arial" w:cs="Arial"/>
                <w:b/>
                <w:bCs/>
                <w:sz w:val="14"/>
                <w:szCs w:val="14"/>
                <w:lang w:eastAsia="sv-SE"/>
              </w:rPr>
              <w:t xml:space="preserve"> </w:t>
            </w:r>
          </w:p>
        </w:tc>
        <w:tc>
          <w:tcPr>
            <w:tcW w:w="820" w:type="dxa"/>
            <w:tcBorders>
              <w:top w:val="nil"/>
              <w:left w:val="nil"/>
              <w:bottom w:val="nil"/>
              <w:right w:val="nil"/>
            </w:tcBorders>
            <w:shd w:val="clear" w:color="auto" w:fill="auto"/>
            <w:noWrap/>
            <w:vAlign w:val="bottom"/>
            <w:hideMark/>
          </w:tcPr>
          <w:p w14:paraId="5F59F92B"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99 </w:t>
            </w:r>
          </w:p>
        </w:tc>
        <w:tc>
          <w:tcPr>
            <w:tcW w:w="940" w:type="dxa"/>
            <w:tcBorders>
              <w:top w:val="nil"/>
              <w:left w:val="nil"/>
              <w:bottom w:val="nil"/>
              <w:right w:val="nil"/>
            </w:tcBorders>
            <w:shd w:val="clear" w:color="auto" w:fill="auto"/>
            <w:noWrap/>
            <w:vAlign w:val="bottom"/>
            <w:hideMark/>
          </w:tcPr>
          <w:p w14:paraId="19B8D9A4" w14:textId="181F36C2"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2 06</w:t>
            </w:r>
            <w:r w:rsidR="007B1470">
              <w:rPr>
                <w:rFonts w:ascii="Arial" w:eastAsia="Times New Roman" w:hAnsi="Arial" w:cs="Arial"/>
                <w:b/>
                <w:bCs/>
                <w:sz w:val="14"/>
                <w:szCs w:val="14"/>
                <w:lang w:eastAsia="sv-SE"/>
              </w:rPr>
              <w:t>7</w:t>
            </w:r>
            <w:r w:rsidRPr="00DD41FC">
              <w:rPr>
                <w:rFonts w:ascii="Arial" w:eastAsia="Times New Roman" w:hAnsi="Arial" w:cs="Arial"/>
                <w:b/>
                <w:bCs/>
                <w:sz w:val="14"/>
                <w:szCs w:val="14"/>
                <w:lang w:eastAsia="sv-SE"/>
              </w:rPr>
              <w:t xml:space="preserve"> </w:t>
            </w:r>
          </w:p>
        </w:tc>
        <w:tc>
          <w:tcPr>
            <w:tcW w:w="1020" w:type="dxa"/>
            <w:tcBorders>
              <w:top w:val="nil"/>
              <w:left w:val="nil"/>
              <w:bottom w:val="nil"/>
              <w:right w:val="nil"/>
            </w:tcBorders>
            <w:shd w:val="clear" w:color="auto" w:fill="auto"/>
            <w:noWrap/>
            <w:vAlign w:val="bottom"/>
            <w:hideMark/>
          </w:tcPr>
          <w:p w14:paraId="63821515"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  -  </w:t>
            </w:r>
          </w:p>
        </w:tc>
        <w:tc>
          <w:tcPr>
            <w:tcW w:w="1020" w:type="dxa"/>
            <w:tcBorders>
              <w:top w:val="nil"/>
              <w:left w:val="nil"/>
              <w:bottom w:val="nil"/>
              <w:right w:val="nil"/>
            </w:tcBorders>
            <w:shd w:val="clear" w:color="auto" w:fill="auto"/>
            <w:noWrap/>
            <w:vAlign w:val="bottom"/>
            <w:hideMark/>
          </w:tcPr>
          <w:p w14:paraId="106FC2CA"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  -  </w:t>
            </w:r>
          </w:p>
        </w:tc>
        <w:tc>
          <w:tcPr>
            <w:tcW w:w="820" w:type="dxa"/>
            <w:tcBorders>
              <w:top w:val="nil"/>
              <w:left w:val="nil"/>
              <w:bottom w:val="nil"/>
              <w:right w:val="nil"/>
            </w:tcBorders>
            <w:shd w:val="clear" w:color="auto" w:fill="auto"/>
            <w:noWrap/>
            <w:vAlign w:val="bottom"/>
            <w:hideMark/>
          </w:tcPr>
          <w:p w14:paraId="2A907209" w14:textId="378FA652"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11 </w:t>
            </w:r>
            <w:r w:rsidR="007B1470">
              <w:rPr>
                <w:rFonts w:ascii="Arial" w:eastAsia="Times New Roman" w:hAnsi="Arial" w:cs="Arial"/>
                <w:b/>
                <w:bCs/>
                <w:sz w:val="14"/>
                <w:szCs w:val="14"/>
                <w:lang w:eastAsia="sv-SE"/>
              </w:rPr>
              <w:t>323</w:t>
            </w:r>
            <w:r w:rsidRPr="00DD41FC">
              <w:rPr>
                <w:rFonts w:ascii="Arial" w:eastAsia="Times New Roman" w:hAnsi="Arial" w:cs="Arial"/>
                <w:b/>
                <w:bCs/>
                <w:sz w:val="14"/>
                <w:szCs w:val="14"/>
                <w:lang w:eastAsia="sv-SE"/>
              </w:rPr>
              <w:t xml:space="preserve"> </w:t>
            </w:r>
          </w:p>
        </w:tc>
      </w:tr>
      <w:tr w:rsidR="00A23F7A" w:rsidRPr="00DD41FC" w14:paraId="137D7D26" w14:textId="77777777" w:rsidTr="00B5765E">
        <w:trPr>
          <w:trHeight w:val="180"/>
        </w:trPr>
        <w:tc>
          <w:tcPr>
            <w:tcW w:w="600" w:type="dxa"/>
            <w:tcBorders>
              <w:top w:val="nil"/>
              <w:left w:val="nil"/>
              <w:bottom w:val="nil"/>
              <w:right w:val="nil"/>
            </w:tcBorders>
            <w:shd w:val="clear" w:color="auto" w:fill="auto"/>
            <w:noWrap/>
            <w:vAlign w:val="bottom"/>
            <w:hideMark/>
          </w:tcPr>
          <w:p w14:paraId="27289AD0" w14:textId="77777777" w:rsidR="00A23F7A" w:rsidRPr="00DD41FC" w:rsidRDefault="00A23F7A" w:rsidP="00B5765E">
            <w:pPr>
              <w:jc w:val="right"/>
              <w:rPr>
                <w:rFonts w:ascii="Arial" w:eastAsia="Times New Roman" w:hAnsi="Arial" w:cs="Arial"/>
                <w:b/>
                <w:bCs/>
                <w:sz w:val="14"/>
                <w:szCs w:val="14"/>
                <w:lang w:eastAsia="sv-SE"/>
              </w:rPr>
            </w:pPr>
          </w:p>
        </w:tc>
        <w:tc>
          <w:tcPr>
            <w:tcW w:w="820" w:type="dxa"/>
            <w:tcBorders>
              <w:top w:val="nil"/>
              <w:left w:val="nil"/>
              <w:bottom w:val="nil"/>
              <w:right w:val="nil"/>
            </w:tcBorders>
            <w:shd w:val="clear" w:color="auto" w:fill="auto"/>
            <w:noWrap/>
            <w:vAlign w:val="bottom"/>
            <w:hideMark/>
          </w:tcPr>
          <w:p w14:paraId="5BC7E7AB" w14:textId="77777777" w:rsidR="00A23F7A" w:rsidRPr="00DD41FC"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1F0F6E41" w14:textId="77777777" w:rsidR="00A23F7A" w:rsidRPr="00DD41FC" w:rsidRDefault="00A23F7A" w:rsidP="00B5765E">
            <w:pPr>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2E057301" w14:textId="77777777" w:rsidR="00A23F7A" w:rsidRPr="00DD41FC" w:rsidRDefault="00A23F7A" w:rsidP="00B5765E">
            <w:pPr>
              <w:rPr>
                <w:rFonts w:eastAsia="Times New Roman" w:cs="Times New Roman"/>
                <w:lang w:eastAsia="sv-SE"/>
              </w:rPr>
            </w:pPr>
          </w:p>
        </w:tc>
        <w:tc>
          <w:tcPr>
            <w:tcW w:w="1020" w:type="dxa"/>
            <w:tcBorders>
              <w:top w:val="nil"/>
              <w:left w:val="nil"/>
              <w:bottom w:val="nil"/>
              <w:right w:val="nil"/>
            </w:tcBorders>
            <w:shd w:val="clear" w:color="auto" w:fill="auto"/>
            <w:noWrap/>
            <w:vAlign w:val="bottom"/>
            <w:hideMark/>
          </w:tcPr>
          <w:p w14:paraId="2219BA77" w14:textId="77777777" w:rsidR="00A23F7A" w:rsidRPr="00DD41FC" w:rsidRDefault="00A23F7A" w:rsidP="00B5765E">
            <w:pPr>
              <w:rPr>
                <w:rFonts w:eastAsia="Times New Roman" w:cs="Times New Roman"/>
                <w:lang w:eastAsia="sv-SE"/>
              </w:rPr>
            </w:pPr>
          </w:p>
        </w:tc>
        <w:tc>
          <w:tcPr>
            <w:tcW w:w="1020" w:type="dxa"/>
            <w:tcBorders>
              <w:top w:val="nil"/>
              <w:left w:val="nil"/>
              <w:bottom w:val="nil"/>
              <w:right w:val="nil"/>
            </w:tcBorders>
            <w:shd w:val="clear" w:color="auto" w:fill="auto"/>
            <w:noWrap/>
            <w:vAlign w:val="bottom"/>
            <w:hideMark/>
          </w:tcPr>
          <w:p w14:paraId="50133D8C" w14:textId="77777777" w:rsidR="00A23F7A" w:rsidRPr="00DD41FC"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0D2D074B" w14:textId="77777777" w:rsidR="00A23F7A" w:rsidRPr="00DD41FC" w:rsidRDefault="00A23F7A" w:rsidP="00B5765E">
            <w:pPr>
              <w:rPr>
                <w:rFonts w:eastAsia="Times New Roman" w:cs="Times New Roman"/>
                <w:lang w:eastAsia="sv-SE"/>
              </w:rPr>
            </w:pPr>
          </w:p>
        </w:tc>
      </w:tr>
      <w:tr w:rsidR="00A23F7A" w:rsidRPr="00DD41FC" w14:paraId="498FB9EE" w14:textId="77777777" w:rsidTr="00B5765E">
        <w:trPr>
          <w:trHeight w:val="180"/>
        </w:trPr>
        <w:tc>
          <w:tcPr>
            <w:tcW w:w="600" w:type="dxa"/>
            <w:tcBorders>
              <w:top w:val="nil"/>
              <w:left w:val="nil"/>
              <w:bottom w:val="nil"/>
              <w:right w:val="nil"/>
            </w:tcBorders>
            <w:shd w:val="clear" w:color="auto" w:fill="auto"/>
            <w:noWrap/>
            <w:vAlign w:val="bottom"/>
            <w:hideMark/>
          </w:tcPr>
          <w:p w14:paraId="5036D76C" w14:textId="77777777" w:rsidR="00A23F7A" w:rsidRPr="00DD41FC"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62F3220C" w14:textId="77777777" w:rsidR="00A23F7A" w:rsidRPr="00DD41FC" w:rsidRDefault="00A23F7A" w:rsidP="00B5765E">
            <w:pPr>
              <w:jc w:val="right"/>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246E2211" w14:textId="77777777" w:rsidR="00A23F7A" w:rsidRPr="00DD41FC" w:rsidRDefault="00A23F7A" w:rsidP="00B5765E">
            <w:pPr>
              <w:jc w:val="right"/>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301DBBBF" w14:textId="77777777" w:rsidR="00A23F7A" w:rsidRPr="00DD41FC" w:rsidRDefault="00A23F7A" w:rsidP="00B5765E">
            <w:pPr>
              <w:jc w:val="right"/>
              <w:rPr>
                <w:rFonts w:eastAsia="Times New Roman" w:cs="Times New Roman"/>
                <w:lang w:eastAsia="sv-SE"/>
              </w:rPr>
            </w:pPr>
          </w:p>
        </w:tc>
        <w:tc>
          <w:tcPr>
            <w:tcW w:w="1020" w:type="dxa"/>
            <w:tcBorders>
              <w:top w:val="nil"/>
              <w:left w:val="nil"/>
              <w:bottom w:val="nil"/>
              <w:right w:val="nil"/>
            </w:tcBorders>
            <w:shd w:val="clear" w:color="auto" w:fill="auto"/>
            <w:noWrap/>
            <w:vAlign w:val="bottom"/>
            <w:hideMark/>
          </w:tcPr>
          <w:p w14:paraId="7FB8527E" w14:textId="77777777" w:rsidR="00A23F7A" w:rsidRPr="00DD41FC" w:rsidRDefault="00A23F7A" w:rsidP="00B5765E">
            <w:pPr>
              <w:jc w:val="right"/>
              <w:rPr>
                <w:rFonts w:eastAsia="Times New Roman" w:cs="Times New Roman"/>
                <w:lang w:eastAsia="sv-SE"/>
              </w:rPr>
            </w:pPr>
          </w:p>
        </w:tc>
        <w:tc>
          <w:tcPr>
            <w:tcW w:w="1020" w:type="dxa"/>
            <w:tcBorders>
              <w:top w:val="nil"/>
              <w:left w:val="nil"/>
              <w:bottom w:val="nil"/>
              <w:right w:val="nil"/>
            </w:tcBorders>
            <w:shd w:val="clear" w:color="auto" w:fill="auto"/>
            <w:noWrap/>
            <w:vAlign w:val="bottom"/>
            <w:hideMark/>
          </w:tcPr>
          <w:p w14:paraId="5D41B03F" w14:textId="77777777" w:rsidR="00A23F7A" w:rsidRPr="00DD41FC" w:rsidRDefault="00A23F7A" w:rsidP="00B5765E">
            <w:pPr>
              <w:jc w:val="right"/>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3C13401F" w14:textId="77777777" w:rsidR="00A23F7A" w:rsidRPr="00DD41FC" w:rsidRDefault="00A23F7A" w:rsidP="00B5765E">
            <w:pPr>
              <w:jc w:val="right"/>
              <w:rPr>
                <w:rFonts w:eastAsia="Times New Roman" w:cs="Times New Roman"/>
                <w:lang w:eastAsia="sv-SE"/>
              </w:rPr>
            </w:pPr>
          </w:p>
        </w:tc>
      </w:tr>
      <w:tr w:rsidR="00A23F7A" w:rsidRPr="00DD41FC" w14:paraId="7FB00ABA" w14:textId="77777777" w:rsidTr="00B5765E">
        <w:trPr>
          <w:trHeight w:val="180"/>
        </w:trPr>
        <w:tc>
          <w:tcPr>
            <w:tcW w:w="600" w:type="dxa"/>
            <w:tcBorders>
              <w:top w:val="nil"/>
              <w:left w:val="nil"/>
              <w:bottom w:val="single" w:sz="4" w:space="0" w:color="auto"/>
              <w:right w:val="nil"/>
            </w:tcBorders>
            <w:shd w:val="clear" w:color="auto" w:fill="auto"/>
            <w:noWrap/>
            <w:vAlign w:val="bottom"/>
            <w:hideMark/>
          </w:tcPr>
          <w:p w14:paraId="29DCC30B"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416 </w:t>
            </w:r>
          </w:p>
        </w:tc>
        <w:tc>
          <w:tcPr>
            <w:tcW w:w="820" w:type="dxa"/>
            <w:tcBorders>
              <w:top w:val="nil"/>
              <w:left w:val="nil"/>
              <w:bottom w:val="single" w:sz="4" w:space="0" w:color="auto"/>
              <w:right w:val="nil"/>
            </w:tcBorders>
            <w:shd w:val="clear" w:color="auto" w:fill="auto"/>
            <w:noWrap/>
            <w:vAlign w:val="bottom"/>
            <w:hideMark/>
          </w:tcPr>
          <w:p w14:paraId="15333FD6"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79 </w:t>
            </w:r>
          </w:p>
        </w:tc>
        <w:tc>
          <w:tcPr>
            <w:tcW w:w="820" w:type="dxa"/>
            <w:tcBorders>
              <w:top w:val="nil"/>
              <w:left w:val="nil"/>
              <w:bottom w:val="single" w:sz="4" w:space="0" w:color="auto"/>
              <w:right w:val="nil"/>
            </w:tcBorders>
            <w:shd w:val="clear" w:color="auto" w:fill="auto"/>
            <w:noWrap/>
            <w:vAlign w:val="bottom"/>
            <w:hideMark/>
          </w:tcPr>
          <w:p w14:paraId="6A24A91D"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106 </w:t>
            </w:r>
          </w:p>
        </w:tc>
        <w:tc>
          <w:tcPr>
            <w:tcW w:w="940" w:type="dxa"/>
            <w:tcBorders>
              <w:top w:val="nil"/>
              <w:left w:val="nil"/>
              <w:bottom w:val="single" w:sz="4" w:space="0" w:color="auto"/>
              <w:right w:val="nil"/>
            </w:tcBorders>
            <w:shd w:val="clear" w:color="auto" w:fill="auto"/>
            <w:noWrap/>
            <w:vAlign w:val="bottom"/>
            <w:hideMark/>
          </w:tcPr>
          <w:p w14:paraId="1B78BC77"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2 077 </w:t>
            </w:r>
          </w:p>
        </w:tc>
        <w:tc>
          <w:tcPr>
            <w:tcW w:w="1020" w:type="dxa"/>
            <w:tcBorders>
              <w:top w:val="nil"/>
              <w:left w:val="nil"/>
              <w:bottom w:val="single" w:sz="4" w:space="0" w:color="auto"/>
              <w:right w:val="nil"/>
            </w:tcBorders>
            <w:shd w:val="clear" w:color="auto" w:fill="auto"/>
            <w:noWrap/>
            <w:vAlign w:val="bottom"/>
            <w:hideMark/>
          </w:tcPr>
          <w:p w14:paraId="01E2EF89"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  -  </w:t>
            </w:r>
          </w:p>
        </w:tc>
        <w:tc>
          <w:tcPr>
            <w:tcW w:w="1020" w:type="dxa"/>
            <w:tcBorders>
              <w:top w:val="nil"/>
              <w:left w:val="nil"/>
              <w:bottom w:val="single" w:sz="4" w:space="0" w:color="auto"/>
              <w:right w:val="nil"/>
            </w:tcBorders>
            <w:shd w:val="clear" w:color="auto" w:fill="auto"/>
            <w:noWrap/>
            <w:vAlign w:val="bottom"/>
            <w:hideMark/>
          </w:tcPr>
          <w:p w14:paraId="7A0C0720"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  -  </w:t>
            </w:r>
          </w:p>
        </w:tc>
        <w:tc>
          <w:tcPr>
            <w:tcW w:w="820" w:type="dxa"/>
            <w:tcBorders>
              <w:top w:val="nil"/>
              <w:left w:val="nil"/>
              <w:bottom w:val="single" w:sz="4" w:space="0" w:color="auto"/>
              <w:right w:val="nil"/>
            </w:tcBorders>
            <w:shd w:val="clear" w:color="auto" w:fill="auto"/>
            <w:noWrap/>
            <w:vAlign w:val="bottom"/>
            <w:hideMark/>
          </w:tcPr>
          <w:p w14:paraId="3A7A44D9"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14 958 </w:t>
            </w:r>
          </w:p>
        </w:tc>
      </w:tr>
      <w:tr w:rsidR="00A23F7A" w:rsidRPr="00DD41FC" w14:paraId="0A28CC4F" w14:textId="77777777" w:rsidTr="00B5765E">
        <w:trPr>
          <w:trHeight w:val="180"/>
        </w:trPr>
        <w:tc>
          <w:tcPr>
            <w:tcW w:w="600" w:type="dxa"/>
            <w:tcBorders>
              <w:top w:val="nil"/>
              <w:left w:val="nil"/>
              <w:bottom w:val="nil"/>
              <w:right w:val="nil"/>
            </w:tcBorders>
            <w:shd w:val="clear" w:color="auto" w:fill="auto"/>
            <w:noWrap/>
            <w:vAlign w:val="bottom"/>
            <w:hideMark/>
          </w:tcPr>
          <w:p w14:paraId="1F986FDE" w14:textId="77777777" w:rsidR="00A23F7A" w:rsidRPr="00DD41FC" w:rsidRDefault="00A23F7A" w:rsidP="00B5765E">
            <w:pPr>
              <w:jc w:val="right"/>
              <w:rPr>
                <w:rFonts w:ascii="Arial" w:eastAsia="Times New Roman" w:hAnsi="Arial" w:cs="Arial"/>
                <w:b/>
                <w:bCs/>
                <w:sz w:val="14"/>
                <w:szCs w:val="14"/>
                <w:lang w:eastAsia="sv-SE"/>
              </w:rPr>
            </w:pPr>
          </w:p>
        </w:tc>
        <w:tc>
          <w:tcPr>
            <w:tcW w:w="820" w:type="dxa"/>
            <w:tcBorders>
              <w:top w:val="nil"/>
              <w:left w:val="nil"/>
              <w:bottom w:val="nil"/>
              <w:right w:val="nil"/>
            </w:tcBorders>
            <w:shd w:val="clear" w:color="auto" w:fill="auto"/>
            <w:noWrap/>
            <w:vAlign w:val="bottom"/>
            <w:hideMark/>
          </w:tcPr>
          <w:p w14:paraId="36085983" w14:textId="77777777" w:rsidR="00A23F7A" w:rsidRPr="00DD41FC"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795EC377" w14:textId="77777777" w:rsidR="00A23F7A" w:rsidRPr="00DD41FC" w:rsidRDefault="00A23F7A" w:rsidP="00B5765E">
            <w:pPr>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437D9402" w14:textId="77777777" w:rsidR="00A23F7A" w:rsidRPr="00DD41FC" w:rsidRDefault="00A23F7A" w:rsidP="00B5765E">
            <w:pPr>
              <w:rPr>
                <w:rFonts w:eastAsia="Times New Roman" w:cs="Times New Roman"/>
                <w:lang w:eastAsia="sv-SE"/>
              </w:rPr>
            </w:pPr>
          </w:p>
        </w:tc>
        <w:tc>
          <w:tcPr>
            <w:tcW w:w="1020" w:type="dxa"/>
            <w:tcBorders>
              <w:top w:val="nil"/>
              <w:left w:val="nil"/>
              <w:bottom w:val="nil"/>
              <w:right w:val="nil"/>
            </w:tcBorders>
            <w:shd w:val="clear" w:color="auto" w:fill="auto"/>
            <w:noWrap/>
            <w:vAlign w:val="bottom"/>
            <w:hideMark/>
          </w:tcPr>
          <w:p w14:paraId="43A3DA3B" w14:textId="77777777" w:rsidR="00A23F7A" w:rsidRPr="00DD41FC" w:rsidRDefault="00A23F7A" w:rsidP="00B5765E">
            <w:pPr>
              <w:rPr>
                <w:rFonts w:eastAsia="Times New Roman" w:cs="Times New Roman"/>
                <w:lang w:eastAsia="sv-SE"/>
              </w:rPr>
            </w:pPr>
          </w:p>
        </w:tc>
        <w:tc>
          <w:tcPr>
            <w:tcW w:w="1020" w:type="dxa"/>
            <w:tcBorders>
              <w:top w:val="nil"/>
              <w:left w:val="nil"/>
              <w:bottom w:val="nil"/>
              <w:right w:val="nil"/>
            </w:tcBorders>
            <w:shd w:val="clear" w:color="auto" w:fill="auto"/>
            <w:noWrap/>
            <w:vAlign w:val="bottom"/>
            <w:hideMark/>
          </w:tcPr>
          <w:p w14:paraId="7FF7EA89" w14:textId="77777777" w:rsidR="00A23F7A" w:rsidRPr="00DD41FC"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64ED998E" w14:textId="77777777" w:rsidR="00A23F7A" w:rsidRPr="00DD41FC" w:rsidRDefault="00A23F7A" w:rsidP="00B5765E">
            <w:pPr>
              <w:rPr>
                <w:rFonts w:eastAsia="Times New Roman" w:cs="Times New Roman"/>
                <w:lang w:eastAsia="sv-SE"/>
              </w:rPr>
            </w:pPr>
          </w:p>
        </w:tc>
      </w:tr>
    </w:tbl>
    <w:p w14:paraId="5A329F81" w14:textId="77777777" w:rsidR="00A23F7A" w:rsidRDefault="00A23F7A" w:rsidP="00B5765E"/>
    <w:p w14:paraId="631E0987" w14:textId="77777777" w:rsidR="00A23F7A" w:rsidRDefault="00A23F7A">
      <w:r>
        <w:br w:type="page"/>
      </w:r>
    </w:p>
    <w:tbl>
      <w:tblPr>
        <w:tblW w:w="7480" w:type="dxa"/>
        <w:tblCellMar>
          <w:left w:w="70" w:type="dxa"/>
          <w:right w:w="70" w:type="dxa"/>
        </w:tblCellMar>
        <w:tblLook w:val="04A0" w:firstRow="1" w:lastRow="0" w:firstColumn="1" w:lastColumn="0" w:noHBand="0" w:noVBand="1"/>
      </w:tblPr>
      <w:tblGrid>
        <w:gridCol w:w="4660"/>
        <w:gridCol w:w="940"/>
        <w:gridCol w:w="940"/>
        <w:gridCol w:w="940"/>
      </w:tblGrid>
      <w:tr w:rsidR="00A23F7A" w:rsidRPr="00DD41FC" w14:paraId="08F404E6" w14:textId="77777777" w:rsidTr="00B5765E">
        <w:trPr>
          <w:trHeight w:val="180"/>
        </w:trPr>
        <w:tc>
          <w:tcPr>
            <w:tcW w:w="4660" w:type="dxa"/>
            <w:tcBorders>
              <w:top w:val="nil"/>
              <w:left w:val="nil"/>
              <w:bottom w:val="nil"/>
              <w:right w:val="nil"/>
            </w:tcBorders>
            <w:shd w:val="clear" w:color="auto" w:fill="auto"/>
            <w:noWrap/>
            <w:vAlign w:val="bottom"/>
            <w:hideMark/>
          </w:tcPr>
          <w:p w14:paraId="12606EF1" w14:textId="77777777" w:rsidR="00A23F7A" w:rsidRPr="00DD41FC" w:rsidRDefault="00A23F7A" w:rsidP="00B5765E">
            <w:pPr>
              <w:rPr>
                <w:rFonts w:eastAsia="Times New Roman" w:cs="Times New Roman"/>
                <w:sz w:val="24"/>
                <w:szCs w:val="24"/>
                <w:lang w:eastAsia="sv-SE"/>
              </w:rPr>
            </w:pPr>
          </w:p>
        </w:tc>
        <w:tc>
          <w:tcPr>
            <w:tcW w:w="940" w:type="dxa"/>
            <w:tcBorders>
              <w:top w:val="nil"/>
              <w:left w:val="nil"/>
              <w:bottom w:val="nil"/>
              <w:right w:val="nil"/>
            </w:tcBorders>
            <w:shd w:val="clear" w:color="auto" w:fill="auto"/>
            <w:noWrap/>
            <w:vAlign w:val="bottom"/>
            <w:hideMark/>
          </w:tcPr>
          <w:p w14:paraId="188CC070" w14:textId="77777777" w:rsidR="00A23F7A" w:rsidRPr="00DD41FC" w:rsidRDefault="00A23F7A" w:rsidP="00B5765E">
            <w:pPr>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6ABF3498" w14:textId="77777777" w:rsidR="00A23F7A" w:rsidRPr="00DD41FC" w:rsidRDefault="00A23F7A" w:rsidP="00B5765E">
            <w:pPr>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445195FE" w14:textId="77777777" w:rsidR="00A23F7A" w:rsidRPr="00DD41FC" w:rsidRDefault="00A23F7A" w:rsidP="00B5765E">
            <w:pPr>
              <w:rPr>
                <w:rFonts w:eastAsia="Times New Roman" w:cs="Times New Roman"/>
                <w:lang w:eastAsia="sv-SE"/>
              </w:rPr>
            </w:pPr>
          </w:p>
        </w:tc>
      </w:tr>
      <w:tr w:rsidR="00A23F7A" w:rsidRPr="00DD41FC" w14:paraId="5101D99E" w14:textId="77777777" w:rsidTr="00B5765E">
        <w:trPr>
          <w:trHeight w:val="210"/>
        </w:trPr>
        <w:tc>
          <w:tcPr>
            <w:tcW w:w="4660" w:type="dxa"/>
            <w:tcBorders>
              <w:top w:val="nil"/>
              <w:left w:val="nil"/>
              <w:bottom w:val="single" w:sz="4" w:space="0" w:color="auto"/>
              <w:right w:val="nil"/>
            </w:tcBorders>
            <w:shd w:val="clear" w:color="auto" w:fill="auto"/>
            <w:noWrap/>
            <w:vAlign w:val="bottom"/>
            <w:hideMark/>
          </w:tcPr>
          <w:p w14:paraId="146C93F2" w14:textId="77777777" w:rsidR="00A23F7A" w:rsidRPr="00DD41FC" w:rsidRDefault="00A23F7A" w:rsidP="00B5765E">
            <w:pPr>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KULTURDEPARTEMENTET</w:t>
            </w:r>
          </w:p>
        </w:tc>
        <w:tc>
          <w:tcPr>
            <w:tcW w:w="940" w:type="dxa"/>
            <w:tcBorders>
              <w:top w:val="nil"/>
              <w:left w:val="nil"/>
              <w:bottom w:val="single" w:sz="4" w:space="0" w:color="auto"/>
              <w:right w:val="nil"/>
            </w:tcBorders>
            <w:shd w:val="clear" w:color="auto" w:fill="auto"/>
            <w:noWrap/>
            <w:vAlign w:val="bottom"/>
            <w:hideMark/>
          </w:tcPr>
          <w:p w14:paraId="24745AB8"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940" w:type="dxa"/>
            <w:tcBorders>
              <w:top w:val="nil"/>
              <w:left w:val="nil"/>
              <w:bottom w:val="single" w:sz="4" w:space="0" w:color="auto"/>
              <w:right w:val="nil"/>
            </w:tcBorders>
            <w:shd w:val="clear" w:color="auto" w:fill="auto"/>
            <w:noWrap/>
            <w:vAlign w:val="bottom"/>
            <w:hideMark/>
          </w:tcPr>
          <w:p w14:paraId="1EC91A57"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940" w:type="dxa"/>
            <w:tcBorders>
              <w:top w:val="nil"/>
              <w:left w:val="nil"/>
              <w:bottom w:val="single" w:sz="4" w:space="0" w:color="auto"/>
              <w:right w:val="nil"/>
            </w:tcBorders>
            <w:shd w:val="clear" w:color="auto" w:fill="auto"/>
            <w:noWrap/>
            <w:vAlign w:val="bottom"/>
            <w:hideMark/>
          </w:tcPr>
          <w:p w14:paraId="240438C0"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r>
      <w:tr w:rsidR="00A23F7A" w:rsidRPr="00DD41FC" w14:paraId="4DDA854C" w14:textId="77777777" w:rsidTr="00B5765E">
        <w:trPr>
          <w:trHeight w:val="180"/>
        </w:trPr>
        <w:tc>
          <w:tcPr>
            <w:tcW w:w="4660" w:type="dxa"/>
            <w:tcBorders>
              <w:top w:val="nil"/>
              <w:left w:val="nil"/>
              <w:bottom w:val="single" w:sz="4" w:space="0" w:color="auto"/>
              <w:right w:val="nil"/>
            </w:tcBorders>
            <w:shd w:val="clear" w:color="auto" w:fill="auto"/>
            <w:noWrap/>
            <w:vAlign w:val="bottom"/>
            <w:hideMark/>
          </w:tcPr>
          <w:p w14:paraId="4F066142"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940" w:type="dxa"/>
            <w:tcBorders>
              <w:top w:val="nil"/>
              <w:left w:val="nil"/>
              <w:bottom w:val="single" w:sz="4" w:space="0" w:color="auto"/>
              <w:right w:val="nil"/>
            </w:tcBorders>
            <w:shd w:val="clear" w:color="auto" w:fill="auto"/>
            <w:noWrap/>
            <w:vAlign w:val="bottom"/>
            <w:hideMark/>
          </w:tcPr>
          <w:p w14:paraId="42CDF92B"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940" w:type="dxa"/>
            <w:tcBorders>
              <w:top w:val="nil"/>
              <w:left w:val="nil"/>
              <w:bottom w:val="single" w:sz="4" w:space="0" w:color="auto"/>
              <w:right w:val="nil"/>
            </w:tcBorders>
            <w:shd w:val="clear" w:color="auto" w:fill="auto"/>
            <w:noWrap/>
            <w:vAlign w:val="bottom"/>
            <w:hideMark/>
          </w:tcPr>
          <w:p w14:paraId="72DCB871"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940" w:type="dxa"/>
            <w:tcBorders>
              <w:top w:val="nil"/>
              <w:left w:val="nil"/>
              <w:bottom w:val="single" w:sz="4" w:space="0" w:color="auto"/>
              <w:right w:val="nil"/>
            </w:tcBorders>
            <w:shd w:val="clear" w:color="auto" w:fill="auto"/>
            <w:noWrap/>
            <w:vAlign w:val="bottom"/>
            <w:hideMark/>
          </w:tcPr>
          <w:p w14:paraId="189CAE61"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r>
      <w:tr w:rsidR="00A23F7A" w:rsidRPr="00DD41FC" w14:paraId="5A043A9C" w14:textId="77777777" w:rsidTr="00B5765E">
        <w:trPr>
          <w:trHeight w:val="180"/>
        </w:trPr>
        <w:tc>
          <w:tcPr>
            <w:tcW w:w="4660" w:type="dxa"/>
            <w:tcBorders>
              <w:top w:val="nil"/>
              <w:left w:val="nil"/>
              <w:bottom w:val="nil"/>
              <w:right w:val="nil"/>
            </w:tcBorders>
            <w:shd w:val="clear" w:color="auto" w:fill="auto"/>
            <w:noWrap/>
            <w:vAlign w:val="bottom"/>
            <w:hideMark/>
          </w:tcPr>
          <w:p w14:paraId="53388814"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Kommitténs benämning</w:t>
            </w:r>
          </w:p>
        </w:tc>
        <w:tc>
          <w:tcPr>
            <w:tcW w:w="1880" w:type="dxa"/>
            <w:gridSpan w:val="2"/>
            <w:tcBorders>
              <w:top w:val="nil"/>
              <w:left w:val="nil"/>
              <w:bottom w:val="nil"/>
              <w:right w:val="nil"/>
            </w:tcBorders>
            <w:shd w:val="clear" w:color="auto" w:fill="auto"/>
            <w:noWrap/>
            <w:vAlign w:val="bottom"/>
            <w:hideMark/>
          </w:tcPr>
          <w:p w14:paraId="3AC94E71" w14:textId="77777777" w:rsidR="00A23F7A" w:rsidRPr="00DD41FC" w:rsidRDefault="00A23F7A" w:rsidP="00B5765E">
            <w:pPr>
              <w:rPr>
                <w:rFonts w:ascii="Arial" w:eastAsia="Times New Roman" w:hAnsi="Arial" w:cs="Arial"/>
                <w:sz w:val="14"/>
                <w:szCs w:val="14"/>
                <w:u w:val="single"/>
                <w:lang w:eastAsia="sv-SE"/>
              </w:rPr>
            </w:pPr>
            <w:r w:rsidRPr="00DD41FC">
              <w:rPr>
                <w:rFonts w:ascii="Arial" w:eastAsia="Times New Roman" w:hAnsi="Arial" w:cs="Arial"/>
                <w:sz w:val="14"/>
                <w:szCs w:val="14"/>
                <w:u w:val="single"/>
                <w:lang w:eastAsia="sv-SE"/>
              </w:rPr>
              <w:t xml:space="preserve">Utgifter (i tusental kronor) </w:t>
            </w:r>
          </w:p>
        </w:tc>
        <w:tc>
          <w:tcPr>
            <w:tcW w:w="940" w:type="dxa"/>
            <w:tcBorders>
              <w:top w:val="nil"/>
              <w:left w:val="nil"/>
              <w:bottom w:val="nil"/>
              <w:right w:val="nil"/>
            </w:tcBorders>
            <w:shd w:val="clear" w:color="auto" w:fill="auto"/>
            <w:noWrap/>
            <w:vAlign w:val="bottom"/>
            <w:hideMark/>
          </w:tcPr>
          <w:p w14:paraId="57D32376" w14:textId="77777777" w:rsidR="00A23F7A" w:rsidRPr="00DD41FC" w:rsidRDefault="00A23F7A" w:rsidP="00B5765E">
            <w:pPr>
              <w:rPr>
                <w:rFonts w:ascii="Arial" w:eastAsia="Times New Roman" w:hAnsi="Arial" w:cs="Arial"/>
                <w:sz w:val="14"/>
                <w:szCs w:val="14"/>
                <w:u w:val="single"/>
                <w:lang w:eastAsia="sv-SE"/>
              </w:rPr>
            </w:pPr>
          </w:p>
        </w:tc>
      </w:tr>
      <w:tr w:rsidR="00A23F7A" w:rsidRPr="00DD41FC" w14:paraId="59D7CF52" w14:textId="77777777" w:rsidTr="00B5765E">
        <w:trPr>
          <w:trHeight w:val="180"/>
        </w:trPr>
        <w:tc>
          <w:tcPr>
            <w:tcW w:w="4660" w:type="dxa"/>
            <w:tcBorders>
              <w:top w:val="nil"/>
              <w:left w:val="nil"/>
              <w:bottom w:val="nil"/>
              <w:right w:val="nil"/>
            </w:tcBorders>
            <w:shd w:val="clear" w:color="auto" w:fill="auto"/>
            <w:noWrap/>
            <w:vAlign w:val="bottom"/>
            <w:hideMark/>
          </w:tcPr>
          <w:p w14:paraId="6F495D38" w14:textId="77777777" w:rsidR="00A23F7A" w:rsidRPr="00DD41FC" w:rsidRDefault="00A23F7A" w:rsidP="00B5765E">
            <w:pPr>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6C8A126B"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t.o.m.</w:t>
            </w:r>
          </w:p>
        </w:tc>
        <w:tc>
          <w:tcPr>
            <w:tcW w:w="1880" w:type="dxa"/>
            <w:gridSpan w:val="2"/>
            <w:tcBorders>
              <w:top w:val="nil"/>
              <w:left w:val="nil"/>
              <w:bottom w:val="nil"/>
              <w:right w:val="nil"/>
            </w:tcBorders>
            <w:shd w:val="clear" w:color="auto" w:fill="auto"/>
            <w:noWrap/>
            <w:vAlign w:val="bottom"/>
            <w:hideMark/>
          </w:tcPr>
          <w:p w14:paraId="07F1946D" w14:textId="77777777" w:rsidR="00A23F7A" w:rsidRPr="00DD41FC" w:rsidRDefault="00A23F7A" w:rsidP="00B5765E">
            <w:pPr>
              <w:rPr>
                <w:rFonts w:ascii="Arial" w:eastAsia="Times New Roman" w:hAnsi="Arial" w:cs="Arial"/>
                <w:sz w:val="14"/>
                <w:szCs w:val="14"/>
                <w:u w:val="single"/>
                <w:lang w:eastAsia="sv-SE"/>
              </w:rPr>
            </w:pPr>
            <w:r w:rsidRPr="00DD41FC">
              <w:rPr>
                <w:rFonts w:ascii="Arial" w:eastAsia="Times New Roman" w:hAnsi="Arial" w:cs="Arial"/>
                <w:sz w:val="14"/>
                <w:szCs w:val="14"/>
                <w:u w:val="single"/>
                <w:lang w:eastAsia="sv-SE"/>
              </w:rPr>
              <w:t>2019-01-01--2019-12-31</w:t>
            </w:r>
          </w:p>
        </w:tc>
      </w:tr>
      <w:tr w:rsidR="00A23F7A" w:rsidRPr="00DD41FC" w14:paraId="36AA5A9B" w14:textId="77777777" w:rsidTr="00B5765E">
        <w:trPr>
          <w:trHeight w:val="180"/>
        </w:trPr>
        <w:tc>
          <w:tcPr>
            <w:tcW w:w="4660" w:type="dxa"/>
            <w:tcBorders>
              <w:top w:val="nil"/>
              <w:left w:val="nil"/>
              <w:bottom w:val="nil"/>
              <w:right w:val="nil"/>
            </w:tcBorders>
            <w:shd w:val="clear" w:color="auto" w:fill="auto"/>
            <w:noWrap/>
            <w:vAlign w:val="bottom"/>
            <w:hideMark/>
          </w:tcPr>
          <w:p w14:paraId="47395FB2" w14:textId="77777777" w:rsidR="00A23F7A" w:rsidRPr="00DD41FC" w:rsidRDefault="00A23F7A" w:rsidP="00B5765E">
            <w:pPr>
              <w:rPr>
                <w:rFonts w:ascii="Arial" w:eastAsia="Times New Roman" w:hAnsi="Arial" w:cs="Arial"/>
                <w:sz w:val="14"/>
                <w:szCs w:val="14"/>
                <w:u w:val="single"/>
                <w:lang w:eastAsia="sv-SE"/>
              </w:rPr>
            </w:pPr>
          </w:p>
        </w:tc>
        <w:tc>
          <w:tcPr>
            <w:tcW w:w="940" w:type="dxa"/>
            <w:tcBorders>
              <w:top w:val="nil"/>
              <w:left w:val="nil"/>
              <w:bottom w:val="nil"/>
              <w:right w:val="nil"/>
            </w:tcBorders>
            <w:shd w:val="clear" w:color="auto" w:fill="auto"/>
            <w:noWrap/>
            <w:vAlign w:val="bottom"/>
            <w:hideMark/>
          </w:tcPr>
          <w:p w14:paraId="7F190082"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2018-12-31</w:t>
            </w:r>
          </w:p>
        </w:tc>
        <w:tc>
          <w:tcPr>
            <w:tcW w:w="940" w:type="dxa"/>
            <w:tcBorders>
              <w:top w:val="nil"/>
              <w:left w:val="nil"/>
              <w:bottom w:val="nil"/>
              <w:right w:val="nil"/>
            </w:tcBorders>
            <w:shd w:val="clear" w:color="auto" w:fill="auto"/>
            <w:noWrap/>
            <w:vAlign w:val="bottom"/>
            <w:hideMark/>
          </w:tcPr>
          <w:p w14:paraId="7D357B0D"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Lön, m.m.</w:t>
            </w:r>
          </w:p>
        </w:tc>
        <w:tc>
          <w:tcPr>
            <w:tcW w:w="940" w:type="dxa"/>
            <w:tcBorders>
              <w:top w:val="nil"/>
              <w:left w:val="nil"/>
              <w:bottom w:val="nil"/>
              <w:right w:val="nil"/>
            </w:tcBorders>
            <w:shd w:val="clear" w:color="auto" w:fill="auto"/>
            <w:noWrap/>
            <w:vAlign w:val="bottom"/>
            <w:hideMark/>
          </w:tcPr>
          <w:p w14:paraId="07BE9D6F"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Dagarvoden</w:t>
            </w:r>
          </w:p>
        </w:tc>
      </w:tr>
      <w:tr w:rsidR="00A23F7A" w:rsidRPr="00DD41FC" w14:paraId="3CABA208" w14:textId="77777777" w:rsidTr="00B5765E">
        <w:trPr>
          <w:trHeight w:val="180"/>
        </w:trPr>
        <w:tc>
          <w:tcPr>
            <w:tcW w:w="4660" w:type="dxa"/>
            <w:tcBorders>
              <w:top w:val="nil"/>
              <w:left w:val="nil"/>
              <w:bottom w:val="nil"/>
              <w:right w:val="nil"/>
            </w:tcBorders>
            <w:shd w:val="clear" w:color="auto" w:fill="auto"/>
            <w:noWrap/>
            <w:vAlign w:val="bottom"/>
            <w:hideMark/>
          </w:tcPr>
          <w:p w14:paraId="4062B763" w14:textId="77777777" w:rsidR="00A23F7A" w:rsidRPr="00DD41FC" w:rsidRDefault="00A23F7A" w:rsidP="00B5765E">
            <w:pPr>
              <w:rPr>
                <w:rFonts w:ascii="Arial" w:eastAsia="Times New Roman" w:hAnsi="Arial" w:cs="Arial"/>
                <w:sz w:val="14"/>
                <w:szCs w:val="14"/>
                <w:lang w:eastAsia="sv-SE"/>
              </w:rPr>
            </w:pPr>
          </w:p>
        </w:tc>
        <w:tc>
          <w:tcPr>
            <w:tcW w:w="940" w:type="dxa"/>
            <w:tcBorders>
              <w:top w:val="nil"/>
              <w:left w:val="nil"/>
              <w:bottom w:val="nil"/>
              <w:right w:val="nil"/>
            </w:tcBorders>
            <w:shd w:val="clear" w:color="auto" w:fill="auto"/>
            <w:noWrap/>
            <w:vAlign w:val="bottom"/>
            <w:hideMark/>
          </w:tcPr>
          <w:p w14:paraId="26222AF5" w14:textId="77777777" w:rsidR="00A23F7A" w:rsidRPr="00DD41FC" w:rsidRDefault="00A23F7A" w:rsidP="00B5765E">
            <w:pPr>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07D6B241" w14:textId="77777777" w:rsidR="00A23F7A" w:rsidRPr="00DD41FC" w:rsidRDefault="00A23F7A" w:rsidP="00B5765E">
            <w:pPr>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52811266" w14:textId="77777777" w:rsidR="00A23F7A" w:rsidRPr="00DD41FC" w:rsidRDefault="00A23F7A" w:rsidP="00B5765E">
            <w:pPr>
              <w:rPr>
                <w:rFonts w:eastAsia="Times New Roman" w:cs="Times New Roman"/>
                <w:lang w:eastAsia="sv-SE"/>
              </w:rPr>
            </w:pPr>
          </w:p>
        </w:tc>
      </w:tr>
      <w:tr w:rsidR="00A23F7A" w:rsidRPr="00DD41FC" w14:paraId="41FD4B94" w14:textId="77777777" w:rsidTr="00B5765E">
        <w:trPr>
          <w:trHeight w:val="180"/>
        </w:trPr>
        <w:tc>
          <w:tcPr>
            <w:tcW w:w="4660" w:type="dxa"/>
            <w:tcBorders>
              <w:top w:val="nil"/>
              <w:left w:val="nil"/>
              <w:bottom w:val="nil"/>
              <w:right w:val="nil"/>
            </w:tcBorders>
            <w:shd w:val="clear" w:color="auto" w:fill="auto"/>
            <w:noWrap/>
            <w:vAlign w:val="bottom"/>
            <w:hideMark/>
          </w:tcPr>
          <w:p w14:paraId="1F73D19E" w14:textId="77777777" w:rsidR="00A23F7A" w:rsidRPr="00DD41FC" w:rsidRDefault="00A23F7A" w:rsidP="00B5765E">
            <w:pPr>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393D6387" w14:textId="77777777" w:rsidR="00A23F7A" w:rsidRPr="00DD41FC" w:rsidRDefault="00A23F7A" w:rsidP="00B5765E">
            <w:pPr>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032016AD" w14:textId="77777777" w:rsidR="00A23F7A" w:rsidRPr="00DD41FC" w:rsidRDefault="00A23F7A" w:rsidP="00B5765E">
            <w:pPr>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01129C28" w14:textId="77777777" w:rsidR="00A23F7A" w:rsidRPr="00DD41FC" w:rsidRDefault="00A23F7A" w:rsidP="00B5765E">
            <w:pPr>
              <w:rPr>
                <w:rFonts w:eastAsia="Times New Roman" w:cs="Times New Roman"/>
                <w:lang w:eastAsia="sv-SE"/>
              </w:rPr>
            </w:pPr>
          </w:p>
        </w:tc>
      </w:tr>
      <w:tr w:rsidR="00A23F7A" w:rsidRPr="00DD41FC" w14:paraId="6C50E45F" w14:textId="77777777" w:rsidTr="00B5765E">
        <w:trPr>
          <w:trHeight w:val="180"/>
        </w:trPr>
        <w:tc>
          <w:tcPr>
            <w:tcW w:w="4660" w:type="dxa"/>
            <w:tcBorders>
              <w:top w:val="nil"/>
              <w:left w:val="nil"/>
              <w:bottom w:val="single" w:sz="4" w:space="0" w:color="auto"/>
              <w:right w:val="nil"/>
            </w:tcBorders>
            <w:shd w:val="clear" w:color="auto" w:fill="auto"/>
            <w:noWrap/>
            <w:vAlign w:val="bottom"/>
            <w:hideMark/>
          </w:tcPr>
          <w:p w14:paraId="2D493B36"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940" w:type="dxa"/>
            <w:tcBorders>
              <w:top w:val="nil"/>
              <w:left w:val="nil"/>
              <w:bottom w:val="single" w:sz="4" w:space="0" w:color="auto"/>
              <w:right w:val="nil"/>
            </w:tcBorders>
            <w:shd w:val="clear" w:color="auto" w:fill="auto"/>
            <w:noWrap/>
            <w:vAlign w:val="bottom"/>
            <w:hideMark/>
          </w:tcPr>
          <w:p w14:paraId="6D71542A"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940" w:type="dxa"/>
            <w:tcBorders>
              <w:top w:val="nil"/>
              <w:left w:val="nil"/>
              <w:bottom w:val="single" w:sz="4" w:space="0" w:color="auto"/>
              <w:right w:val="nil"/>
            </w:tcBorders>
            <w:shd w:val="clear" w:color="auto" w:fill="auto"/>
            <w:noWrap/>
            <w:vAlign w:val="bottom"/>
            <w:hideMark/>
          </w:tcPr>
          <w:p w14:paraId="2FB6CF63"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940" w:type="dxa"/>
            <w:tcBorders>
              <w:top w:val="nil"/>
              <w:left w:val="nil"/>
              <w:bottom w:val="single" w:sz="4" w:space="0" w:color="auto"/>
              <w:right w:val="nil"/>
            </w:tcBorders>
            <w:shd w:val="clear" w:color="auto" w:fill="auto"/>
            <w:noWrap/>
            <w:vAlign w:val="bottom"/>
            <w:hideMark/>
          </w:tcPr>
          <w:p w14:paraId="133ED3D2"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r>
      <w:tr w:rsidR="00A23F7A" w:rsidRPr="00DD41FC" w14:paraId="6BA12990" w14:textId="77777777" w:rsidTr="00B5765E">
        <w:trPr>
          <w:trHeight w:val="180"/>
        </w:trPr>
        <w:tc>
          <w:tcPr>
            <w:tcW w:w="4660" w:type="dxa"/>
            <w:tcBorders>
              <w:top w:val="nil"/>
              <w:left w:val="nil"/>
              <w:bottom w:val="nil"/>
              <w:right w:val="nil"/>
            </w:tcBorders>
            <w:shd w:val="clear" w:color="auto" w:fill="auto"/>
            <w:noWrap/>
            <w:vAlign w:val="bottom"/>
            <w:hideMark/>
          </w:tcPr>
          <w:p w14:paraId="7655FC7B" w14:textId="77777777" w:rsidR="00A23F7A" w:rsidRPr="00DD41FC" w:rsidRDefault="00A23F7A" w:rsidP="00B5765E">
            <w:pPr>
              <w:rPr>
                <w:rFonts w:ascii="Arial" w:eastAsia="Times New Roman" w:hAnsi="Arial" w:cs="Arial"/>
                <w:sz w:val="14"/>
                <w:szCs w:val="14"/>
                <w:lang w:eastAsia="sv-SE"/>
              </w:rPr>
            </w:pPr>
          </w:p>
        </w:tc>
        <w:tc>
          <w:tcPr>
            <w:tcW w:w="940" w:type="dxa"/>
            <w:tcBorders>
              <w:top w:val="nil"/>
              <w:left w:val="nil"/>
              <w:bottom w:val="nil"/>
              <w:right w:val="nil"/>
            </w:tcBorders>
            <w:shd w:val="clear" w:color="auto" w:fill="auto"/>
            <w:noWrap/>
            <w:vAlign w:val="bottom"/>
            <w:hideMark/>
          </w:tcPr>
          <w:p w14:paraId="5BC3F125" w14:textId="77777777" w:rsidR="00A23F7A" w:rsidRPr="00DD41FC" w:rsidRDefault="00A23F7A" w:rsidP="00B5765E">
            <w:pPr>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0706F907" w14:textId="77777777" w:rsidR="00A23F7A" w:rsidRPr="00DD41FC" w:rsidRDefault="00A23F7A" w:rsidP="00B5765E">
            <w:pPr>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318C3A31" w14:textId="77777777" w:rsidR="00A23F7A" w:rsidRPr="00DD41FC" w:rsidRDefault="00A23F7A" w:rsidP="00B5765E">
            <w:pPr>
              <w:rPr>
                <w:rFonts w:eastAsia="Times New Roman" w:cs="Times New Roman"/>
                <w:lang w:eastAsia="sv-SE"/>
              </w:rPr>
            </w:pPr>
          </w:p>
        </w:tc>
      </w:tr>
      <w:tr w:rsidR="00A23F7A" w:rsidRPr="00DD41FC" w14:paraId="2861B0CC" w14:textId="77777777" w:rsidTr="00B5765E">
        <w:trPr>
          <w:trHeight w:val="180"/>
        </w:trPr>
        <w:tc>
          <w:tcPr>
            <w:tcW w:w="4660" w:type="dxa"/>
            <w:tcBorders>
              <w:top w:val="nil"/>
              <w:left w:val="nil"/>
              <w:bottom w:val="nil"/>
              <w:right w:val="nil"/>
            </w:tcBorders>
            <w:shd w:val="clear" w:color="auto" w:fill="auto"/>
            <w:noWrap/>
            <w:vAlign w:val="bottom"/>
            <w:hideMark/>
          </w:tcPr>
          <w:p w14:paraId="20C46942" w14:textId="77777777" w:rsidR="00A23F7A" w:rsidRPr="00DD41FC" w:rsidRDefault="00A23F7A" w:rsidP="00B5765E">
            <w:pPr>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Kommittéer som avslutat sin verksamhet</w:t>
            </w:r>
          </w:p>
        </w:tc>
        <w:tc>
          <w:tcPr>
            <w:tcW w:w="940" w:type="dxa"/>
            <w:tcBorders>
              <w:top w:val="nil"/>
              <w:left w:val="nil"/>
              <w:bottom w:val="nil"/>
              <w:right w:val="nil"/>
            </w:tcBorders>
            <w:shd w:val="clear" w:color="auto" w:fill="auto"/>
            <w:noWrap/>
            <w:vAlign w:val="bottom"/>
            <w:hideMark/>
          </w:tcPr>
          <w:p w14:paraId="2A06CAD7" w14:textId="77777777" w:rsidR="00A23F7A" w:rsidRPr="00DD41FC" w:rsidRDefault="00A23F7A" w:rsidP="00B5765E">
            <w:pPr>
              <w:rPr>
                <w:rFonts w:ascii="Arial" w:eastAsia="Times New Roman" w:hAnsi="Arial" w:cs="Arial"/>
                <w:b/>
                <w:bCs/>
                <w:sz w:val="14"/>
                <w:szCs w:val="14"/>
                <w:lang w:eastAsia="sv-SE"/>
              </w:rPr>
            </w:pPr>
          </w:p>
        </w:tc>
        <w:tc>
          <w:tcPr>
            <w:tcW w:w="940" w:type="dxa"/>
            <w:tcBorders>
              <w:top w:val="nil"/>
              <w:left w:val="nil"/>
              <w:bottom w:val="nil"/>
              <w:right w:val="nil"/>
            </w:tcBorders>
            <w:shd w:val="clear" w:color="auto" w:fill="auto"/>
            <w:noWrap/>
            <w:vAlign w:val="bottom"/>
            <w:hideMark/>
          </w:tcPr>
          <w:p w14:paraId="61A066FB" w14:textId="77777777" w:rsidR="00A23F7A" w:rsidRPr="00DD41FC" w:rsidRDefault="00A23F7A" w:rsidP="00B5765E">
            <w:pPr>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619B92F5" w14:textId="77777777" w:rsidR="00A23F7A" w:rsidRPr="00DD41FC" w:rsidRDefault="00A23F7A" w:rsidP="00B5765E">
            <w:pPr>
              <w:rPr>
                <w:rFonts w:eastAsia="Times New Roman" w:cs="Times New Roman"/>
                <w:lang w:eastAsia="sv-SE"/>
              </w:rPr>
            </w:pPr>
          </w:p>
        </w:tc>
      </w:tr>
      <w:tr w:rsidR="00A23F7A" w:rsidRPr="00DD41FC" w14:paraId="6149828F" w14:textId="77777777" w:rsidTr="00B5765E">
        <w:trPr>
          <w:trHeight w:val="180"/>
        </w:trPr>
        <w:tc>
          <w:tcPr>
            <w:tcW w:w="4660" w:type="dxa"/>
            <w:tcBorders>
              <w:top w:val="nil"/>
              <w:left w:val="nil"/>
              <w:bottom w:val="nil"/>
              <w:right w:val="nil"/>
            </w:tcBorders>
            <w:shd w:val="clear" w:color="auto" w:fill="auto"/>
            <w:noWrap/>
            <w:vAlign w:val="bottom"/>
            <w:hideMark/>
          </w:tcPr>
          <w:p w14:paraId="46C85C3F" w14:textId="77777777" w:rsidR="00A23F7A" w:rsidRPr="00DD41FC" w:rsidRDefault="00A23F7A" w:rsidP="00B5765E">
            <w:pPr>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senast den 31 december 2019</w:t>
            </w:r>
          </w:p>
        </w:tc>
        <w:tc>
          <w:tcPr>
            <w:tcW w:w="940" w:type="dxa"/>
            <w:tcBorders>
              <w:top w:val="nil"/>
              <w:left w:val="nil"/>
              <w:bottom w:val="nil"/>
              <w:right w:val="nil"/>
            </w:tcBorders>
            <w:shd w:val="clear" w:color="auto" w:fill="auto"/>
            <w:noWrap/>
            <w:vAlign w:val="bottom"/>
            <w:hideMark/>
          </w:tcPr>
          <w:p w14:paraId="0F87CA6F" w14:textId="77777777" w:rsidR="00A23F7A" w:rsidRPr="00DD41FC" w:rsidRDefault="00A23F7A" w:rsidP="00B5765E">
            <w:pPr>
              <w:rPr>
                <w:rFonts w:ascii="Arial" w:eastAsia="Times New Roman" w:hAnsi="Arial" w:cs="Arial"/>
                <w:b/>
                <w:bCs/>
                <w:sz w:val="14"/>
                <w:szCs w:val="14"/>
                <w:lang w:eastAsia="sv-SE"/>
              </w:rPr>
            </w:pPr>
          </w:p>
        </w:tc>
        <w:tc>
          <w:tcPr>
            <w:tcW w:w="940" w:type="dxa"/>
            <w:tcBorders>
              <w:top w:val="nil"/>
              <w:left w:val="nil"/>
              <w:bottom w:val="nil"/>
              <w:right w:val="nil"/>
            </w:tcBorders>
            <w:shd w:val="clear" w:color="auto" w:fill="auto"/>
            <w:noWrap/>
            <w:vAlign w:val="bottom"/>
            <w:hideMark/>
          </w:tcPr>
          <w:p w14:paraId="676DCD3A" w14:textId="77777777" w:rsidR="00A23F7A" w:rsidRPr="00DD41FC" w:rsidRDefault="00A23F7A" w:rsidP="00B5765E">
            <w:pPr>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7A672027" w14:textId="77777777" w:rsidR="00A23F7A" w:rsidRPr="00DD41FC" w:rsidRDefault="00A23F7A" w:rsidP="00B5765E">
            <w:pPr>
              <w:rPr>
                <w:rFonts w:eastAsia="Times New Roman" w:cs="Times New Roman"/>
                <w:lang w:eastAsia="sv-SE"/>
              </w:rPr>
            </w:pPr>
          </w:p>
        </w:tc>
      </w:tr>
      <w:tr w:rsidR="00A23F7A" w:rsidRPr="00DD41FC" w14:paraId="4F4C8B99" w14:textId="77777777" w:rsidTr="00B5765E">
        <w:trPr>
          <w:trHeight w:val="180"/>
        </w:trPr>
        <w:tc>
          <w:tcPr>
            <w:tcW w:w="4660" w:type="dxa"/>
            <w:tcBorders>
              <w:top w:val="nil"/>
              <w:left w:val="nil"/>
              <w:bottom w:val="nil"/>
              <w:right w:val="nil"/>
            </w:tcBorders>
            <w:shd w:val="clear" w:color="auto" w:fill="auto"/>
            <w:noWrap/>
            <w:vAlign w:val="bottom"/>
            <w:hideMark/>
          </w:tcPr>
          <w:p w14:paraId="5C2294AB" w14:textId="77777777" w:rsidR="00A23F7A" w:rsidRPr="00DD41FC" w:rsidRDefault="00A23F7A" w:rsidP="00B5765E">
            <w:pPr>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35AE5377" w14:textId="77777777" w:rsidR="00A23F7A" w:rsidRPr="00DD41FC" w:rsidRDefault="00A23F7A" w:rsidP="00B5765E">
            <w:pPr>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7BC4D2EB" w14:textId="77777777" w:rsidR="00A23F7A" w:rsidRPr="00DD41FC" w:rsidRDefault="00A23F7A" w:rsidP="00B5765E">
            <w:pPr>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48DC87A4" w14:textId="77777777" w:rsidR="00A23F7A" w:rsidRPr="00DD41FC" w:rsidRDefault="00A23F7A" w:rsidP="00B5765E">
            <w:pPr>
              <w:rPr>
                <w:rFonts w:eastAsia="Times New Roman" w:cs="Times New Roman"/>
                <w:lang w:eastAsia="sv-SE"/>
              </w:rPr>
            </w:pPr>
          </w:p>
        </w:tc>
      </w:tr>
      <w:tr w:rsidR="00A23F7A" w:rsidRPr="00DD41FC" w14:paraId="5992EC1C" w14:textId="77777777" w:rsidTr="00B5765E">
        <w:trPr>
          <w:trHeight w:val="180"/>
        </w:trPr>
        <w:tc>
          <w:tcPr>
            <w:tcW w:w="4660" w:type="dxa"/>
            <w:tcBorders>
              <w:top w:val="nil"/>
              <w:left w:val="nil"/>
              <w:bottom w:val="nil"/>
              <w:right w:val="nil"/>
            </w:tcBorders>
            <w:shd w:val="clear" w:color="auto" w:fill="auto"/>
            <w:noWrap/>
            <w:vAlign w:val="bottom"/>
            <w:hideMark/>
          </w:tcPr>
          <w:p w14:paraId="4694516F"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Arkivutredningen (</w:t>
            </w:r>
            <w:proofErr w:type="spellStart"/>
            <w:r w:rsidRPr="00DD41FC">
              <w:rPr>
                <w:rFonts w:ascii="Arial" w:eastAsia="Times New Roman" w:hAnsi="Arial" w:cs="Arial"/>
                <w:sz w:val="14"/>
                <w:szCs w:val="14"/>
                <w:lang w:eastAsia="sv-SE"/>
              </w:rPr>
              <w:t>Ku</w:t>
            </w:r>
            <w:proofErr w:type="spellEnd"/>
            <w:r w:rsidRPr="00DD41FC">
              <w:rPr>
                <w:rFonts w:ascii="Arial" w:eastAsia="Times New Roman" w:hAnsi="Arial" w:cs="Arial"/>
                <w:sz w:val="14"/>
                <w:szCs w:val="14"/>
                <w:lang w:eastAsia="sv-SE"/>
              </w:rPr>
              <w:t xml:space="preserve"> 2017:02)</w:t>
            </w:r>
          </w:p>
        </w:tc>
        <w:tc>
          <w:tcPr>
            <w:tcW w:w="940" w:type="dxa"/>
            <w:tcBorders>
              <w:top w:val="nil"/>
              <w:left w:val="nil"/>
              <w:bottom w:val="nil"/>
              <w:right w:val="nil"/>
            </w:tcBorders>
            <w:shd w:val="clear" w:color="auto" w:fill="auto"/>
            <w:noWrap/>
            <w:vAlign w:val="bottom"/>
            <w:hideMark/>
          </w:tcPr>
          <w:p w14:paraId="4304FBE5"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3 490 </w:t>
            </w:r>
          </w:p>
        </w:tc>
        <w:tc>
          <w:tcPr>
            <w:tcW w:w="940" w:type="dxa"/>
            <w:tcBorders>
              <w:top w:val="nil"/>
              <w:left w:val="nil"/>
              <w:bottom w:val="nil"/>
              <w:right w:val="nil"/>
            </w:tcBorders>
            <w:shd w:val="clear" w:color="auto" w:fill="auto"/>
            <w:noWrap/>
            <w:vAlign w:val="bottom"/>
            <w:hideMark/>
          </w:tcPr>
          <w:p w14:paraId="31406199"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3 753 </w:t>
            </w:r>
          </w:p>
        </w:tc>
        <w:tc>
          <w:tcPr>
            <w:tcW w:w="940" w:type="dxa"/>
            <w:tcBorders>
              <w:top w:val="nil"/>
              <w:left w:val="nil"/>
              <w:bottom w:val="nil"/>
              <w:right w:val="nil"/>
            </w:tcBorders>
            <w:shd w:val="clear" w:color="auto" w:fill="auto"/>
            <w:noWrap/>
            <w:vAlign w:val="bottom"/>
            <w:hideMark/>
          </w:tcPr>
          <w:p w14:paraId="0DED0985"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161 </w:t>
            </w:r>
          </w:p>
        </w:tc>
      </w:tr>
      <w:tr w:rsidR="00A23F7A" w:rsidRPr="00DD41FC" w14:paraId="292F414D" w14:textId="77777777" w:rsidTr="00B5765E">
        <w:trPr>
          <w:trHeight w:val="180"/>
        </w:trPr>
        <w:tc>
          <w:tcPr>
            <w:tcW w:w="4660" w:type="dxa"/>
            <w:tcBorders>
              <w:top w:val="nil"/>
              <w:left w:val="nil"/>
              <w:bottom w:val="nil"/>
              <w:right w:val="nil"/>
            </w:tcBorders>
            <w:shd w:val="clear" w:color="auto" w:fill="auto"/>
            <w:noWrap/>
            <w:vAlign w:val="bottom"/>
            <w:hideMark/>
          </w:tcPr>
          <w:p w14:paraId="7478E23C"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Demokrativillkorsutredningen (</w:t>
            </w:r>
            <w:proofErr w:type="spellStart"/>
            <w:r w:rsidRPr="00DD41FC">
              <w:rPr>
                <w:rFonts w:ascii="Arial" w:eastAsia="Times New Roman" w:hAnsi="Arial" w:cs="Arial"/>
                <w:sz w:val="14"/>
                <w:szCs w:val="14"/>
                <w:lang w:eastAsia="sv-SE"/>
              </w:rPr>
              <w:t>Ku</w:t>
            </w:r>
            <w:proofErr w:type="spellEnd"/>
            <w:r w:rsidRPr="00DD41FC">
              <w:rPr>
                <w:rFonts w:ascii="Arial" w:eastAsia="Times New Roman" w:hAnsi="Arial" w:cs="Arial"/>
                <w:sz w:val="14"/>
                <w:szCs w:val="14"/>
                <w:lang w:eastAsia="sv-SE"/>
              </w:rPr>
              <w:t xml:space="preserve"> 2018:01)</w:t>
            </w:r>
          </w:p>
        </w:tc>
        <w:tc>
          <w:tcPr>
            <w:tcW w:w="940" w:type="dxa"/>
            <w:tcBorders>
              <w:top w:val="nil"/>
              <w:left w:val="nil"/>
              <w:bottom w:val="nil"/>
              <w:right w:val="nil"/>
            </w:tcBorders>
            <w:shd w:val="clear" w:color="auto" w:fill="auto"/>
            <w:noWrap/>
            <w:vAlign w:val="bottom"/>
            <w:hideMark/>
          </w:tcPr>
          <w:p w14:paraId="5C8BFF7F"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2 277 </w:t>
            </w:r>
          </w:p>
        </w:tc>
        <w:tc>
          <w:tcPr>
            <w:tcW w:w="940" w:type="dxa"/>
            <w:tcBorders>
              <w:top w:val="nil"/>
              <w:left w:val="nil"/>
              <w:bottom w:val="nil"/>
              <w:right w:val="nil"/>
            </w:tcBorders>
            <w:shd w:val="clear" w:color="auto" w:fill="auto"/>
            <w:noWrap/>
            <w:vAlign w:val="bottom"/>
            <w:hideMark/>
          </w:tcPr>
          <w:p w14:paraId="01D593F7"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1 450 </w:t>
            </w:r>
          </w:p>
        </w:tc>
        <w:tc>
          <w:tcPr>
            <w:tcW w:w="940" w:type="dxa"/>
            <w:tcBorders>
              <w:top w:val="nil"/>
              <w:left w:val="nil"/>
              <w:bottom w:val="nil"/>
              <w:right w:val="nil"/>
            </w:tcBorders>
            <w:shd w:val="clear" w:color="auto" w:fill="auto"/>
            <w:noWrap/>
            <w:vAlign w:val="bottom"/>
            <w:hideMark/>
          </w:tcPr>
          <w:p w14:paraId="799A22A0"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61 </w:t>
            </w:r>
          </w:p>
        </w:tc>
      </w:tr>
      <w:tr w:rsidR="00A23F7A" w:rsidRPr="00DD41FC" w14:paraId="029E9AD2" w14:textId="77777777" w:rsidTr="00B5765E">
        <w:trPr>
          <w:trHeight w:val="180"/>
        </w:trPr>
        <w:tc>
          <w:tcPr>
            <w:tcW w:w="4660" w:type="dxa"/>
            <w:tcBorders>
              <w:top w:val="nil"/>
              <w:left w:val="nil"/>
              <w:bottom w:val="nil"/>
              <w:right w:val="nil"/>
            </w:tcBorders>
            <w:shd w:val="clear" w:color="auto" w:fill="auto"/>
            <w:noWrap/>
            <w:vAlign w:val="bottom"/>
            <w:hideMark/>
          </w:tcPr>
          <w:p w14:paraId="14E8E40B" w14:textId="439BEDD1"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2018 års </w:t>
            </w:r>
            <w:proofErr w:type="spellStart"/>
            <w:r w:rsidRPr="00DD41FC">
              <w:rPr>
                <w:rFonts w:ascii="Arial" w:eastAsia="Times New Roman" w:hAnsi="Arial" w:cs="Arial"/>
                <w:sz w:val="14"/>
                <w:szCs w:val="14"/>
                <w:lang w:eastAsia="sv-SE"/>
              </w:rPr>
              <w:t>AV-utredning</w:t>
            </w:r>
            <w:proofErr w:type="spellEnd"/>
            <w:r w:rsidRPr="00DD41FC">
              <w:rPr>
                <w:rFonts w:ascii="Arial" w:eastAsia="Times New Roman" w:hAnsi="Arial" w:cs="Arial"/>
                <w:sz w:val="14"/>
                <w:szCs w:val="14"/>
                <w:lang w:eastAsia="sv-SE"/>
              </w:rPr>
              <w:t xml:space="preserve"> (</w:t>
            </w:r>
            <w:proofErr w:type="spellStart"/>
            <w:r w:rsidRPr="00DD41FC">
              <w:rPr>
                <w:rFonts w:ascii="Arial" w:eastAsia="Times New Roman" w:hAnsi="Arial" w:cs="Arial"/>
                <w:sz w:val="14"/>
                <w:szCs w:val="14"/>
                <w:lang w:eastAsia="sv-SE"/>
              </w:rPr>
              <w:t>Ku</w:t>
            </w:r>
            <w:proofErr w:type="spellEnd"/>
            <w:r w:rsidRPr="00DD41FC">
              <w:rPr>
                <w:rFonts w:ascii="Arial" w:eastAsia="Times New Roman" w:hAnsi="Arial" w:cs="Arial"/>
                <w:sz w:val="14"/>
                <w:szCs w:val="14"/>
                <w:lang w:eastAsia="sv-SE"/>
              </w:rPr>
              <w:t xml:space="preserve"> 2018:03)</w:t>
            </w:r>
          </w:p>
        </w:tc>
        <w:tc>
          <w:tcPr>
            <w:tcW w:w="940" w:type="dxa"/>
            <w:tcBorders>
              <w:top w:val="nil"/>
              <w:left w:val="nil"/>
              <w:bottom w:val="nil"/>
              <w:right w:val="nil"/>
            </w:tcBorders>
            <w:shd w:val="clear" w:color="auto" w:fill="auto"/>
            <w:noWrap/>
            <w:vAlign w:val="bottom"/>
            <w:hideMark/>
          </w:tcPr>
          <w:p w14:paraId="45812EE5"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1 097 </w:t>
            </w:r>
          </w:p>
        </w:tc>
        <w:tc>
          <w:tcPr>
            <w:tcW w:w="940" w:type="dxa"/>
            <w:tcBorders>
              <w:top w:val="nil"/>
              <w:left w:val="nil"/>
              <w:bottom w:val="nil"/>
              <w:right w:val="nil"/>
            </w:tcBorders>
            <w:shd w:val="clear" w:color="auto" w:fill="auto"/>
            <w:noWrap/>
            <w:vAlign w:val="bottom"/>
            <w:hideMark/>
          </w:tcPr>
          <w:p w14:paraId="07F0EA2D"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1 933 </w:t>
            </w:r>
          </w:p>
        </w:tc>
        <w:tc>
          <w:tcPr>
            <w:tcW w:w="940" w:type="dxa"/>
            <w:tcBorders>
              <w:top w:val="nil"/>
              <w:left w:val="nil"/>
              <w:bottom w:val="nil"/>
              <w:right w:val="nil"/>
            </w:tcBorders>
            <w:shd w:val="clear" w:color="auto" w:fill="auto"/>
            <w:noWrap/>
            <w:vAlign w:val="bottom"/>
            <w:hideMark/>
          </w:tcPr>
          <w:p w14:paraId="405471CD"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76 </w:t>
            </w:r>
          </w:p>
        </w:tc>
      </w:tr>
      <w:tr w:rsidR="00A23F7A" w:rsidRPr="00DD41FC" w14:paraId="260D801E" w14:textId="77777777" w:rsidTr="00B5765E">
        <w:trPr>
          <w:trHeight w:val="180"/>
        </w:trPr>
        <w:tc>
          <w:tcPr>
            <w:tcW w:w="4660" w:type="dxa"/>
            <w:tcBorders>
              <w:top w:val="nil"/>
              <w:left w:val="nil"/>
              <w:bottom w:val="nil"/>
              <w:right w:val="nil"/>
            </w:tcBorders>
            <w:shd w:val="clear" w:color="auto" w:fill="auto"/>
            <w:noWrap/>
            <w:vAlign w:val="bottom"/>
            <w:hideMark/>
          </w:tcPr>
          <w:p w14:paraId="19A6197F" w14:textId="75FB654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Utr. om antidopning och dataskydd</w:t>
            </w:r>
            <w:r w:rsidR="00D1655D">
              <w:rPr>
                <w:rFonts w:ascii="Arial" w:eastAsia="Times New Roman" w:hAnsi="Arial" w:cs="Arial"/>
                <w:sz w:val="14"/>
                <w:szCs w:val="14"/>
                <w:lang w:eastAsia="sv-SE"/>
              </w:rPr>
              <w:t xml:space="preserve"> </w:t>
            </w:r>
            <w:r w:rsidRPr="00DD41FC">
              <w:rPr>
                <w:rFonts w:ascii="Arial" w:eastAsia="Times New Roman" w:hAnsi="Arial" w:cs="Arial"/>
                <w:sz w:val="14"/>
                <w:szCs w:val="14"/>
                <w:lang w:eastAsia="sv-SE"/>
              </w:rPr>
              <w:t>(S 2018:07) utfall S-</w:t>
            </w:r>
            <w:proofErr w:type="spellStart"/>
            <w:r w:rsidRPr="00DD41FC">
              <w:rPr>
                <w:rFonts w:ascii="Arial" w:eastAsia="Times New Roman" w:hAnsi="Arial" w:cs="Arial"/>
                <w:sz w:val="14"/>
                <w:szCs w:val="14"/>
                <w:lang w:eastAsia="sv-SE"/>
              </w:rPr>
              <w:t>dep</w:t>
            </w:r>
            <w:proofErr w:type="spellEnd"/>
          </w:p>
        </w:tc>
        <w:tc>
          <w:tcPr>
            <w:tcW w:w="940" w:type="dxa"/>
            <w:tcBorders>
              <w:top w:val="nil"/>
              <w:left w:val="nil"/>
              <w:bottom w:val="nil"/>
              <w:right w:val="nil"/>
            </w:tcBorders>
            <w:shd w:val="clear" w:color="auto" w:fill="auto"/>
            <w:noWrap/>
            <w:vAlign w:val="bottom"/>
            <w:hideMark/>
          </w:tcPr>
          <w:p w14:paraId="142CE140"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436 </w:t>
            </w:r>
          </w:p>
        </w:tc>
        <w:tc>
          <w:tcPr>
            <w:tcW w:w="940" w:type="dxa"/>
            <w:tcBorders>
              <w:top w:val="nil"/>
              <w:left w:val="nil"/>
              <w:bottom w:val="nil"/>
              <w:right w:val="nil"/>
            </w:tcBorders>
            <w:shd w:val="clear" w:color="auto" w:fill="auto"/>
            <w:noWrap/>
            <w:vAlign w:val="bottom"/>
            <w:hideMark/>
          </w:tcPr>
          <w:p w14:paraId="18CA2301"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281 </w:t>
            </w:r>
          </w:p>
        </w:tc>
        <w:tc>
          <w:tcPr>
            <w:tcW w:w="940" w:type="dxa"/>
            <w:tcBorders>
              <w:top w:val="nil"/>
              <w:left w:val="nil"/>
              <w:bottom w:val="nil"/>
              <w:right w:val="nil"/>
            </w:tcBorders>
            <w:shd w:val="clear" w:color="auto" w:fill="auto"/>
            <w:noWrap/>
            <w:vAlign w:val="bottom"/>
            <w:hideMark/>
          </w:tcPr>
          <w:p w14:paraId="1DAD8D2C"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40 </w:t>
            </w:r>
          </w:p>
        </w:tc>
      </w:tr>
      <w:tr w:rsidR="00A23F7A" w:rsidRPr="00DD41FC" w14:paraId="0A757F91" w14:textId="77777777" w:rsidTr="00B5765E">
        <w:trPr>
          <w:trHeight w:val="180"/>
        </w:trPr>
        <w:tc>
          <w:tcPr>
            <w:tcW w:w="4660" w:type="dxa"/>
            <w:tcBorders>
              <w:top w:val="nil"/>
              <w:left w:val="nil"/>
              <w:bottom w:val="nil"/>
              <w:right w:val="nil"/>
            </w:tcBorders>
            <w:shd w:val="clear" w:color="auto" w:fill="auto"/>
            <w:noWrap/>
            <w:vAlign w:val="bottom"/>
            <w:hideMark/>
          </w:tcPr>
          <w:p w14:paraId="6EF8BC0A"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Utredning om antidoping och dataskydd (S 2018:07) utfall KU-</w:t>
            </w:r>
            <w:proofErr w:type="spellStart"/>
            <w:r w:rsidRPr="00DD41FC">
              <w:rPr>
                <w:rFonts w:ascii="Arial" w:eastAsia="Times New Roman" w:hAnsi="Arial" w:cs="Arial"/>
                <w:sz w:val="14"/>
                <w:szCs w:val="14"/>
                <w:lang w:eastAsia="sv-SE"/>
              </w:rPr>
              <w:t>dep</w:t>
            </w:r>
            <w:proofErr w:type="spellEnd"/>
          </w:p>
        </w:tc>
        <w:tc>
          <w:tcPr>
            <w:tcW w:w="940" w:type="dxa"/>
            <w:tcBorders>
              <w:top w:val="nil"/>
              <w:left w:val="nil"/>
              <w:bottom w:val="nil"/>
              <w:right w:val="nil"/>
            </w:tcBorders>
            <w:shd w:val="clear" w:color="auto" w:fill="auto"/>
            <w:noWrap/>
            <w:vAlign w:val="bottom"/>
            <w:hideMark/>
          </w:tcPr>
          <w:p w14:paraId="5752ADDD"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940" w:type="dxa"/>
            <w:tcBorders>
              <w:top w:val="nil"/>
              <w:left w:val="nil"/>
              <w:bottom w:val="nil"/>
              <w:right w:val="nil"/>
            </w:tcBorders>
            <w:shd w:val="clear" w:color="auto" w:fill="auto"/>
            <w:noWrap/>
            <w:vAlign w:val="bottom"/>
            <w:hideMark/>
          </w:tcPr>
          <w:p w14:paraId="19E4D639"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349 </w:t>
            </w:r>
          </w:p>
        </w:tc>
        <w:tc>
          <w:tcPr>
            <w:tcW w:w="940" w:type="dxa"/>
            <w:tcBorders>
              <w:top w:val="nil"/>
              <w:left w:val="nil"/>
              <w:bottom w:val="nil"/>
              <w:right w:val="nil"/>
            </w:tcBorders>
            <w:shd w:val="clear" w:color="auto" w:fill="auto"/>
            <w:noWrap/>
            <w:vAlign w:val="bottom"/>
            <w:hideMark/>
          </w:tcPr>
          <w:p w14:paraId="7AFB0180"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18 </w:t>
            </w:r>
          </w:p>
        </w:tc>
      </w:tr>
      <w:tr w:rsidR="00A23F7A" w:rsidRPr="00DD41FC" w14:paraId="3D08FB2C" w14:textId="77777777" w:rsidTr="00B5765E">
        <w:trPr>
          <w:trHeight w:val="180"/>
        </w:trPr>
        <w:tc>
          <w:tcPr>
            <w:tcW w:w="4660" w:type="dxa"/>
            <w:tcBorders>
              <w:top w:val="nil"/>
              <w:left w:val="nil"/>
              <w:bottom w:val="nil"/>
              <w:right w:val="nil"/>
            </w:tcBorders>
            <w:shd w:val="clear" w:color="auto" w:fill="auto"/>
            <w:noWrap/>
            <w:vAlign w:val="bottom"/>
            <w:hideMark/>
          </w:tcPr>
          <w:p w14:paraId="58AB9F16" w14:textId="77777777" w:rsidR="00A23F7A" w:rsidRPr="00DD41FC" w:rsidRDefault="00A23F7A" w:rsidP="00B5765E">
            <w:pPr>
              <w:jc w:val="right"/>
              <w:rPr>
                <w:rFonts w:ascii="Arial" w:eastAsia="Times New Roman" w:hAnsi="Arial" w:cs="Arial"/>
                <w:sz w:val="14"/>
                <w:szCs w:val="14"/>
                <w:lang w:eastAsia="sv-SE"/>
              </w:rPr>
            </w:pPr>
          </w:p>
        </w:tc>
        <w:tc>
          <w:tcPr>
            <w:tcW w:w="940" w:type="dxa"/>
            <w:tcBorders>
              <w:top w:val="nil"/>
              <w:left w:val="nil"/>
              <w:bottom w:val="nil"/>
              <w:right w:val="nil"/>
            </w:tcBorders>
            <w:shd w:val="clear" w:color="auto" w:fill="auto"/>
            <w:noWrap/>
            <w:vAlign w:val="bottom"/>
            <w:hideMark/>
          </w:tcPr>
          <w:p w14:paraId="4B02FEC9" w14:textId="77777777" w:rsidR="00A23F7A" w:rsidRPr="00DD41FC" w:rsidRDefault="00A23F7A" w:rsidP="00B5765E">
            <w:pPr>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4CF53F28" w14:textId="77777777" w:rsidR="00A23F7A" w:rsidRPr="00DD41FC" w:rsidRDefault="00A23F7A" w:rsidP="00B5765E">
            <w:pPr>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7784CF13" w14:textId="77777777" w:rsidR="00A23F7A" w:rsidRPr="00DD41FC" w:rsidRDefault="00A23F7A" w:rsidP="00B5765E">
            <w:pPr>
              <w:rPr>
                <w:rFonts w:eastAsia="Times New Roman" w:cs="Times New Roman"/>
                <w:lang w:eastAsia="sv-SE"/>
              </w:rPr>
            </w:pPr>
          </w:p>
        </w:tc>
      </w:tr>
      <w:tr w:rsidR="00A23F7A" w:rsidRPr="00DD41FC" w14:paraId="3553C484" w14:textId="77777777" w:rsidTr="00B5765E">
        <w:trPr>
          <w:trHeight w:val="180"/>
        </w:trPr>
        <w:tc>
          <w:tcPr>
            <w:tcW w:w="4660" w:type="dxa"/>
            <w:tcBorders>
              <w:top w:val="nil"/>
              <w:left w:val="nil"/>
              <w:bottom w:val="nil"/>
              <w:right w:val="nil"/>
            </w:tcBorders>
            <w:shd w:val="clear" w:color="auto" w:fill="auto"/>
            <w:noWrap/>
            <w:vAlign w:val="bottom"/>
            <w:hideMark/>
          </w:tcPr>
          <w:p w14:paraId="1C9896C9"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Summa</w:t>
            </w:r>
          </w:p>
        </w:tc>
        <w:tc>
          <w:tcPr>
            <w:tcW w:w="940" w:type="dxa"/>
            <w:tcBorders>
              <w:top w:val="nil"/>
              <w:left w:val="nil"/>
              <w:bottom w:val="nil"/>
              <w:right w:val="nil"/>
            </w:tcBorders>
            <w:shd w:val="clear" w:color="auto" w:fill="auto"/>
            <w:noWrap/>
            <w:vAlign w:val="bottom"/>
            <w:hideMark/>
          </w:tcPr>
          <w:p w14:paraId="24DD61A8"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7 300 </w:t>
            </w:r>
          </w:p>
        </w:tc>
        <w:tc>
          <w:tcPr>
            <w:tcW w:w="940" w:type="dxa"/>
            <w:tcBorders>
              <w:top w:val="nil"/>
              <w:left w:val="nil"/>
              <w:bottom w:val="nil"/>
              <w:right w:val="nil"/>
            </w:tcBorders>
            <w:shd w:val="clear" w:color="auto" w:fill="auto"/>
            <w:noWrap/>
            <w:vAlign w:val="bottom"/>
            <w:hideMark/>
          </w:tcPr>
          <w:p w14:paraId="5BF82C31"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7 766 </w:t>
            </w:r>
          </w:p>
        </w:tc>
        <w:tc>
          <w:tcPr>
            <w:tcW w:w="940" w:type="dxa"/>
            <w:tcBorders>
              <w:top w:val="nil"/>
              <w:left w:val="nil"/>
              <w:bottom w:val="nil"/>
              <w:right w:val="nil"/>
            </w:tcBorders>
            <w:shd w:val="clear" w:color="auto" w:fill="auto"/>
            <w:noWrap/>
            <w:vAlign w:val="bottom"/>
            <w:hideMark/>
          </w:tcPr>
          <w:p w14:paraId="5AC43C8D"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356 </w:t>
            </w:r>
          </w:p>
        </w:tc>
      </w:tr>
      <w:tr w:rsidR="00A23F7A" w:rsidRPr="00DD41FC" w14:paraId="01661C01" w14:textId="77777777" w:rsidTr="00B5765E">
        <w:trPr>
          <w:trHeight w:val="180"/>
        </w:trPr>
        <w:tc>
          <w:tcPr>
            <w:tcW w:w="4660" w:type="dxa"/>
            <w:tcBorders>
              <w:top w:val="nil"/>
              <w:left w:val="nil"/>
              <w:bottom w:val="nil"/>
              <w:right w:val="nil"/>
            </w:tcBorders>
            <w:shd w:val="clear" w:color="auto" w:fill="auto"/>
            <w:noWrap/>
            <w:vAlign w:val="bottom"/>
            <w:hideMark/>
          </w:tcPr>
          <w:p w14:paraId="69A6C6E1" w14:textId="77777777" w:rsidR="00A23F7A" w:rsidRPr="00DD41FC" w:rsidRDefault="00A23F7A" w:rsidP="00B5765E">
            <w:pPr>
              <w:jc w:val="right"/>
              <w:rPr>
                <w:rFonts w:ascii="Arial" w:eastAsia="Times New Roman" w:hAnsi="Arial" w:cs="Arial"/>
                <w:b/>
                <w:bCs/>
                <w:sz w:val="14"/>
                <w:szCs w:val="14"/>
                <w:lang w:eastAsia="sv-SE"/>
              </w:rPr>
            </w:pPr>
          </w:p>
        </w:tc>
        <w:tc>
          <w:tcPr>
            <w:tcW w:w="940" w:type="dxa"/>
            <w:tcBorders>
              <w:top w:val="nil"/>
              <w:left w:val="nil"/>
              <w:bottom w:val="nil"/>
              <w:right w:val="nil"/>
            </w:tcBorders>
            <w:shd w:val="clear" w:color="auto" w:fill="auto"/>
            <w:noWrap/>
            <w:vAlign w:val="bottom"/>
            <w:hideMark/>
          </w:tcPr>
          <w:p w14:paraId="3E289827" w14:textId="77777777" w:rsidR="00A23F7A" w:rsidRPr="00DD41FC" w:rsidRDefault="00A23F7A" w:rsidP="00B5765E">
            <w:pPr>
              <w:jc w:val="right"/>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3661F805" w14:textId="77777777" w:rsidR="00A23F7A" w:rsidRPr="00DD41FC" w:rsidRDefault="00A23F7A" w:rsidP="00B5765E">
            <w:pPr>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6774A836" w14:textId="77777777" w:rsidR="00A23F7A" w:rsidRPr="00DD41FC" w:rsidRDefault="00A23F7A" w:rsidP="00B5765E">
            <w:pPr>
              <w:rPr>
                <w:rFonts w:eastAsia="Times New Roman" w:cs="Times New Roman"/>
                <w:lang w:eastAsia="sv-SE"/>
              </w:rPr>
            </w:pPr>
          </w:p>
        </w:tc>
      </w:tr>
      <w:tr w:rsidR="00A23F7A" w:rsidRPr="00DD41FC" w14:paraId="16B79777" w14:textId="77777777" w:rsidTr="00B5765E">
        <w:trPr>
          <w:trHeight w:val="180"/>
        </w:trPr>
        <w:tc>
          <w:tcPr>
            <w:tcW w:w="4660" w:type="dxa"/>
            <w:tcBorders>
              <w:top w:val="nil"/>
              <w:left w:val="nil"/>
              <w:bottom w:val="nil"/>
              <w:right w:val="nil"/>
            </w:tcBorders>
            <w:shd w:val="clear" w:color="auto" w:fill="auto"/>
            <w:noWrap/>
            <w:vAlign w:val="bottom"/>
            <w:hideMark/>
          </w:tcPr>
          <w:p w14:paraId="454CF38E" w14:textId="77777777" w:rsidR="00A23F7A" w:rsidRPr="00DD41FC" w:rsidRDefault="00A23F7A" w:rsidP="00B5765E">
            <w:pPr>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Kommittéer som fortsätter sin verksamhet </w:t>
            </w:r>
          </w:p>
        </w:tc>
        <w:tc>
          <w:tcPr>
            <w:tcW w:w="940" w:type="dxa"/>
            <w:tcBorders>
              <w:top w:val="nil"/>
              <w:left w:val="nil"/>
              <w:bottom w:val="nil"/>
              <w:right w:val="nil"/>
            </w:tcBorders>
            <w:shd w:val="clear" w:color="auto" w:fill="auto"/>
            <w:noWrap/>
            <w:vAlign w:val="bottom"/>
            <w:hideMark/>
          </w:tcPr>
          <w:p w14:paraId="34287A56" w14:textId="77777777" w:rsidR="00A23F7A" w:rsidRPr="00DD41FC" w:rsidRDefault="00A23F7A" w:rsidP="00B5765E">
            <w:pPr>
              <w:rPr>
                <w:rFonts w:ascii="Arial" w:eastAsia="Times New Roman" w:hAnsi="Arial" w:cs="Arial"/>
                <w:b/>
                <w:bCs/>
                <w:sz w:val="14"/>
                <w:szCs w:val="14"/>
                <w:lang w:eastAsia="sv-SE"/>
              </w:rPr>
            </w:pPr>
          </w:p>
        </w:tc>
        <w:tc>
          <w:tcPr>
            <w:tcW w:w="940" w:type="dxa"/>
            <w:tcBorders>
              <w:top w:val="nil"/>
              <w:left w:val="nil"/>
              <w:bottom w:val="nil"/>
              <w:right w:val="nil"/>
            </w:tcBorders>
            <w:shd w:val="clear" w:color="auto" w:fill="auto"/>
            <w:noWrap/>
            <w:vAlign w:val="bottom"/>
            <w:hideMark/>
          </w:tcPr>
          <w:p w14:paraId="0FE9FBD4" w14:textId="77777777" w:rsidR="00A23F7A" w:rsidRPr="00DD41FC" w:rsidRDefault="00A23F7A" w:rsidP="00B5765E">
            <w:pPr>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1E6EAB8A" w14:textId="77777777" w:rsidR="00A23F7A" w:rsidRPr="00DD41FC" w:rsidRDefault="00A23F7A" w:rsidP="00B5765E">
            <w:pPr>
              <w:rPr>
                <w:rFonts w:eastAsia="Times New Roman" w:cs="Times New Roman"/>
                <w:lang w:eastAsia="sv-SE"/>
              </w:rPr>
            </w:pPr>
          </w:p>
        </w:tc>
      </w:tr>
      <w:tr w:rsidR="00A23F7A" w:rsidRPr="00DD41FC" w14:paraId="6F8E4BE3" w14:textId="77777777" w:rsidTr="00B5765E">
        <w:trPr>
          <w:trHeight w:val="180"/>
        </w:trPr>
        <w:tc>
          <w:tcPr>
            <w:tcW w:w="4660" w:type="dxa"/>
            <w:tcBorders>
              <w:top w:val="nil"/>
              <w:left w:val="nil"/>
              <w:bottom w:val="nil"/>
              <w:right w:val="nil"/>
            </w:tcBorders>
            <w:shd w:val="clear" w:color="auto" w:fill="auto"/>
            <w:noWrap/>
            <w:vAlign w:val="bottom"/>
            <w:hideMark/>
          </w:tcPr>
          <w:p w14:paraId="1C3A6AE7" w14:textId="77777777" w:rsidR="00A23F7A" w:rsidRPr="00DD41FC" w:rsidRDefault="00A23F7A" w:rsidP="00B5765E">
            <w:pPr>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efter den 1 januari 2020</w:t>
            </w:r>
          </w:p>
        </w:tc>
        <w:tc>
          <w:tcPr>
            <w:tcW w:w="940" w:type="dxa"/>
            <w:tcBorders>
              <w:top w:val="nil"/>
              <w:left w:val="nil"/>
              <w:bottom w:val="nil"/>
              <w:right w:val="nil"/>
            </w:tcBorders>
            <w:shd w:val="clear" w:color="auto" w:fill="auto"/>
            <w:noWrap/>
            <w:vAlign w:val="bottom"/>
            <w:hideMark/>
          </w:tcPr>
          <w:p w14:paraId="0823DC04" w14:textId="77777777" w:rsidR="00A23F7A" w:rsidRPr="00DD41FC" w:rsidRDefault="00A23F7A" w:rsidP="00B5765E">
            <w:pPr>
              <w:rPr>
                <w:rFonts w:ascii="Arial" w:eastAsia="Times New Roman" w:hAnsi="Arial" w:cs="Arial"/>
                <w:b/>
                <w:bCs/>
                <w:sz w:val="14"/>
                <w:szCs w:val="14"/>
                <w:lang w:eastAsia="sv-SE"/>
              </w:rPr>
            </w:pPr>
          </w:p>
        </w:tc>
        <w:tc>
          <w:tcPr>
            <w:tcW w:w="940" w:type="dxa"/>
            <w:tcBorders>
              <w:top w:val="nil"/>
              <w:left w:val="nil"/>
              <w:bottom w:val="nil"/>
              <w:right w:val="nil"/>
            </w:tcBorders>
            <w:shd w:val="clear" w:color="auto" w:fill="auto"/>
            <w:noWrap/>
            <w:vAlign w:val="bottom"/>
            <w:hideMark/>
          </w:tcPr>
          <w:p w14:paraId="62BC2C7D" w14:textId="77777777" w:rsidR="00A23F7A" w:rsidRPr="00DD41FC" w:rsidRDefault="00A23F7A" w:rsidP="00B5765E">
            <w:pPr>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6803A999" w14:textId="77777777" w:rsidR="00A23F7A" w:rsidRPr="00DD41FC" w:rsidRDefault="00A23F7A" w:rsidP="00B5765E">
            <w:pPr>
              <w:rPr>
                <w:rFonts w:eastAsia="Times New Roman" w:cs="Times New Roman"/>
                <w:lang w:eastAsia="sv-SE"/>
              </w:rPr>
            </w:pPr>
          </w:p>
        </w:tc>
      </w:tr>
      <w:tr w:rsidR="00A23F7A" w:rsidRPr="00DD41FC" w14:paraId="7860CA19" w14:textId="77777777" w:rsidTr="00B5765E">
        <w:trPr>
          <w:trHeight w:val="180"/>
        </w:trPr>
        <w:tc>
          <w:tcPr>
            <w:tcW w:w="4660" w:type="dxa"/>
            <w:tcBorders>
              <w:top w:val="nil"/>
              <w:left w:val="nil"/>
              <w:bottom w:val="nil"/>
              <w:right w:val="nil"/>
            </w:tcBorders>
            <w:shd w:val="clear" w:color="auto" w:fill="auto"/>
            <w:noWrap/>
            <w:vAlign w:val="bottom"/>
            <w:hideMark/>
          </w:tcPr>
          <w:p w14:paraId="41024697" w14:textId="77777777" w:rsidR="00A23F7A" w:rsidRPr="00DD41FC" w:rsidRDefault="00A23F7A" w:rsidP="00B5765E">
            <w:pPr>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0F5AE3E7" w14:textId="77777777" w:rsidR="00A23F7A" w:rsidRPr="00DD41FC" w:rsidRDefault="00A23F7A" w:rsidP="00B5765E">
            <w:pPr>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2CE5CE9D" w14:textId="77777777" w:rsidR="00A23F7A" w:rsidRPr="00DD41FC" w:rsidRDefault="00A23F7A" w:rsidP="00B5765E">
            <w:pPr>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073431A2" w14:textId="77777777" w:rsidR="00A23F7A" w:rsidRPr="00DD41FC" w:rsidRDefault="00A23F7A" w:rsidP="00B5765E">
            <w:pPr>
              <w:rPr>
                <w:rFonts w:eastAsia="Times New Roman" w:cs="Times New Roman"/>
                <w:lang w:eastAsia="sv-SE"/>
              </w:rPr>
            </w:pPr>
          </w:p>
        </w:tc>
      </w:tr>
      <w:tr w:rsidR="00A23F7A" w:rsidRPr="00DD41FC" w14:paraId="2A822984" w14:textId="77777777" w:rsidTr="00B5765E">
        <w:trPr>
          <w:trHeight w:val="180"/>
        </w:trPr>
        <w:tc>
          <w:tcPr>
            <w:tcW w:w="4660" w:type="dxa"/>
            <w:tcBorders>
              <w:top w:val="nil"/>
              <w:left w:val="nil"/>
              <w:bottom w:val="nil"/>
              <w:right w:val="nil"/>
            </w:tcBorders>
            <w:shd w:val="clear" w:color="auto" w:fill="auto"/>
            <w:noWrap/>
            <w:vAlign w:val="bottom"/>
            <w:hideMark/>
          </w:tcPr>
          <w:p w14:paraId="34360E67" w14:textId="77777777" w:rsidR="00A23F7A" w:rsidRPr="00DD41FC" w:rsidRDefault="00A23F7A" w:rsidP="00B5765E">
            <w:pPr>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18D35FDC" w14:textId="77777777" w:rsidR="00A23F7A" w:rsidRPr="00DD41FC" w:rsidRDefault="00A23F7A" w:rsidP="00B5765E">
            <w:pPr>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0011379E" w14:textId="77777777" w:rsidR="00A23F7A" w:rsidRPr="00DD41FC" w:rsidRDefault="00A23F7A" w:rsidP="00B5765E">
            <w:pPr>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2F8F60D2" w14:textId="77777777" w:rsidR="00A23F7A" w:rsidRPr="00DD41FC" w:rsidRDefault="00A23F7A" w:rsidP="00B5765E">
            <w:pPr>
              <w:rPr>
                <w:rFonts w:eastAsia="Times New Roman" w:cs="Times New Roman"/>
                <w:lang w:eastAsia="sv-SE"/>
              </w:rPr>
            </w:pPr>
          </w:p>
        </w:tc>
      </w:tr>
      <w:tr w:rsidR="00A23F7A" w:rsidRPr="00DD41FC" w14:paraId="788BA878" w14:textId="77777777" w:rsidTr="00B5765E">
        <w:trPr>
          <w:trHeight w:val="180"/>
        </w:trPr>
        <w:tc>
          <w:tcPr>
            <w:tcW w:w="4660" w:type="dxa"/>
            <w:tcBorders>
              <w:top w:val="nil"/>
              <w:left w:val="nil"/>
              <w:bottom w:val="nil"/>
              <w:right w:val="nil"/>
            </w:tcBorders>
            <w:shd w:val="clear" w:color="auto" w:fill="auto"/>
            <w:noWrap/>
            <w:vAlign w:val="bottom"/>
            <w:hideMark/>
          </w:tcPr>
          <w:p w14:paraId="5E7F6A2B" w14:textId="281837DA"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Kommittén Demokratin 100 år-samling för en stark demokrati </w:t>
            </w:r>
            <w:r w:rsidR="007C1416">
              <w:rPr>
                <w:rFonts w:ascii="Arial" w:eastAsia="Times New Roman" w:hAnsi="Arial" w:cs="Arial"/>
                <w:sz w:val="14"/>
                <w:szCs w:val="14"/>
                <w:lang w:eastAsia="sv-SE"/>
              </w:rPr>
              <w:br/>
            </w:r>
            <w:r w:rsidRPr="00DD41FC">
              <w:rPr>
                <w:rFonts w:ascii="Arial" w:eastAsia="Times New Roman" w:hAnsi="Arial" w:cs="Arial"/>
                <w:sz w:val="14"/>
                <w:szCs w:val="14"/>
                <w:lang w:eastAsia="sv-SE"/>
              </w:rPr>
              <w:t>(</w:t>
            </w:r>
            <w:proofErr w:type="spellStart"/>
            <w:r w:rsidRPr="00DD41FC">
              <w:rPr>
                <w:rFonts w:ascii="Arial" w:eastAsia="Times New Roman" w:hAnsi="Arial" w:cs="Arial"/>
                <w:sz w:val="14"/>
                <w:szCs w:val="14"/>
                <w:lang w:eastAsia="sv-SE"/>
              </w:rPr>
              <w:t>Ku</w:t>
            </w:r>
            <w:proofErr w:type="spellEnd"/>
            <w:r w:rsidRPr="00DD41FC">
              <w:rPr>
                <w:rFonts w:ascii="Arial" w:eastAsia="Times New Roman" w:hAnsi="Arial" w:cs="Arial"/>
                <w:sz w:val="14"/>
                <w:szCs w:val="14"/>
                <w:lang w:eastAsia="sv-SE"/>
              </w:rPr>
              <w:t xml:space="preserve"> 2018:02)</w:t>
            </w:r>
          </w:p>
        </w:tc>
        <w:tc>
          <w:tcPr>
            <w:tcW w:w="940" w:type="dxa"/>
            <w:tcBorders>
              <w:top w:val="nil"/>
              <w:left w:val="nil"/>
              <w:bottom w:val="nil"/>
              <w:right w:val="nil"/>
            </w:tcBorders>
            <w:shd w:val="clear" w:color="auto" w:fill="auto"/>
            <w:noWrap/>
            <w:vAlign w:val="bottom"/>
            <w:hideMark/>
          </w:tcPr>
          <w:p w14:paraId="5918DCD2"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1 160 </w:t>
            </w:r>
          </w:p>
        </w:tc>
        <w:tc>
          <w:tcPr>
            <w:tcW w:w="940" w:type="dxa"/>
            <w:tcBorders>
              <w:top w:val="nil"/>
              <w:left w:val="nil"/>
              <w:bottom w:val="nil"/>
              <w:right w:val="nil"/>
            </w:tcBorders>
            <w:shd w:val="clear" w:color="auto" w:fill="auto"/>
            <w:noWrap/>
            <w:vAlign w:val="bottom"/>
            <w:hideMark/>
          </w:tcPr>
          <w:p w14:paraId="29DC3F07"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2 511 </w:t>
            </w:r>
          </w:p>
        </w:tc>
        <w:tc>
          <w:tcPr>
            <w:tcW w:w="940" w:type="dxa"/>
            <w:tcBorders>
              <w:top w:val="nil"/>
              <w:left w:val="nil"/>
              <w:bottom w:val="nil"/>
              <w:right w:val="nil"/>
            </w:tcBorders>
            <w:shd w:val="clear" w:color="auto" w:fill="auto"/>
            <w:noWrap/>
            <w:vAlign w:val="bottom"/>
            <w:hideMark/>
          </w:tcPr>
          <w:p w14:paraId="016AC81D"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249 </w:t>
            </w:r>
          </w:p>
        </w:tc>
      </w:tr>
      <w:tr w:rsidR="00A23F7A" w:rsidRPr="00DD41FC" w14:paraId="1A51CF6B" w14:textId="77777777" w:rsidTr="00B5765E">
        <w:trPr>
          <w:trHeight w:val="180"/>
        </w:trPr>
        <w:tc>
          <w:tcPr>
            <w:tcW w:w="4660" w:type="dxa"/>
            <w:tcBorders>
              <w:top w:val="nil"/>
              <w:left w:val="nil"/>
              <w:bottom w:val="nil"/>
              <w:right w:val="nil"/>
            </w:tcBorders>
            <w:shd w:val="clear" w:color="auto" w:fill="auto"/>
            <w:noWrap/>
            <w:vAlign w:val="bottom"/>
            <w:hideMark/>
          </w:tcPr>
          <w:p w14:paraId="20CAFCAE"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Nationell satsning på medie-och informationskunnighet</w:t>
            </w:r>
          </w:p>
        </w:tc>
        <w:tc>
          <w:tcPr>
            <w:tcW w:w="940" w:type="dxa"/>
            <w:tcBorders>
              <w:top w:val="nil"/>
              <w:left w:val="nil"/>
              <w:bottom w:val="nil"/>
              <w:right w:val="nil"/>
            </w:tcBorders>
            <w:shd w:val="clear" w:color="auto" w:fill="auto"/>
            <w:noWrap/>
            <w:vAlign w:val="bottom"/>
            <w:hideMark/>
          </w:tcPr>
          <w:p w14:paraId="264C729C"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940" w:type="dxa"/>
            <w:tcBorders>
              <w:top w:val="nil"/>
              <w:left w:val="nil"/>
              <w:bottom w:val="nil"/>
              <w:right w:val="nil"/>
            </w:tcBorders>
            <w:shd w:val="clear" w:color="auto" w:fill="auto"/>
            <w:noWrap/>
            <w:vAlign w:val="bottom"/>
            <w:hideMark/>
          </w:tcPr>
          <w:p w14:paraId="5DD58484"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w:t>
            </w:r>
          </w:p>
        </w:tc>
        <w:tc>
          <w:tcPr>
            <w:tcW w:w="940" w:type="dxa"/>
            <w:tcBorders>
              <w:top w:val="nil"/>
              <w:left w:val="nil"/>
              <w:bottom w:val="nil"/>
              <w:right w:val="nil"/>
            </w:tcBorders>
            <w:shd w:val="clear" w:color="auto" w:fill="auto"/>
            <w:noWrap/>
            <w:vAlign w:val="bottom"/>
            <w:hideMark/>
          </w:tcPr>
          <w:p w14:paraId="63499E7B"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w:t>
            </w:r>
          </w:p>
        </w:tc>
      </w:tr>
      <w:tr w:rsidR="00A23F7A" w:rsidRPr="00DD41FC" w14:paraId="0395AB24" w14:textId="77777777" w:rsidTr="00B5765E">
        <w:trPr>
          <w:trHeight w:val="180"/>
        </w:trPr>
        <w:tc>
          <w:tcPr>
            <w:tcW w:w="4660" w:type="dxa"/>
            <w:tcBorders>
              <w:top w:val="nil"/>
              <w:left w:val="nil"/>
              <w:bottom w:val="nil"/>
              <w:right w:val="nil"/>
            </w:tcBorders>
            <w:shd w:val="clear" w:color="auto" w:fill="auto"/>
            <w:noWrap/>
            <w:vAlign w:val="bottom"/>
            <w:hideMark/>
          </w:tcPr>
          <w:p w14:paraId="4F8F0394"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och det demokratiska samtalet (</w:t>
            </w:r>
            <w:proofErr w:type="spellStart"/>
            <w:r w:rsidRPr="00DD41FC">
              <w:rPr>
                <w:rFonts w:ascii="Arial" w:eastAsia="Times New Roman" w:hAnsi="Arial" w:cs="Arial"/>
                <w:sz w:val="14"/>
                <w:szCs w:val="14"/>
                <w:lang w:eastAsia="sv-SE"/>
              </w:rPr>
              <w:t>Ku</w:t>
            </w:r>
            <w:proofErr w:type="spellEnd"/>
            <w:r w:rsidRPr="00DD41FC">
              <w:rPr>
                <w:rFonts w:ascii="Arial" w:eastAsia="Times New Roman" w:hAnsi="Arial" w:cs="Arial"/>
                <w:sz w:val="14"/>
                <w:szCs w:val="14"/>
                <w:lang w:eastAsia="sv-SE"/>
              </w:rPr>
              <w:t xml:space="preserve"> 2018:04)</w:t>
            </w:r>
          </w:p>
        </w:tc>
        <w:tc>
          <w:tcPr>
            <w:tcW w:w="940" w:type="dxa"/>
            <w:tcBorders>
              <w:top w:val="nil"/>
              <w:left w:val="nil"/>
              <w:bottom w:val="nil"/>
              <w:right w:val="nil"/>
            </w:tcBorders>
            <w:shd w:val="clear" w:color="auto" w:fill="auto"/>
            <w:noWrap/>
            <w:vAlign w:val="bottom"/>
            <w:hideMark/>
          </w:tcPr>
          <w:p w14:paraId="3C891816"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751 </w:t>
            </w:r>
          </w:p>
        </w:tc>
        <w:tc>
          <w:tcPr>
            <w:tcW w:w="940" w:type="dxa"/>
            <w:tcBorders>
              <w:top w:val="nil"/>
              <w:left w:val="nil"/>
              <w:bottom w:val="nil"/>
              <w:right w:val="nil"/>
            </w:tcBorders>
            <w:shd w:val="clear" w:color="auto" w:fill="auto"/>
            <w:noWrap/>
            <w:vAlign w:val="bottom"/>
            <w:hideMark/>
          </w:tcPr>
          <w:p w14:paraId="726DDD3B"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4 532 </w:t>
            </w:r>
          </w:p>
        </w:tc>
        <w:tc>
          <w:tcPr>
            <w:tcW w:w="940" w:type="dxa"/>
            <w:tcBorders>
              <w:top w:val="nil"/>
              <w:left w:val="nil"/>
              <w:bottom w:val="nil"/>
              <w:right w:val="nil"/>
            </w:tcBorders>
            <w:shd w:val="clear" w:color="auto" w:fill="auto"/>
            <w:noWrap/>
            <w:vAlign w:val="bottom"/>
            <w:hideMark/>
          </w:tcPr>
          <w:p w14:paraId="7BCD0715"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8 </w:t>
            </w:r>
          </w:p>
        </w:tc>
      </w:tr>
      <w:tr w:rsidR="00A23F7A" w:rsidRPr="00DD41FC" w14:paraId="6AD810AC" w14:textId="77777777" w:rsidTr="00B5765E">
        <w:trPr>
          <w:trHeight w:val="180"/>
        </w:trPr>
        <w:tc>
          <w:tcPr>
            <w:tcW w:w="4660" w:type="dxa"/>
            <w:tcBorders>
              <w:top w:val="nil"/>
              <w:left w:val="nil"/>
              <w:bottom w:val="nil"/>
              <w:right w:val="nil"/>
            </w:tcBorders>
            <w:shd w:val="clear" w:color="auto" w:fill="auto"/>
            <w:noWrap/>
            <w:vAlign w:val="bottom"/>
            <w:hideMark/>
          </w:tcPr>
          <w:p w14:paraId="1FD336F5"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Uppföljning av minoritetspolitiken (</w:t>
            </w:r>
            <w:proofErr w:type="spellStart"/>
            <w:r w:rsidRPr="00DD41FC">
              <w:rPr>
                <w:rFonts w:ascii="Arial" w:eastAsia="Times New Roman" w:hAnsi="Arial" w:cs="Arial"/>
                <w:sz w:val="14"/>
                <w:szCs w:val="14"/>
                <w:lang w:eastAsia="sv-SE"/>
              </w:rPr>
              <w:t>Ku</w:t>
            </w:r>
            <w:proofErr w:type="spellEnd"/>
            <w:r w:rsidRPr="00DD41FC">
              <w:rPr>
                <w:rFonts w:ascii="Arial" w:eastAsia="Times New Roman" w:hAnsi="Arial" w:cs="Arial"/>
                <w:sz w:val="14"/>
                <w:szCs w:val="14"/>
                <w:lang w:eastAsia="sv-SE"/>
              </w:rPr>
              <w:t xml:space="preserve"> 2018:05)</w:t>
            </w:r>
          </w:p>
        </w:tc>
        <w:tc>
          <w:tcPr>
            <w:tcW w:w="940" w:type="dxa"/>
            <w:tcBorders>
              <w:top w:val="nil"/>
              <w:left w:val="nil"/>
              <w:bottom w:val="nil"/>
              <w:right w:val="nil"/>
            </w:tcBorders>
            <w:shd w:val="clear" w:color="auto" w:fill="auto"/>
            <w:noWrap/>
            <w:vAlign w:val="bottom"/>
            <w:hideMark/>
          </w:tcPr>
          <w:p w14:paraId="04F0154C"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940" w:type="dxa"/>
            <w:tcBorders>
              <w:top w:val="nil"/>
              <w:left w:val="nil"/>
              <w:bottom w:val="nil"/>
              <w:right w:val="nil"/>
            </w:tcBorders>
            <w:shd w:val="clear" w:color="auto" w:fill="auto"/>
            <w:noWrap/>
            <w:vAlign w:val="bottom"/>
            <w:hideMark/>
          </w:tcPr>
          <w:p w14:paraId="096DB23F"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1 317 </w:t>
            </w:r>
          </w:p>
        </w:tc>
        <w:tc>
          <w:tcPr>
            <w:tcW w:w="940" w:type="dxa"/>
            <w:tcBorders>
              <w:top w:val="nil"/>
              <w:left w:val="nil"/>
              <w:bottom w:val="nil"/>
              <w:right w:val="nil"/>
            </w:tcBorders>
            <w:shd w:val="clear" w:color="auto" w:fill="auto"/>
            <w:noWrap/>
            <w:vAlign w:val="bottom"/>
            <w:hideMark/>
          </w:tcPr>
          <w:p w14:paraId="505BBFC0"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75 </w:t>
            </w:r>
          </w:p>
        </w:tc>
      </w:tr>
      <w:tr w:rsidR="00A23F7A" w:rsidRPr="00DD41FC" w14:paraId="22D76B82" w14:textId="77777777" w:rsidTr="00B5765E">
        <w:trPr>
          <w:trHeight w:val="180"/>
        </w:trPr>
        <w:tc>
          <w:tcPr>
            <w:tcW w:w="4660" w:type="dxa"/>
            <w:tcBorders>
              <w:top w:val="nil"/>
              <w:left w:val="nil"/>
              <w:bottom w:val="nil"/>
              <w:right w:val="nil"/>
            </w:tcBorders>
            <w:shd w:val="clear" w:color="auto" w:fill="auto"/>
            <w:noWrap/>
            <w:vAlign w:val="bottom"/>
            <w:hideMark/>
          </w:tcPr>
          <w:p w14:paraId="7E049436"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Museum om Förintelsen (</w:t>
            </w:r>
            <w:proofErr w:type="spellStart"/>
            <w:r w:rsidRPr="00DD41FC">
              <w:rPr>
                <w:rFonts w:ascii="Arial" w:eastAsia="Times New Roman" w:hAnsi="Arial" w:cs="Arial"/>
                <w:sz w:val="14"/>
                <w:szCs w:val="14"/>
                <w:lang w:eastAsia="sv-SE"/>
              </w:rPr>
              <w:t>Ku</w:t>
            </w:r>
            <w:proofErr w:type="spellEnd"/>
            <w:r w:rsidRPr="00DD41FC">
              <w:rPr>
                <w:rFonts w:ascii="Arial" w:eastAsia="Times New Roman" w:hAnsi="Arial" w:cs="Arial"/>
                <w:sz w:val="14"/>
                <w:szCs w:val="14"/>
                <w:lang w:eastAsia="sv-SE"/>
              </w:rPr>
              <w:t xml:space="preserve"> 2019:01)</w:t>
            </w:r>
          </w:p>
        </w:tc>
        <w:tc>
          <w:tcPr>
            <w:tcW w:w="940" w:type="dxa"/>
            <w:tcBorders>
              <w:top w:val="nil"/>
              <w:left w:val="nil"/>
              <w:bottom w:val="nil"/>
              <w:right w:val="nil"/>
            </w:tcBorders>
            <w:shd w:val="clear" w:color="auto" w:fill="auto"/>
            <w:noWrap/>
            <w:vAlign w:val="bottom"/>
            <w:hideMark/>
          </w:tcPr>
          <w:p w14:paraId="10B6D408"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940" w:type="dxa"/>
            <w:tcBorders>
              <w:top w:val="nil"/>
              <w:left w:val="nil"/>
              <w:bottom w:val="nil"/>
              <w:right w:val="nil"/>
            </w:tcBorders>
            <w:shd w:val="clear" w:color="auto" w:fill="auto"/>
            <w:noWrap/>
            <w:vAlign w:val="bottom"/>
            <w:hideMark/>
          </w:tcPr>
          <w:p w14:paraId="50F0E67C"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492 </w:t>
            </w:r>
          </w:p>
        </w:tc>
        <w:tc>
          <w:tcPr>
            <w:tcW w:w="940" w:type="dxa"/>
            <w:tcBorders>
              <w:top w:val="nil"/>
              <w:left w:val="nil"/>
              <w:bottom w:val="nil"/>
              <w:right w:val="nil"/>
            </w:tcBorders>
            <w:shd w:val="clear" w:color="auto" w:fill="auto"/>
            <w:noWrap/>
            <w:vAlign w:val="bottom"/>
            <w:hideMark/>
          </w:tcPr>
          <w:p w14:paraId="44C70A00"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46 </w:t>
            </w:r>
          </w:p>
        </w:tc>
      </w:tr>
      <w:tr w:rsidR="00A23F7A" w:rsidRPr="00DD41FC" w14:paraId="79DE452F" w14:textId="77777777" w:rsidTr="00B5765E">
        <w:trPr>
          <w:trHeight w:val="180"/>
        </w:trPr>
        <w:tc>
          <w:tcPr>
            <w:tcW w:w="4660" w:type="dxa"/>
            <w:tcBorders>
              <w:top w:val="nil"/>
              <w:left w:val="nil"/>
              <w:bottom w:val="nil"/>
              <w:right w:val="nil"/>
            </w:tcBorders>
            <w:shd w:val="clear" w:color="auto" w:fill="auto"/>
            <w:noWrap/>
            <w:vAlign w:val="bottom"/>
            <w:hideMark/>
          </w:tcPr>
          <w:p w14:paraId="3D4414F9" w14:textId="77777777" w:rsidR="00A23F7A" w:rsidRPr="00DD41FC" w:rsidRDefault="00A23F7A" w:rsidP="00B5765E">
            <w:pPr>
              <w:jc w:val="right"/>
              <w:rPr>
                <w:rFonts w:ascii="Arial" w:eastAsia="Times New Roman" w:hAnsi="Arial" w:cs="Arial"/>
                <w:sz w:val="14"/>
                <w:szCs w:val="14"/>
                <w:lang w:eastAsia="sv-SE"/>
              </w:rPr>
            </w:pPr>
          </w:p>
        </w:tc>
        <w:tc>
          <w:tcPr>
            <w:tcW w:w="940" w:type="dxa"/>
            <w:tcBorders>
              <w:top w:val="nil"/>
              <w:left w:val="nil"/>
              <w:bottom w:val="nil"/>
              <w:right w:val="nil"/>
            </w:tcBorders>
            <w:shd w:val="clear" w:color="auto" w:fill="auto"/>
            <w:noWrap/>
            <w:vAlign w:val="bottom"/>
            <w:hideMark/>
          </w:tcPr>
          <w:p w14:paraId="77E55784" w14:textId="77777777" w:rsidR="00A23F7A" w:rsidRPr="00DD41FC" w:rsidRDefault="00A23F7A" w:rsidP="00B5765E">
            <w:pPr>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345B5299" w14:textId="77777777" w:rsidR="00A23F7A" w:rsidRPr="00DD41FC" w:rsidRDefault="00A23F7A" w:rsidP="00B5765E">
            <w:pPr>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2E7C83EF" w14:textId="77777777" w:rsidR="00A23F7A" w:rsidRPr="00DD41FC" w:rsidRDefault="00A23F7A" w:rsidP="00B5765E">
            <w:pPr>
              <w:rPr>
                <w:rFonts w:eastAsia="Times New Roman" w:cs="Times New Roman"/>
                <w:lang w:eastAsia="sv-SE"/>
              </w:rPr>
            </w:pPr>
          </w:p>
        </w:tc>
      </w:tr>
      <w:tr w:rsidR="00A23F7A" w:rsidRPr="00DD41FC" w14:paraId="01F63032" w14:textId="77777777" w:rsidTr="00B5765E">
        <w:trPr>
          <w:trHeight w:val="180"/>
        </w:trPr>
        <w:tc>
          <w:tcPr>
            <w:tcW w:w="4660" w:type="dxa"/>
            <w:tcBorders>
              <w:top w:val="nil"/>
              <w:left w:val="nil"/>
              <w:bottom w:val="nil"/>
              <w:right w:val="nil"/>
            </w:tcBorders>
            <w:shd w:val="clear" w:color="auto" w:fill="auto"/>
            <w:noWrap/>
            <w:vAlign w:val="bottom"/>
            <w:hideMark/>
          </w:tcPr>
          <w:p w14:paraId="5F11025A"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Summa</w:t>
            </w:r>
          </w:p>
        </w:tc>
        <w:tc>
          <w:tcPr>
            <w:tcW w:w="940" w:type="dxa"/>
            <w:tcBorders>
              <w:top w:val="nil"/>
              <w:left w:val="nil"/>
              <w:bottom w:val="nil"/>
              <w:right w:val="nil"/>
            </w:tcBorders>
            <w:shd w:val="clear" w:color="auto" w:fill="auto"/>
            <w:noWrap/>
            <w:vAlign w:val="bottom"/>
            <w:hideMark/>
          </w:tcPr>
          <w:p w14:paraId="2A940E4A"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1 911 </w:t>
            </w:r>
          </w:p>
        </w:tc>
        <w:tc>
          <w:tcPr>
            <w:tcW w:w="940" w:type="dxa"/>
            <w:tcBorders>
              <w:top w:val="nil"/>
              <w:left w:val="nil"/>
              <w:bottom w:val="nil"/>
              <w:right w:val="nil"/>
            </w:tcBorders>
            <w:shd w:val="clear" w:color="auto" w:fill="auto"/>
            <w:noWrap/>
            <w:vAlign w:val="bottom"/>
            <w:hideMark/>
          </w:tcPr>
          <w:p w14:paraId="0CF4ED53"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8 852 </w:t>
            </w:r>
          </w:p>
        </w:tc>
        <w:tc>
          <w:tcPr>
            <w:tcW w:w="940" w:type="dxa"/>
            <w:tcBorders>
              <w:top w:val="nil"/>
              <w:left w:val="nil"/>
              <w:bottom w:val="nil"/>
              <w:right w:val="nil"/>
            </w:tcBorders>
            <w:shd w:val="clear" w:color="auto" w:fill="auto"/>
            <w:noWrap/>
            <w:vAlign w:val="bottom"/>
            <w:hideMark/>
          </w:tcPr>
          <w:p w14:paraId="2B4144B9"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378 </w:t>
            </w:r>
          </w:p>
        </w:tc>
      </w:tr>
      <w:tr w:rsidR="00A23F7A" w:rsidRPr="00DD41FC" w14:paraId="5D4BD128" w14:textId="77777777" w:rsidTr="00B5765E">
        <w:trPr>
          <w:trHeight w:val="180"/>
        </w:trPr>
        <w:tc>
          <w:tcPr>
            <w:tcW w:w="4660" w:type="dxa"/>
            <w:tcBorders>
              <w:top w:val="nil"/>
              <w:left w:val="nil"/>
              <w:bottom w:val="nil"/>
              <w:right w:val="nil"/>
            </w:tcBorders>
            <w:shd w:val="clear" w:color="auto" w:fill="auto"/>
            <w:noWrap/>
            <w:vAlign w:val="bottom"/>
            <w:hideMark/>
          </w:tcPr>
          <w:p w14:paraId="5CA3B079" w14:textId="77777777" w:rsidR="00A23F7A" w:rsidRPr="00DD41FC" w:rsidRDefault="00A23F7A" w:rsidP="00B5765E">
            <w:pPr>
              <w:jc w:val="right"/>
              <w:rPr>
                <w:rFonts w:ascii="Arial" w:eastAsia="Times New Roman" w:hAnsi="Arial" w:cs="Arial"/>
                <w:b/>
                <w:bCs/>
                <w:sz w:val="14"/>
                <w:szCs w:val="14"/>
                <w:lang w:eastAsia="sv-SE"/>
              </w:rPr>
            </w:pPr>
          </w:p>
        </w:tc>
        <w:tc>
          <w:tcPr>
            <w:tcW w:w="940" w:type="dxa"/>
            <w:tcBorders>
              <w:top w:val="nil"/>
              <w:left w:val="nil"/>
              <w:bottom w:val="nil"/>
              <w:right w:val="nil"/>
            </w:tcBorders>
            <w:shd w:val="clear" w:color="auto" w:fill="auto"/>
            <w:noWrap/>
            <w:vAlign w:val="bottom"/>
            <w:hideMark/>
          </w:tcPr>
          <w:p w14:paraId="0EB608A6" w14:textId="77777777" w:rsidR="00A23F7A" w:rsidRPr="00DD41FC" w:rsidRDefault="00A23F7A" w:rsidP="00B5765E">
            <w:pPr>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787687FE" w14:textId="77777777" w:rsidR="00A23F7A" w:rsidRPr="00DD41FC" w:rsidRDefault="00A23F7A" w:rsidP="00B5765E">
            <w:pPr>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764C043F" w14:textId="77777777" w:rsidR="00A23F7A" w:rsidRPr="00DD41FC" w:rsidRDefault="00A23F7A" w:rsidP="00B5765E">
            <w:pPr>
              <w:rPr>
                <w:rFonts w:eastAsia="Times New Roman" w:cs="Times New Roman"/>
                <w:lang w:eastAsia="sv-SE"/>
              </w:rPr>
            </w:pPr>
          </w:p>
        </w:tc>
      </w:tr>
      <w:tr w:rsidR="00A23F7A" w:rsidRPr="00DD41FC" w14:paraId="51DD418D" w14:textId="77777777" w:rsidTr="00B5765E">
        <w:trPr>
          <w:trHeight w:val="180"/>
        </w:trPr>
        <w:tc>
          <w:tcPr>
            <w:tcW w:w="4660" w:type="dxa"/>
            <w:tcBorders>
              <w:top w:val="nil"/>
              <w:left w:val="nil"/>
              <w:bottom w:val="nil"/>
              <w:right w:val="nil"/>
            </w:tcBorders>
            <w:shd w:val="clear" w:color="auto" w:fill="auto"/>
            <w:noWrap/>
            <w:vAlign w:val="bottom"/>
            <w:hideMark/>
          </w:tcPr>
          <w:p w14:paraId="40A3D781" w14:textId="77777777" w:rsidR="00A23F7A" w:rsidRPr="00DD41FC" w:rsidRDefault="00A23F7A" w:rsidP="00B5765E">
            <w:pPr>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688F3FE2" w14:textId="77777777" w:rsidR="00A23F7A" w:rsidRPr="00DD41FC" w:rsidRDefault="00A23F7A" w:rsidP="00B5765E">
            <w:pPr>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5A92C101" w14:textId="77777777" w:rsidR="00A23F7A" w:rsidRPr="00DD41FC" w:rsidRDefault="00A23F7A" w:rsidP="00B5765E">
            <w:pPr>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4B031F86" w14:textId="77777777" w:rsidR="00A23F7A" w:rsidRPr="00DD41FC" w:rsidRDefault="00A23F7A" w:rsidP="00B5765E">
            <w:pPr>
              <w:rPr>
                <w:rFonts w:eastAsia="Times New Roman" w:cs="Times New Roman"/>
                <w:lang w:eastAsia="sv-SE"/>
              </w:rPr>
            </w:pPr>
          </w:p>
        </w:tc>
      </w:tr>
      <w:tr w:rsidR="00A23F7A" w:rsidRPr="00DD41FC" w14:paraId="0A62671E" w14:textId="77777777" w:rsidTr="00B5765E">
        <w:trPr>
          <w:trHeight w:val="180"/>
        </w:trPr>
        <w:tc>
          <w:tcPr>
            <w:tcW w:w="4660" w:type="dxa"/>
            <w:tcBorders>
              <w:top w:val="nil"/>
              <w:left w:val="nil"/>
              <w:bottom w:val="single" w:sz="4" w:space="0" w:color="auto"/>
              <w:right w:val="nil"/>
            </w:tcBorders>
            <w:shd w:val="clear" w:color="auto" w:fill="auto"/>
            <w:noWrap/>
            <w:vAlign w:val="bottom"/>
            <w:hideMark/>
          </w:tcPr>
          <w:p w14:paraId="3028B150"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Summa totalt</w:t>
            </w:r>
          </w:p>
        </w:tc>
        <w:tc>
          <w:tcPr>
            <w:tcW w:w="940" w:type="dxa"/>
            <w:tcBorders>
              <w:top w:val="nil"/>
              <w:left w:val="nil"/>
              <w:bottom w:val="single" w:sz="4" w:space="0" w:color="auto"/>
              <w:right w:val="nil"/>
            </w:tcBorders>
            <w:shd w:val="clear" w:color="auto" w:fill="auto"/>
            <w:noWrap/>
            <w:vAlign w:val="bottom"/>
            <w:hideMark/>
          </w:tcPr>
          <w:p w14:paraId="242723E7"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9 211 </w:t>
            </w:r>
          </w:p>
        </w:tc>
        <w:tc>
          <w:tcPr>
            <w:tcW w:w="940" w:type="dxa"/>
            <w:tcBorders>
              <w:top w:val="nil"/>
              <w:left w:val="nil"/>
              <w:bottom w:val="single" w:sz="4" w:space="0" w:color="auto"/>
              <w:right w:val="nil"/>
            </w:tcBorders>
            <w:shd w:val="clear" w:color="auto" w:fill="auto"/>
            <w:noWrap/>
            <w:vAlign w:val="bottom"/>
            <w:hideMark/>
          </w:tcPr>
          <w:p w14:paraId="0C992698"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16 618 </w:t>
            </w:r>
          </w:p>
        </w:tc>
        <w:tc>
          <w:tcPr>
            <w:tcW w:w="940" w:type="dxa"/>
            <w:tcBorders>
              <w:top w:val="nil"/>
              <w:left w:val="nil"/>
              <w:bottom w:val="single" w:sz="4" w:space="0" w:color="auto"/>
              <w:right w:val="nil"/>
            </w:tcBorders>
            <w:shd w:val="clear" w:color="auto" w:fill="auto"/>
            <w:noWrap/>
            <w:vAlign w:val="bottom"/>
            <w:hideMark/>
          </w:tcPr>
          <w:p w14:paraId="6A6A483E"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734 </w:t>
            </w:r>
          </w:p>
        </w:tc>
      </w:tr>
      <w:tr w:rsidR="00A23F7A" w:rsidRPr="00DD41FC" w14:paraId="01CF147D" w14:textId="77777777" w:rsidTr="00B5765E">
        <w:trPr>
          <w:trHeight w:val="180"/>
        </w:trPr>
        <w:tc>
          <w:tcPr>
            <w:tcW w:w="4660" w:type="dxa"/>
            <w:tcBorders>
              <w:top w:val="nil"/>
              <w:left w:val="nil"/>
              <w:bottom w:val="nil"/>
              <w:right w:val="nil"/>
            </w:tcBorders>
            <w:shd w:val="clear" w:color="auto" w:fill="auto"/>
            <w:noWrap/>
            <w:vAlign w:val="bottom"/>
            <w:hideMark/>
          </w:tcPr>
          <w:p w14:paraId="7C1A8F49" w14:textId="77777777" w:rsidR="00A23F7A" w:rsidRPr="00DD41FC" w:rsidRDefault="00A23F7A" w:rsidP="00B5765E">
            <w:pPr>
              <w:jc w:val="right"/>
              <w:rPr>
                <w:rFonts w:ascii="Arial" w:eastAsia="Times New Roman" w:hAnsi="Arial" w:cs="Arial"/>
                <w:b/>
                <w:bCs/>
                <w:sz w:val="14"/>
                <w:szCs w:val="14"/>
                <w:lang w:eastAsia="sv-SE"/>
              </w:rPr>
            </w:pPr>
          </w:p>
        </w:tc>
        <w:tc>
          <w:tcPr>
            <w:tcW w:w="940" w:type="dxa"/>
            <w:tcBorders>
              <w:top w:val="nil"/>
              <w:left w:val="nil"/>
              <w:bottom w:val="nil"/>
              <w:right w:val="nil"/>
            </w:tcBorders>
            <w:shd w:val="clear" w:color="auto" w:fill="auto"/>
            <w:noWrap/>
            <w:vAlign w:val="bottom"/>
            <w:hideMark/>
          </w:tcPr>
          <w:p w14:paraId="21F7D5DD" w14:textId="77777777" w:rsidR="00A23F7A" w:rsidRPr="00DD41FC" w:rsidRDefault="00A23F7A" w:rsidP="00B5765E">
            <w:pPr>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3BD439F4" w14:textId="77777777" w:rsidR="00A23F7A" w:rsidRPr="00DD41FC" w:rsidRDefault="00A23F7A" w:rsidP="00B5765E">
            <w:pPr>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57C02818" w14:textId="77777777" w:rsidR="00A23F7A" w:rsidRPr="00DD41FC" w:rsidRDefault="00A23F7A" w:rsidP="00B5765E">
            <w:pPr>
              <w:rPr>
                <w:rFonts w:eastAsia="Times New Roman" w:cs="Times New Roman"/>
                <w:lang w:eastAsia="sv-SE"/>
              </w:rPr>
            </w:pPr>
          </w:p>
        </w:tc>
      </w:tr>
    </w:tbl>
    <w:p w14:paraId="0051A4E1" w14:textId="77777777" w:rsidR="00A23F7A" w:rsidRDefault="00A23F7A" w:rsidP="00B5765E"/>
    <w:p w14:paraId="572EF852" w14:textId="77777777" w:rsidR="00A23F7A" w:rsidRDefault="00A23F7A">
      <w:r>
        <w:br w:type="page"/>
      </w:r>
    </w:p>
    <w:tbl>
      <w:tblPr>
        <w:tblW w:w="6500" w:type="dxa"/>
        <w:tblCellMar>
          <w:left w:w="70" w:type="dxa"/>
          <w:right w:w="70" w:type="dxa"/>
        </w:tblCellMar>
        <w:tblLook w:val="04A0" w:firstRow="1" w:lastRow="0" w:firstColumn="1" w:lastColumn="0" w:noHBand="0" w:noVBand="1"/>
      </w:tblPr>
      <w:tblGrid>
        <w:gridCol w:w="820"/>
        <w:gridCol w:w="960"/>
        <w:gridCol w:w="820"/>
        <w:gridCol w:w="1000"/>
        <w:gridCol w:w="1040"/>
        <w:gridCol w:w="1080"/>
        <w:gridCol w:w="780"/>
      </w:tblGrid>
      <w:tr w:rsidR="00A23F7A" w:rsidRPr="00DD41FC" w14:paraId="11614769" w14:textId="77777777" w:rsidTr="00B5765E">
        <w:trPr>
          <w:trHeight w:val="180"/>
        </w:trPr>
        <w:tc>
          <w:tcPr>
            <w:tcW w:w="820" w:type="dxa"/>
            <w:tcBorders>
              <w:top w:val="nil"/>
              <w:left w:val="nil"/>
              <w:bottom w:val="nil"/>
              <w:right w:val="nil"/>
            </w:tcBorders>
            <w:shd w:val="clear" w:color="auto" w:fill="auto"/>
            <w:noWrap/>
            <w:vAlign w:val="bottom"/>
            <w:hideMark/>
          </w:tcPr>
          <w:p w14:paraId="3FF9558C" w14:textId="77777777" w:rsidR="00A23F7A" w:rsidRPr="00DD41FC" w:rsidRDefault="00A23F7A" w:rsidP="00B5765E">
            <w:pPr>
              <w:rPr>
                <w:rFonts w:eastAsia="Times New Roman" w:cs="Times New Roman"/>
                <w:sz w:val="24"/>
                <w:szCs w:val="24"/>
                <w:lang w:eastAsia="sv-SE"/>
              </w:rPr>
            </w:pPr>
          </w:p>
        </w:tc>
        <w:tc>
          <w:tcPr>
            <w:tcW w:w="960" w:type="dxa"/>
            <w:tcBorders>
              <w:top w:val="nil"/>
              <w:left w:val="nil"/>
              <w:bottom w:val="nil"/>
              <w:right w:val="nil"/>
            </w:tcBorders>
            <w:shd w:val="clear" w:color="auto" w:fill="auto"/>
            <w:noWrap/>
            <w:vAlign w:val="bottom"/>
            <w:hideMark/>
          </w:tcPr>
          <w:p w14:paraId="5B53BDCA" w14:textId="77777777" w:rsidR="00A23F7A" w:rsidRPr="00DD41FC"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36A4D7BC" w14:textId="77777777" w:rsidR="00A23F7A" w:rsidRPr="00DD41FC"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6CF5099B" w14:textId="77777777" w:rsidR="00A23F7A" w:rsidRPr="00DD41FC" w:rsidRDefault="00A23F7A" w:rsidP="00B5765E">
            <w:pPr>
              <w:rPr>
                <w:rFonts w:eastAsia="Times New Roman" w:cs="Times New Roman"/>
                <w:lang w:eastAsia="sv-SE"/>
              </w:rPr>
            </w:pPr>
          </w:p>
        </w:tc>
        <w:tc>
          <w:tcPr>
            <w:tcW w:w="1040" w:type="dxa"/>
            <w:tcBorders>
              <w:top w:val="nil"/>
              <w:left w:val="nil"/>
              <w:bottom w:val="nil"/>
              <w:right w:val="nil"/>
            </w:tcBorders>
            <w:shd w:val="clear" w:color="auto" w:fill="auto"/>
            <w:noWrap/>
            <w:vAlign w:val="bottom"/>
            <w:hideMark/>
          </w:tcPr>
          <w:p w14:paraId="0F7E7600" w14:textId="77777777" w:rsidR="00A23F7A" w:rsidRPr="00DD41FC" w:rsidRDefault="00A23F7A" w:rsidP="00B5765E">
            <w:pPr>
              <w:rPr>
                <w:rFonts w:eastAsia="Times New Roman" w:cs="Times New Roman"/>
                <w:lang w:eastAsia="sv-SE"/>
              </w:rPr>
            </w:pPr>
          </w:p>
        </w:tc>
        <w:tc>
          <w:tcPr>
            <w:tcW w:w="1080" w:type="dxa"/>
            <w:tcBorders>
              <w:top w:val="nil"/>
              <w:left w:val="nil"/>
              <w:bottom w:val="nil"/>
              <w:right w:val="nil"/>
            </w:tcBorders>
            <w:shd w:val="clear" w:color="auto" w:fill="auto"/>
            <w:noWrap/>
            <w:vAlign w:val="bottom"/>
            <w:hideMark/>
          </w:tcPr>
          <w:p w14:paraId="018186B1" w14:textId="77777777" w:rsidR="00A23F7A" w:rsidRPr="00DD41FC" w:rsidRDefault="00A23F7A" w:rsidP="00B5765E">
            <w:pPr>
              <w:rPr>
                <w:rFonts w:eastAsia="Times New Roman" w:cs="Times New Roman"/>
                <w:lang w:eastAsia="sv-SE"/>
              </w:rPr>
            </w:pPr>
          </w:p>
        </w:tc>
        <w:tc>
          <w:tcPr>
            <w:tcW w:w="780" w:type="dxa"/>
            <w:tcBorders>
              <w:top w:val="nil"/>
              <w:left w:val="nil"/>
              <w:bottom w:val="nil"/>
              <w:right w:val="nil"/>
            </w:tcBorders>
            <w:shd w:val="clear" w:color="auto" w:fill="auto"/>
            <w:noWrap/>
            <w:vAlign w:val="bottom"/>
            <w:hideMark/>
          </w:tcPr>
          <w:p w14:paraId="6118D99D" w14:textId="77777777" w:rsidR="00A23F7A" w:rsidRPr="00DD41FC" w:rsidRDefault="00A23F7A" w:rsidP="00B5765E">
            <w:pPr>
              <w:rPr>
                <w:rFonts w:eastAsia="Times New Roman" w:cs="Times New Roman"/>
                <w:lang w:eastAsia="sv-SE"/>
              </w:rPr>
            </w:pPr>
          </w:p>
        </w:tc>
      </w:tr>
      <w:tr w:rsidR="00A23F7A" w:rsidRPr="00DD41FC" w14:paraId="64696C5F" w14:textId="77777777" w:rsidTr="00B5765E">
        <w:trPr>
          <w:trHeight w:val="210"/>
        </w:trPr>
        <w:tc>
          <w:tcPr>
            <w:tcW w:w="820" w:type="dxa"/>
            <w:tcBorders>
              <w:top w:val="nil"/>
              <w:left w:val="nil"/>
              <w:bottom w:val="single" w:sz="4" w:space="0" w:color="auto"/>
              <w:right w:val="nil"/>
            </w:tcBorders>
            <w:shd w:val="clear" w:color="auto" w:fill="auto"/>
            <w:noWrap/>
            <w:vAlign w:val="bottom"/>
            <w:hideMark/>
          </w:tcPr>
          <w:p w14:paraId="5BFD513F"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960" w:type="dxa"/>
            <w:tcBorders>
              <w:top w:val="nil"/>
              <w:left w:val="nil"/>
              <w:bottom w:val="single" w:sz="4" w:space="0" w:color="auto"/>
              <w:right w:val="nil"/>
            </w:tcBorders>
            <w:shd w:val="clear" w:color="auto" w:fill="auto"/>
            <w:noWrap/>
            <w:vAlign w:val="bottom"/>
            <w:hideMark/>
          </w:tcPr>
          <w:p w14:paraId="2022D061"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820" w:type="dxa"/>
            <w:tcBorders>
              <w:top w:val="nil"/>
              <w:left w:val="nil"/>
              <w:bottom w:val="single" w:sz="4" w:space="0" w:color="auto"/>
              <w:right w:val="nil"/>
            </w:tcBorders>
            <w:shd w:val="clear" w:color="auto" w:fill="auto"/>
            <w:noWrap/>
            <w:vAlign w:val="bottom"/>
            <w:hideMark/>
          </w:tcPr>
          <w:p w14:paraId="72A0E1B1"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1000" w:type="dxa"/>
            <w:tcBorders>
              <w:top w:val="nil"/>
              <w:left w:val="nil"/>
              <w:bottom w:val="single" w:sz="4" w:space="0" w:color="auto"/>
              <w:right w:val="nil"/>
            </w:tcBorders>
            <w:shd w:val="clear" w:color="auto" w:fill="auto"/>
            <w:noWrap/>
            <w:vAlign w:val="bottom"/>
            <w:hideMark/>
          </w:tcPr>
          <w:p w14:paraId="20FF35F1"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1040" w:type="dxa"/>
            <w:tcBorders>
              <w:top w:val="nil"/>
              <w:left w:val="nil"/>
              <w:bottom w:val="single" w:sz="4" w:space="0" w:color="auto"/>
              <w:right w:val="nil"/>
            </w:tcBorders>
            <w:shd w:val="clear" w:color="auto" w:fill="auto"/>
            <w:noWrap/>
            <w:vAlign w:val="bottom"/>
            <w:hideMark/>
          </w:tcPr>
          <w:p w14:paraId="79C53517"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1080" w:type="dxa"/>
            <w:tcBorders>
              <w:top w:val="nil"/>
              <w:left w:val="nil"/>
              <w:bottom w:val="single" w:sz="4" w:space="0" w:color="auto"/>
              <w:right w:val="nil"/>
            </w:tcBorders>
            <w:shd w:val="clear" w:color="auto" w:fill="auto"/>
            <w:noWrap/>
            <w:vAlign w:val="bottom"/>
            <w:hideMark/>
          </w:tcPr>
          <w:p w14:paraId="1D92ABB1"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780" w:type="dxa"/>
            <w:tcBorders>
              <w:top w:val="nil"/>
              <w:left w:val="nil"/>
              <w:bottom w:val="single" w:sz="4" w:space="0" w:color="auto"/>
              <w:right w:val="nil"/>
            </w:tcBorders>
            <w:shd w:val="clear" w:color="auto" w:fill="auto"/>
            <w:noWrap/>
            <w:vAlign w:val="bottom"/>
            <w:hideMark/>
          </w:tcPr>
          <w:p w14:paraId="1ED1745A"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r>
      <w:tr w:rsidR="00A23F7A" w:rsidRPr="00DD41FC" w14:paraId="47CFC4CB" w14:textId="77777777" w:rsidTr="00B5765E">
        <w:trPr>
          <w:trHeight w:val="180"/>
        </w:trPr>
        <w:tc>
          <w:tcPr>
            <w:tcW w:w="820" w:type="dxa"/>
            <w:tcBorders>
              <w:top w:val="nil"/>
              <w:left w:val="nil"/>
              <w:bottom w:val="single" w:sz="4" w:space="0" w:color="auto"/>
              <w:right w:val="nil"/>
            </w:tcBorders>
            <w:shd w:val="clear" w:color="auto" w:fill="auto"/>
            <w:noWrap/>
            <w:vAlign w:val="bottom"/>
            <w:hideMark/>
          </w:tcPr>
          <w:p w14:paraId="3B6F63E2"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960" w:type="dxa"/>
            <w:tcBorders>
              <w:top w:val="nil"/>
              <w:left w:val="nil"/>
              <w:bottom w:val="single" w:sz="4" w:space="0" w:color="auto"/>
              <w:right w:val="nil"/>
            </w:tcBorders>
            <w:shd w:val="clear" w:color="auto" w:fill="auto"/>
            <w:noWrap/>
            <w:vAlign w:val="bottom"/>
            <w:hideMark/>
          </w:tcPr>
          <w:p w14:paraId="3B57BA1B"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820" w:type="dxa"/>
            <w:tcBorders>
              <w:top w:val="nil"/>
              <w:left w:val="nil"/>
              <w:bottom w:val="single" w:sz="4" w:space="0" w:color="auto"/>
              <w:right w:val="nil"/>
            </w:tcBorders>
            <w:shd w:val="clear" w:color="auto" w:fill="auto"/>
            <w:noWrap/>
            <w:vAlign w:val="bottom"/>
            <w:hideMark/>
          </w:tcPr>
          <w:p w14:paraId="2F8B71F4"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1000" w:type="dxa"/>
            <w:tcBorders>
              <w:top w:val="nil"/>
              <w:left w:val="nil"/>
              <w:bottom w:val="single" w:sz="4" w:space="0" w:color="auto"/>
              <w:right w:val="nil"/>
            </w:tcBorders>
            <w:shd w:val="clear" w:color="auto" w:fill="auto"/>
            <w:noWrap/>
            <w:vAlign w:val="bottom"/>
            <w:hideMark/>
          </w:tcPr>
          <w:p w14:paraId="139F76CF"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1040" w:type="dxa"/>
            <w:tcBorders>
              <w:top w:val="nil"/>
              <w:left w:val="nil"/>
              <w:bottom w:val="single" w:sz="4" w:space="0" w:color="auto"/>
              <w:right w:val="nil"/>
            </w:tcBorders>
            <w:shd w:val="clear" w:color="auto" w:fill="auto"/>
            <w:noWrap/>
            <w:vAlign w:val="bottom"/>
            <w:hideMark/>
          </w:tcPr>
          <w:p w14:paraId="679D9C84"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1080" w:type="dxa"/>
            <w:tcBorders>
              <w:top w:val="nil"/>
              <w:left w:val="nil"/>
              <w:bottom w:val="single" w:sz="4" w:space="0" w:color="auto"/>
              <w:right w:val="nil"/>
            </w:tcBorders>
            <w:shd w:val="clear" w:color="auto" w:fill="auto"/>
            <w:noWrap/>
            <w:vAlign w:val="bottom"/>
            <w:hideMark/>
          </w:tcPr>
          <w:p w14:paraId="248A726F"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780" w:type="dxa"/>
            <w:tcBorders>
              <w:top w:val="nil"/>
              <w:left w:val="nil"/>
              <w:bottom w:val="single" w:sz="4" w:space="0" w:color="auto"/>
              <w:right w:val="nil"/>
            </w:tcBorders>
            <w:shd w:val="clear" w:color="auto" w:fill="auto"/>
            <w:noWrap/>
            <w:vAlign w:val="bottom"/>
            <w:hideMark/>
          </w:tcPr>
          <w:p w14:paraId="6E54D72D"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r>
      <w:tr w:rsidR="00A23F7A" w:rsidRPr="00DD41FC" w14:paraId="5437ABD6" w14:textId="77777777" w:rsidTr="00B5765E">
        <w:trPr>
          <w:trHeight w:val="180"/>
        </w:trPr>
        <w:tc>
          <w:tcPr>
            <w:tcW w:w="820" w:type="dxa"/>
            <w:tcBorders>
              <w:top w:val="nil"/>
              <w:left w:val="nil"/>
              <w:bottom w:val="nil"/>
              <w:right w:val="nil"/>
            </w:tcBorders>
            <w:shd w:val="clear" w:color="auto" w:fill="auto"/>
            <w:noWrap/>
            <w:vAlign w:val="bottom"/>
            <w:hideMark/>
          </w:tcPr>
          <w:p w14:paraId="08BD8BDF" w14:textId="77777777" w:rsidR="00A23F7A" w:rsidRPr="00DD41FC" w:rsidRDefault="00A23F7A" w:rsidP="00B5765E">
            <w:pPr>
              <w:rPr>
                <w:rFonts w:ascii="Arial" w:eastAsia="Times New Roman" w:hAnsi="Arial" w:cs="Arial"/>
                <w:sz w:val="14"/>
                <w:szCs w:val="14"/>
                <w:lang w:eastAsia="sv-SE"/>
              </w:rPr>
            </w:pPr>
          </w:p>
        </w:tc>
        <w:tc>
          <w:tcPr>
            <w:tcW w:w="960" w:type="dxa"/>
            <w:tcBorders>
              <w:top w:val="nil"/>
              <w:left w:val="nil"/>
              <w:bottom w:val="nil"/>
              <w:right w:val="nil"/>
            </w:tcBorders>
            <w:shd w:val="clear" w:color="auto" w:fill="auto"/>
            <w:noWrap/>
            <w:vAlign w:val="bottom"/>
            <w:hideMark/>
          </w:tcPr>
          <w:p w14:paraId="6AABA19B" w14:textId="77777777" w:rsidR="00A23F7A" w:rsidRPr="00DD41FC"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5563AEF8" w14:textId="77777777" w:rsidR="00A23F7A" w:rsidRPr="00DD41FC"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6C3C3D01" w14:textId="77777777" w:rsidR="00A23F7A" w:rsidRPr="00DD41FC" w:rsidRDefault="00A23F7A" w:rsidP="00B5765E">
            <w:pPr>
              <w:rPr>
                <w:rFonts w:eastAsia="Times New Roman" w:cs="Times New Roman"/>
                <w:lang w:eastAsia="sv-SE"/>
              </w:rPr>
            </w:pPr>
          </w:p>
        </w:tc>
        <w:tc>
          <w:tcPr>
            <w:tcW w:w="1040" w:type="dxa"/>
            <w:tcBorders>
              <w:top w:val="nil"/>
              <w:left w:val="nil"/>
              <w:bottom w:val="nil"/>
              <w:right w:val="nil"/>
            </w:tcBorders>
            <w:shd w:val="clear" w:color="auto" w:fill="auto"/>
            <w:noWrap/>
            <w:vAlign w:val="bottom"/>
            <w:hideMark/>
          </w:tcPr>
          <w:p w14:paraId="5DFD3231" w14:textId="77777777" w:rsidR="00A23F7A" w:rsidRPr="00DD41FC" w:rsidRDefault="00A23F7A" w:rsidP="00B5765E">
            <w:pPr>
              <w:rPr>
                <w:rFonts w:eastAsia="Times New Roman" w:cs="Times New Roman"/>
                <w:lang w:eastAsia="sv-SE"/>
              </w:rPr>
            </w:pPr>
          </w:p>
        </w:tc>
        <w:tc>
          <w:tcPr>
            <w:tcW w:w="1080" w:type="dxa"/>
            <w:tcBorders>
              <w:top w:val="nil"/>
              <w:left w:val="nil"/>
              <w:bottom w:val="nil"/>
              <w:right w:val="nil"/>
            </w:tcBorders>
            <w:shd w:val="clear" w:color="auto" w:fill="auto"/>
            <w:noWrap/>
            <w:vAlign w:val="bottom"/>
            <w:hideMark/>
          </w:tcPr>
          <w:p w14:paraId="557B721E" w14:textId="77777777" w:rsidR="00A23F7A" w:rsidRPr="00DD41FC" w:rsidRDefault="00A23F7A" w:rsidP="00B5765E">
            <w:pPr>
              <w:rPr>
                <w:rFonts w:eastAsia="Times New Roman" w:cs="Times New Roman"/>
                <w:lang w:eastAsia="sv-SE"/>
              </w:rPr>
            </w:pPr>
          </w:p>
        </w:tc>
        <w:tc>
          <w:tcPr>
            <w:tcW w:w="780" w:type="dxa"/>
            <w:tcBorders>
              <w:top w:val="nil"/>
              <w:left w:val="nil"/>
              <w:bottom w:val="nil"/>
              <w:right w:val="nil"/>
            </w:tcBorders>
            <w:shd w:val="clear" w:color="auto" w:fill="auto"/>
            <w:noWrap/>
            <w:vAlign w:val="bottom"/>
            <w:hideMark/>
          </w:tcPr>
          <w:p w14:paraId="7BD5CD73" w14:textId="77777777" w:rsidR="00A23F7A" w:rsidRPr="00DD41FC" w:rsidRDefault="00A23F7A" w:rsidP="00B5765E">
            <w:pPr>
              <w:rPr>
                <w:rFonts w:eastAsia="Times New Roman" w:cs="Times New Roman"/>
                <w:lang w:eastAsia="sv-SE"/>
              </w:rPr>
            </w:pPr>
          </w:p>
        </w:tc>
      </w:tr>
      <w:tr w:rsidR="00A23F7A" w:rsidRPr="00DD41FC" w14:paraId="6B756AB3" w14:textId="77777777" w:rsidTr="00B5765E">
        <w:trPr>
          <w:trHeight w:val="180"/>
        </w:trPr>
        <w:tc>
          <w:tcPr>
            <w:tcW w:w="820" w:type="dxa"/>
            <w:tcBorders>
              <w:top w:val="nil"/>
              <w:left w:val="nil"/>
              <w:bottom w:val="nil"/>
              <w:right w:val="nil"/>
            </w:tcBorders>
            <w:shd w:val="clear" w:color="auto" w:fill="auto"/>
            <w:noWrap/>
            <w:vAlign w:val="bottom"/>
            <w:hideMark/>
          </w:tcPr>
          <w:p w14:paraId="76C822B5" w14:textId="77777777" w:rsidR="00A23F7A" w:rsidRPr="00DD41FC" w:rsidRDefault="00A23F7A" w:rsidP="00B5765E">
            <w:pPr>
              <w:rPr>
                <w:rFonts w:eastAsia="Times New Roman" w:cs="Times New Roman"/>
                <w:lang w:eastAsia="sv-SE"/>
              </w:rPr>
            </w:pPr>
          </w:p>
        </w:tc>
        <w:tc>
          <w:tcPr>
            <w:tcW w:w="960" w:type="dxa"/>
            <w:tcBorders>
              <w:top w:val="nil"/>
              <w:left w:val="nil"/>
              <w:bottom w:val="nil"/>
              <w:right w:val="nil"/>
            </w:tcBorders>
            <w:shd w:val="clear" w:color="auto" w:fill="auto"/>
            <w:noWrap/>
            <w:vAlign w:val="bottom"/>
            <w:hideMark/>
          </w:tcPr>
          <w:p w14:paraId="76E85E28" w14:textId="77777777" w:rsidR="00A23F7A" w:rsidRPr="00DD41FC"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4B710DA8" w14:textId="77777777" w:rsidR="00A23F7A" w:rsidRPr="00DD41FC"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4B25B9E0" w14:textId="77777777" w:rsidR="00A23F7A" w:rsidRPr="00DD41FC" w:rsidRDefault="00A23F7A" w:rsidP="00B5765E">
            <w:pPr>
              <w:rPr>
                <w:rFonts w:eastAsia="Times New Roman" w:cs="Times New Roman"/>
                <w:lang w:eastAsia="sv-SE"/>
              </w:rPr>
            </w:pPr>
          </w:p>
        </w:tc>
        <w:tc>
          <w:tcPr>
            <w:tcW w:w="1040" w:type="dxa"/>
            <w:tcBorders>
              <w:top w:val="nil"/>
              <w:left w:val="nil"/>
              <w:bottom w:val="nil"/>
              <w:right w:val="nil"/>
            </w:tcBorders>
            <w:shd w:val="clear" w:color="auto" w:fill="auto"/>
            <w:noWrap/>
            <w:vAlign w:val="bottom"/>
            <w:hideMark/>
          </w:tcPr>
          <w:p w14:paraId="0158AA09" w14:textId="77777777" w:rsidR="00A23F7A" w:rsidRPr="00DD41FC" w:rsidRDefault="00A23F7A" w:rsidP="00B5765E">
            <w:pPr>
              <w:rPr>
                <w:rFonts w:eastAsia="Times New Roman" w:cs="Times New Roman"/>
                <w:lang w:eastAsia="sv-SE"/>
              </w:rPr>
            </w:pPr>
          </w:p>
        </w:tc>
        <w:tc>
          <w:tcPr>
            <w:tcW w:w="1080" w:type="dxa"/>
            <w:tcBorders>
              <w:top w:val="nil"/>
              <w:left w:val="nil"/>
              <w:bottom w:val="nil"/>
              <w:right w:val="nil"/>
            </w:tcBorders>
            <w:shd w:val="clear" w:color="auto" w:fill="auto"/>
            <w:noWrap/>
            <w:vAlign w:val="bottom"/>
            <w:hideMark/>
          </w:tcPr>
          <w:p w14:paraId="417FBEB6" w14:textId="77777777" w:rsidR="00A23F7A" w:rsidRPr="00DD41FC" w:rsidRDefault="00A23F7A" w:rsidP="00B5765E">
            <w:pPr>
              <w:rPr>
                <w:rFonts w:eastAsia="Times New Roman" w:cs="Times New Roman"/>
                <w:lang w:eastAsia="sv-SE"/>
              </w:rPr>
            </w:pPr>
          </w:p>
        </w:tc>
        <w:tc>
          <w:tcPr>
            <w:tcW w:w="780" w:type="dxa"/>
            <w:tcBorders>
              <w:top w:val="nil"/>
              <w:left w:val="nil"/>
              <w:bottom w:val="nil"/>
              <w:right w:val="nil"/>
            </w:tcBorders>
            <w:shd w:val="clear" w:color="auto" w:fill="auto"/>
            <w:noWrap/>
            <w:vAlign w:val="bottom"/>
            <w:hideMark/>
          </w:tcPr>
          <w:p w14:paraId="5CC422BC" w14:textId="77777777" w:rsidR="00A23F7A" w:rsidRPr="00DD41FC" w:rsidRDefault="00A23F7A" w:rsidP="00B5765E">
            <w:pPr>
              <w:rPr>
                <w:rFonts w:eastAsia="Times New Roman" w:cs="Times New Roman"/>
                <w:lang w:eastAsia="sv-SE"/>
              </w:rPr>
            </w:pPr>
          </w:p>
        </w:tc>
      </w:tr>
      <w:tr w:rsidR="00A23F7A" w:rsidRPr="00DD41FC" w14:paraId="0FE84256" w14:textId="77777777" w:rsidTr="00B5765E">
        <w:trPr>
          <w:trHeight w:val="180"/>
        </w:trPr>
        <w:tc>
          <w:tcPr>
            <w:tcW w:w="820" w:type="dxa"/>
            <w:tcBorders>
              <w:top w:val="nil"/>
              <w:left w:val="nil"/>
              <w:bottom w:val="nil"/>
              <w:right w:val="nil"/>
            </w:tcBorders>
            <w:shd w:val="clear" w:color="auto" w:fill="auto"/>
            <w:noWrap/>
            <w:vAlign w:val="bottom"/>
            <w:hideMark/>
          </w:tcPr>
          <w:p w14:paraId="128B3E28"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Resor</w:t>
            </w:r>
          </w:p>
        </w:tc>
        <w:tc>
          <w:tcPr>
            <w:tcW w:w="960" w:type="dxa"/>
            <w:tcBorders>
              <w:top w:val="nil"/>
              <w:left w:val="nil"/>
              <w:bottom w:val="nil"/>
              <w:right w:val="nil"/>
            </w:tcBorders>
            <w:shd w:val="clear" w:color="auto" w:fill="auto"/>
            <w:noWrap/>
            <w:vAlign w:val="bottom"/>
            <w:hideMark/>
          </w:tcPr>
          <w:p w14:paraId="02DC3204"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Tryckning</w:t>
            </w:r>
          </w:p>
        </w:tc>
        <w:tc>
          <w:tcPr>
            <w:tcW w:w="820" w:type="dxa"/>
            <w:tcBorders>
              <w:top w:val="nil"/>
              <w:left w:val="nil"/>
              <w:bottom w:val="nil"/>
              <w:right w:val="nil"/>
            </w:tcBorders>
            <w:shd w:val="clear" w:color="auto" w:fill="auto"/>
            <w:noWrap/>
            <w:vAlign w:val="bottom"/>
            <w:hideMark/>
          </w:tcPr>
          <w:p w14:paraId="547780BE"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Konsulta-</w:t>
            </w:r>
          </w:p>
        </w:tc>
        <w:tc>
          <w:tcPr>
            <w:tcW w:w="1000" w:type="dxa"/>
            <w:tcBorders>
              <w:top w:val="nil"/>
              <w:left w:val="nil"/>
              <w:bottom w:val="nil"/>
              <w:right w:val="nil"/>
            </w:tcBorders>
            <w:shd w:val="clear" w:color="auto" w:fill="auto"/>
            <w:noWrap/>
            <w:vAlign w:val="bottom"/>
            <w:hideMark/>
          </w:tcPr>
          <w:p w14:paraId="0792E932"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Övriga </w:t>
            </w:r>
          </w:p>
        </w:tc>
        <w:tc>
          <w:tcPr>
            <w:tcW w:w="1040" w:type="dxa"/>
            <w:tcBorders>
              <w:top w:val="nil"/>
              <w:left w:val="nil"/>
              <w:bottom w:val="nil"/>
              <w:right w:val="nil"/>
            </w:tcBorders>
            <w:shd w:val="clear" w:color="auto" w:fill="auto"/>
            <w:noWrap/>
            <w:vAlign w:val="bottom"/>
            <w:hideMark/>
          </w:tcPr>
          <w:p w14:paraId="2A08EA6C"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Bidrag till</w:t>
            </w:r>
          </w:p>
        </w:tc>
        <w:tc>
          <w:tcPr>
            <w:tcW w:w="1080" w:type="dxa"/>
            <w:tcBorders>
              <w:top w:val="nil"/>
              <w:left w:val="nil"/>
              <w:bottom w:val="nil"/>
              <w:right w:val="nil"/>
            </w:tcBorders>
            <w:shd w:val="clear" w:color="auto" w:fill="auto"/>
            <w:noWrap/>
            <w:vAlign w:val="bottom"/>
            <w:hideMark/>
          </w:tcPr>
          <w:p w14:paraId="3316011C"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Inkomster</w:t>
            </w:r>
          </w:p>
        </w:tc>
        <w:tc>
          <w:tcPr>
            <w:tcW w:w="780" w:type="dxa"/>
            <w:tcBorders>
              <w:top w:val="nil"/>
              <w:left w:val="nil"/>
              <w:bottom w:val="nil"/>
              <w:right w:val="nil"/>
            </w:tcBorders>
            <w:shd w:val="clear" w:color="auto" w:fill="auto"/>
            <w:noWrap/>
            <w:vAlign w:val="bottom"/>
            <w:hideMark/>
          </w:tcPr>
          <w:p w14:paraId="6E355AC6"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Summa</w:t>
            </w:r>
          </w:p>
        </w:tc>
      </w:tr>
      <w:tr w:rsidR="00A23F7A" w:rsidRPr="00DD41FC" w14:paraId="0E6F580E" w14:textId="77777777" w:rsidTr="00B5765E">
        <w:trPr>
          <w:trHeight w:val="180"/>
        </w:trPr>
        <w:tc>
          <w:tcPr>
            <w:tcW w:w="820" w:type="dxa"/>
            <w:tcBorders>
              <w:top w:val="nil"/>
              <w:left w:val="nil"/>
              <w:bottom w:val="nil"/>
              <w:right w:val="nil"/>
            </w:tcBorders>
            <w:shd w:val="clear" w:color="auto" w:fill="auto"/>
            <w:noWrap/>
            <w:vAlign w:val="bottom"/>
            <w:hideMark/>
          </w:tcPr>
          <w:p w14:paraId="5C45A000" w14:textId="77777777" w:rsidR="00A23F7A" w:rsidRPr="00DD41FC" w:rsidRDefault="00A23F7A" w:rsidP="00B5765E">
            <w:pPr>
              <w:rPr>
                <w:rFonts w:ascii="Arial" w:eastAsia="Times New Roman" w:hAnsi="Arial" w:cs="Arial"/>
                <w:sz w:val="14"/>
                <w:szCs w:val="14"/>
                <w:lang w:eastAsia="sv-SE"/>
              </w:rPr>
            </w:pPr>
          </w:p>
        </w:tc>
        <w:tc>
          <w:tcPr>
            <w:tcW w:w="960" w:type="dxa"/>
            <w:tcBorders>
              <w:top w:val="nil"/>
              <w:left w:val="nil"/>
              <w:bottom w:val="nil"/>
              <w:right w:val="nil"/>
            </w:tcBorders>
            <w:shd w:val="clear" w:color="auto" w:fill="auto"/>
            <w:noWrap/>
            <w:vAlign w:val="bottom"/>
            <w:hideMark/>
          </w:tcPr>
          <w:p w14:paraId="76181A21" w14:textId="77777777" w:rsidR="00A23F7A" w:rsidRPr="00DD41FC"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15AF670A" w14:textId="77777777" w:rsidR="00A23F7A" w:rsidRPr="00DD41FC" w:rsidRDefault="00A23F7A" w:rsidP="00B5765E">
            <w:pPr>
              <w:rPr>
                <w:rFonts w:ascii="Arial" w:eastAsia="Times New Roman" w:hAnsi="Arial" w:cs="Arial"/>
                <w:sz w:val="14"/>
                <w:szCs w:val="14"/>
                <w:lang w:eastAsia="sv-SE"/>
              </w:rPr>
            </w:pPr>
            <w:proofErr w:type="spellStart"/>
            <w:r w:rsidRPr="00DD41FC">
              <w:rPr>
                <w:rFonts w:ascii="Arial" w:eastAsia="Times New Roman" w:hAnsi="Arial" w:cs="Arial"/>
                <w:sz w:val="14"/>
                <w:szCs w:val="14"/>
                <w:lang w:eastAsia="sv-SE"/>
              </w:rPr>
              <w:t>tioner</w:t>
            </w:r>
            <w:proofErr w:type="spellEnd"/>
          </w:p>
        </w:tc>
        <w:tc>
          <w:tcPr>
            <w:tcW w:w="1000" w:type="dxa"/>
            <w:tcBorders>
              <w:top w:val="nil"/>
              <w:left w:val="nil"/>
              <w:bottom w:val="nil"/>
              <w:right w:val="nil"/>
            </w:tcBorders>
            <w:shd w:val="clear" w:color="auto" w:fill="auto"/>
            <w:noWrap/>
            <w:vAlign w:val="bottom"/>
            <w:hideMark/>
          </w:tcPr>
          <w:p w14:paraId="0510B8A3" w14:textId="77777777" w:rsidR="00A23F7A" w:rsidRPr="00DD41FC" w:rsidRDefault="00A23F7A" w:rsidP="00B5765E">
            <w:pPr>
              <w:rPr>
                <w:rFonts w:ascii="Arial" w:eastAsia="Times New Roman" w:hAnsi="Arial" w:cs="Arial"/>
                <w:sz w:val="14"/>
                <w:szCs w:val="14"/>
                <w:lang w:eastAsia="sv-SE"/>
              </w:rPr>
            </w:pPr>
            <w:proofErr w:type="spellStart"/>
            <w:r w:rsidRPr="00DD41FC">
              <w:rPr>
                <w:rFonts w:ascii="Arial" w:eastAsia="Times New Roman" w:hAnsi="Arial" w:cs="Arial"/>
                <w:sz w:val="14"/>
                <w:szCs w:val="14"/>
                <w:lang w:eastAsia="sv-SE"/>
              </w:rPr>
              <w:t>administra</w:t>
            </w:r>
            <w:proofErr w:type="spellEnd"/>
            <w:r w:rsidRPr="00DD41FC">
              <w:rPr>
                <w:rFonts w:ascii="Arial" w:eastAsia="Times New Roman" w:hAnsi="Arial" w:cs="Arial"/>
                <w:sz w:val="14"/>
                <w:szCs w:val="14"/>
                <w:lang w:eastAsia="sv-SE"/>
              </w:rPr>
              <w:t>-</w:t>
            </w:r>
          </w:p>
        </w:tc>
        <w:tc>
          <w:tcPr>
            <w:tcW w:w="1040" w:type="dxa"/>
            <w:tcBorders>
              <w:top w:val="nil"/>
              <w:left w:val="nil"/>
              <w:bottom w:val="nil"/>
              <w:right w:val="nil"/>
            </w:tcBorders>
            <w:shd w:val="clear" w:color="auto" w:fill="auto"/>
            <w:noWrap/>
            <w:vAlign w:val="bottom"/>
            <w:hideMark/>
          </w:tcPr>
          <w:p w14:paraId="6D87FC0F"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myndigheter,</w:t>
            </w:r>
          </w:p>
        </w:tc>
        <w:tc>
          <w:tcPr>
            <w:tcW w:w="1080" w:type="dxa"/>
            <w:tcBorders>
              <w:top w:val="nil"/>
              <w:left w:val="nil"/>
              <w:bottom w:val="nil"/>
              <w:right w:val="nil"/>
            </w:tcBorders>
            <w:shd w:val="clear" w:color="auto" w:fill="auto"/>
            <w:noWrap/>
            <w:vAlign w:val="bottom"/>
            <w:hideMark/>
          </w:tcPr>
          <w:p w14:paraId="14DDCA28"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av försäljning</w:t>
            </w:r>
          </w:p>
        </w:tc>
        <w:tc>
          <w:tcPr>
            <w:tcW w:w="780" w:type="dxa"/>
            <w:tcBorders>
              <w:top w:val="nil"/>
              <w:left w:val="nil"/>
              <w:bottom w:val="nil"/>
              <w:right w:val="nil"/>
            </w:tcBorders>
            <w:shd w:val="clear" w:color="auto" w:fill="auto"/>
            <w:noWrap/>
            <w:vAlign w:val="bottom"/>
            <w:hideMark/>
          </w:tcPr>
          <w:p w14:paraId="1BA11A01" w14:textId="77777777" w:rsidR="00A23F7A" w:rsidRPr="00DD41FC" w:rsidRDefault="00A23F7A" w:rsidP="00B5765E">
            <w:pPr>
              <w:rPr>
                <w:rFonts w:ascii="Arial" w:eastAsia="Times New Roman" w:hAnsi="Arial" w:cs="Arial"/>
                <w:sz w:val="14"/>
                <w:szCs w:val="14"/>
                <w:lang w:eastAsia="sv-SE"/>
              </w:rPr>
            </w:pPr>
          </w:p>
        </w:tc>
      </w:tr>
      <w:tr w:rsidR="00A23F7A" w:rsidRPr="00DD41FC" w14:paraId="42329993" w14:textId="77777777" w:rsidTr="00B5765E">
        <w:trPr>
          <w:trHeight w:val="180"/>
        </w:trPr>
        <w:tc>
          <w:tcPr>
            <w:tcW w:w="820" w:type="dxa"/>
            <w:tcBorders>
              <w:top w:val="nil"/>
              <w:left w:val="nil"/>
              <w:bottom w:val="nil"/>
              <w:right w:val="nil"/>
            </w:tcBorders>
            <w:shd w:val="clear" w:color="auto" w:fill="auto"/>
            <w:noWrap/>
            <w:vAlign w:val="bottom"/>
            <w:hideMark/>
          </w:tcPr>
          <w:p w14:paraId="6091D3B2" w14:textId="77777777" w:rsidR="00A23F7A" w:rsidRPr="00DD41FC" w:rsidRDefault="00A23F7A" w:rsidP="00B5765E">
            <w:pPr>
              <w:rPr>
                <w:rFonts w:eastAsia="Times New Roman" w:cs="Times New Roman"/>
                <w:lang w:eastAsia="sv-SE"/>
              </w:rPr>
            </w:pPr>
          </w:p>
        </w:tc>
        <w:tc>
          <w:tcPr>
            <w:tcW w:w="960" w:type="dxa"/>
            <w:tcBorders>
              <w:top w:val="nil"/>
              <w:left w:val="nil"/>
              <w:bottom w:val="nil"/>
              <w:right w:val="nil"/>
            </w:tcBorders>
            <w:shd w:val="clear" w:color="auto" w:fill="auto"/>
            <w:noWrap/>
            <w:vAlign w:val="bottom"/>
            <w:hideMark/>
          </w:tcPr>
          <w:p w14:paraId="55733FDC" w14:textId="77777777" w:rsidR="00A23F7A" w:rsidRPr="00DD41FC"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4165BFDA" w14:textId="77777777" w:rsidR="00A23F7A" w:rsidRPr="00DD41FC"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777DDB5E" w14:textId="77777777" w:rsidR="00A23F7A" w:rsidRPr="00DD41FC" w:rsidRDefault="00A23F7A" w:rsidP="00B5765E">
            <w:pPr>
              <w:rPr>
                <w:rFonts w:ascii="Arial" w:eastAsia="Times New Roman" w:hAnsi="Arial" w:cs="Arial"/>
                <w:sz w:val="14"/>
                <w:szCs w:val="14"/>
                <w:lang w:eastAsia="sv-SE"/>
              </w:rPr>
            </w:pPr>
            <w:proofErr w:type="spellStart"/>
            <w:r w:rsidRPr="00DD41FC">
              <w:rPr>
                <w:rFonts w:ascii="Arial" w:eastAsia="Times New Roman" w:hAnsi="Arial" w:cs="Arial"/>
                <w:sz w:val="14"/>
                <w:szCs w:val="14"/>
                <w:lang w:eastAsia="sv-SE"/>
              </w:rPr>
              <w:t>tiva</w:t>
            </w:r>
            <w:proofErr w:type="spellEnd"/>
            <w:r w:rsidRPr="00DD41FC">
              <w:rPr>
                <w:rFonts w:ascii="Arial" w:eastAsia="Times New Roman" w:hAnsi="Arial" w:cs="Arial"/>
                <w:sz w:val="14"/>
                <w:szCs w:val="14"/>
                <w:lang w:eastAsia="sv-SE"/>
              </w:rPr>
              <w:t xml:space="preserve"> utgifter</w:t>
            </w:r>
          </w:p>
        </w:tc>
        <w:tc>
          <w:tcPr>
            <w:tcW w:w="1040" w:type="dxa"/>
            <w:tcBorders>
              <w:top w:val="nil"/>
              <w:left w:val="nil"/>
              <w:bottom w:val="nil"/>
              <w:right w:val="nil"/>
            </w:tcBorders>
            <w:shd w:val="clear" w:color="auto" w:fill="auto"/>
            <w:noWrap/>
            <w:vAlign w:val="bottom"/>
            <w:hideMark/>
          </w:tcPr>
          <w:p w14:paraId="3255A8CC"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institutioner,</w:t>
            </w:r>
          </w:p>
        </w:tc>
        <w:tc>
          <w:tcPr>
            <w:tcW w:w="1080" w:type="dxa"/>
            <w:tcBorders>
              <w:top w:val="nil"/>
              <w:left w:val="nil"/>
              <w:bottom w:val="nil"/>
              <w:right w:val="nil"/>
            </w:tcBorders>
            <w:shd w:val="clear" w:color="auto" w:fill="auto"/>
            <w:noWrap/>
            <w:vAlign w:val="bottom"/>
            <w:hideMark/>
          </w:tcPr>
          <w:p w14:paraId="1B39797F"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m.m.</w:t>
            </w:r>
          </w:p>
        </w:tc>
        <w:tc>
          <w:tcPr>
            <w:tcW w:w="780" w:type="dxa"/>
            <w:tcBorders>
              <w:top w:val="nil"/>
              <w:left w:val="nil"/>
              <w:bottom w:val="nil"/>
              <w:right w:val="nil"/>
            </w:tcBorders>
            <w:shd w:val="clear" w:color="auto" w:fill="auto"/>
            <w:noWrap/>
            <w:vAlign w:val="bottom"/>
            <w:hideMark/>
          </w:tcPr>
          <w:p w14:paraId="06F6B962" w14:textId="77777777" w:rsidR="00A23F7A" w:rsidRPr="00DD41FC" w:rsidRDefault="00A23F7A" w:rsidP="00B5765E">
            <w:pPr>
              <w:rPr>
                <w:rFonts w:ascii="Arial" w:eastAsia="Times New Roman" w:hAnsi="Arial" w:cs="Arial"/>
                <w:sz w:val="14"/>
                <w:szCs w:val="14"/>
                <w:lang w:eastAsia="sv-SE"/>
              </w:rPr>
            </w:pPr>
          </w:p>
        </w:tc>
      </w:tr>
      <w:tr w:rsidR="00A23F7A" w:rsidRPr="00DD41FC" w14:paraId="4EF010BD" w14:textId="77777777" w:rsidTr="00B5765E">
        <w:trPr>
          <w:trHeight w:val="180"/>
        </w:trPr>
        <w:tc>
          <w:tcPr>
            <w:tcW w:w="820" w:type="dxa"/>
            <w:tcBorders>
              <w:top w:val="nil"/>
              <w:left w:val="nil"/>
              <w:bottom w:val="single" w:sz="4" w:space="0" w:color="auto"/>
              <w:right w:val="nil"/>
            </w:tcBorders>
            <w:shd w:val="clear" w:color="auto" w:fill="auto"/>
            <w:noWrap/>
            <w:vAlign w:val="bottom"/>
            <w:hideMark/>
          </w:tcPr>
          <w:p w14:paraId="2A3A865A"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960" w:type="dxa"/>
            <w:tcBorders>
              <w:top w:val="nil"/>
              <w:left w:val="nil"/>
              <w:bottom w:val="single" w:sz="4" w:space="0" w:color="auto"/>
              <w:right w:val="nil"/>
            </w:tcBorders>
            <w:shd w:val="clear" w:color="auto" w:fill="auto"/>
            <w:noWrap/>
            <w:vAlign w:val="bottom"/>
            <w:hideMark/>
          </w:tcPr>
          <w:p w14:paraId="2240FE64"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820" w:type="dxa"/>
            <w:tcBorders>
              <w:top w:val="nil"/>
              <w:left w:val="nil"/>
              <w:bottom w:val="single" w:sz="4" w:space="0" w:color="auto"/>
              <w:right w:val="nil"/>
            </w:tcBorders>
            <w:shd w:val="clear" w:color="auto" w:fill="auto"/>
            <w:noWrap/>
            <w:vAlign w:val="bottom"/>
            <w:hideMark/>
          </w:tcPr>
          <w:p w14:paraId="326C180C"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1000" w:type="dxa"/>
            <w:tcBorders>
              <w:top w:val="nil"/>
              <w:left w:val="nil"/>
              <w:bottom w:val="single" w:sz="4" w:space="0" w:color="auto"/>
              <w:right w:val="nil"/>
            </w:tcBorders>
            <w:shd w:val="clear" w:color="auto" w:fill="auto"/>
            <w:noWrap/>
            <w:vAlign w:val="bottom"/>
            <w:hideMark/>
          </w:tcPr>
          <w:p w14:paraId="77E35667"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1040" w:type="dxa"/>
            <w:tcBorders>
              <w:top w:val="nil"/>
              <w:left w:val="nil"/>
              <w:bottom w:val="single" w:sz="4" w:space="0" w:color="auto"/>
              <w:right w:val="nil"/>
            </w:tcBorders>
            <w:shd w:val="clear" w:color="auto" w:fill="auto"/>
            <w:noWrap/>
            <w:vAlign w:val="bottom"/>
            <w:hideMark/>
          </w:tcPr>
          <w:p w14:paraId="6776A9A6"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m.m.</w:t>
            </w:r>
          </w:p>
        </w:tc>
        <w:tc>
          <w:tcPr>
            <w:tcW w:w="1080" w:type="dxa"/>
            <w:tcBorders>
              <w:top w:val="nil"/>
              <w:left w:val="nil"/>
              <w:bottom w:val="single" w:sz="4" w:space="0" w:color="auto"/>
              <w:right w:val="nil"/>
            </w:tcBorders>
            <w:shd w:val="clear" w:color="auto" w:fill="auto"/>
            <w:noWrap/>
            <w:vAlign w:val="bottom"/>
            <w:hideMark/>
          </w:tcPr>
          <w:p w14:paraId="4E572570"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780" w:type="dxa"/>
            <w:tcBorders>
              <w:top w:val="nil"/>
              <w:left w:val="nil"/>
              <w:bottom w:val="single" w:sz="4" w:space="0" w:color="auto"/>
              <w:right w:val="nil"/>
            </w:tcBorders>
            <w:shd w:val="clear" w:color="auto" w:fill="auto"/>
            <w:noWrap/>
            <w:vAlign w:val="bottom"/>
            <w:hideMark/>
          </w:tcPr>
          <w:p w14:paraId="00441541"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r>
      <w:tr w:rsidR="00A23F7A" w:rsidRPr="00DD41FC" w14:paraId="4E508255" w14:textId="77777777" w:rsidTr="00B5765E">
        <w:trPr>
          <w:trHeight w:val="180"/>
        </w:trPr>
        <w:tc>
          <w:tcPr>
            <w:tcW w:w="820" w:type="dxa"/>
            <w:tcBorders>
              <w:top w:val="nil"/>
              <w:left w:val="nil"/>
              <w:bottom w:val="nil"/>
              <w:right w:val="nil"/>
            </w:tcBorders>
            <w:shd w:val="clear" w:color="auto" w:fill="auto"/>
            <w:noWrap/>
            <w:vAlign w:val="bottom"/>
            <w:hideMark/>
          </w:tcPr>
          <w:p w14:paraId="6ABF105B" w14:textId="77777777" w:rsidR="00A23F7A" w:rsidRPr="00DD41FC" w:rsidRDefault="00A23F7A" w:rsidP="00B5765E">
            <w:pPr>
              <w:rPr>
                <w:rFonts w:ascii="Arial" w:eastAsia="Times New Roman" w:hAnsi="Arial" w:cs="Arial"/>
                <w:sz w:val="14"/>
                <w:szCs w:val="14"/>
                <w:lang w:eastAsia="sv-SE"/>
              </w:rPr>
            </w:pPr>
          </w:p>
        </w:tc>
        <w:tc>
          <w:tcPr>
            <w:tcW w:w="960" w:type="dxa"/>
            <w:tcBorders>
              <w:top w:val="nil"/>
              <w:left w:val="nil"/>
              <w:bottom w:val="nil"/>
              <w:right w:val="nil"/>
            </w:tcBorders>
            <w:shd w:val="clear" w:color="auto" w:fill="auto"/>
            <w:noWrap/>
            <w:vAlign w:val="bottom"/>
            <w:hideMark/>
          </w:tcPr>
          <w:p w14:paraId="3EE35849" w14:textId="77777777" w:rsidR="00A23F7A" w:rsidRPr="00DD41FC"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32BED192" w14:textId="77777777" w:rsidR="00A23F7A" w:rsidRPr="00DD41FC"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5D7A9AD7" w14:textId="77777777" w:rsidR="00A23F7A" w:rsidRPr="00DD41FC" w:rsidRDefault="00A23F7A" w:rsidP="00B5765E">
            <w:pPr>
              <w:rPr>
                <w:rFonts w:eastAsia="Times New Roman" w:cs="Times New Roman"/>
                <w:lang w:eastAsia="sv-SE"/>
              </w:rPr>
            </w:pPr>
          </w:p>
        </w:tc>
        <w:tc>
          <w:tcPr>
            <w:tcW w:w="1040" w:type="dxa"/>
            <w:tcBorders>
              <w:top w:val="nil"/>
              <w:left w:val="nil"/>
              <w:bottom w:val="nil"/>
              <w:right w:val="nil"/>
            </w:tcBorders>
            <w:shd w:val="clear" w:color="auto" w:fill="auto"/>
            <w:noWrap/>
            <w:vAlign w:val="bottom"/>
            <w:hideMark/>
          </w:tcPr>
          <w:p w14:paraId="43930AEA" w14:textId="77777777" w:rsidR="00A23F7A" w:rsidRPr="00DD41FC" w:rsidRDefault="00A23F7A" w:rsidP="00B5765E">
            <w:pPr>
              <w:rPr>
                <w:rFonts w:eastAsia="Times New Roman" w:cs="Times New Roman"/>
                <w:lang w:eastAsia="sv-SE"/>
              </w:rPr>
            </w:pPr>
          </w:p>
        </w:tc>
        <w:tc>
          <w:tcPr>
            <w:tcW w:w="1080" w:type="dxa"/>
            <w:tcBorders>
              <w:top w:val="nil"/>
              <w:left w:val="nil"/>
              <w:bottom w:val="nil"/>
              <w:right w:val="nil"/>
            </w:tcBorders>
            <w:shd w:val="clear" w:color="auto" w:fill="auto"/>
            <w:noWrap/>
            <w:vAlign w:val="bottom"/>
            <w:hideMark/>
          </w:tcPr>
          <w:p w14:paraId="7B16808E" w14:textId="77777777" w:rsidR="00A23F7A" w:rsidRPr="00DD41FC" w:rsidRDefault="00A23F7A" w:rsidP="00B5765E">
            <w:pPr>
              <w:rPr>
                <w:rFonts w:eastAsia="Times New Roman" w:cs="Times New Roman"/>
                <w:lang w:eastAsia="sv-SE"/>
              </w:rPr>
            </w:pPr>
          </w:p>
        </w:tc>
        <w:tc>
          <w:tcPr>
            <w:tcW w:w="780" w:type="dxa"/>
            <w:tcBorders>
              <w:top w:val="nil"/>
              <w:left w:val="nil"/>
              <w:bottom w:val="nil"/>
              <w:right w:val="nil"/>
            </w:tcBorders>
            <w:shd w:val="clear" w:color="auto" w:fill="auto"/>
            <w:noWrap/>
            <w:vAlign w:val="bottom"/>
            <w:hideMark/>
          </w:tcPr>
          <w:p w14:paraId="294EC7B7" w14:textId="77777777" w:rsidR="00A23F7A" w:rsidRPr="00DD41FC" w:rsidRDefault="00A23F7A" w:rsidP="00B5765E">
            <w:pPr>
              <w:rPr>
                <w:rFonts w:eastAsia="Times New Roman" w:cs="Times New Roman"/>
                <w:lang w:eastAsia="sv-SE"/>
              </w:rPr>
            </w:pPr>
          </w:p>
        </w:tc>
      </w:tr>
      <w:tr w:rsidR="00A23F7A" w:rsidRPr="00DD41FC" w14:paraId="4F591CAC" w14:textId="77777777" w:rsidTr="00B5765E">
        <w:trPr>
          <w:trHeight w:val="180"/>
        </w:trPr>
        <w:tc>
          <w:tcPr>
            <w:tcW w:w="820" w:type="dxa"/>
            <w:tcBorders>
              <w:top w:val="nil"/>
              <w:left w:val="nil"/>
              <w:bottom w:val="nil"/>
              <w:right w:val="nil"/>
            </w:tcBorders>
            <w:shd w:val="clear" w:color="auto" w:fill="auto"/>
            <w:noWrap/>
            <w:vAlign w:val="bottom"/>
            <w:hideMark/>
          </w:tcPr>
          <w:p w14:paraId="01A4E255" w14:textId="77777777" w:rsidR="00A23F7A" w:rsidRPr="00DD41FC" w:rsidRDefault="00A23F7A" w:rsidP="00B5765E">
            <w:pPr>
              <w:rPr>
                <w:rFonts w:eastAsia="Times New Roman" w:cs="Times New Roman"/>
                <w:lang w:eastAsia="sv-SE"/>
              </w:rPr>
            </w:pPr>
          </w:p>
        </w:tc>
        <w:tc>
          <w:tcPr>
            <w:tcW w:w="960" w:type="dxa"/>
            <w:tcBorders>
              <w:top w:val="nil"/>
              <w:left w:val="nil"/>
              <w:bottom w:val="nil"/>
              <w:right w:val="nil"/>
            </w:tcBorders>
            <w:shd w:val="clear" w:color="auto" w:fill="auto"/>
            <w:noWrap/>
            <w:vAlign w:val="bottom"/>
            <w:hideMark/>
          </w:tcPr>
          <w:p w14:paraId="2D8B7620" w14:textId="77777777" w:rsidR="00A23F7A" w:rsidRPr="00DD41FC"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5A3F79A6" w14:textId="77777777" w:rsidR="00A23F7A" w:rsidRPr="00DD41FC"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502ABA58" w14:textId="77777777" w:rsidR="00A23F7A" w:rsidRPr="00DD41FC" w:rsidRDefault="00A23F7A" w:rsidP="00B5765E">
            <w:pPr>
              <w:rPr>
                <w:rFonts w:eastAsia="Times New Roman" w:cs="Times New Roman"/>
                <w:lang w:eastAsia="sv-SE"/>
              </w:rPr>
            </w:pPr>
          </w:p>
        </w:tc>
        <w:tc>
          <w:tcPr>
            <w:tcW w:w="1040" w:type="dxa"/>
            <w:tcBorders>
              <w:top w:val="nil"/>
              <w:left w:val="nil"/>
              <w:bottom w:val="nil"/>
              <w:right w:val="nil"/>
            </w:tcBorders>
            <w:shd w:val="clear" w:color="auto" w:fill="auto"/>
            <w:noWrap/>
            <w:vAlign w:val="bottom"/>
            <w:hideMark/>
          </w:tcPr>
          <w:p w14:paraId="123BACD2" w14:textId="77777777" w:rsidR="00A23F7A" w:rsidRPr="00DD41FC" w:rsidRDefault="00A23F7A" w:rsidP="00B5765E">
            <w:pPr>
              <w:rPr>
                <w:rFonts w:eastAsia="Times New Roman" w:cs="Times New Roman"/>
                <w:lang w:eastAsia="sv-SE"/>
              </w:rPr>
            </w:pPr>
          </w:p>
        </w:tc>
        <w:tc>
          <w:tcPr>
            <w:tcW w:w="1080" w:type="dxa"/>
            <w:tcBorders>
              <w:top w:val="nil"/>
              <w:left w:val="nil"/>
              <w:bottom w:val="nil"/>
              <w:right w:val="nil"/>
            </w:tcBorders>
            <w:shd w:val="clear" w:color="auto" w:fill="auto"/>
            <w:noWrap/>
            <w:vAlign w:val="bottom"/>
            <w:hideMark/>
          </w:tcPr>
          <w:p w14:paraId="1661A884" w14:textId="77777777" w:rsidR="00A23F7A" w:rsidRPr="00DD41FC" w:rsidRDefault="00A23F7A" w:rsidP="00B5765E">
            <w:pPr>
              <w:rPr>
                <w:rFonts w:eastAsia="Times New Roman" w:cs="Times New Roman"/>
                <w:lang w:eastAsia="sv-SE"/>
              </w:rPr>
            </w:pPr>
          </w:p>
        </w:tc>
        <w:tc>
          <w:tcPr>
            <w:tcW w:w="780" w:type="dxa"/>
            <w:tcBorders>
              <w:top w:val="nil"/>
              <w:left w:val="nil"/>
              <w:bottom w:val="nil"/>
              <w:right w:val="nil"/>
            </w:tcBorders>
            <w:shd w:val="clear" w:color="auto" w:fill="auto"/>
            <w:noWrap/>
            <w:vAlign w:val="bottom"/>
            <w:hideMark/>
          </w:tcPr>
          <w:p w14:paraId="3B8A9A95" w14:textId="77777777" w:rsidR="00A23F7A" w:rsidRPr="00DD41FC" w:rsidRDefault="00A23F7A" w:rsidP="00B5765E">
            <w:pPr>
              <w:rPr>
                <w:rFonts w:eastAsia="Times New Roman" w:cs="Times New Roman"/>
                <w:lang w:eastAsia="sv-SE"/>
              </w:rPr>
            </w:pPr>
          </w:p>
        </w:tc>
      </w:tr>
      <w:tr w:rsidR="00A23F7A" w:rsidRPr="00DD41FC" w14:paraId="009DF07F" w14:textId="77777777" w:rsidTr="00B5765E">
        <w:trPr>
          <w:trHeight w:val="180"/>
        </w:trPr>
        <w:tc>
          <w:tcPr>
            <w:tcW w:w="820" w:type="dxa"/>
            <w:tcBorders>
              <w:top w:val="nil"/>
              <w:left w:val="nil"/>
              <w:bottom w:val="nil"/>
              <w:right w:val="nil"/>
            </w:tcBorders>
            <w:shd w:val="clear" w:color="auto" w:fill="auto"/>
            <w:noWrap/>
            <w:vAlign w:val="bottom"/>
            <w:hideMark/>
          </w:tcPr>
          <w:p w14:paraId="28ADC475" w14:textId="77777777" w:rsidR="00A23F7A" w:rsidRPr="00DD41FC" w:rsidRDefault="00A23F7A" w:rsidP="00B5765E">
            <w:pPr>
              <w:rPr>
                <w:rFonts w:eastAsia="Times New Roman" w:cs="Times New Roman"/>
                <w:lang w:eastAsia="sv-SE"/>
              </w:rPr>
            </w:pPr>
          </w:p>
        </w:tc>
        <w:tc>
          <w:tcPr>
            <w:tcW w:w="960" w:type="dxa"/>
            <w:tcBorders>
              <w:top w:val="nil"/>
              <w:left w:val="nil"/>
              <w:bottom w:val="nil"/>
              <w:right w:val="nil"/>
            </w:tcBorders>
            <w:shd w:val="clear" w:color="auto" w:fill="auto"/>
            <w:noWrap/>
            <w:vAlign w:val="bottom"/>
            <w:hideMark/>
          </w:tcPr>
          <w:p w14:paraId="2D568B68" w14:textId="77777777" w:rsidR="00A23F7A" w:rsidRPr="00DD41FC"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6C2ED285" w14:textId="77777777" w:rsidR="00A23F7A" w:rsidRPr="00DD41FC"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5B4F2BEE" w14:textId="77777777" w:rsidR="00A23F7A" w:rsidRPr="00DD41FC" w:rsidRDefault="00A23F7A" w:rsidP="00B5765E">
            <w:pPr>
              <w:rPr>
                <w:rFonts w:eastAsia="Times New Roman" w:cs="Times New Roman"/>
                <w:lang w:eastAsia="sv-SE"/>
              </w:rPr>
            </w:pPr>
          </w:p>
        </w:tc>
        <w:tc>
          <w:tcPr>
            <w:tcW w:w="1040" w:type="dxa"/>
            <w:tcBorders>
              <w:top w:val="nil"/>
              <w:left w:val="nil"/>
              <w:bottom w:val="nil"/>
              <w:right w:val="nil"/>
            </w:tcBorders>
            <w:shd w:val="clear" w:color="auto" w:fill="auto"/>
            <w:noWrap/>
            <w:vAlign w:val="bottom"/>
            <w:hideMark/>
          </w:tcPr>
          <w:p w14:paraId="07552DCB" w14:textId="77777777" w:rsidR="00A23F7A" w:rsidRPr="00DD41FC" w:rsidRDefault="00A23F7A" w:rsidP="00B5765E">
            <w:pPr>
              <w:rPr>
                <w:rFonts w:eastAsia="Times New Roman" w:cs="Times New Roman"/>
                <w:lang w:eastAsia="sv-SE"/>
              </w:rPr>
            </w:pPr>
          </w:p>
        </w:tc>
        <w:tc>
          <w:tcPr>
            <w:tcW w:w="1080" w:type="dxa"/>
            <w:tcBorders>
              <w:top w:val="nil"/>
              <w:left w:val="nil"/>
              <w:bottom w:val="nil"/>
              <w:right w:val="nil"/>
            </w:tcBorders>
            <w:shd w:val="clear" w:color="auto" w:fill="auto"/>
            <w:noWrap/>
            <w:vAlign w:val="bottom"/>
            <w:hideMark/>
          </w:tcPr>
          <w:p w14:paraId="69CA8089" w14:textId="77777777" w:rsidR="00A23F7A" w:rsidRPr="00DD41FC" w:rsidRDefault="00A23F7A" w:rsidP="00B5765E">
            <w:pPr>
              <w:rPr>
                <w:rFonts w:eastAsia="Times New Roman" w:cs="Times New Roman"/>
                <w:lang w:eastAsia="sv-SE"/>
              </w:rPr>
            </w:pPr>
          </w:p>
        </w:tc>
        <w:tc>
          <w:tcPr>
            <w:tcW w:w="780" w:type="dxa"/>
            <w:tcBorders>
              <w:top w:val="nil"/>
              <w:left w:val="nil"/>
              <w:bottom w:val="nil"/>
              <w:right w:val="nil"/>
            </w:tcBorders>
            <w:shd w:val="clear" w:color="auto" w:fill="auto"/>
            <w:noWrap/>
            <w:vAlign w:val="bottom"/>
            <w:hideMark/>
          </w:tcPr>
          <w:p w14:paraId="18B20607" w14:textId="77777777" w:rsidR="00A23F7A" w:rsidRPr="00DD41FC" w:rsidRDefault="00A23F7A" w:rsidP="00B5765E">
            <w:pPr>
              <w:rPr>
                <w:rFonts w:eastAsia="Times New Roman" w:cs="Times New Roman"/>
                <w:lang w:eastAsia="sv-SE"/>
              </w:rPr>
            </w:pPr>
          </w:p>
        </w:tc>
      </w:tr>
      <w:tr w:rsidR="00A23F7A" w:rsidRPr="00DD41FC" w14:paraId="56064995" w14:textId="77777777" w:rsidTr="00B5765E">
        <w:trPr>
          <w:trHeight w:val="180"/>
        </w:trPr>
        <w:tc>
          <w:tcPr>
            <w:tcW w:w="820" w:type="dxa"/>
            <w:tcBorders>
              <w:top w:val="nil"/>
              <w:left w:val="nil"/>
              <w:bottom w:val="nil"/>
              <w:right w:val="nil"/>
            </w:tcBorders>
            <w:shd w:val="clear" w:color="auto" w:fill="auto"/>
            <w:noWrap/>
            <w:vAlign w:val="bottom"/>
            <w:hideMark/>
          </w:tcPr>
          <w:p w14:paraId="461FE338" w14:textId="77777777" w:rsidR="00A23F7A" w:rsidRPr="00DD41FC" w:rsidRDefault="00A23F7A" w:rsidP="00B5765E">
            <w:pPr>
              <w:rPr>
                <w:rFonts w:eastAsia="Times New Roman" w:cs="Times New Roman"/>
                <w:lang w:eastAsia="sv-SE"/>
              </w:rPr>
            </w:pPr>
          </w:p>
        </w:tc>
        <w:tc>
          <w:tcPr>
            <w:tcW w:w="960" w:type="dxa"/>
            <w:tcBorders>
              <w:top w:val="nil"/>
              <w:left w:val="nil"/>
              <w:bottom w:val="nil"/>
              <w:right w:val="nil"/>
            </w:tcBorders>
            <w:shd w:val="clear" w:color="auto" w:fill="auto"/>
            <w:noWrap/>
            <w:vAlign w:val="bottom"/>
            <w:hideMark/>
          </w:tcPr>
          <w:p w14:paraId="505CC631" w14:textId="77777777" w:rsidR="00A23F7A" w:rsidRPr="00DD41FC"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122C2BDB" w14:textId="77777777" w:rsidR="00A23F7A" w:rsidRPr="00DD41FC"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439B332C" w14:textId="77777777" w:rsidR="00A23F7A" w:rsidRPr="00DD41FC" w:rsidRDefault="00A23F7A" w:rsidP="00B5765E">
            <w:pPr>
              <w:rPr>
                <w:rFonts w:eastAsia="Times New Roman" w:cs="Times New Roman"/>
                <w:lang w:eastAsia="sv-SE"/>
              </w:rPr>
            </w:pPr>
          </w:p>
        </w:tc>
        <w:tc>
          <w:tcPr>
            <w:tcW w:w="1040" w:type="dxa"/>
            <w:tcBorders>
              <w:top w:val="nil"/>
              <w:left w:val="nil"/>
              <w:bottom w:val="nil"/>
              <w:right w:val="nil"/>
            </w:tcBorders>
            <w:shd w:val="clear" w:color="auto" w:fill="auto"/>
            <w:noWrap/>
            <w:vAlign w:val="bottom"/>
            <w:hideMark/>
          </w:tcPr>
          <w:p w14:paraId="3406E4D2" w14:textId="77777777" w:rsidR="00A23F7A" w:rsidRPr="00DD41FC" w:rsidRDefault="00A23F7A" w:rsidP="00B5765E">
            <w:pPr>
              <w:rPr>
                <w:rFonts w:eastAsia="Times New Roman" w:cs="Times New Roman"/>
                <w:lang w:eastAsia="sv-SE"/>
              </w:rPr>
            </w:pPr>
          </w:p>
        </w:tc>
        <w:tc>
          <w:tcPr>
            <w:tcW w:w="1080" w:type="dxa"/>
            <w:tcBorders>
              <w:top w:val="nil"/>
              <w:left w:val="nil"/>
              <w:bottom w:val="nil"/>
              <w:right w:val="nil"/>
            </w:tcBorders>
            <w:shd w:val="clear" w:color="auto" w:fill="auto"/>
            <w:noWrap/>
            <w:vAlign w:val="bottom"/>
            <w:hideMark/>
          </w:tcPr>
          <w:p w14:paraId="07850ADC" w14:textId="77777777" w:rsidR="00A23F7A" w:rsidRPr="00DD41FC" w:rsidRDefault="00A23F7A" w:rsidP="00B5765E">
            <w:pPr>
              <w:rPr>
                <w:rFonts w:eastAsia="Times New Roman" w:cs="Times New Roman"/>
                <w:lang w:eastAsia="sv-SE"/>
              </w:rPr>
            </w:pPr>
          </w:p>
        </w:tc>
        <w:tc>
          <w:tcPr>
            <w:tcW w:w="780" w:type="dxa"/>
            <w:tcBorders>
              <w:top w:val="nil"/>
              <w:left w:val="nil"/>
              <w:bottom w:val="nil"/>
              <w:right w:val="nil"/>
            </w:tcBorders>
            <w:shd w:val="clear" w:color="auto" w:fill="auto"/>
            <w:noWrap/>
            <w:vAlign w:val="bottom"/>
            <w:hideMark/>
          </w:tcPr>
          <w:p w14:paraId="15FE40BD" w14:textId="77777777" w:rsidR="00A23F7A" w:rsidRPr="00DD41FC" w:rsidRDefault="00A23F7A" w:rsidP="00B5765E">
            <w:pPr>
              <w:rPr>
                <w:rFonts w:eastAsia="Times New Roman" w:cs="Times New Roman"/>
                <w:lang w:eastAsia="sv-SE"/>
              </w:rPr>
            </w:pPr>
          </w:p>
        </w:tc>
      </w:tr>
      <w:tr w:rsidR="00A23F7A" w:rsidRPr="00DD41FC" w14:paraId="56530356" w14:textId="77777777" w:rsidTr="00B5765E">
        <w:trPr>
          <w:trHeight w:val="180"/>
        </w:trPr>
        <w:tc>
          <w:tcPr>
            <w:tcW w:w="820" w:type="dxa"/>
            <w:tcBorders>
              <w:top w:val="nil"/>
              <w:left w:val="nil"/>
              <w:bottom w:val="nil"/>
              <w:right w:val="nil"/>
            </w:tcBorders>
            <w:shd w:val="clear" w:color="auto" w:fill="auto"/>
            <w:noWrap/>
            <w:vAlign w:val="bottom"/>
            <w:hideMark/>
          </w:tcPr>
          <w:p w14:paraId="4A41B870"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21 </w:t>
            </w:r>
          </w:p>
        </w:tc>
        <w:tc>
          <w:tcPr>
            <w:tcW w:w="960" w:type="dxa"/>
            <w:tcBorders>
              <w:top w:val="nil"/>
              <w:left w:val="nil"/>
              <w:bottom w:val="nil"/>
              <w:right w:val="nil"/>
            </w:tcBorders>
            <w:shd w:val="clear" w:color="auto" w:fill="auto"/>
            <w:noWrap/>
            <w:vAlign w:val="bottom"/>
            <w:hideMark/>
          </w:tcPr>
          <w:p w14:paraId="564D7C53"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30 </w:t>
            </w:r>
          </w:p>
        </w:tc>
        <w:tc>
          <w:tcPr>
            <w:tcW w:w="820" w:type="dxa"/>
            <w:tcBorders>
              <w:top w:val="nil"/>
              <w:left w:val="nil"/>
              <w:bottom w:val="nil"/>
              <w:right w:val="nil"/>
            </w:tcBorders>
            <w:shd w:val="clear" w:color="auto" w:fill="auto"/>
            <w:noWrap/>
            <w:vAlign w:val="bottom"/>
            <w:hideMark/>
          </w:tcPr>
          <w:p w14:paraId="75A75B9C"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14:paraId="3072593F"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7 </w:t>
            </w:r>
          </w:p>
        </w:tc>
        <w:tc>
          <w:tcPr>
            <w:tcW w:w="1040" w:type="dxa"/>
            <w:tcBorders>
              <w:top w:val="nil"/>
              <w:left w:val="nil"/>
              <w:bottom w:val="nil"/>
              <w:right w:val="nil"/>
            </w:tcBorders>
            <w:shd w:val="clear" w:color="auto" w:fill="auto"/>
            <w:noWrap/>
            <w:vAlign w:val="bottom"/>
            <w:hideMark/>
          </w:tcPr>
          <w:p w14:paraId="2DD69D2E"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1080" w:type="dxa"/>
            <w:tcBorders>
              <w:top w:val="nil"/>
              <w:left w:val="nil"/>
              <w:bottom w:val="nil"/>
              <w:right w:val="nil"/>
            </w:tcBorders>
            <w:shd w:val="clear" w:color="auto" w:fill="auto"/>
            <w:noWrap/>
            <w:vAlign w:val="bottom"/>
            <w:hideMark/>
          </w:tcPr>
          <w:p w14:paraId="1D58B8A4"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780" w:type="dxa"/>
            <w:tcBorders>
              <w:top w:val="nil"/>
              <w:left w:val="nil"/>
              <w:bottom w:val="nil"/>
              <w:right w:val="nil"/>
            </w:tcBorders>
            <w:shd w:val="clear" w:color="auto" w:fill="auto"/>
            <w:noWrap/>
            <w:vAlign w:val="bottom"/>
            <w:hideMark/>
          </w:tcPr>
          <w:p w14:paraId="6FB037A1"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3 972 </w:t>
            </w:r>
          </w:p>
        </w:tc>
      </w:tr>
      <w:tr w:rsidR="00A23F7A" w:rsidRPr="00DD41FC" w14:paraId="0F65244C" w14:textId="77777777" w:rsidTr="00B5765E">
        <w:trPr>
          <w:trHeight w:val="180"/>
        </w:trPr>
        <w:tc>
          <w:tcPr>
            <w:tcW w:w="820" w:type="dxa"/>
            <w:tcBorders>
              <w:top w:val="nil"/>
              <w:left w:val="nil"/>
              <w:bottom w:val="nil"/>
              <w:right w:val="nil"/>
            </w:tcBorders>
            <w:shd w:val="clear" w:color="auto" w:fill="auto"/>
            <w:noWrap/>
            <w:vAlign w:val="bottom"/>
            <w:hideMark/>
          </w:tcPr>
          <w:p w14:paraId="49B3F127"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28 </w:t>
            </w:r>
          </w:p>
        </w:tc>
        <w:tc>
          <w:tcPr>
            <w:tcW w:w="960" w:type="dxa"/>
            <w:tcBorders>
              <w:top w:val="nil"/>
              <w:left w:val="nil"/>
              <w:bottom w:val="nil"/>
              <w:right w:val="nil"/>
            </w:tcBorders>
            <w:shd w:val="clear" w:color="auto" w:fill="auto"/>
            <w:noWrap/>
            <w:vAlign w:val="bottom"/>
            <w:hideMark/>
          </w:tcPr>
          <w:p w14:paraId="17374920"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67 </w:t>
            </w:r>
          </w:p>
        </w:tc>
        <w:tc>
          <w:tcPr>
            <w:tcW w:w="820" w:type="dxa"/>
            <w:tcBorders>
              <w:top w:val="nil"/>
              <w:left w:val="nil"/>
              <w:bottom w:val="nil"/>
              <w:right w:val="nil"/>
            </w:tcBorders>
            <w:shd w:val="clear" w:color="auto" w:fill="auto"/>
            <w:noWrap/>
            <w:vAlign w:val="bottom"/>
            <w:hideMark/>
          </w:tcPr>
          <w:p w14:paraId="3EFD0FF1"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14:paraId="0D5956B0"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64 </w:t>
            </w:r>
          </w:p>
        </w:tc>
        <w:tc>
          <w:tcPr>
            <w:tcW w:w="1040" w:type="dxa"/>
            <w:tcBorders>
              <w:top w:val="nil"/>
              <w:left w:val="nil"/>
              <w:bottom w:val="nil"/>
              <w:right w:val="nil"/>
            </w:tcBorders>
            <w:shd w:val="clear" w:color="auto" w:fill="auto"/>
            <w:noWrap/>
            <w:vAlign w:val="bottom"/>
            <w:hideMark/>
          </w:tcPr>
          <w:p w14:paraId="375F5203"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1080" w:type="dxa"/>
            <w:tcBorders>
              <w:top w:val="nil"/>
              <w:left w:val="nil"/>
              <w:bottom w:val="nil"/>
              <w:right w:val="nil"/>
            </w:tcBorders>
            <w:shd w:val="clear" w:color="auto" w:fill="auto"/>
            <w:noWrap/>
            <w:vAlign w:val="bottom"/>
            <w:hideMark/>
          </w:tcPr>
          <w:p w14:paraId="5EDA2025"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780" w:type="dxa"/>
            <w:tcBorders>
              <w:top w:val="nil"/>
              <w:left w:val="nil"/>
              <w:bottom w:val="nil"/>
              <w:right w:val="nil"/>
            </w:tcBorders>
            <w:shd w:val="clear" w:color="auto" w:fill="auto"/>
            <w:noWrap/>
            <w:vAlign w:val="bottom"/>
            <w:hideMark/>
          </w:tcPr>
          <w:p w14:paraId="71100A39"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1 670 </w:t>
            </w:r>
          </w:p>
        </w:tc>
      </w:tr>
      <w:tr w:rsidR="00A23F7A" w:rsidRPr="00DD41FC" w14:paraId="5CD66035" w14:textId="77777777" w:rsidTr="00B5765E">
        <w:trPr>
          <w:trHeight w:val="180"/>
        </w:trPr>
        <w:tc>
          <w:tcPr>
            <w:tcW w:w="820" w:type="dxa"/>
            <w:tcBorders>
              <w:top w:val="nil"/>
              <w:left w:val="nil"/>
              <w:bottom w:val="nil"/>
              <w:right w:val="nil"/>
            </w:tcBorders>
            <w:shd w:val="clear" w:color="auto" w:fill="auto"/>
            <w:noWrap/>
            <w:vAlign w:val="bottom"/>
            <w:hideMark/>
          </w:tcPr>
          <w:p w14:paraId="362E2731"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2 </w:t>
            </w:r>
          </w:p>
        </w:tc>
        <w:tc>
          <w:tcPr>
            <w:tcW w:w="960" w:type="dxa"/>
            <w:tcBorders>
              <w:top w:val="nil"/>
              <w:left w:val="nil"/>
              <w:bottom w:val="nil"/>
              <w:right w:val="nil"/>
            </w:tcBorders>
            <w:shd w:val="clear" w:color="auto" w:fill="auto"/>
            <w:noWrap/>
            <w:vAlign w:val="bottom"/>
            <w:hideMark/>
          </w:tcPr>
          <w:p w14:paraId="23A24364"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30 </w:t>
            </w:r>
          </w:p>
        </w:tc>
        <w:tc>
          <w:tcPr>
            <w:tcW w:w="820" w:type="dxa"/>
            <w:tcBorders>
              <w:top w:val="nil"/>
              <w:left w:val="nil"/>
              <w:bottom w:val="nil"/>
              <w:right w:val="nil"/>
            </w:tcBorders>
            <w:shd w:val="clear" w:color="auto" w:fill="auto"/>
            <w:noWrap/>
            <w:vAlign w:val="bottom"/>
            <w:hideMark/>
          </w:tcPr>
          <w:p w14:paraId="23001CD6"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21 </w:t>
            </w:r>
          </w:p>
        </w:tc>
        <w:tc>
          <w:tcPr>
            <w:tcW w:w="1000" w:type="dxa"/>
            <w:tcBorders>
              <w:top w:val="nil"/>
              <w:left w:val="nil"/>
              <w:bottom w:val="nil"/>
              <w:right w:val="nil"/>
            </w:tcBorders>
            <w:shd w:val="clear" w:color="auto" w:fill="auto"/>
            <w:noWrap/>
            <w:vAlign w:val="bottom"/>
            <w:hideMark/>
          </w:tcPr>
          <w:p w14:paraId="565EF87C"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40 </w:t>
            </w:r>
          </w:p>
        </w:tc>
        <w:tc>
          <w:tcPr>
            <w:tcW w:w="1040" w:type="dxa"/>
            <w:tcBorders>
              <w:top w:val="nil"/>
              <w:left w:val="nil"/>
              <w:bottom w:val="nil"/>
              <w:right w:val="nil"/>
            </w:tcBorders>
            <w:shd w:val="clear" w:color="auto" w:fill="auto"/>
            <w:noWrap/>
            <w:vAlign w:val="bottom"/>
            <w:hideMark/>
          </w:tcPr>
          <w:p w14:paraId="146F9679"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1080" w:type="dxa"/>
            <w:tcBorders>
              <w:top w:val="nil"/>
              <w:left w:val="nil"/>
              <w:bottom w:val="nil"/>
              <w:right w:val="nil"/>
            </w:tcBorders>
            <w:shd w:val="clear" w:color="auto" w:fill="auto"/>
            <w:noWrap/>
            <w:vAlign w:val="bottom"/>
            <w:hideMark/>
          </w:tcPr>
          <w:p w14:paraId="17EC693D"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780" w:type="dxa"/>
            <w:tcBorders>
              <w:top w:val="nil"/>
              <w:left w:val="nil"/>
              <w:bottom w:val="nil"/>
              <w:right w:val="nil"/>
            </w:tcBorders>
            <w:shd w:val="clear" w:color="auto" w:fill="auto"/>
            <w:noWrap/>
            <w:vAlign w:val="bottom"/>
            <w:hideMark/>
          </w:tcPr>
          <w:p w14:paraId="638E155C"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2 102 </w:t>
            </w:r>
          </w:p>
        </w:tc>
      </w:tr>
      <w:tr w:rsidR="00A23F7A" w:rsidRPr="00DD41FC" w14:paraId="720A0D26" w14:textId="77777777" w:rsidTr="00B5765E">
        <w:trPr>
          <w:trHeight w:val="180"/>
        </w:trPr>
        <w:tc>
          <w:tcPr>
            <w:tcW w:w="820" w:type="dxa"/>
            <w:tcBorders>
              <w:top w:val="nil"/>
              <w:left w:val="nil"/>
              <w:bottom w:val="nil"/>
              <w:right w:val="nil"/>
            </w:tcBorders>
            <w:shd w:val="clear" w:color="auto" w:fill="auto"/>
            <w:noWrap/>
            <w:vAlign w:val="bottom"/>
            <w:hideMark/>
          </w:tcPr>
          <w:p w14:paraId="2735BFC6"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15 </w:t>
            </w:r>
          </w:p>
        </w:tc>
        <w:tc>
          <w:tcPr>
            <w:tcW w:w="960" w:type="dxa"/>
            <w:tcBorders>
              <w:top w:val="nil"/>
              <w:left w:val="nil"/>
              <w:bottom w:val="nil"/>
              <w:right w:val="nil"/>
            </w:tcBorders>
            <w:shd w:val="clear" w:color="auto" w:fill="auto"/>
            <w:noWrap/>
            <w:vAlign w:val="bottom"/>
            <w:hideMark/>
          </w:tcPr>
          <w:p w14:paraId="540AE5B2"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14:paraId="411AC48A"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14:paraId="3AF2CB08"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1040" w:type="dxa"/>
            <w:tcBorders>
              <w:top w:val="nil"/>
              <w:left w:val="nil"/>
              <w:bottom w:val="nil"/>
              <w:right w:val="nil"/>
            </w:tcBorders>
            <w:shd w:val="clear" w:color="auto" w:fill="auto"/>
            <w:noWrap/>
            <w:vAlign w:val="bottom"/>
            <w:hideMark/>
          </w:tcPr>
          <w:p w14:paraId="0F63D723"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1080" w:type="dxa"/>
            <w:tcBorders>
              <w:top w:val="nil"/>
              <w:left w:val="nil"/>
              <w:bottom w:val="nil"/>
              <w:right w:val="nil"/>
            </w:tcBorders>
            <w:shd w:val="clear" w:color="auto" w:fill="auto"/>
            <w:noWrap/>
            <w:vAlign w:val="bottom"/>
            <w:hideMark/>
          </w:tcPr>
          <w:p w14:paraId="04411C68"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780" w:type="dxa"/>
            <w:tcBorders>
              <w:top w:val="nil"/>
              <w:left w:val="nil"/>
              <w:bottom w:val="nil"/>
              <w:right w:val="nil"/>
            </w:tcBorders>
            <w:shd w:val="clear" w:color="auto" w:fill="auto"/>
            <w:noWrap/>
            <w:vAlign w:val="bottom"/>
            <w:hideMark/>
          </w:tcPr>
          <w:p w14:paraId="50EB6838"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336 </w:t>
            </w:r>
          </w:p>
        </w:tc>
      </w:tr>
      <w:tr w:rsidR="00A23F7A" w:rsidRPr="00DD41FC" w14:paraId="47BB8B56" w14:textId="77777777" w:rsidTr="00B5765E">
        <w:trPr>
          <w:trHeight w:val="180"/>
        </w:trPr>
        <w:tc>
          <w:tcPr>
            <w:tcW w:w="820" w:type="dxa"/>
            <w:tcBorders>
              <w:top w:val="nil"/>
              <w:left w:val="nil"/>
              <w:bottom w:val="nil"/>
              <w:right w:val="nil"/>
            </w:tcBorders>
            <w:shd w:val="clear" w:color="auto" w:fill="auto"/>
            <w:noWrap/>
            <w:vAlign w:val="bottom"/>
            <w:hideMark/>
          </w:tcPr>
          <w:p w14:paraId="06A75EB9"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15 </w:t>
            </w:r>
          </w:p>
        </w:tc>
        <w:tc>
          <w:tcPr>
            <w:tcW w:w="960" w:type="dxa"/>
            <w:tcBorders>
              <w:top w:val="nil"/>
              <w:left w:val="nil"/>
              <w:bottom w:val="nil"/>
              <w:right w:val="nil"/>
            </w:tcBorders>
            <w:shd w:val="clear" w:color="auto" w:fill="auto"/>
            <w:noWrap/>
            <w:vAlign w:val="bottom"/>
            <w:hideMark/>
          </w:tcPr>
          <w:p w14:paraId="5DE992AE"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21 </w:t>
            </w:r>
          </w:p>
        </w:tc>
        <w:tc>
          <w:tcPr>
            <w:tcW w:w="820" w:type="dxa"/>
            <w:tcBorders>
              <w:top w:val="nil"/>
              <w:left w:val="nil"/>
              <w:bottom w:val="nil"/>
              <w:right w:val="nil"/>
            </w:tcBorders>
            <w:shd w:val="clear" w:color="auto" w:fill="auto"/>
            <w:noWrap/>
            <w:vAlign w:val="bottom"/>
            <w:hideMark/>
          </w:tcPr>
          <w:p w14:paraId="64AD153F"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14:paraId="5F14EB46"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7 </w:t>
            </w:r>
          </w:p>
        </w:tc>
        <w:tc>
          <w:tcPr>
            <w:tcW w:w="1040" w:type="dxa"/>
            <w:tcBorders>
              <w:top w:val="nil"/>
              <w:left w:val="nil"/>
              <w:bottom w:val="nil"/>
              <w:right w:val="nil"/>
            </w:tcBorders>
            <w:shd w:val="clear" w:color="auto" w:fill="auto"/>
            <w:noWrap/>
            <w:vAlign w:val="bottom"/>
            <w:hideMark/>
          </w:tcPr>
          <w:p w14:paraId="4092D105"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1080" w:type="dxa"/>
            <w:tcBorders>
              <w:top w:val="nil"/>
              <w:left w:val="nil"/>
              <w:bottom w:val="nil"/>
              <w:right w:val="nil"/>
            </w:tcBorders>
            <w:shd w:val="clear" w:color="auto" w:fill="auto"/>
            <w:noWrap/>
            <w:vAlign w:val="bottom"/>
            <w:hideMark/>
          </w:tcPr>
          <w:p w14:paraId="5B697891"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780" w:type="dxa"/>
            <w:tcBorders>
              <w:top w:val="nil"/>
              <w:left w:val="nil"/>
              <w:bottom w:val="nil"/>
              <w:right w:val="nil"/>
            </w:tcBorders>
            <w:shd w:val="clear" w:color="auto" w:fill="auto"/>
            <w:noWrap/>
            <w:vAlign w:val="bottom"/>
            <w:hideMark/>
          </w:tcPr>
          <w:p w14:paraId="78434503"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410 </w:t>
            </w:r>
          </w:p>
        </w:tc>
      </w:tr>
      <w:tr w:rsidR="00A23F7A" w:rsidRPr="00DD41FC" w14:paraId="0C44552D" w14:textId="77777777" w:rsidTr="00B5765E">
        <w:trPr>
          <w:trHeight w:val="180"/>
        </w:trPr>
        <w:tc>
          <w:tcPr>
            <w:tcW w:w="820" w:type="dxa"/>
            <w:tcBorders>
              <w:top w:val="nil"/>
              <w:left w:val="nil"/>
              <w:bottom w:val="nil"/>
              <w:right w:val="nil"/>
            </w:tcBorders>
            <w:shd w:val="clear" w:color="auto" w:fill="auto"/>
            <w:noWrap/>
            <w:vAlign w:val="bottom"/>
            <w:hideMark/>
          </w:tcPr>
          <w:p w14:paraId="00DD36D7" w14:textId="77777777" w:rsidR="00A23F7A" w:rsidRPr="00DD41FC" w:rsidRDefault="00A23F7A" w:rsidP="00B5765E">
            <w:pPr>
              <w:jc w:val="right"/>
              <w:rPr>
                <w:rFonts w:ascii="Arial" w:eastAsia="Times New Roman" w:hAnsi="Arial" w:cs="Arial"/>
                <w:sz w:val="14"/>
                <w:szCs w:val="14"/>
                <w:lang w:eastAsia="sv-SE"/>
              </w:rPr>
            </w:pPr>
          </w:p>
        </w:tc>
        <w:tc>
          <w:tcPr>
            <w:tcW w:w="960" w:type="dxa"/>
            <w:tcBorders>
              <w:top w:val="nil"/>
              <w:left w:val="nil"/>
              <w:bottom w:val="nil"/>
              <w:right w:val="nil"/>
            </w:tcBorders>
            <w:shd w:val="clear" w:color="auto" w:fill="auto"/>
            <w:noWrap/>
            <w:vAlign w:val="bottom"/>
            <w:hideMark/>
          </w:tcPr>
          <w:p w14:paraId="418D8C5B" w14:textId="77777777" w:rsidR="00A23F7A" w:rsidRPr="00DD41FC"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6E4E4604" w14:textId="77777777" w:rsidR="00A23F7A" w:rsidRPr="00DD41FC"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4BE0ED48" w14:textId="77777777" w:rsidR="00A23F7A" w:rsidRPr="00DD41FC" w:rsidRDefault="00A23F7A" w:rsidP="00B5765E">
            <w:pPr>
              <w:rPr>
                <w:rFonts w:eastAsia="Times New Roman" w:cs="Times New Roman"/>
                <w:lang w:eastAsia="sv-SE"/>
              </w:rPr>
            </w:pPr>
          </w:p>
        </w:tc>
        <w:tc>
          <w:tcPr>
            <w:tcW w:w="1040" w:type="dxa"/>
            <w:tcBorders>
              <w:top w:val="nil"/>
              <w:left w:val="nil"/>
              <w:bottom w:val="nil"/>
              <w:right w:val="nil"/>
            </w:tcBorders>
            <w:shd w:val="clear" w:color="auto" w:fill="auto"/>
            <w:noWrap/>
            <w:vAlign w:val="bottom"/>
            <w:hideMark/>
          </w:tcPr>
          <w:p w14:paraId="0EFBB74E" w14:textId="77777777" w:rsidR="00A23F7A" w:rsidRPr="00DD41FC" w:rsidRDefault="00A23F7A" w:rsidP="00B5765E">
            <w:pPr>
              <w:rPr>
                <w:rFonts w:eastAsia="Times New Roman" w:cs="Times New Roman"/>
                <w:lang w:eastAsia="sv-SE"/>
              </w:rPr>
            </w:pPr>
          </w:p>
        </w:tc>
        <w:tc>
          <w:tcPr>
            <w:tcW w:w="1080" w:type="dxa"/>
            <w:tcBorders>
              <w:top w:val="nil"/>
              <w:left w:val="nil"/>
              <w:bottom w:val="nil"/>
              <w:right w:val="nil"/>
            </w:tcBorders>
            <w:shd w:val="clear" w:color="auto" w:fill="auto"/>
            <w:noWrap/>
            <w:vAlign w:val="bottom"/>
            <w:hideMark/>
          </w:tcPr>
          <w:p w14:paraId="69B3DE23" w14:textId="77777777" w:rsidR="00A23F7A" w:rsidRPr="00DD41FC" w:rsidRDefault="00A23F7A" w:rsidP="00B5765E">
            <w:pPr>
              <w:rPr>
                <w:rFonts w:eastAsia="Times New Roman" w:cs="Times New Roman"/>
                <w:lang w:eastAsia="sv-SE"/>
              </w:rPr>
            </w:pPr>
          </w:p>
        </w:tc>
        <w:tc>
          <w:tcPr>
            <w:tcW w:w="780" w:type="dxa"/>
            <w:tcBorders>
              <w:top w:val="nil"/>
              <w:left w:val="nil"/>
              <w:bottom w:val="nil"/>
              <w:right w:val="nil"/>
            </w:tcBorders>
            <w:shd w:val="clear" w:color="auto" w:fill="auto"/>
            <w:noWrap/>
            <w:vAlign w:val="bottom"/>
            <w:hideMark/>
          </w:tcPr>
          <w:p w14:paraId="345DC466" w14:textId="77777777" w:rsidR="00A23F7A" w:rsidRPr="00DD41FC" w:rsidRDefault="00A23F7A" w:rsidP="00B5765E">
            <w:pPr>
              <w:rPr>
                <w:rFonts w:eastAsia="Times New Roman" w:cs="Times New Roman"/>
                <w:lang w:eastAsia="sv-SE"/>
              </w:rPr>
            </w:pPr>
          </w:p>
        </w:tc>
      </w:tr>
      <w:tr w:rsidR="00A23F7A" w:rsidRPr="00DD41FC" w14:paraId="0E9AFD2C" w14:textId="77777777" w:rsidTr="00B5765E">
        <w:trPr>
          <w:trHeight w:val="180"/>
        </w:trPr>
        <w:tc>
          <w:tcPr>
            <w:tcW w:w="820" w:type="dxa"/>
            <w:tcBorders>
              <w:top w:val="nil"/>
              <w:left w:val="nil"/>
              <w:bottom w:val="nil"/>
              <w:right w:val="nil"/>
            </w:tcBorders>
            <w:shd w:val="clear" w:color="auto" w:fill="auto"/>
            <w:noWrap/>
            <w:vAlign w:val="bottom"/>
            <w:hideMark/>
          </w:tcPr>
          <w:p w14:paraId="348443D7"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81 </w:t>
            </w:r>
          </w:p>
        </w:tc>
        <w:tc>
          <w:tcPr>
            <w:tcW w:w="960" w:type="dxa"/>
            <w:tcBorders>
              <w:top w:val="nil"/>
              <w:left w:val="nil"/>
              <w:bottom w:val="nil"/>
              <w:right w:val="nil"/>
            </w:tcBorders>
            <w:shd w:val="clear" w:color="auto" w:fill="auto"/>
            <w:noWrap/>
            <w:vAlign w:val="bottom"/>
            <w:hideMark/>
          </w:tcPr>
          <w:p w14:paraId="512B5430"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148 </w:t>
            </w:r>
          </w:p>
        </w:tc>
        <w:tc>
          <w:tcPr>
            <w:tcW w:w="820" w:type="dxa"/>
            <w:tcBorders>
              <w:top w:val="nil"/>
              <w:left w:val="nil"/>
              <w:bottom w:val="nil"/>
              <w:right w:val="nil"/>
            </w:tcBorders>
            <w:shd w:val="clear" w:color="auto" w:fill="auto"/>
            <w:noWrap/>
            <w:vAlign w:val="bottom"/>
            <w:hideMark/>
          </w:tcPr>
          <w:p w14:paraId="0649A16A"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21 </w:t>
            </w:r>
          </w:p>
        </w:tc>
        <w:tc>
          <w:tcPr>
            <w:tcW w:w="1000" w:type="dxa"/>
            <w:tcBorders>
              <w:top w:val="nil"/>
              <w:left w:val="nil"/>
              <w:bottom w:val="nil"/>
              <w:right w:val="nil"/>
            </w:tcBorders>
            <w:shd w:val="clear" w:color="auto" w:fill="auto"/>
            <w:noWrap/>
            <w:vAlign w:val="bottom"/>
            <w:hideMark/>
          </w:tcPr>
          <w:p w14:paraId="51C2092B"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118 </w:t>
            </w:r>
          </w:p>
        </w:tc>
        <w:tc>
          <w:tcPr>
            <w:tcW w:w="1040" w:type="dxa"/>
            <w:tcBorders>
              <w:top w:val="nil"/>
              <w:left w:val="nil"/>
              <w:bottom w:val="nil"/>
              <w:right w:val="nil"/>
            </w:tcBorders>
            <w:shd w:val="clear" w:color="auto" w:fill="auto"/>
            <w:noWrap/>
            <w:vAlign w:val="bottom"/>
            <w:hideMark/>
          </w:tcPr>
          <w:p w14:paraId="1BE6902A"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  -  </w:t>
            </w:r>
          </w:p>
        </w:tc>
        <w:tc>
          <w:tcPr>
            <w:tcW w:w="1080" w:type="dxa"/>
            <w:tcBorders>
              <w:top w:val="nil"/>
              <w:left w:val="nil"/>
              <w:bottom w:val="nil"/>
              <w:right w:val="nil"/>
            </w:tcBorders>
            <w:shd w:val="clear" w:color="auto" w:fill="auto"/>
            <w:noWrap/>
            <w:vAlign w:val="bottom"/>
            <w:hideMark/>
          </w:tcPr>
          <w:p w14:paraId="7735510E"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  -  </w:t>
            </w:r>
          </w:p>
        </w:tc>
        <w:tc>
          <w:tcPr>
            <w:tcW w:w="780" w:type="dxa"/>
            <w:tcBorders>
              <w:top w:val="nil"/>
              <w:left w:val="nil"/>
              <w:bottom w:val="nil"/>
              <w:right w:val="nil"/>
            </w:tcBorders>
            <w:shd w:val="clear" w:color="auto" w:fill="auto"/>
            <w:noWrap/>
            <w:vAlign w:val="bottom"/>
            <w:hideMark/>
          </w:tcPr>
          <w:p w14:paraId="53736FF5"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8 490 </w:t>
            </w:r>
          </w:p>
        </w:tc>
      </w:tr>
      <w:tr w:rsidR="00A23F7A" w:rsidRPr="00DD41FC" w14:paraId="2578D136" w14:textId="77777777" w:rsidTr="00B5765E">
        <w:trPr>
          <w:trHeight w:val="180"/>
        </w:trPr>
        <w:tc>
          <w:tcPr>
            <w:tcW w:w="820" w:type="dxa"/>
            <w:tcBorders>
              <w:top w:val="nil"/>
              <w:left w:val="nil"/>
              <w:bottom w:val="nil"/>
              <w:right w:val="nil"/>
            </w:tcBorders>
            <w:shd w:val="clear" w:color="auto" w:fill="auto"/>
            <w:noWrap/>
            <w:vAlign w:val="bottom"/>
            <w:hideMark/>
          </w:tcPr>
          <w:p w14:paraId="6AEF3B6D" w14:textId="77777777" w:rsidR="00A23F7A" w:rsidRPr="00DD41FC" w:rsidRDefault="00A23F7A" w:rsidP="00B5765E">
            <w:pPr>
              <w:jc w:val="right"/>
              <w:rPr>
                <w:rFonts w:ascii="Arial" w:eastAsia="Times New Roman" w:hAnsi="Arial" w:cs="Arial"/>
                <w:b/>
                <w:bCs/>
                <w:sz w:val="14"/>
                <w:szCs w:val="14"/>
                <w:lang w:eastAsia="sv-SE"/>
              </w:rPr>
            </w:pPr>
          </w:p>
        </w:tc>
        <w:tc>
          <w:tcPr>
            <w:tcW w:w="960" w:type="dxa"/>
            <w:tcBorders>
              <w:top w:val="nil"/>
              <w:left w:val="nil"/>
              <w:bottom w:val="nil"/>
              <w:right w:val="nil"/>
            </w:tcBorders>
            <w:shd w:val="clear" w:color="auto" w:fill="auto"/>
            <w:noWrap/>
            <w:vAlign w:val="bottom"/>
            <w:hideMark/>
          </w:tcPr>
          <w:p w14:paraId="76C7B882" w14:textId="77777777" w:rsidR="00A23F7A" w:rsidRPr="00DD41FC"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66FE536D" w14:textId="77777777" w:rsidR="00A23F7A" w:rsidRPr="00DD41FC"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45D374B5" w14:textId="77777777" w:rsidR="00A23F7A" w:rsidRPr="00DD41FC" w:rsidRDefault="00A23F7A" w:rsidP="00B5765E">
            <w:pPr>
              <w:rPr>
                <w:rFonts w:eastAsia="Times New Roman" w:cs="Times New Roman"/>
                <w:lang w:eastAsia="sv-SE"/>
              </w:rPr>
            </w:pPr>
          </w:p>
        </w:tc>
        <w:tc>
          <w:tcPr>
            <w:tcW w:w="1040" w:type="dxa"/>
            <w:tcBorders>
              <w:top w:val="nil"/>
              <w:left w:val="nil"/>
              <w:bottom w:val="nil"/>
              <w:right w:val="nil"/>
            </w:tcBorders>
            <w:shd w:val="clear" w:color="auto" w:fill="auto"/>
            <w:noWrap/>
            <w:vAlign w:val="bottom"/>
            <w:hideMark/>
          </w:tcPr>
          <w:p w14:paraId="5C31241C" w14:textId="77777777" w:rsidR="00A23F7A" w:rsidRPr="00DD41FC" w:rsidRDefault="00A23F7A" w:rsidP="00B5765E">
            <w:pPr>
              <w:rPr>
                <w:rFonts w:eastAsia="Times New Roman" w:cs="Times New Roman"/>
                <w:lang w:eastAsia="sv-SE"/>
              </w:rPr>
            </w:pPr>
          </w:p>
        </w:tc>
        <w:tc>
          <w:tcPr>
            <w:tcW w:w="1080" w:type="dxa"/>
            <w:tcBorders>
              <w:top w:val="nil"/>
              <w:left w:val="nil"/>
              <w:bottom w:val="nil"/>
              <w:right w:val="nil"/>
            </w:tcBorders>
            <w:shd w:val="clear" w:color="auto" w:fill="auto"/>
            <w:noWrap/>
            <w:vAlign w:val="bottom"/>
            <w:hideMark/>
          </w:tcPr>
          <w:p w14:paraId="644336A3" w14:textId="77777777" w:rsidR="00A23F7A" w:rsidRPr="00DD41FC" w:rsidRDefault="00A23F7A" w:rsidP="00B5765E">
            <w:pPr>
              <w:rPr>
                <w:rFonts w:eastAsia="Times New Roman" w:cs="Times New Roman"/>
                <w:lang w:eastAsia="sv-SE"/>
              </w:rPr>
            </w:pPr>
          </w:p>
        </w:tc>
        <w:tc>
          <w:tcPr>
            <w:tcW w:w="780" w:type="dxa"/>
            <w:tcBorders>
              <w:top w:val="nil"/>
              <w:left w:val="nil"/>
              <w:bottom w:val="nil"/>
              <w:right w:val="nil"/>
            </w:tcBorders>
            <w:shd w:val="clear" w:color="auto" w:fill="auto"/>
            <w:noWrap/>
            <w:vAlign w:val="bottom"/>
            <w:hideMark/>
          </w:tcPr>
          <w:p w14:paraId="0193FDB6" w14:textId="77777777" w:rsidR="00A23F7A" w:rsidRPr="00DD41FC" w:rsidRDefault="00A23F7A" w:rsidP="00B5765E">
            <w:pPr>
              <w:rPr>
                <w:rFonts w:eastAsia="Times New Roman" w:cs="Times New Roman"/>
                <w:lang w:eastAsia="sv-SE"/>
              </w:rPr>
            </w:pPr>
          </w:p>
        </w:tc>
      </w:tr>
      <w:tr w:rsidR="00A23F7A" w:rsidRPr="00DD41FC" w14:paraId="2780A4BC" w14:textId="77777777" w:rsidTr="00B5765E">
        <w:trPr>
          <w:trHeight w:val="180"/>
        </w:trPr>
        <w:tc>
          <w:tcPr>
            <w:tcW w:w="820" w:type="dxa"/>
            <w:tcBorders>
              <w:top w:val="nil"/>
              <w:left w:val="nil"/>
              <w:bottom w:val="nil"/>
              <w:right w:val="nil"/>
            </w:tcBorders>
            <w:shd w:val="clear" w:color="auto" w:fill="auto"/>
            <w:noWrap/>
            <w:vAlign w:val="bottom"/>
            <w:hideMark/>
          </w:tcPr>
          <w:p w14:paraId="26FED0E6" w14:textId="77777777" w:rsidR="00A23F7A" w:rsidRPr="00DD41FC" w:rsidRDefault="00A23F7A" w:rsidP="00B5765E">
            <w:pPr>
              <w:rPr>
                <w:rFonts w:eastAsia="Times New Roman" w:cs="Times New Roman"/>
                <w:lang w:eastAsia="sv-SE"/>
              </w:rPr>
            </w:pPr>
          </w:p>
        </w:tc>
        <w:tc>
          <w:tcPr>
            <w:tcW w:w="960" w:type="dxa"/>
            <w:tcBorders>
              <w:top w:val="nil"/>
              <w:left w:val="nil"/>
              <w:bottom w:val="nil"/>
              <w:right w:val="nil"/>
            </w:tcBorders>
            <w:shd w:val="clear" w:color="auto" w:fill="auto"/>
            <w:noWrap/>
            <w:vAlign w:val="bottom"/>
            <w:hideMark/>
          </w:tcPr>
          <w:p w14:paraId="18A0C317" w14:textId="77777777" w:rsidR="00A23F7A" w:rsidRPr="00DD41FC"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6A68F5AC" w14:textId="77777777" w:rsidR="00A23F7A" w:rsidRPr="00DD41FC"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57A5C566" w14:textId="77777777" w:rsidR="00A23F7A" w:rsidRPr="00DD41FC" w:rsidRDefault="00A23F7A" w:rsidP="00B5765E">
            <w:pPr>
              <w:rPr>
                <w:rFonts w:eastAsia="Times New Roman" w:cs="Times New Roman"/>
                <w:lang w:eastAsia="sv-SE"/>
              </w:rPr>
            </w:pPr>
          </w:p>
        </w:tc>
        <w:tc>
          <w:tcPr>
            <w:tcW w:w="1040" w:type="dxa"/>
            <w:tcBorders>
              <w:top w:val="nil"/>
              <w:left w:val="nil"/>
              <w:bottom w:val="nil"/>
              <w:right w:val="nil"/>
            </w:tcBorders>
            <w:shd w:val="clear" w:color="auto" w:fill="auto"/>
            <w:noWrap/>
            <w:vAlign w:val="bottom"/>
            <w:hideMark/>
          </w:tcPr>
          <w:p w14:paraId="0D92D098" w14:textId="77777777" w:rsidR="00A23F7A" w:rsidRPr="00DD41FC" w:rsidRDefault="00A23F7A" w:rsidP="00B5765E">
            <w:pPr>
              <w:rPr>
                <w:rFonts w:eastAsia="Times New Roman" w:cs="Times New Roman"/>
                <w:lang w:eastAsia="sv-SE"/>
              </w:rPr>
            </w:pPr>
          </w:p>
        </w:tc>
        <w:tc>
          <w:tcPr>
            <w:tcW w:w="1080" w:type="dxa"/>
            <w:tcBorders>
              <w:top w:val="nil"/>
              <w:left w:val="nil"/>
              <w:bottom w:val="nil"/>
              <w:right w:val="nil"/>
            </w:tcBorders>
            <w:shd w:val="clear" w:color="auto" w:fill="auto"/>
            <w:noWrap/>
            <w:vAlign w:val="bottom"/>
            <w:hideMark/>
          </w:tcPr>
          <w:p w14:paraId="54591855" w14:textId="77777777" w:rsidR="00A23F7A" w:rsidRPr="00DD41FC" w:rsidRDefault="00A23F7A" w:rsidP="00B5765E">
            <w:pPr>
              <w:rPr>
                <w:rFonts w:eastAsia="Times New Roman" w:cs="Times New Roman"/>
                <w:lang w:eastAsia="sv-SE"/>
              </w:rPr>
            </w:pPr>
          </w:p>
        </w:tc>
        <w:tc>
          <w:tcPr>
            <w:tcW w:w="780" w:type="dxa"/>
            <w:tcBorders>
              <w:top w:val="nil"/>
              <w:left w:val="nil"/>
              <w:bottom w:val="nil"/>
              <w:right w:val="nil"/>
            </w:tcBorders>
            <w:shd w:val="clear" w:color="auto" w:fill="auto"/>
            <w:noWrap/>
            <w:vAlign w:val="bottom"/>
            <w:hideMark/>
          </w:tcPr>
          <w:p w14:paraId="790748CC" w14:textId="77777777" w:rsidR="00A23F7A" w:rsidRPr="00DD41FC" w:rsidRDefault="00A23F7A" w:rsidP="00B5765E">
            <w:pPr>
              <w:rPr>
                <w:rFonts w:eastAsia="Times New Roman" w:cs="Times New Roman"/>
                <w:lang w:eastAsia="sv-SE"/>
              </w:rPr>
            </w:pPr>
          </w:p>
        </w:tc>
      </w:tr>
      <w:tr w:rsidR="00A23F7A" w:rsidRPr="00DD41FC" w14:paraId="3B9657B4" w14:textId="77777777" w:rsidTr="00B5765E">
        <w:trPr>
          <w:trHeight w:val="180"/>
        </w:trPr>
        <w:tc>
          <w:tcPr>
            <w:tcW w:w="820" w:type="dxa"/>
            <w:tcBorders>
              <w:top w:val="nil"/>
              <w:left w:val="nil"/>
              <w:bottom w:val="nil"/>
              <w:right w:val="nil"/>
            </w:tcBorders>
            <w:shd w:val="clear" w:color="auto" w:fill="auto"/>
            <w:noWrap/>
            <w:vAlign w:val="bottom"/>
            <w:hideMark/>
          </w:tcPr>
          <w:p w14:paraId="0D3C860F" w14:textId="77777777" w:rsidR="00A23F7A" w:rsidRPr="00DD41FC" w:rsidRDefault="00A23F7A" w:rsidP="00B5765E">
            <w:pPr>
              <w:rPr>
                <w:rFonts w:eastAsia="Times New Roman" w:cs="Times New Roman"/>
                <w:lang w:eastAsia="sv-SE"/>
              </w:rPr>
            </w:pPr>
          </w:p>
        </w:tc>
        <w:tc>
          <w:tcPr>
            <w:tcW w:w="960" w:type="dxa"/>
            <w:tcBorders>
              <w:top w:val="nil"/>
              <w:left w:val="nil"/>
              <w:bottom w:val="nil"/>
              <w:right w:val="nil"/>
            </w:tcBorders>
            <w:shd w:val="clear" w:color="auto" w:fill="auto"/>
            <w:noWrap/>
            <w:vAlign w:val="bottom"/>
            <w:hideMark/>
          </w:tcPr>
          <w:p w14:paraId="65EFA50B" w14:textId="77777777" w:rsidR="00A23F7A" w:rsidRPr="00DD41FC"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359B8EA8" w14:textId="77777777" w:rsidR="00A23F7A" w:rsidRPr="00DD41FC"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2BBC9FF2" w14:textId="77777777" w:rsidR="00A23F7A" w:rsidRPr="00DD41FC" w:rsidRDefault="00A23F7A" w:rsidP="00B5765E">
            <w:pPr>
              <w:rPr>
                <w:rFonts w:eastAsia="Times New Roman" w:cs="Times New Roman"/>
                <w:lang w:eastAsia="sv-SE"/>
              </w:rPr>
            </w:pPr>
          </w:p>
        </w:tc>
        <w:tc>
          <w:tcPr>
            <w:tcW w:w="1040" w:type="dxa"/>
            <w:tcBorders>
              <w:top w:val="nil"/>
              <w:left w:val="nil"/>
              <w:bottom w:val="nil"/>
              <w:right w:val="nil"/>
            </w:tcBorders>
            <w:shd w:val="clear" w:color="auto" w:fill="auto"/>
            <w:noWrap/>
            <w:vAlign w:val="bottom"/>
            <w:hideMark/>
          </w:tcPr>
          <w:p w14:paraId="7E50C361" w14:textId="77777777" w:rsidR="00A23F7A" w:rsidRPr="00DD41FC" w:rsidRDefault="00A23F7A" w:rsidP="00B5765E">
            <w:pPr>
              <w:rPr>
                <w:rFonts w:eastAsia="Times New Roman" w:cs="Times New Roman"/>
                <w:lang w:eastAsia="sv-SE"/>
              </w:rPr>
            </w:pPr>
          </w:p>
        </w:tc>
        <w:tc>
          <w:tcPr>
            <w:tcW w:w="1080" w:type="dxa"/>
            <w:tcBorders>
              <w:top w:val="nil"/>
              <w:left w:val="nil"/>
              <w:bottom w:val="nil"/>
              <w:right w:val="nil"/>
            </w:tcBorders>
            <w:shd w:val="clear" w:color="auto" w:fill="auto"/>
            <w:noWrap/>
            <w:vAlign w:val="bottom"/>
            <w:hideMark/>
          </w:tcPr>
          <w:p w14:paraId="7B64507A" w14:textId="77777777" w:rsidR="00A23F7A" w:rsidRPr="00DD41FC" w:rsidRDefault="00A23F7A" w:rsidP="00B5765E">
            <w:pPr>
              <w:rPr>
                <w:rFonts w:eastAsia="Times New Roman" w:cs="Times New Roman"/>
                <w:lang w:eastAsia="sv-SE"/>
              </w:rPr>
            </w:pPr>
          </w:p>
        </w:tc>
        <w:tc>
          <w:tcPr>
            <w:tcW w:w="780" w:type="dxa"/>
            <w:tcBorders>
              <w:top w:val="nil"/>
              <w:left w:val="nil"/>
              <w:bottom w:val="nil"/>
              <w:right w:val="nil"/>
            </w:tcBorders>
            <w:shd w:val="clear" w:color="auto" w:fill="auto"/>
            <w:noWrap/>
            <w:vAlign w:val="bottom"/>
            <w:hideMark/>
          </w:tcPr>
          <w:p w14:paraId="52705C6B" w14:textId="77777777" w:rsidR="00A23F7A" w:rsidRPr="00DD41FC" w:rsidRDefault="00A23F7A" w:rsidP="00B5765E">
            <w:pPr>
              <w:rPr>
                <w:rFonts w:eastAsia="Times New Roman" w:cs="Times New Roman"/>
                <w:lang w:eastAsia="sv-SE"/>
              </w:rPr>
            </w:pPr>
          </w:p>
        </w:tc>
      </w:tr>
      <w:tr w:rsidR="00A23F7A" w:rsidRPr="00DD41FC" w14:paraId="0CCD8CA1" w14:textId="77777777" w:rsidTr="00B5765E">
        <w:trPr>
          <w:trHeight w:val="180"/>
        </w:trPr>
        <w:tc>
          <w:tcPr>
            <w:tcW w:w="820" w:type="dxa"/>
            <w:tcBorders>
              <w:top w:val="nil"/>
              <w:left w:val="nil"/>
              <w:bottom w:val="nil"/>
              <w:right w:val="nil"/>
            </w:tcBorders>
            <w:shd w:val="clear" w:color="auto" w:fill="auto"/>
            <w:noWrap/>
            <w:vAlign w:val="bottom"/>
            <w:hideMark/>
          </w:tcPr>
          <w:p w14:paraId="11AF5E46" w14:textId="77777777" w:rsidR="00A23F7A" w:rsidRPr="00DD41FC" w:rsidRDefault="00A23F7A" w:rsidP="00B5765E">
            <w:pPr>
              <w:rPr>
                <w:rFonts w:eastAsia="Times New Roman" w:cs="Times New Roman"/>
                <w:lang w:eastAsia="sv-SE"/>
              </w:rPr>
            </w:pPr>
          </w:p>
        </w:tc>
        <w:tc>
          <w:tcPr>
            <w:tcW w:w="960" w:type="dxa"/>
            <w:tcBorders>
              <w:top w:val="nil"/>
              <w:left w:val="nil"/>
              <w:bottom w:val="nil"/>
              <w:right w:val="nil"/>
            </w:tcBorders>
            <w:shd w:val="clear" w:color="auto" w:fill="auto"/>
            <w:noWrap/>
            <w:vAlign w:val="bottom"/>
            <w:hideMark/>
          </w:tcPr>
          <w:p w14:paraId="0FC05AA8" w14:textId="77777777" w:rsidR="00A23F7A" w:rsidRPr="00DD41FC"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61628D7C" w14:textId="77777777" w:rsidR="00A23F7A" w:rsidRPr="00DD41FC"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1CDABF91" w14:textId="77777777" w:rsidR="00A23F7A" w:rsidRPr="00DD41FC" w:rsidRDefault="00A23F7A" w:rsidP="00B5765E">
            <w:pPr>
              <w:rPr>
                <w:rFonts w:eastAsia="Times New Roman" w:cs="Times New Roman"/>
                <w:lang w:eastAsia="sv-SE"/>
              </w:rPr>
            </w:pPr>
          </w:p>
        </w:tc>
        <w:tc>
          <w:tcPr>
            <w:tcW w:w="1040" w:type="dxa"/>
            <w:tcBorders>
              <w:top w:val="nil"/>
              <w:left w:val="nil"/>
              <w:bottom w:val="nil"/>
              <w:right w:val="nil"/>
            </w:tcBorders>
            <w:shd w:val="clear" w:color="auto" w:fill="auto"/>
            <w:noWrap/>
            <w:vAlign w:val="bottom"/>
            <w:hideMark/>
          </w:tcPr>
          <w:p w14:paraId="0EF3D846" w14:textId="77777777" w:rsidR="00A23F7A" w:rsidRPr="00DD41FC" w:rsidRDefault="00A23F7A" w:rsidP="00B5765E">
            <w:pPr>
              <w:rPr>
                <w:rFonts w:eastAsia="Times New Roman" w:cs="Times New Roman"/>
                <w:lang w:eastAsia="sv-SE"/>
              </w:rPr>
            </w:pPr>
          </w:p>
        </w:tc>
        <w:tc>
          <w:tcPr>
            <w:tcW w:w="1080" w:type="dxa"/>
            <w:tcBorders>
              <w:top w:val="nil"/>
              <w:left w:val="nil"/>
              <w:bottom w:val="nil"/>
              <w:right w:val="nil"/>
            </w:tcBorders>
            <w:shd w:val="clear" w:color="auto" w:fill="auto"/>
            <w:noWrap/>
            <w:vAlign w:val="bottom"/>
            <w:hideMark/>
          </w:tcPr>
          <w:p w14:paraId="3BBCAA8E" w14:textId="77777777" w:rsidR="00A23F7A" w:rsidRPr="00DD41FC" w:rsidRDefault="00A23F7A" w:rsidP="00B5765E">
            <w:pPr>
              <w:rPr>
                <w:rFonts w:eastAsia="Times New Roman" w:cs="Times New Roman"/>
                <w:lang w:eastAsia="sv-SE"/>
              </w:rPr>
            </w:pPr>
          </w:p>
        </w:tc>
        <w:tc>
          <w:tcPr>
            <w:tcW w:w="780" w:type="dxa"/>
            <w:tcBorders>
              <w:top w:val="nil"/>
              <w:left w:val="nil"/>
              <w:bottom w:val="nil"/>
              <w:right w:val="nil"/>
            </w:tcBorders>
            <w:shd w:val="clear" w:color="auto" w:fill="auto"/>
            <w:noWrap/>
            <w:vAlign w:val="bottom"/>
            <w:hideMark/>
          </w:tcPr>
          <w:p w14:paraId="4FE7DB1B" w14:textId="77777777" w:rsidR="00A23F7A" w:rsidRPr="00DD41FC" w:rsidRDefault="00A23F7A" w:rsidP="00B5765E">
            <w:pPr>
              <w:rPr>
                <w:rFonts w:eastAsia="Times New Roman" w:cs="Times New Roman"/>
                <w:lang w:eastAsia="sv-SE"/>
              </w:rPr>
            </w:pPr>
          </w:p>
        </w:tc>
      </w:tr>
      <w:tr w:rsidR="00A23F7A" w:rsidRPr="00DD41FC" w14:paraId="4E0F43E9" w14:textId="77777777" w:rsidTr="00B5765E">
        <w:trPr>
          <w:trHeight w:val="180"/>
        </w:trPr>
        <w:tc>
          <w:tcPr>
            <w:tcW w:w="820" w:type="dxa"/>
            <w:tcBorders>
              <w:top w:val="nil"/>
              <w:left w:val="nil"/>
              <w:bottom w:val="nil"/>
              <w:right w:val="nil"/>
            </w:tcBorders>
            <w:shd w:val="clear" w:color="auto" w:fill="auto"/>
            <w:noWrap/>
            <w:vAlign w:val="bottom"/>
            <w:hideMark/>
          </w:tcPr>
          <w:p w14:paraId="4498AC98" w14:textId="77777777" w:rsidR="00A23F7A" w:rsidRPr="00DD41FC" w:rsidRDefault="00A23F7A" w:rsidP="00B5765E">
            <w:pPr>
              <w:rPr>
                <w:rFonts w:eastAsia="Times New Roman" w:cs="Times New Roman"/>
                <w:lang w:eastAsia="sv-SE"/>
              </w:rPr>
            </w:pPr>
          </w:p>
        </w:tc>
        <w:tc>
          <w:tcPr>
            <w:tcW w:w="960" w:type="dxa"/>
            <w:tcBorders>
              <w:top w:val="nil"/>
              <w:left w:val="nil"/>
              <w:bottom w:val="nil"/>
              <w:right w:val="nil"/>
            </w:tcBorders>
            <w:shd w:val="clear" w:color="auto" w:fill="auto"/>
            <w:noWrap/>
            <w:vAlign w:val="bottom"/>
            <w:hideMark/>
          </w:tcPr>
          <w:p w14:paraId="30220E39" w14:textId="77777777" w:rsidR="00A23F7A" w:rsidRPr="00DD41FC"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258873BB" w14:textId="77777777" w:rsidR="00A23F7A" w:rsidRPr="00DD41FC"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7ECC8A4C" w14:textId="77777777" w:rsidR="00A23F7A" w:rsidRPr="00DD41FC" w:rsidRDefault="00A23F7A" w:rsidP="00B5765E">
            <w:pPr>
              <w:rPr>
                <w:rFonts w:eastAsia="Times New Roman" w:cs="Times New Roman"/>
                <w:lang w:eastAsia="sv-SE"/>
              </w:rPr>
            </w:pPr>
          </w:p>
        </w:tc>
        <w:tc>
          <w:tcPr>
            <w:tcW w:w="1040" w:type="dxa"/>
            <w:tcBorders>
              <w:top w:val="nil"/>
              <w:left w:val="nil"/>
              <w:bottom w:val="nil"/>
              <w:right w:val="nil"/>
            </w:tcBorders>
            <w:shd w:val="clear" w:color="auto" w:fill="auto"/>
            <w:noWrap/>
            <w:vAlign w:val="bottom"/>
            <w:hideMark/>
          </w:tcPr>
          <w:p w14:paraId="07E27CC0" w14:textId="77777777" w:rsidR="00A23F7A" w:rsidRPr="00DD41FC" w:rsidRDefault="00A23F7A" w:rsidP="00B5765E">
            <w:pPr>
              <w:rPr>
                <w:rFonts w:eastAsia="Times New Roman" w:cs="Times New Roman"/>
                <w:lang w:eastAsia="sv-SE"/>
              </w:rPr>
            </w:pPr>
          </w:p>
        </w:tc>
        <w:tc>
          <w:tcPr>
            <w:tcW w:w="1080" w:type="dxa"/>
            <w:tcBorders>
              <w:top w:val="nil"/>
              <w:left w:val="nil"/>
              <w:bottom w:val="nil"/>
              <w:right w:val="nil"/>
            </w:tcBorders>
            <w:shd w:val="clear" w:color="auto" w:fill="auto"/>
            <w:noWrap/>
            <w:vAlign w:val="bottom"/>
            <w:hideMark/>
          </w:tcPr>
          <w:p w14:paraId="16D87E09" w14:textId="77777777" w:rsidR="00A23F7A" w:rsidRPr="00DD41FC" w:rsidRDefault="00A23F7A" w:rsidP="00B5765E">
            <w:pPr>
              <w:rPr>
                <w:rFonts w:eastAsia="Times New Roman" w:cs="Times New Roman"/>
                <w:lang w:eastAsia="sv-SE"/>
              </w:rPr>
            </w:pPr>
          </w:p>
        </w:tc>
        <w:tc>
          <w:tcPr>
            <w:tcW w:w="780" w:type="dxa"/>
            <w:tcBorders>
              <w:top w:val="nil"/>
              <w:left w:val="nil"/>
              <w:bottom w:val="nil"/>
              <w:right w:val="nil"/>
            </w:tcBorders>
            <w:shd w:val="clear" w:color="auto" w:fill="auto"/>
            <w:noWrap/>
            <w:vAlign w:val="bottom"/>
            <w:hideMark/>
          </w:tcPr>
          <w:p w14:paraId="0A67E029" w14:textId="77777777" w:rsidR="00A23F7A" w:rsidRPr="00DD41FC" w:rsidRDefault="00A23F7A" w:rsidP="00B5765E">
            <w:pPr>
              <w:rPr>
                <w:rFonts w:eastAsia="Times New Roman" w:cs="Times New Roman"/>
                <w:lang w:eastAsia="sv-SE"/>
              </w:rPr>
            </w:pPr>
          </w:p>
        </w:tc>
      </w:tr>
      <w:tr w:rsidR="00A23F7A" w:rsidRPr="00DD41FC" w14:paraId="41934447" w14:textId="77777777" w:rsidTr="00B5765E">
        <w:trPr>
          <w:trHeight w:val="180"/>
        </w:trPr>
        <w:tc>
          <w:tcPr>
            <w:tcW w:w="820" w:type="dxa"/>
            <w:tcBorders>
              <w:top w:val="nil"/>
              <w:left w:val="nil"/>
              <w:bottom w:val="nil"/>
              <w:right w:val="nil"/>
            </w:tcBorders>
            <w:shd w:val="clear" w:color="auto" w:fill="auto"/>
            <w:noWrap/>
            <w:vAlign w:val="bottom"/>
            <w:hideMark/>
          </w:tcPr>
          <w:p w14:paraId="3AAD1245" w14:textId="77777777" w:rsidR="00A23F7A" w:rsidRDefault="00A23F7A" w:rsidP="00B5765E">
            <w:pPr>
              <w:jc w:val="right"/>
              <w:rPr>
                <w:rFonts w:ascii="Arial" w:eastAsia="Times New Roman" w:hAnsi="Arial" w:cs="Arial"/>
                <w:sz w:val="14"/>
                <w:szCs w:val="14"/>
                <w:lang w:eastAsia="sv-SE"/>
              </w:rPr>
            </w:pPr>
          </w:p>
          <w:p w14:paraId="1CA2A5A1"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81 </w:t>
            </w:r>
          </w:p>
        </w:tc>
        <w:tc>
          <w:tcPr>
            <w:tcW w:w="960" w:type="dxa"/>
            <w:tcBorders>
              <w:top w:val="nil"/>
              <w:left w:val="nil"/>
              <w:bottom w:val="nil"/>
              <w:right w:val="nil"/>
            </w:tcBorders>
            <w:shd w:val="clear" w:color="auto" w:fill="auto"/>
            <w:noWrap/>
            <w:vAlign w:val="bottom"/>
            <w:hideMark/>
          </w:tcPr>
          <w:p w14:paraId="26B8CCAF"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14:paraId="1A911C16"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433 </w:t>
            </w:r>
          </w:p>
        </w:tc>
        <w:tc>
          <w:tcPr>
            <w:tcW w:w="1000" w:type="dxa"/>
            <w:tcBorders>
              <w:top w:val="nil"/>
              <w:left w:val="nil"/>
              <w:bottom w:val="nil"/>
              <w:right w:val="nil"/>
            </w:tcBorders>
            <w:shd w:val="clear" w:color="auto" w:fill="auto"/>
            <w:noWrap/>
            <w:vAlign w:val="bottom"/>
            <w:hideMark/>
          </w:tcPr>
          <w:p w14:paraId="4BEF288C"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151 </w:t>
            </w:r>
          </w:p>
        </w:tc>
        <w:tc>
          <w:tcPr>
            <w:tcW w:w="1040" w:type="dxa"/>
            <w:tcBorders>
              <w:top w:val="nil"/>
              <w:left w:val="nil"/>
              <w:bottom w:val="nil"/>
              <w:right w:val="nil"/>
            </w:tcBorders>
            <w:shd w:val="clear" w:color="auto" w:fill="auto"/>
            <w:noWrap/>
            <w:vAlign w:val="bottom"/>
            <w:hideMark/>
          </w:tcPr>
          <w:p w14:paraId="30F3514F"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1080" w:type="dxa"/>
            <w:tcBorders>
              <w:top w:val="nil"/>
              <w:left w:val="nil"/>
              <w:bottom w:val="nil"/>
              <w:right w:val="nil"/>
            </w:tcBorders>
            <w:shd w:val="clear" w:color="auto" w:fill="auto"/>
            <w:noWrap/>
            <w:vAlign w:val="bottom"/>
            <w:hideMark/>
          </w:tcPr>
          <w:p w14:paraId="0183245C"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- 123 </w:t>
            </w:r>
          </w:p>
        </w:tc>
        <w:tc>
          <w:tcPr>
            <w:tcW w:w="780" w:type="dxa"/>
            <w:tcBorders>
              <w:top w:val="nil"/>
              <w:left w:val="nil"/>
              <w:bottom w:val="nil"/>
              <w:right w:val="nil"/>
            </w:tcBorders>
            <w:shd w:val="clear" w:color="auto" w:fill="auto"/>
            <w:noWrap/>
            <w:vAlign w:val="bottom"/>
            <w:hideMark/>
          </w:tcPr>
          <w:p w14:paraId="1F169D0A"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3 302 </w:t>
            </w:r>
          </w:p>
        </w:tc>
      </w:tr>
      <w:tr w:rsidR="00A23F7A" w:rsidRPr="00DD41FC" w14:paraId="0F1599C6" w14:textId="77777777" w:rsidTr="00B5765E">
        <w:trPr>
          <w:trHeight w:val="180"/>
        </w:trPr>
        <w:tc>
          <w:tcPr>
            <w:tcW w:w="820" w:type="dxa"/>
            <w:tcBorders>
              <w:top w:val="nil"/>
              <w:left w:val="nil"/>
              <w:bottom w:val="nil"/>
              <w:right w:val="nil"/>
            </w:tcBorders>
            <w:shd w:val="clear" w:color="auto" w:fill="auto"/>
            <w:noWrap/>
            <w:vAlign w:val="bottom"/>
            <w:hideMark/>
          </w:tcPr>
          <w:p w14:paraId="49AF2D40"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w:t>
            </w:r>
          </w:p>
        </w:tc>
        <w:tc>
          <w:tcPr>
            <w:tcW w:w="960" w:type="dxa"/>
            <w:tcBorders>
              <w:top w:val="nil"/>
              <w:left w:val="nil"/>
              <w:bottom w:val="nil"/>
              <w:right w:val="nil"/>
            </w:tcBorders>
            <w:shd w:val="clear" w:color="auto" w:fill="auto"/>
            <w:noWrap/>
            <w:vAlign w:val="bottom"/>
            <w:hideMark/>
          </w:tcPr>
          <w:p w14:paraId="6067BD20"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w:t>
            </w:r>
          </w:p>
        </w:tc>
        <w:tc>
          <w:tcPr>
            <w:tcW w:w="820" w:type="dxa"/>
            <w:tcBorders>
              <w:top w:val="nil"/>
              <w:left w:val="nil"/>
              <w:bottom w:val="nil"/>
              <w:right w:val="nil"/>
            </w:tcBorders>
            <w:shd w:val="clear" w:color="auto" w:fill="auto"/>
            <w:noWrap/>
            <w:vAlign w:val="bottom"/>
            <w:hideMark/>
          </w:tcPr>
          <w:p w14:paraId="06CF5C68"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w:t>
            </w:r>
          </w:p>
        </w:tc>
        <w:tc>
          <w:tcPr>
            <w:tcW w:w="1000" w:type="dxa"/>
            <w:tcBorders>
              <w:top w:val="nil"/>
              <w:left w:val="nil"/>
              <w:bottom w:val="nil"/>
              <w:right w:val="nil"/>
            </w:tcBorders>
            <w:shd w:val="clear" w:color="auto" w:fill="auto"/>
            <w:noWrap/>
            <w:vAlign w:val="bottom"/>
            <w:hideMark/>
          </w:tcPr>
          <w:p w14:paraId="5C18A4D9"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w:t>
            </w:r>
          </w:p>
        </w:tc>
        <w:tc>
          <w:tcPr>
            <w:tcW w:w="1040" w:type="dxa"/>
            <w:tcBorders>
              <w:top w:val="nil"/>
              <w:left w:val="nil"/>
              <w:bottom w:val="nil"/>
              <w:right w:val="nil"/>
            </w:tcBorders>
            <w:shd w:val="clear" w:color="auto" w:fill="auto"/>
            <w:noWrap/>
            <w:vAlign w:val="bottom"/>
            <w:hideMark/>
          </w:tcPr>
          <w:p w14:paraId="3878F2F9"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w:t>
            </w:r>
          </w:p>
        </w:tc>
        <w:tc>
          <w:tcPr>
            <w:tcW w:w="1080" w:type="dxa"/>
            <w:tcBorders>
              <w:top w:val="nil"/>
              <w:left w:val="nil"/>
              <w:bottom w:val="nil"/>
              <w:right w:val="nil"/>
            </w:tcBorders>
            <w:shd w:val="clear" w:color="auto" w:fill="auto"/>
            <w:noWrap/>
            <w:vAlign w:val="bottom"/>
            <w:hideMark/>
          </w:tcPr>
          <w:p w14:paraId="130E01A4"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w:t>
            </w:r>
          </w:p>
        </w:tc>
        <w:tc>
          <w:tcPr>
            <w:tcW w:w="780" w:type="dxa"/>
            <w:tcBorders>
              <w:top w:val="nil"/>
              <w:left w:val="nil"/>
              <w:bottom w:val="nil"/>
              <w:right w:val="nil"/>
            </w:tcBorders>
            <w:shd w:val="clear" w:color="auto" w:fill="auto"/>
            <w:noWrap/>
            <w:vAlign w:val="bottom"/>
            <w:hideMark/>
          </w:tcPr>
          <w:p w14:paraId="1B61B97C"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w:t>
            </w:r>
          </w:p>
        </w:tc>
      </w:tr>
      <w:tr w:rsidR="00A23F7A" w:rsidRPr="00DD41FC" w14:paraId="4ADC2F7B" w14:textId="77777777" w:rsidTr="00B5765E">
        <w:trPr>
          <w:trHeight w:val="180"/>
        </w:trPr>
        <w:tc>
          <w:tcPr>
            <w:tcW w:w="820" w:type="dxa"/>
            <w:tcBorders>
              <w:top w:val="nil"/>
              <w:left w:val="nil"/>
              <w:bottom w:val="nil"/>
              <w:right w:val="nil"/>
            </w:tcBorders>
            <w:shd w:val="clear" w:color="auto" w:fill="auto"/>
            <w:noWrap/>
            <w:vAlign w:val="bottom"/>
            <w:hideMark/>
          </w:tcPr>
          <w:p w14:paraId="4AB8FE98"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376 </w:t>
            </w:r>
          </w:p>
        </w:tc>
        <w:tc>
          <w:tcPr>
            <w:tcW w:w="960" w:type="dxa"/>
            <w:tcBorders>
              <w:top w:val="nil"/>
              <w:left w:val="nil"/>
              <w:bottom w:val="nil"/>
              <w:right w:val="nil"/>
            </w:tcBorders>
            <w:shd w:val="clear" w:color="auto" w:fill="auto"/>
            <w:noWrap/>
            <w:vAlign w:val="bottom"/>
            <w:hideMark/>
          </w:tcPr>
          <w:p w14:paraId="360BF9DE"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64 </w:t>
            </w:r>
          </w:p>
        </w:tc>
        <w:tc>
          <w:tcPr>
            <w:tcW w:w="820" w:type="dxa"/>
            <w:tcBorders>
              <w:top w:val="nil"/>
              <w:left w:val="nil"/>
              <w:bottom w:val="nil"/>
              <w:right w:val="nil"/>
            </w:tcBorders>
            <w:shd w:val="clear" w:color="auto" w:fill="auto"/>
            <w:noWrap/>
            <w:vAlign w:val="bottom"/>
            <w:hideMark/>
          </w:tcPr>
          <w:p w14:paraId="047D7BAA"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904 </w:t>
            </w:r>
          </w:p>
        </w:tc>
        <w:tc>
          <w:tcPr>
            <w:tcW w:w="1000" w:type="dxa"/>
            <w:tcBorders>
              <w:top w:val="nil"/>
              <w:left w:val="nil"/>
              <w:bottom w:val="nil"/>
              <w:right w:val="nil"/>
            </w:tcBorders>
            <w:shd w:val="clear" w:color="auto" w:fill="auto"/>
            <w:noWrap/>
            <w:vAlign w:val="bottom"/>
            <w:hideMark/>
          </w:tcPr>
          <w:p w14:paraId="5CFDDD35"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381 </w:t>
            </w:r>
          </w:p>
        </w:tc>
        <w:tc>
          <w:tcPr>
            <w:tcW w:w="1040" w:type="dxa"/>
            <w:tcBorders>
              <w:top w:val="nil"/>
              <w:left w:val="nil"/>
              <w:bottom w:val="nil"/>
              <w:right w:val="nil"/>
            </w:tcBorders>
            <w:shd w:val="clear" w:color="auto" w:fill="auto"/>
            <w:noWrap/>
            <w:vAlign w:val="bottom"/>
            <w:hideMark/>
          </w:tcPr>
          <w:p w14:paraId="121C19CA"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1080" w:type="dxa"/>
            <w:tcBorders>
              <w:top w:val="nil"/>
              <w:left w:val="nil"/>
              <w:bottom w:val="nil"/>
              <w:right w:val="nil"/>
            </w:tcBorders>
            <w:shd w:val="clear" w:color="auto" w:fill="auto"/>
            <w:noWrap/>
            <w:vAlign w:val="bottom"/>
            <w:hideMark/>
          </w:tcPr>
          <w:p w14:paraId="5B16248F"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780" w:type="dxa"/>
            <w:tcBorders>
              <w:top w:val="nil"/>
              <w:left w:val="nil"/>
              <w:bottom w:val="nil"/>
              <w:right w:val="nil"/>
            </w:tcBorders>
            <w:shd w:val="clear" w:color="auto" w:fill="auto"/>
            <w:noWrap/>
            <w:vAlign w:val="bottom"/>
            <w:hideMark/>
          </w:tcPr>
          <w:p w14:paraId="7B857B68"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6 265 </w:t>
            </w:r>
          </w:p>
        </w:tc>
      </w:tr>
      <w:tr w:rsidR="00A23F7A" w:rsidRPr="00DD41FC" w14:paraId="23AD63FD" w14:textId="77777777" w:rsidTr="00B5765E">
        <w:trPr>
          <w:trHeight w:val="180"/>
        </w:trPr>
        <w:tc>
          <w:tcPr>
            <w:tcW w:w="820" w:type="dxa"/>
            <w:tcBorders>
              <w:top w:val="nil"/>
              <w:left w:val="nil"/>
              <w:bottom w:val="nil"/>
              <w:right w:val="nil"/>
            </w:tcBorders>
            <w:shd w:val="clear" w:color="auto" w:fill="auto"/>
            <w:noWrap/>
            <w:vAlign w:val="bottom"/>
            <w:hideMark/>
          </w:tcPr>
          <w:p w14:paraId="7C164E55"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84 </w:t>
            </w:r>
          </w:p>
        </w:tc>
        <w:tc>
          <w:tcPr>
            <w:tcW w:w="960" w:type="dxa"/>
            <w:tcBorders>
              <w:top w:val="nil"/>
              <w:left w:val="nil"/>
              <w:bottom w:val="nil"/>
              <w:right w:val="nil"/>
            </w:tcBorders>
            <w:shd w:val="clear" w:color="auto" w:fill="auto"/>
            <w:noWrap/>
            <w:vAlign w:val="bottom"/>
            <w:hideMark/>
          </w:tcPr>
          <w:p w14:paraId="7EC80C1C"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14:paraId="5B858A7A"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1000" w:type="dxa"/>
            <w:tcBorders>
              <w:top w:val="nil"/>
              <w:left w:val="nil"/>
              <w:bottom w:val="nil"/>
              <w:right w:val="nil"/>
            </w:tcBorders>
            <w:shd w:val="clear" w:color="auto" w:fill="auto"/>
            <w:noWrap/>
            <w:vAlign w:val="bottom"/>
            <w:hideMark/>
          </w:tcPr>
          <w:p w14:paraId="2D1E5159"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2 </w:t>
            </w:r>
          </w:p>
        </w:tc>
        <w:tc>
          <w:tcPr>
            <w:tcW w:w="1040" w:type="dxa"/>
            <w:tcBorders>
              <w:top w:val="nil"/>
              <w:left w:val="nil"/>
              <w:bottom w:val="nil"/>
              <w:right w:val="nil"/>
            </w:tcBorders>
            <w:shd w:val="clear" w:color="auto" w:fill="auto"/>
            <w:noWrap/>
            <w:vAlign w:val="bottom"/>
            <w:hideMark/>
          </w:tcPr>
          <w:p w14:paraId="7F2393CD"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1080" w:type="dxa"/>
            <w:tcBorders>
              <w:top w:val="nil"/>
              <w:left w:val="nil"/>
              <w:bottom w:val="nil"/>
              <w:right w:val="nil"/>
            </w:tcBorders>
            <w:shd w:val="clear" w:color="auto" w:fill="auto"/>
            <w:noWrap/>
            <w:vAlign w:val="bottom"/>
            <w:hideMark/>
          </w:tcPr>
          <w:p w14:paraId="12EA22D3"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780" w:type="dxa"/>
            <w:tcBorders>
              <w:top w:val="nil"/>
              <w:left w:val="nil"/>
              <w:bottom w:val="nil"/>
              <w:right w:val="nil"/>
            </w:tcBorders>
            <w:shd w:val="clear" w:color="auto" w:fill="auto"/>
            <w:noWrap/>
            <w:vAlign w:val="bottom"/>
            <w:hideMark/>
          </w:tcPr>
          <w:p w14:paraId="3B46BC2A"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1 478 </w:t>
            </w:r>
          </w:p>
        </w:tc>
      </w:tr>
      <w:tr w:rsidR="00A23F7A" w:rsidRPr="00DD41FC" w14:paraId="66C1A644" w14:textId="77777777" w:rsidTr="00B5765E">
        <w:trPr>
          <w:trHeight w:val="180"/>
        </w:trPr>
        <w:tc>
          <w:tcPr>
            <w:tcW w:w="820" w:type="dxa"/>
            <w:tcBorders>
              <w:top w:val="nil"/>
              <w:left w:val="nil"/>
              <w:bottom w:val="nil"/>
              <w:right w:val="nil"/>
            </w:tcBorders>
            <w:shd w:val="clear" w:color="auto" w:fill="auto"/>
            <w:noWrap/>
            <w:vAlign w:val="bottom"/>
            <w:hideMark/>
          </w:tcPr>
          <w:p w14:paraId="4DE19463"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133 </w:t>
            </w:r>
          </w:p>
        </w:tc>
        <w:tc>
          <w:tcPr>
            <w:tcW w:w="960" w:type="dxa"/>
            <w:tcBorders>
              <w:top w:val="nil"/>
              <w:left w:val="nil"/>
              <w:bottom w:val="nil"/>
              <w:right w:val="nil"/>
            </w:tcBorders>
            <w:shd w:val="clear" w:color="auto" w:fill="auto"/>
            <w:noWrap/>
            <w:vAlign w:val="bottom"/>
            <w:hideMark/>
          </w:tcPr>
          <w:p w14:paraId="62066BA3"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14:paraId="2B5C259B"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40 </w:t>
            </w:r>
          </w:p>
        </w:tc>
        <w:tc>
          <w:tcPr>
            <w:tcW w:w="1000" w:type="dxa"/>
            <w:tcBorders>
              <w:top w:val="nil"/>
              <w:left w:val="nil"/>
              <w:bottom w:val="nil"/>
              <w:right w:val="nil"/>
            </w:tcBorders>
            <w:shd w:val="clear" w:color="auto" w:fill="auto"/>
            <w:noWrap/>
            <w:vAlign w:val="bottom"/>
            <w:hideMark/>
          </w:tcPr>
          <w:p w14:paraId="091B798A"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42 </w:t>
            </w:r>
          </w:p>
        </w:tc>
        <w:tc>
          <w:tcPr>
            <w:tcW w:w="1040" w:type="dxa"/>
            <w:tcBorders>
              <w:top w:val="nil"/>
              <w:left w:val="nil"/>
              <w:bottom w:val="nil"/>
              <w:right w:val="nil"/>
            </w:tcBorders>
            <w:shd w:val="clear" w:color="auto" w:fill="auto"/>
            <w:noWrap/>
            <w:vAlign w:val="bottom"/>
            <w:hideMark/>
          </w:tcPr>
          <w:p w14:paraId="7E124885"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1080" w:type="dxa"/>
            <w:tcBorders>
              <w:top w:val="nil"/>
              <w:left w:val="nil"/>
              <w:bottom w:val="nil"/>
              <w:right w:val="nil"/>
            </w:tcBorders>
            <w:shd w:val="clear" w:color="auto" w:fill="auto"/>
            <w:noWrap/>
            <w:vAlign w:val="bottom"/>
            <w:hideMark/>
          </w:tcPr>
          <w:p w14:paraId="1E7508A9"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780" w:type="dxa"/>
            <w:tcBorders>
              <w:top w:val="nil"/>
              <w:left w:val="nil"/>
              <w:bottom w:val="nil"/>
              <w:right w:val="nil"/>
            </w:tcBorders>
            <w:shd w:val="clear" w:color="auto" w:fill="auto"/>
            <w:noWrap/>
            <w:vAlign w:val="bottom"/>
            <w:hideMark/>
          </w:tcPr>
          <w:p w14:paraId="0AD9F611"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753 </w:t>
            </w:r>
          </w:p>
        </w:tc>
      </w:tr>
      <w:tr w:rsidR="00A23F7A" w:rsidRPr="00DD41FC" w14:paraId="649E0D33" w14:textId="77777777" w:rsidTr="00B5765E">
        <w:trPr>
          <w:trHeight w:val="180"/>
        </w:trPr>
        <w:tc>
          <w:tcPr>
            <w:tcW w:w="820" w:type="dxa"/>
            <w:tcBorders>
              <w:top w:val="nil"/>
              <w:left w:val="nil"/>
              <w:bottom w:val="nil"/>
              <w:right w:val="nil"/>
            </w:tcBorders>
            <w:shd w:val="clear" w:color="auto" w:fill="auto"/>
            <w:noWrap/>
            <w:vAlign w:val="bottom"/>
            <w:hideMark/>
          </w:tcPr>
          <w:p w14:paraId="2E147278" w14:textId="77777777" w:rsidR="00A23F7A" w:rsidRPr="00DD41FC" w:rsidRDefault="00A23F7A" w:rsidP="00B5765E">
            <w:pPr>
              <w:jc w:val="right"/>
              <w:rPr>
                <w:rFonts w:ascii="Arial" w:eastAsia="Times New Roman" w:hAnsi="Arial" w:cs="Arial"/>
                <w:sz w:val="14"/>
                <w:szCs w:val="14"/>
                <w:lang w:eastAsia="sv-SE"/>
              </w:rPr>
            </w:pPr>
          </w:p>
        </w:tc>
        <w:tc>
          <w:tcPr>
            <w:tcW w:w="960" w:type="dxa"/>
            <w:tcBorders>
              <w:top w:val="nil"/>
              <w:left w:val="nil"/>
              <w:bottom w:val="nil"/>
              <w:right w:val="nil"/>
            </w:tcBorders>
            <w:shd w:val="clear" w:color="auto" w:fill="auto"/>
            <w:noWrap/>
            <w:vAlign w:val="bottom"/>
            <w:hideMark/>
          </w:tcPr>
          <w:p w14:paraId="6178316B" w14:textId="77777777" w:rsidR="00A23F7A" w:rsidRPr="00DD41FC"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5B0CCF2E" w14:textId="77777777" w:rsidR="00A23F7A" w:rsidRPr="00DD41FC"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1574F47A" w14:textId="77777777" w:rsidR="00A23F7A" w:rsidRPr="00DD41FC" w:rsidRDefault="00A23F7A" w:rsidP="00B5765E">
            <w:pPr>
              <w:rPr>
                <w:rFonts w:eastAsia="Times New Roman" w:cs="Times New Roman"/>
                <w:lang w:eastAsia="sv-SE"/>
              </w:rPr>
            </w:pPr>
          </w:p>
        </w:tc>
        <w:tc>
          <w:tcPr>
            <w:tcW w:w="1040" w:type="dxa"/>
            <w:tcBorders>
              <w:top w:val="nil"/>
              <w:left w:val="nil"/>
              <w:bottom w:val="nil"/>
              <w:right w:val="nil"/>
            </w:tcBorders>
            <w:shd w:val="clear" w:color="auto" w:fill="auto"/>
            <w:noWrap/>
            <w:vAlign w:val="bottom"/>
            <w:hideMark/>
          </w:tcPr>
          <w:p w14:paraId="42D39ADA" w14:textId="77777777" w:rsidR="00A23F7A" w:rsidRPr="00DD41FC" w:rsidRDefault="00A23F7A" w:rsidP="00B5765E">
            <w:pPr>
              <w:rPr>
                <w:rFonts w:eastAsia="Times New Roman" w:cs="Times New Roman"/>
                <w:lang w:eastAsia="sv-SE"/>
              </w:rPr>
            </w:pPr>
          </w:p>
        </w:tc>
        <w:tc>
          <w:tcPr>
            <w:tcW w:w="1080" w:type="dxa"/>
            <w:tcBorders>
              <w:top w:val="nil"/>
              <w:left w:val="nil"/>
              <w:bottom w:val="nil"/>
              <w:right w:val="nil"/>
            </w:tcBorders>
            <w:shd w:val="clear" w:color="auto" w:fill="auto"/>
            <w:noWrap/>
            <w:vAlign w:val="bottom"/>
            <w:hideMark/>
          </w:tcPr>
          <w:p w14:paraId="4AE86F51" w14:textId="77777777" w:rsidR="00A23F7A" w:rsidRPr="00DD41FC" w:rsidRDefault="00A23F7A" w:rsidP="00B5765E">
            <w:pPr>
              <w:rPr>
                <w:rFonts w:eastAsia="Times New Roman" w:cs="Times New Roman"/>
                <w:lang w:eastAsia="sv-SE"/>
              </w:rPr>
            </w:pPr>
          </w:p>
        </w:tc>
        <w:tc>
          <w:tcPr>
            <w:tcW w:w="780" w:type="dxa"/>
            <w:tcBorders>
              <w:top w:val="nil"/>
              <w:left w:val="nil"/>
              <w:bottom w:val="nil"/>
              <w:right w:val="nil"/>
            </w:tcBorders>
            <w:shd w:val="clear" w:color="auto" w:fill="auto"/>
            <w:noWrap/>
            <w:vAlign w:val="bottom"/>
            <w:hideMark/>
          </w:tcPr>
          <w:p w14:paraId="52035343" w14:textId="77777777" w:rsidR="00A23F7A" w:rsidRPr="00DD41FC" w:rsidRDefault="00A23F7A" w:rsidP="00B5765E">
            <w:pPr>
              <w:rPr>
                <w:rFonts w:eastAsia="Times New Roman" w:cs="Times New Roman"/>
                <w:lang w:eastAsia="sv-SE"/>
              </w:rPr>
            </w:pPr>
          </w:p>
        </w:tc>
      </w:tr>
      <w:tr w:rsidR="00A23F7A" w:rsidRPr="00DD41FC" w14:paraId="1C47390B" w14:textId="77777777" w:rsidTr="00B5765E">
        <w:trPr>
          <w:trHeight w:val="180"/>
        </w:trPr>
        <w:tc>
          <w:tcPr>
            <w:tcW w:w="820" w:type="dxa"/>
            <w:tcBorders>
              <w:top w:val="nil"/>
              <w:left w:val="nil"/>
              <w:bottom w:val="nil"/>
              <w:right w:val="nil"/>
            </w:tcBorders>
            <w:shd w:val="clear" w:color="auto" w:fill="auto"/>
            <w:noWrap/>
            <w:vAlign w:val="bottom"/>
            <w:hideMark/>
          </w:tcPr>
          <w:p w14:paraId="1E6D51E5"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674 </w:t>
            </w:r>
          </w:p>
        </w:tc>
        <w:tc>
          <w:tcPr>
            <w:tcW w:w="960" w:type="dxa"/>
            <w:tcBorders>
              <w:top w:val="nil"/>
              <w:left w:val="nil"/>
              <w:bottom w:val="nil"/>
              <w:right w:val="nil"/>
            </w:tcBorders>
            <w:shd w:val="clear" w:color="auto" w:fill="auto"/>
            <w:noWrap/>
            <w:vAlign w:val="bottom"/>
            <w:hideMark/>
          </w:tcPr>
          <w:p w14:paraId="62EB750A"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64 </w:t>
            </w:r>
          </w:p>
        </w:tc>
        <w:tc>
          <w:tcPr>
            <w:tcW w:w="820" w:type="dxa"/>
            <w:tcBorders>
              <w:top w:val="nil"/>
              <w:left w:val="nil"/>
              <w:bottom w:val="nil"/>
              <w:right w:val="nil"/>
            </w:tcBorders>
            <w:shd w:val="clear" w:color="auto" w:fill="auto"/>
            <w:noWrap/>
            <w:vAlign w:val="bottom"/>
            <w:hideMark/>
          </w:tcPr>
          <w:p w14:paraId="7DF5D8F8"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1 377 </w:t>
            </w:r>
          </w:p>
        </w:tc>
        <w:tc>
          <w:tcPr>
            <w:tcW w:w="1000" w:type="dxa"/>
            <w:tcBorders>
              <w:top w:val="nil"/>
              <w:left w:val="nil"/>
              <w:bottom w:val="nil"/>
              <w:right w:val="nil"/>
            </w:tcBorders>
            <w:shd w:val="clear" w:color="auto" w:fill="auto"/>
            <w:noWrap/>
            <w:vAlign w:val="bottom"/>
            <w:hideMark/>
          </w:tcPr>
          <w:p w14:paraId="5B91A837"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576 </w:t>
            </w:r>
          </w:p>
        </w:tc>
        <w:tc>
          <w:tcPr>
            <w:tcW w:w="1040" w:type="dxa"/>
            <w:tcBorders>
              <w:top w:val="nil"/>
              <w:left w:val="nil"/>
              <w:bottom w:val="nil"/>
              <w:right w:val="nil"/>
            </w:tcBorders>
            <w:shd w:val="clear" w:color="auto" w:fill="auto"/>
            <w:noWrap/>
            <w:vAlign w:val="bottom"/>
            <w:hideMark/>
          </w:tcPr>
          <w:p w14:paraId="7DEF2536"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  -  </w:t>
            </w:r>
          </w:p>
        </w:tc>
        <w:tc>
          <w:tcPr>
            <w:tcW w:w="1080" w:type="dxa"/>
            <w:tcBorders>
              <w:top w:val="nil"/>
              <w:left w:val="nil"/>
              <w:bottom w:val="nil"/>
              <w:right w:val="nil"/>
            </w:tcBorders>
            <w:shd w:val="clear" w:color="auto" w:fill="auto"/>
            <w:noWrap/>
            <w:vAlign w:val="bottom"/>
            <w:hideMark/>
          </w:tcPr>
          <w:p w14:paraId="5A7383A6"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- 123 </w:t>
            </w:r>
          </w:p>
        </w:tc>
        <w:tc>
          <w:tcPr>
            <w:tcW w:w="780" w:type="dxa"/>
            <w:tcBorders>
              <w:top w:val="nil"/>
              <w:left w:val="nil"/>
              <w:bottom w:val="nil"/>
              <w:right w:val="nil"/>
            </w:tcBorders>
            <w:shd w:val="clear" w:color="auto" w:fill="auto"/>
            <w:noWrap/>
            <w:vAlign w:val="bottom"/>
            <w:hideMark/>
          </w:tcPr>
          <w:p w14:paraId="1C8E5B09"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11 798 </w:t>
            </w:r>
          </w:p>
        </w:tc>
      </w:tr>
      <w:tr w:rsidR="00A23F7A" w:rsidRPr="00DD41FC" w14:paraId="32765A7F" w14:textId="77777777" w:rsidTr="00B5765E">
        <w:trPr>
          <w:trHeight w:val="180"/>
        </w:trPr>
        <w:tc>
          <w:tcPr>
            <w:tcW w:w="820" w:type="dxa"/>
            <w:tcBorders>
              <w:top w:val="nil"/>
              <w:left w:val="nil"/>
              <w:bottom w:val="nil"/>
              <w:right w:val="nil"/>
            </w:tcBorders>
            <w:shd w:val="clear" w:color="auto" w:fill="auto"/>
            <w:noWrap/>
            <w:vAlign w:val="bottom"/>
            <w:hideMark/>
          </w:tcPr>
          <w:p w14:paraId="73642D7D" w14:textId="77777777" w:rsidR="00A23F7A" w:rsidRPr="00DD41FC" w:rsidRDefault="00A23F7A" w:rsidP="00B5765E">
            <w:pPr>
              <w:jc w:val="right"/>
              <w:rPr>
                <w:rFonts w:ascii="Arial" w:eastAsia="Times New Roman" w:hAnsi="Arial" w:cs="Arial"/>
                <w:b/>
                <w:bCs/>
                <w:sz w:val="14"/>
                <w:szCs w:val="14"/>
                <w:lang w:eastAsia="sv-SE"/>
              </w:rPr>
            </w:pPr>
          </w:p>
        </w:tc>
        <w:tc>
          <w:tcPr>
            <w:tcW w:w="960" w:type="dxa"/>
            <w:tcBorders>
              <w:top w:val="nil"/>
              <w:left w:val="nil"/>
              <w:bottom w:val="nil"/>
              <w:right w:val="nil"/>
            </w:tcBorders>
            <w:shd w:val="clear" w:color="auto" w:fill="auto"/>
            <w:noWrap/>
            <w:vAlign w:val="bottom"/>
            <w:hideMark/>
          </w:tcPr>
          <w:p w14:paraId="65321416" w14:textId="77777777" w:rsidR="00A23F7A" w:rsidRPr="00DD41FC"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4D397D9D" w14:textId="77777777" w:rsidR="00A23F7A" w:rsidRPr="00DD41FC"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3194BFE9" w14:textId="77777777" w:rsidR="00A23F7A" w:rsidRPr="00DD41FC" w:rsidRDefault="00A23F7A" w:rsidP="00B5765E">
            <w:pPr>
              <w:rPr>
                <w:rFonts w:eastAsia="Times New Roman" w:cs="Times New Roman"/>
                <w:lang w:eastAsia="sv-SE"/>
              </w:rPr>
            </w:pPr>
          </w:p>
        </w:tc>
        <w:tc>
          <w:tcPr>
            <w:tcW w:w="1040" w:type="dxa"/>
            <w:tcBorders>
              <w:top w:val="nil"/>
              <w:left w:val="nil"/>
              <w:bottom w:val="nil"/>
              <w:right w:val="nil"/>
            </w:tcBorders>
            <w:shd w:val="clear" w:color="auto" w:fill="auto"/>
            <w:noWrap/>
            <w:vAlign w:val="bottom"/>
            <w:hideMark/>
          </w:tcPr>
          <w:p w14:paraId="32931940" w14:textId="77777777" w:rsidR="00A23F7A" w:rsidRPr="00DD41FC" w:rsidRDefault="00A23F7A" w:rsidP="00B5765E">
            <w:pPr>
              <w:rPr>
                <w:rFonts w:eastAsia="Times New Roman" w:cs="Times New Roman"/>
                <w:lang w:eastAsia="sv-SE"/>
              </w:rPr>
            </w:pPr>
          </w:p>
        </w:tc>
        <w:tc>
          <w:tcPr>
            <w:tcW w:w="1080" w:type="dxa"/>
            <w:tcBorders>
              <w:top w:val="nil"/>
              <w:left w:val="nil"/>
              <w:bottom w:val="nil"/>
              <w:right w:val="nil"/>
            </w:tcBorders>
            <w:shd w:val="clear" w:color="auto" w:fill="auto"/>
            <w:noWrap/>
            <w:vAlign w:val="bottom"/>
            <w:hideMark/>
          </w:tcPr>
          <w:p w14:paraId="503C6A4A" w14:textId="77777777" w:rsidR="00A23F7A" w:rsidRPr="00DD41FC" w:rsidRDefault="00A23F7A" w:rsidP="00B5765E">
            <w:pPr>
              <w:rPr>
                <w:rFonts w:eastAsia="Times New Roman" w:cs="Times New Roman"/>
                <w:lang w:eastAsia="sv-SE"/>
              </w:rPr>
            </w:pPr>
          </w:p>
        </w:tc>
        <w:tc>
          <w:tcPr>
            <w:tcW w:w="780" w:type="dxa"/>
            <w:tcBorders>
              <w:top w:val="nil"/>
              <w:left w:val="nil"/>
              <w:bottom w:val="nil"/>
              <w:right w:val="nil"/>
            </w:tcBorders>
            <w:shd w:val="clear" w:color="auto" w:fill="auto"/>
            <w:noWrap/>
            <w:vAlign w:val="bottom"/>
            <w:hideMark/>
          </w:tcPr>
          <w:p w14:paraId="38C68202" w14:textId="77777777" w:rsidR="00A23F7A" w:rsidRPr="00DD41FC" w:rsidRDefault="00A23F7A" w:rsidP="00B5765E">
            <w:pPr>
              <w:rPr>
                <w:rFonts w:eastAsia="Times New Roman" w:cs="Times New Roman"/>
                <w:lang w:eastAsia="sv-SE"/>
              </w:rPr>
            </w:pPr>
          </w:p>
        </w:tc>
      </w:tr>
      <w:tr w:rsidR="00A23F7A" w:rsidRPr="00DD41FC" w14:paraId="6E1CD972" w14:textId="77777777" w:rsidTr="00B5765E">
        <w:trPr>
          <w:trHeight w:val="180"/>
        </w:trPr>
        <w:tc>
          <w:tcPr>
            <w:tcW w:w="820" w:type="dxa"/>
            <w:tcBorders>
              <w:top w:val="nil"/>
              <w:left w:val="nil"/>
              <w:bottom w:val="nil"/>
              <w:right w:val="nil"/>
            </w:tcBorders>
            <w:shd w:val="clear" w:color="auto" w:fill="auto"/>
            <w:noWrap/>
            <w:vAlign w:val="bottom"/>
            <w:hideMark/>
          </w:tcPr>
          <w:p w14:paraId="017A96D4" w14:textId="77777777" w:rsidR="00A23F7A" w:rsidRPr="00DD41FC" w:rsidRDefault="00A23F7A" w:rsidP="00B5765E">
            <w:pPr>
              <w:rPr>
                <w:rFonts w:eastAsia="Times New Roman" w:cs="Times New Roman"/>
                <w:lang w:eastAsia="sv-SE"/>
              </w:rPr>
            </w:pPr>
          </w:p>
        </w:tc>
        <w:tc>
          <w:tcPr>
            <w:tcW w:w="960" w:type="dxa"/>
            <w:tcBorders>
              <w:top w:val="nil"/>
              <w:left w:val="nil"/>
              <w:bottom w:val="nil"/>
              <w:right w:val="nil"/>
            </w:tcBorders>
            <w:shd w:val="clear" w:color="auto" w:fill="auto"/>
            <w:noWrap/>
            <w:vAlign w:val="bottom"/>
            <w:hideMark/>
          </w:tcPr>
          <w:p w14:paraId="56F8EA94" w14:textId="77777777" w:rsidR="00A23F7A" w:rsidRPr="00DD41FC"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264C0603" w14:textId="77777777" w:rsidR="00A23F7A" w:rsidRPr="00DD41FC"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4D8F62A7" w14:textId="77777777" w:rsidR="00A23F7A" w:rsidRPr="00DD41FC" w:rsidRDefault="00A23F7A" w:rsidP="00B5765E">
            <w:pPr>
              <w:rPr>
                <w:rFonts w:eastAsia="Times New Roman" w:cs="Times New Roman"/>
                <w:lang w:eastAsia="sv-SE"/>
              </w:rPr>
            </w:pPr>
          </w:p>
        </w:tc>
        <w:tc>
          <w:tcPr>
            <w:tcW w:w="1040" w:type="dxa"/>
            <w:tcBorders>
              <w:top w:val="nil"/>
              <w:left w:val="nil"/>
              <w:bottom w:val="nil"/>
              <w:right w:val="nil"/>
            </w:tcBorders>
            <w:shd w:val="clear" w:color="auto" w:fill="auto"/>
            <w:noWrap/>
            <w:vAlign w:val="bottom"/>
            <w:hideMark/>
          </w:tcPr>
          <w:p w14:paraId="10C8780A" w14:textId="77777777" w:rsidR="00A23F7A" w:rsidRPr="00DD41FC" w:rsidRDefault="00A23F7A" w:rsidP="00B5765E">
            <w:pPr>
              <w:rPr>
                <w:rFonts w:eastAsia="Times New Roman" w:cs="Times New Roman"/>
                <w:lang w:eastAsia="sv-SE"/>
              </w:rPr>
            </w:pPr>
          </w:p>
        </w:tc>
        <w:tc>
          <w:tcPr>
            <w:tcW w:w="1080" w:type="dxa"/>
            <w:tcBorders>
              <w:top w:val="nil"/>
              <w:left w:val="nil"/>
              <w:bottom w:val="nil"/>
              <w:right w:val="nil"/>
            </w:tcBorders>
            <w:shd w:val="clear" w:color="auto" w:fill="auto"/>
            <w:noWrap/>
            <w:vAlign w:val="bottom"/>
            <w:hideMark/>
          </w:tcPr>
          <w:p w14:paraId="75B1C32A" w14:textId="77777777" w:rsidR="00A23F7A" w:rsidRPr="00DD41FC" w:rsidRDefault="00A23F7A" w:rsidP="00B5765E">
            <w:pPr>
              <w:rPr>
                <w:rFonts w:eastAsia="Times New Roman" w:cs="Times New Roman"/>
                <w:lang w:eastAsia="sv-SE"/>
              </w:rPr>
            </w:pPr>
          </w:p>
        </w:tc>
        <w:tc>
          <w:tcPr>
            <w:tcW w:w="780" w:type="dxa"/>
            <w:tcBorders>
              <w:top w:val="nil"/>
              <w:left w:val="nil"/>
              <w:bottom w:val="nil"/>
              <w:right w:val="nil"/>
            </w:tcBorders>
            <w:shd w:val="clear" w:color="auto" w:fill="auto"/>
            <w:noWrap/>
            <w:vAlign w:val="bottom"/>
            <w:hideMark/>
          </w:tcPr>
          <w:p w14:paraId="3F99108D" w14:textId="77777777" w:rsidR="00A23F7A" w:rsidRPr="00DD41FC" w:rsidRDefault="00A23F7A" w:rsidP="00B5765E">
            <w:pPr>
              <w:rPr>
                <w:rFonts w:eastAsia="Times New Roman" w:cs="Times New Roman"/>
                <w:lang w:eastAsia="sv-SE"/>
              </w:rPr>
            </w:pPr>
          </w:p>
        </w:tc>
      </w:tr>
      <w:tr w:rsidR="00A23F7A" w:rsidRPr="00DD41FC" w14:paraId="3DE1D321" w14:textId="77777777" w:rsidTr="00B5765E">
        <w:trPr>
          <w:trHeight w:val="180"/>
        </w:trPr>
        <w:tc>
          <w:tcPr>
            <w:tcW w:w="820" w:type="dxa"/>
            <w:tcBorders>
              <w:top w:val="nil"/>
              <w:left w:val="nil"/>
              <w:bottom w:val="single" w:sz="4" w:space="0" w:color="auto"/>
              <w:right w:val="nil"/>
            </w:tcBorders>
            <w:shd w:val="clear" w:color="auto" w:fill="auto"/>
            <w:noWrap/>
            <w:vAlign w:val="bottom"/>
            <w:hideMark/>
          </w:tcPr>
          <w:p w14:paraId="63CEDDA7"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755 </w:t>
            </w:r>
          </w:p>
        </w:tc>
        <w:tc>
          <w:tcPr>
            <w:tcW w:w="960" w:type="dxa"/>
            <w:tcBorders>
              <w:top w:val="nil"/>
              <w:left w:val="nil"/>
              <w:bottom w:val="single" w:sz="4" w:space="0" w:color="auto"/>
              <w:right w:val="nil"/>
            </w:tcBorders>
            <w:shd w:val="clear" w:color="auto" w:fill="auto"/>
            <w:noWrap/>
            <w:vAlign w:val="bottom"/>
            <w:hideMark/>
          </w:tcPr>
          <w:p w14:paraId="121A3799"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212 </w:t>
            </w:r>
          </w:p>
        </w:tc>
        <w:tc>
          <w:tcPr>
            <w:tcW w:w="820" w:type="dxa"/>
            <w:tcBorders>
              <w:top w:val="nil"/>
              <w:left w:val="nil"/>
              <w:bottom w:val="single" w:sz="4" w:space="0" w:color="auto"/>
              <w:right w:val="nil"/>
            </w:tcBorders>
            <w:shd w:val="clear" w:color="auto" w:fill="auto"/>
            <w:noWrap/>
            <w:vAlign w:val="bottom"/>
            <w:hideMark/>
          </w:tcPr>
          <w:p w14:paraId="12D39997"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1 398 </w:t>
            </w:r>
          </w:p>
        </w:tc>
        <w:tc>
          <w:tcPr>
            <w:tcW w:w="1000" w:type="dxa"/>
            <w:tcBorders>
              <w:top w:val="nil"/>
              <w:left w:val="nil"/>
              <w:bottom w:val="single" w:sz="4" w:space="0" w:color="auto"/>
              <w:right w:val="nil"/>
            </w:tcBorders>
            <w:shd w:val="clear" w:color="auto" w:fill="auto"/>
            <w:noWrap/>
            <w:vAlign w:val="bottom"/>
            <w:hideMark/>
          </w:tcPr>
          <w:p w14:paraId="5AB7E163"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694 </w:t>
            </w:r>
          </w:p>
        </w:tc>
        <w:tc>
          <w:tcPr>
            <w:tcW w:w="1040" w:type="dxa"/>
            <w:tcBorders>
              <w:top w:val="nil"/>
              <w:left w:val="nil"/>
              <w:bottom w:val="single" w:sz="4" w:space="0" w:color="auto"/>
              <w:right w:val="nil"/>
            </w:tcBorders>
            <w:shd w:val="clear" w:color="auto" w:fill="auto"/>
            <w:noWrap/>
            <w:vAlign w:val="bottom"/>
            <w:hideMark/>
          </w:tcPr>
          <w:p w14:paraId="5B4E8142"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  -  </w:t>
            </w:r>
          </w:p>
        </w:tc>
        <w:tc>
          <w:tcPr>
            <w:tcW w:w="1080" w:type="dxa"/>
            <w:tcBorders>
              <w:top w:val="nil"/>
              <w:left w:val="nil"/>
              <w:bottom w:val="single" w:sz="4" w:space="0" w:color="auto"/>
              <w:right w:val="nil"/>
            </w:tcBorders>
            <w:shd w:val="clear" w:color="auto" w:fill="auto"/>
            <w:noWrap/>
            <w:vAlign w:val="bottom"/>
            <w:hideMark/>
          </w:tcPr>
          <w:p w14:paraId="6DC1A933"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- 123 </w:t>
            </w:r>
          </w:p>
        </w:tc>
        <w:tc>
          <w:tcPr>
            <w:tcW w:w="780" w:type="dxa"/>
            <w:tcBorders>
              <w:top w:val="nil"/>
              <w:left w:val="nil"/>
              <w:bottom w:val="single" w:sz="4" w:space="0" w:color="auto"/>
              <w:right w:val="nil"/>
            </w:tcBorders>
            <w:shd w:val="clear" w:color="auto" w:fill="auto"/>
            <w:noWrap/>
            <w:vAlign w:val="bottom"/>
            <w:hideMark/>
          </w:tcPr>
          <w:p w14:paraId="3984FCC5"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20 288 </w:t>
            </w:r>
          </w:p>
        </w:tc>
      </w:tr>
      <w:tr w:rsidR="00A23F7A" w:rsidRPr="00DD41FC" w14:paraId="1154BA56" w14:textId="77777777" w:rsidTr="00B5765E">
        <w:trPr>
          <w:trHeight w:val="180"/>
        </w:trPr>
        <w:tc>
          <w:tcPr>
            <w:tcW w:w="820" w:type="dxa"/>
            <w:tcBorders>
              <w:top w:val="nil"/>
              <w:left w:val="nil"/>
              <w:bottom w:val="nil"/>
              <w:right w:val="nil"/>
            </w:tcBorders>
            <w:shd w:val="clear" w:color="auto" w:fill="auto"/>
            <w:noWrap/>
            <w:vAlign w:val="bottom"/>
            <w:hideMark/>
          </w:tcPr>
          <w:p w14:paraId="1B6D705B" w14:textId="77777777" w:rsidR="00A23F7A" w:rsidRPr="00DD41FC" w:rsidRDefault="00A23F7A" w:rsidP="00B5765E">
            <w:pPr>
              <w:jc w:val="right"/>
              <w:rPr>
                <w:rFonts w:ascii="Arial" w:eastAsia="Times New Roman" w:hAnsi="Arial" w:cs="Arial"/>
                <w:b/>
                <w:bCs/>
                <w:sz w:val="14"/>
                <w:szCs w:val="14"/>
                <w:lang w:eastAsia="sv-SE"/>
              </w:rPr>
            </w:pPr>
          </w:p>
        </w:tc>
        <w:tc>
          <w:tcPr>
            <w:tcW w:w="960" w:type="dxa"/>
            <w:tcBorders>
              <w:top w:val="nil"/>
              <w:left w:val="nil"/>
              <w:bottom w:val="nil"/>
              <w:right w:val="nil"/>
            </w:tcBorders>
            <w:shd w:val="clear" w:color="auto" w:fill="auto"/>
            <w:noWrap/>
            <w:vAlign w:val="bottom"/>
            <w:hideMark/>
          </w:tcPr>
          <w:p w14:paraId="507C24F4" w14:textId="77777777" w:rsidR="00A23F7A" w:rsidRPr="00DD41FC"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45A292EF" w14:textId="77777777" w:rsidR="00A23F7A" w:rsidRPr="00DD41FC"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08EBC30E" w14:textId="77777777" w:rsidR="00A23F7A" w:rsidRPr="00DD41FC" w:rsidRDefault="00A23F7A" w:rsidP="00B5765E">
            <w:pPr>
              <w:rPr>
                <w:rFonts w:eastAsia="Times New Roman" w:cs="Times New Roman"/>
                <w:lang w:eastAsia="sv-SE"/>
              </w:rPr>
            </w:pPr>
          </w:p>
        </w:tc>
        <w:tc>
          <w:tcPr>
            <w:tcW w:w="1040" w:type="dxa"/>
            <w:tcBorders>
              <w:top w:val="nil"/>
              <w:left w:val="nil"/>
              <w:bottom w:val="nil"/>
              <w:right w:val="nil"/>
            </w:tcBorders>
            <w:shd w:val="clear" w:color="auto" w:fill="auto"/>
            <w:noWrap/>
            <w:vAlign w:val="bottom"/>
            <w:hideMark/>
          </w:tcPr>
          <w:p w14:paraId="57A69699" w14:textId="77777777" w:rsidR="00A23F7A" w:rsidRPr="00DD41FC" w:rsidRDefault="00A23F7A" w:rsidP="00B5765E">
            <w:pPr>
              <w:rPr>
                <w:rFonts w:eastAsia="Times New Roman" w:cs="Times New Roman"/>
                <w:lang w:eastAsia="sv-SE"/>
              </w:rPr>
            </w:pPr>
          </w:p>
        </w:tc>
        <w:tc>
          <w:tcPr>
            <w:tcW w:w="1080" w:type="dxa"/>
            <w:tcBorders>
              <w:top w:val="nil"/>
              <w:left w:val="nil"/>
              <w:bottom w:val="nil"/>
              <w:right w:val="nil"/>
            </w:tcBorders>
            <w:shd w:val="clear" w:color="auto" w:fill="auto"/>
            <w:noWrap/>
            <w:vAlign w:val="bottom"/>
            <w:hideMark/>
          </w:tcPr>
          <w:p w14:paraId="2CEC535C" w14:textId="77777777" w:rsidR="00A23F7A" w:rsidRPr="00DD41FC" w:rsidRDefault="00A23F7A" w:rsidP="00B5765E">
            <w:pPr>
              <w:rPr>
                <w:rFonts w:eastAsia="Times New Roman" w:cs="Times New Roman"/>
                <w:lang w:eastAsia="sv-SE"/>
              </w:rPr>
            </w:pPr>
          </w:p>
        </w:tc>
        <w:tc>
          <w:tcPr>
            <w:tcW w:w="780" w:type="dxa"/>
            <w:tcBorders>
              <w:top w:val="nil"/>
              <w:left w:val="nil"/>
              <w:bottom w:val="nil"/>
              <w:right w:val="nil"/>
            </w:tcBorders>
            <w:shd w:val="clear" w:color="auto" w:fill="auto"/>
            <w:noWrap/>
            <w:vAlign w:val="bottom"/>
            <w:hideMark/>
          </w:tcPr>
          <w:p w14:paraId="0146B9DB" w14:textId="77777777" w:rsidR="00A23F7A" w:rsidRPr="00DD41FC" w:rsidRDefault="00A23F7A" w:rsidP="00B5765E">
            <w:pPr>
              <w:rPr>
                <w:rFonts w:eastAsia="Times New Roman" w:cs="Times New Roman"/>
                <w:lang w:eastAsia="sv-SE"/>
              </w:rPr>
            </w:pPr>
          </w:p>
        </w:tc>
      </w:tr>
    </w:tbl>
    <w:p w14:paraId="7A7D3C6C" w14:textId="77777777" w:rsidR="00A23F7A" w:rsidRDefault="00A23F7A" w:rsidP="00B5765E"/>
    <w:p w14:paraId="3183F601" w14:textId="77777777" w:rsidR="00A23F7A" w:rsidRDefault="00A23F7A">
      <w:r>
        <w:br w:type="page"/>
      </w:r>
    </w:p>
    <w:tbl>
      <w:tblPr>
        <w:tblW w:w="7920" w:type="dxa"/>
        <w:tblCellMar>
          <w:left w:w="70" w:type="dxa"/>
          <w:right w:w="70" w:type="dxa"/>
        </w:tblCellMar>
        <w:tblLook w:val="04A0" w:firstRow="1" w:lastRow="0" w:firstColumn="1" w:lastColumn="0" w:noHBand="0" w:noVBand="1"/>
      </w:tblPr>
      <w:tblGrid>
        <w:gridCol w:w="5160"/>
        <w:gridCol w:w="1000"/>
        <w:gridCol w:w="820"/>
        <w:gridCol w:w="940"/>
      </w:tblGrid>
      <w:tr w:rsidR="00A23F7A" w:rsidRPr="00DD41FC" w14:paraId="004D4C08" w14:textId="77777777" w:rsidTr="00B5765E">
        <w:trPr>
          <w:trHeight w:val="180"/>
        </w:trPr>
        <w:tc>
          <w:tcPr>
            <w:tcW w:w="5160" w:type="dxa"/>
            <w:tcBorders>
              <w:top w:val="nil"/>
              <w:left w:val="nil"/>
              <w:bottom w:val="nil"/>
              <w:right w:val="nil"/>
            </w:tcBorders>
            <w:shd w:val="clear" w:color="auto" w:fill="auto"/>
            <w:noWrap/>
            <w:vAlign w:val="bottom"/>
            <w:hideMark/>
          </w:tcPr>
          <w:p w14:paraId="2E8162D9" w14:textId="77777777" w:rsidR="00A23F7A" w:rsidRPr="00DD41FC" w:rsidRDefault="00A23F7A" w:rsidP="00B5765E">
            <w:pPr>
              <w:rPr>
                <w:rFonts w:eastAsia="Times New Roman" w:cs="Times New Roman"/>
                <w:sz w:val="24"/>
                <w:szCs w:val="24"/>
                <w:lang w:eastAsia="sv-SE"/>
              </w:rPr>
            </w:pPr>
          </w:p>
        </w:tc>
        <w:tc>
          <w:tcPr>
            <w:tcW w:w="1000" w:type="dxa"/>
            <w:tcBorders>
              <w:top w:val="nil"/>
              <w:left w:val="nil"/>
              <w:bottom w:val="nil"/>
              <w:right w:val="nil"/>
            </w:tcBorders>
            <w:shd w:val="clear" w:color="auto" w:fill="auto"/>
            <w:noWrap/>
            <w:vAlign w:val="bottom"/>
            <w:hideMark/>
          </w:tcPr>
          <w:p w14:paraId="34B9FA8C" w14:textId="77777777" w:rsidR="00A23F7A" w:rsidRPr="00DD41FC"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5DCD8CEC" w14:textId="77777777" w:rsidR="00A23F7A" w:rsidRPr="00DD41FC" w:rsidRDefault="00A23F7A" w:rsidP="00B5765E">
            <w:pPr>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31A41F30" w14:textId="77777777" w:rsidR="00A23F7A" w:rsidRPr="00DD41FC" w:rsidRDefault="00A23F7A" w:rsidP="00B5765E">
            <w:pPr>
              <w:rPr>
                <w:rFonts w:eastAsia="Times New Roman" w:cs="Times New Roman"/>
                <w:lang w:eastAsia="sv-SE"/>
              </w:rPr>
            </w:pPr>
          </w:p>
        </w:tc>
      </w:tr>
      <w:tr w:rsidR="00A23F7A" w:rsidRPr="00DD41FC" w14:paraId="5E7F3B8D" w14:textId="77777777" w:rsidTr="00B5765E">
        <w:trPr>
          <w:trHeight w:val="180"/>
        </w:trPr>
        <w:tc>
          <w:tcPr>
            <w:tcW w:w="5160" w:type="dxa"/>
            <w:tcBorders>
              <w:top w:val="nil"/>
              <w:left w:val="nil"/>
              <w:bottom w:val="single" w:sz="4" w:space="0" w:color="auto"/>
              <w:right w:val="nil"/>
            </w:tcBorders>
            <w:shd w:val="clear" w:color="auto" w:fill="auto"/>
            <w:noWrap/>
            <w:vAlign w:val="bottom"/>
            <w:hideMark/>
          </w:tcPr>
          <w:p w14:paraId="306A8F59" w14:textId="77777777" w:rsidR="00A23F7A" w:rsidRPr="00DD41FC" w:rsidRDefault="00A23F7A" w:rsidP="00B5765E">
            <w:pPr>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ARBETSMARKNADSDEPARTEMENTET</w:t>
            </w:r>
          </w:p>
        </w:tc>
        <w:tc>
          <w:tcPr>
            <w:tcW w:w="1000" w:type="dxa"/>
            <w:tcBorders>
              <w:top w:val="nil"/>
              <w:left w:val="nil"/>
              <w:bottom w:val="single" w:sz="4" w:space="0" w:color="auto"/>
              <w:right w:val="nil"/>
            </w:tcBorders>
            <w:shd w:val="clear" w:color="auto" w:fill="auto"/>
            <w:noWrap/>
            <w:vAlign w:val="bottom"/>
            <w:hideMark/>
          </w:tcPr>
          <w:p w14:paraId="030A04E8"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820" w:type="dxa"/>
            <w:tcBorders>
              <w:top w:val="nil"/>
              <w:left w:val="nil"/>
              <w:bottom w:val="single" w:sz="4" w:space="0" w:color="auto"/>
              <w:right w:val="nil"/>
            </w:tcBorders>
            <w:shd w:val="clear" w:color="auto" w:fill="auto"/>
            <w:noWrap/>
            <w:vAlign w:val="bottom"/>
            <w:hideMark/>
          </w:tcPr>
          <w:p w14:paraId="326AE34B"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940" w:type="dxa"/>
            <w:tcBorders>
              <w:top w:val="nil"/>
              <w:left w:val="nil"/>
              <w:bottom w:val="single" w:sz="4" w:space="0" w:color="auto"/>
              <w:right w:val="nil"/>
            </w:tcBorders>
            <w:shd w:val="clear" w:color="auto" w:fill="auto"/>
            <w:noWrap/>
            <w:vAlign w:val="bottom"/>
            <w:hideMark/>
          </w:tcPr>
          <w:p w14:paraId="499E71C4"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r>
      <w:tr w:rsidR="00A23F7A" w:rsidRPr="00DD41FC" w14:paraId="1F2D4A4A" w14:textId="77777777" w:rsidTr="00B5765E">
        <w:trPr>
          <w:trHeight w:val="180"/>
        </w:trPr>
        <w:tc>
          <w:tcPr>
            <w:tcW w:w="5160" w:type="dxa"/>
            <w:tcBorders>
              <w:top w:val="nil"/>
              <w:left w:val="nil"/>
              <w:bottom w:val="single" w:sz="4" w:space="0" w:color="auto"/>
              <w:right w:val="nil"/>
            </w:tcBorders>
            <w:shd w:val="clear" w:color="auto" w:fill="auto"/>
            <w:noWrap/>
            <w:vAlign w:val="bottom"/>
            <w:hideMark/>
          </w:tcPr>
          <w:p w14:paraId="521C77C6"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1000" w:type="dxa"/>
            <w:tcBorders>
              <w:top w:val="nil"/>
              <w:left w:val="nil"/>
              <w:bottom w:val="single" w:sz="4" w:space="0" w:color="auto"/>
              <w:right w:val="nil"/>
            </w:tcBorders>
            <w:shd w:val="clear" w:color="auto" w:fill="auto"/>
            <w:noWrap/>
            <w:vAlign w:val="bottom"/>
            <w:hideMark/>
          </w:tcPr>
          <w:p w14:paraId="292BC1D2"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820" w:type="dxa"/>
            <w:tcBorders>
              <w:top w:val="nil"/>
              <w:left w:val="nil"/>
              <w:bottom w:val="single" w:sz="4" w:space="0" w:color="auto"/>
              <w:right w:val="nil"/>
            </w:tcBorders>
            <w:shd w:val="clear" w:color="auto" w:fill="auto"/>
            <w:noWrap/>
            <w:vAlign w:val="bottom"/>
            <w:hideMark/>
          </w:tcPr>
          <w:p w14:paraId="0EB7556E"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940" w:type="dxa"/>
            <w:tcBorders>
              <w:top w:val="nil"/>
              <w:left w:val="nil"/>
              <w:bottom w:val="single" w:sz="4" w:space="0" w:color="auto"/>
              <w:right w:val="nil"/>
            </w:tcBorders>
            <w:shd w:val="clear" w:color="auto" w:fill="auto"/>
            <w:noWrap/>
            <w:vAlign w:val="bottom"/>
            <w:hideMark/>
          </w:tcPr>
          <w:p w14:paraId="2A552305"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r>
      <w:tr w:rsidR="00A23F7A" w:rsidRPr="00DD41FC" w14:paraId="455F3D7D" w14:textId="77777777" w:rsidTr="00B5765E">
        <w:trPr>
          <w:trHeight w:val="180"/>
        </w:trPr>
        <w:tc>
          <w:tcPr>
            <w:tcW w:w="5160" w:type="dxa"/>
            <w:tcBorders>
              <w:top w:val="nil"/>
              <w:left w:val="nil"/>
              <w:bottom w:val="nil"/>
              <w:right w:val="nil"/>
            </w:tcBorders>
            <w:shd w:val="clear" w:color="auto" w:fill="auto"/>
            <w:noWrap/>
            <w:vAlign w:val="bottom"/>
            <w:hideMark/>
          </w:tcPr>
          <w:p w14:paraId="2787B9B3"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Kommitténs benämning</w:t>
            </w:r>
          </w:p>
        </w:tc>
        <w:tc>
          <w:tcPr>
            <w:tcW w:w="1820" w:type="dxa"/>
            <w:gridSpan w:val="2"/>
            <w:tcBorders>
              <w:top w:val="nil"/>
              <w:left w:val="nil"/>
              <w:bottom w:val="nil"/>
              <w:right w:val="nil"/>
            </w:tcBorders>
            <w:shd w:val="clear" w:color="auto" w:fill="auto"/>
            <w:noWrap/>
            <w:vAlign w:val="bottom"/>
            <w:hideMark/>
          </w:tcPr>
          <w:p w14:paraId="1CEBC014" w14:textId="77777777" w:rsidR="00A23F7A" w:rsidRPr="00DD41FC" w:rsidRDefault="00A23F7A" w:rsidP="00B5765E">
            <w:pPr>
              <w:rPr>
                <w:rFonts w:ascii="Arial" w:eastAsia="Times New Roman" w:hAnsi="Arial" w:cs="Arial"/>
                <w:sz w:val="14"/>
                <w:szCs w:val="14"/>
                <w:u w:val="single"/>
                <w:lang w:eastAsia="sv-SE"/>
              </w:rPr>
            </w:pPr>
            <w:r w:rsidRPr="00DD41FC">
              <w:rPr>
                <w:rFonts w:ascii="Arial" w:eastAsia="Times New Roman" w:hAnsi="Arial" w:cs="Arial"/>
                <w:sz w:val="14"/>
                <w:szCs w:val="14"/>
                <w:u w:val="single"/>
                <w:lang w:eastAsia="sv-SE"/>
              </w:rPr>
              <w:t xml:space="preserve">Utgifter (i tusental kronor) </w:t>
            </w:r>
          </w:p>
        </w:tc>
        <w:tc>
          <w:tcPr>
            <w:tcW w:w="940" w:type="dxa"/>
            <w:tcBorders>
              <w:top w:val="nil"/>
              <w:left w:val="nil"/>
              <w:bottom w:val="nil"/>
              <w:right w:val="nil"/>
            </w:tcBorders>
            <w:shd w:val="clear" w:color="auto" w:fill="auto"/>
            <w:noWrap/>
            <w:vAlign w:val="bottom"/>
            <w:hideMark/>
          </w:tcPr>
          <w:p w14:paraId="1B346DA6" w14:textId="77777777" w:rsidR="00A23F7A" w:rsidRPr="00DD41FC" w:rsidRDefault="00A23F7A" w:rsidP="00B5765E">
            <w:pPr>
              <w:rPr>
                <w:rFonts w:ascii="Arial" w:eastAsia="Times New Roman" w:hAnsi="Arial" w:cs="Arial"/>
                <w:sz w:val="14"/>
                <w:szCs w:val="14"/>
                <w:u w:val="single"/>
                <w:lang w:eastAsia="sv-SE"/>
              </w:rPr>
            </w:pPr>
          </w:p>
        </w:tc>
      </w:tr>
      <w:tr w:rsidR="00A23F7A" w:rsidRPr="00DD41FC" w14:paraId="1127F158" w14:textId="77777777" w:rsidTr="00B5765E">
        <w:trPr>
          <w:trHeight w:val="180"/>
        </w:trPr>
        <w:tc>
          <w:tcPr>
            <w:tcW w:w="5160" w:type="dxa"/>
            <w:tcBorders>
              <w:top w:val="nil"/>
              <w:left w:val="nil"/>
              <w:bottom w:val="nil"/>
              <w:right w:val="nil"/>
            </w:tcBorders>
            <w:shd w:val="clear" w:color="auto" w:fill="auto"/>
            <w:noWrap/>
            <w:vAlign w:val="bottom"/>
            <w:hideMark/>
          </w:tcPr>
          <w:p w14:paraId="71C6C97C" w14:textId="77777777" w:rsidR="00A23F7A" w:rsidRPr="00DD41FC"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722C9B85"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t.o.m.</w:t>
            </w:r>
          </w:p>
        </w:tc>
        <w:tc>
          <w:tcPr>
            <w:tcW w:w="1760" w:type="dxa"/>
            <w:gridSpan w:val="2"/>
            <w:tcBorders>
              <w:top w:val="nil"/>
              <w:left w:val="nil"/>
              <w:bottom w:val="nil"/>
              <w:right w:val="nil"/>
            </w:tcBorders>
            <w:shd w:val="clear" w:color="auto" w:fill="auto"/>
            <w:noWrap/>
            <w:vAlign w:val="bottom"/>
            <w:hideMark/>
          </w:tcPr>
          <w:p w14:paraId="345738B9" w14:textId="77777777" w:rsidR="00A23F7A" w:rsidRPr="00DD41FC" w:rsidRDefault="00A23F7A" w:rsidP="00B5765E">
            <w:pPr>
              <w:rPr>
                <w:rFonts w:ascii="Arial" w:eastAsia="Times New Roman" w:hAnsi="Arial" w:cs="Arial"/>
                <w:sz w:val="14"/>
                <w:szCs w:val="14"/>
                <w:u w:val="single"/>
                <w:lang w:eastAsia="sv-SE"/>
              </w:rPr>
            </w:pPr>
            <w:r w:rsidRPr="00DD41FC">
              <w:rPr>
                <w:rFonts w:ascii="Arial" w:eastAsia="Times New Roman" w:hAnsi="Arial" w:cs="Arial"/>
                <w:sz w:val="14"/>
                <w:szCs w:val="14"/>
                <w:u w:val="single"/>
                <w:lang w:eastAsia="sv-SE"/>
              </w:rPr>
              <w:t>2019-01-01--2019-12-31</w:t>
            </w:r>
          </w:p>
        </w:tc>
      </w:tr>
      <w:tr w:rsidR="00A23F7A" w:rsidRPr="00DD41FC" w14:paraId="1FA35342" w14:textId="77777777" w:rsidTr="00B5765E">
        <w:trPr>
          <w:trHeight w:val="180"/>
        </w:trPr>
        <w:tc>
          <w:tcPr>
            <w:tcW w:w="5160" w:type="dxa"/>
            <w:tcBorders>
              <w:top w:val="nil"/>
              <w:left w:val="nil"/>
              <w:bottom w:val="nil"/>
              <w:right w:val="nil"/>
            </w:tcBorders>
            <w:shd w:val="clear" w:color="auto" w:fill="auto"/>
            <w:noWrap/>
            <w:vAlign w:val="bottom"/>
            <w:hideMark/>
          </w:tcPr>
          <w:p w14:paraId="4462722B" w14:textId="77777777" w:rsidR="00A23F7A" w:rsidRPr="00DD41FC" w:rsidRDefault="00A23F7A" w:rsidP="00B5765E">
            <w:pPr>
              <w:rPr>
                <w:rFonts w:ascii="Arial" w:eastAsia="Times New Roman" w:hAnsi="Arial" w:cs="Arial"/>
                <w:sz w:val="14"/>
                <w:szCs w:val="14"/>
                <w:u w:val="single"/>
                <w:lang w:eastAsia="sv-SE"/>
              </w:rPr>
            </w:pPr>
          </w:p>
        </w:tc>
        <w:tc>
          <w:tcPr>
            <w:tcW w:w="1000" w:type="dxa"/>
            <w:tcBorders>
              <w:top w:val="nil"/>
              <w:left w:val="nil"/>
              <w:bottom w:val="nil"/>
              <w:right w:val="nil"/>
            </w:tcBorders>
            <w:shd w:val="clear" w:color="auto" w:fill="auto"/>
            <w:noWrap/>
            <w:vAlign w:val="bottom"/>
            <w:hideMark/>
          </w:tcPr>
          <w:p w14:paraId="0FC2B41D"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2018-12-31</w:t>
            </w:r>
          </w:p>
        </w:tc>
        <w:tc>
          <w:tcPr>
            <w:tcW w:w="820" w:type="dxa"/>
            <w:tcBorders>
              <w:top w:val="nil"/>
              <w:left w:val="nil"/>
              <w:bottom w:val="nil"/>
              <w:right w:val="nil"/>
            </w:tcBorders>
            <w:shd w:val="clear" w:color="auto" w:fill="auto"/>
            <w:noWrap/>
            <w:vAlign w:val="bottom"/>
            <w:hideMark/>
          </w:tcPr>
          <w:p w14:paraId="3B8483DE"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Lön, m.m.</w:t>
            </w:r>
          </w:p>
        </w:tc>
        <w:tc>
          <w:tcPr>
            <w:tcW w:w="940" w:type="dxa"/>
            <w:tcBorders>
              <w:top w:val="nil"/>
              <w:left w:val="nil"/>
              <w:bottom w:val="nil"/>
              <w:right w:val="nil"/>
            </w:tcBorders>
            <w:shd w:val="clear" w:color="auto" w:fill="auto"/>
            <w:noWrap/>
            <w:vAlign w:val="bottom"/>
            <w:hideMark/>
          </w:tcPr>
          <w:p w14:paraId="65C3B27D"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Dagarvoden</w:t>
            </w:r>
          </w:p>
        </w:tc>
      </w:tr>
      <w:tr w:rsidR="00A23F7A" w:rsidRPr="00DD41FC" w14:paraId="4A184B46" w14:textId="77777777" w:rsidTr="00B5765E">
        <w:trPr>
          <w:trHeight w:val="180"/>
        </w:trPr>
        <w:tc>
          <w:tcPr>
            <w:tcW w:w="5160" w:type="dxa"/>
            <w:tcBorders>
              <w:top w:val="nil"/>
              <w:left w:val="nil"/>
              <w:bottom w:val="nil"/>
              <w:right w:val="nil"/>
            </w:tcBorders>
            <w:shd w:val="clear" w:color="auto" w:fill="auto"/>
            <w:noWrap/>
            <w:vAlign w:val="bottom"/>
            <w:hideMark/>
          </w:tcPr>
          <w:p w14:paraId="57BDC964" w14:textId="77777777" w:rsidR="00A23F7A" w:rsidRPr="00DD41FC" w:rsidRDefault="00A23F7A" w:rsidP="00B5765E">
            <w:pPr>
              <w:rPr>
                <w:rFonts w:ascii="Arial" w:eastAsia="Times New Roman" w:hAnsi="Arial" w:cs="Arial"/>
                <w:sz w:val="14"/>
                <w:szCs w:val="14"/>
                <w:lang w:eastAsia="sv-SE"/>
              </w:rPr>
            </w:pPr>
          </w:p>
        </w:tc>
        <w:tc>
          <w:tcPr>
            <w:tcW w:w="1000" w:type="dxa"/>
            <w:tcBorders>
              <w:top w:val="nil"/>
              <w:left w:val="nil"/>
              <w:bottom w:val="nil"/>
              <w:right w:val="nil"/>
            </w:tcBorders>
            <w:shd w:val="clear" w:color="auto" w:fill="auto"/>
            <w:noWrap/>
            <w:vAlign w:val="bottom"/>
            <w:hideMark/>
          </w:tcPr>
          <w:p w14:paraId="26E3E6EF" w14:textId="77777777" w:rsidR="00A23F7A" w:rsidRPr="00DD41FC"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101F1DFE" w14:textId="77777777" w:rsidR="00A23F7A" w:rsidRPr="00DD41FC" w:rsidRDefault="00A23F7A" w:rsidP="00B5765E">
            <w:pPr>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14CE5179" w14:textId="77777777" w:rsidR="00A23F7A" w:rsidRPr="00DD41FC" w:rsidRDefault="00A23F7A" w:rsidP="00B5765E">
            <w:pPr>
              <w:rPr>
                <w:rFonts w:eastAsia="Times New Roman" w:cs="Times New Roman"/>
                <w:lang w:eastAsia="sv-SE"/>
              </w:rPr>
            </w:pPr>
          </w:p>
        </w:tc>
      </w:tr>
      <w:tr w:rsidR="00A23F7A" w:rsidRPr="00DD41FC" w14:paraId="7C359077" w14:textId="77777777" w:rsidTr="00B5765E">
        <w:trPr>
          <w:trHeight w:val="180"/>
        </w:trPr>
        <w:tc>
          <w:tcPr>
            <w:tcW w:w="5160" w:type="dxa"/>
            <w:tcBorders>
              <w:top w:val="nil"/>
              <w:left w:val="nil"/>
              <w:bottom w:val="nil"/>
              <w:right w:val="nil"/>
            </w:tcBorders>
            <w:shd w:val="clear" w:color="auto" w:fill="auto"/>
            <w:noWrap/>
            <w:vAlign w:val="bottom"/>
            <w:hideMark/>
          </w:tcPr>
          <w:p w14:paraId="210C9EBD" w14:textId="77777777" w:rsidR="00A23F7A" w:rsidRPr="00DD41FC"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7C32781F" w14:textId="77777777" w:rsidR="00A23F7A" w:rsidRPr="00DD41FC"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373737B2" w14:textId="77777777" w:rsidR="00A23F7A" w:rsidRPr="00DD41FC" w:rsidRDefault="00A23F7A" w:rsidP="00B5765E">
            <w:pPr>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5C607A02" w14:textId="77777777" w:rsidR="00A23F7A" w:rsidRPr="00DD41FC" w:rsidRDefault="00A23F7A" w:rsidP="00B5765E">
            <w:pPr>
              <w:rPr>
                <w:rFonts w:eastAsia="Times New Roman" w:cs="Times New Roman"/>
                <w:lang w:eastAsia="sv-SE"/>
              </w:rPr>
            </w:pPr>
          </w:p>
        </w:tc>
      </w:tr>
      <w:tr w:rsidR="00A23F7A" w:rsidRPr="00DD41FC" w14:paraId="1DAEBE9A" w14:textId="77777777" w:rsidTr="00B5765E">
        <w:trPr>
          <w:trHeight w:val="180"/>
        </w:trPr>
        <w:tc>
          <w:tcPr>
            <w:tcW w:w="5160" w:type="dxa"/>
            <w:tcBorders>
              <w:top w:val="nil"/>
              <w:left w:val="nil"/>
              <w:bottom w:val="single" w:sz="4" w:space="0" w:color="auto"/>
              <w:right w:val="nil"/>
            </w:tcBorders>
            <w:shd w:val="clear" w:color="auto" w:fill="auto"/>
            <w:noWrap/>
            <w:vAlign w:val="bottom"/>
            <w:hideMark/>
          </w:tcPr>
          <w:p w14:paraId="2DF41B18"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1000" w:type="dxa"/>
            <w:tcBorders>
              <w:top w:val="nil"/>
              <w:left w:val="nil"/>
              <w:bottom w:val="single" w:sz="4" w:space="0" w:color="auto"/>
              <w:right w:val="nil"/>
            </w:tcBorders>
            <w:shd w:val="clear" w:color="auto" w:fill="auto"/>
            <w:noWrap/>
            <w:vAlign w:val="bottom"/>
            <w:hideMark/>
          </w:tcPr>
          <w:p w14:paraId="08C036EC"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820" w:type="dxa"/>
            <w:tcBorders>
              <w:top w:val="nil"/>
              <w:left w:val="nil"/>
              <w:bottom w:val="single" w:sz="4" w:space="0" w:color="auto"/>
              <w:right w:val="nil"/>
            </w:tcBorders>
            <w:shd w:val="clear" w:color="auto" w:fill="auto"/>
            <w:noWrap/>
            <w:vAlign w:val="bottom"/>
            <w:hideMark/>
          </w:tcPr>
          <w:p w14:paraId="5107AEFC"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940" w:type="dxa"/>
            <w:tcBorders>
              <w:top w:val="nil"/>
              <w:left w:val="nil"/>
              <w:bottom w:val="single" w:sz="4" w:space="0" w:color="auto"/>
              <w:right w:val="nil"/>
            </w:tcBorders>
            <w:shd w:val="clear" w:color="auto" w:fill="auto"/>
            <w:noWrap/>
            <w:vAlign w:val="bottom"/>
            <w:hideMark/>
          </w:tcPr>
          <w:p w14:paraId="2ED0DCAE"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r>
      <w:tr w:rsidR="00A23F7A" w:rsidRPr="00DD41FC" w14:paraId="3E743037" w14:textId="77777777" w:rsidTr="00B5765E">
        <w:trPr>
          <w:trHeight w:val="180"/>
        </w:trPr>
        <w:tc>
          <w:tcPr>
            <w:tcW w:w="5160" w:type="dxa"/>
            <w:tcBorders>
              <w:top w:val="nil"/>
              <w:left w:val="nil"/>
              <w:bottom w:val="nil"/>
              <w:right w:val="nil"/>
            </w:tcBorders>
            <w:shd w:val="clear" w:color="auto" w:fill="auto"/>
            <w:noWrap/>
            <w:vAlign w:val="bottom"/>
            <w:hideMark/>
          </w:tcPr>
          <w:p w14:paraId="53D2E70C" w14:textId="77777777" w:rsidR="00A23F7A" w:rsidRPr="00DD41FC" w:rsidRDefault="00A23F7A" w:rsidP="00B5765E">
            <w:pPr>
              <w:rPr>
                <w:rFonts w:ascii="Arial" w:eastAsia="Times New Roman" w:hAnsi="Arial" w:cs="Arial"/>
                <w:sz w:val="14"/>
                <w:szCs w:val="14"/>
                <w:lang w:eastAsia="sv-SE"/>
              </w:rPr>
            </w:pPr>
          </w:p>
        </w:tc>
        <w:tc>
          <w:tcPr>
            <w:tcW w:w="1000" w:type="dxa"/>
            <w:tcBorders>
              <w:top w:val="nil"/>
              <w:left w:val="nil"/>
              <w:bottom w:val="nil"/>
              <w:right w:val="nil"/>
            </w:tcBorders>
            <w:shd w:val="clear" w:color="auto" w:fill="auto"/>
            <w:noWrap/>
            <w:vAlign w:val="bottom"/>
            <w:hideMark/>
          </w:tcPr>
          <w:p w14:paraId="5CF68DAD" w14:textId="77777777" w:rsidR="00A23F7A" w:rsidRPr="00DD41FC"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79A60946" w14:textId="77777777" w:rsidR="00A23F7A" w:rsidRPr="00DD41FC" w:rsidRDefault="00A23F7A" w:rsidP="00B5765E">
            <w:pPr>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71BEC40E" w14:textId="77777777" w:rsidR="00A23F7A" w:rsidRPr="00DD41FC" w:rsidRDefault="00A23F7A" w:rsidP="00B5765E">
            <w:pPr>
              <w:rPr>
                <w:rFonts w:eastAsia="Times New Roman" w:cs="Times New Roman"/>
                <w:lang w:eastAsia="sv-SE"/>
              </w:rPr>
            </w:pPr>
          </w:p>
        </w:tc>
      </w:tr>
      <w:tr w:rsidR="00A23F7A" w:rsidRPr="00DD41FC" w14:paraId="35B94A2F" w14:textId="77777777" w:rsidTr="00B5765E">
        <w:trPr>
          <w:trHeight w:val="180"/>
        </w:trPr>
        <w:tc>
          <w:tcPr>
            <w:tcW w:w="5160" w:type="dxa"/>
            <w:tcBorders>
              <w:top w:val="nil"/>
              <w:left w:val="nil"/>
              <w:bottom w:val="nil"/>
              <w:right w:val="nil"/>
            </w:tcBorders>
            <w:shd w:val="clear" w:color="auto" w:fill="auto"/>
            <w:noWrap/>
            <w:vAlign w:val="bottom"/>
            <w:hideMark/>
          </w:tcPr>
          <w:p w14:paraId="0A6A93D0" w14:textId="77777777" w:rsidR="00A23F7A" w:rsidRPr="00DD41FC" w:rsidRDefault="00A23F7A" w:rsidP="00B5765E">
            <w:pPr>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Kommittéer som avslutat sin verksamhet</w:t>
            </w:r>
          </w:p>
        </w:tc>
        <w:tc>
          <w:tcPr>
            <w:tcW w:w="1000" w:type="dxa"/>
            <w:tcBorders>
              <w:top w:val="nil"/>
              <w:left w:val="nil"/>
              <w:bottom w:val="nil"/>
              <w:right w:val="nil"/>
            </w:tcBorders>
            <w:shd w:val="clear" w:color="auto" w:fill="auto"/>
            <w:noWrap/>
            <w:vAlign w:val="bottom"/>
            <w:hideMark/>
          </w:tcPr>
          <w:p w14:paraId="35B54045" w14:textId="77777777" w:rsidR="00A23F7A" w:rsidRPr="00DD41FC" w:rsidRDefault="00A23F7A" w:rsidP="00B5765E">
            <w:pPr>
              <w:rPr>
                <w:rFonts w:ascii="Arial" w:eastAsia="Times New Roman" w:hAnsi="Arial" w:cs="Arial"/>
                <w:b/>
                <w:bCs/>
                <w:sz w:val="14"/>
                <w:szCs w:val="14"/>
                <w:lang w:eastAsia="sv-SE"/>
              </w:rPr>
            </w:pPr>
          </w:p>
        </w:tc>
        <w:tc>
          <w:tcPr>
            <w:tcW w:w="820" w:type="dxa"/>
            <w:tcBorders>
              <w:top w:val="nil"/>
              <w:left w:val="nil"/>
              <w:bottom w:val="nil"/>
              <w:right w:val="nil"/>
            </w:tcBorders>
            <w:shd w:val="clear" w:color="auto" w:fill="auto"/>
            <w:noWrap/>
            <w:vAlign w:val="bottom"/>
            <w:hideMark/>
          </w:tcPr>
          <w:p w14:paraId="056F6944" w14:textId="77777777" w:rsidR="00A23F7A" w:rsidRPr="00DD41FC" w:rsidRDefault="00A23F7A" w:rsidP="00B5765E">
            <w:pPr>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1E261326" w14:textId="77777777" w:rsidR="00A23F7A" w:rsidRPr="00DD41FC" w:rsidRDefault="00A23F7A" w:rsidP="00B5765E">
            <w:pPr>
              <w:rPr>
                <w:rFonts w:eastAsia="Times New Roman" w:cs="Times New Roman"/>
                <w:lang w:eastAsia="sv-SE"/>
              </w:rPr>
            </w:pPr>
          </w:p>
        </w:tc>
      </w:tr>
      <w:tr w:rsidR="00A23F7A" w:rsidRPr="00DD41FC" w14:paraId="63AD2247" w14:textId="77777777" w:rsidTr="00B5765E">
        <w:trPr>
          <w:trHeight w:val="180"/>
        </w:trPr>
        <w:tc>
          <w:tcPr>
            <w:tcW w:w="5160" w:type="dxa"/>
            <w:tcBorders>
              <w:top w:val="nil"/>
              <w:left w:val="nil"/>
              <w:bottom w:val="nil"/>
              <w:right w:val="nil"/>
            </w:tcBorders>
            <w:shd w:val="clear" w:color="auto" w:fill="auto"/>
            <w:noWrap/>
            <w:vAlign w:val="bottom"/>
            <w:hideMark/>
          </w:tcPr>
          <w:p w14:paraId="205FBB74" w14:textId="77777777" w:rsidR="00A23F7A" w:rsidRPr="00DD41FC" w:rsidRDefault="00A23F7A" w:rsidP="00B5765E">
            <w:pPr>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senast den 31 december 2019</w:t>
            </w:r>
          </w:p>
        </w:tc>
        <w:tc>
          <w:tcPr>
            <w:tcW w:w="1000" w:type="dxa"/>
            <w:tcBorders>
              <w:top w:val="nil"/>
              <w:left w:val="nil"/>
              <w:bottom w:val="nil"/>
              <w:right w:val="nil"/>
            </w:tcBorders>
            <w:shd w:val="clear" w:color="auto" w:fill="auto"/>
            <w:noWrap/>
            <w:vAlign w:val="bottom"/>
            <w:hideMark/>
          </w:tcPr>
          <w:p w14:paraId="13A70478" w14:textId="77777777" w:rsidR="00A23F7A" w:rsidRPr="00DD41FC" w:rsidRDefault="00A23F7A" w:rsidP="00B5765E">
            <w:pPr>
              <w:rPr>
                <w:rFonts w:ascii="Arial" w:eastAsia="Times New Roman" w:hAnsi="Arial" w:cs="Arial"/>
                <w:b/>
                <w:bCs/>
                <w:sz w:val="14"/>
                <w:szCs w:val="14"/>
                <w:lang w:eastAsia="sv-SE"/>
              </w:rPr>
            </w:pPr>
          </w:p>
        </w:tc>
        <w:tc>
          <w:tcPr>
            <w:tcW w:w="820" w:type="dxa"/>
            <w:tcBorders>
              <w:top w:val="nil"/>
              <w:left w:val="nil"/>
              <w:bottom w:val="nil"/>
              <w:right w:val="nil"/>
            </w:tcBorders>
            <w:shd w:val="clear" w:color="auto" w:fill="auto"/>
            <w:noWrap/>
            <w:vAlign w:val="bottom"/>
            <w:hideMark/>
          </w:tcPr>
          <w:p w14:paraId="09633355" w14:textId="77777777" w:rsidR="00A23F7A" w:rsidRPr="00DD41FC" w:rsidRDefault="00A23F7A" w:rsidP="00B5765E">
            <w:pPr>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3DB4FF26" w14:textId="77777777" w:rsidR="00A23F7A" w:rsidRPr="00DD41FC" w:rsidRDefault="00A23F7A" w:rsidP="00B5765E">
            <w:pPr>
              <w:rPr>
                <w:rFonts w:eastAsia="Times New Roman" w:cs="Times New Roman"/>
                <w:lang w:eastAsia="sv-SE"/>
              </w:rPr>
            </w:pPr>
          </w:p>
        </w:tc>
      </w:tr>
      <w:tr w:rsidR="00A23F7A" w:rsidRPr="00DD41FC" w14:paraId="422E3032" w14:textId="77777777" w:rsidTr="00B5765E">
        <w:trPr>
          <w:trHeight w:val="180"/>
        </w:trPr>
        <w:tc>
          <w:tcPr>
            <w:tcW w:w="5160" w:type="dxa"/>
            <w:tcBorders>
              <w:top w:val="nil"/>
              <w:left w:val="nil"/>
              <w:bottom w:val="nil"/>
              <w:right w:val="nil"/>
            </w:tcBorders>
            <w:shd w:val="clear" w:color="auto" w:fill="auto"/>
            <w:noWrap/>
            <w:vAlign w:val="bottom"/>
            <w:hideMark/>
          </w:tcPr>
          <w:p w14:paraId="0408F6F5" w14:textId="77777777" w:rsidR="00A23F7A" w:rsidRPr="00DD41FC"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66F6BD77" w14:textId="77777777" w:rsidR="00A23F7A" w:rsidRPr="00DD41FC"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22CF5B5E" w14:textId="77777777" w:rsidR="00A23F7A" w:rsidRPr="00DD41FC" w:rsidRDefault="00A23F7A" w:rsidP="00B5765E">
            <w:pPr>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07F0F686" w14:textId="77777777" w:rsidR="00A23F7A" w:rsidRPr="00DD41FC" w:rsidRDefault="00A23F7A" w:rsidP="00B5765E">
            <w:pPr>
              <w:rPr>
                <w:rFonts w:eastAsia="Times New Roman" w:cs="Times New Roman"/>
                <w:lang w:eastAsia="sv-SE"/>
              </w:rPr>
            </w:pPr>
          </w:p>
        </w:tc>
      </w:tr>
      <w:tr w:rsidR="00A23F7A" w:rsidRPr="00DD41FC" w14:paraId="048979B7" w14:textId="77777777" w:rsidTr="00B5765E">
        <w:trPr>
          <w:trHeight w:val="180"/>
        </w:trPr>
        <w:tc>
          <w:tcPr>
            <w:tcW w:w="5160" w:type="dxa"/>
            <w:tcBorders>
              <w:top w:val="nil"/>
              <w:left w:val="nil"/>
              <w:bottom w:val="nil"/>
              <w:right w:val="nil"/>
            </w:tcBorders>
            <w:shd w:val="clear" w:color="auto" w:fill="auto"/>
            <w:noWrap/>
            <w:vAlign w:val="bottom"/>
            <w:hideMark/>
          </w:tcPr>
          <w:p w14:paraId="00FBCCE1"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Utr. om det statliga åtagandet för</w:t>
            </w:r>
          </w:p>
        </w:tc>
        <w:tc>
          <w:tcPr>
            <w:tcW w:w="1000" w:type="dxa"/>
            <w:tcBorders>
              <w:top w:val="nil"/>
              <w:left w:val="nil"/>
              <w:bottom w:val="nil"/>
              <w:right w:val="nil"/>
            </w:tcBorders>
            <w:shd w:val="clear" w:color="auto" w:fill="auto"/>
            <w:noWrap/>
            <w:vAlign w:val="bottom"/>
            <w:hideMark/>
          </w:tcPr>
          <w:p w14:paraId="56EF77A1"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14:paraId="3BCD358E"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w:t>
            </w:r>
          </w:p>
        </w:tc>
        <w:tc>
          <w:tcPr>
            <w:tcW w:w="940" w:type="dxa"/>
            <w:tcBorders>
              <w:top w:val="nil"/>
              <w:left w:val="nil"/>
              <w:bottom w:val="nil"/>
              <w:right w:val="nil"/>
            </w:tcBorders>
            <w:shd w:val="clear" w:color="auto" w:fill="auto"/>
            <w:noWrap/>
            <w:vAlign w:val="bottom"/>
            <w:hideMark/>
          </w:tcPr>
          <w:p w14:paraId="4A8C5443"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w:t>
            </w:r>
          </w:p>
        </w:tc>
      </w:tr>
      <w:tr w:rsidR="00A23F7A" w:rsidRPr="00DD41FC" w14:paraId="23D057B3" w14:textId="77777777" w:rsidTr="00B5765E">
        <w:trPr>
          <w:trHeight w:val="180"/>
        </w:trPr>
        <w:tc>
          <w:tcPr>
            <w:tcW w:w="5160" w:type="dxa"/>
            <w:tcBorders>
              <w:top w:val="nil"/>
              <w:left w:val="nil"/>
              <w:bottom w:val="nil"/>
              <w:right w:val="nil"/>
            </w:tcBorders>
            <w:shd w:val="clear" w:color="auto" w:fill="auto"/>
            <w:noWrap/>
            <w:vAlign w:val="bottom"/>
            <w:hideMark/>
          </w:tcPr>
          <w:p w14:paraId="290F201F"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en väl fungerande arbetsmarknad och AF:s uppdrag (A 2016:03)</w:t>
            </w:r>
          </w:p>
        </w:tc>
        <w:tc>
          <w:tcPr>
            <w:tcW w:w="1000" w:type="dxa"/>
            <w:tcBorders>
              <w:top w:val="nil"/>
              <w:left w:val="nil"/>
              <w:bottom w:val="nil"/>
              <w:right w:val="nil"/>
            </w:tcBorders>
            <w:shd w:val="clear" w:color="auto" w:fill="auto"/>
            <w:noWrap/>
            <w:vAlign w:val="bottom"/>
            <w:hideMark/>
          </w:tcPr>
          <w:p w14:paraId="44501968"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13 373 </w:t>
            </w:r>
          </w:p>
        </w:tc>
        <w:tc>
          <w:tcPr>
            <w:tcW w:w="820" w:type="dxa"/>
            <w:tcBorders>
              <w:top w:val="nil"/>
              <w:left w:val="nil"/>
              <w:bottom w:val="nil"/>
              <w:right w:val="nil"/>
            </w:tcBorders>
            <w:shd w:val="clear" w:color="auto" w:fill="auto"/>
            <w:noWrap/>
            <w:vAlign w:val="bottom"/>
            <w:hideMark/>
          </w:tcPr>
          <w:p w14:paraId="4FEB83F2"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689 </w:t>
            </w:r>
          </w:p>
        </w:tc>
        <w:tc>
          <w:tcPr>
            <w:tcW w:w="940" w:type="dxa"/>
            <w:tcBorders>
              <w:top w:val="nil"/>
              <w:left w:val="nil"/>
              <w:bottom w:val="nil"/>
              <w:right w:val="nil"/>
            </w:tcBorders>
            <w:shd w:val="clear" w:color="auto" w:fill="auto"/>
            <w:noWrap/>
            <w:vAlign w:val="bottom"/>
            <w:hideMark/>
          </w:tcPr>
          <w:p w14:paraId="1931BA9A"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45 </w:t>
            </w:r>
          </w:p>
        </w:tc>
      </w:tr>
      <w:tr w:rsidR="00A23F7A" w:rsidRPr="00DD41FC" w14:paraId="39220B24" w14:textId="77777777" w:rsidTr="00B5765E">
        <w:trPr>
          <w:trHeight w:val="180"/>
        </w:trPr>
        <w:tc>
          <w:tcPr>
            <w:tcW w:w="5160" w:type="dxa"/>
            <w:tcBorders>
              <w:top w:val="nil"/>
              <w:left w:val="nil"/>
              <w:bottom w:val="nil"/>
              <w:right w:val="nil"/>
            </w:tcBorders>
            <w:shd w:val="clear" w:color="auto" w:fill="auto"/>
            <w:noWrap/>
            <w:vAlign w:val="bottom"/>
            <w:hideMark/>
          </w:tcPr>
          <w:p w14:paraId="0AC138E2" w14:textId="77777777" w:rsidR="00A23F7A" w:rsidRPr="00DD41FC" w:rsidRDefault="00A23F7A" w:rsidP="00B5765E">
            <w:pPr>
              <w:rPr>
                <w:rFonts w:ascii="Arial" w:eastAsia="Times New Roman" w:hAnsi="Arial" w:cs="Arial"/>
                <w:sz w:val="14"/>
                <w:szCs w:val="14"/>
                <w:lang w:eastAsia="sv-SE"/>
              </w:rPr>
            </w:pPr>
            <w:proofErr w:type="spellStart"/>
            <w:r w:rsidRPr="00DD41FC">
              <w:rPr>
                <w:rFonts w:ascii="Arial" w:eastAsia="Times New Roman" w:hAnsi="Arial" w:cs="Arial"/>
                <w:sz w:val="14"/>
                <w:szCs w:val="14"/>
                <w:lang w:eastAsia="sv-SE"/>
              </w:rPr>
              <w:t>Utr</w:t>
            </w:r>
            <w:proofErr w:type="spellEnd"/>
            <w:r w:rsidRPr="00DD41FC">
              <w:rPr>
                <w:rFonts w:ascii="Arial" w:eastAsia="Times New Roman" w:hAnsi="Arial" w:cs="Arial"/>
                <w:sz w:val="14"/>
                <w:szCs w:val="14"/>
                <w:lang w:eastAsia="sv-SE"/>
              </w:rPr>
              <w:t xml:space="preserve"> om trygghet och utveckling </w:t>
            </w:r>
          </w:p>
        </w:tc>
        <w:tc>
          <w:tcPr>
            <w:tcW w:w="1000" w:type="dxa"/>
            <w:tcBorders>
              <w:top w:val="nil"/>
              <w:left w:val="nil"/>
              <w:bottom w:val="nil"/>
              <w:right w:val="nil"/>
            </w:tcBorders>
            <w:shd w:val="clear" w:color="auto" w:fill="auto"/>
            <w:noWrap/>
            <w:vAlign w:val="bottom"/>
            <w:hideMark/>
          </w:tcPr>
          <w:p w14:paraId="31AFFB30"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14:paraId="4744260C"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w:t>
            </w:r>
          </w:p>
        </w:tc>
        <w:tc>
          <w:tcPr>
            <w:tcW w:w="940" w:type="dxa"/>
            <w:tcBorders>
              <w:top w:val="nil"/>
              <w:left w:val="nil"/>
              <w:bottom w:val="nil"/>
              <w:right w:val="nil"/>
            </w:tcBorders>
            <w:shd w:val="clear" w:color="auto" w:fill="auto"/>
            <w:noWrap/>
            <w:vAlign w:val="bottom"/>
            <w:hideMark/>
          </w:tcPr>
          <w:p w14:paraId="1C746A63"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w:t>
            </w:r>
          </w:p>
        </w:tc>
      </w:tr>
      <w:tr w:rsidR="00A23F7A" w:rsidRPr="00DD41FC" w14:paraId="187C7CFF" w14:textId="77777777" w:rsidTr="00B5765E">
        <w:trPr>
          <w:trHeight w:val="180"/>
        </w:trPr>
        <w:tc>
          <w:tcPr>
            <w:tcW w:w="5160" w:type="dxa"/>
            <w:tcBorders>
              <w:top w:val="nil"/>
              <w:left w:val="nil"/>
              <w:bottom w:val="nil"/>
              <w:right w:val="nil"/>
            </w:tcBorders>
            <w:shd w:val="clear" w:color="auto" w:fill="auto"/>
            <w:noWrap/>
            <w:vAlign w:val="bottom"/>
            <w:hideMark/>
          </w:tcPr>
          <w:p w14:paraId="6A12403D"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i anställningen vad gäller arbetstid och ledighet (A 2017:02)</w:t>
            </w:r>
          </w:p>
        </w:tc>
        <w:tc>
          <w:tcPr>
            <w:tcW w:w="1000" w:type="dxa"/>
            <w:tcBorders>
              <w:top w:val="nil"/>
              <w:left w:val="nil"/>
              <w:bottom w:val="nil"/>
              <w:right w:val="nil"/>
            </w:tcBorders>
            <w:shd w:val="clear" w:color="auto" w:fill="auto"/>
            <w:noWrap/>
            <w:vAlign w:val="bottom"/>
            <w:hideMark/>
          </w:tcPr>
          <w:p w14:paraId="59374E08"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3 921 </w:t>
            </w:r>
          </w:p>
        </w:tc>
        <w:tc>
          <w:tcPr>
            <w:tcW w:w="820" w:type="dxa"/>
            <w:tcBorders>
              <w:top w:val="nil"/>
              <w:left w:val="nil"/>
              <w:bottom w:val="nil"/>
              <w:right w:val="nil"/>
            </w:tcBorders>
            <w:shd w:val="clear" w:color="auto" w:fill="auto"/>
            <w:noWrap/>
            <w:vAlign w:val="bottom"/>
            <w:hideMark/>
          </w:tcPr>
          <w:p w14:paraId="39B97BFF"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361 </w:t>
            </w:r>
          </w:p>
        </w:tc>
        <w:tc>
          <w:tcPr>
            <w:tcW w:w="940" w:type="dxa"/>
            <w:tcBorders>
              <w:top w:val="nil"/>
              <w:left w:val="nil"/>
              <w:bottom w:val="nil"/>
              <w:right w:val="nil"/>
            </w:tcBorders>
            <w:shd w:val="clear" w:color="auto" w:fill="auto"/>
            <w:noWrap/>
            <w:vAlign w:val="bottom"/>
            <w:hideMark/>
          </w:tcPr>
          <w:p w14:paraId="1BD6BF7A"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10 </w:t>
            </w:r>
          </w:p>
        </w:tc>
      </w:tr>
      <w:tr w:rsidR="00A23F7A" w:rsidRPr="00DD41FC" w14:paraId="11C0DB2A" w14:textId="77777777" w:rsidTr="00B5765E">
        <w:trPr>
          <w:trHeight w:val="180"/>
        </w:trPr>
        <w:tc>
          <w:tcPr>
            <w:tcW w:w="5160" w:type="dxa"/>
            <w:tcBorders>
              <w:top w:val="nil"/>
              <w:left w:val="nil"/>
              <w:bottom w:val="nil"/>
              <w:right w:val="nil"/>
            </w:tcBorders>
            <w:shd w:val="clear" w:color="auto" w:fill="auto"/>
            <w:noWrap/>
            <w:vAlign w:val="bottom"/>
            <w:hideMark/>
          </w:tcPr>
          <w:p w14:paraId="7AD3F5A9"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Utr. om inrättande av myndigheten för arbetsmiljökunskap (A 2017:04 )</w:t>
            </w:r>
          </w:p>
        </w:tc>
        <w:tc>
          <w:tcPr>
            <w:tcW w:w="1000" w:type="dxa"/>
            <w:tcBorders>
              <w:top w:val="nil"/>
              <w:left w:val="nil"/>
              <w:bottom w:val="nil"/>
              <w:right w:val="nil"/>
            </w:tcBorders>
            <w:shd w:val="clear" w:color="auto" w:fill="auto"/>
            <w:noWrap/>
            <w:vAlign w:val="bottom"/>
            <w:hideMark/>
          </w:tcPr>
          <w:p w14:paraId="308448FC"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2 455 </w:t>
            </w:r>
          </w:p>
        </w:tc>
        <w:tc>
          <w:tcPr>
            <w:tcW w:w="820" w:type="dxa"/>
            <w:tcBorders>
              <w:top w:val="nil"/>
              <w:left w:val="nil"/>
              <w:bottom w:val="nil"/>
              <w:right w:val="nil"/>
            </w:tcBorders>
            <w:shd w:val="clear" w:color="auto" w:fill="auto"/>
            <w:noWrap/>
            <w:vAlign w:val="bottom"/>
            <w:hideMark/>
          </w:tcPr>
          <w:p w14:paraId="5DF0B74C"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940" w:type="dxa"/>
            <w:tcBorders>
              <w:top w:val="nil"/>
              <w:left w:val="nil"/>
              <w:bottom w:val="nil"/>
              <w:right w:val="nil"/>
            </w:tcBorders>
            <w:shd w:val="clear" w:color="auto" w:fill="auto"/>
            <w:noWrap/>
            <w:vAlign w:val="bottom"/>
            <w:hideMark/>
          </w:tcPr>
          <w:p w14:paraId="76B4D0F2"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1 </w:t>
            </w:r>
          </w:p>
        </w:tc>
      </w:tr>
      <w:tr w:rsidR="00A23F7A" w:rsidRPr="00DD41FC" w14:paraId="4F3AA539" w14:textId="77777777" w:rsidTr="00B5765E">
        <w:trPr>
          <w:trHeight w:val="180"/>
        </w:trPr>
        <w:tc>
          <w:tcPr>
            <w:tcW w:w="5160" w:type="dxa"/>
            <w:tcBorders>
              <w:top w:val="nil"/>
              <w:left w:val="nil"/>
              <w:bottom w:val="nil"/>
              <w:right w:val="nil"/>
            </w:tcBorders>
            <w:shd w:val="clear" w:color="auto" w:fill="auto"/>
            <w:noWrap/>
            <w:vAlign w:val="bottom"/>
            <w:hideMark/>
          </w:tcPr>
          <w:p w14:paraId="2EA4887D"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Utr. om utökat författningsstöd för registerkontroller i </w:t>
            </w:r>
            <w:proofErr w:type="spellStart"/>
            <w:r w:rsidRPr="00DD41FC">
              <w:rPr>
                <w:rFonts w:ascii="Arial" w:eastAsia="Times New Roman" w:hAnsi="Arial" w:cs="Arial"/>
                <w:sz w:val="14"/>
                <w:szCs w:val="14"/>
                <w:lang w:eastAsia="sv-SE"/>
              </w:rPr>
              <w:t>arb.livet</w:t>
            </w:r>
            <w:proofErr w:type="spellEnd"/>
            <w:r w:rsidRPr="00DD41FC">
              <w:rPr>
                <w:rFonts w:ascii="Arial" w:eastAsia="Times New Roman" w:hAnsi="Arial" w:cs="Arial"/>
                <w:sz w:val="14"/>
                <w:szCs w:val="14"/>
                <w:lang w:eastAsia="sv-SE"/>
              </w:rPr>
              <w:t xml:space="preserve"> (A 2018:02)</w:t>
            </w:r>
          </w:p>
        </w:tc>
        <w:tc>
          <w:tcPr>
            <w:tcW w:w="1000" w:type="dxa"/>
            <w:tcBorders>
              <w:top w:val="nil"/>
              <w:left w:val="nil"/>
              <w:bottom w:val="nil"/>
              <w:right w:val="nil"/>
            </w:tcBorders>
            <w:shd w:val="clear" w:color="auto" w:fill="auto"/>
            <w:noWrap/>
            <w:vAlign w:val="bottom"/>
            <w:hideMark/>
          </w:tcPr>
          <w:p w14:paraId="79150005"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964 </w:t>
            </w:r>
          </w:p>
        </w:tc>
        <w:tc>
          <w:tcPr>
            <w:tcW w:w="820" w:type="dxa"/>
            <w:tcBorders>
              <w:top w:val="nil"/>
              <w:left w:val="nil"/>
              <w:bottom w:val="nil"/>
              <w:right w:val="nil"/>
            </w:tcBorders>
            <w:shd w:val="clear" w:color="auto" w:fill="auto"/>
            <w:noWrap/>
            <w:vAlign w:val="bottom"/>
            <w:hideMark/>
          </w:tcPr>
          <w:p w14:paraId="35AEAD23"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474 </w:t>
            </w:r>
          </w:p>
        </w:tc>
        <w:tc>
          <w:tcPr>
            <w:tcW w:w="940" w:type="dxa"/>
            <w:tcBorders>
              <w:top w:val="nil"/>
              <w:left w:val="nil"/>
              <w:bottom w:val="nil"/>
              <w:right w:val="nil"/>
            </w:tcBorders>
            <w:shd w:val="clear" w:color="auto" w:fill="auto"/>
            <w:noWrap/>
            <w:vAlign w:val="bottom"/>
            <w:hideMark/>
          </w:tcPr>
          <w:p w14:paraId="0934F228"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40 </w:t>
            </w:r>
          </w:p>
        </w:tc>
      </w:tr>
      <w:tr w:rsidR="00A23F7A" w:rsidRPr="00DD41FC" w14:paraId="15AE0080" w14:textId="77777777" w:rsidTr="00B5765E">
        <w:trPr>
          <w:trHeight w:val="180"/>
        </w:trPr>
        <w:tc>
          <w:tcPr>
            <w:tcW w:w="5160" w:type="dxa"/>
            <w:tcBorders>
              <w:top w:val="nil"/>
              <w:left w:val="nil"/>
              <w:bottom w:val="nil"/>
              <w:right w:val="nil"/>
            </w:tcBorders>
            <w:shd w:val="clear" w:color="auto" w:fill="auto"/>
            <w:noWrap/>
            <w:vAlign w:val="bottom"/>
            <w:hideMark/>
          </w:tcPr>
          <w:p w14:paraId="17E15A7E" w14:textId="420122F1"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Utredningen om genomförande av ändringar i utstationeringsdirektivet </w:t>
            </w:r>
            <w:r w:rsidR="007C1416">
              <w:rPr>
                <w:rFonts w:ascii="Arial" w:eastAsia="Times New Roman" w:hAnsi="Arial" w:cs="Arial"/>
                <w:sz w:val="14"/>
                <w:szCs w:val="14"/>
                <w:lang w:eastAsia="sv-SE"/>
              </w:rPr>
              <w:br/>
            </w:r>
            <w:r w:rsidRPr="00DD41FC">
              <w:rPr>
                <w:rFonts w:ascii="Arial" w:eastAsia="Times New Roman" w:hAnsi="Arial" w:cs="Arial"/>
                <w:sz w:val="14"/>
                <w:szCs w:val="14"/>
                <w:lang w:eastAsia="sv-SE"/>
              </w:rPr>
              <w:t>(A 2018:03)</w:t>
            </w:r>
          </w:p>
        </w:tc>
        <w:tc>
          <w:tcPr>
            <w:tcW w:w="1000" w:type="dxa"/>
            <w:tcBorders>
              <w:top w:val="nil"/>
              <w:left w:val="nil"/>
              <w:bottom w:val="nil"/>
              <w:right w:val="nil"/>
            </w:tcBorders>
            <w:shd w:val="clear" w:color="auto" w:fill="auto"/>
            <w:noWrap/>
            <w:vAlign w:val="bottom"/>
            <w:hideMark/>
          </w:tcPr>
          <w:p w14:paraId="3B5964FF"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999 </w:t>
            </w:r>
          </w:p>
        </w:tc>
        <w:tc>
          <w:tcPr>
            <w:tcW w:w="820" w:type="dxa"/>
            <w:tcBorders>
              <w:top w:val="nil"/>
              <w:left w:val="nil"/>
              <w:bottom w:val="nil"/>
              <w:right w:val="nil"/>
            </w:tcBorders>
            <w:shd w:val="clear" w:color="auto" w:fill="auto"/>
            <w:noWrap/>
            <w:vAlign w:val="bottom"/>
            <w:hideMark/>
          </w:tcPr>
          <w:p w14:paraId="6F846094"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1 096 </w:t>
            </w:r>
          </w:p>
        </w:tc>
        <w:tc>
          <w:tcPr>
            <w:tcW w:w="940" w:type="dxa"/>
            <w:tcBorders>
              <w:top w:val="nil"/>
              <w:left w:val="nil"/>
              <w:bottom w:val="nil"/>
              <w:right w:val="nil"/>
            </w:tcBorders>
            <w:shd w:val="clear" w:color="auto" w:fill="auto"/>
            <w:noWrap/>
            <w:vAlign w:val="bottom"/>
            <w:hideMark/>
          </w:tcPr>
          <w:p w14:paraId="4479F4B8"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56 </w:t>
            </w:r>
          </w:p>
        </w:tc>
      </w:tr>
      <w:tr w:rsidR="00A23F7A" w:rsidRPr="00DD41FC" w14:paraId="736B774C" w14:textId="77777777" w:rsidTr="00B5765E">
        <w:trPr>
          <w:trHeight w:val="180"/>
        </w:trPr>
        <w:tc>
          <w:tcPr>
            <w:tcW w:w="5160" w:type="dxa"/>
            <w:tcBorders>
              <w:top w:val="nil"/>
              <w:left w:val="nil"/>
              <w:bottom w:val="nil"/>
              <w:right w:val="nil"/>
            </w:tcBorders>
            <w:shd w:val="clear" w:color="auto" w:fill="auto"/>
            <w:noWrap/>
            <w:vAlign w:val="bottom"/>
            <w:hideMark/>
          </w:tcPr>
          <w:p w14:paraId="4F55F72E"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Utformning av etableringsjobb (A 2018: B)</w:t>
            </w:r>
          </w:p>
        </w:tc>
        <w:tc>
          <w:tcPr>
            <w:tcW w:w="1000" w:type="dxa"/>
            <w:tcBorders>
              <w:top w:val="nil"/>
              <w:left w:val="nil"/>
              <w:bottom w:val="nil"/>
              <w:right w:val="nil"/>
            </w:tcBorders>
            <w:shd w:val="clear" w:color="auto" w:fill="auto"/>
            <w:noWrap/>
            <w:vAlign w:val="bottom"/>
            <w:hideMark/>
          </w:tcPr>
          <w:p w14:paraId="2FF880E5"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818 </w:t>
            </w:r>
          </w:p>
        </w:tc>
        <w:tc>
          <w:tcPr>
            <w:tcW w:w="820" w:type="dxa"/>
            <w:tcBorders>
              <w:top w:val="nil"/>
              <w:left w:val="nil"/>
              <w:bottom w:val="nil"/>
              <w:right w:val="nil"/>
            </w:tcBorders>
            <w:shd w:val="clear" w:color="auto" w:fill="auto"/>
            <w:noWrap/>
            <w:vAlign w:val="bottom"/>
            <w:hideMark/>
          </w:tcPr>
          <w:p w14:paraId="6B759B38"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2 043 </w:t>
            </w:r>
          </w:p>
        </w:tc>
        <w:tc>
          <w:tcPr>
            <w:tcW w:w="940" w:type="dxa"/>
            <w:tcBorders>
              <w:top w:val="nil"/>
              <w:left w:val="nil"/>
              <w:bottom w:val="nil"/>
              <w:right w:val="nil"/>
            </w:tcBorders>
            <w:shd w:val="clear" w:color="auto" w:fill="auto"/>
            <w:noWrap/>
            <w:vAlign w:val="bottom"/>
            <w:hideMark/>
          </w:tcPr>
          <w:p w14:paraId="19D09EDE"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r>
      <w:tr w:rsidR="00A23F7A" w:rsidRPr="00DD41FC" w14:paraId="25B8737E" w14:textId="77777777" w:rsidTr="00B5765E">
        <w:trPr>
          <w:trHeight w:val="180"/>
        </w:trPr>
        <w:tc>
          <w:tcPr>
            <w:tcW w:w="5160" w:type="dxa"/>
            <w:tcBorders>
              <w:top w:val="nil"/>
              <w:left w:val="nil"/>
              <w:bottom w:val="nil"/>
              <w:right w:val="nil"/>
            </w:tcBorders>
            <w:shd w:val="clear" w:color="auto" w:fill="auto"/>
            <w:noWrap/>
            <w:vAlign w:val="bottom"/>
            <w:hideMark/>
          </w:tcPr>
          <w:p w14:paraId="7CCC97D7"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Uppdrag att utforma en vägledning</w:t>
            </w:r>
          </w:p>
        </w:tc>
        <w:tc>
          <w:tcPr>
            <w:tcW w:w="1000" w:type="dxa"/>
            <w:tcBorders>
              <w:top w:val="nil"/>
              <w:left w:val="nil"/>
              <w:bottom w:val="nil"/>
              <w:right w:val="nil"/>
            </w:tcBorders>
            <w:shd w:val="clear" w:color="auto" w:fill="auto"/>
            <w:noWrap/>
            <w:vAlign w:val="bottom"/>
            <w:hideMark/>
          </w:tcPr>
          <w:p w14:paraId="4FEA0F69"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14:paraId="615E162B"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w:t>
            </w:r>
          </w:p>
        </w:tc>
        <w:tc>
          <w:tcPr>
            <w:tcW w:w="940" w:type="dxa"/>
            <w:tcBorders>
              <w:top w:val="nil"/>
              <w:left w:val="nil"/>
              <w:bottom w:val="nil"/>
              <w:right w:val="nil"/>
            </w:tcBorders>
            <w:shd w:val="clear" w:color="auto" w:fill="auto"/>
            <w:noWrap/>
            <w:vAlign w:val="bottom"/>
            <w:hideMark/>
          </w:tcPr>
          <w:p w14:paraId="71856674"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w:t>
            </w:r>
          </w:p>
        </w:tc>
      </w:tr>
      <w:tr w:rsidR="00A23F7A" w:rsidRPr="00DD41FC" w14:paraId="56D467E9" w14:textId="77777777" w:rsidTr="00B5765E">
        <w:trPr>
          <w:trHeight w:val="180"/>
        </w:trPr>
        <w:tc>
          <w:tcPr>
            <w:tcW w:w="5160" w:type="dxa"/>
            <w:tcBorders>
              <w:top w:val="nil"/>
              <w:left w:val="nil"/>
              <w:bottom w:val="nil"/>
              <w:right w:val="nil"/>
            </w:tcBorders>
            <w:shd w:val="clear" w:color="auto" w:fill="auto"/>
            <w:noWrap/>
            <w:vAlign w:val="bottom"/>
            <w:hideMark/>
          </w:tcPr>
          <w:p w14:paraId="30336C49"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för hur barnkonventionen kan tolkas och tillämpas (S 2018:D) utfall S-</w:t>
            </w:r>
            <w:proofErr w:type="spellStart"/>
            <w:r w:rsidRPr="00DD41FC">
              <w:rPr>
                <w:rFonts w:ascii="Arial" w:eastAsia="Times New Roman" w:hAnsi="Arial" w:cs="Arial"/>
                <w:sz w:val="14"/>
                <w:szCs w:val="14"/>
                <w:lang w:eastAsia="sv-SE"/>
              </w:rPr>
              <w:t>dep</w:t>
            </w:r>
            <w:proofErr w:type="spellEnd"/>
          </w:p>
        </w:tc>
        <w:tc>
          <w:tcPr>
            <w:tcW w:w="1000" w:type="dxa"/>
            <w:tcBorders>
              <w:top w:val="nil"/>
              <w:left w:val="nil"/>
              <w:bottom w:val="nil"/>
              <w:right w:val="nil"/>
            </w:tcBorders>
            <w:shd w:val="clear" w:color="auto" w:fill="auto"/>
            <w:noWrap/>
            <w:vAlign w:val="bottom"/>
            <w:hideMark/>
          </w:tcPr>
          <w:p w14:paraId="3FCDF93F"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1 062 </w:t>
            </w:r>
          </w:p>
        </w:tc>
        <w:tc>
          <w:tcPr>
            <w:tcW w:w="820" w:type="dxa"/>
            <w:tcBorders>
              <w:top w:val="nil"/>
              <w:left w:val="nil"/>
              <w:bottom w:val="nil"/>
              <w:right w:val="nil"/>
            </w:tcBorders>
            <w:shd w:val="clear" w:color="auto" w:fill="auto"/>
            <w:noWrap/>
            <w:vAlign w:val="bottom"/>
            <w:hideMark/>
          </w:tcPr>
          <w:p w14:paraId="5BDFBFB9"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445 </w:t>
            </w:r>
          </w:p>
        </w:tc>
        <w:tc>
          <w:tcPr>
            <w:tcW w:w="940" w:type="dxa"/>
            <w:tcBorders>
              <w:top w:val="nil"/>
              <w:left w:val="nil"/>
              <w:bottom w:val="nil"/>
              <w:right w:val="nil"/>
            </w:tcBorders>
            <w:shd w:val="clear" w:color="auto" w:fill="auto"/>
            <w:noWrap/>
            <w:vAlign w:val="bottom"/>
            <w:hideMark/>
          </w:tcPr>
          <w:p w14:paraId="31CB143E"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r>
      <w:tr w:rsidR="00A23F7A" w:rsidRPr="00DD41FC" w14:paraId="167B0D68" w14:textId="77777777" w:rsidTr="00B5765E">
        <w:trPr>
          <w:trHeight w:val="180"/>
        </w:trPr>
        <w:tc>
          <w:tcPr>
            <w:tcW w:w="5160" w:type="dxa"/>
            <w:tcBorders>
              <w:top w:val="nil"/>
              <w:left w:val="nil"/>
              <w:bottom w:val="nil"/>
              <w:right w:val="nil"/>
            </w:tcBorders>
            <w:shd w:val="clear" w:color="auto" w:fill="auto"/>
            <w:noWrap/>
            <w:vAlign w:val="bottom"/>
            <w:hideMark/>
          </w:tcPr>
          <w:p w14:paraId="2DA34A3C"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Uppdrag att utforma en vägledning för</w:t>
            </w:r>
          </w:p>
        </w:tc>
        <w:tc>
          <w:tcPr>
            <w:tcW w:w="1000" w:type="dxa"/>
            <w:tcBorders>
              <w:top w:val="nil"/>
              <w:left w:val="nil"/>
              <w:bottom w:val="nil"/>
              <w:right w:val="nil"/>
            </w:tcBorders>
            <w:shd w:val="clear" w:color="auto" w:fill="auto"/>
            <w:noWrap/>
            <w:vAlign w:val="bottom"/>
            <w:hideMark/>
          </w:tcPr>
          <w:p w14:paraId="6C63AB8C"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14:paraId="46B90C33"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w:t>
            </w:r>
          </w:p>
        </w:tc>
        <w:tc>
          <w:tcPr>
            <w:tcW w:w="940" w:type="dxa"/>
            <w:tcBorders>
              <w:top w:val="nil"/>
              <w:left w:val="nil"/>
              <w:bottom w:val="nil"/>
              <w:right w:val="nil"/>
            </w:tcBorders>
            <w:shd w:val="clear" w:color="auto" w:fill="auto"/>
            <w:noWrap/>
            <w:vAlign w:val="bottom"/>
            <w:hideMark/>
          </w:tcPr>
          <w:p w14:paraId="4415E18F"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w:t>
            </w:r>
          </w:p>
        </w:tc>
      </w:tr>
      <w:tr w:rsidR="00A23F7A" w:rsidRPr="00DD41FC" w14:paraId="15FFCA42" w14:textId="77777777" w:rsidTr="00B5765E">
        <w:trPr>
          <w:trHeight w:val="180"/>
        </w:trPr>
        <w:tc>
          <w:tcPr>
            <w:tcW w:w="5160" w:type="dxa"/>
            <w:tcBorders>
              <w:top w:val="nil"/>
              <w:left w:val="nil"/>
              <w:bottom w:val="nil"/>
              <w:right w:val="nil"/>
            </w:tcBorders>
            <w:shd w:val="clear" w:color="auto" w:fill="auto"/>
            <w:noWrap/>
            <w:vAlign w:val="bottom"/>
            <w:hideMark/>
          </w:tcPr>
          <w:p w14:paraId="09BE1C30"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hur barnkonventionen tolkas och tillämpas (A 2018:D) utfall A-</w:t>
            </w:r>
            <w:proofErr w:type="spellStart"/>
            <w:r w:rsidRPr="00DD41FC">
              <w:rPr>
                <w:rFonts w:ascii="Arial" w:eastAsia="Times New Roman" w:hAnsi="Arial" w:cs="Arial"/>
                <w:sz w:val="14"/>
                <w:szCs w:val="14"/>
                <w:lang w:eastAsia="sv-SE"/>
              </w:rPr>
              <w:t>dep</w:t>
            </w:r>
            <w:proofErr w:type="spellEnd"/>
          </w:p>
        </w:tc>
        <w:tc>
          <w:tcPr>
            <w:tcW w:w="1000" w:type="dxa"/>
            <w:tcBorders>
              <w:top w:val="nil"/>
              <w:left w:val="nil"/>
              <w:bottom w:val="nil"/>
              <w:right w:val="nil"/>
            </w:tcBorders>
            <w:shd w:val="clear" w:color="auto" w:fill="auto"/>
            <w:noWrap/>
            <w:vAlign w:val="bottom"/>
            <w:hideMark/>
          </w:tcPr>
          <w:p w14:paraId="5D4C02E6"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14:paraId="48182ADD"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394 </w:t>
            </w:r>
          </w:p>
        </w:tc>
        <w:tc>
          <w:tcPr>
            <w:tcW w:w="940" w:type="dxa"/>
            <w:tcBorders>
              <w:top w:val="nil"/>
              <w:left w:val="nil"/>
              <w:bottom w:val="nil"/>
              <w:right w:val="nil"/>
            </w:tcBorders>
            <w:shd w:val="clear" w:color="auto" w:fill="auto"/>
            <w:noWrap/>
            <w:vAlign w:val="bottom"/>
            <w:hideMark/>
          </w:tcPr>
          <w:p w14:paraId="62313D0B"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r>
      <w:tr w:rsidR="00A23F7A" w:rsidRPr="00DD41FC" w14:paraId="34A4FB78" w14:textId="77777777" w:rsidTr="00B5765E">
        <w:trPr>
          <w:trHeight w:val="180"/>
        </w:trPr>
        <w:tc>
          <w:tcPr>
            <w:tcW w:w="5160" w:type="dxa"/>
            <w:tcBorders>
              <w:top w:val="nil"/>
              <w:left w:val="nil"/>
              <w:bottom w:val="nil"/>
              <w:right w:val="nil"/>
            </w:tcBorders>
            <w:shd w:val="clear" w:color="auto" w:fill="auto"/>
            <w:noWrap/>
            <w:vAlign w:val="bottom"/>
            <w:hideMark/>
          </w:tcPr>
          <w:p w14:paraId="10FEF1BD" w14:textId="77777777" w:rsidR="00A23F7A" w:rsidRPr="00DD41FC" w:rsidRDefault="00A23F7A" w:rsidP="00B5765E">
            <w:pPr>
              <w:jc w:val="right"/>
              <w:rPr>
                <w:rFonts w:ascii="Arial" w:eastAsia="Times New Roman" w:hAnsi="Arial" w:cs="Arial"/>
                <w:sz w:val="14"/>
                <w:szCs w:val="14"/>
                <w:lang w:eastAsia="sv-SE"/>
              </w:rPr>
            </w:pPr>
          </w:p>
        </w:tc>
        <w:tc>
          <w:tcPr>
            <w:tcW w:w="1000" w:type="dxa"/>
            <w:tcBorders>
              <w:top w:val="nil"/>
              <w:left w:val="nil"/>
              <w:bottom w:val="nil"/>
              <w:right w:val="nil"/>
            </w:tcBorders>
            <w:shd w:val="clear" w:color="auto" w:fill="auto"/>
            <w:noWrap/>
            <w:vAlign w:val="bottom"/>
            <w:hideMark/>
          </w:tcPr>
          <w:p w14:paraId="1F8C9623" w14:textId="77777777" w:rsidR="00A23F7A" w:rsidRPr="00DD41FC"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6F687236" w14:textId="77777777" w:rsidR="00A23F7A" w:rsidRPr="00DD41FC" w:rsidRDefault="00A23F7A" w:rsidP="00B5765E">
            <w:pPr>
              <w:jc w:val="right"/>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14F275FC" w14:textId="77777777" w:rsidR="00A23F7A" w:rsidRPr="00DD41FC" w:rsidRDefault="00A23F7A" w:rsidP="00B5765E">
            <w:pPr>
              <w:rPr>
                <w:rFonts w:eastAsia="Times New Roman" w:cs="Times New Roman"/>
                <w:lang w:eastAsia="sv-SE"/>
              </w:rPr>
            </w:pPr>
          </w:p>
        </w:tc>
      </w:tr>
      <w:tr w:rsidR="00A23F7A" w:rsidRPr="00DD41FC" w14:paraId="5CB3BFFF" w14:textId="77777777" w:rsidTr="00B5765E">
        <w:trPr>
          <w:trHeight w:val="180"/>
        </w:trPr>
        <w:tc>
          <w:tcPr>
            <w:tcW w:w="5160" w:type="dxa"/>
            <w:tcBorders>
              <w:top w:val="nil"/>
              <w:left w:val="nil"/>
              <w:bottom w:val="nil"/>
              <w:right w:val="nil"/>
            </w:tcBorders>
            <w:shd w:val="clear" w:color="auto" w:fill="auto"/>
            <w:noWrap/>
            <w:vAlign w:val="bottom"/>
            <w:hideMark/>
          </w:tcPr>
          <w:p w14:paraId="385009E7"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Summa</w:t>
            </w:r>
          </w:p>
        </w:tc>
        <w:tc>
          <w:tcPr>
            <w:tcW w:w="1000" w:type="dxa"/>
            <w:tcBorders>
              <w:top w:val="nil"/>
              <w:left w:val="nil"/>
              <w:bottom w:val="nil"/>
              <w:right w:val="nil"/>
            </w:tcBorders>
            <w:shd w:val="clear" w:color="auto" w:fill="auto"/>
            <w:noWrap/>
            <w:vAlign w:val="bottom"/>
            <w:hideMark/>
          </w:tcPr>
          <w:p w14:paraId="7198BE8D"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23 592 </w:t>
            </w:r>
          </w:p>
        </w:tc>
        <w:tc>
          <w:tcPr>
            <w:tcW w:w="820" w:type="dxa"/>
            <w:tcBorders>
              <w:top w:val="nil"/>
              <w:left w:val="nil"/>
              <w:bottom w:val="nil"/>
              <w:right w:val="nil"/>
            </w:tcBorders>
            <w:shd w:val="clear" w:color="auto" w:fill="auto"/>
            <w:noWrap/>
            <w:vAlign w:val="bottom"/>
            <w:hideMark/>
          </w:tcPr>
          <w:p w14:paraId="0BD32D0C"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5 502 </w:t>
            </w:r>
          </w:p>
        </w:tc>
        <w:tc>
          <w:tcPr>
            <w:tcW w:w="940" w:type="dxa"/>
            <w:tcBorders>
              <w:top w:val="nil"/>
              <w:left w:val="nil"/>
              <w:bottom w:val="nil"/>
              <w:right w:val="nil"/>
            </w:tcBorders>
            <w:shd w:val="clear" w:color="auto" w:fill="auto"/>
            <w:noWrap/>
            <w:vAlign w:val="bottom"/>
            <w:hideMark/>
          </w:tcPr>
          <w:p w14:paraId="3F73E8B8"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152 </w:t>
            </w:r>
          </w:p>
        </w:tc>
      </w:tr>
      <w:tr w:rsidR="00A23F7A" w:rsidRPr="00DD41FC" w14:paraId="1AAE35E4" w14:textId="77777777" w:rsidTr="00B5765E">
        <w:trPr>
          <w:trHeight w:val="180"/>
        </w:trPr>
        <w:tc>
          <w:tcPr>
            <w:tcW w:w="5160" w:type="dxa"/>
            <w:tcBorders>
              <w:top w:val="nil"/>
              <w:left w:val="nil"/>
              <w:bottom w:val="nil"/>
              <w:right w:val="nil"/>
            </w:tcBorders>
            <w:shd w:val="clear" w:color="auto" w:fill="auto"/>
            <w:noWrap/>
            <w:vAlign w:val="bottom"/>
            <w:hideMark/>
          </w:tcPr>
          <w:p w14:paraId="76D97BB7" w14:textId="77777777" w:rsidR="00A23F7A" w:rsidRPr="00DD41FC" w:rsidRDefault="00A23F7A" w:rsidP="00B5765E">
            <w:pPr>
              <w:jc w:val="right"/>
              <w:rPr>
                <w:rFonts w:ascii="Arial" w:eastAsia="Times New Roman" w:hAnsi="Arial" w:cs="Arial"/>
                <w:b/>
                <w:bCs/>
                <w:sz w:val="14"/>
                <w:szCs w:val="14"/>
                <w:lang w:eastAsia="sv-SE"/>
              </w:rPr>
            </w:pPr>
          </w:p>
        </w:tc>
        <w:tc>
          <w:tcPr>
            <w:tcW w:w="1000" w:type="dxa"/>
            <w:tcBorders>
              <w:top w:val="nil"/>
              <w:left w:val="nil"/>
              <w:bottom w:val="nil"/>
              <w:right w:val="nil"/>
            </w:tcBorders>
            <w:shd w:val="clear" w:color="auto" w:fill="auto"/>
            <w:noWrap/>
            <w:vAlign w:val="bottom"/>
            <w:hideMark/>
          </w:tcPr>
          <w:p w14:paraId="106C12C5" w14:textId="77777777" w:rsidR="00A23F7A" w:rsidRPr="00DD41FC"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1D18C9A3" w14:textId="77777777" w:rsidR="00A23F7A" w:rsidRPr="00DD41FC" w:rsidRDefault="00A23F7A" w:rsidP="00B5765E">
            <w:pPr>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5AFC4349" w14:textId="77777777" w:rsidR="00A23F7A" w:rsidRPr="00DD41FC" w:rsidRDefault="00A23F7A" w:rsidP="00B5765E">
            <w:pPr>
              <w:rPr>
                <w:rFonts w:eastAsia="Times New Roman" w:cs="Times New Roman"/>
                <w:lang w:eastAsia="sv-SE"/>
              </w:rPr>
            </w:pPr>
          </w:p>
        </w:tc>
      </w:tr>
      <w:tr w:rsidR="00A23F7A" w:rsidRPr="00DD41FC" w14:paraId="770C038A" w14:textId="77777777" w:rsidTr="00B5765E">
        <w:trPr>
          <w:trHeight w:val="180"/>
        </w:trPr>
        <w:tc>
          <w:tcPr>
            <w:tcW w:w="5160" w:type="dxa"/>
            <w:tcBorders>
              <w:top w:val="nil"/>
              <w:left w:val="nil"/>
              <w:bottom w:val="nil"/>
              <w:right w:val="nil"/>
            </w:tcBorders>
            <w:shd w:val="clear" w:color="auto" w:fill="auto"/>
            <w:noWrap/>
            <w:vAlign w:val="bottom"/>
            <w:hideMark/>
          </w:tcPr>
          <w:p w14:paraId="285634A9" w14:textId="77777777" w:rsidR="00A23F7A" w:rsidRPr="00DD41FC" w:rsidRDefault="00A23F7A" w:rsidP="00B5765E">
            <w:pPr>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Kommittéer som fortsätter sin verksamhet </w:t>
            </w:r>
          </w:p>
        </w:tc>
        <w:tc>
          <w:tcPr>
            <w:tcW w:w="1000" w:type="dxa"/>
            <w:tcBorders>
              <w:top w:val="nil"/>
              <w:left w:val="nil"/>
              <w:bottom w:val="nil"/>
              <w:right w:val="nil"/>
            </w:tcBorders>
            <w:shd w:val="clear" w:color="auto" w:fill="auto"/>
            <w:noWrap/>
            <w:vAlign w:val="bottom"/>
            <w:hideMark/>
          </w:tcPr>
          <w:p w14:paraId="0E2F0027" w14:textId="77777777" w:rsidR="00A23F7A" w:rsidRPr="00DD41FC" w:rsidRDefault="00A23F7A" w:rsidP="00B5765E">
            <w:pPr>
              <w:rPr>
                <w:rFonts w:ascii="Arial" w:eastAsia="Times New Roman" w:hAnsi="Arial" w:cs="Arial"/>
                <w:b/>
                <w:bCs/>
                <w:sz w:val="14"/>
                <w:szCs w:val="14"/>
                <w:lang w:eastAsia="sv-SE"/>
              </w:rPr>
            </w:pPr>
          </w:p>
        </w:tc>
        <w:tc>
          <w:tcPr>
            <w:tcW w:w="820" w:type="dxa"/>
            <w:tcBorders>
              <w:top w:val="nil"/>
              <w:left w:val="nil"/>
              <w:bottom w:val="nil"/>
              <w:right w:val="nil"/>
            </w:tcBorders>
            <w:shd w:val="clear" w:color="auto" w:fill="auto"/>
            <w:noWrap/>
            <w:vAlign w:val="bottom"/>
            <w:hideMark/>
          </w:tcPr>
          <w:p w14:paraId="3C2599F5" w14:textId="77777777" w:rsidR="00A23F7A" w:rsidRPr="00DD41FC" w:rsidRDefault="00A23F7A" w:rsidP="00B5765E">
            <w:pPr>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099011EA" w14:textId="77777777" w:rsidR="00A23F7A" w:rsidRPr="00DD41FC" w:rsidRDefault="00A23F7A" w:rsidP="00B5765E">
            <w:pPr>
              <w:rPr>
                <w:rFonts w:eastAsia="Times New Roman" w:cs="Times New Roman"/>
                <w:lang w:eastAsia="sv-SE"/>
              </w:rPr>
            </w:pPr>
          </w:p>
        </w:tc>
      </w:tr>
      <w:tr w:rsidR="00A23F7A" w:rsidRPr="00DD41FC" w14:paraId="229AE189" w14:textId="77777777" w:rsidTr="00B5765E">
        <w:trPr>
          <w:trHeight w:val="180"/>
        </w:trPr>
        <w:tc>
          <w:tcPr>
            <w:tcW w:w="5160" w:type="dxa"/>
            <w:tcBorders>
              <w:top w:val="nil"/>
              <w:left w:val="nil"/>
              <w:bottom w:val="nil"/>
              <w:right w:val="nil"/>
            </w:tcBorders>
            <w:shd w:val="clear" w:color="auto" w:fill="auto"/>
            <w:noWrap/>
            <w:vAlign w:val="bottom"/>
            <w:hideMark/>
          </w:tcPr>
          <w:p w14:paraId="22F0B48E" w14:textId="77777777" w:rsidR="00A23F7A" w:rsidRPr="00DD41FC" w:rsidRDefault="00A23F7A" w:rsidP="00B5765E">
            <w:pPr>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efter den 1 januari 2020</w:t>
            </w:r>
          </w:p>
        </w:tc>
        <w:tc>
          <w:tcPr>
            <w:tcW w:w="1000" w:type="dxa"/>
            <w:tcBorders>
              <w:top w:val="nil"/>
              <w:left w:val="nil"/>
              <w:bottom w:val="nil"/>
              <w:right w:val="nil"/>
            </w:tcBorders>
            <w:shd w:val="clear" w:color="auto" w:fill="auto"/>
            <w:noWrap/>
            <w:vAlign w:val="bottom"/>
            <w:hideMark/>
          </w:tcPr>
          <w:p w14:paraId="074B62F6" w14:textId="77777777" w:rsidR="00A23F7A" w:rsidRPr="00DD41FC" w:rsidRDefault="00A23F7A" w:rsidP="00B5765E">
            <w:pPr>
              <w:rPr>
                <w:rFonts w:ascii="Arial" w:eastAsia="Times New Roman" w:hAnsi="Arial" w:cs="Arial"/>
                <w:b/>
                <w:bCs/>
                <w:sz w:val="14"/>
                <w:szCs w:val="14"/>
                <w:lang w:eastAsia="sv-SE"/>
              </w:rPr>
            </w:pPr>
          </w:p>
        </w:tc>
        <w:tc>
          <w:tcPr>
            <w:tcW w:w="820" w:type="dxa"/>
            <w:tcBorders>
              <w:top w:val="nil"/>
              <w:left w:val="nil"/>
              <w:bottom w:val="nil"/>
              <w:right w:val="nil"/>
            </w:tcBorders>
            <w:shd w:val="clear" w:color="auto" w:fill="auto"/>
            <w:noWrap/>
            <w:vAlign w:val="bottom"/>
            <w:hideMark/>
          </w:tcPr>
          <w:p w14:paraId="722033C2" w14:textId="77777777" w:rsidR="00A23F7A" w:rsidRPr="00DD41FC" w:rsidRDefault="00A23F7A" w:rsidP="00B5765E">
            <w:pPr>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586E82C0" w14:textId="77777777" w:rsidR="00A23F7A" w:rsidRPr="00DD41FC" w:rsidRDefault="00A23F7A" w:rsidP="00B5765E">
            <w:pPr>
              <w:rPr>
                <w:rFonts w:eastAsia="Times New Roman" w:cs="Times New Roman"/>
                <w:lang w:eastAsia="sv-SE"/>
              </w:rPr>
            </w:pPr>
          </w:p>
        </w:tc>
      </w:tr>
      <w:tr w:rsidR="00A23F7A" w:rsidRPr="00DD41FC" w14:paraId="547BFDE1" w14:textId="77777777" w:rsidTr="00B5765E">
        <w:trPr>
          <w:trHeight w:val="180"/>
        </w:trPr>
        <w:tc>
          <w:tcPr>
            <w:tcW w:w="5160" w:type="dxa"/>
            <w:tcBorders>
              <w:top w:val="nil"/>
              <w:left w:val="nil"/>
              <w:bottom w:val="nil"/>
              <w:right w:val="nil"/>
            </w:tcBorders>
            <w:shd w:val="clear" w:color="auto" w:fill="auto"/>
            <w:noWrap/>
            <w:vAlign w:val="bottom"/>
            <w:hideMark/>
          </w:tcPr>
          <w:p w14:paraId="2ACAF9D2" w14:textId="77777777" w:rsidR="00A23F7A" w:rsidRPr="00DD41FC"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47DEB7D8" w14:textId="77777777" w:rsidR="00A23F7A" w:rsidRPr="00DD41FC"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463FA90B" w14:textId="77777777" w:rsidR="00A23F7A" w:rsidRPr="00DD41FC" w:rsidRDefault="00A23F7A" w:rsidP="00B5765E">
            <w:pPr>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1344E117" w14:textId="77777777" w:rsidR="00A23F7A" w:rsidRPr="00DD41FC" w:rsidRDefault="00A23F7A" w:rsidP="00B5765E">
            <w:pPr>
              <w:rPr>
                <w:rFonts w:eastAsia="Times New Roman" w:cs="Times New Roman"/>
                <w:lang w:eastAsia="sv-SE"/>
              </w:rPr>
            </w:pPr>
          </w:p>
        </w:tc>
      </w:tr>
      <w:tr w:rsidR="00A23F7A" w:rsidRPr="00DD41FC" w14:paraId="689BB96B" w14:textId="77777777" w:rsidTr="00B5765E">
        <w:trPr>
          <w:trHeight w:val="180"/>
        </w:trPr>
        <w:tc>
          <w:tcPr>
            <w:tcW w:w="5160" w:type="dxa"/>
            <w:tcBorders>
              <w:top w:val="nil"/>
              <w:left w:val="nil"/>
              <w:bottom w:val="nil"/>
              <w:right w:val="nil"/>
            </w:tcBorders>
            <w:shd w:val="clear" w:color="auto" w:fill="auto"/>
            <w:noWrap/>
            <w:vAlign w:val="bottom"/>
            <w:hideMark/>
          </w:tcPr>
          <w:p w14:paraId="33C7885D"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Delegationen för unga till arbete (A 2014:06)</w:t>
            </w:r>
          </w:p>
        </w:tc>
        <w:tc>
          <w:tcPr>
            <w:tcW w:w="1000" w:type="dxa"/>
            <w:tcBorders>
              <w:top w:val="nil"/>
              <w:left w:val="nil"/>
              <w:bottom w:val="nil"/>
              <w:right w:val="nil"/>
            </w:tcBorders>
            <w:shd w:val="clear" w:color="auto" w:fill="auto"/>
            <w:noWrap/>
            <w:vAlign w:val="bottom"/>
            <w:hideMark/>
          </w:tcPr>
          <w:p w14:paraId="08C739A5"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27 980 </w:t>
            </w:r>
          </w:p>
        </w:tc>
        <w:tc>
          <w:tcPr>
            <w:tcW w:w="820" w:type="dxa"/>
            <w:tcBorders>
              <w:top w:val="nil"/>
              <w:left w:val="nil"/>
              <w:bottom w:val="nil"/>
              <w:right w:val="nil"/>
            </w:tcBorders>
            <w:shd w:val="clear" w:color="auto" w:fill="auto"/>
            <w:noWrap/>
            <w:vAlign w:val="bottom"/>
            <w:hideMark/>
          </w:tcPr>
          <w:p w14:paraId="5DFB2AF5"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7 693 </w:t>
            </w:r>
          </w:p>
        </w:tc>
        <w:tc>
          <w:tcPr>
            <w:tcW w:w="940" w:type="dxa"/>
            <w:tcBorders>
              <w:top w:val="nil"/>
              <w:left w:val="nil"/>
              <w:bottom w:val="nil"/>
              <w:right w:val="nil"/>
            </w:tcBorders>
            <w:shd w:val="clear" w:color="auto" w:fill="auto"/>
            <w:noWrap/>
            <w:vAlign w:val="bottom"/>
            <w:hideMark/>
          </w:tcPr>
          <w:p w14:paraId="07ABE5CE"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r>
      <w:tr w:rsidR="00A23F7A" w:rsidRPr="00DD41FC" w14:paraId="54A4066B" w14:textId="77777777" w:rsidTr="00B5765E">
        <w:trPr>
          <w:trHeight w:val="180"/>
        </w:trPr>
        <w:tc>
          <w:tcPr>
            <w:tcW w:w="5160" w:type="dxa"/>
            <w:tcBorders>
              <w:top w:val="nil"/>
              <w:left w:val="nil"/>
              <w:bottom w:val="nil"/>
              <w:right w:val="nil"/>
            </w:tcBorders>
            <w:shd w:val="clear" w:color="auto" w:fill="auto"/>
            <w:noWrap/>
            <w:vAlign w:val="bottom"/>
            <w:hideMark/>
          </w:tcPr>
          <w:p w14:paraId="392536CE"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Utredningen om en ny arbetslöshetsförsäkring (A 2018:01)</w:t>
            </w:r>
          </w:p>
        </w:tc>
        <w:tc>
          <w:tcPr>
            <w:tcW w:w="1000" w:type="dxa"/>
            <w:tcBorders>
              <w:top w:val="nil"/>
              <w:left w:val="nil"/>
              <w:bottom w:val="nil"/>
              <w:right w:val="nil"/>
            </w:tcBorders>
            <w:shd w:val="clear" w:color="auto" w:fill="auto"/>
            <w:noWrap/>
            <w:vAlign w:val="bottom"/>
            <w:hideMark/>
          </w:tcPr>
          <w:p w14:paraId="63B45D1E"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2 109 </w:t>
            </w:r>
          </w:p>
        </w:tc>
        <w:tc>
          <w:tcPr>
            <w:tcW w:w="820" w:type="dxa"/>
            <w:tcBorders>
              <w:top w:val="nil"/>
              <w:left w:val="nil"/>
              <w:bottom w:val="nil"/>
              <w:right w:val="nil"/>
            </w:tcBorders>
            <w:shd w:val="clear" w:color="auto" w:fill="auto"/>
            <w:noWrap/>
            <w:vAlign w:val="bottom"/>
            <w:hideMark/>
          </w:tcPr>
          <w:p w14:paraId="19653166"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3 477 </w:t>
            </w:r>
          </w:p>
        </w:tc>
        <w:tc>
          <w:tcPr>
            <w:tcW w:w="940" w:type="dxa"/>
            <w:tcBorders>
              <w:top w:val="nil"/>
              <w:left w:val="nil"/>
              <w:bottom w:val="nil"/>
              <w:right w:val="nil"/>
            </w:tcBorders>
            <w:shd w:val="clear" w:color="auto" w:fill="auto"/>
            <w:noWrap/>
            <w:vAlign w:val="bottom"/>
            <w:hideMark/>
          </w:tcPr>
          <w:p w14:paraId="5A24E64D"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131 </w:t>
            </w:r>
          </w:p>
        </w:tc>
      </w:tr>
      <w:tr w:rsidR="00A23F7A" w:rsidRPr="00DD41FC" w14:paraId="0FF171D7" w14:textId="77777777" w:rsidTr="00B5765E">
        <w:trPr>
          <w:trHeight w:val="180"/>
        </w:trPr>
        <w:tc>
          <w:tcPr>
            <w:tcW w:w="5160" w:type="dxa"/>
            <w:tcBorders>
              <w:top w:val="nil"/>
              <w:left w:val="nil"/>
              <w:bottom w:val="nil"/>
              <w:right w:val="nil"/>
            </w:tcBorders>
            <w:shd w:val="clear" w:color="auto" w:fill="auto"/>
            <w:noWrap/>
            <w:vAlign w:val="bottom"/>
            <w:hideMark/>
          </w:tcPr>
          <w:p w14:paraId="339706AC"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Barnkonventionsutredningen (S 2018:03) utfall S-</w:t>
            </w:r>
            <w:proofErr w:type="spellStart"/>
            <w:r w:rsidRPr="00DD41FC">
              <w:rPr>
                <w:rFonts w:ascii="Arial" w:eastAsia="Times New Roman" w:hAnsi="Arial" w:cs="Arial"/>
                <w:sz w:val="14"/>
                <w:szCs w:val="14"/>
                <w:lang w:eastAsia="sv-SE"/>
              </w:rPr>
              <w:t>dep</w:t>
            </w:r>
            <w:proofErr w:type="spellEnd"/>
          </w:p>
        </w:tc>
        <w:tc>
          <w:tcPr>
            <w:tcW w:w="1000" w:type="dxa"/>
            <w:tcBorders>
              <w:top w:val="nil"/>
              <w:left w:val="nil"/>
              <w:bottom w:val="nil"/>
              <w:right w:val="nil"/>
            </w:tcBorders>
            <w:shd w:val="clear" w:color="auto" w:fill="auto"/>
            <w:noWrap/>
            <w:vAlign w:val="bottom"/>
            <w:hideMark/>
          </w:tcPr>
          <w:p w14:paraId="43E7B91E"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2 059 </w:t>
            </w:r>
          </w:p>
        </w:tc>
        <w:tc>
          <w:tcPr>
            <w:tcW w:w="820" w:type="dxa"/>
            <w:tcBorders>
              <w:top w:val="nil"/>
              <w:left w:val="nil"/>
              <w:bottom w:val="nil"/>
              <w:right w:val="nil"/>
            </w:tcBorders>
            <w:shd w:val="clear" w:color="auto" w:fill="auto"/>
            <w:noWrap/>
            <w:vAlign w:val="bottom"/>
            <w:hideMark/>
          </w:tcPr>
          <w:p w14:paraId="2BB59C6D"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742 </w:t>
            </w:r>
          </w:p>
        </w:tc>
        <w:tc>
          <w:tcPr>
            <w:tcW w:w="940" w:type="dxa"/>
            <w:tcBorders>
              <w:top w:val="nil"/>
              <w:left w:val="nil"/>
              <w:bottom w:val="nil"/>
              <w:right w:val="nil"/>
            </w:tcBorders>
            <w:shd w:val="clear" w:color="auto" w:fill="auto"/>
            <w:noWrap/>
            <w:vAlign w:val="bottom"/>
            <w:hideMark/>
          </w:tcPr>
          <w:p w14:paraId="713EC3FB"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46 </w:t>
            </w:r>
          </w:p>
        </w:tc>
      </w:tr>
      <w:tr w:rsidR="00A23F7A" w:rsidRPr="00DD41FC" w14:paraId="18B35D36" w14:textId="77777777" w:rsidTr="00B5765E">
        <w:trPr>
          <w:trHeight w:val="180"/>
        </w:trPr>
        <w:tc>
          <w:tcPr>
            <w:tcW w:w="5160" w:type="dxa"/>
            <w:tcBorders>
              <w:top w:val="nil"/>
              <w:left w:val="nil"/>
              <w:bottom w:val="nil"/>
              <w:right w:val="nil"/>
            </w:tcBorders>
            <w:shd w:val="clear" w:color="auto" w:fill="auto"/>
            <w:noWrap/>
            <w:vAlign w:val="bottom"/>
            <w:hideMark/>
          </w:tcPr>
          <w:p w14:paraId="3CA9101C" w14:textId="73379D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Lagstift</w:t>
            </w:r>
            <w:r w:rsidR="007C1416">
              <w:rPr>
                <w:rFonts w:ascii="Arial" w:eastAsia="Times New Roman" w:hAnsi="Arial" w:cs="Arial"/>
                <w:sz w:val="14"/>
                <w:szCs w:val="14"/>
                <w:lang w:eastAsia="sv-SE"/>
              </w:rPr>
              <w:t>ning</w:t>
            </w:r>
            <w:r w:rsidRPr="00DD41FC">
              <w:rPr>
                <w:rFonts w:ascii="Arial" w:eastAsia="Times New Roman" w:hAnsi="Arial" w:cs="Arial"/>
                <w:sz w:val="14"/>
                <w:szCs w:val="14"/>
                <w:lang w:eastAsia="sv-SE"/>
              </w:rPr>
              <w:t xml:space="preserve"> och praxis </w:t>
            </w:r>
            <w:r w:rsidR="007C1416" w:rsidRPr="00DD41FC">
              <w:rPr>
                <w:rFonts w:ascii="Arial" w:eastAsia="Times New Roman" w:hAnsi="Arial" w:cs="Arial"/>
                <w:sz w:val="14"/>
                <w:szCs w:val="14"/>
                <w:lang w:eastAsia="sv-SE"/>
              </w:rPr>
              <w:t>barnkonvention</w:t>
            </w:r>
            <w:r w:rsidRPr="00DD41FC">
              <w:rPr>
                <w:rFonts w:ascii="Arial" w:eastAsia="Times New Roman" w:hAnsi="Arial" w:cs="Arial"/>
                <w:sz w:val="14"/>
                <w:szCs w:val="14"/>
                <w:lang w:eastAsia="sv-SE"/>
              </w:rPr>
              <w:t xml:space="preserve"> (A 2018:03) utfall A-</w:t>
            </w:r>
            <w:proofErr w:type="spellStart"/>
            <w:r w:rsidRPr="00DD41FC">
              <w:rPr>
                <w:rFonts w:ascii="Arial" w:eastAsia="Times New Roman" w:hAnsi="Arial" w:cs="Arial"/>
                <w:sz w:val="14"/>
                <w:szCs w:val="14"/>
                <w:lang w:eastAsia="sv-SE"/>
              </w:rPr>
              <w:t>dep</w:t>
            </w:r>
            <w:proofErr w:type="spellEnd"/>
          </w:p>
        </w:tc>
        <w:tc>
          <w:tcPr>
            <w:tcW w:w="1000" w:type="dxa"/>
            <w:tcBorders>
              <w:top w:val="nil"/>
              <w:left w:val="nil"/>
              <w:bottom w:val="nil"/>
              <w:right w:val="nil"/>
            </w:tcBorders>
            <w:shd w:val="clear" w:color="auto" w:fill="auto"/>
            <w:noWrap/>
            <w:vAlign w:val="bottom"/>
            <w:hideMark/>
          </w:tcPr>
          <w:p w14:paraId="3CDBD531"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14:paraId="588E9C87"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2 205 </w:t>
            </w:r>
          </w:p>
        </w:tc>
        <w:tc>
          <w:tcPr>
            <w:tcW w:w="940" w:type="dxa"/>
            <w:tcBorders>
              <w:top w:val="nil"/>
              <w:left w:val="nil"/>
              <w:bottom w:val="nil"/>
              <w:right w:val="nil"/>
            </w:tcBorders>
            <w:shd w:val="clear" w:color="auto" w:fill="auto"/>
            <w:noWrap/>
            <w:vAlign w:val="bottom"/>
            <w:hideMark/>
          </w:tcPr>
          <w:p w14:paraId="7217DE2D"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79 </w:t>
            </w:r>
          </w:p>
        </w:tc>
      </w:tr>
      <w:tr w:rsidR="00A23F7A" w:rsidRPr="00DD41FC" w14:paraId="6D98D213" w14:textId="77777777" w:rsidTr="00B5765E">
        <w:trPr>
          <w:trHeight w:val="180"/>
        </w:trPr>
        <w:tc>
          <w:tcPr>
            <w:tcW w:w="5160" w:type="dxa"/>
            <w:tcBorders>
              <w:top w:val="nil"/>
              <w:left w:val="nil"/>
              <w:bottom w:val="nil"/>
              <w:right w:val="nil"/>
            </w:tcBorders>
            <w:shd w:val="clear" w:color="auto" w:fill="auto"/>
            <w:noWrap/>
            <w:vAlign w:val="bottom"/>
            <w:hideMark/>
          </w:tcPr>
          <w:p w14:paraId="340B93A5"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Utredningen om genomförande av visselblåsadirektivet (A 2019:02)</w:t>
            </w:r>
          </w:p>
        </w:tc>
        <w:tc>
          <w:tcPr>
            <w:tcW w:w="1000" w:type="dxa"/>
            <w:tcBorders>
              <w:top w:val="nil"/>
              <w:left w:val="nil"/>
              <w:bottom w:val="nil"/>
              <w:right w:val="nil"/>
            </w:tcBorders>
            <w:shd w:val="clear" w:color="auto" w:fill="auto"/>
            <w:noWrap/>
            <w:vAlign w:val="bottom"/>
            <w:hideMark/>
          </w:tcPr>
          <w:p w14:paraId="3B2BEF2B"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14:paraId="1F831060"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1 792 </w:t>
            </w:r>
          </w:p>
        </w:tc>
        <w:tc>
          <w:tcPr>
            <w:tcW w:w="940" w:type="dxa"/>
            <w:tcBorders>
              <w:top w:val="nil"/>
              <w:left w:val="nil"/>
              <w:bottom w:val="nil"/>
              <w:right w:val="nil"/>
            </w:tcBorders>
            <w:shd w:val="clear" w:color="auto" w:fill="auto"/>
            <w:noWrap/>
            <w:vAlign w:val="bottom"/>
            <w:hideMark/>
          </w:tcPr>
          <w:p w14:paraId="0217FEDB"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85 </w:t>
            </w:r>
          </w:p>
        </w:tc>
      </w:tr>
      <w:tr w:rsidR="00A23F7A" w:rsidRPr="00DD41FC" w14:paraId="5F6597FE" w14:textId="77777777" w:rsidTr="00B5765E">
        <w:trPr>
          <w:trHeight w:val="180"/>
        </w:trPr>
        <w:tc>
          <w:tcPr>
            <w:tcW w:w="5160" w:type="dxa"/>
            <w:tcBorders>
              <w:top w:val="nil"/>
              <w:left w:val="nil"/>
              <w:bottom w:val="nil"/>
              <w:right w:val="nil"/>
            </w:tcBorders>
            <w:shd w:val="clear" w:color="auto" w:fill="auto"/>
            <w:noWrap/>
            <w:vAlign w:val="bottom"/>
            <w:hideMark/>
          </w:tcPr>
          <w:p w14:paraId="1AC01DCA" w14:textId="0A850466"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Utr. om en effektiv och ändamålsenlig tillsyn över diskrimineringslagen </w:t>
            </w:r>
            <w:r w:rsidR="007C1416">
              <w:rPr>
                <w:rFonts w:ascii="Arial" w:eastAsia="Times New Roman" w:hAnsi="Arial" w:cs="Arial"/>
                <w:sz w:val="14"/>
                <w:szCs w:val="14"/>
                <w:lang w:eastAsia="sv-SE"/>
              </w:rPr>
              <w:br/>
            </w:r>
            <w:r w:rsidRPr="00DD41FC">
              <w:rPr>
                <w:rFonts w:ascii="Arial" w:eastAsia="Times New Roman" w:hAnsi="Arial" w:cs="Arial"/>
                <w:sz w:val="14"/>
                <w:szCs w:val="14"/>
                <w:lang w:eastAsia="sv-SE"/>
              </w:rPr>
              <w:t>(A 2019:03)</w:t>
            </w:r>
          </w:p>
        </w:tc>
        <w:tc>
          <w:tcPr>
            <w:tcW w:w="1000" w:type="dxa"/>
            <w:tcBorders>
              <w:top w:val="nil"/>
              <w:left w:val="nil"/>
              <w:bottom w:val="nil"/>
              <w:right w:val="nil"/>
            </w:tcBorders>
            <w:shd w:val="clear" w:color="auto" w:fill="auto"/>
            <w:noWrap/>
            <w:vAlign w:val="bottom"/>
            <w:hideMark/>
          </w:tcPr>
          <w:p w14:paraId="574394BD"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14:paraId="56AE0601"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209 </w:t>
            </w:r>
          </w:p>
        </w:tc>
        <w:tc>
          <w:tcPr>
            <w:tcW w:w="940" w:type="dxa"/>
            <w:tcBorders>
              <w:top w:val="nil"/>
              <w:left w:val="nil"/>
              <w:bottom w:val="nil"/>
              <w:right w:val="nil"/>
            </w:tcBorders>
            <w:shd w:val="clear" w:color="auto" w:fill="auto"/>
            <w:noWrap/>
            <w:vAlign w:val="bottom"/>
            <w:hideMark/>
          </w:tcPr>
          <w:p w14:paraId="6D292B0E"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34 </w:t>
            </w:r>
          </w:p>
        </w:tc>
      </w:tr>
      <w:tr w:rsidR="00A23F7A" w:rsidRPr="00DD41FC" w14:paraId="09FF44D7" w14:textId="77777777" w:rsidTr="00B5765E">
        <w:trPr>
          <w:trHeight w:val="180"/>
        </w:trPr>
        <w:tc>
          <w:tcPr>
            <w:tcW w:w="5160" w:type="dxa"/>
            <w:tcBorders>
              <w:top w:val="nil"/>
              <w:left w:val="nil"/>
              <w:bottom w:val="nil"/>
              <w:right w:val="nil"/>
            </w:tcBorders>
            <w:shd w:val="clear" w:color="auto" w:fill="auto"/>
            <w:noWrap/>
            <w:vAlign w:val="bottom"/>
            <w:hideMark/>
          </w:tcPr>
          <w:p w14:paraId="5784D84B"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Reformering av Arbetsförmedlingen (A 2019:A)</w:t>
            </w:r>
          </w:p>
        </w:tc>
        <w:tc>
          <w:tcPr>
            <w:tcW w:w="1000" w:type="dxa"/>
            <w:tcBorders>
              <w:top w:val="nil"/>
              <w:left w:val="nil"/>
              <w:bottom w:val="nil"/>
              <w:right w:val="nil"/>
            </w:tcBorders>
            <w:shd w:val="clear" w:color="auto" w:fill="auto"/>
            <w:noWrap/>
            <w:vAlign w:val="bottom"/>
            <w:hideMark/>
          </w:tcPr>
          <w:p w14:paraId="1E6A9A1A"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14:paraId="7AA69DA6"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1 391 </w:t>
            </w:r>
          </w:p>
        </w:tc>
        <w:tc>
          <w:tcPr>
            <w:tcW w:w="940" w:type="dxa"/>
            <w:tcBorders>
              <w:top w:val="nil"/>
              <w:left w:val="nil"/>
              <w:bottom w:val="nil"/>
              <w:right w:val="nil"/>
            </w:tcBorders>
            <w:shd w:val="clear" w:color="auto" w:fill="auto"/>
            <w:noWrap/>
            <w:vAlign w:val="bottom"/>
            <w:hideMark/>
          </w:tcPr>
          <w:p w14:paraId="64FAF113"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r>
      <w:tr w:rsidR="00A23F7A" w:rsidRPr="00DD41FC" w14:paraId="5DC7458A" w14:textId="77777777" w:rsidTr="00B5765E">
        <w:trPr>
          <w:trHeight w:val="180"/>
        </w:trPr>
        <w:tc>
          <w:tcPr>
            <w:tcW w:w="5160" w:type="dxa"/>
            <w:tcBorders>
              <w:top w:val="nil"/>
              <w:left w:val="nil"/>
              <w:bottom w:val="nil"/>
              <w:right w:val="nil"/>
            </w:tcBorders>
            <w:shd w:val="clear" w:color="auto" w:fill="auto"/>
            <w:noWrap/>
            <w:vAlign w:val="bottom"/>
            <w:hideMark/>
          </w:tcPr>
          <w:p w14:paraId="2100A4E7" w14:textId="0868C2DD"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Utr. om kommuners medverkan i den statliga arbetsmarknadspolitiken </w:t>
            </w:r>
            <w:r w:rsidR="007C1416">
              <w:rPr>
                <w:rFonts w:ascii="Arial" w:eastAsia="Times New Roman" w:hAnsi="Arial" w:cs="Arial"/>
                <w:sz w:val="14"/>
                <w:szCs w:val="14"/>
                <w:lang w:eastAsia="sv-SE"/>
              </w:rPr>
              <w:br/>
            </w:r>
            <w:r w:rsidRPr="00DD41FC">
              <w:rPr>
                <w:rFonts w:ascii="Arial" w:eastAsia="Times New Roman" w:hAnsi="Arial" w:cs="Arial"/>
                <w:sz w:val="14"/>
                <w:szCs w:val="14"/>
                <w:lang w:eastAsia="sv-SE"/>
              </w:rPr>
              <w:t>(A 2019:04)</w:t>
            </w:r>
          </w:p>
        </w:tc>
        <w:tc>
          <w:tcPr>
            <w:tcW w:w="1000" w:type="dxa"/>
            <w:tcBorders>
              <w:top w:val="nil"/>
              <w:left w:val="nil"/>
              <w:bottom w:val="nil"/>
              <w:right w:val="nil"/>
            </w:tcBorders>
            <w:shd w:val="clear" w:color="auto" w:fill="auto"/>
            <w:noWrap/>
            <w:vAlign w:val="bottom"/>
            <w:hideMark/>
          </w:tcPr>
          <w:p w14:paraId="30C2FF9F"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14:paraId="43D53819"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116 </w:t>
            </w:r>
          </w:p>
        </w:tc>
        <w:tc>
          <w:tcPr>
            <w:tcW w:w="940" w:type="dxa"/>
            <w:tcBorders>
              <w:top w:val="nil"/>
              <w:left w:val="nil"/>
              <w:bottom w:val="nil"/>
              <w:right w:val="nil"/>
            </w:tcBorders>
            <w:shd w:val="clear" w:color="auto" w:fill="auto"/>
            <w:noWrap/>
            <w:vAlign w:val="bottom"/>
            <w:hideMark/>
          </w:tcPr>
          <w:p w14:paraId="65D5FFE8"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r>
      <w:tr w:rsidR="00A23F7A" w:rsidRPr="00DD41FC" w14:paraId="54496E2F" w14:textId="77777777" w:rsidTr="00B5765E">
        <w:trPr>
          <w:trHeight w:val="180"/>
        </w:trPr>
        <w:tc>
          <w:tcPr>
            <w:tcW w:w="5160" w:type="dxa"/>
            <w:tcBorders>
              <w:top w:val="nil"/>
              <w:left w:val="nil"/>
              <w:bottom w:val="nil"/>
              <w:right w:val="nil"/>
            </w:tcBorders>
            <w:shd w:val="clear" w:color="auto" w:fill="auto"/>
            <w:noWrap/>
            <w:vAlign w:val="bottom"/>
            <w:hideMark/>
          </w:tcPr>
          <w:p w14:paraId="40C3AC4E"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En moderniserad arbetsrätt (A 2019:01)</w:t>
            </w:r>
          </w:p>
        </w:tc>
        <w:tc>
          <w:tcPr>
            <w:tcW w:w="1000" w:type="dxa"/>
            <w:tcBorders>
              <w:top w:val="nil"/>
              <w:left w:val="nil"/>
              <w:bottom w:val="nil"/>
              <w:right w:val="nil"/>
            </w:tcBorders>
            <w:shd w:val="clear" w:color="auto" w:fill="auto"/>
            <w:noWrap/>
            <w:vAlign w:val="bottom"/>
            <w:hideMark/>
          </w:tcPr>
          <w:p w14:paraId="2DB5F8C4"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14:paraId="3915352B"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2 387 </w:t>
            </w:r>
          </w:p>
        </w:tc>
        <w:tc>
          <w:tcPr>
            <w:tcW w:w="940" w:type="dxa"/>
            <w:tcBorders>
              <w:top w:val="nil"/>
              <w:left w:val="nil"/>
              <w:bottom w:val="nil"/>
              <w:right w:val="nil"/>
            </w:tcBorders>
            <w:shd w:val="clear" w:color="auto" w:fill="auto"/>
            <w:noWrap/>
            <w:vAlign w:val="bottom"/>
            <w:hideMark/>
          </w:tcPr>
          <w:p w14:paraId="7DA594C6"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73 </w:t>
            </w:r>
          </w:p>
        </w:tc>
      </w:tr>
      <w:tr w:rsidR="00A23F7A" w:rsidRPr="00DD41FC" w14:paraId="590BC86E" w14:textId="77777777" w:rsidTr="00B5765E">
        <w:trPr>
          <w:trHeight w:val="180"/>
        </w:trPr>
        <w:tc>
          <w:tcPr>
            <w:tcW w:w="5160" w:type="dxa"/>
            <w:tcBorders>
              <w:top w:val="nil"/>
              <w:left w:val="nil"/>
              <w:bottom w:val="nil"/>
              <w:right w:val="nil"/>
            </w:tcBorders>
            <w:shd w:val="clear" w:color="auto" w:fill="auto"/>
            <w:noWrap/>
            <w:vAlign w:val="bottom"/>
            <w:hideMark/>
          </w:tcPr>
          <w:p w14:paraId="2014DD77"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Genomförande av arbetsvillkorsdirektivet (A 2019:B)</w:t>
            </w:r>
          </w:p>
        </w:tc>
        <w:tc>
          <w:tcPr>
            <w:tcW w:w="1000" w:type="dxa"/>
            <w:tcBorders>
              <w:top w:val="nil"/>
              <w:left w:val="nil"/>
              <w:bottom w:val="nil"/>
              <w:right w:val="nil"/>
            </w:tcBorders>
            <w:shd w:val="clear" w:color="auto" w:fill="auto"/>
            <w:noWrap/>
            <w:vAlign w:val="bottom"/>
            <w:hideMark/>
          </w:tcPr>
          <w:p w14:paraId="5B80D048"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14:paraId="77C340E1"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1 106 </w:t>
            </w:r>
          </w:p>
        </w:tc>
        <w:tc>
          <w:tcPr>
            <w:tcW w:w="940" w:type="dxa"/>
            <w:tcBorders>
              <w:top w:val="nil"/>
              <w:left w:val="nil"/>
              <w:bottom w:val="nil"/>
              <w:right w:val="nil"/>
            </w:tcBorders>
            <w:shd w:val="clear" w:color="auto" w:fill="auto"/>
            <w:noWrap/>
            <w:vAlign w:val="bottom"/>
            <w:hideMark/>
          </w:tcPr>
          <w:p w14:paraId="189CF911"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r>
      <w:tr w:rsidR="00A23F7A" w:rsidRPr="00DD41FC" w14:paraId="3FD3D6E9" w14:textId="77777777" w:rsidTr="00B5765E">
        <w:trPr>
          <w:trHeight w:val="180"/>
        </w:trPr>
        <w:tc>
          <w:tcPr>
            <w:tcW w:w="5160" w:type="dxa"/>
            <w:tcBorders>
              <w:top w:val="nil"/>
              <w:left w:val="nil"/>
              <w:bottom w:val="nil"/>
              <w:right w:val="nil"/>
            </w:tcBorders>
            <w:shd w:val="clear" w:color="auto" w:fill="auto"/>
            <w:noWrap/>
            <w:vAlign w:val="bottom"/>
            <w:hideMark/>
          </w:tcPr>
          <w:p w14:paraId="34151A33"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ELA-utredning (A 2019:C)</w:t>
            </w:r>
          </w:p>
        </w:tc>
        <w:tc>
          <w:tcPr>
            <w:tcW w:w="1000" w:type="dxa"/>
            <w:tcBorders>
              <w:top w:val="nil"/>
              <w:left w:val="nil"/>
              <w:bottom w:val="nil"/>
              <w:right w:val="nil"/>
            </w:tcBorders>
            <w:shd w:val="clear" w:color="auto" w:fill="auto"/>
            <w:noWrap/>
            <w:vAlign w:val="bottom"/>
            <w:hideMark/>
          </w:tcPr>
          <w:p w14:paraId="289AE222"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820" w:type="dxa"/>
            <w:tcBorders>
              <w:top w:val="nil"/>
              <w:left w:val="nil"/>
              <w:bottom w:val="nil"/>
              <w:right w:val="nil"/>
            </w:tcBorders>
            <w:shd w:val="clear" w:color="auto" w:fill="auto"/>
            <w:noWrap/>
            <w:vAlign w:val="bottom"/>
            <w:hideMark/>
          </w:tcPr>
          <w:p w14:paraId="58E1F064"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502 </w:t>
            </w:r>
          </w:p>
        </w:tc>
        <w:tc>
          <w:tcPr>
            <w:tcW w:w="940" w:type="dxa"/>
            <w:tcBorders>
              <w:top w:val="nil"/>
              <w:left w:val="nil"/>
              <w:bottom w:val="nil"/>
              <w:right w:val="nil"/>
            </w:tcBorders>
            <w:shd w:val="clear" w:color="auto" w:fill="auto"/>
            <w:noWrap/>
            <w:vAlign w:val="bottom"/>
            <w:hideMark/>
          </w:tcPr>
          <w:p w14:paraId="6ED01573"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50 </w:t>
            </w:r>
          </w:p>
        </w:tc>
      </w:tr>
      <w:tr w:rsidR="00A23F7A" w:rsidRPr="00DD41FC" w14:paraId="1D4860B2" w14:textId="77777777" w:rsidTr="00B5765E">
        <w:trPr>
          <w:trHeight w:val="180"/>
        </w:trPr>
        <w:tc>
          <w:tcPr>
            <w:tcW w:w="5160" w:type="dxa"/>
            <w:tcBorders>
              <w:top w:val="nil"/>
              <w:left w:val="nil"/>
              <w:bottom w:val="nil"/>
              <w:right w:val="nil"/>
            </w:tcBorders>
            <w:shd w:val="clear" w:color="auto" w:fill="auto"/>
            <w:noWrap/>
            <w:vAlign w:val="bottom"/>
            <w:hideMark/>
          </w:tcPr>
          <w:p w14:paraId="3CE8857B" w14:textId="77777777" w:rsidR="00A23F7A" w:rsidRPr="00DD41FC" w:rsidRDefault="00A23F7A" w:rsidP="00B5765E">
            <w:pPr>
              <w:jc w:val="right"/>
              <w:rPr>
                <w:rFonts w:ascii="Arial" w:eastAsia="Times New Roman" w:hAnsi="Arial" w:cs="Arial"/>
                <w:sz w:val="14"/>
                <w:szCs w:val="14"/>
                <w:lang w:eastAsia="sv-SE"/>
              </w:rPr>
            </w:pPr>
          </w:p>
        </w:tc>
        <w:tc>
          <w:tcPr>
            <w:tcW w:w="1000" w:type="dxa"/>
            <w:tcBorders>
              <w:top w:val="nil"/>
              <w:left w:val="nil"/>
              <w:bottom w:val="nil"/>
              <w:right w:val="nil"/>
            </w:tcBorders>
            <w:shd w:val="clear" w:color="auto" w:fill="auto"/>
            <w:noWrap/>
            <w:vAlign w:val="bottom"/>
            <w:hideMark/>
          </w:tcPr>
          <w:p w14:paraId="3F559B8C" w14:textId="77777777" w:rsidR="00A23F7A" w:rsidRPr="00DD41FC"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523D17DC" w14:textId="77777777" w:rsidR="00A23F7A" w:rsidRPr="00DD41FC" w:rsidRDefault="00A23F7A" w:rsidP="00B5765E">
            <w:pPr>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0CC93023" w14:textId="77777777" w:rsidR="00A23F7A" w:rsidRPr="00DD41FC" w:rsidRDefault="00A23F7A" w:rsidP="00B5765E">
            <w:pPr>
              <w:rPr>
                <w:rFonts w:eastAsia="Times New Roman" w:cs="Times New Roman"/>
                <w:lang w:eastAsia="sv-SE"/>
              </w:rPr>
            </w:pPr>
          </w:p>
        </w:tc>
      </w:tr>
      <w:tr w:rsidR="00A23F7A" w:rsidRPr="00DD41FC" w14:paraId="16120822" w14:textId="77777777" w:rsidTr="00B5765E">
        <w:trPr>
          <w:trHeight w:val="180"/>
        </w:trPr>
        <w:tc>
          <w:tcPr>
            <w:tcW w:w="5160" w:type="dxa"/>
            <w:tcBorders>
              <w:top w:val="nil"/>
              <w:left w:val="nil"/>
              <w:bottom w:val="nil"/>
              <w:right w:val="nil"/>
            </w:tcBorders>
            <w:shd w:val="clear" w:color="auto" w:fill="auto"/>
            <w:noWrap/>
            <w:vAlign w:val="bottom"/>
            <w:hideMark/>
          </w:tcPr>
          <w:p w14:paraId="7CB2460E"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Summa</w:t>
            </w:r>
          </w:p>
        </w:tc>
        <w:tc>
          <w:tcPr>
            <w:tcW w:w="1000" w:type="dxa"/>
            <w:tcBorders>
              <w:top w:val="nil"/>
              <w:left w:val="nil"/>
              <w:bottom w:val="nil"/>
              <w:right w:val="nil"/>
            </w:tcBorders>
            <w:shd w:val="clear" w:color="auto" w:fill="auto"/>
            <w:noWrap/>
            <w:vAlign w:val="bottom"/>
            <w:hideMark/>
          </w:tcPr>
          <w:p w14:paraId="5E368C88"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32 148 </w:t>
            </w:r>
          </w:p>
        </w:tc>
        <w:tc>
          <w:tcPr>
            <w:tcW w:w="820" w:type="dxa"/>
            <w:tcBorders>
              <w:top w:val="nil"/>
              <w:left w:val="nil"/>
              <w:bottom w:val="nil"/>
              <w:right w:val="nil"/>
            </w:tcBorders>
            <w:shd w:val="clear" w:color="auto" w:fill="auto"/>
            <w:noWrap/>
            <w:vAlign w:val="bottom"/>
            <w:hideMark/>
          </w:tcPr>
          <w:p w14:paraId="6DBA2A93"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21 620 </w:t>
            </w:r>
          </w:p>
        </w:tc>
        <w:tc>
          <w:tcPr>
            <w:tcW w:w="940" w:type="dxa"/>
            <w:tcBorders>
              <w:top w:val="nil"/>
              <w:left w:val="nil"/>
              <w:bottom w:val="nil"/>
              <w:right w:val="nil"/>
            </w:tcBorders>
            <w:shd w:val="clear" w:color="auto" w:fill="auto"/>
            <w:noWrap/>
            <w:vAlign w:val="bottom"/>
            <w:hideMark/>
          </w:tcPr>
          <w:p w14:paraId="1A003C32"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498 </w:t>
            </w:r>
          </w:p>
        </w:tc>
      </w:tr>
      <w:tr w:rsidR="00A23F7A" w:rsidRPr="00DD41FC" w14:paraId="23ACCCBD" w14:textId="77777777" w:rsidTr="00B5765E">
        <w:trPr>
          <w:trHeight w:val="180"/>
        </w:trPr>
        <w:tc>
          <w:tcPr>
            <w:tcW w:w="5160" w:type="dxa"/>
            <w:tcBorders>
              <w:top w:val="nil"/>
              <w:left w:val="nil"/>
              <w:bottom w:val="nil"/>
              <w:right w:val="nil"/>
            </w:tcBorders>
            <w:shd w:val="clear" w:color="auto" w:fill="auto"/>
            <w:noWrap/>
            <w:vAlign w:val="bottom"/>
            <w:hideMark/>
          </w:tcPr>
          <w:p w14:paraId="4CCEBC25" w14:textId="77777777" w:rsidR="00A23F7A" w:rsidRPr="00DD41FC" w:rsidRDefault="00A23F7A" w:rsidP="00B5765E">
            <w:pPr>
              <w:jc w:val="right"/>
              <w:rPr>
                <w:rFonts w:ascii="Arial" w:eastAsia="Times New Roman" w:hAnsi="Arial" w:cs="Arial"/>
                <w:b/>
                <w:bCs/>
                <w:sz w:val="14"/>
                <w:szCs w:val="14"/>
                <w:lang w:eastAsia="sv-SE"/>
              </w:rPr>
            </w:pPr>
          </w:p>
        </w:tc>
        <w:tc>
          <w:tcPr>
            <w:tcW w:w="1000" w:type="dxa"/>
            <w:tcBorders>
              <w:top w:val="nil"/>
              <w:left w:val="nil"/>
              <w:bottom w:val="nil"/>
              <w:right w:val="nil"/>
            </w:tcBorders>
            <w:shd w:val="clear" w:color="auto" w:fill="auto"/>
            <w:noWrap/>
            <w:vAlign w:val="bottom"/>
            <w:hideMark/>
          </w:tcPr>
          <w:p w14:paraId="3214AF55" w14:textId="77777777" w:rsidR="00A23F7A" w:rsidRPr="00DD41FC" w:rsidRDefault="00A23F7A" w:rsidP="00B5765E">
            <w:pPr>
              <w:jc w:val="right"/>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5E972C30" w14:textId="77777777" w:rsidR="00A23F7A" w:rsidRPr="00DD41FC" w:rsidRDefault="00A23F7A" w:rsidP="00B5765E">
            <w:pPr>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6887253F" w14:textId="77777777" w:rsidR="00A23F7A" w:rsidRPr="00DD41FC" w:rsidRDefault="00A23F7A" w:rsidP="00B5765E">
            <w:pPr>
              <w:rPr>
                <w:rFonts w:eastAsia="Times New Roman" w:cs="Times New Roman"/>
                <w:lang w:eastAsia="sv-SE"/>
              </w:rPr>
            </w:pPr>
          </w:p>
        </w:tc>
      </w:tr>
      <w:tr w:rsidR="00A23F7A" w:rsidRPr="00DD41FC" w14:paraId="433BABF6" w14:textId="77777777" w:rsidTr="00B5765E">
        <w:trPr>
          <w:trHeight w:val="180"/>
        </w:trPr>
        <w:tc>
          <w:tcPr>
            <w:tcW w:w="5160" w:type="dxa"/>
            <w:tcBorders>
              <w:top w:val="nil"/>
              <w:left w:val="nil"/>
              <w:bottom w:val="nil"/>
              <w:right w:val="nil"/>
            </w:tcBorders>
            <w:shd w:val="clear" w:color="auto" w:fill="auto"/>
            <w:noWrap/>
            <w:vAlign w:val="bottom"/>
            <w:hideMark/>
          </w:tcPr>
          <w:p w14:paraId="373722E3" w14:textId="77777777" w:rsidR="00A23F7A" w:rsidRPr="00DD41FC"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59422918" w14:textId="77777777" w:rsidR="00A23F7A" w:rsidRPr="00DD41FC" w:rsidRDefault="00A23F7A" w:rsidP="00B5765E">
            <w:pPr>
              <w:jc w:val="right"/>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5A2F5442" w14:textId="77777777" w:rsidR="00A23F7A" w:rsidRPr="00DD41FC" w:rsidRDefault="00A23F7A" w:rsidP="00B5765E">
            <w:pPr>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64C0604F" w14:textId="77777777" w:rsidR="00A23F7A" w:rsidRPr="00DD41FC" w:rsidRDefault="00A23F7A" w:rsidP="00B5765E">
            <w:pPr>
              <w:rPr>
                <w:rFonts w:eastAsia="Times New Roman" w:cs="Times New Roman"/>
                <w:lang w:eastAsia="sv-SE"/>
              </w:rPr>
            </w:pPr>
          </w:p>
        </w:tc>
      </w:tr>
      <w:tr w:rsidR="00A23F7A" w:rsidRPr="00DD41FC" w14:paraId="23A5C486" w14:textId="77777777" w:rsidTr="00B5765E">
        <w:trPr>
          <w:trHeight w:val="180"/>
        </w:trPr>
        <w:tc>
          <w:tcPr>
            <w:tcW w:w="5160" w:type="dxa"/>
            <w:tcBorders>
              <w:top w:val="nil"/>
              <w:left w:val="nil"/>
              <w:bottom w:val="single" w:sz="4" w:space="0" w:color="auto"/>
              <w:right w:val="nil"/>
            </w:tcBorders>
            <w:shd w:val="clear" w:color="auto" w:fill="auto"/>
            <w:noWrap/>
            <w:vAlign w:val="bottom"/>
            <w:hideMark/>
          </w:tcPr>
          <w:p w14:paraId="6340E078"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Summa totalt</w:t>
            </w:r>
          </w:p>
        </w:tc>
        <w:tc>
          <w:tcPr>
            <w:tcW w:w="1000" w:type="dxa"/>
            <w:tcBorders>
              <w:top w:val="nil"/>
              <w:left w:val="nil"/>
              <w:bottom w:val="single" w:sz="4" w:space="0" w:color="auto"/>
              <w:right w:val="nil"/>
            </w:tcBorders>
            <w:shd w:val="clear" w:color="auto" w:fill="auto"/>
            <w:noWrap/>
            <w:vAlign w:val="bottom"/>
            <w:hideMark/>
          </w:tcPr>
          <w:p w14:paraId="4AF04F35"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55 740 </w:t>
            </w:r>
          </w:p>
        </w:tc>
        <w:tc>
          <w:tcPr>
            <w:tcW w:w="820" w:type="dxa"/>
            <w:tcBorders>
              <w:top w:val="nil"/>
              <w:left w:val="nil"/>
              <w:bottom w:val="single" w:sz="4" w:space="0" w:color="auto"/>
              <w:right w:val="nil"/>
            </w:tcBorders>
            <w:shd w:val="clear" w:color="auto" w:fill="auto"/>
            <w:noWrap/>
            <w:vAlign w:val="bottom"/>
            <w:hideMark/>
          </w:tcPr>
          <w:p w14:paraId="001B8883"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27 122 </w:t>
            </w:r>
          </w:p>
        </w:tc>
        <w:tc>
          <w:tcPr>
            <w:tcW w:w="940" w:type="dxa"/>
            <w:tcBorders>
              <w:top w:val="nil"/>
              <w:left w:val="nil"/>
              <w:bottom w:val="single" w:sz="4" w:space="0" w:color="auto"/>
              <w:right w:val="nil"/>
            </w:tcBorders>
            <w:shd w:val="clear" w:color="auto" w:fill="auto"/>
            <w:noWrap/>
            <w:vAlign w:val="bottom"/>
            <w:hideMark/>
          </w:tcPr>
          <w:p w14:paraId="3B50BE6A"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650 </w:t>
            </w:r>
          </w:p>
        </w:tc>
      </w:tr>
      <w:tr w:rsidR="00A23F7A" w:rsidRPr="00DD41FC" w14:paraId="7642387A" w14:textId="77777777" w:rsidTr="00B5765E">
        <w:trPr>
          <w:trHeight w:val="180"/>
        </w:trPr>
        <w:tc>
          <w:tcPr>
            <w:tcW w:w="5160" w:type="dxa"/>
            <w:tcBorders>
              <w:top w:val="nil"/>
              <w:left w:val="nil"/>
              <w:bottom w:val="nil"/>
              <w:right w:val="nil"/>
            </w:tcBorders>
            <w:shd w:val="clear" w:color="auto" w:fill="auto"/>
            <w:noWrap/>
            <w:vAlign w:val="bottom"/>
            <w:hideMark/>
          </w:tcPr>
          <w:p w14:paraId="29710CA4" w14:textId="77777777" w:rsidR="00A23F7A" w:rsidRPr="00DD41FC" w:rsidRDefault="00A23F7A" w:rsidP="00B5765E">
            <w:pPr>
              <w:jc w:val="right"/>
              <w:rPr>
                <w:rFonts w:ascii="Arial" w:eastAsia="Times New Roman" w:hAnsi="Arial" w:cs="Arial"/>
                <w:b/>
                <w:bCs/>
                <w:sz w:val="14"/>
                <w:szCs w:val="14"/>
                <w:lang w:eastAsia="sv-SE"/>
              </w:rPr>
            </w:pPr>
          </w:p>
        </w:tc>
        <w:tc>
          <w:tcPr>
            <w:tcW w:w="1000" w:type="dxa"/>
            <w:tcBorders>
              <w:top w:val="nil"/>
              <w:left w:val="nil"/>
              <w:bottom w:val="nil"/>
              <w:right w:val="nil"/>
            </w:tcBorders>
            <w:shd w:val="clear" w:color="auto" w:fill="auto"/>
            <w:noWrap/>
            <w:vAlign w:val="bottom"/>
            <w:hideMark/>
          </w:tcPr>
          <w:p w14:paraId="70FEBFC0" w14:textId="77777777" w:rsidR="00A23F7A" w:rsidRPr="00DD41FC"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780F1039" w14:textId="77777777" w:rsidR="00A23F7A" w:rsidRPr="00DD41FC" w:rsidRDefault="00A23F7A" w:rsidP="00B5765E">
            <w:pPr>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74EE5510" w14:textId="77777777" w:rsidR="00A23F7A" w:rsidRPr="00DD41FC" w:rsidRDefault="00A23F7A" w:rsidP="00B5765E">
            <w:pPr>
              <w:rPr>
                <w:rFonts w:eastAsia="Times New Roman" w:cs="Times New Roman"/>
                <w:lang w:eastAsia="sv-SE"/>
              </w:rPr>
            </w:pPr>
          </w:p>
        </w:tc>
      </w:tr>
    </w:tbl>
    <w:p w14:paraId="657D8F4A" w14:textId="77777777" w:rsidR="00A23F7A" w:rsidRDefault="00A23F7A" w:rsidP="00B5765E"/>
    <w:p w14:paraId="1CEEE42D" w14:textId="77777777" w:rsidR="00A23F7A" w:rsidRDefault="00A23F7A">
      <w:r>
        <w:br w:type="page"/>
      </w:r>
    </w:p>
    <w:tbl>
      <w:tblPr>
        <w:tblW w:w="6280" w:type="dxa"/>
        <w:tblCellMar>
          <w:left w:w="70" w:type="dxa"/>
          <w:right w:w="70" w:type="dxa"/>
        </w:tblCellMar>
        <w:tblLook w:val="04A0" w:firstRow="1" w:lastRow="0" w:firstColumn="1" w:lastColumn="0" w:noHBand="0" w:noVBand="1"/>
      </w:tblPr>
      <w:tblGrid>
        <w:gridCol w:w="640"/>
        <w:gridCol w:w="880"/>
        <w:gridCol w:w="800"/>
        <w:gridCol w:w="940"/>
        <w:gridCol w:w="1100"/>
        <w:gridCol w:w="1060"/>
        <w:gridCol w:w="860"/>
      </w:tblGrid>
      <w:tr w:rsidR="00A23F7A" w:rsidRPr="00DD41FC" w14:paraId="5836C6C3" w14:textId="77777777" w:rsidTr="00B5765E">
        <w:trPr>
          <w:trHeight w:val="180"/>
        </w:trPr>
        <w:tc>
          <w:tcPr>
            <w:tcW w:w="640" w:type="dxa"/>
            <w:tcBorders>
              <w:top w:val="nil"/>
              <w:left w:val="nil"/>
              <w:bottom w:val="nil"/>
              <w:right w:val="nil"/>
            </w:tcBorders>
            <w:shd w:val="clear" w:color="auto" w:fill="auto"/>
            <w:noWrap/>
            <w:vAlign w:val="bottom"/>
            <w:hideMark/>
          </w:tcPr>
          <w:p w14:paraId="13B4411B" w14:textId="77777777" w:rsidR="00A23F7A" w:rsidRPr="00DD41FC" w:rsidRDefault="00A23F7A" w:rsidP="00B5765E">
            <w:pPr>
              <w:rPr>
                <w:rFonts w:eastAsia="Times New Roman" w:cs="Times New Roman"/>
                <w:sz w:val="24"/>
                <w:szCs w:val="24"/>
                <w:lang w:eastAsia="sv-SE"/>
              </w:rPr>
            </w:pPr>
          </w:p>
        </w:tc>
        <w:tc>
          <w:tcPr>
            <w:tcW w:w="880" w:type="dxa"/>
            <w:tcBorders>
              <w:top w:val="nil"/>
              <w:left w:val="nil"/>
              <w:bottom w:val="nil"/>
              <w:right w:val="nil"/>
            </w:tcBorders>
            <w:shd w:val="clear" w:color="auto" w:fill="auto"/>
            <w:noWrap/>
            <w:vAlign w:val="bottom"/>
            <w:hideMark/>
          </w:tcPr>
          <w:p w14:paraId="0532697A" w14:textId="77777777" w:rsidR="00A23F7A" w:rsidRPr="00DD41FC" w:rsidRDefault="00A23F7A" w:rsidP="00B5765E">
            <w:pPr>
              <w:rPr>
                <w:rFonts w:eastAsia="Times New Roman" w:cs="Times New Roman"/>
                <w:lang w:eastAsia="sv-SE"/>
              </w:rPr>
            </w:pPr>
          </w:p>
        </w:tc>
        <w:tc>
          <w:tcPr>
            <w:tcW w:w="800" w:type="dxa"/>
            <w:tcBorders>
              <w:top w:val="nil"/>
              <w:left w:val="nil"/>
              <w:bottom w:val="nil"/>
              <w:right w:val="nil"/>
            </w:tcBorders>
            <w:shd w:val="clear" w:color="auto" w:fill="auto"/>
            <w:noWrap/>
            <w:vAlign w:val="bottom"/>
            <w:hideMark/>
          </w:tcPr>
          <w:p w14:paraId="7A05176D" w14:textId="77777777" w:rsidR="00A23F7A" w:rsidRPr="00DD41FC" w:rsidRDefault="00A23F7A" w:rsidP="00B5765E">
            <w:pPr>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3060B3F3" w14:textId="77777777" w:rsidR="00A23F7A" w:rsidRPr="00DD41FC" w:rsidRDefault="00A23F7A" w:rsidP="00B5765E">
            <w:pPr>
              <w:rPr>
                <w:rFonts w:eastAsia="Times New Roman" w:cs="Times New Roman"/>
                <w:lang w:eastAsia="sv-SE"/>
              </w:rPr>
            </w:pPr>
          </w:p>
        </w:tc>
        <w:tc>
          <w:tcPr>
            <w:tcW w:w="1100" w:type="dxa"/>
            <w:tcBorders>
              <w:top w:val="nil"/>
              <w:left w:val="nil"/>
              <w:bottom w:val="nil"/>
              <w:right w:val="nil"/>
            </w:tcBorders>
            <w:shd w:val="clear" w:color="auto" w:fill="auto"/>
            <w:noWrap/>
            <w:vAlign w:val="bottom"/>
            <w:hideMark/>
          </w:tcPr>
          <w:p w14:paraId="08E434CB" w14:textId="77777777" w:rsidR="00A23F7A" w:rsidRPr="00DD41FC" w:rsidRDefault="00A23F7A" w:rsidP="00B5765E">
            <w:pPr>
              <w:rPr>
                <w:rFonts w:eastAsia="Times New Roman" w:cs="Times New Roman"/>
                <w:lang w:eastAsia="sv-SE"/>
              </w:rPr>
            </w:pPr>
          </w:p>
        </w:tc>
        <w:tc>
          <w:tcPr>
            <w:tcW w:w="1060" w:type="dxa"/>
            <w:tcBorders>
              <w:top w:val="nil"/>
              <w:left w:val="nil"/>
              <w:bottom w:val="nil"/>
              <w:right w:val="nil"/>
            </w:tcBorders>
            <w:shd w:val="clear" w:color="auto" w:fill="auto"/>
            <w:noWrap/>
            <w:vAlign w:val="bottom"/>
            <w:hideMark/>
          </w:tcPr>
          <w:p w14:paraId="35C9F61C" w14:textId="77777777" w:rsidR="00A23F7A" w:rsidRPr="00DD41FC" w:rsidRDefault="00A23F7A" w:rsidP="00B5765E">
            <w:pPr>
              <w:rPr>
                <w:rFonts w:eastAsia="Times New Roman" w:cs="Times New Roman"/>
                <w:lang w:eastAsia="sv-SE"/>
              </w:rPr>
            </w:pPr>
          </w:p>
        </w:tc>
        <w:tc>
          <w:tcPr>
            <w:tcW w:w="860" w:type="dxa"/>
            <w:tcBorders>
              <w:top w:val="nil"/>
              <w:left w:val="nil"/>
              <w:bottom w:val="nil"/>
              <w:right w:val="nil"/>
            </w:tcBorders>
            <w:shd w:val="clear" w:color="auto" w:fill="auto"/>
            <w:noWrap/>
            <w:vAlign w:val="bottom"/>
            <w:hideMark/>
          </w:tcPr>
          <w:p w14:paraId="1FF36A03" w14:textId="77777777" w:rsidR="00A23F7A" w:rsidRPr="00DD41FC" w:rsidRDefault="00A23F7A" w:rsidP="00B5765E">
            <w:pPr>
              <w:rPr>
                <w:rFonts w:eastAsia="Times New Roman" w:cs="Times New Roman"/>
                <w:lang w:eastAsia="sv-SE"/>
              </w:rPr>
            </w:pPr>
          </w:p>
        </w:tc>
      </w:tr>
      <w:tr w:rsidR="00A23F7A" w:rsidRPr="00DD41FC" w14:paraId="0A4BE025" w14:textId="77777777" w:rsidTr="00B5765E">
        <w:trPr>
          <w:trHeight w:val="180"/>
        </w:trPr>
        <w:tc>
          <w:tcPr>
            <w:tcW w:w="640" w:type="dxa"/>
            <w:tcBorders>
              <w:top w:val="nil"/>
              <w:left w:val="nil"/>
              <w:bottom w:val="single" w:sz="4" w:space="0" w:color="auto"/>
              <w:right w:val="nil"/>
            </w:tcBorders>
            <w:shd w:val="clear" w:color="auto" w:fill="auto"/>
            <w:noWrap/>
            <w:vAlign w:val="bottom"/>
            <w:hideMark/>
          </w:tcPr>
          <w:p w14:paraId="4874003B"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880" w:type="dxa"/>
            <w:tcBorders>
              <w:top w:val="nil"/>
              <w:left w:val="nil"/>
              <w:bottom w:val="single" w:sz="4" w:space="0" w:color="auto"/>
              <w:right w:val="nil"/>
            </w:tcBorders>
            <w:shd w:val="clear" w:color="auto" w:fill="auto"/>
            <w:noWrap/>
            <w:vAlign w:val="bottom"/>
            <w:hideMark/>
          </w:tcPr>
          <w:p w14:paraId="2539A5A9"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800" w:type="dxa"/>
            <w:tcBorders>
              <w:top w:val="nil"/>
              <w:left w:val="nil"/>
              <w:bottom w:val="single" w:sz="4" w:space="0" w:color="auto"/>
              <w:right w:val="nil"/>
            </w:tcBorders>
            <w:shd w:val="clear" w:color="auto" w:fill="auto"/>
            <w:noWrap/>
            <w:vAlign w:val="bottom"/>
            <w:hideMark/>
          </w:tcPr>
          <w:p w14:paraId="2F951026"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940" w:type="dxa"/>
            <w:tcBorders>
              <w:top w:val="nil"/>
              <w:left w:val="nil"/>
              <w:bottom w:val="single" w:sz="4" w:space="0" w:color="auto"/>
              <w:right w:val="nil"/>
            </w:tcBorders>
            <w:shd w:val="clear" w:color="auto" w:fill="auto"/>
            <w:noWrap/>
            <w:vAlign w:val="bottom"/>
            <w:hideMark/>
          </w:tcPr>
          <w:p w14:paraId="04994DC9"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1100" w:type="dxa"/>
            <w:tcBorders>
              <w:top w:val="nil"/>
              <w:left w:val="nil"/>
              <w:bottom w:val="single" w:sz="4" w:space="0" w:color="auto"/>
              <w:right w:val="nil"/>
            </w:tcBorders>
            <w:shd w:val="clear" w:color="auto" w:fill="auto"/>
            <w:noWrap/>
            <w:vAlign w:val="bottom"/>
            <w:hideMark/>
          </w:tcPr>
          <w:p w14:paraId="0849D28B"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1060" w:type="dxa"/>
            <w:tcBorders>
              <w:top w:val="nil"/>
              <w:left w:val="nil"/>
              <w:bottom w:val="single" w:sz="4" w:space="0" w:color="auto"/>
              <w:right w:val="nil"/>
            </w:tcBorders>
            <w:shd w:val="clear" w:color="auto" w:fill="auto"/>
            <w:noWrap/>
            <w:vAlign w:val="bottom"/>
            <w:hideMark/>
          </w:tcPr>
          <w:p w14:paraId="131ECCA8"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860" w:type="dxa"/>
            <w:tcBorders>
              <w:top w:val="nil"/>
              <w:left w:val="nil"/>
              <w:bottom w:val="single" w:sz="4" w:space="0" w:color="auto"/>
              <w:right w:val="nil"/>
            </w:tcBorders>
            <w:shd w:val="clear" w:color="auto" w:fill="auto"/>
            <w:noWrap/>
            <w:vAlign w:val="bottom"/>
            <w:hideMark/>
          </w:tcPr>
          <w:p w14:paraId="1F9DF850"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r>
      <w:tr w:rsidR="00A23F7A" w:rsidRPr="00DD41FC" w14:paraId="2F7A5F4B" w14:textId="77777777" w:rsidTr="00B5765E">
        <w:trPr>
          <w:trHeight w:val="180"/>
        </w:trPr>
        <w:tc>
          <w:tcPr>
            <w:tcW w:w="640" w:type="dxa"/>
            <w:tcBorders>
              <w:top w:val="nil"/>
              <w:left w:val="nil"/>
              <w:bottom w:val="single" w:sz="4" w:space="0" w:color="auto"/>
              <w:right w:val="nil"/>
            </w:tcBorders>
            <w:shd w:val="clear" w:color="auto" w:fill="auto"/>
            <w:noWrap/>
            <w:vAlign w:val="bottom"/>
            <w:hideMark/>
          </w:tcPr>
          <w:p w14:paraId="1BE29F12"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880" w:type="dxa"/>
            <w:tcBorders>
              <w:top w:val="nil"/>
              <w:left w:val="nil"/>
              <w:bottom w:val="single" w:sz="4" w:space="0" w:color="auto"/>
              <w:right w:val="nil"/>
            </w:tcBorders>
            <w:shd w:val="clear" w:color="auto" w:fill="auto"/>
            <w:noWrap/>
            <w:vAlign w:val="bottom"/>
            <w:hideMark/>
          </w:tcPr>
          <w:p w14:paraId="5FFD2EC8"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800" w:type="dxa"/>
            <w:tcBorders>
              <w:top w:val="nil"/>
              <w:left w:val="nil"/>
              <w:bottom w:val="single" w:sz="4" w:space="0" w:color="auto"/>
              <w:right w:val="nil"/>
            </w:tcBorders>
            <w:shd w:val="clear" w:color="auto" w:fill="auto"/>
            <w:noWrap/>
            <w:vAlign w:val="bottom"/>
            <w:hideMark/>
          </w:tcPr>
          <w:p w14:paraId="0EF8A62C"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940" w:type="dxa"/>
            <w:tcBorders>
              <w:top w:val="nil"/>
              <w:left w:val="nil"/>
              <w:bottom w:val="single" w:sz="4" w:space="0" w:color="auto"/>
              <w:right w:val="nil"/>
            </w:tcBorders>
            <w:shd w:val="clear" w:color="auto" w:fill="auto"/>
            <w:noWrap/>
            <w:vAlign w:val="bottom"/>
            <w:hideMark/>
          </w:tcPr>
          <w:p w14:paraId="740B8E98"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1100" w:type="dxa"/>
            <w:tcBorders>
              <w:top w:val="nil"/>
              <w:left w:val="nil"/>
              <w:bottom w:val="single" w:sz="4" w:space="0" w:color="auto"/>
              <w:right w:val="nil"/>
            </w:tcBorders>
            <w:shd w:val="clear" w:color="auto" w:fill="auto"/>
            <w:noWrap/>
            <w:vAlign w:val="bottom"/>
            <w:hideMark/>
          </w:tcPr>
          <w:p w14:paraId="7A6A484A"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1060" w:type="dxa"/>
            <w:tcBorders>
              <w:top w:val="nil"/>
              <w:left w:val="nil"/>
              <w:bottom w:val="single" w:sz="4" w:space="0" w:color="auto"/>
              <w:right w:val="nil"/>
            </w:tcBorders>
            <w:shd w:val="clear" w:color="auto" w:fill="auto"/>
            <w:noWrap/>
            <w:vAlign w:val="bottom"/>
            <w:hideMark/>
          </w:tcPr>
          <w:p w14:paraId="5A642E73"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860" w:type="dxa"/>
            <w:tcBorders>
              <w:top w:val="nil"/>
              <w:left w:val="nil"/>
              <w:bottom w:val="single" w:sz="4" w:space="0" w:color="auto"/>
              <w:right w:val="nil"/>
            </w:tcBorders>
            <w:shd w:val="clear" w:color="auto" w:fill="auto"/>
            <w:noWrap/>
            <w:vAlign w:val="bottom"/>
            <w:hideMark/>
          </w:tcPr>
          <w:p w14:paraId="5056DD73"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r>
      <w:tr w:rsidR="00A23F7A" w:rsidRPr="00DD41FC" w14:paraId="608BD838" w14:textId="77777777" w:rsidTr="00B5765E">
        <w:trPr>
          <w:trHeight w:val="180"/>
        </w:trPr>
        <w:tc>
          <w:tcPr>
            <w:tcW w:w="640" w:type="dxa"/>
            <w:tcBorders>
              <w:top w:val="nil"/>
              <w:left w:val="nil"/>
              <w:bottom w:val="nil"/>
              <w:right w:val="nil"/>
            </w:tcBorders>
            <w:shd w:val="clear" w:color="auto" w:fill="auto"/>
            <w:noWrap/>
            <w:vAlign w:val="bottom"/>
            <w:hideMark/>
          </w:tcPr>
          <w:p w14:paraId="04A683E9" w14:textId="77777777" w:rsidR="00A23F7A" w:rsidRPr="00DD41FC" w:rsidRDefault="00A23F7A" w:rsidP="00B5765E">
            <w:pPr>
              <w:rPr>
                <w:rFonts w:ascii="Arial" w:eastAsia="Times New Roman" w:hAnsi="Arial" w:cs="Arial"/>
                <w:sz w:val="14"/>
                <w:szCs w:val="14"/>
                <w:lang w:eastAsia="sv-SE"/>
              </w:rPr>
            </w:pPr>
          </w:p>
        </w:tc>
        <w:tc>
          <w:tcPr>
            <w:tcW w:w="880" w:type="dxa"/>
            <w:tcBorders>
              <w:top w:val="nil"/>
              <w:left w:val="nil"/>
              <w:bottom w:val="nil"/>
              <w:right w:val="nil"/>
            </w:tcBorders>
            <w:shd w:val="clear" w:color="auto" w:fill="auto"/>
            <w:noWrap/>
            <w:vAlign w:val="bottom"/>
            <w:hideMark/>
          </w:tcPr>
          <w:p w14:paraId="031F35F3" w14:textId="77777777" w:rsidR="00A23F7A" w:rsidRPr="00DD41FC" w:rsidRDefault="00A23F7A" w:rsidP="00B5765E">
            <w:pPr>
              <w:rPr>
                <w:rFonts w:eastAsia="Times New Roman" w:cs="Times New Roman"/>
                <w:lang w:eastAsia="sv-SE"/>
              </w:rPr>
            </w:pPr>
          </w:p>
        </w:tc>
        <w:tc>
          <w:tcPr>
            <w:tcW w:w="800" w:type="dxa"/>
            <w:tcBorders>
              <w:top w:val="nil"/>
              <w:left w:val="nil"/>
              <w:bottom w:val="nil"/>
              <w:right w:val="nil"/>
            </w:tcBorders>
            <w:shd w:val="clear" w:color="auto" w:fill="auto"/>
            <w:noWrap/>
            <w:vAlign w:val="bottom"/>
            <w:hideMark/>
          </w:tcPr>
          <w:p w14:paraId="5F655682" w14:textId="77777777" w:rsidR="00A23F7A" w:rsidRPr="00DD41FC" w:rsidRDefault="00A23F7A" w:rsidP="00B5765E">
            <w:pPr>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4DB4B203" w14:textId="77777777" w:rsidR="00A23F7A" w:rsidRPr="00DD41FC" w:rsidRDefault="00A23F7A" w:rsidP="00B5765E">
            <w:pPr>
              <w:rPr>
                <w:rFonts w:eastAsia="Times New Roman" w:cs="Times New Roman"/>
                <w:lang w:eastAsia="sv-SE"/>
              </w:rPr>
            </w:pPr>
          </w:p>
        </w:tc>
        <w:tc>
          <w:tcPr>
            <w:tcW w:w="1100" w:type="dxa"/>
            <w:tcBorders>
              <w:top w:val="nil"/>
              <w:left w:val="nil"/>
              <w:bottom w:val="nil"/>
              <w:right w:val="nil"/>
            </w:tcBorders>
            <w:shd w:val="clear" w:color="auto" w:fill="auto"/>
            <w:noWrap/>
            <w:vAlign w:val="bottom"/>
            <w:hideMark/>
          </w:tcPr>
          <w:p w14:paraId="281E0671" w14:textId="77777777" w:rsidR="00A23F7A" w:rsidRPr="00DD41FC" w:rsidRDefault="00A23F7A" w:rsidP="00B5765E">
            <w:pPr>
              <w:rPr>
                <w:rFonts w:eastAsia="Times New Roman" w:cs="Times New Roman"/>
                <w:lang w:eastAsia="sv-SE"/>
              </w:rPr>
            </w:pPr>
          </w:p>
        </w:tc>
        <w:tc>
          <w:tcPr>
            <w:tcW w:w="1060" w:type="dxa"/>
            <w:tcBorders>
              <w:top w:val="nil"/>
              <w:left w:val="nil"/>
              <w:bottom w:val="nil"/>
              <w:right w:val="nil"/>
            </w:tcBorders>
            <w:shd w:val="clear" w:color="auto" w:fill="auto"/>
            <w:noWrap/>
            <w:vAlign w:val="bottom"/>
            <w:hideMark/>
          </w:tcPr>
          <w:p w14:paraId="22E9DF5D" w14:textId="77777777" w:rsidR="00A23F7A" w:rsidRPr="00DD41FC" w:rsidRDefault="00A23F7A" w:rsidP="00B5765E">
            <w:pPr>
              <w:rPr>
                <w:rFonts w:eastAsia="Times New Roman" w:cs="Times New Roman"/>
                <w:lang w:eastAsia="sv-SE"/>
              </w:rPr>
            </w:pPr>
          </w:p>
        </w:tc>
        <w:tc>
          <w:tcPr>
            <w:tcW w:w="860" w:type="dxa"/>
            <w:tcBorders>
              <w:top w:val="nil"/>
              <w:left w:val="nil"/>
              <w:bottom w:val="nil"/>
              <w:right w:val="nil"/>
            </w:tcBorders>
            <w:shd w:val="clear" w:color="auto" w:fill="auto"/>
            <w:noWrap/>
            <w:vAlign w:val="bottom"/>
            <w:hideMark/>
          </w:tcPr>
          <w:p w14:paraId="012AC31D" w14:textId="77777777" w:rsidR="00A23F7A" w:rsidRPr="00DD41FC" w:rsidRDefault="00A23F7A" w:rsidP="00B5765E">
            <w:pPr>
              <w:rPr>
                <w:rFonts w:eastAsia="Times New Roman" w:cs="Times New Roman"/>
                <w:lang w:eastAsia="sv-SE"/>
              </w:rPr>
            </w:pPr>
          </w:p>
        </w:tc>
      </w:tr>
      <w:tr w:rsidR="00A23F7A" w:rsidRPr="00DD41FC" w14:paraId="628C2BDE" w14:textId="77777777" w:rsidTr="00B5765E">
        <w:trPr>
          <w:trHeight w:val="180"/>
        </w:trPr>
        <w:tc>
          <w:tcPr>
            <w:tcW w:w="640" w:type="dxa"/>
            <w:tcBorders>
              <w:top w:val="nil"/>
              <w:left w:val="nil"/>
              <w:bottom w:val="nil"/>
              <w:right w:val="nil"/>
            </w:tcBorders>
            <w:shd w:val="clear" w:color="auto" w:fill="auto"/>
            <w:noWrap/>
            <w:vAlign w:val="bottom"/>
            <w:hideMark/>
          </w:tcPr>
          <w:p w14:paraId="6FF2CE62" w14:textId="77777777" w:rsidR="00A23F7A" w:rsidRPr="00DD41FC" w:rsidRDefault="00A23F7A" w:rsidP="00B5765E">
            <w:pPr>
              <w:rPr>
                <w:rFonts w:eastAsia="Times New Roman" w:cs="Times New Roman"/>
                <w:lang w:eastAsia="sv-SE"/>
              </w:rPr>
            </w:pPr>
          </w:p>
        </w:tc>
        <w:tc>
          <w:tcPr>
            <w:tcW w:w="880" w:type="dxa"/>
            <w:tcBorders>
              <w:top w:val="nil"/>
              <w:left w:val="nil"/>
              <w:bottom w:val="nil"/>
              <w:right w:val="nil"/>
            </w:tcBorders>
            <w:shd w:val="clear" w:color="auto" w:fill="auto"/>
            <w:noWrap/>
            <w:vAlign w:val="bottom"/>
            <w:hideMark/>
          </w:tcPr>
          <w:p w14:paraId="50E47C70" w14:textId="77777777" w:rsidR="00A23F7A" w:rsidRPr="00DD41FC" w:rsidRDefault="00A23F7A" w:rsidP="00B5765E">
            <w:pPr>
              <w:rPr>
                <w:rFonts w:eastAsia="Times New Roman" w:cs="Times New Roman"/>
                <w:lang w:eastAsia="sv-SE"/>
              </w:rPr>
            </w:pPr>
          </w:p>
        </w:tc>
        <w:tc>
          <w:tcPr>
            <w:tcW w:w="800" w:type="dxa"/>
            <w:tcBorders>
              <w:top w:val="nil"/>
              <w:left w:val="nil"/>
              <w:bottom w:val="nil"/>
              <w:right w:val="nil"/>
            </w:tcBorders>
            <w:shd w:val="clear" w:color="auto" w:fill="auto"/>
            <w:noWrap/>
            <w:vAlign w:val="bottom"/>
            <w:hideMark/>
          </w:tcPr>
          <w:p w14:paraId="6886B1D2" w14:textId="77777777" w:rsidR="00A23F7A" w:rsidRPr="00DD41FC" w:rsidRDefault="00A23F7A" w:rsidP="00B5765E">
            <w:pPr>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1260BD07" w14:textId="77777777" w:rsidR="00A23F7A" w:rsidRPr="00DD41FC" w:rsidRDefault="00A23F7A" w:rsidP="00B5765E">
            <w:pPr>
              <w:rPr>
                <w:rFonts w:eastAsia="Times New Roman" w:cs="Times New Roman"/>
                <w:lang w:eastAsia="sv-SE"/>
              </w:rPr>
            </w:pPr>
          </w:p>
        </w:tc>
        <w:tc>
          <w:tcPr>
            <w:tcW w:w="1100" w:type="dxa"/>
            <w:tcBorders>
              <w:top w:val="nil"/>
              <w:left w:val="nil"/>
              <w:bottom w:val="nil"/>
              <w:right w:val="nil"/>
            </w:tcBorders>
            <w:shd w:val="clear" w:color="auto" w:fill="auto"/>
            <w:noWrap/>
            <w:vAlign w:val="bottom"/>
            <w:hideMark/>
          </w:tcPr>
          <w:p w14:paraId="24407310" w14:textId="77777777" w:rsidR="00A23F7A" w:rsidRPr="00DD41FC" w:rsidRDefault="00A23F7A" w:rsidP="00B5765E">
            <w:pPr>
              <w:rPr>
                <w:rFonts w:eastAsia="Times New Roman" w:cs="Times New Roman"/>
                <w:lang w:eastAsia="sv-SE"/>
              </w:rPr>
            </w:pPr>
          </w:p>
        </w:tc>
        <w:tc>
          <w:tcPr>
            <w:tcW w:w="1060" w:type="dxa"/>
            <w:tcBorders>
              <w:top w:val="nil"/>
              <w:left w:val="nil"/>
              <w:bottom w:val="nil"/>
              <w:right w:val="nil"/>
            </w:tcBorders>
            <w:shd w:val="clear" w:color="auto" w:fill="auto"/>
            <w:noWrap/>
            <w:vAlign w:val="bottom"/>
            <w:hideMark/>
          </w:tcPr>
          <w:p w14:paraId="578AE528" w14:textId="77777777" w:rsidR="00A23F7A" w:rsidRPr="00DD41FC" w:rsidRDefault="00A23F7A" w:rsidP="00B5765E">
            <w:pPr>
              <w:rPr>
                <w:rFonts w:eastAsia="Times New Roman" w:cs="Times New Roman"/>
                <w:lang w:eastAsia="sv-SE"/>
              </w:rPr>
            </w:pPr>
          </w:p>
        </w:tc>
        <w:tc>
          <w:tcPr>
            <w:tcW w:w="860" w:type="dxa"/>
            <w:tcBorders>
              <w:top w:val="nil"/>
              <w:left w:val="nil"/>
              <w:bottom w:val="nil"/>
              <w:right w:val="nil"/>
            </w:tcBorders>
            <w:shd w:val="clear" w:color="auto" w:fill="auto"/>
            <w:noWrap/>
            <w:vAlign w:val="bottom"/>
            <w:hideMark/>
          </w:tcPr>
          <w:p w14:paraId="06862027" w14:textId="77777777" w:rsidR="00A23F7A" w:rsidRPr="00DD41FC" w:rsidRDefault="00A23F7A" w:rsidP="00B5765E">
            <w:pPr>
              <w:rPr>
                <w:rFonts w:eastAsia="Times New Roman" w:cs="Times New Roman"/>
                <w:lang w:eastAsia="sv-SE"/>
              </w:rPr>
            </w:pPr>
          </w:p>
        </w:tc>
      </w:tr>
      <w:tr w:rsidR="00A23F7A" w:rsidRPr="00DD41FC" w14:paraId="1D792097" w14:textId="77777777" w:rsidTr="00B5765E">
        <w:trPr>
          <w:trHeight w:val="180"/>
        </w:trPr>
        <w:tc>
          <w:tcPr>
            <w:tcW w:w="640" w:type="dxa"/>
            <w:tcBorders>
              <w:top w:val="nil"/>
              <w:left w:val="nil"/>
              <w:bottom w:val="nil"/>
              <w:right w:val="nil"/>
            </w:tcBorders>
            <w:shd w:val="clear" w:color="auto" w:fill="auto"/>
            <w:noWrap/>
            <w:vAlign w:val="bottom"/>
            <w:hideMark/>
          </w:tcPr>
          <w:p w14:paraId="367BCA3A"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Resor</w:t>
            </w:r>
          </w:p>
        </w:tc>
        <w:tc>
          <w:tcPr>
            <w:tcW w:w="880" w:type="dxa"/>
            <w:tcBorders>
              <w:top w:val="nil"/>
              <w:left w:val="nil"/>
              <w:bottom w:val="nil"/>
              <w:right w:val="nil"/>
            </w:tcBorders>
            <w:shd w:val="clear" w:color="auto" w:fill="auto"/>
            <w:noWrap/>
            <w:vAlign w:val="bottom"/>
            <w:hideMark/>
          </w:tcPr>
          <w:p w14:paraId="4609E019"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Tryckning</w:t>
            </w:r>
          </w:p>
        </w:tc>
        <w:tc>
          <w:tcPr>
            <w:tcW w:w="800" w:type="dxa"/>
            <w:tcBorders>
              <w:top w:val="nil"/>
              <w:left w:val="nil"/>
              <w:bottom w:val="nil"/>
              <w:right w:val="nil"/>
            </w:tcBorders>
            <w:shd w:val="clear" w:color="auto" w:fill="auto"/>
            <w:noWrap/>
            <w:vAlign w:val="bottom"/>
            <w:hideMark/>
          </w:tcPr>
          <w:p w14:paraId="03E6EE6F"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Konsulta-</w:t>
            </w:r>
          </w:p>
        </w:tc>
        <w:tc>
          <w:tcPr>
            <w:tcW w:w="940" w:type="dxa"/>
            <w:tcBorders>
              <w:top w:val="nil"/>
              <w:left w:val="nil"/>
              <w:bottom w:val="nil"/>
              <w:right w:val="nil"/>
            </w:tcBorders>
            <w:shd w:val="clear" w:color="auto" w:fill="auto"/>
            <w:noWrap/>
            <w:vAlign w:val="bottom"/>
            <w:hideMark/>
          </w:tcPr>
          <w:p w14:paraId="4D55D983"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Övriga </w:t>
            </w:r>
          </w:p>
        </w:tc>
        <w:tc>
          <w:tcPr>
            <w:tcW w:w="1100" w:type="dxa"/>
            <w:tcBorders>
              <w:top w:val="nil"/>
              <w:left w:val="nil"/>
              <w:bottom w:val="nil"/>
              <w:right w:val="nil"/>
            </w:tcBorders>
            <w:shd w:val="clear" w:color="auto" w:fill="auto"/>
            <w:noWrap/>
            <w:vAlign w:val="bottom"/>
            <w:hideMark/>
          </w:tcPr>
          <w:p w14:paraId="7186517A"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Bidrag till</w:t>
            </w:r>
          </w:p>
        </w:tc>
        <w:tc>
          <w:tcPr>
            <w:tcW w:w="1060" w:type="dxa"/>
            <w:tcBorders>
              <w:top w:val="nil"/>
              <w:left w:val="nil"/>
              <w:bottom w:val="nil"/>
              <w:right w:val="nil"/>
            </w:tcBorders>
            <w:shd w:val="clear" w:color="auto" w:fill="auto"/>
            <w:noWrap/>
            <w:vAlign w:val="bottom"/>
            <w:hideMark/>
          </w:tcPr>
          <w:p w14:paraId="48F09BD2"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Inkomster</w:t>
            </w:r>
          </w:p>
        </w:tc>
        <w:tc>
          <w:tcPr>
            <w:tcW w:w="860" w:type="dxa"/>
            <w:tcBorders>
              <w:top w:val="nil"/>
              <w:left w:val="nil"/>
              <w:bottom w:val="nil"/>
              <w:right w:val="nil"/>
            </w:tcBorders>
            <w:shd w:val="clear" w:color="auto" w:fill="auto"/>
            <w:noWrap/>
            <w:vAlign w:val="bottom"/>
            <w:hideMark/>
          </w:tcPr>
          <w:p w14:paraId="5196B3B6"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Summa</w:t>
            </w:r>
          </w:p>
        </w:tc>
      </w:tr>
      <w:tr w:rsidR="00A23F7A" w:rsidRPr="00DD41FC" w14:paraId="4F6FAFB1" w14:textId="77777777" w:rsidTr="00B5765E">
        <w:trPr>
          <w:trHeight w:val="180"/>
        </w:trPr>
        <w:tc>
          <w:tcPr>
            <w:tcW w:w="640" w:type="dxa"/>
            <w:tcBorders>
              <w:top w:val="nil"/>
              <w:left w:val="nil"/>
              <w:bottom w:val="nil"/>
              <w:right w:val="nil"/>
            </w:tcBorders>
            <w:shd w:val="clear" w:color="auto" w:fill="auto"/>
            <w:noWrap/>
            <w:vAlign w:val="bottom"/>
            <w:hideMark/>
          </w:tcPr>
          <w:p w14:paraId="4AE401AB" w14:textId="77777777" w:rsidR="00A23F7A" w:rsidRPr="00DD41FC" w:rsidRDefault="00A23F7A" w:rsidP="00B5765E">
            <w:pPr>
              <w:rPr>
                <w:rFonts w:ascii="Arial" w:eastAsia="Times New Roman" w:hAnsi="Arial" w:cs="Arial"/>
                <w:sz w:val="14"/>
                <w:szCs w:val="14"/>
                <w:lang w:eastAsia="sv-SE"/>
              </w:rPr>
            </w:pPr>
          </w:p>
        </w:tc>
        <w:tc>
          <w:tcPr>
            <w:tcW w:w="880" w:type="dxa"/>
            <w:tcBorders>
              <w:top w:val="nil"/>
              <w:left w:val="nil"/>
              <w:bottom w:val="nil"/>
              <w:right w:val="nil"/>
            </w:tcBorders>
            <w:shd w:val="clear" w:color="auto" w:fill="auto"/>
            <w:noWrap/>
            <w:vAlign w:val="bottom"/>
            <w:hideMark/>
          </w:tcPr>
          <w:p w14:paraId="2820DB88" w14:textId="77777777" w:rsidR="00A23F7A" w:rsidRPr="00DD41FC" w:rsidRDefault="00A23F7A" w:rsidP="00B5765E">
            <w:pPr>
              <w:rPr>
                <w:rFonts w:eastAsia="Times New Roman" w:cs="Times New Roman"/>
                <w:lang w:eastAsia="sv-SE"/>
              </w:rPr>
            </w:pPr>
          </w:p>
        </w:tc>
        <w:tc>
          <w:tcPr>
            <w:tcW w:w="800" w:type="dxa"/>
            <w:tcBorders>
              <w:top w:val="nil"/>
              <w:left w:val="nil"/>
              <w:bottom w:val="nil"/>
              <w:right w:val="nil"/>
            </w:tcBorders>
            <w:shd w:val="clear" w:color="auto" w:fill="auto"/>
            <w:noWrap/>
            <w:vAlign w:val="bottom"/>
            <w:hideMark/>
          </w:tcPr>
          <w:p w14:paraId="0F92C527" w14:textId="77777777" w:rsidR="00A23F7A" w:rsidRPr="00DD41FC" w:rsidRDefault="00A23F7A" w:rsidP="00B5765E">
            <w:pPr>
              <w:rPr>
                <w:rFonts w:ascii="Arial" w:eastAsia="Times New Roman" w:hAnsi="Arial" w:cs="Arial"/>
                <w:sz w:val="14"/>
                <w:szCs w:val="14"/>
                <w:lang w:eastAsia="sv-SE"/>
              </w:rPr>
            </w:pPr>
            <w:proofErr w:type="spellStart"/>
            <w:r w:rsidRPr="00DD41FC">
              <w:rPr>
                <w:rFonts w:ascii="Arial" w:eastAsia="Times New Roman" w:hAnsi="Arial" w:cs="Arial"/>
                <w:sz w:val="14"/>
                <w:szCs w:val="14"/>
                <w:lang w:eastAsia="sv-SE"/>
              </w:rPr>
              <w:t>tioner</w:t>
            </w:r>
            <w:proofErr w:type="spellEnd"/>
          </w:p>
        </w:tc>
        <w:tc>
          <w:tcPr>
            <w:tcW w:w="940" w:type="dxa"/>
            <w:tcBorders>
              <w:top w:val="nil"/>
              <w:left w:val="nil"/>
              <w:bottom w:val="nil"/>
              <w:right w:val="nil"/>
            </w:tcBorders>
            <w:shd w:val="clear" w:color="auto" w:fill="auto"/>
            <w:noWrap/>
            <w:vAlign w:val="bottom"/>
            <w:hideMark/>
          </w:tcPr>
          <w:p w14:paraId="0CA22D5B" w14:textId="77777777" w:rsidR="00A23F7A" w:rsidRPr="00DD41FC" w:rsidRDefault="00A23F7A" w:rsidP="00B5765E">
            <w:pPr>
              <w:rPr>
                <w:rFonts w:ascii="Arial" w:eastAsia="Times New Roman" w:hAnsi="Arial" w:cs="Arial"/>
                <w:sz w:val="14"/>
                <w:szCs w:val="14"/>
                <w:lang w:eastAsia="sv-SE"/>
              </w:rPr>
            </w:pPr>
            <w:proofErr w:type="spellStart"/>
            <w:r w:rsidRPr="00DD41FC">
              <w:rPr>
                <w:rFonts w:ascii="Arial" w:eastAsia="Times New Roman" w:hAnsi="Arial" w:cs="Arial"/>
                <w:sz w:val="14"/>
                <w:szCs w:val="14"/>
                <w:lang w:eastAsia="sv-SE"/>
              </w:rPr>
              <w:t>administra</w:t>
            </w:r>
            <w:proofErr w:type="spellEnd"/>
            <w:r w:rsidRPr="00DD41FC">
              <w:rPr>
                <w:rFonts w:ascii="Arial" w:eastAsia="Times New Roman" w:hAnsi="Arial" w:cs="Arial"/>
                <w:sz w:val="14"/>
                <w:szCs w:val="14"/>
                <w:lang w:eastAsia="sv-SE"/>
              </w:rPr>
              <w:t>-</w:t>
            </w:r>
          </w:p>
        </w:tc>
        <w:tc>
          <w:tcPr>
            <w:tcW w:w="1100" w:type="dxa"/>
            <w:tcBorders>
              <w:top w:val="nil"/>
              <w:left w:val="nil"/>
              <w:bottom w:val="nil"/>
              <w:right w:val="nil"/>
            </w:tcBorders>
            <w:shd w:val="clear" w:color="auto" w:fill="auto"/>
            <w:noWrap/>
            <w:vAlign w:val="bottom"/>
            <w:hideMark/>
          </w:tcPr>
          <w:p w14:paraId="44B2BAC6"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myndigheter,</w:t>
            </w:r>
          </w:p>
        </w:tc>
        <w:tc>
          <w:tcPr>
            <w:tcW w:w="1060" w:type="dxa"/>
            <w:tcBorders>
              <w:top w:val="nil"/>
              <w:left w:val="nil"/>
              <w:bottom w:val="nil"/>
              <w:right w:val="nil"/>
            </w:tcBorders>
            <w:shd w:val="clear" w:color="auto" w:fill="auto"/>
            <w:noWrap/>
            <w:vAlign w:val="bottom"/>
            <w:hideMark/>
          </w:tcPr>
          <w:p w14:paraId="17B4190C"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av försäljning</w:t>
            </w:r>
          </w:p>
        </w:tc>
        <w:tc>
          <w:tcPr>
            <w:tcW w:w="860" w:type="dxa"/>
            <w:tcBorders>
              <w:top w:val="nil"/>
              <w:left w:val="nil"/>
              <w:bottom w:val="nil"/>
              <w:right w:val="nil"/>
            </w:tcBorders>
            <w:shd w:val="clear" w:color="auto" w:fill="auto"/>
            <w:noWrap/>
            <w:vAlign w:val="bottom"/>
            <w:hideMark/>
          </w:tcPr>
          <w:p w14:paraId="73319009" w14:textId="77777777" w:rsidR="00A23F7A" w:rsidRPr="00DD41FC" w:rsidRDefault="00A23F7A" w:rsidP="00B5765E">
            <w:pPr>
              <w:rPr>
                <w:rFonts w:ascii="Arial" w:eastAsia="Times New Roman" w:hAnsi="Arial" w:cs="Arial"/>
                <w:sz w:val="14"/>
                <w:szCs w:val="14"/>
                <w:lang w:eastAsia="sv-SE"/>
              </w:rPr>
            </w:pPr>
          </w:p>
        </w:tc>
      </w:tr>
      <w:tr w:rsidR="00A23F7A" w:rsidRPr="00DD41FC" w14:paraId="28914C97" w14:textId="77777777" w:rsidTr="00B5765E">
        <w:trPr>
          <w:trHeight w:val="180"/>
        </w:trPr>
        <w:tc>
          <w:tcPr>
            <w:tcW w:w="640" w:type="dxa"/>
            <w:tcBorders>
              <w:top w:val="nil"/>
              <w:left w:val="nil"/>
              <w:bottom w:val="nil"/>
              <w:right w:val="nil"/>
            </w:tcBorders>
            <w:shd w:val="clear" w:color="auto" w:fill="auto"/>
            <w:noWrap/>
            <w:vAlign w:val="bottom"/>
            <w:hideMark/>
          </w:tcPr>
          <w:p w14:paraId="0AB3EE0C" w14:textId="77777777" w:rsidR="00A23F7A" w:rsidRPr="00DD41FC" w:rsidRDefault="00A23F7A" w:rsidP="00B5765E">
            <w:pPr>
              <w:rPr>
                <w:rFonts w:eastAsia="Times New Roman" w:cs="Times New Roman"/>
                <w:lang w:eastAsia="sv-SE"/>
              </w:rPr>
            </w:pPr>
          </w:p>
        </w:tc>
        <w:tc>
          <w:tcPr>
            <w:tcW w:w="880" w:type="dxa"/>
            <w:tcBorders>
              <w:top w:val="nil"/>
              <w:left w:val="nil"/>
              <w:bottom w:val="nil"/>
              <w:right w:val="nil"/>
            </w:tcBorders>
            <w:shd w:val="clear" w:color="auto" w:fill="auto"/>
            <w:noWrap/>
            <w:vAlign w:val="bottom"/>
            <w:hideMark/>
          </w:tcPr>
          <w:p w14:paraId="33C0068C" w14:textId="77777777" w:rsidR="00A23F7A" w:rsidRPr="00DD41FC" w:rsidRDefault="00A23F7A" w:rsidP="00B5765E">
            <w:pPr>
              <w:rPr>
                <w:rFonts w:eastAsia="Times New Roman" w:cs="Times New Roman"/>
                <w:lang w:eastAsia="sv-SE"/>
              </w:rPr>
            </w:pPr>
          </w:p>
        </w:tc>
        <w:tc>
          <w:tcPr>
            <w:tcW w:w="800" w:type="dxa"/>
            <w:tcBorders>
              <w:top w:val="nil"/>
              <w:left w:val="nil"/>
              <w:bottom w:val="nil"/>
              <w:right w:val="nil"/>
            </w:tcBorders>
            <w:shd w:val="clear" w:color="auto" w:fill="auto"/>
            <w:noWrap/>
            <w:vAlign w:val="bottom"/>
            <w:hideMark/>
          </w:tcPr>
          <w:p w14:paraId="68C7E792" w14:textId="77777777" w:rsidR="00A23F7A" w:rsidRPr="00DD41FC" w:rsidRDefault="00A23F7A" w:rsidP="00B5765E">
            <w:pPr>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580BCD84" w14:textId="77777777" w:rsidR="00A23F7A" w:rsidRPr="00DD41FC" w:rsidRDefault="00A23F7A" w:rsidP="00B5765E">
            <w:pPr>
              <w:rPr>
                <w:rFonts w:ascii="Arial" w:eastAsia="Times New Roman" w:hAnsi="Arial" w:cs="Arial"/>
                <w:sz w:val="14"/>
                <w:szCs w:val="14"/>
                <w:lang w:eastAsia="sv-SE"/>
              </w:rPr>
            </w:pPr>
            <w:proofErr w:type="spellStart"/>
            <w:r w:rsidRPr="00DD41FC">
              <w:rPr>
                <w:rFonts w:ascii="Arial" w:eastAsia="Times New Roman" w:hAnsi="Arial" w:cs="Arial"/>
                <w:sz w:val="14"/>
                <w:szCs w:val="14"/>
                <w:lang w:eastAsia="sv-SE"/>
              </w:rPr>
              <w:t>tiva</w:t>
            </w:r>
            <w:proofErr w:type="spellEnd"/>
            <w:r w:rsidRPr="00DD41FC">
              <w:rPr>
                <w:rFonts w:ascii="Arial" w:eastAsia="Times New Roman" w:hAnsi="Arial" w:cs="Arial"/>
                <w:sz w:val="14"/>
                <w:szCs w:val="14"/>
                <w:lang w:eastAsia="sv-SE"/>
              </w:rPr>
              <w:t xml:space="preserve"> utgifter</w:t>
            </w:r>
          </w:p>
        </w:tc>
        <w:tc>
          <w:tcPr>
            <w:tcW w:w="1100" w:type="dxa"/>
            <w:tcBorders>
              <w:top w:val="nil"/>
              <w:left w:val="nil"/>
              <w:bottom w:val="nil"/>
              <w:right w:val="nil"/>
            </w:tcBorders>
            <w:shd w:val="clear" w:color="auto" w:fill="auto"/>
            <w:noWrap/>
            <w:vAlign w:val="bottom"/>
            <w:hideMark/>
          </w:tcPr>
          <w:p w14:paraId="57D815FF"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institutioner,</w:t>
            </w:r>
          </w:p>
        </w:tc>
        <w:tc>
          <w:tcPr>
            <w:tcW w:w="1060" w:type="dxa"/>
            <w:tcBorders>
              <w:top w:val="nil"/>
              <w:left w:val="nil"/>
              <w:bottom w:val="nil"/>
              <w:right w:val="nil"/>
            </w:tcBorders>
            <w:shd w:val="clear" w:color="auto" w:fill="auto"/>
            <w:noWrap/>
            <w:vAlign w:val="bottom"/>
            <w:hideMark/>
          </w:tcPr>
          <w:p w14:paraId="17D0B7B3"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m.m.</w:t>
            </w:r>
          </w:p>
        </w:tc>
        <w:tc>
          <w:tcPr>
            <w:tcW w:w="860" w:type="dxa"/>
            <w:tcBorders>
              <w:top w:val="nil"/>
              <w:left w:val="nil"/>
              <w:bottom w:val="nil"/>
              <w:right w:val="nil"/>
            </w:tcBorders>
            <w:shd w:val="clear" w:color="auto" w:fill="auto"/>
            <w:noWrap/>
            <w:vAlign w:val="bottom"/>
            <w:hideMark/>
          </w:tcPr>
          <w:p w14:paraId="3D23FC42" w14:textId="77777777" w:rsidR="00A23F7A" w:rsidRPr="00DD41FC" w:rsidRDefault="00A23F7A" w:rsidP="00B5765E">
            <w:pPr>
              <w:rPr>
                <w:rFonts w:ascii="Arial" w:eastAsia="Times New Roman" w:hAnsi="Arial" w:cs="Arial"/>
                <w:sz w:val="14"/>
                <w:szCs w:val="14"/>
                <w:lang w:eastAsia="sv-SE"/>
              </w:rPr>
            </w:pPr>
          </w:p>
        </w:tc>
      </w:tr>
      <w:tr w:rsidR="00A23F7A" w:rsidRPr="00DD41FC" w14:paraId="05C8BF64" w14:textId="77777777" w:rsidTr="00B5765E">
        <w:trPr>
          <w:trHeight w:val="180"/>
        </w:trPr>
        <w:tc>
          <w:tcPr>
            <w:tcW w:w="640" w:type="dxa"/>
            <w:tcBorders>
              <w:top w:val="nil"/>
              <w:left w:val="nil"/>
              <w:bottom w:val="single" w:sz="4" w:space="0" w:color="auto"/>
              <w:right w:val="nil"/>
            </w:tcBorders>
            <w:shd w:val="clear" w:color="auto" w:fill="auto"/>
            <w:noWrap/>
            <w:vAlign w:val="bottom"/>
            <w:hideMark/>
          </w:tcPr>
          <w:p w14:paraId="693403CF"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880" w:type="dxa"/>
            <w:tcBorders>
              <w:top w:val="nil"/>
              <w:left w:val="nil"/>
              <w:bottom w:val="single" w:sz="4" w:space="0" w:color="auto"/>
              <w:right w:val="nil"/>
            </w:tcBorders>
            <w:shd w:val="clear" w:color="auto" w:fill="auto"/>
            <w:noWrap/>
            <w:vAlign w:val="bottom"/>
            <w:hideMark/>
          </w:tcPr>
          <w:p w14:paraId="0B831CEE"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800" w:type="dxa"/>
            <w:tcBorders>
              <w:top w:val="nil"/>
              <w:left w:val="nil"/>
              <w:bottom w:val="single" w:sz="4" w:space="0" w:color="auto"/>
              <w:right w:val="nil"/>
            </w:tcBorders>
            <w:shd w:val="clear" w:color="auto" w:fill="auto"/>
            <w:noWrap/>
            <w:vAlign w:val="bottom"/>
            <w:hideMark/>
          </w:tcPr>
          <w:p w14:paraId="3FF98C2F"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940" w:type="dxa"/>
            <w:tcBorders>
              <w:top w:val="nil"/>
              <w:left w:val="nil"/>
              <w:bottom w:val="single" w:sz="4" w:space="0" w:color="auto"/>
              <w:right w:val="nil"/>
            </w:tcBorders>
            <w:shd w:val="clear" w:color="auto" w:fill="auto"/>
            <w:noWrap/>
            <w:vAlign w:val="bottom"/>
            <w:hideMark/>
          </w:tcPr>
          <w:p w14:paraId="6383C9FA"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1100" w:type="dxa"/>
            <w:tcBorders>
              <w:top w:val="nil"/>
              <w:left w:val="nil"/>
              <w:bottom w:val="single" w:sz="4" w:space="0" w:color="auto"/>
              <w:right w:val="nil"/>
            </w:tcBorders>
            <w:shd w:val="clear" w:color="auto" w:fill="auto"/>
            <w:noWrap/>
            <w:vAlign w:val="bottom"/>
            <w:hideMark/>
          </w:tcPr>
          <w:p w14:paraId="51E87308"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m.m.</w:t>
            </w:r>
          </w:p>
        </w:tc>
        <w:tc>
          <w:tcPr>
            <w:tcW w:w="1060" w:type="dxa"/>
            <w:tcBorders>
              <w:top w:val="nil"/>
              <w:left w:val="nil"/>
              <w:bottom w:val="single" w:sz="4" w:space="0" w:color="auto"/>
              <w:right w:val="nil"/>
            </w:tcBorders>
            <w:shd w:val="clear" w:color="auto" w:fill="auto"/>
            <w:noWrap/>
            <w:vAlign w:val="bottom"/>
            <w:hideMark/>
          </w:tcPr>
          <w:p w14:paraId="5D91D35F"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860" w:type="dxa"/>
            <w:tcBorders>
              <w:top w:val="nil"/>
              <w:left w:val="nil"/>
              <w:bottom w:val="single" w:sz="4" w:space="0" w:color="auto"/>
              <w:right w:val="nil"/>
            </w:tcBorders>
            <w:shd w:val="clear" w:color="auto" w:fill="auto"/>
            <w:noWrap/>
            <w:vAlign w:val="bottom"/>
            <w:hideMark/>
          </w:tcPr>
          <w:p w14:paraId="3E66B8B5"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r>
      <w:tr w:rsidR="00A23F7A" w:rsidRPr="00DD41FC" w14:paraId="1DF96BC1" w14:textId="77777777" w:rsidTr="00B5765E">
        <w:trPr>
          <w:trHeight w:val="180"/>
        </w:trPr>
        <w:tc>
          <w:tcPr>
            <w:tcW w:w="640" w:type="dxa"/>
            <w:tcBorders>
              <w:top w:val="nil"/>
              <w:left w:val="nil"/>
              <w:bottom w:val="nil"/>
              <w:right w:val="nil"/>
            </w:tcBorders>
            <w:shd w:val="clear" w:color="auto" w:fill="auto"/>
            <w:noWrap/>
            <w:vAlign w:val="bottom"/>
            <w:hideMark/>
          </w:tcPr>
          <w:p w14:paraId="01630552" w14:textId="77777777" w:rsidR="00A23F7A" w:rsidRPr="00DD41FC" w:rsidRDefault="00A23F7A" w:rsidP="00B5765E">
            <w:pPr>
              <w:rPr>
                <w:rFonts w:ascii="Arial" w:eastAsia="Times New Roman" w:hAnsi="Arial" w:cs="Arial"/>
                <w:sz w:val="14"/>
                <w:szCs w:val="14"/>
                <w:lang w:eastAsia="sv-SE"/>
              </w:rPr>
            </w:pPr>
          </w:p>
        </w:tc>
        <w:tc>
          <w:tcPr>
            <w:tcW w:w="880" w:type="dxa"/>
            <w:tcBorders>
              <w:top w:val="nil"/>
              <w:left w:val="nil"/>
              <w:bottom w:val="nil"/>
              <w:right w:val="nil"/>
            </w:tcBorders>
            <w:shd w:val="clear" w:color="auto" w:fill="auto"/>
            <w:noWrap/>
            <w:vAlign w:val="bottom"/>
            <w:hideMark/>
          </w:tcPr>
          <w:p w14:paraId="4ECFD1C9" w14:textId="77777777" w:rsidR="00A23F7A" w:rsidRPr="00DD41FC" w:rsidRDefault="00A23F7A" w:rsidP="00B5765E">
            <w:pPr>
              <w:rPr>
                <w:rFonts w:eastAsia="Times New Roman" w:cs="Times New Roman"/>
                <w:lang w:eastAsia="sv-SE"/>
              </w:rPr>
            </w:pPr>
          </w:p>
        </w:tc>
        <w:tc>
          <w:tcPr>
            <w:tcW w:w="800" w:type="dxa"/>
            <w:tcBorders>
              <w:top w:val="nil"/>
              <w:left w:val="nil"/>
              <w:bottom w:val="nil"/>
              <w:right w:val="nil"/>
            </w:tcBorders>
            <w:shd w:val="clear" w:color="auto" w:fill="auto"/>
            <w:noWrap/>
            <w:vAlign w:val="bottom"/>
            <w:hideMark/>
          </w:tcPr>
          <w:p w14:paraId="15AFF24D" w14:textId="77777777" w:rsidR="00A23F7A" w:rsidRPr="00DD41FC" w:rsidRDefault="00A23F7A" w:rsidP="00B5765E">
            <w:pPr>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19EF3098" w14:textId="77777777" w:rsidR="00A23F7A" w:rsidRPr="00DD41FC" w:rsidRDefault="00A23F7A" w:rsidP="00B5765E">
            <w:pPr>
              <w:rPr>
                <w:rFonts w:eastAsia="Times New Roman" w:cs="Times New Roman"/>
                <w:lang w:eastAsia="sv-SE"/>
              </w:rPr>
            </w:pPr>
          </w:p>
        </w:tc>
        <w:tc>
          <w:tcPr>
            <w:tcW w:w="1100" w:type="dxa"/>
            <w:tcBorders>
              <w:top w:val="nil"/>
              <w:left w:val="nil"/>
              <w:bottom w:val="nil"/>
              <w:right w:val="nil"/>
            </w:tcBorders>
            <w:shd w:val="clear" w:color="auto" w:fill="auto"/>
            <w:noWrap/>
            <w:vAlign w:val="bottom"/>
            <w:hideMark/>
          </w:tcPr>
          <w:p w14:paraId="0827E8AD" w14:textId="77777777" w:rsidR="00A23F7A" w:rsidRPr="00DD41FC" w:rsidRDefault="00A23F7A" w:rsidP="00B5765E">
            <w:pPr>
              <w:rPr>
                <w:rFonts w:eastAsia="Times New Roman" w:cs="Times New Roman"/>
                <w:lang w:eastAsia="sv-SE"/>
              </w:rPr>
            </w:pPr>
          </w:p>
        </w:tc>
        <w:tc>
          <w:tcPr>
            <w:tcW w:w="1060" w:type="dxa"/>
            <w:tcBorders>
              <w:top w:val="nil"/>
              <w:left w:val="nil"/>
              <w:bottom w:val="nil"/>
              <w:right w:val="nil"/>
            </w:tcBorders>
            <w:shd w:val="clear" w:color="auto" w:fill="auto"/>
            <w:noWrap/>
            <w:vAlign w:val="bottom"/>
            <w:hideMark/>
          </w:tcPr>
          <w:p w14:paraId="7E15E3D3" w14:textId="77777777" w:rsidR="00A23F7A" w:rsidRPr="00DD41FC" w:rsidRDefault="00A23F7A" w:rsidP="00B5765E">
            <w:pPr>
              <w:rPr>
                <w:rFonts w:eastAsia="Times New Roman" w:cs="Times New Roman"/>
                <w:lang w:eastAsia="sv-SE"/>
              </w:rPr>
            </w:pPr>
          </w:p>
        </w:tc>
        <w:tc>
          <w:tcPr>
            <w:tcW w:w="860" w:type="dxa"/>
            <w:tcBorders>
              <w:top w:val="nil"/>
              <w:left w:val="nil"/>
              <w:bottom w:val="nil"/>
              <w:right w:val="nil"/>
            </w:tcBorders>
            <w:shd w:val="clear" w:color="auto" w:fill="auto"/>
            <w:noWrap/>
            <w:vAlign w:val="bottom"/>
            <w:hideMark/>
          </w:tcPr>
          <w:p w14:paraId="28D21196" w14:textId="77777777" w:rsidR="00A23F7A" w:rsidRPr="00DD41FC" w:rsidRDefault="00A23F7A" w:rsidP="00B5765E">
            <w:pPr>
              <w:rPr>
                <w:rFonts w:eastAsia="Times New Roman" w:cs="Times New Roman"/>
                <w:lang w:eastAsia="sv-SE"/>
              </w:rPr>
            </w:pPr>
          </w:p>
        </w:tc>
      </w:tr>
      <w:tr w:rsidR="00A23F7A" w:rsidRPr="00DD41FC" w14:paraId="261F4D1C" w14:textId="77777777" w:rsidTr="00B5765E">
        <w:trPr>
          <w:trHeight w:val="180"/>
        </w:trPr>
        <w:tc>
          <w:tcPr>
            <w:tcW w:w="640" w:type="dxa"/>
            <w:tcBorders>
              <w:top w:val="nil"/>
              <w:left w:val="nil"/>
              <w:bottom w:val="nil"/>
              <w:right w:val="nil"/>
            </w:tcBorders>
            <w:shd w:val="clear" w:color="auto" w:fill="auto"/>
            <w:noWrap/>
            <w:vAlign w:val="bottom"/>
            <w:hideMark/>
          </w:tcPr>
          <w:p w14:paraId="04A790CD" w14:textId="77777777" w:rsidR="00A23F7A" w:rsidRPr="00DD41FC" w:rsidRDefault="00A23F7A" w:rsidP="00B5765E">
            <w:pPr>
              <w:rPr>
                <w:rFonts w:eastAsia="Times New Roman" w:cs="Times New Roman"/>
                <w:lang w:eastAsia="sv-SE"/>
              </w:rPr>
            </w:pPr>
          </w:p>
        </w:tc>
        <w:tc>
          <w:tcPr>
            <w:tcW w:w="880" w:type="dxa"/>
            <w:tcBorders>
              <w:top w:val="nil"/>
              <w:left w:val="nil"/>
              <w:bottom w:val="nil"/>
              <w:right w:val="nil"/>
            </w:tcBorders>
            <w:shd w:val="clear" w:color="auto" w:fill="auto"/>
            <w:noWrap/>
            <w:vAlign w:val="bottom"/>
            <w:hideMark/>
          </w:tcPr>
          <w:p w14:paraId="2B6AB91A" w14:textId="77777777" w:rsidR="00A23F7A" w:rsidRPr="00DD41FC" w:rsidRDefault="00A23F7A" w:rsidP="00B5765E">
            <w:pPr>
              <w:rPr>
                <w:rFonts w:eastAsia="Times New Roman" w:cs="Times New Roman"/>
                <w:lang w:eastAsia="sv-SE"/>
              </w:rPr>
            </w:pPr>
          </w:p>
        </w:tc>
        <w:tc>
          <w:tcPr>
            <w:tcW w:w="800" w:type="dxa"/>
            <w:tcBorders>
              <w:top w:val="nil"/>
              <w:left w:val="nil"/>
              <w:bottom w:val="nil"/>
              <w:right w:val="nil"/>
            </w:tcBorders>
            <w:shd w:val="clear" w:color="auto" w:fill="auto"/>
            <w:noWrap/>
            <w:vAlign w:val="bottom"/>
            <w:hideMark/>
          </w:tcPr>
          <w:p w14:paraId="384BEFDD" w14:textId="77777777" w:rsidR="00A23F7A" w:rsidRPr="00DD41FC" w:rsidRDefault="00A23F7A" w:rsidP="00B5765E">
            <w:pPr>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543DCDD2" w14:textId="77777777" w:rsidR="00A23F7A" w:rsidRPr="00DD41FC" w:rsidRDefault="00A23F7A" w:rsidP="00B5765E">
            <w:pPr>
              <w:rPr>
                <w:rFonts w:eastAsia="Times New Roman" w:cs="Times New Roman"/>
                <w:lang w:eastAsia="sv-SE"/>
              </w:rPr>
            </w:pPr>
          </w:p>
        </w:tc>
        <w:tc>
          <w:tcPr>
            <w:tcW w:w="1100" w:type="dxa"/>
            <w:tcBorders>
              <w:top w:val="nil"/>
              <w:left w:val="nil"/>
              <w:bottom w:val="nil"/>
              <w:right w:val="nil"/>
            </w:tcBorders>
            <w:shd w:val="clear" w:color="auto" w:fill="auto"/>
            <w:noWrap/>
            <w:vAlign w:val="bottom"/>
            <w:hideMark/>
          </w:tcPr>
          <w:p w14:paraId="620DD7A4" w14:textId="77777777" w:rsidR="00A23F7A" w:rsidRPr="00DD41FC" w:rsidRDefault="00A23F7A" w:rsidP="00B5765E">
            <w:pPr>
              <w:rPr>
                <w:rFonts w:eastAsia="Times New Roman" w:cs="Times New Roman"/>
                <w:lang w:eastAsia="sv-SE"/>
              </w:rPr>
            </w:pPr>
          </w:p>
        </w:tc>
        <w:tc>
          <w:tcPr>
            <w:tcW w:w="1060" w:type="dxa"/>
            <w:tcBorders>
              <w:top w:val="nil"/>
              <w:left w:val="nil"/>
              <w:bottom w:val="nil"/>
              <w:right w:val="nil"/>
            </w:tcBorders>
            <w:shd w:val="clear" w:color="auto" w:fill="auto"/>
            <w:noWrap/>
            <w:vAlign w:val="bottom"/>
            <w:hideMark/>
          </w:tcPr>
          <w:p w14:paraId="48168D10" w14:textId="77777777" w:rsidR="00A23F7A" w:rsidRPr="00DD41FC" w:rsidRDefault="00A23F7A" w:rsidP="00B5765E">
            <w:pPr>
              <w:rPr>
                <w:rFonts w:eastAsia="Times New Roman" w:cs="Times New Roman"/>
                <w:lang w:eastAsia="sv-SE"/>
              </w:rPr>
            </w:pPr>
          </w:p>
        </w:tc>
        <w:tc>
          <w:tcPr>
            <w:tcW w:w="860" w:type="dxa"/>
            <w:tcBorders>
              <w:top w:val="nil"/>
              <w:left w:val="nil"/>
              <w:bottom w:val="nil"/>
              <w:right w:val="nil"/>
            </w:tcBorders>
            <w:shd w:val="clear" w:color="auto" w:fill="auto"/>
            <w:noWrap/>
            <w:vAlign w:val="bottom"/>
            <w:hideMark/>
          </w:tcPr>
          <w:p w14:paraId="242E7A87" w14:textId="77777777" w:rsidR="00A23F7A" w:rsidRPr="00DD41FC" w:rsidRDefault="00A23F7A" w:rsidP="00B5765E">
            <w:pPr>
              <w:rPr>
                <w:rFonts w:eastAsia="Times New Roman" w:cs="Times New Roman"/>
                <w:lang w:eastAsia="sv-SE"/>
              </w:rPr>
            </w:pPr>
          </w:p>
        </w:tc>
      </w:tr>
      <w:tr w:rsidR="00A23F7A" w:rsidRPr="00DD41FC" w14:paraId="28E331E3" w14:textId="77777777" w:rsidTr="00B5765E">
        <w:trPr>
          <w:trHeight w:val="180"/>
        </w:trPr>
        <w:tc>
          <w:tcPr>
            <w:tcW w:w="640" w:type="dxa"/>
            <w:tcBorders>
              <w:top w:val="nil"/>
              <w:left w:val="nil"/>
              <w:bottom w:val="nil"/>
              <w:right w:val="nil"/>
            </w:tcBorders>
            <w:shd w:val="clear" w:color="auto" w:fill="auto"/>
            <w:noWrap/>
            <w:vAlign w:val="bottom"/>
            <w:hideMark/>
          </w:tcPr>
          <w:p w14:paraId="19DDEA44" w14:textId="77777777" w:rsidR="00A23F7A" w:rsidRPr="00DD41FC" w:rsidRDefault="00A23F7A" w:rsidP="00B5765E">
            <w:pPr>
              <w:rPr>
                <w:rFonts w:eastAsia="Times New Roman" w:cs="Times New Roman"/>
                <w:lang w:eastAsia="sv-SE"/>
              </w:rPr>
            </w:pPr>
          </w:p>
        </w:tc>
        <w:tc>
          <w:tcPr>
            <w:tcW w:w="880" w:type="dxa"/>
            <w:tcBorders>
              <w:top w:val="nil"/>
              <w:left w:val="nil"/>
              <w:bottom w:val="nil"/>
              <w:right w:val="nil"/>
            </w:tcBorders>
            <w:shd w:val="clear" w:color="auto" w:fill="auto"/>
            <w:noWrap/>
            <w:vAlign w:val="bottom"/>
            <w:hideMark/>
          </w:tcPr>
          <w:p w14:paraId="7170E3EE" w14:textId="77777777" w:rsidR="00A23F7A" w:rsidRPr="00DD41FC" w:rsidRDefault="00A23F7A" w:rsidP="00B5765E">
            <w:pPr>
              <w:rPr>
                <w:rFonts w:eastAsia="Times New Roman" w:cs="Times New Roman"/>
                <w:lang w:eastAsia="sv-SE"/>
              </w:rPr>
            </w:pPr>
          </w:p>
        </w:tc>
        <w:tc>
          <w:tcPr>
            <w:tcW w:w="800" w:type="dxa"/>
            <w:tcBorders>
              <w:top w:val="nil"/>
              <w:left w:val="nil"/>
              <w:bottom w:val="nil"/>
              <w:right w:val="nil"/>
            </w:tcBorders>
            <w:shd w:val="clear" w:color="auto" w:fill="auto"/>
            <w:noWrap/>
            <w:vAlign w:val="bottom"/>
            <w:hideMark/>
          </w:tcPr>
          <w:p w14:paraId="12E50844" w14:textId="77777777" w:rsidR="00A23F7A" w:rsidRPr="00DD41FC" w:rsidRDefault="00A23F7A" w:rsidP="00B5765E">
            <w:pPr>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777AD445" w14:textId="77777777" w:rsidR="00A23F7A" w:rsidRPr="00DD41FC" w:rsidRDefault="00A23F7A" w:rsidP="00B5765E">
            <w:pPr>
              <w:rPr>
                <w:rFonts w:eastAsia="Times New Roman" w:cs="Times New Roman"/>
                <w:lang w:eastAsia="sv-SE"/>
              </w:rPr>
            </w:pPr>
          </w:p>
        </w:tc>
        <w:tc>
          <w:tcPr>
            <w:tcW w:w="1100" w:type="dxa"/>
            <w:tcBorders>
              <w:top w:val="nil"/>
              <w:left w:val="nil"/>
              <w:bottom w:val="nil"/>
              <w:right w:val="nil"/>
            </w:tcBorders>
            <w:shd w:val="clear" w:color="auto" w:fill="auto"/>
            <w:noWrap/>
            <w:vAlign w:val="bottom"/>
            <w:hideMark/>
          </w:tcPr>
          <w:p w14:paraId="3E2E446B" w14:textId="77777777" w:rsidR="00A23F7A" w:rsidRPr="00DD41FC" w:rsidRDefault="00A23F7A" w:rsidP="00B5765E">
            <w:pPr>
              <w:rPr>
                <w:rFonts w:eastAsia="Times New Roman" w:cs="Times New Roman"/>
                <w:lang w:eastAsia="sv-SE"/>
              </w:rPr>
            </w:pPr>
          </w:p>
        </w:tc>
        <w:tc>
          <w:tcPr>
            <w:tcW w:w="1060" w:type="dxa"/>
            <w:tcBorders>
              <w:top w:val="nil"/>
              <w:left w:val="nil"/>
              <w:bottom w:val="nil"/>
              <w:right w:val="nil"/>
            </w:tcBorders>
            <w:shd w:val="clear" w:color="auto" w:fill="auto"/>
            <w:noWrap/>
            <w:vAlign w:val="bottom"/>
            <w:hideMark/>
          </w:tcPr>
          <w:p w14:paraId="10037F56" w14:textId="77777777" w:rsidR="00A23F7A" w:rsidRPr="00DD41FC" w:rsidRDefault="00A23F7A" w:rsidP="00B5765E">
            <w:pPr>
              <w:rPr>
                <w:rFonts w:eastAsia="Times New Roman" w:cs="Times New Roman"/>
                <w:lang w:eastAsia="sv-SE"/>
              </w:rPr>
            </w:pPr>
          </w:p>
        </w:tc>
        <w:tc>
          <w:tcPr>
            <w:tcW w:w="860" w:type="dxa"/>
            <w:tcBorders>
              <w:top w:val="nil"/>
              <w:left w:val="nil"/>
              <w:bottom w:val="nil"/>
              <w:right w:val="nil"/>
            </w:tcBorders>
            <w:shd w:val="clear" w:color="auto" w:fill="auto"/>
            <w:noWrap/>
            <w:vAlign w:val="bottom"/>
            <w:hideMark/>
          </w:tcPr>
          <w:p w14:paraId="7138BE23" w14:textId="77777777" w:rsidR="00A23F7A" w:rsidRPr="00DD41FC" w:rsidRDefault="00A23F7A" w:rsidP="00B5765E">
            <w:pPr>
              <w:rPr>
                <w:rFonts w:eastAsia="Times New Roman" w:cs="Times New Roman"/>
                <w:lang w:eastAsia="sv-SE"/>
              </w:rPr>
            </w:pPr>
          </w:p>
        </w:tc>
      </w:tr>
      <w:tr w:rsidR="00A23F7A" w:rsidRPr="00DD41FC" w14:paraId="5EFC7A62" w14:textId="77777777" w:rsidTr="00B5765E">
        <w:trPr>
          <w:trHeight w:val="180"/>
        </w:trPr>
        <w:tc>
          <w:tcPr>
            <w:tcW w:w="640" w:type="dxa"/>
            <w:tcBorders>
              <w:top w:val="nil"/>
              <w:left w:val="nil"/>
              <w:bottom w:val="nil"/>
              <w:right w:val="nil"/>
            </w:tcBorders>
            <w:shd w:val="clear" w:color="auto" w:fill="auto"/>
            <w:noWrap/>
            <w:vAlign w:val="bottom"/>
            <w:hideMark/>
          </w:tcPr>
          <w:p w14:paraId="2EFD9DF8" w14:textId="77777777" w:rsidR="00A23F7A" w:rsidRPr="00DD41FC" w:rsidRDefault="00A23F7A" w:rsidP="00B5765E">
            <w:pPr>
              <w:rPr>
                <w:rFonts w:eastAsia="Times New Roman" w:cs="Times New Roman"/>
                <w:lang w:eastAsia="sv-SE"/>
              </w:rPr>
            </w:pPr>
          </w:p>
        </w:tc>
        <w:tc>
          <w:tcPr>
            <w:tcW w:w="880" w:type="dxa"/>
            <w:tcBorders>
              <w:top w:val="nil"/>
              <w:left w:val="nil"/>
              <w:bottom w:val="nil"/>
              <w:right w:val="nil"/>
            </w:tcBorders>
            <w:shd w:val="clear" w:color="auto" w:fill="auto"/>
            <w:noWrap/>
            <w:vAlign w:val="bottom"/>
            <w:hideMark/>
          </w:tcPr>
          <w:p w14:paraId="52A1F807" w14:textId="77777777" w:rsidR="00A23F7A" w:rsidRPr="00DD41FC" w:rsidRDefault="00A23F7A" w:rsidP="00B5765E">
            <w:pPr>
              <w:rPr>
                <w:rFonts w:eastAsia="Times New Roman" w:cs="Times New Roman"/>
                <w:lang w:eastAsia="sv-SE"/>
              </w:rPr>
            </w:pPr>
          </w:p>
        </w:tc>
        <w:tc>
          <w:tcPr>
            <w:tcW w:w="800" w:type="dxa"/>
            <w:tcBorders>
              <w:top w:val="nil"/>
              <w:left w:val="nil"/>
              <w:bottom w:val="nil"/>
              <w:right w:val="nil"/>
            </w:tcBorders>
            <w:shd w:val="clear" w:color="auto" w:fill="auto"/>
            <w:noWrap/>
            <w:vAlign w:val="bottom"/>
            <w:hideMark/>
          </w:tcPr>
          <w:p w14:paraId="2AB50294" w14:textId="77777777" w:rsidR="00A23F7A" w:rsidRPr="00DD41FC" w:rsidRDefault="00A23F7A" w:rsidP="00B5765E">
            <w:pPr>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7D30C007" w14:textId="77777777" w:rsidR="00A23F7A" w:rsidRPr="00DD41FC" w:rsidRDefault="00A23F7A" w:rsidP="00B5765E">
            <w:pPr>
              <w:rPr>
                <w:rFonts w:eastAsia="Times New Roman" w:cs="Times New Roman"/>
                <w:lang w:eastAsia="sv-SE"/>
              </w:rPr>
            </w:pPr>
          </w:p>
        </w:tc>
        <w:tc>
          <w:tcPr>
            <w:tcW w:w="1100" w:type="dxa"/>
            <w:tcBorders>
              <w:top w:val="nil"/>
              <w:left w:val="nil"/>
              <w:bottom w:val="nil"/>
              <w:right w:val="nil"/>
            </w:tcBorders>
            <w:shd w:val="clear" w:color="auto" w:fill="auto"/>
            <w:noWrap/>
            <w:vAlign w:val="bottom"/>
            <w:hideMark/>
          </w:tcPr>
          <w:p w14:paraId="5243CBB2" w14:textId="77777777" w:rsidR="00A23F7A" w:rsidRPr="00DD41FC" w:rsidRDefault="00A23F7A" w:rsidP="00B5765E">
            <w:pPr>
              <w:rPr>
                <w:rFonts w:eastAsia="Times New Roman" w:cs="Times New Roman"/>
                <w:lang w:eastAsia="sv-SE"/>
              </w:rPr>
            </w:pPr>
          </w:p>
        </w:tc>
        <w:tc>
          <w:tcPr>
            <w:tcW w:w="1060" w:type="dxa"/>
            <w:tcBorders>
              <w:top w:val="nil"/>
              <w:left w:val="nil"/>
              <w:bottom w:val="nil"/>
              <w:right w:val="nil"/>
            </w:tcBorders>
            <w:shd w:val="clear" w:color="auto" w:fill="auto"/>
            <w:noWrap/>
            <w:vAlign w:val="bottom"/>
            <w:hideMark/>
          </w:tcPr>
          <w:p w14:paraId="0DEA4EF3" w14:textId="77777777" w:rsidR="00A23F7A" w:rsidRPr="00DD41FC" w:rsidRDefault="00A23F7A" w:rsidP="00B5765E">
            <w:pPr>
              <w:rPr>
                <w:rFonts w:eastAsia="Times New Roman" w:cs="Times New Roman"/>
                <w:lang w:eastAsia="sv-SE"/>
              </w:rPr>
            </w:pPr>
          </w:p>
        </w:tc>
        <w:tc>
          <w:tcPr>
            <w:tcW w:w="860" w:type="dxa"/>
            <w:tcBorders>
              <w:top w:val="nil"/>
              <w:left w:val="nil"/>
              <w:bottom w:val="nil"/>
              <w:right w:val="nil"/>
            </w:tcBorders>
            <w:shd w:val="clear" w:color="auto" w:fill="auto"/>
            <w:noWrap/>
            <w:vAlign w:val="bottom"/>
            <w:hideMark/>
          </w:tcPr>
          <w:p w14:paraId="70E3673D" w14:textId="77777777" w:rsidR="00A23F7A" w:rsidRPr="00DD41FC" w:rsidRDefault="00A23F7A" w:rsidP="00B5765E">
            <w:pPr>
              <w:rPr>
                <w:rFonts w:eastAsia="Times New Roman" w:cs="Times New Roman"/>
                <w:lang w:eastAsia="sv-SE"/>
              </w:rPr>
            </w:pPr>
          </w:p>
        </w:tc>
      </w:tr>
      <w:tr w:rsidR="00A23F7A" w:rsidRPr="00DD41FC" w14:paraId="03A0BB73" w14:textId="77777777" w:rsidTr="00B5765E">
        <w:trPr>
          <w:trHeight w:val="180"/>
        </w:trPr>
        <w:tc>
          <w:tcPr>
            <w:tcW w:w="640" w:type="dxa"/>
            <w:tcBorders>
              <w:top w:val="nil"/>
              <w:left w:val="nil"/>
              <w:bottom w:val="nil"/>
              <w:right w:val="nil"/>
            </w:tcBorders>
            <w:shd w:val="clear" w:color="auto" w:fill="auto"/>
            <w:noWrap/>
            <w:vAlign w:val="bottom"/>
            <w:hideMark/>
          </w:tcPr>
          <w:p w14:paraId="16EFD8BF"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w:t>
            </w:r>
          </w:p>
        </w:tc>
        <w:tc>
          <w:tcPr>
            <w:tcW w:w="880" w:type="dxa"/>
            <w:tcBorders>
              <w:top w:val="nil"/>
              <w:left w:val="nil"/>
              <w:bottom w:val="nil"/>
              <w:right w:val="nil"/>
            </w:tcBorders>
            <w:shd w:val="clear" w:color="auto" w:fill="auto"/>
            <w:noWrap/>
            <w:vAlign w:val="bottom"/>
            <w:hideMark/>
          </w:tcPr>
          <w:p w14:paraId="0A5AD462"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w:t>
            </w:r>
          </w:p>
        </w:tc>
        <w:tc>
          <w:tcPr>
            <w:tcW w:w="800" w:type="dxa"/>
            <w:tcBorders>
              <w:top w:val="nil"/>
              <w:left w:val="nil"/>
              <w:bottom w:val="nil"/>
              <w:right w:val="nil"/>
            </w:tcBorders>
            <w:shd w:val="clear" w:color="auto" w:fill="auto"/>
            <w:noWrap/>
            <w:vAlign w:val="bottom"/>
            <w:hideMark/>
          </w:tcPr>
          <w:p w14:paraId="59926188"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w:t>
            </w:r>
          </w:p>
        </w:tc>
        <w:tc>
          <w:tcPr>
            <w:tcW w:w="940" w:type="dxa"/>
            <w:tcBorders>
              <w:top w:val="nil"/>
              <w:left w:val="nil"/>
              <w:bottom w:val="nil"/>
              <w:right w:val="nil"/>
            </w:tcBorders>
            <w:shd w:val="clear" w:color="auto" w:fill="auto"/>
            <w:noWrap/>
            <w:vAlign w:val="bottom"/>
            <w:hideMark/>
          </w:tcPr>
          <w:p w14:paraId="5FB48582"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w:t>
            </w:r>
          </w:p>
        </w:tc>
        <w:tc>
          <w:tcPr>
            <w:tcW w:w="1100" w:type="dxa"/>
            <w:tcBorders>
              <w:top w:val="nil"/>
              <w:left w:val="nil"/>
              <w:bottom w:val="nil"/>
              <w:right w:val="nil"/>
            </w:tcBorders>
            <w:shd w:val="clear" w:color="auto" w:fill="auto"/>
            <w:noWrap/>
            <w:vAlign w:val="bottom"/>
            <w:hideMark/>
          </w:tcPr>
          <w:p w14:paraId="2B72A3AB"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w:t>
            </w:r>
          </w:p>
        </w:tc>
        <w:tc>
          <w:tcPr>
            <w:tcW w:w="1060" w:type="dxa"/>
            <w:tcBorders>
              <w:top w:val="nil"/>
              <w:left w:val="nil"/>
              <w:bottom w:val="nil"/>
              <w:right w:val="nil"/>
            </w:tcBorders>
            <w:shd w:val="clear" w:color="auto" w:fill="auto"/>
            <w:noWrap/>
            <w:vAlign w:val="bottom"/>
            <w:hideMark/>
          </w:tcPr>
          <w:p w14:paraId="67FDAFFC"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w:t>
            </w:r>
          </w:p>
        </w:tc>
        <w:tc>
          <w:tcPr>
            <w:tcW w:w="860" w:type="dxa"/>
            <w:tcBorders>
              <w:top w:val="nil"/>
              <w:left w:val="nil"/>
              <w:bottom w:val="nil"/>
              <w:right w:val="nil"/>
            </w:tcBorders>
            <w:shd w:val="clear" w:color="auto" w:fill="auto"/>
            <w:noWrap/>
            <w:vAlign w:val="bottom"/>
            <w:hideMark/>
          </w:tcPr>
          <w:p w14:paraId="0A5540B9"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w:t>
            </w:r>
          </w:p>
        </w:tc>
      </w:tr>
      <w:tr w:rsidR="00A23F7A" w:rsidRPr="00DD41FC" w14:paraId="66F9A22D" w14:textId="77777777" w:rsidTr="00B5765E">
        <w:trPr>
          <w:trHeight w:val="180"/>
        </w:trPr>
        <w:tc>
          <w:tcPr>
            <w:tcW w:w="640" w:type="dxa"/>
            <w:tcBorders>
              <w:top w:val="nil"/>
              <w:left w:val="nil"/>
              <w:bottom w:val="nil"/>
              <w:right w:val="nil"/>
            </w:tcBorders>
            <w:shd w:val="clear" w:color="auto" w:fill="auto"/>
            <w:noWrap/>
            <w:vAlign w:val="bottom"/>
            <w:hideMark/>
          </w:tcPr>
          <w:p w14:paraId="4843CDC5"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880" w:type="dxa"/>
            <w:tcBorders>
              <w:top w:val="nil"/>
              <w:left w:val="nil"/>
              <w:bottom w:val="nil"/>
              <w:right w:val="nil"/>
            </w:tcBorders>
            <w:shd w:val="clear" w:color="auto" w:fill="auto"/>
            <w:noWrap/>
            <w:vAlign w:val="bottom"/>
            <w:hideMark/>
          </w:tcPr>
          <w:p w14:paraId="6C39D1BC"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96 </w:t>
            </w:r>
          </w:p>
        </w:tc>
        <w:tc>
          <w:tcPr>
            <w:tcW w:w="800" w:type="dxa"/>
            <w:tcBorders>
              <w:top w:val="nil"/>
              <w:left w:val="nil"/>
              <w:bottom w:val="nil"/>
              <w:right w:val="nil"/>
            </w:tcBorders>
            <w:shd w:val="clear" w:color="auto" w:fill="auto"/>
            <w:noWrap/>
            <w:vAlign w:val="bottom"/>
            <w:hideMark/>
          </w:tcPr>
          <w:p w14:paraId="01300AF8"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940" w:type="dxa"/>
            <w:tcBorders>
              <w:top w:val="nil"/>
              <w:left w:val="nil"/>
              <w:bottom w:val="nil"/>
              <w:right w:val="nil"/>
            </w:tcBorders>
            <w:shd w:val="clear" w:color="auto" w:fill="auto"/>
            <w:noWrap/>
            <w:vAlign w:val="bottom"/>
            <w:hideMark/>
          </w:tcPr>
          <w:p w14:paraId="2B216E56"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43 </w:t>
            </w:r>
          </w:p>
        </w:tc>
        <w:tc>
          <w:tcPr>
            <w:tcW w:w="1100" w:type="dxa"/>
            <w:tcBorders>
              <w:top w:val="nil"/>
              <w:left w:val="nil"/>
              <w:bottom w:val="nil"/>
              <w:right w:val="nil"/>
            </w:tcBorders>
            <w:shd w:val="clear" w:color="auto" w:fill="auto"/>
            <w:noWrap/>
            <w:vAlign w:val="bottom"/>
            <w:hideMark/>
          </w:tcPr>
          <w:p w14:paraId="3C92B375"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1060" w:type="dxa"/>
            <w:tcBorders>
              <w:top w:val="nil"/>
              <w:left w:val="nil"/>
              <w:bottom w:val="nil"/>
              <w:right w:val="nil"/>
            </w:tcBorders>
            <w:shd w:val="clear" w:color="auto" w:fill="auto"/>
            <w:noWrap/>
            <w:vAlign w:val="bottom"/>
            <w:hideMark/>
          </w:tcPr>
          <w:p w14:paraId="62FB6927"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860" w:type="dxa"/>
            <w:tcBorders>
              <w:top w:val="nil"/>
              <w:left w:val="nil"/>
              <w:bottom w:val="nil"/>
              <w:right w:val="nil"/>
            </w:tcBorders>
            <w:shd w:val="clear" w:color="auto" w:fill="auto"/>
            <w:noWrap/>
            <w:vAlign w:val="bottom"/>
            <w:hideMark/>
          </w:tcPr>
          <w:p w14:paraId="61FDF700"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873 </w:t>
            </w:r>
          </w:p>
        </w:tc>
      </w:tr>
      <w:tr w:rsidR="00A23F7A" w:rsidRPr="00DD41FC" w14:paraId="7EED8FA6" w14:textId="77777777" w:rsidTr="00B5765E">
        <w:trPr>
          <w:trHeight w:val="180"/>
        </w:trPr>
        <w:tc>
          <w:tcPr>
            <w:tcW w:w="640" w:type="dxa"/>
            <w:tcBorders>
              <w:top w:val="nil"/>
              <w:left w:val="nil"/>
              <w:bottom w:val="nil"/>
              <w:right w:val="nil"/>
            </w:tcBorders>
            <w:shd w:val="clear" w:color="auto" w:fill="auto"/>
            <w:noWrap/>
            <w:vAlign w:val="bottom"/>
            <w:hideMark/>
          </w:tcPr>
          <w:p w14:paraId="11CF76C3"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w:t>
            </w:r>
          </w:p>
        </w:tc>
        <w:tc>
          <w:tcPr>
            <w:tcW w:w="880" w:type="dxa"/>
            <w:tcBorders>
              <w:top w:val="nil"/>
              <w:left w:val="nil"/>
              <w:bottom w:val="nil"/>
              <w:right w:val="nil"/>
            </w:tcBorders>
            <w:shd w:val="clear" w:color="auto" w:fill="auto"/>
            <w:noWrap/>
            <w:vAlign w:val="bottom"/>
            <w:hideMark/>
          </w:tcPr>
          <w:p w14:paraId="5F0BC538"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w:t>
            </w:r>
          </w:p>
        </w:tc>
        <w:tc>
          <w:tcPr>
            <w:tcW w:w="800" w:type="dxa"/>
            <w:tcBorders>
              <w:top w:val="nil"/>
              <w:left w:val="nil"/>
              <w:bottom w:val="nil"/>
              <w:right w:val="nil"/>
            </w:tcBorders>
            <w:shd w:val="clear" w:color="auto" w:fill="auto"/>
            <w:noWrap/>
            <w:vAlign w:val="bottom"/>
            <w:hideMark/>
          </w:tcPr>
          <w:p w14:paraId="6199DFE4"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w:t>
            </w:r>
          </w:p>
        </w:tc>
        <w:tc>
          <w:tcPr>
            <w:tcW w:w="940" w:type="dxa"/>
            <w:tcBorders>
              <w:top w:val="nil"/>
              <w:left w:val="nil"/>
              <w:bottom w:val="nil"/>
              <w:right w:val="nil"/>
            </w:tcBorders>
            <w:shd w:val="clear" w:color="auto" w:fill="auto"/>
            <w:noWrap/>
            <w:vAlign w:val="bottom"/>
            <w:hideMark/>
          </w:tcPr>
          <w:p w14:paraId="672F12E8"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w:t>
            </w:r>
          </w:p>
        </w:tc>
        <w:tc>
          <w:tcPr>
            <w:tcW w:w="1100" w:type="dxa"/>
            <w:tcBorders>
              <w:top w:val="nil"/>
              <w:left w:val="nil"/>
              <w:bottom w:val="nil"/>
              <w:right w:val="nil"/>
            </w:tcBorders>
            <w:shd w:val="clear" w:color="auto" w:fill="auto"/>
            <w:noWrap/>
            <w:vAlign w:val="bottom"/>
            <w:hideMark/>
          </w:tcPr>
          <w:p w14:paraId="13F52966"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w:t>
            </w:r>
          </w:p>
        </w:tc>
        <w:tc>
          <w:tcPr>
            <w:tcW w:w="1060" w:type="dxa"/>
            <w:tcBorders>
              <w:top w:val="nil"/>
              <w:left w:val="nil"/>
              <w:bottom w:val="nil"/>
              <w:right w:val="nil"/>
            </w:tcBorders>
            <w:shd w:val="clear" w:color="auto" w:fill="auto"/>
            <w:noWrap/>
            <w:vAlign w:val="bottom"/>
            <w:hideMark/>
          </w:tcPr>
          <w:p w14:paraId="3F41DCBC"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w:t>
            </w:r>
          </w:p>
        </w:tc>
        <w:tc>
          <w:tcPr>
            <w:tcW w:w="860" w:type="dxa"/>
            <w:tcBorders>
              <w:top w:val="nil"/>
              <w:left w:val="nil"/>
              <w:bottom w:val="nil"/>
              <w:right w:val="nil"/>
            </w:tcBorders>
            <w:shd w:val="clear" w:color="auto" w:fill="auto"/>
            <w:noWrap/>
            <w:vAlign w:val="bottom"/>
            <w:hideMark/>
          </w:tcPr>
          <w:p w14:paraId="5CBDF85B"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w:t>
            </w:r>
          </w:p>
        </w:tc>
      </w:tr>
      <w:tr w:rsidR="00A23F7A" w:rsidRPr="00DD41FC" w14:paraId="740CE621" w14:textId="77777777" w:rsidTr="00B5765E">
        <w:trPr>
          <w:trHeight w:val="180"/>
        </w:trPr>
        <w:tc>
          <w:tcPr>
            <w:tcW w:w="640" w:type="dxa"/>
            <w:tcBorders>
              <w:top w:val="nil"/>
              <w:left w:val="nil"/>
              <w:bottom w:val="nil"/>
              <w:right w:val="nil"/>
            </w:tcBorders>
            <w:shd w:val="clear" w:color="auto" w:fill="auto"/>
            <w:noWrap/>
            <w:vAlign w:val="bottom"/>
            <w:hideMark/>
          </w:tcPr>
          <w:p w14:paraId="7AACD647"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6 </w:t>
            </w:r>
          </w:p>
        </w:tc>
        <w:tc>
          <w:tcPr>
            <w:tcW w:w="880" w:type="dxa"/>
            <w:tcBorders>
              <w:top w:val="nil"/>
              <w:left w:val="nil"/>
              <w:bottom w:val="nil"/>
              <w:right w:val="nil"/>
            </w:tcBorders>
            <w:shd w:val="clear" w:color="auto" w:fill="auto"/>
            <w:noWrap/>
            <w:vAlign w:val="bottom"/>
            <w:hideMark/>
          </w:tcPr>
          <w:p w14:paraId="53A54F1D"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47 </w:t>
            </w:r>
          </w:p>
        </w:tc>
        <w:tc>
          <w:tcPr>
            <w:tcW w:w="800" w:type="dxa"/>
            <w:tcBorders>
              <w:top w:val="nil"/>
              <w:left w:val="nil"/>
              <w:bottom w:val="nil"/>
              <w:right w:val="nil"/>
            </w:tcBorders>
            <w:shd w:val="clear" w:color="auto" w:fill="auto"/>
            <w:noWrap/>
            <w:vAlign w:val="bottom"/>
            <w:hideMark/>
          </w:tcPr>
          <w:p w14:paraId="07D8E5FA"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39 </w:t>
            </w:r>
          </w:p>
        </w:tc>
        <w:tc>
          <w:tcPr>
            <w:tcW w:w="940" w:type="dxa"/>
            <w:tcBorders>
              <w:top w:val="nil"/>
              <w:left w:val="nil"/>
              <w:bottom w:val="nil"/>
              <w:right w:val="nil"/>
            </w:tcBorders>
            <w:shd w:val="clear" w:color="auto" w:fill="auto"/>
            <w:noWrap/>
            <w:vAlign w:val="bottom"/>
            <w:hideMark/>
          </w:tcPr>
          <w:p w14:paraId="26FB6484"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2 </w:t>
            </w:r>
          </w:p>
        </w:tc>
        <w:tc>
          <w:tcPr>
            <w:tcW w:w="1100" w:type="dxa"/>
            <w:tcBorders>
              <w:top w:val="nil"/>
              <w:left w:val="nil"/>
              <w:bottom w:val="nil"/>
              <w:right w:val="nil"/>
            </w:tcBorders>
            <w:shd w:val="clear" w:color="auto" w:fill="auto"/>
            <w:noWrap/>
            <w:vAlign w:val="bottom"/>
            <w:hideMark/>
          </w:tcPr>
          <w:p w14:paraId="154BD461"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1060" w:type="dxa"/>
            <w:tcBorders>
              <w:top w:val="nil"/>
              <w:left w:val="nil"/>
              <w:bottom w:val="nil"/>
              <w:right w:val="nil"/>
            </w:tcBorders>
            <w:shd w:val="clear" w:color="auto" w:fill="auto"/>
            <w:noWrap/>
            <w:vAlign w:val="bottom"/>
            <w:hideMark/>
          </w:tcPr>
          <w:p w14:paraId="191F381A"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860" w:type="dxa"/>
            <w:tcBorders>
              <w:top w:val="nil"/>
              <w:left w:val="nil"/>
              <w:bottom w:val="nil"/>
              <w:right w:val="nil"/>
            </w:tcBorders>
            <w:shd w:val="clear" w:color="auto" w:fill="auto"/>
            <w:noWrap/>
            <w:vAlign w:val="bottom"/>
            <w:hideMark/>
          </w:tcPr>
          <w:p w14:paraId="5DB7ED06"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465 </w:t>
            </w:r>
          </w:p>
        </w:tc>
      </w:tr>
      <w:tr w:rsidR="00A23F7A" w:rsidRPr="00DD41FC" w14:paraId="265DBA5A" w14:textId="77777777" w:rsidTr="00B5765E">
        <w:trPr>
          <w:trHeight w:val="180"/>
        </w:trPr>
        <w:tc>
          <w:tcPr>
            <w:tcW w:w="640" w:type="dxa"/>
            <w:tcBorders>
              <w:top w:val="nil"/>
              <w:left w:val="nil"/>
              <w:bottom w:val="nil"/>
              <w:right w:val="nil"/>
            </w:tcBorders>
            <w:shd w:val="clear" w:color="auto" w:fill="auto"/>
            <w:noWrap/>
            <w:vAlign w:val="bottom"/>
            <w:hideMark/>
          </w:tcPr>
          <w:p w14:paraId="2DE56FDC"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880" w:type="dxa"/>
            <w:tcBorders>
              <w:top w:val="nil"/>
              <w:left w:val="nil"/>
              <w:bottom w:val="nil"/>
              <w:right w:val="nil"/>
            </w:tcBorders>
            <w:shd w:val="clear" w:color="auto" w:fill="auto"/>
            <w:noWrap/>
            <w:vAlign w:val="bottom"/>
            <w:hideMark/>
          </w:tcPr>
          <w:p w14:paraId="560105BD"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800" w:type="dxa"/>
            <w:tcBorders>
              <w:top w:val="nil"/>
              <w:left w:val="nil"/>
              <w:bottom w:val="nil"/>
              <w:right w:val="nil"/>
            </w:tcBorders>
            <w:shd w:val="clear" w:color="auto" w:fill="auto"/>
            <w:noWrap/>
            <w:vAlign w:val="bottom"/>
            <w:hideMark/>
          </w:tcPr>
          <w:p w14:paraId="0046140F"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940" w:type="dxa"/>
            <w:tcBorders>
              <w:top w:val="nil"/>
              <w:left w:val="nil"/>
              <w:bottom w:val="nil"/>
              <w:right w:val="nil"/>
            </w:tcBorders>
            <w:shd w:val="clear" w:color="auto" w:fill="auto"/>
            <w:noWrap/>
            <w:vAlign w:val="bottom"/>
            <w:hideMark/>
          </w:tcPr>
          <w:p w14:paraId="1B7C223F"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1100" w:type="dxa"/>
            <w:tcBorders>
              <w:top w:val="nil"/>
              <w:left w:val="nil"/>
              <w:bottom w:val="nil"/>
              <w:right w:val="nil"/>
            </w:tcBorders>
            <w:shd w:val="clear" w:color="auto" w:fill="auto"/>
            <w:noWrap/>
            <w:vAlign w:val="bottom"/>
            <w:hideMark/>
          </w:tcPr>
          <w:p w14:paraId="043A9778"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1060" w:type="dxa"/>
            <w:tcBorders>
              <w:top w:val="nil"/>
              <w:left w:val="nil"/>
              <w:bottom w:val="nil"/>
              <w:right w:val="nil"/>
            </w:tcBorders>
            <w:shd w:val="clear" w:color="auto" w:fill="auto"/>
            <w:noWrap/>
            <w:vAlign w:val="bottom"/>
            <w:hideMark/>
          </w:tcPr>
          <w:p w14:paraId="56D18A85"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860" w:type="dxa"/>
            <w:tcBorders>
              <w:top w:val="nil"/>
              <w:left w:val="nil"/>
              <w:bottom w:val="nil"/>
              <w:right w:val="nil"/>
            </w:tcBorders>
            <w:shd w:val="clear" w:color="auto" w:fill="auto"/>
            <w:noWrap/>
            <w:vAlign w:val="bottom"/>
            <w:hideMark/>
          </w:tcPr>
          <w:p w14:paraId="3FBBE56F"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1 </w:t>
            </w:r>
          </w:p>
        </w:tc>
      </w:tr>
      <w:tr w:rsidR="00A23F7A" w:rsidRPr="00DD41FC" w14:paraId="718F3287" w14:textId="77777777" w:rsidTr="00B5765E">
        <w:trPr>
          <w:trHeight w:val="180"/>
        </w:trPr>
        <w:tc>
          <w:tcPr>
            <w:tcW w:w="640" w:type="dxa"/>
            <w:tcBorders>
              <w:top w:val="nil"/>
              <w:left w:val="nil"/>
              <w:bottom w:val="nil"/>
              <w:right w:val="nil"/>
            </w:tcBorders>
            <w:shd w:val="clear" w:color="auto" w:fill="auto"/>
            <w:noWrap/>
            <w:vAlign w:val="bottom"/>
            <w:hideMark/>
          </w:tcPr>
          <w:p w14:paraId="74C2DF2A"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46 </w:t>
            </w:r>
          </w:p>
        </w:tc>
        <w:tc>
          <w:tcPr>
            <w:tcW w:w="880" w:type="dxa"/>
            <w:tcBorders>
              <w:top w:val="nil"/>
              <w:left w:val="nil"/>
              <w:bottom w:val="nil"/>
              <w:right w:val="nil"/>
            </w:tcBorders>
            <w:shd w:val="clear" w:color="auto" w:fill="auto"/>
            <w:noWrap/>
            <w:vAlign w:val="bottom"/>
            <w:hideMark/>
          </w:tcPr>
          <w:p w14:paraId="72F8519B"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27 </w:t>
            </w:r>
          </w:p>
        </w:tc>
        <w:tc>
          <w:tcPr>
            <w:tcW w:w="800" w:type="dxa"/>
            <w:tcBorders>
              <w:top w:val="nil"/>
              <w:left w:val="nil"/>
              <w:bottom w:val="nil"/>
              <w:right w:val="nil"/>
            </w:tcBorders>
            <w:shd w:val="clear" w:color="auto" w:fill="auto"/>
            <w:noWrap/>
            <w:vAlign w:val="bottom"/>
            <w:hideMark/>
          </w:tcPr>
          <w:p w14:paraId="3B5F912F"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940" w:type="dxa"/>
            <w:tcBorders>
              <w:top w:val="nil"/>
              <w:left w:val="nil"/>
              <w:bottom w:val="nil"/>
              <w:right w:val="nil"/>
            </w:tcBorders>
            <w:shd w:val="clear" w:color="auto" w:fill="auto"/>
            <w:noWrap/>
            <w:vAlign w:val="bottom"/>
            <w:hideMark/>
          </w:tcPr>
          <w:p w14:paraId="5C5184E0"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8 </w:t>
            </w:r>
          </w:p>
        </w:tc>
        <w:tc>
          <w:tcPr>
            <w:tcW w:w="1100" w:type="dxa"/>
            <w:tcBorders>
              <w:top w:val="nil"/>
              <w:left w:val="nil"/>
              <w:bottom w:val="nil"/>
              <w:right w:val="nil"/>
            </w:tcBorders>
            <w:shd w:val="clear" w:color="auto" w:fill="auto"/>
            <w:noWrap/>
            <w:vAlign w:val="bottom"/>
            <w:hideMark/>
          </w:tcPr>
          <w:p w14:paraId="3E63662F"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1060" w:type="dxa"/>
            <w:tcBorders>
              <w:top w:val="nil"/>
              <w:left w:val="nil"/>
              <w:bottom w:val="nil"/>
              <w:right w:val="nil"/>
            </w:tcBorders>
            <w:shd w:val="clear" w:color="auto" w:fill="auto"/>
            <w:noWrap/>
            <w:vAlign w:val="bottom"/>
            <w:hideMark/>
          </w:tcPr>
          <w:p w14:paraId="0653E6A1"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860" w:type="dxa"/>
            <w:tcBorders>
              <w:top w:val="nil"/>
              <w:left w:val="nil"/>
              <w:bottom w:val="nil"/>
              <w:right w:val="nil"/>
            </w:tcBorders>
            <w:shd w:val="clear" w:color="auto" w:fill="auto"/>
            <w:noWrap/>
            <w:vAlign w:val="bottom"/>
            <w:hideMark/>
          </w:tcPr>
          <w:p w14:paraId="5BC361E3"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595 </w:t>
            </w:r>
          </w:p>
        </w:tc>
      </w:tr>
      <w:tr w:rsidR="00A23F7A" w:rsidRPr="00DD41FC" w14:paraId="7EBFA341" w14:textId="77777777" w:rsidTr="00B5765E">
        <w:trPr>
          <w:trHeight w:val="180"/>
        </w:trPr>
        <w:tc>
          <w:tcPr>
            <w:tcW w:w="640" w:type="dxa"/>
            <w:tcBorders>
              <w:top w:val="nil"/>
              <w:left w:val="nil"/>
              <w:bottom w:val="nil"/>
              <w:right w:val="nil"/>
            </w:tcBorders>
            <w:shd w:val="clear" w:color="auto" w:fill="auto"/>
            <w:noWrap/>
            <w:vAlign w:val="bottom"/>
            <w:hideMark/>
          </w:tcPr>
          <w:p w14:paraId="1D9268EB" w14:textId="77777777" w:rsidR="00A23F7A" w:rsidRDefault="00A23F7A" w:rsidP="00B5765E">
            <w:pPr>
              <w:jc w:val="right"/>
              <w:rPr>
                <w:rFonts w:ascii="Arial" w:eastAsia="Times New Roman" w:hAnsi="Arial" w:cs="Arial"/>
                <w:sz w:val="14"/>
                <w:szCs w:val="14"/>
                <w:lang w:eastAsia="sv-SE"/>
              </w:rPr>
            </w:pPr>
          </w:p>
          <w:p w14:paraId="14CFCD39"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60 </w:t>
            </w:r>
          </w:p>
        </w:tc>
        <w:tc>
          <w:tcPr>
            <w:tcW w:w="880" w:type="dxa"/>
            <w:tcBorders>
              <w:top w:val="nil"/>
              <w:left w:val="nil"/>
              <w:bottom w:val="nil"/>
              <w:right w:val="nil"/>
            </w:tcBorders>
            <w:shd w:val="clear" w:color="auto" w:fill="auto"/>
            <w:noWrap/>
            <w:vAlign w:val="bottom"/>
            <w:hideMark/>
          </w:tcPr>
          <w:p w14:paraId="0300D2FC"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19 </w:t>
            </w:r>
          </w:p>
        </w:tc>
        <w:tc>
          <w:tcPr>
            <w:tcW w:w="800" w:type="dxa"/>
            <w:tcBorders>
              <w:top w:val="nil"/>
              <w:left w:val="nil"/>
              <w:bottom w:val="nil"/>
              <w:right w:val="nil"/>
            </w:tcBorders>
            <w:shd w:val="clear" w:color="auto" w:fill="auto"/>
            <w:noWrap/>
            <w:vAlign w:val="bottom"/>
            <w:hideMark/>
          </w:tcPr>
          <w:p w14:paraId="51AAC7C4"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8 </w:t>
            </w:r>
          </w:p>
        </w:tc>
        <w:tc>
          <w:tcPr>
            <w:tcW w:w="940" w:type="dxa"/>
            <w:tcBorders>
              <w:top w:val="nil"/>
              <w:left w:val="nil"/>
              <w:bottom w:val="nil"/>
              <w:right w:val="nil"/>
            </w:tcBorders>
            <w:shd w:val="clear" w:color="auto" w:fill="auto"/>
            <w:noWrap/>
            <w:vAlign w:val="bottom"/>
            <w:hideMark/>
          </w:tcPr>
          <w:p w14:paraId="1FBE8938"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1 </w:t>
            </w:r>
          </w:p>
        </w:tc>
        <w:tc>
          <w:tcPr>
            <w:tcW w:w="1100" w:type="dxa"/>
            <w:tcBorders>
              <w:top w:val="nil"/>
              <w:left w:val="nil"/>
              <w:bottom w:val="nil"/>
              <w:right w:val="nil"/>
            </w:tcBorders>
            <w:shd w:val="clear" w:color="auto" w:fill="auto"/>
            <w:noWrap/>
            <w:vAlign w:val="bottom"/>
            <w:hideMark/>
          </w:tcPr>
          <w:p w14:paraId="6BA2D9BF"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1060" w:type="dxa"/>
            <w:tcBorders>
              <w:top w:val="nil"/>
              <w:left w:val="nil"/>
              <w:bottom w:val="nil"/>
              <w:right w:val="nil"/>
            </w:tcBorders>
            <w:shd w:val="clear" w:color="auto" w:fill="auto"/>
            <w:noWrap/>
            <w:vAlign w:val="bottom"/>
            <w:hideMark/>
          </w:tcPr>
          <w:p w14:paraId="61885B43"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860" w:type="dxa"/>
            <w:tcBorders>
              <w:top w:val="nil"/>
              <w:left w:val="nil"/>
              <w:bottom w:val="nil"/>
              <w:right w:val="nil"/>
            </w:tcBorders>
            <w:shd w:val="clear" w:color="auto" w:fill="auto"/>
            <w:noWrap/>
            <w:vAlign w:val="bottom"/>
            <w:hideMark/>
          </w:tcPr>
          <w:p w14:paraId="47220250"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1 240 </w:t>
            </w:r>
          </w:p>
        </w:tc>
      </w:tr>
      <w:tr w:rsidR="00A23F7A" w:rsidRPr="00DD41FC" w14:paraId="7955290F" w14:textId="77777777" w:rsidTr="00B5765E">
        <w:trPr>
          <w:trHeight w:val="180"/>
        </w:trPr>
        <w:tc>
          <w:tcPr>
            <w:tcW w:w="640" w:type="dxa"/>
            <w:tcBorders>
              <w:top w:val="nil"/>
              <w:left w:val="nil"/>
              <w:bottom w:val="nil"/>
              <w:right w:val="nil"/>
            </w:tcBorders>
            <w:shd w:val="clear" w:color="auto" w:fill="auto"/>
            <w:noWrap/>
            <w:vAlign w:val="bottom"/>
            <w:hideMark/>
          </w:tcPr>
          <w:p w14:paraId="18E6FFE8"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880" w:type="dxa"/>
            <w:tcBorders>
              <w:top w:val="nil"/>
              <w:left w:val="nil"/>
              <w:bottom w:val="nil"/>
              <w:right w:val="nil"/>
            </w:tcBorders>
            <w:shd w:val="clear" w:color="auto" w:fill="auto"/>
            <w:noWrap/>
            <w:vAlign w:val="bottom"/>
            <w:hideMark/>
          </w:tcPr>
          <w:p w14:paraId="70F43488"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800" w:type="dxa"/>
            <w:tcBorders>
              <w:top w:val="nil"/>
              <w:left w:val="nil"/>
              <w:bottom w:val="nil"/>
              <w:right w:val="nil"/>
            </w:tcBorders>
            <w:shd w:val="clear" w:color="auto" w:fill="auto"/>
            <w:noWrap/>
            <w:vAlign w:val="bottom"/>
            <w:hideMark/>
          </w:tcPr>
          <w:p w14:paraId="639029A9"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940" w:type="dxa"/>
            <w:tcBorders>
              <w:top w:val="nil"/>
              <w:left w:val="nil"/>
              <w:bottom w:val="nil"/>
              <w:right w:val="nil"/>
            </w:tcBorders>
            <w:shd w:val="clear" w:color="auto" w:fill="auto"/>
            <w:noWrap/>
            <w:vAlign w:val="bottom"/>
            <w:hideMark/>
          </w:tcPr>
          <w:p w14:paraId="2C9B13BC"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1100" w:type="dxa"/>
            <w:tcBorders>
              <w:top w:val="nil"/>
              <w:left w:val="nil"/>
              <w:bottom w:val="nil"/>
              <w:right w:val="nil"/>
            </w:tcBorders>
            <w:shd w:val="clear" w:color="auto" w:fill="auto"/>
            <w:noWrap/>
            <w:vAlign w:val="bottom"/>
            <w:hideMark/>
          </w:tcPr>
          <w:p w14:paraId="5450D6E2"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1060" w:type="dxa"/>
            <w:tcBorders>
              <w:top w:val="nil"/>
              <w:left w:val="nil"/>
              <w:bottom w:val="nil"/>
              <w:right w:val="nil"/>
            </w:tcBorders>
            <w:shd w:val="clear" w:color="auto" w:fill="auto"/>
            <w:noWrap/>
            <w:vAlign w:val="bottom"/>
            <w:hideMark/>
          </w:tcPr>
          <w:p w14:paraId="3C506FCC"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860" w:type="dxa"/>
            <w:tcBorders>
              <w:top w:val="nil"/>
              <w:left w:val="nil"/>
              <w:bottom w:val="nil"/>
              <w:right w:val="nil"/>
            </w:tcBorders>
            <w:shd w:val="clear" w:color="auto" w:fill="auto"/>
            <w:noWrap/>
            <w:vAlign w:val="bottom"/>
            <w:hideMark/>
          </w:tcPr>
          <w:p w14:paraId="74DDBAD3"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2 043 </w:t>
            </w:r>
          </w:p>
        </w:tc>
      </w:tr>
      <w:tr w:rsidR="00A23F7A" w:rsidRPr="00DD41FC" w14:paraId="0CA30700" w14:textId="77777777" w:rsidTr="00B5765E">
        <w:trPr>
          <w:trHeight w:val="180"/>
        </w:trPr>
        <w:tc>
          <w:tcPr>
            <w:tcW w:w="640" w:type="dxa"/>
            <w:tcBorders>
              <w:top w:val="nil"/>
              <w:left w:val="nil"/>
              <w:bottom w:val="nil"/>
              <w:right w:val="nil"/>
            </w:tcBorders>
            <w:shd w:val="clear" w:color="auto" w:fill="auto"/>
            <w:noWrap/>
            <w:vAlign w:val="bottom"/>
            <w:hideMark/>
          </w:tcPr>
          <w:p w14:paraId="531520C1"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w:t>
            </w:r>
          </w:p>
        </w:tc>
        <w:tc>
          <w:tcPr>
            <w:tcW w:w="880" w:type="dxa"/>
            <w:tcBorders>
              <w:top w:val="nil"/>
              <w:left w:val="nil"/>
              <w:bottom w:val="nil"/>
              <w:right w:val="nil"/>
            </w:tcBorders>
            <w:shd w:val="clear" w:color="auto" w:fill="auto"/>
            <w:noWrap/>
            <w:vAlign w:val="bottom"/>
            <w:hideMark/>
          </w:tcPr>
          <w:p w14:paraId="6C967323"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w:t>
            </w:r>
          </w:p>
        </w:tc>
        <w:tc>
          <w:tcPr>
            <w:tcW w:w="800" w:type="dxa"/>
            <w:tcBorders>
              <w:top w:val="nil"/>
              <w:left w:val="nil"/>
              <w:bottom w:val="nil"/>
              <w:right w:val="nil"/>
            </w:tcBorders>
            <w:shd w:val="clear" w:color="auto" w:fill="auto"/>
            <w:noWrap/>
            <w:vAlign w:val="bottom"/>
            <w:hideMark/>
          </w:tcPr>
          <w:p w14:paraId="62CBFC8D"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w:t>
            </w:r>
          </w:p>
        </w:tc>
        <w:tc>
          <w:tcPr>
            <w:tcW w:w="940" w:type="dxa"/>
            <w:tcBorders>
              <w:top w:val="nil"/>
              <w:left w:val="nil"/>
              <w:bottom w:val="nil"/>
              <w:right w:val="nil"/>
            </w:tcBorders>
            <w:shd w:val="clear" w:color="auto" w:fill="auto"/>
            <w:noWrap/>
            <w:vAlign w:val="bottom"/>
            <w:hideMark/>
          </w:tcPr>
          <w:p w14:paraId="46A48A5C"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w:t>
            </w:r>
          </w:p>
        </w:tc>
        <w:tc>
          <w:tcPr>
            <w:tcW w:w="1100" w:type="dxa"/>
            <w:tcBorders>
              <w:top w:val="nil"/>
              <w:left w:val="nil"/>
              <w:bottom w:val="nil"/>
              <w:right w:val="nil"/>
            </w:tcBorders>
            <w:shd w:val="clear" w:color="auto" w:fill="auto"/>
            <w:noWrap/>
            <w:vAlign w:val="bottom"/>
            <w:hideMark/>
          </w:tcPr>
          <w:p w14:paraId="315CBCCC"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w:t>
            </w:r>
          </w:p>
        </w:tc>
        <w:tc>
          <w:tcPr>
            <w:tcW w:w="1060" w:type="dxa"/>
            <w:tcBorders>
              <w:top w:val="nil"/>
              <w:left w:val="nil"/>
              <w:bottom w:val="nil"/>
              <w:right w:val="nil"/>
            </w:tcBorders>
            <w:shd w:val="clear" w:color="auto" w:fill="auto"/>
            <w:noWrap/>
            <w:vAlign w:val="bottom"/>
            <w:hideMark/>
          </w:tcPr>
          <w:p w14:paraId="4DC39BA0"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w:t>
            </w:r>
          </w:p>
        </w:tc>
        <w:tc>
          <w:tcPr>
            <w:tcW w:w="860" w:type="dxa"/>
            <w:tcBorders>
              <w:top w:val="nil"/>
              <w:left w:val="nil"/>
              <w:bottom w:val="nil"/>
              <w:right w:val="nil"/>
            </w:tcBorders>
            <w:shd w:val="clear" w:color="auto" w:fill="auto"/>
            <w:noWrap/>
            <w:vAlign w:val="bottom"/>
            <w:hideMark/>
          </w:tcPr>
          <w:p w14:paraId="643627D5"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w:t>
            </w:r>
          </w:p>
        </w:tc>
      </w:tr>
      <w:tr w:rsidR="00A23F7A" w:rsidRPr="00DD41FC" w14:paraId="14FBFA30" w14:textId="77777777" w:rsidTr="00B5765E">
        <w:trPr>
          <w:trHeight w:val="180"/>
        </w:trPr>
        <w:tc>
          <w:tcPr>
            <w:tcW w:w="640" w:type="dxa"/>
            <w:tcBorders>
              <w:top w:val="nil"/>
              <w:left w:val="nil"/>
              <w:bottom w:val="nil"/>
              <w:right w:val="nil"/>
            </w:tcBorders>
            <w:shd w:val="clear" w:color="auto" w:fill="auto"/>
            <w:noWrap/>
            <w:vAlign w:val="bottom"/>
            <w:hideMark/>
          </w:tcPr>
          <w:p w14:paraId="65503EB3"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4 </w:t>
            </w:r>
          </w:p>
        </w:tc>
        <w:tc>
          <w:tcPr>
            <w:tcW w:w="880" w:type="dxa"/>
            <w:tcBorders>
              <w:top w:val="nil"/>
              <w:left w:val="nil"/>
              <w:bottom w:val="nil"/>
              <w:right w:val="nil"/>
            </w:tcBorders>
            <w:shd w:val="clear" w:color="auto" w:fill="auto"/>
            <w:noWrap/>
            <w:vAlign w:val="bottom"/>
            <w:hideMark/>
          </w:tcPr>
          <w:p w14:paraId="52823F9A"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800" w:type="dxa"/>
            <w:tcBorders>
              <w:top w:val="nil"/>
              <w:left w:val="nil"/>
              <w:bottom w:val="nil"/>
              <w:right w:val="nil"/>
            </w:tcBorders>
            <w:shd w:val="clear" w:color="auto" w:fill="auto"/>
            <w:noWrap/>
            <w:vAlign w:val="bottom"/>
            <w:hideMark/>
          </w:tcPr>
          <w:p w14:paraId="69CEEA55"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940" w:type="dxa"/>
            <w:tcBorders>
              <w:top w:val="nil"/>
              <w:left w:val="nil"/>
              <w:bottom w:val="nil"/>
              <w:right w:val="nil"/>
            </w:tcBorders>
            <w:shd w:val="clear" w:color="auto" w:fill="auto"/>
            <w:noWrap/>
            <w:vAlign w:val="bottom"/>
            <w:hideMark/>
          </w:tcPr>
          <w:p w14:paraId="4200B497"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1 </w:t>
            </w:r>
          </w:p>
        </w:tc>
        <w:tc>
          <w:tcPr>
            <w:tcW w:w="1100" w:type="dxa"/>
            <w:tcBorders>
              <w:top w:val="nil"/>
              <w:left w:val="nil"/>
              <w:bottom w:val="nil"/>
              <w:right w:val="nil"/>
            </w:tcBorders>
            <w:shd w:val="clear" w:color="auto" w:fill="auto"/>
            <w:noWrap/>
            <w:vAlign w:val="bottom"/>
            <w:hideMark/>
          </w:tcPr>
          <w:p w14:paraId="301CEC68"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1060" w:type="dxa"/>
            <w:tcBorders>
              <w:top w:val="nil"/>
              <w:left w:val="nil"/>
              <w:bottom w:val="nil"/>
              <w:right w:val="nil"/>
            </w:tcBorders>
            <w:shd w:val="clear" w:color="auto" w:fill="auto"/>
            <w:noWrap/>
            <w:vAlign w:val="bottom"/>
            <w:hideMark/>
          </w:tcPr>
          <w:p w14:paraId="60A62CAB"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860" w:type="dxa"/>
            <w:tcBorders>
              <w:top w:val="nil"/>
              <w:left w:val="nil"/>
              <w:bottom w:val="nil"/>
              <w:right w:val="nil"/>
            </w:tcBorders>
            <w:shd w:val="clear" w:color="auto" w:fill="auto"/>
            <w:noWrap/>
            <w:vAlign w:val="bottom"/>
            <w:hideMark/>
          </w:tcPr>
          <w:p w14:paraId="620C829F"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450 </w:t>
            </w:r>
          </w:p>
        </w:tc>
      </w:tr>
      <w:tr w:rsidR="00A23F7A" w:rsidRPr="00DD41FC" w14:paraId="706CDA01" w14:textId="77777777" w:rsidTr="00B5765E">
        <w:trPr>
          <w:trHeight w:val="180"/>
        </w:trPr>
        <w:tc>
          <w:tcPr>
            <w:tcW w:w="640" w:type="dxa"/>
            <w:tcBorders>
              <w:top w:val="nil"/>
              <w:left w:val="nil"/>
              <w:bottom w:val="nil"/>
              <w:right w:val="nil"/>
            </w:tcBorders>
            <w:shd w:val="clear" w:color="auto" w:fill="auto"/>
            <w:noWrap/>
            <w:vAlign w:val="bottom"/>
            <w:hideMark/>
          </w:tcPr>
          <w:p w14:paraId="21B9B08C"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w:t>
            </w:r>
          </w:p>
        </w:tc>
        <w:tc>
          <w:tcPr>
            <w:tcW w:w="880" w:type="dxa"/>
            <w:tcBorders>
              <w:top w:val="nil"/>
              <w:left w:val="nil"/>
              <w:bottom w:val="nil"/>
              <w:right w:val="nil"/>
            </w:tcBorders>
            <w:shd w:val="clear" w:color="auto" w:fill="auto"/>
            <w:noWrap/>
            <w:vAlign w:val="bottom"/>
            <w:hideMark/>
          </w:tcPr>
          <w:p w14:paraId="6BB6ABAC"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w:t>
            </w:r>
          </w:p>
        </w:tc>
        <w:tc>
          <w:tcPr>
            <w:tcW w:w="800" w:type="dxa"/>
            <w:tcBorders>
              <w:top w:val="nil"/>
              <w:left w:val="nil"/>
              <w:bottom w:val="nil"/>
              <w:right w:val="nil"/>
            </w:tcBorders>
            <w:shd w:val="clear" w:color="auto" w:fill="auto"/>
            <w:noWrap/>
            <w:vAlign w:val="bottom"/>
            <w:hideMark/>
          </w:tcPr>
          <w:p w14:paraId="59E4C3E5"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w:t>
            </w:r>
          </w:p>
        </w:tc>
        <w:tc>
          <w:tcPr>
            <w:tcW w:w="940" w:type="dxa"/>
            <w:tcBorders>
              <w:top w:val="nil"/>
              <w:left w:val="nil"/>
              <w:bottom w:val="nil"/>
              <w:right w:val="nil"/>
            </w:tcBorders>
            <w:shd w:val="clear" w:color="auto" w:fill="auto"/>
            <w:noWrap/>
            <w:vAlign w:val="bottom"/>
            <w:hideMark/>
          </w:tcPr>
          <w:p w14:paraId="383BFCF0"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w:t>
            </w:r>
          </w:p>
        </w:tc>
        <w:tc>
          <w:tcPr>
            <w:tcW w:w="1100" w:type="dxa"/>
            <w:tcBorders>
              <w:top w:val="nil"/>
              <w:left w:val="nil"/>
              <w:bottom w:val="nil"/>
              <w:right w:val="nil"/>
            </w:tcBorders>
            <w:shd w:val="clear" w:color="auto" w:fill="auto"/>
            <w:noWrap/>
            <w:vAlign w:val="bottom"/>
            <w:hideMark/>
          </w:tcPr>
          <w:p w14:paraId="7063475F"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w:t>
            </w:r>
          </w:p>
        </w:tc>
        <w:tc>
          <w:tcPr>
            <w:tcW w:w="1060" w:type="dxa"/>
            <w:tcBorders>
              <w:top w:val="nil"/>
              <w:left w:val="nil"/>
              <w:bottom w:val="nil"/>
              <w:right w:val="nil"/>
            </w:tcBorders>
            <w:shd w:val="clear" w:color="auto" w:fill="auto"/>
            <w:noWrap/>
            <w:vAlign w:val="bottom"/>
            <w:hideMark/>
          </w:tcPr>
          <w:p w14:paraId="2BB5EC97"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w:t>
            </w:r>
          </w:p>
        </w:tc>
        <w:tc>
          <w:tcPr>
            <w:tcW w:w="860" w:type="dxa"/>
            <w:tcBorders>
              <w:top w:val="nil"/>
              <w:left w:val="nil"/>
              <w:bottom w:val="nil"/>
              <w:right w:val="nil"/>
            </w:tcBorders>
            <w:shd w:val="clear" w:color="auto" w:fill="auto"/>
            <w:noWrap/>
            <w:vAlign w:val="bottom"/>
            <w:hideMark/>
          </w:tcPr>
          <w:p w14:paraId="7D42380A"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w:t>
            </w:r>
          </w:p>
        </w:tc>
      </w:tr>
      <w:tr w:rsidR="00A23F7A" w:rsidRPr="00DD41FC" w14:paraId="299BDA4E" w14:textId="77777777" w:rsidTr="00B5765E">
        <w:trPr>
          <w:trHeight w:val="180"/>
        </w:trPr>
        <w:tc>
          <w:tcPr>
            <w:tcW w:w="640" w:type="dxa"/>
            <w:tcBorders>
              <w:top w:val="nil"/>
              <w:left w:val="nil"/>
              <w:bottom w:val="nil"/>
              <w:right w:val="nil"/>
            </w:tcBorders>
            <w:shd w:val="clear" w:color="auto" w:fill="auto"/>
            <w:noWrap/>
            <w:vAlign w:val="bottom"/>
            <w:hideMark/>
          </w:tcPr>
          <w:p w14:paraId="1AF45AAB"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1 </w:t>
            </w:r>
          </w:p>
        </w:tc>
        <w:tc>
          <w:tcPr>
            <w:tcW w:w="880" w:type="dxa"/>
            <w:tcBorders>
              <w:top w:val="nil"/>
              <w:left w:val="nil"/>
              <w:bottom w:val="nil"/>
              <w:right w:val="nil"/>
            </w:tcBorders>
            <w:shd w:val="clear" w:color="auto" w:fill="auto"/>
            <w:noWrap/>
            <w:vAlign w:val="bottom"/>
            <w:hideMark/>
          </w:tcPr>
          <w:p w14:paraId="2B4700CE"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74 </w:t>
            </w:r>
          </w:p>
        </w:tc>
        <w:tc>
          <w:tcPr>
            <w:tcW w:w="800" w:type="dxa"/>
            <w:tcBorders>
              <w:top w:val="nil"/>
              <w:left w:val="nil"/>
              <w:bottom w:val="nil"/>
              <w:right w:val="nil"/>
            </w:tcBorders>
            <w:shd w:val="clear" w:color="auto" w:fill="auto"/>
            <w:noWrap/>
            <w:vAlign w:val="bottom"/>
            <w:hideMark/>
          </w:tcPr>
          <w:p w14:paraId="5DF69887"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940" w:type="dxa"/>
            <w:tcBorders>
              <w:top w:val="nil"/>
              <w:left w:val="nil"/>
              <w:bottom w:val="nil"/>
              <w:right w:val="nil"/>
            </w:tcBorders>
            <w:shd w:val="clear" w:color="auto" w:fill="auto"/>
            <w:noWrap/>
            <w:vAlign w:val="bottom"/>
            <w:hideMark/>
          </w:tcPr>
          <w:p w14:paraId="58466E00"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1100" w:type="dxa"/>
            <w:tcBorders>
              <w:top w:val="nil"/>
              <w:left w:val="nil"/>
              <w:bottom w:val="nil"/>
              <w:right w:val="nil"/>
            </w:tcBorders>
            <w:shd w:val="clear" w:color="auto" w:fill="auto"/>
            <w:noWrap/>
            <w:vAlign w:val="bottom"/>
            <w:hideMark/>
          </w:tcPr>
          <w:p w14:paraId="20F6D29D"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1060" w:type="dxa"/>
            <w:tcBorders>
              <w:top w:val="nil"/>
              <w:left w:val="nil"/>
              <w:bottom w:val="nil"/>
              <w:right w:val="nil"/>
            </w:tcBorders>
            <w:shd w:val="clear" w:color="auto" w:fill="auto"/>
            <w:noWrap/>
            <w:vAlign w:val="bottom"/>
            <w:hideMark/>
          </w:tcPr>
          <w:p w14:paraId="37FA97FE"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860" w:type="dxa"/>
            <w:tcBorders>
              <w:top w:val="nil"/>
              <w:left w:val="nil"/>
              <w:bottom w:val="nil"/>
              <w:right w:val="nil"/>
            </w:tcBorders>
            <w:shd w:val="clear" w:color="auto" w:fill="auto"/>
            <w:noWrap/>
            <w:vAlign w:val="bottom"/>
            <w:hideMark/>
          </w:tcPr>
          <w:p w14:paraId="23A5C5A4"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469 </w:t>
            </w:r>
          </w:p>
        </w:tc>
      </w:tr>
      <w:tr w:rsidR="00A23F7A" w:rsidRPr="00DD41FC" w14:paraId="2AE8E5AF" w14:textId="77777777" w:rsidTr="00B5765E">
        <w:trPr>
          <w:trHeight w:val="180"/>
        </w:trPr>
        <w:tc>
          <w:tcPr>
            <w:tcW w:w="640" w:type="dxa"/>
            <w:tcBorders>
              <w:top w:val="nil"/>
              <w:left w:val="nil"/>
              <w:bottom w:val="nil"/>
              <w:right w:val="nil"/>
            </w:tcBorders>
            <w:shd w:val="clear" w:color="auto" w:fill="auto"/>
            <w:noWrap/>
            <w:vAlign w:val="bottom"/>
            <w:hideMark/>
          </w:tcPr>
          <w:p w14:paraId="5B129EE0" w14:textId="77777777" w:rsidR="00A23F7A" w:rsidRPr="00DD41FC" w:rsidRDefault="00A23F7A" w:rsidP="00B5765E">
            <w:pPr>
              <w:jc w:val="right"/>
              <w:rPr>
                <w:rFonts w:ascii="Arial" w:eastAsia="Times New Roman" w:hAnsi="Arial" w:cs="Arial"/>
                <w:sz w:val="14"/>
                <w:szCs w:val="14"/>
                <w:lang w:eastAsia="sv-SE"/>
              </w:rPr>
            </w:pPr>
          </w:p>
        </w:tc>
        <w:tc>
          <w:tcPr>
            <w:tcW w:w="880" w:type="dxa"/>
            <w:tcBorders>
              <w:top w:val="nil"/>
              <w:left w:val="nil"/>
              <w:bottom w:val="nil"/>
              <w:right w:val="nil"/>
            </w:tcBorders>
            <w:shd w:val="clear" w:color="auto" w:fill="auto"/>
            <w:noWrap/>
            <w:vAlign w:val="bottom"/>
            <w:hideMark/>
          </w:tcPr>
          <w:p w14:paraId="7465EE95" w14:textId="77777777" w:rsidR="00A23F7A" w:rsidRPr="00DD41FC" w:rsidRDefault="00A23F7A" w:rsidP="00B5765E">
            <w:pPr>
              <w:rPr>
                <w:rFonts w:eastAsia="Times New Roman" w:cs="Times New Roman"/>
                <w:lang w:eastAsia="sv-SE"/>
              </w:rPr>
            </w:pPr>
          </w:p>
        </w:tc>
        <w:tc>
          <w:tcPr>
            <w:tcW w:w="800" w:type="dxa"/>
            <w:tcBorders>
              <w:top w:val="nil"/>
              <w:left w:val="nil"/>
              <w:bottom w:val="nil"/>
              <w:right w:val="nil"/>
            </w:tcBorders>
            <w:shd w:val="clear" w:color="auto" w:fill="auto"/>
            <w:noWrap/>
            <w:vAlign w:val="bottom"/>
            <w:hideMark/>
          </w:tcPr>
          <w:p w14:paraId="057EC9F6" w14:textId="77777777" w:rsidR="00A23F7A" w:rsidRPr="00DD41FC" w:rsidRDefault="00A23F7A" w:rsidP="00B5765E">
            <w:pPr>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6C169158" w14:textId="77777777" w:rsidR="00A23F7A" w:rsidRPr="00DD41FC" w:rsidRDefault="00A23F7A" w:rsidP="00B5765E">
            <w:pPr>
              <w:rPr>
                <w:rFonts w:eastAsia="Times New Roman" w:cs="Times New Roman"/>
                <w:lang w:eastAsia="sv-SE"/>
              </w:rPr>
            </w:pPr>
          </w:p>
        </w:tc>
        <w:tc>
          <w:tcPr>
            <w:tcW w:w="1100" w:type="dxa"/>
            <w:tcBorders>
              <w:top w:val="nil"/>
              <w:left w:val="nil"/>
              <w:bottom w:val="nil"/>
              <w:right w:val="nil"/>
            </w:tcBorders>
            <w:shd w:val="clear" w:color="auto" w:fill="auto"/>
            <w:noWrap/>
            <w:vAlign w:val="bottom"/>
            <w:hideMark/>
          </w:tcPr>
          <w:p w14:paraId="38D2D8E7" w14:textId="77777777" w:rsidR="00A23F7A" w:rsidRPr="00DD41FC" w:rsidRDefault="00A23F7A" w:rsidP="00B5765E">
            <w:pPr>
              <w:rPr>
                <w:rFonts w:eastAsia="Times New Roman" w:cs="Times New Roman"/>
                <w:lang w:eastAsia="sv-SE"/>
              </w:rPr>
            </w:pPr>
          </w:p>
        </w:tc>
        <w:tc>
          <w:tcPr>
            <w:tcW w:w="1060" w:type="dxa"/>
            <w:tcBorders>
              <w:top w:val="nil"/>
              <w:left w:val="nil"/>
              <w:bottom w:val="nil"/>
              <w:right w:val="nil"/>
            </w:tcBorders>
            <w:shd w:val="clear" w:color="auto" w:fill="auto"/>
            <w:noWrap/>
            <w:vAlign w:val="bottom"/>
            <w:hideMark/>
          </w:tcPr>
          <w:p w14:paraId="0BD7DA2E" w14:textId="77777777" w:rsidR="00A23F7A" w:rsidRPr="00DD41FC" w:rsidRDefault="00A23F7A" w:rsidP="00B5765E">
            <w:pPr>
              <w:rPr>
                <w:rFonts w:eastAsia="Times New Roman" w:cs="Times New Roman"/>
                <w:lang w:eastAsia="sv-SE"/>
              </w:rPr>
            </w:pPr>
          </w:p>
        </w:tc>
        <w:tc>
          <w:tcPr>
            <w:tcW w:w="860" w:type="dxa"/>
            <w:tcBorders>
              <w:top w:val="nil"/>
              <w:left w:val="nil"/>
              <w:bottom w:val="nil"/>
              <w:right w:val="nil"/>
            </w:tcBorders>
            <w:shd w:val="clear" w:color="auto" w:fill="auto"/>
            <w:noWrap/>
            <w:vAlign w:val="bottom"/>
            <w:hideMark/>
          </w:tcPr>
          <w:p w14:paraId="72D9DC64" w14:textId="77777777" w:rsidR="00A23F7A" w:rsidRPr="00DD41FC" w:rsidRDefault="00A23F7A" w:rsidP="00B5765E">
            <w:pPr>
              <w:rPr>
                <w:rFonts w:eastAsia="Times New Roman" w:cs="Times New Roman"/>
                <w:lang w:eastAsia="sv-SE"/>
              </w:rPr>
            </w:pPr>
          </w:p>
        </w:tc>
      </w:tr>
      <w:tr w:rsidR="00A23F7A" w:rsidRPr="00DD41FC" w14:paraId="598E9C52" w14:textId="77777777" w:rsidTr="00B5765E">
        <w:trPr>
          <w:trHeight w:val="180"/>
        </w:trPr>
        <w:tc>
          <w:tcPr>
            <w:tcW w:w="640" w:type="dxa"/>
            <w:tcBorders>
              <w:top w:val="nil"/>
              <w:left w:val="nil"/>
              <w:bottom w:val="nil"/>
              <w:right w:val="nil"/>
            </w:tcBorders>
            <w:shd w:val="clear" w:color="auto" w:fill="auto"/>
            <w:noWrap/>
            <w:vAlign w:val="bottom"/>
            <w:hideMark/>
          </w:tcPr>
          <w:p w14:paraId="43C04011"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117 </w:t>
            </w:r>
          </w:p>
        </w:tc>
        <w:tc>
          <w:tcPr>
            <w:tcW w:w="880" w:type="dxa"/>
            <w:tcBorders>
              <w:top w:val="nil"/>
              <w:left w:val="nil"/>
              <w:bottom w:val="nil"/>
              <w:right w:val="nil"/>
            </w:tcBorders>
            <w:shd w:val="clear" w:color="auto" w:fill="auto"/>
            <w:noWrap/>
            <w:vAlign w:val="bottom"/>
            <w:hideMark/>
          </w:tcPr>
          <w:p w14:paraId="4166AFAE"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263 </w:t>
            </w:r>
          </w:p>
        </w:tc>
        <w:tc>
          <w:tcPr>
            <w:tcW w:w="800" w:type="dxa"/>
            <w:tcBorders>
              <w:top w:val="nil"/>
              <w:left w:val="nil"/>
              <w:bottom w:val="nil"/>
              <w:right w:val="nil"/>
            </w:tcBorders>
            <w:shd w:val="clear" w:color="auto" w:fill="auto"/>
            <w:noWrap/>
            <w:vAlign w:val="bottom"/>
            <w:hideMark/>
          </w:tcPr>
          <w:p w14:paraId="1B6E8872"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47 </w:t>
            </w:r>
          </w:p>
        </w:tc>
        <w:tc>
          <w:tcPr>
            <w:tcW w:w="940" w:type="dxa"/>
            <w:tcBorders>
              <w:top w:val="nil"/>
              <w:left w:val="nil"/>
              <w:bottom w:val="nil"/>
              <w:right w:val="nil"/>
            </w:tcBorders>
            <w:shd w:val="clear" w:color="auto" w:fill="auto"/>
            <w:noWrap/>
            <w:vAlign w:val="bottom"/>
            <w:hideMark/>
          </w:tcPr>
          <w:p w14:paraId="7A7535E8"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55 </w:t>
            </w:r>
          </w:p>
        </w:tc>
        <w:tc>
          <w:tcPr>
            <w:tcW w:w="1100" w:type="dxa"/>
            <w:tcBorders>
              <w:top w:val="nil"/>
              <w:left w:val="nil"/>
              <w:bottom w:val="nil"/>
              <w:right w:val="nil"/>
            </w:tcBorders>
            <w:shd w:val="clear" w:color="auto" w:fill="auto"/>
            <w:noWrap/>
            <w:vAlign w:val="bottom"/>
            <w:hideMark/>
          </w:tcPr>
          <w:p w14:paraId="7DA203D5"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  -  </w:t>
            </w:r>
          </w:p>
        </w:tc>
        <w:tc>
          <w:tcPr>
            <w:tcW w:w="1060" w:type="dxa"/>
            <w:tcBorders>
              <w:top w:val="nil"/>
              <w:left w:val="nil"/>
              <w:bottom w:val="nil"/>
              <w:right w:val="nil"/>
            </w:tcBorders>
            <w:shd w:val="clear" w:color="auto" w:fill="auto"/>
            <w:noWrap/>
            <w:vAlign w:val="bottom"/>
            <w:hideMark/>
          </w:tcPr>
          <w:p w14:paraId="4B79FAA3"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  -  </w:t>
            </w:r>
          </w:p>
        </w:tc>
        <w:tc>
          <w:tcPr>
            <w:tcW w:w="860" w:type="dxa"/>
            <w:tcBorders>
              <w:top w:val="nil"/>
              <w:left w:val="nil"/>
              <w:bottom w:val="nil"/>
              <w:right w:val="nil"/>
            </w:tcBorders>
            <w:shd w:val="clear" w:color="auto" w:fill="auto"/>
            <w:noWrap/>
            <w:vAlign w:val="bottom"/>
            <w:hideMark/>
          </w:tcPr>
          <w:p w14:paraId="21912D96"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6 136 </w:t>
            </w:r>
          </w:p>
        </w:tc>
      </w:tr>
      <w:tr w:rsidR="00A23F7A" w:rsidRPr="00DD41FC" w14:paraId="1632BADA" w14:textId="77777777" w:rsidTr="00B5765E">
        <w:trPr>
          <w:trHeight w:val="180"/>
        </w:trPr>
        <w:tc>
          <w:tcPr>
            <w:tcW w:w="640" w:type="dxa"/>
            <w:tcBorders>
              <w:top w:val="nil"/>
              <w:left w:val="nil"/>
              <w:bottom w:val="nil"/>
              <w:right w:val="nil"/>
            </w:tcBorders>
            <w:shd w:val="clear" w:color="auto" w:fill="auto"/>
            <w:noWrap/>
            <w:vAlign w:val="bottom"/>
            <w:hideMark/>
          </w:tcPr>
          <w:p w14:paraId="4F0FE4E8" w14:textId="77777777" w:rsidR="00A23F7A" w:rsidRPr="00DD41FC" w:rsidRDefault="00A23F7A" w:rsidP="00B5765E">
            <w:pPr>
              <w:jc w:val="right"/>
              <w:rPr>
                <w:rFonts w:ascii="Arial" w:eastAsia="Times New Roman" w:hAnsi="Arial" w:cs="Arial"/>
                <w:b/>
                <w:bCs/>
                <w:sz w:val="14"/>
                <w:szCs w:val="14"/>
                <w:lang w:eastAsia="sv-SE"/>
              </w:rPr>
            </w:pPr>
          </w:p>
        </w:tc>
        <w:tc>
          <w:tcPr>
            <w:tcW w:w="880" w:type="dxa"/>
            <w:tcBorders>
              <w:top w:val="nil"/>
              <w:left w:val="nil"/>
              <w:bottom w:val="nil"/>
              <w:right w:val="nil"/>
            </w:tcBorders>
            <w:shd w:val="clear" w:color="auto" w:fill="auto"/>
            <w:noWrap/>
            <w:vAlign w:val="bottom"/>
            <w:hideMark/>
          </w:tcPr>
          <w:p w14:paraId="2FCD806F" w14:textId="77777777" w:rsidR="00A23F7A" w:rsidRPr="00DD41FC" w:rsidRDefault="00A23F7A" w:rsidP="00B5765E">
            <w:pPr>
              <w:rPr>
                <w:rFonts w:eastAsia="Times New Roman" w:cs="Times New Roman"/>
                <w:lang w:eastAsia="sv-SE"/>
              </w:rPr>
            </w:pPr>
          </w:p>
        </w:tc>
        <w:tc>
          <w:tcPr>
            <w:tcW w:w="800" w:type="dxa"/>
            <w:tcBorders>
              <w:top w:val="nil"/>
              <w:left w:val="nil"/>
              <w:bottom w:val="nil"/>
              <w:right w:val="nil"/>
            </w:tcBorders>
            <w:shd w:val="clear" w:color="auto" w:fill="auto"/>
            <w:noWrap/>
            <w:vAlign w:val="bottom"/>
            <w:hideMark/>
          </w:tcPr>
          <w:p w14:paraId="79C4E83B" w14:textId="77777777" w:rsidR="00A23F7A" w:rsidRPr="00DD41FC" w:rsidRDefault="00A23F7A" w:rsidP="00B5765E">
            <w:pPr>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120E0B55" w14:textId="77777777" w:rsidR="00A23F7A" w:rsidRPr="00DD41FC" w:rsidRDefault="00A23F7A" w:rsidP="00B5765E">
            <w:pPr>
              <w:rPr>
                <w:rFonts w:eastAsia="Times New Roman" w:cs="Times New Roman"/>
                <w:lang w:eastAsia="sv-SE"/>
              </w:rPr>
            </w:pPr>
          </w:p>
        </w:tc>
        <w:tc>
          <w:tcPr>
            <w:tcW w:w="1100" w:type="dxa"/>
            <w:tcBorders>
              <w:top w:val="nil"/>
              <w:left w:val="nil"/>
              <w:bottom w:val="nil"/>
              <w:right w:val="nil"/>
            </w:tcBorders>
            <w:shd w:val="clear" w:color="auto" w:fill="auto"/>
            <w:noWrap/>
            <w:vAlign w:val="bottom"/>
            <w:hideMark/>
          </w:tcPr>
          <w:p w14:paraId="3FD584EF" w14:textId="77777777" w:rsidR="00A23F7A" w:rsidRPr="00DD41FC" w:rsidRDefault="00A23F7A" w:rsidP="00B5765E">
            <w:pPr>
              <w:rPr>
                <w:rFonts w:eastAsia="Times New Roman" w:cs="Times New Roman"/>
                <w:lang w:eastAsia="sv-SE"/>
              </w:rPr>
            </w:pPr>
          </w:p>
        </w:tc>
        <w:tc>
          <w:tcPr>
            <w:tcW w:w="1060" w:type="dxa"/>
            <w:tcBorders>
              <w:top w:val="nil"/>
              <w:left w:val="nil"/>
              <w:bottom w:val="nil"/>
              <w:right w:val="nil"/>
            </w:tcBorders>
            <w:shd w:val="clear" w:color="auto" w:fill="auto"/>
            <w:noWrap/>
            <w:vAlign w:val="bottom"/>
            <w:hideMark/>
          </w:tcPr>
          <w:p w14:paraId="7D59A27B" w14:textId="77777777" w:rsidR="00A23F7A" w:rsidRPr="00DD41FC" w:rsidRDefault="00A23F7A" w:rsidP="00B5765E">
            <w:pPr>
              <w:rPr>
                <w:rFonts w:eastAsia="Times New Roman" w:cs="Times New Roman"/>
                <w:lang w:eastAsia="sv-SE"/>
              </w:rPr>
            </w:pPr>
          </w:p>
        </w:tc>
        <w:tc>
          <w:tcPr>
            <w:tcW w:w="860" w:type="dxa"/>
            <w:tcBorders>
              <w:top w:val="nil"/>
              <w:left w:val="nil"/>
              <w:bottom w:val="nil"/>
              <w:right w:val="nil"/>
            </w:tcBorders>
            <w:shd w:val="clear" w:color="auto" w:fill="auto"/>
            <w:noWrap/>
            <w:vAlign w:val="bottom"/>
            <w:hideMark/>
          </w:tcPr>
          <w:p w14:paraId="72BB4AD5" w14:textId="77777777" w:rsidR="00A23F7A" w:rsidRPr="00DD41FC" w:rsidRDefault="00A23F7A" w:rsidP="00B5765E">
            <w:pPr>
              <w:rPr>
                <w:rFonts w:eastAsia="Times New Roman" w:cs="Times New Roman"/>
                <w:lang w:eastAsia="sv-SE"/>
              </w:rPr>
            </w:pPr>
          </w:p>
        </w:tc>
      </w:tr>
      <w:tr w:rsidR="00A23F7A" w:rsidRPr="00DD41FC" w14:paraId="45980A99" w14:textId="77777777" w:rsidTr="00B5765E">
        <w:trPr>
          <w:trHeight w:val="180"/>
        </w:trPr>
        <w:tc>
          <w:tcPr>
            <w:tcW w:w="640" w:type="dxa"/>
            <w:tcBorders>
              <w:top w:val="nil"/>
              <w:left w:val="nil"/>
              <w:bottom w:val="nil"/>
              <w:right w:val="nil"/>
            </w:tcBorders>
            <w:shd w:val="clear" w:color="auto" w:fill="auto"/>
            <w:noWrap/>
            <w:vAlign w:val="bottom"/>
            <w:hideMark/>
          </w:tcPr>
          <w:p w14:paraId="3336FF35" w14:textId="77777777" w:rsidR="00A23F7A" w:rsidRPr="00DD41FC" w:rsidRDefault="00A23F7A" w:rsidP="00B5765E">
            <w:pPr>
              <w:rPr>
                <w:rFonts w:eastAsia="Times New Roman" w:cs="Times New Roman"/>
                <w:lang w:eastAsia="sv-SE"/>
              </w:rPr>
            </w:pPr>
          </w:p>
        </w:tc>
        <w:tc>
          <w:tcPr>
            <w:tcW w:w="880" w:type="dxa"/>
            <w:tcBorders>
              <w:top w:val="nil"/>
              <w:left w:val="nil"/>
              <w:bottom w:val="nil"/>
              <w:right w:val="nil"/>
            </w:tcBorders>
            <w:shd w:val="clear" w:color="auto" w:fill="auto"/>
            <w:noWrap/>
            <w:vAlign w:val="bottom"/>
            <w:hideMark/>
          </w:tcPr>
          <w:p w14:paraId="5FE96F11" w14:textId="77777777" w:rsidR="00A23F7A" w:rsidRPr="00DD41FC" w:rsidRDefault="00A23F7A" w:rsidP="00B5765E">
            <w:pPr>
              <w:rPr>
                <w:rFonts w:eastAsia="Times New Roman" w:cs="Times New Roman"/>
                <w:lang w:eastAsia="sv-SE"/>
              </w:rPr>
            </w:pPr>
          </w:p>
        </w:tc>
        <w:tc>
          <w:tcPr>
            <w:tcW w:w="800" w:type="dxa"/>
            <w:tcBorders>
              <w:top w:val="nil"/>
              <w:left w:val="nil"/>
              <w:bottom w:val="nil"/>
              <w:right w:val="nil"/>
            </w:tcBorders>
            <w:shd w:val="clear" w:color="auto" w:fill="auto"/>
            <w:noWrap/>
            <w:vAlign w:val="bottom"/>
            <w:hideMark/>
          </w:tcPr>
          <w:p w14:paraId="1956BEB6" w14:textId="77777777" w:rsidR="00A23F7A" w:rsidRPr="00DD41FC" w:rsidRDefault="00A23F7A" w:rsidP="00B5765E">
            <w:pPr>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2FDF164C" w14:textId="77777777" w:rsidR="00A23F7A" w:rsidRPr="00DD41FC" w:rsidRDefault="00A23F7A" w:rsidP="00B5765E">
            <w:pPr>
              <w:rPr>
                <w:rFonts w:eastAsia="Times New Roman" w:cs="Times New Roman"/>
                <w:lang w:eastAsia="sv-SE"/>
              </w:rPr>
            </w:pPr>
          </w:p>
        </w:tc>
        <w:tc>
          <w:tcPr>
            <w:tcW w:w="1100" w:type="dxa"/>
            <w:tcBorders>
              <w:top w:val="nil"/>
              <w:left w:val="nil"/>
              <w:bottom w:val="nil"/>
              <w:right w:val="nil"/>
            </w:tcBorders>
            <w:shd w:val="clear" w:color="auto" w:fill="auto"/>
            <w:noWrap/>
            <w:vAlign w:val="bottom"/>
            <w:hideMark/>
          </w:tcPr>
          <w:p w14:paraId="1C6734B5" w14:textId="77777777" w:rsidR="00A23F7A" w:rsidRPr="00DD41FC" w:rsidRDefault="00A23F7A" w:rsidP="00B5765E">
            <w:pPr>
              <w:rPr>
                <w:rFonts w:eastAsia="Times New Roman" w:cs="Times New Roman"/>
                <w:lang w:eastAsia="sv-SE"/>
              </w:rPr>
            </w:pPr>
          </w:p>
        </w:tc>
        <w:tc>
          <w:tcPr>
            <w:tcW w:w="1060" w:type="dxa"/>
            <w:tcBorders>
              <w:top w:val="nil"/>
              <w:left w:val="nil"/>
              <w:bottom w:val="nil"/>
              <w:right w:val="nil"/>
            </w:tcBorders>
            <w:shd w:val="clear" w:color="auto" w:fill="auto"/>
            <w:noWrap/>
            <w:vAlign w:val="bottom"/>
            <w:hideMark/>
          </w:tcPr>
          <w:p w14:paraId="3E5DC817" w14:textId="77777777" w:rsidR="00A23F7A" w:rsidRPr="00DD41FC" w:rsidRDefault="00A23F7A" w:rsidP="00B5765E">
            <w:pPr>
              <w:rPr>
                <w:rFonts w:eastAsia="Times New Roman" w:cs="Times New Roman"/>
                <w:lang w:eastAsia="sv-SE"/>
              </w:rPr>
            </w:pPr>
          </w:p>
        </w:tc>
        <w:tc>
          <w:tcPr>
            <w:tcW w:w="860" w:type="dxa"/>
            <w:tcBorders>
              <w:top w:val="nil"/>
              <w:left w:val="nil"/>
              <w:bottom w:val="nil"/>
              <w:right w:val="nil"/>
            </w:tcBorders>
            <w:shd w:val="clear" w:color="auto" w:fill="auto"/>
            <w:noWrap/>
            <w:vAlign w:val="bottom"/>
            <w:hideMark/>
          </w:tcPr>
          <w:p w14:paraId="2ED1E702" w14:textId="77777777" w:rsidR="00A23F7A" w:rsidRPr="00DD41FC" w:rsidRDefault="00A23F7A" w:rsidP="00B5765E">
            <w:pPr>
              <w:rPr>
                <w:rFonts w:eastAsia="Times New Roman" w:cs="Times New Roman"/>
                <w:lang w:eastAsia="sv-SE"/>
              </w:rPr>
            </w:pPr>
          </w:p>
        </w:tc>
      </w:tr>
      <w:tr w:rsidR="00A23F7A" w:rsidRPr="00DD41FC" w14:paraId="5229AD7E" w14:textId="77777777" w:rsidTr="00B5765E">
        <w:trPr>
          <w:trHeight w:val="180"/>
        </w:trPr>
        <w:tc>
          <w:tcPr>
            <w:tcW w:w="640" w:type="dxa"/>
            <w:tcBorders>
              <w:top w:val="nil"/>
              <w:left w:val="nil"/>
              <w:bottom w:val="nil"/>
              <w:right w:val="nil"/>
            </w:tcBorders>
            <w:shd w:val="clear" w:color="auto" w:fill="auto"/>
            <w:noWrap/>
            <w:vAlign w:val="bottom"/>
            <w:hideMark/>
          </w:tcPr>
          <w:p w14:paraId="74DB655F" w14:textId="77777777" w:rsidR="00A23F7A" w:rsidRPr="00DD41FC" w:rsidRDefault="00A23F7A" w:rsidP="00B5765E">
            <w:pPr>
              <w:rPr>
                <w:rFonts w:eastAsia="Times New Roman" w:cs="Times New Roman"/>
                <w:lang w:eastAsia="sv-SE"/>
              </w:rPr>
            </w:pPr>
          </w:p>
        </w:tc>
        <w:tc>
          <w:tcPr>
            <w:tcW w:w="880" w:type="dxa"/>
            <w:tcBorders>
              <w:top w:val="nil"/>
              <w:left w:val="nil"/>
              <w:bottom w:val="nil"/>
              <w:right w:val="nil"/>
            </w:tcBorders>
            <w:shd w:val="clear" w:color="auto" w:fill="auto"/>
            <w:noWrap/>
            <w:vAlign w:val="bottom"/>
            <w:hideMark/>
          </w:tcPr>
          <w:p w14:paraId="1FCCECE4" w14:textId="77777777" w:rsidR="00A23F7A" w:rsidRPr="00DD41FC" w:rsidRDefault="00A23F7A" w:rsidP="00B5765E">
            <w:pPr>
              <w:rPr>
                <w:rFonts w:eastAsia="Times New Roman" w:cs="Times New Roman"/>
                <w:lang w:eastAsia="sv-SE"/>
              </w:rPr>
            </w:pPr>
          </w:p>
        </w:tc>
        <w:tc>
          <w:tcPr>
            <w:tcW w:w="800" w:type="dxa"/>
            <w:tcBorders>
              <w:top w:val="nil"/>
              <w:left w:val="nil"/>
              <w:bottom w:val="nil"/>
              <w:right w:val="nil"/>
            </w:tcBorders>
            <w:shd w:val="clear" w:color="auto" w:fill="auto"/>
            <w:noWrap/>
            <w:vAlign w:val="bottom"/>
            <w:hideMark/>
          </w:tcPr>
          <w:p w14:paraId="13A8B894" w14:textId="77777777" w:rsidR="00A23F7A" w:rsidRPr="00DD41FC" w:rsidRDefault="00A23F7A" w:rsidP="00B5765E">
            <w:pPr>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4ABDBFC3" w14:textId="77777777" w:rsidR="00A23F7A" w:rsidRPr="00DD41FC" w:rsidRDefault="00A23F7A" w:rsidP="00B5765E">
            <w:pPr>
              <w:rPr>
                <w:rFonts w:eastAsia="Times New Roman" w:cs="Times New Roman"/>
                <w:lang w:eastAsia="sv-SE"/>
              </w:rPr>
            </w:pPr>
          </w:p>
        </w:tc>
        <w:tc>
          <w:tcPr>
            <w:tcW w:w="1100" w:type="dxa"/>
            <w:tcBorders>
              <w:top w:val="nil"/>
              <w:left w:val="nil"/>
              <w:bottom w:val="nil"/>
              <w:right w:val="nil"/>
            </w:tcBorders>
            <w:shd w:val="clear" w:color="auto" w:fill="auto"/>
            <w:noWrap/>
            <w:vAlign w:val="bottom"/>
            <w:hideMark/>
          </w:tcPr>
          <w:p w14:paraId="6C7265F1" w14:textId="77777777" w:rsidR="00A23F7A" w:rsidRPr="00DD41FC" w:rsidRDefault="00A23F7A" w:rsidP="00B5765E">
            <w:pPr>
              <w:rPr>
                <w:rFonts w:eastAsia="Times New Roman" w:cs="Times New Roman"/>
                <w:lang w:eastAsia="sv-SE"/>
              </w:rPr>
            </w:pPr>
          </w:p>
        </w:tc>
        <w:tc>
          <w:tcPr>
            <w:tcW w:w="1060" w:type="dxa"/>
            <w:tcBorders>
              <w:top w:val="nil"/>
              <w:left w:val="nil"/>
              <w:bottom w:val="nil"/>
              <w:right w:val="nil"/>
            </w:tcBorders>
            <w:shd w:val="clear" w:color="auto" w:fill="auto"/>
            <w:noWrap/>
            <w:vAlign w:val="bottom"/>
            <w:hideMark/>
          </w:tcPr>
          <w:p w14:paraId="7BBDC10A" w14:textId="77777777" w:rsidR="00A23F7A" w:rsidRPr="00DD41FC" w:rsidRDefault="00A23F7A" w:rsidP="00B5765E">
            <w:pPr>
              <w:rPr>
                <w:rFonts w:eastAsia="Times New Roman" w:cs="Times New Roman"/>
                <w:lang w:eastAsia="sv-SE"/>
              </w:rPr>
            </w:pPr>
          </w:p>
        </w:tc>
        <w:tc>
          <w:tcPr>
            <w:tcW w:w="860" w:type="dxa"/>
            <w:tcBorders>
              <w:top w:val="nil"/>
              <w:left w:val="nil"/>
              <w:bottom w:val="nil"/>
              <w:right w:val="nil"/>
            </w:tcBorders>
            <w:shd w:val="clear" w:color="auto" w:fill="auto"/>
            <w:noWrap/>
            <w:vAlign w:val="bottom"/>
            <w:hideMark/>
          </w:tcPr>
          <w:p w14:paraId="39A38B74" w14:textId="77777777" w:rsidR="00A23F7A" w:rsidRPr="00DD41FC" w:rsidRDefault="00A23F7A" w:rsidP="00B5765E">
            <w:pPr>
              <w:rPr>
                <w:rFonts w:eastAsia="Times New Roman" w:cs="Times New Roman"/>
                <w:lang w:eastAsia="sv-SE"/>
              </w:rPr>
            </w:pPr>
          </w:p>
        </w:tc>
      </w:tr>
      <w:tr w:rsidR="00A23F7A" w:rsidRPr="00DD41FC" w14:paraId="1501708B" w14:textId="77777777" w:rsidTr="00B5765E">
        <w:trPr>
          <w:trHeight w:val="180"/>
        </w:trPr>
        <w:tc>
          <w:tcPr>
            <w:tcW w:w="640" w:type="dxa"/>
            <w:tcBorders>
              <w:top w:val="nil"/>
              <w:left w:val="nil"/>
              <w:bottom w:val="nil"/>
              <w:right w:val="nil"/>
            </w:tcBorders>
            <w:shd w:val="clear" w:color="auto" w:fill="auto"/>
            <w:noWrap/>
            <w:vAlign w:val="bottom"/>
            <w:hideMark/>
          </w:tcPr>
          <w:p w14:paraId="23F19823" w14:textId="77777777" w:rsidR="00A23F7A" w:rsidRPr="00DD41FC" w:rsidRDefault="00A23F7A" w:rsidP="00B5765E">
            <w:pPr>
              <w:rPr>
                <w:rFonts w:eastAsia="Times New Roman" w:cs="Times New Roman"/>
                <w:lang w:eastAsia="sv-SE"/>
              </w:rPr>
            </w:pPr>
          </w:p>
        </w:tc>
        <w:tc>
          <w:tcPr>
            <w:tcW w:w="880" w:type="dxa"/>
            <w:tcBorders>
              <w:top w:val="nil"/>
              <w:left w:val="nil"/>
              <w:bottom w:val="nil"/>
              <w:right w:val="nil"/>
            </w:tcBorders>
            <w:shd w:val="clear" w:color="auto" w:fill="auto"/>
            <w:noWrap/>
            <w:vAlign w:val="bottom"/>
            <w:hideMark/>
          </w:tcPr>
          <w:p w14:paraId="066636A2" w14:textId="77777777" w:rsidR="00A23F7A" w:rsidRPr="00DD41FC" w:rsidRDefault="00A23F7A" w:rsidP="00B5765E">
            <w:pPr>
              <w:rPr>
                <w:rFonts w:eastAsia="Times New Roman" w:cs="Times New Roman"/>
                <w:lang w:eastAsia="sv-SE"/>
              </w:rPr>
            </w:pPr>
          </w:p>
        </w:tc>
        <w:tc>
          <w:tcPr>
            <w:tcW w:w="800" w:type="dxa"/>
            <w:tcBorders>
              <w:top w:val="nil"/>
              <w:left w:val="nil"/>
              <w:bottom w:val="nil"/>
              <w:right w:val="nil"/>
            </w:tcBorders>
            <w:shd w:val="clear" w:color="auto" w:fill="auto"/>
            <w:noWrap/>
            <w:vAlign w:val="bottom"/>
            <w:hideMark/>
          </w:tcPr>
          <w:p w14:paraId="1A4A9602" w14:textId="77777777" w:rsidR="00A23F7A" w:rsidRPr="00DD41FC" w:rsidRDefault="00A23F7A" w:rsidP="00B5765E">
            <w:pPr>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3A698432" w14:textId="77777777" w:rsidR="00A23F7A" w:rsidRPr="00DD41FC" w:rsidRDefault="00A23F7A" w:rsidP="00B5765E">
            <w:pPr>
              <w:rPr>
                <w:rFonts w:eastAsia="Times New Roman" w:cs="Times New Roman"/>
                <w:lang w:eastAsia="sv-SE"/>
              </w:rPr>
            </w:pPr>
          </w:p>
        </w:tc>
        <w:tc>
          <w:tcPr>
            <w:tcW w:w="1100" w:type="dxa"/>
            <w:tcBorders>
              <w:top w:val="nil"/>
              <w:left w:val="nil"/>
              <w:bottom w:val="nil"/>
              <w:right w:val="nil"/>
            </w:tcBorders>
            <w:shd w:val="clear" w:color="auto" w:fill="auto"/>
            <w:noWrap/>
            <w:vAlign w:val="bottom"/>
            <w:hideMark/>
          </w:tcPr>
          <w:p w14:paraId="7D015837" w14:textId="77777777" w:rsidR="00A23F7A" w:rsidRPr="00DD41FC" w:rsidRDefault="00A23F7A" w:rsidP="00B5765E">
            <w:pPr>
              <w:rPr>
                <w:rFonts w:eastAsia="Times New Roman" w:cs="Times New Roman"/>
                <w:lang w:eastAsia="sv-SE"/>
              </w:rPr>
            </w:pPr>
          </w:p>
        </w:tc>
        <w:tc>
          <w:tcPr>
            <w:tcW w:w="1060" w:type="dxa"/>
            <w:tcBorders>
              <w:top w:val="nil"/>
              <w:left w:val="nil"/>
              <w:bottom w:val="nil"/>
              <w:right w:val="nil"/>
            </w:tcBorders>
            <w:shd w:val="clear" w:color="auto" w:fill="auto"/>
            <w:noWrap/>
            <w:vAlign w:val="bottom"/>
            <w:hideMark/>
          </w:tcPr>
          <w:p w14:paraId="37A21EF5" w14:textId="77777777" w:rsidR="00A23F7A" w:rsidRPr="00DD41FC" w:rsidRDefault="00A23F7A" w:rsidP="00B5765E">
            <w:pPr>
              <w:rPr>
                <w:rFonts w:eastAsia="Times New Roman" w:cs="Times New Roman"/>
                <w:lang w:eastAsia="sv-SE"/>
              </w:rPr>
            </w:pPr>
          </w:p>
        </w:tc>
        <w:tc>
          <w:tcPr>
            <w:tcW w:w="860" w:type="dxa"/>
            <w:tcBorders>
              <w:top w:val="nil"/>
              <w:left w:val="nil"/>
              <w:bottom w:val="nil"/>
              <w:right w:val="nil"/>
            </w:tcBorders>
            <w:shd w:val="clear" w:color="auto" w:fill="auto"/>
            <w:noWrap/>
            <w:vAlign w:val="bottom"/>
            <w:hideMark/>
          </w:tcPr>
          <w:p w14:paraId="618A62E9" w14:textId="77777777" w:rsidR="00A23F7A" w:rsidRPr="00DD41FC" w:rsidRDefault="00A23F7A" w:rsidP="00B5765E">
            <w:pPr>
              <w:rPr>
                <w:rFonts w:eastAsia="Times New Roman" w:cs="Times New Roman"/>
                <w:lang w:eastAsia="sv-SE"/>
              </w:rPr>
            </w:pPr>
          </w:p>
        </w:tc>
      </w:tr>
      <w:tr w:rsidR="00A23F7A" w:rsidRPr="00DD41FC" w14:paraId="28FCAB80" w14:textId="77777777" w:rsidTr="00B5765E">
        <w:trPr>
          <w:trHeight w:val="180"/>
        </w:trPr>
        <w:tc>
          <w:tcPr>
            <w:tcW w:w="640" w:type="dxa"/>
            <w:tcBorders>
              <w:top w:val="nil"/>
              <w:left w:val="nil"/>
              <w:bottom w:val="nil"/>
              <w:right w:val="nil"/>
            </w:tcBorders>
            <w:shd w:val="clear" w:color="auto" w:fill="auto"/>
            <w:noWrap/>
            <w:vAlign w:val="bottom"/>
            <w:hideMark/>
          </w:tcPr>
          <w:p w14:paraId="73474D8C"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266 </w:t>
            </w:r>
          </w:p>
        </w:tc>
        <w:tc>
          <w:tcPr>
            <w:tcW w:w="880" w:type="dxa"/>
            <w:tcBorders>
              <w:top w:val="nil"/>
              <w:left w:val="nil"/>
              <w:bottom w:val="nil"/>
              <w:right w:val="nil"/>
            </w:tcBorders>
            <w:shd w:val="clear" w:color="auto" w:fill="auto"/>
            <w:noWrap/>
            <w:vAlign w:val="bottom"/>
            <w:hideMark/>
          </w:tcPr>
          <w:p w14:paraId="1176F7E3"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24 </w:t>
            </w:r>
          </w:p>
        </w:tc>
        <w:tc>
          <w:tcPr>
            <w:tcW w:w="800" w:type="dxa"/>
            <w:tcBorders>
              <w:top w:val="nil"/>
              <w:left w:val="nil"/>
              <w:bottom w:val="nil"/>
              <w:right w:val="nil"/>
            </w:tcBorders>
            <w:shd w:val="clear" w:color="auto" w:fill="auto"/>
            <w:noWrap/>
            <w:vAlign w:val="bottom"/>
            <w:hideMark/>
          </w:tcPr>
          <w:p w14:paraId="1C10750B"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1 135 </w:t>
            </w:r>
          </w:p>
        </w:tc>
        <w:tc>
          <w:tcPr>
            <w:tcW w:w="940" w:type="dxa"/>
            <w:tcBorders>
              <w:top w:val="nil"/>
              <w:left w:val="nil"/>
              <w:bottom w:val="nil"/>
              <w:right w:val="nil"/>
            </w:tcBorders>
            <w:shd w:val="clear" w:color="auto" w:fill="auto"/>
            <w:noWrap/>
            <w:vAlign w:val="bottom"/>
            <w:hideMark/>
          </w:tcPr>
          <w:p w14:paraId="3E66D59A"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807 </w:t>
            </w:r>
          </w:p>
        </w:tc>
        <w:tc>
          <w:tcPr>
            <w:tcW w:w="1100" w:type="dxa"/>
            <w:tcBorders>
              <w:top w:val="nil"/>
              <w:left w:val="nil"/>
              <w:bottom w:val="nil"/>
              <w:right w:val="nil"/>
            </w:tcBorders>
            <w:shd w:val="clear" w:color="auto" w:fill="auto"/>
            <w:noWrap/>
            <w:vAlign w:val="bottom"/>
            <w:hideMark/>
          </w:tcPr>
          <w:p w14:paraId="0A1D4E0A"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1060" w:type="dxa"/>
            <w:tcBorders>
              <w:top w:val="nil"/>
              <w:left w:val="nil"/>
              <w:bottom w:val="nil"/>
              <w:right w:val="nil"/>
            </w:tcBorders>
            <w:shd w:val="clear" w:color="auto" w:fill="auto"/>
            <w:noWrap/>
            <w:vAlign w:val="bottom"/>
            <w:hideMark/>
          </w:tcPr>
          <w:p w14:paraId="214787FD"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- 332 </w:t>
            </w:r>
          </w:p>
        </w:tc>
        <w:tc>
          <w:tcPr>
            <w:tcW w:w="860" w:type="dxa"/>
            <w:tcBorders>
              <w:top w:val="nil"/>
              <w:left w:val="nil"/>
              <w:bottom w:val="nil"/>
              <w:right w:val="nil"/>
            </w:tcBorders>
            <w:shd w:val="clear" w:color="auto" w:fill="auto"/>
            <w:noWrap/>
            <w:vAlign w:val="bottom"/>
            <w:hideMark/>
          </w:tcPr>
          <w:p w14:paraId="5038AAC8"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9 593 </w:t>
            </w:r>
          </w:p>
        </w:tc>
      </w:tr>
      <w:tr w:rsidR="00A23F7A" w:rsidRPr="00DD41FC" w14:paraId="3CCA83D4" w14:textId="77777777" w:rsidTr="00B5765E">
        <w:trPr>
          <w:trHeight w:val="180"/>
        </w:trPr>
        <w:tc>
          <w:tcPr>
            <w:tcW w:w="640" w:type="dxa"/>
            <w:tcBorders>
              <w:top w:val="nil"/>
              <w:left w:val="nil"/>
              <w:bottom w:val="nil"/>
              <w:right w:val="nil"/>
            </w:tcBorders>
            <w:shd w:val="clear" w:color="auto" w:fill="auto"/>
            <w:noWrap/>
            <w:vAlign w:val="bottom"/>
            <w:hideMark/>
          </w:tcPr>
          <w:p w14:paraId="004C161C"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3 </w:t>
            </w:r>
          </w:p>
        </w:tc>
        <w:tc>
          <w:tcPr>
            <w:tcW w:w="880" w:type="dxa"/>
            <w:tcBorders>
              <w:top w:val="nil"/>
              <w:left w:val="nil"/>
              <w:bottom w:val="nil"/>
              <w:right w:val="nil"/>
            </w:tcBorders>
            <w:shd w:val="clear" w:color="auto" w:fill="auto"/>
            <w:noWrap/>
            <w:vAlign w:val="bottom"/>
            <w:hideMark/>
          </w:tcPr>
          <w:p w14:paraId="01F8E407"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800" w:type="dxa"/>
            <w:tcBorders>
              <w:top w:val="nil"/>
              <w:left w:val="nil"/>
              <w:bottom w:val="nil"/>
              <w:right w:val="nil"/>
            </w:tcBorders>
            <w:shd w:val="clear" w:color="auto" w:fill="auto"/>
            <w:noWrap/>
            <w:vAlign w:val="bottom"/>
            <w:hideMark/>
          </w:tcPr>
          <w:p w14:paraId="44508855"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51 </w:t>
            </w:r>
          </w:p>
        </w:tc>
        <w:tc>
          <w:tcPr>
            <w:tcW w:w="940" w:type="dxa"/>
            <w:tcBorders>
              <w:top w:val="nil"/>
              <w:left w:val="nil"/>
              <w:bottom w:val="nil"/>
              <w:right w:val="nil"/>
            </w:tcBorders>
            <w:shd w:val="clear" w:color="auto" w:fill="auto"/>
            <w:noWrap/>
            <w:vAlign w:val="bottom"/>
            <w:hideMark/>
          </w:tcPr>
          <w:p w14:paraId="608AF809"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4 </w:t>
            </w:r>
          </w:p>
        </w:tc>
        <w:tc>
          <w:tcPr>
            <w:tcW w:w="1100" w:type="dxa"/>
            <w:tcBorders>
              <w:top w:val="nil"/>
              <w:left w:val="nil"/>
              <w:bottom w:val="nil"/>
              <w:right w:val="nil"/>
            </w:tcBorders>
            <w:shd w:val="clear" w:color="auto" w:fill="auto"/>
            <w:noWrap/>
            <w:vAlign w:val="bottom"/>
            <w:hideMark/>
          </w:tcPr>
          <w:p w14:paraId="4E5A6303"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1060" w:type="dxa"/>
            <w:tcBorders>
              <w:top w:val="nil"/>
              <w:left w:val="nil"/>
              <w:bottom w:val="nil"/>
              <w:right w:val="nil"/>
            </w:tcBorders>
            <w:shd w:val="clear" w:color="auto" w:fill="auto"/>
            <w:noWrap/>
            <w:vAlign w:val="bottom"/>
            <w:hideMark/>
          </w:tcPr>
          <w:p w14:paraId="7C953996"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860" w:type="dxa"/>
            <w:tcBorders>
              <w:top w:val="nil"/>
              <w:left w:val="nil"/>
              <w:bottom w:val="nil"/>
              <w:right w:val="nil"/>
            </w:tcBorders>
            <w:shd w:val="clear" w:color="auto" w:fill="auto"/>
            <w:noWrap/>
            <w:vAlign w:val="bottom"/>
            <w:hideMark/>
          </w:tcPr>
          <w:p w14:paraId="03CF24FC"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3 666 </w:t>
            </w:r>
          </w:p>
        </w:tc>
      </w:tr>
      <w:tr w:rsidR="00A23F7A" w:rsidRPr="00DD41FC" w14:paraId="7AF9169A" w14:textId="77777777" w:rsidTr="00B5765E">
        <w:trPr>
          <w:trHeight w:val="180"/>
        </w:trPr>
        <w:tc>
          <w:tcPr>
            <w:tcW w:w="640" w:type="dxa"/>
            <w:tcBorders>
              <w:top w:val="nil"/>
              <w:left w:val="nil"/>
              <w:bottom w:val="nil"/>
              <w:right w:val="nil"/>
            </w:tcBorders>
            <w:shd w:val="clear" w:color="auto" w:fill="auto"/>
            <w:noWrap/>
            <w:vAlign w:val="bottom"/>
            <w:hideMark/>
          </w:tcPr>
          <w:p w14:paraId="40304344"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77 </w:t>
            </w:r>
          </w:p>
        </w:tc>
        <w:tc>
          <w:tcPr>
            <w:tcW w:w="880" w:type="dxa"/>
            <w:tcBorders>
              <w:top w:val="nil"/>
              <w:left w:val="nil"/>
              <w:bottom w:val="nil"/>
              <w:right w:val="nil"/>
            </w:tcBorders>
            <w:shd w:val="clear" w:color="auto" w:fill="auto"/>
            <w:noWrap/>
            <w:vAlign w:val="bottom"/>
            <w:hideMark/>
          </w:tcPr>
          <w:p w14:paraId="16916D15"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800" w:type="dxa"/>
            <w:tcBorders>
              <w:top w:val="nil"/>
              <w:left w:val="nil"/>
              <w:bottom w:val="nil"/>
              <w:right w:val="nil"/>
            </w:tcBorders>
            <w:shd w:val="clear" w:color="auto" w:fill="auto"/>
            <w:noWrap/>
            <w:vAlign w:val="bottom"/>
            <w:hideMark/>
          </w:tcPr>
          <w:p w14:paraId="64128F40"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940" w:type="dxa"/>
            <w:tcBorders>
              <w:top w:val="nil"/>
              <w:left w:val="nil"/>
              <w:bottom w:val="nil"/>
              <w:right w:val="nil"/>
            </w:tcBorders>
            <w:shd w:val="clear" w:color="auto" w:fill="auto"/>
            <w:noWrap/>
            <w:vAlign w:val="bottom"/>
            <w:hideMark/>
          </w:tcPr>
          <w:p w14:paraId="370E752C"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3 </w:t>
            </w:r>
          </w:p>
        </w:tc>
        <w:tc>
          <w:tcPr>
            <w:tcW w:w="1100" w:type="dxa"/>
            <w:tcBorders>
              <w:top w:val="nil"/>
              <w:left w:val="nil"/>
              <w:bottom w:val="nil"/>
              <w:right w:val="nil"/>
            </w:tcBorders>
            <w:shd w:val="clear" w:color="auto" w:fill="auto"/>
            <w:noWrap/>
            <w:vAlign w:val="bottom"/>
            <w:hideMark/>
          </w:tcPr>
          <w:p w14:paraId="40B1FA8B"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1060" w:type="dxa"/>
            <w:tcBorders>
              <w:top w:val="nil"/>
              <w:left w:val="nil"/>
              <w:bottom w:val="nil"/>
              <w:right w:val="nil"/>
            </w:tcBorders>
            <w:shd w:val="clear" w:color="auto" w:fill="auto"/>
            <w:noWrap/>
            <w:vAlign w:val="bottom"/>
            <w:hideMark/>
          </w:tcPr>
          <w:p w14:paraId="06E56D02"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860" w:type="dxa"/>
            <w:tcBorders>
              <w:top w:val="nil"/>
              <w:left w:val="nil"/>
              <w:bottom w:val="nil"/>
              <w:right w:val="nil"/>
            </w:tcBorders>
            <w:shd w:val="clear" w:color="auto" w:fill="auto"/>
            <w:noWrap/>
            <w:vAlign w:val="bottom"/>
            <w:hideMark/>
          </w:tcPr>
          <w:p w14:paraId="2A939648"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868 </w:t>
            </w:r>
          </w:p>
        </w:tc>
      </w:tr>
      <w:tr w:rsidR="00A23F7A" w:rsidRPr="00DD41FC" w14:paraId="2B105CFC" w14:textId="77777777" w:rsidTr="00B5765E">
        <w:trPr>
          <w:trHeight w:val="180"/>
        </w:trPr>
        <w:tc>
          <w:tcPr>
            <w:tcW w:w="640" w:type="dxa"/>
            <w:tcBorders>
              <w:top w:val="nil"/>
              <w:left w:val="nil"/>
              <w:bottom w:val="nil"/>
              <w:right w:val="nil"/>
            </w:tcBorders>
            <w:shd w:val="clear" w:color="auto" w:fill="auto"/>
            <w:noWrap/>
            <w:vAlign w:val="bottom"/>
            <w:hideMark/>
          </w:tcPr>
          <w:p w14:paraId="40E518F7"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86 </w:t>
            </w:r>
          </w:p>
        </w:tc>
        <w:tc>
          <w:tcPr>
            <w:tcW w:w="880" w:type="dxa"/>
            <w:tcBorders>
              <w:top w:val="nil"/>
              <w:left w:val="nil"/>
              <w:bottom w:val="nil"/>
              <w:right w:val="nil"/>
            </w:tcBorders>
            <w:shd w:val="clear" w:color="auto" w:fill="auto"/>
            <w:noWrap/>
            <w:vAlign w:val="bottom"/>
            <w:hideMark/>
          </w:tcPr>
          <w:p w14:paraId="2FFBA1DC"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800" w:type="dxa"/>
            <w:tcBorders>
              <w:top w:val="nil"/>
              <w:left w:val="nil"/>
              <w:bottom w:val="nil"/>
              <w:right w:val="nil"/>
            </w:tcBorders>
            <w:shd w:val="clear" w:color="auto" w:fill="auto"/>
            <w:noWrap/>
            <w:vAlign w:val="bottom"/>
            <w:hideMark/>
          </w:tcPr>
          <w:p w14:paraId="637D3E80"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200 </w:t>
            </w:r>
          </w:p>
        </w:tc>
        <w:tc>
          <w:tcPr>
            <w:tcW w:w="940" w:type="dxa"/>
            <w:tcBorders>
              <w:top w:val="nil"/>
              <w:left w:val="nil"/>
              <w:bottom w:val="nil"/>
              <w:right w:val="nil"/>
            </w:tcBorders>
            <w:shd w:val="clear" w:color="auto" w:fill="auto"/>
            <w:noWrap/>
            <w:vAlign w:val="bottom"/>
            <w:hideMark/>
          </w:tcPr>
          <w:p w14:paraId="56D39C93"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3 </w:t>
            </w:r>
          </w:p>
        </w:tc>
        <w:tc>
          <w:tcPr>
            <w:tcW w:w="1100" w:type="dxa"/>
            <w:tcBorders>
              <w:top w:val="nil"/>
              <w:left w:val="nil"/>
              <w:bottom w:val="nil"/>
              <w:right w:val="nil"/>
            </w:tcBorders>
            <w:shd w:val="clear" w:color="auto" w:fill="auto"/>
            <w:noWrap/>
            <w:vAlign w:val="bottom"/>
            <w:hideMark/>
          </w:tcPr>
          <w:p w14:paraId="0F2A98B5"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1060" w:type="dxa"/>
            <w:tcBorders>
              <w:top w:val="nil"/>
              <w:left w:val="nil"/>
              <w:bottom w:val="nil"/>
              <w:right w:val="nil"/>
            </w:tcBorders>
            <w:shd w:val="clear" w:color="auto" w:fill="auto"/>
            <w:noWrap/>
            <w:vAlign w:val="bottom"/>
            <w:hideMark/>
          </w:tcPr>
          <w:p w14:paraId="70312168"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860" w:type="dxa"/>
            <w:tcBorders>
              <w:top w:val="nil"/>
              <w:left w:val="nil"/>
              <w:bottom w:val="nil"/>
              <w:right w:val="nil"/>
            </w:tcBorders>
            <w:shd w:val="clear" w:color="auto" w:fill="auto"/>
            <w:noWrap/>
            <w:vAlign w:val="bottom"/>
            <w:hideMark/>
          </w:tcPr>
          <w:p w14:paraId="27DB81D4"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2 573 </w:t>
            </w:r>
          </w:p>
        </w:tc>
      </w:tr>
      <w:tr w:rsidR="00A23F7A" w:rsidRPr="00DD41FC" w14:paraId="4A8A9C73" w14:textId="77777777" w:rsidTr="00B5765E">
        <w:trPr>
          <w:trHeight w:val="180"/>
        </w:trPr>
        <w:tc>
          <w:tcPr>
            <w:tcW w:w="640" w:type="dxa"/>
            <w:tcBorders>
              <w:top w:val="nil"/>
              <w:left w:val="nil"/>
              <w:bottom w:val="nil"/>
              <w:right w:val="nil"/>
            </w:tcBorders>
            <w:shd w:val="clear" w:color="auto" w:fill="auto"/>
            <w:noWrap/>
            <w:vAlign w:val="bottom"/>
            <w:hideMark/>
          </w:tcPr>
          <w:p w14:paraId="2DCC0784"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22 </w:t>
            </w:r>
          </w:p>
        </w:tc>
        <w:tc>
          <w:tcPr>
            <w:tcW w:w="880" w:type="dxa"/>
            <w:tcBorders>
              <w:top w:val="nil"/>
              <w:left w:val="nil"/>
              <w:bottom w:val="nil"/>
              <w:right w:val="nil"/>
            </w:tcBorders>
            <w:shd w:val="clear" w:color="auto" w:fill="auto"/>
            <w:noWrap/>
            <w:vAlign w:val="bottom"/>
            <w:hideMark/>
          </w:tcPr>
          <w:p w14:paraId="07490FE0"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800" w:type="dxa"/>
            <w:tcBorders>
              <w:top w:val="nil"/>
              <w:left w:val="nil"/>
              <w:bottom w:val="nil"/>
              <w:right w:val="nil"/>
            </w:tcBorders>
            <w:shd w:val="clear" w:color="auto" w:fill="auto"/>
            <w:noWrap/>
            <w:vAlign w:val="bottom"/>
            <w:hideMark/>
          </w:tcPr>
          <w:p w14:paraId="18F2AB57"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940" w:type="dxa"/>
            <w:tcBorders>
              <w:top w:val="nil"/>
              <w:left w:val="nil"/>
              <w:bottom w:val="nil"/>
              <w:right w:val="nil"/>
            </w:tcBorders>
            <w:shd w:val="clear" w:color="auto" w:fill="auto"/>
            <w:noWrap/>
            <w:vAlign w:val="bottom"/>
            <w:hideMark/>
          </w:tcPr>
          <w:p w14:paraId="30A3ED77"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2 </w:t>
            </w:r>
          </w:p>
        </w:tc>
        <w:tc>
          <w:tcPr>
            <w:tcW w:w="1100" w:type="dxa"/>
            <w:tcBorders>
              <w:top w:val="nil"/>
              <w:left w:val="nil"/>
              <w:bottom w:val="nil"/>
              <w:right w:val="nil"/>
            </w:tcBorders>
            <w:shd w:val="clear" w:color="auto" w:fill="auto"/>
            <w:noWrap/>
            <w:vAlign w:val="bottom"/>
            <w:hideMark/>
          </w:tcPr>
          <w:p w14:paraId="1BD9C54D"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1060" w:type="dxa"/>
            <w:tcBorders>
              <w:top w:val="nil"/>
              <w:left w:val="nil"/>
              <w:bottom w:val="nil"/>
              <w:right w:val="nil"/>
            </w:tcBorders>
            <w:shd w:val="clear" w:color="auto" w:fill="auto"/>
            <w:noWrap/>
            <w:vAlign w:val="bottom"/>
            <w:hideMark/>
          </w:tcPr>
          <w:p w14:paraId="0C72D100"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860" w:type="dxa"/>
            <w:tcBorders>
              <w:top w:val="nil"/>
              <w:left w:val="nil"/>
              <w:bottom w:val="nil"/>
              <w:right w:val="nil"/>
            </w:tcBorders>
            <w:shd w:val="clear" w:color="auto" w:fill="auto"/>
            <w:noWrap/>
            <w:vAlign w:val="bottom"/>
            <w:hideMark/>
          </w:tcPr>
          <w:p w14:paraId="2BC89F0E"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1 901 </w:t>
            </w:r>
          </w:p>
        </w:tc>
      </w:tr>
      <w:tr w:rsidR="00A23F7A" w:rsidRPr="00DD41FC" w14:paraId="57E14FC2" w14:textId="77777777" w:rsidTr="00B5765E">
        <w:trPr>
          <w:trHeight w:val="180"/>
        </w:trPr>
        <w:tc>
          <w:tcPr>
            <w:tcW w:w="640" w:type="dxa"/>
            <w:tcBorders>
              <w:top w:val="nil"/>
              <w:left w:val="nil"/>
              <w:bottom w:val="nil"/>
              <w:right w:val="nil"/>
            </w:tcBorders>
            <w:shd w:val="clear" w:color="auto" w:fill="auto"/>
            <w:noWrap/>
            <w:vAlign w:val="bottom"/>
            <w:hideMark/>
          </w:tcPr>
          <w:p w14:paraId="42A0C2BE" w14:textId="77777777" w:rsidR="00A23F7A" w:rsidRDefault="00A23F7A" w:rsidP="00B5765E">
            <w:pPr>
              <w:jc w:val="right"/>
              <w:rPr>
                <w:rFonts w:ascii="Arial" w:eastAsia="Times New Roman" w:hAnsi="Arial" w:cs="Arial"/>
                <w:sz w:val="14"/>
                <w:szCs w:val="14"/>
                <w:lang w:eastAsia="sv-SE"/>
              </w:rPr>
            </w:pPr>
          </w:p>
          <w:p w14:paraId="2C5BBA22"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22 </w:t>
            </w:r>
          </w:p>
        </w:tc>
        <w:tc>
          <w:tcPr>
            <w:tcW w:w="880" w:type="dxa"/>
            <w:tcBorders>
              <w:top w:val="nil"/>
              <w:left w:val="nil"/>
              <w:bottom w:val="nil"/>
              <w:right w:val="nil"/>
            </w:tcBorders>
            <w:shd w:val="clear" w:color="auto" w:fill="auto"/>
            <w:noWrap/>
            <w:vAlign w:val="bottom"/>
            <w:hideMark/>
          </w:tcPr>
          <w:p w14:paraId="56006C4A"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800" w:type="dxa"/>
            <w:tcBorders>
              <w:top w:val="nil"/>
              <w:left w:val="nil"/>
              <w:bottom w:val="nil"/>
              <w:right w:val="nil"/>
            </w:tcBorders>
            <w:shd w:val="clear" w:color="auto" w:fill="auto"/>
            <w:noWrap/>
            <w:vAlign w:val="bottom"/>
            <w:hideMark/>
          </w:tcPr>
          <w:p w14:paraId="694726BA"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940" w:type="dxa"/>
            <w:tcBorders>
              <w:top w:val="nil"/>
              <w:left w:val="nil"/>
              <w:bottom w:val="nil"/>
              <w:right w:val="nil"/>
            </w:tcBorders>
            <w:shd w:val="clear" w:color="auto" w:fill="auto"/>
            <w:noWrap/>
            <w:vAlign w:val="bottom"/>
            <w:hideMark/>
          </w:tcPr>
          <w:p w14:paraId="69A59139"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1 </w:t>
            </w:r>
          </w:p>
        </w:tc>
        <w:tc>
          <w:tcPr>
            <w:tcW w:w="1100" w:type="dxa"/>
            <w:tcBorders>
              <w:top w:val="nil"/>
              <w:left w:val="nil"/>
              <w:bottom w:val="nil"/>
              <w:right w:val="nil"/>
            </w:tcBorders>
            <w:shd w:val="clear" w:color="auto" w:fill="auto"/>
            <w:noWrap/>
            <w:vAlign w:val="bottom"/>
            <w:hideMark/>
          </w:tcPr>
          <w:p w14:paraId="0FC127E1"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1060" w:type="dxa"/>
            <w:tcBorders>
              <w:top w:val="nil"/>
              <w:left w:val="nil"/>
              <w:bottom w:val="nil"/>
              <w:right w:val="nil"/>
            </w:tcBorders>
            <w:shd w:val="clear" w:color="auto" w:fill="auto"/>
            <w:noWrap/>
            <w:vAlign w:val="bottom"/>
            <w:hideMark/>
          </w:tcPr>
          <w:p w14:paraId="002392FF"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860" w:type="dxa"/>
            <w:tcBorders>
              <w:top w:val="nil"/>
              <w:left w:val="nil"/>
              <w:bottom w:val="nil"/>
              <w:right w:val="nil"/>
            </w:tcBorders>
            <w:shd w:val="clear" w:color="auto" w:fill="auto"/>
            <w:noWrap/>
            <w:vAlign w:val="bottom"/>
            <w:hideMark/>
          </w:tcPr>
          <w:p w14:paraId="6FCAF336"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266 </w:t>
            </w:r>
          </w:p>
        </w:tc>
      </w:tr>
      <w:tr w:rsidR="00A23F7A" w:rsidRPr="00DD41FC" w14:paraId="713CB1BC" w14:textId="77777777" w:rsidTr="00B5765E">
        <w:trPr>
          <w:trHeight w:val="180"/>
        </w:trPr>
        <w:tc>
          <w:tcPr>
            <w:tcW w:w="640" w:type="dxa"/>
            <w:tcBorders>
              <w:top w:val="nil"/>
              <w:left w:val="nil"/>
              <w:bottom w:val="nil"/>
              <w:right w:val="nil"/>
            </w:tcBorders>
            <w:shd w:val="clear" w:color="auto" w:fill="auto"/>
            <w:noWrap/>
            <w:vAlign w:val="bottom"/>
            <w:hideMark/>
          </w:tcPr>
          <w:p w14:paraId="79BDB857"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1 </w:t>
            </w:r>
          </w:p>
        </w:tc>
        <w:tc>
          <w:tcPr>
            <w:tcW w:w="880" w:type="dxa"/>
            <w:tcBorders>
              <w:top w:val="nil"/>
              <w:left w:val="nil"/>
              <w:bottom w:val="nil"/>
              <w:right w:val="nil"/>
            </w:tcBorders>
            <w:shd w:val="clear" w:color="auto" w:fill="auto"/>
            <w:noWrap/>
            <w:vAlign w:val="bottom"/>
            <w:hideMark/>
          </w:tcPr>
          <w:p w14:paraId="7E55CCE6"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800" w:type="dxa"/>
            <w:tcBorders>
              <w:top w:val="nil"/>
              <w:left w:val="nil"/>
              <w:bottom w:val="nil"/>
              <w:right w:val="nil"/>
            </w:tcBorders>
            <w:shd w:val="clear" w:color="auto" w:fill="auto"/>
            <w:noWrap/>
            <w:vAlign w:val="bottom"/>
            <w:hideMark/>
          </w:tcPr>
          <w:p w14:paraId="3CA297F4"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940" w:type="dxa"/>
            <w:tcBorders>
              <w:top w:val="nil"/>
              <w:left w:val="nil"/>
              <w:bottom w:val="nil"/>
              <w:right w:val="nil"/>
            </w:tcBorders>
            <w:shd w:val="clear" w:color="auto" w:fill="auto"/>
            <w:noWrap/>
            <w:vAlign w:val="bottom"/>
            <w:hideMark/>
          </w:tcPr>
          <w:p w14:paraId="44AC43FB"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1100" w:type="dxa"/>
            <w:tcBorders>
              <w:top w:val="nil"/>
              <w:left w:val="nil"/>
              <w:bottom w:val="nil"/>
              <w:right w:val="nil"/>
            </w:tcBorders>
            <w:shd w:val="clear" w:color="auto" w:fill="auto"/>
            <w:noWrap/>
            <w:vAlign w:val="bottom"/>
            <w:hideMark/>
          </w:tcPr>
          <w:p w14:paraId="1FB8D3F2"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1060" w:type="dxa"/>
            <w:tcBorders>
              <w:top w:val="nil"/>
              <w:left w:val="nil"/>
              <w:bottom w:val="nil"/>
              <w:right w:val="nil"/>
            </w:tcBorders>
            <w:shd w:val="clear" w:color="auto" w:fill="auto"/>
            <w:noWrap/>
            <w:vAlign w:val="bottom"/>
            <w:hideMark/>
          </w:tcPr>
          <w:p w14:paraId="10A7A3A3"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860" w:type="dxa"/>
            <w:tcBorders>
              <w:top w:val="nil"/>
              <w:left w:val="nil"/>
              <w:bottom w:val="nil"/>
              <w:right w:val="nil"/>
            </w:tcBorders>
            <w:shd w:val="clear" w:color="auto" w:fill="auto"/>
            <w:noWrap/>
            <w:vAlign w:val="bottom"/>
            <w:hideMark/>
          </w:tcPr>
          <w:p w14:paraId="0A3D6AF3"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1 392 </w:t>
            </w:r>
          </w:p>
        </w:tc>
      </w:tr>
      <w:tr w:rsidR="00A23F7A" w:rsidRPr="00DD41FC" w14:paraId="52CCF9DC" w14:textId="77777777" w:rsidTr="00B5765E">
        <w:trPr>
          <w:trHeight w:val="180"/>
        </w:trPr>
        <w:tc>
          <w:tcPr>
            <w:tcW w:w="640" w:type="dxa"/>
            <w:tcBorders>
              <w:top w:val="nil"/>
              <w:left w:val="nil"/>
              <w:bottom w:val="nil"/>
              <w:right w:val="nil"/>
            </w:tcBorders>
            <w:shd w:val="clear" w:color="auto" w:fill="auto"/>
            <w:noWrap/>
            <w:vAlign w:val="bottom"/>
            <w:hideMark/>
          </w:tcPr>
          <w:p w14:paraId="407B61BF" w14:textId="77777777" w:rsidR="00A23F7A" w:rsidRDefault="00A23F7A" w:rsidP="00B5765E">
            <w:pPr>
              <w:jc w:val="right"/>
              <w:rPr>
                <w:rFonts w:ascii="Arial" w:eastAsia="Times New Roman" w:hAnsi="Arial" w:cs="Arial"/>
                <w:sz w:val="14"/>
                <w:szCs w:val="14"/>
                <w:lang w:eastAsia="sv-SE"/>
              </w:rPr>
            </w:pPr>
          </w:p>
          <w:p w14:paraId="5861BE51"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880" w:type="dxa"/>
            <w:tcBorders>
              <w:top w:val="nil"/>
              <w:left w:val="nil"/>
              <w:bottom w:val="nil"/>
              <w:right w:val="nil"/>
            </w:tcBorders>
            <w:shd w:val="clear" w:color="auto" w:fill="auto"/>
            <w:noWrap/>
            <w:vAlign w:val="bottom"/>
            <w:hideMark/>
          </w:tcPr>
          <w:p w14:paraId="38CF12C7"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800" w:type="dxa"/>
            <w:tcBorders>
              <w:top w:val="nil"/>
              <w:left w:val="nil"/>
              <w:bottom w:val="nil"/>
              <w:right w:val="nil"/>
            </w:tcBorders>
            <w:shd w:val="clear" w:color="auto" w:fill="auto"/>
            <w:noWrap/>
            <w:vAlign w:val="bottom"/>
            <w:hideMark/>
          </w:tcPr>
          <w:p w14:paraId="7B101E9A"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940" w:type="dxa"/>
            <w:tcBorders>
              <w:top w:val="nil"/>
              <w:left w:val="nil"/>
              <w:bottom w:val="nil"/>
              <w:right w:val="nil"/>
            </w:tcBorders>
            <w:shd w:val="clear" w:color="auto" w:fill="auto"/>
            <w:noWrap/>
            <w:vAlign w:val="bottom"/>
            <w:hideMark/>
          </w:tcPr>
          <w:p w14:paraId="3472F0A2"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1100" w:type="dxa"/>
            <w:tcBorders>
              <w:top w:val="nil"/>
              <w:left w:val="nil"/>
              <w:bottom w:val="nil"/>
              <w:right w:val="nil"/>
            </w:tcBorders>
            <w:shd w:val="clear" w:color="auto" w:fill="auto"/>
            <w:noWrap/>
            <w:vAlign w:val="bottom"/>
            <w:hideMark/>
          </w:tcPr>
          <w:p w14:paraId="388645E7"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1060" w:type="dxa"/>
            <w:tcBorders>
              <w:top w:val="nil"/>
              <w:left w:val="nil"/>
              <w:bottom w:val="nil"/>
              <w:right w:val="nil"/>
            </w:tcBorders>
            <w:shd w:val="clear" w:color="auto" w:fill="auto"/>
            <w:noWrap/>
            <w:vAlign w:val="bottom"/>
            <w:hideMark/>
          </w:tcPr>
          <w:p w14:paraId="12347A99"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860" w:type="dxa"/>
            <w:tcBorders>
              <w:top w:val="nil"/>
              <w:left w:val="nil"/>
              <w:bottom w:val="nil"/>
              <w:right w:val="nil"/>
            </w:tcBorders>
            <w:shd w:val="clear" w:color="auto" w:fill="auto"/>
            <w:noWrap/>
            <w:vAlign w:val="bottom"/>
            <w:hideMark/>
          </w:tcPr>
          <w:p w14:paraId="02500498"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116 </w:t>
            </w:r>
          </w:p>
        </w:tc>
      </w:tr>
      <w:tr w:rsidR="00A23F7A" w:rsidRPr="00DD41FC" w14:paraId="3C2941AA" w14:textId="77777777" w:rsidTr="00B5765E">
        <w:trPr>
          <w:trHeight w:val="180"/>
        </w:trPr>
        <w:tc>
          <w:tcPr>
            <w:tcW w:w="640" w:type="dxa"/>
            <w:tcBorders>
              <w:top w:val="nil"/>
              <w:left w:val="nil"/>
              <w:bottom w:val="nil"/>
              <w:right w:val="nil"/>
            </w:tcBorders>
            <w:shd w:val="clear" w:color="auto" w:fill="auto"/>
            <w:noWrap/>
            <w:vAlign w:val="bottom"/>
            <w:hideMark/>
          </w:tcPr>
          <w:p w14:paraId="1C9A4112"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20 </w:t>
            </w:r>
          </w:p>
        </w:tc>
        <w:tc>
          <w:tcPr>
            <w:tcW w:w="880" w:type="dxa"/>
            <w:tcBorders>
              <w:top w:val="nil"/>
              <w:left w:val="nil"/>
              <w:bottom w:val="nil"/>
              <w:right w:val="nil"/>
            </w:tcBorders>
            <w:shd w:val="clear" w:color="auto" w:fill="auto"/>
            <w:noWrap/>
            <w:vAlign w:val="bottom"/>
            <w:hideMark/>
          </w:tcPr>
          <w:p w14:paraId="64BF1957"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800" w:type="dxa"/>
            <w:tcBorders>
              <w:top w:val="nil"/>
              <w:left w:val="nil"/>
              <w:bottom w:val="nil"/>
              <w:right w:val="nil"/>
            </w:tcBorders>
            <w:shd w:val="clear" w:color="auto" w:fill="auto"/>
            <w:noWrap/>
            <w:vAlign w:val="bottom"/>
            <w:hideMark/>
          </w:tcPr>
          <w:p w14:paraId="123C1B97"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940" w:type="dxa"/>
            <w:tcBorders>
              <w:top w:val="nil"/>
              <w:left w:val="nil"/>
              <w:bottom w:val="nil"/>
              <w:right w:val="nil"/>
            </w:tcBorders>
            <w:shd w:val="clear" w:color="auto" w:fill="auto"/>
            <w:noWrap/>
            <w:vAlign w:val="bottom"/>
            <w:hideMark/>
          </w:tcPr>
          <w:p w14:paraId="26FB226F"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5 </w:t>
            </w:r>
          </w:p>
        </w:tc>
        <w:tc>
          <w:tcPr>
            <w:tcW w:w="1100" w:type="dxa"/>
            <w:tcBorders>
              <w:top w:val="nil"/>
              <w:left w:val="nil"/>
              <w:bottom w:val="nil"/>
              <w:right w:val="nil"/>
            </w:tcBorders>
            <w:shd w:val="clear" w:color="auto" w:fill="auto"/>
            <w:noWrap/>
            <w:vAlign w:val="bottom"/>
            <w:hideMark/>
          </w:tcPr>
          <w:p w14:paraId="0B64C71B"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1060" w:type="dxa"/>
            <w:tcBorders>
              <w:top w:val="nil"/>
              <w:left w:val="nil"/>
              <w:bottom w:val="nil"/>
              <w:right w:val="nil"/>
            </w:tcBorders>
            <w:shd w:val="clear" w:color="auto" w:fill="auto"/>
            <w:noWrap/>
            <w:vAlign w:val="bottom"/>
            <w:hideMark/>
          </w:tcPr>
          <w:p w14:paraId="343714ED"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860" w:type="dxa"/>
            <w:tcBorders>
              <w:top w:val="nil"/>
              <w:left w:val="nil"/>
              <w:bottom w:val="nil"/>
              <w:right w:val="nil"/>
            </w:tcBorders>
            <w:shd w:val="clear" w:color="auto" w:fill="auto"/>
            <w:noWrap/>
            <w:vAlign w:val="bottom"/>
            <w:hideMark/>
          </w:tcPr>
          <w:p w14:paraId="402A91D4"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2 485 </w:t>
            </w:r>
          </w:p>
        </w:tc>
      </w:tr>
      <w:tr w:rsidR="00A23F7A" w:rsidRPr="00DD41FC" w14:paraId="0ECD2CA7" w14:textId="77777777" w:rsidTr="00B5765E">
        <w:trPr>
          <w:trHeight w:val="180"/>
        </w:trPr>
        <w:tc>
          <w:tcPr>
            <w:tcW w:w="640" w:type="dxa"/>
            <w:tcBorders>
              <w:top w:val="nil"/>
              <w:left w:val="nil"/>
              <w:bottom w:val="nil"/>
              <w:right w:val="nil"/>
            </w:tcBorders>
            <w:shd w:val="clear" w:color="auto" w:fill="auto"/>
            <w:noWrap/>
            <w:vAlign w:val="bottom"/>
            <w:hideMark/>
          </w:tcPr>
          <w:p w14:paraId="15C8F3D2"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13 </w:t>
            </w:r>
          </w:p>
        </w:tc>
        <w:tc>
          <w:tcPr>
            <w:tcW w:w="880" w:type="dxa"/>
            <w:tcBorders>
              <w:top w:val="nil"/>
              <w:left w:val="nil"/>
              <w:bottom w:val="nil"/>
              <w:right w:val="nil"/>
            </w:tcBorders>
            <w:shd w:val="clear" w:color="auto" w:fill="auto"/>
            <w:noWrap/>
            <w:vAlign w:val="bottom"/>
            <w:hideMark/>
          </w:tcPr>
          <w:p w14:paraId="593E89B1"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800" w:type="dxa"/>
            <w:tcBorders>
              <w:top w:val="nil"/>
              <w:left w:val="nil"/>
              <w:bottom w:val="nil"/>
              <w:right w:val="nil"/>
            </w:tcBorders>
            <w:shd w:val="clear" w:color="auto" w:fill="auto"/>
            <w:noWrap/>
            <w:vAlign w:val="bottom"/>
            <w:hideMark/>
          </w:tcPr>
          <w:p w14:paraId="4F35334D"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940" w:type="dxa"/>
            <w:tcBorders>
              <w:top w:val="nil"/>
              <w:left w:val="nil"/>
              <w:bottom w:val="nil"/>
              <w:right w:val="nil"/>
            </w:tcBorders>
            <w:shd w:val="clear" w:color="auto" w:fill="auto"/>
            <w:noWrap/>
            <w:vAlign w:val="bottom"/>
            <w:hideMark/>
          </w:tcPr>
          <w:p w14:paraId="46FDEF4F"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1 </w:t>
            </w:r>
          </w:p>
        </w:tc>
        <w:tc>
          <w:tcPr>
            <w:tcW w:w="1100" w:type="dxa"/>
            <w:tcBorders>
              <w:top w:val="nil"/>
              <w:left w:val="nil"/>
              <w:bottom w:val="nil"/>
              <w:right w:val="nil"/>
            </w:tcBorders>
            <w:shd w:val="clear" w:color="auto" w:fill="auto"/>
            <w:noWrap/>
            <w:vAlign w:val="bottom"/>
            <w:hideMark/>
          </w:tcPr>
          <w:p w14:paraId="16D2777A"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1060" w:type="dxa"/>
            <w:tcBorders>
              <w:top w:val="nil"/>
              <w:left w:val="nil"/>
              <w:bottom w:val="nil"/>
              <w:right w:val="nil"/>
            </w:tcBorders>
            <w:shd w:val="clear" w:color="auto" w:fill="auto"/>
            <w:noWrap/>
            <w:vAlign w:val="bottom"/>
            <w:hideMark/>
          </w:tcPr>
          <w:p w14:paraId="233E4BA1"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860" w:type="dxa"/>
            <w:tcBorders>
              <w:top w:val="nil"/>
              <w:left w:val="nil"/>
              <w:bottom w:val="nil"/>
              <w:right w:val="nil"/>
            </w:tcBorders>
            <w:shd w:val="clear" w:color="auto" w:fill="auto"/>
            <w:noWrap/>
            <w:vAlign w:val="bottom"/>
            <w:hideMark/>
          </w:tcPr>
          <w:p w14:paraId="27E81DD5"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1 120 </w:t>
            </w:r>
          </w:p>
        </w:tc>
      </w:tr>
      <w:tr w:rsidR="00A23F7A" w:rsidRPr="00DD41FC" w14:paraId="0FB639CC" w14:textId="77777777" w:rsidTr="00B5765E">
        <w:trPr>
          <w:trHeight w:val="180"/>
        </w:trPr>
        <w:tc>
          <w:tcPr>
            <w:tcW w:w="640" w:type="dxa"/>
            <w:tcBorders>
              <w:top w:val="nil"/>
              <w:left w:val="nil"/>
              <w:bottom w:val="nil"/>
              <w:right w:val="nil"/>
            </w:tcBorders>
            <w:shd w:val="clear" w:color="auto" w:fill="auto"/>
            <w:noWrap/>
            <w:vAlign w:val="bottom"/>
            <w:hideMark/>
          </w:tcPr>
          <w:p w14:paraId="7036C5F3"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9 </w:t>
            </w:r>
          </w:p>
        </w:tc>
        <w:tc>
          <w:tcPr>
            <w:tcW w:w="880" w:type="dxa"/>
            <w:tcBorders>
              <w:top w:val="nil"/>
              <w:left w:val="nil"/>
              <w:bottom w:val="nil"/>
              <w:right w:val="nil"/>
            </w:tcBorders>
            <w:shd w:val="clear" w:color="auto" w:fill="auto"/>
            <w:noWrap/>
            <w:vAlign w:val="bottom"/>
            <w:hideMark/>
          </w:tcPr>
          <w:p w14:paraId="0054FFD4"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800" w:type="dxa"/>
            <w:tcBorders>
              <w:top w:val="nil"/>
              <w:left w:val="nil"/>
              <w:bottom w:val="nil"/>
              <w:right w:val="nil"/>
            </w:tcBorders>
            <w:shd w:val="clear" w:color="auto" w:fill="auto"/>
            <w:noWrap/>
            <w:vAlign w:val="bottom"/>
            <w:hideMark/>
          </w:tcPr>
          <w:p w14:paraId="57E727EE"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940" w:type="dxa"/>
            <w:tcBorders>
              <w:top w:val="nil"/>
              <w:left w:val="nil"/>
              <w:bottom w:val="nil"/>
              <w:right w:val="nil"/>
            </w:tcBorders>
            <w:shd w:val="clear" w:color="auto" w:fill="auto"/>
            <w:noWrap/>
            <w:vAlign w:val="bottom"/>
            <w:hideMark/>
          </w:tcPr>
          <w:p w14:paraId="59F3ACFA"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3 </w:t>
            </w:r>
          </w:p>
        </w:tc>
        <w:tc>
          <w:tcPr>
            <w:tcW w:w="1100" w:type="dxa"/>
            <w:tcBorders>
              <w:top w:val="nil"/>
              <w:left w:val="nil"/>
              <w:bottom w:val="nil"/>
              <w:right w:val="nil"/>
            </w:tcBorders>
            <w:shd w:val="clear" w:color="auto" w:fill="auto"/>
            <w:noWrap/>
            <w:vAlign w:val="bottom"/>
            <w:hideMark/>
          </w:tcPr>
          <w:p w14:paraId="743FE109"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1060" w:type="dxa"/>
            <w:tcBorders>
              <w:top w:val="nil"/>
              <w:left w:val="nil"/>
              <w:bottom w:val="nil"/>
              <w:right w:val="nil"/>
            </w:tcBorders>
            <w:shd w:val="clear" w:color="auto" w:fill="auto"/>
            <w:noWrap/>
            <w:vAlign w:val="bottom"/>
            <w:hideMark/>
          </w:tcPr>
          <w:p w14:paraId="51A91DE4"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860" w:type="dxa"/>
            <w:tcBorders>
              <w:top w:val="nil"/>
              <w:left w:val="nil"/>
              <w:bottom w:val="nil"/>
              <w:right w:val="nil"/>
            </w:tcBorders>
            <w:shd w:val="clear" w:color="auto" w:fill="auto"/>
            <w:noWrap/>
            <w:vAlign w:val="bottom"/>
            <w:hideMark/>
          </w:tcPr>
          <w:p w14:paraId="5FEC84F9"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564 </w:t>
            </w:r>
          </w:p>
        </w:tc>
      </w:tr>
      <w:tr w:rsidR="00A23F7A" w:rsidRPr="00DD41FC" w14:paraId="22BD621A" w14:textId="77777777" w:rsidTr="00B5765E">
        <w:trPr>
          <w:trHeight w:val="180"/>
        </w:trPr>
        <w:tc>
          <w:tcPr>
            <w:tcW w:w="640" w:type="dxa"/>
            <w:tcBorders>
              <w:top w:val="nil"/>
              <w:left w:val="nil"/>
              <w:bottom w:val="nil"/>
              <w:right w:val="nil"/>
            </w:tcBorders>
            <w:shd w:val="clear" w:color="auto" w:fill="auto"/>
            <w:noWrap/>
            <w:vAlign w:val="bottom"/>
            <w:hideMark/>
          </w:tcPr>
          <w:p w14:paraId="5CD40BD1" w14:textId="77777777" w:rsidR="00A23F7A" w:rsidRPr="00DD41FC" w:rsidRDefault="00A23F7A" w:rsidP="00B5765E">
            <w:pPr>
              <w:jc w:val="right"/>
              <w:rPr>
                <w:rFonts w:ascii="Arial" w:eastAsia="Times New Roman" w:hAnsi="Arial" w:cs="Arial"/>
                <w:sz w:val="14"/>
                <w:szCs w:val="14"/>
                <w:lang w:eastAsia="sv-SE"/>
              </w:rPr>
            </w:pPr>
          </w:p>
        </w:tc>
        <w:tc>
          <w:tcPr>
            <w:tcW w:w="880" w:type="dxa"/>
            <w:tcBorders>
              <w:top w:val="nil"/>
              <w:left w:val="nil"/>
              <w:bottom w:val="nil"/>
              <w:right w:val="nil"/>
            </w:tcBorders>
            <w:shd w:val="clear" w:color="auto" w:fill="auto"/>
            <w:noWrap/>
            <w:vAlign w:val="bottom"/>
            <w:hideMark/>
          </w:tcPr>
          <w:p w14:paraId="4DD6406B" w14:textId="77777777" w:rsidR="00A23F7A" w:rsidRPr="00DD41FC" w:rsidRDefault="00A23F7A" w:rsidP="00B5765E">
            <w:pPr>
              <w:rPr>
                <w:rFonts w:eastAsia="Times New Roman" w:cs="Times New Roman"/>
                <w:lang w:eastAsia="sv-SE"/>
              </w:rPr>
            </w:pPr>
          </w:p>
        </w:tc>
        <w:tc>
          <w:tcPr>
            <w:tcW w:w="800" w:type="dxa"/>
            <w:tcBorders>
              <w:top w:val="nil"/>
              <w:left w:val="nil"/>
              <w:bottom w:val="nil"/>
              <w:right w:val="nil"/>
            </w:tcBorders>
            <w:shd w:val="clear" w:color="auto" w:fill="auto"/>
            <w:noWrap/>
            <w:vAlign w:val="bottom"/>
            <w:hideMark/>
          </w:tcPr>
          <w:p w14:paraId="2F722D80" w14:textId="77777777" w:rsidR="00A23F7A" w:rsidRPr="00DD41FC" w:rsidRDefault="00A23F7A" w:rsidP="00B5765E">
            <w:pPr>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4A485F2A" w14:textId="77777777" w:rsidR="00A23F7A" w:rsidRPr="00DD41FC" w:rsidRDefault="00A23F7A" w:rsidP="00B5765E">
            <w:pPr>
              <w:rPr>
                <w:rFonts w:eastAsia="Times New Roman" w:cs="Times New Roman"/>
                <w:lang w:eastAsia="sv-SE"/>
              </w:rPr>
            </w:pPr>
          </w:p>
        </w:tc>
        <w:tc>
          <w:tcPr>
            <w:tcW w:w="1100" w:type="dxa"/>
            <w:tcBorders>
              <w:top w:val="nil"/>
              <w:left w:val="nil"/>
              <w:bottom w:val="nil"/>
              <w:right w:val="nil"/>
            </w:tcBorders>
            <w:shd w:val="clear" w:color="auto" w:fill="auto"/>
            <w:noWrap/>
            <w:vAlign w:val="bottom"/>
            <w:hideMark/>
          </w:tcPr>
          <w:p w14:paraId="5577BC07" w14:textId="77777777" w:rsidR="00A23F7A" w:rsidRPr="00DD41FC" w:rsidRDefault="00A23F7A" w:rsidP="00B5765E">
            <w:pPr>
              <w:rPr>
                <w:rFonts w:eastAsia="Times New Roman" w:cs="Times New Roman"/>
                <w:lang w:eastAsia="sv-SE"/>
              </w:rPr>
            </w:pPr>
          </w:p>
        </w:tc>
        <w:tc>
          <w:tcPr>
            <w:tcW w:w="1060" w:type="dxa"/>
            <w:tcBorders>
              <w:top w:val="nil"/>
              <w:left w:val="nil"/>
              <w:bottom w:val="nil"/>
              <w:right w:val="nil"/>
            </w:tcBorders>
            <w:shd w:val="clear" w:color="auto" w:fill="auto"/>
            <w:noWrap/>
            <w:vAlign w:val="bottom"/>
            <w:hideMark/>
          </w:tcPr>
          <w:p w14:paraId="6D75365A" w14:textId="77777777" w:rsidR="00A23F7A" w:rsidRPr="00DD41FC" w:rsidRDefault="00A23F7A" w:rsidP="00B5765E">
            <w:pPr>
              <w:rPr>
                <w:rFonts w:eastAsia="Times New Roman" w:cs="Times New Roman"/>
                <w:lang w:eastAsia="sv-SE"/>
              </w:rPr>
            </w:pPr>
          </w:p>
        </w:tc>
        <w:tc>
          <w:tcPr>
            <w:tcW w:w="860" w:type="dxa"/>
            <w:tcBorders>
              <w:top w:val="nil"/>
              <w:left w:val="nil"/>
              <w:bottom w:val="nil"/>
              <w:right w:val="nil"/>
            </w:tcBorders>
            <w:shd w:val="clear" w:color="auto" w:fill="auto"/>
            <w:noWrap/>
            <w:vAlign w:val="bottom"/>
            <w:hideMark/>
          </w:tcPr>
          <w:p w14:paraId="44B3046B" w14:textId="77777777" w:rsidR="00A23F7A" w:rsidRPr="00DD41FC" w:rsidRDefault="00A23F7A" w:rsidP="00B5765E">
            <w:pPr>
              <w:rPr>
                <w:rFonts w:eastAsia="Times New Roman" w:cs="Times New Roman"/>
                <w:lang w:eastAsia="sv-SE"/>
              </w:rPr>
            </w:pPr>
          </w:p>
        </w:tc>
      </w:tr>
      <w:tr w:rsidR="00A23F7A" w:rsidRPr="00DD41FC" w14:paraId="2EB64E28" w14:textId="77777777" w:rsidTr="00B5765E">
        <w:trPr>
          <w:trHeight w:val="180"/>
        </w:trPr>
        <w:tc>
          <w:tcPr>
            <w:tcW w:w="640" w:type="dxa"/>
            <w:tcBorders>
              <w:top w:val="nil"/>
              <w:left w:val="nil"/>
              <w:bottom w:val="nil"/>
              <w:right w:val="nil"/>
            </w:tcBorders>
            <w:shd w:val="clear" w:color="auto" w:fill="auto"/>
            <w:noWrap/>
            <w:vAlign w:val="bottom"/>
            <w:hideMark/>
          </w:tcPr>
          <w:p w14:paraId="56694221"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519 </w:t>
            </w:r>
          </w:p>
        </w:tc>
        <w:tc>
          <w:tcPr>
            <w:tcW w:w="880" w:type="dxa"/>
            <w:tcBorders>
              <w:top w:val="nil"/>
              <w:left w:val="nil"/>
              <w:bottom w:val="nil"/>
              <w:right w:val="nil"/>
            </w:tcBorders>
            <w:shd w:val="clear" w:color="auto" w:fill="auto"/>
            <w:noWrap/>
            <w:vAlign w:val="bottom"/>
            <w:hideMark/>
          </w:tcPr>
          <w:p w14:paraId="1F1ADF28"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24 </w:t>
            </w:r>
          </w:p>
        </w:tc>
        <w:tc>
          <w:tcPr>
            <w:tcW w:w="800" w:type="dxa"/>
            <w:tcBorders>
              <w:top w:val="nil"/>
              <w:left w:val="nil"/>
              <w:bottom w:val="nil"/>
              <w:right w:val="nil"/>
            </w:tcBorders>
            <w:shd w:val="clear" w:color="auto" w:fill="auto"/>
            <w:noWrap/>
            <w:vAlign w:val="bottom"/>
            <w:hideMark/>
          </w:tcPr>
          <w:p w14:paraId="64EFBBF9"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1 386 </w:t>
            </w:r>
          </w:p>
        </w:tc>
        <w:tc>
          <w:tcPr>
            <w:tcW w:w="940" w:type="dxa"/>
            <w:tcBorders>
              <w:top w:val="nil"/>
              <w:left w:val="nil"/>
              <w:bottom w:val="nil"/>
              <w:right w:val="nil"/>
            </w:tcBorders>
            <w:shd w:val="clear" w:color="auto" w:fill="auto"/>
            <w:noWrap/>
            <w:vAlign w:val="bottom"/>
            <w:hideMark/>
          </w:tcPr>
          <w:p w14:paraId="5C0B335F"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829 </w:t>
            </w:r>
          </w:p>
        </w:tc>
        <w:tc>
          <w:tcPr>
            <w:tcW w:w="1100" w:type="dxa"/>
            <w:tcBorders>
              <w:top w:val="nil"/>
              <w:left w:val="nil"/>
              <w:bottom w:val="nil"/>
              <w:right w:val="nil"/>
            </w:tcBorders>
            <w:shd w:val="clear" w:color="auto" w:fill="auto"/>
            <w:noWrap/>
            <w:vAlign w:val="bottom"/>
            <w:hideMark/>
          </w:tcPr>
          <w:p w14:paraId="34BE9D47"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  -  </w:t>
            </w:r>
          </w:p>
        </w:tc>
        <w:tc>
          <w:tcPr>
            <w:tcW w:w="1060" w:type="dxa"/>
            <w:tcBorders>
              <w:top w:val="nil"/>
              <w:left w:val="nil"/>
              <w:bottom w:val="nil"/>
              <w:right w:val="nil"/>
            </w:tcBorders>
            <w:shd w:val="clear" w:color="auto" w:fill="auto"/>
            <w:noWrap/>
            <w:vAlign w:val="bottom"/>
            <w:hideMark/>
          </w:tcPr>
          <w:p w14:paraId="0FA47780"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- 332 </w:t>
            </w:r>
          </w:p>
        </w:tc>
        <w:tc>
          <w:tcPr>
            <w:tcW w:w="860" w:type="dxa"/>
            <w:tcBorders>
              <w:top w:val="nil"/>
              <w:left w:val="nil"/>
              <w:bottom w:val="nil"/>
              <w:right w:val="nil"/>
            </w:tcBorders>
            <w:shd w:val="clear" w:color="auto" w:fill="auto"/>
            <w:noWrap/>
            <w:vAlign w:val="bottom"/>
            <w:hideMark/>
          </w:tcPr>
          <w:p w14:paraId="338920A6"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24 544 </w:t>
            </w:r>
          </w:p>
        </w:tc>
      </w:tr>
      <w:tr w:rsidR="00A23F7A" w:rsidRPr="00DD41FC" w14:paraId="4298EDE9" w14:textId="77777777" w:rsidTr="00B5765E">
        <w:trPr>
          <w:trHeight w:val="180"/>
        </w:trPr>
        <w:tc>
          <w:tcPr>
            <w:tcW w:w="640" w:type="dxa"/>
            <w:tcBorders>
              <w:top w:val="nil"/>
              <w:left w:val="nil"/>
              <w:bottom w:val="nil"/>
              <w:right w:val="nil"/>
            </w:tcBorders>
            <w:shd w:val="clear" w:color="auto" w:fill="auto"/>
            <w:noWrap/>
            <w:vAlign w:val="bottom"/>
            <w:hideMark/>
          </w:tcPr>
          <w:p w14:paraId="22E123CF" w14:textId="77777777" w:rsidR="00A23F7A" w:rsidRPr="00DD41FC" w:rsidRDefault="00A23F7A" w:rsidP="00B5765E">
            <w:pPr>
              <w:jc w:val="right"/>
              <w:rPr>
                <w:rFonts w:ascii="Arial" w:eastAsia="Times New Roman" w:hAnsi="Arial" w:cs="Arial"/>
                <w:b/>
                <w:bCs/>
                <w:sz w:val="14"/>
                <w:szCs w:val="14"/>
                <w:lang w:eastAsia="sv-SE"/>
              </w:rPr>
            </w:pPr>
          </w:p>
        </w:tc>
        <w:tc>
          <w:tcPr>
            <w:tcW w:w="880" w:type="dxa"/>
            <w:tcBorders>
              <w:top w:val="nil"/>
              <w:left w:val="nil"/>
              <w:bottom w:val="nil"/>
              <w:right w:val="nil"/>
            </w:tcBorders>
            <w:shd w:val="clear" w:color="auto" w:fill="auto"/>
            <w:noWrap/>
            <w:vAlign w:val="bottom"/>
            <w:hideMark/>
          </w:tcPr>
          <w:p w14:paraId="3227766B" w14:textId="77777777" w:rsidR="00A23F7A" w:rsidRPr="00DD41FC" w:rsidRDefault="00A23F7A" w:rsidP="00B5765E">
            <w:pPr>
              <w:rPr>
                <w:rFonts w:eastAsia="Times New Roman" w:cs="Times New Roman"/>
                <w:lang w:eastAsia="sv-SE"/>
              </w:rPr>
            </w:pPr>
          </w:p>
        </w:tc>
        <w:tc>
          <w:tcPr>
            <w:tcW w:w="800" w:type="dxa"/>
            <w:tcBorders>
              <w:top w:val="nil"/>
              <w:left w:val="nil"/>
              <w:bottom w:val="nil"/>
              <w:right w:val="nil"/>
            </w:tcBorders>
            <w:shd w:val="clear" w:color="auto" w:fill="auto"/>
            <w:noWrap/>
            <w:vAlign w:val="bottom"/>
            <w:hideMark/>
          </w:tcPr>
          <w:p w14:paraId="2EF6C5E2" w14:textId="77777777" w:rsidR="00A23F7A" w:rsidRPr="00DD41FC" w:rsidRDefault="00A23F7A" w:rsidP="00B5765E">
            <w:pPr>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4C122EDD" w14:textId="77777777" w:rsidR="00A23F7A" w:rsidRPr="00DD41FC" w:rsidRDefault="00A23F7A" w:rsidP="00B5765E">
            <w:pPr>
              <w:rPr>
                <w:rFonts w:eastAsia="Times New Roman" w:cs="Times New Roman"/>
                <w:lang w:eastAsia="sv-SE"/>
              </w:rPr>
            </w:pPr>
          </w:p>
        </w:tc>
        <w:tc>
          <w:tcPr>
            <w:tcW w:w="1100" w:type="dxa"/>
            <w:tcBorders>
              <w:top w:val="nil"/>
              <w:left w:val="nil"/>
              <w:bottom w:val="nil"/>
              <w:right w:val="nil"/>
            </w:tcBorders>
            <w:shd w:val="clear" w:color="auto" w:fill="auto"/>
            <w:noWrap/>
            <w:vAlign w:val="bottom"/>
            <w:hideMark/>
          </w:tcPr>
          <w:p w14:paraId="709CC43A" w14:textId="77777777" w:rsidR="00A23F7A" w:rsidRPr="00DD41FC" w:rsidRDefault="00A23F7A" w:rsidP="00B5765E">
            <w:pPr>
              <w:rPr>
                <w:rFonts w:eastAsia="Times New Roman" w:cs="Times New Roman"/>
                <w:lang w:eastAsia="sv-SE"/>
              </w:rPr>
            </w:pPr>
          </w:p>
        </w:tc>
        <w:tc>
          <w:tcPr>
            <w:tcW w:w="1060" w:type="dxa"/>
            <w:tcBorders>
              <w:top w:val="nil"/>
              <w:left w:val="nil"/>
              <w:bottom w:val="nil"/>
              <w:right w:val="nil"/>
            </w:tcBorders>
            <w:shd w:val="clear" w:color="auto" w:fill="auto"/>
            <w:noWrap/>
            <w:vAlign w:val="bottom"/>
            <w:hideMark/>
          </w:tcPr>
          <w:p w14:paraId="4920CD25" w14:textId="77777777" w:rsidR="00A23F7A" w:rsidRPr="00DD41FC" w:rsidRDefault="00A23F7A" w:rsidP="00B5765E">
            <w:pPr>
              <w:rPr>
                <w:rFonts w:eastAsia="Times New Roman" w:cs="Times New Roman"/>
                <w:lang w:eastAsia="sv-SE"/>
              </w:rPr>
            </w:pPr>
          </w:p>
        </w:tc>
        <w:tc>
          <w:tcPr>
            <w:tcW w:w="860" w:type="dxa"/>
            <w:tcBorders>
              <w:top w:val="nil"/>
              <w:left w:val="nil"/>
              <w:bottom w:val="nil"/>
              <w:right w:val="nil"/>
            </w:tcBorders>
            <w:shd w:val="clear" w:color="auto" w:fill="auto"/>
            <w:noWrap/>
            <w:vAlign w:val="bottom"/>
            <w:hideMark/>
          </w:tcPr>
          <w:p w14:paraId="0A6AE9D3" w14:textId="77777777" w:rsidR="00A23F7A" w:rsidRPr="00DD41FC" w:rsidRDefault="00A23F7A" w:rsidP="00B5765E">
            <w:pPr>
              <w:rPr>
                <w:rFonts w:eastAsia="Times New Roman" w:cs="Times New Roman"/>
                <w:lang w:eastAsia="sv-SE"/>
              </w:rPr>
            </w:pPr>
          </w:p>
        </w:tc>
      </w:tr>
      <w:tr w:rsidR="00A23F7A" w:rsidRPr="00DD41FC" w14:paraId="266524DC" w14:textId="77777777" w:rsidTr="00B5765E">
        <w:trPr>
          <w:trHeight w:val="180"/>
        </w:trPr>
        <w:tc>
          <w:tcPr>
            <w:tcW w:w="640" w:type="dxa"/>
            <w:tcBorders>
              <w:top w:val="nil"/>
              <w:left w:val="nil"/>
              <w:bottom w:val="nil"/>
              <w:right w:val="nil"/>
            </w:tcBorders>
            <w:shd w:val="clear" w:color="auto" w:fill="auto"/>
            <w:noWrap/>
            <w:vAlign w:val="bottom"/>
            <w:hideMark/>
          </w:tcPr>
          <w:p w14:paraId="7FEBEE90" w14:textId="77777777" w:rsidR="00A23F7A" w:rsidRPr="00DD41FC" w:rsidRDefault="00A23F7A" w:rsidP="00B5765E">
            <w:pPr>
              <w:rPr>
                <w:rFonts w:eastAsia="Times New Roman" w:cs="Times New Roman"/>
                <w:lang w:eastAsia="sv-SE"/>
              </w:rPr>
            </w:pPr>
          </w:p>
        </w:tc>
        <w:tc>
          <w:tcPr>
            <w:tcW w:w="880" w:type="dxa"/>
            <w:tcBorders>
              <w:top w:val="nil"/>
              <w:left w:val="nil"/>
              <w:bottom w:val="nil"/>
              <w:right w:val="nil"/>
            </w:tcBorders>
            <w:shd w:val="clear" w:color="auto" w:fill="auto"/>
            <w:noWrap/>
            <w:vAlign w:val="bottom"/>
            <w:hideMark/>
          </w:tcPr>
          <w:p w14:paraId="192C123C" w14:textId="77777777" w:rsidR="00A23F7A" w:rsidRPr="00DD41FC" w:rsidRDefault="00A23F7A" w:rsidP="00B5765E">
            <w:pPr>
              <w:rPr>
                <w:rFonts w:eastAsia="Times New Roman" w:cs="Times New Roman"/>
                <w:lang w:eastAsia="sv-SE"/>
              </w:rPr>
            </w:pPr>
          </w:p>
        </w:tc>
        <w:tc>
          <w:tcPr>
            <w:tcW w:w="800" w:type="dxa"/>
            <w:tcBorders>
              <w:top w:val="nil"/>
              <w:left w:val="nil"/>
              <w:bottom w:val="nil"/>
              <w:right w:val="nil"/>
            </w:tcBorders>
            <w:shd w:val="clear" w:color="auto" w:fill="auto"/>
            <w:noWrap/>
            <w:vAlign w:val="bottom"/>
            <w:hideMark/>
          </w:tcPr>
          <w:p w14:paraId="4AC44E74" w14:textId="77777777" w:rsidR="00A23F7A" w:rsidRPr="00DD41FC" w:rsidRDefault="00A23F7A" w:rsidP="00B5765E">
            <w:pPr>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68029CFE" w14:textId="77777777" w:rsidR="00A23F7A" w:rsidRPr="00DD41FC" w:rsidRDefault="00A23F7A" w:rsidP="00B5765E">
            <w:pPr>
              <w:rPr>
                <w:rFonts w:eastAsia="Times New Roman" w:cs="Times New Roman"/>
                <w:lang w:eastAsia="sv-SE"/>
              </w:rPr>
            </w:pPr>
          </w:p>
        </w:tc>
        <w:tc>
          <w:tcPr>
            <w:tcW w:w="1100" w:type="dxa"/>
            <w:tcBorders>
              <w:top w:val="nil"/>
              <w:left w:val="nil"/>
              <w:bottom w:val="nil"/>
              <w:right w:val="nil"/>
            </w:tcBorders>
            <w:shd w:val="clear" w:color="auto" w:fill="auto"/>
            <w:noWrap/>
            <w:vAlign w:val="bottom"/>
            <w:hideMark/>
          </w:tcPr>
          <w:p w14:paraId="474DA8D8" w14:textId="77777777" w:rsidR="00A23F7A" w:rsidRPr="00DD41FC" w:rsidRDefault="00A23F7A" w:rsidP="00B5765E">
            <w:pPr>
              <w:rPr>
                <w:rFonts w:eastAsia="Times New Roman" w:cs="Times New Roman"/>
                <w:lang w:eastAsia="sv-SE"/>
              </w:rPr>
            </w:pPr>
          </w:p>
        </w:tc>
        <w:tc>
          <w:tcPr>
            <w:tcW w:w="1060" w:type="dxa"/>
            <w:tcBorders>
              <w:top w:val="nil"/>
              <w:left w:val="nil"/>
              <w:bottom w:val="nil"/>
              <w:right w:val="nil"/>
            </w:tcBorders>
            <w:shd w:val="clear" w:color="auto" w:fill="auto"/>
            <w:noWrap/>
            <w:vAlign w:val="bottom"/>
            <w:hideMark/>
          </w:tcPr>
          <w:p w14:paraId="095347E1" w14:textId="77777777" w:rsidR="00A23F7A" w:rsidRPr="00DD41FC" w:rsidRDefault="00A23F7A" w:rsidP="00B5765E">
            <w:pPr>
              <w:rPr>
                <w:rFonts w:eastAsia="Times New Roman" w:cs="Times New Roman"/>
                <w:lang w:eastAsia="sv-SE"/>
              </w:rPr>
            </w:pPr>
          </w:p>
        </w:tc>
        <w:tc>
          <w:tcPr>
            <w:tcW w:w="860" w:type="dxa"/>
            <w:tcBorders>
              <w:top w:val="nil"/>
              <w:left w:val="nil"/>
              <w:bottom w:val="nil"/>
              <w:right w:val="nil"/>
            </w:tcBorders>
            <w:shd w:val="clear" w:color="auto" w:fill="auto"/>
            <w:noWrap/>
            <w:vAlign w:val="bottom"/>
            <w:hideMark/>
          </w:tcPr>
          <w:p w14:paraId="5AF93B4F" w14:textId="77777777" w:rsidR="00A23F7A" w:rsidRPr="00DD41FC" w:rsidRDefault="00A23F7A" w:rsidP="00B5765E">
            <w:pPr>
              <w:rPr>
                <w:rFonts w:eastAsia="Times New Roman" w:cs="Times New Roman"/>
                <w:lang w:eastAsia="sv-SE"/>
              </w:rPr>
            </w:pPr>
          </w:p>
        </w:tc>
      </w:tr>
      <w:tr w:rsidR="00A23F7A" w:rsidRPr="00DD41FC" w14:paraId="5EEAED6E" w14:textId="77777777" w:rsidTr="00B5765E">
        <w:trPr>
          <w:trHeight w:val="180"/>
        </w:trPr>
        <w:tc>
          <w:tcPr>
            <w:tcW w:w="640" w:type="dxa"/>
            <w:tcBorders>
              <w:top w:val="nil"/>
              <w:left w:val="nil"/>
              <w:bottom w:val="single" w:sz="4" w:space="0" w:color="auto"/>
              <w:right w:val="nil"/>
            </w:tcBorders>
            <w:shd w:val="clear" w:color="auto" w:fill="auto"/>
            <w:noWrap/>
            <w:vAlign w:val="bottom"/>
            <w:hideMark/>
          </w:tcPr>
          <w:p w14:paraId="1143D9A0"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636 </w:t>
            </w:r>
          </w:p>
        </w:tc>
        <w:tc>
          <w:tcPr>
            <w:tcW w:w="880" w:type="dxa"/>
            <w:tcBorders>
              <w:top w:val="nil"/>
              <w:left w:val="nil"/>
              <w:bottom w:val="single" w:sz="4" w:space="0" w:color="auto"/>
              <w:right w:val="nil"/>
            </w:tcBorders>
            <w:shd w:val="clear" w:color="auto" w:fill="auto"/>
            <w:noWrap/>
            <w:vAlign w:val="bottom"/>
            <w:hideMark/>
          </w:tcPr>
          <w:p w14:paraId="73009076"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287 </w:t>
            </w:r>
          </w:p>
        </w:tc>
        <w:tc>
          <w:tcPr>
            <w:tcW w:w="800" w:type="dxa"/>
            <w:tcBorders>
              <w:top w:val="nil"/>
              <w:left w:val="nil"/>
              <w:bottom w:val="single" w:sz="4" w:space="0" w:color="auto"/>
              <w:right w:val="nil"/>
            </w:tcBorders>
            <w:shd w:val="clear" w:color="auto" w:fill="auto"/>
            <w:noWrap/>
            <w:vAlign w:val="bottom"/>
            <w:hideMark/>
          </w:tcPr>
          <w:p w14:paraId="77B2E7B0"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1 433 </w:t>
            </w:r>
          </w:p>
        </w:tc>
        <w:tc>
          <w:tcPr>
            <w:tcW w:w="940" w:type="dxa"/>
            <w:tcBorders>
              <w:top w:val="nil"/>
              <w:left w:val="nil"/>
              <w:bottom w:val="single" w:sz="4" w:space="0" w:color="auto"/>
              <w:right w:val="nil"/>
            </w:tcBorders>
            <w:shd w:val="clear" w:color="auto" w:fill="auto"/>
            <w:noWrap/>
            <w:vAlign w:val="bottom"/>
            <w:hideMark/>
          </w:tcPr>
          <w:p w14:paraId="256F4FA3"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884 </w:t>
            </w:r>
          </w:p>
        </w:tc>
        <w:tc>
          <w:tcPr>
            <w:tcW w:w="1100" w:type="dxa"/>
            <w:tcBorders>
              <w:top w:val="nil"/>
              <w:left w:val="nil"/>
              <w:bottom w:val="single" w:sz="4" w:space="0" w:color="auto"/>
              <w:right w:val="nil"/>
            </w:tcBorders>
            <w:shd w:val="clear" w:color="auto" w:fill="auto"/>
            <w:noWrap/>
            <w:vAlign w:val="bottom"/>
            <w:hideMark/>
          </w:tcPr>
          <w:p w14:paraId="3A4EEE11"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  -  </w:t>
            </w:r>
          </w:p>
        </w:tc>
        <w:tc>
          <w:tcPr>
            <w:tcW w:w="1060" w:type="dxa"/>
            <w:tcBorders>
              <w:top w:val="nil"/>
              <w:left w:val="nil"/>
              <w:bottom w:val="single" w:sz="4" w:space="0" w:color="auto"/>
              <w:right w:val="nil"/>
            </w:tcBorders>
            <w:shd w:val="clear" w:color="auto" w:fill="auto"/>
            <w:noWrap/>
            <w:vAlign w:val="bottom"/>
            <w:hideMark/>
          </w:tcPr>
          <w:p w14:paraId="010FD174"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- 332 </w:t>
            </w:r>
          </w:p>
        </w:tc>
        <w:tc>
          <w:tcPr>
            <w:tcW w:w="860" w:type="dxa"/>
            <w:tcBorders>
              <w:top w:val="nil"/>
              <w:left w:val="nil"/>
              <w:bottom w:val="single" w:sz="4" w:space="0" w:color="auto"/>
              <w:right w:val="nil"/>
            </w:tcBorders>
            <w:shd w:val="clear" w:color="auto" w:fill="auto"/>
            <w:noWrap/>
            <w:vAlign w:val="bottom"/>
            <w:hideMark/>
          </w:tcPr>
          <w:p w14:paraId="56E3095C"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30 680 </w:t>
            </w:r>
          </w:p>
        </w:tc>
      </w:tr>
      <w:tr w:rsidR="00A23F7A" w:rsidRPr="00DD41FC" w14:paraId="65D8EAC0" w14:textId="77777777" w:rsidTr="00B5765E">
        <w:trPr>
          <w:trHeight w:val="180"/>
        </w:trPr>
        <w:tc>
          <w:tcPr>
            <w:tcW w:w="640" w:type="dxa"/>
            <w:tcBorders>
              <w:top w:val="nil"/>
              <w:left w:val="nil"/>
              <w:bottom w:val="nil"/>
              <w:right w:val="nil"/>
            </w:tcBorders>
            <w:shd w:val="clear" w:color="auto" w:fill="auto"/>
            <w:noWrap/>
            <w:vAlign w:val="bottom"/>
            <w:hideMark/>
          </w:tcPr>
          <w:p w14:paraId="75A3868D" w14:textId="77777777" w:rsidR="00A23F7A" w:rsidRPr="00DD41FC" w:rsidRDefault="00A23F7A" w:rsidP="00B5765E">
            <w:pPr>
              <w:jc w:val="right"/>
              <w:rPr>
                <w:rFonts w:ascii="Arial" w:eastAsia="Times New Roman" w:hAnsi="Arial" w:cs="Arial"/>
                <w:b/>
                <w:bCs/>
                <w:sz w:val="14"/>
                <w:szCs w:val="14"/>
                <w:lang w:eastAsia="sv-SE"/>
              </w:rPr>
            </w:pPr>
          </w:p>
        </w:tc>
        <w:tc>
          <w:tcPr>
            <w:tcW w:w="880" w:type="dxa"/>
            <w:tcBorders>
              <w:top w:val="nil"/>
              <w:left w:val="nil"/>
              <w:bottom w:val="nil"/>
              <w:right w:val="nil"/>
            </w:tcBorders>
            <w:shd w:val="clear" w:color="auto" w:fill="auto"/>
            <w:noWrap/>
            <w:vAlign w:val="bottom"/>
            <w:hideMark/>
          </w:tcPr>
          <w:p w14:paraId="1D6DB727" w14:textId="77777777" w:rsidR="00A23F7A" w:rsidRPr="00DD41FC" w:rsidRDefault="00A23F7A" w:rsidP="00B5765E">
            <w:pPr>
              <w:rPr>
                <w:rFonts w:eastAsia="Times New Roman" w:cs="Times New Roman"/>
                <w:lang w:eastAsia="sv-SE"/>
              </w:rPr>
            </w:pPr>
          </w:p>
        </w:tc>
        <w:tc>
          <w:tcPr>
            <w:tcW w:w="800" w:type="dxa"/>
            <w:tcBorders>
              <w:top w:val="nil"/>
              <w:left w:val="nil"/>
              <w:bottom w:val="nil"/>
              <w:right w:val="nil"/>
            </w:tcBorders>
            <w:shd w:val="clear" w:color="auto" w:fill="auto"/>
            <w:noWrap/>
            <w:vAlign w:val="bottom"/>
            <w:hideMark/>
          </w:tcPr>
          <w:p w14:paraId="15180440" w14:textId="77777777" w:rsidR="00A23F7A" w:rsidRPr="00DD41FC" w:rsidRDefault="00A23F7A" w:rsidP="00B5765E">
            <w:pPr>
              <w:rPr>
                <w:rFonts w:eastAsia="Times New Roman" w:cs="Times New Roman"/>
                <w:lang w:eastAsia="sv-SE"/>
              </w:rPr>
            </w:pPr>
          </w:p>
        </w:tc>
        <w:tc>
          <w:tcPr>
            <w:tcW w:w="940" w:type="dxa"/>
            <w:tcBorders>
              <w:top w:val="nil"/>
              <w:left w:val="nil"/>
              <w:bottom w:val="nil"/>
              <w:right w:val="nil"/>
            </w:tcBorders>
            <w:shd w:val="clear" w:color="auto" w:fill="auto"/>
            <w:noWrap/>
            <w:vAlign w:val="bottom"/>
            <w:hideMark/>
          </w:tcPr>
          <w:p w14:paraId="5567BDC0" w14:textId="77777777" w:rsidR="00A23F7A" w:rsidRPr="00DD41FC" w:rsidRDefault="00A23F7A" w:rsidP="00B5765E">
            <w:pPr>
              <w:rPr>
                <w:rFonts w:eastAsia="Times New Roman" w:cs="Times New Roman"/>
                <w:lang w:eastAsia="sv-SE"/>
              </w:rPr>
            </w:pPr>
          </w:p>
        </w:tc>
        <w:tc>
          <w:tcPr>
            <w:tcW w:w="1100" w:type="dxa"/>
            <w:tcBorders>
              <w:top w:val="nil"/>
              <w:left w:val="nil"/>
              <w:bottom w:val="nil"/>
              <w:right w:val="nil"/>
            </w:tcBorders>
            <w:shd w:val="clear" w:color="auto" w:fill="auto"/>
            <w:noWrap/>
            <w:vAlign w:val="bottom"/>
            <w:hideMark/>
          </w:tcPr>
          <w:p w14:paraId="07E758ED" w14:textId="77777777" w:rsidR="00A23F7A" w:rsidRPr="00DD41FC" w:rsidRDefault="00A23F7A" w:rsidP="00B5765E">
            <w:pPr>
              <w:rPr>
                <w:rFonts w:eastAsia="Times New Roman" w:cs="Times New Roman"/>
                <w:lang w:eastAsia="sv-SE"/>
              </w:rPr>
            </w:pPr>
          </w:p>
        </w:tc>
        <w:tc>
          <w:tcPr>
            <w:tcW w:w="1060" w:type="dxa"/>
            <w:tcBorders>
              <w:top w:val="nil"/>
              <w:left w:val="nil"/>
              <w:bottom w:val="nil"/>
              <w:right w:val="nil"/>
            </w:tcBorders>
            <w:shd w:val="clear" w:color="auto" w:fill="auto"/>
            <w:noWrap/>
            <w:vAlign w:val="bottom"/>
            <w:hideMark/>
          </w:tcPr>
          <w:p w14:paraId="514B3E55" w14:textId="77777777" w:rsidR="00A23F7A" w:rsidRPr="00DD41FC" w:rsidRDefault="00A23F7A" w:rsidP="00B5765E">
            <w:pPr>
              <w:rPr>
                <w:rFonts w:eastAsia="Times New Roman" w:cs="Times New Roman"/>
                <w:lang w:eastAsia="sv-SE"/>
              </w:rPr>
            </w:pPr>
          </w:p>
        </w:tc>
        <w:tc>
          <w:tcPr>
            <w:tcW w:w="860" w:type="dxa"/>
            <w:tcBorders>
              <w:top w:val="nil"/>
              <w:left w:val="nil"/>
              <w:bottom w:val="nil"/>
              <w:right w:val="nil"/>
            </w:tcBorders>
            <w:shd w:val="clear" w:color="auto" w:fill="auto"/>
            <w:noWrap/>
            <w:vAlign w:val="bottom"/>
            <w:hideMark/>
          </w:tcPr>
          <w:p w14:paraId="4EA33299" w14:textId="77777777" w:rsidR="00A23F7A" w:rsidRPr="00DD41FC" w:rsidRDefault="00A23F7A" w:rsidP="00B5765E">
            <w:pPr>
              <w:rPr>
                <w:rFonts w:eastAsia="Times New Roman" w:cs="Times New Roman"/>
                <w:lang w:eastAsia="sv-SE"/>
              </w:rPr>
            </w:pPr>
          </w:p>
        </w:tc>
      </w:tr>
    </w:tbl>
    <w:p w14:paraId="4DB2B96A" w14:textId="77777777" w:rsidR="00A23F7A" w:rsidRDefault="00A23F7A" w:rsidP="00B5765E"/>
    <w:p w14:paraId="5C800666" w14:textId="77777777" w:rsidR="00A23F7A" w:rsidRDefault="00A23F7A">
      <w:r>
        <w:br w:type="page"/>
      </w:r>
    </w:p>
    <w:tbl>
      <w:tblPr>
        <w:tblW w:w="7960" w:type="dxa"/>
        <w:tblCellMar>
          <w:left w:w="70" w:type="dxa"/>
          <w:right w:w="70" w:type="dxa"/>
        </w:tblCellMar>
        <w:tblLook w:val="04A0" w:firstRow="1" w:lastRow="0" w:firstColumn="1" w:lastColumn="0" w:noHBand="0" w:noVBand="1"/>
      </w:tblPr>
      <w:tblGrid>
        <w:gridCol w:w="4900"/>
        <w:gridCol w:w="1120"/>
        <w:gridCol w:w="840"/>
        <w:gridCol w:w="1100"/>
      </w:tblGrid>
      <w:tr w:rsidR="00A23F7A" w:rsidRPr="00DD41FC" w14:paraId="10C9311D" w14:textId="77777777" w:rsidTr="00B5765E">
        <w:trPr>
          <w:trHeight w:val="180"/>
        </w:trPr>
        <w:tc>
          <w:tcPr>
            <w:tcW w:w="4900" w:type="dxa"/>
            <w:tcBorders>
              <w:top w:val="nil"/>
              <w:left w:val="nil"/>
              <w:bottom w:val="nil"/>
              <w:right w:val="nil"/>
            </w:tcBorders>
            <w:shd w:val="clear" w:color="auto" w:fill="auto"/>
            <w:noWrap/>
            <w:vAlign w:val="bottom"/>
            <w:hideMark/>
          </w:tcPr>
          <w:p w14:paraId="368270AA" w14:textId="77777777" w:rsidR="00A23F7A" w:rsidRPr="00DD41FC" w:rsidRDefault="00A23F7A" w:rsidP="00B5765E">
            <w:pPr>
              <w:rPr>
                <w:rFonts w:eastAsia="Times New Roman" w:cs="Times New Roman"/>
                <w:sz w:val="24"/>
                <w:szCs w:val="24"/>
                <w:lang w:eastAsia="sv-SE"/>
              </w:rPr>
            </w:pPr>
          </w:p>
        </w:tc>
        <w:tc>
          <w:tcPr>
            <w:tcW w:w="1120" w:type="dxa"/>
            <w:tcBorders>
              <w:top w:val="nil"/>
              <w:left w:val="nil"/>
              <w:bottom w:val="nil"/>
              <w:right w:val="nil"/>
            </w:tcBorders>
            <w:shd w:val="clear" w:color="auto" w:fill="auto"/>
            <w:noWrap/>
            <w:vAlign w:val="bottom"/>
            <w:hideMark/>
          </w:tcPr>
          <w:p w14:paraId="4528FC07" w14:textId="77777777" w:rsidR="00A23F7A" w:rsidRPr="00DD41FC" w:rsidRDefault="00A23F7A" w:rsidP="00B5765E">
            <w:pPr>
              <w:rPr>
                <w:rFonts w:eastAsia="Times New Roman" w:cs="Times New Roman"/>
                <w:lang w:eastAsia="sv-SE"/>
              </w:rPr>
            </w:pPr>
          </w:p>
        </w:tc>
        <w:tc>
          <w:tcPr>
            <w:tcW w:w="840" w:type="dxa"/>
            <w:tcBorders>
              <w:top w:val="nil"/>
              <w:left w:val="nil"/>
              <w:bottom w:val="nil"/>
              <w:right w:val="nil"/>
            </w:tcBorders>
            <w:shd w:val="clear" w:color="auto" w:fill="auto"/>
            <w:noWrap/>
            <w:vAlign w:val="bottom"/>
            <w:hideMark/>
          </w:tcPr>
          <w:p w14:paraId="50598351" w14:textId="77777777" w:rsidR="00A23F7A" w:rsidRPr="00DD41FC" w:rsidRDefault="00A23F7A" w:rsidP="00B5765E">
            <w:pPr>
              <w:rPr>
                <w:rFonts w:eastAsia="Times New Roman" w:cs="Times New Roman"/>
                <w:lang w:eastAsia="sv-SE"/>
              </w:rPr>
            </w:pPr>
          </w:p>
        </w:tc>
        <w:tc>
          <w:tcPr>
            <w:tcW w:w="1100" w:type="dxa"/>
            <w:tcBorders>
              <w:top w:val="nil"/>
              <w:left w:val="nil"/>
              <w:bottom w:val="nil"/>
              <w:right w:val="nil"/>
            </w:tcBorders>
            <w:shd w:val="clear" w:color="auto" w:fill="auto"/>
            <w:noWrap/>
            <w:vAlign w:val="bottom"/>
            <w:hideMark/>
          </w:tcPr>
          <w:p w14:paraId="150F8E0C" w14:textId="77777777" w:rsidR="00A23F7A" w:rsidRPr="00DD41FC" w:rsidRDefault="00A23F7A" w:rsidP="00B5765E">
            <w:pPr>
              <w:rPr>
                <w:rFonts w:eastAsia="Times New Roman" w:cs="Times New Roman"/>
                <w:lang w:eastAsia="sv-SE"/>
              </w:rPr>
            </w:pPr>
          </w:p>
        </w:tc>
      </w:tr>
      <w:tr w:rsidR="00A23F7A" w:rsidRPr="00DD41FC" w14:paraId="32697624" w14:textId="77777777" w:rsidTr="00B5765E">
        <w:trPr>
          <w:trHeight w:val="180"/>
        </w:trPr>
        <w:tc>
          <w:tcPr>
            <w:tcW w:w="4900" w:type="dxa"/>
            <w:tcBorders>
              <w:top w:val="nil"/>
              <w:left w:val="nil"/>
              <w:bottom w:val="single" w:sz="4" w:space="0" w:color="auto"/>
              <w:right w:val="nil"/>
            </w:tcBorders>
            <w:shd w:val="clear" w:color="auto" w:fill="auto"/>
            <w:noWrap/>
            <w:vAlign w:val="bottom"/>
            <w:hideMark/>
          </w:tcPr>
          <w:p w14:paraId="116DD558" w14:textId="77777777" w:rsidR="00A23F7A" w:rsidRPr="00DD41FC" w:rsidRDefault="00A23F7A" w:rsidP="00B5765E">
            <w:pPr>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INFRASTRUKTURDEPARTEMENTET</w:t>
            </w:r>
          </w:p>
        </w:tc>
        <w:tc>
          <w:tcPr>
            <w:tcW w:w="1120" w:type="dxa"/>
            <w:tcBorders>
              <w:top w:val="nil"/>
              <w:left w:val="nil"/>
              <w:bottom w:val="single" w:sz="4" w:space="0" w:color="auto"/>
              <w:right w:val="nil"/>
            </w:tcBorders>
            <w:shd w:val="clear" w:color="auto" w:fill="auto"/>
            <w:noWrap/>
            <w:vAlign w:val="bottom"/>
            <w:hideMark/>
          </w:tcPr>
          <w:p w14:paraId="3D9E4019"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840" w:type="dxa"/>
            <w:tcBorders>
              <w:top w:val="nil"/>
              <w:left w:val="nil"/>
              <w:bottom w:val="single" w:sz="4" w:space="0" w:color="auto"/>
              <w:right w:val="nil"/>
            </w:tcBorders>
            <w:shd w:val="clear" w:color="auto" w:fill="auto"/>
            <w:noWrap/>
            <w:vAlign w:val="bottom"/>
            <w:hideMark/>
          </w:tcPr>
          <w:p w14:paraId="7B0DE295"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1100" w:type="dxa"/>
            <w:tcBorders>
              <w:top w:val="nil"/>
              <w:left w:val="nil"/>
              <w:bottom w:val="single" w:sz="4" w:space="0" w:color="auto"/>
              <w:right w:val="nil"/>
            </w:tcBorders>
            <w:shd w:val="clear" w:color="auto" w:fill="auto"/>
            <w:noWrap/>
            <w:vAlign w:val="bottom"/>
            <w:hideMark/>
          </w:tcPr>
          <w:p w14:paraId="5EBA76B9"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r>
      <w:tr w:rsidR="00A23F7A" w:rsidRPr="00DD41FC" w14:paraId="155032C1" w14:textId="77777777" w:rsidTr="00B5765E">
        <w:trPr>
          <w:trHeight w:val="180"/>
        </w:trPr>
        <w:tc>
          <w:tcPr>
            <w:tcW w:w="4900" w:type="dxa"/>
            <w:tcBorders>
              <w:top w:val="nil"/>
              <w:left w:val="nil"/>
              <w:bottom w:val="single" w:sz="4" w:space="0" w:color="auto"/>
              <w:right w:val="nil"/>
            </w:tcBorders>
            <w:shd w:val="clear" w:color="auto" w:fill="auto"/>
            <w:noWrap/>
            <w:vAlign w:val="bottom"/>
            <w:hideMark/>
          </w:tcPr>
          <w:p w14:paraId="12E6223D"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1120" w:type="dxa"/>
            <w:tcBorders>
              <w:top w:val="nil"/>
              <w:left w:val="nil"/>
              <w:bottom w:val="single" w:sz="4" w:space="0" w:color="auto"/>
              <w:right w:val="nil"/>
            </w:tcBorders>
            <w:shd w:val="clear" w:color="auto" w:fill="auto"/>
            <w:noWrap/>
            <w:vAlign w:val="bottom"/>
            <w:hideMark/>
          </w:tcPr>
          <w:p w14:paraId="21BC4BDD"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840" w:type="dxa"/>
            <w:tcBorders>
              <w:top w:val="nil"/>
              <w:left w:val="nil"/>
              <w:bottom w:val="single" w:sz="4" w:space="0" w:color="auto"/>
              <w:right w:val="nil"/>
            </w:tcBorders>
            <w:shd w:val="clear" w:color="auto" w:fill="auto"/>
            <w:noWrap/>
            <w:vAlign w:val="bottom"/>
            <w:hideMark/>
          </w:tcPr>
          <w:p w14:paraId="4FB71E9F"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1100" w:type="dxa"/>
            <w:tcBorders>
              <w:top w:val="nil"/>
              <w:left w:val="nil"/>
              <w:bottom w:val="single" w:sz="4" w:space="0" w:color="auto"/>
              <w:right w:val="nil"/>
            </w:tcBorders>
            <w:shd w:val="clear" w:color="auto" w:fill="auto"/>
            <w:noWrap/>
            <w:vAlign w:val="bottom"/>
            <w:hideMark/>
          </w:tcPr>
          <w:p w14:paraId="3F1EA296"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r>
      <w:tr w:rsidR="00A23F7A" w:rsidRPr="00DD41FC" w14:paraId="3D9FF7DD" w14:textId="77777777" w:rsidTr="00B5765E">
        <w:trPr>
          <w:trHeight w:val="180"/>
        </w:trPr>
        <w:tc>
          <w:tcPr>
            <w:tcW w:w="4900" w:type="dxa"/>
            <w:tcBorders>
              <w:top w:val="nil"/>
              <w:left w:val="nil"/>
              <w:bottom w:val="nil"/>
              <w:right w:val="nil"/>
            </w:tcBorders>
            <w:shd w:val="clear" w:color="auto" w:fill="auto"/>
            <w:noWrap/>
            <w:vAlign w:val="bottom"/>
            <w:hideMark/>
          </w:tcPr>
          <w:p w14:paraId="40B7DCEC"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Kommitténs benämning</w:t>
            </w:r>
          </w:p>
        </w:tc>
        <w:tc>
          <w:tcPr>
            <w:tcW w:w="1960" w:type="dxa"/>
            <w:gridSpan w:val="2"/>
            <w:tcBorders>
              <w:top w:val="nil"/>
              <w:left w:val="nil"/>
              <w:bottom w:val="nil"/>
              <w:right w:val="nil"/>
            </w:tcBorders>
            <w:shd w:val="clear" w:color="auto" w:fill="auto"/>
            <w:noWrap/>
            <w:vAlign w:val="bottom"/>
            <w:hideMark/>
          </w:tcPr>
          <w:p w14:paraId="68A31629" w14:textId="77777777" w:rsidR="00A23F7A" w:rsidRPr="00DD41FC" w:rsidRDefault="00A23F7A" w:rsidP="00B5765E">
            <w:pPr>
              <w:rPr>
                <w:rFonts w:ascii="Arial" w:eastAsia="Times New Roman" w:hAnsi="Arial" w:cs="Arial"/>
                <w:sz w:val="14"/>
                <w:szCs w:val="14"/>
                <w:u w:val="single"/>
                <w:lang w:eastAsia="sv-SE"/>
              </w:rPr>
            </w:pPr>
            <w:r w:rsidRPr="00DD41FC">
              <w:rPr>
                <w:rFonts w:ascii="Arial" w:eastAsia="Times New Roman" w:hAnsi="Arial" w:cs="Arial"/>
                <w:sz w:val="14"/>
                <w:szCs w:val="14"/>
                <w:u w:val="single"/>
                <w:lang w:eastAsia="sv-SE"/>
              </w:rPr>
              <w:t xml:space="preserve">Utgifter (i tusental kronor) </w:t>
            </w:r>
          </w:p>
        </w:tc>
        <w:tc>
          <w:tcPr>
            <w:tcW w:w="1100" w:type="dxa"/>
            <w:tcBorders>
              <w:top w:val="nil"/>
              <w:left w:val="nil"/>
              <w:bottom w:val="nil"/>
              <w:right w:val="nil"/>
            </w:tcBorders>
            <w:shd w:val="clear" w:color="auto" w:fill="auto"/>
            <w:noWrap/>
            <w:vAlign w:val="bottom"/>
            <w:hideMark/>
          </w:tcPr>
          <w:p w14:paraId="53960739" w14:textId="77777777" w:rsidR="00A23F7A" w:rsidRPr="00DD41FC" w:rsidRDefault="00A23F7A" w:rsidP="00B5765E">
            <w:pPr>
              <w:rPr>
                <w:rFonts w:ascii="Arial" w:eastAsia="Times New Roman" w:hAnsi="Arial" w:cs="Arial"/>
                <w:sz w:val="14"/>
                <w:szCs w:val="14"/>
                <w:u w:val="single"/>
                <w:lang w:eastAsia="sv-SE"/>
              </w:rPr>
            </w:pPr>
          </w:p>
        </w:tc>
      </w:tr>
      <w:tr w:rsidR="00A23F7A" w:rsidRPr="00DD41FC" w14:paraId="008595F5" w14:textId="77777777" w:rsidTr="00B5765E">
        <w:trPr>
          <w:trHeight w:val="180"/>
        </w:trPr>
        <w:tc>
          <w:tcPr>
            <w:tcW w:w="4900" w:type="dxa"/>
            <w:tcBorders>
              <w:top w:val="nil"/>
              <w:left w:val="nil"/>
              <w:bottom w:val="nil"/>
              <w:right w:val="nil"/>
            </w:tcBorders>
            <w:shd w:val="clear" w:color="auto" w:fill="auto"/>
            <w:noWrap/>
            <w:vAlign w:val="bottom"/>
            <w:hideMark/>
          </w:tcPr>
          <w:p w14:paraId="3CF4B12D" w14:textId="77777777" w:rsidR="00A23F7A" w:rsidRPr="00DD41FC" w:rsidRDefault="00A23F7A" w:rsidP="00B5765E">
            <w:pPr>
              <w:rPr>
                <w:rFonts w:eastAsia="Times New Roman" w:cs="Times New Roman"/>
                <w:lang w:eastAsia="sv-SE"/>
              </w:rPr>
            </w:pPr>
          </w:p>
        </w:tc>
        <w:tc>
          <w:tcPr>
            <w:tcW w:w="1120" w:type="dxa"/>
            <w:tcBorders>
              <w:top w:val="nil"/>
              <w:left w:val="nil"/>
              <w:bottom w:val="nil"/>
              <w:right w:val="nil"/>
            </w:tcBorders>
            <w:shd w:val="clear" w:color="auto" w:fill="auto"/>
            <w:noWrap/>
            <w:vAlign w:val="bottom"/>
            <w:hideMark/>
          </w:tcPr>
          <w:p w14:paraId="123DE7AA"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t.o.m.</w:t>
            </w:r>
          </w:p>
        </w:tc>
        <w:tc>
          <w:tcPr>
            <w:tcW w:w="1940" w:type="dxa"/>
            <w:gridSpan w:val="2"/>
            <w:tcBorders>
              <w:top w:val="nil"/>
              <w:left w:val="nil"/>
              <w:bottom w:val="nil"/>
              <w:right w:val="nil"/>
            </w:tcBorders>
            <w:shd w:val="clear" w:color="auto" w:fill="auto"/>
            <w:noWrap/>
            <w:vAlign w:val="bottom"/>
            <w:hideMark/>
          </w:tcPr>
          <w:p w14:paraId="6BED0FD7" w14:textId="77777777" w:rsidR="00A23F7A" w:rsidRPr="00DD41FC" w:rsidRDefault="00A23F7A" w:rsidP="00B5765E">
            <w:pPr>
              <w:rPr>
                <w:rFonts w:ascii="Arial" w:eastAsia="Times New Roman" w:hAnsi="Arial" w:cs="Arial"/>
                <w:sz w:val="14"/>
                <w:szCs w:val="14"/>
                <w:u w:val="single"/>
                <w:lang w:eastAsia="sv-SE"/>
              </w:rPr>
            </w:pPr>
            <w:r w:rsidRPr="00DD41FC">
              <w:rPr>
                <w:rFonts w:ascii="Arial" w:eastAsia="Times New Roman" w:hAnsi="Arial" w:cs="Arial"/>
                <w:sz w:val="14"/>
                <w:szCs w:val="14"/>
                <w:u w:val="single"/>
                <w:lang w:eastAsia="sv-SE"/>
              </w:rPr>
              <w:t>2019-01-01--2019-12-31</w:t>
            </w:r>
          </w:p>
        </w:tc>
      </w:tr>
      <w:tr w:rsidR="00A23F7A" w:rsidRPr="00DD41FC" w14:paraId="143D41BA" w14:textId="77777777" w:rsidTr="00B5765E">
        <w:trPr>
          <w:trHeight w:val="180"/>
        </w:trPr>
        <w:tc>
          <w:tcPr>
            <w:tcW w:w="4900" w:type="dxa"/>
            <w:tcBorders>
              <w:top w:val="nil"/>
              <w:left w:val="nil"/>
              <w:bottom w:val="nil"/>
              <w:right w:val="nil"/>
            </w:tcBorders>
            <w:shd w:val="clear" w:color="auto" w:fill="auto"/>
            <w:noWrap/>
            <w:vAlign w:val="bottom"/>
            <w:hideMark/>
          </w:tcPr>
          <w:p w14:paraId="1FD68C62" w14:textId="77777777" w:rsidR="00A23F7A" w:rsidRPr="00DD41FC" w:rsidRDefault="00A23F7A" w:rsidP="00B5765E">
            <w:pPr>
              <w:rPr>
                <w:rFonts w:ascii="Arial" w:eastAsia="Times New Roman" w:hAnsi="Arial" w:cs="Arial"/>
                <w:sz w:val="14"/>
                <w:szCs w:val="14"/>
                <w:u w:val="single"/>
                <w:lang w:eastAsia="sv-SE"/>
              </w:rPr>
            </w:pPr>
          </w:p>
        </w:tc>
        <w:tc>
          <w:tcPr>
            <w:tcW w:w="1120" w:type="dxa"/>
            <w:tcBorders>
              <w:top w:val="nil"/>
              <w:left w:val="nil"/>
              <w:bottom w:val="nil"/>
              <w:right w:val="nil"/>
            </w:tcBorders>
            <w:shd w:val="clear" w:color="auto" w:fill="auto"/>
            <w:noWrap/>
            <w:vAlign w:val="bottom"/>
            <w:hideMark/>
          </w:tcPr>
          <w:p w14:paraId="04D43DCF"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2018-12-31</w:t>
            </w:r>
          </w:p>
        </w:tc>
        <w:tc>
          <w:tcPr>
            <w:tcW w:w="840" w:type="dxa"/>
            <w:tcBorders>
              <w:top w:val="nil"/>
              <w:left w:val="nil"/>
              <w:bottom w:val="nil"/>
              <w:right w:val="nil"/>
            </w:tcBorders>
            <w:shd w:val="clear" w:color="auto" w:fill="auto"/>
            <w:noWrap/>
            <w:vAlign w:val="bottom"/>
            <w:hideMark/>
          </w:tcPr>
          <w:p w14:paraId="5D53E1A3"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Lön, m.m.</w:t>
            </w:r>
          </w:p>
        </w:tc>
        <w:tc>
          <w:tcPr>
            <w:tcW w:w="1100" w:type="dxa"/>
            <w:tcBorders>
              <w:top w:val="nil"/>
              <w:left w:val="nil"/>
              <w:bottom w:val="nil"/>
              <w:right w:val="nil"/>
            </w:tcBorders>
            <w:shd w:val="clear" w:color="auto" w:fill="auto"/>
            <w:noWrap/>
            <w:vAlign w:val="bottom"/>
            <w:hideMark/>
          </w:tcPr>
          <w:p w14:paraId="76040B95"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Dagarvoden</w:t>
            </w:r>
          </w:p>
        </w:tc>
      </w:tr>
      <w:tr w:rsidR="00A23F7A" w:rsidRPr="00DD41FC" w14:paraId="663B1BAE" w14:textId="77777777" w:rsidTr="00B5765E">
        <w:trPr>
          <w:trHeight w:val="180"/>
        </w:trPr>
        <w:tc>
          <w:tcPr>
            <w:tcW w:w="4900" w:type="dxa"/>
            <w:tcBorders>
              <w:top w:val="nil"/>
              <w:left w:val="nil"/>
              <w:bottom w:val="nil"/>
              <w:right w:val="nil"/>
            </w:tcBorders>
            <w:shd w:val="clear" w:color="auto" w:fill="auto"/>
            <w:noWrap/>
            <w:vAlign w:val="bottom"/>
            <w:hideMark/>
          </w:tcPr>
          <w:p w14:paraId="0D0F33F2" w14:textId="77777777" w:rsidR="00A23F7A" w:rsidRPr="00DD41FC" w:rsidRDefault="00A23F7A" w:rsidP="00B5765E">
            <w:pPr>
              <w:rPr>
                <w:rFonts w:ascii="Arial" w:eastAsia="Times New Roman" w:hAnsi="Arial" w:cs="Arial"/>
                <w:sz w:val="14"/>
                <w:szCs w:val="14"/>
                <w:lang w:eastAsia="sv-SE"/>
              </w:rPr>
            </w:pPr>
          </w:p>
        </w:tc>
        <w:tc>
          <w:tcPr>
            <w:tcW w:w="1120" w:type="dxa"/>
            <w:tcBorders>
              <w:top w:val="nil"/>
              <w:left w:val="nil"/>
              <w:bottom w:val="nil"/>
              <w:right w:val="nil"/>
            </w:tcBorders>
            <w:shd w:val="clear" w:color="auto" w:fill="auto"/>
            <w:noWrap/>
            <w:vAlign w:val="bottom"/>
            <w:hideMark/>
          </w:tcPr>
          <w:p w14:paraId="1B48874F" w14:textId="77777777" w:rsidR="00A23F7A" w:rsidRPr="00DD41FC" w:rsidRDefault="00A23F7A" w:rsidP="00B5765E">
            <w:pPr>
              <w:rPr>
                <w:rFonts w:eastAsia="Times New Roman" w:cs="Times New Roman"/>
                <w:lang w:eastAsia="sv-SE"/>
              </w:rPr>
            </w:pPr>
          </w:p>
        </w:tc>
        <w:tc>
          <w:tcPr>
            <w:tcW w:w="840" w:type="dxa"/>
            <w:tcBorders>
              <w:top w:val="nil"/>
              <w:left w:val="nil"/>
              <w:bottom w:val="nil"/>
              <w:right w:val="nil"/>
            </w:tcBorders>
            <w:shd w:val="clear" w:color="auto" w:fill="auto"/>
            <w:noWrap/>
            <w:vAlign w:val="bottom"/>
            <w:hideMark/>
          </w:tcPr>
          <w:p w14:paraId="487BA49C" w14:textId="77777777" w:rsidR="00A23F7A" w:rsidRPr="00DD41FC" w:rsidRDefault="00A23F7A" w:rsidP="00B5765E">
            <w:pPr>
              <w:rPr>
                <w:rFonts w:eastAsia="Times New Roman" w:cs="Times New Roman"/>
                <w:lang w:eastAsia="sv-SE"/>
              </w:rPr>
            </w:pPr>
          </w:p>
        </w:tc>
        <w:tc>
          <w:tcPr>
            <w:tcW w:w="1100" w:type="dxa"/>
            <w:tcBorders>
              <w:top w:val="nil"/>
              <w:left w:val="nil"/>
              <w:bottom w:val="nil"/>
              <w:right w:val="nil"/>
            </w:tcBorders>
            <w:shd w:val="clear" w:color="auto" w:fill="auto"/>
            <w:noWrap/>
            <w:vAlign w:val="bottom"/>
            <w:hideMark/>
          </w:tcPr>
          <w:p w14:paraId="4A66D661" w14:textId="77777777" w:rsidR="00A23F7A" w:rsidRPr="00DD41FC" w:rsidRDefault="00A23F7A" w:rsidP="00B5765E">
            <w:pPr>
              <w:rPr>
                <w:rFonts w:eastAsia="Times New Roman" w:cs="Times New Roman"/>
                <w:lang w:eastAsia="sv-SE"/>
              </w:rPr>
            </w:pPr>
          </w:p>
        </w:tc>
      </w:tr>
      <w:tr w:rsidR="00A23F7A" w:rsidRPr="00DD41FC" w14:paraId="21397342" w14:textId="77777777" w:rsidTr="00B5765E">
        <w:trPr>
          <w:trHeight w:val="180"/>
        </w:trPr>
        <w:tc>
          <w:tcPr>
            <w:tcW w:w="4900" w:type="dxa"/>
            <w:tcBorders>
              <w:top w:val="nil"/>
              <w:left w:val="nil"/>
              <w:bottom w:val="nil"/>
              <w:right w:val="nil"/>
            </w:tcBorders>
            <w:shd w:val="clear" w:color="auto" w:fill="auto"/>
            <w:noWrap/>
            <w:vAlign w:val="bottom"/>
            <w:hideMark/>
          </w:tcPr>
          <w:p w14:paraId="04A1D741" w14:textId="77777777" w:rsidR="00A23F7A" w:rsidRPr="00DD41FC" w:rsidRDefault="00A23F7A" w:rsidP="00B5765E">
            <w:pPr>
              <w:rPr>
                <w:rFonts w:eastAsia="Times New Roman" w:cs="Times New Roman"/>
                <w:lang w:eastAsia="sv-SE"/>
              </w:rPr>
            </w:pPr>
          </w:p>
        </w:tc>
        <w:tc>
          <w:tcPr>
            <w:tcW w:w="1120" w:type="dxa"/>
            <w:tcBorders>
              <w:top w:val="nil"/>
              <w:left w:val="nil"/>
              <w:bottom w:val="nil"/>
              <w:right w:val="nil"/>
            </w:tcBorders>
            <w:shd w:val="clear" w:color="auto" w:fill="auto"/>
            <w:noWrap/>
            <w:vAlign w:val="bottom"/>
            <w:hideMark/>
          </w:tcPr>
          <w:p w14:paraId="4FCB8173" w14:textId="77777777" w:rsidR="00A23F7A" w:rsidRPr="00DD41FC" w:rsidRDefault="00A23F7A" w:rsidP="00B5765E">
            <w:pPr>
              <w:rPr>
                <w:rFonts w:eastAsia="Times New Roman" w:cs="Times New Roman"/>
                <w:lang w:eastAsia="sv-SE"/>
              </w:rPr>
            </w:pPr>
          </w:p>
        </w:tc>
        <w:tc>
          <w:tcPr>
            <w:tcW w:w="840" w:type="dxa"/>
            <w:tcBorders>
              <w:top w:val="nil"/>
              <w:left w:val="nil"/>
              <w:bottom w:val="nil"/>
              <w:right w:val="nil"/>
            </w:tcBorders>
            <w:shd w:val="clear" w:color="auto" w:fill="auto"/>
            <w:noWrap/>
            <w:vAlign w:val="bottom"/>
            <w:hideMark/>
          </w:tcPr>
          <w:p w14:paraId="4D31F264" w14:textId="77777777" w:rsidR="00A23F7A" w:rsidRPr="00DD41FC" w:rsidRDefault="00A23F7A" w:rsidP="00B5765E">
            <w:pPr>
              <w:rPr>
                <w:rFonts w:eastAsia="Times New Roman" w:cs="Times New Roman"/>
                <w:lang w:eastAsia="sv-SE"/>
              </w:rPr>
            </w:pPr>
          </w:p>
        </w:tc>
        <w:tc>
          <w:tcPr>
            <w:tcW w:w="1100" w:type="dxa"/>
            <w:tcBorders>
              <w:top w:val="nil"/>
              <w:left w:val="nil"/>
              <w:bottom w:val="nil"/>
              <w:right w:val="nil"/>
            </w:tcBorders>
            <w:shd w:val="clear" w:color="auto" w:fill="auto"/>
            <w:noWrap/>
            <w:vAlign w:val="bottom"/>
            <w:hideMark/>
          </w:tcPr>
          <w:p w14:paraId="102CC976" w14:textId="77777777" w:rsidR="00A23F7A" w:rsidRPr="00DD41FC" w:rsidRDefault="00A23F7A" w:rsidP="00B5765E">
            <w:pPr>
              <w:rPr>
                <w:rFonts w:eastAsia="Times New Roman" w:cs="Times New Roman"/>
                <w:lang w:eastAsia="sv-SE"/>
              </w:rPr>
            </w:pPr>
          </w:p>
        </w:tc>
      </w:tr>
      <w:tr w:rsidR="00A23F7A" w:rsidRPr="00DD41FC" w14:paraId="54B8CF99" w14:textId="77777777" w:rsidTr="00B5765E">
        <w:trPr>
          <w:trHeight w:val="180"/>
        </w:trPr>
        <w:tc>
          <w:tcPr>
            <w:tcW w:w="4900" w:type="dxa"/>
            <w:tcBorders>
              <w:top w:val="nil"/>
              <w:left w:val="nil"/>
              <w:bottom w:val="single" w:sz="4" w:space="0" w:color="auto"/>
              <w:right w:val="nil"/>
            </w:tcBorders>
            <w:shd w:val="clear" w:color="auto" w:fill="auto"/>
            <w:noWrap/>
            <w:vAlign w:val="bottom"/>
            <w:hideMark/>
          </w:tcPr>
          <w:p w14:paraId="34077814"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1120" w:type="dxa"/>
            <w:tcBorders>
              <w:top w:val="nil"/>
              <w:left w:val="nil"/>
              <w:bottom w:val="single" w:sz="4" w:space="0" w:color="auto"/>
              <w:right w:val="nil"/>
            </w:tcBorders>
            <w:shd w:val="clear" w:color="auto" w:fill="auto"/>
            <w:noWrap/>
            <w:vAlign w:val="bottom"/>
            <w:hideMark/>
          </w:tcPr>
          <w:p w14:paraId="1D966D96"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840" w:type="dxa"/>
            <w:tcBorders>
              <w:top w:val="nil"/>
              <w:left w:val="nil"/>
              <w:bottom w:val="single" w:sz="4" w:space="0" w:color="auto"/>
              <w:right w:val="nil"/>
            </w:tcBorders>
            <w:shd w:val="clear" w:color="auto" w:fill="auto"/>
            <w:noWrap/>
            <w:vAlign w:val="bottom"/>
            <w:hideMark/>
          </w:tcPr>
          <w:p w14:paraId="2EF6D08F"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1100" w:type="dxa"/>
            <w:tcBorders>
              <w:top w:val="nil"/>
              <w:left w:val="nil"/>
              <w:bottom w:val="single" w:sz="4" w:space="0" w:color="auto"/>
              <w:right w:val="nil"/>
            </w:tcBorders>
            <w:shd w:val="clear" w:color="auto" w:fill="auto"/>
            <w:noWrap/>
            <w:vAlign w:val="bottom"/>
            <w:hideMark/>
          </w:tcPr>
          <w:p w14:paraId="4DABD936"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r>
      <w:tr w:rsidR="00A23F7A" w:rsidRPr="00DD41FC" w14:paraId="176B7DFC" w14:textId="77777777" w:rsidTr="00B5765E">
        <w:trPr>
          <w:trHeight w:val="180"/>
        </w:trPr>
        <w:tc>
          <w:tcPr>
            <w:tcW w:w="4900" w:type="dxa"/>
            <w:tcBorders>
              <w:top w:val="nil"/>
              <w:left w:val="nil"/>
              <w:bottom w:val="nil"/>
              <w:right w:val="nil"/>
            </w:tcBorders>
            <w:shd w:val="clear" w:color="auto" w:fill="auto"/>
            <w:noWrap/>
            <w:vAlign w:val="bottom"/>
            <w:hideMark/>
          </w:tcPr>
          <w:p w14:paraId="5100F866" w14:textId="77777777" w:rsidR="00A23F7A" w:rsidRPr="00DD41FC" w:rsidRDefault="00A23F7A" w:rsidP="00B5765E">
            <w:pPr>
              <w:rPr>
                <w:rFonts w:ascii="Arial" w:eastAsia="Times New Roman" w:hAnsi="Arial" w:cs="Arial"/>
                <w:sz w:val="14"/>
                <w:szCs w:val="14"/>
                <w:lang w:eastAsia="sv-SE"/>
              </w:rPr>
            </w:pPr>
          </w:p>
        </w:tc>
        <w:tc>
          <w:tcPr>
            <w:tcW w:w="1120" w:type="dxa"/>
            <w:tcBorders>
              <w:top w:val="nil"/>
              <w:left w:val="nil"/>
              <w:bottom w:val="nil"/>
              <w:right w:val="nil"/>
            </w:tcBorders>
            <w:shd w:val="clear" w:color="auto" w:fill="auto"/>
            <w:noWrap/>
            <w:vAlign w:val="bottom"/>
            <w:hideMark/>
          </w:tcPr>
          <w:p w14:paraId="2D463666" w14:textId="77777777" w:rsidR="00A23F7A" w:rsidRPr="00DD41FC" w:rsidRDefault="00A23F7A" w:rsidP="00B5765E">
            <w:pPr>
              <w:rPr>
                <w:rFonts w:eastAsia="Times New Roman" w:cs="Times New Roman"/>
                <w:lang w:eastAsia="sv-SE"/>
              </w:rPr>
            </w:pPr>
          </w:p>
        </w:tc>
        <w:tc>
          <w:tcPr>
            <w:tcW w:w="840" w:type="dxa"/>
            <w:tcBorders>
              <w:top w:val="nil"/>
              <w:left w:val="nil"/>
              <w:bottom w:val="nil"/>
              <w:right w:val="nil"/>
            </w:tcBorders>
            <w:shd w:val="clear" w:color="auto" w:fill="auto"/>
            <w:noWrap/>
            <w:vAlign w:val="bottom"/>
            <w:hideMark/>
          </w:tcPr>
          <w:p w14:paraId="79A1BC9F" w14:textId="77777777" w:rsidR="00A23F7A" w:rsidRPr="00DD41FC" w:rsidRDefault="00A23F7A" w:rsidP="00B5765E">
            <w:pPr>
              <w:rPr>
                <w:rFonts w:eastAsia="Times New Roman" w:cs="Times New Roman"/>
                <w:lang w:eastAsia="sv-SE"/>
              </w:rPr>
            </w:pPr>
          </w:p>
        </w:tc>
        <w:tc>
          <w:tcPr>
            <w:tcW w:w="1100" w:type="dxa"/>
            <w:tcBorders>
              <w:top w:val="nil"/>
              <w:left w:val="nil"/>
              <w:bottom w:val="nil"/>
              <w:right w:val="nil"/>
            </w:tcBorders>
            <w:shd w:val="clear" w:color="auto" w:fill="auto"/>
            <w:noWrap/>
            <w:vAlign w:val="bottom"/>
            <w:hideMark/>
          </w:tcPr>
          <w:p w14:paraId="4CCE0A3C" w14:textId="77777777" w:rsidR="00A23F7A" w:rsidRPr="00DD41FC" w:rsidRDefault="00A23F7A" w:rsidP="00B5765E">
            <w:pPr>
              <w:rPr>
                <w:rFonts w:eastAsia="Times New Roman" w:cs="Times New Roman"/>
                <w:lang w:eastAsia="sv-SE"/>
              </w:rPr>
            </w:pPr>
          </w:p>
        </w:tc>
      </w:tr>
      <w:tr w:rsidR="00A23F7A" w:rsidRPr="00DD41FC" w14:paraId="702A2D38" w14:textId="77777777" w:rsidTr="00B5765E">
        <w:trPr>
          <w:trHeight w:val="180"/>
        </w:trPr>
        <w:tc>
          <w:tcPr>
            <w:tcW w:w="4900" w:type="dxa"/>
            <w:tcBorders>
              <w:top w:val="nil"/>
              <w:left w:val="nil"/>
              <w:bottom w:val="nil"/>
              <w:right w:val="nil"/>
            </w:tcBorders>
            <w:shd w:val="clear" w:color="auto" w:fill="auto"/>
            <w:noWrap/>
            <w:vAlign w:val="bottom"/>
            <w:hideMark/>
          </w:tcPr>
          <w:p w14:paraId="11CCEC64" w14:textId="77777777" w:rsidR="00A23F7A" w:rsidRPr="00DD41FC" w:rsidRDefault="00A23F7A" w:rsidP="00B5765E">
            <w:pPr>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Kommittéer som avslutat sin verksamhet</w:t>
            </w:r>
          </w:p>
        </w:tc>
        <w:tc>
          <w:tcPr>
            <w:tcW w:w="1120" w:type="dxa"/>
            <w:tcBorders>
              <w:top w:val="nil"/>
              <w:left w:val="nil"/>
              <w:bottom w:val="nil"/>
              <w:right w:val="nil"/>
            </w:tcBorders>
            <w:shd w:val="clear" w:color="auto" w:fill="auto"/>
            <w:noWrap/>
            <w:vAlign w:val="bottom"/>
            <w:hideMark/>
          </w:tcPr>
          <w:p w14:paraId="7D956282" w14:textId="77777777" w:rsidR="00A23F7A" w:rsidRPr="00DD41FC" w:rsidRDefault="00A23F7A" w:rsidP="00B5765E">
            <w:pPr>
              <w:rPr>
                <w:rFonts w:ascii="Arial" w:eastAsia="Times New Roman" w:hAnsi="Arial" w:cs="Arial"/>
                <w:b/>
                <w:bCs/>
                <w:sz w:val="14"/>
                <w:szCs w:val="14"/>
                <w:lang w:eastAsia="sv-SE"/>
              </w:rPr>
            </w:pPr>
          </w:p>
        </w:tc>
        <w:tc>
          <w:tcPr>
            <w:tcW w:w="840" w:type="dxa"/>
            <w:tcBorders>
              <w:top w:val="nil"/>
              <w:left w:val="nil"/>
              <w:bottom w:val="nil"/>
              <w:right w:val="nil"/>
            </w:tcBorders>
            <w:shd w:val="clear" w:color="auto" w:fill="auto"/>
            <w:noWrap/>
            <w:vAlign w:val="bottom"/>
            <w:hideMark/>
          </w:tcPr>
          <w:p w14:paraId="66F11F8B" w14:textId="77777777" w:rsidR="00A23F7A" w:rsidRPr="00DD41FC" w:rsidRDefault="00A23F7A" w:rsidP="00B5765E">
            <w:pPr>
              <w:rPr>
                <w:rFonts w:eastAsia="Times New Roman" w:cs="Times New Roman"/>
                <w:lang w:eastAsia="sv-SE"/>
              </w:rPr>
            </w:pPr>
          </w:p>
        </w:tc>
        <w:tc>
          <w:tcPr>
            <w:tcW w:w="1100" w:type="dxa"/>
            <w:tcBorders>
              <w:top w:val="nil"/>
              <w:left w:val="nil"/>
              <w:bottom w:val="nil"/>
              <w:right w:val="nil"/>
            </w:tcBorders>
            <w:shd w:val="clear" w:color="auto" w:fill="auto"/>
            <w:noWrap/>
            <w:vAlign w:val="bottom"/>
            <w:hideMark/>
          </w:tcPr>
          <w:p w14:paraId="4B53FD53" w14:textId="77777777" w:rsidR="00A23F7A" w:rsidRPr="00DD41FC" w:rsidRDefault="00A23F7A" w:rsidP="00B5765E">
            <w:pPr>
              <w:rPr>
                <w:rFonts w:eastAsia="Times New Roman" w:cs="Times New Roman"/>
                <w:lang w:eastAsia="sv-SE"/>
              </w:rPr>
            </w:pPr>
          </w:p>
        </w:tc>
      </w:tr>
      <w:tr w:rsidR="00A23F7A" w:rsidRPr="00DD41FC" w14:paraId="150DE2A3" w14:textId="77777777" w:rsidTr="00B5765E">
        <w:trPr>
          <w:trHeight w:val="180"/>
        </w:trPr>
        <w:tc>
          <w:tcPr>
            <w:tcW w:w="4900" w:type="dxa"/>
            <w:tcBorders>
              <w:top w:val="nil"/>
              <w:left w:val="nil"/>
              <w:bottom w:val="nil"/>
              <w:right w:val="nil"/>
            </w:tcBorders>
            <w:shd w:val="clear" w:color="auto" w:fill="auto"/>
            <w:noWrap/>
            <w:vAlign w:val="bottom"/>
            <w:hideMark/>
          </w:tcPr>
          <w:p w14:paraId="1D15B5E8" w14:textId="77777777" w:rsidR="00A23F7A" w:rsidRPr="00DD41FC" w:rsidRDefault="00A23F7A" w:rsidP="00B5765E">
            <w:pPr>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senast den 31 december 2019</w:t>
            </w:r>
          </w:p>
        </w:tc>
        <w:tc>
          <w:tcPr>
            <w:tcW w:w="1120" w:type="dxa"/>
            <w:tcBorders>
              <w:top w:val="nil"/>
              <w:left w:val="nil"/>
              <w:bottom w:val="nil"/>
              <w:right w:val="nil"/>
            </w:tcBorders>
            <w:shd w:val="clear" w:color="auto" w:fill="auto"/>
            <w:noWrap/>
            <w:vAlign w:val="bottom"/>
            <w:hideMark/>
          </w:tcPr>
          <w:p w14:paraId="64F042CC" w14:textId="77777777" w:rsidR="00A23F7A" w:rsidRPr="00DD41FC" w:rsidRDefault="00A23F7A" w:rsidP="00B5765E">
            <w:pPr>
              <w:rPr>
                <w:rFonts w:ascii="Arial" w:eastAsia="Times New Roman" w:hAnsi="Arial" w:cs="Arial"/>
                <w:b/>
                <w:bCs/>
                <w:sz w:val="14"/>
                <w:szCs w:val="14"/>
                <w:lang w:eastAsia="sv-SE"/>
              </w:rPr>
            </w:pPr>
          </w:p>
        </w:tc>
        <w:tc>
          <w:tcPr>
            <w:tcW w:w="840" w:type="dxa"/>
            <w:tcBorders>
              <w:top w:val="nil"/>
              <w:left w:val="nil"/>
              <w:bottom w:val="nil"/>
              <w:right w:val="nil"/>
            </w:tcBorders>
            <w:shd w:val="clear" w:color="auto" w:fill="auto"/>
            <w:noWrap/>
            <w:vAlign w:val="bottom"/>
            <w:hideMark/>
          </w:tcPr>
          <w:p w14:paraId="703F6AD1" w14:textId="77777777" w:rsidR="00A23F7A" w:rsidRPr="00DD41FC" w:rsidRDefault="00A23F7A" w:rsidP="00B5765E">
            <w:pPr>
              <w:rPr>
                <w:rFonts w:eastAsia="Times New Roman" w:cs="Times New Roman"/>
                <w:lang w:eastAsia="sv-SE"/>
              </w:rPr>
            </w:pPr>
          </w:p>
        </w:tc>
        <w:tc>
          <w:tcPr>
            <w:tcW w:w="1100" w:type="dxa"/>
            <w:tcBorders>
              <w:top w:val="nil"/>
              <w:left w:val="nil"/>
              <w:bottom w:val="nil"/>
              <w:right w:val="nil"/>
            </w:tcBorders>
            <w:shd w:val="clear" w:color="auto" w:fill="auto"/>
            <w:noWrap/>
            <w:vAlign w:val="bottom"/>
            <w:hideMark/>
          </w:tcPr>
          <w:p w14:paraId="4BF1C48B" w14:textId="77777777" w:rsidR="00A23F7A" w:rsidRPr="00DD41FC" w:rsidRDefault="00A23F7A" w:rsidP="00B5765E">
            <w:pPr>
              <w:rPr>
                <w:rFonts w:eastAsia="Times New Roman" w:cs="Times New Roman"/>
                <w:lang w:eastAsia="sv-SE"/>
              </w:rPr>
            </w:pPr>
          </w:p>
        </w:tc>
      </w:tr>
      <w:tr w:rsidR="00A23F7A" w:rsidRPr="00DD41FC" w14:paraId="5B7AB23F" w14:textId="77777777" w:rsidTr="00B5765E">
        <w:trPr>
          <w:trHeight w:val="180"/>
        </w:trPr>
        <w:tc>
          <w:tcPr>
            <w:tcW w:w="4900" w:type="dxa"/>
            <w:tcBorders>
              <w:top w:val="nil"/>
              <w:left w:val="nil"/>
              <w:bottom w:val="nil"/>
              <w:right w:val="nil"/>
            </w:tcBorders>
            <w:shd w:val="clear" w:color="auto" w:fill="auto"/>
            <w:noWrap/>
            <w:vAlign w:val="bottom"/>
            <w:hideMark/>
          </w:tcPr>
          <w:p w14:paraId="50BC4E65" w14:textId="77777777" w:rsidR="00A23F7A" w:rsidRPr="00DD41FC" w:rsidRDefault="00A23F7A" w:rsidP="00B5765E">
            <w:pPr>
              <w:rPr>
                <w:rFonts w:eastAsia="Times New Roman" w:cs="Times New Roman"/>
                <w:lang w:eastAsia="sv-SE"/>
              </w:rPr>
            </w:pPr>
          </w:p>
        </w:tc>
        <w:tc>
          <w:tcPr>
            <w:tcW w:w="1120" w:type="dxa"/>
            <w:tcBorders>
              <w:top w:val="nil"/>
              <w:left w:val="nil"/>
              <w:bottom w:val="nil"/>
              <w:right w:val="nil"/>
            </w:tcBorders>
            <w:shd w:val="clear" w:color="auto" w:fill="auto"/>
            <w:noWrap/>
            <w:vAlign w:val="bottom"/>
            <w:hideMark/>
          </w:tcPr>
          <w:p w14:paraId="631867F5" w14:textId="77777777" w:rsidR="00A23F7A" w:rsidRPr="00DD41FC" w:rsidRDefault="00A23F7A" w:rsidP="00B5765E">
            <w:pPr>
              <w:rPr>
                <w:rFonts w:eastAsia="Times New Roman" w:cs="Times New Roman"/>
                <w:lang w:eastAsia="sv-SE"/>
              </w:rPr>
            </w:pPr>
          </w:p>
        </w:tc>
        <w:tc>
          <w:tcPr>
            <w:tcW w:w="840" w:type="dxa"/>
            <w:tcBorders>
              <w:top w:val="nil"/>
              <w:left w:val="nil"/>
              <w:bottom w:val="nil"/>
              <w:right w:val="nil"/>
            </w:tcBorders>
            <w:shd w:val="clear" w:color="auto" w:fill="auto"/>
            <w:noWrap/>
            <w:vAlign w:val="bottom"/>
            <w:hideMark/>
          </w:tcPr>
          <w:p w14:paraId="3A591817" w14:textId="77777777" w:rsidR="00A23F7A" w:rsidRPr="00DD41FC" w:rsidRDefault="00A23F7A" w:rsidP="00B5765E">
            <w:pPr>
              <w:rPr>
                <w:rFonts w:eastAsia="Times New Roman" w:cs="Times New Roman"/>
                <w:lang w:eastAsia="sv-SE"/>
              </w:rPr>
            </w:pPr>
          </w:p>
        </w:tc>
        <w:tc>
          <w:tcPr>
            <w:tcW w:w="1100" w:type="dxa"/>
            <w:tcBorders>
              <w:top w:val="nil"/>
              <w:left w:val="nil"/>
              <w:bottom w:val="nil"/>
              <w:right w:val="nil"/>
            </w:tcBorders>
            <w:shd w:val="clear" w:color="auto" w:fill="auto"/>
            <w:noWrap/>
            <w:vAlign w:val="bottom"/>
            <w:hideMark/>
          </w:tcPr>
          <w:p w14:paraId="06FE0E63" w14:textId="77777777" w:rsidR="00A23F7A" w:rsidRPr="00DD41FC" w:rsidRDefault="00A23F7A" w:rsidP="00B5765E">
            <w:pPr>
              <w:rPr>
                <w:rFonts w:eastAsia="Times New Roman" w:cs="Times New Roman"/>
                <w:lang w:eastAsia="sv-SE"/>
              </w:rPr>
            </w:pPr>
          </w:p>
        </w:tc>
      </w:tr>
      <w:tr w:rsidR="00A23F7A" w:rsidRPr="00DD41FC" w14:paraId="270D0602" w14:textId="77777777" w:rsidTr="00B5765E">
        <w:trPr>
          <w:trHeight w:val="180"/>
        </w:trPr>
        <w:tc>
          <w:tcPr>
            <w:tcW w:w="4900" w:type="dxa"/>
            <w:tcBorders>
              <w:top w:val="nil"/>
              <w:left w:val="nil"/>
              <w:bottom w:val="nil"/>
              <w:right w:val="nil"/>
            </w:tcBorders>
            <w:shd w:val="clear" w:color="auto" w:fill="auto"/>
            <w:noWrap/>
            <w:vAlign w:val="bottom"/>
            <w:hideMark/>
          </w:tcPr>
          <w:p w14:paraId="0D150344"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Översyn av regelverket för nätkoncessioner (M 2018:03)</w:t>
            </w:r>
          </w:p>
        </w:tc>
        <w:tc>
          <w:tcPr>
            <w:tcW w:w="1120" w:type="dxa"/>
            <w:tcBorders>
              <w:top w:val="nil"/>
              <w:left w:val="nil"/>
              <w:bottom w:val="nil"/>
              <w:right w:val="nil"/>
            </w:tcBorders>
            <w:shd w:val="clear" w:color="auto" w:fill="auto"/>
            <w:noWrap/>
            <w:vAlign w:val="bottom"/>
            <w:hideMark/>
          </w:tcPr>
          <w:p w14:paraId="7A2AFC26"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840" w:type="dxa"/>
            <w:tcBorders>
              <w:top w:val="nil"/>
              <w:left w:val="nil"/>
              <w:bottom w:val="nil"/>
              <w:right w:val="nil"/>
            </w:tcBorders>
            <w:shd w:val="clear" w:color="auto" w:fill="auto"/>
            <w:noWrap/>
            <w:vAlign w:val="bottom"/>
            <w:hideMark/>
          </w:tcPr>
          <w:p w14:paraId="5E1843B3"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522 </w:t>
            </w:r>
          </w:p>
        </w:tc>
        <w:tc>
          <w:tcPr>
            <w:tcW w:w="1100" w:type="dxa"/>
            <w:tcBorders>
              <w:top w:val="nil"/>
              <w:left w:val="nil"/>
              <w:bottom w:val="nil"/>
              <w:right w:val="nil"/>
            </w:tcBorders>
            <w:shd w:val="clear" w:color="auto" w:fill="auto"/>
            <w:noWrap/>
            <w:vAlign w:val="bottom"/>
            <w:hideMark/>
          </w:tcPr>
          <w:p w14:paraId="63EA1AA5"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r>
      <w:tr w:rsidR="00A23F7A" w:rsidRPr="00DD41FC" w14:paraId="23CBF808" w14:textId="77777777" w:rsidTr="00B5765E">
        <w:trPr>
          <w:trHeight w:val="180"/>
        </w:trPr>
        <w:tc>
          <w:tcPr>
            <w:tcW w:w="4900" w:type="dxa"/>
            <w:tcBorders>
              <w:top w:val="nil"/>
              <w:left w:val="nil"/>
              <w:bottom w:val="nil"/>
              <w:right w:val="nil"/>
            </w:tcBorders>
            <w:shd w:val="clear" w:color="auto" w:fill="auto"/>
            <w:noWrap/>
            <w:vAlign w:val="bottom"/>
            <w:hideMark/>
          </w:tcPr>
          <w:p w14:paraId="39AC3AF1"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Utredning om långsiktiga konkurrensförutsättningar för biogas (M 2018:06)</w:t>
            </w:r>
          </w:p>
        </w:tc>
        <w:tc>
          <w:tcPr>
            <w:tcW w:w="1120" w:type="dxa"/>
            <w:tcBorders>
              <w:top w:val="nil"/>
              <w:left w:val="nil"/>
              <w:bottom w:val="nil"/>
              <w:right w:val="nil"/>
            </w:tcBorders>
            <w:shd w:val="clear" w:color="auto" w:fill="auto"/>
            <w:noWrap/>
            <w:vAlign w:val="bottom"/>
            <w:hideMark/>
          </w:tcPr>
          <w:p w14:paraId="1F5DFC94"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543 </w:t>
            </w:r>
          </w:p>
        </w:tc>
        <w:tc>
          <w:tcPr>
            <w:tcW w:w="840" w:type="dxa"/>
            <w:tcBorders>
              <w:top w:val="nil"/>
              <w:left w:val="nil"/>
              <w:bottom w:val="nil"/>
              <w:right w:val="nil"/>
            </w:tcBorders>
            <w:shd w:val="clear" w:color="auto" w:fill="auto"/>
            <w:noWrap/>
            <w:vAlign w:val="bottom"/>
            <w:hideMark/>
          </w:tcPr>
          <w:p w14:paraId="73AF891D"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2 005 </w:t>
            </w:r>
          </w:p>
        </w:tc>
        <w:tc>
          <w:tcPr>
            <w:tcW w:w="1100" w:type="dxa"/>
            <w:tcBorders>
              <w:top w:val="nil"/>
              <w:left w:val="nil"/>
              <w:bottom w:val="nil"/>
              <w:right w:val="nil"/>
            </w:tcBorders>
            <w:shd w:val="clear" w:color="auto" w:fill="auto"/>
            <w:noWrap/>
            <w:vAlign w:val="bottom"/>
            <w:hideMark/>
          </w:tcPr>
          <w:p w14:paraId="302C0516"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82 </w:t>
            </w:r>
          </w:p>
        </w:tc>
      </w:tr>
      <w:tr w:rsidR="00A23F7A" w:rsidRPr="00DD41FC" w14:paraId="2A9E12B3" w14:textId="77777777" w:rsidTr="00B5765E">
        <w:trPr>
          <w:trHeight w:val="180"/>
        </w:trPr>
        <w:tc>
          <w:tcPr>
            <w:tcW w:w="4900" w:type="dxa"/>
            <w:tcBorders>
              <w:top w:val="nil"/>
              <w:left w:val="nil"/>
              <w:bottom w:val="nil"/>
              <w:right w:val="nil"/>
            </w:tcBorders>
            <w:shd w:val="clear" w:color="auto" w:fill="auto"/>
            <w:noWrap/>
            <w:vAlign w:val="bottom"/>
            <w:hideMark/>
          </w:tcPr>
          <w:p w14:paraId="62F718FB" w14:textId="77777777" w:rsidR="00A23F7A" w:rsidRPr="00DD41FC" w:rsidRDefault="00A23F7A" w:rsidP="00B5765E">
            <w:pPr>
              <w:jc w:val="right"/>
              <w:rPr>
                <w:rFonts w:ascii="Arial" w:eastAsia="Times New Roman" w:hAnsi="Arial" w:cs="Arial"/>
                <w:sz w:val="14"/>
                <w:szCs w:val="14"/>
                <w:lang w:eastAsia="sv-SE"/>
              </w:rPr>
            </w:pPr>
          </w:p>
        </w:tc>
        <w:tc>
          <w:tcPr>
            <w:tcW w:w="1120" w:type="dxa"/>
            <w:tcBorders>
              <w:top w:val="nil"/>
              <w:left w:val="nil"/>
              <w:bottom w:val="nil"/>
              <w:right w:val="nil"/>
            </w:tcBorders>
            <w:shd w:val="clear" w:color="auto" w:fill="auto"/>
            <w:noWrap/>
            <w:vAlign w:val="bottom"/>
            <w:hideMark/>
          </w:tcPr>
          <w:p w14:paraId="3C86395D" w14:textId="77777777" w:rsidR="00A23F7A" w:rsidRPr="00DD41FC" w:rsidRDefault="00A23F7A" w:rsidP="00B5765E">
            <w:pPr>
              <w:rPr>
                <w:rFonts w:eastAsia="Times New Roman" w:cs="Times New Roman"/>
                <w:lang w:eastAsia="sv-SE"/>
              </w:rPr>
            </w:pPr>
          </w:p>
        </w:tc>
        <w:tc>
          <w:tcPr>
            <w:tcW w:w="840" w:type="dxa"/>
            <w:tcBorders>
              <w:top w:val="nil"/>
              <w:left w:val="nil"/>
              <w:bottom w:val="nil"/>
              <w:right w:val="nil"/>
            </w:tcBorders>
            <w:shd w:val="clear" w:color="auto" w:fill="auto"/>
            <w:noWrap/>
            <w:vAlign w:val="bottom"/>
            <w:hideMark/>
          </w:tcPr>
          <w:p w14:paraId="04537902" w14:textId="77777777" w:rsidR="00A23F7A" w:rsidRPr="00DD41FC" w:rsidRDefault="00A23F7A" w:rsidP="00B5765E">
            <w:pPr>
              <w:jc w:val="right"/>
              <w:rPr>
                <w:rFonts w:eastAsia="Times New Roman" w:cs="Times New Roman"/>
                <w:lang w:eastAsia="sv-SE"/>
              </w:rPr>
            </w:pPr>
          </w:p>
        </w:tc>
        <w:tc>
          <w:tcPr>
            <w:tcW w:w="1100" w:type="dxa"/>
            <w:tcBorders>
              <w:top w:val="nil"/>
              <w:left w:val="nil"/>
              <w:bottom w:val="nil"/>
              <w:right w:val="nil"/>
            </w:tcBorders>
            <w:shd w:val="clear" w:color="auto" w:fill="auto"/>
            <w:noWrap/>
            <w:vAlign w:val="bottom"/>
            <w:hideMark/>
          </w:tcPr>
          <w:p w14:paraId="1155FB80" w14:textId="77777777" w:rsidR="00A23F7A" w:rsidRPr="00DD41FC" w:rsidRDefault="00A23F7A" w:rsidP="00B5765E">
            <w:pPr>
              <w:rPr>
                <w:rFonts w:eastAsia="Times New Roman" w:cs="Times New Roman"/>
                <w:lang w:eastAsia="sv-SE"/>
              </w:rPr>
            </w:pPr>
          </w:p>
        </w:tc>
      </w:tr>
      <w:tr w:rsidR="00A23F7A" w:rsidRPr="00DD41FC" w14:paraId="6B48272B" w14:textId="77777777" w:rsidTr="00B5765E">
        <w:trPr>
          <w:trHeight w:val="180"/>
        </w:trPr>
        <w:tc>
          <w:tcPr>
            <w:tcW w:w="4900" w:type="dxa"/>
            <w:tcBorders>
              <w:top w:val="nil"/>
              <w:left w:val="nil"/>
              <w:bottom w:val="nil"/>
              <w:right w:val="nil"/>
            </w:tcBorders>
            <w:shd w:val="clear" w:color="auto" w:fill="auto"/>
            <w:noWrap/>
            <w:vAlign w:val="bottom"/>
            <w:hideMark/>
          </w:tcPr>
          <w:p w14:paraId="0D403585"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Summa</w:t>
            </w:r>
          </w:p>
        </w:tc>
        <w:tc>
          <w:tcPr>
            <w:tcW w:w="1120" w:type="dxa"/>
            <w:tcBorders>
              <w:top w:val="nil"/>
              <w:left w:val="nil"/>
              <w:bottom w:val="nil"/>
              <w:right w:val="nil"/>
            </w:tcBorders>
            <w:shd w:val="clear" w:color="auto" w:fill="auto"/>
            <w:noWrap/>
            <w:vAlign w:val="bottom"/>
            <w:hideMark/>
          </w:tcPr>
          <w:p w14:paraId="7351F6A5"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543 </w:t>
            </w:r>
          </w:p>
        </w:tc>
        <w:tc>
          <w:tcPr>
            <w:tcW w:w="840" w:type="dxa"/>
            <w:tcBorders>
              <w:top w:val="nil"/>
              <w:left w:val="nil"/>
              <w:bottom w:val="nil"/>
              <w:right w:val="nil"/>
            </w:tcBorders>
            <w:shd w:val="clear" w:color="auto" w:fill="auto"/>
            <w:noWrap/>
            <w:vAlign w:val="bottom"/>
            <w:hideMark/>
          </w:tcPr>
          <w:p w14:paraId="2A701526"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2 527 </w:t>
            </w:r>
          </w:p>
        </w:tc>
        <w:tc>
          <w:tcPr>
            <w:tcW w:w="1100" w:type="dxa"/>
            <w:tcBorders>
              <w:top w:val="nil"/>
              <w:left w:val="nil"/>
              <w:bottom w:val="nil"/>
              <w:right w:val="nil"/>
            </w:tcBorders>
            <w:shd w:val="clear" w:color="auto" w:fill="auto"/>
            <w:noWrap/>
            <w:vAlign w:val="bottom"/>
            <w:hideMark/>
          </w:tcPr>
          <w:p w14:paraId="28E81A5D"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82 </w:t>
            </w:r>
          </w:p>
        </w:tc>
      </w:tr>
      <w:tr w:rsidR="00A23F7A" w:rsidRPr="00DD41FC" w14:paraId="30039EF3" w14:textId="77777777" w:rsidTr="00B5765E">
        <w:trPr>
          <w:trHeight w:val="180"/>
        </w:trPr>
        <w:tc>
          <w:tcPr>
            <w:tcW w:w="4900" w:type="dxa"/>
            <w:tcBorders>
              <w:top w:val="nil"/>
              <w:left w:val="nil"/>
              <w:bottom w:val="nil"/>
              <w:right w:val="nil"/>
            </w:tcBorders>
            <w:shd w:val="clear" w:color="auto" w:fill="auto"/>
            <w:noWrap/>
            <w:vAlign w:val="bottom"/>
            <w:hideMark/>
          </w:tcPr>
          <w:p w14:paraId="4A137E1A" w14:textId="77777777" w:rsidR="00A23F7A" w:rsidRPr="00DD41FC" w:rsidRDefault="00A23F7A" w:rsidP="00B5765E">
            <w:pPr>
              <w:jc w:val="right"/>
              <w:rPr>
                <w:rFonts w:ascii="Arial" w:eastAsia="Times New Roman" w:hAnsi="Arial" w:cs="Arial"/>
                <w:b/>
                <w:bCs/>
                <w:sz w:val="14"/>
                <w:szCs w:val="14"/>
                <w:lang w:eastAsia="sv-SE"/>
              </w:rPr>
            </w:pPr>
          </w:p>
        </w:tc>
        <w:tc>
          <w:tcPr>
            <w:tcW w:w="1120" w:type="dxa"/>
            <w:tcBorders>
              <w:top w:val="nil"/>
              <w:left w:val="nil"/>
              <w:bottom w:val="nil"/>
              <w:right w:val="nil"/>
            </w:tcBorders>
            <w:shd w:val="clear" w:color="auto" w:fill="auto"/>
            <w:noWrap/>
            <w:vAlign w:val="bottom"/>
            <w:hideMark/>
          </w:tcPr>
          <w:p w14:paraId="68D9916C" w14:textId="77777777" w:rsidR="00A23F7A" w:rsidRPr="00DD41FC" w:rsidRDefault="00A23F7A" w:rsidP="00B5765E">
            <w:pPr>
              <w:rPr>
                <w:rFonts w:eastAsia="Times New Roman" w:cs="Times New Roman"/>
                <w:lang w:eastAsia="sv-SE"/>
              </w:rPr>
            </w:pPr>
          </w:p>
        </w:tc>
        <w:tc>
          <w:tcPr>
            <w:tcW w:w="840" w:type="dxa"/>
            <w:tcBorders>
              <w:top w:val="nil"/>
              <w:left w:val="nil"/>
              <w:bottom w:val="nil"/>
              <w:right w:val="nil"/>
            </w:tcBorders>
            <w:shd w:val="clear" w:color="auto" w:fill="auto"/>
            <w:noWrap/>
            <w:vAlign w:val="bottom"/>
            <w:hideMark/>
          </w:tcPr>
          <w:p w14:paraId="7DACBE3D" w14:textId="77777777" w:rsidR="00A23F7A" w:rsidRPr="00DD41FC" w:rsidRDefault="00A23F7A" w:rsidP="00B5765E">
            <w:pPr>
              <w:rPr>
                <w:rFonts w:eastAsia="Times New Roman" w:cs="Times New Roman"/>
                <w:lang w:eastAsia="sv-SE"/>
              </w:rPr>
            </w:pPr>
          </w:p>
        </w:tc>
        <w:tc>
          <w:tcPr>
            <w:tcW w:w="1100" w:type="dxa"/>
            <w:tcBorders>
              <w:top w:val="nil"/>
              <w:left w:val="nil"/>
              <w:bottom w:val="nil"/>
              <w:right w:val="nil"/>
            </w:tcBorders>
            <w:shd w:val="clear" w:color="auto" w:fill="auto"/>
            <w:noWrap/>
            <w:vAlign w:val="bottom"/>
            <w:hideMark/>
          </w:tcPr>
          <w:p w14:paraId="670B1A7A" w14:textId="77777777" w:rsidR="00A23F7A" w:rsidRPr="00DD41FC" w:rsidRDefault="00A23F7A" w:rsidP="00B5765E">
            <w:pPr>
              <w:rPr>
                <w:rFonts w:eastAsia="Times New Roman" w:cs="Times New Roman"/>
                <w:lang w:eastAsia="sv-SE"/>
              </w:rPr>
            </w:pPr>
          </w:p>
        </w:tc>
      </w:tr>
      <w:tr w:rsidR="00A23F7A" w:rsidRPr="00DD41FC" w14:paraId="47DDDD90" w14:textId="77777777" w:rsidTr="00B5765E">
        <w:trPr>
          <w:trHeight w:val="180"/>
        </w:trPr>
        <w:tc>
          <w:tcPr>
            <w:tcW w:w="4900" w:type="dxa"/>
            <w:tcBorders>
              <w:top w:val="nil"/>
              <w:left w:val="nil"/>
              <w:bottom w:val="nil"/>
              <w:right w:val="nil"/>
            </w:tcBorders>
            <w:shd w:val="clear" w:color="auto" w:fill="auto"/>
            <w:noWrap/>
            <w:vAlign w:val="bottom"/>
            <w:hideMark/>
          </w:tcPr>
          <w:p w14:paraId="15F5A7F2" w14:textId="77777777" w:rsidR="00A23F7A" w:rsidRPr="00DD41FC" w:rsidRDefault="00A23F7A" w:rsidP="00B5765E">
            <w:pPr>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Kommittéer som fortsätter sin verksamhet </w:t>
            </w:r>
          </w:p>
        </w:tc>
        <w:tc>
          <w:tcPr>
            <w:tcW w:w="1120" w:type="dxa"/>
            <w:tcBorders>
              <w:top w:val="nil"/>
              <w:left w:val="nil"/>
              <w:bottom w:val="nil"/>
              <w:right w:val="nil"/>
            </w:tcBorders>
            <w:shd w:val="clear" w:color="auto" w:fill="auto"/>
            <w:noWrap/>
            <w:vAlign w:val="bottom"/>
            <w:hideMark/>
          </w:tcPr>
          <w:p w14:paraId="0C38B653" w14:textId="77777777" w:rsidR="00A23F7A" w:rsidRPr="00DD41FC" w:rsidRDefault="00A23F7A" w:rsidP="00B5765E">
            <w:pPr>
              <w:rPr>
                <w:rFonts w:ascii="Arial" w:eastAsia="Times New Roman" w:hAnsi="Arial" w:cs="Arial"/>
                <w:b/>
                <w:bCs/>
                <w:sz w:val="14"/>
                <w:szCs w:val="14"/>
                <w:lang w:eastAsia="sv-SE"/>
              </w:rPr>
            </w:pPr>
          </w:p>
        </w:tc>
        <w:tc>
          <w:tcPr>
            <w:tcW w:w="840" w:type="dxa"/>
            <w:tcBorders>
              <w:top w:val="nil"/>
              <w:left w:val="nil"/>
              <w:bottom w:val="nil"/>
              <w:right w:val="nil"/>
            </w:tcBorders>
            <w:shd w:val="clear" w:color="auto" w:fill="auto"/>
            <w:noWrap/>
            <w:vAlign w:val="bottom"/>
            <w:hideMark/>
          </w:tcPr>
          <w:p w14:paraId="76B74599" w14:textId="77777777" w:rsidR="00A23F7A" w:rsidRPr="00DD41FC" w:rsidRDefault="00A23F7A" w:rsidP="00B5765E">
            <w:pPr>
              <w:rPr>
                <w:rFonts w:eastAsia="Times New Roman" w:cs="Times New Roman"/>
                <w:lang w:eastAsia="sv-SE"/>
              </w:rPr>
            </w:pPr>
          </w:p>
        </w:tc>
        <w:tc>
          <w:tcPr>
            <w:tcW w:w="1100" w:type="dxa"/>
            <w:tcBorders>
              <w:top w:val="nil"/>
              <w:left w:val="nil"/>
              <w:bottom w:val="nil"/>
              <w:right w:val="nil"/>
            </w:tcBorders>
            <w:shd w:val="clear" w:color="auto" w:fill="auto"/>
            <w:noWrap/>
            <w:vAlign w:val="bottom"/>
            <w:hideMark/>
          </w:tcPr>
          <w:p w14:paraId="6FF5E84E" w14:textId="77777777" w:rsidR="00A23F7A" w:rsidRPr="00DD41FC" w:rsidRDefault="00A23F7A" w:rsidP="00B5765E">
            <w:pPr>
              <w:rPr>
                <w:rFonts w:eastAsia="Times New Roman" w:cs="Times New Roman"/>
                <w:lang w:eastAsia="sv-SE"/>
              </w:rPr>
            </w:pPr>
          </w:p>
        </w:tc>
      </w:tr>
      <w:tr w:rsidR="00A23F7A" w:rsidRPr="00DD41FC" w14:paraId="16FF25D1" w14:textId="77777777" w:rsidTr="00B5765E">
        <w:trPr>
          <w:trHeight w:val="180"/>
        </w:trPr>
        <w:tc>
          <w:tcPr>
            <w:tcW w:w="4900" w:type="dxa"/>
            <w:tcBorders>
              <w:top w:val="nil"/>
              <w:left w:val="nil"/>
              <w:bottom w:val="nil"/>
              <w:right w:val="nil"/>
            </w:tcBorders>
            <w:shd w:val="clear" w:color="auto" w:fill="auto"/>
            <w:noWrap/>
            <w:vAlign w:val="bottom"/>
            <w:hideMark/>
          </w:tcPr>
          <w:p w14:paraId="2589C670" w14:textId="77777777" w:rsidR="00A23F7A" w:rsidRPr="00DD41FC" w:rsidRDefault="00A23F7A" w:rsidP="00B5765E">
            <w:pPr>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efter den 1 januari 2020</w:t>
            </w:r>
          </w:p>
        </w:tc>
        <w:tc>
          <w:tcPr>
            <w:tcW w:w="1120" w:type="dxa"/>
            <w:tcBorders>
              <w:top w:val="nil"/>
              <w:left w:val="nil"/>
              <w:bottom w:val="nil"/>
              <w:right w:val="nil"/>
            </w:tcBorders>
            <w:shd w:val="clear" w:color="auto" w:fill="auto"/>
            <w:noWrap/>
            <w:vAlign w:val="bottom"/>
            <w:hideMark/>
          </w:tcPr>
          <w:p w14:paraId="318E8A75" w14:textId="77777777" w:rsidR="00A23F7A" w:rsidRPr="00DD41FC" w:rsidRDefault="00A23F7A" w:rsidP="00B5765E">
            <w:pPr>
              <w:rPr>
                <w:rFonts w:ascii="Arial" w:eastAsia="Times New Roman" w:hAnsi="Arial" w:cs="Arial"/>
                <w:b/>
                <w:bCs/>
                <w:sz w:val="14"/>
                <w:szCs w:val="14"/>
                <w:lang w:eastAsia="sv-SE"/>
              </w:rPr>
            </w:pPr>
          </w:p>
        </w:tc>
        <w:tc>
          <w:tcPr>
            <w:tcW w:w="840" w:type="dxa"/>
            <w:tcBorders>
              <w:top w:val="nil"/>
              <w:left w:val="nil"/>
              <w:bottom w:val="nil"/>
              <w:right w:val="nil"/>
            </w:tcBorders>
            <w:shd w:val="clear" w:color="auto" w:fill="auto"/>
            <w:noWrap/>
            <w:vAlign w:val="bottom"/>
            <w:hideMark/>
          </w:tcPr>
          <w:p w14:paraId="44628731" w14:textId="77777777" w:rsidR="00A23F7A" w:rsidRPr="00DD41FC" w:rsidRDefault="00A23F7A" w:rsidP="00B5765E">
            <w:pPr>
              <w:rPr>
                <w:rFonts w:eastAsia="Times New Roman" w:cs="Times New Roman"/>
                <w:lang w:eastAsia="sv-SE"/>
              </w:rPr>
            </w:pPr>
          </w:p>
        </w:tc>
        <w:tc>
          <w:tcPr>
            <w:tcW w:w="1100" w:type="dxa"/>
            <w:tcBorders>
              <w:top w:val="nil"/>
              <w:left w:val="nil"/>
              <w:bottom w:val="nil"/>
              <w:right w:val="nil"/>
            </w:tcBorders>
            <w:shd w:val="clear" w:color="auto" w:fill="auto"/>
            <w:noWrap/>
            <w:vAlign w:val="bottom"/>
            <w:hideMark/>
          </w:tcPr>
          <w:p w14:paraId="12E930BB" w14:textId="77777777" w:rsidR="00A23F7A" w:rsidRPr="00DD41FC" w:rsidRDefault="00A23F7A" w:rsidP="00B5765E">
            <w:pPr>
              <w:rPr>
                <w:rFonts w:eastAsia="Times New Roman" w:cs="Times New Roman"/>
                <w:lang w:eastAsia="sv-SE"/>
              </w:rPr>
            </w:pPr>
          </w:p>
        </w:tc>
      </w:tr>
      <w:tr w:rsidR="00A23F7A" w:rsidRPr="00DD41FC" w14:paraId="452FDBB4" w14:textId="77777777" w:rsidTr="00B5765E">
        <w:trPr>
          <w:trHeight w:val="180"/>
        </w:trPr>
        <w:tc>
          <w:tcPr>
            <w:tcW w:w="4900" w:type="dxa"/>
            <w:tcBorders>
              <w:top w:val="nil"/>
              <w:left w:val="nil"/>
              <w:bottom w:val="nil"/>
              <w:right w:val="nil"/>
            </w:tcBorders>
            <w:shd w:val="clear" w:color="auto" w:fill="auto"/>
            <w:noWrap/>
            <w:vAlign w:val="bottom"/>
            <w:hideMark/>
          </w:tcPr>
          <w:p w14:paraId="555A7906" w14:textId="77777777" w:rsidR="00A23F7A" w:rsidRPr="00DD41FC" w:rsidRDefault="00A23F7A" w:rsidP="00B5765E">
            <w:pPr>
              <w:rPr>
                <w:rFonts w:eastAsia="Times New Roman" w:cs="Times New Roman"/>
                <w:lang w:eastAsia="sv-SE"/>
              </w:rPr>
            </w:pPr>
          </w:p>
        </w:tc>
        <w:tc>
          <w:tcPr>
            <w:tcW w:w="1120" w:type="dxa"/>
            <w:tcBorders>
              <w:top w:val="nil"/>
              <w:left w:val="nil"/>
              <w:bottom w:val="nil"/>
              <w:right w:val="nil"/>
            </w:tcBorders>
            <w:shd w:val="clear" w:color="auto" w:fill="auto"/>
            <w:noWrap/>
            <w:vAlign w:val="bottom"/>
            <w:hideMark/>
          </w:tcPr>
          <w:p w14:paraId="0AE1BA91" w14:textId="77777777" w:rsidR="00A23F7A" w:rsidRPr="00DD41FC" w:rsidRDefault="00A23F7A" w:rsidP="00B5765E">
            <w:pPr>
              <w:rPr>
                <w:rFonts w:eastAsia="Times New Roman" w:cs="Times New Roman"/>
                <w:lang w:eastAsia="sv-SE"/>
              </w:rPr>
            </w:pPr>
          </w:p>
        </w:tc>
        <w:tc>
          <w:tcPr>
            <w:tcW w:w="840" w:type="dxa"/>
            <w:tcBorders>
              <w:top w:val="nil"/>
              <w:left w:val="nil"/>
              <w:bottom w:val="nil"/>
              <w:right w:val="nil"/>
            </w:tcBorders>
            <w:shd w:val="clear" w:color="auto" w:fill="auto"/>
            <w:noWrap/>
            <w:vAlign w:val="bottom"/>
            <w:hideMark/>
          </w:tcPr>
          <w:p w14:paraId="10BF08EC" w14:textId="77777777" w:rsidR="00A23F7A" w:rsidRPr="00DD41FC" w:rsidRDefault="00A23F7A" w:rsidP="00B5765E">
            <w:pPr>
              <w:rPr>
                <w:rFonts w:eastAsia="Times New Roman" w:cs="Times New Roman"/>
                <w:lang w:eastAsia="sv-SE"/>
              </w:rPr>
            </w:pPr>
          </w:p>
        </w:tc>
        <w:tc>
          <w:tcPr>
            <w:tcW w:w="1100" w:type="dxa"/>
            <w:tcBorders>
              <w:top w:val="nil"/>
              <w:left w:val="nil"/>
              <w:bottom w:val="nil"/>
              <w:right w:val="nil"/>
            </w:tcBorders>
            <w:shd w:val="clear" w:color="auto" w:fill="auto"/>
            <w:noWrap/>
            <w:vAlign w:val="bottom"/>
            <w:hideMark/>
          </w:tcPr>
          <w:p w14:paraId="0BC5FAB6" w14:textId="77777777" w:rsidR="00A23F7A" w:rsidRPr="00DD41FC" w:rsidRDefault="00A23F7A" w:rsidP="00B5765E">
            <w:pPr>
              <w:rPr>
                <w:rFonts w:eastAsia="Times New Roman" w:cs="Times New Roman"/>
                <w:lang w:eastAsia="sv-SE"/>
              </w:rPr>
            </w:pPr>
          </w:p>
        </w:tc>
      </w:tr>
      <w:tr w:rsidR="00A23F7A" w:rsidRPr="00DD41FC" w14:paraId="4B54217A" w14:textId="77777777" w:rsidTr="00B5765E">
        <w:trPr>
          <w:trHeight w:val="180"/>
        </w:trPr>
        <w:tc>
          <w:tcPr>
            <w:tcW w:w="4900" w:type="dxa"/>
            <w:tcBorders>
              <w:top w:val="nil"/>
              <w:left w:val="nil"/>
              <w:bottom w:val="nil"/>
              <w:right w:val="nil"/>
            </w:tcBorders>
            <w:shd w:val="clear" w:color="auto" w:fill="auto"/>
            <w:noWrap/>
            <w:vAlign w:val="bottom"/>
            <w:hideMark/>
          </w:tcPr>
          <w:p w14:paraId="580C5C16"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Utredningen om framtidens järnvägsunderhåll (N 2018:01 )</w:t>
            </w:r>
          </w:p>
        </w:tc>
        <w:tc>
          <w:tcPr>
            <w:tcW w:w="1120" w:type="dxa"/>
            <w:tcBorders>
              <w:top w:val="nil"/>
              <w:left w:val="nil"/>
              <w:bottom w:val="nil"/>
              <w:right w:val="nil"/>
            </w:tcBorders>
            <w:shd w:val="clear" w:color="auto" w:fill="auto"/>
            <w:noWrap/>
            <w:vAlign w:val="bottom"/>
            <w:hideMark/>
          </w:tcPr>
          <w:p w14:paraId="6D358DB5"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463 </w:t>
            </w:r>
          </w:p>
        </w:tc>
        <w:tc>
          <w:tcPr>
            <w:tcW w:w="840" w:type="dxa"/>
            <w:tcBorders>
              <w:top w:val="nil"/>
              <w:left w:val="nil"/>
              <w:bottom w:val="nil"/>
              <w:right w:val="nil"/>
            </w:tcBorders>
            <w:shd w:val="clear" w:color="auto" w:fill="auto"/>
            <w:noWrap/>
            <w:vAlign w:val="bottom"/>
            <w:hideMark/>
          </w:tcPr>
          <w:p w14:paraId="3A8A512A"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2 173 </w:t>
            </w:r>
          </w:p>
        </w:tc>
        <w:tc>
          <w:tcPr>
            <w:tcW w:w="1100" w:type="dxa"/>
            <w:tcBorders>
              <w:top w:val="nil"/>
              <w:left w:val="nil"/>
              <w:bottom w:val="nil"/>
              <w:right w:val="nil"/>
            </w:tcBorders>
            <w:shd w:val="clear" w:color="auto" w:fill="auto"/>
            <w:noWrap/>
            <w:vAlign w:val="bottom"/>
            <w:hideMark/>
          </w:tcPr>
          <w:p w14:paraId="67588E33"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r>
      <w:tr w:rsidR="00A23F7A" w:rsidRPr="00DD41FC" w14:paraId="0CF6749B" w14:textId="77777777" w:rsidTr="00B5765E">
        <w:trPr>
          <w:trHeight w:val="180"/>
        </w:trPr>
        <w:tc>
          <w:tcPr>
            <w:tcW w:w="4900" w:type="dxa"/>
            <w:tcBorders>
              <w:top w:val="nil"/>
              <w:left w:val="nil"/>
              <w:bottom w:val="nil"/>
              <w:right w:val="nil"/>
            </w:tcBorders>
            <w:shd w:val="clear" w:color="auto" w:fill="auto"/>
            <w:noWrap/>
            <w:vAlign w:val="bottom"/>
            <w:hideMark/>
          </w:tcPr>
          <w:p w14:paraId="7595352F"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Nationellt biljettsystem för all kollektivtrafik i Sverige (I 2019:02)</w:t>
            </w:r>
          </w:p>
        </w:tc>
        <w:tc>
          <w:tcPr>
            <w:tcW w:w="1120" w:type="dxa"/>
            <w:tcBorders>
              <w:top w:val="nil"/>
              <w:left w:val="nil"/>
              <w:bottom w:val="nil"/>
              <w:right w:val="nil"/>
            </w:tcBorders>
            <w:shd w:val="clear" w:color="auto" w:fill="auto"/>
            <w:noWrap/>
            <w:vAlign w:val="bottom"/>
            <w:hideMark/>
          </w:tcPr>
          <w:p w14:paraId="7826538B"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840" w:type="dxa"/>
            <w:tcBorders>
              <w:top w:val="nil"/>
              <w:left w:val="nil"/>
              <w:bottom w:val="nil"/>
              <w:right w:val="nil"/>
            </w:tcBorders>
            <w:shd w:val="clear" w:color="auto" w:fill="auto"/>
            <w:noWrap/>
            <w:vAlign w:val="bottom"/>
            <w:hideMark/>
          </w:tcPr>
          <w:p w14:paraId="715FE4EB"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769 </w:t>
            </w:r>
          </w:p>
        </w:tc>
        <w:tc>
          <w:tcPr>
            <w:tcW w:w="1100" w:type="dxa"/>
            <w:tcBorders>
              <w:top w:val="nil"/>
              <w:left w:val="nil"/>
              <w:bottom w:val="nil"/>
              <w:right w:val="nil"/>
            </w:tcBorders>
            <w:shd w:val="clear" w:color="auto" w:fill="auto"/>
            <w:noWrap/>
            <w:vAlign w:val="bottom"/>
            <w:hideMark/>
          </w:tcPr>
          <w:p w14:paraId="06DDFB18"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r>
      <w:tr w:rsidR="00A23F7A" w:rsidRPr="00DD41FC" w14:paraId="6AD9BA86" w14:textId="77777777" w:rsidTr="00B5765E">
        <w:trPr>
          <w:trHeight w:val="180"/>
        </w:trPr>
        <w:tc>
          <w:tcPr>
            <w:tcW w:w="4900" w:type="dxa"/>
            <w:tcBorders>
              <w:top w:val="nil"/>
              <w:left w:val="nil"/>
              <w:bottom w:val="nil"/>
              <w:right w:val="nil"/>
            </w:tcBorders>
            <w:shd w:val="clear" w:color="auto" w:fill="auto"/>
            <w:noWrap/>
            <w:vAlign w:val="bottom"/>
            <w:hideMark/>
          </w:tcPr>
          <w:p w14:paraId="65E40A37"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Översyn av flyttningslagstiftningen (I 2019:C)</w:t>
            </w:r>
          </w:p>
        </w:tc>
        <w:tc>
          <w:tcPr>
            <w:tcW w:w="1120" w:type="dxa"/>
            <w:tcBorders>
              <w:top w:val="nil"/>
              <w:left w:val="nil"/>
              <w:bottom w:val="nil"/>
              <w:right w:val="nil"/>
            </w:tcBorders>
            <w:shd w:val="clear" w:color="auto" w:fill="auto"/>
            <w:noWrap/>
            <w:vAlign w:val="bottom"/>
            <w:hideMark/>
          </w:tcPr>
          <w:p w14:paraId="7868CAC0"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840" w:type="dxa"/>
            <w:tcBorders>
              <w:top w:val="nil"/>
              <w:left w:val="nil"/>
              <w:bottom w:val="nil"/>
              <w:right w:val="nil"/>
            </w:tcBorders>
            <w:shd w:val="clear" w:color="auto" w:fill="auto"/>
            <w:noWrap/>
            <w:vAlign w:val="bottom"/>
            <w:hideMark/>
          </w:tcPr>
          <w:p w14:paraId="673721BB"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245 </w:t>
            </w:r>
          </w:p>
        </w:tc>
        <w:tc>
          <w:tcPr>
            <w:tcW w:w="1100" w:type="dxa"/>
            <w:tcBorders>
              <w:top w:val="nil"/>
              <w:left w:val="nil"/>
              <w:bottom w:val="nil"/>
              <w:right w:val="nil"/>
            </w:tcBorders>
            <w:shd w:val="clear" w:color="auto" w:fill="auto"/>
            <w:noWrap/>
            <w:vAlign w:val="bottom"/>
            <w:hideMark/>
          </w:tcPr>
          <w:p w14:paraId="4915F80C"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36 </w:t>
            </w:r>
          </w:p>
        </w:tc>
      </w:tr>
      <w:tr w:rsidR="00A23F7A" w:rsidRPr="00DD41FC" w14:paraId="12020003" w14:textId="77777777" w:rsidTr="00B5765E">
        <w:trPr>
          <w:trHeight w:val="180"/>
        </w:trPr>
        <w:tc>
          <w:tcPr>
            <w:tcW w:w="4900" w:type="dxa"/>
            <w:tcBorders>
              <w:top w:val="nil"/>
              <w:left w:val="nil"/>
              <w:bottom w:val="nil"/>
              <w:right w:val="nil"/>
            </w:tcBorders>
            <w:shd w:val="clear" w:color="auto" w:fill="auto"/>
            <w:noWrap/>
            <w:vAlign w:val="bottom"/>
            <w:hideMark/>
          </w:tcPr>
          <w:p w14:paraId="3DD5A289"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Vindkraftsamordnarna (M N 2006:A)</w:t>
            </w:r>
          </w:p>
        </w:tc>
        <w:tc>
          <w:tcPr>
            <w:tcW w:w="1120" w:type="dxa"/>
            <w:tcBorders>
              <w:top w:val="nil"/>
              <w:left w:val="nil"/>
              <w:bottom w:val="nil"/>
              <w:right w:val="nil"/>
            </w:tcBorders>
            <w:shd w:val="clear" w:color="auto" w:fill="auto"/>
            <w:noWrap/>
            <w:vAlign w:val="bottom"/>
            <w:hideMark/>
          </w:tcPr>
          <w:p w14:paraId="47C94559"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4 028 </w:t>
            </w:r>
          </w:p>
        </w:tc>
        <w:tc>
          <w:tcPr>
            <w:tcW w:w="840" w:type="dxa"/>
            <w:tcBorders>
              <w:top w:val="nil"/>
              <w:left w:val="nil"/>
              <w:bottom w:val="nil"/>
              <w:right w:val="nil"/>
            </w:tcBorders>
            <w:shd w:val="clear" w:color="auto" w:fill="auto"/>
            <w:noWrap/>
            <w:vAlign w:val="bottom"/>
            <w:hideMark/>
          </w:tcPr>
          <w:p w14:paraId="0F765089"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557 </w:t>
            </w:r>
          </w:p>
        </w:tc>
        <w:tc>
          <w:tcPr>
            <w:tcW w:w="1100" w:type="dxa"/>
            <w:tcBorders>
              <w:top w:val="nil"/>
              <w:left w:val="nil"/>
              <w:bottom w:val="nil"/>
              <w:right w:val="nil"/>
            </w:tcBorders>
            <w:shd w:val="clear" w:color="auto" w:fill="auto"/>
            <w:noWrap/>
            <w:vAlign w:val="bottom"/>
            <w:hideMark/>
          </w:tcPr>
          <w:p w14:paraId="48FC4C25"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455 </w:t>
            </w:r>
          </w:p>
        </w:tc>
      </w:tr>
      <w:tr w:rsidR="00A23F7A" w:rsidRPr="00DD41FC" w14:paraId="5A507332" w14:textId="77777777" w:rsidTr="00B5765E">
        <w:trPr>
          <w:trHeight w:val="180"/>
        </w:trPr>
        <w:tc>
          <w:tcPr>
            <w:tcW w:w="4900" w:type="dxa"/>
            <w:tcBorders>
              <w:top w:val="nil"/>
              <w:left w:val="nil"/>
              <w:bottom w:val="nil"/>
              <w:right w:val="nil"/>
            </w:tcBorders>
            <w:shd w:val="clear" w:color="auto" w:fill="auto"/>
            <w:noWrap/>
            <w:vAlign w:val="bottom"/>
            <w:hideMark/>
          </w:tcPr>
          <w:p w14:paraId="71C71B06" w14:textId="77777777" w:rsidR="00A23F7A" w:rsidRPr="00DD41FC" w:rsidRDefault="00A23F7A" w:rsidP="00B5765E">
            <w:pPr>
              <w:rPr>
                <w:rFonts w:ascii="Arial" w:eastAsia="Times New Roman" w:hAnsi="Arial" w:cs="Arial"/>
                <w:sz w:val="14"/>
                <w:szCs w:val="14"/>
                <w:lang w:eastAsia="sv-SE"/>
              </w:rPr>
            </w:pPr>
            <w:proofErr w:type="spellStart"/>
            <w:r w:rsidRPr="00DD41FC">
              <w:rPr>
                <w:rFonts w:ascii="Arial" w:eastAsia="Times New Roman" w:hAnsi="Arial" w:cs="Arial"/>
                <w:sz w:val="14"/>
                <w:szCs w:val="14"/>
                <w:lang w:eastAsia="sv-SE"/>
              </w:rPr>
              <w:t>Utr</w:t>
            </w:r>
            <w:proofErr w:type="spellEnd"/>
            <w:r w:rsidRPr="00DD41FC">
              <w:rPr>
                <w:rFonts w:ascii="Arial" w:eastAsia="Times New Roman" w:hAnsi="Arial" w:cs="Arial"/>
                <w:sz w:val="14"/>
                <w:szCs w:val="14"/>
                <w:lang w:eastAsia="sv-SE"/>
              </w:rPr>
              <w:t xml:space="preserve"> om bättre förutsättningar för tillgång</w:t>
            </w:r>
          </w:p>
        </w:tc>
        <w:tc>
          <w:tcPr>
            <w:tcW w:w="1120" w:type="dxa"/>
            <w:tcBorders>
              <w:top w:val="nil"/>
              <w:left w:val="nil"/>
              <w:bottom w:val="nil"/>
              <w:right w:val="nil"/>
            </w:tcBorders>
            <w:shd w:val="clear" w:color="auto" w:fill="auto"/>
            <w:noWrap/>
            <w:vAlign w:val="bottom"/>
            <w:hideMark/>
          </w:tcPr>
          <w:p w14:paraId="7E64AE43" w14:textId="77777777" w:rsidR="00A23F7A" w:rsidRPr="00DD41FC" w:rsidRDefault="00A23F7A" w:rsidP="00B5765E">
            <w:pPr>
              <w:rPr>
                <w:rFonts w:ascii="Arial" w:eastAsia="Times New Roman" w:hAnsi="Arial" w:cs="Arial"/>
                <w:sz w:val="14"/>
                <w:szCs w:val="14"/>
                <w:lang w:eastAsia="sv-SE"/>
              </w:rPr>
            </w:pPr>
          </w:p>
        </w:tc>
        <w:tc>
          <w:tcPr>
            <w:tcW w:w="840" w:type="dxa"/>
            <w:tcBorders>
              <w:top w:val="nil"/>
              <w:left w:val="nil"/>
              <w:bottom w:val="nil"/>
              <w:right w:val="nil"/>
            </w:tcBorders>
            <w:shd w:val="clear" w:color="auto" w:fill="auto"/>
            <w:noWrap/>
            <w:vAlign w:val="bottom"/>
            <w:hideMark/>
          </w:tcPr>
          <w:p w14:paraId="777E2E8E" w14:textId="77777777" w:rsidR="00A23F7A" w:rsidRPr="00DD41FC" w:rsidRDefault="00A23F7A" w:rsidP="00B5765E">
            <w:pPr>
              <w:jc w:val="right"/>
              <w:rPr>
                <w:rFonts w:eastAsia="Times New Roman" w:cs="Times New Roman"/>
                <w:lang w:eastAsia="sv-SE"/>
              </w:rPr>
            </w:pPr>
          </w:p>
        </w:tc>
        <w:tc>
          <w:tcPr>
            <w:tcW w:w="1100" w:type="dxa"/>
            <w:tcBorders>
              <w:top w:val="nil"/>
              <w:left w:val="nil"/>
              <w:bottom w:val="nil"/>
              <w:right w:val="nil"/>
            </w:tcBorders>
            <w:shd w:val="clear" w:color="auto" w:fill="auto"/>
            <w:noWrap/>
            <w:vAlign w:val="bottom"/>
            <w:hideMark/>
          </w:tcPr>
          <w:p w14:paraId="3ECD0548" w14:textId="77777777" w:rsidR="00A23F7A" w:rsidRPr="00DD41FC" w:rsidRDefault="00A23F7A" w:rsidP="00B5765E">
            <w:pPr>
              <w:rPr>
                <w:rFonts w:eastAsia="Times New Roman" w:cs="Times New Roman"/>
                <w:lang w:eastAsia="sv-SE"/>
              </w:rPr>
            </w:pPr>
          </w:p>
        </w:tc>
      </w:tr>
      <w:tr w:rsidR="00A23F7A" w:rsidRPr="00DD41FC" w14:paraId="0A7F4354" w14:textId="77777777" w:rsidTr="00B5765E">
        <w:trPr>
          <w:trHeight w:val="180"/>
        </w:trPr>
        <w:tc>
          <w:tcPr>
            <w:tcW w:w="4900" w:type="dxa"/>
            <w:tcBorders>
              <w:top w:val="nil"/>
              <w:left w:val="nil"/>
              <w:bottom w:val="nil"/>
              <w:right w:val="nil"/>
            </w:tcBorders>
            <w:shd w:val="clear" w:color="auto" w:fill="auto"/>
            <w:noWrap/>
            <w:vAlign w:val="bottom"/>
            <w:hideMark/>
          </w:tcPr>
          <w:p w14:paraId="5B602F69" w14:textId="6E5FB3FF"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till vidareutnyttjande av öppna data och offentlig digital information </w:t>
            </w:r>
            <w:r w:rsidR="007C1416">
              <w:rPr>
                <w:rFonts w:ascii="Arial" w:eastAsia="Times New Roman" w:hAnsi="Arial" w:cs="Arial"/>
                <w:sz w:val="14"/>
                <w:szCs w:val="14"/>
                <w:lang w:eastAsia="sv-SE"/>
              </w:rPr>
              <w:br/>
            </w:r>
            <w:r w:rsidRPr="00DD41FC">
              <w:rPr>
                <w:rFonts w:ascii="Arial" w:eastAsia="Times New Roman" w:hAnsi="Arial" w:cs="Arial"/>
                <w:sz w:val="14"/>
                <w:szCs w:val="14"/>
                <w:lang w:eastAsia="sv-SE"/>
              </w:rPr>
              <w:t>(I 2019:01)</w:t>
            </w:r>
          </w:p>
        </w:tc>
        <w:tc>
          <w:tcPr>
            <w:tcW w:w="1120" w:type="dxa"/>
            <w:tcBorders>
              <w:top w:val="nil"/>
              <w:left w:val="nil"/>
              <w:bottom w:val="nil"/>
              <w:right w:val="nil"/>
            </w:tcBorders>
            <w:shd w:val="clear" w:color="auto" w:fill="auto"/>
            <w:noWrap/>
            <w:vAlign w:val="bottom"/>
            <w:hideMark/>
          </w:tcPr>
          <w:p w14:paraId="1407BEB7"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840" w:type="dxa"/>
            <w:tcBorders>
              <w:top w:val="nil"/>
              <w:left w:val="nil"/>
              <w:bottom w:val="nil"/>
              <w:right w:val="nil"/>
            </w:tcBorders>
            <w:shd w:val="clear" w:color="auto" w:fill="auto"/>
            <w:noWrap/>
            <w:vAlign w:val="bottom"/>
            <w:hideMark/>
          </w:tcPr>
          <w:p w14:paraId="082C37B8"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1 242 </w:t>
            </w:r>
          </w:p>
        </w:tc>
        <w:tc>
          <w:tcPr>
            <w:tcW w:w="1100" w:type="dxa"/>
            <w:tcBorders>
              <w:top w:val="nil"/>
              <w:left w:val="nil"/>
              <w:bottom w:val="nil"/>
              <w:right w:val="nil"/>
            </w:tcBorders>
            <w:shd w:val="clear" w:color="auto" w:fill="auto"/>
            <w:noWrap/>
            <w:vAlign w:val="bottom"/>
            <w:hideMark/>
          </w:tcPr>
          <w:p w14:paraId="23623B07"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40 </w:t>
            </w:r>
          </w:p>
        </w:tc>
      </w:tr>
      <w:tr w:rsidR="00A23F7A" w:rsidRPr="00DD41FC" w14:paraId="5A48FC47" w14:textId="77777777" w:rsidTr="00B5765E">
        <w:trPr>
          <w:trHeight w:val="180"/>
        </w:trPr>
        <w:tc>
          <w:tcPr>
            <w:tcW w:w="4900" w:type="dxa"/>
            <w:tcBorders>
              <w:top w:val="nil"/>
              <w:left w:val="nil"/>
              <w:bottom w:val="nil"/>
              <w:right w:val="nil"/>
            </w:tcBorders>
            <w:shd w:val="clear" w:color="auto" w:fill="auto"/>
            <w:noWrap/>
            <w:vAlign w:val="bottom"/>
            <w:hideMark/>
          </w:tcPr>
          <w:p w14:paraId="4F46A171" w14:textId="68893944"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Genomförande av EU-förordningen om en gemensam digital ingång </w:t>
            </w:r>
            <w:r w:rsidR="007C1416">
              <w:rPr>
                <w:rFonts w:ascii="Arial" w:eastAsia="Times New Roman" w:hAnsi="Arial" w:cs="Arial"/>
                <w:sz w:val="14"/>
                <w:szCs w:val="14"/>
                <w:lang w:eastAsia="sv-SE"/>
              </w:rPr>
              <w:br/>
            </w:r>
            <w:r w:rsidRPr="00DD41FC">
              <w:rPr>
                <w:rFonts w:ascii="Arial" w:eastAsia="Times New Roman" w:hAnsi="Arial" w:cs="Arial"/>
                <w:sz w:val="14"/>
                <w:szCs w:val="14"/>
                <w:lang w:eastAsia="sv-SE"/>
              </w:rPr>
              <w:t>(I 2019:B)</w:t>
            </w:r>
          </w:p>
        </w:tc>
        <w:tc>
          <w:tcPr>
            <w:tcW w:w="1120" w:type="dxa"/>
            <w:tcBorders>
              <w:top w:val="nil"/>
              <w:left w:val="nil"/>
              <w:bottom w:val="nil"/>
              <w:right w:val="nil"/>
            </w:tcBorders>
            <w:shd w:val="clear" w:color="auto" w:fill="auto"/>
            <w:noWrap/>
            <w:vAlign w:val="bottom"/>
            <w:hideMark/>
          </w:tcPr>
          <w:p w14:paraId="63AC412B"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840" w:type="dxa"/>
            <w:tcBorders>
              <w:top w:val="nil"/>
              <w:left w:val="nil"/>
              <w:bottom w:val="nil"/>
              <w:right w:val="nil"/>
            </w:tcBorders>
            <w:shd w:val="clear" w:color="auto" w:fill="auto"/>
            <w:noWrap/>
            <w:vAlign w:val="bottom"/>
            <w:hideMark/>
          </w:tcPr>
          <w:p w14:paraId="624CF5A5"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199 </w:t>
            </w:r>
          </w:p>
        </w:tc>
        <w:tc>
          <w:tcPr>
            <w:tcW w:w="1100" w:type="dxa"/>
            <w:tcBorders>
              <w:top w:val="nil"/>
              <w:left w:val="nil"/>
              <w:bottom w:val="nil"/>
              <w:right w:val="nil"/>
            </w:tcBorders>
            <w:shd w:val="clear" w:color="auto" w:fill="auto"/>
            <w:noWrap/>
            <w:vAlign w:val="bottom"/>
            <w:hideMark/>
          </w:tcPr>
          <w:p w14:paraId="3D78B1C7"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35 </w:t>
            </w:r>
          </w:p>
        </w:tc>
      </w:tr>
      <w:tr w:rsidR="00A23F7A" w:rsidRPr="00DD41FC" w14:paraId="61C28B8D" w14:textId="77777777" w:rsidTr="00B5765E">
        <w:trPr>
          <w:trHeight w:val="180"/>
        </w:trPr>
        <w:tc>
          <w:tcPr>
            <w:tcW w:w="4900" w:type="dxa"/>
            <w:tcBorders>
              <w:top w:val="nil"/>
              <w:left w:val="nil"/>
              <w:bottom w:val="nil"/>
              <w:right w:val="nil"/>
            </w:tcBorders>
            <w:shd w:val="clear" w:color="auto" w:fill="auto"/>
            <w:noWrap/>
            <w:vAlign w:val="bottom"/>
            <w:hideMark/>
          </w:tcPr>
          <w:p w14:paraId="3D031998" w14:textId="5BEFC473"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Effektivare kontroller av yrkestrafik på väg</w:t>
            </w:r>
            <w:r w:rsidR="00D1655D">
              <w:rPr>
                <w:rFonts w:ascii="Arial" w:eastAsia="Times New Roman" w:hAnsi="Arial" w:cs="Arial"/>
                <w:sz w:val="14"/>
                <w:szCs w:val="14"/>
                <w:lang w:eastAsia="sv-SE"/>
              </w:rPr>
              <w:t xml:space="preserve"> </w:t>
            </w:r>
            <w:r w:rsidRPr="00DD41FC">
              <w:rPr>
                <w:rFonts w:ascii="Arial" w:eastAsia="Times New Roman" w:hAnsi="Arial" w:cs="Arial"/>
                <w:sz w:val="14"/>
                <w:szCs w:val="14"/>
                <w:lang w:eastAsia="sv-SE"/>
              </w:rPr>
              <w:t>(I 2019:04)</w:t>
            </w:r>
          </w:p>
        </w:tc>
        <w:tc>
          <w:tcPr>
            <w:tcW w:w="1120" w:type="dxa"/>
            <w:tcBorders>
              <w:top w:val="nil"/>
              <w:left w:val="nil"/>
              <w:bottom w:val="nil"/>
              <w:right w:val="nil"/>
            </w:tcBorders>
            <w:shd w:val="clear" w:color="auto" w:fill="auto"/>
            <w:noWrap/>
            <w:vAlign w:val="bottom"/>
            <w:hideMark/>
          </w:tcPr>
          <w:p w14:paraId="3AF9A1FA"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840" w:type="dxa"/>
            <w:tcBorders>
              <w:top w:val="nil"/>
              <w:left w:val="nil"/>
              <w:bottom w:val="nil"/>
              <w:right w:val="nil"/>
            </w:tcBorders>
            <w:shd w:val="clear" w:color="auto" w:fill="auto"/>
            <w:noWrap/>
            <w:vAlign w:val="bottom"/>
            <w:hideMark/>
          </w:tcPr>
          <w:p w14:paraId="15C7D1C9"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3 </w:t>
            </w:r>
          </w:p>
        </w:tc>
        <w:tc>
          <w:tcPr>
            <w:tcW w:w="1100" w:type="dxa"/>
            <w:tcBorders>
              <w:top w:val="nil"/>
              <w:left w:val="nil"/>
              <w:bottom w:val="nil"/>
              <w:right w:val="nil"/>
            </w:tcBorders>
            <w:shd w:val="clear" w:color="auto" w:fill="auto"/>
            <w:noWrap/>
            <w:vAlign w:val="bottom"/>
            <w:hideMark/>
          </w:tcPr>
          <w:p w14:paraId="2DC7B6F4"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6 </w:t>
            </w:r>
          </w:p>
        </w:tc>
      </w:tr>
      <w:tr w:rsidR="00A23F7A" w:rsidRPr="00DD41FC" w14:paraId="2E362DD3" w14:textId="77777777" w:rsidTr="00B5765E">
        <w:trPr>
          <w:trHeight w:val="180"/>
        </w:trPr>
        <w:tc>
          <w:tcPr>
            <w:tcW w:w="4900" w:type="dxa"/>
            <w:tcBorders>
              <w:top w:val="nil"/>
              <w:left w:val="nil"/>
              <w:bottom w:val="nil"/>
              <w:right w:val="nil"/>
            </w:tcBorders>
            <w:shd w:val="clear" w:color="auto" w:fill="auto"/>
            <w:noWrap/>
            <w:vAlign w:val="bottom"/>
            <w:hideMark/>
          </w:tcPr>
          <w:p w14:paraId="7F70830D" w14:textId="387827E5"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Säker och kostnadseffektiv </w:t>
            </w:r>
            <w:proofErr w:type="spellStart"/>
            <w:r w:rsidRPr="00DD41FC">
              <w:rPr>
                <w:rFonts w:ascii="Arial" w:eastAsia="Times New Roman" w:hAnsi="Arial" w:cs="Arial"/>
                <w:sz w:val="14"/>
                <w:szCs w:val="14"/>
                <w:lang w:eastAsia="sv-SE"/>
              </w:rPr>
              <w:t>it-drift</w:t>
            </w:r>
            <w:proofErr w:type="spellEnd"/>
            <w:r w:rsidRPr="00DD41FC">
              <w:rPr>
                <w:rFonts w:ascii="Arial" w:eastAsia="Times New Roman" w:hAnsi="Arial" w:cs="Arial"/>
                <w:sz w:val="14"/>
                <w:szCs w:val="14"/>
                <w:lang w:eastAsia="sv-SE"/>
              </w:rPr>
              <w:t xml:space="preserve"> för den offentliga förvaltningen</w:t>
            </w:r>
            <w:r w:rsidR="00FF471A">
              <w:rPr>
                <w:rFonts w:ascii="Arial" w:eastAsia="Times New Roman" w:hAnsi="Arial" w:cs="Arial"/>
                <w:sz w:val="14"/>
                <w:szCs w:val="14"/>
                <w:lang w:eastAsia="sv-SE"/>
              </w:rPr>
              <w:t xml:space="preserve"> </w:t>
            </w:r>
            <w:r w:rsidRPr="00DD41FC">
              <w:rPr>
                <w:rFonts w:ascii="Arial" w:eastAsia="Times New Roman" w:hAnsi="Arial" w:cs="Arial"/>
                <w:sz w:val="14"/>
                <w:szCs w:val="14"/>
                <w:lang w:eastAsia="sv-SE"/>
              </w:rPr>
              <w:t>(I 2019:03 )</w:t>
            </w:r>
          </w:p>
        </w:tc>
        <w:tc>
          <w:tcPr>
            <w:tcW w:w="1120" w:type="dxa"/>
            <w:tcBorders>
              <w:top w:val="nil"/>
              <w:left w:val="nil"/>
              <w:bottom w:val="nil"/>
              <w:right w:val="nil"/>
            </w:tcBorders>
            <w:shd w:val="clear" w:color="auto" w:fill="auto"/>
            <w:noWrap/>
            <w:vAlign w:val="bottom"/>
            <w:hideMark/>
          </w:tcPr>
          <w:p w14:paraId="1A6079F8"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840" w:type="dxa"/>
            <w:tcBorders>
              <w:top w:val="nil"/>
              <w:left w:val="nil"/>
              <w:bottom w:val="nil"/>
              <w:right w:val="nil"/>
            </w:tcBorders>
            <w:shd w:val="clear" w:color="auto" w:fill="auto"/>
            <w:noWrap/>
            <w:vAlign w:val="bottom"/>
            <w:hideMark/>
          </w:tcPr>
          <w:p w14:paraId="0233D678"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78 </w:t>
            </w:r>
          </w:p>
        </w:tc>
        <w:tc>
          <w:tcPr>
            <w:tcW w:w="1100" w:type="dxa"/>
            <w:tcBorders>
              <w:top w:val="nil"/>
              <w:left w:val="nil"/>
              <w:bottom w:val="nil"/>
              <w:right w:val="nil"/>
            </w:tcBorders>
            <w:shd w:val="clear" w:color="auto" w:fill="auto"/>
            <w:noWrap/>
            <w:vAlign w:val="bottom"/>
            <w:hideMark/>
          </w:tcPr>
          <w:p w14:paraId="19B775FD"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16 </w:t>
            </w:r>
          </w:p>
        </w:tc>
      </w:tr>
      <w:tr w:rsidR="00A23F7A" w:rsidRPr="00DD41FC" w14:paraId="3FCC9B51" w14:textId="77777777" w:rsidTr="00B5765E">
        <w:trPr>
          <w:trHeight w:val="180"/>
        </w:trPr>
        <w:tc>
          <w:tcPr>
            <w:tcW w:w="4900" w:type="dxa"/>
            <w:tcBorders>
              <w:top w:val="nil"/>
              <w:left w:val="nil"/>
              <w:bottom w:val="nil"/>
              <w:right w:val="nil"/>
            </w:tcBorders>
            <w:shd w:val="clear" w:color="auto" w:fill="auto"/>
            <w:noWrap/>
            <w:vAlign w:val="bottom"/>
            <w:hideMark/>
          </w:tcPr>
          <w:p w14:paraId="6F88C9FF" w14:textId="77777777" w:rsidR="00A23F7A" w:rsidRPr="00DD41FC" w:rsidRDefault="00A23F7A" w:rsidP="00B5765E">
            <w:pPr>
              <w:jc w:val="right"/>
              <w:rPr>
                <w:rFonts w:ascii="Arial" w:eastAsia="Times New Roman" w:hAnsi="Arial" w:cs="Arial"/>
                <w:sz w:val="14"/>
                <w:szCs w:val="14"/>
                <w:lang w:eastAsia="sv-SE"/>
              </w:rPr>
            </w:pPr>
          </w:p>
        </w:tc>
        <w:tc>
          <w:tcPr>
            <w:tcW w:w="1120" w:type="dxa"/>
            <w:tcBorders>
              <w:top w:val="nil"/>
              <w:left w:val="nil"/>
              <w:bottom w:val="nil"/>
              <w:right w:val="nil"/>
            </w:tcBorders>
            <w:shd w:val="clear" w:color="auto" w:fill="auto"/>
            <w:noWrap/>
            <w:vAlign w:val="bottom"/>
            <w:hideMark/>
          </w:tcPr>
          <w:p w14:paraId="6DBA2D60" w14:textId="77777777" w:rsidR="00A23F7A" w:rsidRPr="00DD41FC" w:rsidRDefault="00A23F7A" w:rsidP="00B5765E">
            <w:pPr>
              <w:rPr>
                <w:rFonts w:eastAsia="Times New Roman" w:cs="Times New Roman"/>
                <w:lang w:eastAsia="sv-SE"/>
              </w:rPr>
            </w:pPr>
          </w:p>
        </w:tc>
        <w:tc>
          <w:tcPr>
            <w:tcW w:w="840" w:type="dxa"/>
            <w:tcBorders>
              <w:top w:val="nil"/>
              <w:left w:val="nil"/>
              <w:bottom w:val="nil"/>
              <w:right w:val="nil"/>
            </w:tcBorders>
            <w:shd w:val="clear" w:color="auto" w:fill="auto"/>
            <w:noWrap/>
            <w:vAlign w:val="bottom"/>
            <w:hideMark/>
          </w:tcPr>
          <w:p w14:paraId="1A6BB1E4" w14:textId="77777777" w:rsidR="00A23F7A" w:rsidRPr="00DD41FC" w:rsidRDefault="00A23F7A" w:rsidP="00B5765E">
            <w:pPr>
              <w:rPr>
                <w:rFonts w:eastAsia="Times New Roman" w:cs="Times New Roman"/>
                <w:lang w:eastAsia="sv-SE"/>
              </w:rPr>
            </w:pPr>
          </w:p>
        </w:tc>
        <w:tc>
          <w:tcPr>
            <w:tcW w:w="1100" w:type="dxa"/>
            <w:tcBorders>
              <w:top w:val="nil"/>
              <w:left w:val="nil"/>
              <w:bottom w:val="nil"/>
              <w:right w:val="nil"/>
            </w:tcBorders>
            <w:shd w:val="clear" w:color="auto" w:fill="auto"/>
            <w:noWrap/>
            <w:vAlign w:val="bottom"/>
            <w:hideMark/>
          </w:tcPr>
          <w:p w14:paraId="30942E9A" w14:textId="77777777" w:rsidR="00A23F7A" w:rsidRPr="00DD41FC" w:rsidRDefault="00A23F7A" w:rsidP="00B5765E">
            <w:pPr>
              <w:rPr>
                <w:rFonts w:eastAsia="Times New Roman" w:cs="Times New Roman"/>
                <w:lang w:eastAsia="sv-SE"/>
              </w:rPr>
            </w:pPr>
          </w:p>
        </w:tc>
      </w:tr>
      <w:tr w:rsidR="00A23F7A" w:rsidRPr="00DD41FC" w14:paraId="1C94899B" w14:textId="77777777" w:rsidTr="00B5765E">
        <w:trPr>
          <w:trHeight w:val="180"/>
        </w:trPr>
        <w:tc>
          <w:tcPr>
            <w:tcW w:w="4900" w:type="dxa"/>
            <w:tcBorders>
              <w:top w:val="nil"/>
              <w:left w:val="nil"/>
              <w:bottom w:val="nil"/>
              <w:right w:val="nil"/>
            </w:tcBorders>
            <w:shd w:val="clear" w:color="auto" w:fill="auto"/>
            <w:noWrap/>
            <w:vAlign w:val="bottom"/>
            <w:hideMark/>
          </w:tcPr>
          <w:p w14:paraId="276F564F" w14:textId="77777777" w:rsidR="00A23F7A" w:rsidRPr="00DD41FC" w:rsidRDefault="00A23F7A" w:rsidP="00B5765E">
            <w:pPr>
              <w:rPr>
                <w:rFonts w:eastAsia="Times New Roman" w:cs="Times New Roman"/>
                <w:lang w:eastAsia="sv-SE"/>
              </w:rPr>
            </w:pPr>
          </w:p>
        </w:tc>
        <w:tc>
          <w:tcPr>
            <w:tcW w:w="1120" w:type="dxa"/>
            <w:tcBorders>
              <w:top w:val="nil"/>
              <w:left w:val="nil"/>
              <w:bottom w:val="nil"/>
              <w:right w:val="nil"/>
            </w:tcBorders>
            <w:shd w:val="clear" w:color="auto" w:fill="auto"/>
            <w:noWrap/>
            <w:vAlign w:val="bottom"/>
            <w:hideMark/>
          </w:tcPr>
          <w:p w14:paraId="754ECD0B" w14:textId="77777777" w:rsidR="00A23F7A" w:rsidRPr="00DD41FC" w:rsidRDefault="00A23F7A" w:rsidP="00B5765E">
            <w:pPr>
              <w:rPr>
                <w:rFonts w:eastAsia="Times New Roman" w:cs="Times New Roman"/>
                <w:lang w:eastAsia="sv-SE"/>
              </w:rPr>
            </w:pPr>
          </w:p>
        </w:tc>
        <w:tc>
          <w:tcPr>
            <w:tcW w:w="840" w:type="dxa"/>
            <w:tcBorders>
              <w:top w:val="nil"/>
              <w:left w:val="nil"/>
              <w:bottom w:val="nil"/>
              <w:right w:val="nil"/>
            </w:tcBorders>
            <w:shd w:val="clear" w:color="auto" w:fill="auto"/>
            <w:noWrap/>
            <w:vAlign w:val="bottom"/>
            <w:hideMark/>
          </w:tcPr>
          <w:p w14:paraId="6B1D0F9C"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w:t>
            </w:r>
          </w:p>
        </w:tc>
        <w:tc>
          <w:tcPr>
            <w:tcW w:w="1100" w:type="dxa"/>
            <w:tcBorders>
              <w:top w:val="nil"/>
              <w:left w:val="nil"/>
              <w:bottom w:val="nil"/>
              <w:right w:val="nil"/>
            </w:tcBorders>
            <w:shd w:val="clear" w:color="auto" w:fill="auto"/>
            <w:noWrap/>
            <w:vAlign w:val="bottom"/>
            <w:hideMark/>
          </w:tcPr>
          <w:p w14:paraId="54ECD42C"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w:t>
            </w:r>
          </w:p>
        </w:tc>
      </w:tr>
      <w:tr w:rsidR="00A23F7A" w:rsidRPr="00DD41FC" w14:paraId="2B32FCA5" w14:textId="77777777" w:rsidTr="00B5765E">
        <w:trPr>
          <w:trHeight w:val="180"/>
        </w:trPr>
        <w:tc>
          <w:tcPr>
            <w:tcW w:w="4900" w:type="dxa"/>
            <w:tcBorders>
              <w:top w:val="nil"/>
              <w:left w:val="nil"/>
              <w:bottom w:val="nil"/>
              <w:right w:val="nil"/>
            </w:tcBorders>
            <w:shd w:val="clear" w:color="auto" w:fill="auto"/>
            <w:noWrap/>
            <w:vAlign w:val="bottom"/>
            <w:hideMark/>
          </w:tcPr>
          <w:p w14:paraId="096FCF30"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Summa</w:t>
            </w:r>
          </w:p>
        </w:tc>
        <w:tc>
          <w:tcPr>
            <w:tcW w:w="1120" w:type="dxa"/>
            <w:tcBorders>
              <w:top w:val="nil"/>
              <w:left w:val="nil"/>
              <w:bottom w:val="nil"/>
              <w:right w:val="nil"/>
            </w:tcBorders>
            <w:shd w:val="clear" w:color="auto" w:fill="auto"/>
            <w:noWrap/>
            <w:vAlign w:val="bottom"/>
            <w:hideMark/>
          </w:tcPr>
          <w:p w14:paraId="216C09AE"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4 491 </w:t>
            </w:r>
          </w:p>
        </w:tc>
        <w:tc>
          <w:tcPr>
            <w:tcW w:w="840" w:type="dxa"/>
            <w:tcBorders>
              <w:top w:val="nil"/>
              <w:left w:val="nil"/>
              <w:bottom w:val="nil"/>
              <w:right w:val="nil"/>
            </w:tcBorders>
            <w:shd w:val="clear" w:color="auto" w:fill="auto"/>
            <w:noWrap/>
            <w:vAlign w:val="bottom"/>
            <w:hideMark/>
          </w:tcPr>
          <w:p w14:paraId="48BC1640"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5 266 </w:t>
            </w:r>
          </w:p>
        </w:tc>
        <w:tc>
          <w:tcPr>
            <w:tcW w:w="1100" w:type="dxa"/>
            <w:tcBorders>
              <w:top w:val="nil"/>
              <w:left w:val="nil"/>
              <w:bottom w:val="nil"/>
              <w:right w:val="nil"/>
            </w:tcBorders>
            <w:shd w:val="clear" w:color="auto" w:fill="auto"/>
            <w:noWrap/>
            <w:vAlign w:val="bottom"/>
            <w:hideMark/>
          </w:tcPr>
          <w:p w14:paraId="72AE7E5F"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588 </w:t>
            </w:r>
          </w:p>
        </w:tc>
      </w:tr>
      <w:tr w:rsidR="00A23F7A" w:rsidRPr="00DD41FC" w14:paraId="45DC5FBD" w14:textId="77777777" w:rsidTr="00B5765E">
        <w:trPr>
          <w:trHeight w:val="180"/>
        </w:trPr>
        <w:tc>
          <w:tcPr>
            <w:tcW w:w="4900" w:type="dxa"/>
            <w:tcBorders>
              <w:top w:val="nil"/>
              <w:left w:val="nil"/>
              <w:bottom w:val="nil"/>
              <w:right w:val="nil"/>
            </w:tcBorders>
            <w:shd w:val="clear" w:color="auto" w:fill="auto"/>
            <w:noWrap/>
            <w:vAlign w:val="bottom"/>
            <w:hideMark/>
          </w:tcPr>
          <w:p w14:paraId="5E1322C7" w14:textId="77777777" w:rsidR="00A23F7A" w:rsidRPr="00DD41FC" w:rsidRDefault="00A23F7A" w:rsidP="00B5765E">
            <w:pPr>
              <w:jc w:val="right"/>
              <w:rPr>
                <w:rFonts w:ascii="Arial" w:eastAsia="Times New Roman" w:hAnsi="Arial" w:cs="Arial"/>
                <w:b/>
                <w:bCs/>
                <w:sz w:val="14"/>
                <w:szCs w:val="14"/>
                <w:lang w:eastAsia="sv-SE"/>
              </w:rPr>
            </w:pPr>
          </w:p>
        </w:tc>
        <w:tc>
          <w:tcPr>
            <w:tcW w:w="1120" w:type="dxa"/>
            <w:tcBorders>
              <w:top w:val="nil"/>
              <w:left w:val="nil"/>
              <w:bottom w:val="nil"/>
              <w:right w:val="nil"/>
            </w:tcBorders>
            <w:shd w:val="clear" w:color="auto" w:fill="auto"/>
            <w:noWrap/>
            <w:vAlign w:val="bottom"/>
            <w:hideMark/>
          </w:tcPr>
          <w:p w14:paraId="1F2A0828" w14:textId="77777777" w:rsidR="00A23F7A" w:rsidRPr="00DD41FC" w:rsidRDefault="00A23F7A" w:rsidP="00B5765E">
            <w:pPr>
              <w:jc w:val="right"/>
              <w:rPr>
                <w:rFonts w:eastAsia="Times New Roman" w:cs="Times New Roman"/>
                <w:lang w:eastAsia="sv-SE"/>
              </w:rPr>
            </w:pPr>
          </w:p>
        </w:tc>
        <w:tc>
          <w:tcPr>
            <w:tcW w:w="840" w:type="dxa"/>
            <w:tcBorders>
              <w:top w:val="nil"/>
              <w:left w:val="nil"/>
              <w:bottom w:val="nil"/>
              <w:right w:val="nil"/>
            </w:tcBorders>
            <w:shd w:val="clear" w:color="auto" w:fill="auto"/>
            <w:noWrap/>
            <w:vAlign w:val="bottom"/>
            <w:hideMark/>
          </w:tcPr>
          <w:p w14:paraId="2A87B489" w14:textId="77777777" w:rsidR="00A23F7A" w:rsidRPr="00DD41FC" w:rsidRDefault="00A23F7A" w:rsidP="00B5765E">
            <w:pPr>
              <w:rPr>
                <w:rFonts w:eastAsia="Times New Roman" w:cs="Times New Roman"/>
                <w:lang w:eastAsia="sv-SE"/>
              </w:rPr>
            </w:pPr>
          </w:p>
        </w:tc>
        <w:tc>
          <w:tcPr>
            <w:tcW w:w="1100" w:type="dxa"/>
            <w:tcBorders>
              <w:top w:val="nil"/>
              <w:left w:val="nil"/>
              <w:bottom w:val="nil"/>
              <w:right w:val="nil"/>
            </w:tcBorders>
            <w:shd w:val="clear" w:color="auto" w:fill="auto"/>
            <w:noWrap/>
            <w:vAlign w:val="bottom"/>
            <w:hideMark/>
          </w:tcPr>
          <w:p w14:paraId="3325A29E" w14:textId="77777777" w:rsidR="00A23F7A" w:rsidRPr="00DD41FC" w:rsidRDefault="00A23F7A" w:rsidP="00B5765E">
            <w:pPr>
              <w:rPr>
                <w:rFonts w:eastAsia="Times New Roman" w:cs="Times New Roman"/>
                <w:lang w:eastAsia="sv-SE"/>
              </w:rPr>
            </w:pPr>
          </w:p>
        </w:tc>
      </w:tr>
      <w:tr w:rsidR="00A23F7A" w:rsidRPr="00DD41FC" w14:paraId="4E438C59" w14:textId="77777777" w:rsidTr="00B5765E">
        <w:trPr>
          <w:trHeight w:val="180"/>
        </w:trPr>
        <w:tc>
          <w:tcPr>
            <w:tcW w:w="4900" w:type="dxa"/>
            <w:tcBorders>
              <w:top w:val="nil"/>
              <w:left w:val="nil"/>
              <w:bottom w:val="nil"/>
              <w:right w:val="nil"/>
            </w:tcBorders>
            <w:shd w:val="clear" w:color="auto" w:fill="auto"/>
            <w:noWrap/>
            <w:vAlign w:val="bottom"/>
            <w:hideMark/>
          </w:tcPr>
          <w:p w14:paraId="3251B56B" w14:textId="77777777" w:rsidR="00A23F7A" w:rsidRPr="00DD41FC" w:rsidRDefault="00A23F7A" w:rsidP="00B5765E">
            <w:pPr>
              <w:rPr>
                <w:rFonts w:eastAsia="Times New Roman" w:cs="Times New Roman"/>
                <w:lang w:eastAsia="sv-SE"/>
              </w:rPr>
            </w:pPr>
          </w:p>
        </w:tc>
        <w:tc>
          <w:tcPr>
            <w:tcW w:w="1120" w:type="dxa"/>
            <w:tcBorders>
              <w:top w:val="nil"/>
              <w:left w:val="nil"/>
              <w:bottom w:val="nil"/>
              <w:right w:val="nil"/>
            </w:tcBorders>
            <w:shd w:val="clear" w:color="auto" w:fill="auto"/>
            <w:noWrap/>
            <w:vAlign w:val="bottom"/>
            <w:hideMark/>
          </w:tcPr>
          <w:p w14:paraId="03A9A8F6" w14:textId="77777777" w:rsidR="00A23F7A" w:rsidRPr="00DD41FC" w:rsidRDefault="00A23F7A" w:rsidP="00B5765E">
            <w:pPr>
              <w:jc w:val="right"/>
              <w:rPr>
                <w:rFonts w:eastAsia="Times New Roman" w:cs="Times New Roman"/>
                <w:lang w:eastAsia="sv-SE"/>
              </w:rPr>
            </w:pPr>
          </w:p>
        </w:tc>
        <w:tc>
          <w:tcPr>
            <w:tcW w:w="840" w:type="dxa"/>
            <w:tcBorders>
              <w:top w:val="nil"/>
              <w:left w:val="nil"/>
              <w:bottom w:val="nil"/>
              <w:right w:val="nil"/>
            </w:tcBorders>
            <w:shd w:val="clear" w:color="auto" w:fill="auto"/>
            <w:noWrap/>
            <w:vAlign w:val="bottom"/>
            <w:hideMark/>
          </w:tcPr>
          <w:p w14:paraId="1EC385BD" w14:textId="77777777" w:rsidR="00A23F7A" w:rsidRPr="00DD41FC" w:rsidRDefault="00A23F7A" w:rsidP="00B5765E">
            <w:pPr>
              <w:rPr>
                <w:rFonts w:eastAsia="Times New Roman" w:cs="Times New Roman"/>
                <w:lang w:eastAsia="sv-SE"/>
              </w:rPr>
            </w:pPr>
          </w:p>
        </w:tc>
        <w:tc>
          <w:tcPr>
            <w:tcW w:w="1100" w:type="dxa"/>
            <w:tcBorders>
              <w:top w:val="nil"/>
              <w:left w:val="nil"/>
              <w:bottom w:val="nil"/>
              <w:right w:val="nil"/>
            </w:tcBorders>
            <w:shd w:val="clear" w:color="auto" w:fill="auto"/>
            <w:noWrap/>
            <w:vAlign w:val="bottom"/>
            <w:hideMark/>
          </w:tcPr>
          <w:p w14:paraId="4DEE691E" w14:textId="77777777" w:rsidR="00A23F7A" w:rsidRPr="00DD41FC" w:rsidRDefault="00A23F7A" w:rsidP="00B5765E">
            <w:pPr>
              <w:rPr>
                <w:rFonts w:eastAsia="Times New Roman" w:cs="Times New Roman"/>
                <w:lang w:eastAsia="sv-SE"/>
              </w:rPr>
            </w:pPr>
          </w:p>
        </w:tc>
      </w:tr>
      <w:tr w:rsidR="00A23F7A" w:rsidRPr="00DD41FC" w14:paraId="7B891FBB" w14:textId="77777777" w:rsidTr="00B5765E">
        <w:trPr>
          <w:trHeight w:val="180"/>
        </w:trPr>
        <w:tc>
          <w:tcPr>
            <w:tcW w:w="4900" w:type="dxa"/>
            <w:tcBorders>
              <w:top w:val="nil"/>
              <w:left w:val="nil"/>
              <w:bottom w:val="single" w:sz="4" w:space="0" w:color="auto"/>
              <w:right w:val="nil"/>
            </w:tcBorders>
            <w:shd w:val="clear" w:color="auto" w:fill="auto"/>
            <w:noWrap/>
            <w:vAlign w:val="bottom"/>
            <w:hideMark/>
          </w:tcPr>
          <w:p w14:paraId="106C141E"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Summa totalt</w:t>
            </w:r>
          </w:p>
        </w:tc>
        <w:tc>
          <w:tcPr>
            <w:tcW w:w="1120" w:type="dxa"/>
            <w:tcBorders>
              <w:top w:val="nil"/>
              <w:left w:val="nil"/>
              <w:bottom w:val="single" w:sz="4" w:space="0" w:color="auto"/>
              <w:right w:val="nil"/>
            </w:tcBorders>
            <w:shd w:val="clear" w:color="auto" w:fill="auto"/>
            <w:noWrap/>
            <w:vAlign w:val="bottom"/>
            <w:hideMark/>
          </w:tcPr>
          <w:p w14:paraId="1D4C77F3"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5 034 </w:t>
            </w:r>
          </w:p>
        </w:tc>
        <w:tc>
          <w:tcPr>
            <w:tcW w:w="840" w:type="dxa"/>
            <w:tcBorders>
              <w:top w:val="nil"/>
              <w:left w:val="nil"/>
              <w:bottom w:val="single" w:sz="4" w:space="0" w:color="auto"/>
              <w:right w:val="nil"/>
            </w:tcBorders>
            <w:shd w:val="clear" w:color="auto" w:fill="auto"/>
            <w:noWrap/>
            <w:vAlign w:val="bottom"/>
            <w:hideMark/>
          </w:tcPr>
          <w:p w14:paraId="19A26FD5"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7 793 </w:t>
            </w:r>
          </w:p>
        </w:tc>
        <w:tc>
          <w:tcPr>
            <w:tcW w:w="1100" w:type="dxa"/>
            <w:tcBorders>
              <w:top w:val="nil"/>
              <w:left w:val="nil"/>
              <w:bottom w:val="single" w:sz="4" w:space="0" w:color="auto"/>
              <w:right w:val="nil"/>
            </w:tcBorders>
            <w:shd w:val="clear" w:color="auto" w:fill="auto"/>
            <w:noWrap/>
            <w:vAlign w:val="bottom"/>
            <w:hideMark/>
          </w:tcPr>
          <w:p w14:paraId="07A90DF5"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670 </w:t>
            </w:r>
          </w:p>
        </w:tc>
      </w:tr>
      <w:tr w:rsidR="00A23F7A" w:rsidRPr="00DD41FC" w14:paraId="2601108E" w14:textId="77777777" w:rsidTr="00B5765E">
        <w:trPr>
          <w:trHeight w:val="180"/>
        </w:trPr>
        <w:tc>
          <w:tcPr>
            <w:tcW w:w="4900" w:type="dxa"/>
            <w:tcBorders>
              <w:top w:val="nil"/>
              <w:left w:val="nil"/>
              <w:bottom w:val="nil"/>
              <w:right w:val="nil"/>
            </w:tcBorders>
            <w:shd w:val="clear" w:color="auto" w:fill="auto"/>
            <w:noWrap/>
            <w:vAlign w:val="bottom"/>
            <w:hideMark/>
          </w:tcPr>
          <w:p w14:paraId="56933DD2" w14:textId="77777777" w:rsidR="00A23F7A" w:rsidRPr="00DD41FC" w:rsidRDefault="00A23F7A" w:rsidP="00B5765E">
            <w:pPr>
              <w:jc w:val="right"/>
              <w:rPr>
                <w:rFonts w:ascii="Arial" w:eastAsia="Times New Roman" w:hAnsi="Arial" w:cs="Arial"/>
                <w:b/>
                <w:bCs/>
                <w:sz w:val="14"/>
                <w:szCs w:val="14"/>
                <w:lang w:eastAsia="sv-SE"/>
              </w:rPr>
            </w:pPr>
          </w:p>
        </w:tc>
        <w:tc>
          <w:tcPr>
            <w:tcW w:w="1120" w:type="dxa"/>
            <w:tcBorders>
              <w:top w:val="nil"/>
              <w:left w:val="nil"/>
              <w:bottom w:val="nil"/>
              <w:right w:val="nil"/>
            </w:tcBorders>
            <w:shd w:val="clear" w:color="auto" w:fill="auto"/>
            <w:noWrap/>
            <w:vAlign w:val="bottom"/>
            <w:hideMark/>
          </w:tcPr>
          <w:p w14:paraId="69B788EA" w14:textId="77777777" w:rsidR="00A23F7A" w:rsidRPr="00DD41FC" w:rsidRDefault="00A23F7A" w:rsidP="00B5765E">
            <w:pPr>
              <w:rPr>
                <w:rFonts w:eastAsia="Times New Roman" w:cs="Times New Roman"/>
                <w:lang w:eastAsia="sv-SE"/>
              </w:rPr>
            </w:pPr>
          </w:p>
        </w:tc>
        <w:tc>
          <w:tcPr>
            <w:tcW w:w="840" w:type="dxa"/>
            <w:tcBorders>
              <w:top w:val="nil"/>
              <w:left w:val="nil"/>
              <w:bottom w:val="nil"/>
              <w:right w:val="nil"/>
            </w:tcBorders>
            <w:shd w:val="clear" w:color="auto" w:fill="auto"/>
            <w:noWrap/>
            <w:vAlign w:val="bottom"/>
            <w:hideMark/>
          </w:tcPr>
          <w:p w14:paraId="410C5ADD" w14:textId="77777777" w:rsidR="00A23F7A" w:rsidRPr="00DD41FC" w:rsidRDefault="00A23F7A" w:rsidP="00B5765E">
            <w:pPr>
              <w:rPr>
                <w:rFonts w:eastAsia="Times New Roman" w:cs="Times New Roman"/>
                <w:lang w:eastAsia="sv-SE"/>
              </w:rPr>
            </w:pPr>
          </w:p>
        </w:tc>
        <w:tc>
          <w:tcPr>
            <w:tcW w:w="1100" w:type="dxa"/>
            <w:tcBorders>
              <w:top w:val="nil"/>
              <w:left w:val="nil"/>
              <w:bottom w:val="nil"/>
              <w:right w:val="nil"/>
            </w:tcBorders>
            <w:shd w:val="clear" w:color="auto" w:fill="auto"/>
            <w:noWrap/>
            <w:vAlign w:val="bottom"/>
            <w:hideMark/>
          </w:tcPr>
          <w:p w14:paraId="1206B2AB" w14:textId="77777777" w:rsidR="00A23F7A" w:rsidRPr="00DD41FC" w:rsidRDefault="00A23F7A" w:rsidP="00B5765E">
            <w:pPr>
              <w:rPr>
                <w:rFonts w:eastAsia="Times New Roman" w:cs="Times New Roman"/>
                <w:lang w:eastAsia="sv-SE"/>
              </w:rPr>
            </w:pPr>
          </w:p>
        </w:tc>
      </w:tr>
    </w:tbl>
    <w:p w14:paraId="11E4E78A" w14:textId="77777777" w:rsidR="00A23F7A" w:rsidRDefault="00A23F7A" w:rsidP="00B5765E"/>
    <w:p w14:paraId="15934558" w14:textId="77777777" w:rsidR="00A23F7A" w:rsidRDefault="00A23F7A">
      <w:r>
        <w:br w:type="page"/>
      </w:r>
    </w:p>
    <w:tbl>
      <w:tblPr>
        <w:tblW w:w="6220" w:type="dxa"/>
        <w:tblCellMar>
          <w:left w:w="70" w:type="dxa"/>
          <w:right w:w="70" w:type="dxa"/>
        </w:tblCellMar>
        <w:tblLook w:val="04A0" w:firstRow="1" w:lastRow="0" w:firstColumn="1" w:lastColumn="0" w:noHBand="0" w:noVBand="1"/>
      </w:tblPr>
      <w:tblGrid>
        <w:gridCol w:w="740"/>
        <w:gridCol w:w="880"/>
        <w:gridCol w:w="800"/>
        <w:gridCol w:w="920"/>
        <w:gridCol w:w="960"/>
        <w:gridCol w:w="1040"/>
        <w:gridCol w:w="880"/>
      </w:tblGrid>
      <w:tr w:rsidR="00A23F7A" w:rsidRPr="00DD41FC" w14:paraId="76882B4B" w14:textId="77777777" w:rsidTr="00B5765E">
        <w:trPr>
          <w:trHeight w:val="180"/>
        </w:trPr>
        <w:tc>
          <w:tcPr>
            <w:tcW w:w="740" w:type="dxa"/>
            <w:tcBorders>
              <w:top w:val="nil"/>
              <w:left w:val="nil"/>
              <w:bottom w:val="nil"/>
              <w:right w:val="nil"/>
            </w:tcBorders>
            <w:shd w:val="clear" w:color="auto" w:fill="auto"/>
            <w:noWrap/>
            <w:vAlign w:val="bottom"/>
            <w:hideMark/>
          </w:tcPr>
          <w:p w14:paraId="4DD7FAE3" w14:textId="77777777" w:rsidR="00A23F7A" w:rsidRPr="00DD41FC" w:rsidRDefault="00A23F7A" w:rsidP="00B5765E">
            <w:pPr>
              <w:rPr>
                <w:rFonts w:eastAsia="Times New Roman" w:cs="Times New Roman"/>
                <w:sz w:val="24"/>
                <w:szCs w:val="24"/>
                <w:lang w:eastAsia="sv-SE"/>
              </w:rPr>
            </w:pPr>
          </w:p>
        </w:tc>
        <w:tc>
          <w:tcPr>
            <w:tcW w:w="880" w:type="dxa"/>
            <w:tcBorders>
              <w:top w:val="nil"/>
              <w:left w:val="nil"/>
              <w:bottom w:val="nil"/>
              <w:right w:val="nil"/>
            </w:tcBorders>
            <w:shd w:val="clear" w:color="auto" w:fill="auto"/>
            <w:noWrap/>
            <w:vAlign w:val="bottom"/>
            <w:hideMark/>
          </w:tcPr>
          <w:p w14:paraId="71C0BFF6" w14:textId="77777777" w:rsidR="00A23F7A" w:rsidRPr="00DD41FC" w:rsidRDefault="00A23F7A" w:rsidP="00B5765E">
            <w:pPr>
              <w:rPr>
                <w:rFonts w:eastAsia="Times New Roman" w:cs="Times New Roman"/>
                <w:lang w:eastAsia="sv-SE"/>
              </w:rPr>
            </w:pPr>
          </w:p>
        </w:tc>
        <w:tc>
          <w:tcPr>
            <w:tcW w:w="800" w:type="dxa"/>
            <w:tcBorders>
              <w:top w:val="nil"/>
              <w:left w:val="nil"/>
              <w:bottom w:val="nil"/>
              <w:right w:val="nil"/>
            </w:tcBorders>
            <w:shd w:val="clear" w:color="auto" w:fill="auto"/>
            <w:noWrap/>
            <w:vAlign w:val="bottom"/>
            <w:hideMark/>
          </w:tcPr>
          <w:p w14:paraId="0A9136FB" w14:textId="77777777" w:rsidR="00A23F7A" w:rsidRPr="00DD41FC" w:rsidRDefault="00A23F7A" w:rsidP="00B5765E">
            <w:pPr>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7FF70356" w14:textId="77777777" w:rsidR="00A23F7A" w:rsidRPr="00DD41FC" w:rsidRDefault="00A23F7A" w:rsidP="00B5765E">
            <w:pPr>
              <w:rPr>
                <w:rFonts w:eastAsia="Times New Roman" w:cs="Times New Roman"/>
                <w:lang w:eastAsia="sv-SE"/>
              </w:rPr>
            </w:pPr>
          </w:p>
        </w:tc>
        <w:tc>
          <w:tcPr>
            <w:tcW w:w="960" w:type="dxa"/>
            <w:tcBorders>
              <w:top w:val="nil"/>
              <w:left w:val="nil"/>
              <w:bottom w:val="nil"/>
              <w:right w:val="nil"/>
            </w:tcBorders>
            <w:shd w:val="clear" w:color="auto" w:fill="auto"/>
            <w:noWrap/>
            <w:vAlign w:val="bottom"/>
            <w:hideMark/>
          </w:tcPr>
          <w:p w14:paraId="4247F75F" w14:textId="77777777" w:rsidR="00A23F7A" w:rsidRPr="00DD41FC" w:rsidRDefault="00A23F7A" w:rsidP="00B5765E">
            <w:pPr>
              <w:rPr>
                <w:rFonts w:eastAsia="Times New Roman" w:cs="Times New Roman"/>
                <w:lang w:eastAsia="sv-SE"/>
              </w:rPr>
            </w:pPr>
          </w:p>
        </w:tc>
        <w:tc>
          <w:tcPr>
            <w:tcW w:w="1040" w:type="dxa"/>
            <w:tcBorders>
              <w:top w:val="nil"/>
              <w:left w:val="nil"/>
              <w:bottom w:val="nil"/>
              <w:right w:val="nil"/>
            </w:tcBorders>
            <w:shd w:val="clear" w:color="auto" w:fill="auto"/>
            <w:noWrap/>
            <w:vAlign w:val="bottom"/>
            <w:hideMark/>
          </w:tcPr>
          <w:p w14:paraId="5DE9DE89" w14:textId="77777777" w:rsidR="00A23F7A" w:rsidRPr="00DD41FC" w:rsidRDefault="00A23F7A" w:rsidP="00B5765E">
            <w:pPr>
              <w:rPr>
                <w:rFonts w:eastAsia="Times New Roman" w:cs="Times New Roman"/>
                <w:lang w:eastAsia="sv-SE"/>
              </w:rPr>
            </w:pPr>
          </w:p>
        </w:tc>
        <w:tc>
          <w:tcPr>
            <w:tcW w:w="880" w:type="dxa"/>
            <w:tcBorders>
              <w:top w:val="nil"/>
              <w:left w:val="nil"/>
              <w:bottom w:val="nil"/>
              <w:right w:val="nil"/>
            </w:tcBorders>
            <w:shd w:val="clear" w:color="auto" w:fill="auto"/>
            <w:noWrap/>
            <w:vAlign w:val="bottom"/>
            <w:hideMark/>
          </w:tcPr>
          <w:p w14:paraId="700B249A" w14:textId="77777777" w:rsidR="00A23F7A" w:rsidRPr="00DD41FC" w:rsidRDefault="00A23F7A" w:rsidP="00B5765E">
            <w:pPr>
              <w:rPr>
                <w:rFonts w:eastAsia="Times New Roman" w:cs="Times New Roman"/>
                <w:lang w:eastAsia="sv-SE"/>
              </w:rPr>
            </w:pPr>
          </w:p>
        </w:tc>
      </w:tr>
      <w:tr w:rsidR="00A23F7A" w:rsidRPr="00DD41FC" w14:paraId="302714C8" w14:textId="77777777" w:rsidTr="00B5765E">
        <w:trPr>
          <w:trHeight w:val="180"/>
        </w:trPr>
        <w:tc>
          <w:tcPr>
            <w:tcW w:w="740" w:type="dxa"/>
            <w:tcBorders>
              <w:top w:val="nil"/>
              <w:left w:val="nil"/>
              <w:bottom w:val="single" w:sz="4" w:space="0" w:color="auto"/>
              <w:right w:val="nil"/>
            </w:tcBorders>
            <w:shd w:val="clear" w:color="auto" w:fill="auto"/>
            <w:noWrap/>
            <w:vAlign w:val="bottom"/>
            <w:hideMark/>
          </w:tcPr>
          <w:p w14:paraId="60F1C61E"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880" w:type="dxa"/>
            <w:tcBorders>
              <w:top w:val="nil"/>
              <w:left w:val="nil"/>
              <w:bottom w:val="single" w:sz="4" w:space="0" w:color="auto"/>
              <w:right w:val="nil"/>
            </w:tcBorders>
            <w:shd w:val="clear" w:color="auto" w:fill="auto"/>
            <w:noWrap/>
            <w:vAlign w:val="bottom"/>
            <w:hideMark/>
          </w:tcPr>
          <w:p w14:paraId="364A6010"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800" w:type="dxa"/>
            <w:tcBorders>
              <w:top w:val="nil"/>
              <w:left w:val="nil"/>
              <w:bottom w:val="single" w:sz="4" w:space="0" w:color="auto"/>
              <w:right w:val="nil"/>
            </w:tcBorders>
            <w:shd w:val="clear" w:color="auto" w:fill="auto"/>
            <w:noWrap/>
            <w:vAlign w:val="bottom"/>
            <w:hideMark/>
          </w:tcPr>
          <w:p w14:paraId="5E54269E"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920" w:type="dxa"/>
            <w:tcBorders>
              <w:top w:val="nil"/>
              <w:left w:val="nil"/>
              <w:bottom w:val="single" w:sz="4" w:space="0" w:color="auto"/>
              <w:right w:val="nil"/>
            </w:tcBorders>
            <w:shd w:val="clear" w:color="auto" w:fill="auto"/>
            <w:noWrap/>
            <w:vAlign w:val="bottom"/>
            <w:hideMark/>
          </w:tcPr>
          <w:p w14:paraId="5D5A6F50"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960" w:type="dxa"/>
            <w:tcBorders>
              <w:top w:val="nil"/>
              <w:left w:val="nil"/>
              <w:bottom w:val="single" w:sz="4" w:space="0" w:color="auto"/>
              <w:right w:val="nil"/>
            </w:tcBorders>
            <w:shd w:val="clear" w:color="auto" w:fill="auto"/>
            <w:noWrap/>
            <w:vAlign w:val="bottom"/>
            <w:hideMark/>
          </w:tcPr>
          <w:p w14:paraId="716D29D3"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1040" w:type="dxa"/>
            <w:tcBorders>
              <w:top w:val="nil"/>
              <w:left w:val="nil"/>
              <w:bottom w:val="single" w:sz="4" w:space="0" w:color="auto"/>
              <w:right w:val="nil"/>
            </w:tcBorders>
            <w:shd w:val="clear" w:color="auto" w:fill="auto"/>
            <w:noWrap/>
            <w:vAlign w:val="bottom"/>
            <w:hideMark/>
          </w:tcPr>
          <w:p w14:paraId="03EA74B9"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880" w:type="dxa"/>
            <w:tcBorders>
              <w:top w:val="nil"/>
              <w:left w:val="nil"/>
              <w:bottom w:val="single" w:sz="4" w:space="0" w:color="auto"/>
              <w:right w:val="nil"/>
            </w:tcBorders>
            <w:shd w:val="clear" w:color="auto" w:fill="auto"/>
            <w:noWrap/>
            <w:vAlign w:val="bottom"/>
            <w:hideMark/>
          </w:tcPr>
          <w:p w14:paraId="548C946E"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r>
      <w:tr w:rsidR="00A23F7A" w:rsidRPr="00DD41FC" w14:paraId="1F5BD1E6" w14:textId="77777777" w:rsidTr="00B5765E">
        <w:trPr>
          <w:trHeight w:val="180"/>
        </w:trPr>
        <w:tc>
          <w:tcPr>
            <w:tcW w:w="740" w:type="dxa"/>
            <w:tcBorders>
              <w:top w:val="nil"/>
              <w:left w:val="nil"/>
              <w:bottom w:val="single" w:sz="4" w:space="0" w:color="auto"/>
              <w:right w:val="nil"/>
            </w:tcBorders>
            <w:shd w:val="clear" w:color="auto" w:fill="auto"/>
            <w:noWrap/>
            <w:vAlign w:val="bottom"/>
            <w:hideMark/>
          </w:tcPr>
          <w:p w14:paraId="665507CF"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880" w:type="dxa"/>
            <w:tcBorders>
              <w:top w:val="nil"/>
              <w:left w:val="nil"/>
              <w:bottom w:val="single" w:sz="4" w:space="0" w:color="auto"/>
              <w:right w:val="nil"/>
            </w:tcBorders>
            <w:shd w:val="clear" w:color="auto" w:fill="auto"/>
            <w:noWrap/>
            <w:vAlign w:val="bottom"/>
            <w:hideMark/>
          </w:tcPr>
          <w:p w14:paraId="67197128"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800" w:type="dxa"/>
            <w:tcBorders>
              <w:top w:val="nil"/>
              <w:left w:val="nil"/>
              <w:bottom w:val="single" w:sz="4" w:space="0" w:color="auto"/>
              <w:right w:val="nil"/>
            </w:tcBorders>
            <w:shd w:val="clear" w:color="auto" w:fill="auto"/>
            <w:noWrap/>
            <w:vAlign w:val="bottom"/>
            <w:hideMark/>
          </w:tcPr>
          <w:p w14:paraId="5616E705"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920" w:type="dxa"/>
            <w:tcBorders>
              <w:top w:val="nil"/>
              <w:left w:val="nil"/>
              <w:bottom w:val="single" w:sz="4" w:space="0" w:color="auto"/>
              <w:right w:val="nil"/>
            </w:tcBorders>
            <w:shd w:val="clear" w:color="auto" w:fill="auto"/>
            <w:noWrap/>
            <w:vAlign w:val="bottom"/>
            <w:hideMark/>
          </w:tcPr>
          <w:p w14:paraId="47A97C57"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960" w:type="dxa"/>
            <w:tcBorders>
              <w:top w:val="nil"/>
              <w:left w:val="nil"/>
              <w:bottom w:val="single" w:sz="4" w:space="0" w:color="auto"/>
              <w:right w:val="nil"/>
            </w:tcBorders>
            <w:shd w:val="clear" w:color="auto" w:fill="auto"/>
            <w:noWrap/>
            <w:vAlign w:val="bottom"/>
            <w:hideMark/>
          </w:tcPr>
          <w:p w14:paraId="4C13E10F"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1040" w:type="dxa"/>
            <w:tcBorders>
              <w:top w:val="nil"/>
              <w:left w:val="nil"/>
              <w:bottom w:val="single" w:sz="4" w:space="0" w:color="auto"/>
              <w:right w:val="nil"/>
            </w:tcBorders>
            <w:shd w:val="clear" w:color="auto" w:fill="auto"/>
            <w:noWrap/>
            <w:vAlign w:val="bottom"/>
            <w:hideMark/>
          </w:tcPr>
          <w:p w14:paraId="31ADD2EB"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880" w:type="dxa"/>
            <w:tcBorders>
              <w:top w:val="nil"/>
              <w:left w:val="nil"/>
              <w:bottom w:val="single" w:sz="4" w:space="0" w:color="auto"/>
              <w:right w:val="nil"/>
            </w:tcBorders>
            <w:shd w:val="clear" w:color="auto" w:fill="auto"/>
            <w:noWrap/>
            <w:vAlign w:val="bottom"/>
            <w:hideMark/>
          </w:tcPr>
          <w:p w14:paraId="74814C5F"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r>
      <w:tr w:rsidR="00A23F7A" w:rsidRPr="00DD41FC" w14:paraId="6B8831CD" w14:textId="77777777" w:rsidTr="00B5765E">
        <w:trPr>
          <w:trHeight w:val="180"/>
        </w:trPr>
        <w:tc>
          <w:tcPr>
            <w:tcW w:w="740" w:type="dxa"/>
            <w:tcBorders>
              <w:top w:val="nil"/>
              <w:left w:val="nil"/>
              <w:bottom w:val="nil"/>
              <w:right w:val="nil"/>
            </w:tcBorders>
            <w:shd w:val="clear" w:color="auto" w:fill="auto"/>
            <w:noWrap/>
            <w:vAlign w:val="bottom"/>
            <w:hideMark/>
          </w:tcPr>
          <w:p w14:paraId="209021EC" w14:textId="77777777" w:rsidR="00A23F7A" w:rsidRPr="00DD41FC" w:rsidRDefault="00A23F7A" w:rsidP="00B5765E">
            <w:pPr>
              <w:rPr>
                <w:rFonts w:ascii="Arial" w:eastAsia="Times New Roman" w:hAnsi="Arial" w:cs="Arial"/>
                <w:sz w:val="14"/>
                <w:szCs w:val="14"/>
                <w:lang w:eastAsia="sv-SE"/>
              </w:rPr>
            </w:pPr>
          </w:p>
        </w:tc>
        <w:tc>
          <w:tcPr>
            <w:tcW w:w="880" w:type="dxa"/>
            <w:tcBorders>
              <w:top w:val="nil"/>
              <w:left w:val="nil"/>
              <w:bottom w:val="nil"/>
              <w:right w:val="nil"/>
            </w:tcBorders>
            <w:shd w:val="clear" w:color="auto" w:fill="auto"/>
            <w:noWrap/>
            <w:vAlign w:val="bottom"/>
            <w:hideMark/>
          </w:tcPr>
          <w:p w14:paraId="54722B82" w14:textId="77777777" w:rsidR="00A23F7A" w:rsidRPr="00DD41FC" w:rsidRDefault="00A23F7A" w:rsidP="00B5765E">
            <w:pPr>
              <w:rPr>
                <w:rFonts w:eastAsia="Times New Roman" w:cs="Times New Roman"/>
                <w:lang w:eastAsia="sv-SE"/>
              </w:rPr>
            </w:pPr>
          </w:p>
        </w:tc>
        <w:tc>
          <w:tcPr>
            <w:tcW w:w="800" w:type="dxa"/>
            <w:tcBorders>
              <w:top w:val="nil"/>
              <w:left w:val="nil"/>
              <w:bottom w:val="nil"/>
              <w:right w:val="nil"/>
            </w:tcBorders>
            <w:shd w:val="clear" w:color="auto" w:fill="auto"/>
            <w:noWrap/>
            <w:vAlign w:val="bottom"/>
            <w:hideMark/>
          </w:tcPr>
          <w:p w14:paraId="3AFBECB9" w14:textId="77777777" w:rsidR="00A23F7A" w:rsidRPr="00DD41FC" w:rsidRDefault="00A23F7A" w:rsidP="00B5765E">
            <w:pPr>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6DB54E85" w14:textId="77777777" w:rsidR="00A23F7A" w:rsidRPr="00DD41FC" w:rsidRDefault="00A23F7A" w:rsidP="00B5765E">
            <w:pPr>
              <w:rPr>
                <w:rFonts w:eastAsia="Times New Roman" w:cs="Times New Roman"/>
                <w:lang w:eastAsia="sv-SE"/>
              </w:rPr>
            </w:pPr>
          </w:p>
        </w:tc>
        <w:tc>
          <w:tcPr>
            <w:tcW w:w="960" w:type="dxa"/>
            <w:tcBorders>
              <w:top w:val="nil"/>
              <w:left w:val="nil"/>
              <w:bottom w:val="nil"/>
              <w:right w:val="nil"/>
            </w:tcBorders>
            <w:shd w:val="clear" w:color="auto" w:fill="auto"/>
            <w:noWrap/>
            <w:vAlign w:val="bottom"/>
            <w:hideMark/>
          </w:tcPr>
          <w:p w14:paraId="5F9231EF" w14:textId="77777777" w:rsidR="00A23F7A" w:rsidRPr="00DD41FC" w:rsidRDefault="00A23F7A" w:rsidP="00B5765E">
            <w:pPr>
              <w:rPr>
                <w:rFonts w:eastAsia="Times New Roman" w:cs="Times New Roman"/>
                <w:lang w:eastAsia="sv-SE"/>
              </w:rPr>
            </w:pPr>
          </w:p>
        </w:tc>
        <w:tc>
          <w:tcPr>
            <w:tcW w:w="1040" w:type="dxa"/>
            <w:tcBorders>
              <w:top w:val="nil"/>
              <w:left w:val="nil"/>
              <w:bottom w:val="nil"/>
              <w:right w:val="nil"/>
            </w:tcBorders>
            <w:shd w:val="clear" w:color="auto" w:fill="auto"/>
            <w:noWrap/>
            <w:vAlign w:val="bottom"/>
            <w:hideMark/>
          </w:tcPr>
          <w:p w14:paraId="06929424" w14:textId="77777777" w:rsidR="00A23F7A" w:rsidRPr="00DD41FC" w:rsidRDefault="00A23F7A" w:rsidP="00B5765E">
            <w:pPr>
              <w:rPr>
                <w:rFonts w:eastAsia="Times New Roman" w:cs="Times New Roman"/>
                <w:lang w:eastAsia="sv-SE"/>
              </w:rPr>
            </w:pPr>
          </w:p>
        </w:tc>
        <w:tc>
          <w:tcPr>
            <w:tcW w:w="880" w:type="dxa"/>
            <w:tcBorders>
              <w:top w:val="nil"/>
              <w:left w:val="nil"/>
              <w:bottom w:val="nil"/>
              <w:right w:val="nil"/>
            </w:tcBorders>
            <w:shd w:val="clear" w:color="auto" w:fill="auto"/>
            <w:noWrap/>
            <w:vAlign w:val="bottom"/>
            <w:hideMark/>
          </w:tcPr>
          <w:p w14:paraId="4049D549" w14:textId="77777777" w:rsidR="00A23F7A" w:rsidRPr="00DD41FC" w:rsidRDefault="00A23F7A" w:rsidP="00B5765E">
            <w:pPr>
              <w:rPr>
                <w:rFonts w:eastAsia="Times New Roman" w:cs="Times New Roman"/>
                <w:lang w:eastAsia="sv-SE"/>
              </w:rPr>
            </w:pPr>
          </w:p>
        </w:tc>
      </w:tr>
      <w:tr w:rsidR="00A23F7A" w:rsidRPr="00DD41FC" w14:paraId="6A02DAD6" w14:textId="77777777" w:rsidTr="00B5765E">
        <w:trPr>
          <w:trHeight w:val="180"/>
        </w:trPr>
        <w:tc>
          <w:tcPr>
            <w:tcW w:w="740" w:type="dxa"/>
            <w:tcBorders>
              <w:top w:val="nil"/>
              <w:left w:val="nil"/>
              <w:bottom w:val="nil"/>
              <w:right w:val="nil"/>
            </w:tcBorders>
            <w:shd w:val="clear" w:color="auto" w:fill="auto"/>
            <w:noWrap/>
            <w:vAlign w:val="bottom"/>
            <w:hideMark/>
          </w:tcPr>
          <w:p w14:paraId="62EB6EF8" w14:textId="77777777" w:rsidR="00A23F7A" w:rsidRPr="00DD41FC" w:rsidRDefault="00A23F7A" w:rsidP="00B5765E">
            <w:pPr>
              <w:rPr>
                <w:rFonts w:eastAsia="Times New Roman" w:cs="Times New Roman"/>
                <w:lang w:eastAsia="sv-SE"/>
              </w:rPr>
            </w:pPr>
          </w:p>
        </w:tc>
        <w:tc>
          <w:tcPr>
            <w:tcW w:w="880" w:type="dxa"/>
            <w:tcBorders>
              <w:top w:val="nil"/>
              <w:left w:val="nil"/>
              <w:bottom w:val="nil"/>
              <w:right w:val="nil"/>
            </w:tcBorders>
            <w:shd w:val="clear" w:color="auto" w:fill="auto"/>
            <w:noWrap/>
            <w:vAlign w:val="bottom"/>
            <w:hideMark/>
          </w:tcPr>
          <w:p w14:paraId="7D0D16B4" w14:textId="77777777" w:rsidR="00A23F7A" w:rsidRPr="00DD41FC" w:rsidRDefault="00A23F7A" w:rsidP="00B5765E">
            <w:pPr>
              <w:rPr>
                <w:rFonts w:eastAsia="Times New Roman" w:cs="Times New Roman"/>
                <w:lang w:eastAsia="sv-SE"/>
              </w:rPr>
            </w:pPr>
          </w:p>
        </w:tc>
        <w:tc>
          <w:tcPr>
            <w:tcW w:w="800" w:type="dxa"/>
            <w:tcBorders>
              <w:top w:val="nil"/>
              <w:left w:val="nil"/>
              <w:bottom w:val="nil"/>
              <w:right w:val="nil"/>
            </w:tcBorders>
            <w:shd w:val="clear" w:color="auto" w:fill="auto"/>
            <w:noWrap/>
            <w:vAlign w:val="bottom"/>
            <w:hideMark/>
          </w:tcPr>
          <w:p w14:paraId="7A2CE5D5" w14:textId="77777777" w:rsidR="00A23F7A" w:rsidRPr="00DD41FC" w:rsidRDefault="00A23F7A" w:rsidP="00B5765E">
            <w:pPr>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277A12B1" w14:textId="77777777" w:rsidR="00A23F7A" w:rsidRPr="00DD41FC" w:rsidRDefault="00A23F7A" w:rsidP="00B5765E">
            <w:pPr>
              <w:rPr>
                <w:rFonts w:eastAsia="Times New Roman" w:cs="Times New Roman"/>
                <w:lang w:eastAsia="sv-SE"/>
              </w:rPr>
            </w:pPr>
          </w:p>
        </w:tc>
        <w:tc>
          <w:tcPr>
            <w:tcW w:w="960" w:type="dxa"/>
            <w:tcBorders>
              <w:top w:val="nil"/>
              <w:left w:val="nil"/>
              <w:bottom w:val="nil"/>
              <w:right w:val="nil"/>
            </w:tcBorders>
            <w:shd w:val="clear" w:color="auto" w:fill="auto"/>
            <w:noWrap/>
            <w:vAlign w:val="bottom"/>
            <w:hideMark/>
          </w:tcPr>
          <w:p w14:paraId="112BE2F3" w14:textId="77777777" w:rsidR="00A23F7A" w:rsidRPr="00DD41FC" w:rsidRDefault="00A23F7A" w:rsidP="00B5765E">
            <w:pPr>
              <w:rPr>
                <w:rFonts w:eastAsia="Times New Roman" w:cs="Times New Roman"/>
                <w:lang w:eastAsia="sv-SE"/>
              </w:rPr>
            </w:pPr>
          </w:p>
        </w:tc>
        <w:tc>
          <w:tcPr>
            <w:tcW w:w="1040" w:type="dxa"/>
            <w:tcBorders>
              <w:top w:val="nil"/>
              <w:left w:val="nil"/>
              <w:bottom w:val="nil"/>
              <w:right w:val="nil"/>
            </w:tcBorders>
            <w:shd w:val="clear" w:color="auto" w:fill="auto"/>
            <w:noWrap/>
            <w:vAlign w:val="bottom"/>
            <w:hideMark/>
          </w:tcPr>
          <w:p w14:paraId="5BAE452A" w14:textId="77777777" w:rsidR="00A23F7A" w:rsidRPr="00DD41FC" w:rsidRDefault="00A23F7A" w:rsidP="00B5765E">
            <w:pPr>
              <w:rPr>
                <w:rFonts w:eastAsia="Times New Roman" w:cs="Times New Roman"/>
                <w:lang w:eastAsia="sv-SE"/>
              </w:rPr>
            </w:pPr>
          </w:p>
        </w:tc>
        <w:tc>
          <w:tcPr>
            <w:tcW w:w="880" w:type="dxa"/>
            <w:tcBorders>
              <w:top w:val="nil"/>
              <w:left w:val="nil"/>
              <w:bottom w:val="nil"/>
              <w:right w:val="nil"/>
            </w:tcBorders>
            <w:shd w:val="clear" w:color="auto" w:fill="auto"/>
            <w:noWrap/>
            <w:vAlign w:val="bottom"/>
            <w:hideMark/>
          </w:tcPr>
          <w:p w14:paraId="47A041A3" w14:textId="77777777" w:rsidR="00A23F7A" w:rsidRPr="00DD41FC" w:rsidRDefault="00A23F7A" w:rsidP="00B5765E">
            <w:pPr>
              <w:rPr>
                <w:rFonts w:eastAsia="Times New Roman" w:cs="Times New Roman"/>
                <w:lang w:eastAsia="sv-SE"/>
              </w:rPr>
            </w:pPr>
          </w:p>
        </w:tc>
      </w:tr>
      <w:tr w:rsidR="00A23F7A" w:rsidRPr="00DD41FC" w14:paraId="3ECA01FD" w14:textId="77777777" w:rsidTr="00B5765E">
        <w:trPr>
          <w:trHeight w:val="180"/>
        </w:trPr>
        <w:tc>
          <w:tcPr>
            <w:tcW w:w="740" w:type="dxa"/>
            <w:tcBorders>
              <w:top w:val="nil"/>
              <w:left w:val="nil"/>
              <w:bottom w:val="nil"/>
              <w:right w:val="nil"/>
            </w:tcBorders>
            <w:shd w:val="clear" w:color="auto" w:fill="auto"/>
            <w:noWrap/>
            <w:vAlign w:val="bottom"/>
            <w:hideMark/>
          </w:tcPr>
          <w:p w14:paraId="0A922EAB"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Resor</w:t>
            </w:r>
          </w:p>
        </w:tc>
        <w:tc>
          <w:tcPr>
            <w:tcW w:w="880" w:type="dxa"/>
            <w:tcBorders>
              <w:top w:val="nil"/>
              <w:left w:val="nil"/>
              <w:bottom w:val="nil"/>
              <w:right w:val="nil"/>
            </w:tcBorders>
            <w:shd w:val="clear" w:color="auto" w:fill="auto"/>
            <w:noWrap/>
            <w:vAlign w:val="bottom"/>
            <w:hideMark/>
          </w:tcPr>
          <w:p w14:paraId="25151151"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Tryckning</w:t>
            </w:r>
          </w:p>
        </w:tc>
        <w:tc>
          <w:tcPr>
            <w:tcW w:w="800" w:type="dxa"/>
            <w:tcBorders>
              <w:top w:val="nil"/>
              <w:left w:val="nil"/>
              <w:bottom w:val="nil"/>
              <w:right w:val="nil"/>
            </w:tcBorders>
            <w:shd w:val="clear" w:color="auto" w:fill="auto"/>
            <w:noWrap/>
            <w:vAlign w:val="bottom"/>
            <w:hideMark/>
          </w:tcPr>
          <w:p w14:paraId="344616EF"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Konsulta-</w:t>
            </w:r>
          </w:p>
        </w:tc>
        <w:tc>
          <w:tcPr>
            <w:tcW w:w="920" w:type="dxa"/>
            <w:tcBorders>
              <w:top w:val="nil"/>
              <w:left w:val="nil"/>
              <w:bottom w:val="nil"/>
              <w:right w:val="nil"/>
            </w:tcBorders>
            <w:shd w:val="clear" w:color="auto" w:fill="auto"/>
            <w:noWrap/>
            <w:vAlign w:val="bottom"/>
            <w:hideMark/>
          </w:tcPr>
          <w:p w14:paraId="7FEAA5BD"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Övriga </w:t>
            </w:r>
          </w:p>
        </w:tc>
        <w:tc>
          <w:tcPr>
            <w:tcW w:w="960" w:type="dxa"/>
            <w:tcBorders>
              <w:top w:val="nil"/>
              <w:left w:val="nil"/>
              <w:bottom w:val="nil"/>
              <w:right w:val="nil"/>
            </w:tcBorders>
            <w:shd w:val="clear" w:color="auto" w:fill="auto"/>
            <w:noWrap/>
            <w:vAlign w:val="bottom"/>
            <w:hideMark/>
          </w:tcPr>
          <w:p w14:paraId="67E53879"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Bidrag till</w:t>
            </w:r>
          </w:p>
        </w:tc>
        <w:tc>
          <w:tcPr>
            <w:tcW w:w="1040" w:type="dxa"/>
            <w:tcBorders>
              <w:top w:val="nil"/>
              <w:left w:val="nil"/>
              <w:bottom w:val="nil"/>
              <w:right w:val="nil"/>
            </w:tcBorders>
            <w:shd w:val="clear" w:color="auto" w:fill="auto"/>
            <w:noWrap/>
            <w:vAlign w:val="bottom"/>
            <w:hideMark/>
          </w:tcPr>
          <w:p w14:paraId="5FB45AB0"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Inkomster</w:t>
            </w:r>
          </w:p>
        </w:tc>
        <w:tc>
          <w:tcPr>
            <w:tcW w:w="880" w:type="dxa"/>
            <w:tcBorders>
              <w:top w:val="nil"/>
              <w:left w:val="nil"/>
              <w:bottom w:val="nil"/>
              <w:right w:val="nil"/>
            </w:tcBorders>
            <w:shd w:val="clear" w:color="auto" w:fill="auto"/>
            <w:noWrap/>
            <w:vAlign w:val="bottom"/>
            <w:hideMark/>
          </w:tcPr>
          <w:p w14:paraId="2507FEE3"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Summa</w:t>
            </w:r>
          </w:p>
        </w:tc>
      </w:tr>
      <w:tr w:rsidR="00A23F7A" w:rsidRPr="00DD41FC" w14:paraId="74B84A12" w14:textId="77777777" w:rsidTr="00B5765E">
        <w:trPr>
          <w:trHeight w:val="180"/>
        </w:trPr>
        <w:tc>
          <w:tcPr>
            <w:tcW w:w="740" w:type="dxa"/>
            <w:tcBorders>
              <w:top w:val="nil"/>
              <w:left w:val="nil"/>
              <w:bottom w:val="nil"/>
              <w:right w:val="nil"/>
            </w:tcBorders>
            <w:shd w:val="clear" w:color="auto" w:fill="auto"/>
            <w:noWrap/>
            <w:vAlign w:val="bottom"/>
            <w:hideMark/>
          </w:tcPr>
          <w:p w14:paraId="66BB113D" w14:textId="77777777" w:rsidR="00A23F7A" w:rsidRPr="00DD41FC" w:rsidRDefault="00A23F7A" w:rsidP="00B5765E">
            <w:pPr>
              <w:rPr>
                <w:rFonts w:ascii="Arial" w:eastAsia="Times New Roman" w:hAnsi="Arial" w:cs="Arial"/>
                <w:sz w:val="14"/>
                <w:szCs w:val="14"/>
                <w:lang w:eastAsia="sv-SE"/>
              </w:rPr>
            </w:pPr>
          </w:p>
        </w:tc>
        <w:tc>
          <w:tcPr>
            <w:tcW w:w="880" w:type="dxa"/>
            <w:tcBorders>
              <w:top w:val="nil"/>
              <w:left w:val="nil"/>
              <w:bottom w:val="nil"/>
              <w:right w:val="nil"/>
            </w:tcBorders>
            <w:shd w:val="clear" w:color="auto" w:fill="auto"/>
            <w:noWrap/>
            <w:vAlign w:val="bottom"/>
            <w:hideMark/>
          </w:tcPr>
          <w:p w14:paraId="31913232" w14:textId="77777777" w:rsidR="00A23F7A" w:rsidRPr="00DD41FC" w:rsidRDefault="00A23F7A" w:rsidP="00B5765E">
            <w:pPr>
              <w:rPr>
                <w:rFonts w:eastAsia="Times New Roman" w:cs="Times New Roman"/>
                <w:lang w:eastAsia="sv-SE"/>
              </w:rPr>
            </w:pPr>
          </w:p>
        </w:tc>
        <w:tc>
          <w:tcPr>
            <w:tcW w:w="800" w:type="dxa"/>
            <w:tcBorders>
              <w:top w:val="nil"/>
              <w:left w:val="nil"/>
              <w:bottom w:val="nil"/>
              <w:right w:val="nil"/>
            </w:tcBorders>
            <w:shd w:val="clear" w:color="auto" w:fill="auto"/>
            <w:noWrap/>
            <w:vAlign w:val="bottom"/>
            <w:hideMark/>
          </w:tcPr>
          <w:p w14:paraId="2A3F6442" w14:textId="77777777" w:rsidR="00A23F7A" w:rsidRPr="00DD41FC" w:rsidRDefault="00A23F7A" w:rsidP="00B5765E">
            <w:pPr>
              <w:rPr>
                <w:rFonts w:ascii="Arial" w:eastAsia="Times New Roman" w:hAnsi="Arial" w:cs="Arial"/>
                <w:sz w:val="14"/>
                <w:szCs w:val="14"/>
                <w:lang w:eastAsia="sv-SE"/>
              </w:rPr>
            </w:pPr>
            <w:proofErr w:type="spellStart"/>
            <w:r w:rsidRPr="00DD41FC">
              <w:rPr>
                <w:rFonts w:ascii="Arial" w:eastAsia="Times New Roman" w:hAnsi="Arial" w:cs="Arial"/>
                <w:sz w:val="14"/>
                <w:szCs w:val="14"/>
                <w:lang w:eastAsia="sv-SE"/>
              </w:rPr>
              <w:t>tioner</w:t>
            </w:r>
            <w:proofErr w:type="spellEnd"/>
          </w:p>
        </w:tc>
        <w:tc>
          <w:tcPr>
            <w:tcW w:w="920" w:type="dxa"/>
            <w:tcBorders>
              <w:top w:val="nil"/>
              <w:left w:val="nil"/>
              <w:bottom w:val="nil"/>
              <w:right w:val="nil"/>
            </w:tcBorders>
            <w:shd w:val="clear" w:color="auto" w:fill="auto"/>
            <w:noWrap/>
            <w:vAlign w:val="bottom"/>
            <w:hideMark/>
          </w:tcPr>
          <w:p w14:paraId="5CF60560" w14:textId="77777777" w:rsidR="00A23F7A" w:rsidRPr="00DD41FC" w:rsidRDefault="00A23F7A" w:rsidP="00B5765E">
            <w:pPr>
              <w:rPr>
                <w:rFonts w:ascii="Arial" w:eastAsia="Times New Roman" w:hAnsi="Arial" w:cs="Arial"/>
                <w:sz w:val="14"/>
                <w:szCs w:val="14"/>
                <w:lang w:eastAsia="sv-SE"/>
              </w:rPr>
            </w:pPr>
            <w:proofErr w:type="spellStart"/>
            <w:r w:rsidRPr="00DD41FC">
              <w:rPr>
                <w:rFonts w:ascii="Arial" w:eastAsia="Times New Roman" w:hAnsi="Arial" w:cs="Arial"/>
                <w:sz w:val="14"/>
                <w:szCs w:val="14"/>
                <w:lang w:eastAsia="sv-SE"/>
              </w:rPr>
              <w:t>administra</w:t>
            </w:r>
            <w:proofErr w:type="spellEnd"/>
            <w:r w:rsidRPr="00DD41FC">
              <w:rPr>
                <w:rFonts w:ascii="Arial" w:eastAsia="Times New Roman" w:hAnsi="Arial" w:cs="Arial"/>
                <w:sz w:val="14"/>
                <w:szCs w:val="14"/>
                <w:lang w:eastAsia="sv-SE"/>
              </w:rPr>
              <w:t>-</w:t>
            </w:r>
          </w:p>
        </w:tc>
        <w:tc>
          <w:tcPr>
            <w:tcW w:w="960" w:type="dxa"/>
            <w:tcBorders>
              <w:top w:val="nil"/>
              <w:left w:val="nil"/>
              <w:bottom w:val="nil"/>
              <w:right w:val="nil"/>
            </w:tcBorders>
            <w:shd w:val="clear" w:color="auto" w:fill="auto"/>
            <w:noWrap/>
            <w:vAlign w:val="bottom"/>
            <w:hideMark/>
          </w:tcPr>
          <w:p w14:paraId="65392610"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myndigheter,</w:t>
            </w:r>
          </w:p>
        </w:tc>
        <w:tc>
          <w:tcPr>
            <w:tcW w:w="1040" w:type="dxa"/>
            <w:tcBorders>
              <w:top w:val="nil"/>
              <w:left w:val="nil"/>
              <w:bottom w:val="nil"/>
              <w:right w:val="nil"/>
            </w:tcBorders>
            <w:shd w:val="clear" w:color="auto" w:fill="auto"/>
            <w:noWrap/>
            <w:vAlign w:val="bottom"/>
            <w:hideMark/>
          </w:tcPr>
          <w:p w14:paraId="5C762D1F"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av försäljning</w:t>
            </w:r>
          </w:p>
        </w:tc>
        <w:tc>
          <w:tcPr>
            <w:tcW w:w="880" w:type="dxa"/>
            <w:tcBorders>
              <w:top w:val="nil"/>
              <w:left w:val="nil"/>
              <w:bottom w:val="nil"/>
              <w:right w:val="nil"/>
            </w:tcBorders>
            <w:shd w:val="clear" w:color="auto" w:fill="auto"/>
            <w:noWrap/>
            <w:vAlign w:val="bottom"/>
            <w:hideMark/>
          </w:tcPr>
          <w:p w14:paraId="3CADDB06" w14:textId="77777777" w:rsidR="00A23F7A" w:rsidRPr="00DD41FC" w:rsidRDefault="00A23F7A" w:rsidP="00B5765E">
            <w:pPr>
              <w:rPr>
                <w:rFonts w:ascii="Arial" w:eastAsia="Times New Roman" w:hAnsi="Arial" w:cs="Arial"/>
                <w:sz w:val="14"/>
                <w:szCs w:val="14"/>
                <w:lang w:eastAsia="sv-SE"/>
              </w:rPr>
            </w:pPr>
          </w:p>
        </w:tc>
      </w:tr>
      <w:tr w:rsidR="00A23F7A" w:rsidRPr="00DD41FC" w14:paraId="246A6FEA" w14:textId="77777777" w:rsidTr="00B5765E">
        <w:trPr>
          <w:trHeight w:val="180"/>
        </w:trPr>
        <w:tc>
          <w:tcPr>
            <w:tcW w:w="740" w:type="dxa"/>
            <w:tcBorders>
              <w:top w:val="nil"/>
              <w:left w:val="nil"/>
              <w:bottom w:val="nil"/>
              <w:right w:val="nil"/>
            </w:tcBorders>
            <w:shd w:val="clear" w:color="auto" w:fill="auto"/>
            <w:noWrap/>
            <w:vAlign w:val="bottom"/>
            <w:hideMark/>
          </w:tcPr>
          <w:p w14:paraId="5CFE8D06" w14:textId="77777777" w:rsidR="00A23F7A" w:rsidRPr="00DD41FC" w:rsidRDefault="00A23F7A" w:rsidP="00B5765E">
            <w:pPr>
              <w:rPr>
                <w:rFonts w:eastAsia="Times New Roman" w:cs="Times New Roman"/>
                <w:lang w:eastAsia="sv-SE"/>
              </w:rPr>
            </w:pPr>
          </w:p>
        </w:tc>
        <w:tc>
          <w:tcPr>
            <w:tcW w:w="880" w:type="dxa"/>
            <w:tcBorders>
              <w:top w:val="nil"/>
              <w:left w:val="nil"/>
              <w:bottom w:val="nil"/>
              <w:right w:val="nil"/>
            </w:tcBorders>
            <w:shd w:val="clear" w:color="auto" w:fill="auto"/>
            <w:noWrap/>
            <w:vAlign w:val="bottom"/>
            <w:hideMark/>
          </w:tcPr>
          <w:p w14:paraId="2C74FC04" w14:textId="77777777" w:rsidR="00A23F7A" w:rsidRPr="00DD41FC" w:rsidRDefault="00A23F7A" w:rsidP="00B5765E">
            <w:pPr>
              <w:rPr>
                <w:rFonts w:eastAsia="Times New Roman" w:cs="Times New Roman"/>
                <w:lang w:eastAsia="sv-SE"/>
              </w:rPr>
            </w:pPr>
          </w:p>
        </w:tc>
        <w:tc>
          <w:tcPr>
            <w:tcW w:w="800" w:type="dxa"/>
            <w:tcBorders>
              <w:top w:val="nil"/>
              <w:left w:val="nil"/>
              <w:bottom w:val="nil"/>
              <w:right w:val="nil"/>
            </w:tcBorders>
            <w:shd w:val="clear" w:color="auto" w:fill="auto"/>
            <w:noWrap/>
            <w:vAlign w:val="bottom"/>
            <w:hideMark/>
          </w:tcPr>
          <w:p w14:paraId="1EF50151" w14:textId="77777777" w:rsidR="00A23F7A" w:rsidRPr="00DD41FC" w:rsidRDefault="00A23F7A" w:rsidP="00B5765E">
            <w:pPr>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38404E6D" w14:textId="77777777" w:rsidR="00A23F7A" w:rsidRPr="00DD41FC" w:rsidRDefault="00A23F7A" w:rsidP="00B5765E">
            <w:pPr>
              <w:rPr>
                <w:rFonts w:ascii="Arial" w:eastAsia="Times New Roman" w:hAnsi="Arial" w:cs="Arial"/>
                <w:sz w:val="14"/>
                <w:szCs w:val="14"/>
                <w:lang w:eastAsia="sv-SE"/>
              </w:rPr>
            </w:pPr>
            <w:proofErr w:type="spellStart"/>
            <w:r w:rsidRPr="00DD41FC">
              <w:rPr>
                <w:rFonts w:ascii="Arial" w:eastAsia="Times New Roman" w:hAnsi="Arial" w:cs="Arial"/>
                <w:sz w:val="14"/>
                <w:szCs w:val="14"/>
                <w:lang w:eastAsia="sv-SE"/>
              </w:rPr>
              <w:t>tiva</w:t>
            </w:r>
            <w:proofErr w:type="spellEnd"/>
            <w:r w:rsidRPr="00DD41FC">
              <w:rPr>
                <w:rFonts w:ascii="Arial" w:eastAsia="Times New Roman" w:hAnsi="Arial" w:cs="Arial"/>
                <w:sz w:val="14"/>
                <w:szCs w:val="14"/>
                <w:lang w:eastAsia="sv-SE"/>
              </w:rPr>
              <w:t xml:space="preserve"> utgifter</w:t>
            </w:r>
          </w:p>
        </w:tc>
        <w:tc>
          <w:tcPr>
            <w:tcW w:w="960" w:type="dxa"/>
            <w:tcBorders>
              <w:top w:val="nil"/>
              <w:left w:val="nil"/>
              <w:bottom w:val="nil"/>
              <w:right w:val="nil"/>
            </w:tcBorders>
            <w:shd w:val="clear" w:color="auto" w:fill="auto"/>
            <w:noWrap/>
            <w:vAlign w:val="bottom"/>
            <w:hideMark/>
          </w:tcPr>
          <w:p w14:paraId="160D88D0"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institutioner,</w:t>
            </w:r>
          </w:p>
        </w:tc>
        <w:tc>
          <w:tcPr>
            <w:tcW w:w="1040" w:type="dxa"/>
            <w:tcBorders>
              <w:top w:val="nil"/>
              <w:left w:val="nil"/>
              <w:bottom w:val="nil"/>
              <w:right w:val="nil"/>
            </w:tcBorders>
            <w:shd w:val="clear" w:color="auto" w:fill="auto"/>
            <w:noWrap/>
            <w:vAlign w:val="bottom"/>
            <w:hideMark/>
          </w:tcPr>
          <w:p w14:paraId="2046458B"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m.m.</w:t>
            </w:r>
          </w:p>
        </w:tc>
        <w:tc>
          <w:tcPr>
            <w:tcW w:w="880" w:type="dxa"/>
            <w:tcBorders>
              <w:top w:val="nil"/>
              <w:left w:val="nil"/>
              <w:bottom w:val="nil"/>
              <w:right w:val="nil"/>
            </w:tcBorders>
            <w:shd w:val="clear" w:color="auto" w:fill="auto"/>
            <w:noWrap/>
            <w:vAlign w:val="bottom"/>
            <w:hideMark/>
          </w:tcPr>
          <w:p w14:paraId="42E69EE4" w14:textId="77777777" w:rsidR="00A23F7A" w:rsidRPr="00DD41FC" w:rsidRDefault="00A23F7A" w:rsidP="00B5765E">
            <w:pPr>
              <w:rPr>
                <w:rFonts w:ascii="Arial" w:eastAsia="Times New Roman" w:hAnsi="Arial" w:cs="Arial"/>
                <w:sz w:val="14"/>
                <w:szCs w:val="14"/>
                <w:lang w:eastAsia="sv-SE"/>
              </w:rPr>
            </w:pPr>
          </w:p>
        </w:tc>
      </w:tr>
      <w:tr w:rsidR="00A23F7A" w:rsidRPr="00DD41FC" w14:paraId="12D4D7B0" w14:textId="77777777" w:rsidTr="00B5765E">
        <w:trPr>
          <w:trHeight w:val="180"/>
        </w:trPr>
        <w:tc>
          <w:tcPr>
            <w:tcW w:w="740" w:type="dxa"/>
            <w:tcBorders>
              <w:top w:val="nil"/>
              <w:left w:val="nil"/>
              <w:bottom w:val="single" w:sz="4" w:space="0" w:color="auto"/>
              <w:right w:val="nil"/>
            </w:tcBorders>
            <w:shd w:val="clear" w:color="auto" w:fill="auto"/>
            <w:noWrap/>
            <w:vAlign w:val="bottom"/>
            <w:hideMark/>
          </w:tcPr>
          <w:p w14:paraId="22542ABE"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880" w:type="dxa"/>
            <w:tcBorders>
              <w:top w:val="nil"/>
              <w:left w:val="nil"/>
              <w:bottom w:val="single" w:sz="4" w:space="0" w:color="auto"/>
              <w:right w:val="nil"/>
            </w:tcBorders>
            <w:shd w:val="clear" w:color="auto" w:fill="auto"/>
            <w:noWrap/>
            <w:vAlign w:val="bottom"/>
            <w:hideMark/>
          </w:tcPr>
          <w:p w14:paraId="11F8807C"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800" w:type="dxa"/>
            <w:tcBorders>
              <w:top w:val="nil"/>
              <w:left w:val="nil"/>
              <w:bottom w:val="single" w:sz="4" w:space="0" w:color="auto"/>
              <w:right w:val="nil"/>
            </w:tcBorders>
            <w:shd w:val="clear" w:color="auto" w:fill="auto"/>
            <w:noWrap/>
            <w:vAlign w:val="bottom"/>
            <w:hideMark/>
          </w:tcPr>
          <w:p w14:paraId="0565D723"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920" w:type="dxa"/>
            <w:tcBorders>
              <w:top w:val="nil"/>
              <w:left w:val="nil"/>
              <w:bottom w:val="single" w:sz="4" w:space="0" w:color="auto"/>
              <w:right w:val="nil"/>
            </w:tcBorders>
            <w:shd w:val="clear" w:color="auto" w:fill="auto"/>
            <w:noWrap/>
            <w:vAlign w:val="bottom"/>
            <w:hideMark/>
          </w:tcPr>
          <w:p w14:paraId="2EFB1522"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960" w:type="dxa"/>
            <w:tcBorders>
              <w:top w:val="nil"/>
              <w:left w:val="nil"/>
              <w:bottom w:val="single" w:sz="4" w:space="0" w:color="auto"/>
              <w:right w:val="nil"/>
            </w:tcBorders>
            <w:shd w:val="clear" w:color="auto" w:fill="auto"/>
            <w:noWrap/>
            <w:vAlign w:val="bottom"/>
            <w:hideMark/>
          </w:tcPr>
          <w:p w14:paraId="716694C3"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m.m.</w:t>
            </w:r>
          </w:p>
        </w:tc>
        <w:tc>
          <w:tcPr>
            <w:tcW w:w="1040" w:type="dxa"/>
            <w:tcBorders>
              <w:top w:val="nil"/>
              <w:left w:val="nil"/>
              <w:bottom w:val="single" w:sz="4" w:space="0" w:color="auto"/>
              <w:right w:val="nil"/>
            </w:tcBorders>
            <w:shd w:val="clear" w:color="auto" w:fill="auto"/>
            <w:noWrap/>
            <w:vAlign w:val="bottom"/>
            <w:hideMark/>
          </w:tcPr>
          <w:p w14:paraId="0765EDC3"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880" w:type="dxa"/>
            <w:tcBorders>
              <w:top w:val="nil"/>
              <w:left w:val="nil"/>
              <w:bottom w:val="single" w:sz="4" w:space="0" w:color="auto"/>
              <w:right w:val="nil"/>
            </w:tcBorders>
            <w:shd w:val="clear" w:color="auto" w:fill="auto"/>
            <w:noWrap/>
            <w:vAlign w:val="bottom"/>
            <w:hideMark/>
          </w:tcPr>
          <w:p w14:paraId="6C5EFB1F"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r>
      <w:tr w:rsidR="00A23F7A" w:rsidRPr="00DD41FC" w14:paraId="4D477E28" w14:textId="77777777" w:rsidTr="00B5765E">
        <w:trPr>
          <w:trHeight w:val="180"/>
        </w:trPr>
        <w:tc>
          <w:tcPr>
            <w:tcW w:w="740" w:type="dxa"/>
            <w:tcBorders>
              <w:top w:val="nil"/>
              <w:left w:val="nil"/>
              <w:bottom w:val="nil"/>
              <w:right w:val="nil"/>
            </w:tcBorders>
            <w:shd w:val="clear" w:color="auto" w:fill="auto"/>
            <w:noWrap/>
            <w:vAlign w:val="bottom"/>
            <w:hideMark/>
          </w:tcPr>
          <w:p w14:paraId="0A63457F" w14:textId="77777777" w:rsidR="00A23F7A" w:rsidRPr="00DD41FC" w:rsidRDefault="00A23F7A" w:rsidP="00B5765E">
            <w:pPr>
              <w:rPr>
                <w:rFonts w:ascii="Arial" w:eastAsia="Times New Roman" w:hAnsi="Arial" w:cs="Arial"/>
                <w:sz w:val="14"/>
                <w:szCs w:val="14"/>
                <w:lang w:eastAsia="sv-SE"/>
              </w:rPr>
            </w:pPr>
          </w:p>
        </w:tc>
        <w:tc>
          <w:tcPr>
            <w:tcW w:w="880" w:type="dxa"/>
            <w:tcBorders>
              <w:top w:val="nil"/>
              <w:left w:val="nil"/>
              <w:bottom w:val="nil"/>
              <w:right w:val="nil"/>
            </w:tcBorders>
            <w:shd w:val="clear" w:color="auto" w:fill="auto"/>
            <w:noWrap/>
            <w:vAlign w:val="bottom"/>
            <w:hideMark/>
          </w:tcPr>
          <w:p w14:paraId="1D6DC25A" w14:textId="77777777" w:rsidR="00A23F7A" w:rsidRPr="00DD41FC" w:rsidRDefault="00A23F7A" w:rsidP="00B5765E">
            <w:pPr>
              <w:rPr>
                <w:rFonts w:eastAsia="Times New Roman" w:cs="Times New Roman"/>
                <w:lang w:eastAsia="sv-SE"/>
              </w:rPr>
            </w:pPr>
          </w:p>
        </w:tc>
        <w:tc>
          <w:tcPr>
            <w:tcW w:w="800" w:type="dxa"/>
            <w:tcBorders>
              <w:top w:val="nil"/>
              <w:left w:val="nil"/>
              <w:bottom w:val="nil"/>
              <w:right w:val="nil"/>
            </w:tcBorders>
            <w:shd w:val="clear" w:color="auto" w:fill="auto"/>
            <w:noWrap/>
            <w:vAlign w:val="bottom"/>
            <w:hideMark/>
          </w:tcPr>
          <w:p w14:paraId="16C5A66D" w14:textId="77777777" w:rsidR="00A23F7A" w:rsidRPr="00DD41FC" w:rsidRDefault="00A23F7A" w:rsidP="00B5765E">
            <w:pPr>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378E7220" w14:textId="77777777" w:rsidR="00A23F7A" w:rsidRPr="00DD41FC" w:rsidRDefault="00A23F7A" w:rsidP="00B5765E">
            <w:pPr>
              <w:rPr>
                <w:rFonts w:eastAsia="Times New Roman" w:cs="Times New Roman"/>
                <w:lang w:eastAsia="sv-SE"/>
              </w:rPr>
            </w:pPr>
          </w:p>
        </w:tc>
        <w:tc>
          <w:tcPr>
            <w:tcW w:w="960" w:type="dxa"/>
            <w:tcBorders>
              <w:top w:val="nil"/>
              <w:left w:val="nil"/>
              <w:bottom w:val="nil"/>
              <w:right w:val="nil"/>
            </w:tcBorders>
            <w:shd w:val="clear" w:color="auto" w:fill="auto"/>
            <w:noWrap/>
            <w:vAlign w:val="bottom"/>
            <w:hideMark/>
          </w:tcPr>
          <w:p w14:paraId="6EBCF6E3" w14:textId="77777777" w:rsidR="00A23F7A" w:rsidRPr="00DD41FC" w:rsidRDefault="00A23F7A" w:rsidP="00B5765E">
            <w:pPr>
              <w:rPr>
                <w:rFonts w:eastAsia="Times New Roman" w:cs="Times New Roman"/>
                <w:lang w:eastAsia="sv-SE"/>
              </w:rPr>
            </w:pPr>
          </w:p>
        </w:tc>
        <w:tc>
          <w:tcPr>
            <w:tcW w:w="1040" w:type="dxa"/>
            <w:tcBorders>
              <w:top w:val="nil"/>
              <w:left w:val="nil"/>
              <w:bottom w:val="nil"/>
              <w:right w:val="nil"/>
            </w:tcBorders>
            <w:shd w:val="clear" w:color="auto" w:fill="auto"/>
            <w:noWrap/>
            <w:vAlign w:val="bottom"/>
            <w:hideMark/>
          </w:tcPr>
          <w:p w14:paraId="62584452" w14:textId="77777777" w:rsidR="00A23F7A" w:rsidRPr="00DD41FC" w:rsidRDefault="00A23F7A" w:rsidP="00B5765E">
            <w:pPr>
              <w:rPr>
                <w:rFonts w:eastAsia="Times New Roman" w:cs="Times New Roman"/>
                <w:lang w:eastAsia="sv-SE"/>
              </w:rPr>
            </w:pPr>
          </w:p>
        </w:tc>
        <w:tc>
          <w:tcPr>
            <w:tcW w:w="880" w:type="dxa"/>
            <w:tcBorders>
              <w:top w:val="nil"/>
              <w:left w:val="nil"/>
              <w:bottom w:val="nil"/>
              <w:right w:val="nil"/>
            </w:tcBorders>
            <w:shd w:val="clear" w:color="auto" w:fill="auto"/>
            <w:noWrap/>
            <w:vAlign w:val="bottom"/>
            <w:hideMark/>
          </w:tcPr>
          <w:p w14:paraId="6F41E051" w14:textId="77777777" w:rsidR="00A23F7A" w:rsidRPr="00DD41FC" w:rsidRDefault="00A23F7A" w:rsidP="00B5765E">
            <w:pPr>
              <w:rPr>
                <w:rFonts w:eastAsia="Times New Roman" w:cs="Times New Roman"/>
                <w:lang w:eastAsia="sv-SE"/>
              </w:rPr>
            </w:pPr>
          </w:p>
        </w:tc>
      </w:tr>
      <w:tr w:rsidR="00A23F7A" w:rsidRPr="00DD41FC" w14:paraId="32F5A153" w14:textId="77777777" w:rsidTr="00B5765E">
        <w:trPr>
          <w:trHeight w:val="180"/>
        </w:trPr>
        <w:tc>
          <w:tcPr>
            <w:tcW w:w="740" w:type="dxa"/>
            <w:tcBorders>
              <w:top w:val="nil"/>
              <w:left w:val="nil"/>
              <w:bottom w:val="nil"/>
              <w:right w:val="nil"/>
            </w:tcBorders>
            <w:shd w:val="clear" w:color="auto" w:fill="auto"/>
            <w:noWrap/>
            <w:vAlign w:val="bottom"/>
            <w:hideMark/>
          </w:tcPr>
          <w:p w14:paraId="4ABFB2C0" w14:textId="77777777" w:rsidR="00A23F7A" w:rsidRPr="00DD41FC" w:rsidRDefault="00A23F7A" w:rsidP="00B5765E">
            <w:pPr>
              <w:rPr>
                <w:rFonts w:eastAsia="Times New Roman" w:cs="Times New Roman"/>
                <w:lang w:eastAsia="sv-SE"/>
              </w:rPr>
            </w:pPr>
          </w:p>
        </w:tc>
        <w:tc>
          <w:tcPr>
            <w:tcW w:w="880" w:type="dxa"/>
            <w:tcBorders>
              <w:top w:val="nil"/>
              <w:left w:val="nil"/>
              <w:bottom w:val="nil"/>
              <w:right w:val="nil"/>
            </w:tcBorders>
            <w:shd w:val="clear" w:color="auto" w:fill="auto"/>
            <w:noWrap/>
            <w:vAlign w:val="bottom"/>
            <w:hideMark/>
          </w:tcPr>
          <w:p w14:paraId="37395102" w14:textId="77777777" w:rsidR="00A23F7A" w:rsidRPr="00DD41FC" w:rsidRDefault="00A23F7A" w:rsidP="00B5765E">
            <w:pPr>
              <w:rPr>
                <w:rFonts w:eastAsia="Times New Roman" w:cs="Times New Roman"/>
                <w:lang w:eastAsia="sv-SE"/>
              </w:rPr>
            </w:pPr>
          </w:p>
        </w:tc>
        <w:tc>
          <w:tcPr>
            <w:tcW w:w="800" w:type="dxa"/>
            <w:tcBorders>
              <w:top w:val="nil"/>
              <w:left w:val="nil"/>
              <w:bottom w:val="nil"/>
              <w:right w:val="nil"/>
            </w:tcBorders>
            <w:shd w:val="clear" w:color="auto" w:fill="auto"/>
            <w:noWrap/>
            <w:vAlign w:val="bottom"/>
            <w:hideMark/>
          </w:tcPr>
          <w:p w14:paraId="2CE58ABA" w14:textId="77777777" w:rsidR="00A23F7A" w:rsidRPr="00DD41FC" w:rsidRDefault="00A23F7A" w:rsidP="00B5765E">
            <w:pPr>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7D07C29B" w14:textId="77777777" w:rsidR="00A23F7A" w:rsidRPr="00DD41FC" w:rsidRDefault="00A23F7A" w:rsidP="00B5765E">
            <w:pPr>
              <w:rPr>
                <w:rFonts w:eastAsia="Times New Roman" w:cs="Times New Roman"/>
                <w:lang w:eastAsia="sv-SE"/>
              </w:rPr>
            </w:pPr>
          </w:p>
        </w:tc>
        <w:tc>
          <w:tcPr>
            <w:tcW w:w="960" w:type="dxa"/>
            <w:tcBorders>
              <w:top w:val="nil"/>
              <w:left w:val="nil"/>
              <w:bottom w:val="nil"/>
              <w:right w:val="nil"/>
            </w:tcBorders>
            <w:shd w:val="clear" w:color="auto" w:fill="auto"/>
            <w:noWrap/>
            <w:vAlign w:val="bottom"/>
            <w:hideMark/>
          </w:tcPr>
          <w:p w14:paraId="2DC1A7A0" w14:textId="77777777" w:rsidR="00A23F7A" w:rsidRPr="00DD41FC" w:rsidRDefault="00A23F7A" w:rsidP="00B5765E">
            <w:pPr>
              <w:rPr>
                <w:rFonts w:eastAsia="Times New Roman" w:cs="Times New Roman"/>
                <w:lang w:eastAsia="sv-SE"/>
              </w:rPr>
            </w:pPr>
          </w:p>
        </w:tc>
        <w:tc>
          <w:tcPr>
            <w:tcW w:w="1040" w:type="dxa"/>
            <w:tcBorders>
              <w:top w:val="nil"/>
              <w:left w:val="nil"/>
              <w:bottom w:val="nil"/>
              <w:right w:val="nil"/>
            </w:tcBorders>
            <w:shd w:val="clear" w:color="auto" w:fill="auto"/>
            <w:noWrap/>
            <w:vAlign w:val="bottom"/>
            <w:hideMark/>
          </w:tcPr>
          <w:p w14:paraId="79486D94" w14:textId="77777777" w:rsidR="00A23F7A" w:rsidRPr="00DD41FC" w:rsidRDefault="00A23F7A" w:rsidP="00B5765E">
            <w:pPr>
              <w:rPr>
                <w:rFonts w:eastAsia="Times New Roman" w:cs="Times New Roman"/>
                <w:lang w:eastAsia="sv-SE"/>
              </w:rPr>
            </w:pPr>
          </w:p>
        </w:tc>
        <w:tc>
          <w:tcPr>
            <w:tcW w:w="880" w:type="dxa"/>
            <w:tcBorders>
              <w:top w:val="nil"/>
              <w:left w:val="nil"/>
              <w:bottom w:val="nil"/>
              <w:right w:val="nil"/>
            </w:tcBorders>
            <w:shd w:val="clear" w:color="auto" w:fill="auto"/>
            <w:noWrap/>
            <w:vAlign w:val="bottom"/>
            <w:hideMark/>
          </w:tcPr>
          <w:p w14:paraId="6AA0B967" w14:textId="77777777" w:rsidR="00A23F7A" w:rsidRPr="00DD41FC" w:rsidRDefault="00A23F7A" w:rsidP="00B5765E">
            <w:pPr>
              <w:rPr>
                <w:rFonts w:eastAsia="Times New Roman" w:cs="Times New Roman"/>
                <w:lang w:eastAsia="sv-SE"/>
              </w:rPr>
            </w:pPr>
          </w:p>
        </w:tc>
      </w:tr>
      <w:tr w:rsidR="00A23F7A" w:rsidRPr="00DD41FC" w14:paraId="09BCF552" w14:textId="77777777" w:rsidTr="00B5765E">
        <w:trPr>
          <w:trHeight w:val="180"/>
        </w:trPr>
        <w:tc>
          <w:tcPr>
            <w:tcW w:w="740" w:type="dxa"/>
            <w:tcBorders>
              <w:top w:val="nil"/>
              <w:left w:val="nil"/>
              <w:bottom w:val="nil"/>
              <w:right w:val="nil"/>
            </w:tcBorders>
            <w:shd w:val="clear" w:color="auto" w:fill="auto"/>
            <w:noWrap/>
            <w:vAlign w:val="bottom"/>
            <w:hideMark/>
          </w:tcPr>
          <w:p w14:paraId="143ABF20" w14:textId="77777777" w:rsidR="00A23F7A" w:rsidRPr="00DD41FC" w:rsidRDefault="00A23F7A" w:rsidP="00B5765E">
            <w:pPr>
              <w:rPr>
                <w:rFonts w:eastAsia="Times New Roman" w:cs="Times New Roman"/>
                <w:lang w:eastAsia="sv-SE"/>
              </w:rPr>
            </w:pPr>
          </w:p>
        </w:tc>
        <w:tc>
          <w:tcPr>
            <w:tcW w:w="880" w:type="dxa"/>
            <w:tcBorders>
              <w:top w:val="nil"/>
              <w:left w:val="nil"/>
              <w:bottom w:val="nil"/>
              <w:right w:val="nil"/>
            </w:tcBorders>
            <w:shd w:val="clear" w:color="auto" w:fill="auto"/>
            <w:noWrap/>
            <w:vAlign w:val="bottom"/>
            <w:hideMark/>
          </w:tcPr>
          <w:p w14:paraId="2CC2FD87" w14:textId="77777777" w:rsidR="00A23F7A" w:rsidRPr="00DD41FC" w:rsidRDefault="00A23F7A" w:rsidP="00B5765E">
            <w:pPr>
              <w:rPr>
                <w:rFonts w:eastAsia="Times New Roman" w:cs="Times New Roman"/>
                <w:lang w:eastAsia="sv-SE"/>
              </w:rPr>
            </w:pPr>
          </w:p>
        </w:tc>
        <w:tc>
          <w:tcPr>
            <w:tcW w:w="800" w:type="dxa"/>
            <w:tcBorders>
              <w:top w:val="nil"/>
              <w:left w:val="nil"/>
              <w:bottom w:val="nil"/>
              <w:right w:val="nil"/>
            </w:tcBorders>
            <w:shd w:val="clear" w:color="auto" w:fill="auto"/>
            <w:noWrap/>
            <w:vAlign w:val="bottom"/>
            <w:hideMark/>
          </w:tcPr>
          <w:p w14:paraId="4F84E1C9" w14:textId="77777777" w:rsidR="00A23F7A" w:rsidRPr="00DD41FC" w:rsidRDefault="00A23F7A" w:rsidP="00B5765E">
            <w:pPr>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37D6A945" w14:textId="77777777" w:rsidR="00A23F7A" w:rsidRPr="00DD41FC" w:rsidRDefault="00A23F7A" w:rsidP="00B5765E">
            <w:pPr>
              <w:rPr>
                <w:rFonts w:eastAsia="Times New Roman" w:cs="Times New Roman"/>
                <w:lang w:eastAsia="sv-SE"/>
              </w:rPr>
            </w:pPr>
          </w:p>
        </w:tc>
        <w:tc>
          <w:tcPr>
            <w:tcW w:w="960" w:type="dxa"/>
            <w:tcBorders>
              <w:top w:val="nil"/>
              <w:left w:val="nil"/>
              <w:bottom w:val="nil"/>
              <w:right w:val="nil"/>
            </w:tcBorders>
            <w:shd w:val="clear" w:color="auto" w:fill="auto"/>
            <w:noWrap/>
            <w:vAlign w:val="bottom"/>
            <w:hideMark/>
          </w:tcPr>
          <w:p w14:paraId="4128A052" w14:textId="77777777" w:rsidR="00A23F7A" w:rsidRPr="00DD41FC" w:rsidRDefault="00A23F7A" w:rsidP="00B5765E">
            <w:pPr>
              <w:rPr>
                <w:rFonts w:eastAsia="Times New Roman" w:cs="Times New Roman"/>
                <w:lang w:eastAsia="sv-SE"/>
              </w:rPr>
            </w:pPr>
          </w:p>
        </w:tc>
        <w:tc>
          <w:tcPr>
            <w:tcW w:w="1040" w:type="dxa"/>
            <w:tcBorders>
              <w:top w:val="nil"/>
              <w:left w:val="nil"/>
              <w:bottom w:val="nil"/>
              <w:right w:val="nil"/>
            </w:tcBorders>
            <w:shd w:val="clear" w:color="auto" w:fill="auto"/>
            <w:noWrap/>
            <w:vAlign w:val="bottom"/>
            <w:hideMark/>
          </w:tcPr>
          <w:p w14:paraId="4E9B44FA" w14:textId="77777777" w:rsidR="00A23F7A" w:rsidRPr="00DD41FC" w:rsidRDefault="00A23F7A" w:rsidP="00B5765E">
            <w:pPr>
              <w:rPr>
                <w:rFonts w:eastAsia="Times New Roman" w:cs="Times New Roman"/>
                <w:lang w:eastAsia="sv-SE"/>
              </w:rPr>
            </w:pPr>
          </w:p>
        </w:tc>
        <w:tc>
          <w:tcPr>
            <w:tcW w:w="880" w:type="dxa"/>
            <w:tcBorders>
              <w:top w:val="nil"/>
              <w:left w:val="nil"/>
              <w:bottom w:val="nil"/>
              <w:right w:val="nil"/>
            </w:tcBorders>
            <w:shd w:val="clear" w:color="auto" w:fill="auto"/>
            <w:noWrap/>
            <w:vAlign w:val="bottom"/>
            <w:hideMark/>
          </w:tcPr>
          <w:p w14:paraId="35B206D5" w14:textId="77777777" w:rsidR="00A23F7A" w:rsidRPr="00DD41FC" w:rsidRDefault="00A23F7A" w:rsidP="00B5765E">
            <w:pPr>
              <w:rPr>
                <w:rFonts w:eastAsia="Times New Roman" w:cs="Times New Roman"/>
                <w:lang w:eastAsia="sv-SE"/>
              </w:rPr>
            </w:pPr>
          </w:p>
        </w:tc>
      </w:tr>
      <w:tr w:rsidR="00A23F7A" w:rsidRPr="00DD41FC" w14:paraId="7BB81CFB" w14:textId="77777777" w:rsidTr="00B5765E">
        <w:trPr>
          <w:trHeight w:val="180"/>
        </w:trPr>
        <w:tc>
          <w:tcPr>
            <w:tcW w:w="740" w:type="dxa"/>
            <w:tcBorders>
              <w:top w:val="nil"/>
              <w:left w:val="nil"/>
              <w:bottom w:val="nil"/>
              <w:right w:val="nil"/>
            </w:tcBorders>
            <w:shd w:val="clear" w:color="auto" w:fill="auto"/>
            <w:noWrap/>
            <w:vAlign w:val="bottom"/>
            <w:hideMark/>
          </w:tcPr>
          <w:p w14:paraId="311BF965" w14:textId="77777777" w:rsidR="00A23F7A" w:rsidRPr="00DD41FC" w:rsidRDefault="00A23F7A" w:rsidP="00B5765E">
            <w:pPr>
              <w:rPr>
                <w:rFonts w:eastAsia="Times New Roman" w:cs="Times New Roman"/>
                <w:lang w:eastAsia="sv-SE"/>
              </w:rPr>
            </w:pPr>
          </w:p>
        </w:tc>
        <w:tc>
          <w:tcPr>
            <w:tcW w:w="880" w:type="dxa"/>
            <w:tcBorders>
              <w:top w:val="nil"/>
              <w:left w:val="nil"/>
              <w:bottom w:val="nil"/>
              <w:right w:val="nil"/>
            </w:tcBorders>
            <w:shd w:val="clear" w:color="auto" w:fill="auto"/>
            <w:noWrap/>
            <w:vAlign w:val="bottom"/>
            <w:hideMark/>
          </w:tcPr>
          <w:p w14:paraId="193B70C9" w14:textId="77777777" w:rsidR="00A23F7A" w:rsidRPr="00DD41FC" w:rsidRDefault="00A23F7A" w:rsidP="00B5765E">
            <w:pPr>
              <w:rPr>
                <w:rFonts w:eastAsia="Times New Roman" w:cs="Times New Roman"/>
                <w:lang w:eastAsia="sv-SE"/>
              </w:rPr>
            </w:pPr>
          </w:p>
        </w:tc>
        <w:tc>
          <w:tcPr>
            <w:tcW w:w="800" w:type="dxa"/>
            <w:tcBorders>
              <w:top w:val="nil"/>
              <w:left w:val="nil"/>
              <w:bottom w:val="nil"/>
              <w:right w:val="nil"/>
            </w:tcBorders>
            <w:shd w:val="clear" w:color="auto" w:fill="auto"/>
            <w:noWrap/>
            <w:vAlign w:val="bottom"/>
            <w:hideMark/>
          </w:tcPr>
          <w:p w14:paraId="18628160" w14:textId="77777777" w:rsidR="00A23F7A" w:rsidRPr="00DD41FC" w:rsidRDefault="00A23F7A" w:rsidP="00B5765E">
            <w:pPr>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1609F5C0" w14:textId="77777777" w:rsidR="00A23F7A" w:rsidRPr="00DD41FC" w:rsidRDefault="00A23F7A" w:rsidP="00B5765E">
            <w:pPr>
              <w:rPr>
                <w:rFonts w:eastAsia="Times New Roman" w:cs="Times New Roman"/>
                <w:lang w:eastAsia="sv-SE"/>
              </w:rPr>
            </w:pPr>
          </w:p>
        </w:tc>
        <w:tc>
          <w:tcPr>
            <w:tcW w:w="960" w:type="dxa"/>
            <w:tcBorders>
              <w:top w:val="nil"/>
              <w:left w:val="nil"/>
              <w:bottom w:val="nil"/>
              <w:right w:val="nil"/>
            </w:tcBorders>
            <w:shd w:val="clear" w:color="auto" w:fill="auto"/>
            <w:noWrap/>
            <w:vAlign w:val="bottom"/>
            <w:hideMark/>
          </w:tcPr>
          <w:p w14:paraId="1725913B" w14:textId="77777777" w:rsidR="00A23F7A" w:rsidRPr="00DD41FC" w:rsidRDefault="00A23F7A" w:rsidP="00B5765E">
            <w:pPr>
              <w:rPr>
                <w:rFonts w:eastAsia="Times New Roman" w:cs="Times New Roman"/>
                <w:lang w:eastAsia="sv-SE"/>
              </w:rPr>
            </w:pPr>
          </w:p>
        </w:tc>
        <w:tc>
          <w:tcPr>
            <w:tcW w:w="1040" w:type="dxa"/>
            <w:tcBorders>
              <w:top w:val="nil"/>
              <w:left w:val="nil"/>
              <w:bottom w:val="nil"/>
              <w:right w:val="nil"/>
            </w:tcBorders>
            <w:shd w:val="clear" w:color="auto" w:fill="auto"/>
            <w:noWrap/>
            <w:vAlign w:val="bottom"/>
            <w:hideMark/>
          </w:tcPr>
          <w:p w14:paraId="17414D0B" w14:textId="77777777" w:rsidR="00A23F7A" w:rsidRPr="00DD41FC" w:rsidRDefault="00A23F7A" w:rsidP="00B5765E">
            <w:pPr>
              <w:rPr>
                <w:rFonts w:eastAsia="Times New Roman" w:cs="Times New Roman"/>
                <w:lang w:eastAsia="sv-SE"/>
              </w:rPr>
            </w:pPr>
          </w:p>
        </w:tc>
        <w:tc>
          <w:tcPr>
            <w:tcW w:w="880" w:type="dxa"/>
            <w:tcBorders>
              <w:top w:val="nil"/>
              <w:left w:val="nil"/>
              <w:bottom w:val="nil"/>
              <w:right w:val="nil"/>
            </w:tcBorders>
            <w:shd w:val="clear" w:color="auto" w:fill="auto"/>
            <w:noWrap/>
            <w:vAlign w:val="bottom"/>
            <w:hideMark/>
          </w:tcPr>
          <w:p w14:paraId="3F3552D9" w14:textId="77777777" w:rsidR="00A23F7A" w:rsidRPr="00DD41FC" w:rsidRDefault="00A23F7A" w:rsidP="00B5765E">
            <w:pPr>
              <w:rPr>
                <w:rFonts w:eastAsia="Times New Roman" w:cs="Times New Roman"/>
                <w:lang w:eastAsia="sv-SE"/>
              </w:rPr>
            </w:pPr>
          </w:p>
        </w:tc>
      </w:tr>
      <w:tr w:rsidR="00A23F7A" w:rsidRPr="00DD41FC" w14:paraId="41C89F2F" w14:textId="77777777" w:rsidTr="00B5765E">
        <w:trPr>
          <w:trHeight w:val="180"/>
        </w:trPr>
        <w:tc>
          <w:tcPr>
            <w:tcW w:w="740" w:type="dxa"/>
            <w:tcBorders>
              <w:top w:val="nil"/>
              <w:left w:val="nil"/>
              <w:bottom w:val="nil"/>
              <w:right w:val="nil"/>
            </w:tcBorders>
            <w:shd w:val="clear" w:color="auto" w:fill="auto"/>
            <w:noWrap/>
            <w:vAlign w:val="bottom"/>
            <w:hideMark/>
          </w:tcPr>
          <w:p w14:paraId="613CB454"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880" w:type="dxa"/>
            <w:tcBorders>
              <w:top w:val="nil"/>
              <w:left w:val="nil"/>
              <w:bottom w:val="nil"/>
              <w:right w:val="nil"/>
            </w:tcBorders>
            <w:shd w:val="clear" w:color="auto" w:fill="auto"/>
            <w:noWrap/>
            <w:vAlign w:val="bottom"/>
            <w:hideMark/>
          </w:tcPr>
          <w:p w14:paraId="70DEF120"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34 </w:t>
            </w:r>
          </w:p>
        </w:tc>
        <w:tc>
          <w:tcPr>
            <w:tcW w:w="800" w:type="dxa"/>
            <w:tcBorders>
              <w:top w:val="nil"/>
              <w:left w:val="nil"/>
              <w:bottom w:val="nil"/>
              <w:right w:val="nil"/>
            </w:tcBorders>
            <w:shd w:val="clear" w:color="auto" w:fill="auto"/>
            <w:noWrap/>
            <w:vAlign w:val="bottom"/>
            <w:hideMark/>
          </w:tcPr>
          <w:p w14:paraId="33D54712"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40 </w:t>
            </w:r>
          </w:p>
        </w:tc>
        <w:tc>
          <w:tcPr>
            <w:tcW w:w="920" w:type="dxa"/>
            <w:tcBorders>
              <w:top w:val="nil"/>
              <w:left w:val="nil"/>
              <w:bottom w:val="nil"/>
              <w:right w:val="nil"/>
            </w:tcBorders>
            <w:shd w:val="clear" w:color="auto" w:fill="auto"/>
            <w:noWrap/>
            <w:vAlign w:val="bottom"/>
            <w:hideMark/>
          </w:tcPr>
          <w:p w14:paraId="18144D7E"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960" w:type="dxa"/>
            <w:tcBorders>
              <w:top w:val="nil"/>
              <w:left w:val="nil"/>
              <w:bottom w:val="nil"/>
              <w:right w:val="nil"/>
            </w:tcBorders>
            <w:shd w:val="clear" w:color="auto" w:fill="auto"/>
            <w:noWrap/>
            <w:vAlign w:val="bottom"/>
            <w:hideMark/>
          </w:tcPr>
          <w:p w14:paraId="5DED86FB"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1040" w:type="dxa"/>
            <w:tcBorders>
              <w:top w:val="nil"/>
              <w:left w:val="nil"/>
              <w:bottom w:val="nil"/>
              <w:right w:val="nil"/>
            </w:tcBorders>
            <w:shd w:val="clear" w:color="auto" w:fill="auto"/>
            <w:noWrap/>
            <w:vAlign w:val="bottom"/>
            <w:hideMark/>
          </w:tcPr>
          <w:p w14:paraId="7C602B77"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880" w:type="dxa"/>
            <w:tcBorders>
              <w:top w:val="nil"/>
              <w:left w:val="nil"/>
              <w:bottom w:val="nil"/>
              <w:right w:val="nil"/>
            </w:tcBorders>
            <w:shd w:val="clear" w:color="auto" w:fill="auto"/>
            <w:noWrap/>
            <w:vAlign w:val="bottom"/>
            <w:hideMark/>
          </w:tcPr>
          <w:p w14:paraId="10705DBC"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596 </w:t>
            </w:r>
          </w:p>
        </w:tc>
      </w:tr>
      <w:tr w:rsidR="00A23F7A" w:rsidRPr="00DD41FC" w14:paraId="140712D4" w14:textId="77777777" w:rsidTr="00B5765E">
        <w:trPr>
          <w:trHeight w:val="180"/>
        </w:trPr>
        <w:tc>
          <w:tcPr>
            <w:tcW w:w="740" w:type="dxa"/>
            <w:tcBorders>
              <w:top w:val="nil"/>
              <w:left w:val="nil"/>
              <w:bottom w:val="nil"/>
              <w:right w:val="nil"/>
            </w:tcBorders>
            <w:shd w:val="clear" w:color="auto" w:fill="auto"/>
            <w:noWrap/>
            <w:vAlign w:val="bottom"/>
            <w:hideMark/>
          </w:tcPr>
          <w:p w14:paraId="488F9628"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25 </w:t>
            </w:r>
          </w:p>
        </w:tc>
        <w:tc>
          <w:tcPr>
            <w:tcW w:w="880" w:type="dxa"/>
            <w:tcBorders>
              <w:top w:val="nil"/>
              <w:left w:val="nil"/>
              <w:bottom w:val="nil"/>
              <w:right w:val="nil"/>
            </w:tcBorders>
            <w:shd w:val="clear" w:color="auto" w:fill="auto"/>
            <w:noWrap/>
            <w:vAlign w:val="bottom"/>
            <w:hideMark/>
          </w:tcPr>
          <w:p w14:paraId="47804C54"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71 </w:t>
            </w:r>
          </w:p>
        </w:tc>
        <w:tc>
          <w:tcPr>
            <w:tcW w:w="800" w:type="dxa"/>
            <w:tcBorders>
              <w:top w:val="nil"/>
              <w:left w:val="nil"/>
              <w:bottom w:val="nil"/>
              <w:right w:val="nil"/>
            </w:tcBorders>
            <w:shd w:val="clear" w:color="auto" w:fill="auto"/>
            <w:noWrap/>
            <w:vAlign w:val="bottom"/>
            <w:hideMark/>
          </w:tcPr>
          <w:p w14:paraId="1FFD1D84"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192 </w:t>
            </w:r>
          </w:p>
        </w:tc>
        <w:tc>
          <w:tcPr>
            <w:tcW w:w="920" w:type="dxa"/>
            <w:tcBorders>
              <w:top w:val="nil"/>
              <w:left w:val="nil"/>
              <w:bottom w:val="nil"/>
              <w:right w:val="nil"/>
            </w:tcBorders>
            <w:shd w:val="clear" w:color="auto" w:fill="auto"/>
            <w:noWrap/>
            <w:vAlign w:val="bottom"/>
            <w:hideMark/>
          </w:tcPr>
          <w:p w14:paraId="4C62131D"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50 </w:t>
            </w:r>
          </w:p>
        </w:tc>
        <w:tc>
          <w:tcPr>
            <w:tcW w:w="960" w:type="dxa"/>
            <w:tcBorders>
              <w:top w:val="nil"/>
              <w:left w:val="nil"/>
              <w:bottom w:val="nil"/>
              <w:right w:val="nil"/>
            </w:tcBorders>
            <w:shd w:val="clear" w:color="auto" w:fill="auto"/>
            <w:noWrap/>
            <w:vAlign w:val="bottom"/>
            <w:hideMark/>
          </w:tcPr>
          <w:p w14:paraId="69842848"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1040" w:type="dxa"/>
            <w:tcBorders>
              <w:top w:val="nil"/>
              <w:left w:val="nil"/>
              <w:bottom w:val="nil"/>
              <w:right w:val="nil"/>
            </w:tcBorders>
            <w:shd w:val="clear" w:color="auto" w:fill="auto"/>
            <w:noWrap/>
            <w:vAlign w:val="bottom"/>
            <w:hideMark/>
          </w:tcPr>
          <w:p w14:paraId="0E0A4FD0"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880" w:type="dxa"/>
            <w:tcBorders>
              <w:top w:val="nil"/>
              <w:left w:val="nil"/>
              <w:bottom w:val="nil"/>
              <w:right w:val="nil"/>
            </w:tcBorders>
            <w:shd w:val="clear" w:color="auto" w:fill="auto"/>
            <w:noWrap/>
            <w:vAlign w:val="bottom"/>
            <w:hideMark/>
          </w:tcPr>
          <w:p w14:paraId="3CA4A97E"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2 425 </w:t>
            </w:r>
          </w:p>
        </w:tc>
      </w:tr>
      <w:tr w:rsidR="00A23F7A" w:rsidRPr="00DD41FC" w14:paraId="2FE1AECA" w14:textId="77777777" w:rsidTr="00B5765E">
        <w:trPr>
          <w:trHeight w:val="180"/>
        </w:trPr>
        <w:tc>
          <w:tcPr>
            <w:tcW w:w="740" w:type="dxa"/>
            <w:tcBorders>
              <w:top w:val="nil"/>
              <w:left w:val="nil"/>
              <w:bottom w:val="nil"/>
              <w:right w:val="nil"/>
            </w:tcBorders>
            <w:shd w:val="clear" w:color="auto" w:fill="auto"/>
            <w:noWrap/>
            <w:vAlign w:val="bottom"/>
            <w:hideMark/>
          </w:tcPr>
          <w:p w14:paraId="6E6A1080" w14:textId="77777777" w:rsidR="00A23F7A" w:rsidRPr="00DD41FC" w:rsidRDefault="00A23F7A" w:rsidP="00B5765E">
            <w:pPr>
              <w:jc w:val="right"/>
              <w:rPr>
                <w:rFonts w:ascii="Arial" w:eastAsia="Times New Roman" w:hAnsi="Arial" w:cs="Arial"/>
                <w:sz w:val="14"/>
                <w:szCs w:val="14"/>
                <w:lang w:eastAsia="sv-SE"/>
              </w:rPr>
            </w:pPr>
          </w:p>
        </w:tc>
        <w:tc>
          <w:tcPr>
            <w:tcW w:w="880" w:type="dxa"/>
            <w:tcBorders>
              <w:top w:val="nil"/>
              <w:left w:val="nil"/>
              <w:bottom w:val="nil"/>
              <w:right w:val="nil"/>
            </w:tcBorders>
            <w:shd w:val="clear" w:color="auto" w:fill="auto"/>
            <w:noWrap/>
            <w:vAlign w:val="bottom"/>
            <w:hideMark/>
          </w:tcPr>
          <w:p w14:paraId="7607F542" w14:textId="77777777" w:rsidR="00A23F7A" w:rsidRPr="00DD41FC" w:rsidRDefault="00A23F7A" w:rsidP="00B5765E">
            <w:pPr>
              <w:rPr>
                <w:rFonts w:eastAsia="Times New Roman" w:cs="Times New Roman"/>
                <w:lang w:eastAsia="sv-SE"/>
              </w:rPr>
            </w:pPr>
          </w:p>
        </w:tc>
        <w:tc>
          <w:tcPr>
            <w:tcW w:w="800" w:type="dxa"/>
            <w:tcBorders>
              <w:top w:val="nil"/>
              <w:left w:val="nil"/>
              <w:bottom w:val="nil"/>
              <w:right w:val="nil"/>
            </w:tcBorders>
            <w:shd w:val="clear" w:color="auto" w:fill="auto"/>
            <w:noWrap/>
            <w:vAlign w:val="bottom"/>
            <w:hideMark/>
          </w:tcPr>
          <w:p w14:paraId="2A58E16F" w14:textId="77777777" w:rsidR="00A23F7A" w:rsidRPr="00DD41FC" w:rsidRDefault="00A23F7A" w:rsidP="00B5765E">
            <w:pPr>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2ECD2DED" w14:textId="77777777" w:rsidR="00A23F7A" w:rsidRPr="00DD41FC" w:rsidRDefault="00A23F7A" w:rsidP="00B5765E">
            <w:pPr>
              <w:rPr>
                <w:rFonts w:eastAsia="Times New Roman" w:cs="Times New Roman"/>
                <w:lang w:eastAsia="sv-SE"/>
              </w:rPr>
            </w:pPr>
          </w:p>
        </w:tc>
        <w:tc>
          <w:tcPr>
            <w:tcW w:w="960" w:type="dxa"/>
            <w:tcBorders>
              <w:top w:val="nil"/>
              <w:left w:val="nil"/>
              <w:bottom w:val="nil"/>
              <w:right w:val="nil"/>
            </w:tcBorders>
            <w:shd w:val="clear" w:color="auto" w:fill="auto"/>
            <w:noWrap/>
            <w:vAlign w:val="bottom"/>
            <w:hideMark/>
          </w:tcPr>
          <w:p w14:paraId="1067A555" w14:textId="77777777" w:rsidR="00A23F7A" w:rsidRPr="00DD41FC" w:rsidRDefault="00A23F7A" w:rsidP="00B5765E">
            <w:pPr>
              <w:rPr>
                <w:rFonts w:eastAsia="Times New Roman" w:cs="Times New Roman"/>
                <w:lang w:eastAsia="sv-SE"/>
              </w:rPr>
            </w:pPr>
          </w:p>
        </w:tc>
        <w:tc>
          <w:tcPr>
            <w:tcW w:w="1040" w:type="dxa"/>
            <w:tcBorders>
              <w:top w:val="nil"/>
              <w:left w:val="nil"/>
              <w:bottom w:val="nil"/>
              <w:right w:val="nil"/>
            </w:tcBorders>
            <w:shd w:val="clear" w:color="auto" w:fill="auto"/>
            <w:noWrap/>
            <w:vAlign w:val="bottom"/>
            <w:hideMark/>
          </w:tcPr>
          <w:p w14:paraId="733E6540" w14:textId="77777777" w:rsidR="00A23F7A" w:rsidRPr="00DD41FC" w:rsidRDefault="00A23F7A" w:rsidP="00B5765E">
            <w:pPr>
              <w:rPr>
                <w:rFonts w:eastAsia="Times New Roman" w:cs="Times New Roman"/>
                <w:lang w:eastAsia="sv-SE"/>
              </w:rPr>
            </w:pPr>
          </w:p>
        </w:tc>
        <w:tc>
          <w:tcPr>
            <w:tcW w:w="880" w:type="dxa"/>
            <w:tcBorders>
              <w:top w:val="nil"/>
              <w:left w:val="nil"/>
              <w:bottom w:val="nil"/>
              <w:right w:val="nil"/>
            </w:tcBorders>
            <w:shd w:val="clear" w:color="auto" w:fill="auto"/>
            <w:noWrap/>
            <w:vAlign w:val="bottom"/>
            <w:hideMark/>
          </w:tcPr>
          <w:p w14:paraId="3BBF2B02" w14:textId="77777777" w:rsidR="00A23F7A" w:rsidRPr="00DD41FC" w:rsidRDefault="00A23F7A" w:rsidP="00B5765E">
            <w:pPr>
              <w:rPr>
                <w:rFonts w:eastAsia="Times New Roman" w:cs="Times New Roman"/>
                <w:lang w:eastAsia="sv-SE"/>
              </w:rPr>
            </w:pPr>
          </w:p>
        </w:tc>
      </w:tr>
      <w:tr w:rsidR="00A23F7A" w:rsidRPr="00DD41FC" w14:paraId="2238BCFC" w14:textId="77777777" w:rsidTr="00B5765E">
        <w:trPr>
          <w:trHeight w:val="180"/>
        </w:trPr>
        <w:tc>
          <w:tcPr>
            <w:tcW w:w="740" w:type="dxa"/>
            <w:tcBorders>
              <w:top w:val="nil"/>
              <w:left w:val="nil"/>
              <w:bottom w:val="nil"/>
              <w:right w:val="nil"/>
            </w:tcBorders>
            <w:shd w:val="clear" w:color="auto" w:fill="auto"/>
            <w:noWrap/>
            <w:vAlign w:val="bottom"/>
            <w:hideMark/>
          </w:tcPr>
          <w:p w14:paraId="7FFB44A9"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25 </w:t>
            </w:r>
          </w:p>
        </w:tc>
        <w:tc>
          <w:tcPr>
            <w:tcW w:w="880" w:type="dxa"/>
            <w:tcBorders>
              <w:top w:val="nil"/>
              <w:left w:val="nil"/>
              <w:bottom w:val="nil"/>
              <w:right w:val="nil"/>
            </w:tcBorders>
            <w:shd w:val="clear" w:color="auto" w:fill="auto"/>
            <w:noWrap/>
            <w:vAlign w:val="bottom"/>
            <w:hideMark/>
          </w:tcPr>
          <w:p w14:paraId="6585F9F5"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105 </w:t>
            </w:r>
          </w:p>
        </w:tc>
        <w:tc>
          <w:tcPr>
            <w:tcW w:w="800" w:type="dxa"/>
            <w:tcBorders>
              <w:top w:val="nil"/>
              <w:left w:val="nil"/>
              <w:bottom w:val="nil"/>
              <w:right w:val="nil"/>
            </w:tcBorders>
            <w:shd w:val="clear" w:color="auto" w:fill="auto"/>
            <w:noWrap/>
            <w:vAlign w:val="bottom"/>
            <w:hideMark/>
          </w:tcPr>
          <w:p w14:paraId="5FD321DD"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232 </w:t>
            </w:r>
          </w:p>
        </w:tc>
        <w:tc>
          <w:tcPr>
            <w:tcW w:w="920" w:type="dxa"/>
            <w:tcBorders>
              <w:top w:val="nil"/>
              <w:left w:val="nil"/>
              <w:bottom w:val="nil"/>
              <w:right w:val="nil"/>
            </w:tcBorders>
            <w:shd w:val="clear" w:color="auto" w:fill="auto"/>
            <w:noWrap/>
            <w:vAlign w:val="bottom"/>
            <w:hideMark/>
          </w:tcPr>
          <w:p w14:paraId="41C710C6"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50 </w:t>
            </w:r>
          </w:p>
        </w:tc>
        <w:tc>
          <w:tcPr>
            <w:tcW w:w="960" w:type="dxa"/>
            <w:tcBorders>
              <w:top w:val="nil"/>
              <w:left w:val="nil"/>
              <w:bottom w:val="nil"/>
              <w:right w:val="nil"/>
            </w:tcBorders>
            <w:shd w:val="clear" w:color="auto" w:fill="auto"/>
            <w:noWrap/>
            <w:vAlign w:val="bottom"/>
            <w:hideMark/>
          </w:tcPr>
          <w:p w14:paraId="0CDB4E94"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  -  </w:t>
            </w:r>
          </w:p>
        </w:tc>
        <w:tc>
          <w:tcPr>
            <w:tcW w:w="1040" w:type="dxa"/>
            <w:tcBorders>
              <w:top w:val="nil"/>
              <w:left w:val="nil"/>
              <w:bottom w:val="nil"/>
              <w:right w:val="nil"/>
            </w:tcBorders>
            <w:shd w:val="clear" w:color="auto" w:fill="auto"/>
            <w:noWrap/>
            <w:vAlign w:val="bottom"/>
            <w:hideMark/>
          </w:tcPr>
          <w:p w14:paraId="546244A7"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  -  </w:t>
            </w:r>
          </w:p>
        </w:tc>
        <w:tc>
          <w:tcPr>
            <w:tcW w:w="880" w:type="dxa"/>
            <w:tcBorders>
              <w:top w:val="nil"/>
              <w:left w:val="nil"/>
              <w:bottom w:val="nil"/>
              <w:right w:val="nil"/>
            </w:tcBorders>
            <w:shd w:val="clear" w:color="auto" w:fill="auto"/>
            <w:noWrap/>
            <w:vAlign w:val="bottom"/>
            <w:hideMark/>
          </w:tcPr>
          <w:p w14:paraId="58F0A00B"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3 021 </w:t>
            </w:r>
          </w:p>
        </w:tc>
      </w:tr>
      <w:tr w:rsidR="00A23F7A" w:rsidRPr="00DD41FC" w14:paraId="46A2AB90" w14:textId="77777777" w:rsidTr="00B5765E">
        <w:trPr>
          <w:trHeight w:val="180"/>
        </w:trPr>
        <w:tc>
          <w:tcPr>
            <w:tcW w:w="740" w:type="dxa"/>
            <w:tcBorders>
              <w:top w:val="nil"/>
              <w:left w:val="nil"/>
              <w:bottom w:val="nil"/>
              <w:right w:val="nil"/>
            </w:tcBorders>
            <w:shd w:val="clear" w:color="auto" w:fill="auto"/>
            <w:noWrap/>
            <w:vAlign w:val="bottom"/>
            <w:hideMark/>
          </w:tcPr>
          <w:p w14:paraId="75B6D41A" w14:textId="77777777" w:rsidR="00A23F7A" w:rsidRPr="00DD41FC" w:rsidRDefault="00A23F7A" w:rsidP="00B5765E">
            <w:pPr>
              <w:jc w:val="right"/>
              <w:rPr>
                <w:rFonts w:ascii="Arial" w:eastAsia="Times New Roman" w:hAnsi="Arial" w:cs="Arial"/>
                <w:b/>
                <w:bCs/>
                <w:sz w:val="14"/>
                <w:szCs w:val="14"/>
                <w:lang w:eastAsia="sv-SE"/>
              </w:rPr>
            </w:pPr>
          </w:p>
        </w:tc>
        <w:tc>
          <w:tcPr>
            <w:tcW w:w="880" w:type="dxa"/>
            <w:tcBorders>
              <w:top w:val="nil"/>
              <w:left w:val="nil"/>
              <w:bottom w:val="nil"/>
              <w:right w:val="nil"/>
            </w:tcBorders>
            <w:shd w:val="clear" w:color="auto" w:fill="auto"/>
            <w:noWrap/>
            <w:vAlign w:val="bottom"/>
            <w:hideMark/>
          </w:tcPr>
          <w:p w14:paraId="01F3F15F" w14:textId="77777777" w:rsidR="00A23F7A" w:rsidRPr="00DD41FC" w:rsidRDefault="00A23F7A" w:rsidP="00B5765E">
            <w:pPr>
              <w:rPr>
                <w:rFonts w:eastAsia="Times New Roman" w:cs="Times New Roman"/>
                <w:lang w:eastAsia="sv-SE"/>
              </w:rPr>
            </w:pPr>
          </w:p>
        </w:tc>
        <w:tc>
          <w:tcPr>
            <w:tcW w:w="800" w:type="dxa"/>
            <w:tcBorders>
              <w:top w:val="nil"/>
              <w:left w:val="nil"/>
              <w:bottom w:val="nil"/>
              <w:right w:val="nil"/>
            </w:tcBorders>
            <w:shd w:val="clear" w:color="auto" w:fill="auto"/>
            <w:noWrap/>
            <w:vAlign w:val="bottom"/>
            <w:hideMark/>
          </w:tcPr>
          <w:p w14:paraId="067F69CF" w14:textId="77777777" w:rsidR="00A23F7A" w:rsidRPr="00DD41FC" w:rsidRDefault="00A23F7A" w:rsidP="00B5765E">
            <w:pPr>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610AE8B1" w14:textId="77777777" w:rsidR="00A23F7A" w:rsidRPr="00DD41FC" w:rsidRDefault="00A23F7A" w:rsidP="00B5765E">
            <w:pPr>
              <w:rPr>
                <w:rFonts w:eastAsia="Times New Roman" w:cs="Times New Roman"/>
                <w:lang w:eastAsia="sv-SE"/>
              </w:rPr>
            </w:pPr>
          </w:p>
        </w:tc>
        <w:tc>
          <w:tcPr>
            <w:tcW w:w="960" w:type="dxa"/>
            <w:tcBorders>
              <w:top w:val="nil"/>
              <w:left w:val="nil"/>
              <w:bottom w:val="nil"/>
              <w:right w:val="nil"/>
            </w:tcBorders>
            <w:shd w:val="clear" w:color="auto" w:fill="auto"/>
            <w:noWrap/>
            <w:vAlign w:val="bottom"/>
            <w:hideMark/>
          </w:tcPr>
          <w:p w14:paraId="7A8DAB80" w14:textId="77777777" w:rsidR="00A23F7A" w:rsidRPr="00DD41FC" w:rsidRDefault="00A23F7A" w:rsidP="00B5765E">
            <w:pPr>
              <w:rPr>
                <w:rFonts w:eastAsia="Times New Roman" w:cs="Times New Roman"/>
                <w:lang w:eastAsia="sv-SE"/>
              </w:rPr>
            </w:pPr>
          </w:p>
        </w:tc>
        <w:tc>
          <w:tcPr>
            <w:tcW w:w="1040" w:type="dxa"/>
            <w:tcBorders>
              <w:top w:val="nil"/>
              <w:left w:val="nil"/>
              <w:bottom w:val="nil"/>
              <w:right w:val="nil"/>
            </w:tcBorders>
            <w:shd w:val="clear" w:color="auto" w:fill="auto"/>
            <w:noWrap/>
            <w:vAlign w:val="bottom"/>
            <w:hideMark/>
          </w:tcPr>
          <w:p w14:paraId="27F93CEC" w14:textId="77777777" w:rsidR="00A23F7A" w:rsidRPr="00DD41FC" w:rsidRDefault="00A23F7A" w:rsidP="00B5765E">
            <w:pPr>
              <w:rPr>
                <w:rFonts w:eastAsia="Times New Roman" w:cs="Times New Roman"/>
                <w:lang w:eastAsia="sv-SE"/>
              </w:rPr>
            </w:pPr>
          </w:p>
        </w:tc>
        <w:tc>
          <w:tcPr>
            <w:tcW w:w="880" w:type="dxa"/>
            <w:tcBorders>
              <w:top w:val="nil"/>
              <w:left w:val="nil"/>
              <w:bottom w:val="nil"/>
              <w:right w:val="nil"/>
            </w:tcBorders>
            <w:shd w:val="clear" w:color="auto" w:fill="auto"/>
            <w:noWrap/>
            <w:vAlign w:val="bottom"/>
            <w:hideMark/>
          </w:tcPr>
          <w:p w14:paraId="1FA2E11C" w14:textId="77777777" w:rsidR="00A23F7A" w:rsidRPr="00DD41FC" w:rsidRDefault="00A23F7A" w:rsidP="00B5765E">
            <w:pPr>
              <w:rPr>
                <w:rFonts w:eastAsia="Times New Roman" w:cs="Times New Roman"/>
                <w:lang w:eastAsia="sv-SE"/>
              </w:rPr>
            </w:pPr>
          </w:p>
        </w:tc>
      </w:tr>
      <w:tr w:rsidR="00A23F7A" w:rsidRPr="00DD41FC" w14:paraId="0C73F0C5" w14:textId="77777777" w:rsidTr="00B5765E">
        <w:trPr>
          <w:trHeight w:val="180"/>
        </w:trPr>
        <w:tc>
          <w:tcPr>
            <w:tcW w:w="740" w:type="dxa"/>
            <w:tcBorders>
              <w:top w:val="nil"/>
              <w:left w:val="nil"/>
              <w:bottom w:val="nil"/>
              <w:right w:val="nil"/>
            </w:tcBorders>
            <w:shd w:val="clear" w:color="auto" w:fill="auto"/>
            <w:noWrap/>
            <w:vAlign w:val="bottom"/>
            <w:hideMark/>
          </w:tcPr>
          <w:p w14:paraId="699C9C96" w14:textId="77777777" w:rsidR="00A23F7A" w:rsidRPr="00DD41FC" w:rsidRDefault="00A23F7A" w:rsidP="00B5765E">
            <w:pPr>
              <w:rPr>
                <w:rFonts w:eastAsia="Times New Roman" w:cs="Times New Roman"/>
                <w:lang w:eastAsia="sv-SE"/>
              </w:rPr>
            </w:pPr>
          </w:p>
        </w:tc>
        <w:tc>
          <w:tcPr>
            <w:tcW w:w="880" w:type="dxa"/>
            <w:tcBorders>
              <w:top w:val="nil"/>
              <w:left w:val="nil"/>
              <w:bottom w:val="nil"/>
              <w:right w:val="nil"/>
            </w:tcBorders>
            <w:shd w:val="clear" w:color="auto" w:fill="auto"/>
            <w:noWrap/>
            <w:vAlign w:val="bottom"/>
            <w:hideMark/>
          </w:tcPr>
          <w:p w14:paraId="38300833" w14:textId="77777777" w:rsidR="00A23F7A" w:rsidRPr="00DD41FC" w:rsidRDefault="00A23F7A" w:rsidP="00B5765E">
            <w:pPr>
              <w:rPr>
                <w:rFonts w:eastAsia="Times New Roman" w:cs="Times New Roman"/>
                <w:lang w:eastAsia="sv-SE"/>
              </w:rPr>
            </w:pPr>
          </w:p>
        </w:tc>
        <w:tc>
          <w:tcPr>
            <w:tcW w:w="800" w:type="dxa"/>
            <w:tcBorders>
              <w:top w:val="nil"/>
              <w:left w:val="nil"/>
              <w:bottom w:val="nil"/>
              <w:right w:val="nil"/>
            </w:tcBorders>
            <w:shd w:val="clear" w:color="auto" w:fill="auto"/>
            <w:noWrap/>
            <w:vAlign w:val="bottom"/>
            <w:hideMark/>
          </w:tcPr>
          <w:p w14:paraId="25B760F9" w14:textId="77777777" w:rsidR="00A23F7A" w:rsidRPr="00DD41FC" w:rsidRDefault="00A23F7A" w:rsidP="00B5765E">
            <w:pPr>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070FFF23" w14:textId="77777777" w:rsidR="00A23F7A" w:rsidRPr="00DD41FC" w:rsidRDefault="00A23F7A" w:rsidP="00B5765E">
            <w:pPr>
              <w:rPr>
                <w:rFonts w:eastAsia="Times New Roman" w:cs="Times New Roman"/>
                <w:lang w:eastAsia="sv-SE"/>
              </w:rPr>
            </w:pPr>
          </w:p>
        </w:tc>
        <w:tc>
          <w:tcPr>
            <w:tcW w:w="960" w:type="dxa"/>
            <w:tcBorders>
              <w:top w:val="nil"/>
              <w:left w:val="nil"/>
              <w:bottom w:val="nil"/>
              <w:right w:val="nil"/>
            </w:tcBorders>
            <w:shd w:val="clear" w:color="auto" w:fill="auto"/>
            <w:noWrap/>
            <w:vAlign w:val="bottom"/>
            <w:hideMark/>
          </w:tcPr>
          <w:p w14:paraId="0BBB8A8E" w14:textId="77777777" w:rsidR="00A23F7A" w:rsidRPr="00DD41FC" w:rsidRDefault="00A23F7A" w:rsidP="00B5765E">
            <w:pPr>
              <w:rPr>
                <w:rFonts w:eastAsia="Times New Roman" w:cs="Times New Roman"/>
                <w:lang w:eastAsia="sv-SE"/>
              </w:rPr>
            </w:pPr>
          </w:p>
        </w:tc>
        <w:tc>
          <w:tcPr>
            <w:tcW w:w="1040" w:type="dxa"/>
            <w:tcBorders>
              <w:top w:val="nil"/>
              <w:left w:val="nil"/>
              <w:bottom w:val="nil"/>
              <w:right w:val="nil"/>
            </w:tcBorders>
            <w:shd w:val="clear" w:color="auto" w:fill="auto"/>
            <w:noWrap/>
            <w:vAlign w:val="bottom"/>
            <w:hideMark/>
          </w:tcPr>
          <w:p w14:paraId="34BF1CD7" w14:textId="77777777" w:rsidR="00A23F7A" w:rsidRPr="00DD41FC" w:rsidRDefault="00A23F7A" w:rsidP="00B5765E">
            <w:pPr>
              <w:rPr>
                <w:rFonts w:eastAsia="Times New Roman" w:cs="Times New Roman"/>
                <w:lang w:eastAsia="sv-SE"/>
              </w:rPr>
            </w:pPr>
          </w:p>
        </w:tc>
        <w:tc>
          <w:tcPr>
            <w:tcW w:w="880" w:type="dxa"/>
            <w:tcBorders>
              <w:top w:val="nil"/>
              <w:left w:val="nil"/>
              <w:bottom w:val="nil"/>
              <w:right w:val="nil"/>
            </w:tcBorders>
            <w:shd w:val="clear" w:color="auto" w:fill="auto"/>
            <w:noWrap/>
            <w:vAlign w:val="bottom"/>
            <w:hideMark/>
          </w:tcPr>
          <w:p w14:paraId="22C220E0" w14:textId="77777777" w:rsidR="00A23F7A" w:rsidRPr="00DD41FC" w:rsidRDefault="00A23F7A" w:rsidP="00B5765E">
            <w:pPr>
              <w:rPr>
                <w:rFonts w:eastAsia="Times New Roman" w:cs="Times New Roman"/>
                <w:lang w:eastAsia="sv-SE"/>
              </w:rPr>
            </w:pPr>
          </w:p>
        </w:tc>
      </w:tr>
      <w:tr w:rsidR="00A23F7A" w:rsidRPr="00DD41FC" w14:paraId="5B0E6738" w14:textId="77777777" w:rsidTr="00B5765E">
        <w:trPr>
          <w:trHeight w:val="180"/>
        </w:trPr>
        <w:tc>
          <w:tcPr>
            <w:tcW w:w="740" w:type="dxa"/>
            <w:tcBorders>
              <w:top w:val="nil"/>
              <w:left w:val="nil"/>
              <w:bottom w:val="nil"/>
              <w:right w:val="nil"/>
            </w:tcBorders>
            <w:shd w:val="clear" w:color="auto" w:fill="auto"/>
            <w:noWrap/>
            <w:vAlign w:val="bottom"/>
            <w:hideMark/>
          </w:tcPr>
          <w:p w14:paraId="56E85C4E" w14:textId="77777777" w:rsidR="00A23F7A" w:rsidRPr="00DD41FC" w:rsidRDefault="00A23F7A" w:rsidP="00B5765E">
            <w:pPr>
              <w:rPr>
                <w:rFonts w:eastAsia="Times New Roman" w:cs="Times New Roman"/>
                <w:lang w:eastAsia="sv-SE"/>
              </w:rPr>
            </w:pPr>
          </w:p>
        </w:tc>
        <w:tc>
          <w:tcPr>
            <w:tcW w:w="880" w:type="dxa"/>
            <w:tcBorders>
              <w:top w:val="nil"/>
              <w:left w:val="nil"/>
              <w:bottom w:val="nil"/>
              <w:right w:val="nil"/>
            </w:tcBorders>
            <w:shd w:val="clear" w:color="auto" w:fill="auto"/>
            <w:noWrap/>
            <w:vAlign w:val="bottom"/>
            <w:hideMark/>
          </w:tcPr>
          <w:p w14:paraId="2B29F2A8" w14:textId="77777777" w:rsidR="00A23F7A" w:rsidRPr="00DD41FC" w:rsidRDefault="00A23F7A" w:rsidP="00B5765E">
            <w:pPr>
              <w:rPr>
                <w:rFonts w:eastAsia="Times New Roman" w:cs="Times New Roman"/>
                <w:lang w:eastAsia="sv-SE"/>
              </w:rPr>
            </w:pPr>
          </w:p>
        </w:tc>
        <w:tc>
          <w:tcPr>
            <w:tcW w:w="800" w:type="dxa"/>
            <w:tcBorders>
              <w:top w:val="nil"/>
              <w:left w:val="nil"/>
              <w:bottom w:val="nil"/>
              <w:right w:val="nil"/>
            </w:tcBorders>
            <w:shd w:val="clear" w:color="auto" w:fill="auto"/>
            <w:noWrap/>
            <w:vAlign w:val="bottom"/>
            <w:hideMark/>
          </w:tcPr>
          <w:p w14:paraId="034ED41A" w14:textId="77777777" w:rsidR="00A23F7A" w:rsidRPr="00DD41FC" w:rsidRDefault="00A23F7A" w:rsidP="00B5765E">
            <w:pPr>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022B9E59" w14:textId="77777777" w:rsidR="00A23F7A" w:rsidRPr="00DD41FC" w:rsidRDefault="00A23F7A" w:rsidP="00B5765E">
            <w:pPr>
              <w:rPr>
                <w:rFonts w:eastAsia="Times New Roman" w:cs="Times New Roman"/>
                <w:lang w:eastAsia="sv-SE"/>
              </w:rPr>
            </w:pPr>
          </w:p>
        </w:tc>
        <w:tc>
          <w:tcPr>
            <w:tcW w:w="960" w:type="dxa"/>
            <w:tcBorders>
              <w:top w:val="nil"/>
              <w:left w:val="nil"/>
              <w:bottom w:val="nil"/>
              <w:right w:val="nil"/>
            </w:tcBorders>
            <w:shd w:val="clear" w:color="auto" w:fill="auto"/>
            <w:noWrap/>
            <w:vAlign w:val="bottom"/>
            <w:hideMark/>
          </w:tcPr>
          <w:p w14:paraId="5E6678F3" w14:textId="77777777" w:rsidR="00A23F7A" w:rsidRPr="00DD41FC" w:rsidRDefault="00A23F7A" w:rsidP="00B5765E">
            <w:pPr>
              <w:rPr>
                <w:rFonts w:eastAsia="Times New Roman" w:cs="Times New Roman"/>
                <w:lang w:eastAsia="sv-SE"/>
              </w:rPr>
            </w:pPr>
          </w:p>
        </w:tc>
        <w:tc>
          <w:tcPr>
            <w:tcW w:w="1040" w:type="dxa"/>
            <w:tcBorders>
              <w:top w:val="nil"/>
              <w:left w:val="nil"/>
              <w:bottom w:val="nil"/>
              <w:right w:val="nil"/>
            </w:tcBorders>
            <w:shd w:val="clear" w:color="auto" w:fill="auto"/>
            <w:noWrap/>
            <w:vAlign w:val="bottom"/>
            <w:hideMark/>
          </w:tcPr>
          <w:p w14:paraId="1C3AF118" w14:textId="77777777" w:rsidR="00A23F7A" w:rsidRPr="00DD41FC" w:rsidRDefault="00A23F7A" w:rsidP="00B5765E">
            <w:pPr>
              <w:rPr>
                <w:rFonts w:eastAsia="Times New Roman" w:cs="Times New Roman"/>
                <w:lang w:eastAsia="sv-SE"/>
              </w:rPr>
            </w:pPr>
          </w:p>
        </w:tc>
        <w:tc>
          <w:tcPr>
            <w:tcW w:w="880" w:type="dxa"/>
            <w:tcBorders>
              <w:top w:val="nil"/>
              <w:left w:val="nil"/>
              <w:bottom w:val="nil"/>
              <w:right w:val="nil"/>
            </w:tcBorders>
            <w:shd w:val="clear" w:color="auto" w:fill="auto"/>
            <w:noWrap/>
            <w:vAlign w:val="bottom"/>
            <w:hideMark/>
          </w:tcPr>
          <w:p w14:paraId="1C3FEA5B" w14:textId="77777777" w:rsidR="00A23F7A" w:rsidRPr="00DD41FC" w:rsidRDefault="00A23F7A" w:rsidP="00B5765E">
            <w:pPr>
              <w:rPr>
                <w:rFonts w:eastAsia="Times New Roman" w:cs="Times New Roman"/>
                <w:lang w:eastAsia="sv-SE"/>
              </w:rPr>
            </w:pPr>
          </w:p>
        </w:tc>
      </w:tr>
      <w:tr w:rsidR="00A23F7A" w:rsidRPr="00DD41FC" w14:paraId="2F11CEBE" w14:textId="77777777" w:rsidTr="00B5765E">
        <w:trPr>
          <w:trHeight w:val="180"/>
        </w:trPr>
        <w:tc>
          <w:tcPr>
            <w:tcW w:w="740" w:type="dxa"/>
            <w:tcBorders>
              <w:top w:val="nil"/>
              <w:left w:val="nil"/>
              <w:bottom w:val="nil"/>
              <w:right w:val="nil"/>
            </w:tcBorders>
            <w:shd w:val="clear" w:color="auto" w:fill="auto"/>
            <w:noWrap/>
            <w:vAlign w:val="bottom"/>
            <w:hideMark/>
          </w:tcPr>
          <w:p w14:paraId="529AB818" w14:textId="77777777" w:rsidR="00A23F7A" w:rsidRPr="00DD41FC" w:rsidRDefault="00A23F7A" w:rsidP="00B5765E">
            <w:pPr>
              <w:rPr>
                <w:rFonts w:eastAsia="Times New Roman" w:cs="Times New Roman"/>
                <w:lang w:eastAsia="sv-SE"/>
              </w:rPr>
            </w:pPr>
          </w:p>
        </w:tc>
        <w:tc>
          <w:tcPr>
            <w:tcW w:w="880" w:type="dxa"/>
            <w:tcBorders>
              <w:top w:val="nil"/>
              <w:left w:val="nil"/>
              <w:bottom w:val="nil"/>
              <w:right w:val="nil"/>
            </w:tcBorders>
            <w:shd w:val="clear" w:color="auto" w:fill="auto"/>
            <w:noWrap/>
            <w:vAlign w:val="bottom"/>
            <w:hideMark/>
          </w:tcPr>
          <w:p w14:paraId="14954803" w14:textId="77777777" w:rsidR="00A23F7A" w:rsidRPr="00DD41FC" w:rsidRDefault="00A23F7A" w:rsidP="00B5765E">
            <w:pPr>
              <w:rPr>
                <w:rFonts w:eastAsia="Times New Roman" w:cs="Times New Roman"/>
                <w:lang w:eastAsia="sv-SE"/>
              </w:rPr>
            </w:pPr>
          </w:p>
        </w:tc>
        <w:tc>
          <w:tcPr>
            <w:tcW w:w="800" w:type="dxa"/>
            <w:tcBorders>
              <w:top w:val="nil"/>
              <w:left w:val="nil"/>
              <w:bottom w:val="nil"/>
              <w:right w:val="nil"/>
            </w:tcBorders>
            <w:shd w:val="clear" w:color="auto" w:fill="auto"/>
            <w:noWrap/>
            <w:vAlign w:val="bottom"/>
            <w:hideMark/>
          </w:tcPr>
          <w:p w14:paraId="3DF86605" w14:textId="77777777" w:rsidR="00A23F7A" w:rsidRPr="00DD41FC" w:rsidRDefault="00A23F7A" w:rsidP="00B5765E">
            <w:pPr>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7D6E99DD" w14:textId="77777777" w:rsidR="00A23F7A" w:rsidRPr="00DD41FC" w:rsidRDefault="00A23F7A" w:rsidP="00B5765E">
            <w:pPr>
              <w:rPr>
                <w:rFonts w:eastAsia="Times New Roman" w:cs="Times New Roman"/>
                <w:lang w:eastAsia="sv-SE"/>
              </w:rPr>
            </w:pPr>
          </w:p>
        </w:tc>
        <w:tc>
          <w:tcPr>
            <w:tcW w:w="960" w:type="dxa"/>
            <w:tcBorders>
              <w:top w:val="nil"/>
              <w:left w:val="nil"/>
              <w:bottom w:val="nil"/>
              <w:right w:val="nil"/>
            </w:tcBorders>
            <w:shd w:val="clear" w:color="auto" w:fill="auto"/>
            <w:noWrap/>
            <w:vAlign w:val="bottom"/>
            <w:hideMark/>
          </w:tcPr>
          <w:p w14:paraId="1711C180" w14:textId="77777777" w:rsidR="00A23F7A" w:rsidRPr="00DD41FC" w:rsidRDefault="00A23F7A" w:rsidP="00B5765E">
            <w:pPr>
              <w:rPr>
                <w:rFonts w:eastAsia="Times New Roman" w:cs="Times New Roman"/>
                <w:lang w:eastAsia="sv-SE"/>
              </w:rPr>
            </w:pPr>
          </w:p>
        </w:tc>
        <w:tc>
          <w:tcPr>
            <w:tcW w:w="1040" w:type="dxa"/>
            <w:tcBorders>
              <w:top w:val="nil"/>
              <w:left w:val="nil"/>
              <w:bottom w:val="nil"/>
              <w:right w:val="nil"/>
            </w:tcBorders>
            <w:shd w:val="clear" w:color="auto" w:fill="auto"/>
            <w:noWrap/>
            <w:vAlign w:val="bottom"/>
            <w:hideMark/>
          </w:tcPr>
          <w:p w14:paraId="1F391C0D" w14:textId="77777777" w:rsidR="00A23F7A" w:rsidRPr="00DD41FC" w:rsidRDefault="00A23F7A" w:rsidP="00B5765E">
            <w:pPr>
              <w:rPr>
                <w:rFonts w:eastAsia="Times New Roman" w:cs="Times New Roman"/>
                <w:lang w:eastAsia="sv-SE"/>
              </w:rPr>
            </w:pPr>
          </w:p>
        </w:tc>
        <w:tc>
          <w:tcPr>
            <w:tcW w:w="880" w:type="dxa"/>
            <w:tcBorders>
              <w:top w:val="nil"/>
              <w:left w:val="nil"/>
              <w:bottom w:val="nil"/>
              <w:right w:val="nil"/>
            </w:tcBorders>
            <w:shd w:val="clear" w:color="auto" w:fill="auto"/>
            <w:noWrap/>
            <w:vAlign w:val="bottom"/>
            <w:hideMark/>
          </w:tcPr>
          <w:p w14:paraId="6CF5DC50" w14:textId="77777777" w:rsidR="00A23F7A" w:rsidRPr="00DD41FC" w:rsidRDefault="00A23F7A" w:rsidP="00B5765E">
            <w:pPr>
              <w:rPr>
                <w:rFonts w:eastAsia="Times New Roman" w:cs="Times New Roman"/>
                <w:lang w:eastAsia="sv-SE"/>
              </w:rPr>
            </w:pPr>
          </w:p>
        </w:tc>
      </w:tr>
      <w:tr w:rsidR="00A23F7A" w:rsidRPr="00DD41FC" w14:paraId="145DC0AF" w14:textId="77777777" w:rsidTr="00B5765E">
        <w:trPr>
          <w:trHeight w:val="180"/>
        </w:trPr>
        <w:tc>
          <w:tcPr>
            <w:tcW w:w="740" w:type="dxa"/>
            <w:tcBorders>
              <w:top w:val="nil"/>
              <w:left w:val="nil"/>
              <w:bottom w:val="nil"/>
              <w:right w:val="nil"/>
            </w:tcBorders>
            <w:shd w:val="clear" w:color="auto" w:fill="auto"/>
            <w:noWrap/>
            <w:vAlign w:val="bottom"/>
            <w:hideMark/>
          </w:tcPr>
          <w:p w14:paraId="5935153B"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85 </w:t>
            </w:r>
          </w:p>
        </w:tc>
        <w:tc>
          <w:tcPr>
            <w:tcW w:w="880" w:type="dxa"/>
            <w:tcBorders>
              <w:top w:val="nil"/>
              <w:left w:val="nil"/>
              <w:bottom w:val="nil"/>
              <w:right w:val="nil"/>
            </w:tcBorders>
            <w:shd w:val="clear" w:color="auto" w:fill="auto"/>
            <w:noWrap/>
            <w:vAlign w:val="bottom"/>
            <w:hideMark/>
          </w:tcPr>
          <w:p w14:paraId="647C59D7"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800" w:type="dxa"/>
            <w:tcBorders>
              <w:top w:val="nil"/>
              <w:left w:val="nil"/>
              <w:bottom w:val="nil"/>
              <w:right w:val="nil"/>
            </w:tcBorders>
            <w:shd w:val="clear" w:color="auto" w:fill="auto"/>
            <w:noWrap/>
            <w:vAlign w:val="bottom"/>
            <w:hideMark/>
          </w:tcPr>
          <w:p w14:paraId="118F6C0B"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60 </w:t>
            </w:r>
          </w:p>
        </w:tc>
        <w:tc>
          <w:tcPr>
            <w:tcW w:w="920" w:type="dxa"/>
            <w:tcBorders>
              <w:top w:val="nil"/>
              <w:left w:val="nil"/>
              <w:bottom w:val="nil"/>
              <w:right w:val="nil"/>
            </w:tcBorders>
            <w:shd w:val="clear" w:color="auto" w:fill="auto"/>
            <w:noWrap/>
            <w:vAlign w:val="bottom"/>
            <w:hideMark/>
          </w:tcPr>
          <w:p w14:paraId="46309ACB"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960" w:type="dxa"/>
            <w:tcBorders>
              <w:top w:val="nil"/>
              <w:left w:val="nil"/>
              <w:bottom w:val="nil"/>
              <w:right w:val="nil"/>
            </w:tcBorders>
            <w:shd w:val="clear" w:color="auto" w:fill="auto"/>
            <w:noWrap/>
            <w:vAlign w:val="bottom"/>
            <w:hideMark/>
          </w:tcPr>
          <w:p w14:paraId="51AF2B72"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1040" w:type="dxa"/>
            <w:tcBorders>
              <w:top w:val="nil"/>
              <w:left w:val="nil"/>
              <w:bottom w:val="nil"/>
              <w:right w:val="nil"/>
            </w:tcBorders>
            <w:shd w:val="clear" w:color="auto" w:fill="auto"/>
            <w:noWrap/>
            <w:vAlign w:val="bottom"/>
            <w:hideMark/>
          </w:tcPr>
          <w:p w14:paraId="48229C1D"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880" w:type="dxa"/>
            <w:tcBorders>
              <w:top w:val="nil"/>
              <w:left w:val="nil"/>
              <w:bottom w:val="nil"/>
              <w:right w:val="nil"/>
            </w:tcBorders>
            <w:shd w:val="clear" w:color="auto" w:fill="auto"/>
            <w:noWrap/>
            <w:vAlign w:val="bottom"/>
            <w:hideMark/>
          </w:tcPr>
          <w:p w14:paraId="72CBED5B"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2 318 </w:t>
            </w:r>
          </w:p>
        </w:tc>
      </w:tr>
      <w:tr w:rsidR="00A23F7A" w:rsidRPr="00DD41FC" w14:paraId="16BCF22F" w14:textId="77777777" w:rsidTr="00B5765E">
        <w:trPr>
          <w:trHeight w:val="180"/>
        </w:trPr>
        <w:tc>
          <w:tcPr>
            <w:tcW w:w="740" w:type="dxa"/>
            <w:tcBorders>
              <w:top w:val="nil"/>
              <w:left w:val="nil"/>
              <w:bottom w:val="nil"/>
              <w:right w:val="nil"/>
            </w:tcBorders>
            <w:shd w:val="clear" w:color="auto" w:fill="auto"/>
            <w:noWrap/>
            <w:vAlign w:val="bottom"/>
            <w:hideMark/>
          </w:tcPr>
          <w:p w14:paraId="6BB5C087"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21 </w:t>
            </w:r>
          </w:p>
        </w:tc>
        <w:tc>
          <w:tcPr>
            <w:tcW w:w="880" w:type="dxa"/>
            <w:tcBorders>
              <w:top w:val="nil"/>
              <w:left w:val="nil"/>
              <w:bottom w:val="nil"/>
              <w:right w:val="nil"/>
            </w:tcBorders>
            <w:shd w:val="clear" w:color="auto" w:fill="auto"/>
            <w:noWrap/>
            <w:vAlign w:val="bottom"/>
            <w:hideMark/>
          </w:tcPr>
          <w:p w14:paraId="36A7FBC5"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800" w:type="dxa"/>
            <w:tcBorders>
              <w:top w:val="nil"/>
              <w:left w:val="nil"/>
              <w:bottom w:val="nil"/>
              <w:right w:val="nil"/>
            </w:tcBorders>
            <w:shd w:val="clear" w:color="auto" w:fill="auto"/>
            <w:noWrap/>
            <w:vAlign w:val="bottom"/>
            <w:hideMark/>
          </w:tcPr>
          <w:p w14:paraId="657290CD"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454 </w:t>
            </w:r>
          </w:p>
        </w:tc>
        <w:tc>
          <w:tcPr>
            <w:tcW w:w="920" w:type="dxa"/>
            <w:tcBorders>
              <w:top w:val="nil"/>
              <w:left w:val="nil"/>
              <w:bottom w:val="nil"/>
              <w:right w:val="nil"/>
            </w:tcBorders>
            <w:shd w:val="clear" w:color="auto" w:fill="auto"/>
            <w:noWrap/>
            <w:vAlign w:val="bottom"/>
            <w:hideMark/>
          </w:tcPr>
          <w:p w14:paraId="7729F950"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27 </w:t>
            </w:r>
          </w:p>
        </w:tc>
        <w:tc>
          <w:tcPr>
            <w:tcW w:w="960" w:type="dxa"/>
            <w:tcBorders>
              <w:top w:val="nil"/>
              <w:left w:val="nil"/>
              <w:bottom w:val="nil"/>
              <w:right w:val="nil"/>
            </w:tcBorders>
            <w:shd w:val="clear" w:color="auto" w:fill="auto"/>
            <w:noWrap/>
            <w:vAlign w:val="bottom"/>
            <w:hideMark/>
          </w:tcPr>
          <w:p w14:paraId="204E6109"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1040" w:type="dxa"/>
            <w:tcBorders>
              <w:top w:val="nil"/>
              <w:left w:val="nil"/>
              <w:bottom w:val="nil"/>
              <w:right w:val="nil"/>
            </w:tcBorders>
            <w:shd w:val="clear" w:color="auto" w:fill="auto"/>
            <w:noWrap/>
            <w:vAlign w:val="bottom"/>
            <w:hideMark/>
          </w:tcPr>
          <w:p w14:paraId="79ED4A31"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880" w:type="dxa"/>
            <w:tcBorders>
              <w:top w:val="nil"/>
              <w:left w:val="nil"/>
              <w:bottom w:val="nil"/>
              <w:right w:val="nil"/>
            </w:tcBorders>
            <w:shd w:val="clear" w:color="auto" w:fill="auto"/>
            <w:noWrap/>
            <w:vAlign w:val="bottom"/>
            <w:hideMark/>
          </w:tcPr>
          <w:p w14:paraId="1F443549"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1 271 </w:t>
            </w:r>
          </w:p>
        </w:tc>
      </w:tr>
      <w:tr w:rsidR="00A23F7A" w:rsidRPr="00DD41FC" w14:paraId="5992ED36" w14:textId="77777777" w:rsidTr="00B5765E">
        <w:trPr>
          <w:trHeight w:val="180"/>
        </w:trPr>
        <w:tc>
          <w:tcPr>
            <w:tcW w:w="740" w:type="dxa"/>
            <w:tcBorders>
              <w:top w:val="nil"/>
              <w:left w:val="nil"/>
              <w:bottom w:val="nil"/>
              <w:right w:val="nil"/>
            </w:tcBorders>
            <w:shd w:val="clear" w:color="auto" w:fill="auto"/>
            <w:noWrap/>
            <w:vAlign w:val="bottom"/>
            <w:hideMark/>
          </w:tcPr>
          <w:p w14:paraId="69A3C58C"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12 </w:t>
            </w:r>
          </w:p>
        </w:tc>
        <w:tc>
          <w:tcPr>
            <w:tcW w:w="880" w:type="dxa"/>
            <w:tcBorders>
              <w:top w:val="nil"/>
              <w:left w:val="nil"/>
              <w:bottom w:val="nil"/>
              <w:right w:val="nil"/>
            </w:tcBorders>
            <w:shd w:val="clear" w:color="auto" w:fill="auto"/>
            <w:noWrap/>
            <w:vAlign w:val="bottom"/>
            <w:hideMark/>
          </w:tcPr>
          <w:p w14:paraId="4ADE68D8"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800" w:type="dxa"/>
            <w:tcBorders>
              <w:top w:val="nil"/>
              <w:left w:val="nil"/>
              <w:bottom w:val="nil"/>
              <w:right w:val="nil"/>
            </w:tcBorders>
            <w:shd w:val="clear" w:color="auto" w:fill="auto"/>
            <w:noWrap/>
            <w:vAlign w:val="bottom"/>
            <w:hideMark/>
          </w:tcPr>
          <w:p w14:paraId="51691044"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920" w:type="dxa"/>
            <w:tcBorders>
              <w:top w:val="nil"/>
              <w:left w:val="nil"/>
              <w:bottom w:val="nil"/>
              <w:right w:val="nil"/>
            </w:tcBorders>
            <w:shd w:val="clear" w:color="auto" w:fill="auto"/>
            <w:noWrap/>
            <w:vAlign w:val="bottom"/>
            <w:hideMark/>
          </w:tcPr>
          <w:p w14:paraId="46A1ECD3"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960" w:type="dxa"/>
            <w:tcBorders>
              <w:top w:val="nil"/>
              <w:left w:val="nil"/>
              <w:bottom w:val="nil"/>
              <w:right w:val="nil"/>
            </w:tcBorders>
            <w:shd w:val="clear" w:color="auto" w:fill="auto"/>
            <w:noWrap/>
            <w:vAlign w:val="bottom"/>
            <w:hideMark/>
          </w:tcPr>
          <w:p w14:paraId="4D07389D"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1040" w:type="dxa"/>
            <w:tcBorders>
              <w:top w:val="nil"/>
              <w:left w:val="nil"/>
              <w:bottom w:val="nil"/>
              <w:right w:val="nil"/>
            </w:tcBorders>
            <w:shd w:val="clear" w:color="auto" w:fill="auto"/>
            <w:noWrap/>
            <w:vAlign w:val="bottom"/>
            <w:hideMark/>
          </w:tcPr>
          <w:p w14:paraId="2913B056"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880" w:type="dxa"/>
            <w:tcBorders>
              <w:top w:val="nil"/>
              <w:left w:val="nil"/>
              <w:bottom w:val="nil"/>
              <w:right w:val="nil"/>
            </w:tcBorders>
            <w:shd w:val="clear" w:color="auto" w:fill="auto"/>
            <w:noWrap/>
            <w:vAlign w:val="bottom"/>
            <w:hideMark/>
          </w:tcPr>
          <w:p w14:paraId="736089CA"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293 </w:t>
            </w:r>
          </w:p>
        </w:tc>
      </w:tr>
      <w:tr w:rsidR="00A23F7A" w:rsidRPr="00DD41FC" w14:paraId="287BB8A4" w14:textId="77777777" w:rsidTr="00B5765E">
        <w:trPr>
          <w:trHeight w:val="180"/>
        </w:trPr>
        <w:tc>
          <w:tcPr>
            <w:tcW w:w="740" w:type="dxa"/>
            <w:tcBorders>
              <w:top w:val="nil"/>
              <w:left w:val="nil"/>
              <w:bottom w:val="nil"/>
              <w:right w:val="nil"/>
            </w:tcBorders>
            <w:shd w:val="clear" w:color="auto" w:fill="auto"/>
            <w:noWrap/>
            <w:vAlign w:val="bottom"/>
            <w:hideMark/>
          </w:tcPr>
          <w:p w14:paraId="74A320EF"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58 </w:t>
            </w:r>
          </w:p>
        </w:tc>
        <w:tc>
          <w:tcPr>
            <w:tcW w:w="880" w:type="dxa"/>
            <w:tcBorders>
              <w:top w:val="nil"/>
              <w:left w:val="nil"/>
              <w:bottom w:val="nil"/>
              <w:right w:val="nil"/>
            </w:tcBorders>
            <w:shd w:val="clear" w:color="auto" w:fill="auto"/>
            <w:noWrap/>
            <w:vAlign w:val="bottom"/>
            <w:hideMark/>
          </w:tcPr>
          <w:p w14:paraId="31335561"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800" w:type="dxa"/>
            <w:tcBorders>
              <w:top w:val="nil"/>
              <w:left w:val="nil"/>
              <w:bottom w:val="nil"/>
              <w:right w:val="nil"/>
            </w:tcBorders>
            <w:shd w:val="clear" w:color="auto" w:fill="auto"/>
            <w:noWrap/>
            <w:vAlign w:val="bottom"/>
            <w:hideMark/>
          </w:tcPr>
          <w:p w14:paraId="195F3B17"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920" w:type="dxa"/>
            <w:tcBorders>
              <w:top w:val="nil"/>
              <w:left w:val="nil"/>
              <w:bottom w:val="nil"/>
              <w:right w:val="nil"/>
            </w:tcBorders>
            <w:shd w:val="clear" w:color="auto" w:fill="auto"/>
            <w:noWrap/>
            <w:vAlign w:val="bottom"/>
            <w:hideMark/>
          </w:tcPr>
          <w:p w14:paraId="756A9474"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6 </w:t>
            </w:r>
          </w:p>
        </w:tc>
        <w:tc>
          <w:tcPr>
            <w:tcW w:w="960" w:type="dxa"/>
            <w:tcBorders>
              <w:top w:val="nil"/>
              <w:left w:val="nil"/>
              <w:bottom w:val="nil"/>
              <w:right w:val="nil"/>
            </w:tcBorders>
            <w:shd w:val="clear" w:color="auto" w:fill="auto"/>
            <w:noWrap/>
            <w:vAlign w:val="bottom"/>
            <w:hideMark/>
          </w:tcPr>
          <w:p w14:paraId="14CE21B3"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1040" w:type="dxa"/>
            <w:tcBorders>
              <w:top w:val="nil"/>
              <w:left w:val="nil"/>
              <w:bottom w:val="nil"/>
              <w:right w:val="nil"/>
            </w:tcBorders>
            <w:shd w:val="clear" w:color="auto" w:fill="auto"/>
            <w:noWrap/>
            <w:vAlign w:val="bottom"/>
            <w:hideMark/>
          </w:tcPr>
          <w:p w14:paraId="42EF97BC"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880" w:type="dxa"/>
            <w:tcBorders>
              <w:top w:val="nil"/>
              <w:left w:val="nil"/>
              <w:bottom w:val="nil"/>
              <w:right w:val="nil"/>
            </w:tcBorders>
            <w:shd w:val="clear" w:color="auto" w:fill="auto"/>
            <w:noWrap/>
            <w:vAlign w:val="bottom"/>
            <w:hideMark/>
          </w:tcPr>
          <w:p w14:paraId="7C9CDA9D"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1 076 </w:t>
            </w:r>
          </w:p>
        </w:tc>
      </w:tr>
      <w:tr w:rsidR="00A23F7A" w:rsidRPr="00DD41FC" w14:paraId="19833A68" w14:textId="77777777" w:rsidTr="00B5765E">
        <w:trPr>
          <w:trHeight w:val="180"/>
        </w:trPr>
        <w:tc>
          <w:tcPr>
            <w:tcW w:w="740" w:type="dxa"/>
            <w:tcBorders>
              <w:top w:val="nil"/>
              <w:left w:val="nil"/>
              <w:bottom w:val="nil"/>
              <w:right w:val="nil"/>
            </w:tcBorders>
            <w:shd w:val="clear" w:color="auto" w:fill="auto"/>
            <w:noWrap/>
            <w:vAlign w:val="bottom"/>
            <w:hideMark/>
          </w:tcPr>
          <w:p w14:paraId="2D672BF1" w14:textId="77777777" w:rsidR="00A23F7A" w:rsidRPr="00DD41FC" w:rsidRDefault="00A23F7A" w:rsidP="00B5765E">
            <w:pPr>
              <w:jc w:val="right"/>
              <w:rPr>
                <w:rFonts w:ascii="Arial" w:eastAsia="Times New Roman" w:hAnsi="Arial" w:cs="Arial"/>
                <w:sz w:val="14"/>
                <w:szCs w:val="14"/>
                <w:lang w:eastAsia="sv-SE"/>
              </w:rPr>
            </w:pPr>
          </w:p>
        </w:tc>
        <w:tc>
          <w:tcPr>
            <w:tcW w:w="880" w:type="dxa"/>
            <w:tcBorders>
              <w:top w:val="nil"/>
              <w:left w:val="nil"/>
              <w:bottom w:val="nil"/>
              <w:right w:val="nil"/>
            </w:tcBorders>
            <w:shd w:val="clear" w:color="auto" w:fill="auto"/>
            <w:noWrap/>
            <w:vAlign w:val="bottom"/>
            <w:hideMark/>
          </w:tcPr>
          <w:p w14:paraId="6A0D9783" w14:textId="77777777" w:rsidR="00A23F7A" w:rsidRPr="00DD41FC" w:rsidRDefault="00A23F7A" w:rsidP="00B5765E">
            <w:pPr>
              <w:rPr>
                <w:rFonts w:eastAsia="Times New Roman" w:cs="Times New Roman"/>
                <w:lang w:eastAsia="sv-SE"/>
              </w:rPr>
            </w:pPr>
          </w:p>
        </w:tc>
        <w:tc>
          <w:tcPr>
            <w:tcW w:w="800" w:type="dxa"/>
            <w:tcBorders>
              <w:top w:val="nil"/>
              <w:left w:val="nil"/>
              <w:bottom w:val="nil"/>
              <w:right w:val="nil"/>
            </w:tcBorders>
            <w:shd w:val="clear" w:color="auto" w:fill="auto"/>
            <w:noWrap/>
            <w:vAlign w:val="bottom"/>
            <w:hideMark/>
          </w:tcPr>
          <w:p w14:paraId="267A6A10" w14:textId="77777777" w:rsidR="00A23F7A" w:rsidRPr="00DD41FC" w:rsidRDefault="00A23F7A" w:rsidP="00B5765E">
            <w:pPr>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4143A9C0" w14:textId="77777777" w:rsidR="00A23F7A" w:rsidRPr="00DD41FC" w:rsidRDefault="00A23F7A" w:rsidP="00B5765E">
            <w:pPr>
              <w:rPr>
                <w:rFonts w:eastAsia="Times New Roman" w:cs="Times New Roman"/>
                <w:lang w:eastAsia="sv-SE"/>
              </w:rPr>
            </w:pPr>
          </w:p>
        </w:tc>
        <w:tc>
          <w:tcPr>
            <w:tcW w:w="960" w:type="dxa"/>
            <w:tcBorders>
              <w:top w:val="nil"/>
              <w:left w:val="nil"/>
              <w:bottom w:val="nil"/>
              <w:right w:val="nil"/>
            </w:tcBorders>
            <w:shd w:val="clear" w:color="auto" w:fill="auto"/>
            <w:noWrap/>
            <w:vAlign w:val="bottom"/>
            <w:hideMark/>
          </w:tcPr>
          <w:p w14:paraId="5BD3FE98" w14:textId="77777777" w:rsidR="00A23F7A" w:rsidRPr="00DD41FC" w:rsidRDefault="00A23F7A" w:rsidP="00B5765E">
            <w:pPr>
              <w:rPr>
                <w:rFonts w:eastAsia="Times New Roman" w:cs="Times New Roman"/>
                <w:lang w:eastAsia="sv-SE"/>
              </w:rPr>
            </w:pPr>
          </w:p>
        </w:tc>
        <w:tc>
          <w:tcPr>
            <w:tcW w:w="1040" w:type="dxa"/>
            <w:tcBorders>
              <w:top w:val="nil"/>
              <w:left w:val="nil"/>
              <w:bottom w:val="nil"/>
              <w:right w:val="nil"/>
            </w:tcBorders>
            <w:shd w:val="clear" w:color="auto" w:fill="auto"/>
            <w:noWrap/>
            <w:vAlign w:val="bottom"/>
            <w:hideMark/>
          </w:tcPr>
          <w:p w14:paraId="6EDAF0DF" w14:textId="77777777" w:rsidR="00A23F7A" w:rsidRPr="00DD41FC" w:rsidRDefault="00A23F7A" w:rsidP="00B5765E">
            <w:pPr>
              <w:rPr>
                <w:rFonts w:eastAsia="Times New Roman" w:cs="Times New Roman"/>
                <w:lang w:eastAsia="sv-SE"/>
              </w:rPr>
            </w:pPr>
          </w:p>
        </w:tc>
        <w:tc>
          <w:tcPr>
            <w:tcW w:w="880" w:type="dxa"/>
            <w:tcBorders>
              <w:top w:val="nil"/>
              <w:left w:val="nil"/>
              <w:bottom w:val="nil"/>
              <w:right w:val="nil"/>
            </w:tcBorders>
            <w:shd w:val="clear" w:color="auto" w:fill="auto"/>
            <w:noWrap/>
            <w:vAlign w:val="bottom"/>
            <w:hideMark/>
          </w:tcPr>
          <w:p w14:paraId="60578B2D" w14:textId="77777777" w:rsidR="00A23F7A" w:rsidRPr="00DD41FC" w:rsidRDefault="00A23F7A" w:rsidP="00B5765E">
            <w:pPr>
              <w:rPr>
                <w:rFonts w:eastAsia="Times New Roman" w:cs="Times New Roman"/>
                <w:lang w:eastAsia="sv-SE"/>
              </w:rPr>
            </w:pPr>
          </w:p>
        </w:tc>
      </w:tr>
      <w:tr w:rsidR="00A23F7A" w:rsidRPr="00DD41FC" w14:paraId="61844E5F" w14:textId="77777777" w:rsidTr="00B5765E">
        <w:trPr>
          <w:trHeight w:val="180"/>
        </w:trPr>
        <w:tc>
          <w:tcPr>
            <w:tcW w:w="740" w:type="dxa"/>
            <w:tcBorders>
              <w:top w:val="nil"/>
              <w:left w:val="nil"/>
              <w:bottom w:val="nil"/>
              <w:right w:val="nil"/>
            </w:tcBorders>
            <w:shd w:val="clear" w:color="auto" w:fill="auto"/>
            <w:noWrap/>
            <w:vAlign w:val="bottom"/>
            <w:hideMark/>
          </w:tcPr>
          <w:p w14:paraId="5A646153" w14:textId="77777777" w:rsidR="00A23F7A" w:rsidRDefault="00A23F7A" w:rsidP="00B5765E">
            <w:pPr>
              <w:jc w:val="right"/>
              <w:rPr>
                <w:rFonts w:ascii="Arial" w:eastAsia="Times New Roman" w:hAnsi="Arial" w:cs="Arial"/>
                <w:sz w:val="14"/>
                <w:szCs w:val="14"/>
                <w:lang w:eastAsia="sv-SE"/>
              </w:rPr>
            </w:pPr>
          </w:p>
          <w:p w14:paraId="57F69A2C"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61 </w:t>
            </w:r>
          </w:p>
        </w:tc>
        <w:tc>
          <w:tcPr>
            <w:tcW w:w="880" w:type="dxa"/>
            <w:tcBorders>
              <w:top w:val="nil"/>
              <w:left w:val="nil"/>
              <w:bottom w:val="nil"/>
              <w:right w:val="nil"/>
            </w:tcBorders>
            <w:shd w:val="clear" w:color="auto" w:fill="auto"/>
            <w:noWrap/>
            <w:vAlign w:val="bottom"/>
            <w:hideMark/>
          </w:tcPr>
          <w:p w14:paraId="2A856ED7"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800" w:type="dxa"/>
            <w:tcBorders>
              <w:top w:val="nil"/>
              <w:left w:val="nil"/>
              <w:bottom w:val="nil"/>
              <w:right w:val="nil"/>
            </w:tcBorders>
            <w:shd w:val="clear" w:color="auto" w:fill="auto"/>
            <w:noWrap/>
            <w:vAlign w:val="bottom"/>
            <w:hideMark/>
          </w:tcPr>
          <w:p w14:paraId="5BF9F450"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920" w:type="dxa"/>
            <w:tcBorders>
              <w:top w:val="nil"/>
              <w:left w:val="nil"/>
              <w:bottom w:val="nil"/>
              <w:right w:val="nil"/>
            </w:tcBorders>
            <w:shd w:val="clear" w:color="auto" w:fill="auto"/>
            <w:noWrap/>
            <w:vAlign w:val="bottom"/>
            <w:hideMark/>
          </w:tcPr>
          <w:p w14:paraId="1F1E8279"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2 </w:t>
            </w:r>
          </w:p>
        </w:tc>
        <w:tc>
          <w:tcPr>
            <w:tcW w:w="960" w:type="dxa"/>
            <w:tcBorders>
              <w:top w:val="nil"/>
              <w:left w:val="nil"/>
              <w:bottom w:val="nil"/>
              <w:right w:val="nil"/>
            </w:tcBorders>
            <w:shd w:val="clear" w:color="auto" w:fill="auto"/>
            <w:noWrap/>
            <w:vAlign w:val="bottom"/>
            <w:hideMark/>
          </w:tcPr>
          <w:p w14:paraId="70801486"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1040" w:type="dxa"/>
            <w:tcBorders>
              <w:top w:val="nil"/>
              <w:left w:val="nil"/>
              <w:bottom w:val="nil"/>
              <w:right w:val="nil"/>
            </w:tcBorders>
            <w:shd w:val="clear" w:color="auto" w:fill="auto"/>
            <w:noWrap/>
            <w:vAlign w:val="bottom"/>
            <w:hideMark/>
          </w:tcPr>
          <w:p w14:paraId="7CA05E33"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880" w:type="dxa"/>
            <w:tcBorders>
              <w:top w:val="nil"/>
              <w:left w:val="nil"/>
              <w:bottom w:val="nil"/>
              <w:right w:val="nil"/>
            </w:tcBorders>
            <w:shd w:val="clear" w:color="auto" w:fill="auto"/>
            <w:noWrap/>
            <w:vAlign w:val="bottom"/>
            <w:hideMark/>
          </w:tcPr>
          <w:p w14:paraId="2F4ABEBE"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1 345 </w:t>
            </w:r>
          </w:p>
        </w:tc>
      </w:tr>
      <w:tr w:rsidR="00A23F7A" w:rsidRPr="00DD41FC" w14:paraId="772CF565" w14:textId="77777777" w:rsidTr="00B5765E">
        <w:trPr>
          <w:trHeight w:val="180"/>
        </w:trPr>
        <w:tc>
          <w:tcPr>
            <w:tcW w:w="740" w:type="dxa"/>
            <w:tcBorders>
              <w:top w:val="nil"/>
              <w:left w:val="nil"/>
              <w:bottom w:val="nil"/>
              <w:right w:val="nil"/>
            </w:tcBorders>
            <w:shd w:val="clear" w:color="auto" w:fill="auto"/>
            <w:noWrap/>
            <w:vAlign w:val="bottom"/>
            <w:hideMark/>
          </w:tcPr>
          <w:p w14:paraId="2BBF7A10" w14:textId="77777777" w:rsidR="00A23F7A" w:rsidRDefault="00A23F7A" w:rsidP="00B5765E">
            <w:pPr>
              <w:jc w:val="right"/>
              <w:rPr>
                <w:rFonts w:ascii="Arial" w:eastAsia="Times New Roman" w:hAnsi="Arial" w:cs="Arial"/>
                <w:sz w:val="14"/>
                <w:szCs w:val="14"/>
                <w:lang w:eastAsia="sv-SE"/>
              </w:rPr>
            </w:pPr>
          </w:p>
          <w:p w14:paraId="6BBA92B3"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26 </w:t>
            </w:r>
          </w:p>
        </w:tc>
        <w:tc>
          <w:tcPr>
            <w:tcW w:w="880" w:type="dxa"/>
            <w:tcBorders>
              <w:top w:val="nil"/>
              <w:left w:val="nil"/>
              <w:bottom w:val="nil"/>
              <w:right w:val="nil"/>
            </w:tcBorders>
            <w:shd w:val="clear" w:color="auto" w:fill="auto"/>
            <w:noWrap/>
            <w:vAlign w:val="bottom"/>
            <w:hideMark/>
          </w:tcPr>
          <w:p w14:paraId="6F9AC387"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800" w:type="dxa"/>
            <w:tcBorders>
              <w:top w:val="nil"/>
              <w:left w:val="nil"/>
              <w:bottom w:val="nil"/>
              <w:right w:val="nil"/>
            </w:tcBorders>
            <w:shd w:val="clear" w:color="auto" w:fill="auto"/>
            <w:noWrap/>
            <w:vAlign w:val="bottom"/>
            <w:hideMark/>
          </w:tcPr>
          <w:p w14:paraId="1F4BFE77"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920" w:type="dxa"/>
            <w:tcBorders>
              <w:top w:val="nil"/>
              <w:left w:val="nil"/>
              <w:bottom w:val="nil"/>
              <w:right w:val="nil"/>
            </w:tcBorders>
            <w:shd w:val="clear" w:color="auto" w:fill="auto"/>
            <w:noWrap/>
            <w:vAlign w:val="bottom"/>
            <w:hideMark/>
          </w:tcPr>
          <w:p w14:paraId="416DEEC7"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960" w:type="dxa"/>
            <w:tcBorders>
              <w:top w:val="nil"/>
              <w:left w:val="nil"/>
              <w:bottom w:val="nil"/>
              <w:right w:val="nil"/>
            </w:tcBorders>
            <w:shd w:val="clear" w:color="auto" w:fill="auto"/>
            <w:noWrap/>
            <w:vAlign w:val="bottom"/>
            <w:hideMark/>
          </w:tcPr>
          <w:p w14:paraId="316E1013"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1040" w:type="dxa"/>
            <w:tcBorders>
              <w:top w:val="nil"/>
              <w:left w:val="nil"/>
              <w:bottom w:val="nil"/>
              <w:right w:val="nil"/>
            </w:tcBorders>
            <w:shd w:val="clear" w:color="auto" w:fill="auto"/>
            <w:noWrap/>
            <w:vAlign w:val="bottom"/>
            <w:hideMark/>
          </w:tcPr>
          <w:p w14:paraId="666B8330"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880" w:type="dxa"/>
            <w:tcBorders>
              <w:top w:val="nil"/>
              <w:left w:val="nil"/>
              <w:bottom w:val="nil"/>
              <w:right w:val="nil"/>
            </w:tcBorders>
            <w:shd w:val="clear" w:color="auto" w:fill="auto"/>
            <w:noWrap/>
            <w:vAlign w:val="bottom"/>
            <w:hideMark/>
          </w:tcPr>
          <w:p w14:paraId="4594C3EB"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260 </w:t>
            </w:r>
          </w:p>
        </w:tc>
      </w:tr>
      <w:tr w:rsidR="00A23F7A" w:rsidRPr="00DD41FC" w14:paraId="43502B51" w14:textId="77777777" w:rsidTr="00B5765E">
        <w:trPr>
          <w:trHeight w:val="180"/>
        </w:trPr>
        <w:tc>
          <w:tcPr>
            <w:tcW w:w="740" w:type="dxa"/>
            <w:tcBorders>
              <w:top w:val="nil"/>
              <w:left w:val="nil"/>
              <w:bottom w:val="nil"/>
              <w:right w:val="nil"/>
            </w:tcBorders>
            <w:shd w:val="clear" w:color="auto" w:fill="auto"/>
            <w:noWrap/>
            <w:vAlign w:val="bottom"/>
            <w:hideMark/>
          </w:tcPr>
          <w:p w14:paraId="12CF1A88"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880" w:type="dxa"/>
            <w:tcBorders>
              <w:top w:val="nil"/>
              <w:left w:val="nil"/>
              <w:bottom w:val="nil"/>
              <w:right w:val="nil"/>
            </w:tcBorders>
            <w:shd w:val="clear" w:color="auto" w:fill="auto"/>
            <w:noWrap/>
            <w:vAlign w:val="bottom"/>
            <w:hideMark/>
          </w:tcPr>
          <w:p w14:paraId="2E398A2E"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800" w:type="dxa"/>
            <w:tcBorders>
              <w:top w:val="nil"/>
              <w:left w:val="nil"/>
              <w:bottom w:val="nil"/>
              <w:right w:val="nil"/>
            </w:tcBorders>
            <w:shd w:val="clear" w:color="auto" w:fill="auto"/>
            <w:noWrap/>
            <w:vAlign w:val="bottom"/>
            <w:hideMark/>
          </w:tcPr>
          <w:p w14:paraId="7076D815"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920" w:type="dxa"/>
            <w:tcBorders>
              <w:top w:val="nil"/>
              <w:left w:val="nil"/>
              <w:bottom w:val="nil"/>
              <w:right w:val="nil"/>
            </w:tcBorders>
            <w:shd w:val="clear" w:color="auto" w:fill="auto"/>
            <w:noWrap/>
            <w:vAlign w:val="bottom"/>
            <w:hideMark/>
          </w:tcPr>
          <w:p w14:paraId="1A4C8183"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960" w:type="dxa"/>
            <w:tcBorders>
              <w:top w:val="nil"/>
              <w:left w:val="nil"/>
              <w:bottom w:val="nil"/>
              <w:right w:val="nil"/>
            </w:tcBorders>
            <w:shd w:val="clear" w:color="auto" w:fill="auto"/>
            <w:noWrap/>
            <w:vAlign w:val="bottom"/>
            <w:hideMark/>
          </w:tcPr>
          <w:p w14:paraId="04113704"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1040" w:type="dxa"/>
            <w:tcBorders>
              <w:top w:val="nil"/>
              <w:left w:val="nil"/>
              <w:bottom w:val="nil"/>
              <w:right w:val="nil"/>
            </w:tcBorders>
            <w:shd w:val="clear" w:color="auto" w:fill="auto"/>
            <w:noWrap/>
            <w:vAlign w:val="bottom"/>
            <w:hideMark/>
          </w:tcPr>
          <w:p w14:paraId="23783F50"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880" w:type="dxa"/>
            <w:tcBorders>
              <w:top w:val="nil"/>
              <w:left w:val="nil"/>
              <w:bottom w:val="nil"/>
              <w:right w:val="nil"/>
            </w:tcBorders>
            <w:shd w:val="clear" w:color="auto" w:fill="auto"/>
            <w:noWrap/>
            <w:vAlign w:val="bottom"/>
            <w:hideMark/>
          </w:tcPr>
          <w:p w14:paraId="5721B601"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9 </w:t>
            </w:r>
          </w:p>
        </w:tc>
      </w:tr>
      <w:tr w:rsidR="00A23F7A" w:rsidRPr="00DD41FC" w14:paraId="507EB9BF" w14:textId="77777777" w:rsidTr="00B5765E">
        <w:trPr>
          <w:trHeight w:val="180"/>
        </w:trPr>
        <w:tc>
          <w:tcPr>
            <w:tcW w:w="740" w:type="dxa"/>
            <w:tcBorders>
              <w:top w:val="nil"/>
              <w:left w:val="nil"/>
              <w:bottom w:val="nil"/>
              <w:right w:val="nil"/>
            </w:tcBorders>
            <w:shd w:val="clear" w:color="auto" w:fill="auto"/>
            <w:noWrap/>
            <w:vAlign w:val="bottom"/>
            <w:hideMark/>
          </w:tcPr>
          <w:p w14:paraId="759A8BED"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880" w:type="dxa"/>
            <w:tcBorders>
              <w:top w:val="nil"/>
              <w:left w:val="nil"/>
              <w:bottom w:val="nil"/>
              <w:right w:val="nil"/>
            </w:tcBorders>
            <w:shd w:val="clear" w:color="auto" w:fill="auto"/>
            <w:noWrap/>
            <w:vAlign w:val="bottom"/>
            <w:hideMark/>
          </w:tcPr>
          <w:p w14:paraId="44F70A91"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800" w:type="dxa"/>
            <w:tcBorders>
              <w:top w:val="nil"/>
              <w:left w:val="nil"/>
              <w:bottom w:val="nil"/>
              <w:right w:val="nil"/>
            </w:tcBorders>
            <w:shd w:val="clear" w:color="auto" w:fill="auto"/>
            <w:noWrap/>
            <w:vAlign w:val="bottom"/>
            <w:hideMark/>
          </w:tcPr>
          <w:p w14:paraId="545D4619"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920" w:type="dxa"/>
            <w:tcBorders>
              <w:top w:val="nil"/>
              <w:left w:val="nil"/>
              <w:bottom w:val="nil"/>
              <w:right w:val="nil"/>
            </w:tcBorders>
            <w:shd w:val="clear" w:color="auto" w:fill="auto"/>
            <w:noWrap/>
            <w:vAlign w:val="bottom"/>
            <w:hideMark/>
          </w:tcPr>
          <w:p w14:paraId="19571CBA"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960" w:type="dxa"/>
            <w:tcBorders>
              <w:top w:val="nil"/>
              <w:left w:val="nil"/>
              <w:bottom w:val="nil"/>
              <w:right w:val="nil"/>
            </w:tcBorders>
            <w:shd w:val="clear" w:color="auto" w:fill="auto"/>
            <w:noWrap/>
            <w:vAlign w:val="bottom"/>
            <w:hideMark/>
          </w:tcPr>
          <w:p w14:paraId="3DF5D7C6"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1040" w:type="dxa"/>
            <w:tcBorders>
              <w:top w:val="nil"/>
              <w:left w:val="nil"/>
              <w:bottom w:val="nil"/>
              <w:right w:val="nil"/>
            </w:tcBorders>
            <w:shd w:val="clear" w:color="auto" w:fill="auto"/>
            <w:noWrap/>
            <w:vAlign w:val="bottom"/>
            <w:hideMark/>
          </w:tcPr>
          <w:p w14:paraId="1B63965B"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880" w:type="dxa"/>
            <w:tcBorders>
              <w:top w:val="nil"/>
              <w:left w:val="nil"/>
              <w:bottom w:val="nil"/>
              <w:right w:val="nil"/>
            </w:tcBorders>
            <w:shd w:val="clear" w:color="auto" w:fill="auto"/>
            <w:noWrap/>
            <w:vAlign w:val="bottom"/>
            <w:hideMark/>
          </w:tcPr>
          <w:p w14:paraId="568BE937"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94 </w:t>
            </w:r>
          </w:p>
        </w:tc>
      </w:tr>
      <w:tr w:rsidR="00A23F7A" w:rsidRPr="00DD41FC" w14:paraId="0C5F91F0" w14:textId="77777777" w:rsidTr="00B5765E">
        <w:trPr>
          <w:trHeight w:val="180"/>
        </w:trPr>
        <w:tc>
          <w:tcPr>
            <w:tcW w:w="740" w:type="dxa"/>
            <w:tcBorders>
              <w:top w:val="nil"/>
              <w:left w:val="nil"/>
              <w:bottom w:val="nil"/>
              <w:right w:val="nil"/>
            </w:tcBorders>
            <w:shd w:val="clear" w:color="auto" w:fill="auto"/>
            <w:noWrap/>
            <w:vAlign w:val="bottom"/>
            <w:hideMark/>
          </w:tcPr>
          <w:p w14:paraId="28A8BB44" w14:textId="77777777" w:rsidR="00A23F7A" w:rsidRPr="00DD41FC" w:rsidRDefault="00A23F7A" w:rsidP="00B5765E">
            <w:pPr>
              <w:jc w:val="right"/>
              <w:rPr>
                <w:rFonts w:ascii="Arial" w:eastAsia="Times New Roman" w:hAnsi="Arial" w:cs="Arial"/>
                <w:sz w:val="14"/>
                <w:szCs w:val="14"/>
                <w:lang w:eastAsia="sv-SE"/>
              </w:rPr>
            </w:pPr>
          </w:p>
        </w:tc>
        <w:tc>
          <w:tcPr>
            <w:tcW w:w="880" w:type="dxa"/>
            <w:tcBorders>
              <w:top w:val="nil"/>
              <w:left w:val="nil"/>
              <w:bottom w:val="nil"/>
              <w:right w:val="nil"/>
            </w:tcBorders>
            <w:shd w:val="clear" w:color="auto" w:fill="auto"/>
            <w:noWrap/>
            <w:vAlign w:val="bottom"/>
            <w:hideMark/>
          </w:tcPr>
          <w:p w14:paraId="6C24E23D" w14:textId="77777777" w:rsidR="00A23F7A" w:rsidRPr="00DD41FC" w:rsidRDefault="00A23F7A" w:rsidP="00B5765E">
            <w:pPr>
              <w:rPr>
                <w:rFonts w:eastAsia="Times New Roman" w:cs="Times New Roman"/>
                <w:lang w:eastAsia="sv-SE"/>
              </w:rPr>
            </w:pPr>
          </w:p>
        </w:tc>
        <w:tc>
          <w:tcPr>
            <w:tcW w:w="800" w:type="dxa"/>
            <w:tcBorders>
              <w:top w:val="nil"/>
              <w:left w:val="nil"/>
              <w:bottom w:val="nil"/>
              <w:right w:val="nil"/>
            </w:tcBorders>
            <w:shd w:val="clear" w:color="auto" w:fill="auto"/>
            <w:noWrap/>
            <w:vAlign w:val="bottom"/>
            <w:hideMark/>
          </w:tcPr>
          <w:p w14:paraId="5E082363" w14:textId="77777777" w:rsidR="00A23F7A" w:rsidRPr="00DD41FC" w:rsidRDefault="00A23F7A" w:rsidP="00B5765E">
            <w:pPr>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79427616" w14:textId="77777777" w:rsidR="00A23F7A" w:rsidRPr="00DD41FC" w:rsidRDefault="00A23F7A" w:rsidP="00B5765E">
            <w:pPr>
              <w:rPr>
                <w:rFonts w:eastAsia="Times New Roman" w:cs="Times New Roman"/>
                <w:lang w:eastAsia="sv-SE"/>
              </w:rPr>
            </w:pPr>
          </w:p>
        </w:tc>
        <w:tc>
          <w:tcPr>
            <w:tcW w:w="960" w:type="dxa"/>
            <w:tcBorders>
              <w:top w:val="nil"/>
              <w:left w:val="nil"/>
              <w:bottom w:val="nil"/>
              <w:right w:val="nil"/>
            </w:tcBorders>
            <w:shd w:val="clear" w:color="auto" w:fill="auto"/>
            <w:noWrap/>
            <w:vAlign w:val="bottom"/>
            <w:hideMark/>
          </w:tcPr>
          <w:p w14:paraId="05B92421" w14:textId="77777777" w:rsidR="00A23F7A" w:rsidRPr="00DD41FC" w:rsidRDefault="00A23F7A" w:rsidP="00B5765E">
            <w:pPr>
              <w:rPr>
                <w:rFonts w:eastAsia="Times New Roman" w:cs="Times New Roman"/>
                <w:lang w:eastAsia="sv-SE"/>
              </w:rPr>
            </w:pPr>
          </w:p>
        </w:tc>
        <w:tc>
          <w:tcPr>
            <w:tcW w:w="1040" w:type="dxa"/>
            <w:tcBorders>
              <w:top w:val="nil"/>
              <w:left w:val="nil"/>
              <w:bottom w:val="nil"/>
              <w:right w:val="nil"/>
            </w:tcBorders>
            <w:shd w:val="clear" w:color="auto" w:fill="auto"/>
            <w:noWrap/>
            <w:vAlign w:val="bottom"/>
            <w:hideMark/>
          </w:tcPr>
          <w:p w14:paraId="2AABBC76" w14:textId="77777777" w:rsidR="00A23F7A" w:rsidRPr="00DD41FC" w:rsidRDefault="00A23F7A" w:rsidP="00B5765E">
            <w:pPr>
              <w:rPr>
                <w:rFonts w:eastAsia="Times New Roman" w:cs="Times New Roman"/>
                <w:lang w:eastAsia="sv-SE"/>
              </w:rPr>
            </w:pPr>
          </w:p>
        </w:tc>
        <w:tc>
          <w:tcPr>
            <w:tcW w:w="880" w:type="dxa"/>
            <w:tcBorders>
              <w:top w:val="nil"/>
              <w:left w:val="nil"/>
              <w:bottom w:val="nil"/>
              <w:right w:val="nil"/>
            </w:tcBorders>
            <w:shd w:val="clear" w:color="auto" w:fill="auto"/>
            <w:noWrap/>
            <w:vAlign w:val="bottom"/>
            <w:hideMark/>
          </w:tcPr>
          <w:p w14:paraId="1969D6BB" w14:textId="77777777" w:rsidR="00A23F7A" w:rsidRPr="00DD41FC" w:rsidRDefault="00A23F7A" w:rsidP="00B5765E">
            <w:pPr>
              <w:rPr>
                <w:rFonts w:eastAsia="Times New Roman" w:cs="Times New Roman"/>
                <w:lang w:eastAsia="sv-SE"/>
              </w:rPr>
            </w:pPr>
          </w:p>
        </w:tc>
      </w:tr>
      <w:tr w:rsidR="00A23F7A" w:rsidRPr="00DD41FC" w14:paraId="2DCC39E4" w14:textId="77777777" w:rsidTr="00B5765E">
        <w:trPr>
          <w:trHeight w:val="180"/>
        </w:trPr>
        <w:tc>
          <w:tcPr>
            <w:tcW w:w="740" w:type="dxa"/>
            <w:tcBorders>
              <w:top w:val="nil"/>
              <w:left w:val="nil"/>
              <w:bottom w:val="nil"/>
              <w:right w:val="nil"/>
            </w:tcBorders>
            <w:shd w:val="clear" w:color="auto" w:fill="auto"/>
            <w:noWrap/>
            <w:vAlign w:val="bottom"/>
            <w:hideMark/>
          </w:tcPr>
          <w:p w14:paraId="496E5B09"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w:t>
            </w:r>
          </w:p>
        </w:tc>
        <w:tc>
          <w:tcPr>
            <w:tcW w:w="880" w:type="dxa"/>
            <w:tcBorders>
              <w:top w:val="nil"/>
              <w:left w:val="nil"/>
              <w:bottom w:val="nil"/>
              <w:right w:val="nil"/>
            </w:tcBorders>
            <w:shd w:val="clear" w:color="auto" w:fill="auto"/>
            <w:noWrap/>
            <w:vAlign w:val="bottom"/>
            <w:hideMark/>
          </w:tcPr>
          <w:p w14:paraId="29A7409D"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w:t>
            </w:r>
          </w:p>
        </w:tc>
        <w:tc>
          <w:tcPr>
            <w:tcW w:w="800" w:type="dxa"/>
            <w:tcBorders>
              <w:top w:val="nil"/>
              <w:left w:val="nil"/>
              <w:bottom w:val="nil"/>
              <w:right w:val="nil"/>
            </w:tcBorders>
            <w:shd w:val="clear" w:color="auto" w:fill="auto"/>
            <w:noWrap/>
            <w:vAlign w:val="bottom"/>
            <w:hideMark/>
          </w:tcPr>
          <w:p w14:paraId="1066806F"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w:t>
            </w:r>
          </w:p>
        </w:tc>
        <w:tc>
          <w:tcPr>
            <w:tcW w:w="920" w:type="dxa"/>
            <w:tcBorders>
              <w:top w:val="nil"/>
              <w:left w:val="nil"/>
              <w:bottom w:val="nil"/>
              <w:right w:val="nil"/>
            </w:tcBorders>
            <w:shd w:val="clear" w:color="auto" w:fill="auto"/>
            <w:noWrap/>
            <w:vAlign w:val="bottom"/>
            <w:hideMark/>
          </w:tcPr>
          <w:p w14:paraId="4759DB0B"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w:t>
            </w:r>
          </w:p>
        </w:tc>
        <w:tc>
          <w:tcPr>
            <w:tcW w:w="960" w:type="dxa"/>
            <w:tcBorders>
              <w:top w:val="nil"/>
              <w:left w:val="nil"/>
              <w:bottom w:val="nil"/>
              <w:right w:val="nil"/>
            </w:tcBorders>
            <w:shd w:val="clear" w:color="auto" w:fill="auto"/>
            <w:noWrap/>
            <w:vAlign w:val="bottom"/>
            <w:hideMark/>
          </w:tcPr>
          <w:p w14:paraId="5D352217"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w:t>
            </w:r>
          </w:p>
        </w:tc>
        <w:tc>
          <w:tcPr>
            <w:tcW w:w="1040" w:type="dxa"/>
            <w:tcBorders>
              <w:top w:val="nil"/>
              <w:left w:val="nil"/>
              <w:bottom w:val="nil"/>
              <w:right w:val="nil"/>
            </w:tcBorders>
            <w:shd w:val="clear" w:color="auto" w:fill="auto"/>
            <w:noWrap/>
            <w:vAlign w:val="bottom"/>
            <w:hideMark/>
          </w:tcPr>
          <w:p w14:paraId="5A69B82D"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w:t>
            </w:r>
          </w:p>
        </w:tc>
        <w:tc>
          <w:tcPr>
            <w:tcW w:w="880" w:type="dxa"/>
            <w:tcBorders>
              <w:top w:val="nil"/>
              <w:left w:val="nil"/>
              <w:bottom w:val="nil"/>
              <w:right w:val="nil"/>
            </w:tcBorders>
            <w:shd w:val="clear" w:color="auto" w:fill="auto"/>
            <w:noWrap/>
            <w:vAlign w:val="bottom"/>
            <w:hideMark/>
          </w:tcPr>
          <w:p w14:paraId="24CB7ECD"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w:t>
            </w:r>
          </w:p>
        </w:tc>
      </w:tr>
      <w:tr w:rsidR="00A23F7A" w:rsidRPr="00DD41FC" w14:paraId="668D5CD1" w14:textId="77777777" w:rsidTr="00B5765E">
        <w:trPr>
          <w:trHeight w:val="180"/>
        </w:trPr>
        <w:tc>
          <w:tcPr>
            <w:tcW w:w="740" w:type="dxa"/>
            <w:tcBorders>
              <w:top w:val="nil"/>
              <w:left w:val="nil"/>
              <w:bottom w:val="nil"/>
              <w:right w:val="nil"/>
            </w:tcBorders>
            <w:shd w:val="clear" w:color="auto" w:fill="auto"/>
            <w:noWrap/>
            <w:vAlign w:val="bottom"/>
            <w:hideMark/>
          </w:tcPr>
          <w:p w14:paraId="0ED5BB3E"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263 </w:t>
            </w:r>
          </w:p>
        </w:tc>
        <w:tc>
          <w:tcPr>
            <w:tcW w:w="880" w:type="dxa"/>
            <w:tcBorders>
              <w:top w:val="nil"/>
              <w:left w:val="nil"/>
              <w:bottom w:val="nil"/>
              <w:right w:val="nil"/>
            </w:tcBorders>
            <w:shd w:val="clear" w:color="auto" w:fill="auto"/>
            <w:noWrap/>
            <w:vAlign w:val="bottom"/>
            <w:hideMark/>
          </w:tcPr>
          <w:p w14:paraId="387D0414"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  -  </w:t>
            </w:r>
          </w:p>
        </w:tc>
        <w:tc>
          <w:tcPr>
            <w:tcW w:w="800" w:type="dxa"/>
            <w:tcBorders>
              <w:top w:val="nil"/>
              <w:left w:val="nil"/>
              <w:bottom w:val="nil"/>
              <w:right w:val="nil"/>
            </w:tcBorders>
            <w:shd w:val="clear" w:color="auto" w:fill="auto"/>
            <w:noWrap/>
            <w:vAlign w:val="bottom"/>
            <w:hideMark/>
          </w:tcPr>
          <w:p w14:paraId="2F1242D7"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514 </w:t>
            </w:r>
          </w:p>
        </w:tc>
        <w:tc>
          <w:tcPr>
            <w:tcW w:w="920" w:type="dxa"/>
            <w:tcBorders>
              <w:top w:val="nil"/>
              <w:left w:val="nil"/>
              <w:bottom w:val="nil"/>
              <w:right w:val="nil"/>
            </w:tcBorders>
            <w:shd w:val="clear" w:color="auto" w:fill="auto"/>
            <w:noWrap/>
            <w:vAlign w:val="bottom"/>
            <w:hideMark/>
          </w:tcPr>
          <w:p w14:paraId="6A9B0832"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35 </w:t>
            </w:r>
          </w:p>
        </w:tc>
        <w:tc>
          <w:tcPr>
            <w:tcW w:w="960" w:type="dxa"/>
            <w:tcBorders>
              <w:top w:val="nil"/>
              <w:left w:val="nil"/>
              <w:bottom w:val="nil"/>
              <w:right w:val="nil"/>
            </w:tcBorders>
            <w:shd w:val="clear" w:color="auto" w:fill="auto"/>
            <w:noWrap/>
            <w:vAlign w:val="bottom"/>
            <w:hideMark/>
          </w:tcPr>
          <w:p w14:paraId="58965B0D"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  -  </w:t>
            </w:r>
          </w:p>
        </w:tc>
        <w:tc>
          <w:tcPr>
            <w:tcW w:w="1040" w:type="dxa"/>
            <w:tcBorders>
              <w:top w:val="nil"/>
              <w:left w:val="nil"/>
              <w:bottom w:val="nil"/>
              <w:right w:val="nil"/>
            </w:tcBorders>
            <w:shd w:val="clear" w:color="auto" w:fill="auto"/>
            <w:noWrap/>
            <w:vAlign w:val="bottom"/>
            <w:hideMark/>
          </w:tcPr>
          <w:p w14:paraId="1B2FE95A"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  -  </w:t>
            </w:r>
          </w:p>
        </w:tc>
        <w:tc>
          <w:tcPr>
            <w:tcW w:w="880" w:type="dxa"/>
            <w:tcBorders>
              <w:top w:val="nil"/>
              <w:left w:val="nil"/>
              <w:bottom w:val="nil"/>
              <w:right w:val="nil"/>
            </w:tcBorders>
            <w:shd w:val="clear" w:color="auto" w:fill="auto"/>
            <w:noWrap/>
            <w:vAlign w:val="bottom"/>
            <w:hideMark/>
          </w:tcPr>
          <w:p w14:paraId="1817DD31"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6 666 </w:t>
            </w:r>
          </w:p>
        </w:tc>
      </w:tr>
      <w:tr w:rsidR="00A23F7A" w:rsidRPr="00DD41FC" w14:paraId="17CD685B" w14:textId="77777777" w:rsidTr="00B5765E">
        <w:trPr>
          <w:trHeight w:val="180"/>
        </w:trPr>
        <w:tc>
          <w:tcPr>
            <w:tcW w:w="740" w:type="dxa"/>
            <w:tcBorders>
              <w:top w:val="nil"/>
              <w:left w:val="nil"/>
              <w:bottom w:val="nil"/>
              <w:right w:val="nil"/>
            </w:tcBorders>
            <w:shd w:val="clear" w:color="auto" w:fill="auto"/>
            <w:noWrap/>
            <w:vAlign w:val="bottom"/>
            <w:hideMark/>
          </w:tcPr>
          <w:p w14:paraId="582EAAB8" w14:textId="77777777" w:rsidR="00A23F7A" w:rsidRPr="00DD41FC" w:rsidRDefault="00A23F7A" w:rsidP="00B5765E">
            <w:pPr>
              <w:jc w:val="right"/>
              <w:rPr>
                <w:rFonts w:ascii="Arial" w:eastAsia="Times New Roman" w:hAnsi="Arial" w:cs="Arial"/>
                <w:b/>
                <w:bCs/>
                <w:sz w:val="14"/>
                <w:szCs w:val="14"/>
                <w:lang w:eastAsia="sv-SE"/>
              </w:rPr>
            </w:pPr>
          </w:p>
        </w:tc>
        <w:tc>
          <w:tcPr>
            <w:tcW w:w="880" w:type="dxa"/>
            <w:tcBorders>
              <w:top w:val="nil"/>
              <w:left w:val="nil"/>
              <w:bottom w:val="nil"/>
              <w:right w:val="nil"/>
            </w:tcBorders>
            <w:shd w:val="clear" w:color="auto" w:fill="auto"/>
            <w:noWrap/>
            <w:vAlign w:val="bottom"/>
            <w:hideMark/>
          </w:tcPr>
          <w:p w14:paraId="11584B29" w14:textId="77777777" w:rsidR="00A23F7A" w:rsidRPr="00DD41FC" w:rsidRDefault="00A23F7A" w:rsidP="00B5765E">
            <w:pPr>
              <w:rPr>
                <w:rFonts w:eastAsia="Times New Roman" w:cs="Times New Roman"/>
                <w:lang w:eastAsia="sv-SE"/>
              </w:rPr>
            </w:pPr>
          </w:p>
        </w:tc>
        <w:tc>
          <w:tcPr>
            <w:tcW w:w="800" w:type="dxa"/>
            <w:tcBorders>
              <w:top w:val="nil"/>
              <w:left w:val="nil"/>
              <w:bottom w:val="nil"/>
              <w:right w:val="nil"/>
            </w:tcBorders>
            <w:shd w:val="clear" w:color="auto" w:fill="auto"/>
            <w:noWrap/>
            <w:vAlign w:val="bottom"/>
            <w:hideMark/>
          </w:tcPr>
          <w:p w14:paraId="0348101B" w14:textId="77777777" w:rsidR="00A23F7A" w:rsidRPr="00DD41FC" w:rsidRDefault="00A23F7A" w:rsidP="00B5765E">
            <w:pPr>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7E9E95BA" w14:textId="77777777" w:rsidR="00A23F7A" w:rsidRPr="00DD41FC" w:rsidRDefault="00A23F7A" w:rsidP="00B5765E">
            <w:pPr>
              <w:rPr>
                <w:rFonts w:eastAsia="Times New Roman" w:cs="Times New Roman"/>
                <w:lang w:eastAsia="sv-SE"/>
              </w:rPr>
            </w:pPr>
          </w:p>
        </w:tc>
        <w:tc>
          <w:tcPr>
            <w:tcW w:w="960" w:type="dxa"/>
            <w:tcBorders>
              <w:top w:val="nil"/>
              <w:left w:val="nil"/>
              <w:bottom w:val="nil"/>
              <w:right w:val="nil"/>
            </w:tcBorders>
            <w:shd w:val="clear" w:color="auto" w:fill="auto"/>
            <w:noWrap/>
            <w:vAlign w:val="bottom"/>
            <w:hideMark/>
          </w:tcPr>
          <w:p w14:paraId="24E2EA13" w14:textId="77777777" w:rsidR="00A23F7A" w:rsidRPr="00DD41FC" w:rsidRDefault="00A23F7A" w:rsidP="00B5765E">
            <w:pPr>
              <w:rPr>
                <w:rFonts w:eastAsia="Times New Roman" w:cs="Times New Roman"/>
                <w:lang w:eastAsia="sv-SE"/>
              </w:rPr>
            </w:pPr>
          </w:p>
        </w:tc>
        <w:tc>
          <w:tcPr>
            <w:tcW w:w="1040" w:type="dxa"/>
            <w:tcBorders>
              <w:top w:val="nil"/>
              <w:left w:val="nil"/>
              <w:bottom w:val="nil"/>
              <w:right w:val="nil"/>
            </w:tcBorders>
            <w:shd w:val="clear" w:color="auto" w:fill="auto"/>
            <w:noWrap/>
            <w:vAlign w:val="bottom"/>
            <w:hideMark/>
          </w:tcPr>
          <w:p w14:paraId="303A9BDE" w14:textId="77777777" w:rsidR="00A23F7A" w:rsidRPr="00DD41FC" w:rsidRDefault="00A23F7A" w:rsidP="00B5765E">
            <w:pPr>
              <w:rPr>
                <w:rFonts w:eastAsia="Times New Roman" w:cs="Times New Roman"/>
                <w:lang w:eastAsia="sv-SE"/>
              </w:rPr>
            </w:pPr>
          </w:p>
        </w:tc>
        <w:tc>
          <w:tcPr>
            <w:tcW w:w="880" w:type="dxa"/>
            <w:tcBorders>
              <w:top w:val="nil"/>
              <w:left w:val="nil"/>
              <w:bottom w:val="nil"/>
              <w:right w:val="nil"/>
            </w:tcBorders>
            <w:shd w:val="clear" w:color="auto" w:fill="auto"/>
            <w:noWrap/>
            <w:vAlign w:val="bottom"/>
            <w:hideMark/>
          </w:tcPr>
          <w:p w14:paraId="537A59A1" w14:textId="77777777" w:rsidR="00A23F7A" w:rsidRPr="00DD41FC" w:rsidRDefault="00A23F7A" w:rsidP="00B5765E">
            <w:pPr>
              <w:rPr>
                <w:rFonts w:eastAsia="Times New Roman" w:cs="Times New Roman"/>
                <w:lang w:eastAsia="sv-SE"/>
              </w:rPr>
            </w:pPr>
          </w:p>
        </w:tc>
      </w:tr>
      <w:tr w:rsidR="00A23F7A" w:rsidRPr="00DD41FC" w14:paraId="2A8058BB" w14:textId="77777777" w:rsidTr="00B5765E">
        <w:trPr>
          <w:trHeight w:val="180"/>
        </w:trPr>
        <w:tc>
          <w:tcPr>
            <w:tcW w:w="740" w:type="dxa"/>
            <w:tcBorders>
              <w:top w:val="nil"/>
              <w:left w:val="nil"/>
              <w:bottom w:val="nil"/>
              <w:right w:val="nil"/>
            </w:tcBorders>
            <w:shd w:val="clear" w:color="auto" w:fill="auto"/>
            <w:noWrap/>
            <w:vAlign w:val="bottom"/>
            <w:hideMark/>
          </w:tcPr>
          <w:p w14:paraId="3E292FFE" w14:textId="77777777" w:rsidR="00A23F7A" w:rsidRPr="00DD41FC" w:rsidRDefault="00A23F7A" w:rsidP="00B5765E">
            <w:pPr>
              <w:rPr>
                <w:rFonts w:eastAsia="Times New Roman" w:cs="Times New Roman"/>
                <w:lang w:eastAsia="sv-SE"/>
              </w:rPr>
            </w:pPr>
          </w:p>
        </w:tc>
        <w:tc>
          <w:tcPr>
            <w:tcW w:w="880" w:type="dxa"/>
            <w:tcBorders>
              <w:top w:val="nil"/>
              <w:left w:val="nil"/>
              <w:bottom w:val="nil"/>
              <w:right w:val="nil"/>
            </w:tcBorders>
            <w:shd w:val="clear" w:color="auto" w:fill="auto"/>
            <w:noWrap/>
            <w:vAlign w:val="bottom"/>
            <w:hideMark/>
          </w:tcPr>
          <w:p w14:paraId="4D23014F" w14:textId="77777777" w:rsidR="00A23F7A" w:rsidRPr="00DD41FC" w:rsidRDefault="00A23F7A" w:rsidP="00B5765E">
            <w:pPr>
              <w:rPr>
                <w:rFonts w:eastAsia="Times New Roman" w:cs="Times New Roman"/>
                <w:lang w:eastAsia="sv-SE"/>
              </w:rPr>
            </w:pPr>
          </w:p>
        </w:tc>
        <w:tc>
          <w:tcPr>
            <w:tcW w:w="800" w:type="dxa"/>
            <w:tcBorders>
              <w:top w:val="nil"/>
              <w:left w:val="nil"/>
              <w:bottom w:val="nil"/>
              <w:right w:val="nil"/>
            </w:tcBorders>
            <w:shd w:val="clear" w:color="auto" w:fill="auto"/>
            <w:noWrap/>
            <w:vAlign w:val="bottom"/>
            <w:hideMark/>
          </w:tcPr>
          <w:p w14:paraId="52F60BF7" w14:textId="77777777" w:rsidR="00A23F7A" w:rsidRPr="00DD41FC" w:rsidRDefault="00A23F7A" w:rsidP="00B5765E">
            <w:pPr>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4435DB85" w14:textId="77777777" w:rsidR="00A23F7A" w:rsidRPr="00DD41FC" w:rsidRDefault="00A23F7A" w:rsidP="00B5765E">
            <w:pPr>
              <w:rPr>
                <w:rFonts w:eastAsia="Times New Roman" w:cs="Times New Roman"/>
                <w:lang w:eastAsia="sv-SE"/>
              </w:rPr>
            </w:pPr>
          </w:p>
        </w:tc>
        <w:tc>
          <w:tcPr>
            <w:tcW w:w="960" w:type="dxa"/>
            <w:tcBorders>
              <w:top w:val="nil"/>
              <w:left w:val="nil"/>
              <w:bottom w:val="nil"/>
              <w:right w:val="nil"/>
            </w:tcBorders>
            <w:shd w:val="clear" w:color="auto" w:fill="auto"/>
            <w:noWrap/>
            <w:vAlign w:val="bottom"/>
            <w:hideMark/>
          </w:tcPr>
          <w:p w14:paraId="61336085" w14:textId="77777777" w:rsidR="00A23F7A" w:rsidRPr="00DD41FC" w:rsidRDefault="00A23F7A" w:rsidP="00B5765E">
            <w:pPr>
              <w:rPr>
                <w:rFonts w:eastAsia="Times New Roman" w:cs="Times New Roman"/>
                <w:lang w:eastAsia="sv-SE"/>
              </w:rPr>
            </w:pPr>
          </w:p>
        </w:tc>
        <w:tc>
          <w:tcPr>
            <w:tcW w:w="1040" w:type="dxa"/>
            <w:tcBorders>
              <w:top w:val="nil"/>
              <w:left w:val="nil"/>
              <w:bottom w:val="nil"/>
              <w:right w:val="nil"/>
            </w:tcBorders>
            <w:shd w:val="clear" w:color="auto" w:fill="auto"/>
            <w:noWrap/>
            <w:vAlign w:val="bottom"/>
            <w:hideMark/>
          </w:tcPr>
          <w:p w14:paraId="0B0ABB0A" w14:textId="77777777" w:rsidR="00A23F7A" w:rsidRPr="00DD41FC" w:rsidRDefault="00A23F7A" w:rsidP="00B5765E">
            <w:pPr>
              <w:rPr>
                <w:rFonts w:eastAsia="Times New Roman" w:cs="Times New Roman"/>
                <w:lang w:eastAsia="sv-SE"/>
              </w:rPr>
            </w:pPr>
          </w:p>
        </w:tc>
        <w:tc>
          <w:tcPr>
            <w:tcW w:w="880" w:type="dxa"/>
            <w:tcBorders>
              <w:top w:val="nil"/>
              <w:left w:val="nil"/>
              <w:bottom w:val="nil"/>
              <w:right w:val="nil"/>
            </w:tcBorders>
            <w:shd w:val="clear" w:color="auto" w:fill="auto"/>
            <w:noWrap/>
            <w:vAlign w:val="bottom"/>
            <w:hideMark/>
          </w:tcPr>
          <w:p w14:paraId="35B6379D" w14:textId="77777777" w:rsidR="00A23F7A" w:rsidRPr="00DD41FC" w:rsidRDefault="00A23F7A" w:rsidP="00B5765E">
            <w:pPr>
              <w:rPr>
                <w:rFonts w:eastAsia="Times New Roman" w:cs="Times New Roman"/>
                <w:lang w:eastAsia="sv-SE"/>
              </w:rPr>
            </w:pPr>
          </w:p>
        </w:tc>
      </w:tr>
      <w:tr w:rsidR="00A23F7A" w:rsidRPr="00DD41FC" w14:paraId="07EEB8AA" w14:textId="77777777" w:rsidTr="00B5765E">
        <w:trPr>
          <w:trHeight w:val="180"/>
        </w:trPr>
        <w:tc>
          <w:tcPr>
            <w:tcW w:w="740" w:type="dxa"/>
            <w:tcBorders>
              <w:top w:val="nil"/>
              <w:left w:val="nil"/>
              <w:bottom w:val="single" w:sz="4" w:space="0" w:color="auto"/>
              <w:right w:val="nil"/>
            </w:tcBorders>
            <w:shd w:val="clear" w:color="auto" w:fill="auto"/>
            <w:noWrap/>
            <w:vAlign w:val="bottom"/>
            <w:hideMark/>
          </w:tcPr>
          <w:p w14:paraId="18D8B77B"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288 </w:t>
            </w:r>
          </w:p>
        </w:tc>
        <w:tc>
          <w:tcPr>
            <w:tcW w:w="880" w:type="dxa"/>
            <w:tcBorders>
              <w:top w:val="nil"/>
              <w:left w:val="nil"/>
              <w:bottom w:val="single" w:sz="4" w:space="0" w:color="auto"/>
              <w:right w:val="nil"/>
            </w:tcBorders>
            <w:shd w:val="clear" w:color="auto" w:fill="auto"/>
            <w:noWrap/>
            <w:vAlign w:val="bottom"/>
            <w:hideMark/>
          </w:tcPr>
          <w:p w14:paraId="4D03B057"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105 </w:t>
            </w:r>
          </w:p>
        </w:tc>
        <w:tc>
          <w:tcPr>
            <w:tcW w:w="800" w:type="dxa"/>
            <w:tcBorders>
              <w:top w:val="nil"/>
              <w:left w:val="nil"/>
              <w:bottom w:val="single" w:sz="4" w:space="0" w:color="auto"/>
              <w:right w:val="nil"/>
            </w:tcBorders>
            <w:shd w:val="clear" w:color="auto" w:fill="auto"/>
            <w:noWrap/>
            <w:vAlign w:val="bottom"/>
            <w:hideMark/>
          </w:tcPr>
          <w:p w14:paraId="2190DE76"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746 </w:t>
            </w:r>
          </w:p>
        </w:tc>
        <w:tc>
          <w:tcPr>
            <w:tcW w:w="920" w:type="dxa"/>
            <w:tcBorders>
              <w:top w:val="nil"/>
              <w:left w:val="nil"/>
              <w:bottom w:val="single" w:sz="4" w:space="0" w:color="auto"/>
              <w:right w:val="nil"/>
            </w:tcBorders>
            <w:shd w:val="clear" w:color="auto" w:fill="auto"/>
            <w:noWrap/>
            <w:vAlign w:val="bottom"/>
            <w:hideMark/>
          </w:tcPr>
          <w:p w14:paraId="4DB31B13"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85 </w:t>
            </w:r>
          </w:p>
        </w:tc>
        <w:tc>
          <w:tcPr>
            <w:tcW w:w="960" w:type="dxa"/>
            <w:tcBorders>
              <w:top w:val="nil"/>
              <w:left w:val="nil"/>
              <w:bottom w:val="single" w:sz="4" w:space="0" w:color="auto"/>
              <w:right w:val="nil"/>
            </w:tcBorders>
            <w:shd w:val="clear" w:color="auto" w:fill="auto"/>
            <w:noWrap/>
            <w:vAlign w:val="bottom"/>
            <w:hideMark/>
          </w:tcPr>
          <w:p w14:paraId="6B22894F"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  -  </w:t>
            </w:r>
          </w:p>
        </w:tc>
        <w:tc>
          <w:tcPr>
            <w:tcW w:w="1040" w:type="dxa"/>
            <w:tcBorders>
              <w:top w:val="nil"/>
              <w:left w:val="nil"/>
              <w:bottom w:val="single" w:sz="4" w:space="0" w:color="auto"/>
              <w:right w:val="nil"/>
            </w:tcBorders>
            <w:shd w:val="clear" w:color="auto" w:fill="auto"/>
            <w:noWrap/>
            <w:vAlign w:val="bottom"/>
            <w:hideMark/>
          </w:tcPr>
          <w:p w14:paraId="26FA7AA3"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  -  </w:t>
            </w:r>
          </w:p>
        </w:tc>
        <w:tc>
          <w:tcPr>
            <w:tcW w:w="880" w:type="dxa"/>
            <w:tcBorders>
              <w:top w:val="nil"/>
              <w:left w:val="nil"/>
              <w:bottom w:val="single" w:sz="4" w:space="0" w:color="auto"/>
              <w:right w:val="nil"/>
            </w:tcBorders>
            <w:shd w:val="clear" w:color="auto" w:fill="auto"/>
            <w:noWrap/>
            <w:vAlign w:val="bottom"/>
            <w:hideMark/>
          </w:tcPr>
          <w:p w14:paraId="723F7815"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9 687 </w:t>
            </w:r>
          </w:p>
        </w:tc>
      </w:tr>
      <w:tr w:rsidR="00A23F7A" w:rsidRPr="00DD41FC" w14:paraId="45558BB8" w14:textId="77777777" w:rsidTr="00B5765E">
        <w:trPr>
          <w:trHeight w:val="180"/>
        </w:trPr>
        <w:tc>
          <w:tcPr>
            <w:tcW w:w="740" w:type="dxa"/>
            <w:tcBorders>
              <w:top w:val="nil"/>
              <w:left w:val="nil"/>
              <w:bottom w:val="nil"/>
              <w:right w:val="nil"/>
            </w:tcBorders>
            <w:shd w:val="clear" w:color="auto" w:fill="auto"/>
            <w:noWrap/>
            <w:vAlign w:val="bottom"/>
            <w:hideMark/>
          </w:tcPr>
          <w:p w14:paraId="6C2F0F1F" w14:textId="77777777" w:rsidR="00A23F7A" w:rsidRPr="00DD41FC" w:rsidRDefault="00A23F7A" w:rsidP="00B5765E">
            <w:pPr>
              <w:jc w:val="right"/>
              <w:rPr>
                <w:rFonts w:ascii="Arial" w:eastAsia="Times New Roman" w:hAnsi="Arial" w:cs="Arial"/>
                <w:b/>
                <w:bCs/>
                <w:sz w:val="14"/>
                <w:szCs w:val="14"/>
                <w:lang w:eastAsia="sv-SE"/>
              </w:rPr>
            </w:pPr>
          </w:p>
        </w:tc>
        <w:tc>
          <w:tcPr>
            <w:tcW w:w="880" w:type="dxa"/>
            <w:tcBorders>
              <w:top w:val="nil"/>
              <w:left w:val="nil"/>
              <w:bottom w:val="nil"/>
              <w:right w:val="nil"/>
            </w:tcBorders>
            <w:shd w:val="clear" w:color="auto" w:fill="auto"/>
            <w:noWrap/>
            <w:vAlign w:val="bottom"/>
            <w:hideMark/>
          </w:tcPr>
          <w:p w14:paraId="64640F65" w14:textId="77777777" w:rsidR="00A23F7A" w:rsidRPr="00DD41FC" w:rsidRDefault="00A23F7A" w:rsidP="00B5765E">
            <w:pPr>
              <w:rPr>
                <w:rFonts w:eastAsia="Times New Roman" w:cs="Times New Roman"/>
                <w:lang w:eastAsia="sv-SE"/>
              </w:rPr>
            </w:pPr>
          </w:p>
        </w:tc>
        <w:tc>
          <w:tcPr>
            <w:tcW w:w="800" w:type="dxa"/>
            <w:tcBorders>
              <w:top w:val="nil"/>
              <w:left w:val="nil"/>
              <w:bottom w:val="nil"/>
              <w:right w:val="nil"/>
            </w:tcBorders>
            <w:shd w:val="clear" w:color="auto" w:fill="auto"/>
            <w:noWrap/>
            <w:vAlign w:val="bottom"/>
            <w:hideMark/>
          </w:tcPr>
          <w:p w14:paraId="6DAF8EB3" w14:textId="77777777" w:rsidR="00A23F7A" w:rsidRPr="00DD41FC" w:rsidRDefault="00A23F7A" w:rsidP="00B5765E">
            <w:pPr>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03025048" w14:textId="77777777" w:rsidR="00A23F7A" w:rsidRPr="00DD41FC" w:rsidRDefault="00A23F7A" w:rsidP="00B5765E">
            <w:pPr>
              <w:rPr>
                <w:rFonts w:eastAsia="Times New Roman" w:cs="Times New Roman"/>
                <w:lang w:eastAsia="sv-SE"/>
              </w:rPr>
            </w:pPr>
          </w:p>
        </w:tc>
        <w:tc>
          <w:tcPr>
            <w:tcW w:w="960" w:type="dxa"/>
            <w:tcBorders>
              <w:top w:val="nil"/>
              <w:left w:val="nil"/>
              <w:bottom w:val="nil"/>
              <w:right w:val="nil"/>
            </w:tcBorders>
            <w:shd w:val="clear" w:color="auto" w:fill="auto"/>
            <w:noWrap/>
            <w:vAlign w:val="bottom"/>
            <w:hideMark/>
          </w:tcPr>
          <w:p w14:paraId="0ACE9953" w14:textId="77777777" w:rsidR="00A23F7A" w:rsidRPr="00DD41FC" w:rsidRDefault="00A23F7A" w:rsidP="00B5765E">
            <w:pPr>
              <w:rPr>
                <w:rFonts w:eastAsia="Times New Roman" w:cs="Times New Roman"/>
                <w:lang w:eastAsia="sv-SE"/>
              </w:rPr>
            </w:pPr>
          </w:p>
        </w:tc>
        <w:tc>
          <w:tcPr>
            <w:tcW w:w="1040" w:type="dxa"/>
            <w:tcBorders>
              <w:top w:val="nil"/>
              <w:left w:val="nil"/>
              <w:bottom w:val="nil"/>
              <w:right w:val="nil"/>
            </w:tcBorders>
            <w:shd w:val="clear" w:color="auto" w:fill="auto"/>
            <w:noWrap/>
            <w:vAlign w:val="bottom"/>
            <w:hideMark/>
          </w:tcPr>
          <w:p w14:paraId="32DCBD5A" w14:textId="77777777" w:rsidR="00A23F7A" w:rsidRPr="00DD41FC" w:rsidRDefault="00A23F7A" w:rsidP="00B5765E">
            <w:pPr>
              <w:rPr>
                <w:rFonts w:eastAsia="Times New Roman" w:cs="Times New Roman"/>
                <w:lang w:eastAsia="sv-SE"/>
              </w:rPr>
            </w:pPr>
          </w:p>
        </w:tc>
        <w:tc>
          <w:tcPr>
            <w:tcW w:w="880" w:type="dxa"/>
            <w:tcBorders>
              <w:top w:val="nil"/>
              <w:left w:val="nil"/>
              <w:bottom w:val="nil"/>
              <w:right w:val="nil"/>
            </w:tcBorders>
            <w:shd w:val="clear" w:color="auto" w:fill="auto"/>
            <w:noWrap/>
            <w:vAlign w:val="bottom"/>
            <w:hideMark/>
          </w:tcPr>
          <w:p w14:paraId="5958F901" w14:textId="77777777" w:rsidR="00A23F7A" w:rsidRPr="00DD41FC" w:rsidRDefault="00A23F7A" w:rsidP="00B5765E">
            <w:pPr>
              <w:rPr>
                <w:rFonts w:eastAsia="Times New Roman" w:cs="Times New Roman"/>
                <w:lang w:eastAsia="sv-SE"/>
              </w:rPr>
            </w:pPr>
          </w:p>
        </w:tc>
      </w:tr>
    </w:tbl>
    <w:p w14:paraId="7DDDE6A9" w14:textId="77777777" w:rsidR="00A23F7A" w:rsidRDefault="00A23F7A" w:rsidP="00B5765E"/>
    <w:p w14:paraId="44E6D2E9" w14:textId="77777777" w:rsidR="00A23F7A" w:rsidRDefault="00A23F7A">
      <w:r>
        <w:br w:type="page"/>
      </w:r>
    </w:p>
    <w:tbl>
      <w:tblPr>
        <w:tblW w:w="6060" w:type="dxa"/>
        <w:tblCellMar>
          <w:left w:w="70" w:type="dxa"/>
          <w:right w:w="70" w:type="dxa"/>
        </w:tblCellMar>
        <w:tblLook w:val="04A0" w:firstRow="1" w:lastRow="0" w:firstColumn="1" w:lastColumn="0" w:noHBand="0" w:noVBand="1"/>
      </w:tblPr>
      <w:tblGrid>
        <w:gridCol w:w="3360"/>
        <w:gridCol w:w="780"/>
        <w:gridCol w:w="920"/>
        <w:gridCol w:w="1000"/>
      </w:tblGrid>
      <w:tr w:rsidR="00A23F7A" w:rsidRPr="00DD41FC" w14:paraId="7C1AC95A" w14:textId="77777777" w:rsidTr="00B5765E">
        <w:trPr>
          <w:trHeight w:val="180"/>
        </w:trPr>
        <w:tc>
          <w:tcPr>
            <w:tcW w:w="3360" w:type="dxa"/>
            <w:tcBorders>
              <w:top w:val="nil"/>
              <w:left w:val="nil"/>
              <w:bottom w:val="nil"/>
              <w:right w:val="nil"/>
            </w:tcBorders>
            <w:shd w:val="clear" w:color="auto" w:fill="auto"/>
            <w:noWrap/>
            <w:vAlign w:val="bottom"/>
            <w:hideMark/>
          </w:tcPr>
          <w:p w14:paraId="663615AD" w14:textId="77777777" w:rsidR="00A23F7A" w:rsidRPr="00DD41FC" w:rsidRDefault="00A23F7A" w:rsidP="00B5765E">
            <w:pPr>
              <w:rPr>
                <w:rFonts w:eastAsia="Times New Roman" w:cs="Times New Roman"/>
                <w:sz w:val="24"/>
                <w:szCs w:val="24"/>
                <w:lang w:eastAsia="sv-SE"/>
              </w:rPr>
            </w:pPr>
          </w:p>
        </w:tc>
        <w:tc>
          <w:tcPr>
            <w:tcW w:w="780" w:type="dxa"/>
            <w:tcBorders>
              <w:top w:val="nil"/>
              <w:left w:val="nil"/>
              <w:bottom w:val="nil"/>
              <w:right w:val="nil"/>
            </w:tcBorders>
            <w:shd w:val="clear" w:color="auto" w:fill="auto"/>
            <w:noWrap/>
            <w:vAlign w:val="bottom"/>
            <w:hideMark/>
          </w:tcPr>
          <w:p w14:paraId="43EA704E" w14:textId="77777777" w:rsidR="00A23F7A" w:rsidRPr="00DD41FC" w:rsidRDefault="00A23F7A" w:rsidP="00B5765E">
            <w:pPr>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13E32DBD" w14:textId="77777777" w:rsidR="00A23F7A" w:rsidRPr="00DD41FC"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0D5E777E" w14:textId="77777777" w:rsidR="00A23F7A" w:rsidRPr="00DD41FC" w:rsidRDefault="00A23F7A" w:rsidP="00B5765E">
            <w:pPr>
              <w:rPr>
                <w:rFonts w:eastAsia="Times New Roman" w:cs="Times New Roman"/>
                <w:lang w:eastAsia="sv-SE"/>
              </w:rPr>
            </w:pPr>
          </w:p>
        </w:tc>
      </w:tr>
      <w:tr w:rsidR="00A23F7A" w:rsidRPr="00DD41FC" w14:paraId="40765545" w14:textId="77777777" w:rsidTr="00B5765E">
        <w:trPr>
          <w:trHeight w:val="180"/>
        </w:trPr>
        <w:tc>
          <w:tcPr>
            <w:tcW w:w="3360" w:type="dxa"/>
            <w:tcBorders>
              <w:top w:val="nil"/>
              <w:left w:val="nil"/>
              <w:bottom w:val="single" w:sz="4" w:space="0" w:color="auto"/>
              <w:right w:val="nil"/>
            </w:tcBorders>
            <w:shd w:val="clear" w:color="auto" w:fill="auto"/>
            <w:noWrap/>
            <w:vAlign w:val="bottom"/>
            <w:hideMark/>
          </w:tcPr>
          <w:p w14:paraId="2AAB84D2" w14:textId="77777777" w:rsidR="00A23F7A" w:rsidRPr="00DD41FC" w:rsidRDefault="00A23F7A" w:rsidP="00B5765E">
            <w:pPr>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FÖRVALTNINGSAVDELNINGEN</w:t>
            </w:r>
          </w:p>
        </w:tc>
        <w:tc>
          <w:tcPr>
            <w:tcW w:w="780" w:type="dxa"/>
            <w:tcBorders>
              <w:top w:val="nil"/>
              <w:left w:val="nil"/>
              <w:bottom w:val="single" w:sz="4" w:space="0" w:color="auto"/>
              <w:right w:val="nil"/>
            </w:tcBorders>
            <w:shd w:val="clear" w:color="auto" w:fill="auto"/>
            <w:noWrap/>
            <w:vAlign w:val="bottom"/>
            <w:hideMark/>
          </w:tcPr>
          <w:p w14:paraId="11134156"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920" w:type="dxa"/>
            <w:tcBorders>
              <w:top w:val="nil"/>
              <w:left w:val="nil"/>
              <w:bottom w:val="single" w:sz="4" w:space="0" w:color="auto"/>
              <w:right w:val="nil"/>
            </w:tcBorders>
            <w:shd w:val="clear" w:color="auto" w:fill="auto"/>
            <w:noWrap/>
            <w:vAlign w:val="bottom"/>
            <w:hideMark/>
          </w:tcPr>
          <w:p w14:paraId="2ABE39F0"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1000" w:type="dxa"/>
            <w:tcBorders>
              <w:top w:val="nil"/>
              <w:left w:val="nil"/>
              <w:bottom w:val="single" w:sz="4" w:space="0" w:color="auto"/>
              <w:right w:val="nil"/>
            </w:tcBorders>
            <w:shd w:val="clear" w:color="auto" w:fill="auto"/>
            <w:noWrap/>
            <w:vAlign w:val="bottom"/>
            <w:hideMark/>
          </w:tcPr>
          <w:p w14:paraId="5EC180C8"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r>
      <w:tr w:rsidR="00A23F7A" w:rsidRPr="00DD41FC" w14:paraId="3795441E" w14:textId="77777777" w:rsidTr="00B5765E">
        <w:trPr>
          <w:trHeight w:val="180"/>
        </w:trPr>
        <w:tc>
          <w:tcPr>
            <w:tcW w:w="3360" w:type="dxa"/>
            <w:tcBorders>
              <w:top w:val="nil"/>
              <w:left w:val="nil"/>
              <w:bottom w:val="single" w:sz="4" w:space="0" w:color="auto"/>
              <w:right w:val="nil"/>
            </w:tcBorders>
            <w:shd w:val="clear" w:color="auto" w:fill="auto"/>
            <w:noWrap/>
            <w:vAlign w:val="bottom"/>
            <w:hideMark/>
          </w:tcPr>
          <w:p w14:paraId="16B1FF07"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780" w:type="dxa"/>
            <w:tcBorders>
              <w:top w:val="nil"/>
              <w:left w:val="nil"/>
              <w:bottom w:val="single" w:sz="4" w:space="0" w:color="auto"/>
              <w:right w:val="nil"/>
            </w:tcBorders>
            <w:shd w:val="clear" w:color="auto" w:fill="auto"/>
            <w:noWrap/>
            <w:vAlign w:val="bottom"/>
            <w:hideMark/>
          </w:tcPr>
          <w:p w14:paraId="4591638B"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920" w:type="dxa"/>
            <w:tcBorders>
              <w:top w:val="nil"/>
              <w:left w:val="nil"/>
              <w:bottom w:val="single" w:sz="4" w:space="0" w:color="auto"/>
              <w:right w:val="nil"/>
            </w:tcBorders>
            <w:shd w:val="clear" w:color="auto" w:fill="auto"/>
            <w:noWrap/>
            <w:vAlign w:val="bottom"/>
            <w:hideMark/>
          </w:tcPr>
          <w:p w14:paraId="75A4A794"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1000" w:type="dxa"/>
            <w:tcBorders>
              <w:top w:val="nil"/>
              <w:left w:val="nil"/>
              <w:bottom w:val="single" w:sz="4" w:space="0" w:color="auto"/>
              <w:right w:val="nil"/>
            </w:tcBorders>
            <w:shd w:val="clear" w:color="auto" w:fill="auto"/>
            <w:noWrap/>
            <w:vAlign w:val="bottom"/>
            <w:hideMark/>
          </w:tcPr>
          <w:p w14:paraId="48BDE209"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r>
      <w:tr w:rsidR="00A23F7A" w:rsidRPr="00DD41FC" w14:paraId="495C7226" w14:textId="77777777" w:rsidTr="00B5765E">
        <w:trPr>
          <w:trHeight w:val="180"/>
        </w:trPr>
        <w:tc>
          <w:tcPr>
            <w:tcW w:w="3360" w:type="dxa"/>
            <w:tcBorders>
              <w:top w:val="nil"/>
              <w:left w:val="nil"/>
              <w:bottom w:val="nil"/>
              <w:right w:val="nil"/>
            </w:tcBorders>
            <w:shd w:val="clear" w:color="auto" w:fill="auto"/>
            <w:noWrap/>
            <w:vAlign w:val="bottom"/>
            <w:hideMark/>
          </w:tcPr>
          <w:p w14:paraId="74630C5C" w14:textId="77777777" w:rsidR="00A23F7A" w:rsidRPr="00DD41FC" w:rsidRDefault="00A23F7A" w:rsidP="00B5765E">
            <w:pPr>
              <w:spacing w:line="480" w:lineRule="auto"/>
              <w:rPr>
                <w:rFonts w:ascii="Arial" w:eastAsia="Times New Roman" w:hAnsi="Arial" w:cs="Arial"/>
                <w:sz w:val="14"/>
                <w:szCs w:val="14"/>
                <w:lang w:eastAsia="sv-SE"/>
              </w:rPr>
            </w:pPr>
            <w:r w:rsidRPr="00DD41FC">
              <w:rPr>
                <w:rFonts w:ascii="Arial" w:eastAsia="Times New Roman" w:hAnsi="Arial" w:cs="Arial"/>
                <w:sz w:val="14"/>
                <w:szCs w:val="14"/>
                <w:lang w:eastAsia="sv-SE"/>
              </w:rPr>
              <w:t>Kommitténs benämning</w:t>
            </w:r>
          </w:p>
        </w:tc>
        <w:tc>
          <w:tcPr>
            <w:tcW w:w="1700" w:type="dxa"/>
            <w:gridSpan w:val="2"/>
            <w:tcBorders>
              <w:top w:val="nil"/>
              <w:left w:val="nil"/>
              <w:bottom w:val="nil"/>
              <w:right w:val="nil"/>
            </w:tcBorders>
            <w:shd w:val="clear" w:color="auto" w:fill="auto"/>
            <w:noWrap/>
            <w:vAlign w:val="bottom"/>
            <w:hideMark/>
          </w:tcPr>
          <w:p w14:paraId="16DE20FB" w14:textId="77777777" w:rsidR="00A23F7A" w:rsidRPr="00DD41FC" w:rsidRDefault="00A23F7A" w:rsidP="00B5765E">
            <w:pPr>
              <w:rPr>
                <w:rFonts w:ascii="Arial" w:eastAsia="Times New Roman" w:hAnsi="Arial" w:cs="Arial"/>
                <w:sz w:val="14"/>
                <w:szCs w:val="14"/>
                <w:u w:val="single"/>
                <w:lang w:eastAsia="sv-SE"/>
              </w:rPr>
            </w:pPr>
            <w:r w:rsidRPr="00DD41FC">
              <w:rPr>
                <w:rFonts w:ascii="Arial" w:eastAsia="Times New Roman" w:hAnsi="Arial" w:cs="Arial"/>
                <w:sz w:val="14"/>
                <w:szCs w:val="14"/>
                <w:u w:val="single"/>
                <w:lang w:eastAsia="sv-SE"/>
              </w:rPr>
              <w:t xml:space="preserve">Utgifter (i tusental kronor) </w:t>
            </w:r>
          </w:p>
        </w:tc>
        <w:tc>
          <w:tcPr>
            <w:tcW w:w="1000" w:type="dxa"/>
            <w:tcBorders>
              <w:top w:val="nil"/>
              <w:left w:val="nil"/>
              <w:bottom w:val="nil"/>
              <w:right w:val="nil"/>
            </w:tcBorders>
            <w:shd w:val="clear" w:color="auto" w:fill="auto"/>
            <w:noWrap/>
            <w:vAlign w:val="bottom"/>
            <w:hideMark/>
          </w:tcPr>
          <w:p w14:paraId="62A404E3" w14:textId="77777777" w:rsidR="00A23F7A" w:rsidRPr="00DD41FC" w:rsidRDefault="00A23F7A" w:rsidP="00B5765E">
            <w:pPr>
              <w:rPr>
                <w:rFonts w:ascii="Arial" w:eastAsia="Times New Roman" w:hAnsi="Arial" w:cs="Arial"/>
                <w:sz w:val="14"/>
                <w:szCs w:val="14"/>
                <w:u w:val="single"/>
                <w:lang w:eastAsia="sv-SE"/>
              </w:rPr>
            </w:pPr>
          </w:p>
        </w:tc>
      </w:tr>
      <w:tr w:rsidR="00A23F7A" w:rsidRPr="00DD41FC" w14:paraId="6B9C2DF1" w14:textId="77777777" w:rsidTr="00B5765E">
        <w:trPr>
          <w:trHeight w:val="180"/>
        </w:trPr>
        <w:tc>
          <w:tcPr>
            <w:tcW w:w="3360" w:type="dxa"/>
            <w:tcBorders>
              <w:top w:val="nil"/>
              <w:left w:val="nil"/>
              <w:bottom w:val="nil"/>
              <w:right w:val="nil"/>
            </w:tcBorders>
            <w:shd w:val="clear" w:color="auto" w:fill="auto"/>
            <w:noWrap/>
            <w:vAlign w:val="bottom"/>
            <w:hideMark/>
          </w:tcPr>
          <w:p w14:paraId="7A93F50B" w14:textId="77777777" w:rsidR="00A23F7A" w:rsidRPr="00DD41FC" w:rsidRDefault="00A23F7A" w:rsidP="00B5765E">
            <w:pPr>
              <w:rPr>
                <w:rFonts w:eastAsia="Times New Roman" w:cs="Times New Roman"/>
                <w:lang w:eastAsia="sv-SE"/>
              </w:rPr>
            </w:pPr>
          </w:p>
        </w:tc>
        <w:tc>
          <w:tcPr>
            <w:tcW w:w="1700" w:type="dxa"/>
            <w:gridSpan w:val="2"/>
            <w:tcBorders>
              <w:top w:val="nil"/>
              <w:left w:val="nil"/>
              <w:bottom w:val="nil"/>
              <w:right w:val="nil"/>
            </w:tcBorders>
            <w:shd w:val="clear" w:color="auto" w:fill="auto"/>
            <w:noWrap/>
            <w:vAlign w:val="bottom"/>
            <w:hideMark/>
          </w:tcPr>
          <w:p w14:paraId="192C8DA7" w14:textId="77777777" w:rsidR="00A23F7A" w:rsidRPr="00DD41FC" w:rsidRDefault="00A23F7A" w:rsidP="00B5765E">
            <w:pPr>
              <w:rPr>
                <w:rFonts w:ascii="Arial" w:eastAsia="Times New Roman" w:hAnsi="Arial" w:cs="Arial"/>
                <w:sz w:val="14"/>
                <w:szCs w:val="14"/>
                <w:u w:val="single"/>
                <w:lang w:eastAsia="sv-SE"/>
              </w:rPr>
            </w:pPr>
            <w:r w:rsidRPr="00DD41FC">
              <w:rPr>
                <w:rFonts w:ascii="Arial" w:eastAsia="Times New Roman" w:hAnsi="Arial" w:cs="Arial"/>
                <w:sz w:val="14"/>
                <w:szCs w:val="14"/>
                <w:u w:val="single"/>
                <w:lang w:eastAsia="sv-SE"/>
              </w:rPr>
              <w:t>2019-01-01--2019-12-31</w:t>
            </w:r>
          </w:p>
        </w:tc>
        <w:tc>
          <w:tcPr>
            <w:tcW w:w="1000" w:type="dxa"/>
            <w:tcBorders>
              <w:top w:val="nil"/>
              <w:left w:val="nil"/>
              <w:bottom w:val="nil"/>
              <w:right w:val="nil"/>
            </w:tcBorders>
            <w:shd w:val="clear" w:color="auto" w:fill="auto"/>
            <w:noWrap/>
            <w:vAlign w:val="bottom"/>
            <w:hideMark/>
          </w:tcPr>
          <w:p w14:paraId="5D42ED73" w14:textId="77777777" w:rsidR="00A23F7A" w:rsidRPr="00DD41FC" w:rsidRDefault="00A23F7A" w:rsidP="00B5765E">
            <w:pPr>
              <w:rPr>
                <w:rFonts w:ascii="Arial" w:eastAsia="Times New Roman" w:hAnsi="Arial" w:cs="Arial"/>
                <w:sz w:val="14"/>
                <w:szCs w:val="14"/>
                <w:u w:val="single"/>
                <w:lang w:eastAsia="sv-SE"/>
              </w:rPr>
            </w:pPr>
          </w:p>
        </w:tc>
      </w:tr>
      <w:tr w:rsidR="00A23F7A" w:rsidRPr="00DD41FC" w14:paraId="74471B52" w14:textId="77777777" w:rsidTr="00B5765E">
        <w:trPr>
          <w:trHeight w:val="180"/>
        </w:trPr>
        <w:tc>
          <w:tcPr>
            <w:tcW w:w="3360" w:type="dxa"/>
            <w:tcBorders>
              <w:top w:val="nil"/>
              <w:left w:val="nil"/>
              <w:bottom w:val="nil"/>
              <w:right w:val="nil"/>
            </w:tcBorders>
            <w:shd w:val="clear" w:color="auto" w:fill="auto"/>
            <w:noWrap/>
            <w:vAlign w:val="bottom"/>
            <w:hideMark/>
          </w:tcPr>
          <w:p w14:paraId="619B563C" w14:textId="77777777" w:rsidR="00A23F7A" w:rsidRPr="00DD41FC" w:rsidRDefault="00A23F7A" w:rsidP="00B5765E">
            <w:pPr>
              <w:rPr>
                <w:rFonts w:eastAsia="Times New Roman" w:cs="Times New Roman"/>
                <w:lang w:eastAsia="sv-SE"/>
              </w:rPr>
            </w:pPr>
          </w:p>
        </w:tc>
        <w:tc>
          <w:tcPr>
            <w:tcW w:w="780" w:type="dxa"/>
            <w:tcBorders>
              <w:top w:val="nil"/>
              <w:left w:val="nil"/>
              <w:bottom w:val="nil"/>
              <w:right w:val="nil"/>
            </w:tcBorders>
            <w:shd w:val="clear" w:color="auto" w:fill="auto"/>
            <w:noWrap/>
            <w:vAlign w:val="bottom"/>
            <w:hideMark/>
          </w:tcPr>
          <w:p w14:paraId="1F4813FD"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Hyra</w:t>
            </w:r>
          </w:p>
        </w:tc>
        <w:tc>
          <w:tcPr>
            <w:tcW w:w="920" w:type="dxa"/>
            <w:tcBorders>
              <w:top w:val="nil"/>
              <w:left w:val="nil"/>
              <w:bottom w:val="nil"/>
              <w:right w:val="nil"/>
            </w:tcBorders>
            <w:shd w:val="clear" w:color="auto" w:fill="auto"/>
            <w:noWrap/>
            <w:vAlign w:val="bottom"/>
            <w:hideMark/>
          </w:tcPr>
          <w:p w14:paraId="2B33A2BC"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Lön, m.m.</w:t>
            </w:r>
          </w:p>
        </w:tc>
        <w:tc>
          <w:tcPr>
            <w:tcW w:w="1000" w:type="dxa"/>
            <w:tcBorders>
              <w:top w:val="nil"/>
              <w:left w:val="nil"/>
              <w:bottom w:val="nil"/>
              <w:right w:val="nil"/>
            </w:tcBorders>
            <w:shd w:val="clear" w:color="auto" w:fill="auto"/>
            <w:noWrap/>
            <w:vAlign w:val="bottom"/>
            <w:hideMark/>
          </w:tcPr>
          <w:p w14:paraId="76F6C742"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Dagarvoden</w:t>
            </w:r>
          </w:p>
        </w:tc>
      </w:tr>
      <w:tr w:rsidR="00A23F7A" w:rsidRPr="00DD41FC" w14:paraId="27DF2754" w14:textId="77777777" w:rsidTr="00B5765E">
        <w:trPr>
          <w:trHeight w:val="180"/>
        </w:trPr>
        <w:tc>
          <w:tcPr>
            <w:tcW w:w="3360" w:type="dxa"/>
            <w:tcBorders>
              <w:top w:val="nil"/>
              <w:left w:val="nil"/>
              <w:bottom w:val="nil"/>
              <w:right w:val="nil"/>
            </w:tcBorders>
            <w:shd w:val="clear" w:color="auto" w:fill="auto"/>
            <w:noWrap/>
            <w:vAlign w:val="bottom"/>
            <w:hideMark/>
          </w:tcPr>
          <w:p w14:paraId="66F00BCD" w14:textId="77777777" w:rsidR="00A23F7A" w:rsidRPr="00DD41FC" w:rsidRDefault="00A23F7A" w:rsidP="00B5765E">
            <w:pPr>
              <w:rPr>
                <w:rFonts w:ascii="Arial" w:eastAsia="Times New Roman" w:hAnsi="Arial" w:cs="Arial"/>
                <w:sz w:val="14"/>
                <w:szCs w:val="14"/>
                <w:lang w:eastAsia="sv-SE"/>
              </w:rPr>
            </w:pPr>
          </w:p>
        </w:tc>
        <w:tc>
          <w:tcPr>
            <w:tcW w:w="780" w:type="dxa"/>
            <w:tcBorders>
              <w:top w:val="nil"/>
              <w:left w:val="nil"/>
              <w:bottom w:val="nil"/>
              <w:right w:val="nil"/>
            </w:tcBorders>
            <w:shd w:val="clear" w:color="auto" w:fill="auto"/>
            <w:noWrap/>
            <w:vAlign w:val="bottom"/>
            <w:hideMark/>
          </w:tcPr>
          <w:p w14:paraId="2201B0C9" w14:textId="77777777" w:rsidR="00A23F7A" w:rsidRPr="00DD41FC" w:rsidRDefault="00A23F7A" w:rsidP="00B5765E">
            <w:pPr>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35E7C56B" w14:textId="77777777" w:rsidR="00A23F7A" w:rsidRPr="00DD41FC"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178D6EC5" w14:textId="77777777" w:rsidR="00A23F7A" w:rsidRPr="00DD41FC" w:rsidRDefault="00A23F7A" w:rsidP="00B5765E">
            <w:pPr>
              <w:rPr>
                <w:rFonts w:eastAsia="Times New Roman" w:cs="Times New Roman"/>
                <w:lang w:eastAsia="sv-SE"/>
              </w:rPr>
            </w:pPr>
          </w:p>
        </w:tc>
      </w:tr>
      <w:tr w:rsidR="00A23F7A" w:rsidRPr="00DD41FC" w14:paraId="50DBAAD3" w14:textId="77777777" w:rsidTr="00B5765E">
        <w:trPr>
          <w:trHeight w:val="180"/>
        </w:trPr>
        <w:tc>
          <w:tcPr>
            <w:tcW w:w="3360" w:type="dxa"/>
            <w:tcBorders>
              <w:top w:val="nil"/>
              <w:left w:val="nil"/>
              <w:bottom w:val="nil"/>
              <w:right w:val="nil"/>
            </w:tcBorders>
            <w:shd w:val="clear" w:color="auto" w:fill="auto"/>
            <w:noWrap/>
            <w:vAlign w:val="bottom"/>
            <w:hideMark/>
          </w:tcPr>
          <w:p w14:paraId="36F477FD" w14:textId="77777777" w:rsidR="00A23F7A" w:rsidRPr="00DD41FC" w:rsidRDefault="00A23F7A" w:rsidP="00B5765E">
            <w:pPr>
              <w:rPr>
                <w:rFonts w:eastAsia="Times New Roman" w:cs="Times New Roman"/>
                <w:lang w:eastAsia="sv-SE"/>
              </w:rPr>
            </w:pPr>
          </w:p>
        </w:tc>
        <w:tc>
          <w:tcPr>
            <w:tcW w:w="780" w:type="dxa"/>
            <w:tcBorders>
              <w:top w:val="nil"/>
              <w:left w:val="nil"/>
              <w:bottom w:val="nil"/>
              <w:right w:val="nil"/>
            </w:tcBorders>
            <w:shd w:val="clear" w:color="auto" w:fill="auto"/>
            <w:noWrap/>
            <w:vAlign w:val="bottom"/>
            <w:hideMark/>
          </w:tcPr>
          <w:p w14:paraId="5BAC00C5" w14:textId="77777777" w:rsidR="00A23F7A" w:rsidRPr="00DD41FC" w:rsidRDefault="00A23F7A" w:rsidP="00B5765E">
            <w:pPr>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70A679ED" w14:textId="77777777" w:rsidR="00A23F7A" w:rsidRPr="00DD41FC"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3DA07CAC" w14:textId="77777777" w:rsidR="00A23F7A" w:rsidRPr="00DD41FC" w:rsidRDefault="00A23F7A" w:rsidP="00B5765E">
            <w:pPr>
              <w:rPr>
                <w:rFonts w:eastAsia="Times New Roman" w:cs="Times New Roman"/>
                <w:lang w:eastAsia="sv-SE"/>
              </w:rPr>
            </w:pPr>
          </w:p>
        </w:tc>
      </w:tr>
      <w:tr w:rsidR="00A23F7A" w:rsidRPr="00DD41FC" w14:paraId="16B437B8" w14:textId="77777777" w:rsidTr="00B5765E">
        <w:trPr>
          <w:trHeight w:val="180"/>
        </w:trPr>
        <w:tc>
          <w:tcPr>
            <w:tcW w:w="3360" w:type="dxa"/>
            <w:tcBorders>
              <w:top w:val="nil"/>
              <w:left w:val="nil"/>
              <w:bottom w:val="single" w:sz="4" w:space="0" w:color="auto"/>
              <w:right w:val="nil"/>
            </w:tcBorders>
            <w:shd w:val="clear" w:color="auto" w:fill="auto"/>
            <w:noWrap/>
            <w:vAlign w:val="bottom"/>
            <w:hideMark/>
          </w:tcPr>
          <w:p w14:paraId="1635406A"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780" w:type="dxa"/>
            <w:tcBorders>
              <w:top w:val="nil"/>
              <w:left w:val="nil"/>
              <w:bottom w:val="single" w:sz="4" w:space="0" w:color="auto"/>
              <w:right w:val="nil"/>
            </w:tcBorders>
            <w:shd w:val="clear" w:color="auto" w:fill="auto"/>
            <w:noWrap/>
            <w:vAlign w:val="bottom"/>
            <w:hideMark/>
          </w:tcPr>
          <w:p w14:paraId="13F4DB3B" w14:textId="77777777" w:rsidR="00A23F7A" w:rsidRPr="00DD41FC" w:rsidRDefault="00A23F7A" w:rsidP="00B5765E">
            <w:pPr>
              <w:rPr>
                <w:rFonts w:ascii="Arial" w:eastAsia="Times New Roman" w:hAnsi="Arial" w:cs="Arial"/>
                <w:i/>
                <w:iCs/>
                <w:sz w:val="14"/>
                <w:szCs w:val="14"/>
                <w:lang w:eastAsia="sv-SE"/>
              </w:rPr>
            </w:pPr>
            <w:r w:rsidRPr="00DD41FC">
              <w:rPr>
                <w:rFonts w:ascii="Arial" w:eastAsia="Times New Roman" w:hAnsi="Arial" w:cs="Arial"/>
                <w:i/>
                <w:iCs/>
                <w:sz w:val="14"/>
                <w:szCs w:val="14"/>
                <w:lang w:eastAsia="sv-SE"/>
              </w:rPr>
              <w:t> </w:t>
            </w:r>
          </w:p>
        </w:tc>
        <w:tc>
          <w:tcPr>
            <w:tcW w:w="920" w:type="dxa"/>
            <w:tcBorders>
              <w:top w:val="nil"/>
              <w:left w:val="nil"/>
              <w:bottom w:val="single" w:sz="4" w:space="0" w:color="auto"/>
              <w:right w:val="nil"/>
            </w:tcBorders>
            <w:shd w:val="clear" w:color="auto" w:fill="auto"/>
            <w:noWrap/>
            <w:vAlign w:val="bottom"/>
            <w:hideMark/>
          </w:tcPr>
          <w:p w14:paraId="338B2D2B"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1000" w:type="dxa"/>
            <w:tcBorders>
              <w:top w:val="nil"/>
              <w:left w:val="nil"/>
              <w:bottom w:val="single" w:sz="4" w:space="0" w:color="auto"/>
              <w:right w:val="nil"/>
            </w:tcBorders>
            <w:shd w:val="clear" w:color="auto" w:fill="auto"/>
            <w:noWrap/>
            <w:vAlign w:val="bottom"/>
            <w:hideMark/>
          </w:tcPr>
          <w:p w14:paraId="7D509014"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r>
      <w:tr w:rsidR="00A23F7A" w:rsidRPr="00DD41FC" w14:paraId="2ED67C7F" w14:textId="77777777" w:rsidTr="00B5765E">
        <w:trPr>
          <w:trHeight w:val="180"/>
        </w:trPr>
        <w:tc>
          <w:tcPr>
            <w:tcW w:w="3360" w:type="dxa"/>
            <w:tcBorders>
              <w:top w:val="nil"/>
              <w:left w:val="nil"/>
              <w:bottom w:val="nil"/>
              <w:right w:val="nil"/>
            </w:tcBorders>
            <w:shd w:val="clear" w:color="auto" w:fill="auto"/>
            <w:noWrap/>
            <w:vAlign w:val="bottom"/>
            <w:hideMark/>
          </w:tcPr>
          <w:p w14:paraId="1ACA496A" w14:textId="77777777" w:rsidR="00A23F7A" w:rsidRPr="00DD41FC" w:rsidRDefault="00A23F7A" w:rsidP="00B5765E">
            <w:pPr>
              <w:rPr>
                <w:rFonts w:ascii="Arial" w:eastAsia="Times New Roman" w:hAnsi="Arial" w:cs="Arial"/>
                <w:sz w:val="14"/>
                <w:szCs w:val="14"/>
                <w:lang w:eastAsia="sv-SE"/>
              </w:rPr>
            </w:pPr>
          </w:p>
        </w:tc>
        <w:tc>
          <w:tcPr>
            <w:tcW w:w="780" w:type="dxa"/>
            <w:tcBorders>
              <w:top w:val="nil"/>
              <w:left w:val="nil"/>
              <w:bottom w:val="nil"/>
              <w:right w:val="nil"/>
            </w:tcBorders>
            <w:shd w:val="clear" w:color="auto" w:fill="auto"/>
            <w:noWrap/>
            <w:vAlign w:val="bottom"/>
            <w:hideMark/>
          </w:tcPr>
          <w:p w14:paraId="5D6F2A7E" w14:textId="77777777" w:rsidR="00A23F7A" w:rsidRPr="00DD41FC" w:rsidRDefault="00A23F7A" w:rsidP="00B5765E">
            <w:pPr>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0CBE0C74" w14:textId="77777777" w:rsidR="00A23F7A" w:rsidRPr="00DD41FC"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71F06819" w14:textId="77777777" w:rsidR="00A23F7A" w:rsidRPr="00DD41FC" w:rsidRDefault="00A23F7A" w:rsidP="00B5765E">
            <w:pPr>
              <w:rPr>
                <w:rFonts w:eastAsia="Times New Roman" w:cs="Times New Roman"/>
                <w:lang w:eastAsia="sv-SE"/>
              </w:rPr>
            </w:pPr>
          </w:p>
        </w:tc>
      </w:tr>
      <w:tr w:rsidR="00A23F7A" w:rsidRPr="00DD41FC" w14:paraId="6B96D835" w14:textId="77777777" w:rsidTr="00B5765E">
        <w:trPr>
          <w:trHeight w:val="180"/>
        </w:trPr>
        <w:tc>
          <w:tcPr>
            <w:tcW w:w="3360" w:type="dxa"/>
            <w:tcBorders>
              <w:top w:val="nil"/>
              <w:left w:val="nil"/>
              <w:bottom w:val="nil"/>
              <w:right w:val="nil"/>
            </w:tcBorders>
            <w:shd w:val="clear" w:color="auto" w:fill="auto"/>
            <w:noWrap/>
            <w:vAlign w:val="bottom"/>
            <w:hideMark/>
          </w:tcPr>
          <w:p w14:paraId="7572DFE3" w14:textId="77777777" w:rsidR="00A23F7A" w:rsidRPr="00DD41FC" w:rsidRDefault="00A23F7A" w:rsidP="00B5765E">
            <w:pPr>
              <w:rPr>
                <w:rFonts w:eastAsia="Times New Roman" w:cs="Times New Roman"/>
                <w:lang w:eastAsia="sv-SE"/>
              </w:rPr>
            </w:pPr>
          </w:p>
        </w:tc>
        <w:tc>
          <w:tcPr>
            <w:tcW w:w="780" w:type="dxa"/>
            <w:tcBorders>
              <w:top w:val="nil"/>
              <w:left w:val="nil"/>
              <w:bottom w:val="nil"/>
              <w:right w:val="nil"/>
            </w:tcBorders>
            <w:shd w:val="clear" w:color="auto" w:fill="auto"/>
            <w:noWrap/>
            <w:vAlign w:val="bottom"/>
            <w:hideMark/>
          </w:tcPr>
          <w:p w14:paraId="5303F9CE"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w:t>
            </w:r>
          </w:p>
        </w:tc>
        <w:tc>
          <w:tcPr>
            <w:tcW w:w="920" w:type="dxa"/>
            <w:tcBorders>
              <w:top w:val="nil"/>
              <w:left w:val="nil"/>
              <w:bottom w:val="nil"/>
              <w:right w:val="nil"/>
            </w:tcBorders>
            <w:shd w:val="clear" w:color="auto" w:fill="auto"/>
            <w:noWrap/>
            <w:vAlign w:val="bottom"/>
            <w:hideMark/>
          </w:tcPr>
          <w:p w14:paraId="5A9334DE" w14:textId="77777777" w:rsidR="00A23F7A" w:rsidRPr="00DD41FC" w:rsidRDefault="00A23F7A" w:rsidP="00B5765E">
            <w:pPr>
              <w:rPr>
                <w:rFonts w:ascii="Arial" w:eastAsia="Times New Roman" w:hAnsi="Arial" w:cs="Arial"/>
                <w:sz w:val="14"/>
                <w:szCs w:val="14"/>
                <w:lang w:eastAsia="sv-SE"/>
              </w:rPr>
            </w:pPr>
          </w:p>
        </w:tc>
        <w:tc>
          <w:tcPr>
            <w:tcW w:w="1000" w:type="dxa"/>
            <w:tcBorders>
              <w:top w:val="nil"/>
              <w:left w:val="nil"/>
              <w:bottom w:val="nil"/>
              <w:right w:val="nil"/>
            </w:tcBorders>
            <w:shd w:val="clear" w:color="auto" w:fill="auto"/>
            <w:noWrap/>
            <w:vAlign w:val="bottom"/>
            <w:hideMark/>
          </w:tcPr>
          <w:p w14:paraId="5C600B1A" w14:textId="77777777" w:rsidR="00A23F7A" w:rsidRPr="00DD41FC" w:rsidRDefault="00A23F7A" w:rsidP="00B5765E">
            <w:pPr>
              <w:rPr>
                <w:rFonts w:eastAsia="Times New Roman" w:cs="Times New Roman"/>
                <w:lang w:eastAsia="sv-SE"/>
              </w:rPr>
            </w:pPr>
          </w:p>
        </w:tc>
      </w:tr>
      <w:tr w:rsidR="00A23F7A" w:rsidRPr="00DD41FC" w14:paraId="647C284A" w14:textId="77777777" w:rsidTr="00B5765E">
        <w:trPr>
          <w:trHeight w:val="180"/>
        </w:trPr>
        <w:tc>
          <w:tcPr>
            <w:tcW w:w="3360" w:type="dxa"/>
            <w:tcBorders>
              <w:top w:val="nil"/>
              <w:left w:val="nil"/>
              <w:bottom w:val="nil"/>
              <w:right w:val="nil"/>
            </w:tcBorders>
            <w:shd w:val="clear" w:color="auto" w:fill="auto"/>
            <w:noWrap/>
            <w:vAlign w:val="bottom"/>
            <w:hideMark/>
          </w:tcPr>
          <w:p w14:paraId="14F15B73"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Gemensamma utgifter - kommittéverksamheten</w:t>
            </w:r>
          </w:p>
        </w:tc>
        <w:tc>
          <w:tcPr>
            <w:tcW w:w="780" w:type="dxa"/>
            <w:tcBorders>
              <w:top w:val="nil"/>
              <w:left w:val="nil"/>
              <w:bottom w:val="nil"/>
              <w:right w:val="nil"/>
            </w:tcBorders>
            <w:shd w:val="clear" w:color="auto" w:fill="auto"/>
            <w:noWrap/>
            <w:vAlign w:val="bottom"/>
            <w:hideMark/>
          </w:tcPr>
          <w:p w14:paraId="0A4DF75D"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32 015 </w:t>
            </w:r>
          </w:p>
        </w:tc>
        <w:tc>
          <w:tcPr>
            <w:tcW w:w="920" w:type="dxa"/>
            <w:tcBorders>
              <w:top w:val="nil"/>
              <w:left w:val="nil"/>
              <w:bottom w:val="nil"/>
              <w:right w:val="nil"/>
            </w:tcBorders>
            <w:shd w:val="clear" w:color="auto" w:fill="auto"/>
            <w:noWrap/>
            <w:vAlign w:val="bottom"/>
            <w:hideMark/>
          </w:tcPr>
          <w:p w14:paraId="6C17612E"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12 158 </w:t>
            </w:r>
          </w:p>
        </w:tc>
        <w:tc>
          <w:tcPr>
            <w:tcW w:w="1000" w:type="dxa"/>
            <w:tcBorders>
              <w:top w:val="nil"/>
              <w:left w:val="nil"/>
              <w:bottom w:val="nil"/>
              <w:right w:val="nil"/>
            </w:tcBorders>
            <w:shd w:val="clear" w:color="auto" w:fill="auto"/>
            <w:noWrap/>
            <w:vAlign w:val="bottom"/>
            <w:hideMark/>
          </w:tcPr>
          <w:p w14:paraId="57F81CF8"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r>
      <w:tr w:rsidR="00A23F7A" w:rsidRPr="00DD41FC" w14:paraId="023B30D0" w14:textId="77777777" w:rsidTr="00B5765E">
        <w:trPr>
          <w:trHeight w:val="180"/>
        </w:trPr>
        <w:tc>
          <w:tcPr>
            <w:tcW w:w="3360" w:type="dxa"/>
            <w:tcBorders>
              <w:top w:val="nil"/>
              <w:left w:val="nil"/>
              <w:bottom w:val="nil"/>
              <w:right w:val="nil"/>
            </w:tcBorders>
            <w:shd w:val="clear" w:color="auto" w:fill="auto"/>
            <w:noWrap/>
            <w:vAlign w:val="bottom"/>
            <w:hideMark/>
          </w:tcPr>
          <w:p w14:paraId="0A2282B1" w14:textId="77777777" w:rsidR="00A23F7A" w:rsidRPr="00DD41FC" w:rsidRDefault="00A23F7A" w:rsidP="00B5765E">
            <w:pPr>
              <w:jc w:val="right"/>
              <w:rPr>
                <w:rFonts w:ascii="Arial" w:eastAsia="Times New Roman" w:hAnsi="Arial" w:cs="Arial"/>
                <w:sz w:val="14"/>
                <w:szCs w:val="14"/>
                <w:lang w:eastAsia="sv-SE"/>
              </w:rPr>
            </w:pPr>
          </w:p>
        </w:tc>
        <w:tc>
          <w:tcPr>
            <w:tcW w:w="780" w:type="dxa"/>
            <w:tcBorders>
              <w:top w:val="nil"/>
              <w:left w:val="nil"/>
              <w:bottom w:val="nil"/>
              <w:right w:val="nil"/>
            </w:tcBorders>
            <w:shd w:val="clear" w:color="auto" w:fill="auto"/>
            <w:noWrap/>
            <w:vAlign w:val="bottom"/>
            <w:hideMark/>
          </w:tcPr>
          <w:p w14:paraId="68FC71AD" w14:textId="77777777" w:rsidR="00A23F7A" w:rsidRPr="00DD41FC" w:rsidRDefault="00A23F7A" w:rsidP="00B5765E">
            <w:pPr>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37A1EE96" w14:textId="77777777" w:rsidR="00A23F7A" w:rsidRPr="00DD41FC"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5A4ACA2E" w14:textId="77777777" w:rsidR="00A23F7A" w:rsidRPr="00DD41FC" w:rsidRDefault="00A23F7A" w:rsidP="00B5765E">
            <w:pPr>
              <w:jc w:val="right"/>
              <w:rPr>
                <w:rFonts w:eastAsia="Times New Roman" w:cs="Times New Roman"/>
                <w:lang w:eastAsia="sv-SE"/>
              </w:rPr>
            </w:pPr>
          </w:p>
        </w:tc>
      </w:tr>
      <w:tr w:rsidR="00A23F7A" w:rsidRPr="00DD41FC" w14:paraId="63F656AB" w14:textId="77777777" w:rsidTr="00B5765E">
        <w:trPr>
          <w:trHeight w:val="180"/>
        </w:trPr>
        <w:tc>
          <w:tcPr>
            <w:tcW w:w="3360" w:type="dxa"/>
            <w:tcBorders>
              <w:top w:val="nil"/>
              <w:left w:val="nil"/>
              <w:bottom w:val="single" w:sz="4" w:space="0" w:color="auto"/>
              <w:right w:val="nil"/>
            </w:tcBorders>
            <w:shd w:val="clear" w:color="auto" w:fill="auto"/>
            <w:noWrap/>
            <w:vAlign w:val="bottom"/>
            <w:hideMark/>
          </w:tcPr>
          <w:p w14:paraId="33CC56D5"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Summa</w:t>
            </w:r>
          </w:p>
        </w:tc>
        <w:tc>
          <w:tcPr>
            <w:tcW w:w="780" w:type="dxa"/>
            <w:tcBorders>
              <w:top w:val="nil"/>
              <w:left w:val="nil"/>
              <w:bottom w:val="single" w:sz="4" w:space="0" w:color="auto"/>
              <w:right w:val="nil"/>
            </w:tcBorders>
            <w:shd w:val="clear" w:color="auto" w:fill="auto"/>
            <w:noWrap/>
            <w:vAlign w:val="bottom"/>
            <w:hideMark/>
          </w:tcPr>
          <w:p w14:paraId="412BF6DB"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32 015 </w:t>
            </w:r>
          </w:p>
        </w:tc>
        <w:tc>
          <w:tcPr>
            <w:tcW w:w="920" w:type="dxa"/>
            <w:tcBorders>
              <w:top w:val="nil"/>
              <w:left w:val="nil"/>
              <w:bottom w:val="single" w:sz="4" w:space="0" w:color="auto"/>
              <w:right w:val="nil"/>
            </w:tcBorders>
            <w:shd w:val="clear" w:color="auto" w:fill="auto"/>
            <w:noWrap/>
            <w:vAlign w:val="bottom"/>
            <w:hideMark/>
          </w:tcPr>
          <w:p w14:paraId="4EAA195B"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12 158 </w:t>
            </w:r>
          </w:p>
        </w:tc>
        <w:tc>
          <w:tcPr>
            <w:tcW w:w="1000" w:type="dxa"/>
            <w:tcBorders>
              <w:top w:val="nil"/>
              <w:left w:val="nil"/>
              <w:bottom w:val="single" w:sz="4" w:space="0" w:color="auto"/>
              <w:right w:val="nil"/>
            </w:tcBorders>
            <w:shd w:val="clear" w:color="auto" w:fill="auto"/>
            <w:noWrap/>
            <w:vAlign w:val="bottom"/>
            <w:hideMark/>
          </w:tcPr>
          <w:p w14:paraId="6E9BA42D"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  -  </w:t>
            </w:r>
          </w:p>
        </w:tc>
      </w:tr>
      <w:tr w:rsidR="00A23F7A" w:rsidRPr="00DD41FC" w14:paraId="2DA2D011" w14:textId="77777777" w:rsidTr="00B5765E">
        <w:trPr>
          <w:trHeight w:val="180"/>
        </w:trPr>
        <w:tc>
          <w:tcPr>
            <w:tcW w:w="3360" w:type="dxa"/>
            <w:tcBorders>
              <w:top w:val="nil"/>
              <w:left w:val="nil"/>
              <w:bottom w:val="nil"/>
              <w:right w:val="nil"/>
            </w:tcBorders>
            <w:shd w:val="clear" w:color="auto" w:fill="auto"/>
            <w:noWrap/>
            <w:vAlign w:val="bottom"/>
            <w:hideMark/>
          </w:tcPr>
          <w:p w14:paraId="7C67D5EE" w14:textId="77777777" w:rsidR="00A23F7A" w:rsidRPr="00DD41FC" w:rsidRDefault="00A23F7A" w:rsidP="00B5765E">
            <w:pPr>
              <w:jc w:val="right"/>
              <w:rPr>
                <w:rFonts w:ascii="Arial" w:eastAsia="Times New Roman" w:hAnsi="Arial" w:cs="Arial"/>
                <w:b/>
                <w:bCs/>
                <w:sz w:val="14"/>
                <w:szCs w:val="14"/>
                <w:lang w:eastAsia="sv-SE"/>
              </w:rPr>
            </w:pPr>
          </w:p>
        </w:tc>
        <w:tc>
          <w:tcPr>
            <w:tcW w:w="780" w:type="dxa"/>
            <w:tcBorders>
              <w:top w:val="nil"/>
              <w:left w:val="nil"/>
              <w:bottom w:val="nil"/>
              <w:right w:val="nil"/>
            </w:tcBorders>
            <w:shd w:val="clear" w:color="auto" w:fill="auto"/>
            <w:noWrap/>
            <w:vAlign w:val="bottom"/>
            <w:hideMark/>
          </w:tcPr>
          <w:p w14:paraId="3686F64F" w14:textId="77777777" w:rsidR="00A23F7A" w:rsidRPr="00DD41FC" w:rsidRDefault="00A23F7A" w:rsidP="00B5765E">
            <w:pPr>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72A40F6F" w14:textId="77777777" w:rsidR="00A23F7A" w:rsidRPr="00DD41FC" w:rsidRDefault="00A23F7A" w:rsidP="00B5765E">
            <w:pPr>
              <w:jc w:val="right"/>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1AF11441" w14:textId="77777777" w:rsidR="00A23F7A" w:rsidRPr="00DD41FC" w:rsidRDefault="00A23F7A" w:rsidP="00B5765E">
            <w:pPr>
              <w:jc w:val="right"/>
              <w:rPr>
                <w:rFonts w:eastAsia="Times New Roman" w:cs="Times New Roman"/>
                <w:lang w:eastAsia="sv-SE"/>
              </w:rPr>
            </w:pPr>
          </w:p>
        </w:tc>
      </w:tr>
    </w:tbl>
    <w:p w14:paraId="5A14D678" w14:textId="77777777" w:rsidR="00A23F7A" w:rsidRDefault="00A23F7A" w:rsidP="00B5765E"/>
    <w:p w14:paraId="6C749F92" w14:textId="77777777" w:rsidR="00A23F7A" w:rsidRDefault="00A23F7A">
      <w:r>
        <w:br w:type="page"/>
      </w:r>
    </w:p>
    <w:tbl>
      <w:tblPr>
        <w:tblW w:w="6760" w:type="dxa"/>
        <w:tblCellMar>
          <w:left w:w="70" w:type="dxa"/>
          <w:right w:w="70" w:type="dxa"/>
        </w:tblCellMar>
        <w:tblLook w:val="04A0" w:firstRow="1" w:lastRow="0" w:firstColumn="1" w:lastColumn="0" w:noHBand="0" w:noVBand="1"/>
      </w:tblPr>
      <w:tblGrid>
        <w:gridCol w:w="760"/>
        <w:gridCol w:w="820"/>
        <w:gridCol w:w="1120"/>
        <w:gridCol w:w="1000"/>
        <w:gridCol w:w="1080"/>
        <w:gridCol w:w="1060"/>
        <w:gridCol w:w="920"/>
      </w:tblGrid>
      <w:tr w:rsidR="00A23F7A" w:rsidRPr="00DD41FC" w14:paraId="15BD7F95" w14:textId="77777777" w:rsidTr="00B5765E">
        <w:trPr>
          <w:trHeight w:val="180"/>
        </w:trPr>
        <w:tc>
          <w:tcPr>
            <w:tcW w:w="760" w:type="dxa"/>
            <w:tcBorders>
              <w:top w:val="nil"/>
              <w:left w:val="nil"/>
              <w:bottom w:val="nil"/>
              <w:right w:val="nil"/>
            </w:tcBorders>
            <w:shd w:val="clear" w:color="auto" w:fill="auto"/>
            <w:noWrap/>
            <w:vAlign w:val="bottom"/>
            <w:hideMark/>
          </w:tcPr>
          <w:p w14:paraId="511A860B" w14:textId="77777777" w:rsidR="00A23F7A" w:rsidRPr="00DD41FC" w:rsidRDefault="00A23F7A" w:rsidP="00B5765E">
            <w:pPr>
              <w:rPr>
                <w:rFonts w:eastAsia="Times New Roman" w:cs="Times New Roman"/>
                <w:sz w:val="24"/>
                <w:szCs w:val="24"/>
                <w:lang w:eastAsia="sv-SE"/>
              </w:rPr>
            </w:pPr>
          </w:p>
        </w:tc>
        <w:tc>
          <w:tcPr>
            <w:tcW w:w="820" w:type="dxa"/>
            <w:tcBorders>
              <w:top w:val="nil"/>
              <w:left w:val="nil"/>
              <w:bottom w:val="nil"/>
              <w:right w:val="nil"/>
            </w:tcBorders>
            <w:shd w:val="clear" w:color="auto" w:fill="auto"/>
            <w:noWrap/>
            <w:vAlign w:val="bottom"/>
            <w:hideMark/>
          </w:tcPr>
          <w:p w14:paraId="01954451" w14:textId="77777777" w:rsidR="00A23F7A" w:rsidRPr="00DD41FC" w:rsidRDefault="00A23F7A" w:rsidP="00B5765E">
            <w:pPr>
              <w:rPr>
                <w:rFonts w:eastAsia="Times New Roman" w:cs="Times New Roman"/>
                <w:lang w:eastAsia="sv-SE"/>
              </w:rPr>
            </w:pPr>
          </w:p>
        </w:tc>
        <w:tc>
          <w:tcPr>
            <w:tcW w:w="1120" w:type="dxa"/>
            <w:tcBorders>
              <w:top w:val="nil"/>
              <w:left w:val="nil"/>
              <w:bottom w:val="nil"/>
              <w:right w:val="nil"/>
            </w:tcBorders>
            <w:shd w:val="clear" w:color="auto" w:fill="auto"/>
            <w:noWrap/>
            <w:vAlign w:val="bottom"/>
            <w:hideMark/>
          </w:tcPr>
          <w:p w14:paraId="566A959D" w14:textId="77777777" w:rsidR="00A23F7A" w:rsidRPr="00DD41FC"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51FA9F19" w14:textId="77777777" w:rsidR="00A23F7A" w:rsidRPr="00DD41FC" w:rsidRDefault="00A23F7A" w:rsidP="00B5765E">
            <w:pPr>
              <w:rPr>
                <w:rFonts w:eastAsia="Times New Roman" w:cs="Times New Roman"/>
                <w:lang w:eastAsia="sv-SE"/>
              </w:rPr>
            </w:pPr>
          </w:p>
        </w:tc>
        <w:tc>
          <w:tcPr>
            <w:tcW w:w="1080" w:type="dxa"/>
            <w:tcBorders>
              <w:top w:val="nil"/>
              <w:left w:val="nil"/>
              <w:bottom w:val="nil"/>
              <w:right w:val="nil"/>
            </w:tcBorders>
            <w:shd w:val="clear" w:color="auto" w:fill="auto"/>
            <w:noWrap/>
            <w:vAlign w:val="bottom"/>
            <w:hideMark/>
          </w:tcPr>
          <w:p w14:paraId="16B65914" w14:textId="77777777" w:rsidR="00A23F7A" w:rsidRPr="00DD41FC" w:rsidRDefault="00A23F7A" w:rsidP="00B5765E">
            <w:pPr>
              <w:rPr>
                <w:rFonts w:eastAsia="Times New Roman" w:cs="Times New Roman"/>
                <w:lang w:eastAsia="sv-SE"/>
              </w:rPr>
            </w:pPr>
          </w:p>
        </w:tc>
        <w:tc>
          <w:tcPr>
            <w:tcW w:w="1060" w:type="dxa"/>
            <w:tcBorders>
              <w:top w:val="nil"/>
              <w:left w:val="nil"/>
              <w:bottom w:val="nil"/>
              <w:right w:val="nil"/>
            </w:tcBorders>
            <w:shd w:val="clear" w:color="auto" w:fill="auto"/>
            <w:noWrap/>
            <w:vAlign w:val="bottom"/>
            <w:hideMark/>
          </w:tcPr>
          <w:p w14:paraId="6C840351" w14:textId="77777777" w:rsidR="00A23F7A" w:rsidRPr="00DD41FC" w:rsidRDefault="00A23F7A" w:rsidP="00B5765E">
            <w:pPr>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1F803D54" w14:textId="77777777" w:rsidR="00A23F7A" w:rsidRPr="00DD41FC" w:rsidRDefault="00A23F7A" w:rsidP="00B5765E">
            <w:pPr>
              <w:rPr>
                <w:rFonts w:eastAsia="Times New Roman" w:cs="Times New Roman"/>
                <w:lang w:eastAsia="sv-SE"/>
              </w:rPr>
            </w:pPr>
          </w:p>
        </w:tc>
      </w:tr>
      <w:tr w:rsidR="00A23F7A" w:rsidRPr="00DD41FC" w14:paraId="2C7B3434" w14:textId="77777777" w:rsidTr="00B5765E">
        <w:trPr>
          <w:trHeight w:val="180"/>
        </w:trPr>
        <w:tc>
          <w:tcPr>
            <w:tcW w:w="760" w:type="dxa"/>
            <w:tcBorders>
              <w:top w:val="nil"/>
              <w:left w:val="nil"/>
              <w:bottom w:val="single" w:sz="4" w:space="0" w:color="auto"/>
              <w:right w:val="nil"/>
            </w:tcBorders>
            <w:shd w:val="clear" w:color="auto" w:fill="auto"/>
            <w:noWrap/>
            <w:vAlign w:val="bottom"/>
            <w:hideMark/>
          </w:tcPr>
          <w:p w14:paraId="21D43638"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820" w:type="dxa"/>
            <w:tcBorders>
              <w:top w:val="nil"/>
              <w:left w:val="nil"/>
              <w:bottom w:val="single" w:sz="4" w:space="0" w:color="auto"/>
              <w:right w:val="nil"/>
            </w:tcBorders>
            <w:shd w:val="clear" w:color="auto" w:fill="auto"/>
            <w:noWrap/>
            <w:vAlign w:val="bottom"/>
            <w:hideMark/>
          </w:tcPr>
          <w:p w14:paraId="6530D9EF"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1120" w:type="dxa"/>
            <w:tcBorders>
              <w:top w:val="nil"/>
              <w:left w:val="nil"/>
              <w:bottom w:val="single" w:sz="4" w:space="0" w:color="auto"/>
              <w:right w:val="nil"/>
            </w:tcBorders>
            <w:shd w:val="clear" w:color="auto" w:fill="auto"/>
            <w:noWrap/>
            <w:vAlign w:val="bottom"/>
            <w:hideMark/>
          </w:tcPr>
          <w:p w14:paraId="1E258CA1"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1000" w:type="dxa"/>
            <w:tcBorders>
              <w:top w:val="nil"/>
              <w:left w:val="nil"/>
              <w:bottom w:val="single" w:sz="4" w:space="0" w:color="auto"/>
              <w:right w:val="nil"/>
            </w:tcBorders>
            <w:shd w:val="clear" w:color="auto" w:fill="auto"/>
            <w:noWrap/>
            <w:vAlign w:val="bottom"/>
            <w:hideMark/>
          </w:tcPr>
          <w:p w14:paraId="2190B80F"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1080" w:type="dxa"/>
            <w:tcBorders>
              <w:top w:val="nil"/>
              <w:left w:val="nil"/>
              <w:bottom w:val="single" w:sz="4" w:space="0" w:color="auto"/>
              <w:right w:val="nil"/>
            </w:tcBorders>
            <w:shd w:val="clear" w:color="auto" w:fill="auto"/>
            <w:noWrap/>
            <w:vAlign w:val="bottom"/>
            <w:hideMark/>
          </w:tcPr>
          <w:p w14:paraId="47F1DA6F"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1060" w:type="dxa"/>
            <w:tcBorders>
              <w:top w:val="nil"/>
              <w:left w:val="nil"/>
              <w:bottom w:val="single" w:sz="4" w:space="0" w:color="auto"/>
              <w:right w:val="nil"/>
            </w:tcBorders>
            <w:shd w:val="clear" w:color="auto" w:fill="auto"/>
            <w:noWrap/>
            <w:vAlign w:val="bottom"/>
            <w:hideMark/>
          </w:tcPr>
          <w:p w14:paraId="2455BD00"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920" w:type="dxa"/>
            <w:tcBorders>
              <w:top w:val="nil"/>
              <w:left w:val="nil"/>
              <w:bottom w:val="single" w:sz="4" w:space="0" w:color="auto"/>
              <w:right w:val="nil"/>
            </w:tcBorders>
            <w:shd w:val="clear" w:color="auto" w:fill="auto"/>
            <w:noWrap/>
            <w:vAlign w:val="bottom"/>
            <w:hideMark/>
          </w:tcPr>
          <w:p w14:paraId="08407954"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r>
      <w:tr w:rsidR="00A23F7A" w:rsidRPr="00DD41FC" w14:paraId="4A53295F" w14:textId="77777777" w:rsidTr="00B5765E">
        <w:trPr>
          <w:trHeight w:val="180"/>
        </w:trPr>
        <w:tc>
          <w:tcPr>
            <w:tcW w:w="760" w:type="dxa"/>
            <w:tcBorders>
              <w:top w:val="nil"/>
              <w:left w:val="nil"/>
              <w:bottom w:val="single" w:sz="4" w:space="0" w:color="auto"/>
              <w:right w:val="nil"/>
            </w:tcBorders>
            <w:shd w:val="clear" w:color="auto" w:fill="auto"/>
            <w:noWrap/>
            <w:vAlign w:val="bottom"/>
            <w:hideMark/>
          </w:tcPr>
          <w:p w14:paraId="0D8E7A92"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820" w:type="dxa"/>
            <w:tcBorders>
              <w:top w:val="nil"/>
              <w:left w:val="nil"/>
              <w:bottom w:val="single" w:sz="4" w:space="0" w:color="auto"/>
              <w:right w:val="nil"/>
            </w:tcBorders>
            <w:shd w:val="clear" w:color="auto" w:fill="auto"/>
            <w:noWrap/>
            <w:vAlign w:val="bottom"/>
            <w:hideMark/>
          </w:tcPr>
          <w:p w14:paraId="2E00F80D"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1120" w:type="dxa"/>
            <w:tcBorders>
              <w:top w:val="nil"/>
              <w:left w:val="nil"/>
              <w:bottom w:val="single" w:sz="4" w:space="0" w:color="auto"/>
              <w:right w:val="nil"/>
            </w:tcBorders>
            <w:shd w:val="clear" w:color="auto" w:fill="auto"/>
            <w:noWrap/>
            <w:vAlign w:val="bottom"/>
            <w:hideMark/>
          </w:tcPr>
          <w:p w14:paraId="7638C95C"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1000" w:type="dxa"/>
            <w:tcBorders>
              <w:top w:val="nil"/>
              <w:left w:val="nil"/>
              <w:bottom w:val="single" w:sz="4" w:space="0" w:color="auto"/>
              <w:right w:val="nil"/>
            </w:tcBorders>
            <w:shd w:val="clear" w:color="auto" w:fill="auto"/>
            <w:noWrap/>
            <w:vAlign w:val="bottom"/>
            <w:hideMark/>
          </w:tcPr>
          <w:p w14:paraId="7B91C8ED"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1080" w:type="dxa"/>
            <w:tcBorders>
              <w:top w:val="nil"/>
              <w:left w:val="nil"/>
              <w:bottom w:val="single" w:sz="4" w:space="0" w:color="auto"/>
              <w:right w:val="nil"/>
            </w:tcBorders>
            <w:shd w:val="clear" w:color="auto" w:fill="auto"/>
            <w:noWrap/>
            <w:vAlign w:val="bottom"/>
            <w:hideMark/>
          </w:tcPr>
          <w:p w14:paraId="22D62BB4"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1060" w:type="dxa"/>
            <w:tcBorders>
              <w:top w:val="nil"/>
              <w:left w:val="nil"/>
              <w:bottom w:val="single" w:sz="4" w:space="0" w:color="auto"/>
              <w:right w:val="nil"/>
            </w:tcBorders>
            <w:shd w:val="clear" w:color="auto" w:fill="auto"/>
            <w:noWrap/>
            <w:vAlign w:val="bottom"/>
            <w:hideMark/>
          </w:tcPr>
          <w:p w14:paraId="0D5758C2"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920" w:type="dxa"/>
            <w:tcBorders>
              <w:top w:val="nil"/>
              <w:left w:val="nil"/>
              <w:bottom w:val="single" w:sz="4" w:space="0" w:color="auto"/>
              <w:right w:val="nil"/>
            </w:tcBorders>
            <w:shd w:val="clear" w:color="auto" w:fill="auto"/>
            <w:noWrap/>
            <w:vAlign w:val="bottom"/>
            <w:hideMark/>
          </w:tcPr>
          <w:p w14:paraId="6AF4BF13"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r>
      <w:tr w:rsidR="00A23F7A" w:rsidRPr="00DD41FC" w14:paraId="27DF3D02" w14:textId="77777777" w:rsidTr="00B5765E">
        <w:trPr>
          <w:trHeight w:val="308"/>
        </w:trPr>
        <w:tc>
          <w:tcPr>
            <w:tcW w:w="760" w:type="dxa"/>
            <w:tcBorders>
              <w:top w:val="nil"/>
              <w:left w:val="nil"/>
              <w:bottom w:val="nil"/>
              <w:right w:val="nil"/>
            </w:tcBorders>
            <w:shd w:val="clear" w:color="auto" w:fill="auto"/>
            <w:noWrap/>
            <w:vAlign w:val="bottom"/>
            <w:hideMark/>
          </w:tcPr>
          <w:p w14:paraId="736709E2" w14:textId="77777777" w:rsidR="00A23F7A" w:rsidRDefault="00A23F7A" w:rsidP="00B5765E">
            <w:pPr>
              <w:rPr>
                <w:rFonts w:ascii="Arial" w:eastAsia="Times New Roman" w:hAnsi="Arial" w:cs="Arial"/>
                <w:sz w:val="14"/>
                <w:szCs w:val="14"/>
                <w:lang w:eastAsia="sv-SE"/>
              </w:rPr>
            </w:pPr>
          </w:p>
          <w:p w14:paraId="52F32447" w14:textId="77777777" w:rsidR="00A23F7A" w:rsidRPr="00DD41FC" w:rsidRDefault="00A23F7A" w:rsidP="00B5765E">
            <w:pPr>
              <w:rPr>
                <w:rFonts w:ascii="Arial" w:eastAsia="Times New Roman" w:hAnsi="Arial" w:cs="Arial"/>
                <w:sz w:val="14"/>
                <w:szCs w:val="14"/>
                <w:lang w:eastAsia="sv-SE"/>
              </w:rPr>
            </w:pPr>
          </w:p>
        </w:tc>
        <w:tc>
          <w:tcPr>
            <w:tcW w:w="820" w:type="dxa"/>
            <w:tcBorders>
              <w:top w:val="nil"/>
              <w:left w:val="nil"/>
              <w:bottom w:val="nil"/>
              <w:right w:val="nil"/>
            </w:tcBorders>
            <w:shd w:val="clear" w:color="auto" w:fill="auto"/>
            <w:noWrap/>
            <w:vAlign w:val="bottom"/>
            <w:hideMark/>
          </w:tcPr>
          <w:p w14:paraId="54C39753" w14:textId="77777777" w:rsidR="00A23F7A" w:rsidRPr="00DD41FC" w:rsidRDefault="00A23F7A" w:rsidP="00B5765E">
            <w:pPr>
              <w:rPr>
                <w:rFonts w:eastAsia="Times New Roman" w:cs="Times New Roman"/>
                <w:lang w:eastAsia="sv-SE"/>
              </w:rPr>
            </w:pPr>
          </w:p>
        </w:tc>
        <w:tc>
          <w:tcPr>
            <w:tcW w:w="1120" w:type="dxa"/>
            <w:tcBorders>
              <w:top w:val="nil"/>
              <w:left w:val="nil"/>
              <w:bottom w:val="nil"/>
              <w:right w:val="nil"/>
            </w:tcBorders>
            <w:shd w:val="clear" w:color="auto" w:fill="auto"/>
            <w:noWrap/>
            <w:vAlign w:val="bottom"/>
            <w:hideMark/>
          </w:tcPr>
          <w:p w14:paraId="6E913BB1" w14:textId="77777777" w:rsidR="00A23F7A" w:rsidRPr="00DD41FC"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54ABEEC2" w14:textId="77777777" w:rsidR="00A23F7A" w:rsidRPr="00DD41FC" w:rsidRDefault="00A23F7A" w:rsidP="00B5765E">
            <w:pPr>
              <w:rPr>
                <w:rFonts w:eastAsia="Times New Roman" w:cs="Times New Roman"/>
                <w:lang w:eastAsia="sv-SE"/>
              </w:rPr>
            </w:pPr>
          </w:p>
        </w:tc>
        <w:tc>
          <w:tcPr>
            <w:tcW w:w="1080" w:type="dxa"/>
            <w:tcBorders>
              <w:top w:val="nil"/>
              <w:left w:val="nil"/>
              <w:bottom w:val="nil"/>
              <w:right w:val="nil"/>
            </w:tcBorders>
            <w:shd w:val="clear" w:color="auto" w:fill="auto"/>
            <w:noWrap/>
            <w:vAlign w:val="bottom"/>
            <w:hideMark/>
          </w:tcPr>
          <w:p w14:paraId="62F3733F" w14:textId="77777777" w:rsidR="00A23F7A" w:rsidRPr="00DD41FC" w:rsidRDefault="00A23F7A" w:rsidP="00B5765E">
            <w:pPr>
              <w:rPr>
                <w:rFonts w:eastAsia="Times New Roman" w:cs="Times New Roman"/>
                <w:lang w:eastAsia="sv-SE"/>
              </w:rPr>
            </w:pPr>
          </w:p>
        </w:tc>
        <w:tc>
          <w:tcPr>
            <w:tcW w:w="1060" w:type="dxa"/>
            <w:tcBorders>
              <w:top w:val="nil"/>
              <w:left w:val="nil"/>
              <w:bottom w:val="nil"/>
              <w:right w:val="nil"/>
            </w:tcBorders>
            <w:shd w:val="clear" w:color="auto" w:fill="auto"/>
            <w:noWrap/>
            <w:vAlign w:val="bottom"/>
            <w:hideMark/>
          </w:tcPr>
          <w:p w14:paraId="309931DF" w14:textId="77777777" w:rsidR="00A23F7A" w:rsidRPr="00DD41FC" w:rsidRDefault="00A23F7A" w:rsidP="00B5765E">
            <w:pPr>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001B06C4" w14:textId="77777777" w:rsidR="00A23F7A" w:rsidRPr="00DD41FC" w:rsidRDefault="00A23F7A" w:rsidP="00B5765E">
            <w:pPr>
              <w:rPr>
                <w:rFonts w:eastAsia="Times New Roman" w:cs="Times New Roman"/>
                <w:lang w:eastAsia="sv-SE"/>
              </w:rPr>
            </w:pPr>
          </w:p>
        </w:tc>
      </w:tr>
      <w:tr w:rsidR="00A23F7A" w:rsidRPr="00DD41FC" w14:paraId="08D2718A" w14:textId="77777777" w:rsidTr="00B5765E">
        <w:trPr>
          <w:trHeight w:val="180"/>
        </w:trPr>
        <w:tc>
          <w:tcPr>
            <w:tcW w:w="760" w:type="dxa"/>
            <w:tcBorders>
              <w:top w:val="nil"/>
              <w:left w:val="nil"/>
              <w:bottom w:val="nil"/>
              <w:right w:val="nil"/>
            </w:tcBorders>
            <w:shd w:val="clear" w:color="auto" w:fill="auto"/>
            <w:noWrap/>
            <w:vAlign w:val="bottom"/>
            <w:hideMark/>
          </w:tcPr>
          <w:p w14:paraId="3A344B39" w14:textId="77777777" w:rsidR="00A23F7A" w:rsidRPr="00DD41FC"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0336953D" w14:textId="77777777" w:rsidR="00A23F7A" w:rsidRPr="00DD41FC" w:rsidRDefault="00A23F7A" w:rsidP="00B5765E">
            <w:pPr>
              <w:rPr>
                <w:rFonts w:eastAsia="Times New Roman" w:cs="Times New Roman"/>
                <w:lang w:eastAsia="sv-SE"/>
              </w:rPr>
            </w:pPr>
          </w:p>
        </w:tc>
        <w:tc>
          <w:tcPr>
            <w:tcW w:w="1120" w:type="dxa"/>
            <w:tcBorders>
              <w:top w:val="nil"/>
              <w:left w:val="nil"/>
              <w:bottom w:val="nil"/>
              <w:right w:val="nil"/>
            </w:tcBorders>
            <w:shd w:val="clear" w:color="auto" w:fill="auto"/>
            <w:noWrap/>
            <w:vAlign w:val="bottom"/>
            <w:hideMark/>
          </w:tcPr>
          <w:p w14:paraId="6007FC3B" w14:textId="77777777" w:rsidR="00A23F7A" w:rsidRPr="00DD41FC"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2D6450AF" w14:textId="77777777" w:rsidR="00A23F7A" w:rsidRPr="00DD41FC" w:rsidRDefault="00A23F7A" w:rsidP="00B5765E">
            <w:pPr>
              <w:rPr>
                <w:rFonts w:eastAsia="Times New Roman" w:cs="Times New Roman"/>
                <w:lang w:eastAsia="sv-SE"/>
              </w:rPr>
            </w:pPr>
          </w:p>
        </w:tc>
        <w:tc>
          <w:tcPr>
            <w:tcW w:w="1080" w:type="dxa"/>
            <w:tcBorders>
              <w:top w:val="nil"/>
              <w:left w:val="nil"/>
              <w:bottom w:val="nil"/>
              <w:right w:val="nil"/>
            </w:tcBorders>
            <w:shd w:val="clear" w:color="auto" w:fill="auto"/>
            <w:noWrap/>
            <w:vAlign w:val="bottom"/>
            <w:hideMark/>
          </w:tcPr>
          <w:p w14:paraId="7C780D9B" w14:textId="77777777" w:rsidR="00A23F7A" w:rsidRPr="00DD41FC" w:rsidRDefault="00A23F7A" w:rsidP="00B5765E">
            <w:pPr>
              <w:rPr>
                <w:rFonts w:eastAsia="Times New Roman" w:cs="Times New Roman"/>
                <w:lang w:eastAsia="sv-SE"/>
              </w:rPr>
            </w:pPr>
          </w:p>
        </w:tc>
        <w:tc>
          <w:tcPr>
            <w:tcW w:w="1060" w:type="dxa"/>
            <w:tcBorders>
              <w:top w:val="nil"/>
              <w:left w:val="nil"/>
              <w:bottom w:val="nil"/>
              <w:right w:val="nil"/>
            </w:tcBorders>
            <w:shd w:val="clear" w:color="auto" w:fill="auto"/>
            <w:noWrap/>
            <w:vAlign w:val="bottom"/>
            <w:hideMark/>
          </w:tcPr>
          <w:p w14:paraId="24AEF0D1" w14:textId="77777777" w:rsidR="00A23F7A" w:rsidRPr="00DD41FC" w:rsidRDefault="00A23F7A" w:rsidP="00B5765E">
            <w:pPr>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66593EFE" w14:textId="77777777" w:rsidR="00A23F7A" w:rsidRPr="00DD41FC" w:rsidRDefault="00A23F7A" w:rsidP="00B5765E">
            <w:pPr>
              <w:rPr>
                <w:rFonts w:eastAsia="Times New Roman" w:cs="Times New Roman"/>
                <w:lang w:eastAsia="sv-SE"/>
              </w:rPr>
            </w:pPr>
          </w:p>
        </w:tc>
      </w:tr>
      <w:tr w:rsidR="00A23F7A" w:rsidRPr="00DD41FC" w14:paraId="5B8E8439" w14:textId="77777777" w:rsidTr="00B5765E">
        <w:trPr>
          <w:trHeight w:val="180"/>
        </w:trPr>
        <w:tc>
          <w:tcPr>
            <w:tcW w:w="760" w:type="dxa"/>
            <w:tcBorders>
              <w:top w:val="nil"/>
              <w:left w:val="nil"/>
              <w:bottom w:val="nil"/>
              <w:right w:val="nil"/>
            </w:tcBorders>
            <w:shd w:val="clear" w:color="auto" w:fill="auto"/>
            <w:noWrap/>
            <w:vAlign w:val="bottom"/>
            <w:hideMark/>
          </w:tcPr>
          <w:p w14:paraId="0C5A77C1"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Resor</w:t>
            </w:r>
          </w:p>
        </w:tc>
        <w:tc>
          <w:tcPr>
            <w:tcW w:w="820" w:type="dxa"/>
            <w:tcBorders>
              <w:top w:val="nil"/>
              <w:left w:val="nil"/>
              <w:bottom w:val="nil"/>
              <w:right w:val="nil"/>
            </w:tcBorders>
            <w:shd w:val="clear" w:color="auto" w:fill="auto"/>
            <w:noWrap/>
            <w:vAlign w:val="bottom"/>
            <w:hideMark/>
          </w:tcPr>
          <w:p w14:paraId="05B0D892"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Tryckning</w:t>
            </w:r>
          </w:p>
        </w:tc>
        <w:tc>
          <w:tcPr>
            <w:tcW w:w="1120" w:type="dxa"/>
            <w:tcBorders>
              <w:top w:val="nil"/>
              <w:left w:val="nil"/>
              <w:bottom w:val="nil"/>
              <w:right w:val="nil"/>
            </w:tcBorders>
            <w:shd w:val="clear" w:color="auto" w:fill="auto"/>
            <w:noWrap/>
            <w:vAlign w:val="bottom"/>
            <w:hideMark/>
          </w:tcPr>
          <w:p w14:paraId="6C710804"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Konsultationer</w:t>
            </w:r>
          </w:p>
        </w:tc>
        <w:tc>
          <w:tcPr>
            <w:tcW w:w="1000" w:type="dxa"/>
            <w:tcBorders>
              <w:top w:val="nil"/>
              <w:left w:val="nil"/>
              <w:bottom w:val="nil"/>
              <w:right w:val="nil"/>
            </w:tcBorders>
            <w:shd w:val="clear" w:color="auto" w:fill="auto"/>
            <w:noWrap/>
            <w:vAlign w:val="bottom"/>
            <w:hideMark/>
          </w:tcPr>
          <w:p w14:paraId="474D7D62"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Övriga </w:t>
            </w:r>
          </w:p>
        </w:tc>
        <w:tc>
          <w:tcPr>
            <w:tcW w:w="1080" w:type="dxa"/>
            <w:tcBorders>
              <w:top w:val="nil"/>
              <w:left w:val="nil"/>
              <w:bottom w:val="nil"/>
              <w:right w:val="nil"/>
            </w:tcBorders>
            <w:shd w:val="clear" w:color="auto" w:fill="auto"/>
            <w:noWrap/>
            <w:vAlign w:val="bottom"/>
            <w:hideMark/>
          </w:tcPr>
          <w:p w14:paraId="02D0033B"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Bidrag till</w:t>
            </w:r>
          </w:p>
        </w:tc>
        <w:tc>
          <w:tcPr>
            <w:tcW w:w="1060" w:type="dxa"/>
            <w:tcBorders>
              <w:top w:val="nil"/>
              <w:left w:val="nil"/>
              <w:bottom w:val="nil"/>
              <w:right w:val="nil"/>
            </w:tcBorders>
            <w:shd w:val="clear" w:color="auto" w:fill="auto"/>
            <w:noWrap/>
            <w:vAlign w:val="bottom"/>
            <w:hideMark/>
          </w:tcPr>
          <w:p w14:paraId="01188DC2"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Inkomster</w:t>
            </w:r>
          </w:p>
        </w:tc>
        <w:tc>
          <w:tcPr>
            <w:tcW w:w="920" w:type="dxa"/>
            <w:tcBorders>
              <w:top w:val="nil"/>
              <w:left w:val="nil"/>
              <w:bottom w:val="nil"/>
              <w:right w:val="nil"/>
            </w:tcBorders>
            <w:shd w:val="clear" w:color="auto" w:fill="auto"/>
            <w:noWrap/>
            <w:vAlign w:val="bottom"/>
            <w:hideMark/>
          </w:tcPr>
          <w:p w14:paraId="2602FC1C"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Summa</w:t>
            </w:r>
          </w:p>
        </w:tc>
      </w:tr>
      <w:tr w:rsidR="00A23F7A" w:rsidRPr="00DD41FC" w14:paraId="63DCFDAF" w14:textId="77777777" w:rsidTr="00B5765E">
        <w:trPr>
          <w:trHeight w:val="180"/>
        </w:trPr>
        <w:tc>
          <w:tcPr>
            <w:tcW w:w="760" w:type="dxa"/>
            <w:tcBorders>
              <w:top w:val="nil"/>
              <w:left w:val="nil"/>
              <w:bottom w:val="nil"/>
              <w:right w:val="nil"/>
            </w:tcBorders>
            <w:shd w:val="clear" w:color="auto" w:fill="auto"/>
            <w:noWrap/>
            <w:vAlign w:val="bottom"/>
            <w:hideMark/>
          </w:tcPr>
          <w:p w14:paraId="05736566" w14:textId="77777777" w:rsidR="00A23F7A" w:rsidRPr="00DD41FC" w:rsidRDefault="00A23F7A" w:rsidP="00B5765E">
            <w:pPr>
              <w:rPr>
                <w:rFonts w:ascii="Arial" w:eastAsia="Times New Roman" w:hAnsi="Arial" w:cs="Arial"/>
                <w:sz w:val="14"/>
                <w:szCs w:val="14"/>
                <w:lang w:eastAsia="sv-SE"/>
              </w:rPr>
            </w:pPr>
          </w:p>
        </w:tc>
        <w:tc>
          <w:tcPr>
            <w:tcW w:w="820" w:type="dxa"/>
            <w:tcBorders>
              <w:top w:val="nil"/>
              <w:left w:val="nil"/>
              <w:bottom w:val="nil"/>
              <w:right w:val="nil"/>
            </w:tcBorders>
            <w:shd w:val="clear" w:color="auto" w:fill="auto"/>
            <w:noWrap/>
            <w:vAlign w:val="bottom"/>
            <w:hideMark/>
          </w:tcPr>
          <w:p w14:paraId="3705BE64" w14:textId="77777777" w:rsidR="00A23F7A" w:rsidRPr="00DD41FC" w:rsidRDefault="00A23F7A" w:rsidP="00B5765E">
            <w:pPr>
              <w:rPr>
                <w:rFonts w:eastAsia="Times New Roman" w:cs="Times New Roman"/>
                <w:lang w:eastAsia="sv-SE"/>
              </w:rPr>
            </w:pPr>
          </w:p>
        </w:tc>
        <w:tc>
          <w:tcPr>
            <w:tcW w:w="1120" w:type="dxa"/>
            <w:tcBorders>
              <w:top w:val="nil"/>
              <w:left w:val="nil"/>
              <w:bottom w:val="nil"/>
              <w:right w:val="nil"/>
            </w:tcBorders>
            <w:shd w:val="clear" w:color="auto" w:fill="auto"/>
            <w:noWrap/>
            <w:vAlign w:val="bottom"/>
            <w:hideMark/>
          </w:tcPr>
          <w:p w14:paraId="7265CEFA" w14:textId="77777777" w:rsidR="00A23F7A" w:rsidRPr="00DD41FC"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46C2460E" w14:textId="77777777" w:rsidR="00A23F7A" w:rsidRPr="00DD41FC" w:rsidRDefault="00A23F7A" w:rsidP="00B5765E">
            <w:pPr>
              <w:rPr>
                <w:rFonts w:ascii="Arial" w:eastAsia="Times New Roman" w:hAnsi="Arial" w:cs="Arial"/>
                <w:sz w:val="14"/>
                <w:szCs w:val="14"/>
                <w:lang w:eastAsia="sv-SE"/>
              </w:rPr>
            </w:pPr>
            <w:proofErr w:type="spellStart"/>
            <w:r w:rsidRPr="00DD41FC">
              <w:rPr>
                <w:rFonts w:ascii="Arial" w:eastAsia="Times New Roman" w:hAnsi="Arial" w:cs="Arial"/>
                <w:sz w:val="14"/>
                <w:szCs w:val="14"/>
                <w:lang w:eastAsia="sv-SE"/>
              </w:rPr>
              <w:t>administra</w:t>
            </w:r>
            <w:proofErr w:type="spellEnd"/>
            <w:r w:rsidRPr="00DD41FC">
              <w:rPr>
                <w:rFonts w:ascii="Arial" w:eastAsia="Times New Roman" w:hAnsi="Arial" w:cs="Arial"/>
                <w:sz w:val="14"/>
                <w:szCs w:val="14"/>
                <w:lang w:eastAsia="sv-SE"/>
              </w:rPr>
              <w:t>-</w:t>
            </w:r>
          </w:p>
        </w:tc>
        <w:tc>
          <w:tcPr>
            <w:tcW w:w="1080" w:type="dxa"/>
            <w:tcBorders>
              <w:top w:val="nil"/>
              <w:left w:val="nil"/>
              <w:bottom w:val="nil"/>
              <w:right w:val="nil"/>
            </w:tcBorders>
            <w:shd w:val="clear" w:color="auto" w:fill="auto"/>
            <w:noWrap/>
            <w:vAlign w:val="bottom"/>
            <w:hideMark/>
          </w:tcPr>
          <w:p w14:paraId="26065D08"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myndigheter,</w:t>
            </w:r>
          </w:p>
        </w:tc>
        <w:tc>
          <w:tcPr>
            <w:tcW w:w="1060" w:type="dxa"/>
            <w:tcBorders>
              <w:top w:val="nil"/>
              <w:left w:val="nil"/>
              <w:bottom w:val="nil"/>
              <w:right w:val="nil"/>
            </w:tcBorders>
            <w:shd w:val="clear" w:color="auto" w:fill="auto"/>
            <w:noWrap/>
            <w:vAlign w:val="bottom"/>
            <w:hideMark/>
          </w:tcPr>
          <w:p w14:paraId="5D2BBC7E"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av försäljning</w:t>
            </w:r>
          </w:p>
        </w:tc>
        <w:tc>
          <w:tcPr>
            <w:tcW w:w="920" w:type="dxa"/>
            <w:tcBorders>
              <w:top w:val="nil"/>
              <w:left w:val="nil"/>
              <w:bottom w:val="nil"/>
              <w:right w:val="nil"/>
            </w:tcBorders>
            <w:shd w:val="clear" w:color="auto" w:fill="auto"/>
            <w:noWrap/>
            <w:vAlign w:val="bottom"/>
            <w:hideMark/>
          </w:tcPr>
          <w:p w14:paraId="71EB1DA3" w14:textId="77777777" w:rsidR="00A23F7A" w:rsidRPr="00DD41FC" w:rsidRDefault="00A23F7A" w:rsidP="00B5765E">
            <w:pPr>
              <w:rPr>
                <w:rFonts w:ascii="Arial" w:eastAsia="Times New Roman" w:hAnsi="Arial" w:cs="Arial"/>
                <w:sz w:val="14"/>
                <w:szCs w:val="14"/>
                <w:lang w:eastAsia="sv-SE"/>
              </w:rPr>
            </w:pPr>
          </w:p>
        </w:tc>
      </w:tr>
      <w:tr w:rsidR="00A23F7A" w:rsidRPr="00DD41FC" w14:paraId="0752181C" w14:textId="77777777" w:rsidTr="00B5765E">
        <w:trPr>
          <w:trHeight w:val="180"/>
        </w:trPr>
        <w:tc>
          <w:tcPr>
            <w:tcW w:w="760" w:type="dxa"/>
            <w:tcBorders>
              <w:top w:val="nil"/>
              <w:left w:val="nil"/>
              <w:bottom w:val="nil"/>
              <w:right w:val="nil"/>
            </w:tcBorders>
            <w:shd w:val="clear" w:color="auto" w:fill="auto"/>
            <w:noWrap/>
            <w:vAlign w:val="bottom"/>
            <w:hideMark/>
          </w:tcPr>
          <w:p w14:paraId="2FFD0C00" w14:textId="77777777" w:rsidR="00A23F7A" w:rsidRPr="00DD41FC"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19C22548" w14:textId="77777777" w:rsidR="00A23F7A" w:rsidRPr="00DD41FC" w:rsidRDefault="00A23F7A" w:rsidP="00B5765E">
            <w:pPr>
              <w:rPr>
                <w:rFonts w:eastAsia="Times New Roman" w:cs="Times New Roman"/>
                <w:lang w:eastAsia="sv-SE"/>
              </w:rPr>
            </w:pPr>
          </w:p>
        </w:tc>
        <w:tc>
          <w:tcPr>
            <w:tcW w:w="1120" w:type="dxa"/>
            <w:tcBorders>
              <w:top w:val="nil"/>
              <w:left w:val="nil"/>
              <w:bottom w:val="nil"/>
              <w:right w:val="nil"/>
            </w:tcBorders>
            <w:shd w:val="clear" w:color="auto" w:fill="auto"/>
            <w:noWrap/>
            <w:vAlign w:val="bottom"/>
            <w:hideMark/>
          </w:tcPr>
          <w:p w14:paraId="481D075C" w14:textId="77777777" w:rsidR="00A23F7A" w:rsidRPr="00DD41FC"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1CB023D9" w14:textId="77777777" w:rsidR="00A23F7A" w:rsidRPr="00DD41FC" w:rsidRDefault="00A23F7A" w:rsidP="00B5765E">
            <w:pPr>
              <w:rPr>
                <w:rFonts w:ascii="Arial" w:eastAsia="Times New Roman" w:hAnsi="Arial" w:cs="Arial"/>
                <w:sz w:val="14"/>
                <w:szCs w:val="14"/>
                <w:lang w:eastAsia="sv-SE"/>
              </w:rPr>
            </w:pPr>
            <w:proofErr w:type="spellStart"/>
            <w:r w:rsidRPr="00DD41FC">
              <w:rPr>
                <w:rFonts w:ascii="Arial" w:eastAsia="Times New Roman" w:hAnsi="Arial" w:cs="Arial"/>
                <w:sz w:val="14"/>
                <w:szCs w:val="14"/>
                <w:lang w:eastAsia="sv-SE"/>
              </w:rPr>
              <w:t>tiva</w:t>
            </w:r>
            <w:proofErr w:type="spellEnd"/>
            <w:r w:rsidRPr="00DD41FC">
              <w:rPr>
                <w:rFonts w:ascii="Arial" w:eastAsia="Times New Roman" w:hAnsi="Arial" w:cs="Arial"/>
                <w:sz w:val="14"/>
                <w:szCs w:val="14"/>
                <w:lang w:eastAsia="sv-SE"/>
              </w:rPr>
              <w:t xml:space="preserve"> utgifter</w:t>
            </w:r>
          </w:p>
        </w:tc>
        <w:tc>
          <w:tcPr>
            <w:tcW w:w="1080" w:type="dxa"/>
            <w:tcBorders>
              <w:top w:val="nil"/>
              <w:left w:val="nil"/>
              <w:bottom w:val="nil"/>
              <w:right w:val="nil"/>
            </w:tcBorders>
            <w:shd w:val="clear" w:color="auto" w:fill="auto"/>
            <w:noWrap/>
            <w:vAlign w:val="bottom"/>
            <w:hideMark/>
          </w:tcPr>
          <w:p w14:paraId="2C5C03FD"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institutioner,</w:t>
            </w:r>
          </w:p>
        </w:tc>
        <w:tc>
          <w:tcPr>
            <w:tcW w:w="1060" w:type="dxa"/>
            <w:tcBorders>
              <w:top w:val="nil"/>
              <w:left w:val="nil"/>
              <w:bottom w:val="nil"/>
              <w:right w:val="nil"/>
            </w:tcBorders>
            <w:shd w:val="clear" w:color="auto" w:fill="auto"/>
            <w:noWrap/>
            <w:vAlign w:val="bottom"/>
            <w:hideMark/>
          </w:tcPr>
          <w:p w14:paraId="6111D7AD"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m.m.</w:t>
            </w:r>
          </w:p>
        </w:tc>
        <w:tc>
          <w:tcPr>
            <w:tcW w:w="920" w:type="dxa"/>
            <w:tcBorders>
              <w:top w:val="nil"/>
              <w:left w:val="nil"/>
              <w:bottom w:val="nil"/>
              <w:right w:val="nil"/>
            </w:tcBorders>
            <w:shd w:val="clear" w:color="auto" w:fill="auto"/>
            <w:noWrap/>
            <w:vAlign w:val="bottom"/>
            <w:hideMark/>
          </w:tcPr>
          <w:p w14:paraId="048BEEBA" w14:textId="77777777" w:rsidR="00A23F7A" w:rsidRPr="00DD41FC" w:rsidRDefault="00A23F7A" w:rsidP="00B5765E">
            <w:pPr>
              <w:rPr>
                <w:rFonts w:ascii="Arial" w:eastAsia="Times New Roman" w:hAnsi="Arial" w:cs="Arial"/>
                <w:sz w:val="14"/>
                <w:szCs w:val="14"/>
                <w:lang w:eastAsia="sv-SE"/>
              </w:rPr>
            </w:pPr>
          </w:p>
        </w:tc>
      </w:tr>
      <w:tr w:rsidR="00A23F7A" w:rsidRPr="00DD41FC" w14:paraId="0B2D883A" w14:textId="77777777" w:rsidTr="00B5765E">
        <w:trPr>
          <w:trHeight w:val="180"/>
        </w:trPr>
        <w:tc>
          <w:tcPr>
            <w:tcW w:w="760" w:type="dxa"/>
            <w:tcBorders>
              <w:top w:val="nil"/>
              <w:left w:val="nil"/>
              <w:bottom w:val="single" w:sz="4" w:space="0" w:color="auto"/>
              <w:right w:val="nil"/>
            </w:tcBorders>
            <w:shd w:val="clear" w:color="auto" w:fill="auto"/>
            <w:noWrap/>
            <w:vAlign w:val="bottom"/>
            <w:hideMark/>
          </w:tcPr>
          <w:p w14:paraId="7373A909"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820" w:type="dxa"/>
            <w:tcBorders>
              <w:top w:val="nil"/>
              <w:left w:val="nil"/>
              <w:bottom w:val="single" w:sz="4" w:space="0" w:color="auto"/>
              <w:right w:val="nil"/>
            </w:tcBorders>
            <w:shd w:val="clear" w:color="auto" w:fill="auto"/>
            <w:noWrap/>
            <w:vAlign w:val="bottom"/>
            <w:hideMark/>
          </w:tcPr>
          <w:p w14:paraId="3728A752"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1120" w:type="dxa"/>
            <w:tcBorders>
              <w:top w:val="nil"/>
              <w:left w:val="nil"/>
              <w:bottom w:val="single" w:sz="4" w:space="0" w:color="auto"/>
              <w:right w:val="nil"/>
            </w:tcBorders>
            <w:shd w:val="clear" w:color="auto" w:fill="auto"/>
            <w:noWrap/>
            <w:vAlign w:val="bottom"/>
            <w:hideMark/>
          </w:tcPr>
          <w:p w14:paraId="2DA7C1BE"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1000" w:type="dxa"/>
            <w:tcBorders>
              <w:top w:val="nil"/>
              <w:left w:val="nil"/>
              <w:bottom w:val="single" w:sz="4" w:space="0" w:color="auto"/>
              <w:right w:val="nil"/>
            </w:tcBorders>
            <w:shd w:val="clear" w:color="auto" w:fill="auto"/>
            <w:noWrap/>
            <w:vAlign w:val="bottom"/>
            <w:hideMark/>
          </w:tcPr>
          <w:p w14:paraId="17C05E68"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1080" w:type="dxa"/>
            <w:tcBorders>
              <w:top w:val="nil"/>
              <w:left w:val="nil"/>
              <w:bottom w:val="single" w:sz="4" w:space="0" w:color="auto"/>
              <w:right w:val="nil"/>
            </w:tcBorders>
            <w:shd w:val="clear" w:color="auto" w:fill="auto"/>
            <w:noWrap/>
            <w:vAlign w:val="bottom"/>
            <w:hideMark/>
          </w:tcPr>
          <w:p w14:paraId="49F28117"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m.m.</w:t>
            </w:r>
          </w:p>
        </w:tc>
        <w:tc>
          <w:tcPr>
            <w:tcW w:w="1060" w:type="dxa"/>
            <w:tcBorders>
              <w:top w:val="nil"/>
              <w:left w:val="nil"/>
              <w:bottom w:val="single" w:sz="4" w:space="0" w:color="auto"/>
              <w:right w:val="nil"/>
            </w:tcBorders>
            <w:shd w:val="clear" w:color="auto" w:fill="auto"/>
            <w:noWrap/>
            <w:vAlign w:val="bottom"/>
            <w:hideMark/>
          </w:tcPr>
          <w:p w14:paraId="774F29DE"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c>
          <w:tcPr>
            <w:tcW w:w="920" w:type="dxa"/>
            <w:tcBorders>
              <w:top w:val="nil"/>
              <w:left w:val="nil"/>
              <w:bottom w:val="single" w:sz="4" w:space="0" w:color="auto"/>
              <w:right w:val="nil"/>
            </w:tcBorders>
            <w:shd w:val="clear" w:color="auto" w:fill="auto"/>
            <w:noWrap/>
            <w:vAlign w:val="bottom"/>
            <w:hideMark/>
          </w:tcPr>
          <w:p w14:paraId="330613AC" w14:textId="77777777" w:rsidR="00A23F7A" w:rsidRPr="00DD41FC" w:rsidRDefault="00A23F7A" w:rsidP="00B5765E">
            <w:pPr>
              <w:rPr>
                <w:rFonts w:ascii="Arial" w:eastAsia="Times New Roman" w:hAnsi="Arial" w:cs="Arial"/>
                <w:sz w:val="14"/>
                <w:szCs w:val="14"/>
                <w:lang w:eastAsia="sv-SE"/>
              </w:rPr>
            </w:pPr>
            <w:r w:rsidRPr="00DD41FC">
              <w:rPr>
                <w:rFonts w:ascii="Arial" w:eastAsia="Times New Roman" w:hAnsi="Arial" w:cs="Arial"/>
                <w:sz w:val="14"/>
                <w:szCs w:val="14"/>
                <w:lang w:eastAsia="sv-SE"/>
              </w:rPr>
              <w:t> </w:t>
            </w:r>
          </w:p>
        </w:tc>
      </w:tr>
      <w:tr w:rsidR="00A23F7A" w:rsidRPr="00DD41FC" w14:paraId="6C17C778" w14:textId="77777777" w:rsidTr="00B5765E">
        <w:trPr>
          <w:trHeight w:val="180"/>
        </w:trPr>
        <w:tc>
          <w:tcPr>
            <w:tcW w:w="760" w:type="dxa"/>
            <w:tcBorders>
              <w:top w:val="nil"/>
              <w:left w:val="nil"/>
              <w:bottom w:val="nil"/>
              <w:right w:val="nil"/>
            </w:tcBorders>
            <w:shd w:val="clear" w:color="auto" w:fill="auto"/>
            <w:noWrap/>
            <w:vAlign w:val="bottom"/>
            <w:hideMark/>
          </w:tcPr>
          <w:p w14:paraId="6CCFCB45" w14:textId="77777777" w:rsidR="00A23F7A" w:rsidRPr="00DD41FC" w:rsidRDefault="00A23F7A" w:rsidP="00B5765E">
            <w:pPr>
              <w:rPr>
                <w:rFonts w:ascii="Arial" w:eastAsia="Times New Roman" w:hAnsi="Arial" w:cs="Arial"/>
                <w:sz w:val="14"/>
                <w:szCs w:val="14"/>
                <w:lang w:eastAsia="sv-SE"/>
              </w:rPr>
            </w:pPr>
          </w:p>
        </w:tc>
        <w:tc>
          <w:tcPr>
            <w:tcW w:w="820" w:type="dxa"/>
            <w:tcBorders>
              <w:top w:val="nil"/>
              <w:left w:val="nil"/>
              <w:bottom w:val="nil"/>
              <w:right w:val="nil"/>
            </w:tcBorders>
            <w:shd w:val="clear" w:color="auto" w:fill="auto"/>
            <w:noWrap/>
            <w:vAlign w:val="bottom"/>
            <w:hideMark/>
          </w:tcPr>
          <w:p w14:paraId="7AB60ABA" w14:textId="77777777" w:rsidR="00A23F7A" w:rsidRPr="00DD41FC" w:rsidRDefault="00A23F7A" w:rsidP="00B5765E">
            <w:pPr>
              <w:rPr>
                <w:rFonts w:eastAsia="Times New Roman" w:cs="Times New Roman"/>
                <w:lang w:eastAsia="sv-SE"/>
              </w:rPr>
            </w:pPr>
          </w:p>
        </w:tc>
        <w:tc>
          <w:tcPr>
            <w:tcW w:w="1120" w:type="dxa"/>
            <w:tcBorders>
              <w:top w:val="nil"/>
              <w:left w:val="nil"/>
              <w:bottom w:val="nil"/>
              <w:right w:val="nil"/>
            </w:tcBorders>
            <w:shd w:val="clear" w:color="auto" w:fill="auto"/>
            <w:noWrap/>
            <w:vAlign w:val="bottom"/>
            <w:hideMark/>
          </w:tcPr>
          <w:p w14:paraId="34C67ABB" w14:textId="77777777" w:rsidR="00A23F7A" w:rsidRPr="00DD41FC"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3D5F26D5" w14:textId="77777777" w:rsidR="00A23F7A" w:rsidRPr="00DD41FC" w:rsidRDefault="00A23F7A" w:rsidP="00B5765E">
            <w:pPr>
              <w:rPr>
                <w:rFonts w:eastAsia="Times New Roman" w:cs="Times New Roman"/>
                <w:lang w:eastAsia="sv-SE"/>
              </w:rPr>
            </w:pPr>
          </w:p>
        </w:tc>
        <w:tc>
          <w:tcPr>
            <w:tcW w:w="1080" w:type="dxa"/>
            <w:tcBorders>
              <w:top w:val="nil"/>
              <w:left w:val="nil"/>
              <w:bottom w:val="nil"/>
              <w:right w:val="nil"/>
            </w:tcBorders>
            <w:shd w:val="clear" w:color="auto" w:fill="auto"/>
            <w:noWrap/>
            <w:vAlign w:val="bottom"/>
            <w:hideMark/>
          </w:tcPr>
          <w:p w14:paraId="06619D7D" w14:textId="77777777" w:rsidR="00A23F7A" w:rsidRPr="00DD41FC" w:rsidRDefault="00A23F7A" w:rsidP="00B5765E">
            <w:pPr>
              <w:rPr>
                <w:rFonts w:eastAsia="Times New Roman" w:cs="Times New Roman"/>
                <w:lang w:eastAsia="sv-SE"/>
              </w:rPr>
            </w:pPr>
          </w:p>
        </w:tc>
        <w:tc>
          <w:tcPr>
            <w:tcW w:w="1060" w:type="dxa"/>
            <w:tcBorders>
              <w:top w:val="nil"/>
              <w:left w:val="nil"/>
              <w:bottom w:val="nil"/>
              <w:right w:val="nil"/>
            </w:tcBorders>
            <w:shd w:val="clear" w:color="auto" w:fill="auto"/>
            <w:noWrap/>
            <w:vAlign w:val="bottom"/>
            <w:hideMark/>
          </w:tcPr>
          <w:p w14:paraId="69E36B4C" w14:textId="77777777" w:rsidR="00A23F7A" w:rsidRPr="00DD41FC" w:rsidRDefault="00A23F7A" w:rsidP="00B5765E">
            <w:pPr>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549826DD" w14:textId="77777777" w:rsidR="00A23F7A" w:rsidRPr="00DD41FC" w:rsidRDefault="00A23F7A" w:rsidP="00B5765E">
            <w:pPr>
              <w:rPr>
                <w:rFonts w:eastAsia="Times New Roman" w:cs="Times New Roman"/>
                <w:lang w:eastAsia="sv-SE"/>
              </w:rPr>
            </w:pPr>
          </w:p>
        </w:tc>
      </w:tr>
      <w:tr w:rsidR="00A23F7A" w:rsidRPr="00DD41FC" w14:paraId="7D1335A5" w14:textId="77777777" w:rsidTr="00B5765E">
        <w:trPr>
          <w:trHeight w:val="180"/>
        </w:trPr>
        <w:tc>
          <w:tcPr>
            <w:tcW w:w="760" w:type="dxa"/>
            <w:tcBorders>
              <w:top w:val="nil"/>
              <w:left w:val="nil"/>
              <w:bottom w:val="nil"/>
              <w:right w:val="nil"/>
            </w:tcBorders>
            <w:shd w:val="clear" w:color="auto" w:fill="auto"/>
            <w:noWrap/>
            <w:vAlign w:val="bottom"/>
            <w:hideMark/>
          </w:tcPr>
          <w:p w14:paraId="674C48F8" w14:textId="77777777" w:rsidR="00A23F7A" w:rsidRPr="00DD41FC" w:rsidRDefault="00A23F7A" w:rsidP="00B5765E">
            <w:pPr>
              <w:rPr>
                <w:rFonts w:eastAsia="Times New Roman" w:cs="Times New Roman"/>
                <w:lang w:eastAsia="sv-SE"/>
              </w:rPr>
            </w:pPr>
          </w:p>
        </w:tc>
        <w:tc>
          <w:tcPr>
            <w:tcW w:w="820" w:type="dxa"/>
            <w:tcBorders>
              <w:top w:val="nil"/>
              <w:left w:val="nil"/>
              <w:bottom w:val="nil"/>
              <w:right w:val="nil"/>
            </w:tcBorders>
            <w:shd w:val="clear" w:color="auto" w:fill="auto"/>
            <w:noWrap/>
            <w:vAlign w:val="bottom"/>
            <w:hideMark/>
          </w:tcPr>
          <w:p w14:paraId="74982E07" w14:textId="77777777" w:rsidR="00A23F7A" w:rsidRPr="00DD41FC" w:rsidRDefault="00A23F7A" w:rsidP="00B5765E">
            <w:pPr>
              <w:rPr>
                <w:rFonts w:eastAsia="Times New Roman" w:cs="Times New Roman"/>
                <w:lang w:eastAsia="sv-SE"/>
              </w:rPr>
            </w:pPr>
          </w:p>
        </w:tc>
        <w:tc>
          <w:tcPr>
            <w:tcW w:w="1120" w:type="dxa"/>
            <w:tcBorders>
              <w:top w:val="nil"/>
              <w:left w:val="nil"/>
              <w:bottom w:val="nil"/>
              <w:right w:val="nil"/>
            </w:tcBorders>
            <w:shd w:val="clear" w:color="auto" w:fill="auto"/>
            <w:noWrap/>
            <w:vAlign w:val="bottom"/>
            <w:hideMark/>
          </w:tcPr>
          <w:p w14:paraId="0D2ABDE1" w14:textId="77777777" w:rsidR="00A23F7A" w:rsidRPr="00DD41FC" w:rsidRDefault="00A23F7A" w:rsidP="00B5765E">
            <w:pPr>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3BC3139D" w14:textId="77777777" w:rsidR="00A23F7A" w:rsidRPr="00DD41FC" w:rsidRDefault="00A23F7A" w:rsidP="00B5765E">
            <w:pPr>
              <w:rPr>
                <w:rFonts w:eastAsia="Times New Roman" w:cs="Times New Roman"/>
                <w:lang w:eastAsia="sv-SE"/>
              </w:rPr>
            </w:pPr>
          </w:p>
        </w:tc>
        <w:tc>
          <w:tcPr>
            <w:tcW w:w="1080" w:type="dxa"/>
            <w:tcBorders>
              <w:top w:val="nil"/>
              <w:left w:val="nil"/>
              <w:bottom w:val="nil"/>
              <w:right w:val="nil"/>
            </w:tcBorders>
            <w:shd w:val="clear" w:color="auto" w:fill="auto"/>
            <w:noWrap/>
            <w:vAlign w:val="bottom"/>
            <w:hideMark/>
          </w:tcPr>
          <w:p w14:paraId="45D454B0" w14:textId="77777777" w:rsidR="00A23F7A" w:rsidRPr="00DD41FC" w:rsidRDefault="00A23F7A" w:rsidP="00B5765E">
            <w:pPr>
              <w:rPr>
                <w:rFonts w:eastAsia="Times New Roman" w:cs="Times New Roman"/>
                <w:lang w:eastAsia="sv-SE"/>
              </w:rPr>
            </w:pPr>
          </w:p>
        </w:tc>
        <w:tc>
          <w:tcPr>
            <w:tcW w:w="1060" w:type="dxa"/>
            <w:tcBorders>
              <w:top w:val="nil"/>
              <w:left w:val="nil"/>
              <w:bottom w:val="nil"/>
              <w:right w:val="nil"/>
            </w:tcBorders>
            <w:shd w:val="clear" w:color="auto" w:fill="auto"/>
            <w:noWrap/>
            <w:vAlign w:val="bottom"/>
            <w:hideMark/>
          </w:tcPr>
          <w:p w14:paraId="7DC1B7EE" w14:textId="77777777" w:rsidR="00A23F7A" w:rsidRPr="00DD41FC" w:rsidRDefault="00A23F7A" w:rsidP="00B5765E">
            <w:pPr>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0BBA170E" w14:textId="77777777" w:rsidR="00A23F7A" w:rsidRPr="00DD41FC" w:rsidRDefault="00A23F7A" w:rsidP="00B5765E">
            <w:pPr>
              <w:rPr>
                <w:rFonts w:eastAsia="Times New Roman" w:cs="Times New Roman"/>
                <w:lang w:eastAsia="sv-SE"/>
              </w:rPr>
            </w:pPr>
          </w:p>
        </w:tc>
      </w:tr>
      <w:tr w:rsidR="00A23F7A" w:rsidRPr="00DD41FC" w14:paraId="592C1706" w14:textId="77777777" w:rsidTr="00B5765E">
        <w:trPr>
          <w:trHeight w:val="180"/>
        </w:trPr>
        <w:tc>
          <w:tcPr>
            <w:tcW w:w="760" w:type="dxa"/>
            <w:tcBorders>
              <w:top w:val="nil"/>
              <w:left w:val="nil"/>
              <w:bottom w:val="nil"/>
              <w:right w:val="nil"/>
            </w:tcBorders>
            <w:shd w:val="clear" w:color="auto" w:fill="auto"/>
            <w:noWrap/>
            <w:vAlign w:val="bottom"/>
            <w:hideMark/>
          </w:tcPr>
          <w:p w14:paraId="64FDF8AB"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138 </w:t>
            </w:r>
          </w:p>
        </w:tc>
        <w:tc>
          <w:tcPr>
            <w:tcW w:w="820" w:type="dxa"/>
            <w:tcBorders>
              <w:top w:val="nil"/>
              <w:left w:val="nil"/>
              <w:bottom w:val="nil"/>
              <w:right w:val="nil"/>
            </w:tcBorders>
            <w:shd w:val="clear" w:color="auto" w:fill="auto"/>
            <w:noWrap/>
            <w:vAlign w:val="bottom"/>
            <w:hideMark/>
          </w:tcPr>
          <w:p w14:paraId="7E39B087"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1120" w:type="dxa"/>
            <w:tcBorders>
              <w:top w:val="nil"/>
              <w:left w:val="nil"/>
              <w:bottom w:val="nil"/>
              <w:right w:val="nil"/>
            </w:tcBorders>
            <w:shd w:val="clear" w:color="auto" w:fill="auto"/>
            <w:noWrap/>
            <w:vAlign w:val="bottom"/>
            <w:hideMark/>
          </w:tcPr>
          <w:p w14:paraId="06362747"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1 580 </w:t>
            </w:r>
          </w:p>
        </w:tc>
        <w:tc>
          <w:tcPr>
            <w:tcW w:w="1000" w:type="dxa"/>
            <w:tcBorders>
              <w:top w:val="nil"/>
              <w:left w:val="nil"/>
              <w:bottom w:val="nil"/>
              <w:right w:val="nil"/>
            </w:tcBorders>
            <w:shd w:val="clear" w:color="auto" w:fill="auto"/>
            <w:noWrap/>
            <w:vAlign w:val="bottom"/>
            <w:hideMark/>
          </w:tcPr>
          <w:p w14:paraId="668D8890"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1 585 </w:t>
            </w:r>
          </w:p>
        </w:tc>
        <w:tc>
          <w:tcPr>
            <w:tcW w:w="1080" w:type="dxa"/>
            <w:tcBorders>
              <w:top w:val="nil"/>
              <w:left w:val="nil"/>
              <w:bottom w:val="nil"/>
              <w:right w:val="nil"/>
            </w:tcBorders>
            <w:shd w:val="clear" w:color="auto" w:fill="auto"/>
            <w:noWrap/>
            <w:vAlign w:val="bottom"/>
            <w:hideMark/>
          </w:tcPr>
          <w:p w14:paraId="5EBCD7E0"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1060" w:type="dxa"/>
            <w:tcBorders>
              <w:top w:val="nil"/>
              <w:left w:val="nil"/>
              <w:bottom w:val="nil"/>
              <w:right w:val="nil"/>
            </w:tcBorders>
            <w:shd w:val="clear" w:color="auto" w:fill="auto"/>
            <w:noWrap/>
            <w:vAlign w:val="bottom"/>
            <w:hideMark/>
          </w:tcPr>
          <w:p w14:paraId="0DB284DE"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  -  </w:t>
            </w:r>
          </w:p>
        </w:tc>
        <w:tc>
          <w:tcPr>
            <w:tcW w:w="920" w:type="dxa"/>
            <w:tcBorders>
              <w:top w:val="nil"/>
              <w:left w:val="nil"/>
              <w:bottom w:val="nil"/>
              <w:right w:val="nil"/>
            </w:tcBorders>
            <w:shd w:val="clear" w:color="auto" w:fill="auto"/>
            <w:noWrap/>
            <w:vAlign w:val="bottom"/>
            <w:hideMark/>
          </w:tcPr>
          <w:p w14:paraId="149FFFFC" w14:textId="77777777" w:rsidR="00A23F7A" w:rsidRPr="00DD41FC" w:rsidRDefault="00A23F7A" w:rsidP="00B5765E">
            <w:pPr>
              <w:jc w:val="right"/>
              <w:rPr>
                <w:rFonts w:ascii="Arial" w:eastAsia="Times New Roman" w:hAnsi="Arial" w:cs="Arial"/>
                <w:sz w:val="14"/>
                <w:szCs w:val="14"/>
                <w:lang w:eastAsia="sv-SE"/>
              </w:rPr>
            </w:pPr>
            <w:r w:rsidRPr="00DD41FC">
              <w:rPr>
                <w:rFonts w:ascii="Arial" w:eastAsia="Times New Roman" w:hAnsi="Arial" w:cs="Arial"/>
                <w:sz w:val="14"/>
                <w:szCs w:val="14"/>
                <w:lang w:eastAsia="sv-SE"/>
              </w:rPr>
              <w:t xml:space="preserve">47 476 </w:t>
            </w:r>
          </w:p>
        </w:tc>
      </w:tr>
      <w:tr w:rsidR="00A23F7A" w:rsidRPr="00DD41FC" w14:paraId="0CDB1E12" w14:textId="77777777" w:rsidTr="00B5765E">
        <w:trPr>
          <w:trHeight w:val="180"/>
        </w:trPr>
        <w:tc>
          <w:tcPr>
            <w:tcW w:w="760" w:type="dxa"/>
            <w:tcBorders>
              <w:top w:val="nil"/>
              <w:left w:val="nil"/>
              <w:bottom w:val="nil"/>
              <w:right w:val="nil"/>
            </w:tcBorders>
            <w:shd w:val="clear" w:color="auto" w:fill="auto"/>
            <w:noWrap/>
            <w:vAlign w:val="bottom"/>
            <w:hideMark/>
          </w:tcPr>
          <w:p w14:paraId="0B7C2F07" w14:textId="77777777" w:rsidR="00A23F7A" w:rsidRPr="00DD41FC" w:rsidRDefault="00A23F7A" w:rsidP="00B5765E">
            <w:pPr>
              <w:jc w:val="right"/>
              <w:rPr>
                <w:rFonts w:ascii="Arial" w:eastAsia="Times New Roman" w:hAnsi="Arial" w:cs="Arial"/>
                <w:sz w:val="14"/>
                <w:szCs w:val="14"/>
                <w:lang w:eastAsia="sv-SE"/>
              </w:rPr>
            </w:pPr>
          </w:p>
        </w:tc>
        <w:tc>
          <w:tcPr>
            <w:tcW w:w="820" w:type="dxa"/>
            <w:tcBorders>
              <w:top w:val="nil"/>
              <w:left w:val="nil"/>
              <w:bottom w:val="nil"/>
              <w:right w:val="nil"/>
            </w:tcBorders>
            <w:shd w:val="clear" w:color="auto" w:fill="auto"/>
            <w:noWrap/>
            <w:vAlign w:val="bottom"/>
            <w:hideMark/>
          </w:tcPr>
          <w:p w14:paraId="3624DDF6" w14:textId="77777777" w:rsidR="00A23F7A" w:rsidRPr="00DD41FC" w:rsidRDefault="00A23F7A" w:rsidP="00B5765E">
            <w:pPr>
              <w:jc w:val="right"/>
              <w:rPr>
                <w:rFonts w:eastAsia="Times New Roman" w:cs="Times New Roman"/>
                <w:lang w:eastAsia="sv-SE"/>
              </w:rPr>
            </w:pPr>
          </w:p>
        </w:tc>
        <w:tc>
          <w:tcPr>
            <w:tcW w:w="1120" w:type="dxa"/>
            <w:tcBorders>
              <w:top w:val="nil"/>
              <w:left w:val="nil"/>
              <w:bottom w:val="nil"/>
              <w:right w:val="nil"/>
            </w:tcBorders>
            <w:shd w:val="clear" w:color="auto" w:fill="auto"/>
            <w:noWrap/>
            <w:vAlign w:val="bottom"/>
            <w:hideMark/>
          </w:tcPr>
          <w:p w14:paraId="3F63E59B" w14:textId="77777777" w:rsidR="00A23F7A" w:rsidRPr="00DD41FC" w:rsidRDefault="00A23F7A" w:rsidP="00B5765E">
            <w:pPr>
              <w:jc w:val="right"/>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766C50D5" w14:textId="77777777" w:rsidR="00A23F7A" w:rsidRPr="00DD41FC" w:rsidRDefault="00A23F7A" w:rsidP="00B5765E">
            <w:pPr>
              <w:jc w:val="right"/>
              <w:rPr>
                <w:rFonts w:eastAsia="Times New Roman" w:cs="Times New Roman"/>
                <w:lang w:eastAsia="sv-SE"/>
              </w:rPr>
            </w:pPr>
          </w:p>
        </w:tc>
        <w:tc>
          <w:tcPr>
            <w:tcW w:w="1080" w:type="dxa"/>
            <w:tcBorders>
              <w:top w:val="nil"/>
              <w:left w:val="nil"/>
              <w:bottom w:val="nil"/>
              <w:right w:val="nil"/>
            </w:tcBorders>
            <w:shd w:val="clear" w:color="auto" w:fill="auto"/>
            <w:noWrap/>
            <w:vAlign w:val="bottom"/>
            <w:hideMark/>
          </w:tcPr>
          <w:p w14:paraId="3466004E" w14:textId="77777777" w:rsidR="00A23F7A" w:rsidRPr="00DD41FC" w:rsidRDefault="00A23F7A" w:rsidP="00B5765E">
            <w:pPr>
              <w:jc w:val="right"/>
              <w:rPr>
                <w:rFonts w:eastAsia="Times New Roman" w:cs="Times New Roman"/>
                <w:lang w:eastAsia="sv-SE"/>
              </w:rPr>
            </w:pPr>
          </w:p>
        </w:tc>
        <w:tc>
          <w:tcPr>
            <w:tcW w:w="1060" w:type="dxa"/>
            <w:tcBorders>
              <w:top w:val="nil"/>
              <w:left w:val="nil"/>
              <w:bottom w:val="nil"/>
              <w:right w:val="nil"/>
            </w:tcBorders>
            <w:shd w:val="clear" w:color="auto" w:fill="auto"/>
            <w:noWrap/>
            <w:vAlign w:val="bottom"/>
            <w:hideMark/>
          </w:tcPr>
          <w:p w14:paraId="48266CCE" w14:textId="77777777" w:rsidR="00A23F7A" w:rsidRPr="00DD41FC" w:rsidRDefault="00A23F7A" w:rsidP="00B5765E">
            <w:pPr>
              <w:jc w:val="right"/>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0528E4B8" w14:textId="77777777" w:rsidR="00A23F7A" w:rsidRPr="00DD41FC" w:rsidRDefault="00A23F7A" w:rsidP="00B5765E">
            <w:pPr>
              <w:jc w:val="right"/>
              <w:rPr>
                <w:rFonts w:eastAsia="Times New Roman" w:cs="Times New Roman"/>
                <w:lang w:eastAsia="sv-SE"/>
              </w:rPr>
            </w:pPr>
          </w:p>
        </w:tc>
      </w:tr>
      <w:tr w:rsidR="00A23F7A" w:rsidRPr="00DD41FC" w14:paraId="494062D4" w14:textId="77777777" w:rsidTr="00B5765E">
        <w:trPr>
          <w:trHeight w:val="180"/>
        </w:trPr>
        <w:tc>
          <w:tcPr>
            <w:tcW w:w="760" w:type="dxa"/>
            <w:tcBorders>
              <w:top w:val="nil"/>
              <w:left w:val="nil"/>
              <w:bottom w:val="single" w:sz="4" w:space="0" w:color="auto"/>
              <w:right w:val="nil"/>
            </w:tcBorders>
            <w:shd w:val="clear" w:color="auto" w:fill="auto"/>
            <w:noWrap/>
            <w:vAlign w:val="bottom"/>
            <w:hideMark/>
          </w:tcPr>
          <w:p w14:paraId="4D1D46FE"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138 </w:t>
            </w:r>
          </w:p>
        </w:tc>
        <w:tc>
          <w:tcPr>
            <w:tcW w:w="820" w:type="dxa"/>
            <w:tcBorders>
              <w:top w:val="nil"/>
              <w:left w:val="nil"/>
              <w:bottom w:val="single" w:sz="4" w:space="0" w:color="auto"/>
              <w:right w:val="nil"/>
            </w:tcBorders>
            <w:shd w:val="clear" w:color="auto" w:fill="auto"/>
            <w:noWrap/>
            <w:vAlign w:val="bottom"/>
            <w:hideMark/>
          </w:tcPr>
          <w:p w14:paraId="77396FC9"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  -  </w:t>
            </w:r>
          </w:p>
        </w:tc>
        <w:tc>
          <w:tcPr>
            <w:tcW w:w="1120" w:type="dxa"/>
            <w:tcBorders>
              <w:top w:val="nil"/>
              <w:left w:val="nil"/>
              <w:bottom w:val="single" w:sz="4" w:space="0" w:color="auto"/>
              <w:right w:val="nil"/>
            </w:tcBorders>
            <w:shd w:val="clear" w:color="auto" w:fill="auto"/>
            <w:noWrap/>
            <w:vAlign w:val="bottom"/>
            <w:hideMark/>
          </w:tcPr>
          <w:p w14:paraId="71827956"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1 580 </w:t>
            </w:r>
          </w:p>
        </w:tc>
        <w:tc>
          <w:tcPr>
            <w:tcW w:w="1000" w:type="dxa"/>
            <w:tcBorders>
              <w:top w:val="nil"/>
              <w:left w:val="nil"/>
              <w:bottom w:val="single" w:sz="4" w:space="0" w:color="auto"/>
              <w:right w:val="nil"/>
            </w:tcBorders>
            <w:shd w:val="clear" w:color="auto" w:fill="auto"/>
            <w:noWrap/>
            <w:vAlign w:val="bottom"/>
            <w:hideMark/>
          </w:tcPr>
          <w:p w14:paraId="3575DA3E"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1 585 </w:t>
            </w:r>
          </w:p>
        </w:tc>
        <w:tc>
          <w:tcPr>
            <w:tcW w:w="1080" w:type="dxa"/>
            <w:tcBorders>
              <w:top w:val="nil"/>
              <w:left w:val="nil"/>
              <w:bottom w:val="single" w:sz="4" w:space="0" w:color="auto"/>
              <w:right w:val="nil"/>
            </w:tcBorders>
            <w:shd w:val="clear" w:color="auto" w:fill="auto"/>
            <w:noWrap/>
            <w:vAlign w:val="bottom"/>
            <w:hideMark/>
          </w:tcPr>
          <w:p w14:paraId="05425C10"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  -  </w:t>
            </w:r>
          </w:p>
        </w:tc>
        <w:tc>
          <w:tcPr>
            <w:tcW w:w="1060" w:type="dxa"/>
            <w:tcBorders>
              <w:top w:val="nil"/>
              <w:left w:val="nil"/>
              <w:bottom w:val="single" w:sz="4" w:space="0" w:color="auto"/>
              <w:right w:val="nil"/>
            </w:tcBorders>
            <w:shd w:val="clear" w:color="auto" w:fill="auto"/>
            <w:noWrap/>
            <w:vAlign w:val="bottom"/>
            <w:hideMark/>
          </w:tcPr>
          <w:p w14:paraId="5DD275A0"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  -  </w:t>
            </w:r>
          </w:p>
        </w:tc>
        <w:tc>
          <w:tcPr>
            <w:tcW w:w="920" w:type="dxa"/>
            <w:tcBorders>
              <w:top w:val="nil"/>
              <w:left w:val="nil"/>
              <w:bottom w:val="single" w:sz="4" w:space="0" w:color="auto"/>
              <w:right w:val="nil"/>
            </w:tcBorders>
            <w:shd w:val="clear" w:color="auto" w:fill="auto"/>
            <w:noWrap/>
            <w:vAlign w:val="bottom"/>
            <w:hideMark/>
          </w:tcPr>
          <w:p w14:paraId="6DF77495" w14:textId="77777777" w:rsidR="00A23F7A" w:rsidRPr="00DD41FC" w:rsidRDefault="00A23F7A" w:rsidP="00B5765E">
            <w:pPr>
              <w:jc w:val="right"/>
              <w:rPr>
                <w:rFonts w:ascii="Arial" w:eastAsia="Times New Roman" w:hAnsi="Arial" w:cs="Arial"/>
                <w:b/>
                <w:bCs/>
                <w:sz w:val="14"/>
                <w:szCs w:val="14"/>
                <w:lang w:eastAsia="sv-SE"/>
              </w:rPr>
            </w:pPr>
            <w:r w:rsidRPr="00DD41FC">
              <w:rPr>
                <w:rFonts w:ascii="Arial" w:eastAsia="Times New Roman" w:hAnsi="Arial" w:cs="Arial"/>
                <w:b/>
                <w:bCs/>
                <w:sz w:val="14"/>
                <w:szCs w:val="14"/>
                <w:lang w:eastAsia="sv-SE"/>
              </w:rPr>
              <w:t xml:space="preserve">47 476 </w:t>
            </w:r>
          </w:p>
        </w:tc>
      </w:tr>
      <w:tr w:rsidR="00A23F7A" w:rsidRPr="00DD41FC" w14:paraId="358589FB" w14:textId="77777777" w:rsidTr="00B5765E">
        <w:trPr>
          <w:trHeight w:val="180"/>
        </w:trPr>
        <w:tc>
          <w:tcPr>
            <w:tcW w:w="760" w:type="dxa"/>
            <w:tcBorders>
              <w:top w:val="nil"/>
              <w:left w:val="nil"/>
              <w:bottom w:val="nil"/>
              <w:right w:val="nil"/>
            </w:tcBorders>
            <w:shd w:val="clear" w:color="auto" w:fill="auto"/>
            <w:noWrap/>
            <w:vAlign w:val="bottom"/>
            <w:hideMark/>
          </w:tcPr>
          <w:p w14:paraId="461C2BAB" w14:textId="77777777" w:rsidR="00A23F7A" w:rsidRPr="00DD41FC" w:rsidRDefault="00A23F7A" w:rsidP="00B5765E">
            <w:pPr>
              <w:jc w:val="right"/>
              <w:rPr>
                <w:rFonts w:ascii="Arial" w:eastAsia="Times New Roman" w:hAnsi="Arial" w:cs="Arial"/>
                <w:b/>
                <w:bCs/>
                <w:sz w:val="14"/>
                <w:szCs w:val="14"/>
                <w:lang w:eastAsia="sv-SE"/>
              </w:rPr>
            </w:pPr>
          </w:p>
        </w:tc>
        <w:tc>
          <w:tcPr>
            <w:tcW w:w="820" w:type="dxa"/>
            <w:tcBorders>
              <w:top w:val="nil"/>
              <w:left w:val="nil"/>
              <w:bottom w:val="nil"/>
              <w:right w:val="nil"/>
            </w:tcBorders>
            <w:shd w:val="clear" w:color="auto" w:fill="auto"/>
            <w:noWrap/>
            <w:vAlign w:val="bottom"/>
            <w:hideMark/>
          </w:tcPr>
          <w:p w14:paraId="41C411FE" w14:textId="77777777" w:rsidR="00A23F7A" w:rsidRPr="00DD41FC" w:rsidRDefault="00A23F7A" w:rsidP="00B5765E">
            <w:pPr>
              <w:jc w:val="right"/>
              <w:rPr>
                <w:rFonts w:eastAsia="Times New Roman" w:cs="Times New Roman"/>
                <w:lang w:eastAsia="sv-SE"/>
              </w:rPr>
            </w:pPr>
          </w:p>
        </w:tc>
        <w:tc>
          <w:tcPr>
            <w:tcW w:w="1120" w:type="dxa"/>
            <w:tcBorders>
              <w:top w:val="nil"/>
              <w:left w:val="nil"/>
              <w:bottom w:val="nil"/>
              <w:right w:val="nil"/>
            </w:tcBorders>
            <w:shd w:val="clear" w:color="auto" w:fill="auto"/>
            <w:noWrap/>
            <w:vAlign w:val="bottom"/>
            <w:hideMark/>
          </w:tcPr>
          <w:p w14:paraId="19F31312" w14:textId="77777777" w:rsidR="00A23F7A" w:rsidRPr="00DD41FC" w:rsidRDefault="00A23F7A" w:rsidP="00B5765E">
            <w:pPr>
              <w:jc w:val="right"/>
              <w:rPr>
                <w:rFonts w:eastAsia="Times New Roman" w:cs="Times New Roman"/>
                <w:lang w:eastAsia="sv-SE"/>
              </w:rPr>
            </w:pPr>
          </w:p>
        </w:tc>
        <w:tc>
          <w:tcPr>
            <w:tcW w:w="1000" w:type="dxa"/>
            <w:tcBorders>
              <w:top w:val="nil"/>
              <w:left w:val="nil"/>
              <w:bottom w:val="nil"/>
              <w:right w:val="nil"/>
            </w:tcBorders>
            <w:shd w:val="clear" w:color="auto" w:fill="auto"/>
            <w:noWrap/>
            <w:vAlign w:val="bottom"/>
            <w:hideMark/>
          </w:tcPr>
          <w:p w14:paraId="1D2F4C31" w14:textId="77777777" w:rsidR="00A23F7A" w:rsidRPr="00DD41FC" w:rsidRDefault="00A23F7A" w:rsidP="00B5765E">
            <w:pPr>
              <w:jc w:val="right"/>
              <w:rPr>
                <w:rFonts w:eastAsia="Times New Roman" w:cs="Times New Roman"/>
                <w:lang w:eastAsia="sv-SE"/>
              </w:rPr>
            </w:pPr>
          </w:p>
        </w:tc>
        <w:tc>
          <w:tcPr>
            <w:tcW w:w="1080" w:type="dxa"/>
            <w:tcBorders>
              <w:top w:val="nil"/>
              <w:left w:val="nil"/>
              <w:bottom w:val="nil"/>
              <w:right w:val="nil"/>
            </w:tcBorders>
            <w:shd w:val="clear" w:color="auto" w:fill="auto"/>
            <w:noWrap/>
            <w:vAlign w:val="bottom"/>
            <w:hideMark/>
          </w:tcPr>
          <w:p w14:paraId="3A8AC58C" w14:textId="77777777" w:rsidR="00A23F7A" w:rsidRPr="00DD41FC" w:rsidRDefault="00A23F7A" w:rsidP="00B5765E">
            <w:pPr>
              <w:jc w:val="right"/>
              <w:rPr>
                <w:rFonts w:eastAsia="Times New Roman" w:cs="Times New Roman"/>
                <w:lang w:eastAsia="sv-SE"/>
              </w:rPr>
            </w:pPr>
          </w:p>
        </w:tc>
        <w:tc>
          <w:tcPr>
            <w:tcW w:w="1060" w:type="dxa"/>
            <w:tcBorders>
              <w:top w:val="nil"/>
              <w:left w:val="nil"/>
              <w:bottom w:val="nil"/>
              <w:right w:val="nil"/>
            </w:tcBorders>
            <w:shd w:val="clear" w:color="auto" w:fill="auto"/>
            <w:noWrap/>
            <w:vAlign w:val="bottom"/>
            <w:hideMark/>
          </w:tcPr>
          <w:p w14:paraId="78C96C37" w14:textId="77777777" w:rsidR="00A23F7A" w:rsidRPr="00DD41FC" w:rsidRDefault="00A23F7A" w:rsidP="00B5765E">
            <w:pPr>
              <w:jc w:val="right"/>
              <w:rPr>
                <w:rFonts w:eastAsia="Times New Roman" w:cs="Times New Roman"/>
                <w:lang w:eastAsia="sv-SE"/>
              </w:rPr>
            </w:pPr>
          </w:p>
        </w:tc>
        <w:tc>
          <w:tcPr>
            <w:tcW w:w="920" w:type="dxa"/>
            <w:tcBorders>
              <w:top w:val="nil"/>
              <w:left w:val="nil"/>
              <w:bottom w:val="nil"/>
              <w:right w:val="nil"/>
            </w:tcBorders>
            <w:shd w:val="clear" w:color="auto" w:fill="auto"/>
            <w:noWrap/>
            <w:vAlign w:val="bottom"/>
            <w:hideMark/>
          </w:tcPr>
          <w:p w14:paraId="62496A72" w14:textId="77777777" w:rsidR="00A23F7A" w:rsidRPr="00DD41FC" w:rsidRDefault="00A23F7A" w:rsidP="00B5765E">
            <w:pPr>
              <w:jc w:val="right"/>
              <w:rPr>
                <w:rFonts w:eastAsia="Times New Roman" w:cs="Times New Roman"/>
                <w:lang w:eastAsia="sv-SE"/>
              </w:rPr>
            </w:pPr>
          </w:p>
        </w:tc>
      </w:tr>
    </w:tbl>
    <w:p w14:paraId="6ECC8B88" w14:textId="77777777" w:rsidR="00A23F7A" w:rsidRDefault="00A23F7A" w:rsidP="00A23F7A"/>
    <w:p w14:paraId="3811C94F" w14:textId="77777777" w:rsidR="00A23F7A" w:rsidRDefault="00A23F7A" w:rsidP="00A23F7A">
      <w:pPr>
        <w:sectPr w:rsidR="00A23F7A" w:rsidSect="00A23F7A">
          <w:pgSz w:w="9356" w:h="13721" w:code="9"/>
          <w:pgMar w:top="1134" w:right="2438" w:bottom="1191" w:left="1021" w:header="567" w:footer="709" w:gutter="0"/>
          <w:cols w:space="708"/>
          <w:docGrid w:linePitch="360"/>
        </w:sectPr>
      </w:pPr>
    </w:p>
    <w:p w14:paraId="1D649A91" w14:textId="77777777" w:rsidR="00A23F7A" w:rsidRDefault="00A23F7A" w:rsidP="00FD2604">
      <w:pPr>
        <w:pStyle w:val="Rubrik1utannumrering"/>
        <w:spacing w:before="0"/>
      </w:pPr>
      <w:bookmarkStart w:id="206" w:name="_Toc34128133"/>
      <w:r>
        <w:t>Bilaga 2 Kommittékostnadernas utveckling</w:t>
      </w:r>
      <w:bookmarkEnd w:id="206"/>
    </w:p>
    <w:p w14:paraId="378A6F5D" w14:textId="77777777" w:rsidR="00A23F7A" w:rsidRPr="006D1AC9" w:rsidRDefault="00A23F7A" w:rsidP="009B5933">
      <w:pPr>
        <w:pStyle w:val="Brdtext"/>
        <w:spacing w:after="60"/>
        <w:rPr>
          <w:b/>
          <w:bCs/>
          <w:noProof/>
          <w:sz w:val="22"/>
          <w:szCs w:val="22"/>
          <w:lang w:eastAsia="sv-SE"/>
        </w:rPr>
      </w:pPr>
      <w:r w:rsidRPr="006D1AC9">
        <w:rPr>
          <w:b/>
          <w:bCs/>
          <w:sz w:val="22"/>
          <w:szCs w:val="22"/>
          <w:lang w:eastAsia="sv-SE"/>
        </w:rPr>
        <w:t>Diagram 1: Totala utgifter för kommittéer (i fasta priser 2019)</w:t>
      </w:r>
      <w:r w:rsidRPr="006D1AC9">
        <w:rPr>
          <w:b/>
          <w:bCs/>
          <w:noProof/>
          <w:sz w:val="22"/>
          <w:szCs w:val="22"/>
          <w:lang w:eastAsia="sv-SE"/>
        </w:rPr>
        <w:t xml:space="preserve"> </w:t>
      </w:r>
    </w:p>
    <w:p w14:paraId="54DF0F96" w14:textId="77777777" w:rsidR="00A23F7A" w:rsidRDefault="00A23F7A" w:rsidP="009B5933">
      <w:pPr>
        <w:pStyle w:val="Brdtext"/>
        <w:rPr>
          <w:lang w:eastAsia="sv-SE"/>
        </w:rPr>
      </w:pPr>
      <w:bookmarkStart w:id="207" w:name="_Toc32411614"/>
      <w:bookmarkStart w:id="208" w:name="_Toc32412357"/>
      <w:bookmarkStart w:id="209" w:name="_Toc32927025"/>
      <w:bookmarkStart w:id="210" w:name="_Toc33624158"/>
      <w:bookmarkStart w:id="211" w:name="_Toc34128134"/>
      <w:r>
        <w:rPr>
          <w:noProof/>
        </w:rPr>
        <w:drawing>
          <wp:inline distT="0" distB="0" distL="0" distR="0" wp14:anchorId="0B9AE1AD" wp14:editId="5CC9DC69">
            <wp:extent cx="4601261" cy="2457450"/>
            <wp:effectExtent l="0" t="0" r="8890" b="0"/>
            <wp:docPr id="99" name="Diagram 99" descr="Diagram 1: Totala utgifter för kommittéer (i fasta priser 2019) ">
              <a:extLst xmlns:a="http://schemas.openxmlformats.org/drawingml/2006/main">
                <a:ext uri="{FF2B5EF4-FFF2-40B4-BE49-F238E27FC236}">
                  <a16:creationId xmlns:a16="http://schemas.microsoft.com/office/drawing/2014/main" id="{89BCDCBA-A571-4C42-BA84-C0E94CAD622A}"/>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13"/>
              </a:graphicData>
            </a:graphic>
          </wp:inline>
        </w:drawing>
      </w:r>
      <w:bookmarkEnd w:id="207"/>
      <w:bookmarkEnd w:id="208"/>
      <w:bookmarkEnd w:id="209"/>
      <w:bookmarkEnd w:id="210"/>
      <w:bookmarkEnd w:id="211"/>
    </w:p>
    <w:p w14:paraId="0C65CE4E" w14:textId="77777777" w:rsidR="00A23F7A" w:rsidRPr="006D1AC9" w:rsidRDefault="00A23F7A" w:rsidP="009B5933">
      <w:pPr>
        <w:pStyle w:val="Brdtext"/>
        <w:spacing w:before="120" w:after="60"/>
        <w:rPr>
          <w:b/>
          <w:bCs/>
          <w:noProof/>
          <w:sz w:val="22"/>
          <w:szCs w:val="22"/>
          <w:lang w:eastAsia="sv-SE"/>
        </w:rPr>
      </w:pPr>
      <w:r w:rsidRPr="006D1AC9">
        <w:rPr>
          <w:b/>
          <w:bCs/>
          <w:sz w:val="22"/>
          <w:szCs w:val="22"/>
          <w:lang w:eastAsia="sv-SE"/>
        </w:rPr>
        <w:t>Diagram 2: Utgifter för konsultationer (i fasta priser 2019)</w:t>
      </w:r>
      <w:r w:rsidRPr="006D1AC9">
        <w:rPr>
          <w:b/>
          <w:bCs/>
          <w:noProof/>
          <w:sz w:val="22"/>
          <w:szCs w:val="22"/>
          <w:lang w:eastAsia="sv-SE"/>
        </w:rPr>
        <w:t xml:space="preserve"> </w:t>
      </w:r>
    </w:p>
    <w:p w14:paraId="38A82D86" w14:textId="77777777" w:rsidR="00A23F7A" w:rsidRPr="00A93993" w:rsidRDefault="00A23F7A" w:rsidP="00B5765E">
      <w:pPr>
        <w:pStyle w:val="Brdtext"/>
        <w:rPr>
          <w:sz w:val="23"/>
          <w:szCs w:val="23"/>
          <w:lang w:eastAsia="sv-SE"/>
        </w:rPr>
      </w:pPr>
      <w:r>
        <w:rPr>
          <w:noProof/>
        </w:rPr>
        <w:drawing>
          <wp:inline distT="0" distB="0" distL="0" distR="0" wp14:anchorId="06CFD3E1" wp14:editId="13BCB8F6">
            <wp:extent cx="4615891" cy="2677160"/>
            <wp:effectExtent l="0" t="0" r="13335" b="8890"/>
            <wp:docPr id="1" name="Diagram 1" descr="Diagram 2: Utgifter för konsultationer (i fasta priser 2019) ">
              <a:extLst xmlns:a="http://schemas.openxmlformats.org/drawingml/2006/main">
                <a:ext uri="{FF2B5EF4-FFF2-40B4-BE49-F238E27FC236}">
                  <a16:creationId xmlns:a16="http://schemas.microsoft.com/office/drawing/2014/main" id="{DD51BE1A-DCAF-4D72-9A6F-67F2A3BAF7F6}"/>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14"/>
              </a:graphicData>
            </a:graphic>
          </wp:inline>
        </w:drawing>
      </w:r>
    </w:p>
    <w:p w14:paraId="282D7B69" w14:textId="77777777" w:rsidR="00A23F7A" w:rsidRDefault="00A23F7A" w:rsidP="00A23F7A"/>
    <w:p w14:paraId="73E438FE" w14:textId="77777777" w:rsidR="00A23F7A" w:rsidRDefault="00A23F7A" w:rsidP="00A23F7A">
      <w:pPr>
        <w:sectPr w:rsidR="00A23F7A" w:rsidSect="00A23F7A">
          <w:headerReference w:type="even" r:id="rId115"/>
          <w:headerReference w:type="default" r:id="rId116"/>
          <w:footerReference w:type="even" r:id="rId117"/>
          <w:footerReference w:type="default" r:id="rId118"/>
          <w:headerReference w:type="first" r:id="rId119"/>
          <w:footerReference w:type="first" r:id="rId120"/>
          <w:pgSz w:w="9356" w:h="13721" w:code="9"/>
          <w:pgMar w:top="1134" w:right="284" w:bottom="1191" w:left="1021" w:header="567" w:footer="709" w:gutter="0"/>
          <w:cols w:space="708"/>
          <w:docGrid w:linePitch="360"/>
        </w:sectPr>
      </w:pPr>
    </w:p>
    <w:p w14:paraId="156B5DEA" w14:textId="77777777" w:rsidR="00A23F7A" w:rsidRDefault="00A23F7A" w:rsidP="00A32DA6">
      <w:pPr>
        <w:pStyle w:val="Rubrik1utannumrering"/>
        <w:spacing w:before="0"/>
        <w:jc w:val="both"/>
      </w:pPr>
      <w:bookmarkStart w:id="212" w:name="_Toc34128135"/>
      <w:r>
        <w:t>Bilaga 3 Könsfördelning i statliga kommittéer</w:t>
      </w:r>
      <w:bookmarkEnd w:id="212"/>
    </w:p>
    <w:p w14:paraId="52FE9460" w14:textId="32F52E36" w:rsidR="00A23F7A" w:rsidRDefault="00A23F7A" w:rsidP="00B5765E">
      <w:pPr>
        <w:pStyle w:val="Brdtextmedfrstaindrag"/>
        <w:ind w:firstLine="0"/>
        <w:jc w:val="both"/>
      </w:pPr>
      <w:r>
        <w:t>I denna bilaga redovisas fördelningen mellan kvinnor och män i statliga kommittéer 2019. Sammantaget är könsfördelningen i kommittéerna 5</w:t>
      </w:r>
      <w:r w:rsidR="006D7905">
        <w:t>4</w:t>
      </w:r>
      <w:r>
        <w:t> procent kvinnor och 4</w:t>
      </w:r>
      <w:r w:rsidR="006D7905">
        <w:t>6</w:t>
      </w:r>
      <w:r>
        <w:t xml:space="preserve"> procent män. </w:t>
      </w:r>
    </w:p>
    <w:p w14:paraId="0B8F13D3" w14:textId="12179085" w:rsidR="00A23F7A" w:rsidRDefault="00A23F7A" w:rsidP="00B5765E">
      <w:pPr>
        <w:pStyle w:val="Brdtextmedfrstaindrag"/>
        <w:jc w:val="both"/>
      </w:pPr>
      <w:r>
        <w:t>Uppgifter finns för varje departements</w:t>
      </w:r>
      <w:r w:rsidR="00546227">
        <w:t xml:space="preserve"> </w:t>
      </w:r>
      <w:r>
        <w:t>område och totalt för kommittéväsendet. Statsrådsberedningen hade inga kommittéer under 2019.</w:t>
      </w:r>
    </w:p>
    <w:p w14:paraId="0AF83D2E" w14:textId="77777777" w:rsidR="00A23F7A" w:rsidRDefault="00A23F7A" w:rsidP="00B5765E">
      <w:pPr>
        <w:pStyle w:val="Brdtextmedfrstaindrag"/>
        <w:jc w:val="both"/>
      </w:pPr>
    </w:p>
    <w:p w14:paraId="704FB1AD" w14:textId="77777777" w:rsidR="00A23F7A" w:rsidRDefault="00A23F7A" w:rsidP="00B5765E">
      <w:pPr>
        <w:pStyle w:val="Brdtextmedfrstaindrag"/>
        <w:jc w:val="both"/>
      </w:pPr>
      <w:r>
        <w:t>Uppgifterna avser fyra grupper:</w:t>
      </w:r>
    </w:p>
    <w:p w14:paraId="3C601AE1" w14:textId="77777777" w:rsidR="00A23F7A" w:rsidRDefault="00A23F7A" w:rsidP="00C32ED4">
      <w:pPr>
        <w:pStyle w:val="Brdtextmedfrstaindrag"/>
        <w:numPr>
          <w:ilvl w:val="0"/>
          <w:numId w:val="17"/>
        </w:numPr>
        <w:jc w:val="both"/>
      </w:pPr>
      <w:r>
        <w:t>ordförande m.m.</w:t>
      </w:r>
    </w:p>
    <w:p w14:paraId="4DF40C45" w14:textId="77777777" w:rsidR="00A23F7A" w:rsidRDefault="00A23F7A" w:rsidP="00C32ED4">
      <w:pPr>
        <w:pStyle w:val="Brdtextmedfrstaindrag"/>
        <w:numPr>
          <w:ilvl w:val="0"/>
          <w:numId w:val="17"/>
        </w:numPr>
        <w:jc w:val="both"/>
      </w:pPr>
      <w:r>
        <w:t xml:space="preserve">ledamöter </w:t>
      </w:r>
    </w:p>
    <w:p w14:paraId="26878770" w14:textId="77777777" w:rsidR="00A23F7A" w:rsidRDefault="00A23F7A" w:rsidP="00C32ED4">
      <w:pPr>
        <w:pStyle w:val="Brdtextmedfrstaindrag"/>
        <w:numPr>
          <w:ilvl w:val="0"/>
          <w:numId w:val="17"/>
        </w:numPr>
        <w:jc w:val="both"/>
      </w:pPr>
      <w:r>
        <w:t xml:space="preserve">sakkunniga m.m. </w:t>
      </w:r>
    </w:p>
    <w:p w14:paraId="38639B65" w14:textId="112BC5E8" w:rsidR="00A23F7A" w:rsidRDefault="00A23F7A" w:rsidP="00C32ED4">
      <w:pPr>
        <w:pStyle w:val="Brdtextmedfrstaindrag"/>
        <w:numPr>
          <w:ilvl w:val="0"/>
          <w:numId w:val="17"/>
        </w:numPr>
        <w:jc w:val="both"/>
      </w:pPr>
      <w:r>
        <w:t>sekreterare och övriga</w:t>
      </w:r>
      <w:r w:rsidR="003918B5">
        <w:t>.</w:t>
      </w:r>
    </w:p>
    <w:p w14:paraId="604D4503" w14:textId="77777777" w:rsidR="00A23F7A" w:rsidRDefault="00A23F7A" w:rsidP="00B5765E">
      <w:pPr>
        <w:pStyle w:val="Brdtextmedfrstaindrag"/>
        <w:ind w:left="1077" w:firstLine="0"/>
        <w:jc w:val="both"/>
      </w:pPr>
    </w:p>
    <w:p w14:paraId="0F5D5D55" w14:textId="255410D7" w:rsidR="00A23F7A" w:rsidRDefault="00A23F7A" w:rsidP="00B5765E">
      <w:pPr>
        <w:pStyle w:val="Brdtextmedfrstaindrag"/>
        <w:jc w:val="both"/>
      </w:pPr>
      <w:r>
        <w:t xml:space="preserve">Den statistik som redovisas omfattar endast </w:t>
      </w:r>
      <w:r w:rsidRPr="002F2CBC">
        <w:t xml:space="preserve">dem som under redovisat år varit förordnade i en pågående kommitté. </w:t>
      </w:r>
      <w:r>
        <w:t>A</w:t>
      </w:r>
      <w:r w:rsidRPr="002F2CBC">
        <w:t xml:space="preserve">ntalet personer i statliga kommittéer </w:t>
      </w:r>
      <w:r w:rsidRPr="005D5755">
        <w:t xml:space="preserve">varierar mellan departementen. </w:t>
      </w:r>
      <w:r>
        <w:t>Flest</w:t>
      </w:r>
      <w:r w:rsidRPr="005D5755">
        <w:t xml:space="preserve"> </w:t>
      </w:r>
      <w:r>
        <w:t>har</w:t>
      </w:r>
      <w:r w:rsidRPr="005D5755">
        <w:t xml:space="preserve"> Finansdepartementet med </w:t>
      </w:r>
      <w:r>
        <w:t>5</w:t>
      </w:r>
      <w:r w:rsidR="001F6B9F">
        <w:t>90</w:t>
      </w:r>
      <w:r w:rsidRPr="005D5755">
        <w:t xml:space="preserve"> </w:t>
      </w:r>
      <w:r>
        <w:t xml:space="preserve">personer </w:t>
      </w:r>
      <w:r w:rsidRPr="005D5755">
        <w:t xml:space="preserve">och </w:t>
      </w:r>
      <w:r>
        <w:t xml:space="preserve">lägst </w:t>
      </w:r>
      <w:r w:rsidRPr="005D5755">
        <w:t>antal</w:t>
      </w:r>
      <w:r>
        <w:t xml:space="preserve"> har </w:t>
      </w:r>
      <w:r w:rsidR="001F6B9F">
        <w:t>Infrastruktur</w:t>
      </w:r>
      <w:r w:rsidRPr="005D5755">
        <w:t xml:space="preserve">departementet med </w:t>
      </w:r>
      <w:r w:rsidR="001F6B9F">
        <w:t>84</w:t>
      </w:r>
      <w:r>
        <w:t> personer</w:t>
      </w:r>
      <w:r w:rsidRPr="005D5755">
        <w:t>.</w:t>
      </w:r>
      <w:r>
        <w:t xml:space="preserve"> </w:t>
      </w:r>
    </w:p>
    <w:p w14:paraId="0BD2462C" w14:textId="4B4C2F60" w:rsidR="00A23F7A" w:rsidRDefault="00A23F7A" w:rsidP="00B5765E">
      <w:pPr>
        <w:pStyle w:val="Brdtextmedindrag"/>
        <w:ind w:left="0" w:firstLine="357"/>
      </w:pPr>
      <w:r>
        <w:t xml:space="preserve">Inom </w:t>
      </w:r>
      <w:r w:rsidRPr="00B26917">
        <w:t>gruppen ordförande</w:t>
      </w:r>
      <w:r>
        <w:t xml:space="preserve"> m.m. är andelen kvinnor 52 procent och andelen män 48 procent. </w:t>
      </w:r>
      <w:r w:rsidR="006D7905">
        <w:t>Utbildnings-, Kultur- och Arbetsmarknads</w:t>
      </w:r>
      <w:r w:rsidR="006D7905">
        <w:softHyphen/>
        <w:t>departementen har en helt jämn könsfördelning bland ordför</w:t>
      </w:r>
      <w:r w:rsidR="006D7905">
        <w:softHyphen/>
        <w:t xml:space="preserve">ande m.m. </w:t>
      </w:r>
      <w:r>
        <w:t xml:space="preserve">Miljödepartementets kommittéer har högst andel kvinnor som ordförande </w:t>
      </w:r>
      <w:r w:rsidR="006D7905">
        <w:t xml:space="preserve">m.m. </w:t>
      </w:r>
      <w:r>
        <w:t>med 65 procent. Socialdepartementet har högst andel män som ordförande</w:t>
      </w:r>
      <w:r w:rsidR="006D7905">
        <w:t xml:space="preserve"> m.m.</w:t>
      </w:r>
      <w:r>
        <w:t xml:space="preserve"> med 5</w:t>
      </w:r>
      <w:r w:rsidR="001F6B9F">
        <w:t>5</w:t>
      </w:r>
      <w:r>
        <w:t xml:space="preserve"> procent. </w:t>
      </w:r>
    </w:p>
    <w:p w14:paraId="1CDAB39E" w14:textId="101838BC" w:rsidR="00A23F7A" w:rsidRDefault="00A23F7A" w:rsidP="00B5765E">
      <w:pPr>
        <w:pStyle w:val="Brdtextmedfrstaindrag"/>
        <w:jc w:val="both"/>
      </w:pPr>
      <w:r w:rsidRPr="00210652">
        <w:t>Inom gruppen ledamöter</w:t>
      </w:r>
      <w:r>
        <w:t xml:space="preserve"> har andelen kvinnor ökat med </w:t>
      </w:r>
      <w:r w:rsidR="001F6B9F">
        <w:t>tre</w:t>
      </w:r>
      <w:r>
        <w:t xml:space="preserve"> procentenheter till 50 procent jämfört med 2018. Därmed är andelen män och kvinnor lika stor i den gruppen som helhet. Utbildningsdepartementet </w:t>
      </w:r>
      <w:r w:rsidR="001F6B9F">
        <w:t xml:space="preserve">och Arbetsmarknadsdepartementet </w:t>
      </w:r>
      <w:r>
        <w:t xml:space="preserve">har en </w:t>
      </w:r>
      <w:r w:rsidR="006D7905">
        <w:t xml:space="preserve">helt </w:t>
      </w:r>
      <w:r>
        <w:t xml:space="preserve">jämn könsfördelning. Bland ledamöterna i Kulturdepartementets kommittéer är kvinnorna i majoritet med 100 procent, men den andelen </w:t>
      </w:r>
      <w:r w:rsidR="001F6B9F">
        <w:t>motsvarar</w:t>
      </w:r>
      <w:r>
        <w:t xml:space="preserve"> bara tre personer. I Socialdepartementet är fördelningen 5</w:t>
      </w:r>
      <w:r w:rsidR="001F6B9F">
        <w:t>8</w:t>
      </w:r>
      <w:r>
        <w:t xml:space="preserve"> procent kvinnor och 4</w:t>
      </w:r>
      <w:r w:rsidR="001F6B9F">
        <w:t>2</w:t>
      </w:r>
      <w:r>
        <w:t xml:space="preserve"> procent män bland ledamöterna. Finansdepartementet har fördelningen 54 procent kvinnor och 46 procent män. För övriga departement är männen i majoritet med en andel som varierar mellan </w:t>
      </w:r>
      <w:r w:rsidR="00D16069">
        <w:t>52</w:t>
      </w:r>
      <w:r>
        <w:t> och 63 procent. Infrastruktur</w:t>
      </w:r>
      <w:r w:rsidR="003918B5">
        <w:softHyphen/>
      </w:r>
      <w:r>
        <w:t xml:space="preserve">departementet har inga ledamöter. </w:t>
      </w:r>
    </w:p>
    <w:p w14:paraId="0D297FA1" w14:textId="7643FEA4" w:rsidR="00A23F7A" w:rsidRDefault="00A23F7A" w:rsidP="00B5765E">
      <w:pPr>
        <w:pStyle w:val="Brdtextmedfrstaindrag"/>
        <w:jc w:val="both"/>
      </w:pPr>
      <w:r w:rsidRPr="00B26917">
        <w:t>Inom gruppen sakkunniga</w:t>
      </w:r>
      <w:r>
        <w:t xml:space="preserve"> m.m. för 2019 är andelen kvinnor 5</w:t>
      </w:r>
      <w:r w:rsidR="001F6B9F">
        <w:t>3</w:t>
      </w:r>
      <w:r>
        <w:t> procent och andelen män 4</w:t>
      </w:r>
      <w:r w:rsidR="001F6B9F">
        <w:t>7</w:t>
      </w:r>
      <w:r>
        <w:t xml:space="preserve"> procent. Inget av departementen har en helt jämn könsfördelning i den här gruppen.</w:t>
      </w:r>
    </w:p>
    <w:p w14:paraId="0C12050E" w14:textId="3335E869" w:rsidR="00A23F7A" w:rsidRDefault="00A23F7A" w:rsidP="00B5765E">
      <w:pPr>
        <w:pStyle w:val="Brdtextmedfrstaindrag"/>
        <w:jc w:val="both"/>
      </w:pPr>
      <w:r w:rsidRPr="00133BDC">
        <w:t xml:space="preserve">Inom gruppen </w:t>
      </w:r>
      <w:r w:rsidRPr="00B4242B">
        <w:t>sekreterare och övriga är andelen kvinnor 60 procent och andelen män 40 procent</w:t>
      </w:r>
      <w:r>
        <w:t>, vilket ligger på samma nivå som 2018. År 2019 hade Försvarsdepartementet, Miljödepartementet och Infrastruktur</w:t>
      </w:r>
      <w:r w:rsidR="001F6B9F">
        <w:softHyphen/>
      </w:r>
      <w:r>
        <w:t>departementet mer än 50 procent män i gruppen sekreterare och övriga.</w:t>
      </w:r>
      <w:r w:rsidRPr="00F43794">
        <w:t xml:space="preserve"> </w:t>
      </w:r>
      <w:r>
        <w:t xml:space="preserve">De övriga </w:t>
      </w:r>
      <w:r w:rsidR="001F6B9F">
        <w:t>åtta</w:t>
      </w:r>
      <w:r>
        <w:t xml:space="preserve"> departementen hade mer än 50 procent kvinnor i gruppen sekreterare och övriga.</w:t>
      </w:r>
    </w:p>
    <w:p w14:paraId="2A589B17" w14:textId="119813D6" w:rsidR="00A23F7A" w:rsidRDefault="00A23F7A" w:rsidP="00B5765E">
      <w:pPr>
        <w:pStyle w:val="Brdtextmedfrstaindrag"/>
        <w:jc w:val="both"/>
      </w:pPr>
      <w:r>
        <w:t xml:space="preserve">Bland kommittéerna </w:t>
      </w:r>
      <w:r w:rsidRPr="00ED50A0">
        <w:t xml:space="preserve">finns 26 kommittéer med ordförande och ledamöter. Av dessa har 18 en man och tio en kvinna som ordförande. Utfallet blir sådant eftersom en av dessa under året haft både en manlig och en kvinnlig ordförande och en haft två kvinnor som ordförande. När det gäller ledamöter i samtliga dessa 26 kommittéer har elva en övervikt av män och nio en övervikt av kvinnor. Fördelningen mellan män och kvinnor bland </w:t>
      </w:r>
      <w:r w:rsidR="006C04BE">
        <w:t xml:space="preserve">det totala antalet </w:t>
      </w:r>
      <w:r w:rsidRPr="00ED50A0">
        <w:t xml:space="preserve">ledamöter i kommittéerna är jämn.  </w:t>
      </w:r>
    </w:p>
    <w:p w14:paraId="15DA78B9" w14:textId="77777777" w:rsidR="00A23F7A" w:rsidRDefault="00A23F7A" w:rsidP="00A23F7A"/>
    <w:p w14:paraId="79561E15" w14:textId="77777777" w:rsidR="00A23F7A" w:rsidRDefault="00A23F7A" w:rsidP="00A23F7A">
      <w:pPr>
        <w:sectPr w:rsidR="00A23F7A" w:rsidSect="00A23F7A">
          <w:headerReference w:type="even" r:id="rId121"/>
          <w:headerReference w:type="default" r:id="rId122"/>
          <w:footerReference w:type="even" r:id="rId123"/>
          <w:footerReference w:type="default" r:id="rId124"/>
          <w:headerReference w:type="first" r:id="rId125"/>
          <w:footerReference w:type="first" r:id="rId126"/>
          <w:pgSz w:w="9356" w:h="13721" w:code="9"/>
          <w:pgMar w:top="1134" w:right="2438" w:bottom="1191" w:left="1021" w:header="567" w:footer="709" w:gutter="0"/>
          <w:cols w:space="708"/>
          <w:docGrid w:linePitch="360"/>
        </w:sectPr>
      </w:pPr>
    </w:p>
    <w:p w14:paraId="77CCF367" w14:textId="56AF1157" w:rsidR="00A23F7A" w:rsidRDefault="00A23F7A" w:rsidP="00B5765E">
      <w:pPr>
        <w:pStyle w:val="Rubrik1utannumrering"/>
        <w:spacing w:before="0"/>
      </w:pPr>
      <w:bookmarkStart w:id="213" w:name="Empty"/>
      <w:bookmarkStart w:id="214" w:name="_Toc34128136"/>
      <w:bookmarkEnd w:id="213"/>
      <w:r>
        <w:t>Bilaga 3 Könsfördelning i statliga kommittéer</w:t>
      </w:r>
      <w:r w:rsidR="007C516E">
        <w:t xml:space="preserve"> – tabell</w:t>
      </w:r>
      <w:bookmarkEnd w:id="214"/>
    </w:p>
    <w:p w14:paraId="56D21FB3" w14:textId="77777777" w:rsidR="00A23F7A" w:rsidRPr="00055F4C" w:rsidRDefault="00A23F7A" w:rsidP="00B5765E">
      <w:pPr>
        <w:pStyle w:val="Rubrik5utannumrering"/>
      </w:pPr>
      <w:r>
        <w:t>Antal och procent</w:t>
      </w:r>
    </w:p>
    <w:tbl>
      <w:tblPr>
        <w:tblW w:w="8100" w:type="dxa"/>
        <w:tblInd w:w="93" w:type="dxa"/>
        <w:tblLook w:val="0000" w:firstRow="0" w:lastRow="0" w:firstColumn="0" w:lastColumn="0" w:noHBand="0" w:noVBand="0"/>
      </w:tblPr>
      <w:tblGrid>
        <w:gridCol w:w="2175"/>
        <w:gridCol w:w="885"/>
        <w:gridCol w:w="280"/>
        <w:gridCol w:w="616"/>
        <w:gridCol w:w="481"/>
        <w:gridCol w:w="680"/>
        <w:gridCol w:w="280"/>
        <w:gridCol w:w="680"/>
        <w:gridCol w:w="400"/>
        <w:gridCol w:w="680"/>
        <w:gridCol w:w="280"/>
        <w:gridCol w:w="663"/>
      </w:tblGrid>
      <w:tr w:rsidR="00A23F7A" w:rsidRPr="00F811F4" w14:paraId="4C5E2265" w14:textId="77777777" w:rsidTr="00B5765E">
        <w:trPr>
          <w:trHeight w:val="270"/>
        </w:trPr>
        <w:tc>
          <w:tcPr>
            <w:tcW w:w="8100" w:type="dxa"/>
            <w:gridSpan w:val="12"/>
            <w:tcBorders>
              <w:top w:val="nil"/>
              <w:left w:val="nil"/>
              <w:bottom w:val="single" w:sz="4" w:space="0" w:color="auto"/>
              <w:right w:val="nil"/>
            </w:tcBorders>
            <w:shd w:val="clear" w:color="auto" w:fill="auto"/>
            <w:noWrap/>
          </w:tcPr>
          <w:p w14:paraId="5617066B" w14:textId="77777777" w:rsidR="00A23F7A" w:rsidRPr="006D1AC9" w:rsidRDefault="00A23F7A" w:rsidP="006D1AC9">
            <w:pPr>
              <w:pStyle w:val="Brdtext"/>
              <w:rPr>
                <w:b/>
                <w:bCs/>
                <w:sz w:val="23"/>
                <w:szCs w:val="23"/>
              </w:rPr>
            </w:pPr>
            <w:r w:rsidRPr="006D1AC9">
              <w:rPr>
                <w:b/>
                <w:bCs/>
                <w:sz w:val="23"/>
                <w:szCs w:val="23"/>
              </w:rPr>
              <w:t>Samtliga departement</w:t>
            </w:r>
          </w:p>
        </w:tc>
      </w:tr>
      <w:tr w:rsidR="00A23F7A" w:rsidRPr="00F811F4" w14:paraId="5848E001" w14:textId="77777777" w:rsidTr="00A32DA6">
        <w:trPr>
          <w:trHeight w:val="131"/>
        </w:trPr>
        <w:tc>
          <w:tcPr>
            <w:tcW w:w="2175" w:type="dxa"/>
            <w:vMerge w:val="restart"/>
            <w:tcBorders>
              <w:top w:val="nil"/>
              <w:left w:val="nil"/>
              <w:bottom w:val="nil"/>
              <w:right w:val="nil"/>
            </w:tcBorders>
            <w:shd w:val="clear" w:color="auto" w:fill="auto"/>
          </w:tcPr>
          <w:p w14:paraId="525A4944" w14:textId="77777777" w:rsidR="00A23F7A" w:rsidRPr="00F811F4" w:rsidRDefault="00A23F7A" w:rsidP="00B5765E">
            <w:pPr>
              <w:pStyle w:val="Brdtext"/>
            </w:pPr>
            <w:r>
              <w:t>Funktion</w:t>
            </w:r>
          </w:p>
        </w:tc>
        <w:tc>
          <w:tcPr>
            <w:tcW w:w="1701" w:type="dxa"/>
            <w:gridSpan w:val="3"/>
            <w:vMerge w:val="restart"/>
            <w:tcBorders>
              <w:top w:val="single" w:sz="4" w:space="0" w:color="auto"/>
              <w:left w:val="nil"/>
              <w:bottom w:val="single" w:sz="4" w:space="0" w:color="000000"/>
              <w:right w:val="nil"/>
            </w:tcBorders>
            <w:shd w:val="clear" w:color="auto" w:fill="auto"/>
          </w:tcPr>
          <w:p w14:paraId="6CB9A7F7" w14:textId="77777777" w:rsidR="00A23F7A" w:rsidRPr="00F811F4" w:rsidRDefault="00A23F7A" w:rsidP="00B5765E">
            <w:pPr>
              <w:pStyle w:val="Brdtext"/>
              <w:jc w:val="center"/>
            </w:pPr>
            <w:r w:rsidRPr="00BE2F09">
              <w:t>Antal 201</w:t>
            </w:r>
            <w:r>
              <w:t>9</w:t>
            </w:r>
          </w:p>
        </w:tc>
        <w:tc>
          <w:tcPr>
            <w:tcW w:w="544" w:type="dxa"/>
            <w:tcBorders>
              <w:top w:val="nil"/>
              <w:left w:val="nil"/>
              <w:bottom w:val="nil"/>
              <w:right w:val="nil"/>
            </w:tcBorders>
            <w:shd w:val="clear" w:color="auto" w:fill="auto"/>
          </w:tcPr>
          <w:p w14:paraId="296DAF02" w14:textId="77777777" w:rsidR="00A23F7A" w:rsidRPr="00053112" w:rsidRDefault="00A23F7A" w:rsidP="00B5765E">
            <w:pPr>
              <w:pStyle w:val="Brdtext"/>
              <w:rPr>
                <w:highlight w:val="yellow"/>
              </w:rPr>
            </w:pPr>
          </w:p>
        </w:tc>
        <w:tc>
          <w:tcPr>
            <w:tcW w:w="1640" w:type="dxa"/>
            <w:gridSpan w:val="3"/>
            <w:tcBorders>
              <w:top w:val="nil"/>
              <w:left w:val="nil"/>
              <w:bottom w:val="nil"/>
              <w:right w:val="nil"/>
            </w:tcBorders>
            <w:shd w:val="clear" w:color="auto" w:fill="auto"/>
          </w:tcPr>
          <w:p w14:paraId="6FDFB85D" w14:textId="77777777" w:rsidR="00A23F7A" w:rsidRPr="00053112" w:rsidRDefault="00A23F7A" w:rsidP="00B5765E">
            <w:pPr>
              <w:pStyle w:val="Brdtext"/>
              <w:jc w:val="center"/>
            </w:pPr>
            <w:r w:rsidRPr="00053112">
              <w:t>Könsfördelning</w:t>
            </w:r>
          </w:p>
        </w:tc>
        <w:tc>
          <w:tcPr>
            <w:tcW w:w="400" w:type="dxa"/>
            <w:vMerge w:val="restart"/>
            <w:tcBorders>
              <w:top w:val="nil"/>
              <w:left w:val="nil"/>
              <w:bottom w:val="nil"/>
              <w:right w:val="nil"/>
            </w:tcBorders>
            <w:shd w:val="clear" w:color="auto" w:fill="auto"/>
          </w:tcPr>
          <w:p w14:paraId="74B0C36A" w14:textId="77777777" w:rsidR="00A23F7A" w:rsidRPr="00053112" w:rsidRDefault="00A23F7A" w:rsidP="00B5765E">
            <w:pPr>
              <w:pStyle w:val="Brdtext"/>
              <w:rPr>
                <w:highlight w:val="yellow"/>
              </w:rPr>
            </w:pPr>
          </w:p>
        </w:tc>
        <w:tc>
          <w:tcPr>
            <w:tcW w:w="1640" w:type="dxa"/>
            <w:gridSpan w:val="3"/>
            <w:tcBorders>
              <w:top w:val="nil"/>
              <w:left w:val="nil"/>
              <w:bottom w:val="nil"/>
              <w:right w:val="nil"/>
            </w:tcBorders>
            <w:shd w:val="clear" w:color="auto" w:fill="auto"/>
          </w:tcPr>
          <w:p w14:paraId="3C45AE9F" w14:textId="77777777" w:rsidR="00A23F7A" w:rsidRPr="00053112" w:rsidRDefault="00A23F7A" w:rsidP="00B5765E">
            <w:pPr>
              <w:pStyle w:val="Brdtext"/>
              <w:jc w:val="center"/>
            </w:pPr>
            <w:r w:rsidRPr="00053112">
              <w:t>Könsfördelning</w:t>
            </w:r>
          </w:p>
        </w:tc>
      </w:tr>
      <w:tr w:rsidR="00A23F7A" w:rsidRPr="00F811F4" w14:paraId="00DAA9F9" w14:textId="77777777" w:rsidTr="00A32DA6">
        <w:trPr>
          <w:trHeight w:val="205"/>
        </w:trPr>
        <w:tc>
          <w:tcPr>
            <w:tcW w:w="2175" w:type="dxa"/>
            <w:vMerge/>
            <w:tcBorders>
              <w:top w:val="nil"/>
              <w:left w:val="nil"/>
              <w:bottom w:val="nil"/>
              <w:right w:val="nil"/>
            </w:tcBorders>
            <w:vAlign w:val="center"/>
          </w:tcPr>
          <w:p w14:paraId="7EC662D2" w14:textId="77777777" w:rsidR="00A23F7A" w:rsidRPr="00F811F4" w:rsidRDefault="00A23F7A" w:rsidP="00B5765E">
            <w:pPr>
              <w:pStyle w:val="Brdtext"/>
            </w:pPr>
          </w:p>
        </w:tc>
        <w:tc>
          <w:tcPr>
            <w:tcW w:w="1701" w:type="dxa"/>
            <w:gridSpan w:val="3"/>
            <w:vMerge/>
            <w:tcBorders>
              <w:top w:val="single" w:sz="4" w:space="0" w:color="auto"/>
              <w:left w:val="nil"/>
              <w:bottom w:val="single" w:sz="4" w:space="0" w:color="000000"/>
              <w:right w:val="nil"/>
            </w:tcBorders>
            <w:vAlign w:val="center"/>
          </w:tcPr>
          <w:p w14:paraId="1BCA180A" w14:textId="77777777" w:rsidR="00A23F7A" w:rsidRPr="00F811F4" w:rsidRDefault="00A23F7A" w:rsidP="00B5765E">
            <w:pPr>
              <w:pStyle w:val="Brdtext"/>
            </w:pPr>
          </w:p>
        </w:tc>
        <w:tc>
          <w:tcPr>
            <w:tcW w:w="544" w:type="dxa"/>
            <w:tcBorders>
              <w:top w:val="nil"/>
              <w:left w:val="nil"/>
              <w:right w:val="nil"/>
            </w:tcBorders>
            <w:shd w:val="clear" w:color="auto" w:fill="auto"/>
          </w:tcPr>
          <w:p w14:paraId="3308F3F4" w14:textId="77777777" w:rsidR="00A23F7A" w:rsidRPr="00053112" w:rsidRDefault="00A23F7A" w:rsidP="00B5765E">
            <w:pPr>
              <w:pStyle w:val="Brdtext"/>
              <w:rPr>
                <w:highlight w:val="yellow"/>
              </w:rPr>
            </w:pPr>
          </w:p>
        </w:tc>
        <w:tc>
          <w:tcPr>
            <w:tcW w:w="1640" w:type="dxa"/>
            <w:gridSpan w:val="3"/>
            <w:tcBorders>
              <w:top w:val="nil"/>
              <w:left w:val="nil"/>
              <w:bottom w:val="single" w:sz="4" w:space="0" w:color="auto"/>
              <w:right w:val="nil"/>
            </w:tcBorders>
            <w:shd w:val="clear" w:color="auto" w:fill="auto"/>
          </w:tcPr>
          <w:p w14:paraId="79839394" w14:textId="77777777" w:rsidR="00A23F7A" w:rsidRPr="00053112" w:rsidRDefault="00A23F7A" w:rsidP="00B5765E">
            <w:pPr>
              <w:pStyle w:val="Brdtext"/>
              <w:jc w:val="center"/>
            </w:pPr>
            <w:r w:rsidRPr="00053112">
              <w:t>(%) 201</w:t>
            </w:r>
            <w:r>
              <w:t>9</w:t>
            </w:r>
          </w:p>
        </w:tc>
        <w:tc>
          <w:tcPr>
            <w:tcW w:w="400" w:type="dxa"/>
            <w:vMerge/>
            <w:tcBorders>
              <w:top w:val="nil"/>
              <w:left w:val="nil"/>
              <w:right w:val="nil"/>
            </w:tcBorders>
            <w:vAlign w:val="center"/>
          </w:tcPr>
          <w:p w14:paraId="47C1A0F5" w14:textId="77777777" w:rsidR="00A23F7A" w:rsidRPr="00053112" w:rsidRDefault="00A23F7A" w:rsidP="00B5765E">
            <w:pPr>
              <w:pStyle w:val="Brdtext"/>
              <w:rPr>
                <w:highlight w:val="yellow"/>
              </w:rPr>
            </w:pPr>
          </w:p>
        </w:tc>
        <w:tc>
          <w:tcPr>
            <w:tcW w:w="1640" w:type="dxa"/>
            <w:gridSpan w:val="3"/>
            <w:tcBorders>
              <w:top w:val="nil"/>
              <w:left w:val="nil"/>
              <w:bottom w:val="single" w:sz="4" w:space="0" w:color="auto"/>
              <w:right w:val="nil"/>
            </w:tcBorders>
            <w:shd w:val="clear" w:color="auto" w:fill="auto"/>
          </w:tcPr>
          <w:p w14:paraId="6A48AB25" w14:textId="77777777" w:rsidR="00A23F7A" w:rsidRPr="00053112" w:rsidRDefault="00A23F7A" w:rsidP="00B5765E">
            <w:pPr>
              <w:pStyle w:val="Brdtext"/>
              <w:jc w:val="center"/>
            </w:pPr>
            <w:r w:rsidRPr="00053112">
              <w:t>(%) 201</w:t>
            </w:r>
            <w:r>
              <w:t>8</w:t>
            </w:r>
          </w:p>
        </w:tc>
      </w:tr>
      <w:tr w:rsidR="00A23F7A" w:rsidRPr="00F811F4" w14:paraId="3C303204" w14:textId="77777777" w:rsidTr="00A32DA6">
        <w:trPr>
          <w:trHeight w:val="137"/>
        </w:trPr>
        <w:tc>
          <w:tcPr>
            <w:tcW w:w="2175" w:type="dxa"/>
            <w:tcBorders>
              <w:top w:val="nil"/>
              <w:left w:val="nil"/>
              <w:bottom w:val="single" w:sz="4" w:space="0" w:color="auto"/>
              <w:right w:val="nil"/>
            </w:tcBorders>
            <w:shd w:val="clear" w:color="auto" w:fill="auto"/>
          </w:tcPr>
          <w:p w14:paraId="5FB76EC7" w14:textId="77777777" w:rsidR="00A23F7A" w:rsidRPr="00F811F4" w:rsidRDefault="00A23F7A" w:rsidP="00B5765E">
            <w:pPr>
              <w:pStyle w:val="Brdtext"/>
            </w:pPr>
          </w:p>
        </w:tc>
        <w:tc>
          <w:tcPr>
            <w:tcW w:w="885" w:type="dxa"/>
            <w:tcBorders>
              <w:top w:val="nil"/>
              <w:left w:val="nil"/>
              <w:bottom w:val="single" w:sz="4" w:space="0" w:color="auto"/>
              <w:right w:val="nil"/>
            </w:tcBorders>
            <w:shd w:val="clear" w:color="auto" w:fill="auto"/>
          </w:tcPr>
          <w:p w14:paraId="1B21A06A" w14:textId="77777777" w:rsidR="00A23F7A" w:rsidRPr="00F811F4" w:rsidRDefault="00A23F7A" w:rsidP="00B5765E">
            <w:pPr>
              <w:pStyle w:val="Brdtext"/>
              <w:jc w:val="right"/>
            </w:pPr>
            <w:proofErr w:type="spellStart"/>
            <w:r w:rsidRPr="00F811F4">
              <w:t>Kv</w:t>
            </w:r>
            <w:proofErr w:type="spellEnd"/>
          </w:p>
        </w:tc>
        <w:tc>
          <w:tcPr>
            <w:tcW w:w="280" w:type="dxa"/>
            <w:tcBorders>
              <w:top w:val="nil"/>
              <w:left w:val="nil"/>
              <w:bottom w:val="single" w:sz="4" w:space="0" w:color="auto"/>
              <w:right w:val="nil"/>
            </w:tcBorders>
            <w:shd w:val="clear" w:color="auto" w:fill="auto"/>
          </w:tcPr>
          <w:p w14:paraId="7413B276" w14:textId="77777777" w:rsidR="00A23F7A" w:rsidRPr="00F811F4" w:rsidRDefault="00A23F7A" w:rsidP="00B5765E">
            <w:pPr>
              <w:pStyle w:val="Brdtext"/>
              <w:jc w:val="right"/>
            </w:pPr>
            <w:r w:rsidRPr="00F811F4">
              <w:t> </w:t>
            </w:r>
          </w:p>
        </w:tc>
        <w:tc>
          <w:tcPr>
            <w:tcW w:w="536" w:type="dxa"/>
            <w:tcBorders>
              <w:top w:val="nil"/>
              <w:left w:val="nil"/>
              <w:bottom w:val="single" w:sz="4" w:space="0" w:color="auto"/>
              <w:right w:val="nil"/>
            </w:tcBorders>
            <w:shd w:val="clear" w:color="auto" w:fill="auto"/>
          </w:tcPr>
          <w:p w14:paraId="32B23C4C" w14:textId="77777777" w:rsidR="00A23F7A" w:rsidRPr="00F811F4" w:rsidRDefault="00A23F7A" w:rsidP="00B5765E">
            <w:pPr>
              <w:pStyle w:val="Brdtext"/>
              <w:jc w:val="right"/>
            </w:pPr>
            <w:r w:rsidRPr="00F811F4">
              <w:t>M</w:t>
            </w:r>
          </w:p>
        </w:tc>
        <w:tc>
          <w:tcPr>
            <w:tcW w:w="544" w:type="dxa"/>
            <w:tcBorders>
              <w:top w:val="nil"/>
              <w:left w:val="nil"/>
              <w:bottom w:val="single" w:sz="4" w:space="0" w:color="auto"/>
              <w:right w:val="nil"/>
            </w:tcBorders>
            <w:shd w:val="clear" w:color="auto" w:fill="auto"/>
          </w:tcPr>
          <w:p w14:paraId="7AC00AF2" w14:textId="77777777" w:rsidR="00A23F7A" w:rsidRPr="00F811F4" w:rsidRDefault="00A23F7A" w:rsidP="00B5765E">
            <w:pPr>
              <w:pStyle w:val="Brdtext"/>
              <w:jc w:val="right"/>
            </w:pPr>
          </w:p>
        </w:tc>
        <w:tc>
          <w:tcPr>
            <w:tcW w:w="680" w:type="dxa"/>
            <w:tcBorders>
              <w:top w:val="nil"/>
              <w:left w:val="nil"/>
              <w:bottom w:val="single" w:sz="4" w:space="0" w:color="auto"/>
              <w:right w:val="nil"/>
            </w:tcBorders>
            <w:shd w:val="clear" w:color="auto" w:fill="auto"/>
          </w:tcPr>
          <w:p w14:paraId="3470CFDD" w14:textId="77777777" w:rsidR="00A23F7A" w:rsidRPr="00F811F4" w:rsidRDefault="00A23F7A" w:rsidP="00B5765E">
            <w:pPr>
              <w:pStyle w:val="Brdtext"/>
              <w:jc w:val="right"/>
            </w:pPr>
            <w:proofErr w:type="spellStart"/>
            <w:r w:rsidRPr="00F811F4">
              <w:t>Kv</w:t>
            </w:r>
            <w:proofErr w:type="spellEnd"/>
          </w:p>
        </w:tc>
        <w:tc>
          <w:tcPr>
            <w:tcW w:w="280" w:type="dxa"/>
            <w:tcBorders>
              <w:top w:val="nil"/>
              <w:left w:val="nil"/>
              <w:bottom w:val="single" w:sz="4" w:space="0" w:color="auto"/>
              <w:right w:val="nil"/>
            </w:tcBorders>
            <w:shd w:val="clear" w:color="auto" w:fill="auto"/>
          </w:tcPr>
          <w:p w14:paraId="66E32521" w14:textId="77777777" w:rsidR="00A23F7A" w:rsidRPr="00F811F4" w:rsidRDefault="00A23F7A" w:rsidP="00B5765E">
            <w:pPr>
              <w:pStyle w:val="Brdtext"/>
              <w:jc w:val="right"/>
            </w:pPr>
            <w:r w:rsidRPr="00F811F4">
              <w:t> </w:t>
            </w:r>
          </w:p>
        </w:tc>
        <w:tc>
          <w:tcPr>
            <w:tcW w:w="680" w:type="dxa"/>
            <w:tcBorders>
              <w:top w:val="nil"/>
              <w:left w:val="nil"/>
              <w:bottom w:val="single" w:sz="4" w:space="0" w:color="auto"/>
              <w:right w:val="nil"/>
            </w:tcBorders>
            <w:shd w:val="clear" w:color="auto" w:fill="auto"/>
          </w:tcPr>
          <w:p w14:paraId="331446A5" w14:textId="77777777" w:rsidR="00A23F7A" w:rsidRPr="00F811F4" w:rsidRDefault="00A23F7A" w:rsidP="00B5765E">
            <w:pPr>
              <w:pStyle w:val="Brdtext"/>
              <w:jc w:val="right"/>
            </w:pPr>
            <w:r w:rsidRPr="00F811F4">
              <w:t>M</w:t>
            </w:r>
          </w:p>
        </w:tc>
        <w:tc>
          <w:tcPr>
            <w:tcW w:w="400" w:type="dxa"/>
            <w:tcBorders>
              <w:top w:val="nil"/>
              <w:left w:val="nil"/>
              <w:bottom w:val="single" w:sz="4" w:space="0" w:color="auto"/>
              <w:right w:val="nil"/>
            </w:tcBorders>
            <w:shd w:val="clear" w:color="auto" w:fill="auto"/>
          </w:tcPr>
          <w:p w14:paraId="2BE6F1BF" w14:textId="77777777" w:rsidR="00A23F7A" w:rsidRPr="00F811F4" w:rsidRDefault="00A23F7A" w:rsidP="00B5765E">
            <w:pPr>
              <w:pStyle w:val="Brdtext"/>
            </w:pPr>
          </w:p>
        </w:tc>
        <w:tc>
          <w:tcPr>
            <w:tcW w:w="680" w:type="dxa"/>
            <w:tcBorders>
              <w:top w:val="nil"/>
              <w:left w:val="nil"/>
              <w:bottom w:val="single" w:sz="4" w:space="0" w:color="auto"/>
              <w:right w:val="nil"/>
            </w:tcBorders>
            <w:shd w:val="clear" w:color="auto" w:fill="auto"/>
          </w:tcPr>
          <w:p w14:paraId="55D50301" w14:textId="77777777" w:rsidR="00A23F7A" w:rsidRPr="00F811F4" w:rsidRDefault="00A23F7A" w:rsidP="00B5765E">
            <w:pPr>
              <w:pStyle w:val="Brdtext"/>
              <w:jc w:val="right"/>
            </w:pPr>
            <w:proofErr w:type="spellStart"/>
            <w:r>
              <w:t>Kv</w:t>
            </w:r>
            <w:proofErr w:type="spellEnd"/>
          </w:p>
        </w:tc>
        <w:tc>
          <w:tcPr>
            <w:tcW w:w="280" w:type="dxa"/>
            <w:tcBorders>
              <w:top w:val="nil"/>
              <w:left w:val="nil"/>
              <w:bottom w:val="single" w:sz="4" w:space="0" w:color="auto"/>
              <w:right w:val="nil"/>
            </w:tcBorders>
            <w:shd w:val="clear" w:color="auto" w:fill="auto"/>
          </w:tcPr>
          <w:p w14:paraId="67E1164D" w14:textId="77777777" w:rsidR="00A23F7A" w:rsidRPr="00F811F4" w:rsidRDefault="00A23F7A" w:rsidP="00B5765E">
            <w:pPr>
              <w:pStyle w:val="Brdtext"/>
              <w:jc w:val="right"/>
            </w:pPr>
          </w:p>
        </w:tc>
        <w:tc>
          <w:tcPr>
            <w:tcW w:w="680" w:type="dxa"/>
            <w:tcBorders>
              <w:top w:val="nil"/>
              <w:left w:val="nil"/>
              <w:bottom w:val="single" w:sz="4" w:space="0" w:color="auto"/>
              <w:right w:val="nil"/>
            </w:tcBorders>
            <w:shd w:val="clear" w:color="auto" w:fill="auto"/>
          </w:tcPr>
          <w:p w14:paraId="4121791D" w14:textId="77777777" w:rsidR="00A23F7A" w:rsidRPr="00F811F4" w:rsidRDefault="00A23F7A" w:rsidP="00B5765E">
            <w:pPr>
              <w:pStyle w:val="Brdtext"/>
              <w:jc w:val="right"/>
            </w:pPr>
            <w:r>
              <w:t>M</w:t>
            </w:r>
          </w:p>
        </w:tc>
      </w:tr>
      <w:tr w:rsidR="00A23F7A" w:rsidRPr="00F811F4" w14:paraId="3D4BBC7D" w14:textId="77777777" w:rsidTr="00A32DA6">
        <w:trPr>
          <w:trHeight w:val="255"/>
        </w:trPr>
        <w:tc>
          <w:tcPr>
            <w:tcW w:w="2175" w:type="dxa"/>
            <w:tcBorders>
              <w:top w:val="nil"/>
              <w:left w:val="nil"/>
              <w:bottom w:val="nil"/>
              <w:right w:val="nil"/>
            </w:tcBorders>
            <w:shd w:val="clear" w:color="auto" w:fill="auto"/>
          </w:tcPr>
          <w:p w14:paraId="1FFB8D2F" w14:textId="77777777" w:rsidR="00A23F7A" w:rsidRPr="00F811F4" w:rsidRDefault="00A23F7A" w:rsidP="00B5765E">
            <w:pPr>
              <w:pStyle w:val="Brdtext"/>
            </w:pPr>
            <w:r>
              <w:t>Ordförande</w:t>
            </w:r>
            <w:r w:rsidRPr="00F811F4">
              <w:t xml:space="preserve"> m.m.</w:t>
            </w:r>
          </w:p>
        </w:tc>
        <w:tc>
          <w:tcPr>
            <w:tcW w:w="885" w:type="dxa"/>
            <w:tcBorders>
              <w:top w:val="nil"/>
              <w:left w:val="nil"/>
              <w:bottom w:val="nil"/>
              <w:right w:val="nil"/>
            </w:tcBorders>
            <w:shd w:val="clear" w:color="auto" w:fill="auto"/>
          </w:tcPr>
          <w:p w14:paraId="106413BA" w14:textId="77777777" w:rsidR="00A23F7A" w:rsidRPr="005D19F2" w:rsidRDefault="00A23F7A" w:rsidP="00B5765E">
            <w:pPr>
              <w:jc w:val="right"/>
            </w:pPr>
            <w:r w:rsidRPr="005D19F2">
              <w:t>96</w:t>
            </w:r>
          </w:p>
        </w:tc>
        <w:tc>
          <w:tcPr>
            <w:tcW w:w="280" w:type="dxa"/>
            <w:tcBorders>
              <w:top w:val="single" w:sz="4" w:space="0" w:color="auto"/>
              <w:left w:val="nil"/>
              <w:bottom w:val="nil"/>
              <w:right w:val="nil"/>
            </w:tcBorders>
            <w:shd w:val="clear" w:color="auto" w:fill="auto"/>
          </w:tcPr>
          <w:p w14:paraId="6A557D44" w14:textId="77777777" w:rsidR="00A23F7A" w:rsidRPr="005D19F2" w:rsidRDefault="00A23F7A" w:rsidP="00B5765E">
            <w:pPr>
              <w:pStyle w:val="Brdtext"/>
              <w:jc w:val="right"/>
            </w:pPr>
          </w:p>
        </w:tc>
        <w:tc>
          <w:tcPr>
            <w:tcW w:w="536" w:type="dxa"/>
            <w:tcBorders>
              <w:top w:val="single" w:sz="4" w:space="0" w:color="auto"/>
              <w:left w:val="nil"/>
              <w:bottom w:val="nil"/>
              <w:right w:val="nil"/>
            </w:tcBorders>
            <w:shd w:val="clear" w:color="auto" w:fill="auto"/>
          </w:tcPr>
          <w:p w14:paraId="6CB38A78" w14:textId="01BD6EFA" w:rsidR="00A23F7A" w:rsidRPr="005D19F2" w:rsidRDefault="00A23F7A" w:rsidP="00B5765E">
            <w:pPr>
              <w:jc w:val="right"/>
            </w:pPr>
            <w:r w:rsidRPr="005D19F2">
              <w:t>8</w:t>
            </w:r>
            <w:r w:rsidR="0030585F">
              <w:t>8</w:t>
            </w:r>
          </w:p>
        </w:tc>
        <w:tc>
          <w:tcPr>
            <w:tcW w:w="544" w:type="dxa"/>
            <w:tcBorders>
              <w:top w:val="single" w:sz="4" w:space="0" w:color="auto"/>
              <w:left w:val="nil"/>
              <w:bottom w:val="nil"/>
              <w:right w:val="nil"/>
            </w:tcBorders>
            <w:shd w:val="clear" w:color="auto" w:fill="auto"/>
            <w:vAlign w:val="bottom"/>
          </w:tcPr>
          <w:p w14:paraId="3ED40598" w14:textId="77777777" w:rsidR="00A23F7A" w:rsidRPr="005D19F2" w:rsidRDefault="00A23F7A" w:rsidP="00B5765E">
            <w:pPr>
              <w:pStyle w:val="Brdtext"/>
              <w:jc w:val="right"/>
            </w:pPr>
          </w:p>
        </w:tc>
        <w:tc>
          <w:tcPr>
            <w:tcW w:w="680" w:type="dxa"/>
            <w:tcBorders>
              <w:top w:val="single" w:sz="4" w:space="0" w:color="auto"/>
              <w:left w:val="nil"/>
              <w:bottom w:val="nil"/>
              <w:right w:val="nil"/>
            </w:tcBorders>
            <w:shd w:val="clear" w:color="auto" w:fill="auto"/>
          </w:tcPr>
          <w:p w14:paraId="66E7768D" w14:textId="77777777" w:rsidR="00A23F7A" w:rsidRPr="005D19F2" w:rsidRDefault="00A23F7A" w:rsidP="00B5765E">
            <w:pPr>
              <w:jc w:val="right"/>
            </w:pPr>
            <w:r w:rsidRPr="005D19F2">
              <w:t>52</w:t>
            </w:r>
          </w:p>
        </w:tc>
        <w:tc>
          <w:tcPr>
            <w:tcW w:w="280" w:type="dxa"/>
            <w:tcBorders>
              <w:top w:val="single" w:sz="4" w:space="0" w:color="auto"/>
              <w:left w:val="nil"/>
              <w:bottom w:val="nil"/>
              <w:right w:val="nil"/>
            </w:tcBorders>
            <w:shd w:val="clear" w:color="auto" w:fill="auto"/>
          </w:tcPr>
          <w:p w14:paraId="58BBF35C" w14:textId="77777777" w:rsidR="00A23F7A" w:rsidRPr="005D19F2" w:rsidRDefault="00A23F7A" w:rsidP="00B5765E">
            <w:pPr>
              <w:pStyle w:val="Brdtext"/>
              <w:jc w:val="right"/>
            </w:pPr>
          </w:p>
        </w:tc>
        <w:tc>
          <w:tcPr>
            <w:tcW w:w="680" w:type="dxa"/>
            <w:tcBorders>
              <w:top w:val="single" w:sz="4" w:space="0" w:color="auto"/>
              <w:left w:val="nil"/>
              <w:bottom w:val="nil"/>
              <w:right w:val="nil"/>
            </w:tcBorders>
            <w:shd w:val="clear" w:color="auto" w:fill="auto"/>
          </w:tcPr>
          <w:p w14:paraId="3D73FF17" w14:textId="77777777" w:rsidR="00A23F7A" w:rsidRPr="005D19F2" w:rsidRDefault="00A23F7A" w:rsidP="00B5765E">
            <w:pPr>
              <w:jc w:val="right"/>
            </w:pPr>
            <w:r w:rsidRPr="005D19F2">
              <w:t>48</w:t>
            </w:r>
          </w:p>
        </w:tc>
        <w:tc>
          <w:tcPr>
            <w:tcW w:w="400" w:type="dxa"/>
            <w:tcBorders>
              <w:top w:val="single" w:sz="4" w:space="0" w:color="auto"/>
              <w:left w:val="nil"/>
              <w:bottom w:val="nil"/>
              <w:right w:val="nil"/>
            </w:tcBorders>
            <w:shd w:val="clear" w:color="auto" w:fill="auto"/>
          </w:tcPr>
          <w:p w14:paraId="260DFA10" w14:textId="77777777" w:rsidR="00A23F7A" w:rsidRPr="00F811F4" w:rsidRDefault="00A23F7A" w:rsidP="00B5765E">
            <w:pPr>
              <w:pStyle w:val="Brdtext"/>
            </w:pPr>
          </w:p>
        </w:tc>
        <w:tc>
          <w:tcPr>
            <w:tcW w:w="680" w:type="dxa"/>
            <w:tcBorders>
              <w:top w:val="nil"/>
              <w:left w:val="nil"/>
              <w:bottom w:val="nil"/>
              <w:right w:val="nil"/>
            </w:tcBorders>
            <w:shd w:val="clear" w:color="auto" w:fill="auto"/>
          </w:tcPr>
          <w:p w14:paraId="013EF016" w14:textId="77777777" w:rsidR="00A23F7A" w:rsidRPr="00EA020C" w:rsidRDefault="00A23F7A" w:rsidP="00B5765E">
            <w:pPr>
              <w:jc w:val="right"/>
            </w:pPr>
            <w:r>
              <w:t>48</w:t>
            </w:r>
          </w:p>
        </w:tc>
        <w:tc>
          <w:tcPr>
            <w:tcW w:w="280" w:type="dxa"/>
            <w:tcBorders>
              <w:top w:val="nil"/>
              <w:left w:val="nil"/>
              <w:bottom w:val="nil"/>
              <w:right w:val="nil"/>
            </w:tcBorders>
            <w:shd w:val="clear" w:color="auto" w:fill="auto"/>
          </w:tcPr>
          <w:p w14:paraId="668D3F47" w14:textId="77777777" w:rsidR="00A23F7A" w:rsidRPr="00AE1447" w:rsidRDefault="00A23F7A" w:rsidP="00B5765E">
            <w:pPr>
              <w:pStyle w:val="Brdtext"/>
              <w:jc w:val="right"/>
              <w:rPr>
                <w:sz w:val="18"/>
                <w:szCs w:val="18"/>
              </w:rPr>
            </w:pPr>
          </w:p>
        </w:tc>
        <w:tc>
          <w:tcPr>
            <w:tcW w:w="680" w:type="dxa"/>
            <w:tcBorders>
              <w:top w:val="nil"/>
              <w:left w:val="nil"/>
              <w:bottom w:val="nil"/>
              <w:right w:val="nil"/>
            </w:tcBorders>
            <w:shd w:val="clear" w:color="auto" w:fill="auto"/>
          </w:tcPr>
          <w:p w14:paraId="53C164FA" w14:textId="77777777" w:rsidR="00A23F7A" w:rsidRPr="002C3238" w:rsidRDefault="00A23F7A" w:rsidP="00B5765E">
            <w:pPr>
              <w:jc w:val="right"/>
            </w:pPr>
            <w:r>
              <w:t>52</w:t>
            </w:r>
          </w:p>
        </w:tc>
      </w:tr>
      <w:tr w:rsidR="00A23F7A" w:rsidRPr="00F811F4" w14:paraId="11E284FE" w14:textId="77777777" w:rsidTr="00A32DA6">
        <w:trPr>
          <w:trHeight w:val="255"/>
        </w:trPr>
        <w:tc>
          <w:tcPr>
            <w:tcW w:w="2175" w:type="dxa"/>
            <w:tcBorders>
              <w:top w:val="nil"/>
              <w:left w:val="nil"/>
              <w:bottom w:val="nil"/>
              <w:right w:val="nil"/>
            </w:tcBorders>
            <w:shd w:val="clear" w:color="auto" w:fill="auto"/>
          </w:tcPr>
          <w:p w14:paraId="1D8ACFF1" w14:textId="77777777" w:rsidR="00A23F7A" w:rsidRPr="00F811F4" w:rsidRDefault="00A23F7A" w:rsidP="00B5765E">
            <w:pPr>
              <w:pStyle w:val="Brdtext"/>
            </w:pPr>
            <w:r w:rsidRPr="00F811F4">
              <w:t>Ledamöter</w:t>
            </w:r>
          </w:p>
        </w:tc>
        <w:tc>
          <w:tcPr>
            <w:tcW w:w="885" w:type="dxa"/>
            <w:tcBorders>
              <w:top w:val="nil"/>
              <w:left w:val="nil"/>
              <w:bottom w:val="nil"/>
              <w:right w:val="nil"/>
            </w:tcBorders>
            <w:shd w:val="clear" w:color="auto" w:fill="auto"/>
          </w:tcPr>
          <w:p w14:paraId="715823CB" w14:textId="77777777" w:rsidR="00A23F7A" w:rsidRPr="005D19F2" w:rsidRDefault="00A23F7A" w:rsidP="00B5765E">
            <w:pPr>
              <w:jc w:val="right"/>
            </w:pPr>
            <w:r w:rsidRPr="005D19F2">
              <w:t>239</w:t>
            </w:r>
          </w:p>
        </w:tc>
        <w:tc>
          <w:tcPr>
            <w:tcW w:w="280" w:type="dxa"/>
            <w:tcBorders>
              <w:top w:val="nil"/>
              <w:left w:val="nil"/>
              <w:bottom w:val="nil"/>
              <w:right w:val="nil"/>
            </w:tcBorders>
            <w:shd w:val="clear" w:color="auto" w:fill="auto"/>
          </w:tcPr>
          <w:p w14:paraId="5D621B61" w14:textId="77777777" w:rsidR="00A23F7A" w:rsidRPr="005D19F2" w:rsidRDefault="00A23F7A" w:rsidP="00B5765E">
            <w:pPr>
              <w:pStyle w:val="Brdtext"/>
              <w:jc w:val="right"/>
            </w:pPr>
          </w:p>
        </w:tc>
        <w:tc>
          <w:tcPr>
            <w:tcW w:w="536" w:type="dxa"/>
            <w:tcBorders>
              <w:top w:val="nil"/>
              <w:left w:val="nil"/>
              <w:bottom w:val="nil"/>
              <w:right w:val="nil"/>
            </w:tcBorders>
            <w:shd w:val="clear" w:color="auto" w:fill="auto"/>
          </w:tcPr>
          <w:p w14:paraId="17C1432A" w14:textId="77777777" w:rsidR="00A23F7A" w:rsidRPr="005D19F2" w:rsidRDefault="00A23F7A" w:rsidP="00B5765E">
            <w:pPr>
              <w:jc w:val="right"/>
            </w:pPr>
            <w:r w:rsidRPr="005D19F2">
              <w:t>239</w:t>
            </w:r>
          </w:p>
        </w:tc>
        <w:tc>
          <w:tcPr>
            <w:tcW w:w="544" w:type="dxa"/>
            <w:tcBorders>
              <w:top w:val="nil"/>
              <w:left w:val="nil"/>
              <w:bottom w:val="nil"/>
              <w:right w:val="nil"/>
            </w:tcBorders>
            <w:shd w:val="clear" w:color="auto" w:fill="auto"/>
            <w:vAlign w:val="bottom"/>
          </w:tcPr>
          <w:p w14:paraId="6C3A5D73" w14:textId="77777777" w:rsidR="00A23F7A" w:rsidRPr="005D19F2" w:rsidRDefault="00A23F7A" w:rsidP="00B5765E">
            <w:pPr>
              <w:pStyle w:val="Brdtext"/>
              <w:jc w:val="right"/>
            </w:pPr>
          </w:p>
        </w:tc>
        <w:tc>
          <w:tcPr>
            <w:tcW w:w="680" w:type="dxa"/>
            <w:tcBorders>
              <w:top w:val="nil"/>
              <w:left w:val="nil"/>
              <w:bottom w:val="nil"/>
              <w:right w:val="nil"/>
            </w:tcBorders>
            <w:shd w:val="clear" w:color="auto" w:fill="auto"/>
          </w:tcPr>
          <w:p w14:paraId="161FF1A7" w14:textId="77777777" w:rsidR="00A23F7A" w:rsidRPr="005D19F2" w:rsidRDefault="00A23F7A" w:rsidP="00B5765E">
            <w:pPr>
              <w:jc w:val="right"/>
            </w:pPr>
            <w:r w:rsidRPr="005D19F2">
              <w:t>50</w:t>
            </w:r>
          </w:p>
        </w:tc>
        <w:tc>
          <w:tcPr>
            <w:tcW w:w="280" w:type="dxa"/>
            <w:tcBorders>
              <w:top w:val="nil"/>
              <w:left w:val="nil"/>
              <w:bottom w:val="nil"/>
              <w:right w:val="nil"/>
            </w:tcBorders>
            <w:shd w:val="clear" w:color="auto" w:fill="auto"/>
          </w:tcPr>
          <w:p w14:paraId="6286444B" w14:textId="77777777" w:rsidR="00A23F7A" w:rsidRPr="005D19F2" w:rsidRDefault="00A23F7A" w:rsidP="00B5765E">
            <w:pPr>
              <w:pStyle w:val="Brdtext"/>
              <w:jc w:val="right"/>
            </w:pPr>
          </w:p>
        </w:tc>
        <w:tc>
          <w:tcPr>
            <w:tcW w:w="680" w:type="dxa"/>
            <w:tcBorders>
              <w:top w:val="nil"/>
              <w:left w:val="nil"/>
              <w:bottom w:val="nil"/>
              <w:right w:val="nil"/>
            </w:tcBorders>
            <w:shd w:val="clear" w:color="auto" w:fill="auto"/>
          </w:tcPr>
          <w:p w14:paraId="53F6ED07" w14:textId="77777777" w:rsidR="00A23F7A" w:rsidRPr="005D19F2" w:rsidRDefault="00A23F7A" w:rsidP="00B5765E">
            <w:pPr>
              <w:jc w:val="right"/>
            </w:pPr>
            <w:r w:rsidRPr="005D19F2">
              <w:t>50</w:t>
            </w:r>
          </w:p>
        </w:tc>
        <w:tc>
          <w:tcPr>
            <w:tcW w:w="400" w:type="dxa"/>
            <w:tcBorders>
              <w:top w:val="nil"/>
              <w:left w:val="nil"/>
              <w:bottom w:val="nil"/>
              <w:right w:val="nil"/>
            </w:tcBorders>
            <w:shd w:val="clear" w:color="auto" w:fill="auto"/>
          </w:tcPr>
          <w:p w14:paraId="42F00214" w14:textId="77777777" w:rsidR="00A23F7A" w:rsidRPr="00F811F4" w:rsidRDefault="00A23F7A" w:rsidP="00B5765E">
            <w:pPr>
              <w:pStyle w:val="Brdtext"/>
            </w:pPr>
          </w:p>
        </w:tc>
        <w:tc>
          <w:tcPr>
            <w:tcW w:w="680" w:type="dxa"/>
            <w:tcBorders>
              <w:top w:val="nil"/>
              <w:left w:val="nil"/>
              <w:bottom w:val="nil"/>
              <w:right w:val="nil"/>
            </w:tcBorders>
            <w:shd w:val="clear" w:color="auto" w:fill="auto"/>
          </w:tcPr>
          <w:p w14:paraId="0C8C9F9F" w14:textId="77777777" w:rsidR="00A23F7A" w:rsidRPr="00EA020C" w:rsidRDefault="00A23F7A" w:rsidP="00B5765E">
            <w:pPr>
              <w:jc w:val="right"/>
            </w:pPr>
            <w:r>
              <w:t>47</w:t>
            </w:r>
          </w:p>
        </w:tc>
        <w:tc>
          <w:tcPr>
            <w:tcW w:w="280" w:type="dxa"/>
            <w:tcBorders>
              <w:top w:val="nil"/>
              <w:left w:val="nil"/>
              <w:bottom w:val="nil"/>
              <w:right w:val="nil"/>
            </w:tcBorders>
            <w:shd w:val="clear" w:color="auto" w:fill="auto"/>
          </w:tcPr>
          <w:p w14:paraId="09D44EE3" w14:textId="77777777" w:rsidR="00A23F7A" w:rsidRPr="00AE1447" w:rsidRDefault="00A23F7A" w:rsidP="00B5765E">
            <w:pPr>
              <w:pStyle w:val="Brdtext"/>
              <w:jc w:val="right"/>
              <w:rPr>
                <w:sz w:val="18"/>
                <w:szCs w:val="18"/>
              </w:rPr>
            </w:pPr>
          </w:p>
        </w:tc>
        <w:tc>
          <w:tcPr>
            <w:tcW w:w="680" w:type="dxa"/>
            <w:tcBorders>
              <w:top w:val="nil"/>
              <w:left w:val="nil"/>
              <w:bottom w:val="nil"/>
              <w:right w:val="nil"/>
            </w:tcBorders>
            <w:shd w:val="clear" w:color="auto" w:fill="auto"/>
          </w:tcPr>
          <w:p w14:paraId="30E30FD1" w14:textId="77777777" w:rsidR="00A23F7A" w:rsidRPr="002C3238" w:rsidRDefault="00A23F7A" w:rsidP="00B5765E">
            <w:pPr>
              <w:jc w:val="right"/>
            </w:pPr>
            <w:r>
              <w:t>53</w:t>
            </w:r>
          </w:p>
        </w:tc>
      </w:tr>
      <w:tr w:rsidR="00A23F7A" w:rsidRPr="00F811F4" w14:paraId="768FF9F5" w14:textId="77777777" w:rsidTr="00A32DA6">
        <w:trPr>
          <w:trHeight w:val="255"/>
        </w:trPr>
        <w:tc>
          <w:tcPr>
            <w:tcW w:w="2175" w:type="dxa"/>
            <w:tcBorders>
              <w:top w:val="nil"/>
              <w:left w:val="nil"/>
              <w:bottom w:val="nil"/>
              <w:right w:val="nil"/>
            </w:tcBorders>
            <w:shd w:val="clear" w:color="auto" w:fill="auto"/>
          </w:tcPr>
          <w:p w14:paraId="3A14C35D" w14:textId="77777777" w:rsidR="00A23F7A" w:rsidRPr="00F811F4" w:rsidRDefault="00A23F7A" w:rsidP="00B5765E">
            <w:pPr>
              <w:pStyle w:val="Brdtext"/>
            </w:pPr>
            <w:r w:rsidRPr="00F811F4">
              <w:t>Sakkunniga m.m.</w:t>
            </w:r>
          </w:p>
        </w:tc>
        <w:tc>
          <w:tcPr>
            <w:tcW w:w="885" w:type="dxa"/>
            <w:tcBorders>
              <w:top w:val="nil"/>
              <w:left w:val="nil"/>
              <w:bottom w:val="nil"/>
              <w:right w:val="nil"/>
            </w:tcBorders>
            <w:shd w:val="clear" w:color="auto" w:fill="auto"/>
          </w:tcPr>
          <w:p w14:paraId="49979E60" w14:textId="77777777" w:rsidR="00A23F7A" w:rsidRPr="005D19F2" w:rsidRDefault="00A23F7A" w:rsidP="00B5765E">
            <w:pPr>
              <w:jc w:val="right"/>
            </w:pPr>
            <w:r w:rsidRPr="005D19F2">
              <w:t>932</w:t>
            </w:r>
          </w:p>
        </w:tc>
        <w:tc>
          <w:tcPr>
            <w:tcW w:w="280" w:type="dxa"/>
            <w:tcBorders>
              <w:top w:val="nil"/>
              <w:left w:val="nil"/>
              <w:bottom w:val="nil"/>
              <w:right w:val="nil"/>
            </w:tcBorders>
            <w:shd w:val="clear" w:color="auto" w:fill="auto"/>
          </w:tcPr>
          <w:p w14:paraId="58A3AFAD" w14:textId="77777777" w:rsidR="00A23F7A" w:rsidRPr="005D19F2" w:rsidRDefault="00A23F7A" w:rsidP="00B5765E">
            <w:pPr>
              <w:pStyle w:val="Brdtext"/>
              <w:jc w:val="right"/>
            </w:pPr>
          </w:p>
        </w:tc>
        <w:tc>
          <w:tcPr>
            <w:tcW w:w="536" w:type="dxa"/>
            <w:tcBorders>
              <w:top w:val="nil"/>
              <w:left w:val="nil"/>
              <w:bottom w:val="nil"/>
              <w:right w:val="nil"/>
            </w:tcBorders>
            <w:shd w:val="clear" w:color="auto" w:fill="auto"/>
          </w:tcPr>
          <w:p w14:paraId="1A9761C8" w14:textId="77777777" w:rsidR="00A23F7A" w:rsidRPr="005D19F2" w:rsidRDefault="00A23F7A" w:rsidP="00B5765E">
            <w:pPr>
              <w:jc w:val="right"/>
            </w:pPr>
            <w:r w:rsidRPr="005D19F2">
              <w:t>811</w:t>
            </w:r>
          </w:p>
        </w:tc>
        <w:tc>
          <w:tcPr>
            <w:tcW w:w="544" w:type="dxa"/>
            <w:tcBorders>
              <w:top w:val="nil"/>
              <w:left w:val="nil"/>
              <w:bottom w:val="nil"/>
              <w:right w:val="nil"/>
            </w:tcBorders>
            <w:shd w:val="clear" w:color="auto" w:fill="auto"/>
            <w:vAlign w:val="bottom"/>
          </w:tcPr>
          <w:p w14:paraId="3C8EF8A5" w14:textId="77777777" w:rsidR="00A23F7A" w:rsidRPr="005D19F2" w:rsidRDefault="00A23F7A" w:rsidP="00B5765E">
            <w:pPr>
              <w:pStyle w:val="Brdtext"/>
              <w:jc w:val="right"/>
            </w:pPr>
          </w:p>
        </w:tc>
        <w:tc>
          <w:tcPr>
            <w:tcW w:w="680" w:type="dxa"/>
            <w:tcBorders>
              <w:top w:val="nil"/>
              <w:left w:val="nil"/>
              <w:bottom w:val="nil"/>
              <w:right w:val="nil"/>
            </w:tcBorders>
            <w:shd w:val="clear" w:color="auto" w:fill="auto"/>
          </w:tcPr>
          <w:p w14:paraId="53E59441" w14:textId="77777777" w:rsidR="00A23F7A" w:rsidRPr="005D19F2" w:rsidRDefault="00A23F7A" w:rsidP="00B5765E">
            <w:pPr>
              <w:jc w:val="right"/>
            </w:pPr>
            <w:r w:rsidRPr="005D19F2">
              <w:t>53</w:t>
            </w:r>
          </w:p>
        </w:tc>
        <w:tc>
          <w:tcPr>
            <w:tcW w:w="280" w:type="dxa"/>
            <w:tcBorders>
              <w:top w:val="nil"/>
              <w:left w:val="nil"/>
              <w:bottom w:val="nil"/>
              <w:right w:val="nil"/>
            </w:tcBorders>
            <w:shd w:val="clear" w:color="auto" w:fill="auto"/>
          </w:tcPr>
          <w:p w14:paraId="297551F0" w14:textId="77777777" w:rsidR="00A23F7A" w:rsidRPr="005D19F2" w:rsidRDefault="00A23F7A" w:rsidP="00B5765E">
            <w:pPr>
              <w:pStyle w:val="Brdtext"/>
              <w:jc w:val="right"/>
            </w:pPr>
          </w:p>
        </w:tc>
        <w:tc>
          <w:tcPr>
            <w:tcW w:w="680" w:type="dxa"/>
            <w:tcBorders>
              <w:top w:val="nil"/>
              <w:left w:val="nil"/>
              <w:bottom w:val="nil"/>
              <w:right w:val="nil"/>
            </w:tcBorders>
            <w:shd w:val="clear" w:color="auto" w:fill="auto"/>
          </w:tcPr>
          <w:p w14:paraId="14D5333D" w14:textId="77777777" w:rsidR="00A23F7A" w:rsidRPr="005D19F2" w:rsidRDefault="00A23F7A" w:rsidP="00B5765E">
            <w:pPr>
              <w:jc w:val="right"/>
            </w:pPr>
            <w:r w:rsidRPr="005D19F2">
              <w:t>47</w:t>
            </w:r>
          </w:p>
        </w:tc>
        <w:tc>
          <w:tcPr>
            <w:tcW w:w="400" w:type="dxa"/>
            <w:tcBorders>
              <w:top w:val="nil"/>
              <w:left w:val="nil"/>
              <w:bottom w:val="nil"/>
              <w:right w:val="nil"/>
            </w:tcBorders>
            <w:shd w:val="clear" w:color="auto" w:fill="auto"/>
          </w:tcPr>
          <w:p w14:paraId="521B76D6" w14:textId="77777777" w:rsidR="00A23F7A" w:rsidRPr="00F811F4" w:rsidRDefault="00A23F7A" w:rsidP="00B5765E">
            <w:pPr>
              <w:pStyle w:val="Brdtext"/>
            </w:pPr>
          </w:p>
        </w:tc>
        <w:tc>
          <w:tcPr>
            <w:tcW w:w="680" w:type="dxa"/>
            <w:tcBorders>
              <w:top w:val="nil"/>
              <w:left w:val="nil"/>
              <w:bottom w:val="nil"/>
              <w:right w:val="nil"/>
            </w:tcBorders>
            <w:shd w:val="clear" w:color="auto" w:fill="auto"/>
          </w:tcPr>
          <w:p w14:paraId="02AADB1E" w14:textId="77777777" w:rsidR="00A23F7A" w:rsidRPr="00EA020C" w:rsidRDefault="00A23F7A" w:rsidP="00B5765E">
            <w:pPr>
              <w:jc w:val="right"/>
            </w:pPr>
            <w:r>
              <w:t>55</w:t>
            </w:r>
          </w:p>
        </w:tc>
        <w:tc>
          <w:tcPr>
            <w:tcW w:w="280" w:type="dxa"/>
            <w:tcBorders>
              <w:top w:val="nil"/>
              <w:left w:val="nil"/>
              <w:bottom w:val="nil"/>
              <w:right w:val="nil"/>
            </w:tcBorders>
            <w:shd w:val="clear" w:color="auto" w:fill="auto"/>
          </w:tcPr>
          <w:p w14:paraId="6FA4CC89" w14:textId="77777777" w:rsidR="00A23F7A" w:rsidRPr="00AE1447" w:rsidRDefault="00A23F7A" w:rsidP="00B5765E">
            <w:pPr>
              <w:pStyle w:val="Brdtext"/>
              <w:jc w:val="right"/>
              <w:rPr>
                <w:sz w:val="18"/>
                <w:szCs w:val="18"/>
              </w:rPr>
            </w:pPr>
          </w:p>
        </w:tc>
        <w:tc>
          <w:tcPr>
            <w:tcW w:w="680" w:type="dxa"/>
            <w:tcBorders>
              <w:top w:val="nil"/>
              <w:left w:val="nil"/>
              <w:bottom w:val="nil"/>
              <w:right w:val="nil"/>
            </w:tcBorders>
            <w:shd w:val="clear" w:color="auto" w:fill="auto"/>
          </w:tcPr>
          <w:p w14:paraId="20479E48" w14:textId="77777777" w:rsidR="00A23F7A" w:rsidRPr="002C3238" w:rsidRDefault="00A23F7A" w:rsidP="00B5765E">
            <w:pPr>
              <w:jc w:val="right"/>
            </w:pPr>
            <w:r>
              <w:t>45</w:t>
            </w:r>
          </w:p>
        </w:tc>
      </w:tr>
      <w:tr w:rsidR="00A23F7A" w:rsidRPr="00F811F4" w14:paraId="7A325401" w14:textId="77777777" w:rsidTr="00A32DA6">
        <w:trPr>
          <w:trHeight w:val="255"/>
        </w:trPr>
        <w:tc>
          <w:tcPr>
            <w:tcW w:w="2175" w:type="dxa"/>
            <w:tcBorders>
              <w:top w:val="nil"/>
              <w:left w:val="nil"/>
              <w:bottom w:val="nil"/>
              <w:right w:val="nil"/>
            </w:tcBorders>
            <w:shd w:val="clear" w:color="auto" w:fill="auto"/>
          </w:tcPr>
          <w:p w14:paraId="0C7528FD" w14:textId="77777777" w:rsidR="00A23F7A" w:rsidRPr="00F811F4" w:rsidRDefault="00A23F7A" w:rsidP="00B5765E">
            <w:pPr>
              <w:pStyle w:val="Brdtext"/>
            </w:pPr>
            <w:r w:rsidRPr="00F811F4">
              <w:t>Sekreterare och övriga</w:t>
            </w:r>
          </w:p>
        </w:tc>
        <w:tc>
          <w:tcPr>
            <w:tcW w:w="885" w:type="dxa"/>
            <w:tcBorders>
              <w:top w:val="nil"/>
              <w:left w:val="nil"/>
              <w:bottom w:val="nil"/>
              <w:right w:val="nil"/>
            </w:tcBorders>
            <w:shd w:val="clear" w:color="auto" w:fill="auto"/>
          </w:tcPr>
          <w:p w14:paraId="05B2247E" w14:textId="77777777" w:rsidR="00A23F7A" w:rsidRPr="005D19F2" w:rsidRDefault="00A23F7A" w:rsidP="00B5765E">
            <w:pPr>
              <w:jc w:val="right"/>
            </w:pPr>
            <w:r w:rsidRPr="005D19F2">
              <w:t>348</w:t>
            </w:r>
          </w:p>
        </w:tc>
        <w:tc>
          <w:tcPr>
            <w:tcW w:w="280" w:type="dxa"/>
            <w:tcBorders>
              <w:top w:val="nil"/>
              <w:left w:val="nil"/>
              <w:bottom w:val="nil"/>
              <w:right w:val="nil"/>
            </w:tcBorders>
            <w:shd w:val="clear" w:color="auto" w:fill="auto"/>
          </w:tcPr>
          <w:p w14:paraId="1E2E9A31" w14:textId="77777777" w:rsidR="00A23F7A" w:rsidRPr="005D19F2" w:rsidRDefault="00A23F7A" w:rsidP="00B5765E">
            <w:pPr>
              <w:pStyle w:val="Brdtext"/>
              <w:jc w:val="right"/>
            </w:pPr>
          </w:p>
        </w:tc>
        <w:tc>
          <w:tcPr>
            <w:tcW w:w="536" w:type="dxa"/>
            <w:tcBorders>
              <w:top w:val="nil"/>
              <w:left w:val="nil"/>
              <w:bottom w:val="nil"/>
              <w:right w:val="nil"/>
            </w:tcBorders>
            <w:shd w:val="clear" w:color="auto" w:fill="auto"/>
          </w:tcPr>
          <w:p w14:paraId="7CDE07EA" w14:textId="77777777" w:rsidR="00A23F7A" w:rsidRPr="005D19F2" w:rsidRDefault="00A23F7A" w:rsidP="00B5765E">
            <w:pPr>
              <w:jc w:val="right"/>
            </w:pPr>
            <w:r w:rsidRPr="005D19F2">
              <w:t>232</w:t>
            </w:r>
          </w:p>
        </w:tc>
        <w:tc>
          <w:tcPr>
            <w:tcW w:w="544" w:type="dxa"/>
            <w:tcBorders>
              <w:top w:val="nil"/>
              <w:left w:val="nil"/>
              <w:bottom w:val="nil"/>
              <w:right w:val="nil"/>
            </w:tcBorders>
            <w:shd w:val="clear" w:color="auto" w:fill="auto"/>
            <w:vAlign w:val="bottom"/>
          </w:tcPr>
          <w:p w14:paraId="6CE28C19" w14:textId="77777777" w:rsidR="00A23F7A" w:rsidRPr="005D19F2" w:rsidRDefault="00A23F7A" w:rsidP="00B5765E">
            <w:pPr>
              <w:pStyle w:val="Brdtext"/>
              <w:jc w:val="right"/>
            </w:pPr>
          </w:p>
        </w:tc>
        <w:tc>
          <w:tcPr>
            <w:tcW w:w="680" w:type="dxa"/>
            <w:tcBorders>
              <w:top w:val="nil"/>
              <w:left w:val="nil"/>
              <w:bottom w:val="nil"/>
              <w:right w:val="nil"/>
            </w:tcBorders>
            <w:shd w:val="clear" w:color="auto" w:fill="auto"/>
          </w:tcPr>
          <w:p w14:paraId="4A259118" w14:textId="77777777" w:rsidR="00A23F7A" w:rsidRPr="005D19F2" w:rsidRDefault="00A23F7A" w:rsidP="00B5765E">
            <w:pPr>
              <w:jc w:val="right"/>
            </w:pPr>
            <w:r w:rsidRPr="005D19F2">
              <w:t>60</w:t>
            </w:r>
          </w:p>
        </w:tc>
        <w:tc>
          <w:tcPr>
            <w:tcW w:w="280" w:type="dxa"/>
            <w:tcBorders>
              <w:top w:val="nil"/>
              <w:left w:val="nil"/>
              <w:bottom w:val="nil"/>
              <w:right w:val="nil"/>
            </w:tcBorders>
            <w:shd w:val="clear" w:color="auto" w:fill="auto"/>
          </w:tcPr>
          <w:p w14:paraId="1E3C22DB" w14:textId="77777777" w:rsidR="00A23F7A" w:rsidRPr="005D19F2" w:rsidRDefault="00A23F7A" w:rsidP="00B5765E">
            <w:pPr>
              <w:pStyle w:val="Brdtext"/>
              <w:jc w:val="right"/>
            </w:pPr>
          </w:p>
        </w:tc>
        <w:tc>
          <w:tcPr>
            <w:tcW w:w="680" w:type="dxa"/>
            <w:tcBorders>
              <w:top w:val="nil"/>
              <w:left w:val="nil"/>
              <w:bottom w:val="nil"/>
              <w:right w:val="nil"/>
            </w:tcBorders>
            <w:shd w:val="clear" w:color="auto" w:fill="auto"/>
          </w:tcPr>
          <w:p w14:paraId="0411FCEF" w14:textId="77777777" w:rsidR="00A23F7A" w:rsidRPr="005D19F2" w:rsidRDefault="00A23F7A" w:rsidP="00B5765E">
            <w:pPr>
              <w:jc w:val="right"/>
            </w:pPr>
            <w:r w:rsidRPr="005D19F2">
              <w:t>40</w:t>
            </w:r>
          </w:p>
        </w:tc>
        <w:tc>
          <w:tcPr>
            <w:tcW w:w="400" w:type="dxa"/>
            <w:tcBorders>
              <w:top w:val="nil"/>
              <w:left w:val="nil"/>
              <w:bottom w:val="nil"/>
              <w:right w:val="nil"/>
            </w:tcBorders>
            <w:shd w:val="clear" w:color="auto" w:fill="auto"/>
          </w:tcPr>
          <w:p w14:paraId="41211A57" w14:textId="77777777" w:rsidR="00A23F7A" w:rsidRPr="00F811F4" w:rsidRDefault="00A23F7A" w:rsidP="00B5765E">
            <w:pPr>
              <w:pStyle w:val="Brdtext"/>
            </w:pPr>
          </w:p>
        </w:tc>
        <w:tc>
          <w:tcPr>
            <w:tcW w:w="680" w:type="dxa"/>
            <w:tcBorders>
              <w:top w:val="nil"/>
              <w:left w:val="nil"/>
              <w:bottom w:val="nil"/>
              <w:right w:val="nil"/>
            </w:tcBorders>
            <w:shd w:val="clear" w:color="auto" w:fill="auto"/>
          </w:tcPr>
          <w:p w14:paraId="2DFC5A51" w14:textId="77777777" w:rsidR="00A23F7A" w:rsidRPr="00EA020C" w:rsidRDefault="00A23F7A" w:rsidP="00B5765E">
            <w:pPr>
              <w:jc w:val="right"/>
            </w:pPr>
            <w:r>
              <w:t>60</w:t>
            </w:r>
          </w:p>
        </w:tc>
        <w:tc>
          <w:tcPr>
            <w:tcW w:w="280" w:type="dxa"/>
            <w:tcBorders>
              <w:top w:val="nil"/>
              <w:left w:val="nil"/>
              <w:bottom w:val="nil"/>
              <w:right w:val="nil"/>
            </w:tcBorders>
            <w:shd w:val="clear" w:color="auto" w:fill="auto"/>
          </w:tcPr>
          <w:p w14:paraId="45219FAE" w14:textId="77777777" w:rsidR="00A23F7A" w:rsidRPr="00AE1447" w:rsidRDefault="00A23F7A" w:rsidP="00B5765E">
            <w:pPr>
              <w:pStyle w:val="Brdtext"/>
              <w:jc w:val="right"/>
              <w:rPr>
                <w:sz w:val="18"/>
                <w:szCs w:val="18"/>
              </w:rPr>
            </w:pPr>
          </w:p>
        </w:tc>
        <w:tc>
          <w:tcPr>
            <w:tcW w:w="680" w:type="dxa"/>
            <w:tcBorders>
              <w:top w:val="nil"/>
              <w:left w:val="nil"/>
              <w:bottom w:val="nil"/>
              <w:right w:val="nil"/>
            </w:tcBorders>
            <w:shd w:val="clear" w:color="auto" w:fill="auto"/>
          </w:tcPr>
          <w:p w14:paraId="35F7B047" w14:textId="77777777" w:rsidR="00A23F7A" w:rsidRPr="002C3238" w:rsidRDefault="00A23F7A" w:rsidP="00B5765E">
            <w:pPr>
              <w:jc w:val="right"/>
            </w:pPr>
            <w:r>
              <w:t>40</w:t>
            </w:r>
          </w:p>
        </w:tc>
      </w:tr>
      <w:tr w:rsidR="00A23F7A" w:rsidRPr="00F811F4" w14:paraId="09E427F2" w14:textId="77777777" w:rsidTr="00A32DA6">
        <w:trPr>
          <w:trHeight w:val="255"/>
        </w:trPr>
        <w:tc>
          <w:tcPr>
            <w:tcW w:w="2175" w:type="dxa"/>
            <w:tcBorders>
              <w:top w:val="nil"/>
              <w:left w:val="nil"/>
              <w:bottom w:val="single" w:sz="4" w:space="0" w:color="auto"/>
              <w:right w:val="nil"/>
            </w:tcBorders>
            <w:shd w:val="clear" w:color="auto" w:fill="auto"/>
            <w:vAlign w:val="bottom"/>
          </w:tcPr>
          <w:p w14:paraId="77CD9DC0" w14:textId="77777777" w:rsidR="00A23F7A" w:rsidRPr="00F811F4" w:rsidRDefault="00A23F7A" w:rsidP="00B5765E">
            <w:pPr>
              <w:pStyle w:val="Brdtext"/>
            </w:pPr>
            <w:r w:rsidRPr="00F811F4">
              <w:t>Summa</w:t>
            </w:r>
          </w:p>
        </w:tc>
        <w:tc>
          <w:tcPr>
            <w:tcW w:w="885" w:type="dxa"/>
            <w:tcBorders>
              <w:top w:val="nil"/>
              <w:left w:val="nil"/>
              <w:bottom w:val="single" w:sz="4" w:space="0" w:color="auto"/>
              <w:right w:val="nil"/>
            </w:tcBorders>
            <w:shd w:val="clear" w:color="auto" w:fill="auto"/>
          </w:tcPr>
          <w:p w14:paraId="2629C477" w14:textId="77777777" w:rsidR="00A23F7A" w:rsidRPr="005D19F2" w:rsidRDefault="00A23F7A" w:rsidP="00B5765E">
            <w:pPr>
              <w:jc w:val="right"/>
            </w:pPr>
            <w:r w:rsidRPr="005D19F2">
              <w:t>1615</w:t>
            </w:r>
          </w:p>
        </w:tc>
        <w:tc>
          <w:tcPr>
            <w:tcW w:w="280" w:type="dxa"/>
            <w:tcBorders>
              <w:top w:val="nil"/>
              <w:left w:val="nil"/>
              <w:bottom w:val="single" w:sz="4" w:space="0" w:color="auto"/>
              <w:right w:val="nil"/>
            </w:tcBorders>
            <w:shd w:val="clear" w:color="auto" w:fill="auto"/>
          </w:tcPr>
          <w:p w14:paraId="2B62CA7F" w14:textId="77777777" w:rsidR="00A23F7A" w:rsidRPr="005D19F2" w:rsidRDefault="00A23F7A" w:rsidP="00B5765E">
            <w:pPr>
              <w:pStyle w:val="Brdtext"/>
              <w:jc w:val="right"/>
            </w:pPr>
          </w:p>
        </w:tc>
        <w:tc>
          <w:tcPr>
            <w:tcW w:w="536" w:type="dxa"/>
            <w:tcBorders>
              <w:top w:val="nil"/>
              <w:left w:val="nil"/>
              <w:bottom w:val="single" w:sz="4" w:space="0" w:color="auto"/>
              <w:right w:val="nil"/>
            </w:tcBorders>
            <w:shd w:val="clear" w:color="auto" w:fill="auto"/>
          </w:tcPr>
          <w:p w14:paraId="07FF25A2" w14:textId="64DECDAD" w:rsidR="00A23F7A" w:rsidRPr="005D19F2" w:rsidRDefault="00A23F7A" w:rsidP="00B5765E">
            <w:pPr>
              <w:jc w:val="right"/>
            </w:pPr>
            <w:r w:rsidRPr="005D19F2">
              <w:t>137</w:t>
            </w:r>
            <w:r w:rsidR="0030585F">
              <w:t>0</w:t>
            </w:r>
          </w:p>
        </w:tc>
        <w:tc>
          <w:tcPr>
            <w:tcW w:w="544" w:type="dxa"/>
            <w:tcBorders>
              <w:top w:val="nil"/>
              <w:left w:val="nil"/>
              <w:bottom w:val="single" w:sz="4" w:space="0" w:color="auto"/>
              <w:right w:val="nil"/>
            </w:tcBorders>
            <w:shd w:val="clear" w:color="auto" w:fill="auto"/>
            <w:vAlign w:val="bottom"/>
          </w:tcPr>
          <w:p w14:paraId="625373DE" w14:textId="77777777" w:rsidR="00A23F7A" w:rsidRPr="005D19F2" w:rsidRDefault="00A23F7A" w:rsidP="00B5765E">
            <w:pPr>
              <w:pStyle w:val="Brdtext"/>
              <w:jc w:val="right"/>
            </w:pPr>
          </w:p>
        </w:tc>
        <w:tc>
          <w:tcPr>
            <w:tcW w:w="680" w:type="dxa"/>
            <w:tcBorders>
              <w:top w:val="nil"/>
              <w:left w:val="nil"/>
              <w:bottom w:val="single" w:sz="4" w:space="0" w:color="auto"/>
              <w:right w:val="nil"/>
            </w:tcBorders>
            <w:shd w:val="clear" w:color="auto" w:fill="auto"/>
          </w:tcPr>
          <w:p w14:paraId="3690F872" w14:textId="77777777" w:rsidR="00A23F7A" w:rsidRPr="005D19F2" w:rsidRDefault="00A23F7A" w:rsidP="00B5765E">
            <w:pPr>
              <w:jc w:val="right"/>
            </w:pPr>
            <w:r w:rsidRPr="005D19F2">
              <w:t>54</w:t>
            </w:r>
          </w:p>
        </w:tc>
        <w:tc>
          <w:tcPr>
            <w:tcW w:w="280" w:type="dxa"/>
            <w:tcBorders>
              <w:top w:val="nil"/>
              <w:left w:val="nil"/>
              <w:bottom w:val="single" w:sz="4" w:space="0" w:color="auto"/>
              <w:right w:val="nil"/>
            </w:tcBorders>
            <w:shd w:val="clear" w:color="auto" w:fill="auto"/>
          </w:tcPr>
          <w:p w14:paraId="7297FD5C" w14:textId="77777777" w:rsidR="00A23F7A" w:rsidRPr="005D19F2" w:rsidRDefault="00A23F7A" w:rsidP="00B5765E">
            <w:pPr>
              <w:pStyle w:val="Brdtext"/>
              <w:jc w:val="right"/>
            </w:pPr>
          </w:p>
        </w:tc>
        <w:tc>
          <w:tcPr>
            <w:tcW w:w="680" w:type="dxa"/>
            <w:tcBorders>
              <w:top w:val="nil"/>
              <w:left w:val="nil"/>
              <w:bottom w:val="single" w:sz="4" w:space="0" w:color="auto"/>
              <w:right w:val="nil"/>
            </w:tcBorders>
            <w:shd w:val="clear" w:color="auto" w:fill="auto"/>
          </w:tcPr>
          <w:p w14:paraId="4BDFAB5B" w14:textId="77777777" w:rsidR="00A23F7A" w:rsidRPr="005D19F2" w:rsidRDefault="00A23F7A" w:rsidP="00B5765E">
            <w:pPr>
              <w:jc w:val="right"/>
            </w:pPr>
            <w:r w:rsidRPr="005D19F2">
              <w:t>46</w:t>
            </w:r>
          </w:p>
        </w:tc>
        <w:tc>
          <w:tcPr>
            <w:tcW w:w="400" w:type="dxa"/>
            <w:tcBorders>
              <w:top w:val="nil"/>
              <w:left w:val="nil"/>
              <w:bottom w:val="single" w:sz="4" w:space="0" w:color="auto"/>
              <w:right w:val="nil"/>
            </w:tcBorders>
            <w:shd w:val="clear" w:color="auto" w:fill="auto"/>
          </w:tcPr>
          <w:p w14:paraId="5EBDA27D" w14:textId="77777777" w:rsidR="00A23F7A" w:rsidRPr="00F811F4" w:rsidRDefault="00A23F7A" w:rsidP="00B5765E">
            <w:pPr>
              <w:pStyle w:val="Brdtext"/>
            </w:pPr>
          </w:p>
        </w:tc>
        <w:tc>
          <w:tcPr>
            <w:tcW w:w="680" w:type="dxa"/>
            <w:tcBorders>
              <w:top w:val="nil"/>
              <w:left w:val="nil"/>
              <w:bottom w:val="single" w:sz="4" w:space="0" w:color="auto"/>
              <w:right w:val="nil"/>
            </w:tcBorders>
            <w:shd w:val="clear" w:color="auto" w:fill="auto"/>
          </w:tcPr>
          <w:p w14:paraId="2C0F8CD9" w14:textId="77777777" w:rsidR="00A23F7A" w:rsidRDefault="00A23F7A" w:rsidP="00B5765E">
            <w:pPr>
              <w:jc w:val="right"/>
            </w:pPr>
            <w:r>
              <w:t>54</w:t>
            </w:r>
          </w:p>
        </w:tc>
        <w:tc>
          <w:tcPr>
            <w:tcW w:w="280" w:type="dxa"/>
            <w:tcBorders>
              <w:top w:val="nil"/>
              <w:left w:val="nil"/>
              <w:bottom w:val="single" w:sz="4" w:space="0" w:color="auto"/>
              <w:right w:val="nil"/>
            </w:tcBorders>
            <w:shd w:val="clear" w:color="auto" w:fill="auto"/>
          </w:tcPr>
          <w:p w14:paraId="6B9B28D6" w14:textId="77777777" w:rsidR="00A23F7A" w:rsidRPr="00AE1447" w:rsidRDefault="00A23F7A" w:rsidP="00B5765E">
            <w:pPr>
              <w:pStyle w:val="Brdtext"/>
              <w:jc w:val="right"/>
              <w:rPr>
                <w:sz w:val="18"/>
                <w:szCs w:val="18"/>
              </w:rPr>
            </w:pPr>
          </w:p>
        </w:tc>
        <w:tc>
          <w:tcPr>
            <w:tcW w:w="680" w:type="dxa"/>
            <w:tcBorders>
              <w:top w:val="nil"/>
              <w:left w:val="nil"/>
              <w:bottom w:val="single" w:sz="4" w:space="0" w:color="auto"/>
              <w:right w:val="nil"/>
            </w:tcBorders>
            <w:shd w:val="clear" w:color="auto" w:fill="auto"/>
          </w:tcPr>
          <w:p w14:paraId="3A7A88F0" w14:textId="77777777" w:rsidR="00A23F7A" w:rsidRDefault="00A23F7A" w:rsidP="00B5765E">
            <w:pPr>
              <w:jc w:val="right"/>
            </w:pPr>
            <w:r>
              <w:t>46</w:t>
            </w:r>
          </w:p>
        </w:tc>
      </w:tr>
      <w:tr w:rsidR="00A23F7A" w:rsidRPr="00F811F4" w14:paraId="10A22F4D" w14:textId="77777777" w:rsidTr="00B5765E">
        <w:trPr>
          <w:trHeight w:val="270"/>
        </w:trPr>
        <w:tc>
          <w:tcPr>
            <w:tcW w:w="8100" w:type="dxa"/>
            <w:gridSpan w:val="12"/>
            <w:tcBorders>
              <w:top w:val="nil"/>
              <w:left w:val="nil"/>
              <w:bottom w:val="single" w:sz="4" w:space="0" w:color="auto"/>
              <w:right w:val="nil"/>
            </w:tcBorders>
            <w:shd w:val="clear" w:color="auto" w:fill="auto"/>
            <w:noWrap/>
          </w:tcPr>
          <w:p w14:paraId="10DD30B4" w14:textId="27679A90" w:rsidR="00A23F7A" w:rsidRPr="005D19F2" w:rsidRDefault="00A23F7A" w:rsidP="005D19F2">
            <w:pPr>
              <w:pStyle w:val="Brdtext"/>
              <w:spacing w:before="240"/>
              <w:rPr>
                <w:b/>
                <w:bCs/>
                <w:sz w:val="23"/>
                <w:szCs w:val="23"/>
              </w:rPr>
            </w:pPr>
            <w:r w:rsidRPr="005D19F2">
              <w:rPr>
                <w:b/>
                <w:bCs/>
                <w:sz w:val="23"/>
                <w:szCs w:val="23"/>
              </w:rPr>
              <w:t>Statsrådsberedningen</w:t>
            </w:r>
          </w:p>
        </w:tc>
      </w:tr>
      <w:tr w:rsidR="00A23F7A" w:rsidRPr="00F811F4" w14:paraId="62CDD91B" w14:textId="77777777" w:rsidTr="00A32DA6">
        <w:trPr>
          <w:trHeight w:val="77"/>
        </w:trPr>
        <w:tc>
          <w:tcPr>
            <w:tcW w:w="2175" w:type="dxa"/>
            <w:vMerge w:val="restart"/>
            <w:tcBorders>
              <w:top w:val="nil"/>
              <w:left w:val="nil"/>
              <w:bottom w:val="nil"/>
              <w:right w:val="nil"/>
            </w:tcBorders>
            <w:shd w:val="clear" w:color="auto" w:fill="auto"/>
          </w:tcPr>
          <w:p w14:paraId="38FD6282" w14:textId="77777777" w:rsidR="00A23F7A" w:rsidRPr="00F811F4" w:rsidRDefault="00A23F7A" w:rsidP="00B5765E">
            <w:pPr>
              <w:pStyle w:val="Brdtext"/>
            </w:pPr>
            <w:r w:rsidRPr="00F811F4">
              <w:t>Funktion</w:t>
            </w:r>
          </w:p>
        </w:tc>
        <w:tc>
          <w:tcPr>
            <w:tcW w:w="1701" w:type="dxa"/>
            <w:gridSpan w:val="3"/>
            <w:vMerge w:val="restart"/>
            <w:tcBorders>
              <w:top w:val="single" w:sz="4" w:space="0" w:color="auto"/>
              <w:left w:val="nil"/>
              <w:bottom w:val="single" w:sz="4" w:space="0" w:color="000000"/>
              <w:right w:val="nil"/>
            </w:tcBorders>
            <w:shd w:val="clear" w:color="auto" w:fill="auto"/>
          </w:tcPr>
          <w:p w14:paraId="6BB8DE48" w14:textId="77777777" w:rsidR="00A23F7A" w:rsidRPr="00F811F4" w:rsidRDefault="00A23F7A" w:rsidP="00B5765E">
            <w:pPr>
              <w:pStyle w:val="Brdtext"/>
              <w:jc w:val="center"/>
            </w:pPr>
            <w:r>
              <w:t>Antal 2019</w:t>
            </w:r>
          </w:p>
        </w:tc>
        <w:tc>
          <w:tcPr>
            <w:tcW w:w="544" w:type="dxa"/>
            <w:tcBorders>
              <w:top w:val="nil"/>
              <w:left w:val="nil"/>
              <w:bottom w:val="nil"/>
              <w:right w:val="nil"/>
            </w:tcBorders>
            <w:shd w:val="clear" w:color="auto" w:fill="auto"/>
          </w:tcPr>
          <w:p w14:paraId="2E344DD1" w14:textId="77777777" w:rsidR="00A23F7A" w:rsidRPr="00F811F4" w:rsidRDefault="00A23F7A" w:rsidP="00B5765E">
            <w:pPr>
              <w:pStyle w:val="Brdtext"/>
              <w:jc w:val="center"/>
            </w:pPr>
          </w:p>
        </w:tc>
        <w:tc>
          <w:tcPr>
            <w:tcW w:w="1640" w:type="dxa"/>
            <w:gridSpan w:val="3"/>
            <w:tcBorders>
              <w:top w:val="nil"/>
              <w:left w:val="nil"/>
              <w:bottom w:val="nil"/>
              <w:right w:val="nil"/>
            </w:tcBorders>
            <w:shd w:val="clear" w:color="auto" w:fill="auto"/>
          </w:tcPr>
          <w:p w14:paraId="279A26DD" w14:textId="77777777" w:rsidR="00A23F7A" w:rsidRPr="00F811F4" w:rsidRDefault="00A23F7A" w:rsidP="00B5765E">
            <w:pPr>
              <w:pStyle w:val="Brdtext"/>
              <w:jc w:val="center"/>
            </w:pPr>
            <w:r w:rsidRPr="00F811F4">
              <w:t>Könsfördelning</w:t>
            </w:r>
          </w:p>
        </w:tc>
        <w:tc>
          <w:tcPr>
            <w:tcW w:w="400" w:type="dxa"/>
            <w:vMerge w:val="restart"/>
            <w:tcBorders>
              <w:top w:val="nil"/>
              <w:left w:val="nil"/>
              <w:bottom w:val="nil"/>
              <w:right w:val="nil"/>
            </w:tcBorders>
            <w:shd w:val="clear" w:color="auto" w:fill="auto"/>
          </w:tcPr>
          <w:p w14:paraId="5FD1C141" w14:textId="77777777" w:rsidR="00A23F7A" w:rsidRPr="00F811F4" w:rsidRDefault="00A23F7A" w:rsidP="00B5765E">
            <w:pPr>
              <w:pStyle w:val="Brdtext"/>
              <w:jc w:val="center"/>
            </w:pPr>
          </w:p>
        </w:tc>
        <w:tc>
          <w:tcPr>
            <w:tcW w:w="1640" w:type="dxa"/>
            <w:gridSpan w:val="3"/>
            <w:tcBorders>
              <w:top w:val="nil"/>
              <w:left w:val="nil"/>
              <w:bottom w:val="nil"/>
              <w:right w:val="nil"/>
            </w:tcBorders>
            <w:shd w:val="clear" w:color="auto" w:fill="auto"/>
          </w:tcPr>
          <w:p w14:paraId="0CEFB3B5" w14:textId="77777777" w:rsidR="00A23F7A" w:rsidRPr="00F811F4" w:rsidRDefault="00A23F7A" w:rsidP="00B5765E">
            <w:pPr>
              <w:pStyle w:val="Brdtext"/>
              <w:jc w:val="center"/>
            </w:pPr>
            <w:r>
              <w:t>Könsfördelning</w:t>
            </w:r>
          </w:p>
        </w:tc>
      </w:tr>
      <w:tr w:rsidR="00A23F7A" w:rsidRPr="00F811F4" w14:paraId="25C02767" w14:textId="77777777" w:rsidTr="00A32DA6">
        <w:trPr>
          <w:trHeight w:val="108"/>
        </w:trPr>
        <w:tc>
          <w:tcPr>
            <w:tcW w:w="2175" w:type="dxa"/>
            <w:vMerge/>
            <w:tcBorders>
              <w:top w:val="nil"/>
              <w:left w:val="nil"/>
              <w:bottom w:val="nil"/>
              <w:right w:val="nil"/>
            </w:tcBorders>
            <w:vAlign w:val="center"/>
          </w:tcPr>
          <w:p w14:paraId="0E0EBD0C" w14:textId="77777777" w:rsidR="00A23F7A" w:rsidRPr="00F811F4" w:rsidRDefault="00A23F7A" w:rsidP="00B5765E">
            <w:pPr>
              <w:pStyle w:val="Brdtext"/>
            </w:pPr>
          </w:p>
        </w:tc>
        <w:tc>
          <w:tcPr>
            <w:tcW w:w="1701" w:type="dxa"/>
            <w:gridSpan w:val="3"/>
            <w:vMerge/>
            <w:tcBorders>
              <w:top w:val="single" w:sz="4" w:space="0" w:color="auto"/>
              <w:left w:val="nil"/>
              <w:bottom w:val="single" w:sz="4" w:space="0" w:color="000000"/>
              <w:right w:val="nil"/>
            </w:tcBorders>
            <w:vAlign w:val="center"/>
          </w:tcPr>
          <w:p w14:paraId="66773FD6" w14:textId="77777777" w:rsidR="00A23F7A" w:rsidRPr="00F811F4" w:rsidRDefault="00A23F7A" w:rsidP="00B5765E">
            <w:pPr>
              <w:pStyle w:val="Brdtext"/>
              <w:jc w:val="center"/>
            </w:pPr>
          </w:p>
        </w:tc>
        <w:tc>
          <w:tcPr>
            <w:tcW w:w="544" w:type="dxa"/>
            <w:tcBorders>
              <w:top w:val="nil"/>
              <w:left w:val="nil"/>
              <w:right w:val="nil"/>
            </w:tcBorders>
            <w:shd w:val="clear" w:color="auto" w:fill="auto"/>
          </w:tcPr>
          <w:p w14:paraId="07D8E3B7" w14:textId="77777777" w:rsidR="00A23F7A" w:rsidRPr="00F811F4" w:rsidRDefault="00A23F7A" w:rsidP="00B5765E">
            <w:pPr>
              <w:pStyle w:val="Brdtext"/>
              <w:jc w:val="center"/>
            </w:pPr>
          </w:p>
        </w:tc>
        <w:tc>
          <w:tcPr>
            <w:tcW w:w="1640" w:type="dxa"/>
            <w:gridSpan w:val="3"/>
            <w:tcBorders>
              <w:top w:val="nil"/>
              <w:left w:val="nil"/>
              <w:bottom w:val="single" w:sz="4" w:space="0" w:color="auto"/>
              <w:right w:val="nil"/>
            </w:tcBorders>
            <w:shd w:val="clear" w:color="auto" w:fill="auto"/>
          </w:tcPr>
          <w:p w14:paraId="26A49755" w14:textId="77777777" w:rsidR="00A23F7A" w:rsidRPr="00F811F4" w:rsidRDefault="00A23F7A" w:rsidP="00B5765E">
            <w:pPr>
              <w:pStyle w:val="Brdtext"/>
              <w:jc w:val="center"/>
            </w:pPr>
            <w:r>
              <w:t>(%) 2019</w:t>
            </w:r>
          </w:p>
        </w:tc>
        <w:tc>
          <w:tcPr>
            <w:tcW w:w="400" w:type="dxa"/>
            <w:vMerge/>
            <w:tcBorders>
              <w:top w:val="nil"/>
              <w:left w:val="nil"/>
              <w:right w:val="nil"/>
            </w:tcBorders>
            <w:vAlign w:val="center"/>
          </w:tcPr>
          <w:p w14:paraId="134E6608" w14:textId="77777777" w:rsidR="00A23F7A" w:rsidRPr="00F811F4" w:rsidRDefault="00A23F7A" w:rsidP="00B5765E">
            <w:pPr>
              <w:pStyle w:val="Brdtext"/>
              <w:jc w:val="center"/>
            </w:pPr>
          </w:p>
        </w:tc>
        <w:tc>
          <w:tcPr>
            <w:tcW w:w="1640" w:type="dxa"/>
            <w:gridSpan w:val="3"/>
            <w:tcBorders>
              <w:top w:val="nil"/>
              <w:left w:val="nil"/>
              <w:bottom w:val="single" w:sz="4" w:space="0" w:color="auto"/>
              <w:right w:val="nil"/>
            </w:tcBorders>
            <w:shd w:val="clear" w:color="auto" w:fill="auto"/>
          </w:tcPr>
          <w:p w14:paraId="41AD05B1" w14:textId="77777777" w:rsidR="00A23F7A" w:rsidRPr="00F811F4" w:rsidRDefault="00A23F7A" w:rsidP="00B5765E">
            <w:pPr>
              <w:pStyle w:val="Brdtext"/>
              <w:jc w:val="center"/>
            </w:pPr>
            <w:r>
              <w:t>(%) 2018</w:t>
            </w:r>
          </w:p>
        </w:tc>
      </w:tr>
      <w:tr w:rsidR="00A23F7A" w:rsidRPr="00F811F4" w14:paraId="4384A834" w14:textId="77777777" w:rsidTr="00A32DA6">
        <w:trPr>
          <w:trHeight w:val="70"/>
        </w:trPr>
        <w:tc>
          <w:tcPr>
            <w:tcW w:w="2175" w:type="dxa"/>
            <w:tcBorders>
              <w:top w:val="nil"/>
              <w:left w:val="nil"/>
              <w:bottom w:val="single" w:sz="4" w:space="0" w:color="auto"/>
              <w:right w:val="nil"/>
            </w:tcBorders>
            <w:shd w:val="clear" w:color="auto" w:fill="auto"/>
          </w:tcPr>
          <w:p w14:paraId="57B45490" w14:textId="77777777" w:rsidR="00A23F7A" w:rsidRPr="00F811F4" w:rsidRDefault="00A23F7A" w:rsidP="00B5765E">
            <w:pPr>
              <w:pStyle w:val="Brdtext"/>
            </w:pPr>
          </w:p>
        </w:tc>
        <w:tc>
          <w:tcPr>
            <w:tcW w:w="885" w:type="dxa"/>
            <w:tcBorders>
              <w:top w:val="nil"/>
              <w:left w:val="nil"/>
              <w:bottom w:val="single" w:sz="4" w:space="0" w:color="auto"/>
              <w:right w:val="nil"/>
            </w:tcBorders>
            <w:shd w:val="clear" w:color="auto" w:fill="auto"/>
          </w:tcPr>
          <w:p w14:paraId="3C1CF05B" w14:textId="77777777" w:rsidR="00A23F7A" w:rsidRPr="00F811F4" w:rsidRDefault="00A23F7A" w:rsidP="00B5765E">
            <w:pPr>
              <w:pStyle w:val="Brdtext"/>
              <w:jc w:val="right"/>
            </w:pPr>
            <w:proofErr w:type="spellStart"/>
            <w:r w:rsidRPr="00F811F4">
              <w:t>Kv</w:t>
            </w:r>
            <w:proofErr w:type="spellEnd"/>
          </w:p>
        </w:tc>
        <w:tc>
          <w:tcPr>
            <w:tcW w:w="280" w:type="dxa"/>
            <w:tcBorders>
              <w:top w:val="nil"/>
              <w:left w:val="nil"/>
              <w:bottom w:val="single" w:sz="4" w:space="0" w:color="auto"/>
              <w:right w:val="nil"/>
            </w:tcBorders>
            <w:shd w:val="clear" w:color="auto" w:fill="auto"/>
          </w:tcPr>
          <w:p w14:paraId="3D3D96F2" w14:textId="77777777" w:rsidR="00A23F7A" w:rsidRPr="00F811F4" w:rsidRDefault="00A23F7A" w:rsidP="00B5765E">
            <w:pPr>
              <w:pStyle w:val="Brdtext"/>
              <w:jc w:val="right"/>
            </w:pPr>
            <w:r w:rsidRPr="00F811F4">
              <w:t> </w:t>
            </w:r>
          </w:p>
        </w:tc>
        <w:tc>
          <w:tcPr>
            <w:tcW w:w="536" w:type="dxa"/>
            <w:tcBorders>
              <w:top w:val="nil"/>
              <w:left w:val="nil"/>
              <w:bottom w:val="single" w:sz="4" w:space="0" w:color="auto"/>
              <w:right w:val="nil"/>
            </w:tcBorders>
            <w:shd w:val="clear" w:color="auto" w:fill="auto"/>
          </w:tcPr>
          <w:p w14:paraId="7ED48B1E" w14:textId="77777777" w:rsidR="00A23F7A" w:rsidRPr="00F811F4" w:rsidRDefault="00A23F7A" w:rsidP="00B5765E">
            <w:pPr>
              <w:pStyle w:val="Brdtext"/>
              <w:jc w:val="right"/>
            </w:pPr>
            <w:r w:rsidRPr="00F811F4">
              <w:t>M</w:t>
            </w:r>
          </w:p>
        </w:tc>
        <w:tc>
          <w:tcPr>
            <w:tcW w:w="544" w:type="dxa"/>
            <w:tcBorders>
              <w:top w:val="nil"/>
              <w:left w:val="nil"/>
              <w:bottom w:val="single" w:sz="4" w:space="0" w:color="auto"/>
              <w:right w:val="nil"/>
            </w:tcBorders>
            <w:shd w:val="clear" w:color="auto" w:fill="auto"/>
          </w:tcPr>
          <w:p w14:paraId="3AE9E97F" w14:textId="77777777" w:rsidR="00A23F7A" w:rsidRPr="00F811F4" w:rsidRDefault="00A23F7A" w:rsidP="00B5765E">
            <w:pPr>
              <w:pStyle w:val="Brdtext"/>
            </w:pPr>
          </w:p>
        </w:tc>
        <w:tc>
          <w:tcPr>
            <w:tcW w:w="680" w:type="dxa"/>
            <w:tcBorders>
              <w:top w:val="nil"/>
              <w:left w:val="nil"/>
              <w:bottom w:val="single" w:sz="4" w:space="0" w:color="auto"/>
              <w:right w:val="nil"/>
            </w:tcBorders>
            <w:shd w:val="clear" w:color="auto" w:fill="auto"/>
          </w:tcPr>
          <w:p w14:paraId="3AAF80AF" w14:textId="77777777" w:rsidR="00A23F7A" w:rsidRPr="00F811F4" w:rsidRDefault="00A23F7A" w:rsidP="00B5765E">
            <w:pPr>
              <w:pStyle w:val="Brdtext"/>
              <w:jc w:val="right"/>
            </w:pPr>
            <w:proofErr w:type="spellStart"/>
            <w:r w:rsidRPr="00F811F4">
              <w:t>Kv</w:t>
            </w:r>
            <w:proofErr w:type="spellEnd"/>
          </w:p>
        </w:tc>
        <w:tc>
          <w:tcPr>
            <w:tcW w:w="280" w:type="dxa"/>
            <w:tcBorders>
              <w:top w:val="nil"/>
              <w:left w:val="nil"/>
              <w:bottom w:val="single" w:sz="4" w:space="0" w:color="auto"/>
              <w:right w:val="nil"/>
            </w:tcBorders>
            <w:shd w:val="clear" w:color="auto" w:fill="auto"/>
          </w:tcPr>
          <w:p w14:paraId="79E8815A" w14:textId="77777777" w:rsidR="00A23F7A" w:rsidRPr="00F811F4" w:rsidRDefault="00A23F7A" w:rsidP="00B5765E">
            <w:pPr>
              <w:pStyle w:val="Brdtext"/>
              <w:jc w:val="right"/>
            </w:pPr>
            <w:r w:rsidRPr="00F811F4">
              <w:t> </w:t>
            </w:r>
          </w:p>
        </w:tc>
        <w:tc>
          <w:tcPr>
            <w:tcW w:w="680" w:type="dxa"/>
            <w:tcBorders>
              <w:top w:val="nil"/>
              <w:left w:val="nil"/>
              <w:bottom w:val="single" w:sz="4" w:space="0" w:color="auto"/>
              <w:right w:val="nil"/>
            </w:tcBorders>
            <w:shd w:val="clear" w:color="auto" w:fill="auto"/>
          </w:tcPr>
          <w:p w14:paraId="67B75A58" w14:textId="77777777" w:rsidR="00A23F7A" w:rsidRPr="00F811F4" w:rsidRDefault="00A23F7A" w:rsidP="00B5765E">
            <w:pPr>
              <w:pStyle w:val="Brdtext"/>
              <w:jc w:val="right"/>
            </w:pPr>
            <w:r w:rsidRPr="00F811F4">
              <w:t>M</w:t>
            </w:r>
          </w:p>
        </w:tc>
        <w:tc>
          <w:tcPr>
            <w:tcW w:w="400" w:type="dxa"/>
            <w:tcBorders>
              <w:top w:val="nil"/>
              <w:left w:val="nil"/>
              <w:bottom w:val="single" w:sz="4" w:space="0" w:color="auto"/>
              <w:right w:val="nil"/>
            </w:tcBorders>
            <w:shd w:val="clear" w:color="auto" w:fill="auto"/>
          </w:tcPr>
          <w:p w14:paraId="0011DD88" w14:textId="77777777" w:rsidR="00A23F7A" w:rsidRPr="00F811F4" w:rsidRDefault="00A23F7A" w:rsidP="00B5765E">
            <w:pPr>
              <w:pStyle w:val="Brdtext"/>
              <w:jc w:val="right"/>
            </w:pPr>
          </w:p>
        </w:tc>
        <w:tc>
          <w:tcPr>
            <w:tcW w:w="680" w:type="dxa"/>
            <w:tcBorders>
              <w:top w:val="nil"/>
              <w:left w:val="nil"/>
              <w:bottom w:val="single" w:sz="4" w:space="0" w:color="auto"/>
              <w:right w:val="nil"/>
            </w:tcBorders>
            <w:shd w:val="clear" w:color="auto" w:fill="auto"/>
          </w:tcPr>
          <w:p w14:paraId="486C4BAD" w14:textId="77777777" w:rsidR="00A23F7A" w:rsidRPr="00F811F4" w:rsidRDefault="00A23F7A" w:rsidP="00B5765E">
            <w:pPr>
              <w:pStyle w:val="Brdtext"/>
              <w:jc w:val="right"/>
            </w:pPr>
            <w:proofErr w:type="spellStart"/>
            <w:r>
              <w:t>Kv</w:t>
            </w:r>
            <w:proofErr w:type="spellEnd"/>
          </w:p>
        </w:tc>
        <w:tc>
          <w:tcPr>
            <w:tcW w:w="280" w:type="dxa"/>
            <w:tcBorders>
              <w:top w:val="nil"/>
              <w:left w:val="nil"/>
              <w:bottom w:val="single" w:sz="4" w:space="0" w:color="auto"/>
              <w:right w:val="nil"/>
            </w:tcBorders>
            <w:shd w:val="clear" w:color="auto" w:fill="auto"/>
          </w:tcPr>
          <w:p w14:paraId="7D9FF833" w14:textId="77777777" w:rsidR="00A23F7A" w:rsidRPr="00F811F4" w:rsidRDefault="00A23F7A" w:rsidP="00B5765E">
            <w:pPr>
              <w:pStyle w:val="Brdtext"/>
              <w:jc w:val="right"/>
            </w:pPr>
          </w:p>
        </w:tc>
        <w:tc>
          <w:tcPr>
            <w:tcW w:w="680" w:type="dxa"/>
            <w:tcBorders>
              <w:top w:val="nil"/>
              <w:left w:val="nil"/>
              <w:bottom w:val="single" w:sz="4" w:space="0" w:color="auto"/>
              <w:right w:val="nil"/>
            </w:tcBorders>
            <w:shd w:val="clear" w:color="auto" w:fill="auto"/>
          </w:tcPr>
          <w:p w14:paraId="7D01A786" w14:textId="77777777" w:rsidR="00A23F7A" w:rsidRPr="00F811F4" w:rsidRDefault="00A23F7A" w:rsidP="00B5765E">
            <w:pPr>
              <w:pStyle w:val="Brdtext"/>
              <w:jc w:val="right"/>
            </w:pPr>
            <w:r>
              <w:t>M</w:t>
            </w:r>
          </w:p>
        </w:tc>
      </w:tr>
      <w:tr w:rsidR="00A23F7A" w:rsidRPr="00F811F4" w14:paraId="6E41FBEB" w14:textId="77777777" w:rsidTr="00A32DA6">
        <w:trPr>
          <w:trHeight w:val="255"/>
        </w:trPr>
        <w:tc>
          <w:tcPr>
            <w:tcW w:w="2175" w:type="dxa"/>
            <w:tcBorders>
              <w:top w:val="nil"/>
              <w:left w:val="nil"/>
              <w:bottom w:val="nil"/>
              <w:right w:val="nil"/>
            </w:tcBorders>
            <w:shd w:val="clear" w:color="auto" w:fill="auto"/>
          </w:tcPr>
          <w:p w14:paraId="5335BBB7" w14:textId="77777777" w:rsidR="00A23F7A" w:rsidRPr="00F811F4" w:rsidRDefault="00A23F7A" w:rsidP="00B5765E">
            <w:pPr>
              <w:pStyle w:val="Brdtext"/>
            </w:pPr>
            <w:r>
              <w:t>Ordförande</w:t>
            </w:r>
            <w:r w:rsidRPr="00F811F4">
              <w:t xml:space="preserve"> m.m.</w:t>
            </w:r>
          </w:p>
        </w:tc>
        <w:tc>
          <w:tcPr>
            <w:tcW w:w="885" w:type="dxa"/>
            <w:tcBorders>
              <w:top w:val="nil"/>
              <w:left w:val="nil"/>
              <w:bottom w:val="nil"/>
              <w:right w:val="nil"/>
            </w:tcBorders>
            <w:shd w:val="clear" w:color="auto" w:fill="auto"/>
            <w:vAlign w:val="bottom"/>
          </w:tcPr>
          <w:p w14:paraId="4F6F39BD" w14:textId="77777777" w:rsidR="00A23F7A" w:rsidRPr="00F811F4" w:rsidRDefault="00A23F7A" w:rsidP="00B5765E">
            <w:pPr>
              <w:pStyle w:val="Brdtext"/>
              <w:jc w:val="right"/>
            </w:pPr>
            <w:r>
              <w:t>0</w:t>
            </w:r>
          </w:p>
        </w:tc>
        <w:tc>
          <w:tcPr>
            <w:tcW w:w="280" w:type="dxa"/>
            <w:tcBorders>
              <w:top w:val="single" w:sz="4" w:space="0" w:color="auto"/>
              <w:left w:val="nil"/>
              <w:bottom w:val="nil"/>
              <w:right w:val="nil"/>
            </w:tcBorders>
            <w:shd w:val="clear" w:color="auto" w:fill="auto"/>
          </w:tcPr>
          <w:p w14:paraId="7906F4D4" w14:textId="77777777" w:rsidR="00A23F7A" w:rsidRPr="00F811F4" w:rsidRDefault="00A23F7A" w:rsidP="00B5765E">
            <w:pPr>
              <w:pStyle w:val="Brdtext"/>
              <w:jc w:val="right"/>
            </w:pPr>
          </w:p>
        </w:tc>
        <w:tc>
          <w:tcPr>
            <w:tcW w:w="536" w:type="dxa"/>
            <w:tcBorders>
              <w:top w:val="single" w:sz="4" w:space="0" w:color="auto"/>
              <w:left w:val="nil"/>
              <w:bottom w:val="nil"/>
              <w:right w:val="nil"/>
            </w:tcBorders>
            <w:shd w:val="clear" w:color="auto" w:fill="auto"/>
            <w:vAlign w:val="bottom"/>
          </w:tcPr>
          <w:p w14:paraId="1AEB5BCF" w14:textId="77777777" w:rsidR="00A23F7A" w:rsidRPr="00F811F4" w:rsidRDefault="00A23F7A" w:rsidP="00B5765E">
            <w:pPr>
              <w:pStyle w:val="Brdtext"/>
              <w:jc w:val="right"/>
            </w:pPr>
            <w:r>
              <w:t>0</w:t>
            </w:r>
          </w:p>
        </w:tc>
        <w:tc>
          <w:tcPr>
            <w:tcW w:w="544" w:type="dxa"/>
            <w:tcBorders>
              <w:top w:val="single" w:sz="4" w:space="0" w:color="auto"/>
              <w:left w:val="nil"/>
              <w:bottom w:val="nil"/>
              <w:right w:val="nil"/>
            </w:tcBorders>
            <w:shd w:val="clear" w:color="auto" w:fill="auto"/>
            <w:vAlign w:val="bottom"/>
          </w:tcPr>
          <w:p w14:paraId="522DD22A" w14:textId="77777777" w:rsidR="00A23F7A" w:rsidRPr="00F811F4" w:rsidRDefault="00A23F7A" w:rsidP="00B5765E">
            <w:pPr>
              <w:pStyle w:val="Brdtext"/>
            </w:pPr>
          </w:p>
        </w:tc>
        <w:tc>
          <w:tcPr>
            <w:tcW w:w="680" w:type="dxa"/>
            <w:tcBorders>
              <w:top w:val="single" w:sz="4" w:space="0" w:color="auto"/>
              <w:left w:val="nil"/>
              <w:bottom w:val="nil"/>
              <w:right w:val="nil"/>
            </w:tcBorders>
            <w:shd w:val="clear" w:color="auto" w:fill="auto"/>
            <w:vAlign w:val="bottom"/>
          </w:tcPr>
          <w:p w14:paraId="42E4776A" w14:textId="77777777" w:rsidR="00A23F7A" w:rsidRPr="00F811F4" w:rsidRDefault="00A23F7A" w:rsidP="00B5765E">
            <w:pPr>
              <w:pStyle w:val="Brdtext"/>
              <w:jc w:val="right"/>
            </w:pPr>
            <w:r>
              <w:t>-</w:t>
            </w:r>
          </w:p>
        </w:tc>
        <w:tc>
          <w:tcPr>
            <w:tcW w:w="280" w:type="dxa"/>
            <w:tcBorders>
              <w:top w:val="single" w:sz="4" w:space="0" w:color="auto"/>
              <w:left w:val="nil"/>
              <w:bottom w:val="nil"/>
              <w:right w:val="nil"/>
            </w:tcBorders>
            <w:shd w:val="clear" w:color="auto" w:fill="auto"/>
          </w:tcPr>
          <w:p w14:paraId="51C5F566" w14:textId="77777777" w:rsidR="00A23F7A" w:rsidRPr="00F811F4" w:rsidRDefault="00A23F7A" w:rsidP="00B5765E">
            <w:pPr>
              <w:pStyle w:val="Brdtext"/>
              <w:jc w:val="right"/>
            </w:pPr>
          </w:p>
        </w:tc>
        <w:tc>
          <w:tcPr>
            <w:tcW w:w="680" w:type="dxa"/>
            <w:tcBorders>
              <w:top w:val="single" w:sz="4" w:space="0" w:color="auto"/>
              <w:left w:val="nil"/>
              <w:bottom w:val="nil"/>
              <w:right w:val="nil"/>
            </w:tcBorders>
            <w:shd w:val="clear" w:color="auto" w:fill="auto"/>
            <w:vAlign w:val="bottom"/>
          </w:tcPr>
          <w:p w14:paraId="3264265E" w14:textId="77777777" w:rsidR="00A23F7A" w:rsidRPr="00F811F4" w:rsidRDefault="00A23F7A" w:rsidP="00B5765E">
            <w:pPr>
              <w:pStyle w:val="Brdtext"/>
              <w:jc w:val="right"/>
            </w:pPr>
            <w:r>
              <w:t>-</w:t>
            </w:r>
          </w:p>
        </w:tc>
        <w:tc>
          <w:tcPr>
            <w:tcW w:w="400" w:type="dxa"/>
            <w:tcBorders>
              <w:top w:val="single" w:sz="4" w:space="0" w:color="auto"/>
              <w:left w:val="nil"/>
              <w:bottom w:val="nil"/>
              <w:right w:val="nil"/>
            </w:tcBorders>
            <w:shd w:val="clear" w:color="auto" w:fill="auto"/>
          </w:tcPr>
          <w:p w14:paraId="4720B598" w14:textId="77777777" w:rsidR="00A23F7A" w:rsidRPr="00F811F4" w:rsidRDefault="00A23F7A" w:rsidP="00B5765E">
            <w:pPr>
              <w:pStyle w:val="Brdtext"/>
              <w:jc w:val="right"/>
            </w:pPr>
          </w:p>
        </w:tc>
        <w:tc>
          <w:tcPr>
            <w:tcW w:w="680" w:type="dxa"/>
            <w:tcBorders>
              <w:top w:val="nil"/>
              <w:left w:val="nil"/>
              <w:bottom w:val="nil"/>
              <w:right w:val="nil"/>
            </w:tcBorders>
            <w:shd w:val="clear" w:color="auto" w:fill="auto"/>
            <w:vAlign w:val="bottom"/>
          </w:tcPr>
          <w:p w14:paraId="4CE37311" w14:textId="77777777" w:rsidR="00A23F7A" w:rsidRPr="00AE1447" w:rsidRDefault="00A23F7A" w:rsidP="00B5765E">
            <w:pPr>
              <w:pStyle w:val="Brdtext"/>
              <w:jc w:val="right"/>
              <w:rPr>
                <w:sz w:val="18"/>
                <w:szCs w:val="18"/>
              </w:rPr>
            </w:pPr>
            <w:r w:rsidRPr="00AE1447">
              <w:rPr>
                <w:sz w:val="18"/>
                <w:szCs w:val="18"/>
              </w:rPr>
              <w:t>-</w:t>
            </w:r>
          </w:p>
        </w:tc>
        <w:tc>
          <w:tcPr>
            <w:tcW w:w="280" w:type="dxa"/>
            <w:tcBorders>
              <w:top w:val="nil"/>
              <w:left w:val="nil"/>
              <w:bottom w:val="nil"/>
              <w:right w:val="nil"/>
            </w:tcBorders>
            <w:shd w:val="clear" w:color="auto" w:fill="auto"/>
          </w:tcPr>
          <w:p w14:paraId="4CC22DC3" w14:textId="77777777" w:rsidR="00A23F7A" w:rsidRPr="00AE1447" w:rsidRDefault="00A23F7A" w:rsidP="00B5765E">
            <w:pPr>
              <w:pStyle w:val="Brdtext"/>
              <w:jc w:val="right"/>
              <w:rPr>
                <w:sz w:val="18"/>
                <w:szCs w:val="18"/>
              </w:rPr>
            </w:pPr>
          </w:p>
        </w:tc>
        <w:tc>
          <w:tcPr>
            <w:tcW w:w="680" w:type="dxa"/>
            <w:tcBorders>
              <w:top w:val="nil"/>
              <w:left w:val="nil"/>
              <w:bottom w:val="nil"/>
              <w:right w:val="nil"/>
            </w:tcBorders>
            <w:shd w:val="clear" w:color="auto" w:fill="auto"/>
            <w:vAlign w:val="bottom"/>
          </w:tcPr>
          <w:p w14:paraId="506282D5" w14:textId="77777777" w:rsidR="00A23F7A" w:rsidRPr="00AE1447" w:rsidRDefault="00A23F7A" w:rsidP="00B5765E">
            <w:pPr>
              <w:pStyle w:val="Brdtext"/>
              <w:jc w:val="right"/>
              <w:rPr>
                <w:sz w:val="18"/>
                <w:szCs w:val="18"/>
              </w:rPr>
            </w:pPr>
            <w:r w:rsidRPr="00AE1447">
              <w:rPr>
                <w:sz w:val="18"/>
                <w:szCs w:val="18"/>
              </w:rPr>
              <w:t>-</w:t>
            </w:r>
          </w:p>
        </w:tc>
      </w:tr>
      <w:tr w:rsidR="00A23F7A" w:rsidRPr="00F811F4" w14:paraId="4D0C0B88" w14:textId="77777777" w:rsidTr="00A32DA6">
        <w:trPr>
          <w:trHeight w:val="255"/>
        </w:trPr>
        <w:tc>
          <w:tcPr>
            <w:tcW w:w="2175" w:type="dxa"/>
            <w:tcBorders>
              <w:top w:val="nil"/>
              <w:left w:val="nil"/>
              <w:bottom w:val="nil"/>
              <w:right w:val="nil"/>
            </w:tcBorders>
            <w:shd w:val="clear" w:color="auto" w:fill="auto"/>
          </w:tcPr>
          <w:p w14:paraId="746A5EB4" w14:textId="77777777" w:rsidR="00A23F7A" w:rsidRPr="00F811F4" w:rsidRDefault="00A23F7A" w:rsidP="00B5765E">
            <w:pPr>
              <w:pStyle w:val="Brdtext"/>
            </w:pPr>
            <w:r w:rsidRPr="00F811F4">
              <w:t>Ledamöter</w:t>
            </w:r>
          </w:p>
        </w:tc>
        <w:tc>
          <w:tcPr>
            <w:tcW w:w="885" w:type="dxa"/>
            <w:tcBorders>
              <w:top w:val="nil"/>
              <w:left w:val="nil"/>
              <w:bottom w:val="nil"/>
              <w:right w:val="nil"/>
            </w:tcBorders>
            <w:shd w:val="clear" w:color="auto" w:fill="auto"/>
            <w:vAlign w:val="bottom"/>
          </w:tcPr>
          <w:p w14:paraId="2FC014CE" w14:textId="77777777" w:rsidR="00A23F7A" w:rsidRPr="00F811F4" w:rsidRDefault="00A23F7A" w:rsidP="00B5765E">
            <w:pPr>
              <w:pStyle w:val="Brdtext"/>
              <w:jc w:val="right"/>
            </w:pPr>
            <w:r>
              <w:t>0</w:t>
            </w:r>
          </w:p>
        </w:tc>
        <w:tc>
          <w:tcPr>
            <w:tcW w:w="280" w:type="dxa"/>
            <w:tcBorders>
              <w:top w:val="nil"/>
              <w:left w:val="nil"/>
              <w:bottom w:val="nil"/>
              <w:right w:val="nil"/>
            </w:tcBorders>
            <w:shd w:val="clear" w:color="auto" w:fill="auto"/>
          </w:tcPr>
          <w:p w14:paraId="76EAEE96" w14:textId="77777777" w:rsidR="00A23F7A" w:rsidRPr="00F811F4" w:rsidRDefault="00A23F7A" w:rsidP="00B5765E">
            <w:pPr>
              <w:pStyle w:val="Brdtext"/>
              <w:jc w:val="right"/>
            </w:pPr>
          </w:p>
        </w:tc>
        <w:tc>
          <w:tcPr>
            <w:tcW w:w="536" w:type="dxa"/>
            <w:tcBorders>
              <w:top w:val="nil"/>
              <w:left w:val="nil"/>
              <w:bottom w:val="nil"/>
              <w:right w:val="nil"/>
            </w:tcBorders>
            <w:shd w:val="clear" w:color="auto" w:fill="auto"/>
            <w:vAlign w:val="bottom"/>
          </w:tcPr>
          <w:p w14:paraId="2DCFE2D6" w14:textId="77777777" w:rsidR="00A23F7A" w:rsidRPr="00F811F4" w:rsidRDefault="00A23F7A" w:rsidP="00B5765E">
            <w:pPr>
              <w:pStyle w:val="Brdtext"/>
              <w:jc w:val="right"/>
            </w:pPr>
            <w:r>
              <w:t>0</w:t>
            </w:r>
          </w:p>
        </w:tc>
        <w:tc>
          <w:tcPr>
            <w:tcW w:w="544" w:type="dxa"/>
            <w:tcBorders>
              <w:top w:val="nil"/>
              <w:left w:val="nil"/>
              <w:bottom w:val="nil"/>
              <w:right w:val="nil"/>
            </w:tcBorders>
            <w:shd w:val="clear" w:color="auto" w:fill="auto"/>
            <w:vAlign w:val="bottom"/>
          </w:tcPr>
          <w:p w14:paraId="1B3DE66A" w14:textId="77777777" w:rsidR="00A23F7A" w:rsidRPr="00F811F4" w:rsidRDefault="00A23F7A" w:rsidP="00B5765E">
            <w:pPr>
              <w:pStyle w:val="Brdtext"/>
            </w:pPr>
          </w:p>
        </w:tc>
        <w:tc>
          <w:tcPr>
            <w:tcW w:w="680" w:type="dxa"/>
            <w:tcBorders>
              <w:top w:val="nil"/>
              <w:left w:val="nil"/>
              <w:bottom w:val="nil"/>
              <w:right w:val="nil"/>
            </w:tcBorders>
            <w:shd w:val="clear" w:color="auto" w:fill="auto"/>
            <w:vAlign w:val="bottom"/>
          </w:tcPr>
          <w:p w14:paraId="30BD2C9A" w14:textId="77777777" w:rsidR="00A23F7A" w:rsidRPr="00F811F4" w:rsidRDefault="00A23F7A" w:rsidP="00B5765E">
            <w:pPr>
              <w:pStyle w:val="Brdtext"/>
              <w:jc w:val="right"/>
            </w:pPr>
            <w:r>
              <w:t>-</w:t>
            </w:r>
          </w:p>
        </w:tc>
        <w:tc>
          <w:tcPr>
            <w:tcW w:w="280" w:type="dxa"/>
            <w:tcBorders>
              <w:top w:val="nil"/>
              <w:left w:val="nil"/>
              <w:bottom w:val="nil"/>
              <w:right w:val="nil"/>
            </w:tcBorders>
            <w:shd w:val="clear" w:color="auto" w:fill="auto"/>
          </w:tcPr>
          <w:p w14:paraId="6464DD58" w14:textId="77777777" w:rsidR="00A23F7A" w:rsidRPr="00F811F4" w:rsidRDefault="00A23F7A" w:rsidP="00B5765E">
            <w:pPr>
              <w:pStyle w:val="Brdtext"/>
              <w:jc w:val="right"/>
            </w:pPr>
          </w:p>
        </w:tc>
        <w:tc>
          <w:tcPr>
            <w:tcW w:w="680" w:type="dxa"/>
            <w:tcBorders>
              <w:top w:val="nil"/>
              <w:left w:val="nil"/>
              <w:bottom w:val="nil"/>
              <w:right w:val="nil"/>
            </w:tcBorders>
            <w:shd w:val="clear" w:color="auto" w:fill="auto"/>
            <w:vAlign w:val="bottom"/>
          </w:tcPr>
          <w:p w14:paraId="0C8C6B2A" w14:textId="77777777" w:rsidR="00A23F7A" w:rsidRPr="00F811F4" w:rsidRDefault="00A23F7A" w:rsidP="00B5765E">
            <w:pPr>
              <w:pStyle w:val="Brdtext"/>
              <w:jc w:val="right"/>
            </w:pPr>
            <w:r>
              <w:t>-</w:t>
            </w:r>
          </w:p>
        </w:tc>
        <w:tc>
          <w:tcPr>
            <w:tcW w:w="400" w:type="dxa"/>
            <w:tcBorders>
              <w:top w:val="nil"/>
              <w:left w:val="nil"/>
              <w:bottom w:val="nil"/>
              <w:right w:val="nil"/>
            </w:tcBorders>
            <w:shd w:val="clear" w:color="auto" w:fill="auto"/>
          </w:tcPr>
          <w:p w14:paraId="01F7D6D8" w14:textId="77777777" w:rsidR="00A23F7A" w:rsidRPr="00F811F4" w:rsidRDefault="00A23F7A" w:rsidP="00B5765E">
            <w:pPr>
              <w:pStyle w:val="Brdtext"/>
              <w:jc w:val="right"/>
            </w:pPr>
          </w:p>
        </w:tc>
        <w:tc>
          <w:tcPr>
            <w:tcW w:w="680" w:type="dxa"/>
            <w:tcBorders>
              <w:top w:val="nil"/>
              <w:left w:val="nil"/>
              <w:bottom w:val="nil"/>
              <w:right w:val="nil"/>
            </w:tcBorders>
            <w:shd w:val="clear" w:color="auto" w:fill="auto"/>
            <w:vAlign w:val="bottom"/>
          </w:tcPr>
          <w:p w14:paraId="1BF9D2DF" w14:textId="77777777" w:rsidR="00A23F7A" w:rsidRPr="00AE1447" w:rsidRDefault="00A23F7A" w:rsidP="00B5765E">
            <w:pPr>
              <w:pStyle w:val="Brdtext"/>
              <w:jc w:val="right"/>
              <w:rPr>
                <w:sz w:val="18"/>
                <w:szCs w:val="18"/>
              </w:rPr>
            </w:pPr>
            <w:r w:rsidRPr="00AE1447">
              <w:rPr>
                <w:sz w:val="18"/>
                <w:szCs w:val="18"/>
              </w:rPr>
              <w:t>-</w:t>
            </w:r>
          </w:p>
        </w:tc>
        <w:tc>
          <w:tcPr>
            <w:tcW w:w="280" w:type="dxa"/>
            <w:tcBorders>
              <w:top w:val="nil"/>
              <w:left w:val="nil"/>
              <w:bottom w:val="nil"/>
              <w:right w:val="nil"/>
            </w:tcBorders>
            <w:shd w:val="clear" w:color="auto" w:fill="auto"/>
          </w:tcPr>
          <w:p w14:paraId="5A1B638B" w14:textId="77777777" w:rsidR="00A23F7A" w:rsidRPr="00AE1447" w:rsidRDefault="00A23F7A" w:rsidP="00B5765E">
            <w:pPr>
              <w:pStyle w:val="Brdtext"/>
              <w:jc w:val="right"/>
              <w:rPr>
                <w:sz w:val="18"/>
                <w:szCs w:val="18"/>
              </w:rPr>
            </w:pPr>
          </w:p>
        </w:tc>
        <w:tc>
          <w:tcPr>
            <w:tcW w:w="680" w:type="dxa"/>
            <w:tcBorders>
              <w:top w:val="nil"/>
              <w:left w:val="nil"/>
              <w:bottom w:val="nil"/>
              <w:right w:val="nil"/>
            </w:tcBorders>
            <w:shd w:val="clear" w:color="auto" w:fill="auto"/>
            <w:vAlign w:val="bottom"/>
          </w:tcPr>
          <w:p w14:paraId="67C6B49E" w14:textId="77777777" w:rsidR="00A23F7A" w:rsidRPr="00AE1447" w:rsidRDefault="00A23F7A" w:rsidP="00B5765E">
            <w:pPr>
              <w:pStyle w:val="Brdtext"/>
              <w:jc w:val="right"/>
              <w:rPr>
                <w:sz w:val="18"/>
                <w:szCs w:val="18"/>
              </w:rPr>
            </w:pPr>
            <w:r w:rsidRPr="00AE1447">
              <w:rPr>
                <w:sz w:val="18"/>
                <w:szCs w:val="18"/>
              </w:rPr>
              <w:t>-</w:t>
            </w:r>
          </w:p>
        </w:tc>
      </w:tr>
      <w:tr w:rsidR="00A23F7A" w:rsidRPr="00F811F4" w14:paraId="02646CDA" w14:textId="77777777" w:rsidTr="00A32DA6">
        <w:trPr>
          <w:trHeight w:val="255"/>
        </w:trPr>
        <w:tc>
          <w:tcPr>
            <w:tcW w:w="2175" w:type="dxa"/>
            <w:tcBorders>
              <w:top w:val="nil"/>
              <w:left w:val="nil"/>
              <w:bottom w:val="nil"/>
              <w:right w:val="nil"/>
            </w:tcBorders>
            <w:shd w:val="clear" w:color="auto" w:fill="auto"/>
          </w:tcPr>
          <w:p w14:paraId="62233D17" w14:textId="77777777" w:rsidR="00A23F7A" w:rsidRPr="00F811F4" w:rsidRDefault="00A23F7A" w:rsidP="00B5765E">
            <w:pPr>
              <w:pStyle w:val="Brdtext"/>
            </w:pPr>
            <w:r w:rsidRPr="00F811F4">
              <w:t>Sakkunniga m.m.</w:t>
            </w:r>
          </w:p>
        </w:tc>
        <w:tc>
          <w:tcPr>
            <w:tcW w:w="885" w:type="dxa"/>
            <w:tcBorders>
              <w:top w:val="nil"/>
              <w:left w:val="nil"/>
              <w:bottom w:val="nil"/>
              <w:right w:val="nil"/>
            </w:tcBorders>
            <w:shd w:val="clear" w:color="auto" w:fill="auto"/>
            <w:vAlign w:val="bottom"/>
          </w:tcPr>
          <w:p w14:paraId="7CEB8FA4" w14:textId="77777777" w:rsidR="00A23F7A" w:rsidRPr="00F811F4" w:rsidRDefault="00A23F7A" w:rsidP="00B5765E">
            <w:pPr>
              <w:pStyle w:val="Brdtext"/>
              <w:jc w:val="right"/>
            </w:pPr>
            <w:r>
              <w:t>0</w:t>
            </w:r>
          </w:p>
        </w:tc>
        <w:tc>
          <w:tcPr>
            <w:tcW w:w="280" w:type="dxa"/>
            <w:tcBorders>
              <w:top w:val="nil"/>
              <w:left w:val="nil"/>
              <w:bottom w:val="nil"/>
              <w:right w:val="nil"/>
            </w:tcBorders>
            <w:shd w:val="clear" w:color="auto" w:fill="auto"/>
          </w:tcPr>
          <w:p w14:paraId="73F2832E" w14:textId="77777777" w:rsidR="00A23F7A" w:rsidRPr="00F811F4" w:rsidRDefault="00A23F7A" w:rsidP="00B5765E">
            <w:pPr>
              <w:pStyle w:val="Brdtext"/>
              <w:jc w:val="right"/>
            </w:pPr>
          </w:p>
        </w:tc>
        <w:tc>
          <w:tcPr>
            <w:tcW w:w="536" w:type="dxa"/>
            <w:tcBorders>
              <w:top w:val="nil"/>
              <w:left w:val="nil"/>
              <w:bottom w:val="nil"/>
              <w:right w:val="nil"/>
            </w:tcBorders>
            <w:shd w:val="clear" w:color="auto" w:fill="auto"/>
            <w:vAlign w:val="bottom"/>
          </w:tcPr>
          <w:p w14:paraId="399F7E9D" w14:textId="77777777" w:rsidR="00A23F7A" w:rsidRPr="00F811F4" w:rsidRDefault="00A23F7A" w:rsidP="00B5765E">
            <w:pPr>
              <w:pStyle w:val="Brdtext"/>
              <w:jc w:val="right"/>
            </w:pPr>
            <w:r>
              <w:t>0</w:t>
            </w:r>
          </w:p>
        </w:tc>
        <w:tc>
          <w:tcPr>
            <w:tcW w:w="544" w:type="dxa"/>
            <w:tcBorders>
              <w:top w:val="nil"/>
              <w:left w:val="nil"/>
              <w:bottom w:val="nil"/>
              <w:right w:val="nil"/>
            </w:tcBorders>
            <w:shd w:val="clear" w:color="auto" w:fill="auto"/>
            <w:vAlign w:val="bottom"/>
          </w:tcPr>
          <w:p w14:paraId="36C90D1A" w14:textId="77777777" w:rsidR="00A23F7A" w:rsidRPr="00F811F4" w:rsidRDefault="00A23F7A" w:rsidP="00B5765E">
            <w:pPr>
              <w:pStyle w:val="Brdtext"/>
            </w:pPr>
          </w:p>
        </w:tc>
        <w:tc>
          <w:tcPr>
            <w:tcW w:w="680" w:type="dxa"/>
            <w:tcBorders>
              <w:top w:val="nil"/>
              <w:left w:val="nil"/>
              <w:bottom w:val="nil"/>
              <w:right w:val="nil"/>
            </w:tcBorders>
            <w:shd w:val="clear" w:color="auto" w:fill="auto"/>
            <w:vAlign w:val="bottom"/>
          </w:tcPr>
          <w:p w14:paraId="5A085D89" w14:textId="77777777" w:rsidR="00A23F7A" w:rsidRPr="00F811F4" w:rsidRDefault="00A23F7A" w:rsidP="00B5765E">
            <w:pPr>
              <w:pStyle w:val="Brdtext"/>
              <w:jc w:val="right"/>
            </w:pPr>
            <w:r>
              <w:t>-</w:t>
            </w:r>
          </w:p>
        </w:tc>
        <w:tc>
          <w:tcPr>
            <w:tcW w:w="280" w:type="dxa"/>
            <w:tcBorders>
              <w:top w:val="nil"/>
              <w:left w:val="nil"/>
              <w:bottom w:val="nil"/>
              <w:right w:val="nil"/>
            </w:tcBorders>
            <w:shd w:val="clear" w:color="auto" w:fill="auto"/>
          </w:tcPr>
          <w:p w14:paraId="0DF9285D" w14:textId="77777777" w:rsidR="00A23F7A" w:rsidRPr="00F811F4" w:rsidRDefault="00A23F7A" w:rsidP="00B5765E">
            <w:pPr>
              <w:pStyle w:val="Brdtext"/>
              <w:jc w:val="right"/>
            </w:pPr>
          </w:p>
        </w:tc>
        <w:tc>
          <w:tcPr>
            <w:tcW w:w="680" w:type="dxa"/>
            <w:tcBorders>
              <w:top w:val="nil"/>
              <w:left w:val="nil"/>
              <w:bottom w:val="nil"/>
              <w:right w:val="nil"/>
            </w:tcBorders>
            <w:shd w:val="clear" w:color="auto" w:fill="auto"/>
            <w:vAlign w:val="bottom"/>
          </w:tcPr>
          <w:p w14:paraId="2A8E383A" w14:textId="77777777" w:rsidR="00A23F7A" w:rsidRPr="00F811F4" w:rsidRDefault="00A23F7A" w:rsidP="00B5765E">
            <w:pPr>
              <w:pStyle w:val="Brdtext"/>
              <w:jc w:val="right"/>
            </w:pPr>
            <w:r>
              <w:t>-</w:t>
            </w:r>
          </w:p>
        </w:tc>
        <w:tc>
          <w:tcPr>
            <w:tcW w:w="400" w:type="dxa"/>
            <w:tcBorders>
              <w:top w:val="nil"/>
              <w:left w:val="nil"/>
              <w:bottom w:val="nil"/>
              <w:right w:val="nil"/>
            </w:tcBorders>
            <w:shd w:val="clear" w:color="auto" w:fill="auto"/>
          </w:tcPr>
          <w:p w14:paraId="2D0FC4A4" w14:textId="77777777" w:rsidR="00A23F7A" w:rsidRPr="00F811F4" w:rsidRDefault="00A23F7A" w:rsidP="00B5765E">
            <w:pPr>
              <w:pStyle w:val="Brdtext"/>
              <w:jc w:val="right"/>
            </w:pPr>
          </w:p>
        </w:tc>
        <w:tc>
          <w:tcPr>
            <w:tcW w:w="680" w:type="dxa"/>
            <w:tcBorders>
              <w:top w:val="nil"/>
              <w:left w:val="nil"/>
              <w:bottom w:val="nil"/>
              <w:right w:val="nil"/>
            </w:tcBorders>
            <w:shd w:val="clear" w:color="auto" w:fill="auto"/>
            <w:vAlign w:val="bottom"/>
          </w:tcPr>
          <w:p w14:paraId="50F78A90" w14:textId="77777777" w:rsidR="00A23F7A" w:rsidRPr="00AE1447" w:rsidRDefault="00A23F7A" w:rsidP="00B5765E">
            <w:pPr>
              <w:pStyle w:val="Brdtext"/>
              <w:jc w:val="right"/>
              <w:rPr>
                <w:sz w:val="18"/>
                <w:szCs w:val="18"/>
              </w:rPr>
            </w:pPr>
            <w:r w:rsidRPr="00AE1447">
              <w:rPr>
                <w:sz w:val="18"/>
                <w:szCs w:val="18"/>
              </w:rPr>
              <w:t>-</w:t>
            </w:r>
          </w:p>
        </w:tc>
        <w:tc>
          <w:tcPr>
            <w:tcW w:w="280" w:type="dxa"/>
            <w:tcBorders>
              <w:top w:val="nil"/>
              <w:left w:val="nil"/>
              <w:bottom w:val="nil"/>
              <w:right w:val="nil"/>
            </w:tcBorders>
            <w:shd w:val="clear" w:color="auto" w:fill="auto"/>
          </w:tcPr>
          <w:p w14:paraId="438B9EFD" w14:textId="77777777" w:rsidR="00A23F7A" w:rsidRPr="00AE1447" w:rsidRDefault="00A23F7A" w:rsidP="00B5765E">
            <w:pPr>
              <w:pStyle w:val="Brdtext"/>
              <w:jc w:val="right"/>
              <w:rPr>
                <w:sz w:val="18"/>
                <w:szCs w:val="18"/>
              </w:rPr>
            </w:pPr>
          </w:p>
        </w:tc>
        <w:tc>
          <w:tcPr>
            <w:tcW w:w="680" w:type="dxa"/>
            <w:tcBorders>
              <w:top w:val="nil"/>
              <w:left w:val="nil"/>
              <w:bottom w:val="nil"/>
              <w:right w:val="nil"/>
            </w:tcBorders>
            <w:shd w:val="clear" w:color="auto" w:fill="auto"/>
            <w:vAlign w:val="bottom"/>
          </w:tcPr>
          <w:p w14:paraId="5E5F203B" w14:textId="77777777" w:rsidR="00A23F7A" w:rsidRPr="00AE1447" w:rsidRDefault="00A23F7A" w:rsidP="00B5765E">
            <w:pPr>
              <w:pStyle w:val="Brdtext"/>
              <w:jc w:val="right"/>
              <w:rPr>
                <w:sz w:val="18"/>
                <w:szCs w:val="18"/>
              </w:rPr>
            </w:pPr>
            <w:r w:rsidRPr="00AE1447">
              <w:rPr>
                <w:sz w:val="18"/>
                <w:szCs w:val="18"/>
              </w:rPr>
              <w:t>-</w:t>
            </w:r>
          </w:p>
        </w:tc>
      </w:tr>
      <w:tr w:rsidR="00A23F7A" w:rsidRPr="00F811F4" w14:paraId="0C98AEF0" w14:textId="77777777" w:rsidTr="00A32DA6">
        <w:trPr>
          <w:trHeight w:val="255"/>
        </w:trPr>
        <w:tc>
          <w:tcPr>
            <w:tcW w:w="2175" w:type="dxa"/>
            <w:tcBorders>
              <w:top w:val="nil"/>
              <w:left w:val="nil"/>
              <w:bottom w:val="nil"/>
              <w:right w:val="nil"/>
            </w:tcBorders>
            <w:shd w:val="clear" w:color="auto" w:fill="auto"/>
          </w:tcPr>
          <w:p w14:paraId="61B08C82" w14:textId="77777777" w:rsidR="00A23F7A" w:rsidRPr="00F811F4" w:rsidRDefault="00A23F7A" w:rsidP="00B5765E">
            <w:pPr>
              <w:pStyle w:val="Brdtext"/>
            </w:pPr>
            <w:r w:rsidRPr="00F811F4">
              <w:t>Sekreterare och övriga</w:t>
            </w:r>
          </w:p>
        </w:tc>
        <w:tc>
          <w:tcPr>
            <w:tcW w:w="885" w:type="dxa"/>
            <w:tcBorders>
              <w:top w:val="nil"/>
              <w:left w:val="nil"/>
              <w:bottom w:val="nil"/>
              <w:right w:val="nil"/>
            </w:tcBorders>
            <w:shd w:val="clear" w:color="auto" w:fill="auto"/>
            <w:vAlign w:val="bottom"/>
          </w:tcPr>
          <w:p w14:paraId="4D0B429A" w14:textId="77777777" w:rsidR="00A23F7A" w:rsidRPr="00F811F4" w:rsidRDefault="00A23F7A" w:rsidP="00B5765E">
            <w:pPr>
              <w:pStyle w:val="Brdtext"/>
              <w:jc w:val="right"/>
            </w:pPr>
            <w:r>
              <w:t>0</w:t>
            </w:r>
          </w:p>
        </w:tc>
        <w:tc>
          <w:tcPr>
            <w:tcW w:w="280" w:type="dxa"/>
            <w:tcBorders>
              <w:top w:val="nil"/>
              <w:left w:val="nil"/>
              <w:bottom w:val="nil"/>
              <w:right w:val="nil"/>
            </w:tcBorders>
            <w:shd w:val="clear" w:color="auto" w:fill="auto"/>
          </w:tcPr>
          <w:p w14:paraId="4406E397" w14:textId="77777777" w:rsidR="00A23F7A" w:rsidRPr="00F811F4" w:rsidRDefault="00A23F7A" w:rsidP="00B5765E">
            <w:pPr>
              <w:pStyle w:val="Brdtext"/>
              <w:jc w:val="right"/>
            </w:pPr>
          </w:p>
        </w:tc>
        <w:tc>
          <w:tcPr>
            <w:tcW w:w="536" w:type="dxa"/>
            <w:tcBorders>
              <w:top w:val="nil"/>
              <w:left w:val="nil"/>
              <w:bottom w:val="nil"/>
              <w:right w:val="nil"/>
            </w:tcBorders>
            <w:shd w:val="clear" w:color="auto" w:fill="auto"/>
            <w:vAlign w:val="bottom"/>
          </w:tcPr>
          <w:p w14:paraId="5755E2EF" w14:textId="77777777" w:rsidR="00A23F7A" w:rsidRPr="00F811F4" w:rsidRDefault="00A23F7A" w:rsidP="00B5765E">
            <w:pPr>
              <w:pStyle w:val="Brdtext"/>
              <w:jc w:val="right"/>
            </w:pPr>
            <w:r>
              <w:t>0</w:t>
            </w:r>
          </w:p>
        </w:tc>
        <w:tc>
          <w:tcPr>
            <w:tcW w:w="544" w:type="dxa"/>
            <w:tcBorders>
              <w:top w:val="nil"/>
              <w:left w:val="nil"/>
              <w:bottom w:val="nil"/>
              <w:right w:val="nil"/>
            </w:tcBorders>
            <w:shd w:val="clear" w:color="auto" w:fill="auto"/>
            <w:vAlign w:val="bottom"/>
          </w:tcPr>
          <w:p w14:paraId="14EFC4D1" w14:textId="77777777" w:rsidR="00A23F7A" w:rsidRPr="00F811F4" w:rsidRDefault="00A23F7A" w:rsidP="00B5765E">
            <w:pPr>
              <w:pStyle w:val="Brdtext"/>
            </w:pPr>
          </w:p>
        </w:tc>
        <w:tc>
          <w:tcPr>
            <w:tcW w:w="680" w:type="dxa"/>
            <w:tcBorders>
              <w:top w:val="nil"/>
              <w:left w:val="nil"/>
              <w:bottom w:val="nil"/>
              <w:right w:val="nil"/>
            </w:tcBorders>
            <w:shd w:val="clear" w:color="auto" w:fill="auto"/>
            <w:vAlign w:val="bottom"/>
          </w:tcPr>
          <w:p w14:paraId="4D5E3F2C" w14:textId="77777777" w:rsidR="00A23F7A" w:rsidRPr="00F811F4" w:rsidRDefault="00A23F7A" w:rsidP="00B5765E">
            <w:pPr>
              <w:pStyle w:val="Brdtext"/>
              <w:jc w:val="right"/>
            </w:pPr>
            <w:r>
              <w:t>-</w:t>
            </w:r>
          </w:p>
        </w:tc>
        <w:tc>
          <w:tcPr>
            <w:tcW w:w="280" w:type="dxa"/>
            <w:tcBorders>
              <w:top w:val="nil"/>
              <w:left w:val="nil"/>
              <w:bottom w:val="nil"/>
              <w:right w:val="nil"/>
            </w:tcBorders>
            <w:shd w:val="clear" w:color="auto" w:fill="auto"/>
          </w:tcPr>
          <w:p w14:paraId="33AA4C22" w14:textId="77777777" w:rsidR="00A23F7A" w:rsidRPr="00F811F4" w:rsidRDefault="00A23F7A" w:rsidP="00B5765E">
            <w:pPr>
              <w:pStyle w:val="Brdtext"/>
              <w:jc w:val="right"/>
            </w:pPr>
          </w:p>
        </w:tc>
        <w:tc>
          <w:tcPr>
            <w:tcW w:w="680" w:type="dxa"/>
            <w:tcBorders>
              <w:top w:val="nil"/>
              <w:left w:val="nil"/>
              <w:bottom w:val="nil"/>
              <w:right w:val="nil"/>
            </w:tcBorders>
            <w:shd w:val="clear" w:color="auto" w:fill="auto"/>
            <w:vAlign w:val="bottom"/>
          </w:tcPr>
          <w:p w14:paraId="27378354" w14:textId="77777777" w:rsidR="00A23F7A" w:rsidRPr="00F811F4" w:rsidRDefault="00A23F7A" w:rsidP="00B5765E">
            <w:pPr>
              <w:pStyle w:val="Brdtext"/>
              <w:jc w:val="right"/>
            </w:pPr>
            <w:r>
              <w:t>-</w:t>
            </w:r>
          </w:p>
        </w:tc>
        <w:tc>
          <w:tcPr>
            <w:tcW w:w="400" w:type="dxa"/>
            <w:tcBorders>
              <w:top w:val="nil"/>
              <w:left w:val="nil"/>
              <w:bottom w:val="nil"/>
              <w:right w:val="nil"/>
            </w:tcBorders>
            <w:shd w:val="clear" w:color="auto" w:fill="auto"/>
          </w:tcPr>
          <w:p w14:paraId="17B5F23A" w14:textId="77777777" w:rsidR="00A23F7A" w:rsidRPr="00F811F4" w:rsidRDefault="00A23F7A" w:rsidP="00B5765E">
            <w:pPr>
              <w:pStyle w:val="Brdtext"/>
              <w:jc w:val="right"/>
            </w:pPr>
          </w:p>
        </w:tc>
        <w:tc>
          <w:tcPr>
            <w:tcW w:w="680" w:type="dxa"/>
            <w:tcBorders>
              <w:top w:val="nil"/>
              <w:left w:val="nil"/>
              <w:bottom w:val="nil"/>
              <w:right w:val="nil"/>
            </w:tcBorders>
            <w:shd w:val="clear" w:color="auto" w:fill="auto"/>
            <w:vAlign w:val="bottom"/>
          </w:tcPr>
          <w:p w14:paraId="3A1A6433" w14:textId="77777777" w:rsidR="00A23F7A" w:rsidRPr="00AE1447" w:rsidRDefault="00A23F7A" w:rsidP="00B5765E">
            <w:pPr>
              <w:pStyle w:val="Brdtext"/>
              <w:jc w:val="right"/>
              <w:rPr>
                <w:sz w:val="18"/>
                <w:szCs w:val="18"/>
              </w:rPr>
            </w:pPr>
            <w:r w:rsidRPr="00AE1447">
              <w:rPr>
                <w:sz w:val="18"/>
                <w:szCs w:val="18"/>
              </w:rPr>
              <w:t>-</w:t>
            </w:r>
          </w:p>
        </w:tc>
        <w:tc>
          <w:tcPr>
            <w:tcW w:w="280" w:type="dxa"/>
            <w:tcBorders>
              <w:top w:val="nil"/>
              <w:left w:val="nil"/>
              <w:bottom w:val="nil"/>
              <w:right w:val="nil"/>
            </w:tcBorders>
            <w:shd w:val="clear" w:color="auto" w:fill="auto"/>
          </w:tcPr>
          <w:p w14:paraId="2182DD29" w14:textId="77777777" w:rsidR="00A23F7A" w:rsidRPr="00AE1447" w:rsidRDefault="00A23F7A" w:rsidP="00B5765E">
            <w:pPr>
              <w:pStyle w:val="Brdtext"/>
              <w:jc w:val="right"/>
              <w:rPr>
                <w:sz w:val="18"/>
                <w:szCs w:val="18"/>
              </w:rPr>
            </w:pPr>
          </w:p>
        </w:tc>
        <w:tc>
          <w:tcPr>
            <w:tcW w:w="680" w:type="dxa"/>
            <w:tcBorders>
              <w:top w:val="nil"/>
              <w:left w:val="nil"/>
              <w:bottom w:val="nil"/>
              <w:right w:val="nil"/>
            </w:tcBorders>
            <w:shd w:val="clear" w:color="auto" w:fill="auto"/>
            <w:vAlign w:val="bottom"/>
          </w:tcPr>
          <w:p w14:paraId="346B1F33" w14:textId="77777777" w:rsidR="00A23F7A" w:rsidRPr="00AE1447" w:rsidRDefault="00A23F7A" w:rsidP="00B5765E">
            <w:pPr>
              <w:pStyle w:val="Brdtext"/>
              <w:jc w:val="right"/>
              <w:rPr>
                <w:sz w:val="18"/>
                <w:szCs w:val="18"/>
              </w:rPr>
            </w:pPr>
            <w:r w:rsidRPr="00AE1447">
              <w:rPr>
                <w:sz w:val="18"/>
                <w:szCs w:val="18"/>
              </w:rPr>
              <w:t>-</w:t>
            </w:r>
          </w:p>
        </w:tc>
      </w:tr>
      <w:tr w:rsidR="00A23F7A" w:rsidRPr="00F811F4" w14:paraId="3F21AB8D" w14:textId="77777777" w:rsidTr="00A32DA6">
        <w:trPr>
          <w:trHeight w:val="255"/>
        </w:trPr>
        <w:tc>
          <w:tcPr>
            <w:tcW w:w="2175" w:type="dxa"/>
            <w:tcBorders>
              <w:top w:val="nil"/>
              <w:left w:val="nil"/>
              <w:bottom w:val="single" w:sz="4" w:space="0" w:color="auto"/>
              <w:right w:val="nil"/>
            </w:tcBorders>
            <w:shd w:val="clear" w:color="auto" w:fill="auto"/>
            <w:vAlign w:val="bottom"/>
          </w:tcPr>
          <w:p w14:paraId="587BE4A2" w14:textId="77777777" w:rsidR="00A23F7A" w:rsidRPr="00F811F4" w:rsidRDefault="00A23F7A" w:rsidP="00B5765E">
            <w:pPr>
              <w:pStyle w:val="Brdtext"/>
            </w:pPr>
            <w:r w:rsidRPr="00F811F4">
              <w:t>Summa</w:t>
            </w:r>
          </w:p>
        </w:tc>
        <w:tc>
          <w:tcPr>
            <w:tcW w:w="885" w:type="dxa"/>
            <w:tcBorders>
              <w:top w:val="nil"/>
              <w:left w:val="nil"/>
              <w:bottom w:val="single" w:sz="4" w:space="0" w:color="auto"/>
              <w:right w:val="nil"/>
            </w:tcBorders>
            <w:shd w:val="clear" w:color="auto" w:fill="auto"/>
            <w:vAlign w:val="bottom"/>
          </w:tcPr>
          <w:p w14:paraId="23FF0494" w14:textId="77777777" w:rsidR="00A23F7A" w:rsidRPr="00F811F4" w:rsidRDefault="00A23F7A" w:rsidP="00B5765E">
            <w:pPr>
              <w:pStyle w:val="Brdtext"/>
              <w:jc w:val="right"/>
            </w:pPr>
            <w:r>
              <w:t>0</w:t>
            </w:r>
          </w:p>
        </w:tc>
        <w:tc>
          <w:tcPr>
            <w:tcW w:w="280" w:type="dxa"/>
            <w:tcBorders>
              <w:top w:val="nil"/>
              <w:left w:val="nil"/>
              <w:bottom w:val="single" w:sz="4" w:space="0" w:color="auto"/>
              <w:right w:val="nil"/>
            </w:tcBorders>
            <w:shd w:val="clear" w:color="auto" w:fill="auto"/>
          </w:tcPr>
          <w:p w14:paraId="095F608F" w14:textId="77777777" w:rsidR="00A23F7A" w:rsidRPr="00F811F4" w:rsidRDefault="00A23F7A" w:rsidP="00B5765E">
            <w:pPr>
              <w:pStyle w:val="Brdtext"/>
              <w:jc w:val="right"/>
            </w:pPr>
          </w:p>
        </w:tc>
        <w:tc>
          <w:tcPr>
            <w:tcW w:w="536" w:type="dxa"/>
            <w:tcBorders>
              <w:top w:val="nil"/>
              <w:left w:val="nil"/>
              <w:bottom w:val="single" w:sz="4" w:space="0" w:color="auto"/>
              <w:right w:val="nil"/>
            </w:tcBorders>
            <w:shd w:val="clear" w:color="auto" w:fill="auto"/>
            <w:vAlign w:val="bottom"/>
          </w:tcPr>
          <w:p w14:paraId="2B0809AB" w14:textId="77777777" w:rsidR="00A23F7A" w:rsidRPr="00F811F4" w:rsidRDefault="00A23F7A" w:rsidP="00B5765E">
            <w:pPr>
              <w:pStyle w:val="Brdtext"/>
              <w:jc w:val="right"/>
            </w:pPr>
            <w:r>
              <w:t>0</w:t>
            </w:r>
          </w:p>
        </w:tc>
        <w:tc>
          <w:tcPr>
            <w:tcW w:w="544" w:type="dxa"/>
            <w:tcBorders>
              <w:top w:val="nil"/>
              <w:left w:val="nil"/>
              <w:bottom w:val="single" w:sz="4" w:space="0" w:color="auto"/>
              <w:right w:val="nil"/>
            </w:tcBorders>
            <w:shd w:val="clear" w:color="auto" w:fill="auto"/>
            <w:vAlign w:val="bottom"/>
          </w:tcPr>
          <w:p w14:paraId="6E67B60B" w14:textId="77777777" w:rsidR="00A23F7A" w:rsidRPr="00F811F4" w:rsidRDefault="00A23F7A" w:rsidP="00B5765E">
            <w:pPr>
              <w:pStyle w:val="Brdtext"/>
            </w:pPr>
          </w:p>
        </w:tc>
        <w:tc>
          <w:tcPr>
            <w:tcW w:w="680" w:type="dxa"/>
            <w:tcBorders>
              <w:top w:val="nil"/>
              <w:left w:val="nil"/>
              <w:bottom w:val="single" w:sz="4" w:space="0" w:color="auto"/>
              <w:right w:val="nil"/>
            </w:tcBorders>
            <w:shd w:val="clear" w:color="auto" w:fill="auto"/>
            <w:vAlign w:val="bottom"/>
          </w:tcPr>
          <w:p w14:paraId="1BBFA46E" w14:textId="77777777" w:rsidR="00A23F7A" w:rsidRPr="00F811F4" w:rsidRDefault="00A23F7A" w:rsidP="00B5765E">
            <w:pPr>
              <w:pStyle w:val="Brdtext"/>
              <w:jc w:val="right"/>
            </w:pPr>
            <w:r>
              <w:t>-</w:t>
            </w:r>
          </w:p>
        </w:tc>
        <w:tc>
          <w:tcPr>
            <w:tcW w:w="280" w:type="dxa"/>
            <w:tcBorders>
              <w:top w:val="nil"/>
              <w:left w:val="nil"/>
              <w:bottom w:val="single" w:sz="4" w:space="0" w:color="auto"/>
              <w:right w:val="nil"/>
            </w:tcBorders>
            <w:shd w:val="clear" w:color="auto" w:fill="auto"/>
          </w:tcPr>
          <w:p w14:paraId="2213E11C" w14:textId="77777777" w:rsidR="00A23F7A" w:rsidRPr="00F811F4" w:rsidRDefault="00A23F7A" w:rsidP="00B5765E">
            <w:pPr>
              <w:pStyle w:val="Brdtext"/>
              <w:jc w:val="right"/>
            </w:pPr>
          </w:p>
        </w:tc>
        <w:tc>
          <w:tcPr>
            <w:tcW w:w="680" w:type="dxa"/>
            <w:tcBorders>
              <w:top w:val="nil"/>
              <w:left w:val="nil"/>
              <w:bottom w:val="single" w:sz="4" w:space="0" w:color="auto"/>
              <w:right w:val="nil"/>
            </w:tcBorders>
            <w:shd w:val="clear" w:color="auto" w:fill="auto"/>
            <w:vAlign w:val="bottom"/>
          </w:tcPr>
          <w:p w14:paraId="6FAFBE25" w14:textId="77777777" w:rsidR="00A23F7A" w:rsidRPr="00F811F4" w:rsidRDefault="00A23F7A" w:rsidP="00B5765E">
            <w:pPr>
              <w:pStyle w:val="Brdtext"/>
              <w:jc w:val="right"/>
            </w:pPr>
            <w:r>
              <w:t>-</w:t>
            </w:r>
          </w:p>
        </w:tc>
        <w:tc>
          <w:tcPr>
            <w:tcW w:w="400" w:type="dxa"/>
            <w:tcBorders>
              <w:top w:val="nil"/>
              <w:left w:val="nil"/>
              <w:bottom w:val="single" w:sz="4" w:space="0" w:color="auto"/>
              <w:right w:val="nil"/>
            </w:tcBorders>
            <w:shd w:val="clear" w:color="auto" w:fill="auto"/>
          </w:tcPr>
          <w:p w14:paraId="441E7C84" w14:textId="77777777" w:rsidR="00A23F7A" w:rsidRPr="00F811F4" w:rsidRDefault="00A23F7A" w:rsidP="00B5765E">
            <w:pPr>
              <w:pStyle w:val="Brdtext"/>
              <w:jc w:val="right"/>
            </w:pPr>
          </w:p>
        </w:tc>
        <w:tc>
          <w:tcPr>
            <w:tcW w:w="680" w:type="dxa"/>
            <w:tcBorders>
              <w:top w:val="nil"/>
              <w:left w:val="nil"/>
              <w:bottom w:val="single" w:sz="4" w:space="0" w:color="auto"/>
              <w:right w:val="nil"/>
            </w:tcBorders>
            <w:shd w:val="clear" w:color="auto" w:fill="auto"/>
            <w:vAlign w:val="bottom"/>
          </w:tcPr>
          <w:p w14:paraId="609B9D28" w14:textId="77777777" w:rsidR="00A23F7A" w:rsidRPr="00AE1447" w:rsidRDefault="00A23F7A" w:rsidP="00B5765E">
            <w:pPr>
              <w:pStyle w:val="Brdtext"/>
              <w:jc w:val="right"/>
              <w:rPr>
                <w:sz w:val="18"/>
                <w:szCs w:val="18"/>
              </w:rPr>
            </w:pPr>
            <w:r w:rsidRPr="00AE1447">
              <w:rPr>
                <w:sz w:val="18"/>
                <w:szCs w:val="18"/>
              </w:rPr>
              <w:t>-</w:t>
            </w:r>
          </w:p>
        </w:tc>
        <w:tc>
          <w:tcPr>
            <w:tcW w:w="280" w:type="dxa"/>
            <w:tcBorders>
              <w:top w:val="nil"/>
              <w:left w:val="nil"/>
              <w:bottom w:val="single" w:sz="4" w:space="0" w:color="auto"/>
              <w:right w:val="nil"/>
            </w:tcBorders>
            <w:shd w:val="clear" w:color="auto" w:fill="auto"/>
          </w:tcPr>
          <w:p w14:paraId="4CE8F321" w14:textId="77777777" w:rsidR="00A23F7A" w:rsidRPr="00AE1447" w:rsidRDefault="00A23F7A" w:rsidP="00B5765E">
            <w:pPr>
              <w:pStyle w:val="Brdtext"/>
              <w:jc w:val="right"/>
              <w:rPr>
                <w:sz w:val="18"/>
                <w:szCs w:val="18"/>
              </w:rPr>
            </w:pPr>
          </w:p>
        </w:tc>
        <w:tc>
          <w:tcPr>
            <w:tcW w:w="680" w:type="dxa"/>
            <w:tcBorders>
              <w:top w:val="nil"/>
              <w:left w:val="nil"/>
              <w:bottom w:val="single" w:sz="4" w:space="0" w:color="auto"/>
              <w:right w:val="nil"/>
            </w:tcBorders>
            <w:shd w:val="clear" w:color="auto" w:fill="auto"/>
            <w:vAlign w:val="bottom"/>
          </w:tcPr>
          <w:p w14:paraId="1FC40C89" w14:textId="77777777" w:rsidR="00A23F7A" w:rsidRPr="00AE1447" w:rsidRDefault="00A23F7A" w:rsidP="00B5765E">
            <w:pPr>
              <w:pStyle w:val="Brdtext"/>
              <w:jc w:val="right"/>
              <w:rPr>
                <w:sz w:val="18"/>
                <w:szCs w:val="18"/>
              </w:rPr>
            </w:pPr>
            <w:r w:rsidRPr="00AE1447">
              <w:rPr>
                <w:sz w:val="18"/>
                <w:szCs w:val="18"/>
              </w:rPr>
              <w:t>-</w:t>
            </w:r>
          </w:p>
        </w:tc>
      </w:tr>
      <w:tr w:rsidR="00A23F7A" w:rsidRPr="003E6060" w14:paraId="0368E8B6" w14:textId="77777777" w:rsidTr="00B5765E">
        <w:trPr>
          <w:trHeight w:val="270"/>
        </w:trPr>
        <w:tc>
          <w:tcPr>
            <w:tcW w:w="8100" w:type="dxa"/>
            <w:gridSpan w:val="12"/>
            <w:tcBorders>
              <w:top w:val="nil"/>
              <w:left w:val="nil"/>
              <w:bottom w:val="single" w:sz="4" w:space="0" w:color="auto"/>
              <w:right w:val="nil"/>
            </w:tcBorders>
            <w:shd w:val="clear" w:color="auto" w:fill="auto"/>
            <w:noWrap/>
          </w:tcPr>
          <w:p w14:paraId="09BF1A84" w14:textId="06A7BDA3" w:rsidR="00A23F7A" w:rsidRPr="005D19F2" w:rsidRDefault="00A23F7A" w:rsidP="005D19F2">
            <w:pPr>
              <w:pStyle w:val="Brdtext"/>
              <w:spacing w:before="240"/>
              <w:rPr>
                <w:b/>
                <w:bCs/>
                <w:sz w:val="23"/>
                <w:szCs w:val="23"/>
              </w:rPr>
            </w:pPr>
            <w:r w:rsidRPr="005D19F2">
              <w:rPr>
                <w:b/>
                <w:bCs/>
                <w:sz w:val="23"/>
                <w:szCs w:val="23"/>
              </w:rPr>
              <w:t>Justitiedepartementet</w:t>
            </w:r>
          </w:p>
        </w:tc>
      </w:tr>
      <w:tr w:rsidR="00A23F7A" w:rsidRPr="00F811F4" w14:paraId="5EF50B46" w14:textId="77777777" w:rsidTr="00A32DA6">
        <w:trPr>
          <w:trHeight w:val="121"/>
        </w:trPr>
        <w:tc>
          <w:tcPr>
            <w:tcW w:w="2175" w:type="dxa"/>
            <w:vMerge w:val="restart"/>
            <w:tcBorders>
              <w:top w:val="nil"/>
              <w:left w:val="nil"/>
              <w:bottom w:val="nil"/>
              <w:right w:val="nil"/>
            </w:tcBorders>
            <w:shd w:val="clear" w:color="auto" w:fill="auto"/>
          </w:tcPr>
          <w:p w14:paraId="6AB44EC7" w14:textId="77777777" w:rsidR="00A23F7A" w:rsidRPr="00576FB6" w:rsidRDefault="00A23F7A" w:rsidP="00B5765E">
            <w:pPr>
              <w:pStyle w:val="Brdtext"/>
            </w:pPr>
            <w:r>
              <w:t>Funktion</w:t>
            </w:r>
          </w:p>
        </w:tc>
        <w:tc>
          <w:tcPr>
            <w:tcW w:w="1701" w:type="dxa"/>
            <w:gridSpan w:val="3"/>
            <w:tcBorders>
              <w:top w:val="nil"/>
              <w:left w:val="nil"/>
              <w:bottom w:val="nil"/>
              <w:right w:val="nil"/>
            </w:tcBorders>
            <w:shd w:val="clear" w:color="auto" w:fill="auto"/>
          </w:tcPr>
          <w:p w14:paraId="223F1F22" w14:textId="77777777" w:rsidR="00A23F7A" w:rsidRPr="00576FB6" w:rsidRDefault="00A23F7A" w:rsidP="00B5765E">
            <w:pPr>
              <w:pStyle w:val="Brdtext"/>
              <w:jc w:val="center"/>
            </w:pPr>
            <w:r>
              <w:t>Antal 2019</w:t>
            </w:r>
          </w:p>
        </w:tc>
        <w:tc>
          <w:tcPr>
            <w:tcW w:w="544" w:type="dxa"/>
            <w:tcBorders>
              <w:top w:val="nil"/>
              <w:left w:val="nil"/>
              <w:bottom w:val="nil"/>
              <w:right w:val="nil"/>
            </w:tcBorders>
            <w:shd w:val="clear" w:color="auto" w:fill="auto"/>
          </w:tcPr>
          <w:p w14:paraId="6A9A11F9" w14:textId="77777777" w:rsidR="00A23F7A" w:rsidRPr="00576FB6" w:rsidRDefault="00A23F7A" w:rsidP="00B5765E">
            <w:pPr>
              <w:pStyle w:val="Brdtext"/>
              <w:jc w:val="center"/>
            </w:pPr>
          </w:p>
        </w:tc>
        <w:tc>
          <w:tcPr>
            <w:tcW w:w="1640" w:type="dxa"/>
            <w:gridSpan w:val="3"/>
            <w:tcBorders>
              <w:top w:val="nil"/>
              <w:left w:val="nil"/>
              <w:bottom w:val="nil"/>
              <w:right w:val="nil"/>
            </w:tcBorders>
            <w:shd w:val="clear" w:color="auto" w:fill="auto"/>
          </w:tcPr>
          <w:p w14:paraId="33B06742" w14:textId="77777777" w:rsidR="00A23F7A" w:rsidRPr="00053112" w:rsidRDefault="00A23F7A" w:rsidP="00B5765E">
            <w:pPr>
              <w:pStyle w:val="Brdtext"/>
              <w:jc w:val="center"/>
            </w:pPr>
            <w:r w:rsidRPr="00053112">
              <w:t>Könsfördelning</w:t>
            </w:r>
          </w:p>
        </w:tc>
        <w:tc>
          <w:tcPr>
            <w:tcW w:w="400" w:type="dxa"/>
            <w:vMerge w:val="restart"/>
            <w:tcBorders>
              <w:top w:val="nil"/>
              <w:left w:val="nil"/>
              <w:bottom w:val="nil"/>
              <w:right w:val="nil"/>
            </w:tcBorders>
            <w:shd w:val="clear" w:color="auto" w:fill="auto"/>
          </w:tcPr>
          <w:p w14:paraId="117614BD" w14:textId="77777777" w:rsidR="00A23F7A" w:rsidRPr="00AA175E" w:rsidRDefault="00A23F7A" w:rsidP="00B5765E">
            <w:pPr>
              <w:pStyle w:val="Brdtext"/>
              <w:jc w:val="center"/>
              <w:rPr>
                <w:highlight w:val="yellow"/>
              </w:rPr>
            </w:pPr>
          </w:p>
        </w:tc>
        <w:tc>
          <w:tcPr>
            <w:tcW w:w="1640" w:type="dxa"/>
            <w:gridSpan w:val="3"/>
            <w:tcBorders>
              <w:top w:val="nil"/>
              <w:left w:val="nil"/>
              <w:bottom w:val="nil"/>
              <w:right w:val="nil"/>
            </w:tcBorders>
            <w:shd w:val="clear" w:color="auto" w:fill="auto"/>
          </w:tcPr>
          <w:p w14:paraId="7A064E41" w14:textId="77777777" w:rsidR="00A23F7A" w:rsidRPr="00AA175E" w:rsidRDefault="00A23F7A" w:rsidP="00B5765E">
            <w:pPr>
              <w:pStyle w:val="Brdtext"/>
              <w:jc w:val="center"/>
            </w:pPr>
            <w:r w:rsidRPr="00AA175E">
              <w:t>Könsfördelning</w:t>
            </w:r>
          </w:p>
        </w:tc>
      </w:tr>
      <w:tr w:rsidR="00A23F7A" w:rsidRPr="00F811F4" w14:paraId="34C20B79" w14:textId="77777777" w:rsidTr="00A32DA6">
        <w:trPr>
          <w:trHeight w:val="91"/>
        </w:trPr>
        <w:tc>
          <w:tcPr>
            <w:tcW w:w="2175" w:type="dxa"/>
            <w:vMerge/>
            <w:tcBorders>
              <w:top w:val="nil"/>
              <w:left w:val="nil"/>
              <w:bottom w:val="nil"/>
              <w:right w:val="nil"/>
            </w:tcBorders>
            <w:vAlign w:val="center"/>
          </w:tcPr>
          <w:p w14:paraId="79BE596A" w14:textId="77777777" w:rsidR="00A23F7A" w:rsidRPr="00576FB6" w:rsidRDefault="00A23F7A" w:rsidP="00B5765E">
            <w:pPr>
              <w:pStyle w:val="Brdtext"/>
            </w:pPr>
          </w:p>
        </w:tc>
        <w:tc>
          <w:tcPr>
            <w:tcW w:w="1701" w:type="dxa"/>
            <w:gridSpan w:val="3"/>
            <w:tcBorders>
              <w:top w:val="nil"/>
              <w:left w:val="nil"/>
              <w:bottom w:val="single" w:sz="4" w:space="0" w:color="auto"/>
              <w:right w:val="nil"/>
            </w:tcBorders>
            <w:shd w:val="clear" w:color="auto" w:fill="auto"/>
          </w:tcPr>
          <w:p w14:paraId="1679214F" w14:textId="77777777" w:rsidR="00A23F7A" w:rsidRPr="00576FB6" w:rsidRDefault="00A23F7A" w:rsidP="00B5765E">
            <w:pPr>
              <w:pStyle w:val="Brdtext"/>
              <w:jc w:val="center"/>
            </w:pPr>
          </w:p>
        </w:tc>
        <w:tc>
          <w:tcPr>
            <w:tcW w:w="544" w:type="dxa"/>
            <w:tcBorders>
              <w:top w:val="nil"/>
              <w:left w:val="nil"/>
              <w:right w:val="nil"/>
            </w:tcBorders>
            <w:shd w:val="clear" w:color="auto" w:fill="auto"/>
          </w:tcPr>
          <w:p w14:paraId="3FFF9975" w14:textId="77777777" w:rsidR="00A23F7A" w:rsidRPr="00576FB6" w:rsidRDefault="00A23F7A" w:rsidP="00B5765E">
            <w:pPr>
              <w:pStyle w:val="Brdtext"/>
              <w:jc w:val="center"/>
            </w:pPr>
          </w:p>
        </w:tc>
        <w:tc>
          <w:tcPr>
            <w:tcW w:w="1640" w:type="dxa"/>
            <w:gridSpan w:val="3"/>
            <w:tcBorders>
              <w:top w:val="nil"/>
              <w:left w:val="nil"/>
              <w:bottom w:val="single" w:sz="4" w:space="0" w:color="auto"/>
              <w:right w:val="nil"/>
            </w:tcBorders>
            <w:shd w:val="clear" w:color="auto" w:fill="auto"/>
          </w:tcPr>
          <w:p w14:paraId="4BAEFB77" w14:textId="77777777" w:rsidR="00A23F7A" w:rsidRPr="00053112" w:rsidRDefault="00A23F7A" w:rsidP="00B5765E">
            <w:pPr>
              <w:pStyle w:val="Brdtext"/>
              <w:jc w:val="center"/>
            </w:pPr>
            <w:r w:rsidRPr="00053112">
              <w:t>(%) 201</w:t>
            </w:r>
            <w:r>
              <w:t>9</w:t>
            </w:r>
          </w:p>
        </w:tc>
        <w:tc>
          <w:tcPr>
            <w:tcW w:w="400" w:type="dxa"/>
            <w:vMerge/>
            <w:tcBorders>
              <w:top w:val="nil"/>
              <w:left w:val="nil"/>
              <w:right w:val="nil"/>
            </w:tcBorders>
            <w:vAlign w:val="center"/>
          </w:tcPr>
          <w:p w14:paraId="12F1D588" w14:textId="77777777" w:rsidR="00A23F7A" w:rsidRPr="00AA175E" w:rsidRDefault="00A23F7A" w:rsidP="00B5765E">
            <w:pPr>
              <w:pStyle w:val="Brdtext"/>
              <w:jc w:val="center"/>
              <w:rPr>
                <w:highlight w:val="yellow"/>
              </w:rPr>
            </w:pPr>
          </w:p>
        </w:tc>
        <w:tc>
          <w:tcPr>
            <w:tcW w:w="1640" w:type="dxa"/>
            <w:gridSpan w:val="3"/>
            <w:tcBorders>
              <w:top w:val="nil"/>
              <w:left w:val="nil"/>
              <w:bottom w:val="single" w:sz="4" w:space="0" w:color="auto"/>
              <w:right w:val="nil"/>
            </w:tcBorders>
            <w:shd w:val="clear" w:color="auto" w:fill="auto"/>
          </w:tcPr>
          <w:p w14:paraId="629978F4" w14:textId="77777777" w:rsidR="00A23F7A" w:rsidRPr="00AA175E" w:rsidRDefault="00A23F7A" w:rsidP="00B5765E">
            <w:pPr>
              <w:pStyle w:val="Brdtext"/>
              <w:jc w:val="center"/>
            </w:pPr>
            <w:r w:rsidRPr="00AA175E">
              <w:t>(%) 201</w:t>
            </w:r>
            <w:r>
              <w:t>8</w:t>
            </w:r>
          </w:p>
        </w:tc>
      </w:tr>
      <w:tr w:rsidR="00A23F7A" w:rsidRPr="00F811F4" w14:paraId="4C612A68" w14:textId="77777777" w:rsidTr="00A32DA6">
        <w:trPr>
          <w:trHeight w:val="211"/>
        </w:trPr>
        <w:tc>
          <w:tcPr>
            <w:tcW w:w="2175" w:type="dxa"/>
            <w:tcBorders>
              <w:top w:val="nil"/>
              <w:left w:val="nil"/>
              <w:bottom w:val="single" w:sz="4" w:space="0" w:color="auto"/>
              <w:right w:val="nil"/>
            </w:tcBorders>
            <w:shd w:val="clear" w:color="auto" w:fill="auto"/>
          </w:tcPr>
          <w:p w14:paraId="133EEAD7" w14:textId="77777777" w:rsidR="00A23F7A" w:rsidRPr="00576FB6" w:rsidRDefault="00A23F7A" w:rsidP="00B5765E">
            <w:pPr>
              <w:pStyle w:val="Brdtext"/>
            </w:pPr>
          </w:p>
        </w:tc>
        <w:tc>
          <w:tcPr>
            <w:tcW w:w="885" w:type="dxa"/>
            <w:tcBorders>
              <w:top w:val="nil"/>
              <w:left w:val="nil"/>
              <w:bottom w:val="single" w:sz="4" w:space="0" w:color="auto"/>
              <w:right w:val="nil"/>
            </w:tcBorders>
            <w:shd w:val="clear" w:color="auto" w:fill="auto"/>
          </w:tcPr>
          <w:p w14:paraId="6FC3F153" w14:textId="77777777" w:rsidR="00A23F7A" w:rsidRPr="00576FB6" w:rsidRDefault="00A23F7A" w:rsidP="00B5765E">
            <w:pPr>
              <w:pStyle w:val="Brdtext"/>
              <w:jc w:val="right"/>
            </w:pPr>
            <w:proofErr w:type="spellStart"/>
            <w:r w:rsidRPr="00576FB6">
              <w:t>Kv</w:t>
            </w:r>
            <w:proofErr w:type="spellEnd"/>
          </w:p>
        </w:tc>
        <w:tc>
          <w:tcPr>
            <w:tcW w:w="280" w:type="dxa"/>
            <w:tcBorders>
              <w:top w:val="nil"/>
              <w:left w:val="nil"/>
              <w:bottom w:val="single" w:sz="4" w:space="0" w:color="auto"/>
              <w:right w:val="nil"/>
            </w:tcBorders>
            <w:shd w:val="clear" w:color="auto" w:fill="auto"/>
          </w:tcPr>
          <w:p w14:paraId="4B0DF856" w14:textId="77777777" w:rsidR="00A23F7A" w:rsidRPr="00576FB6" w:rsidRDefault="00A23F7A" w:rsidP="00B5765E">
            <w:pPr>
              <w:pStyle w:val="Brdtext"/>
              <w:jc w:val="right"/>
            </w:pPr>
            <w:r w:rsidRPr="00576FB6">
              <w:t> </w:t>
            </w:r>
          </w:p>
        </w:tc>
        <w:tc>
          <w:tcPr>
            <w:tcW w:w="536" w:type="dxa"/>
            <w:tcBorders>
              <w:top w:val="nil"/>
              <w:left w:val="nil"/>
              <w:bottom w:val="single" w:sz="4" w:space="0" w:color="auto"/>
              <w:right w:val="nil"/>
            </w:tcBorders>
            <w:shd w:val="clear" w:color="auto" w:fill="auto"/>
          </w:tcPr>
          <w:p w14:paraId="71FCC664" w14:textId="77777777" w:rsidR="00A23F7A" w:rsidRPr="00576FB6" w:rsidRDefault="00A23F7A" w:rsidP="00B5765E">
            <w:pPr>
              <w:pStyle w:val="Brdtext"/>
              <w:jc w:val="right"/>
            </w:pPr>
            <w:r w:rsidRPr="00576FB6">
              <w:t>M</w:t>
            </w:r>
          </w:p>
        </w:tc>
        <w:tc>
          <w:tcPr>
            <w:tcW w:w="544" w:type="dxa"/>
            <w:tcBorders>
              <w:top w:val="nil"/>
              <w:left w:val="nil"/>
              <w:bottom w:val="single" w:sz="4" w:space="0" w:color="auto"/>
              <w:right w:val="nil"/>
            </w:tcBorders>
            <w:shd w:val="clear" w:color="auto" w:fill="auto"/>
          </w:tcPr>
          <w:p w14:paraId="0953F1A7" w14:textId="77777777" w:rsidR="00A23F7A" w:rsidRPr="00576FB6" w:rsidRDefault="00A23F7A" w:rsidP="00B5765E">
            <w:pPr>
              <w:pStyle w:val="Brdtext"/>
              <w:jc w:val="right"/>
            </w:pPr>
          </w:p>
        </w:tc>
        <w:tc>
          <w:tcPr>
            <w:tcW w:w="680" w:type="dxa"/>
            <w:tcBorders>
              <w:top w:val="nil"/>
              <w:left w:val="nil"/>
              <w:bottom w:val="single" w:sz="4" w:space="0" w:color="auto"/>
              <w:right w:val="nil"/>
            </w:tcBorders>
            <w:shd w:val="clear" w:color="auto" w:fill="auto"/>
          </w:tcPr>
          <w:p w14:paraId="746A48F0" w14:textId="77777777" w:rsidR="00A23F7A" w:rsidRPr="00576FB6" w:rsidRDefault="00A23F7A" w:rsidP="00B5765E">
            <w:pPr>
              <w:pStyle w:val="Brdtext"/>
              <w:jc w:val="right"/>
            </w:pPr>
            <w:proofErr w:type="spellStart"/>
            <w:r w:rsidRPr="00576FB6">
              <w:t>Kv</w:t>
            </w:r>
            <w:proofErr w:type="spellEnd"/>
          </w:p>
        </w:tc>
        <w:tc>
          <w:tcPr>
            <w:tcW w:w="280" w:type="dxa"/>
            <w:tcBorders>
              <w:top w:val="nil"/>
              <w:left w:val="nil"/>
              <w:bottom w:val="single" w:sz="4" w:space="0" w:color="auto"/>
              <w:right w:val="nil"/>
            </w:tcBorders>
            <w:shd w:val="clear" w:color="auto" w:fill="auto"/>
          </w:tcPr>
          <w:p w14:paraId="2C7D2503" w14:textId="77777777" w:rsidR="00A23F7A" w:rsidRPr="00576FB6" w:rsidRDefault="00A23F7A" w:rsidP="00B5765E">
            <w:pPr>
              <w:pStyle w:val="Brdtext"/>
              <w:jc w:val="right"/>
            </w:pPr>
            <w:r w:rsidRPr="00576FB6">
              <w:t> </w:t>
            </w:r>
          </w:p>
        </w:tc>
        <w:tc>
          <w:tcPr>
            <w:tcW w:w="680" w:type="dxa"/>
            <w:tcBorders>
              <w:top w:val="nil"/>
              <w:left w:val="nil"/>
              <w:bottom w:val="single" w:sz="4" w:space="0" w:color="auto"/>
              <w:right w:val="nil"/>
            </w:tcBorders>
            <w:shd w:val="clear" w:color="auto" w:fill="auto"/>
          </w:tcPr>
          <w:p w14:paraId="5801A773" w14:textId="77777777" w:rsidR="00A23F7A" w:rsidRPr="00576FB6" w:rsidRDefault="00A23F7A" w:rsidP="00B5765E">
            <w:pPr>
              <w:pStyle w:val="Brdtext"/>
              <w:jc w:val="right"/>
            </w:pPr>
            <w:r w:rsidRPr="00576FB6">
              <w:t>M</w:t>
            </w:r>
          </w:p>
        </w:tc>
        <w:tc>
          <w:tcPr>
            <w:tcW w:w="400" w:type="dxa"/>
            <w:tcBorders>
              <w:top w:val="nil"/>
              <w:left w:val="nil"/>
              <w:bottom w:val="single" w:sz="4" w:space="0" w:color="auto"/>
              <w:right w:val="nil"/>
            </w:tcBorders>
            <w:shd w:val="clear" w:color="auto" w:fill="auto"/>
          </w:tcPr>
          <w:p w14:paraId="5281CBEE" w14:textId="77777777" w:rsidR="00A23F7A" w:rsidRPr="00576FB6" w:rsidRDefault="00A23F7A" w:rsidP="00B5765E">
            <w:pPr>
              <w:pStyle w:val="Brdtext"/>
              <w:jc w:val="right"/>
            </w:pPr>
          </w:p>
        </w:tc>
        <w:tc>
          <w:tcPr>
            <w:tcW w:w="680" w:type="dxa"/>
            <w:tcBorders>
              <w:top w:val="nil"/>
              <w:left w:val="nil"/>
              <w:bottom w:val="single" w:sz="4" w:space="0" w:color="auto"/>
              <w:right w:val="nil"/>
            </w:tcBorders>
            <w:shd w:val="clear" w:color="auto" w:fill="auto"/>
          </w:tcPr>
          <w:p w14:paraId="58794B8A" w14:textId="77777777" w:rsidR="00A23F7A" w:rsidRPr="00576FB6" w:rsidRDefault="00A23F7A" w:rsidP="00B5765E">
            <w:pPr>
              <w:pStyle w:val="Brdtext"/>
              <w:jc w:val="right"/>
            </w:pPr>
            <w:proofErr w:type="spellStart"/>
            <w:r>
              <w:t>Kv</w:t>
            </w:r>
            <w:proofErr w:type="spellEnd"/>
          </w:p>
        </w:tc>
        <w:tc>
          <w:tcPr>
            <w:tcW w:w="280" w:type="dxa"/>
            <w:tcBorders>
              <w:top w:val="nil"/>
              <w:left w:val="nil"/>
              <w:bottom w:val="single" w:sz="4" w:space="0" w:color="auto"/>
              <w:right w:val="nil"/>
            </w:tcBorders>
            <w:shd w:val="clear" w:color="auto" w:fill="auto"/>
          </w:tcPr>
          <w:p w14:paraId="4053E46B" w14:textId="77777777" w:rsidR="00A23F7A" w:rsidRPr="00576FB6" w:rsidRDefault="00A23F7A" w:rsidP="00B5765E">
            <w:pPr>
              <w:pStyle w:val="Brdtext"/>
              <w:jc w:val="right"/>
            </w:pPr>
          </w:p>
        </w:tc>
        <w:tc>
          <w:tcPr>
            <w:tcW w:w="680" w:type="dxa"/>
            <w:tcBorders>
              <w:top w:val="nil"/>
              <w:left w:val="nil"/>
              <w:bottom w:val="single" w:sz="4" w:space="0" w:color="auto"/>
              <w:right w:val="nil"/>
            </w:tcBorders>
            <w:shd w:val="clear" w:color="auto" w:fill="auto"/>
          </w:tcPr>
          <w:p w14:paraId="6D6EBD4D" w14:textId="77777777" w:rsidR="00A23F7A" w:rsidRPr="00576FB6" w:rsidRDefault="00A23F7A" w:rsidP="00B5765E">
            <w:pPr>
              <w:pStyle w:val="Brdtext"/>
              <w:jc w:val="right"/>
            </w:pPr>
            <w:r>
              <w:t>M</w:t>
            </w:r>
          </w:p>
        </w:tc>
      </w:tr>
      <w:tr w:rsidR="00A23F7A" w:rsidRPr="00F811F4" w14:paraId="5A57D067" w14:textId="77777777" w:rsidTr="00A32DA6">
        <w:trPr>
          <w:trHeight w:val="255"/>
        </w:trPr>
        <w:tc>
          <w:tcPr>
            <w:tcW w:w="2175" w:type="dxa"/>
            <w:tcBorders>
              <w:top w:val="nil"/>
              <w:left w:val="nil"/>
              <w:bottom w:val="nil"/>
              <w:right w:val="nil"/>
            </w:tcBorders>
            <w:shd w:val="clear" w:color="auto" w:fill="auto"/>
          </w:tcPr>
          <w:p w14:paraId="46A4C64D" w14:textId="77777777" w:rsidR="00A23F7A" w:rsidRPr="00576FB6" w:rsidRDefault="00A23F7A" w:rsidP="00B5765E">
            <w:pPr>
              <w:pStyle w:val="Brdtext"/>
            </w:pPr>
            <w:r>
              <w:t>Ordförande</w:t>
            </w:r>
            <w:r w:rsidRPr="00576FB6">
              <w:t xml:space="preserve"> m.m.</w:t>
            </w:r>
          </w:p>
        </w:tc>
        <w:tc>
          <w:tcPr>
            <w:tcW w:w="885" w:type="dxa"/>
            <w:tcBorders>
              <w:top w:val="nil"/>
              <w:left w:val="nil"/>
              <w:bottom w:val="nil"/>
              <w:right w:val="nil"/>
            </w:tcBorders>
            <w:shd w:val="clear" w:color="auto" w:fill="auto"/>
          </w:tcPr>
          <w:p w14:paraId="3A584EBE" w14:textId="77777777" w:rsidR="00A23F7A" w:rsidRPr="005D19F2" w:rsidRDefault="00A23F7A" w:rsidP="00B5765E">
            <w:pPr>
              <w:jc w:val="right"/>
            </w:pPr>
            <w:r w:rsidRPr="005D19F2">
              <w:t>16</w:t>
            </w:r>
          </w:p>
        </w:tc>
        <w:tc>
          <w:tcPr>
            <w:tcW w:w="280" w:type="dxa"/>
            <w:tcBorders>
              <w:top w:val="single" w:sz="4" w:space="0" w:color="auto"/>
              <w:left w:val="nil"/>
              <w:bottom w:val="nil"/>
              <w:right w:val="nil"/>
            </w:tcBorders>
            <w:shd w:val="clear" w:color="auto" w:fill="auto"/>
          </w:tcPr>
          <w:p w14:paraId="68D18F89" w14:textId="77777777" w:rsidR="00A23F7A" w:rsidRPr="005D19F2" w:rsidRDefault="00A23F7A" w:rsidP="00B5765E">
            <w:pPr>
              <w:pStyle w:val="Brdtext"/>
              <w:jc w:val="right"/>
            </w:pPr>
          </w:p>
        </w:tc>
        <w:tc>
          <w:tcPr>
            <w:tcW w:w="536" w:type="dxa"/>
            <w:tcBorders>
              <w:top w:val="single" w:sz="4" w:space="0" w:color="auto"/>
              <w:left w:val="nil"/>
              <w:bottom w:val="nil"/>
              <w:right w:val="nil"/>
            </w:tcBorders>
            <w:shd w:val="clear" w:color="auto" w:fill="auto"/>
          </w:tcPr>
          <w:p w14:paraId="4A7C63AB" w14:textId="77777777" w:rsidR="00A23F7A" w:rsidRPr="005D19F2" w:rsidRDefault="00A23F7A" w:rsidP="00B5765E">
            <w:pPr>
              <w:jc w:val="right"/>
            </w:pPr>
            <w:r w:rsidRPr="005D19F2">
              <w:t>15</w:t>
            </w:r>
          </w:p>
        </w:tc>
        <w:tc>
          <w:tcPr>
            <w:tcW w:w="544" w:type="dxa"/>
            <w:tcBorders>
              <w:top w:val="single" w:sz="4" w:space="0" w:color="auto"/>
              <w:left w:val="nil"/>
              <w:bottom w:val="nil"/>
              <w:right w:val="nil"/>
            </w:tcBorders>
            <w:shd w:val="clear" w:color="auto" w:fill="auto"/>
            <w:vAlign w:val="bottom"/>
          </w:tcPr>
          <w:p w14:paraId="21087C5A" w14:textId="77777777" w:rsidR="00A23F7A" w:rsidRPr="005D19F2" w:rsidRDefault="00A23F7A" w:rsidP="00B5765E">
            <w:pPr>
              <w:pStyle w:val="Brdtext"/>
              <w:jc w:val="right"/>
            </w:pPr>
          </w:p>
        </w:tc>
        <w:tc>
          <w:tcPr>
            <w:tcW w:w="680" w:type="dxa"/>
            <w:tcBorders>
              <w:top w:val="single" w:sz="4" w:space="0" w:color="auto"/>
              <w:left w:val="nil"/>
              <w:bottom w:val="nil"/>
              <w:right w:val="nil"/>
            </w:tcBorders>
            <w:shd w:val="clear" w:color="auto" w:fill="auto"/>
          </w:tcPr>
          <w:p w14:paraId="5D974B61" w14:textId="77777777" w:rsidR="00A23F7A" w:rsidRPr="005D19F2" w:rsidRDefault="00A23F7A" w:rsidP="00B5765E">
            <w:pPr>
              <w:jc w:val="right"/>
            </w:pPr>
            <w:r w:rsidRPr="005D19F2">
              <w:t>52</w:t>
            </w:r>
          </w:p>
        </w:tc>
        <w:tc>
          <w:tcPr>
            <w:tcW w:w="280" w:type="dxa"/>
            <w:tcBorders>
              <w:top w:val="single" w:sz="4" w:space="0" w:color="auto"/>
              <w:left w:val="nil"/>
              <w:bottom w:val="nil"/>
              <w:right w:val="nil"/>
            </w:tcBorders>
            <w:shd w:val="clear" w:color="auto" w:fill="auto"/>
          </w:tcPr>
          <w:p w14:paraId="1033BB68" w14:textId="77777777" w:rsidR="00A23F7A" w:rsidRPr="005D19F2" w:rsidRDefault="00A23F7A" w:rsidP="00B5765E">
            <w:pPr>
              <w:pStyle w:val="Brdtext"/>
              <w:jc w:val="right"/>
            </w:pPr>
          </w:p>
        </w:tc>
        <w:tc>
          <w:tcPr>
            <w:tcW w:w="680" w:type="dxa"/>
            <w:tcBorders>
              <w:top w:val="single" w:sz="4" w:space="0" w:color="auto"/>
              <w:left w:val="nil"/>
              <w:bottom w:val="nil"/>
              <w:right w:val="nil"/>
            </w:tcBorders>
            <w:shd w:val="clear" w:color="auto" w:fill="auto"/>
          </w:tcPr>
          <w:p w14:paraId="2BA93F3A" w14:textId="77777777" w:rsidR="00A23F7A" w:rsidRPr="005D19F2" w:rsidRDefault="00A23F7A" w:rsidP="00B5765E">
            <w:pPr>
              <w:jc w:val="right"/>
            </w:pPr>
            <w:r w:rsidRPr="005D19F2">
              <w:t>48</w:t>
            </w:r>
          </w:p>
        </w:tc>
        <w:tc>
          <w:tcPr>
            <w:tcW w:w="400" w:type="dxa"/>
            <w:tcBorders>
              <w:top w:val="single" w:sz="4" w:space="0" w:color="auto"/>
              <w:left w:val="nil"/>
              <w:bottom w:val="nil"/>
              <w:right w:val="nil"/>
            </w:tcBorders>
            <w:shd w:val="clear" w:color="auto" w:fill="auto"/>
          </w:tcPr>
          <w:p w14:paraId="16EB61A0" w14:textId="77777777" w:rsidR="00A23F7A" w:rsidRPr="00576FB6" w:rsidRDefault="00A23F7A" w:rsidP="00B5765E">
            <w:pPr>
              <w:pStyle w:val="Brdtext"/>
              <w:jc w:val="right"/>
            </w:pPr>
          </w:p>
        </w:tc>
        <w:tc>
          <w:tcPr>
            <w:tcW w:w="680" w:type="dxa"/>
            <w:tcBorders>
              <w:top w:val="nil"/>
              <w:left w:val="nil"/>
              <w:bottom w:val="nil"/>
              <w:right w:val="nil"/>
            </w:tcBorders>
            <w:shd w:val="clear" w:color="auto" w:fill="auto"/>
          </w:tcPr>
          <w:p w14:paraId="5F0CEA86" w14:textId="77777777" w:rsidR="00A23F7A" w:rsidRPr="00221FF0" w:rsidRDefault="00A23F7A" w:rsidP="00B5765E">
            <w:pPr>
              <w:jc w:val="right"/>
            </w:pPr>
            <w:r>
              <w:t>50</w:t>
            </w:r>
          </w:p>
        </w:tc>
        <w:tc>
          <w:tcPr>
            <w:tcW w:w="280" w:type="dxa"/>
            <w:tcBorders>
              <w:top w:val="nil"/>
              <w:left w:val="nil"/>
              <w:bottom w:val="nil"/>
              <w:right w:val="nil"/>
            </w:tcBorders>
            <w:shd w:val="clear" w:color="auto" w:fill="auto"/>
          </w:tcPr>
          <w:p w14:paraId="0D8E07C0" w14:textId="77777777" w:rsidR="00A23F7A" w:rsidRPr="00AE1447" w:rsidRDefault="00A23F7A" w:rsidP="00B5765E">
            <w:pPr>
              <w:pStyle w:val="Brdtext"/>
              <w:jc w:val="right"/>
              <w:rPr>
                <w:sz w:val="18"/>
                <w:szCs w:val="18"/>
              </w:rPr>
            </w:pPr>
          </w:p>
        </w:tc>
        <w:tc>
          <w:tcPr>
            <w:tcW w:w="680" w:type="dxa"/>
            <w:tcBorders>
              <w:top w:val="nil"/>
              <w:left w:val="nil"/>
              <w:bottom w:val="nil"/>
              <w:right w:val="nil"/>
            </w:tcBorders>
            <w:shd w:val="clear" w:color="auto" w:fill="auto"/>
          </w:tcPr>
          <w:p w14:paraId="1CCC07E6" w14:textId="77777777" w:rsidR="00A23F7A" w:rsidRPr="00AB2420" w:rsidRDefault="00A23F7A" w:rsidP="00B5765E">
            <w:pPr>
              <w:jc w:val="right"/>
            </w:pPr>
            <w:r>
              <w:t>50</w:t>
            </w:r>
          </w:p>
        </w:tc>
      </w:tr>
      <w:tr w:rsidR="00A23F7A" w:rsidRPr="00F811F4" w14:paraId="33FD8E13" w14:textId="77777777" w:rsidTr="00A32DA6">
        <w:trPr>
          <w:trHeight w:val="255"/>
        </w:trPr>
        <w:tc>
          <w:tcPr>
            <w:tcW w:w="2175" w:type="dxa"/>
            <w:tcBorders>
              <w:top w:val="nil"/>
              <w:left w:val="nil"/>
              <w:bottom w:val="nil"/>
              <w:right w:val="nil"/>
            </w:tcBorders>
            <w:shd w:val="clear" w:color="auto" w:fill="auto"/>
          </w:tcPr>
          <w:p w14:paraId="75E2F50D" w14:textId="77777777" w:rsidR="00A23F7A" w:rsidRPr="00576FB6" w:rsidRDefault="00A23F7A" w:rsidP="00B5765E">
            <w:pPr>
              <w:pStyle w:val="Brdtext"/>
            </w:pPr>
            <w:r w:rsidRPr="00576FB6">
              <w:t>Ledamöter</w:t>
            </w:r>
          </w:p>
        </w:tc>
        <w:tc>
          <w:tcPr>
            <w:tcW w:w="885" w:type="dxa"/>
            <w:tcBorders>
              <w:top w:val="nil"/>
              <w:left w:val="nil"/>
              <w:bottom w:val="nil"/>
              <w:right w:val="nil"/>
            </w:tcBorders>
            <w:shd w:val="clear" w:color="auto" w:fill="auto"/>
          </w:tcPr>
          <w:p w14:paraId="1EDFFAAC" w14:textId="77777777" w:rsidR="00A23F7A" w:rsidRPr="005D19F2" w:rsidRDefault="00A23F7A" w:rsidP="00B5765E">
            <w:pPr>
              <w:jc w:val="right"/>
            </w:pPr>
            <w:r w:rsidRPr="005D19F2">
              <w:t>54</w:t>
            </w:r>
          </w:p>
        </w:tc>
        <w:tc>
          <w:tcPr>
            <w:tcW w:w="280" w:type="dxa"/>
            <w:tcBorders>
              <w:top w:val="nil"/>
              <w:left w:val="nil"/>
              <w:bottom w:val="nil"/>
              <w:right w:val="nil"/>
            </w:tcBorders>
            <w:shd w:val="clear" w:color="auto" w:fill="auto"/>
          </w:tcPr>
          <w:p w14:paraId="11A05135" w14:textId="77777777" w:rsidR="00A23F7A" w:rsidRPr="005D19F2" w:rsidRDefault="00A23F7A" w:rsidP="00B5765E">
            <w:pPr>
              <w:pStyle w:val="Brdtext"/>
              <w:jc w:val="right"/>
            </w:pPr>
          </w:p>
        </w:tc>
        <w:tc>
          <w:tcPr>
            <w:tcW w:w="536" w:type="dxa"/>
            <w:tcBorders>
              <w:top w:val="nil"/>
              <w:left w:val="nil"/>
              <w:bottom w:val="nil"/>
              <w:right w:val="nil"/>
            </w:tcBorders>
            <w:shd w:val="clear" w:color="auto" w:fill="auto"/>
          </w:tcPr>
          <w:p w14:paraId="4E5824FC" w14:textId="77777777" w:rsidR="00A23F7A" w:rsidRPr="005D19F2" w:rsidRDefault="00A23F7A" w:rsidP="00B5765E">
            <w:pPr>
              <w:jc w:val="right"/>
            </w:pPr>
            <w:r w:rsidRPr="005D19F2">
              <w:t>59</w:t>
            </w:r>
          </w:p>
        </w:tc>
        <w:tc>
          <w:tcPr>
            <w:tcW w:w="544" w:type="dxa"/>
            <w:tcBorders>
              <w:top w:val="nil"/>
              <w:left w:val="nil"/>
              <w:bottom w:val="nil"/>
              <w:right w:val="nil"/>
            </w:tcBorders>
            <w:shd w:val="clear" w:color="auto" w:fill="auto"/>
            <w:vAlign w:val="bottom"/>
          </w:tcPr>
          <w:p w14:paraId="268FC35F" w14:textId="77777777" w:rsidR="00A23F7A" w:rsidRPr="005D19F2" w:rsidRDefault="00A23F7A" w:rsidP="00B5765E">
            <w:pPr>
              <w:pStyle w:val="Brdtext"/>
              <w:jc w:val="right"/>
            </w:pPr>
          </w:p>
        </w:tc>
        <w:tc>
          <w:tcPr>
            <w:tcW w:w="680" w:type="dxa"/>
            <w:tcBorders>
              <w:top w:val="nil"/>
              <w:left w:val="nil"/>
              <w:bottom w:val="nil"/>
              <w:right w:val="nil"/>
            </w:tcBorders>
            <w:shd w:val="clear" w:color="auto" w:fill="auto"/>
          </w:tcPr>
          <w:p w14:paraId="7446D598" w14:textId="77777777" w:rsidR="00A23F7A" w:rsidRPr="005D19F2" w:rsidRDefault="00A23F7A" w:rsidP="00B5765E">
            <w:pPr>
              <w:jc w:val="right"/>
            </w:pPr>
            <w:r w:rsidRPr="005D19F2">
              <w:t>48</w:t>
            </w:r>
          </w:p>
        </w:tc>
        <w:tc>
          <w:tcPr>
            <w:tcW w:w="280" w:type="dxa"/>
            <w:tcBorders>
              <w:top w:val="nil"/>
              <w:left w:val="nil"/>
              <w:bottom w:val="nil"/>
              <w:right w:val="nil"/>
            </w:tcBorders>
            <w:shd w:val="clear" w:color="auto" w:fill="auto"/>
          </w:tcPr>
          <w:p w14:paraId="5C7D305D" w14:textId="77777777" w:rsidR="00A23F7A" w:rsidRPr="005D19F2" w:rsidRDefault="00A23F7A" w:rsidP="00B5765E">
            <w:pPr>
              <w:pStyle w:val="Brdtext"/>
              <w:jc w:val="right"/>
            </w:pPr>
          </w:p>
        </w:tc>
        <w:tc>
          <w:tcPr>
            <w:tcW w:w="680" w:type="dxa"/>
            <w:tcBorders>
              <w:top w:val="nil"/>
              <w:left w:val="nil"/>
              <w:bottom w:val="nil"/>
              <w:right w:val="nil"/>
            </w:tcBorders>
            <w:shd w:val="clear" w:color="auto" w:fill="auto"/>
          </w:tcPr>
          <w:p w14:paraId="49B53B46" w14:textId="77777777" w:rsidR="00A23F7A" w:rsidRPr="005D19F2" w:rsidRDefault="00A23F7A" w:rsidP="00B5765E">
            <w:pPr>
              <w:jc w:val="right"/>
            </w:pPr>
            <w:r w:rsidRPr="005D19F2">
              <w:t>52</w:t>
            </w:r>
          </w:p>
        </w:tc>
        <w:tc>
          <w:tcPr>
            <w:tcW w:w="400" w:type="dxa"/>
            <w:tcBorders>
              <w:top w:val="nil"/>
              <w:left w:val="nil"/>
              <w:bottom w:val="nil"/>
              <w:right w:val="nil"/>
            </w:tcBorders>
            <w:shd w:val="clear" w:color="auto" w:fill="auto"/>
          </w:tcPr>
          <w:p w14:paraId="48AFBDF4" w14:textId="77777777" w:rsidR="00A23F7A" w:rsidRPr="00576FB6" w:rsidRDefault="00A23F7A" w:rsidP="00B5765E">
            <w:pPr>
              <w:pStyle w:val="Brdtext"/>
              <w:jc w:val="right"/>
            </w:pPr>
          </w:p>
        </w:tc>
        <w:tc>
          <w:tcPr>
            <w:tcW w:w="680" w:type="dxa"/>
            <w:tcBorders>
              <w:top w:val="nil"/>
              <w:left w:val="nil"/>
              <w:bottom w:val="nil"/>
              <w:right w:val="nil"/>
            </w:tcBorders>
            <w:shd w:val="clear" w:color="auto" w:fill="auto"/>
          </w:tcPr>
          <w:p w14:paraId="19170519" w14:textId="77777777" w:rsidR="00A23F7A" w:rsidRPr="00221FF0" w:rsidRDefault="00A23F7A" w:rsidP="00B5765E">
            <w:pPr>
              <w:jc w:val="right"/>
            </w:pPr>
            <w:r>
              <w:t>42</w:t>
            </w:r>
          </w:p>
        </w:tc>
        <w:tc>
          <w:tcPr>
            <w:tcW w:w="280" w:type="dxa"/>
            <w:tcBorders>
              <w:top w:val="nil"/>
              <w:left w:val="nil"/>
              <w:bottom w:val="nil"/>
              <w:right w:val="nil"/>
            </w:tcBorders>
            <w:shd w:val="clear" w:color="auto" w:fill="auto"/>
          </w:tcPr>
          <w:p w14:paraId="232B4030" w14:textId="77777777" w:rsidR="00A23F7A" w:rsidRPr="00AE1447" w:rsidRDefault="00A23F7A" w:rsidP="00B5765E">
            <w:pPr>
              <w:pStyle w:val="Brdtext"/>
              <w:jc w:val="right"/>
              <w:rPr>
                <w:sz w:val="18"/>
                <w:szCs w:val="18"/>
              </w:rPr>
            </w:pPr>
          </w:p>
        </w:tc>
        <w:tc>
          <w:tcPr>
            <w:tcW w:w="680" w:type="dxa"/>
            <w:tcBorders>
              <w:top w:val="nil"/>
              <w:left w:val="nil"/>
              <w:bottom w:val="nil"/>
              <w:right w:val="nil"/>
            </w:tcBorders>
            <w:shd w:val="clear" w:color="auto" w:fill="auto"/>
          </w:tcPr>
          <w:p w14:paraId="4D4A3C71" w14:textId="77777777" w:rsidR="00A23F7A" w:rsidRPr="00AB2420" w:rsidRDefault="00A23F7A" w:rsidP="00B5765E">
            <w:pPr>
              <w:jc w:val="right"/>
            </w:pPr>
            <w:r>
              <w:t>58</w:t>
            </w:r>
          </w:p>
        </w:tc>
      </w:tr>
      <w:tr w:rsidR="00A23F7A" w:rsidRPr="00F811F4" w14:paraId="5D29597E" w14:textId="77777777" w:rsidTr="00A32DA6">
        <w:trPr>
          <w:trHeight w:val="255"/>
        </w:trPr>
        <w:tc>
          <w:tcPr>
            <w:tcW w:w="2175" w:type="dxa"/>
            <w:tcBorders>
              <w:top w:val="nil"/>
              <w:left w:val="nil"/>
              <w:bottom w:val="nil"/>
              <w:right w:val="nil"/>
            </w:tcBorders>
            <w:shd w:val="clear" w:color="auto" w:fill="auto"/>
          </w:tcPr>
          <w:p w14:paraId="21402C45" w14:textId="77777777" w:rsidR="00A23F7A" w:rsidRPr="00576FB6" w:rsidRDefault="00A23F7A" w:rsidP="00B5765E">
            <w:pPr>
              <w:pStyle w:val="Brdtext"/>
            </w:pPr>
            <w:r w:rsidRPr="00576FB6">
              <w:t>Sakkunniga m.m.</w:t>
            </w:r>
          </w:p>
        </w:tc>
        <w:tc>
          <w:tcPr>
            <w:tcW w:w="885" w:type="dxa"/>
            <w:tcBorders>
              <w:top w:val="nil"/>
              <w:left w:val="nil"/>
              <w:bottom w:val="nil"/>
              <w:right w:val="nil"/>
            </w:tcBorders>
            <w:shd w:val="clear" w:color="auto" w:fill="auto"/>
          </w:tcPr>
          <w:p w14:paraId="35EF23D7" w14:textId="77777777" w:rsidR="00A23F7A" w:rsidRPr="005D19F2" w:rsidRDefault="00A23F7A" w:rsidP="00B5765E">
            <w:pPr>
              <w:jc w:val="right"/>
            </w:pPr>
            <w:r w:rsidRPr="005D19F2">
              <w:t>112</w:t>
            </w:r>
          </w:p>
        </w:tc>
        <w:tc>
          <w:tcPr>
            <w:tcW w:w="280" w:type="dxa"/>
            <w:tcBorders>
              <w:top w:val="nil"/>
              <w:left w:val="nil"/>
              <w:bottom w:val="nil"/>
              <w:right w:val="nil"/>
            </w:tcBorders>
            <w:shd w:val="clear" w:color="auto" w:fill="auto"/>
          </w:tcPr>
          <w:p w14:paraId="323EC19A" w14:textId="77777777" w:rsidR="00A23F7A" w:rsidRPr="005D19F2" w:rsidRDefault="00A23F7A" w:rsidP="00B5765E">
            <w:pPr>
              <w:pStyle w:val="Brdtext"/>
              <w:jc w:val="right"/>
            </w:pPr>
          </w:p>
        </w:tc>
        <w:tc>
          <w:tcPr>
            <w:tcW w:w="536" w:type="dxa"/>
            <w:tcBorders>
              <w:top w:val="nil"/>
              <w:left w:val="nil"/>
              <w:bottom w:val="nil"/>
              <w:right w:val="nil"/>
            </w:tcBorders>
            <w:shd w:val="clear" w:color="auto" w:fill="auto"/>
          </w:tcPr>
          <w:p w14:paraId="2C960A43" w14:textId="77777777" w:rsidR="00A23F7A" w:rsidRPr="005D19F2" w:rsidRDefault="00A23F7A" w:rsidP="00B5765E">
            <w:pPr>
              <w:jc w:val="right"/>
            </w:pPr>
            <w:r w:rsidRPr="005D19F2">
              <w:t>105</w:t>
            </w:r>
          </w:p>
        </w:tc>
        <w:tc>
          <w:tcPr>
            <w:tcW w:w="544" w:type="dxa"/>
            <w:tcBorders>
              <w:top w:val="nil"/>
              <w:left w:val="nil"/>
              <w:bottom w:val="nil"/>
              <w:right w:val="nil"/>
            </w:tcBorders>
            <w:shd w:val="clear" w:color="auto" w:fill="auto"/>
            <w:vAlign w:val="bottom"/>
          </w:tcPr>
          <w:p w14:paraId="1314739A" w14:textId="77777777" w:rsidR="00A23F7A" w:rsidRPr="005D19F2" w:rsidRDefault="00A23F7A" w:rsidP="00B5765E">
            <w:pPr>
              <w:pStyle w:val="Brdtext"/>
              <w:jc w:val="right"/>
            </w:pPr>
          </w:p>
        </w:tc>
        <w:tc>
          <w:tcPr>
            <w:tcW w:w="680" w:type="dxa"/>
            <w:tcBorders>
              <w:top w:val="nil"/>
              <w:left w:val="nil"/>
              <w:bottom w:val="nil"/>
              <w:right w:val="nil"/>
            </w:tcBorders>
            <w:shd w:val="clear" w:color="auto" w:fill="auto"/>
          </w:tcPr>
          <w:p w14:paraId="12A38475" w14:textId="77777777" w:rsidR="00A23F7A" w:rsidRPr="005D19F2" w:rsidRDefault="00A23F7A" w:rsidP="00B5765E">
            <w:pPr>
              <w:jc w:val="right"/>
            </w:pPr>
            <w:r w:rsidRPr="005D19F2">
              <w:t>52</w:t>
            </w:r>
          </w:p>
        </w:tc>
        <w:tc>
          <w:tcPr>
            <w:tcW w:w="280" w:type="dxa"/>
            <w:tcBorders>
              <w:top w:val="nil"/>
              <w:left w:val="nil"/>
              <w:bottom w:val="nil"/>
              <w:right w:val="nil"/>
            </w:tcBorders>
            <w:shd w:val="clear" w:color="auto" w:fill="auto"/>
          </w:tcPr>
          <w:p w14:paraId="261D481C" w14:textId="77777777" w:rsidR="00A23F7A" w:rsidRPr="005D19F2" w:rsidRDefault="00A23F7A" w:rsidP="00B5765E">
            <w:pPr>
              <w:pStyle w:val="Brdtext"/>
              <w:jc w:val="right"/>
            </w:pPr>
          </w:p>
        </w:tc>
        <w:tc>
          <w:tcPr>
            <w:tcW w:w="680" w:type="dxa"/>
            <w:tcBorders>
              <w:top w:val="nil"/>
              <w:left w:val="nil"/>
              <w:bottom w:val="nil"/>
              <w:right w:val="nil"/>
            </w:tcBorders>
            <w:shd w:val="clear" w:color="auto" w:fill="auto"/>
          </w:tcPr>
          <w:p w14:paraId="4C641836" w14:textId="77777777" w:rsidR="00A23F7A" w:rsidRPr="005D19F2" w:rsidRDefault="00A23F7A" w:rsidP="00B5765E">
            <w:pPr>
              <w:jc w:val="right"/>
            </w:pPr>
            <w:r w:rsidRPr="005D19F2">
              <w:t>48</w:t>
            </w:r>
          </w:p>
        </w:tc>
        <w:tc>
          <w:tcPr>
            <w:tcW w:w="400" w:type="dxa"/>
            <w:tcBorders>
              <w:top w:val="nil"/>
              <w:left w:val="nil"/>
              <w:bottom w:val="nil"/>
              <w:right w:val="nil"/>
            </w:tcBorders>
            <w:shd w:val="clear" w:color="auto" w:fill="auto"/>
          </w:tcPr>
          <w:p w14:paraId="3701B8BE" w14:textId="77777777" w:rsidR="00A23F7A" w:rsidRPr="00576FB6" w:rsidRDefault="00A23F7A" w:rsidP="00B5765E">
            <w:pPr>
              <w:pStyle w:val="Brdtext"/>
              <w:jc w:val="right"/>
            </w:pPr>
          </w:p>
        </w:tc>
        <w:tc>
          <w:tcPr>
            <w:tcW w:w="680" w:type="dxa"/>
            <w:tcBorders>
              <w:top w:val="nil"/>
              <w:left w:val="nil"/>
              <w:bottom w:val="nil"/>
              <w:right w:val="nil"/>
            </w:tcBorders>
            <w:shd w:val="clear" w:color="auto" w:fill="auto"/>
          </w:tcPr>
          <w:p w14:paraId="581924CB" w14:textId="77777777" w:rsidR="00A23F7A" w:rsidRPr="00221FF0" w:rsidRDefault="00A23F7A" w:rsidP="00B5765E">
            <w:pPr>
              <w:jc w:val="right"/>
            </w:pPr>
            <w:r>
              <w:t>50</w:t>
            </w:r>
          </w:p>
        </w:tc>
        <w:tc>
          <w:tcPr>
            <w:tcW w:w="280" w:type="dxa"/>
            <w:tcBorders>
              <w:top w:val="nil"/>
              <w:left w:val="nil"/>
              <w:bottom w:val="nil"/>
              <w:right w:val="nil"/>
            </w:tcBorders>
            <w:shd w:val="clear" w:color="auto" w:fill="auto"/>
          </w:tcPr>
          <w:p w14:paraId="57A55C6E" w14:textId="77777777" w:rsidR="00A23F7A" w:rsidRPr="00AE1447" w:rsidRDefault="00A23F7A" w:rsidP="00B5765E">
            <w:pPr>
              <w:pStyle w:val="Brdtext"/>
              <w:jc w:val="right"/>
              <w:rPr>
                <w:sz w:val="18"/>
                <w:szCs w:val="18"/>
              </w:rPr>
            </w:pPr>
          </w:p>
        </w:tc>
        <w:tc>
          <w:tcPr>
            <w:tcW w:w="680" w:type="dxa"/>
            <w:tcBorders>
              <w:top w:val="nil"/>
              <w:left w:val="nil"/>
              <w:bottom w:val="nil"/>
              <w:right w:val="nil"/>
            </w:tcBorders>
            <w:shd w:val="clear" w:color="auto" w:fill="auto"/>
          </w:tcPr>
          <w:p w14:paraId="7DD7DC3F" w14:textId="77777777" w:rsidR="00A23F7A" w:rsidRPr="00AB2420" w:rsidRDefault="00A23F7A" w:rsidP="00B5765E">
            <w:pPr>
              <w:jc w:val="right"/>
            </w:pPr>
            <w:r>
              <w:t>50</w:t>
            </w:r>
          </w:p>
        </w:tc>
      </w:tr>
      <w:tr w:rsidR="00A23F7A" w:rsidRPr="00F811F4" w14:paraId="55E4D134" w14:textId="77777777" w:rsidTr="00A32DA6">
        <w:trPr>
          <w:trHeight w:val="255"/>
        </w:trPr>
        <w:tc>
          <w:tcPr>
            <w:tcW w:w="2175" w:type="dxa"/>
            <w:tcBorders>
              <w:top w:val="nil"/>
              <w:left w:val="nil"/>
              <w:bottom w:val="nil"/>
              <w:right w:val="nil"/>
            </w:tcBorders>
            <w:shd w:val="clear" w:color="auto" w:fill="auto"/>
          </w:tcPr>
          <w:p w14:paraId="165B1350" w14:textId="77777777" w:rsidR="00A23F7A" w:rsidRPr="00576FB6" w:rsidRDefault="00A23F7A" w:rsidP="00B5765E">
            <w:pPr>
              <w:pStyle w:val="Brdtext"/>
            </w:pPr>
            <w:r w:rsidRPr="00576FB6">
              <w:t>Sekreterare och övriga</w:t>
            </w:r>
          </w:p>
        </w:tc>
        <w:tc>
          <w:tcPr>
            <w:tcW w:w="885" w:type="dxa"/>
            <w:tcBorders>
              <w:top w:val="nil"/>
              <w:left w:val="nil"/>
              <w:bottom w:val="nil"/>
              <w:right w:val="nil"/>
            </w:tcBorders>
            <w:shd w:val="clear" w:color="auto" w:fill="auto"/>
          </w:tcPr>
          <w:p w14:paraId="3F00A40D" w14:textId="77777777" w:rsidR="00A23F7A" w:rsidRPr="005D19F2" w:rsidRDefault="00A23F7A" w:rsidP="00B5765E">
            <w:pPr>
              <w:jc w:val="right"/>
            </w:pPr>
            <w:r w:rsidRPr="005D19F2">
              <w:t>31</w:t>
            </w:r>
          </w:p>
        </w:tc>
        <w:tc>
          <w:tcPr>
            <w:tcW w:w="280" w:type="dxa"/>
            <w:tcBorders>
              <w:top w:val="nil"/>
              <w:left w:val="nil"/>
              <w:bottom w:val="nil"/>
              <w:right w:val="nil"/>
            </w:tcBorders>
            <w:shd w:val="clear" w:color="auto" w:fill="auto"/>
          </w:tcPr>
          <w:p w14:paraId="16A26536" w14:textId="77777777" w:rsidR="00A23F7A" w:rsidRPr="005D19F2" w:rsidRDefault="00A23F7A" w:rsidP="00B5765E">
            <w:pPr>
              <w:pStyle w:val="Brdtext"/>
              <w:jc w:val="right"/>
            </w:pPr>
          </w:p>
        </w:tc>
        <w:tc>
          <w:tcPr>
            <w:tcW w:w="536" w:type="dxa"/>
            <w:tcBorders>
              <w:top w:val="nil"/>
              <w:left w:val="nil"/>
              <w:bottom w:val="nil"/>
              <w:right w:val="nil"/>
            </w:tcBorders>
            <w:shd w:val="clear" w:color="auto" w:fill="auto"/>
          </w:tcPr>
          <w:p w14:paraId="6F117DF7" w14:textId="77777777" w:rsidR="00A23F7A" w:rsidRPr="005D19F2" w:rsidRDefault="00A23F7A" w:rsidP="00B5765E">
            <w:pPr>
              <w:jc w:val="right"/>
            </w:pPr>
            <w:r w:rsidRPr="005D19F2">
              <w:t>24</w:t>
            </w:r>
          </w:p>
        </w:tc>
        <w:tc>
          <w:tcPr>
            <w:tcW w:w="544" w:type="dxa"/>
            <w:tcBorders>
              <w:top w:val="nil"/>
              <w:left w:val="nil"/>
              <w:bottom w:val="nil"/>
              <w:right w:val="nil"/>
            </w:tcBorders>
            <w:shd w:val="clear" w:color="auto" w:fill="auto"/>
            <w:vAlign w:val="bottom"/>
          </w:tcPr>
          <w:p w14:paraId="0D1A5329" w14:textId="77777777" w:rsidR="00A23F7A" w:rsidRPr="005D19F2" w:rsidRDefault="00A23F7A" w:rsidP="00B5765E">
            <w:pPr>
              <w:pStyle w:val="Brdtext"/>
              <w:jc w:val="right"/>
            </w:pPr>
          </w:p>
        </w:tc>
        <w:tc>
          <w:tcPr>
            <w:tcW w:w="680" w:type="dxa"/>
            <w:tcBorders>
              <w:top w:val="nil"/>
              <w:left w:val="nil"/>
              <w:bottom w:val="nil"/>
              <w:right w:val="nil"/>
            </w:tcBorders>
            <w:shd w:val="clear" w:color="auto" w:fill="auto"/>
          </w:tcPr>
          <w:p w14:paraId="45F50B0F" w14:textId="77777777" w:rsidR="00A23F7A" w:rsidRPr="005D19F2" w:rsidRDefault="00A23F7A" w:rsidP="00B5765E">
            <w:pPr>
              <w:jc w:val="right"/>
            </w:pPr>
            <w:r w:rsidRPr="005D19F2">
              <w:t>56</w:t>
            </w:r>
          </w:p>
        </w:tc>
        <w:tc>
          <w:tcPr>
            <w:tcW w:w="280" w:type="dxa"/>
            <w:tcBorders>
              <w:top w:val="nil"/>
              <w:left w:val="nil"/>
              <w:bottom w:val="nil"/>
              <w:right w:val="nil"/>
            </w:tcBorders>
            <w:shd w:val="clear" w:color="auto" w:fill="auto"/>
          </w:tcPr>
          <w:p w14:paraId="64B61D02" w14:textId="77777777" w:rsidR="00A23F7A" w:rsidRPr="005D19F2" w:rsidRDefault="00A23F7A" w:rsidP="00B5765E">
            <w:pPr>
              <w:pStyle w:val="Brdtext"/>
              <w:jc w:val="right"/>
            </w:pPr>
          </w:p>
        </w:tc>
        <w:tc>
          <w:tcPr>
            <w:tcW w:w="680" w:type="dxa"/>
            <w:tcBorders>
              <w:top w:val="nil"/>
              <w:left w:val="nil"/>
              <w:bottom w:val="nil"/>
              <w:right w:val="nil"/>
            </w:tcBorders>
            <w:shd w:val="clear" w:color="auto" w:fill="auto"/>
          </w:tcPr>
          <w:p w14:paraId="3983B868" w14:textId="77777777" w:rsidR="00A23F7A" w:rsidRPr="005D19F2" w:rsidRDefault="00A23F7A" w:rsidP="00B5765E">
            <w:pPr>
              <w:jc w:val="right"/>
            </w:pPr>
            <w:r w:rsidRPr="005D19F2">
              <w:t>44</w:t>
            </w:r>
          </w:p>
        </w:tc>
        <w:tc>
          <w:tcPr>
            <w:tcW w:w="400" w:type="dxa"/>
            <w:tcBorders>
              <w:top w:val="nil"/>
              <w:left w:val="nil"/>
              <w:bottom w:val="nil"/>
              <w:right w:val="nil"/>
            </w:tcBorders>
            <w:shd w:val="clear" w:color="auto" w:fill="auto"/>
          </w:tcPr>
          <w:p w14:paraId="0D465017" w14:textId="77777777" w:rsidR="00A23F7A" w:rsidRPr="00576FB6" w:rsidRDefault="00A23F7A" w:rsidP="00B5765E">
            <w:pPr>
              <w:pStyle w:val="Brdtext"/>
              <w:jc w:val="right"/>
            </w:pPr>
          </w:p>
        </w:tc>
        <w:tc>
          <w:tcPr>
            <w:tcW w:w="680" w:type="dxa"/>
            <w:tcBorders>
              <w:top w:val="nil"/>
              <w:left w:val="nil"/>
              <w:bottom w:val="nil"/>
              <w:right w:val="nil"/>
            </w:tcBorders>
            <w:shd w:val="clear" w:color="auto" w:fill="auto"/>
          </w:tcPr>
          <w:p w14:paraId="5D7B41D1" w14:textId="77777777" w:rsidR="00A23F7A" w:rsidRPr="00221FF0" w:rsidRDefault="00A23F7A" w:rsidP="00B5765E">
            <w:pPr>
              <w:jc w:val="right"/>
            </w:pPr>
            <w:r>
              <w:t>64</w:t>
            </w:r>
          </w:p>
        </w:tc>
        <w:tc>
          <w:tcPr>
            <w:tcW w:w="280" w:type="dxa"/>
            <w:tcBorders>
              <w:top w:val="nil"/>
              <w:left w:val="nil"/>
              <w:bottom w:val="nil"/>
              <w:right w:val="nil"/>
            </w:tcBorders>
            <w:shd w:val="clear" w:color="auto" w:fill="auto"/>
          </w:tcPr>
          <w:p w14:paraId="5C98E95B" w14:textId="77777777" w:rsidR="00A23F7A" w:rsidRPr="00AE1447" w:rsidRDefault="00A23F7A" w:rsidP="00B5765E">
            <w:pPr>
              <w:pStyle w:val="Brdtext"/>
              <w:jc w:val="right"/>
              <w:rPr>
                <w:sz w:val="18"/>
                <w:szCs w:val="18"/>
              </w:rPr>
            </w:pPr>
          </w:p>
        </w:tc>
        <w:tc>
          <w:tcPr>
            <w:tcW w:w="680" w:type="dxa"/>
            <w:tcBorders>
              <w:top w:val="nil"/>
              <w:left w:val="nil"/>
              <w:bottom w:val="nil"/>
              <w:right w:val="nil"/>
            </w:tcBorders>
            <w:shd w:val="clear" w:color="auto" w:fill="auto"/>
          </w:tcPr>
          <w:p w14:paraId="713D409E" w14:textId="77777777" w:rsidR="00A23F7A" w:rsidRPr="00AB2420" w:rsidRDefault="00A23F7A" w:rsidP="00B5765E">
            <w:pPr>
              <w:jc w:val="right"/>
            </w:pPr>
            <w:r>
              <w:t>36</w:t>
            </w:r>
          </w:p>
        </w:tc>
      </w:tr>
      <w:tr w:rsidR="00A23F7A" w:rsidRPr="00F811F4" w14:paraId="696849C5" w14:textId="77777777" w:rsidTr="00A32DA6">
        <w:trPr>
          <w:trHeight w:val="255"/>
        </w:trPr>
        <w:tc>
          <w:tcPr>
            <w:tcW w:w="2175" w:type="dxa"/>
            <w:tcBorders>
              <w:top w:val="nil"/>
              <w:left w:val="nil"/>
              <w:bottom w:val="single" w:sz="4" w:space="0" w:color="auto"/>
              <w:right w:val="nil"/>
            </w:tcBorders>
            <w:shd w:val="clear" w:color="auto" w:fill="auto"/>
            <w:vAlign w:val="bottom"/>
          </w:tcPr>
          <w:p w14:paraId="463A8FA2" w14:textId="77777777" w:rsidR="00A23F7A" w:rsidRPr="00576FB6" w:rsidRDefault="00A23F7A" w:rsidP="00B5765E">
            <w:pPr>
              <w:pStyle w:val="Brdtext"/>
            </w:pPr>
            <w:r w:rsidRPr="00576FB6">
              <w:t>Summa</w:t>
            </w:r>
          </w:p>
        </w:tc>
        <w:tc>
          <w:tcPr>
            <w:tcW w:w="885" w:type="dxa"/>
            <w:tcBorders>
              <w:top w:val="nil"/>
              <w:left w:val="nil"/>
              <w:bottom w:val="single" w:sz="4" w:space="0" w:color="auto"/>
              <w:right w:val="nil"/>
            </w:tcBorders>
            <w:shd w:val="clear" w:color="auto" w:fill="auto"/>
          </w:tcPr>
          <w:p w14:paraId="4FA5083A" w14:textId="77777777" w:rsidR="00A23F7A" w:rsidRPr="005D19F2" w:rsidRDefault="00A23F7A" w:rsidP="00B5765E">
            <w:pPr>
              <w:jc w:val="right"/>
            </w:pPr>
            <w:r w:rsidRPr="005D19F2">
              <w:t>213</w:t>
            </w:r>
          </w:p>
        </w:tc>
        <w:tc>
          <w:tcPr>
            <w:tcW w:w="280" w:type="dxa"/>
            <w:tcBorders>
              <w:top w:val="nil"/>
              <w:left w:val="nil"/>
              <w:bottom w:val="single" w:sz="4" w:space="0" w:color="auto"/>
              <w:right w:val="nil"/>
            </w:tcBorders>
            <w:shd w:val="clear" w:color="auto" w:fill="auto"/>
          </w:tcPr>
          <w:p w14:paraId="093972C3" w14:textId="77777777" w:rsidR="00A23F7A" w:rsidRPr="005D19F2" w:rsidRDefault="00A23F7A" w:rsidP="00B5765E">
            <w:pPr>
              <w:pStyle w:val="Brdtext"/>
              <w:jc w:val="right"/>
            </w:pPr>
          </w:p>
        </w:tc>
        <w:tc>
          <w:tcPr>
            <w:tcW w:w="536" w:type="dxa"/>
            <w:tcBorders>
              <w:top w:val="nil"/>
              <w:left w:val="nil"/>
              <w:bottom w:val="single" w:sz="4" w:space="0" w:color="auto"/>
              <w:right w:val="nil"/>
            </w:tcBorders>
            <w:shd w:val="clear" w:color="auto" w:fill="auto"/>
          </w:tcPr>
          <w:p w14:paraId="7BF46692" w14:textId="77777777" w:rsidR="00A23F7A" w:rsidRPr="005D19F2" w:rsidRDefault="00A23F7A" w:rsidP="00B5765E">
            <w:pPr>
              <w:jc w:val="right"/>
            </w:pPr>
            <w:r w:rsidRPr="005D19F2">
              <w:t>203</w:t>
            </w:r>
          </w:p>
        </w:tc>
        <w:tc>
          <w:tcPr>
            <w:tcW w:w="544" w:type="dxa"/>
            <w:tcBorders>
              <w:top w:val="nil"/>
              <w:left w:val="nil"/>
              <w:bottom w:val="single" w:sz="4" w:space="0" w:color="auto"/>
              <w:right w:val="nil"/>
            </w:tcBorders>
            <w:shd w:val="clear" w:color="auto" w:fill="auto"/>
            <w:vAlign w:val="bottom"/>
          </w:tcPr>
          <w:p w14:paraId="6A0FF708" w14:textId="77777777" w:rsidR="00A23F7A" w:rsidRPr="005D19F2" w:rsidRDefault="00A23F7A" w:rsidP="00B5765E">
            <w:pPr>
              <w:pStyle w:val="Brdtext"/>
              <w:jc w:val="right"/>
            </w:pPr>
          </w:p>
        </w:tc>
        <w:tc>
          <w:tcPr>
            <w:tcW w:w="680" w:type="dxa"/>
            <w:tcBorders>
              <w:top w:val="nil"/>
              <w:left w:val="nil"/>
              <w:bottom w:val="single" w:sz="4" w:space="0" w:color="auto"/>
              <w:right w:val="nil"/>
            </w:tcBorders>
            <w:shd w:val="clear" w:color="auto" w:fill="auto"/>
          </w:tcPr>
          <w:p w14:paraId="0184E1D3" w14:textId="77777777" w:rsidR="00A23F7A" w:rsidRPr="005D19F2" w:rsidRDefault="00A23F7A" w:rsidP="00B5765E">
            <w:pPr>
              <w:jc w:val="right"/>
            </w:pPr>
            <w:r w:rsidRPr="005D19F2">
              <w:t>51</w:t>
            </w:r>
          </w:p>
        </w:tc>
        <w:tc>
          <w:tcPr>
            <w:tcW w:w="280" w:type="dxa"/>
            <w:tcBorders>
              <w:top w:val="nil"/>
              <w:left w:val="nil"/>
              <w:bottom w:val="single" w:sz="4" w:space="0" w:color="auto"/>
              <w:right w:val="nil"/>
            </w:tcBorders>
            <w:shd w:val="clear" w:color="auto" w:fill="auto"/>
          </w:tcPr>
          <w:p w14:paraId="61D80F0D" w14:textId="77777777" w:rsidR="00A23F7A" w:rsidRPr="005D19F2" w:rsidRDefault="00A23F7A" w:rsidP="00B5765E">
            <w:pPr>
              <w:pStyle w:val="Brdtext"/>
              <w:jc w:val="right"/>
            </w:pPr>
          </w:p>
        </w:tc>
        <w:tc>
          <w:tcPr>
            <w:tcW w:w="680" w:type="dxa"/>
            <w:tcBorders>
              <w:top w:val="nil"/>
              <w:left w:val="nil"/>
              <w:bottom w:val="single" w:sz="4" w:space="0" w:color="auto"/>
              <w:right w:val="nil"/>
            </w:tcBorders>
            <w:shd w:val="clear" w:color="auto" w:fill="auto"/>
          </w:tcPr>
          <w:p w14:paraId="38C656CB" w14:textId="77777777" w:rsidR="00A23F7A" w:rsidRPr="005D19F2" w:rsidRDefault="00A23F7A" w:rsidP="00B5765E">
            <w:pPr>
              <w:jc w:val="right"/>
            </w:pPr>
            <w:r w:rsidRPr="005D19F2">
              <w:t>49</w:t>
            </w:r>
          </w:p>
        </w:tc>
        <w:tc>
          <w:tcPr>
            <w:tcW w:w="400" w:type="dxa"/>
            <w:tcBorders>
              <w:top w:val="nil"/>
              <w:left w:val="nil"/>
              <w:bottom w:val="single" w:sz="4" w:space="0" w:color="auto"/>
              <w:right w:val="nil"/>
            </w:tcBorders>
            <w:shd w:val="clear" w:color="auto" w:fill="auto"/>
          </w:tcPr>
          <w:p w14:paraId="2BFC6C5C" w14:textId="77777777" w:rsidR="00A23F7A" w:rsidRPr="00576FB6" w:rsidRDefault="00A23F7A" w:rsidP="00B5765E">
            <w:pPr>
              <w:pStyle w:val="Brdtext"/>
              <w:jc w:val="right"/>
            </w:pPr>
          </w:p>
        </w:tc>
        <w:tc>
          <w:tcPr>
            <w:tcW w:w="680" w:type="dxa"/>
            <w:tcBorders>
              <w:top w:val="nil"/>
              <w:left w:val="nil"/>
              <w:bottom w:val="single" w:sz="4" w:space="0" w:color="auto"/>
              <w:right w:val="nil"/>
            </w:tcBorders>
            <w:shd w:val="clear" w:color="auto" w:fill="auto"/>
          </w:tcPr>
          <w:p w14:paraId="0DD5CB42" w14:textId="77777777" w:rsidR="00A23F7A" w:rsidRDefault="00A23F7A" w:rsidP="00B5765E">
            <w:pPr>
              <w:jc w:val="right"/>
            </w:pPr>
            <w:r>
              <w:t>51</w:t>
            </w:r>
          </w:p>
        </w:tc>
        <w:tc>
          <w:tcPr>
            <w:tcW w:w="280" w:type="dxa"/>
            <w:tcBorders>
              <w:top w:val="nil"/>
              <w:left w:val="nil"/>
              <w:bottom w:val="single" w:sz="4" w:space="0" w:color="auto"/>
              <w:right w:val="nil"/>
            </w:tcBorders>
            <w:shd w:val="clear" w:color="auto" w:fill="auto"/>
          </w:tcPr>
          <w:p w14:paraId="5DE3618A" w14:textId="77777777" w:rsidR="00A23F7A" w:rsidRPr="00AE1447" w:rsidRDefault="00A23F7A" w:rsidP="00B5765E">
            <w:pPr>
              <w:pStyle w:val="Brdtext"/>
              <w:jc w:val="right"/>
              <w:rPr>
                <w:sz w:val="18"/>
                <w:szCs w:val="18"/>
              </w:rPr>
            </w:pPr>
          </w:p>
        </w:tc>
        <w:tc>
          <w:tcPr>
            <w:tcW w:w="680" w:type="dxa"/>
            <w:tcBorders>
              <w:top w:val="nil"/>
              <w:left w:val="nil"/>
              <w:bottom w:val="single" w:sz="4" w:space="0" w:color="auto"/>
              <w:right w:val="nil"/>
            </w:tcBorders>
            <w:shd w:val="clear" w:color="auto" w:fill="auto"/>
          </w:tcPr>
          <w:p w14:paraId="7721DEAB" w14:textId="77777777" w:rsidR="00A23F7A" w:rsidRDefault="00A23F7A" w:rsidP="00B5765E">
            <w:pPr>
              <w:jc w:val="right"/>
            </w:pPr>
            <w:r>
              <w:t>49</w:t>
            </w:r>
          </w:p>
        </w:tc>
      </w:tr>
    </w:tbl>
    <w:p w14:paraId="60E2E9F3" w14:textId="77777777" w:rsidR="00A23F7A" w:rsidRDefault="00A23F7A">
      <w:r>
        <w:rPr>
          <w:b/>
        </w:rPr>
        <w:br w:type="page"/>
      </w:r>
    </w:p>
    <w:tbl>
      <w:tblPr>
        <w:tblW w:w="8100" w:type="dxa"/>
        <w:tblInd w:w="93" w:type="dxa"/>
        <w:tblLayout w:type="fixed"/>
        <w:tblLook w:val="0000" w:firstRow="0" w:lastRow="0" w:firstColumn="0" w:lastColumn="0" w:noHBand="0" w:noVBand="0"/>
      </w:tblPr>
      <w:tblGrid>
        <w:gridCol w:w="2380"/>
        <w:gridCol w:w="680"/>
        <w:gridCol w:w="280"/>
        <w:gridCol w:w="680"/>
        <w:gridCol w:w="400"/>
        <w:gridCol w:w="680"/>
        <w:gridCol w:w="280"/>
        <w:gridCol w:w="680"/>
        <w:gridCol w:w="400"/>
        <w:gridCol w:w="680"/>
        <w:gridCol w:w="280"/>
        <w:gridCol w:w="680"/>
      </w:tblGrid>
      <w:tr w:rsidR="00A23F7A" w:rsidRPr="003E6060" w14:paraId="3C8D4671" w14:textId="77777777" w:rsidTr="00B5765E">
        <w:trPr>
          <w:trHeight w:val="285"/>
        </w:trPr>
        <w:tc>
          <w:tcPr>
            <w:tcW w:w="8100" w:type="dxa"/>
            <w:gridSpan w:val="12"/>
            <w:tcBorders>
              <w:top w:val="nil"/>
              <w:left w:val="nil"/>
              <w:bottom w:val="single" w:sz="4" w:space="0" w:color="auto"/>
              <w:right w:val="nil"/>
            </w:tcBorders>
            <w:shd w:val="clear" w:color="auto" w:fill="auto"/>
            <w:noWrap/>
          </w:tcPr>
          <w:p w14:paraId="7C35F1E1" w14:textId="77777777" w:rsidR="00A23F7A" w:rsidRPr="005D19F2" w:rsidRDefault="00A23F7A" w:rsidP="005D19F2">
            <w:pPr>
              <w:pStyle w:val="Brdtext"/>
              <w:spacing w:before="240"/>
              <w:rPr>
                <w:b/>
                <w:bCs/>
                <w:sz w:val="23"/>
                <w:szCs w:val="23"/>
              </w:rPr>
            </w:pPr>
            <w:r w:rsidRPr="005D19F2">
              <w:rPr>
                <w:b/>
                <w:bCs/>
                <w:sz w:val="23"/>
                <w:szCs w:val="23"/>
              </w:rPr>
              <w:t>Utrikesdepartementet</w:t>
            </w:r>
          </w:p>
        </w:tc>
      </w:tr>
      <w:tr w:rsidR="00A23F7A" w:rsidRPr="00576FB6" w14:paraId="56E7C6FE" w14:textId="77777777" w:rsidTr="00B5765E">
        <w:trPr>
          <w:trHeight w:val="124"/>
        </w:trPr>
        <w:tc>
          <w:tcPr>
            <w:tcW w:w="2380" w:type="dxa"/>
            <w:vMerge w:val="restart"/>
            <w:tcBorders>
              <w:top w:val="nil"/>
              <w:left w:val="nil"/>
              <w:bottom w:val="nil"/>
              <w:right w:val="nil"/>
            </w:tcBorders>
            <w:shd w:val="clear" w:color="auto" w:fill="auto"/>
          </w:tcPr>
          <w:p w14:paraId="12D420B7" w14:textId="77777777" w:rsidR="00A23F7A" w:rsidRPr="00576FB6" w:rsidRDefault="00A23F7A" w:rsidP="00B5765E">
            <w:pPr>
              <w:pStyle w:val="Brdtext"/>
            </w:pPr>
            <w:r>
              <w:t>Funktion</w:t>
            </w:r>
          </w:p>
        </w:tc>
        <w:tc>
          <w:tcPr>
            <w:tcW w:w="1640" w:type="dxa"/>
            <w:gridSpan w:val="3"/>
            <w:tcBorders>
              <w:top w:val="nil"/>
              <w:left w:val="nil"/>
              <w:bottom w:val="nil"/>
              <w:right w:val="nil"/>
            </w:tcBorders>
            <w:shd w:val="clear" w:color="auto" w:fill="auto"/>
          </w:tcPr>
          <w:p w14:paraId="6EF7C0C7" w14:textId="77777777" w:rsidR="00A23F7A" w:rsidRPr="00AA175E" w:rsidRDefault="00A23F7A" w:rsidP="00B5765E">
            <w:pPr>
              <w:pStyle w:val="Brdtext"/>
              <w:jc w:val="center"/>
              <w:rPr>
                <w:highlight w:val="yellow"/>
              </w:rPr>
            </w:pPr>
            <w:r w:rsidRPr="00AA175E">
              <w:t>Antal 201</w:t>
            </w:r>
            <w:r>
              <w:t>9</w:t>
            </w:r>
          </w:p>
        </w:tc>
        <w:tc>
          <w:tcPr>
            <w:tcW w:w="400" w:type="dxa"/>
            <w:tcBorders>
              <w:top w:val="nil"/>
              <w:left w:val="nil"/>
              <w:bottom w:val="nil"/>
              <w:right w:val="nil"/>
            </w:tcBorders>
            <w:shd w:val="clear" w:color="auto" w:fill="auto"/>
          </w:tcPr>
          <w:p w14:paraId="31AB8A41" w14:textId="77777777" w:rsidR="00A23F7A" w:rsidRPr="00AA175E" w:rsidRDefault="00A23F7A" w:rsidP="00B5765E">
            <w:pPr>
              <w:pStyle w:val="Brdtext"/>
              <w:jc w:val="center"/>
              <w:rPr>
                <w:highlight w:val="yellow"/>
              </w:rPr>
            </w:pPr>
          </w:p>
        </w:tc>
        <w:tc>
          <w:tcPr>
            <w:tcW w:w="1640" w:type="dxa"/>
            <w:gridSpan w:val="3"/>
            <w:tcBorders>
              <w:top w:val="nil"/>
              <w:left w:val="nil"/>
              <w:bottom w:val="nil"/>
              <w:right w:val="nil"/>
            </w:tcBorders>
            <w:shd w:val="clear" w:color="auto" w:fill="auto"/>
          </w:tcPr>
          <w:p w14:paraId="1CE3B21D" w14:textId="77777777" w:rsidR="00A23F7A" w:rsidRPr="004652FD" w:rsidRDefault="00A23F7A" w:rsidP="00B5765E">
            <w:pPr>
              <w:pStyle w:val="Brdtext"/>
              <w:jc w:val="center"/>
            </w:pPr>
            <w:r w:rsidRPr="004652FD">
              <w:t>Könsfördelning</w:t>
            </w:r>
          </w:p>
        </w:tc>
        <w:tc>
          <w:tcPr>
            <w:tcW w:w="400" w:type="dxa"/>
            <w:vMerge w:val="restart"/>
            <w:tcBorders>
              <w:top w:val="nil"/>
              <w:left w:val="nil"/>
              <w:bottom w:val="nil"/>
              <w:right w:val="nil"/>
            </w:tcBorders>
            <w:shd w:val="clear" w:color="auto" w:fill="auto"/>
          </w:tcPr>
          <w:p w14:paraId="6634B57C" w14:textId="77777777" w:rsidR="00A23F7A" w:rsidRPr="00AA175E" w:rsidRDefault="00A23F7A" w:rsidP="00B5765E">
            <w:pPr>
              <w:pStyle w:val="Brdtext"/>
              <w:jc w:val="center"/>
              <w:rPr>
                <w:highlight w:val="yellow"/>
              </w:rPr>
            </w:pPr>
          </w:p>
        </w:tc>
        <w:tc>
          <w:tcPr>
            <w:tcW w:w="1640" w:type="dxa"/>
            <w:gridSpan w:val="3"/>
            <w:tcBorders>
              <w:top w:val="nil"/>
              <w:left w:val="nil"/>
              <w:bottom w:val="nil"/>
              <w:right w:val="nil"/>
            </w:tcBorders>
            <w:shd w:val="clear" w:color="auto" w:fill="auto"/>
          </w:tcPr>
          <w:p w14:paraId="0F2343AC" w14:textId="77777777" w:rsidR="00A23F7A" w:rsidRPr="00AA175E" w:rsidRDefault="00A23F7A" w:rsidP="00B5765E">
            <w:pPr>
              <w:pStyle w:val="Brdtext"/>
              <w:jc w:val="center"/>
            </w:pPr>
            <w:r w:rsidRPr="00AA175E">
              <w:t>Könsfördelning</w:t>
            </w:r>
          </w:p>
        </w:tc>
      </w:tr>
      <w:tr w:rsidR="00A23F7A" w:rsidRPr="00576FB6" w14:paraId="664B64D0" w14:textId="77777777" w:rsidTr="00B5765E">
        <w:trPr>
          <w:trHeight w:val="94"/>
        </w:trPr>
        <w:tc>
          <w:tcPr>
            <w:tcW w:w="2380" w:type="dxa"/>
            <w:vMerge/>
            <w:tcBorders>
              <w:top w:val="nil"/>
              <w:left w:val="nil"/>
              <w:bottom w:val="nil"/>
              <w:right w:val="nil"/>
            </w:tcBorders>
            <w:vAlign w:val="center"/>
          </w:tcPr>
          <w:p w14:paraId="14C9F03E" w14:textId="77777777" w:rsidR="00A23F7A" w:rsidRPr="00576FB6" w:rsidRDefault="00A23F7A" w:rsidP="00B5765E">
            <w:pPr>
              <w:pStyle w:val="Brdtext"/>
            </w:pPr>
          </w:p>
        </w:tc>
        <w:tc>
          <w:tcPr>
            <w:tcW w:w="1640" w:type="dxa"/>
            <w:gridSpan w:val="3"/>
            <w:tcBorders>
              <w:top w:val="nil"/>
              <w:left w:val="nil"/>
              <w:bottom w:val="single" w:sz="4" w:space="0" w:color="auto"/>
              <w:right w:val="nil"/>
            </w:tcBorders>
            <w:shd w:val="clear" w:color="auto" w:fill="auto"/>
          </w:tcPr>
          <w:p w14:paraId="22123891" w14:textId="77777777" w:rsidR="00A23F7A" w:rsidRPr="00AA175E" w:rsidRDefault="00A23F7A" w:rsidP="00B5765E">
            <w:pPr>
              <w:pStyle w:val="Brdtext"/>
              <w:jc w:val="center"/>
              <w:rPr>
                <w:highlight w:val="yellow"/>
              </w:rPr>
            </w:pPr>
          </w:p>
        </w:tc>
        <w:tc>
          <w:tcPr>
            <w:tcW w:w="400" w:type="dxa"/>
            <w:tcBorders>
              <w:top w:val="nil"/>
              <w:left w:val="nil"/>
              <w:right w:val="nil"/>
            </w:tcBorders>
            <w:shd w:val="clear" w:color="auto" w:fill="auto"/>
          </w:tcPr>
          <w:p w14:paraId="3010D570" w14:textId="77777777" w:rsidR="00A23F7A" w:rsidRPr="00AA175E" w:rsidRDefault="00A23F7A" w:rsidP="00B5765E">
            <w:pPr>
              <w:pStyle w:val="Brdtext"/>
              <w:jc w:val="center"/>
              <w:rPr>
                <w:highlight w:val="yellow"/>
              </w:rPr>
            </w:pPr>
          </w:p>
        </w:tc>
        <w:tc>
          <w:tcPr>
            <w:tcW w:w="1640" w:type="dxa"/>
            <w:gridSpan w:val="3"/>
            <w:tcBorders>
              <w:top w:val="nil"/>
              <w:left w:val="nil"/>
              <w:bottom w:val="single" w:sz="4" w:space="0" w:color="auto"/>
              <w:right w:val="nil"/>
            </w:tcBorders>
            <w:shd w:val="clear" w:color="auto" w:fill="auto"/>
          </w:tcPr>
          <w:p w14:paraId="10D8FD76" w14:textId="77777777" w:rsidR="00A23F7A" w:rsidRPr="004652FD" w:rsidRDefault="00A23F7A" w:rsidP="00B5765E">
            <w:pPr>
              <w:pStyle w:val="Brdtext"/>
              <w:jc w:val="center"/>
            </w:pPr>
            <w:r w:rsidRPr="004652FD">
              <w:t>(%) 201</w:t>
            </w:r>
            <w:r>
              <w:t>9</w:t>
            </w:r>
          </w:p>
        </w:tc>
        <w:tc>
          <w:tcPr>
            <w:tcW w:w="400" w:type="dxa"/>
            <w:vMerge/>
            <w:tcBorders>
              <w:top w:val="nil"/>
              <w:left w:val="nil"/>
              <w:right w:val="nil"/>
            </w:tcBorders>
            <w:vAlign w:val="center"/>
          </w:tcPr>
          <w:p w14:paraId="6F804E30" w14:textId="77777777" w:rsidR="00A23F7A" w:rsidRPr="00AA175E" w:rsidRDefault="00A23F7A" w:rsidP="00B5765E">
            <w:pPr>
              <w:pStyle w:val="Brdtext"/>
              <w:jc w:val="center"/>
              <w:rPr>
                <w:highlight w:val="yellow"/>
              </w:rPr>
            </w:pPr>
          </w:p>
        </w:tc>
        <w:tc>
          <w:tcPr>
            <w:tcW w:w="1640" w:type="dxa"/>
            <w:gridSpan w:val="3"/>
            <w:tcBorders>
              <w:top w:val="nil"/>
              <w:left w:val="nil"/>
              <w:bottom w:val="single" w:sz="4" w:space="0" w:color="auto"/>
              <w:right w:val="nil"/>
            </w:tcBorders>
            <w:shd w:val="clear" w:color="auto" w:fill="auto"/>
          </w:tcPr>
          <w:p w14:paraId="28447BBA" w14:textId="77777777" w:rsidR="00A23F7A" w:rsidRPr="00AA175E" w:rsidRDefault="00A23F7A" w:rsidP="00B5765E">
            <w:pPr>
              <w:pStyle w:val="Brdtext"/>
              <w:jc w:val="center"/>
            </w:pPr>
            <w:r w:rsidRPr="00AA175E">
              <w:t>(%) 201</w:t>
            </w:r>
            <w:r>
              <w:t>8</w:t>
            </w:r>
          </w:p>
        </w:tc>
      </w:tr>
      <w:tr w:rsidR="00A23F7A" w:rsidRPr="00576FB6" w14:paraId="08B6A87B" w14:textId="77777777" w:rsidTr="00B5765E">
        <w:trPr>
          <w:trHeight w:val="70"/>
        </w:trPr>
        <w:tc>
          <w:tcPr>
            <w:tcW w:w="2380" w:type="dxa"/>
            <w:tcBorders>
              <w:top w:val="nil"/>
              <w:left w:val="nil"/>
              <w:bottom w:val="single" w:sz="4" w:space="0" w:color="auto"/>
              <w:right w:val="nil"/>
            </w:tcBorders>
            <w:shd w:val="clear" w:color="auto" w:fill="auto"/>
          </w:tcPr>
          <w:p w14:paraId="75675C05" w14:textId="77777777" w:rsidR="00A23F7A" w:rsidRPr="00576FB6" w:rsidRDefault="00A23F7A" w:rsidP="00B5765E">
            <w:pPr>
              <w:pStyle w:val="Brdtext"/>
              <w:jc w:val="left"/>
            </w:pPr>
          </w:p>
        </w:tc>
        <w:tc>
          <w:tcPr>
            <w:tcW w:w="680" w:type="dxa"/>
            <w:tcBorders>
              <w:top w:val="nil"/>
              <w:left w:val="nil"/>
              <w:bottom w:val="single" w:sz="4" w:space="0" w:color="auto"/>
              <w:right w:val="nil"/>
            </w:tcBorders>
            <w:shd w:val="clear" w:color="auto" w:fill="auto"/>
          </w:tcPr>
          <w:p w14:paraId="19423191" w14:textId="77777777" w:rsidR="00A23F7A" w:rsidRPr="00576FB6" w:rsidRDefault="00A23F7A" w:rsidP="00B5765E">
            <w:pPr>
              <w:pStyle w:val="Brdtext"/>
              <w:jc w:val="right"/>
            </w:pPr>
            <w:proofErr w:type="spellStart"/>
            <w:r w:rsidRPr="00576FB6">
              <w:t>Kv</w:t>
            </w:r>
            <w:proofErr w:type="spellEnd"/>
          </w:p>
        </w:tc>
        <w:tc>
          <w:tcPr>
            <w:tcW w:w="280" w:type="dxa"/>
            <w:tcBorders>
              <w:top w:val="nil"/>
              <w:left w:val="nil"/>
              <w:bottom w:val="single" w:sz="4" w:space="0" w:color="auto"/>
              <w:right w:val="nil"/>
            </w:tcBorders>
            <w:shd w:val="clear" w:color="auto" w:fill="auto"/>
          </w:tcPr>
          <w:p w14:paraId="1B7443FF" w14:textId="77777777" w:rsidR="00A23F7A" w:rsidRPr="00576FB6" w:rsidRDefault="00A23F7A" w:rsidP="00B5765E">
            <w:pPr>
              <w:pStyle w:val="Brdtext"/>
              <w:jc w:val="right"/>
            </w:pPr>
            <w:r w:rsidRPr="00576FB6">
              <w:t> </w:t>
            </w:r>
          </w:p>
        </w:tc>
        <w:tc>
          <w:tcPr>
            <w:tcW w:w="680" w:type="dxa"/>
            <w:tcBorders>
              <w:top w:val="nil"/>
              <w:left w:val="nil"/>
              <w:bottom w:val="single" w:sz="4" w:space="0" w:color="auto"/>
              <w:right w:val="nil"/>
            </w:tcBorders>
            <w:shd w:val="clear" w:color="auto" w:fill="auto"/>
          </w:tcPr>
          <w:p w14:paraId="56614994" w14:textId="77777777" w:rsidR="00A23F7A" w:rsidRPr="00576FB6" w:rsidRDefault="00A23F7A" w:rsidP="00B5765E">
            <w:pPr>
              <w:pStyle w:val="Brdtext"/>
              <w:jc w:val="right"/>
            </w:pPr>
            <w:r w:rsidRPr="00576FB6">
              <w:t>M</w:t>
            </w:r>
          </w:p>
        </w:tc>
        <w:tc>
          <w:tcPr>
            <w:tcW w:w="400" w:type="dxa"/>
            <w:tcBorders>
              <w:top w:val="nil"/>
              <w:left w:val="nil"/>
              <w:bottom w:val="single" w:sz="4" w:space="0" w:color="auto"/>
              <w:right w:val="nil"/>
            </w:tcBorders>
            <w:shd w:val="clear" w:color="auto" w:fill="auto"/>
          </w:tcPr>
          <w:p w14:paraId="6D509897" w14:textId="77777777" w:rsidR="00A23F7A" w:rsidRPr="00576FB6" w:rsidRDefault="00A23F7A" w:rsidP="00B5765E">
            <w:pPr>
              <w:pStyle w:val="Brdtext"/>
              <w:jc w:val="right"/>
            </w:pPr>
          </w:p>
        </w:tc>
        <w:tc>
          <w:tcPr>
            <w:tcW w:w="680" w:type="dxa"/>
            <w:tcBorders>
              <w:top w:val="nil"/>
              <w:left w:val="nil"/>
              <w:bottom w:val="single" w:sz="4" w:space="0" w:color="auto"/>
              <w:right w:val="nil"/>
            </w:tcBorders>
            <w:shd w:val="clear" w:color="auto" w:fill="auto"/>
          </w:tcPr>
          <w:p w14:paraId="47FAD34A" w14:textId="77777777" w:rsidR="00A23F7A" w:rsidRPr="00576FB6" w:rsidRDefault="00A23F7A" w:rsidP="00B5765E">
            <w:pPr>
              <w:pStyle w:val="Brdtext"/>
              <w:jc w:val="right"/>
            </w:pPr>
            <w:proofErr w:type="spellStart"/>
            <w:r w:rsidRPr="00576FB6">
              <w:t>Kv</w:t>
            </w:r>
            <w:proofErr w:type="spellEnd"/>
          </w:p>
        </w:tc>
        <w:tc>
          <w:tcPr>
            <w:tcW w:w="280" w:type="dxa"/>
            <w:tcBorders>
              <w:top w:val="nil"/>
              <w:left w:val="nil"/>
              <w:bottom w:val="single" w:sz="4" w:space="0" w:color="auto"/>
              <w:right w:val="nil"/>
            </w:tcBorders>
            <w:shd w:val="clear" w:color="auto" w:fill="auto"/>
          </w:tcPr>
          <w:p w14:paraId="7C88903A" w14:textId="77777777" w:rsidR="00A23F7A" w:rsidRPr="00576FB6" w:rsidRDefault="00A23F7A" w:rsidP="00B5765E">
            <w:pPr>
              <w:pStyle w:val="Brdtext"/>
              <w:jc w:val="right"/>
            </w:pPr>
          </w:p>
        </w:tc>
        <w:tc>
          <w:tcPr>
            <w:tcW w:w="680" w:type="dxa"/>
            <w:tcBorders>
              <w:top w:val="nil"/>
              <w:left w:val="nil"/>
              <w:bottom w:val="single" w:sz="4" w:space="0" w:color="auto"/>
              <w:right w:val="nil"/>
            </w:tcBorders>
            <w:shd w:val="clear" w:color="auto" w:fill="auto"/>
          </w:tcPr>
          <w:p w14:paraId="1E11F2D0" w14:textId="77777777" w:rsidR="00A23F7A" w:rsidRPr="00576FB6" w:rsidRDefault="00A23F7A" w:rsidP="00B5765E">
            <w:pPr>
              <w:pStyle w:val="Brdtext"/>
              <w:jc w:val="right"/>
            </w:pPr>
            <w:r w:rsidRPr="00576FB6">
              <w:t>M</w:t>
            </w:r>
          </w:p>
        </w:tc>
        <w:tc>
          <w:tcPr>
            <w:tcW w:w="400" w:type="dxa"/>
            <w:tcBorders>
              <w:top w:val="nil"/>
              <w:left w:val="nil"/>
              <w:bottom w:val="single" w:sz="4" w:space="0" w:color="auto"/>
              <w:right w:val="nil"/>
            </w:tcBorders>
            <w:shd w:val="clear" w:color="auto" w:fill="auto"/>
          </w:tcPr>
          <w:p w14:paraId="319CE536" w14:textId="77777777" w:rsidR="00A23F7A" w:rsidRPr="00576FB6" w:rsidRDefault="00A23F7A" w:rsidP="00B5765E">
            <w:pPr>
              <w:pStyle w:val="Brdtext"/>
              <w:jc w:val="right"/>
            </w:pPr>
          </w:p>
        </w:tc>
        <w:tc>
          <w:tcPr>
            <w:tcW w:w="680" w:type="dxa"/>
            <w:tcBorders>
              <w:top w:val="nil"/>
              <w:left w:val="nil"/>
              <w:bottom w:val="single" w:sz="4" w:space="0" w:color="auto"/>
              <w:right w:val="nil"/>
            </w:tcBorders>
            <w:shd w:val="clear" w:color="auto" w:fill="auto"/>
          </w:tcPr>
          <w:p w14:paraId="6B1225AD" w14:textId="77777777" w:rsidR="00A23F7A" w:rsidRPr="00576FB6" w:rsidRDefault="00A23F7A" w:rsidP="00B5765E">
            <w:pPr>
              <w:pStyle w:val="Brdtext"/>
              <w:jc w:val="right"/>
            </w:pPr>
            <w:proofErr w:type="spellStart"/>
            <w:r>
              <w:t>Kv</w:t>
            </w:r>
            <w:proofErr w:type="spellEnd"/>
          </w:p>
        </w:tc>
        <w:tc>
          <w:tcPr>
            <w:tcW w:w="280" w:type="dxa"/>
            <w:tcBorders>
              <w:top w:val="nil"/>
              <w:left w:val="nil"/>
              <w:bottom w:val="single" w:sz="4" w:space="0" w:color="auto"/>
              <w:right w:val="nil"/>
            </w:tcBorders>
            <w:shd w:val="clear" w:color="auto" w:fill="auto"/>
          </w:tcPr>
          <w:p w14:paraId="323C4E9E" w14:textId="77777777" w:rsidR="00A23F7A" w:rsidRPr="00576FB6" w:rsidRDefault="00A23F7A" w:rsidP="00B5765E">
            <w:pPr>
              <w:pStyle w:val="Brdtext"/>
              <w:jc w:val="right"/>
            </w:pPr>
          </w:p>
        </w:tc>
        <w:tc>
          <w:tcPr>
            <w:tcW w:w="680" w:type="dxa"/>
            <w:tcBorders>
              <w:top w:val="nil"/>
              <w:left w:val="nil"/>
              <w:bottom w:val="single" w:sz="4" w:space="0" w:color="auto"/>
              <w:right w:val="nil"/>
            </w:tcBorders>
            <w:shd w:val="clear" w:color="auto" w:fill="auto"/>
          </w:tcPr>
          <w:p w14:paraId="4EA0C51C" w14:textId="77777777" w:rsidR="00A23F7A" w:rsidRPr="00576FB6" w:rsidRDefault="00A23F7A" w:rsidP="00B5765E">
            <w:pPr>
              <w:pStyle w:val="Brdtext"/>
              <w:jc w:val="right"/>
            </w:pPr>
            <w:r>
              <w:t>M</w:t>
            </w:r>
          </w:p>
        </w:tc>
      </w:tr>
      <w:tr w:rsidR="00A23F7A" w:rsidRPr="00AE1447" w14:paraId="7B553A61" w14:textId="77777777" w:rsidTr="00B5765E">
        <w:trPr>
          <w:trHeight w:val="255"/>
        </w:trPr>
        <w:tc>
          <w:tcPr>
            <w:tcW w:w="2380" w:type="dxa"/>
            <w:tcBorders>
              <w:top w:val="nil"/>
              <w:left w:val="nil"/>
              <w:bottom w:val="nil"/>
              <w:right w:val="nil"/>
            </w:tcBorders>
            <w:shd w:val="clear" w:color="auto" w:fill="auto"/>
          </w:tcPr>
          <w:p w14:paraId="626A19F9" w14:textId="77777777" w:rsidR="00A23F7A" w:rsidRPr="00576FB6" w:rsidRDefault="00A23F7A" w:rsidP="00B5765E">
            <w:pPr>
              <w:pStyle w:val="Brdtext"/>
            </w:pPr>
            <w:r>
              <w:t>Ordförande</w:t>
            </w:r>
            <w:r w:rsidRPr="00576FB6">
              <w:t xml:space="preserve"> m.m.</w:t>
            </w:r>
          </w:p>
        </w:tc>
        <w:tc>
          <w:tcPr>
            <w:tcW w:w="680" w:type="dxa"/>
            <w:tcBorders>
              <w:top w:val="nil"/>
              <w:left w:val="nil"/>
              <w:bottom w:val="nil"/>
              <w:right w:val="nil"/>
            </w:tcBorders>
            <w:shd w:val="clear" w:color="auto" w:fill="auto"/>
          </w:tcPr>
          <w:p w14:paraId="1B735481" w14:textId="77777777" w:rsidR="00A23F7A" w:rsidRPr="005D19F2" w:rsidRDefault="00A23F7A" w:rsidP="00B5765E">
            <w:pPr>
              <w:jc w:val="right"/>
            </w:pPr>
            <w:r w:rsidRPr="005D19F2">
              <w:t>6</w:t>
            </w:r>
          </w:p>
        </w:tc>
        <w:tc>
          <w:tcPr>
            <w:tcW w:w="280" w:type="dxa"/>
            <w:tcBorders>
              <w:top w:val="single" w:sz="4" w:space="0" w:color="auto"/>
              <w:left w:val="nil"/>
              <w:bottom w:val="nil"/>
              <w:right w:val="nil"/>
            </w:tcBorders>
            <w:shd w:val="clear" w:color="auto" w:fill="auto"/>
          </w:tcPr>
          <w:p w14:paraId="327D93AF" w14:textId="77777777" w:rsidR="00A23F7A" w:rsidRPr="005D19F2" w:rsidRDefault="00A23F7A" w:rsidP="00B5765E">
            <w:pPr>
              <w:pStyle w:val="Brdtext"/>
              <w:jc w:val="right"/>
            </w:pPr>
          </w:p>
        </w:tc>
        <w:tc>
          <w:tcPr>
            <w:tcW w:w="680" w:type="dxa"/>
            <w:tcBorders>
              <w:top w:val="single" w:sz="4" w:space="0" w:color="auto"/>
              <w:left w:val="nil"/>
              <w:bottom w:val="nil"/>
              <w:right w:val="nil"/>
            </w:tcBorders>
            <w:shd w:val="clear" w:color="auto" w:fill="auto"/>
          </w:tcPr>
          <w:p w14:paraId="16976A9B" w14:textId="77777777" w:rsidR="00A23F7A" w:rsidRPr="005D19F2" w:rsidRDefault="00A23F7A" w:rsidP="00B5765E">
            <w:pPr>
              <w:jc w:val="right"/>
            </w:pPr>
            <w:r w:rsidRPr="005D19F2">
              <w:t>4</w:t>
            </w:r>
          </w:p>
        </w:tc>
        <w:tc>
          <w:tcPr>
            <w:tcW w:w="400" w:type="dxa"/>
            <w:tcBorders>
              <w:top w:val="single" w:sz="4" w:space="0" w:color="auto"/>
              <w:left w:val="nil"/>
              <w:bottom w:val="nil"/>
              <w:right w:val="nil"/>
            </w:tcBorders>
            <w:shd w:val="clear" w:color="auto" w:fill="auto"/>
            <w:vAlign w:val="bottom"/>
          </w:tcPr>
          <w:p w14:paraId="49E18178" w14:textId="77777777" w:rsidR="00A23F7A" w:rsidRPr="005D19F2" w:rsidRDefault="00A23F7A" w:rsidP="00B5765E">
            <w:pPr>
              <w:pStyle w:val="Brdtext"/>
              <w:jc w:val="right"/>
            </w:pPr>
          </w:p>
        </w:tc>
        <w:tc>
          <w:tcPr>
            <w:tcW w:w="680" w:type="dxa"/>
            <w:tcBorders>
              <w:top w:val="single" w:sz="4" w:space="0" w:color="auto"/>
              <w:left w:val="nil"/>
              <w:bottom w:val="nil"/>
              <w:right w:val="nil"/>
            </w:tcBorders>
            <w:shd w:val="clear" w:color="auto" w:fill="auto"/>
          </w:tcPr>
          <w:p w14:paraId="6B30A52B" w14:textId="77777777" w:rsidR="00A23F7A" w:rsidRPr="005D19F2" w:rsidRDefault="00A23F7A" w:rsidP="00B5765E">
            <w:pPr>
              <w:jc w:val="right"/>
            </w:pPr>
            <w:r w:rsidRPr="005D19F2">
              <w:t>60</w:t>
            </w:r>
          </w:p>
        </w:tc>
        <w:tc>
          <w:tcPr>
            <w:tcW w:w="280" w:type="dxa"/>
            <w:tcBorders>
              <w:top w:val="single" w:sz="4" w:space="0" w:color="auto"/>
              <w:left w:val="nil"/>
              <w:bottom w:val="nil"/>
              <w:right w:val="nil"/>
            </w:tcBorders>
            <w:shd w:val="clear" w:color="auto" w:fill="auto"/>
          </w:tcPr>
          <w:p w14:paraId="443D54E3" w14:textId="77777777" w:rsidR="00A23F7A" w:rsidRPr="005D19F2" w:rsidRDefault="00A23F7A" w:rsidP="00B5765E">
            <w:pPr>
              <w:pStyle w:val="Brdtext"/>
              <w:jc w:val="right"/>
            </w:pPr>
          </w:p>
        </w:tc>
        <w:tc>
          <w:tcPr>
            <w:tcW w:w="680" w:type="dxa"/>
            <w:tcBorders>
              <w:top w:val="single" w:sz="4" w:space="0" w:color="auto"/>
              <w:left w:val="nil"/>
              <w:bottom w:val="nil"/>
              <w:right w:val="nil"/>
            </w:tcBorders>
            <w:shd w:val="clear" w:color="auto" w:fill="auto"/>
          </w:tcPr>
          <w:p w14:paraId="7FEE6273" w14:textId="77777777" w:rsidR="00A23F7A" w:rsidRPr="005D19F2" w:rsidRDefault="00A23F7A" w:rsidP="00B5765E">
            <w:pPr>
              <w:jc w:val="right"/>
            </w:pPr>
            <w:r w:rsidRPr="005D19F2">
              <w:t>40</w:t>
            </w:r>
          </w:p>
        </w:tc>
        <w:tc>
          <w:tcPr>
            <w:tcW w:w="400" w:type="dxa"/>
            <w:tcBorders>
              <w:top w:val="single" w:sz="4" w:space="0" w:color="auto"/>
              <w:left w:val="nil"/>
              <w:bottom w:val="nil"/>
              <w:right w:val="nil"/>
            </w:tcBorders>
            <w:shd w:val="clear" w:color="auto" w:fill="auto"/>
          </w:tcPr>
          <w:p w14:paraId="7743DBBF" w14:textId="77777777" w:rsidR="00A23F7A" w:rsidRPr="00576FB6" w:rsidRDefault="00A23F7A" w:rsidP="00B5765E">
            <w:pPr>
              <w:pStyle w:val="Brdtext"/>
              <w:jc w:val="right"/>
            </w:pPr>
          </w:p>
        </w:tc>
        <w:tc>
          <w:tcPr>
            <w:tcW w:w="680" w:type="dxa"/>
            <w:tcBorders>
              <w:top w:val="nil"/>
              <w:left w:val="nil"/>
              <w:bottom w:val="nil"/>
              <w:right w:val="nil"/>
            </w:tcBorders>
            <w:shd w:val="clear" w:color="auto" w:fill="auto"/>
          </w:tcPr>
          <w:p w14:paraId="015225E7" w14:textId="77777777" w:rsidR="00A23F7A" w:rsidRPr="00F15D81" w:rsidRDefault="00A23F7A" w:rsidP="00B5765E">
            <w:pPr>
              <w:jc w:val="right"/>
            </w:pPr>
            <w:r>
              <w:t>56</w:t>
            </w:r>
          </w:p>
        </w:tc>
        <w:tc>
          <w:tcPr>
            <w:tcW w:w="280" w:type="dxa"/>
            <w:tcBorders>
              <w:top w:val="nil"/>
              <w:left w:val="nil"/>
              <w:bottom w:val="nil"/>
              <w:right w:val="nil"/>
            </w:tcBorders>
            <w:shd w:val="clear" w:color="auto" w:fill="auto"/>
          </w:tcPr>
          <w:p w14:paraId="4784B79B" w14:textId="77777777" w:rsidR="00A23F7A" w:rsidRPr="00AE1447" w:rsidRDefault="00A23F7A" w:rsidP="00B5765E">
            <w:pPr>
              <w:pStyle w:val="Brdtext"/>
              <w:jc w:val="right"/>
              <w:rPr>
                <w:sz w:val="18"/>
                <w:szCs w:val="18"/>
              </w:rPr>
            </w:pPr>
          </w:p>
        </w:tc>
        <w:tc>
          <w:tcPr>
            <w:tcW w:w="680" w:type="dxa"/>
            <w:tcBorders>
              <w:top w:val="nil"/>
              <w:left w:val="nil"/>
              <w:bottom w:val="nil"/>
              <w:right w:val="nil"/>
            </w:tcBorders>
            <w:shd w:val="clear" w:color="auto" w:fill="auto"/>
          </w:tcPr>
          <w:p w14:paraId="498480FD" w14:textId="77777777" w:rsidR="00A23F7A" w:rsidRPr="00A06223" w:rsidRDefault="00A23F7A" w:rsidP="00B5765E">
            <w:pPr>
              <w:jc w:val="right"/>
            </w:pPr>
            <w:r>
              <w:t>44</w:t>
            </w:r>
          </w:p>
        </w:tc>
      </w:tr>
      <w:tr w:rsidR="00A23F7A" w:rsidRPr="00AE1447" w14:paraId="3D833A88" w14:textId="77777777" w:rsidTr="00B5765E">
        <w:trPr>
          <w:trHeight w:val="255"/>
        </w:trPr>
        <w:tc>
          <w:tcPr>
            <w:tcW w:w="2380" w:type="dxa"/>
            <w:tcBorders>
              <w:top w:val="nil"/>
              <w:left w:val="nil"/>
              <w:bottom w:val="nil"/>
              <w:right w:val="nil"/>
            </w:tcBorders>
            <w:shd w:val="clear" w:color="auto" w:fill="auto"/>
          </w:tcPr>
          <w:p w14:paraId="0FAD9E97" w14:textId="77777777" w:rsidR="00A23F7A" w:rsidRPr="00576FB6" w:rsidRDefault="00A23F7A" w:rsidP="00B5765E">
            <w:pPr>
              <w:pStyle w:val="Brdtext"/>
            </w:pPr>
            <w:r w:rsidRPr="00576FB6">
              <w:t>Ledamöter</w:t>
            </w:r>
          </w:p>
        </w:tc>
        <w:tc>
          <w:tcPr>
            <w:tcW w:w="680" w:type="dxa"/>
            <w:tcBorders>
              <w:top w:val="nil"/>
              <w:left w:val="nil"/>
              <w:bottom w:val="nil"/>
              <w:right w:val="nil"/>
            </w:tcBorders>
            <w:shd w:val="clear" w:color="auto" w:fill="auto"/>
          </w:tcPr>
          <w:p w14:paraId="12A9CA5E" w14:textId="77777777" w:rsidR="00A23F7A" w:rsidRPr="005D19F2" w:rsidRDefault="00A23F7A" w:rsidP="00B5765E">
            <w:pPr>
              <w:jc w:val="right"/>
            </w:pPr>
            <w:r w:rsidRPr="005D19F2">
              <w:t>21</w:t>
            </w:r>
          </w:p>
        </w:tc>
        <w:tc>
          <w:tcPr>
            <w:tcW w:w="280" w:type="dxa"/>
            <w:tcBorders>
              <w:top w:val="nil"/>
              <w:left w:val="nil"/>
              <w:bottom w:val="nil"/>
              <w:right w:val="nil"/>
            </w:tcBorders>
            <w:shd w:val="clear" w:color="auto" w:fill="auto"/>
          </w:tcPr>
          <w:p w14:paraId="16C544E1" w14:textId="77777777" w:rsidR="00A23F7A" w:rsidRPr="005D19F2" w:rsidRDefault="00A23F7A" w:rsidP="00B5765E">
            <w:pPr>
              <w:pStyle w:val="Brdtext"/>
              <w:jc w:val="right"/>
            </w:pPr>
          </w:p>
        </w:tc>
        <w:tc>
          <w:tcPr>
            <w:tcW w:w="680" w:type="dxa"/>
            <w:tcBorders>
              <w:top w:val="nil"/>
              <w:left w:val="nil"/>
              <w:bottom w:val="nil"/>
              <w:right w:val="nil"/>
            </w:tcBorders>
            <w:shd w:val="clear" w:color="auto" w:fill="auto"/>
          </w:tcPr>
          <w:p w14:paraId="28F01F37" w14:textId="77777777" w:rsidR="00A23F7A" w:rsidRPr="005D19F2" w:rsidRDefault="00A23F7A" w:rsidP="00B5765E">
            <w:pPr>
              <w:jc w:val="right"/>
            </w:pPr>
            <w:r w:rsidRPr="005D19F2">
              <w:t>23</w:t>
            </w:r>
          </w:p>
        </w:tc>
        <w:tc>
          <w:tcPr>
            <w:tcW w:w="400" w:type="dxa"/>
            <w:tcBorders>
              <w:top w:val="nil"/>
              <w:left w:val="nil"/>
              <w:bottom w:val="nil"/>
              <w:right w:val="nil"/>
            </w:tcBorders>
            <w:shd w:val="clear" w:color="auto" w:fill="auto"/>
            <w:vAlign w:val="bottom"/>
          </w:tcPr>
          <w:p w14:paraId="1EEA52A8" w14:textId="77777777" w:rsidR="00A23F7A" w:rsidRPr="005D19F2" w:rsidRDefault="00A23F7A" w:rsidP="00B5765E">
            <w:pPr>
              <w:pStyle w:val="Brdtext"/>
              <w:jc w:val="right"/>
            </w:pPr>
          </w:p>
        </w:tc>
        <w:tc>
          <w:tcPr>
            <w:tcW w:w="680" w:type="dxa"/>
            <w:tcBorders>
              <w:top w:val="nil"/>
              <w:left w:val="nil"/>
              <w:bottom w:val="nil"/>
              <w:right w:val="nil"/>
            </w:tcBorders>
            <w:shd w:val="clear" w:color="auto" w:fill="auto"/>
          </w:tcPr>
          <w:p w14:paraId="1E71AA0F" w14:textId="77777777" w:rsidR="00A23F7A" w:rsidRPr="005D19F2" w:rsidRDefault="00A23F7A" w:rsidP="00B5765E">
            <w:pPr>
              <w:jc w:val="right"/>
            </w:pPr>
            <w:r w:rsidRPr="005D19F2">
              <w:t>48</w:t>
            </w:r>
          </w:p>
        </w:tc>
        <w:tc>
          <w:tcPr>
            <w:tcW w:w="280" w:type="dxa"/>
            <w:tcBorders>
              <w:top w:val="nil"/>
              <w:left w:val="nil"/>
              <w:bottom w:val="nil"/>
              <w:right w:val="nil"/>
            </w:tcBorders>
            <w:shd w:val="clear" w:color="auto" w:fill="auto"/>
          </w:tcPr>
          <w:p w14:paraId="0995CFAE" w14:textId="77777777" w:rsidR="00A23F7A" w:rsidRPr="005D19F2" w:rsidRDefault="00A23F7A" w:rsidP="00B5765E">
            <w:pPr>
              <w:pStyle w:val="Brdtext"/>
              <w:jc w:val="right"/>
            </w:pPr>
          </w:p>
        </w:tc>
        <w:tc>
          <w:tcPr>
            <w:tcW w:w="680" w:type="dxa"/>
            <w:tcBorders>
              <w:top w:val="nil"/>
              <w:left w:val="nil"/>
              <w:bottom w:val="nil"/>
              <w:right w:val="nil"/>
            </w:tcBorders>
            <w:shd w:val="clear" w:color="auto" w:fill="auto"/>
          </w:tcPr>
          <w:p w14:paraId="534CEB99" w14:textId="77777777" w:rsidR="00A23F7A" w:rsidRPr="005D19F2" w:rsidRDefault="00A23F7A" w:rsidP="00B5765E">
            <w:pPr>
              <w:jc w:val="right"/>
            </w:pPr>
            <w:r w:rsidRPr="005D19F2">
              <w:t>52</w:t>
            </w:r>
          </w:p>
        </w:tc>
        <w:tc>
          <w:tcPr>
            <w:tcW w:w="400" w:type="dxa"/>
            <w:tcBorders>
              <w:top w:val="nil"/>
              <w:left w:val="nil"/>
              <w:bottom w:val="nil"/>
              <w:right w:val="nil"/>
            </w:tcBorders>
            <w:shd w:val="clear" w:color="auto" w:fill="auto"/>
          </w:tcPr>
          <w:p w14:paraId="48F73EEC" w14:textId="77777777" w:rsidR="00A23F7A" w:rsidRPr="00576FB6" w:rsidRDefault="00A23F7A" w:rsidP="00B5765E">
            <w:pPr>
              <w:pStyle w:val="Brdtext"/>
              <w:jc w:val="right"/>
            </w:pPr>
          </w:p>
        </w:tc>
        <w:tc>
          <w:tcPr>
            <w:tcW w:w="680" w:type="dxa"/>
            <w:tcBorders>
              <w:top w:val="nil"/>
              <w:left w:val="nil"/>
              <w:bottom w:val="nil"/>
              <w:right w:val="nil"/>
            </w:tcBorders>
            <w:shd w:val="clear" w:color="auto" w:fill="auto"/>
          </w:tcPr>
          <w:p w14:paraId="5035C49E" w14:textId="77777777" w:rsidR="00A23F7A" w:rsidRPr="00F15D81" w:rsidRDefault="00A23F7A" w:rsidP="00B5765E">
            <w:pPr>
              <w:jc w:val="right"/>
            </w:pPr>
            <w:r>
              <w:t>43</w:t>
            </w:r>
          </w:p>
        </w:tc>
        <w:tc>
          <w:tcPr>
            <w:tcW w:w="280" w:type="dxa"/>
            <w:tcBorders>
              <w:top w:val="nil"/>
              <w:left w:val="nil"/>
              <w:bottom w:val="nil"/>
              <w:right w:val="nil"/>
            </w:tcBorders>
            <w:shd w:val="clear" w:color="auto" w:fill="auto"/>
          </w:tcPr>
          <w:p w14:paraId="39C4B5EB" w14:textId="77777777" w:rsidR="00A23F7A" w:rsidRPr="00AE1447" w:rsidRDefault="00A23F7A" w:rsidP="00B5765E">
            <w:pPr>
              <w:pStyle w:val="Brdtext"/>
              <w:jc w:val="right"/>
              <w:rPr>
                <w:sz w:val="18"/>
                <w:szCs w:val="18"/>
              </w:rPr>
            </w:pPr>
          </w:p>
        </w:tc>
        <w:tc>
          <w:tcPr>
            <w:tcW w:w="680" w:type="dxa"/>
            <w:tcBorders>
              <w:top w:val="nil"/>
              <w:left w:val="nil"/>
              <w:bottom w:val="nil"/>
              <w:right w:val="nil"/>
            </w:tcBorders>
            <w:shd w:val="clear" w:color="auto" w:fill="auto"/>
          </w:tcPr>
          <w:p w14:paraId="4A83CE04" w14:textId="77777777" w:rsidR="00A23F7A" w:rsidRPr="00A06223" w:rsidRDefault="00A23F7A" w:rsidP="00B5765E">
            <w:pPr>
              <w:jc w:val="right"/>
            </w:pPr>
            <w:r>
              <w:t>57</w:t>
            </w:r>
          </w:p>
        </w:tc>
      </w:tr>
      <w:tr w:rsidR="00A23F7A" w:rsidRPr="00AE1447" w14:paraId="744C15D4" w14:textId="77777777" w:rsidTr="00B5765E">
        <w:trPr>
          <w:trHeight w:val="255"/>
        </w:trPr>
        <w:tc>
          <w:tcPr>
            <w:tcW w:w="2380" w:type="dxa"/>
            <w:tcBorders>
              <w:top w:val="nil"/>
              <w:left w:val="nil"/>
              <w:bottom w:val="nil"/>
              <w:right w:val="nil"/>
            </w:tcBorders>
            <w:shd w:val="clear" w:color="auto" w:fill="auto"/>
          </w:tcPr>
          <w:p w14:paraId="6E694D65" w14:textId="77777777" w:rsidR="00A23F7A" w:rsidRPr="00576FB6" w:rsidRDefault="00A23F7A" w:rsidP="00B5765E">
            <w:pPr>
              <w:pStyle w:val="Brdtext"/>
            </w:pPr>
            <w:r w:rsidRPr="00576FB6">
              <w:t>Sakkunniga m.m.</w:t>
            </w:r>
          </w:p>
        </w:tc>
        <w:tc>
          <w:tcPr>
            <w:tcW w:w="680" w:type="dxa"/>
            <w:tcBorders>
              <w:top w:val="nil"/>
              <w:left w:val="nil"/>
              <w:bottom w:val="nil"/>
              <w:right w:val="nil"/>
            </w:tcBorders>
            <w:shd w:val="clear" w:color="auto" w:fill="auto"/>
          </w:tcPr>
          <w:p w14:paraId="58CAFB4C" w14:textId="77777777" w:rsidR="00A23F7A" w:rsidRPr="005D19F2" w:rsidRDefault="00A23F7A" w:rsidP="00B5765E">
            <w:pPr>
              <w:jc w:val="right"/>
            </w:pPr>
            <w:r w:rsidRPr="005D19F2">
              <w:t>10</w:t>
            </w:r>
          </w:p>
        </w:tc>
        <w:tc>
          <w:tcPr>
            <w:tcW w:w="280" w:type="dxa"/>
            <w:tcBorders>
              <w:top w:val="nil"/>
              <w:left w:val="nil"/>
              <w:bottom w:val="nil"/>
              <w:right w:val="nil"/>
            </w:tcBorders>
            <w:shd w:val="clear" w:color="auto" w:fill="auto"/>
          </w:tcPr>
          <w:p w14:paraId="7E178A1E" w14:textId="77777777" w:rsidR="00A23F7A" w:rsidRPr="005D19F2" w:rsidRDefault="00A23F7A" w:rsidP="00B5765E">
            <w:pPr>
              <w:pStyle w:val="Brdtext"/>
              <w:jc w:val="right"/>
            </w:pPr>
          </w:p>
        </w:tc>
        <w:tc>
          <w:tcPr>
            <w:tcW w:w="680" w:type="dxa"/>
            <w:tcBorders>
              <w:top w:val="nil"/>
              <w:left w:val="nil"/>
              <w:bottom w:val="nil"/>
              <w:right w:val="nil"/>
            </w:tcBorders>
            <w:shd w:val="clear" w:color="auto" w:fill="auto"/>
          </w:tcPr>
          <w:p w14:paraId="681A963C" w14:textId="77777777" w:rsidR="00A23F7A" w:rsidRPr="005D19F2" w:rsidRDefault="00A23F7A" w:rsidP="00B5765E">
            <w:pPr>
              <w:jc w:val="right"/>
            </w:pPr>
            <w:r w:rsidRPr="005D19F2">
              <w:t>16</w:t>
            </w:r>
          </w:p>
        </w:tc>
        <w:tc>
          <w:tcPr>
            <w:tcW w:w="400" w:type="dxa"/>
            <w:tcBorders>
              <w:top w:val="nil"/>
              <w:left w:val="nil"/>
              <w:bottom w:val="nil"/>
              <w:right w:val="nil"/>
            </w:tcBorders>
            <w:shd w:val="clear" w:color="auto" w:fill="auto"/>
            <w:vAlign w:val="bottom"/>
          </w:tcPr>
          <w:p w14:paraId="5F026705" w14:textId="77777777" w:rsidR="00A23F7A" w:rsidRPr="005D19F2" w:rsidRDefault="00A23F7A" w:rsidP="00B5765E">
            <w:pPr>
              <w:pStyle w:val="Brdtext"/>
              <w:jc w:val="right"/>
            </w:pPr>
          </w:p>
        </w:tc>
        <w:tc>
          <w:tcPr>
            <w:tcW w:w="680" w:type="dxa"/>
            <w:tcBorders>
              <w:top w:val="nil"/>
              <w:left w:val="nil"/>
              <w:bottom w:val="nil"/>
              <w:right w:val="nil"/>
            </w:tcBorders>
            <w:shd w:val="clear" w:color="auto" w:fill="auto"/>
          </w:tcPr>
          <w:p w14:paraId="7A3701E1" w14:textId="77777777" w:rsidR="00A23F7A" w:rsidRPr="005D19F2" w:rsidRDefault="00A23F7A" w:rsidP="00B5765E">
            <w:pPr>
              <w:jc w:val="right"/>
            </w:pPr>
            <w:r w:rsidRPr="005D19F2">
              <w:t>38</w:t>
            </w:r>
          </w:p>
        </w:tc>
        <w:tc>
          <w:tcPr>
            <w:tcW w:w="280" w:type="dxa"/>
            <w:tcBorders>
              <w:top w:val="nil"/>
              <w:left w:val="nil"/>
              <w:bottom w:val="nil"/>
              <w:right w:val="nil"/>
            </w:tcBorders>
            <w:shd w:val="clear" w:color="auto" w:fill="auto"/>
          </w:tcPr>
          <w:p w14:paraId="2B50177D" w14:textId="77777777" w:rsidR="00A23F7A" w:rsidRPr="005D19F2" w:rsidRDefault="00A23F7A" w:rsidP="00B5765E">
            <w:pPr>
              <w:pStyle w:val="Brdtext"/>
              <w:jc w:val="right"/>
            </w:pPr>
          </w:p>
        </w:tc>
        <w:tc>
          <w:tcPr>
            <w:tcW w:w="680" w:type="dxa"/>
            <w:tcBorders>
              <w:top w:val="nil"/>
              <w:left w:val="nil"/>
              <w:bottom w:val="nil"/>
              <w:right w:val="nil"/>
            </w:tcBorders>
            <w:shd w:val="clear" w:color="auto" w:fill="auto"/>
          </w:tcPr>
          <w:p w14:paraId="3AA1EEE7" w14:textId="77777777" w:rsidR="00A23F7A" w:rsidRPr="005D19F2" w:rsidRDefault="00A23F7A" w:rsidP="00B5765E">
            <w:pPr>
              <w:jc w:val="right"/>
            </w:pPr>
            <w:r w:rsidRPr="005D19F2">
              <w:t>62</w:t>
            </w:r>
          </w:p>
        </w:tc>
        <w:tc>
          <w:tcPr>
            <w:tcW w:w="400" w:type="dxa"/>
            <w:tcBorders>
              <w:top w:val="nil"/>
              <w:left w:val="nil"/>
              <w:bottom w:val="nil"/>
              <w:right w:val="nil"/>
            </w:tcBorders>
            <w:shd w:val="clear" w:color="auto" w:fill="auto"/>
          </w:tcPr>
          <w:p w14:paraId="7156DB3F" w14:textId="77777777" w:rsidR="00A23F7A" w:rsidRPr="00576FB6" w:rsidRDefault="00A23F7A" w:rsidP="00B5765E">
            <w:pPr>
              <w:pStyle w:val="Brdtext"/>
              <w:jc w:val="right"/>
            </w:pPr>
          </w:p>
        </w:tc>
        <w:tc>
          <w:tcPr>
            <w:tcW w:w="680" w:type="dxa"/>
            <w:tcBorders>
              <w:top w:val="nil"/>
              <w:left w:val="nil"/>
              <w:bottom w:val="nil"/>
              <w:right w:val="nil"/>
            </w:tcBorders>
            <w:shd w:val="clear" w:color="auto" w:fill="auto"/>
          </w:tcPr>
          <w:p w14:paraId="2C25FD18" w14:textId="77777777" w:rsidR="00A23F7A" w:rsidRPr="00F15D81" w:rsidRDefault="00A23F7A" w:rsidP="00B5765E">
            <w:pPr>
              <w:jc w:val="right"/>
            </w:pPr>
            <w:r>
              <w:t>43</w:t>
            </w:r>
          </w:p>
        </w:tc>
        <w:tc>
          <w:tcPr>
            <w:tcW w:w="280" w:type="dxa"/>
            <w:tcBorders>
              <w:top w:val="nil"/>
              <w:left w:val="nil"/>
              <w:bottom w:val="nil"/>
              <w:right w:val="nil"/>
            </w:tcBorders>
            <w:shd w:val="clear" w:color="auto" w:fill="auto"/>
          </w:tcPr>
          <w:p w14:paraId="486B4946" w14:textId="77777777" w:rsidR="00A23F7A" w:rsidRPr="00AE1447" w:rsidRDefault="00A23F7A" w:rsidP="00B5765E">
            <w:pPr>
              <w:pStyle w:val="Brdtext"/>
              <w:jc w:val="right"/>
              <w:rPr>
                <w:sz w:val="18"/>
                <w:szCs w:val="18"/>
              </w:rPr>
            </w:pPr>
          </w:p>
        </w:tc>
        <w:tc>
          <w:tcPr>
            <w:tcW w:w="680" w:type="dxa"/>
            <w:tcBorders>
              <w:top w:val="nil"/>
              <w:left w:val="nil"/>
              <w:bottom w:val="nil"/>
              <w:right w:val="nil"/>
            </w:tcBorders>
            <w:shd w:val="clear" w:color="auto" w:fill="auto"/>
          </w:tcPr>
          <w:p w14:paraId="56E6EE2D" w14:textId="77777777" w:rsidR="00A23F7A" w:rsidRPr="00A06223" w:rsidRDefault="00A23F7A" w:rsidP="00B5765E">
            <w:pPr>
              <w:jc w:val="right"/>
            </w:pPr>
            <w:r>
              <w:t>57</w:t>
            </w:r>
          </w:p>
        </w:tc>
      </w:tr>
      <w:tr w:rsidR="00A23F7A" w:rsidRPr="00AE1447" w14:paraId="5777A80B" w14:textId="77777777" w:rsidTr="00B5765E">
        <w:trPr>
          <w:trHeight w:val="255"/>
        </w:trPr>
        <w:tc>
          <w:tcPr>
            <w:tcW w:w="2380" w:type="dxa"/>
            <w:tcBorders>
              <w:top w:val="nil"/>
              <w:left w:val="nil"/>
              <w:bottom w:val="nil"/>
              <w:right w:val="nil"/>
            </w:tcBorders>
            <w:shd w:val="clear" w:color="auto" w:fill="auto"/>
          </w:tcPr>
          <w:p w14:paraId="25EE4BEC" w14:textId="77777777" w:rsidR="00A23F7A" w:rsidRPr="00576FB6" w:rsidRDefault="00A23F7A" w:rsidP="00B5765E">
            <w:pPr>
              <w:pStyle w:val="Brdtext"/>
            </w:pPr>
            <w:r w:rsidRPr="00576FB6">
              <w:t>Sekreterare och övriga</w:t>
            </w:r>
          </w:p>
        </w:tc>
        <w:tc>
          <w:tcPr>
            <w:tcW w:w="680" w:type="dxa"/>
            <w:tcBorders>
              <w:top w:val="nil"/>
              <w:left w:val="nil"/>
              <w:bottom w:val="nil"/>
              <w:right w:val="nil"/>
            </w:tcBorders>
            <w:shd w:val="clear" w:color="auto" w:fill="auto"/>
          </w:tcPr>
          <w:p w14:paraId="41E35169" w14:textId="77777777" w:rsidR="00A23F7A" w:rsidRPr="005D19F2" w:rsidRDefault="00A23F7A" w:rsidP="00B5765E">
            <w:pPr>
              <w:jc w:val="right"/>
            </w:pPr>
            <w:r w:rsidRPr="005D19F2">
              <w:t>11</w:t>
            </w:r>
          </w:p>
        </w:tc>
        <w:tc>
          <w:tcPr>
            <w:tcW w:w="280" w:type="dxa"/>
            <w:tcBorders>
              <w:top w:val="nil"/>
              <w:left w:val="nil"/>
              <w:bottom w:val="nil"/>
              <w:right w:val="nil"/>
            </w:tcBorders>
            <w:shd w:val="clear" w:color="auto" w:fill="auto"/>
          </w:tcPr>
          <w:p w14:paraId="48B6F738" w14:textId="77777777" w:rsidR="00A23F7A" w:rsidRPr="005D19F2" w:rsidRDefault="00A23F7A" w:rsidP="00B5765E">
            <w:pPr>
              <w:pStyle w:val="Brdtext"/>
              <w:jc w:val="right"/>
            </w:pPr>
          </w:p>
        </w:tc>
        <w:tc>
          <w:tcPr>
            <w:tcW w:w="680" w:type="dxa"/>
            <w:tcBorders>
              <w:top w:val="nil"/>
              <w:left w:val="nil"/>
              <w:bottom w:val="nil"/>
              <w:right w:val="nil"/>
            </w:tcBorders>
            <w:shd w:val="clear" w:color="auto" w:fill="auto"/>
          </w:tcPr>
          <w:p w14:paraId="2E370386" w14:textId="77777777" w:rsidR="00A23F7A" w:rsidRPr="005D19F2" w:rsidRDefault="00A23F7A" w:rsidP="00B5765E">
            <w:pPr>
              <w:jc w:val="right"/>
            </w:pPr>
            <w:r w:rsidRPr="005D19F2">
              <w:t>7</w:t>
            </w:r>
          </w:p>
        </w:tc>
        <w:tc>
          <w:tcPr>
            <w:tcW w:w="400" w:type="dxa"/>
            <w:tcBorders>
              <w:top w:val="nil"/>
              <w:left w:val="nil"/>
              <w:bottom w:val="nil"/>
              <w:right w:val="nil"/>
            </w:tcBorders>
            <w:shd w:val="clear" w:color="auto" w:fill="auto"/>
            <w:vAlign w:val="bottom"/>
          </w:tcPr>
          <w:p w14:paraId="0F8EFFE7" w14:textId="77777777" w:rsidR="00A23F7A" w:rsidRPr="005D19F2" w:rsidRDefault="00A23F7A" w:rsidP="00B5765E">
            <w:pPr>
              <w:pStyle w:val="Brdtext"/>
              <w:jc w:val="right"/>
            </w:pPr>
          </w:p>
        </w:tc>
        <w:tc>
          <w:tcPr>
            <w:tcW w:w="680" w:type="dxa"/>
            <w:tcBorders>
              <w:top w:val="nil"/>
              <w:left w:val="nil"/>
              <w:bottom w:val="nil"/>
              <w:right w:val="nil"/>
            </w:tcBorders>
            <w:shd w:val="clear" w:color="auto" w:fill="auto"/>
          </w:tcPr>
          <w:p w14:paraId="7BFBFAAF" w14:textId="77777777" w:rsidR="00A23F7A" w:rsidRPr="005D19F2" w:rsidRDefault="00A23F7A" w:rsidP="00B5765E">
            <w:pPr>
              <w:jc w:val="right"/>
            </w:pPr>
            <w:r w:rsidRPr="005D19F2">
              <w:t>61</w:t>
            </w:r>
          </w:p>
        </w:tc>
        <w:tc>
          <w:tcPr>
            <w:tcW w:w="280" w:type="dxa"/>
            <w:tcBorders>
              <w:top w:val="nil"/>
              <w:left w:val="nil"/>
              <w:bottom w:val="nil"/>
              <w:right w:val="nil"/>
            </w:tcBorders>
            <w:shd w:val="clear" w:color="auto" w:fill="auto"/>
          </w:tcPr>
          <w:p w14:paraId="0CCD0D81" w14:textId="77777777" w:rsidR="00A23F7A" w:rsidRPr="005D19F2" w:rsidRDefault="00A23F7A" w:rsidP="00B5765E">
            <w:pPr>
              <w:pStyle w:val="Brdtext"/>
              <w:jc w:val="right"/>
            </w:pPr>
          </w:p>
        </w:tc>
        <w:tc>
          <w:tcPr>
            <w:tcW w:w="680" w:type="dxa"/>
            <w:tcBorders>
              <w:top w:val="nil"/>
              <w:left w:val="nil"/>
              <w:bottom w:val="nil"/>
              <w:right w:val="nil"/>
            </w:tcBorders>
            <w:shd w:val="clear" w:color="auto" w:fill="auto"/>
          </w:tcPr>
          <w:p w14:paraId="318BC024" w14:textId="77777777" w:rsidR="00A23F7A" w:rsidRPr="005D19F2" w:rsidRDefault="00A23F7A" w:rsidP="00B5765E">
            <w:pPr>
              <w:jc w:val="right"/>
            </w:pPr>
            <w:r w:rsidRPr="005D19F2">
              <w:t>39</w:t>
            </w:r>
          </w:p>
        </w:tc>
        <w:tc>
          <w:tcPr>
            <w:tcW w:w="400" w:type="dxa"/>
            <w:tcBorders>
              <w:top w:val="nil"/>
              <w:left w:val="nil"/>
              <w:bottom w:val="nil"/>
              <w:right w:val="nil"/>
            </w:tcBorders>
            <w:shd w:val="clear" w:color="auto" w:fill="auto"/>
          </w:tcPr>
          <w:p w14:paraId="5956FA58" w14:textId="77777777" w:rsidR="00A23F7A" w:rsidRPr="00576FB6" w:rsidRDefault="00A23F7A" w:rsidP="00B5765E">
            <w:pPr>
              <w:pStyle w:val="Brdtext"/>
              <w:jc w:val="right"/>
            </w:pPr>
          </w:p>
        </w:tc>
        <w:tc>
          <w:tcPr>
            <w:tcW w:w="680" w:type="dxa"/>
            <w:tcBorders>
              <w:top w:val="nil"/>
              <w:left w:val="nil"/>
              <w:bottom w:val="nil"/>
              <w:right w:val="nil"/>
            </w:tcBorders>
            <w:shd w:val="clear" w:color="auto" w:fill="auto"/>
          </w:tcPr>
          <w:p w14:paraId="78CEF6EE" w14:textId="77777777" w:rsidR="00A23F7A" w:rsidRPr="00F15D81" w:rsidRDefault="00A23F7A" w:rsidP="00B5765E">
            <w:pPr>
              <w:jc w:val="right"/>
            </w:pPr>
            <w:r>
              <w:t>53</w:t>
            </w:r>
          </w:p>
        </w:tc>
        <w:tc>
          <w:tcPr>
            <w:tcW w:w="280" w:type="dxa"/>
            <w:tcBorders>
              <w:top w:val="nil"/>
              <w:left w:val="nil"/>
              <w:bottom w:val="nil"/>
              <w:right w:val="nil"/>
            </w:tcBorders>
            <w:shd w:val="clear" w:color="auto" w:fill="auto"/>
          </w:tcPr>
          <w:p w14:paraId="36E3F70E" w14:textId="77777777" w:rsidR="00A23F7A" w:rsidRPr="00AE1447" w:rsidRDefault="00A23F7A" w:rsidP="00B5765E">
            <w:pPr>
              <w:pStyle w:val="Brdtext"/>
              <w:jc w:val="right"/>
              <w:rPr>
                <w:sz w:val="18"/>
                <w:szCs w:val="18"/>
              </w:rPr>
            </w:pPr>
          </w:p>
        </w:tc>
        <w:tc>
          <w:tcPr>
            <w:tcW w:w="680" w:type="dxa"/>
            <w:tcBorders>
              <w:top w:val="nil"/>
              <w:left w:val="nil"/>
              <w:bottom w:val="nil"/>
              <w:right w:val="nil"/>
            </w:tcBorders>
            <w:shd w:val="clear" w:color="auto" w:fill="auto"/>
          </w:tcPr>
          <w:p w14:paraId="6289B1D2" w14:textId="77777777" w:rsidR="00A23F7A" w:rsidRPr="00A06223" w:rsidRDefault="00A23F7A" w:rsidP="00B5765E">
            <w:pPr>
              <w:jc w:val="right"/>
            </w:pPr>
            <w:r>
              <w:t>47</w:t>
            </w:r>
          </w:p>
        </w:tc>
      </w:tr>
      <w:tr w:rsidR="00A23F7A" w:rsidRPr="00AE1447" w14:paraId="0D5AAAAD" w14:textId="77777777" w:rsidTr="00B5765E">
        <w:trPr>
          <w:trHeight w:val="255"/>
        </w:trPr>
        <w:tc>
          <w:tcPr>
            <w:tcW w:w="2380" w:type="dxa"/>
            <w:tcBorders>
              <w:top w:val="nil"/>
              <w:left w:val="nil"/>
              <w:bottom w:val="single" w:sz="4" w:space="0" w:color="auto"/>
              <w:right w:val="nil"/>
            </w:tcBorders>
            <w:shd w:val="clear" w:color="auto" w:fill="auto"/>
            <w:vAlign w:val="bottom"/>
          </w:tcPr>
          <w:p w14:paraId="24769746" w14:textId="77777777" w:rsidR="00A23F7A" w:rsidRPr="00576FB6" w:rsidRDefault="00A23F7A" w:rsidP="00B5765E">
            <w:pPr>
              <w:pStyle w:val="Brdtext"/>
            </w:pPr>
            <w:r w:rsidRPr="00576FB6">
              <w:t>Summa</w:t>
            </w:r>
          </w:p>
        </w:tc>
        <w:tc>
          <w:tcPr>
            <w:tcW w:w="680" w:type="dxa"/>
            <w:tcBorders>
              <w:top w:val="nil"/>
              <w:left w:val="nil"/>
              <w:bottom w:val="single" w:sz="4" w:space="0" w:color="auto"/>
              <w:right w:val="nil"/>
            </w:tcBorders>
            <w:shd w:val="clear" w:color="auto" w:fill="auto"/>
          </w:tcPr>
          <w:p w14:paraId="749613C5" w14:textId="77777777" w:rsidR="00A23F7A" w:rsidRPr="005D19F2" w:rsidRDefault="00A23F7A" w:rsidP="00B5765E">
            <w:pPr>
              <w:jc w:val="right"/>
            </w:pPr>
            <w:r w:rsidRPr="005D19F2">
              <w:t>48</w:t>
            </w:r>
          </w:p>
        </w:tc>
        <w:tc>
          <w:tcPr>
            <w:tcW w:w="280" w:type="dxa"/>
            <w:tcBorders>
              <w:top w:val="nil"/>
              <w:left w:val="nil"/>
              <w:bottom w:val="single" w:sz="4" w:space="0" w:color="auto"/>
              <w:right w:val="nil"/>
            </w:tcBorders>
            <w:shd w:val="clear" w:color="auto" w:fill="auto"/>
          </w:tcPr>
          <w:p w14:paraId="3C816760" w14:textId="77777777" w:rsidR="00A23F7A" w:rsidRPr="005D19F2" w:rsidRDefault="00A23F7A" w:rsidP="00B5765E">
            <w:pPr>
              <w:pStyle w:val="Brdtext"/>
              <w:jc w:val="right"/>
            </w:pPr>
          </w:p>
        </w:tc>
        <w:tc>
          <w:tcPr>
            <w:tcW w:w="680" w:type="dxa"/>
            <w:tcBorders>
              <w:top w:val="nil"/>
              <w:left w:val="nil"/>
              <w:bottom w:val="single" w:sz="4" w:space="0" w:color="auto"/>
              <w:right w:val="nil"/>
            </w:tcBorders>
            <w:shd w:val="clear" w:color="auto" w:fill="auto"/>
          </w:tcPr>
          <w:p w14:paraId="4B679CA0" w14:textId="77777777" w:rsidR="00A23F7A" w:rsidRPr="005D19F2" w:rsidRDefault="00A23F7A" w:rsidP="00B5765E">
            <w:pPr>
              <w:jc w:val="right"/>
            </w:pPr>
            <w:r w:rsidRPr="005D19F2">
              <w:t>50</w:t>
            </w:r>
          </w:p>
        </w:tc>
        <w:tc>
          <w:tcPr>
            <w:tcW w:w="400" w:type="dxa"/>
            <w:tcBorders>
              <w:top w:val="nil"/>
              <w:left w:val="nil"/>
              <w:bottom w:val="single" w:sz="4" w:space="0" w:color="auto"/>
              <w:right w:val="nil"/>
            </w:tcBorders>
            <w:shd w:val="clear" w:color="auto" w:fill="auto"/>
            <w:vAlign w:val="bottom"/>
          </w:tcPr>
          <w:p w14:paraId="60F07C4A" w14:textId="77777777" w:rsidR="00A23F7A" w:rsidRPr="005D19F2" w:rsidRDefault="00A23F7A" w:rsidP="00B5765E">
            <w:pPr>
              <w:pStyle w:val="Brdtext"/>
              <w:jc w:val="right"/>
            </w:pPr>
          </w:p>
        </w:tc>
        <w:tc>
          <w:tcPr>
            <w:tcW w:w="680" w:type="dxa"/>
            <w:tcBorders>
              <w:top w:val="nil"/>
              <w:left w:val="nil"/>
              <w:bottom w:val="single" w:sz="4" w:space="0" w:color="auto"/>
              <w:right w:val="nil"/>
            </w:tcBorders>
            <w:shd w:val="clear" w:color="auto" w:fill="auto"/>
          </w:tcPr>
          <w:p w14:paraId="04DD1EBE" w14:textId="77777777" w:rsidR="00A23F7A" w:rsidRPr="005D19F2" w:rsidRDefault="00A23F7A" w:rsidP="00B5765E">
            <w:pPr>
              <w:jc w:val="right"/>
            </w:pPr>
            <w:r w:rsidRPr="005D19F2">
              <w:t>49</w:t>
            </w:r>
          </w:p>
        </w:tc>
        <w:tc>
          <w:tcPr>
            <w:tcW w:w="280" w:type="dxa"/>
            <w:tcBorders>
              <w:top w:val="nil"/>
              <w:left w:val="nil"/>
              <w:bottom w:val="single" w:sz="4" w:space="0" w:color="auto"/>
              <w:right w:val="nil"/>
            </w:tcBorders>
            <w:shd w:val="clear" w:color="auto" w:fill="auto"/>
          </w:tcPr>
          <w:p w14:paraId="31F11C2B" w14:textId="77777777" w:rsidR="00A23F7A" w:rsidRPr="005D19F2" w:rsidRDefault="00A23F7A" w:rsidP="00B5765E">
            <w:pPr>
              <w:pStyle w:val="Brdtext"/>
              <w:jc w:val="right"/>
            </w:pPr>
          </w:p>
        </w:tc>
        <w:tc>
          <w:tcPr>
            <w:tcW w:w="680" w:type="dxa"/>
            <w:tcBorders>
              <w:top w:val="nil"/>
              <w:left w:val="nil"/>
              <w:bottom w:val="single" w:sz="4" w:space="0" w:color="auto"/>
              <w:right w:val="nil"/>
            </w:tcBorders>
            <w:shd w:val="clear" w:color="auto" w:fill="auto"/>
          </w:tcPr>
          <w:p w14:paraId="09D2597E" w14:textId="77777777" w:rsidR="00A23F7A" w:rsidRPr="005D19F2" w:rsidRDefault="00A23F7A" w:rsidP="00B5765E">
            <w:pPr>
              <w:jc w:val="right"/>
            </w:pPr>
            <w:r w:rsidRPr="005D19F2">
              <w:t>51</w:t>
            </w:r>
          </w:p>
        </w:tc>
        <w:tc>
          <w:tcPr>
            <w:tcW w:w="400" w:type="dxa"/>
            <w:tcBorders>
              <w:top w:val="nil"/>
              <w:left w:val="nil"/>
              <w:bottom w:val="single" w:sz="4" w:space="0" w:color="auto"/>
              <w:right w:val="nil"/>
            </w:tcBorders>
            <w:shd w:val="clear" w:color="auto" w:fill="auto"/>
          </w:tcPr>
          <w:p w14:paraId="65BFEF44" w14:textId="77777777" w:rsidR="00A23F7A" w:rsidRPr="00576FB6" w:rsidRDefault="00A23F7A" w:rsidP="00B5765E">
            <w:pPr>
              <w:pStyle w:val="Brdtext"/>
              <w:jc w:val="right"/>
            </w:pPr>
          </w:p>
        </w:tc>
        <w:tc>
          <w:tcPr>
            <w:tcW w:w="680" w:type="dxa"/>
            <w:tcBorders>
              <w:top w:val="nil"/>
              <w:left w:val="nil"/>
              <w:bottom w:val="single" w:sz="4" w:space="0" w:color="auto"/>
              <w:right w:val="nil"/>
            </w:tcBorders>
            <w:shd w:val="clear" w:color="auto" w:fill="auto"/>
          </w:tcPr>
          <w:p w14:paraId="0F4B0243" w14:textId="77777777" w:rsidR="00A23F7A" w:rsidRDefault="00A23F7A" w:rsidP="00B5765E">
            <w:pPr>
              <w:jc w:val="right"/>
            </w:pPr>
            <w:r>
              <w:t>47</w:t>
            </w:r>
          </w:p>
        </w:tc>
        <w:tc>
          <w:tcPr>
            <w:tcW w:w="280" w:type="dxa"/>
            <w:tcBorders>
              <w:top w:val="nil"/>
              <w:left w:val="nil"/>
              <w:bottom w:val="single" w:sz="4" w:space="0" w:color="auto"/>
              <w:right w:val="nil"/>
            </w:tcBorders>
            <w:shd w:val="clear" w:color="auto" w:fill="auto"/>
          </w:tcPr>
          <w:p w14:paraId="4BA26FCC" w14:textId="77777777" w:rsidR="00A23F7A" w:rsidRPr="00AE1447" w:rsidRDefault="00A23F7A" w:rsidP="00B5765E">
            <w:pPr>
              <w:pStyle w:val="Brdtext"/>
              <w:jc w:val="right"/>
              <w:rPr>
                <w:sz w:val="18"/>
                <w:szCs w:val="18"/>
              </w:rPr>
            </w:pPr>
          </w:p>
        </w:tc>
        <w:tc>
          <w:tcPr>
            <w:tcW w:w="680" w:type="dxa"/>
            <w:tcBorders>
              <w:top w:val="nil"/>
              <w:left w:val="nil"/>
              <w:bottom w:val="single" w:sz="4" w:space="0" w:color="auto"/>
              <w:right w:val="nil"/>
            </w:tcBorders>
            <w:shd w:val="clear" w:color="auto" w:fill="auto"/>
          </w:tcPr>
          <w:p w14:paraId="31A7CC70" w14:textId="77777777" w:rsidR="00A23F7A" w:rsidRDefault="00A23F7A" w:rsidP="00B5765E">
            <w:pPr>
              <w:jc w:val="right"/>
            </w:pPr>
            <w:r>
              <w:t>53</w:t>
            </w:r>
          </w:p>
        </w:tc>
      </w:tr>
      <w:tr w:rsidR="00A23F7A" w:rsidRPr="003E6060" w14:paraId="739332D7" w14:textId="77777777" w:rsidTr="00B5765E">
        <w:trPr>
          <w:trHeight w:val="270"/>
        </w:trPr>
        <w:tc>
          <w:tcPr>
            <w:tcW w:w="8100" w:type="dxa"/>
            <w:gridSpan w:val="12"/>
            <w:tcBorders>
              <w:top w:val="nil"/>
              <w:left w:val="nil"/>
              <w:bottom w:val="single" w:sz="4" w:space="0" w:color="auto"/>
              <w:right w:val="nil"/>
            </w:tcBorders>
            <w:shd w:val="clear" w:color="auto" w:fill="auto"/>
            <w:noWrap/>
          </w:tcPr>
          <w:p w14:paraId="6A5254FC" w14:textId="77777777" w:rsidR="00A23F7A" w:rsidRPr="005D19F2" w:rsidRDefault="00A23F7A" w:rsidP="005D19F2">
            <w:pPr>
              <w:pStyle w:val="Brdtext"/>
              <w:spacing w:before="240"/>
              <w:rPr>
                <w:b/>
                <w:bCs/>
                <w:sz w:val="23"/>
                <w:szCs w:val="23"/>
              </w:rPr>
            </w:pPr>
            <w:r w:rsidRPr="004E002A">
              <w:br w:type="page"/>
            </w:r>
            <w:r w:rsidRPr="004E002A">
              <w:br w:type="page"/>
            </w:r>
            <w:r w:rsidRPr="005D19F2">
              <w:rPr>
                <w:b/>
                <w:bCs/>
                <w:sz w:val="23"/>
                <w:szCs w:val="23"/>
              </w:rPr>
              <w:t>Försvarsdepartementet</w:t>
            </w:r>
          </w:p>
        </w:tc>
      </w:tr>
      <w:tr w:rsidR="00A23F7A" w:rsidRPr="00AA175E" w14:paraId="691AF4E2" w14:textId="77777777" w:rsidTr="00B5765E">
        <w:trPr>
          <w:trHeight w:val="139"/>
        </w:trPr>
        <w:tc>
          <w:tcPr>
            <w:tcW w:w="2380" w:type="dxa"/>
            <w:vMerge w:val="restart"/>
            <w:tcBorders>
              <w:top w:val="nil"/>
              <w:left w:val="nil"/>
              <w:bottom w:val="nil"/>
              <w:right w:val="nil"/>
            </w:tcBorders>
            <w:shd w:val="clear" w:color="auto" w:fill="auto"/>
          </w:tcPr>
          <w:p w14:paraId="71126680" w14:textId="77777777" w:rsidR="00A23F7A" w:rsidRPr="00576FB6" w:rsidRDefault="00A23F7A" w:rsidP="00B5765E">
            <w:pPr>
              <w:pStyle w:val="Brdtext"/>
            </w:pPr>
            <w:r>
              <w:t>Funktion</w:t>
            </w:r>
          </w:p>
        </w:tc>
        <w:tc>
          <w:tcPr>
            <w:tcW w:w="1640" w:type="dxa"/>
            <w:gridSpan w:val="3"/>
            <w:vMerge w:val="restart"/>
            <w:tcBorders>
              <w:top w:val="nil"/>
              <w:left w:val="nil"/>
              <w:bottom w:val="single" w:sz="4" w:space="0" w:color="000000"/>
              <w:right w:val="nil"/>
            </w:tcBorders>
            <w:shd w:val="clear" w:color="auto" w:fill="auto"/>
          </w:tcPr>
          <w:p w14:paraId="69F33B34" w14:textId="77777777" w:rsidR="00A23F7A" w:rsidRPr="00AA175E" w:rsidRDefault="00A23F7A" w:rsidP="00B5765E">
            <w:pPr>
              <w:pStyle w:val="Brdtext"/>
              <w:jc w:val="center"/>
              <w:rPr>
                <w:highlight w:val="yellow"/>
              </w:rPr>
            </w:pPr>
            <w:r w:rsidRPr="00AA175E">
              <w:t>Antal 201</w:t>
            </w:r>
            <w:r>
              <w:t>9</w:t>
            </w:r>
          </w:p>
        </w:tc>
        <w:tc>
          <w:tcPr>
            <w:tcW w:w="400" w:type="dxa"/>
            <w:tcBorders>
              <w:top w:val="nil"/>
              <w:left w:val="nil"/>
              <w:bottom w:val="nil"/>
              <w:right w:val="nil"/>
            </w:tcBorders>
            <w:shd w:val="clear" w:color="auto" w:fill="auto"/>
          </w:tcPr>
          <w:p w14:paraId="333319BA" w14:textId="77777777" w:rsidR="00A23F7A" w:rsidRPr="00AA175E" w:rsidRDefault="00A23F7A" w:rsidP="00B5765E">
            <w:pPr>
              <w:pStyle w:val="Brdtext"/>
              <w:jc w:val="center"/>
              <w:rPr>
                <w:highlight w:val="yellow"/>
              </w:rPr>
            </w:pPr>
          </w:p>
        </w:tc>
        <w:tc>
          <w:tcPr>
            <w:tcW w:w="1640" w:type="dxa"/>
            <w:gridSpan w:val="3"/>
            <w:tcBorders>
              <w:top w:val="nil"/>
              <w:left w:val="nil"/>
              <w:bottom w:val="nil"/>
              <w:right w:val="nil"/>
            </w:tcBorders>
            <w:shd w:val="clear" w:color="auto" w:fill="auto"/>
          </w:tcPr>
          <w:p w14:paraId="4A6EB442" w14:textId="77777777" w:rsidR="00A23F7A" w:rsidRPr="004652FD" w:rsidRDefault="00A23F7A" w:rsidP="00B5765E">
            <w:pPr>
              <w:pStyle w:val="Brdtext"/>
              <w:jc w:val="center"/>
            </w:pPr>
            <w:r w:rsidRPr="004652FD">
              <w:t>Könsfördelning</w:t>
            </w:r>
          </w:p>
        </w:tc>
        <w:tc>
          <w:tcPr>
            <w:tcW w:w="400" w:type="dxa"/>
            <w:vMerge w:val="restart"/>
            <w:tcBorders>
              <w:top w:val="nil"/>
              <w:left w:val="nil"/>
              <w:bottom w:val="nil"/>
              <w:right w:val="nil"/>
            </w:tcBorders>
            <w:shd w:val="clear" w:color="auto" w:fill="auto"/>
          </w:tcPr>
          <w:p w14:paraId="140630F4" w14:textId="77777777" w:rsidR="00A23F7A" w:rsidRPr="00AA175E" w:rsidRDefault="00A23F7A" w:rsidP="00B5765E">
            <w:pPr>
              <w:pStyle w:val="Brdtext"/>
              <w:jc w:val="center"/>
            </w:pPr>
          </w:p>
        </w:tc>
        <w:tc>
          <w:tcPr>
            <w:tcW w:w="1640" w:type="dxa"/>
            <w:gridSpan w:val="3"/>
            <w:tcBorders>
              <w:top w:val="nil"/>
              <w:left w:val="nil"/>
              <w:bottom w:val="nil"/>
              <w:right w:val="nil"/>
            </w:tcBorders>
            <w:shd w:val="clear" w:color="auto" w:fill="auto"/>
          </w:tcPr>
          <w:p w14:paraId="4C90C679" w14:textId="77777777" w:rsidR="00A23F7A" w:rsidRPr="00AA175E" w:rsidRDefault="00A23F7A" w:rsidP="00B5765E">
            <w:pPr>
              <w:pStyle w:val="Brdtext"/>
              <w:jc w:val="center"/>
            </w:pPr>
            <w:r w:rsidRPr="00AA175E">
              <w:t>Könsfördelning</w:t>
            </w:r>
          </w:p>
        </w:tc>
      </w:tr>
      <w:tr w:rsidR="00A23F7A" w:rsidRPr="00AA175E" w14:paraId="3E5B47D6" w14:textId="77777777" w:rsidTr="00B5765E">
        <w:trPr>
          <w:trHeight w:val="98"/>
        </w:trPr>
        <w:tc>
          <w:tcPr>
            <w:tcW w:w="2380" w:type="dxa"/>
            <w:vMerge/>
            <w:tcBorders>
              <w:top w:val="nil"/>
              <w:left w:val="nil"/>
              <w:bottom w:val="nil"/>
              <w:right w:val="nil"/>
            </w:tcBorders>
            <w:vAlign w:val="center"/>
          </w:tcPr>
          <w:p w14:paraId="4A3175A4" w14:textId="77777777" w:rsidR="00A23F7A" w:rsidRPr="00576FB6" w:rsidRDefault="00A23F7A" w:rsidP="00B5765E">
            <w:pPr>
              <w:pStyle w:val="Brdtext"/>
            </w:pPr>
          </w:p>
        </w:tc>
        <w:tc>
          <w:tcPr>
            <w:tcW w:w="1640" w:type="dxa"/>
            <w:gridSpan w:val="3"/>
            <w:vMerge/>
            <w:tcBorders>
              <w:top w:val="nil"/>
              <w:left w:val="nil"/>
              <w:bottom w:val="single" w:sz="4" w:space="0" w:color="000000"/>
              <w:right w:val="nil"/>
            </w:tcBorders>
            <w:vAlign w:val="center"/>
          </w:tcPr>
          <w:p w14:paraId="667AF1DD" w14:textId="77777777" w:rsidR="00A23F7A" w:rsidRPr="00AA175E" w:rsidRDefault="00A23F7A" w:rsidP="00B5765E">
            <w:pPr>
              <w:pStyle w:val="Brdtext"/>
              <w:jc w:val="center"/>
              <w:rPr>
                <w:highlight w:val="yellow"/>
              </w:rPr>
            </w:pPr>
          </w:p>
        </w:tc>
        <w:tc>
          <w:tcPr>
            <w:tcW w:w="400" w:type="dxa"/>
            <w:tcBorders>
              <w:top w:val="nil"/>
              <w:left w:val="nil"/>
              <w:right w:val="nil"/>
            </w:tcBorders>
            <w:shd w:val="clear" w:color="auto" w:fill="auto"/>
          </w:tcPr>
          <w:p w14:paraId="159D8A99" w14:textId="77777777" w:rsidR="00A23F7A" w:rsidRPr="00AA175E" w:rsidRDefault="00A23F7A" w:rsidP="00B5765E">
            <w:pPr>
              <w:pStyle w:val="Brdtext"/>
              <w:jc w:val="center"/>
              <w:rPr>
                <w:highlight w:val="yellow"/>
              </w:rPr>
            </w:pPr>
          </w:p>
        </w:tc>
        <w:tc>
          <w:tcPr>
            <w:tcW w:w="1640" w:type="dxa"/>
            <w:gridSpan w:val="3"/>
            <w:tcBorders>
              <w:top w:val="nil"/>
              <w:left w:val="nil"/>
              <w:bottom w:val="single" w:sz="4" w:space="0" w:color="auto"/>
              <w:right w:val="nil"/>
            </w:tcBorders>
            <w:shd w:val="clear" w:color="auto" w:fill="auto"/>
          </w:tcPr>
          <w:p w14:paraId="57DAC4DB" w14:textId="77777777" w:rsidR="00A23F7A" w:rsidRPr="004652FD" w:rsidRDefault="00A23F7A" w:rsidP="00B5765E">
            <w:pPr>
              <w:pStyle w:val="Brdtext"/>
              <w:jc w:val="center"/>
            </w:pPr>
            <w:r w:rsidRPr="004652FD">
              <w:t>(%) 201</w:t>
            </w:r>
            <w:r>
              <w:t>9</w:t>
            </w:r>
          </w:p>
        </w:tc>
        <w:tc>
          <w:tcPr>
            <w:tcW w:w="400" w:type="dxa"/>
            <w:vMerge/>
            <w:tcBorders>
              <w:top w:val="nil"/>
              <w:left w:val="nil"/>
              <w:right w:val="nil"/>
            </w:tcBorders>
            <w:vAlign w:val="center"/>
          </w:tcPr>
          <w:p w14:paraId="7EBEE504" w14:textId="77777777" w:rsidR="00A23F7A" w:rsidRPr="00AA175E" w:rsidRDefault="00A23F7A" w:rsidP="00B5765E">
            <w:pPr>
              <w:pStyle w:val="Brdtext"/>
              <w:jc w:val="center"/>
            </w:pPr>
          </w:p>
        </w:tc>
        <w:tc>
          <w:tcPr>
            <w:tcW w:w="1640" w:type="dxa"/>
            <w:gridSpan w:val="3"/>
            <w:tcBorders>
              <w:top w:val="nil"/>
              <w:left w:val="nil"/>
              <w:bottom w:val="single" w:sz="4" w:space="0" w:color="auto"/>
              <w:right w:val="nil"/>
            </w:tcBorders>
            <w:shd w:val="clear" w:color="auto" w:fill="auto"/>
          </w:tcPr>
          <w:p w14:paraId="7C64B406" w14:textId="77777777" w:rsidR="00A23F7A" w:rsidRPr="00AA175E" w:rsidRDefault="00A23F7A" w:rsidP="00B5765E">
            <w:pPr>
              <w:pStyle w:val="Brdtext"/>
              <w:jc w:val="center"/>
            </w:pPr>
            <w:r w:rsidRPr="00AA175E">
              <w:t>(%) 201</w:t>
            </w:r>
            <w:r>
              <w:t>8</w:t>
            </w:r>
          </w:p>
        </w:tc>
      </w:tr>
      <w:tr w:rsidR="00A23F7A" w:rsidRPr="00A0397B" w14:paraId="7519F2C4" w14:textId="77777777" w:rsidTr="00B5765E">
        <w:trPr>
          <w:trHeight w:val="159"/>
        </w:trPr>
        <w:tc>
          <w:tcPr>
            <w:tcW w:w="2380" w:type="dxa"/>
            <w:tcBorders>
              <w:top w:val="nil"/>
              <w:left w:val="nil"/>
              <w:bottom w:val="single" w:sz="4" w:space="0" w:color="auto"/>
              <w:right w:val="nil"/>
            </w:tcBorders>
            <w:shd w:val="clear" w:color="auto" w:fill="auto"/>
          </w:tcPr>
          <w:p w14:paraId="4EDFA7BF" w14:textId="77777777" w:rsidR="00A23F7A" w:rsidRPr="00A0397B" w:rsidRDefault="00A23F7A" w:rsidP="00B5765E">
            <w:pPr>
              <w:pStyle w:val="Brdtext"/>
            </w:pPr>
          </w:p>
        </w:tc>
        <w:tc>
          <w:tcPr>
            <w:tcW w:w="680" w:type="dxa"/>
            <w:tcBorders>
              <w:top w:val="nil"/>
              <w:left w:val="nil"/>
              <w:bottom w:val="single" w:sz="4" w:space="0" w:color="auto"/>
              <w:right w:val="nil"/>
            </w:tcBorders>
            <w:shd w:val="clear" w:color="auto" w:fill="auto"/>
          </w:tcPr>
          <w:p w14:paraId="75331D68" w14:textId="77777777" w:rsidR="00A23F7A" w:rsidRPr="00A0397B" w:rsidRDefault="00A23F7A" w:rsidP="00B5765E">
            <w:pPr>
              <w:pStyle w:val="Brdtext"/>
              <w:jc w:val="right"/>
            </w:pPr>
            <w:proofErr w:type="spellStart"/>
            <w:r w:rsidRPr="00A0397B">
              <w:t>Kv</w:t>
            </w:r>
            <w:proofErr w:type="spellEnd"/>
          </w:p>
        </w:tc>
        <w:tc>
          <w:tcPr>
            <w:tcW w:w="280" w:type="dxa"/>
            <w:tcBorders>
              <w:top w:val="nil"/>
              <w:left w:val="nil"/>
              <w:bottom w:val="single" w:sz="4" w:space="0" w:color="auto"/>
              <w:right w:val="nil"/>
            </w:tcBorders>
            <w:shd w:val="clear" w:color="auto" w:fill="auto"/>
          </w:tcPr>
          <w:p w14:paraId="44FC0283" w14:textId="77777777" w:rsidR="00A23F7A" w:rsidRPr="00A0397B" w:rsidRDefault="00A23F7A" w:rsidP="00B5765E">
            <w:pPr>
              <w:pStyle w:val="Brdtext"/>
              <w:jc w:val="right"/>
            </w:pPr>
            <w:r w:rsidRPr="00A0397B">
              <w:t> </w:t>
            </w:r>
          </w:p>
        </w:tc>
        <w:tc>
          <w:tcPr>
            <w:tcW w:w="680" w:type="dxa"/>
            <w:tcBorders>
              <w:top w:val="nil"/>
              <w:left w:val="nil"/>
              <w:bottom w:val="single" w:sz="4" w:space="0" w:color="auto"/>
              <w:right w:val="nil"/>
            </w:tcBorders>
            <w:shd w:val="clear" w:color="auto" w:fill="auto"/>
          </w:tcPr>
          <w:p w14:paraId="12F92C71" w14:textId="77777777" w:rsidR="00A23F7A" w:rsidRPr="00A0397B" w:rsidRDefault="00A23F7A" w:rsidP="00B5765E">
            <w:pPr>
              <w:pStyle w:val="Brdtext"/>
              <w:jc w:val="right"/>
            </w:pPr>
            <w:r w:rsidRPr="00A0397B">
              <w:t>M</w:t>
            </w:r>
          </w:p>
        </w:tc>
        <w:tc>
          <w:tcPr>
            <w:tcW w:w="400" w:type="dxa"/>
            <w:tcBorders>
              <w:top w:val="nil"/>
              <w:left w:val="nil"/>
              <w:bottom w:val="single" w:sz="4" w:space="0" w:color="auto"/>
              <w:right w:val="nil"/>
            </w:tcBorders>
            <w:shd w:val="clear" w:color="auto" w:fill="auto"/>
          </w:tcPr>
          <w:p w14:paraId="7C2A9E26" w14:textId="77777777" w:rsidR="00A23F7A" w:rsidRPr="00A0397B" w:rsidRDefault="00A23F7A" w:rsidP="00B5765E">
            <w:pPr>
              <w:pStyle w:val="Brdtext"/>
              <w:jc w:val="right"/>
            </w:pPr>
          </w:p>
        </w:tc>
        <w:tc>
          <w:tcPr>
            <w:tcW w:w="680" w:type="dxa"/>
            <w:tcBorders>
              <w:top w:val="nil"/>
              <w:left w:val="nil"/>
              <w:bottom w:val="single" w:sz="4" w:space="0" w:color="auto"/>
              <w:right w:val="nil"/>
            </w:tcBorders>
            <w:shd w:val="clear" w:color="auto" w:fill="auto"/>
          </w:tcPr>
          <w:p w14:paraId="0A02135D" w14:textId="77777777" w:rsidR="00A23F7A" w:rsidRPr="00A0397B" w:rsidRDefault="00A23F7A" w:rsidP="00B5765E">
            <w:pPr>
              <w:pStyle w:val="Brdtext"/>
              <w:jc w:val="right"/>
            </w:pPr>
            <w:proofErr w:type="spellStart"/>
            <w:r w:rsidRPr="00A0397B">
              <w:t>Kv</w:t>
            </w:r>
            <w:proofErr w:type="spellEnd"/>
          </w:p>
        </w:tc>
        <w:tc>
          <w:tcPr>
            <w:tcW w:w="280" w:type="dxa"/>
            <w:tcBorders>
              <w:top w:val="nil"/>
              <w:left w:val="nil"/>
              <w:bottom w:val="single" w:sz="4" w:space="0" w:color="auto"/>
              <w:right w:val="nil"/>
            </w:tcBorders>
            <w:shd w:val="clear" w:color="auto" w:fill="auto"/>
          </w:tcPr>
          <w:p w14:paraId="0CAD9E7F" w14:textId="77777777" w:rsidR="00A23F7A" w:rsidRPr="00A0397B" w:rsidRDefault="00A23F7A" w:rsidP="00B5765E">
            <w:pPr>
              <w:pStyle w:val="Brdtext"/>
              <w:jc w:val="right"/>
            </w:pPr>
            <w:r w:rsidRPr="00A0397B">
              <w:t> </w:t>
            </w:r>
          </w:p>
        </w:tc>
        <w:tc>
          <w:tcPr>
            <w:tcW w:w="680" w:type="dxa"/>
            <w:tcBorders>
              <w:top w:val="nil"/>
              <w:left w:val="nil"/>
              <w:bottom w:val="single" w:sz="4" w:space="0" w:color="auto"/>
              <w:right w:val="nil"/>
            </w:tcBorders>
            <w:shd w:val="clear" w:color="auto" w:fill="auto"/>
          </w:tcPr>
          <w:p w14:paraId="7BA61B17" w14:textId="77777777" w:rsidR="00A23F7A" w:rsidRPr="00A0397B" w:rsidRDefault="00A23F7A" w:rsidP="00B5765E">
            <w:pPr>
              <w:pStyle w:val="Brdtext"/>
              <w:jc w:val="right"/>
            </w:pPr>
            <w:r w:rsidRPr="00A0397B">
              <w:t>M</w:t>
            </w:r>
          </w:p>
        </w:tc>
        <w:tc>
          <w:tcPr>
            <w:tcW w:w="400" w:type="dxa"/>
            <w:tcBorders>
              <w:top w:val="nil"/>
              <w:left w:val="nil"/>
              <w:bottom w:val="single" w:sz="4" w:space="0" w:color="auto"/>
              <w:right w:val="nil"/>
            </w:tcBorders>
            <w:shd w:val="clear" w:color="auto" w:fill="auto"/>
          </w:tcPr>
          <w:p w14:paraId="2E6A40F6" w14:textId="77777777" w:rsidR="00A23F7A" w:rsidRPr="00A0397B" w:rsidRDefault="00A23F7A" w:rsidP="00B5765E">
            <w:pPr>
              <w:pStyle w:val="Brdtext"/>
              <w:jc w:val="right"/>
            </w:pPr>
          </w:p>
        </w:tc>
        <w:tc>
          <w:tcPr>
            <w:tcW w:w="680" w:type="dxa"/>
            <w:tcBorders>
              <w:top w:val="nil"/>
              <w:left w:val="nil"/>
              <w:bottom w:val="single" w:sz="4" w:space="0" w:color="auto"/>
              <w:right w:val="nil"/>
            </w:tcBorders>
            <w:shd w:val="clear" w:color="auto" w:fill="auto"/>
          </w:tcPr>
          <w:p w14:paraId="3D4ADDBB" w14:textId="77777777" w:rsidR="00A23F7A" w:rsidRPr="00A0397B" w:rsidRDefault="00A23F7A" w:rsidP="00B5765E">
            <w:pPr>
              <w:pStyle w:val="Brdtext"/>
              <w:jc w:val="right"/>
            </w:pPr>
            <w:proofErr w:type="spellStart"/>
            <w:r>
              <w:t>Kv</w:t>
            </w:r>
            <w:proofErr w:type="spellEnd"/>
          </w:p>
        </w:tc>
        <w:tc>
          <w:tcPr>
            <w:tcW w:w="280" w:type="dxa"/>
            <w:tcBorders>
              <w:top w:val="nil"/>
              <w:left w:val="nil"/>
              <w:bottom w:val="single" w:sz="4" w:space="0" w:color="auto"/>
              <w:right w:val="nil"/>
            </w:tcBorders>
            <w:shd w:val="clear" w:color="auto" w:fill="auto"/>
          </w:tcPr>
          <w:p w14:paraId="7C2929E5" w14:textId="77777777" w:rsidR="00A23F7A" w:rsidRPr="00A0397B" w:rsidRDefault="00A23F7A" w:rsidP="00B5765E">
            <w:pPr>
              <w:pStyle w:val="Brdtext"/>
              <w:jc w:val="right"/>
            </w:pPr>
          </w:p>
        </w:tc>
        <w:tc>
          <w:tcPr>
            <w:tcW w:w="680" w:type="dxa"/>
            <w:tcBorders>
              <w:top w:val="nil"/>
              <w:left w:val="nil"/>
              <w:bottom w:val="single" w:sz="4" w:space="0" w:color="auto"/>
              <w:right w:val="nil"/>
            </w:tcBorders>
            <w:shd w:val="clear" w:color="auto" w:fill="auto"/>
          </w:tcPr>
          <w:p w14:paraId="523923A9" w14:textId="77777777" w:rsidR="00A23F7A" w:rsidRPr="00A0397B" w:rsidRDefault="00A23F7A" w:rsidP="00B5765E">
            <w:pPr>
              <w:pStyle w:val="Brdtext"/>
              <w:jc w:val="right"/>
            </w:pPr>
            <w:r>
              <w:t>M</w:t>
            </w:r>
          </w:p>
        </w:tc>
      </w:tr>
      <w:tr w:rsidR="00A23F7A" w:rsidRPr="00AE1447" w14:paraId="38564EB5" w14:textId="77777777" w:rsidTr="00B5765E">
        <w:trPr>
          <w:trHeight w:val="255"/>
        </w:trPr>
        <w:tc>
          <w:tcPr>
            <w:tcW w:w="2380" w:type="dxa"/>
            <w:tcBorders>
              <w:top w:val="nil"/>
              <w:left w:val="nil"/>
              <w:bottom w:val="nil"/>
              <w:right w:val="nil"/>
            </w:tcBorders>
            <w:shd w:val="clear" w:color="auto" w:fill="auto"/>
          </w:tcPr>
          <w:p w14:paraId="7F834A60" w14:textId="77777777" w:rsidR="00A23F7A" w:rsidRPr="00576FB6" w:rsidRDefault="00A23F7A" w:rsidP="00B5765E">
            <w:pPr>
              <w:pStyle w:val="Brdtext"/>
            </w:pPr>
            <w:r>
              <w:t>Ordförande</w:t>
            </w:r>
            <w:r w:rsidRPr="00576FB6">
              <w:t xml:space="preserve"> m.m.</w:t>
            </w:r>
          </w:p>
        </w:tc>
        <w:tc>
          <w:tcPr>
            <w:tcW w:w="680" w:type="dxa"/>
            <w:tcBorders>
              <w:top w:val="nil"/>
              <w:left w:val="nil"/>
              <w:bottom w:val="nil"/>
              <w:right w:val="nil"/>
            </w:tcBorders>
            <w:shd w:val="clear" w:color="auto" w:fill="auto"/>
          </w:tcPr>
          <w:p w14:paraId="6AC94AC5" w14:textId="77777777" w:rsidR="00A23F7A" w:rsidRPr="00AB50E1" w:rsidRDefault="00A23F7A" w:rsidP="00B5765E">
            <w:pPr>
              <w:jc w:val="right"/>
            </w:pPr>
            <w:r>
              <w:t>3</w:t>
            </w:r>
          </w:p>
        </w:tc>
        <w:tc>
          <w:tcPr>
            <w:tcW w:w="280" w:type="dxa"/>
            <w:tcBorders>
              <w:top w:val="single" w:sz="4" w:space="0" w:color="auto"/>
              <w:left w:val="nil"/>
              <w:bottom w:val="nil"/>
              <w:right w:val="nil"/>
            </w:tcBorders>
            <w:shd w:val="clear" w:color="auto" w:fill="auto"/>
          </w:tcPr>
          <w:p w14:paraId="4746582F" w14:textId="77777777" w:rsidR="00A23F7A" w:rsidRPr="00576FB6" w:rsidRDefault="00A23F7A" w:rsidP="00B5765E">
            <w:pPr>
              <w:pStyle w:val="Brdtext"/>
              <w:jc w:val="right"/>
            </w:pPr>
          </w:p>
        </w:tc>
        <w:tc>
          <w:tcPr>
            <w:tcW w:w="680" w:type="dxa"/>
            <w:tcBorders>
              <w:top w:val="single" w:sz="4" w:space="0" w:color="auto"/>
              <w:left w:val="nil"/>
              <w:bottom w:val="nil"/>
              <w:right w:val="nil"/>
            </w:tcBorders>
            <w:shd w:val="clear" w:color="auto" w:fill="auto"/>
          </w:tcPr>
          <w:p w14:paraId="70B1DD36" w14:textId="77777777" w:rsidR="00A23F7A" w:rsidRPr="00894492" w:rsidRDefault="00A23F7A" w:rsidP="00B5765E">
            <w:pPr>
              <w:jc w:val="right"/>
            </w:pPr>
            <w:r>
              <w:t>2</w:t>
            </w:r>
          </w:p>
        </w:tc>
        <w:tc>
          <w:tcPr>
            <w:tcW w:w="400" w:type="dxa"/>
            <w:tcBorders>
              <w:top w:val="single" w:sz="4" w:space="0" w:color="auto"/>
              <w:left w:val="nil"/>
              <w:bottom w:val="nil"/>
              <w:right w:val="nil"/>
            </w:tcBorders>
            <w:shd w:val="clear" w:color="auto" w:fill="auto"/>
            <w:vAlign w:val="bottom"/>
          </w:tcPr>
          <w:p w14:paraId="72804E29" w14:textId="77777777" w:rsidR="00A23F7A" w:rsidRPr="00576FB6" w:rsidRDefault="00A23F7A" w:rsidP="00B5765E">
            <w:pPr>
              <w:pStyle w:val="Brdtext"/>
              <w:jc w:val="right"/>
            </w:pPr>
          </w:p>
        </w:tc>
        <w:tc>
          <w:tcPr>
            <w:tcW w:w="680" w:type="dxa"/>
            <w:tcBorders>
              <w:top w:val="single" w:sz="4" w:space="0" w:color="auto"/>
              <w:left w:val="nil"/>
              <w:bottom w:val="nil"/>
              <w:right w:val="nil"/>
            </w:tcBorders>
            <w:shd w:val="clear" w:color="auto" w:fill="auto"/>
          </w:tcPr>
          <w:p w14:paraId="3F436A50" w14:textId="77777777" w:rsidR="00A23F7A" w:rsidRPr="00D01FB0" w:rsidRDefault="00A23F7A" w:rsidP="00B5765E">
            <w:pPr>
              <w:jc w:val="right"/>
            </w:pPr>
            <w:r>
              <w:t>60</w:t>
            </w:r>
          </w:p>
        </w:tc>
        <w:tc>
          <w:tcPr>
            <w:tcW w:w="280" w:type="dxa"/>
            <w:tcBorders>
              <w:top w:val="single" w:sz="4" w:space="0" w:color="auto"/>
              <w:left w:val="nil"/>
              <w:bottom w:val="nil"/>
              <w:right w:val="nil"/>
            </w:tcBorders>
            <w:shd w:val="clear" w:color="auto" w:fill="auto"/>
          </w:tcPr>
          <w:p w14:paraId="18525CCD" w14:textId="77777777" w:rsidR="00A23F7A" w:rsidRPr="00576FB6" w:rsidRDefault="00A23F7A" w:rsidP="00B5765E">
            <w:pPr>
              <w:pStyle w:val="Brdtext"/>
              <w:jc w:val="right"/>
            </w:pPr>
          </w:p>
        </w:tc>
        <w:tc>
          <w:tcPr>
            <w:tcW w:w="680" w:type="dxa"/>
            <w:tcBorders>
              <w:top w:val="single" w:sz="4" w:space="0" w:color="auto"/>
              <w:left w:val="nil"/>
              <w:bottom w:val="nil"/>
              <w:right w:val="nil"/>
            </w:tcBorders>
            <w:shd w:val="clear" w:color="auto" w:fill="auto"/>
          </w:tcPr>
          <w:p w14:paraId="2ABEE0DE" w14:textId="77777777" w:rsidR="00A23F7A" w:rsidRPr="00912770" w:rsidRDefault="00A23F7A" w:rsidP="00B5765E">
            <w:pPr>
              <w:jc w:val="right"/>
            </w:pPr>
            <w:r>
              <w:t>40</w:t>
            </w:r>
          </w:p>
        </w:tc>
        <w:tc>
          <w:tcPr>
            <w:tcW w:w="400" w:type="dxa"/>
            <w:tcBorders>
              <w:top w:val="single" w:sz="4" w:space="0" w:color="auto"/>
              <w:left w:val="nil"/>
              <w:bottom w:val="nil"/>
              <w:right w:val="nil"/>
            </w:tcBorders>
            <w:shd w:val="clear" w:color="auto" w:fill="auto"/>
          </w:tcPr>
          <w:p w14:paraId="77C5678E" w14:textId="77777777" w:rsidR="00A23F7A" w:rsidRPr="00576FB6" w:rsidRDefault="00A23F7A" w:rsidP="00B5765E">
            <w:pPr>
              <w:pStyle w:val="Brdtext"/>
              <w:jc w:val="right"/>
            </w:pPr>
          </w:p>
        </w:tc>
        <w:tc>
          <w:tcPr>
            <w:tcW w:w="680" w:type="dxa"/>
            <w:tcBorders>
              <w:top w:val="nil"/>
              <w:left w:val="nil"/>
              <w:bottom w:val="nil"/>
              <w:right w:val="nil"/>
            </w:tcBorders>
            <w:shd w:val="clear" w:color="auto" w:fill="auto"/>
          </w:tcPr>
          <w:p w14:paraId="6B22BAA7" w14:textId="77777777" w:rsidR="00A23F7A" w:rsidRPr="00D01FB0" w:rsidRDefault="00A23F7A" w:rsidP="00B5765E">
            <w:pPr>
              <w:jc w:val="right"/>
            </w:pPr>
            <w:r>
              <w:t>33</w:t>
            </w:r>
          </w:p>
        </w:tc>
        <w:tc>
          <w:tcPr>
            <w:tcW w:w="280" w:type="dxa"/>
            <w:tcBorders>
              <w:top w:val="nil"/>
              <w:left w:val="nil"/>
              <w:bottom w:val="nil"/>
              <w:right w:val="nil"/>
            </w:tcBorders>
            <w:shd w:val="clear" w:color="auto" w:fill="auto"/>
          </w:tcPr>
          <w:p w14:paraId="2E5F937A" w14:textId="77777777" w:rsidR="00A23F7A" w:rsidRPr="00AE1447" w:rsidRDefault="00A23F7A" w:rsidP="00B5765E">
            <w:pPr>
              <w:pStyle w:val="Brdtext"/>
              <w:jc w:val="right"/>
              <w:rPr>
                <w:sz w:val="18"/>
                <w:szCs w:val="18"/>
              </w:rPr>
            </w:pPr>
          </w:p>
        </w:tc>
        <w:tc>
          <w:tcPr>
            <w:tcW w:w="680" w:type="dxa"/>
            <w:tcBorders>
              <w:top w:val="nil"/>
              <w:left w:val="nil"/>
              <w:bottom w:val="nil"/>
              <w:right w:val="nil"/>
            </w:tcBorders>
            <w:shd w:val="clear" w:color="auto" w:fill="auto"/>
          </w:tcPr>
          <w:p w14:paraId="23A97E12" w14:textId="77777777" w:rsidR="00A23F7A" w:rsidRPr="00912770" w:rsidRDefault="00A23F7A" w:rsidP="00B5765E">
            <w:pPr>
              <w:jc w:val="right"/>
            </w:pPr>
            <w:r>
              <w:t>67</w:t>
            </w:r>
          </w:p>
        </w:tc>
      </w:tr>
      <w:tr w:rsidR="00A23F7A" w:rsidRPr="00AE1447" w14:paraId="79744A90" w14:textId="77777777" w:rsidTr="00B5765E">
        <w:trPr>
          <w:trHeight w:val="255"/>
        </w:trPr>
        <w:tc>
          <w:tcPr>
            <w:tcW w:w="2380" w:type="dxa"/>
            <w:tcBorders>
              <w:top w:val="nil"/>
              <w:left w:val="nil"/>
              <w:bottom w:val="nil"/>
              <w:right w:val="nil"/>
            </w:tcBorders>
            <w:shd w:val="clear" w:color="auto" w:fill="auto"/>
          </w:tcPr>
          <w:p w14:paraId="62164B3F" w14:textId="77777777" w:rsidR="00A23F7A" w:rsidRPr="00576FB6" w:rsidRDefault="00A23F7A" w:rsidP="00B5765E">
            <w:pPr>
              <w:pStyle w:val="Brdtext"/>
            </w:pPr>
            <w:r w:rsidRPr="00576FB6">
              <w:t>Ledamöter</w:t>
            </w:r>
          </w:p>
        </w:tc>
        <w:tc>
          <w:tcPr>
            <w:tcW w:w="680" w:type="dxa"/>
            <w:tcBorders>
              <w:top w:val="nil"/>
              <w:left w:val="nil"/>
              <w:bottom w:val="nil"/>
              <w:right w:val="nil"/>
            </w:tcBorders>
            <w:shd w:val="clear" w:color="auto" w:fill="auto"/>
          </w:tcPr>
          <w:p w14:paraId="0C519365" w14:textId="77777777" w:rsidR="00A23F7A" w:rsidRPr="00AB50E1" w:rsidRDefault="00A23F7A" w:rsidP="00B5765E">
            <w:pPr>
              <w:jc w:val="right"/>
            </w:pPr>
            <w:r>
              <w:t>15</w:t>
            </w:r>
          </w:p>
        </w:tc>
        <w:tc>
          <w:tcPr>
            <w:tcW w:w="280" w:type="dxa"/>
            <w:tcBorders>
              <w:top w:val="nil"/>
              <w:left w:val="nil"/>
              <w:bottom w:val="nil"/>
              <w:right w:val="nil"/>
            </w:tcBorders>
            <w:shd w:val="clear" w:color="auto" w:fill="auto"/>
          </w:tcPr>
          <w:p w14:paraId="3090458F" w14:textId="77777777" w:rsidR="00A23F7A" w:rsidRPr="00576FB6" w:rsidRDefault="00A23F7A" w:rsidP="00B5765E">
            <w:pPr>
              <w:pStyle w:val="Brdtext"/>
              <w:jc w:val="right"/>
            </w:pPr>
          </w:p>
        </w:tc>
        <w:tc>
          <w:tcPr>
            <w:tcW w:w="680" w:type="dxa"/>
            <w:tcBorders>
              <w:top w:val="nil"/>
              <w:left w:val="nil"/>
              <w:bottom w:val="nil"/>
              <w:right w:val="nil"/>
            </w:tcBorders>
            <w:shd w:val="clear" w:color="auto" w:fill="auto"/>
          </w:tcPr>
          <w:p w14:paraId="29C95DCF" w14:textId="77777777" w:rsidR="00A23F7A" w:rsidRPr="00894492" w:rsidRDefault="00A23F7A" w:rsidP="00B5765E">
            <w:pPr>
              <w:jc w:val="right"/>
            </w:pPr>
            <w:r>
              <w:t>26</w:t>
            </w:r>
          </w:p>
        </w:tc>
        <w:tc>
          <w:tcPr>
            <w:tcW w:w="400" w:type="dxa"/>
            <w:tcBorders>
              <w:top w:val="nil"/>
              <w:left w:val="nil"/>
              <w:bottom w:val="nil"/>
              <w:right w:val="nil"/>
            </w:tcBorders>
            <w:shd w:val="clear" w:color="auto" w:fill="auto"/>
            <w:vAlign w:val="bottom"/>
          </w:tcPr>
          <w:p w14:paraId="2D20A664" w14:textId="77777777" w:rsidR="00A23F7A" w:rsidRPr="00576FB6" w:rsidRDefault="00A23F7A" w:rsidP="00B5765E">
            <w:pPr>
              <w:pStyle w:val="Brdtext"/>
              <w:jc w:val="right"/>
            </w:pPr>
          </w:p>
        </w:tc>
        <w:tc>
          <w:tcPr>
            <w:tcW w:w="680" w:type="dxa"/>
            <w:tcBorders>
              <w:top w:val="nil"/>
              <w:left w:val="nil"/>
              <w:bottom w:val="nil"/>
              <w:right w:val="nil"/>
            </w:tcBorders>
            <w:shd w:val="clear" w:color="auto" w:fill="auto"/>
          </w:tcPr>
          <w:p w14:paraId="589C1C26" w14:textId="77777777" w:rsidR="00A23F7A" w:rsidRPr="00D01FB0" w:rsidRDefault="00A23F7A" w:rsidP="00B5765E">
            <w:pPr>
              <w:jc w:val="right"/>
            </w:pPr>
            <w:r>
              <w:t>37</w:t>
            </w:r>
          </w:p>
        </w:tc>
        <w:tc>
          <w:tcPr>
            <w:tcW w:w="280" w:type="dxa"/>
            <w:tcBorders>
              <w:top w:val="nil"/>
              <w:left w:val="nil"/>
              <w:bottom w:val="nil"/>
              <w:right w:val="nil"/>
            </w:tcBorders>
            <w:shd w:val="clear" w:color="auto" w:fill="auto"/>
          </w:tcPr>
          <w:p w14:paraId="77F0C521" w14:textId="77777777" w:rsidR="00A23F7A" w:rsidRPr="00576FB6" w:rsidRDefault="00A23F7A" w:rsidP="00B5765E">
            <w:pPr>
              <w:pStyle w:val="Brdtext"/>
              <w:jc w:val="right"/>
            </w:pPr>
          </w:p>
        </w:tc>
        <w:tc>
          <w:tcPr>
            <w:tcW w:w="680" w:type="dxa"/>
            <w:tcBorders>
              <w:top w:val="nil"/>
              <w:left w:val="nil"/>
              <w:bottom w:val="nil"/>
              <w:right w:val="nil"/>
            </w:tcBorders>
            <w:shd w:val="clear" w:color="auto" w:fill="auto"/>
          </w:tcPr>
          <w:p w14:paraId="6AC76F55" w14:textId="77777777" w:rsidR="00A23F7A" w:rsidRPr="00912770" w:rsidRDefault="00A23F7A" w:rsidP="00B5765E">
            <w:pPr>
              <w:jc w:val="right"/>
            </w:pPr>
            <w:r>
              <w:t>63</w:t>
            </w:r>
          </w:p>
        </w:tc>
        <w:tc>
          <w:tcPr>
            <w:tcW w:w="400" w:type="dxa"/>
            <w:tcBorders>
              <w:top w:val="nil"/>
              <w:left w:val="nil"/>
              <w:bottom w:val="nil"/>
              <w:right w:val="nil"/>
            </w:tcBorders>
            <w:shd w:val="clear" w:color="auto" w:fill="auto"/>
          </w:tcPr>
          <w:p w14:paraId="000702E6" w14:textId="77777777" w:rsidR="00A23F7A" w:rsidRPr="00576FB6" w:rsidRDefault="00A23F7A" w:rsidP="00B5765E">
            <w:pPr>
              <w:pStyle w:val="Brdtext"/>
              <w:jc w:val="right"/>
            </w:pPr>
          </w:p>
        </w:tc>
        <w:tc>
          <w:tcPr>
            <w:tcW w:w="680" w:type="dxa"/>
            <w:tcBorders>
              <w:top w:val="nil"/>
              <w:left w:val="nil"/>
              <w:bottom w:val="nil"/>
              <w:right w:val="nil"/>
            </w:tcBorders>
            <w:shd w:val="clear" w:color="auto" w:fill="auto"/>
          </w:tcPr>
          <w:p w14:paraId="2806DE24" w14:textId="77777777" w:rsidR="00A23F7A" w:rsidRPr="00D01FB0" w:rsidRDefault="00A23F7A" w:rsidP="00B5765E">
            <w:pPr>
              <w:jc w:val="right"/>
            </w:pPr>
            <w:r>
              <w:t>39</w:t>
            </w:r>
          </w:p>
        </w:tc>
        <w:tc>
          <w:tcPr>
            <w:tcW w:w="280" w:type="dxa"/>
            <w:tcBorders>
              <w:top w:val="nil"/>
              <w:left w:val="nil"/>
              <w:bottom w:val="nil"/>
              <w:right w:val="nil"/>
            </w:tcBorders>
            <w:shd w:val="clear" w:color="auto" w:fill="auto"/>
          </w:tcPr>
          <w:p w14:paraId="2A84C17B" w14:textId="77777777" w:rsidR="00A23F7A" w:rsidRPr="00AE1447" w:rsidRDefault="00A23F7A" w:rsidP="00B5765E">
            <w:pPr>
              <w:pStyle w:val="Brdtext"/>
              <w:jc w:val="right"/>
              <w:rPr>
                <w:sz w:val="18"/>
                <w:szCs w:val="18"/>
              </w:rPr>
            </w:pPr>
          </w:p>
        </w:tc>
        <w:tc>
          <w:tcPr>
            <w:tcW w:w="680" w:type="dxa"/>
            <w:tcBorders>
              <w:top w:val="nil"/>
              <w:left w:val="nil"/>
              <w:bottom w:val="nil"/>
              <w:right w:val="nil"/>
            </w:tcBorders>
            <w:shd w:val="clear" w:color="auto" w:fill="auto"/>
          </w:tcPr>
          <w:p w14:paraId="41FF47DA" w14:textId="77777777" w:rsidR="00A23F7A" w:rsidRPr="00912770" w:rsidRDefault="00A23F7A" w:rsidP="00B5765E">
            <w:pPr>
              <w:jc w:val="right"/>
            </w:pPr>
            <w:r>
              <w:t>61</w:t>
            </w:r>
          </w:p>
        </w:tc>
      </w:tr>
      <w:tr w:rsidR="00A23F7A" w:rsidRPr="00AE1447" w14:paraId="3E3F1F9D" w14:textId="77777777" w:rsidTr="00B5765E">
        <w:trPr>
          <w:trHeight w:val="255"/>
        </w:trPr>
        <w:tc>
          <w:tcPr>
            <w:tcW w:w="2380" w:type="dxa"/>
            <w:tcBorders>
              <w:top w:val="nil"/>
              <w:left w:val="nil"/>
              <w:bottom w:val="nil"/>
              <w:right w:val="nil"/>
            </w:tcBorders>
            <w:shd w:val="clear" w:color="auto" w:fill="auto"/>
          </w:tcPr>
          <w:p w14:paraId="7D5D6461" w14:textId="77777777" w:rsidR="00A23F7A" w:rsidRPr="00576FB6" w:rsidRDefault="00A23F7A" w:rsidP="00B5765E">
            <w:pPr>
              <w:pStyle w:val="Brdtext"/>
            </w:pPr>
            <w:r w:rsidRPr="00576FB6">
              <w:t>Sakkunniga m.m.</w:t>
            </w:r>
          </w:p>
        </w:tc>
        <w:tc>
          <w:tcPr>
            <w:tcW w:w="680" w:type="dxa"/>
            <w:tcBorders>
              <w:top w:val="nil"/>
              <w:left w:val="nil"/>
              <w:bottom w:val="nil"/>
              <w:right w:val="nil"/>
            </w:tcBorders>
            <w:shd w:val="clear" w:color="auto" w:fill="auto"/>
          </w:tcPr>
          <w:p w14:paraId="02E0D700" w14:textId="77777777" w:rsidR="00A23F7A" w:rsidRPr="00AB50E1" w:rsidRDefault="00A23F7A" w:rsidP="00B5765E">
            <w:pPr>
              <w:jc w:val="right"/>
            </w:pPr>
            <w:r>
              <w:t>29</w:t>
            </w:r>
          </w:p>
        </w:tc>
        <w:tc>
          <w:tcPr>
            <w:tcW w:w="280" w:type="dxa"/>
            <w:tcBorders>
              <w:top w:val="nil"/>
              <w:left w:val="nil"/>
              <w:bottom w:val="nil"/>
              <w:right w:val="nil"/>
            </w:tcBorders>
            <w:shd w:val="clear" w:color="auto" w:fill="auto"/>
          </w:tcPr>
          <w:p w14:paraId="06A4D4EC" w14:textId="77777777" w:rsidR="00A23F7A" w:rsidRPr="00576FB6" w:rsidRDefault="00A23F7A" w:rsidP="00B5765E">
            <w:pPr>
              <w:pStyle w:val="Brdtext"/>
              <w:jc w:val="right"/>
            </w:pPr>
          </w:p>
        </w:tc>
        <w:tc>
          <w:tcPr>
            <w:tcW w:w="680" w:type="dxa"/>
            <w:tcBorders>
              <w:top w:val="nil"/>
              <w:left w:val="nil"/>
              <w:bottom w:val="nil"/>
              <w:right w:val="nil"/>
            </w:tcBorders>
            <w:shd w:val="clear" w:color="auto" w:fill="auto"/>
          </w:tcPr>
          <w:p w14:paraId="7C8924DE" w14:textId="77777777" w:rsidR="00A23F7A" w:rsidRPr="00894492" w:rsidRDefault="00A23F7A" w:rsidP="00B5765E">
            <w:pPr>
              <w:jc w:val="right"/>
            </w:pPr>
            <w:r>
              <w:t>30</w:t>
            </w:r>
          </w:p>
        </w:tc>
        <w:tc>
          <w:tcPr>
            <w:tcW w:w="400" w:type="dxa"/>
            <w:tcBorders>
              <w:top w:val="nil"/>
              <w:left w:val="nil"/>
              <w:bottom w:val="nil"/>
              <w:right w:val="nil"/>
            </w:tcBorders>
            <w:shd w:val="clear" w:color="auto" w:fill="auto"/>
            <w:vAlign w:val="bottom"/>
          </w:tcPr>
          <w:p w14:paraId="34586641" w14:textId="77777777" w:rsidR="00A23F7A" w:rsidRPr="00576FB6" w:rsidRDefault="00A23F7A" w:rsidP="00B5765E">
            <w:pPr>
              <w:pStyle w:val="Brdtext"/>
              <w:jc w:val="right"/>
            </w:pPr>
          </w:p>
        </w:tc>
        <w:tc>
          <w:tcPr>
            <w:tcW w:w="680" w:type="dxa"/>
            <w:tcBorders>
              <w:top w:val="nil"/>
              <w:left w:val="nil"/>
              <w:bottom w:val="nil"/>
              <w:right w:val="nil"/>
            </w:tcBorders>
            <w:shd w:val="clear" w:color="auto" w:fill="auto"/>
          </w:tcPr>
          <w:p w14:paraId="3E57A1DB" w14:textId="77777777" w:rsidR="00A23F7A" w:rsidRPr="00D01FB0" w:rsidRDefault="00A23F7A" w:rsidP="00B5765E">
            <w:pPr>
              <w:jc w:val="right"/>
            </w:pPr>
            <w:r>
              <w:t>49</w:t>
            </w:r>
          </w:p>
        </w:tc>
        <w:tc>
          <w:tcPr>
            <w:tcW w:w="280" w:type="dxa"/>
            <w:tcBorders>
              <w:top w:val="nil"/>
              <w:left w:val="nil"/>
              <w:bottom w:val="nil"/>
              <w:right w:val="nil"/>
            </w:tcBorders>
            <w:shd w:val="clear" w:color="auto" w:fill="auto"/>
          </w:tcPr>
          <w:p w14:paraId="42E92B05" w14:textId="77777777" w:rsidR="00A23F7A" w:rsidRPr="00576FB6" w:rsidRDefault="00A23F7A" w:rsidP="00B5765E">
            <w:pPr>
              <w:pStyle w:val="Brdtext"/>
              <w:jc w:val="right"/>
            </w:pPr>
          </w:p>
        </w:tc>
        <w:tc>
          <w:tcPr>
            <w:tcW w:w="680" w:type="dxa"/>
            <w:tcBorders>
              <w:top w:val="nil"/>
              <w:left w:val="nil"/>
              <w:bottom w:val="nil"/>
              <w:right w:val="nil"/>
            </w:tcBorders>
            <w:shd w:val="clear" w:color="auto" w:fill="auto"/>
          </w:tcPr>
          <w:p w14:paraId="06243E34" w14:textId="77777777" w:rsidR="00A23F7A" w:rsidRPr="00912770" w:rsidRDefault="00A23F7A" w:rsidP="00B5765E">
            <w:pPr>
              <w:jc w:val="right"/>
            </w:pPr>
            <w:r>
              <w:t>51</w:t>
            </w:r>
          </w:p>
        </w:tc>
        <w:tc>
          <w:tcPr>
            <w:tcW w:w="400" w:type="dxa"/>
            <w:tcBorders>
              <w:top w:val="nil"/>
              <w:left w:val="nil"/>
              <w:bottom w:val="nil"/>
              <w:right w:val="nil"/>
            </w:tcBorders>
            <w:shd w:val="clear" w:color="auto" w:fill="auto"/>
          </w:tcPr>
          <w:p w14:paraId="37730D22" w14:textId="77777777" w:rsidR="00A23F7A" w:rsidRPr="00576FB6" w:rsidRDefault="00A23F7A" w:rsidP="00B5765E">
            <w:pPr>
              <w:pStyle w:val="Brdtext"/>
              <w:jc w:val="right"/>
            </w:pPr>
          </w:p>
        </w:tc>
        <w:tc>
          <w:tcPr>
            <w:tcW w:w="680" w:type="dxa"/>
            <w:tcBorders>
              <w:top w:val="nil"/>
              <w:left w:val="nil"/>
              <w:bottom w:val="nil"/>
              <w:right w:val="nil"/>
            </w:tcBorders>
            <w:shd w:val="clear" w:color="auto" w:fill="auto"/>
          </w:tcPr>
          <w:p w14:paraId="53CBACB0" w14:textId="77777777" w:rsidR="00A23F7A" w:rsidRPr="00D01FB0" w:rsidRDefault="00A23F7A" w:rsidP="00B5765E">
            <w:pPr>
              <w:jc w:val="right"/>
            </w:pPr>
            <w:r>
              <w:t>47</w:t>
            </w:r>
          </w:p>
        </w:tc>
        <w:tc>
          <w:tcPr>
            <w:tcW w:w="280" w:type="dxa"/>
            <w:tcBorders>
              <w:top w:val="nil"/>
              <w:left w:val="nil"/>
              <w:bottom w:val="nil"/>
              <w:right w:val="nil"/>
            </w:tcBorders>
            <w:shd w:val="clear" w:color="auto" w:fill="auto"/>
          </w:tcPr>
          <w:p w14:paraId="47ACC5E3" w14:textId="77777777" w:rsidR="00A23F7A" w:rsidRPr="00AE1447" w:rsidRDefault="00A23F7A" w:rsidP="00B5765E">
            <w:pPr>
              <w:pStyle w:val="Brdtext"/>
              <w:jc w:val="right"/>
              <w:rPr>
                <w:sz w:val="18"/>
                <w:szCs w:val="18"/>
              </w:rPr>
            </w:pPr>
          </w:p>
        </w:tc>
        <w:tc>
          <w:tcPr>
            <w:tcW w:w="680" w:type="dxa"/>
            <w:tcBorders>
              <w:top w:val="nil"/>
              <w:left w:val="nil"/>
              <w:bottom w:val="nil"/>
              <w:right w:val="nil"/>
            </w:tcBorders>
            <w:shd w:val="clear" w:color="auto" w:fill="auto"/>
          </w:tcPr>
          <w:p w14:paraId="4A306929" w14:textId="77777777" w:rsidR="00A23F7A" w:rsidRPr="00912770" w:rsidRDefault="00A23F7A" w:rsidP="00B5765E">
            <w:pPr>
              <w:jc w:val="right"/>
            </w:pPr>
            <w:r>
              <w:t>53</w:t>
            </w:r>
          </w:p>
        </w:tc>
      </w:tr>
      <w:tr w:rsidR="00A23F7A" w:rsidRPr="00AE1447" w14:paraId="017BA028" w14:textId="77777777" w:rsidTr="00B5765E">
        <w:trPr>
          <w:trHeight w:val="255"/>
        </w:trPr>
        <w:tc>
          <w:tcPr>
            <w:tcW w:w="2380" w:type="dxa"/>
            <w:tcBorders>
              <w:top w:val="nil"/>
              <w:left w:val="nil"/>
              <w:bottom w:val="nil"/>
              <w:right w:val="nil"/>
            </w:tcBorders>
            <w:shd w:val="clear" w:color="auto" w:fill="auto"/>
          </w:tcPr>
          <w:p w14:paraId="16AC9C16" w14:textId="77777777" w:rsidR="00A23F7A" w:rsidRPr="00576FB6" w:rsidRDefault="00A23F7A" w:rsidP="00B5765E">
            <w:pPr>
              <w:pStyle w:val="Brdtext"/>
            </w:pPr>
            <w:r w:rsidRPr="00576FB6">
              <w:t>Sekreterare och övriga</w:t>
            </w:r>
          </w:p>
        </w:tc>
        <w:tc>
          <w:tcPr>
            <w:tcW w:w="680" w:type="dxa"/>
            <w:tcBorders>
              <w:top w:val="nil"/>
              <w:left w:val="nil"/>
              <w:bottom w:val="nil"/>
              <w:right w:val="nil"/>
            </w:tcBorders>
            <w:shd w:val="clear" w:color="auto" w:fill="auto"/>
          </w:tcPr>
          <w:p w14:paraId="76ECA77E" w14:textId="77777777" w:rsidR="00A23F7A" w:rsidRPr="00AB50E1" w:rsidRDefault="00A23F7A" w:rsidP="00B5765E">
            <w:pPr>
              <w:jc w:val="right"/>
            </w:pPr>
            <w:r>
              <w:t>7</w:t>
            </w:r>
          </w:p>
        </w:tc>
        <w:tc>
          <w:tcPr>
            <w:tcW w:w="280" w:type="dxa"/>
            <w:tcBorders>
              <w:top w:val="nil"/>
              <w:left w:val="nil"/>
              <w:bottom w:val="nil"/>
              <w:right w:val="nil"/>
            </w:tcBorders>
            <w:shd w:val="clear" w:color="auto" w:fill="auto"/>
          </w:tcPr>
          <w:p w14:paraId="6FE2931E" w14:textId="77777777" w:rsidR="00A23F7A" w:rsidRPr="00576FB6" w:rsidRDefault="00A23F7A" w:rsidP="00B5765E">
            <w:pPr>
              <w:pStyle w:val="Brdtext"/>
              <w:jc w:val="right"/>
            </w:pPr>
          </w:p>
        </w:tc>
        <w:tc>
          <w:tcPr>
            <w:tcW w:w="680" w:type="dxa"/>
            <w:tcBorders>
              <w:top w:val="nil"/>
              <w:left w:val="nil"/>
              <w:bottom w:val="nil"/>
              <w:right w:val="nil"/>
            </w:tcBorders>
            <w:shd w:val="clear" w:color="auto" w:fill="auto"/>
          </w:tcPr>
          <w:p w14:paraId="6232D9F6" w14:textId="77777777" w:rsidR="00A23F7A" w:rsidRPr="00894492" w:rsidRDefault="00A23F7A" w:rsidP="00B5765E">
            <w:pPr>
              <w:jc w:val="right"/>
            </w:pPr>
            <w:r>
              <w:t>10</w:t>
            </w:r>
          </w:p>
        </w:tc>
        <w:tc>
          <w:tcPr>
            <w:tcW w:w="400" w:type="dxa"/>
            <w:tcBorders>
              <w:top w:val="nil"/>
              <w:left w:val="nil"/>
              <w:bottom w:val="nil"/>
              <w:right w:val="nil"/>
            </w:tcBorders>
            <w:shd w:val="clear" w:color="auto" w:fill="auto"/>
            <w:vAlign w:val="bottom"/>
          </w:tcPr>
          <w:p w14:paraId="53E09A24" w14:textId="77777777" w:rsidR="00A23F7A" w:rsidRPr="00576FB6" w:rsidRDefault="00A23F7A" w:rsidP="00B5765E">
            <w:pPr>
              <w:pStyle w:val="Brdtext"/>
              <w:jc w:val="right"/>
            </w:pPr>
          </w:p>
        </w:tc>
        <w:tc>
          <w:tcPr>
            <w:tcW w:w="680" w:type="dxa"/>
            <w:tcBorders>
              <w:top w:val="nil"/>
              <w:left w:val="nil"/>
              <w:bottom w:val="nil"/>
              <w:right w:val="nil"/>
            </w:tcBorders>
            <w:shd w:val="clear" w:color="auto" w:fill="auto"/>
          </w:tcPr>
          <w:p w14:paraId="6A8646DE" w14:textId="77777777" w:rsidR="00A23F7A" w:rsidRPr="00D01FB0" w:rsidRDefault="00A23F7A" w:rsidP="00B5765E">
            <w:pPr>
              <w:jc w:val="right"/>
            </w:pPr>
            <w:r>
              <w:t>41</w:t>
            </w:r>
          </w:p>
        </w:tc>
        <w:tc>
          <w:tcPr>
            <w:tcW w:w="280" w:type="dxa"/>
            <w:tcBorders>
              <w:top w:val="nil"/>
              <w:left w:val="nil"/>
              <w:bottom w:val="nil"/>
              <w:right w:val="nil"/>
            </w:tcBorders>
            <w:shd w:val="clear" w:color="auto" w:fill="auto"/>
          </w:tcPr>
          <w:p w14:paraId="3C59B327" w14:textId="77777777" w:rsidR="00A23F7A" w:rsidRPr="00576FB6" w:rsidRDefault="00A23F7A" w:rsidP="00B5765E">
            <w:pPr>
              <w:pStyle w:val="Brdtext"/>
              <w:jc w:val="right"/>
            </w:pPr>
          </w:p>
        </w:tc>
        <w:tc>
          <w:tcPr>
            <w:tcW w:w="680" w:type="dxa"/>
            <w:tcBorders>
              <w:top w:val="nil"/>
              <w:left w:val="nil"/>
              <w:bottom w:val="nil"/>
              <w:right w:val="nil"/>
            </w:tcBorders>
            <w:shd w:val="clear" w:color="auto" w:fill="auto"/>
          </w:tcPr>
          <w:p w14:paraId="583AA659" w14:textId="77777777" w:rsidR="00A23F7A" w:rsidRPr="00912770" w:rsidRDefault="00A23F7A" w:rsidP="00B5765E">
            <w:pPr>
              <w:jc w:val="right"/>
            </w:pPr>
            <w:r>
              <w:t>59</w:t>
            </w:r>
          </w:p>
        </w:tc>
        <w:tc>
          <w:tcPr>
            <w:tcW w:w="400" w:type="dxa"/>
            <w:tcBorders>
              <w:top w:val="nil"/>
              <w:left w:val="nil"/>
              <w:bottom w:val="nil"/>
              <w:right w:val="nil"/>
            </w:tcBorders>
            <w:shd w:val="clear" w:color="auto" w:fill="auto"/>
          </w:tcPr>
          <w:p w14:paraId="5D0C9399" w14:textId="77777777" w:rsidR="00A23F7A" w:rsidRPr="00576FB6" w:rsidRDefault="00A23F7A" w:rsidP="00B5765E">
            <w:pPr>
              <w:pStyle w:val="Brdtext"/>
              <w:jc w:val="right"/>
            </w:pPr>
          </w:p>
        </w:tc>
        <w:tc>
          <w:tcPr>
            <w:tcW w:w="680" w:type="dxa"/>
            <w:tcBorders>
              <w:top w:val="nil"/>
              <w:left w:val="nil"/>
              <w:bottom w:val="nil"/>
              <w:right w:val="nil"/>
            </w:tcBorders>
            <w:shd w:val="clear" w:color="auto" w:fill="auto"/>
          </w:tcPr>
          <w:p w14:paraId="46874AAB" w14:textId="77777777" w:rsidR="00A23F7A" w:rsidRPr="00D01FB0" w:rsidRDefault="00A23F7A" w:rsidP="00B5765E">
            <w:pPr>
              <w:jc w:val="right"/>
            </w:pPr>
            <w:r>
              <w:t>43</w:t>
            </w:r>
          </w:p>
        </w:tc>
        <w:tc>
          <w:tcPr>
            <w:tcW w:w="280" w:type="dxa"/>
            <w:tcBorders>
              <w:top w:val="nil"/>
              <w:left w:val="nil"/>
              <w:bottom w:val="nil"/>
              <w:right w:val="nil"/>
            </w:tcBorders>
            <w:shd w:val="clear" w:color="auto" w:fill="auto"/>
          </w:tcPr>
          <w:p w14:paraId="4F486626" w14:textId="77777777" w:rsidR="00A23F7A" w:rsidRPr="00AE1447" w:rsidRDefault="00A23F7A" w:rsidP="00B5765E">
            <w:pPr>
              <w:pStyle w:val="Brdtext"/>
              <w:jc w:val="right"/>
              <w:rPr>
                <w:sz w:val="18"/>
                <w:szCs w:val="18"/>
              </w:rPr>
            </w:pPr>
          </w:p>
        </w:tc>
        <w:tc>
          <w:tcPr>
            <w:tcW w:w="680" w:type="dxa"/>
            <w:tcBorders>
              <w:top w:val="nil"/>
              <w:left w:val="nil"/>
              <w:bottom w:val="nil"/>
              <w:right w:val="nil"/>
            </w:tcBorders>
            <w:shd w:val="clear" w:color="auto" w:fill="auto"/>
          </w:tcPr>
          <w:p w14:paraId="2783AC74" w14:textId="77777777" w:rsidR="00A23F7A" w:rsidRPr="00912770" w:rsidRDefault="00A23F7A" w:rsidP="00B5765E">
            <w:pPr>
              <w:jc w:val="right"/>
            </w:pPr>
            <w:r>
              <w:t>57</w:t>
            </w:r>
          </w:p>
        </w:tc>
      </w:tr>
      <w:tr w:rsidR="00A23F7A" w:rsidRPr="00AE1447" w14:paraId="2900D349" w14:textId="77777777" w:rsidTr="00B5765E">
        <w:trPr>
          <w:trHeight w:val="255"/>
        </w:trPr>
        <w:tc>
          <w:tcPr>
            <w:tcW w:w="2380" w:type="dxa"/>
            <w:tcBorders>
              <w:top w:val="nil"/>
              <w:left w:val="nil"/>
              <w:bottom w:val="single" w:sz="4" w:space="0" w:color="auto"/>
              <w:right w:val="nil"/>
            </w:tcBorders>
            <w:shd w:val="clear" w:color="auto" w:fill="auto"/>
            <w:vAlign w:val="bottom"/>
          </w:tcPr>
          <w:p w14:paraId="7EBBD2FA" w14:textId="77777777" w:rsidR="00A23F7A" w:rsidRPr="00576FB6" w:rsidRDefault="00A23F7A" w:rsidP="00B5765E">
            <w:pPr>
              <w:pStyle w:val="Brdtext"/>
            </w:pPr>
            <w:r w:rsidRPr="00576FB6">
              <w:t>Summa</w:t>
            </w:r>
          </w:p>
        </w:tc>
        <w:tc>
          <w:tcPr>
            <w:tcW w:w="680" w:type="dxa"/>
            <w:tcBorders>
              <w:top w:val="nil"/>
              <w:left w:val="nil"/>
              <w:bottom w:val="single" w:sz="4" w:space="0" w:color="auto"/>
              <w:right w:val="nil"/>
            </w:tcBorders>
            <w:shd w:val="clear" w:color="auto" w:fill="auto"/>
          </w:tcPr>
          <w:p w14:paraId="0699C6B9" w14:textId="77777777" w:rsidR="00A23F7A" w:rsidRDefault="00A23F7A" w:rsidP="00B5765E">
            <w:pPr>
              <w:jc w:val="right"/>
            </w:pPr>
            <w:r>
              <w:t>54</w:t>
            </w:r>
          </w:p>
        </w:tc>
        <w:tc>
          <w:tcPr>
            <w:tcW w:w="280" w:type="dxa"/>
            <w:tcBorders>
              <w:top w:val="nil"/>
              <w:left w:val="nil"/>
              <w:bottom w:val="single" w:sz="4" w:space="0" w:color="auto"/>
              <w:right w:val="nil"/>
            </w:tcBorders>
            <w:shd w:val="clear" w:color="auto" w:fill="auto"/>
          </w:tcPr>
          <w:p w14:paraId="546956A3" w14:textId="77777777" w:rsidR="00A23F7A" w:rsidRPr="00576FB6" w:rsidRDefault="00A23F7A" w:rsidP="00B5765E">
            <w:pPr>
              <w:pStyle w:val="Brdtext"/>
              <w:jc w:val="right"/>
            </w:pPr>
          </w:p>
        </w:tc>
        <w:tc>
          <w:tcPr>
            <w:tcW w:w="680" w:type="dxa"/>
            <w:tcBorders>
              <w:top w:val="nil"/>
              <w:left w:val="nil"/>
              <w:bottom w:val="single" w:sz="4" w:space="0" w:color="auto"/>
              <w:right w:val="nil"/>
            </w:tcBorders>
            <w:shd w:val="clear" w:color="auto" w:fill="auto"/>
          </w:tcPr>
          <w:p w14:paraId="682D843A" w14:textId="77777777" w:rsidR="00A23F7A" w:rsidRDefault="00A23F7A" w:rsidP="00B5765E">
            <w:pPr>
              <w:jc w:val="right"/>
            </w:pPr>
            <w:r>
              <w:t>68</w:t>
            </w:r>
          </w:p>
        </w:tc>
        <w:tc>
          <w:tcPr>
            <w:tcW w:w="400" w:type="dxa"/>
            <w:tcBorders>
              <w:top w:val="nil"/>
              <w:left w:val="nil"/>
              <w:bottom w:val="single" w:sz="4" w:space="0" w:color="auto"/>
              <w:right w:val="nil"/>
            </w:tcBorders>
            <w:shd w:val="clear" w:color="auto" w:fill="auto"/>
            <w:vAlign w:val="bottom"/>
          </w:tcPr>
          <w:p w14:paraId="35369D2E" w14:textId="77777777" w:rsidR="00A23F7A" w:rsidRPr="00576FB6" w:rsidRDefault="00A23F7A" w:rsidP="00B5765E">
            <w:pPr>
              <w:pStyle w:val="Brdtext"/>
              <w:jc w:val="right"/>
            </w:pPr>
          </w:p>
        </w:tc>
        <w:tc>
          <w:tcPr>
            <w:tcW w:w="680" w:type="dxa"/>
            <w:tcBorders>
              <w:top w:val="nil"/>
              <w:left w:val="nil"/>
              <w:bottom w:val="single" w:sz="4" w:space="0" w:color="auto"/>
              <w:right w:val="nil"/>
            </w:tcBorders>
            <w:shd w:val="clear" w:color="auto" w:fill="auto"/>
          </w:tcPr>
          <w:p w14:paraId="0B38CE13" w14:textId="77777777" w:rsidR="00A23F7A" w:rsidRDefault="00A23F7A" w:rsidP="00B5765E">
            <w:pPr>
              <w:jc w:val="right"/>
            </w:pPr>
            <w:r>
              <w:t>44</w:t>
            </w:r>
          </w:p>
        </w:tc>
        <w:tc>
          <w:tcPr>
            <w:tcW w:w="280" w:type="dxa"/>
            <w:tcBorders>
              <w:top w:val="nil"/>
              <w:left w:val="nil"/>
              <w:bottom w:val="single" w:sz="4" w:space="0" w:color="auto"/>
              <w:right w:val="nil"/>
            </w:tcBorders>
            <w:shd w:val="clear" w:color="auto" w:fill="auto"/>
          </w:tcPr>
          <w:p w14:paraId="1D4652A5" w14:textId="77777777" w:rsidR="00A23F7A" w:rsidRPr="00576FB6" w:rsidRDefault="00A23F7A" w:rsidP="00B5765E">
            <w:pPr>
              <w:pStyle w:val="Brdtext"/>
              <w:jc w:val="right"/>
            </w:pPr>
          </w:p>
        </w:tc>
        <w:tc>
          <w:tcPr>
            <w:tcW w:w="680" w:type="dxa"/>
            <w:tcBorders>
              <w:top w:val="nil"/>
              <w:left w:val="nil"/>
              <w:bottom w:val="single" w:sz="4" w:space="0" w:color="auto"/>
              <w:right w:val="nil"/>
            </w:tcBorders>
            <w:shd w:val="clear" w:color="auto" w:fill="auto"/>
          </w:tcPr>
          <w:p w14:paraId="2DDD5012" w14:textId="77777777" w:rsidR="00A23F7A" w:rsidRDefault="00A23F7A" w:rsidP="00B5765E">
            <w:pPr>
              <w:jc w:val="right"/>
            </w:pPr>
            <w:r>
              <w:t>56</w:t>
            </w:r>
          </w:p>
        </w:tc>
        <w:tc>
          <w:tcPr>
            <w:tcW w:w="400" w:type="dxa"/>
            <w:tcBorders>
              <w:top w:val="nil"/>
              <w:left w:val="nil"/>
              <w:bottom w:val="single" w:sz="4" w:space="0" w:color="auto"/>
              <w:right w:val="nil"/>
            </w:tcBorders>
            <w:shd w:val="clear" w:color="auto" w:fill="auto"/>
          </w:tcPr>
          <w:p w14:paraId="1E558AFF" w14:textId="77777777" w:rsidR="00A23F7A" w:rsidRPr="00576FB6" w:rsidRDefault="00A23F7A" w:rsidP="00B5765E">
            <w:pPr>
              <w:pStyle w:val="Brdtext"/>
              <w:jc w:val="right"/>
            </w:pPr>
          </w:p>
        </w:tc>
        <w:tc>
          <w:tcPr>
            <w:tcW w:w="680" w:type="dxa"/>
            <w:tcBorders>
              <w:top w:val="nil"/>
              <w:left w:val="nil"/>
              <w:bottom w:val="single" w:sz="4" w:space="0" w:color="auto"/>
              <w:right w:val="nil"/>
            </w:tcBorders>
            <w:shd w:val="clear" w:color="auto" w:fill="auto"/>
          </w:tcPr>
          <w:p w14:paraId="52C224EA" w14:textId="77777777" w:rsidR="00A23F7A" w:rsidRDefault="00A23F7A" w:rsidP="00B5765E">
            <w:pPr>
              <w:jc w:val="right"/>
            </w:pPr>
            <w:r>
              <w:t>43</w:t>
            </w:r>
          </w:p>
        </w:tc>
        <w:tc>
          <w:tcPr>
            <w:tcW w:w="280" w:type="dxa"/>
            <w:tcBorders>
              <w:top w:val="nil"/>
              <w:left w:val="nil"/>
              <w:bottom w:val="single" w:sz="4" w:space="0" w:color="auto"/>
              <w:right w:val="nil"/>
            </w:tcBorders>
            <w:shd w:val="clear" w:color="auto" w:fill="auto"/>
          </w:tcPr>
          <w:p w14:paraId="7D0EFB66" w14:textId="77777777" w:rsidR="00A23F7A" w:rsidRPr="00AE1447" w:rsidRDefault="00A23F7A" w:rsidP="00B5765E">
            <w:pPr>
              <w:pStyle w:val="Brdtext"/>
              <w:jc w:val="right"/>
              <w:rPr>
                <w:sz w:val="18"/>
                <w:szCs w:val="18"/>
              </w:rPr>
            </w:pPr>
          </w:p>
        </w:tc>
        <w:tc>
          <w:tcPr>
            <w:tcW w:w="680" w:type="dxa"/>
            <w:tcBorders>
              <w:top w:val="nil"/>
              <w:left w:val="nil"/>
              <w:bottom w:val="single" w:sz="4" w:space="0" w:color="auto"/>
              <w:right w:val="nil"/>
            </w:tcBorders>
            <w:shd w:val="clear" w:color="auto" w:fill="auto"/>
          </w:tcPr>
          <w:p w14:paraId="42CF6274" w14:textId="77777777" w:rsidR="00A23F7A" w:rsidRDefault="00A23F7A" w:rsidP="00B5765E">
            <w:pPr>
              <w:jc w:val="right"/>
            </w:pPr>
            <w:r>
              <w:t>57</w:t>
            </w:r>
          </w:p>
        </w:tc>
      </w:tr>
      <w:tr w:rsidR="00A23F7A" w:rsidRPr="003E6060" w14:paraId="30D4F9E3" w14:textId="77777777" w:rsidTr="00B5765E">
        <w:trPr>
          <w:trHeight w:val="270"/>
        </w:trPr>
        <w:tc>
          <w:tcPr>
            <w:tcW w:w="8100" w:type="dxa"/>
            <w:gridSpan w:val="12"/>
            <w:tcBorders>
              <w:top w:val="nil"/>
              <w:left w:val="nil"/>
              <w:bottom w:val="single" w:sz="4" w:space="0" w:color="auto"/>
              <w:right w:val="nil"/>
            </w:tcBorders>
            <w:shd w:val="clear" w:color="auto" w:fill="auto"/>
            <w:noWrap/>
          </w:tcPr>
          <w:p w14:paraId="1FB65483" w14:textId="77777777" w:rsidR="00A23F7A" w:rsidRPr="003E6060" w:rsidRDefault="00A23F7A" w:rsidP="005D19F2">
            <w:pPr>
              <w:pStyle w:val="Brdtext"/>
              <w:spacing w:before="240"/>
            </w:pPr>
            <w:r w:rsidRPr="005D19F2">
              <w:rPr>
                <w:b/>
                <w:bCs/>
                <w:sz w:val="23"/>
                <w:szCs w:val="23"/>
              </w:rPr>
              <w:t>Socialdepartementet</w:t>
            </w:r>
          </w:p>
        </w:tc>
      </w:tr>
      <w:tr w:rsidR="00A23F7A" w:rsidRPr="00576FB6" w14:paraId="1BE1C246" w14:textId="77777777" w:rsidTr="00B5765E">
        <w:trPr>
          <w:trHeight w:val="127"/>
        </w:trPr>
        <w:tc>
          <w:tcPr>
            <w:tcW w:w="2380" w:type="dxa"/>
            <w:vMerge w:val="restart"/>
            <w:tcBorders>
              <w:top w:val="nil"/>
              <w:left w:val="nil"/>
              <w:bottom w:val="nil"/>
              <w:right w:val="nil"/>
            </w:tcBorders>
            <w:shd w:val="clear" w:color="auto" w:fill="auto"/>
          </w:tcPr>
          <w:p w14:paraId="75833A33" w14:textId="77777777" w:rsidR="00A23F7A" w:rsidRPr="00576FB6" w:rsidRDefault="00A23F7A" w:rsidP="00B5765E">
            <w:pPr>
              <w:pStyle w:val="Brdtext"/>
            </w:pPr>
            <w:r>
              <w:t>Funktion</w:t>
            </w:r>
          </w:p>
        </w:tc>
        <w:tc>
          <w:tcPr>
            <w:tcW w:w="1640" w:type="dxa"/>
            <w:gridSpan w:val="3"/>
            <w:vMerge w:val="restart"/>
            <w:tcBorders>
              <w:top w:val="nil"/>
              <w:left w:val="nil"/>
              <w:bottom w:val="single" w:sz="4" w:space="0" w:color="000000"/>
              <w:right w:val="nil"/>
            </w:tcBorders>
            <w:shd w:val="clear" w:color="auto" w:fill="auto"/>
          </w:tcPr>
          <w:p w14:paraId="465CB455" w14:textId="77777777" w:rsidR="00A23F7A" w:rsidRPr="00AA175E" w:rsidRDefault="00A23F7A" w:rsidP="00B5765E">
            <w:pPr>
              <w:pStyle w:val="Brdtext"/>
              <w:jc w:val="center"/>
              <w:rPr>
                <w:highlight w:val="yellow"/>
              </w:rPr>
            </w:pPr>
            <w:r w:rsidRPr="00AA175E">
              <w:t>Antal 201</w:t>
            </w:r>
            <w:r>
              <w:t>9</w:t>
            </w:r>
          </w:p>
        </w:tc>
        <w:tc>
          <w:tcPr>
            <w:tcW w:w="400" w:type="dxa"/>
            <w:tcBorders>
              <w:top w:val="nil"/>
              <w:left w:val="nil"/>
              <w:bottom w:val="nil"/>
              <w:right w:val="nil"/>
            </w:tcBorders>
            <w:shd w:val="clear" w:color="auto" w:fill="auto"/>
          </w:tcPr>
          <w:p w14:paraId="6D7EF9D1" w14:textId="77777777" w:rsidR="00A23F7A" w:rsidRPr="00AA175E" w:rsidRDefault="00A23F7A" w:rsidP="00B5765E">
            <w:pPr>
              <w:pStyle w:val="Brdtext"/>
              <w:jc w:val="center"/>
              <w:rPr>
                <w:highlight w:val="yellow"/>
              </w:rPr>
            </w:pPr>
          </w:p>
        </w:tc>
        <w:tc>
          <w:tcPr>
            <w:tcW w:w="1640" w:type="dxa"/>
            <w:gridSpan w:val="3"/>
            <w:tcBorders>
              <w:top w:val="nil"/>
              <w:left w:val="nil"/>
              <w:bottom w:val="nil"/>
              <w:right w:val="nil"/>
            </w:tcBorders>
            <w:shd w:val="clear" w:color="auto" w:fill="auto"/>
          </w:tcPr>
          <w:p w14:paraId="3B42B811" w14:textId="77777777" w:rsidR="00A23F7A" w:rsidRPr="00FF301D" w:rsidRDefault="00A23F7A" w:rsidP="00B5765E">
            <w:pPr>
              <w:pStyle w:val="Brdtext"/>
              <w:jc w:val="center"/>
            </w:pPr>
            <w:r w:rsidRPr="00FF301D">
              <w:t>Könsfördelning</w:t>
            </w:r>
          </w:p>
        </w:tc>
        <w:tc>
          <w:tcPr>
            <w:tcW w:w="400" w:type="dxa"/>
            <w:vMerge w:val="restart"/>
            <w:tcBorders>
              <w:top w:val="nil"/>
              <w:left w:val="nil"/>
              <w:bottom w:val="nil"/>
              <w:right w:val="nil"/>
            </w:tcBorders>
            <w:shd w:val="clear" w:color="auto" w:fill="auto"/>
          </w:tcPr>
          <w:p w14:paraId="099C48CF" w14:textId="77777777" w:rsidR="00A23F7A" w:rsidRPr="00AA175E" w:rsidRDefault="00A23F7A" w:rsidP="00B5765E">
            <w:pPr>
              <w:pStyle w:val="Brdtext"/>
              <w:jc w:val="center"/>
              <w:rPr>
                <w:highlight w:val="yellow"/>
              </w:rPr>
            </w:pPr>
          </w:p>
        </w:tc>
        <w:tc>
          <w:tcPr>
            <w:tcW w:w="1640" w:type="dxa"/>
            <w:gridSpan w:val="3"/>
            <w:tcBorders>
              <w:top w:val="nil"/>
              <w:left w:val="nil"/>
              <w:bottom w:val="nil"/>
              <w:right w:val="nil"/>
            </w:tcBorders>
            <w:shd w:val="clear" w:color="auto" w:fill="auto"/>
          </w:tcPr>
          <w:p w14:paraId="4BA1DE80" w14:textId="77777777" w:rsidR="00A23F7A" w:rsidRPr="00AA175E" w:rsidRDefault="00A23F7A" w:rsidP="00B5765E">
            <w:pPr>
              <w:pStyle w:val="Brdtext"/>
              <w:jc w:val="center"/>
            </w:pPr>
            <w:r w:rsidRPr="00AA175E">
              <w:t>Könsfördelning</w:t>
            </w:r>
          </w:p>
        </w:tc>
      </w:tr>
      <w:tr w:rsidR="00A23F7A" w:rsidRPr="00576FB6" w14:paraId="610A0116" w14:textId="77777777" w:rsidTr="00B5765E">
        <w:trPr>
          <w:trHeight w:val="87"/>
        </w:trPr>
        <w:tc>
          <w:tcPr>
            <w:tcW w:w="2380" w:type="dxa"/>
            <w:vMerge/>
            <w:tcBorders>
              <w:top w:val="nil"/>
              <w:left w:val="nil"/>
              <w:bottom w:val="nil"/>
              <w:right w:val="nil"/>
            </w:tcBorders>
            <w:vAlign w:val="center"/>
          </w:tcPr>
          <w:p w14:paraId="3EE6AEE1" w14:textId="77777777" w:rsidR="00A23F7A" w:rsidRPr="00576FB6" w:rsidRDefault="00A23F7A" w:rsidP="00B5765E">
            <w:pPr>
              <w:pStyle w:val="Brdtext"/>
            </w:pPr>
          </w:p>
        </w:tc>
        <w:tc>
          <w:tcPr>
            <w:tcW w:w="1640" w:type="dxa"/>
            <w:gridSpan w:val="3"/>
            <w:vMerge/>
            <w:tcBorders>
              <w:top w:val="nil"/>
              <w:left w:val="nil"/>
              <w:bottom w:val="single" w:sz="4" w:space="0" w:color="000000"/>
              <w:right w:val="nil"/>
            </w:tcBorders>
            <w:vAlign w:val="center"/>
          </w:tcPr>
          <w:p w14:paraId="32CFB11A" w14:textId="77777777" w:rsidR="00A23F7A" w:rsidRPr="00AA175E" w:rsidRDefault="00A23F7A" w:rsidP="00B5765E">
            <w:pPr>
              <w:pStyle w:val="Brdtext"/>
              <w:jc w:val="center"/>
              <w:rPr>
                <w:highlight w:val="yellow"/>
              </w:rPr>
            </w:pPr>
          </w:p>
        </w:tc>
        <w:tc>
          <w:tcPr>
            <w:tcW w:w="400" w:type="dxa"/>
            <w:tcBorders>
              <w:top w:val="nil"/>
              <w:left w:val="nil"/>
              <w:right w:val="nil"/>
            </w:tcBorders>
            <w:shd w:val="clear" w:color="auto" w:fill="auto"/>
          </w:tcPr>
          <w:p w14:paraId="64C9F13C" w14:textId="77777777" w:rsidR="00A23F7A" w:rsidRPr="00AA175E" w:rsidRDefault="00A23F7A" w:rsidP="00B5765E">
            <w:pPr>
              <w:pStyle w:val="Brdtext"/>
              <w:jc w:val="center"/>
              <w:rPr>
                <w:highlight w:val="yellow"/>
              </w:rPr>
            </w:pPr>
          </w:p>
        </w:tc>
        <w:tc>
          <w:tcPr>
            <w:tcW w:w="1640" w:type="dxa"/>
            <w:gridSpan w:val="3"/>
            <w:tcBorders>
              <w:top w:val="nil"/>
              <w:left w:val="nil"/>
              <w:bottom w:val="single" w:sz="4" w:space="0" w:color="auto"/>
              <w:right w:val="nil"/>
            </w:tcBorders>
            <w:shd w:val="clear" w:color="auto" w:fill="auto"/>
          </w:tcPr>
          <w:p w14:paraId="32386CE1" w14:textId="77777777" w:rsidR="00A23F7A" w:rsidRPr="00FF301D" w:rsidRDefault="00A23F7A" w:rsidP="00B5765E">
            <w:pPr>
              <w:pStyle w:val="Brdtext"/>
              <w:jc w:val="center"/>
            </w:pPr>
            <w:r w:rsidRPr="00FF301D">
              <w:t>(%) 201</w:t>
            </w:r>
            <w:r>
              <w:t>9</w:t>
            </w:r>
          </w:p>
        </w:tc>
        <w:tc>
          <w:tcPr>
            <w:tcW w:w="400" w:type="dxa"/>
            <w:vMerge/>
            <w:tcBorders>
              <w:top w:val="nil"/>
              <w:left w:val="nil"/>
              <w:right w:val="nil"/>
            </w:tcBorders>
            <w:vAlign w:val="center"/>
          </w:tcPr>
          <w:p w14:paraId="39B5C4A9" w14:textId="77777777" w:rsidR="00A23F7A" w:rsidRPr="00AA175E" w:rsidRDefault="00A23F7A" w:rsidP="00B5765E">
            <w:pPr>
              <w:pStyle w:val="Brdtext"/>
              <w:jc w:val="center"/>
              <w:rPr>
                <w:highlight w:val="yellow"/>
              </w:rPr>
            </w:pPr>
          </w:p>
        </w:tc>
        <w:tc>
          <w:tcPr>
            <w:tcW w:w="1640" w:type="dxa"/>
            <w:gridSpan w:val="3"/>
            <w:tcBorders>
              <w:top w:val="nil"/>
              <w:left w:val="nil"/>
              <w:bottom w:val="single" w:sz="4" w:space="0" w:color="auto"/>
              <w:right w:val="nil"/>
            </w:tcBorders>
            <w:shd w:val="clear" w:color="auto" w:fill="auto"/>
          </w:tcPr>
          <w:p w14:paraId="0D4667D5" w14:textId="77777777" w:rsidR="00A23F7A" w:rsidRPr="00AA175E" w:rsidRDefault="00A23F7A" w:rsidP="00B5765E">
            <w:pPr>
              <w:pStyle w:val="Brdtext"/>
              <w:jc w:val="center"/>
            </w:pPr>
            <w:r w:rsidRPr="00AA175E">
              <w:t>(%) 201</w:t>
            </w:r>
            <w:r>
              <w:t>8</w:t>
            </w:r>
          </w:p>
        </w:tc>
      </w:tr>
      <w:tr w:rsidR="00A23F7A" w:rsidRPr="00576FB6" w14:paraId="68616F0D" w14:textId="77777777" w:rsidTr="00B5765E">
        <w:trPr>
          <w:trHeight w:val="203"/>
        </w:trPr>
        <w:tc>
          <w:tcPr>
            <w:tcW w:w="2380" w:type="dxa"/>
            <w:tcBorders>
              <w:top w:val="nil"/>
              <w:left w:val="nil"/>
              <w:bottom w:val="single" w:sz="4" w:space="0" w:color="auto"/>
              <w:right w:val="nil"/>
            </w:tcBorders>
            <w:shd w:val="clear" w:color="auto" w:fill="auto"/>
          </w:tcPr>
          <w:p w14:paraId="57D8975C" w14:textId="77777777" w:rsidR="00A23F7A" w:rsidRPr="00576FB6" w:rsidRDefault="00A23F7A" w:rsidP="00B5765E">
            <w:pPr>
              <w:pStyle w:val="Brdtext"/>
            </w:pPr>
          </w:p>
        </w:tc>
        <w:tc>
          <w:tcPr>
            <w:tcW w:w="680" w:type="dxa"/>
            <w:tcBorders>
              <w:top w:val="nil"/>
              <w:left w:val="nil"/>
              <w:bottom w:val="single" w:sz="4" w:space="0" w:color="auto"/>
              <w:right w:val="nil"/>
            </w:tcBorders>
            <w:shd w:val="clear" w:color="auto" w:fill="auto"/>
          </w:tcPr>
          <w:p w14:paraId="2B33939E" w14:textId="77777777" w:rsidR="00A23F7A" w:rsidRPr="00576FB6" w:rsidRDefault="00A23F7A" w:rsidP="00B5765E">
            <w:pPr>
              <w:pStyle w:val="Brdtext"/>
              <w:jc w:val="right"/>
            </w:pPr>
            <w:proofErr w:type="spellStart"/>
            <w:r w:rsidRPr="00576FB6">
              <w:t>Kv</w:t>
            </w:r>
            <w:proofErr w:type="spellEnd"/>
          </w:p>
        </w:tc>
        <w:tc>
          <w:tcPr>
            <w:tcW w:w="280" w:type="dxa"/>
            <w:tcBorders>
              <w:top w:val="nil"/>
              <w:left w:val="nil"/>
              <w:bottom w:val="single" w:sz="4" w:space="0" w:color="auto"/>
              <w:right w:val="nil"/>
            </w:tcBorders>
            <w:shd w:val="clear" w:color="auto" w:fill="auto"/>
          </w:tcPr>
          <w:p w14:paraId="74B2DD27" w14:textId="77777777" w:rsidR="00A23F7A" w:rsidRPr="00576FB6" w:rsidRDefault="00A23F7A" w:rsidP="00B5765E">
            <w:pPr>
              <w:pStyle w:val="Brdtext"/>
              <w:jc w:val="right"/>
            </w:pPr>
            <w:r w:rsidRPr="00576FB6">
              <w:t> </w:t>
            </w:r>
          </w:p>
        </w:tc>
        <w:tc>
          <w:tcPr>
            <w:tcW w:w="680" w:type="dxa"/>
            <w:tcBorders>
              <w:top w:val="nil"/>
              <w:left w:val="nil"/>
              <w:bottom w:val="single" w:sz="4" w:space="0" w:color="auto"/>
              <w:right w:val="nil"/>
            </w:tcBorders>
            <w:shd w:val="clear" w:color="auto" w:fill="auto"/>
          </w:tcPr>
          <w:p w14:paraId="0CDB0952" w14:textId="77777777" w:rsidR="00A23F7A" w:rsidRPr="00576FB6" w:rsidRDefault="00A23F7A" w:rsidP="00B5765E">
            <w:pPr>
              <w:pStyle w:val="Brdtext"/>
              <w:jc w:val="right"/>
            </w:pPr>
            <w:r w:rsidRPr="00576FB6">
              <w:t>M</w:t>
            </w:r>
          </w:p>
        </w:tc>
        <w:tc>
          <w:tcPr>
            <w:tcW w:w="400" w:type="dxa"/>
            <w:tcBorders>
              <w:top w:val="nil"/>
              <w:left w:val="nil"/>
              <w:bottom w:val="single" w:sz="4" w:space="0" w:color="auto"/>
              <w:right w:val="nil"/>
            </w:tcBorders>
            <w:shd w:val="clear" w:color="auto" w:fill="auto"/>
          </w:tcPr>
          <w:p w14:paraId="4A0154D9" w14:textId="77777777" w:rsidR="00A23F7A" w:rsidRPr="00576FB6" w:rsidRDefault="00A23F7A" w:rsidP="00B5765E">
            <w:pPr>
              <w:pStyle w:val="Brdtext"/>
              <w:jc w:val="right"/>
            </w:pPr>
          </w:p>
        </w:tc>
        <w:tc>
          <w:tcPr>
            <w:tcW w:w="680" w:type="dxa"/>
            <w:tcBorders>
              <w:top w:val="nil"/>
              <w:left w:val="nil"/>
              <w:bottom w:val="single" w:sz="4" w:space="0" w:color="auto"/>
              <w:right w:val="nil"/>
            </w:tcBorders>
            <w:shd w:val="clear" w:color="auto" w:fill="auto"/>
          </w:tcPr>
          <w:p w14:paraId="3020DC4E" w14:textId="77777777" w:rsidR="00A23F7A" w:rsidRPr="00576FB6" w:rsidRDefault="00A23F7A" w:rsidP="00B5765E">
            <w:pPr>
              <w:pStyle w:val="Brdtext"/>
              <w:jc w:val="right"/>
            </w:pPr>
            <w:proofErr w:type="spellStart"/>
            <w:r w:rsidRPr="00576FB6">
              <w:t>Kv</w:t>
            </w:r>
            <w:proofErr w:type="spellEnd"/>
          </w:p>
        </w:tc>
        <w:tc>
          <w:tcPr>
            <w:tcW w:w="280" w:type="dxa"/>
            <w:tcBorders>
              <w:top w:val="nil"/>
              <w:left w:val="nil"/>
              <w:bottom w:val="single" w:sz="4" w:space="0" w:color="auto"/>
              <w:right w:val="nil"/>
            </w:tcBorders>
            <w:shd w:val="clear" w:color="auto" w:fill="auto"/>
          </w:tcPr>
          <w:p w14:paraId="77B05D25" w14:textId="77777777" w:rsidR="00A23F7A" w:rsidRPr="00576FB6" w:rsidRDefault="00A23F7A" w:rsidP="00B5765E">
            <w:pPr>
              <w:pStyle w:val="Brdtext"/>
              <w:jc w:val="right"/>
            </w:pPr>
            <w:r w:rsidRPr="00576FB6">
              <w:t> </w:t>
            </w:r>
          </w:p>
        </w:tc>
        <w:tc>
          <w:tcPr>
            <w:tcW w:w="680" w:type="dxa"/>
            <w:tcBorders>
              <w:top w:val="nil"/>
              <w:left w:val="nil"/>
              <w:bottom w:val="single" w:sz="4" w:space="0" w:color="auto"/>
              <w:right w:val="nil"/>
            </w:tcBorders>
            <w:shd w:val="clear" w:color="auto" w:fill="auto"/>
          </w:tcPr>
          <w:p w14:paraId="43F25937" w14:textId="77777777" w:rsidR="00A23F7A" w:rsidRPr="00576FB6" w:rsidRDefault="00A23F7A" w:rsidP="00B5765E">
            <w:pPr>
              <w:pStyle w:val="Brdtext"/>
              <w:jc w:val="right"/>
            </w:pPr>
            <w:r w:rsidRPr="00576FB6">
              <w:t>M</w:t>
            </w:r>
          </w:p>
        </w:tc>
        <w:tc>
          <w:tcPr>
            <w:tcW w:w="400" w:type="dxa"/>
            <w:tcBorders>
              <w:top w:val="nil"/>
              <w:left w:val="nil"/>
              <w:bottom w:val="single" w:sz="4" w:space="0" w:color="auto"/>
              <w:right w:val="nil"/>
            </w:tcBorders>
            <w:shd w:val="clear" w:color="auto" w:fill="auto"/>
          </w:tcPr>
          <w:p w14:paraId="435567B9" w14:textId="77777777" w:rsidR="00A23F7A" w:rsidRPr="00576FB6" w:rsidRDefault="00A23F7A" w:rsidP="00B5765E">
            <w:pPr>
              <w:pStyle w:val="Brdtext"/>
              <w:jc w:val="right"/>
            </w:pPr>
          </w:p>
        </w:tc>
        <w:tc>
          <w:tcPr>
            <w:tcW w:w="680" w:type="dxa"/>
            <w:tcBorders>
              <w:top w:val="nil"/>
              <w:left w:val="nil"/>
              <w:bottom w:val="single" w:sz="4" w:space="0" w:color="auto"/>
              <w:right w:val="nil"/>
            </w:tcBorders>
            <w:shd w:val="clear" w:color="auto" w:fill="auto"/>
          </w:tcPr>
          <w:p w14:paraId="3E790EC1" w14:textId="77777777" w:rsidR="00A23F7A" w:rsidRPr="00576FB6" w:rsidRDefault="00A23F7A" w:rsidP="00B5765E">
            <w:pPr>
              <w:pStyle w:val="Brdtext"/>
              <w:jc w:val="right"/>
            </w:pPr>
            <w:proofErr w:type="spellStart"/>
            <w:r>
              <w:t>Kv</w:t>
            </w:r>
            <w:proofErr w:type="spellEnd"/>
          </w:p>
        </w:tc>
        <w:tc>
          <w:tcPr>
            <w:tcW w:w="280" w:type="dxa"/>
            <w:tcBorders>
              <w:top w:val="nil"/>
              <w:left w:val="nil"/>
              <w:bottom w:val="single" w:sz="4" w:space="0" w:color="auto"/>
              <w:right w:val="nil"/>
            </w:tcBorders>
            <w:shd w:val="clear" w:color="auto" w:fill="auto"/>
          </w:tcPr>
          <w:p w14:paraId="4537E731" w14:textId="77777777" w:rsidR="00A23F7A" w:rsidRPr="00576FB6" w:rsidRDefault="00A23F7A" w:rsidP="00B5765E">
            <w:pPr>
              <w:pStyle w:val="Brdtext"/>
              <w:jc w:val="right"/>
            </w:pPr>
          </w:p>
        </w:tc>
        <w:tc>
          <w:tcPr>
            <w:tcW w:w="680" w:type="dxa"/>
            <w:tcBorders>
              <w:top w:val="nil"/>
              <w:left w:val="nil"/>
              <w:bottom w:val="single" w:sz="4" w:space="0" w:color="auto"/>
              <w:right w:val="nil"/>
            </w:tcBorders>
            <w:shd w:val="clear" w:color="auto" w:fill="auto"/>
          </w:tcPr>
          <w:p w14:paraId="0CAD1DEB" w14:textId="77777777" w:rsidR="00A23F7A" w:rsidRPr="00576FB6" w:rsidRDefault="00A23F7A" w:rsidP="00B5765E">
            <w:pPr>
              <w:pStyle w:val="Brdtext"/>
              <w:jc w:val="right"/>
            </w:pPr>
            <w:r>
              <w:t>M</w:t>
            </w:r>
          </w:p>
        </w:tc>
      </w:tr>
      <w:tr w:rsidR="00A23F7A" w:rsidRPr="00576FB6" w14:paraId="6896AE80" w14:textId="77777777" w:rsidTr="00B5765E">
        <w:trPr>
          <w:trHeight w:val="255"/>
        </w:trPr>
        <w:tc>
          <w:tcPr>
            <w:tcW w:w="2380" w:type="dxa"/>
            <w:tcBorders>
              <w:top w:val="nil"/>
              <w:left w:val="nil"/>
              <w:bottom w:val="nil"/>
              <w:right w:val="nil"/>
            </w:tcBorders>
            <w:shd w:val="clear" w:color="auto" w:fill="auto"/>
          </w:tcPr>
          <w:p w14:paraId="7CEE25C7" w14:textId="77777777" w:rsidR="00A23F7A" w:rsidRPr="00576FB6" w:rsidRDefault="00A23F7A" w:rsidP="00B5765E">
            <w:pPr>
              <w:pStyle w:val="Brdtext"/>
            </w:pPr>
            <w:r>
              <w:t>Ordförande</w:t>
            </w:r>
            <w:r w:rsidRPr="00576FB6">
              <w:t xml:space="preserve"> m.m.</w:t>
            </w:r>
          </w:p>
        </w:tc>
        <w:tc>
          <w:tcPr>
            <w:tcW w:w="680" w:type="dxa"/>
            <w:tcBorders>
              <w:top w:val="nil"/>
              <w:left w:val="nil"/>
              <w:bottom w:val="nil"/>
              <w:right w:val="nil"/>
            </w:tcBorders>
            <w:shd w:val="clear" w:color="auto" w:fill="auto"/>
          </w:tcPr>
          <w:p w14:paraId="572C3E40" w14:textId="77777777" w:rsidR="00A23F7A" w:rsidRPr="00621C41" w:rsidRDefault="00A23F7A" w:rsidP="00B5765E">
            <w:pPr>
              <w:jc w:val="right"/>
            </w:pPr>
            <w:r w:rsidRPr="00621C41">
              <w:t>14</w:t>
            </w:r>
          </w:p>
        </w:tc>
        <w:tc>
          <w:tcPr>
            <w:tcW w:w="280" w:type="dxa"/>
            <w:tcBorders>
              <w:top w:val="single" w:sz="4" w:space="0" w:color="auto"/>
              <w:left w:val="nil"/>
              <w:bottom w:val="nil"/>
              <w:right w:val="nil"/>
            </w:tcBorders>
            <w:shd w:val="clear" w:color="auto" w:fill="auto"/>
          </w:tcPr>
          <w:p w14:paraId="575CF9EF" w14:textId="77777777" w:rsidR="00A23F7A" w:rsidRPr="00621C41" w:rsidRDefault="00A23F7A" w:rsidP="00B5765E">
            <w:pPr>
              <w:pStyle w:val="Brdtext"/>
              <w:jc w:val="right"/>
            </w:pPr>
          </w:p>
        </w:tc>
        <w:tc>
          <w:tcPr>
            <w:tcW w:w="680" w:type="dxa"/>
            <w:tcBorders>
              <w:top w:val="single" w:sz="4" w:space="0" w:color="auto"/>
              <w:left w:val="nil"/>
              <w:bottom w:val="nil"/>
              <w:right w:val="nil"/>
            </w:tcBorders>
            <w:shd w:val="clear" w:color="auto" w:fill="auto"/>
          </w:tcPr>
          <w:p w14:paraId="24ED3A1D" w14:textId="77777777" w:rsidR="00A23F7A" w:rsidRPr="00621C41" w:rsidRDefault="00A23F7A" w:rsidP="00B5765E">
            <w:pPr>
              <w:jc w:val="right"/>
            </w:pPr>
            <w:r w:rsidRPr="00621C41">
              <w:t>17</w:t>
            </w:r>
          </w:p>
        </w:tc>
        <w:tc>
          <w:tcPr>
            <w:tcW w:w="400" w:type="dxa"/>
            <w:tcBorders>
              <w:top w:val="single" w:sz="4" w:space="0" w:color="auto"/>
              <w:left w:val="nil"/>
              <w:bottom w:val="nil"/>
              <w:right w:val="nil"/>
            </w:tcBorders>
            <w:shd w:val="clear" w:color="auto" w:fill="auto"/>
            <w:vAlign w:val="bottom"/>
          </w:tcPr>
          <w:p w14:paraId="3BDB40C7" w14:textId="77777777" w:rsidR="00A23F7A" w:rsidRPr="00621C41" w:rsidRDefault="00A23F7A" w:rsidP="00B5765E">
            <w:pPr>
              <w:pStyle w:val="Brdtext"/>
              <w:jc w:val="right"/>
            </w:pPr>
          </w:p>
        </w:tc>
        <w:tc>
          <w:tcPr>
            <w:tcW w:w="680" w:type="dxa"/>
            <w:tcBorders>
              <w:top w:val="single" w:sz="4" w:space="0" w:color="auto"/>
              <w:left w:val="nil"/>
              <w:bottom w:val="nil"/>
              <w:right w:val="nil"/>
            </w:tcBorders>
            <w:shd w:val="clear" w:color="auto" w:fill="auto"/>
          </w:tcPr>
          <w:p w14:paraId="6550EEC1" w14:textId="77777777" w:rsidR="00A23F7A" w:rsidRPr="00621C41" w:rsidRDefault="00A23F7A" w:rsidP="00B5765E">
            <w:pPr>
              <w:jc w:val="right"/>
            </w:pPr>
            <w:r w:rsidRPr="00621C41">
              <w:t>45</w:t>
            </w:r>
          </w:p>
        </w:tc>
        <w:tc>
          <w:tcPr>
            <w:tcW w:w="280" w:type="dxa"/>
            <w:tcBorders>
              <w:top w:val="single" w:sz="4" w:space="0" w:color="auto"/>
              <w:left w:val="nil"/>
              <w:bottom w:val="nil"/>
              <w:right w:val="nil"/>
            </w:tcBorders>
            <w:shd w:val="clear" w:color="auto" w:fill="auto"/>
          </w:tcPr>
          <w:p w14:paraId="6CE4417F" w14:textId="77777777" w:rsidR="00A23F7A" w:rsidRPr="00621C41" w:rsidRDefault="00A23F7A" w:rsidP="00B5765E">
            <w:pPr>
              <w:pStyle w:val="Brdtext"/>
              <w:jc w:val="right"/>
            </w:pPr>
          </w:p>
        </w:tc>
        <w:tc>
          <w:tcPr>
            <w:tcW w:w="680" w:type="dxa"/>
            <w:tcBorders>
              <w:top w:val="single" w:sz="4" w:space="0" w:color="auto"/>
              <w:left w:val="nil"/>
              <w:bottom w:val="nil"/>
              <w:right w:val="nil"/>
            </w:tcBorders>
            <w:shd w:val="clear" w:color="auto" w:fill="auto"/>
          </w:tcPr>
          <w:p w14:paraId="0BB187BF" w14:textId="77777777" w:rsidR="00A23F7A" w:rsidRPr="00621C41" w:rsidRDefault="00A23F7A" w:rsidP="00B5765E">
            <w:pPr>
              <w:jc w:val="right"/>
            </w:pPr>
            <w:r w:rsidRPr="00621C41">
              <w:t>55</w:t>
            </w:r>
          </w:p>
        </w:tc>
        <w:tc>
          <w:tcPr>
            <w:tcW w:w="400" w:type="dxa"/>
            <w:tcBorders>
              <w:top w:val="single" w:sz="4" w:space="0" w:color="auto"/>
              <w:left w:val="nil"/>
              <w:bottom w:val="nil"/>
              <w:right w:val="nil"/>
            </w:tcBorders>
            <w:shd w:val="clear" w:color="auto" w:fill="auto"/>
          </w:tcPr>
          <w:p w14:paraId="34B15F5D" w14:textId="77777777" w:rsidR="00A23F7A" w:rsidRPr="00576FB6" w:rsidRDefault="00A23F7A" w:rsidP="00B5765E">
            <w:pPr>
              <w:pStyle w:val="Brdtext"/>
              <w:jc w:val="right"/>
            </w:pPr>
          </w:p>
        </w:tc>
        <w:tc>
          <w:tcPr>
            <w:tcW w:w="680" w:type="dxa"/>
            <w:tcBorders>
              <w:top w:val="nil"/>
              <w:left w:val="nil"/>
              <w:bottom w:val="nil"/>
              <w:right w:val="nil"/>
            </w:tcBorders>
            <w:shd w:val="clear" w:color="auto" w:fill="auto"/>
          </w:tcPr>
          <w:p w14:paraId="13A43660" w14:textId="77777777" w:rsidR="00A23F7A" w:rsidRPr="00B44AF9" w:rsidRDefault="00A23F7A" w:rsidP="00B5765E">
            <w:pPr>
              <w:jc w:val="right"/>
            </w:pPr>
            <w:r>
              <w:t>47</w:t>
            </w:r>
          </w:p>
        </w:tc>
        <w:tc>
          <w:tcPr>
            <w:tcW w:w="280" w:type="dxa"/>
            <w:tcBorders>
              <w:top w:val="nil"/>
              <w:left w:val="nil"/>
              <w:bottom w:val="nil"/>
              <w:right w:val="nil"/>
            </w:tcBorders>
            <w:shd w:val="clear" w:color="auto" w:fill="auto"/>
          </w:tcPr>
          <w:p w14:paraId="1DC6AE36" w14:textId="77777777" w:rsidR="00A23F7A" w:rsidRPr="00AE1447" w:rsidRDefault="00A23F7A" w:rsidP="00B5765E">
            <w:pPr>
              <w:pStyle w:val="Brdtext"/>
              <w:jc w:val="right"/>
              <w:rPr>
                <w:sz w:val="18"/>
                <w:szCs w:val="18"/>
              </w:rPr>
            </w:pPr>
          </w:p>
        </w:tc>
        <w:tc>
          <w:tcPr>
            <w:tcW w:w="680" w:type="dxa"/>
            <w:tcBorders>
              <w:top w:val="nil"/>
              <w:left w:val="nil"/>
              <w:bottom w:val="nil"/>
              <w:right w:val="nil"/>
            </w:tcBorders>
            <w:shd w:val="clear" w:color="auto" w:fill="auto"/>
          </w:tcPr>
          <w:p w14:paraId="6A15FCF8" w14:textId="77777777" w:rsidR="00A23F7A" w:rsidRPr="00E5279F" w:rsidRDefault="00A23F7A" w:rsidP="00B5765E">
            <w:pPr>
              <w:jc w:val="right"/>
            </w:pPr>
            <w:r>
              <w:t>53</w:t>
            </w:r>
          </w:p>
        </w:tc>
      </w:tr>
      <w:tr w:rsidR="00A23F7A" w:rsidRPr="00576FB6" w14:paraId="40C18E77" w14:textId="77777777" w:rsidTr="00B5765E">
        <w:trPr>
          <w:trHeight w:val="255"/>
        </w:trPr>
        <w:tc>
          <w:tcPr>
            <w:tcW w:w="2380" w:type="dxa"/>
            <w:tcBorders>
              <w:top w:val="nil"/>
              <w:left w:val="nil"/>
              <w:bottom w:val="nil"/>
              <w:right w:val="nil"/>
            </w:tcBorders>
            <w:shd w:val="clear" w:color="auto" w:fill="auto"/>
          </w:tcPr>
          <w:p w14:paraId="77B160BA" w14:textId="77777777" w:rsidR="00A23F7A" w:rsidRPr="00576FB6" w:rsidRDefault="00A23F7A" w:rsidP="00B5765E">
            <w:pPr>
              <w:pStyle w:val="Brdtext"/>
            </w:pPr>
            <w:r w:rsidRPr="00576FB6">
              <w:t>Ledamöter</w:t>
            </w:r>
          </w:p>
        </w:tc>
        <w:tc>
          <w:tcPr>
            <w:tcW w:w="680" w:type="dxa"/>
            <w:tcBorders>
              <w:top w:val="nil"/>
              <w:left w:val="nil"/>
              <w:bottom w:val="nil"/>
              <w:right w:val="nil"/>
            </w:tcBorders>
            <w:shd w:val="clear" w:color="auto" w:fill="auto"/>
          </w:tcPr>
          <w:p w14:paraId="6AD8C5EA" w14:textId="77777777" w:rsidR="00A23F7A" w:rsidRPr="00621C41" w:rsidRDefault="00A23F7A" w:rsidP="00B5765E">
            <w:pPr>
              <w:jc w:val="right"/>
            </w:pPr>
            <w:r w:rsidRPr="00621C41">
              <w:t>56</w:t>
            </w:r>
          </w:p>
        </w:tc>
        <w:tc>
          <w:tcPr>
            <w:tcW w:w="280" w:type="dxa"/>
            <w:tcBorders>
              <w:top w:val="nil"/>
              <w:left w:val="nil"/>
              <w:bottom w:val="nil"/>
              <w:right w:val="nil"/>
            </w:tcBorders>
            <w:shd w:val="clear" w:color="auto" w:fill="auto"/>
          </w:tcPr>
          <w:p w14:paraId="192D9613" w14:textId="77777777" w:rsidR="00A23F7A" w:rsidRPr="00621C41" w:rsidRDefault="00A23F7A" w:rsidP="00B5765E">
            <w:pPr>
              <w:pStyle w:val="Brdtext"/>
              <w:jc w:val="right"/>
            </w:pPr>
          </w:p>
        </w:tc>
        <w:tc>
          <w:tcPr>
            <w:tcW w:w="680" w:type="dxa"/>
            <w:tcBorders>
              <w:top w:val="nil"/>
              <w:left w:val="nil"/>
              <w:bottom w:val="nil"/>
              <w:right w:val="nil"/>
            </w:tcBorders>
            <w:shd w:val="clear" w:color="auto" w:fill="auto"/>
          </w:tcPr>
          <w:p w14:paraId="04E31852" w14:textId="77777777" w:rsidR="00A23F7A" w:rsidRPr="00621C41" w:rsidRDefault="00A23F7A" w:rsidP="00B5765E">
            <w:pPr>
              <w:jc w:val="right"/>
            </w:pPr>
            <w:r w:rsidRPr="00621C41">
              <w:t>41</w:t>
            </w:r>
          </w:p>
        </w:tc>
        <w:tc>
          <w:tcPr>
            <w:tcW w:w="400" w:type="dxa"/>
            <w:tcBorders>
              <w:top w:val="nil"/>
              <w:left w:val="nil"/>
              <w:bottom w:val="nil"/>
              <w:right w:val="nil"/>
            </w:tcBorders>
            <w:shd w:val="clear" w:color="auto" w:fill="auto"/>
            <w:vAlign w:val="bottom"/>
          </w:tcPr>
          <w:p w14:paraId="1728A4DC" w14:textId="77777777" w:rsidR="00A23F7A" w:rsidRPr="00621C41" w:rsidRDefault="00A23F7A" w:rsidP="00B5765E">
            <w:pPr>
              <w:pStyle w:val="Brdtext"/>
              <w:jc w:val="right"/>
            </w:pPr>
          </w:p>
        </w:tc>
        <w:tc>
          <w:tcPr>
            <w:tcW w:w="680" w:type="dxa"/>
            <w:tcBorders>
              <w:top w:val="nil"/>
              <w:left w:val="nil"/>
              <w:bottom w:val="nil"/>
              <w:right w:val="nil"/>
            </w:tcBorders>
            <w:shd w:val="clear" w:color="auto" w:fill="auto"/>
          </w:tcPr>
          <w:p w14:paraId="0D493FB3" w14:textId="77777777" w:rsidR="00A23F7A" w:rsidRPr="00621C41" w:rsidRDefault="00A23F7A" w:rsidP="00B5765E">
            <w:pPr>
              <w:jc w:val="right"/>
            </w:pPr>
            <w:r w:rsidRPr="00621C41">
              <w:t>58</w:t>
            </w:r>
          </w:p>
        </w:tc>
        <w:tc>
          <w:tcPr>
            <w:tcW w:w="280" w:type="dxa"/>
            <w:tcBorders>
              <w:top w:val="nil"/>
              <w:left w:val="nil"/>
              <w:bottom w:val="nil"/>
              <w:right w:val="nil"/>
            </w:tcBorders>
            <w:shd w:val="clear" w:color="auto" w:fill="auto"/>
          </w:tcPr>
          <w:p w14:paraId="4E1D7D35" w14:textId="77777777" w:rsidR="00A23F7A" w:rsidRPr="00621C41" w:rsidRDefault="00A23F7A" w:rsidP="00B5765E">
            <w:pPr>
              <w:pStyle w:val="Brdtext"/>
              <w:jc w:val="right"/>
            </w:pPr>
          </w:p>
        </w:tc>
        <w:tc>
          <w:tcPr>
            <w:tcW w:w="680" w:type="dxa"/>
            <w:tcBorders>
              <w:top w:val="nil"/>
              <w:left w:val="nil"/>
              <w:bottom w:val="nil"/>
              <w:right w:val="nil"/>
            </w:tcBorders>
            <w:shd w:val="clear" w:color="auto" w:fill="auto"/>
          </w:tcPr>
          <w:p w14:paraId="5C594985" w14:textId="77777777" w:rsidR="00A23F7A" w:rsidRPr="00621C41" w:rsidRDefault="00A23F7A" w:rsidP="00B5765E">
            <w:pPr>
              <w:jc w:val="right"/>
            </w:pPr>
            <w:r w:rsidRPr="00621C41">
              <w:t>42</w:t>
            </w:r>
          </w:p>
        </w:tc>
        <w:tc>
          <w:tcPr>
            <w:tcW w:w="400" w:type="dxa"/>
            <w:tcBorders>
              <w:top w:val="nil"/>
              <w:left w:val="nil"/>
              <w:bottom w:val="nil"/>
              <w:right w:val="nil"/>
            </w:tcBorders>
            <w:shd w:val="clear" w:color="auto" w:fill="auto"/>
          </w:tcPr>
          <w:p w14:paraId="68666967" w14:textId="77777777" w:rsidR="00A23F7A" w:rsidRPr="00576FB6" w:rsidRDefault="00A23F7A" w:rsidP="00B5765E">
            <w:pPr>
              <w:pStyle w:val="Brdtext"/>
              <w:jc w:val="right"/>
            </w:pPr>
          </w:p>
        </w:tc>
        <w:tc>
          <w:tcPr>
            <w:tcW w:w="680" w:type="dxa"/>
            <w:tcBorders>
              <w:top w:val="nil"/>
              <w:left w:val="nil"/>
              <w:bottom w:val="nil"/>
              <w:right w:val="nil"/>
            </w:tcBorders>
            <w:shd w:val="clear" w:color="auto" w:fill="auto"/>
          </w:tcPr>
          <w:p w14:paraId="3BE67873" w14:textId="77777777" w:rsidR="00A23F7A" w:rsidRPr="00B44AF9" w:rsidRDefault="00A23F7A" w:rsidP="00B5765E">
            <w:pPr>
              <w:jc w:val="right"/>
            </w:pPr>
            <w:r>
              <w:t>55</w:t>
            </w:r>
          </w:p>
        </w:tc>
        <w:tc>
          <w:tcPr>
            <w:tcW w:w="280" w:type="dxa"/>
            <w:tcBorders>
              <w:top w:val="nil"/>
              <w:left w:val="nil"/>
              <w:bottom w:val="nil"/>
              <w:right w:val="nil"/>
            </w:tcBorders>
            <w:shd w:val="clear" w:color="auto" w:fill="auto"/>
          </w:tcPr>
          <w:p w14:paraId="13A79A10" w14:textId="77777777" w:rsidR="00A23F7A" w:rsidRPr="00AE1447" w:rsidRDefault="00A23F7A" w:rsidP="00B5765E">
            <w:pPr>
              <w:pStyle w:val="Brdtext"/>
              <w:jc w:val="right"/>
              <w:rPr>
                <w:sz w:val="18"/>
                <w:szCs w:val="18"/>
              </w:rPr>
            </w:pPr>
          </w:p>
        </w:tc>
        <w:tc>
          <w:tcPr>
            <w:tcW w:w="680" w:type="dxa"/>
            <w:tcBorders>
              <w:top w:val="nil"/>
              <w:left w:val="nil"/>
              <w:bottom w:val="nil"/>
              <w:right w:val="nil"/>
            </w:tcBorders>
            <w:shd w:val="clear" w:color="auto" w:fill="auto"/>
          </w:tcPr>
          <w:p w14:paraId="1FCE19D4" w14:textId="77777777" w:rsidR="00A23F7A" w:rsidRPr="00E5279F" w:rsidRDefault="00A23F7A" w:rsidP="00B5765E">
            <w:pPr>
              <w:jc w:val="right"/>
            </w:pPr>
            <w:r>
              <w:t>45</w:t>
            </w:r>
          </w:p>
        </w:tc>
      </w:tr>
      <w:tr w:rsidR="00A23F7A" w:rsidRPr="00576FB6" w14:paraId="68969906" w14:textId="77777777" w:rsidTr="00B5765E">
        <w:trPr>
          <w:trHeight w:val="255"/>
        </w:trPr>
        <w:tc>
          <w:tcPr>
            <w:tcW w:w="2380" w:type="dxa"/>
            <w:tcBorders>
              <w:top w:val="nil"/>
              <w:left w:val="nil"/>
              <w:bottom w:val="nil"/>
              <w:right w:val="nil"/>
            </w:tcBorders>
            <w:shd w:val="clear" w:color="auto" w:fill="auto"/>
          </w:tcPr>
          <w:p w14:paraId="5C834AC3" w14:textId="77777777" w:rsidR="00A23F7A" w:rsidRPr="00576FB6" w:rsidRDefault="00A23F7A" w:rsidP="00B5765E">
            <w:pPr>
              <w:pStyle w:val="Brdtext"/>
            </w:pPr>
            <w:r w:rsidRPr="00576FB6">
              <w:t>Sakkunniga m.m.</w:t>
            </w:r>
          </w:p>
        </w:tc>
        <w:tc>
          <w:tcPr>
            <w:tcW w:w="680" w:type="dxa"/>
            <w:tcBorders>
              <w:top w:val="nil"/>
              <w:left w:val="nil"/>
              <w:bottom w:val="nil"/>
              <w:right w:val="nil"/>
            </w:tcBorders>
            <w:shd w:val="clear" w:color="auto" w:fill="auto"/>
          </w:tcPr>
          <w:p w14:paraId="33D80B62" w14:textId="77777777" w:rsidR="00A23F7A" w:rsidRPr="00621C41" w:rsidRDefault="00A23F7A" w:rsidP="00B5765E">
            <w:pPr>
              <w:jc w:val="right"/>
            </w:pPr>
            <w:r w:rsidRPr="00621C41">
              <w:t>193</w:t>
            </w:r>
          </w:p>
        </w:tc>
        <w:tc>
          <w:tcPr>
            <w:tcW w:w="280" w:type="dxa"/>
            <w:tcBorders>
              <w:top w:val="nil"/>
              <w:left w:val="nil"/>
              <w:bottom w:val="nil"/>
              <w:right w:val="nil"/>
            </w:tcBorders>
            <w:shd w:val="clear" w:color="auto" w:fill="auto"/>
          </w:tcPr>
          <w:p w14:paraId="023981B3" w14:textId="77777777" w:rsidR="00A23F7A" w:rsidRPr="00621C41" w:rsidRDefault="00A23F7A" w:rsidP="00B5765E">
            <w:pPr>
              <w:pStyle w:val="Brdtext"/>
              <w:jc w:val="right"/>
            </w:pPr>
          </w:p>
        </w:tc>
        <w:tc>
          <w:tcPr>
            <w:tcW w:w="680" w:type="dxa"/>
            <w:tcBorders>
              <w:top w:val="nil"/>
              <w:left w:val="nil"/>
              <w:bottom w:val="nil"/>
              <w:right w:val="nil"/>
            </w:tcBorders>
            <w:shd w:val="clear" w:color="auto" w:fill="auto"/>
          </w:tcPr>
          <w:p w14:paraId="7331745C" w14:textId="77777777" w:rsidR="00A23F7A" w:rsidRPr="00621C41" w:rsidRDefault="00A23F7A" w:rsidP="00B5765E">
            <w:pPr>
              <w:jc w:val="right"/>
            </w:pPr>
            <w:r w:rsidRPr="00621C41">
              <w:t>128</w:t>
            </w:r>
          </w:p>
        </w:tc>
        <w:tc>
          <w:tcPr>
            <w:tcW w:w="400" w:type="dxa"/>
            <w:tcBorders>
              <w:top w:val="nil"/>
              <w:left w:val="nil"/>
              <w:bottom w:val="nil"/>
              <w:right w:val="nil"/>
            </w:tcBorders>
            <w:shd w:val="clear" w:color="auto" w:fill="auto"/>
            <w:vAlign w:val="bottom"/>
          </w:tcPr>
          <w:p w14:paraId="4B49E070" w14:textId="77777777" w:rsidR="00A23F7A" w:rsidRPr="00621C41" w:rsidRDefault="00A23F7A" w:rsidP="00B5765E">
            <w:pPr>
              <w:pStyle w:val="Brdtext"/>
              <w:jc w:val="right"/>
            </w:pPr>
          </w:p>
        </w:tc>
        <w:tc>
          <w:tcPr>
            <w:tcW w:w="680" w:type="dxa"/>
            <w:tcBorders>
              <w:top w:val="nil"/>
              <w:left w:val="nil"/>
              <w:bottom w:val="nil"/>
              <w:right w:val="nil"/>
            </w:tcBorders>
            <w:shd w:val="clear" w:color="auto" w:fill="auto"/>
          </w:tcPr>
          <w:p w14:paraId="6C34128F" w14:textId="77777777" w:rsidR="00A23F7A" w:rsidRPr="00621C41" w:rsidRDefault="00A23F7A" w:rsidP="00B5765E">
            <w:pPr>
              <w:jc w:val="right"/>
            </w:pPr>
            <w:r w:rsidRPr="00621C41">
              <w:t>60</w:t>
            </w:r>
          </w:p>
        </w:tc>
        <w:tc>
          <w:tcPr>
            <w:tcW w:w="280" w:type="dxa"/>
            <w:tcBorders>
              <w:top w:val="nil"/>
              <w:left w:val="nil"/>
              <w:bottom w:val="nil"/>
              <w:right w:val="nil"/>
            </w:tcBorders>
            <w:shd w:val="clear" w:color="auto" w:fill="auto"/>
          </w:tcPr>
          <w:p w14:paraId="24B8EB0B" w14:textId="77777777" w:rsidR="00A23F7A" w:rsidRPr="00621C41" w:rsidRDefault="00A23F7A" w:rsidP="00B5765E">
            <w:pPr>
              <w:pStyle w:val="Brdtext"/>
              <w:jc w:val="right"/>
            </w:pPr>
          </w:p>
        </w:tc>
        <w:tc>
          <w:tcPr>
            <w:tcW w:w="680" w:type="dxa"/>
            <w:tcBorders>
              <w:top w:val="nil"/>
              <w:left w:val="nil"/>
              <w:bottom w:val="nil"/>
              <w:right w:val="nil"/>
            </w:tcBorders>
            <w:shd w:val="clear" w:color="auto" w:fill="auto"/>
          </w:tcPr>
          <w:p w14:paraId="651DB878" w14:textId="77777777" w:rsidR="00A23F7A" w:rsidRPr="00621C41" w:rsidRDefault="00A23F7A" w:rsidP="00B5765E">
            <w:pPr>
              <w:jc w:val="right"/>
            </w:pPr>
            <w:r w:rsidRPr="00621C41">
              <w:t>40</w:t>
            </w:r>
          </w:p>
        </w:tc>
        <w:tc>
          <w:tcPr>
            <w:tcW w:w="400" w:type="dxa"/>
            <w:tcBorders>
              <w:top w:val="nil"/>
              <w:left w:val="nil"/>
              <w:bottom w:val="nil"/>
              <w:right w:val="nil"/>
            </w:tcBorders>
            <w:shd w:val="clear" w:color="auto" w:fill="auto"/>
          </w:tcPr>
          <w:p w14:paraId="403ACBA1" w14:textId="77777777" w:rsidR="00A23F7A" w:rsidRPr="00576FB6" w:rsidRDefault="00A23F7A" w:rsidP="00B5765E">
            <w:pPr>
              <w:pStyle w:val="Brdtext"/>
              <w:jc w:val="right"/>
            </w:pPr>
          </w:p>
        </w:tc>
        <w:tc>
          <w:tcPr>
            <w:tcW w:w="680" w:type="dxa"/>
            <w:tcBorders>
              <w:top w:val="nil"/>
              <w:left w:val="nil"/>
              <w:bottom w:val="nil"/>
              <w:right w:val="nil"/>
            </w:tcBorders>
            <w:shd w:val="clear" w:color="auto" w:fill="auto"/>
          </w:tcPr>
          <w:p w14:paraId="2AA2B8E1" w14:textId="77777777" w:rsidR="00A23F7A" w:rsidRPr="00B44AF9" w:rsidRDefault="00A23F7A" w:rsidP="00B5765E">
            <w:pPr>
              <w:jc w:val="right"/>
            </w:pPr>
            <w:r>
              <w:t>64</w:t>
            </w:r>
          </w:p>
        </w:tc>
        <w:tc>
          <w:tcPr>
            <w:tcW w:w="280" w:type="dxa"/>
            <w:tcBorders>
              <w:top w:val="nil"/>
              <w:left w:val="nil"/>
              <w:bottom w:val="nil"/>
              <w:right w:val="nil"/>
            </w:tcBorders>
            <w:shd w:val="clear" w:color="auto" w:fill="auto"/>
          </w:tcPr>
          <w:p w14:paraId="3F9B5DF7" w14:textId="77777777" w:rsidR="00A23F7A" w:rsidRPr="00AE1447" w:rsidRDefault="00A23F7A" w:rsidP="00B5765E">
            <w:pPr>
              <w:pStyle w:val="Brdtext"/>
              <w:jc w:val="right"/>
              <w:rPr>
                <w:sz w:val="18"/>
                <w:szCs w:val="18"/>
              </w:rPr>
            </w:pPr>
          </w:p>
        </w:tc>
        <w:tc>
          <w:tcPr>
            <w:tcW w:w="680" w:type="dxa"/>
            <w:tcBorders>
              <w:top w:val="nil"/>
              <w:left w:val="nil"/>
              <w:bottom w:val="nil"/>
              <w:right w:val="nil"/>
            </w:tcBorders>
            <w:shd w:val="clear" w:color="auto" w:fill="auto"/>
          </w:tcPr>
          <w:p w14:paraId="4670987C" w14:textId="77777777" w:rsidR="00A23F7A" w:rsidRPr="00E5279F" w:rsidRDefault="00A23F7A" w:rsidP="00B5765E">
            <w:pPr>
              <w:jc w:val="right"/>
            </w:pPr>
            <w:r>
              <w:t>36</w:t>
            </w:r>
          </w:p>
        </w:tc>
      </w:tr>
      <w:tr w:rsidR="00A23F7A" w:rsidRPr="00576FB6" w14:paraId="4F7E47A7" w14:textId="77777777" w:rsidTr="00B5765E">
        <w:trPr>
          <w:trHeight w:val="255"/>
        </w:trPr>
        <w:tc>
          <w:tcPr>
            <w:tcW w:w="2380" w:type="dxa"/>
            <w:tcBorders>
              <w:top w:val="nil"/>
              <w:left w:val="nil"/>
              <w:bottom w:val="nil"/>
              <w:right w:val="nil"/>
            </w:tcBorders>
            <w:shd w:val="clear" w:color="auto" w:fill="auto"/>
          </w:tcPr>
          <w:p w14:paraId="74795C0F" w14:textId="77777777" w:rsidR="00A23F7A" w:rsidRPr="00576FB6" w:rsidRDefault="00A23F7A" w:rsidP="00B5765E">
            <w:pPr>
              <w:pStyle w:val="Brdtext"/>
            </w:pPr>
            <w:r w:rsidRPr="00576FB6">
              <w:t>Sekreterare och övriga</w:t>
            </w:r>
          </w:p>
        </w:tc>
        <w:tc>
          <w:tcPr>
            <w:tcW w:w="680" w:type="dxa"/>
            <w:tcBorders>
              <w:top w:val="nil"/>
              <w:left w:val="nil"/>
              <w:bottom w:val="nil"/>
              <w:right w:val="nil"/>
            </w:tcBorders>
            <w:shd w:val="clear" w:color="auto" w:fill="auto"/>
          </w:tcPr>
          <w:p w14:paraId="6ECDA654" w14:textId="77777777" w:rsidR="00A23F7A" w:rsidRPr="00621C41" w:rsidRDefault="00A23F7A" w:rsidP="00B5765E">
            <w:pPr>
              <w:jc w:val="right"/>
            </w:pPr>
            <w:r w:rsidRPr="00621C41">
              <w:t>68</w:t>
            </w:r>
          </w:p>
        </w:tc>
        <w:tc>
          <w:tcPr>
            <w:tcW w:w="280" w:type="dxa"/>
            <w:tcBorders>
              <w:top w:val="nil"/>
              <w:left w:val="nil"/>
              <w:bottom w:val="nil"/>
              <w:right w:val="nil"/>
            </w:tcBorders>
            <w:shd w:val="clear" w:color="auto" w:fill="auto"/>
          </w:tcPr>
          <w:p w14:paraId="6272E085" w14:textId="77777777" w:rsidR="00A23F7A" w:rsidRPr="00621C41" w:rsidRDefault="00A23F7A" w:rsidP="00B5765E">
            <w:pPr>
              <w:pStyle w:val="Brdtext"/>
              <w:jc w:val="right"/>
            </w:pPr>
          </w:p>
        </w:tc>
        <w:tc>
          <w:tcPr>
            <w:tcW w:w="680" w:type="dxa"/>
            <w:tcBorders>
              <w:top w:val="nil"/>
              <w:left w:val="nil"/>
              <w:bottom w:val="nil"/>
              <w:right w:val="nil"/>
            </w:tcBorders>
            <w:shd w:val="clear" w:color="auto" w:fill="auto"/>
          </w:tcPr>
          <w:p w14:paraId="6C1C3FD5" w14:textId="77777777" w:rsidR="00A23F7A" w:rsidRPr="00621C41" w:rsidRDefault="00A23F7A" w:rsidP="00B5765E">
            <w:pPr>
              <w:jc w:val="right"/>
            </w:pPr>
            <w:r w:rsidRPr="00621C41">
              <w:t>40</w:t>
            </w:r>
          </w:p>
        </w:tc>
        <w:tc>
          <w:tcPr>
            <w:tcW w:w="400" w:type="dxa"/>
            <w:tcBorders>
              <w:top w:val="nil"/>
              <w:left w:val="nil"/>
              <w:bottom w:val="nil"/>
              <w:right w:val="nil"/>
            </w:tcBorders>
            <w:shd w:val="clear" w:color="auto" w:fill="auto"/>
            <w:vAlign w:val="bottom"/>
          </w:tcPr>
          <w:p w14:paraId="12C9AF57" w14:textId="77777777" w:rsidR="00A23F7A" w:rsidRPr="00621C41" w:rsidRDefault="00A23F7A" w:rsidP="00B5765E">
            <w:pPr>
              <w:pStyle w:val="Brdtext"/>
              <w:jc w:val="right"/>
            </w:pPr>
          </w:p>
        </w:tc>
        <w:tc>
          <w:tcPr>
            <w:tcW w:w="680" w:type="dxa"/>
            <w:tcBorders>
              <w:top w:val="nil"/>
              <w:left w:val="nil"/>
              <w:bottom w:val="nil"/>
              <w:right w:val="nil"/>
            </w:tcBorders>
            <w:shd w:val="clear" w:color="auto" w:fill="auto"/>
          </w:tcPr>
          <w:p w14:paraId="5E5851E1" w14:textId="77777777" w:rsidR="00A23F7A" w:rsidRPr="00621C41" w:rsidRDefault="00A23F7A" w:rsidP="00B5765E">
            <w:pPr>
              <w:jc w:val="right"/>
            </w:pPr>
            <w:r w:rsidRPr="00621C41">
              <w:t>63</w:t>
            </w:r>
          </w:p>
        </w:tc>
        <w:tc>
          <w:tcPr>
            <w:tcW w:w="280" w:type="dxa"/>
            <w:tcBorders>
              <w:top w:val="nil"/>
              <w:left w:val="nil"/>
              <w:bottom w:val="nil"/>
              <w:right w:val="nil"/>
            </w:tcBorders>
            <w:shd w:val="clear" w:color="auto" w:fill="auto"/>
          </w:tcPr>
          <w:p w14:paraId="7D4A0432" w14:textId="77777777" w:rsidR="00A23F7A" w:rsidRPr="00621C41" w:rsidRDefault="00A23F7A" w:rsidP="00B5765E">
            <w:pPr>
              <w:pStyle w:val="Brdtext"/>
              <w:jc w:val="right"/>
            </w:pPr>
          </w:p>
        </w:tc>
        <w:tc>
          <w:tcPr>
            <w:tcW w:w="680" w:type="dxa"/>
            <w:tcBorders>
              <w:top w:val="nil"/>
              <w:left w:val="nil"/>
              <w:bottom w:val="nil"/>
              <w:right w:val="nil"/>
            </w:tcBorders>
            <w:shd w:val="clear" w:color="auto" w:fill="auto"/>
          </w:tcPr>
          <w:p w14:paraId="1B8FDBBE" w14:textId="77777777" w:rsidR="00A23F7A" w:rsidRPr="00621C41" w:rsidRDefault="00A23F7A" w:rsidP="00B5765E">
            <w:pPr>
              <w:jc w:val="right"/>
            </w:pPr>
            <w:r w:rsidRPr="00621C41">
              <w:t>37</w:t>
            </w:r>
          </w:p>
        </w:tc>
        <w:tc>
          <w:tcPr>
            <w:tcW w:w="400" w:type="dxa"/>
            <w:tcBorders>
              <w:top w:val="nil"/>
              <w:left w:val="nil"/>
              <w:bottom w:val="nil"/>
              <w:right w:val="nil"/>
            </w:tcBorders>
            <w:shd w:val="clear" w:color="auto" w:fill="auto"/>
          </w:tcPr>
          <w:p w14:paraId="78EDB8F3" w14:textId="77777777" w:rsidR="00A23F7A" w:rsidRPr="00576FB6" w:rsidRDefault="00A23F7A" w:rsidP="00B5765E">
            <w:pPr>
              <w:pStyle w:val="Brdtext"/>
              <w:jc w:val="right"/>
            </w:pPr>
          </w:p>
        </w:tc>
        <w:tc>
          <w:tcPr>
            <w:tcW w:w="680" w:type="dxa"/>
            <w:tcBorders>
              <w:top w:val="nil"/>
              <w:left w:val="nil"/>
              <w:bottom w:val="nil"/>
              <w:right w:val="nil"/>
            </w:tcBorders>
            <w:shd w:val="clear" w:color="auto" w:fill="auto"/>
          </w:tcPr>
          <w:p w14:paraId="52DD3391" w14:textId="77777777" w:rsidR="00A23F7A" w:rsidRPr="00B44AF9" w:rsidRDefault="00A23F7A" w:rsidP="00B5765E">
            <w:pPr>
              <w:jc w:val="right"/>
            </w:pPr>
            <w:r>
              <w:t>69</w:t>
            </w:r>
          </w:p>
        </w:tc>
        <w:tc>
          <w:tcPr>
            <w:tcW w:w="280" w:type="dxa"/>
            <w:tcBorders>
              <w:top w:val="nil"/>
              <w:left w:val="nil"/>
              <w:bottom w:val="nil"/>
              <w:right w:val="nil"/>
            </w:tcBorders>
            <w:shd w:val="clear" w:color="auto" w:fill="auto"/>
          </w:tcPr>
          <w:p w14:paraId="0B103418" w14:textId="77777777" w:rsidR="00A23F7A" w:rsidRPr="00AE1447" w:rsidRDefault="00A23F7A" w:rsidP="00B5765E">
            <w:pPr>
              <w:pStyle w:val="Brdtext"/>
              <w:jc w:val="right"/>
              <w:rPr>
                <w:sz w:val="18"/>
                <w:szCs w:val="18"/>
              </w:rPr>
            </w:pPr>
          </w:p>
        </w:tc>
        <w:tc>
          <w:tcPr>
            <w:tcW w:w="680" w:type="dxa"/>
            <w:tcBorders>
              <w:top w:val="nil"/>
              <w:left w:val="nil"/>
              <w:bottom w:val="nil"/>
              <w:right w:val="nil"/>
            </w:tcBorders>
            <w:shd w:val="clear" w:color="auto" w:fill="auto"/>
          </w:tcPr>
          <w:p w14:paraId="07AB3E36" w14:textId="77777777" w:rsidR="00A23F7A" w:rsidRPr="00E5279F" w:rsidRDefault="00A23F7A" w:rsidP="00B5765E">
            <w:pPr>
              <w:jc w:val="right"/>
            </w:pPr>
            <w:r>
              <w:t>31</w:t>
            </w:r>
          </w:p>
        </w:tc>
      </w:tr>
      <w:tr w:rsidR="00A23F7A" w:rsidRPr="00576FB6" w14:paraId="32602197" w14:textId="77777777" w:rsidTr="00B5765E">
        <w:trPr>
          <w:trHeight w:val="255"/>
        </w:trPr>
        <w:tc>
          <w:tcPr>
            <w:tcW w:w="2380" w:type="dxa"/>
            <w:tcBorders>
              <w:top w:val="nil"/>
              <w:left w:val="nil"/>
              <w:bottom w:val="single" w:sz="4" w:space="0" w:color="auto"/>
              <w:right w:val="nil"/>
            </w:tcBorders>
            <w:shd w:val="clear" w:color="auto" w:fill="auto"/>
            <w:vAlign w:val="bottom"/>
          </w:tcPr>
          <w:p w14:paraId="3A8FA7B0" w14:textId="77777777" w:rsidR="00A23F7A" w:rsidRPr="00576FB6" w:rsidRDefault="00A23F7A" w:rsidP="00B5765E">
            <w:pPr>
              <w:pStyle w:val="Brdtext"/>
            </w:pPr>
            <w:r w:rsidRPr="00576FB6">
              <w:t>Summa</w:t>
            </w:r>
          </w:p>
        </w:tc>
        <w:tc>
          <w:tcPr>
            <w:tcW w:w="680" w:type="dxa"/>
            <w:tcBorders>
              <w:top w:val="nil"/>
              <w:left w:val="nil"/>
              <w:bottom w:val="single" w:sz="4" w:space="0" w:color="auto"/>
              <w:right w:val="nil"/>
            </w:tcBorders>
            <w:shd w:val="clear" w:color="auto" w:fill="auto"/>
          </w:tcPr>
          <w:p w14:paraId="3420D27F" w14:textId="77777777" w:rsidR="00A23F7A" w:rsidRPr="00621C41" w:rsidRDefault="00A23F7A" w:rsidP="00B5765E">
            <w:pPr>
              <w:jc w:val="right"/>
            </w:pPr>
            <w:r w:rsidRPr="00621C41">
              <w:t>331</w:t>
            </w:r>
          </w:p>
        </w:tc>
        <w:tc>
          <w:tcPr>
            <w:tcW w:w="280" w:type="dxa"/>
            <w:tcBorders>
              <w:top w:val="nil"/>
              <w:left w:val="nil"/>
              <w:bottom w:val="single" w:sz="4" w:space="0" w:color="auto"/>
              <w:right w:val="nil"/>
            </w:tcBorders>
            <w:shd w:val="clear" w:color="auto" w:fill="auto"/>
          </w:tcPr>
          <w:p w14:paraId="6A381785" w14:textId="77777777" w:rsidR="00A23F7A" w:rsidRPr="00621C41" w:rsidRDefault="00A23F7A" w:rsidP="00B5765E">
            <w:pPr>
              <w:pStyle w:val="Brdtext"/>
              <w:jc w:val="right"/>
            </w:pPr>
          </w:p>
        </w:tc>
        <w:tc>
          <w:tcPr>
            <w:tcW w:w="680" w:type="dxa"/>
            <w:tcBorders>
              <w:top w:val="nil"/>
              <w:left w:val="nil"/>
              <w:bottom w:val="single" w:sz="4" w:space="0" w:color="auto"/>
              <w:right w:val="nil"/>
            </w:tcBorders>
            <w:shd w:val="clear" w:color="auto" w:fill="auto"/>
          </w:tcPr>
          <w:p w14:paraId="04EB2ACD" w14:textId="77777777" w:rsidR="00A23F7A" w:rsidRPr="00621C41" w:rsidRDefault="00A23F7A" w:rsidP="00B5765E">
            <w:pPr>
              <w:jc w:val="right"/>
            </w:pPr>
            <w:r w:rsidRPr="00621C41">
              <w:t>226</w:t>
            </w:r>
          </w:p>
        </w:tc>
        <w:tc>
          <w:tcPr>
            <w:tcW w:w="400" w:type="dxa"/>
            <w:tcBorders>
              <w:top w:val="nil"/>
              <w:left w:val="nil"/>
              <w:bottom w:val="single" w:sz="4" w:space="0" w:color="auto"/>
              <w:right w:val="nil"/>
            </w:tcBorders>
            <w:shd w:val="clear" w:color="auto" w:fill="auto"/>
            <w:vAlign w:val="bottom"/>
          </w:tcPr>
          <w:p w14:paraId="4CD5BA03" w14:textId="77777777" w:rsidR="00A23F7A" w:rsidRPr="00621C41" w:rsidRDefault="00A23F7A" w:rsidP="00B5765E">
            <w:pPr>
              <w:pStyle w:val="Brdtext"/>
              <w:jc w:val="right"/>
            </w:pPr>
          </w:p>
        </w:tc>
        <w:tc>
          <w:tcPr>
            <w:tcW w:w="680" w:type="dxa"/>
            <w:tcBorders>
              <w:top w:val="nil"/>
              <w:left w:val="nil"/>
              <w:bottom w:val="single" w:sz="4" w:space="0" w:color="auto"/>
              <w:right w:val="nil"/>
            </w:tcBorders>
            <w:shd w:val="clear" w:color="auto" w:fill="auto"/>
          </w:tcPr>
          <w:p w14:paraId="3E4DE021" w14:textId="77777777" w:rsidR="00A23F7A" w:rsidRPr="00621C41" w:rsidRDefault="00A23F7A" w:rsidP="00B5765E">
            <w:pPr>
              <w:jc w:val="right"/>
            </w:pPr>
            <w:r w:rsidRPr="00621C41">
              <w:t>59</w:t>
            </w:r>
          </w:p>
        </w:tc>
        <w:tc>
          <w:tcPr>
            <w:tcW w:w="280" w:type="dxa"/>
            <w:tcBorders>
              <w:top w:val="nil"/>
              <w:left w:val="nil"/>
              <w:bottom w:val="single" w:sz="4" w:space="0" w:color="auto"/>
              <w:right w:val="nil"/>
            </w:tcBorders>
            <w:shd w:val="clear" w:color="auto" w:fill="auto"/>
          </w:tcPr>
          <w:p w14:paraId="4C9C2010" w14:textId="77777777" w:rsidR="00A23F7A" w:rsidRPr="00621C41" w:rsidRDefault="00A23F7A" w:rsidP="00B5765E">
            <w:pPr>
              <w:pStyle w:val="Brdtext"/>
              <w:jc w:val="right"/>
            </w:pPr>
          </w:p>
        </w:tc>
        <w:tc>
          <w:tcPr>
            <w:tcW w:w="680" w:type="dxa"/>
            <w:tcBorders>
              <w:top w:val="nil"/>
              <w:left w:val="nil"/>
              <w:bottom w:val="single" w:sz="4" w:space="0" w:color="auto"/>
              <w:right w:val="nil"/>
            </w:tcBorders>
            <w:shd w:val="clear" w:color="auto" w:fill="auto"/>
          </w:tcPr>
          <w:p w14:paraId="1C86E9FE" w14:textId="77777777" w:rsidR="00A23F7A" w:rsidRPr="00621C41" w:rsidRDefault="00A23F7A" w:rsidP="00B5765E">
            <w:pPr>
              <w:jc w:val="right"/>
            </w:pPr>
            <w:r w:rsidRPr="00621C41">
              <w:t>41</w:t>
            </w:r>
          </w:p>
        </w:tc>
        <w:tc>
          <w:tcPr>
            <w:tcW w:w="400" w:type="dxa"/>
            <w:tcBorders>
              <w:top w:val="nil"/>
              <w:left w:val="nil"/>
              <w:bottom w:val="single" w:sz="4" w:space="0" w:color="auto"/>
              <w:right w:val="nil"/>
            </w:tcBorders>
            <w:shd w:val="clear" w:color="auto" w:fill="auto"/>
          </w:tcPr>
          <w:p w14:paraId="7ECB897D" w14:textId="77777777" w:rsidR="00A23F7A" w:rsidRPr="00576FB6" w:rsidRDefault="00A23F7A" w:rsidP="00B5765E">
            <w:pPr>
              <w:pStyle w:val="Brdtext"/>
              <w:jc w:val="right"/>
            </w:pPr>
          </w:p>
        </w:tc>
        <w:tc>
          <w:tcPr>
            <w:tcW w:w="680" w:type="dxa"/>
            <w:tcBorders>
              <w:top w:val="nil"/>
              <w:left w:val="nil"/>
              <w:bottom w:val="single" w:sz="4" w:space="0" w:color="auto"/>
              <w:right w:val="nil"/>
            </w:tcBorders>
            <w:shd w:val="clear" w:color="auto" w:fill="auto"/>
          </w:tcPr>
          <w:p w14:paraId="616686E8" w14:textId="77777777" w:rsidR="00A23F7A" w:rsidRDefault="00A23F7A" w:rsidP="00B5765E">
            <w:pPr>
              <w:jc w:val="right"/>
            </w:pPr>
            <w:r w:rsidRPr="00D67007">
              <w:t>6</w:t>
            </w:r>
            <w:r>
              <w:t>2</w:t>
            </w:r>
          </w:p>
        </w:tc>
        <w:tc>
          <w:tcPr>
            <w:tcW w:w="280" w:type="dxa"/>
            <w:tcBorders>
              <w:top w:val="nil"/>
              <w:left w:val="nil"/>
              <w:bottom w:val="single" w:sz="4" w:space="0" w:color="auto"/>
              <w:right w:val="nil"/>
            </w:tcBorders>
            <w:shd w:val="clear" w:color="auto" w:fill="auto"/>
          </w:tcPr>
          <w:p w14:paraId="35524DEB" w14:textId="77777777" w:rsidR="00A23F7A" w:rsidRPr="00AE1447" w:rsidRDefault="00A23F7A" w:rsidP="00B5765E">
            <w:pPr>
              <w:pStyle w:val="Brdtext"/>
              <w:jc w:val="right"/>
              <w:rPr>
                <w:sz w:val="18"/>
                <w:szCs w:val="18"/>
              </w:rPr>
            </w:pPr>
          </w:p>
        </w:tc>
        <w:tc>
          <w:tcPr>
            <w:tcW w:w="680" w:type="dxa"/>
            <w:tcBorders>
              <w:top w:val="nil"/>
              <w:left w:val="nil"/>
              <w:bottom w:val="single" w:sz="4" w:space="0" w:color="auto"/>
              <w:right w:val="nil"/>
            </w:tcBorders>
            <w:shd w:val="clear" w:color="auto" w:fill="auto"/>
          </w:tcPr>
          <w:p w14:paraId="31840FD5" w14:textId="77777777" w:rsidR="00A23F7A" w:rsidRDefault="00A23F7A" w:rsidP="00B5765E">
            <w:pPr>
              <w:jc w:val="right"/>
            </w:pPr>
            <w:r>
              <w:t>38</w:t>
            </w:r>
          </w:p>
        </w:tc>
      </w:tr>
      <w:tr w:rsidR="00A23F7A" w:rsidRPr="003E6060" w14:paraId="5F991DDC" w14:textId="77777777" w:rsidTr="00B5765E">
        <w:trPr>
          <w:trHeight w:val="270"/>
        </w:trPr>
        <w:tc>
          <w:tcPr>
            <w:tcW w:w="8100" w:type="dxa"/>
            <w:gridSpan w:val="12"/>
            <w:tcBorders>
              <w:top w:val="nil"/>
              <w:left w:val="nil"/>
              <w:bottom w:val="single" w:sz="4" w:space="0" w:color="auto"/>
              <w:right w:val="nil"/>
            </w:tcBorders>
            <w:shd w:val="clear" w:color="auto" w:fill="auto"/>
            <w:noWrap/>
          </w:tcPr>
          <w:p w14:paraId="2CF57513" w14:textId="77777777" w:rsidR="00A23F7A" w:rsidRPr="003E6060" w:rsidRDefault="00A23F7A" w:rsidP="005D19F2">
            <w:pPr>
              <w:pStyle w:val="Brdtext"/>
              <w:spacing w:before="240"/>
            </w:pPr>
            <w:r w:rsidRPr="005D19F2">
              <w:rPr>
                <w:b/>
                <w:bCs/>
                <w:sz w:val="23"/>
                <w:szCs w:val="23"/>
              </w:rPr>
              <w:t>Finansdepartementet</w:t>
            </w:r>
          </w:p>
        </w:tc>
      </w:tr>
      <w:tr w:rsidR="00A23F7A" w:rsidRPr="00F811F4" w14:paraId="2797D073" w14:textId="77777777" w:rsidTr="00B5765E">
        <w:trPr>
          <w:trHeight w:val="143"/>
        </w:trPr>
        <w:tc>
          <w:tcPr>
            <w:tcW w:w="2380" w:type="dxa"/>
            <w:vMerge w:val="restart"/>
            <w:tcBorders>
              <w:top w:val="nil"/>
              <w:left w:val="nil"/>
              <w:bottom w:val="nil"/>
              <w:right w:val="nil"/>
            </w:tcBorders>
            <w:shd w:val="clear" w:color="auto" w:fill="auto"/>
          </w:tcPr>
          <w:p w14:paraId="101B7776" w14:textId="77777777" w:rsidR="00A23F7A" w:rsidRPr="00576FB6" w:rsidRDefault="00A23F7A" w:rsidP="00B5765E">
            <w:pPr>
              <w:pStyle w:val="Brdtext"/>
            </w:pPr>
            <w:r>
              <w:t>Funktion</w:t>
            </w:r>
          </w:p>
        </w:tc>
        <w:tc>
          <w:tcPr>
            <w:tcW w:w="1640" w:type="dxa"/>
            <w:gridSpan w:val="3"/>
            <w:vMerge w:val="restart"/>
            <w:tcBorders>
              <w:top w:val="nil"/>
              <w:left w:val="nil"/>
              <w:bottom w:val="single" w:sz="4" w:space="0" w:color="000000"/>
              <w:right w:val="nil"/>
            </w:tcBorders>
            <w:shd w:val="clear" w:color="auto" w:fill="auto"/>
          </w:tcPr>
          <w:p w14:paraId="08C2AAFC" w14:textId="77777777" w:rsidR="00A23F7A" w:rsidRPr="00AA175E" w:rsidRDefault="00A23F7A" w:rsidP="00B5765E">
            <w:pPr>
              <w:pStyle w:val="Brdtext"/>
              <w:jc w:val="center"/>
              <w:rPr>
                <w:highlight w:val="yellow"/>
              </w:rPr>
            </w:pPr>
            <w:r w:rsidRPr="00653AED">
              <w:t>Antal 201</w:t>
            </w:r>
            <w:r>
              <w:t>9</w:t>
            </w:r>
          </w:p>
        </w:tc>
        <w:tc>
          <w:tcPr>
            <w:tcW w:w="400" w:type="dxa"/>
            <w:tcBorders>
              <w:top w:val="nil"/>
              <w:left w:val="nil"/>
              <w:bottom w:val="nil"/>
              <w:right w:val="nil"/>
            </w:tcBorders>
            <w:shd w:val="clear" w:color="auto" w:fill="auto"/>
          </w:tcPr>
          <w:p w14:paraId="2F26331B" w14:textId="77777777" w:rsidR="00A23F7A" w:rsidRPr="00AA175E" w:rsidRDefault="00A23F7A" w:rsidP="00B5765E">
            <w:pPr>
              <w:pStyle w:val="Brdtext"/>
              <w:jc w:val="center"/>
              <w:rPr>
                <w:highlight w:val="yellow"/>
              </w:rPr>
            </w:pPr>
          </w:p>
        </w:tc>
        <w:tc>
          <w:tcPr>
            <w:tcW w:w="1640" w:type="dxa"/>
            <w:gridSpan w:val="3"/>
            <w:tcBorders>
              <w:top w:val="nil"/>
              <w:left w:val="nil"/>
              <w:bottom w:val="nil"/>
              <w:right w:val="nil"/>
            </w:tcBorders>
            <w:shd w:val="clear" w:color="auto" w:fill="auto"/>
          </w:tcPr>
          <w:p w14:paraId="67835711" w14:textId="77777777" w:rsidR="00A23F7A" w:rsidRPr="00FF301D" w:rsidRDefault="00A23F7A" w:rsidP="00B5765E">
            <w:pPr>
              <w:pStyle w:val="Brdtext"/>
              <w:jc w:val="center"/>
            </w:pPr>
            <w:r w:rsidRPr="00FF301D">
              <w:t>Könsfördelning</w:t>
            </w:r>
          </w:p>
        </w:tc>
        <w:tc>
          <w:tcPr>
            <w:tcW w:w="400" w:type="dxa"/>
            <w:vMerge w:val="restart"/>
            <w:tcBorders>
              <w:top w:val="nil"/>
              <w:left w:val="nil"/>
              <w:bottom w:val="nil"/>
              <w:right w:val="nil"/>
            </w:tcBorders>
            <w:shd w:val="clear" w:color="auto" w:fill="auto"/>
          </w:tcPr>
          <w:p w14:paraId="34B01339" w14:textId="77777777" w:rsidR="00A23F7A" w:rsidRPr="00AA175E" w:rsidRDefault="00A23F7A" w:rsidP="00B5765E">
            <w:pPr>
              <w:pStyle w:val="Brdtext"/>
              <w:jc w:val="center"/>
              <w:rPr>
                <w:highlight w:val="yellow"/>
              </w:rPr>
            </w:pPr>
          </w:p>
        </w:tc>
        <w:tc>
          <w:tcPr>
            <w:tcW w:w="1640" w:type="dxa"/>
            <w:gridSpan w:val="3"/>
            <w:tcBorders>
              <w:top w:val="nil"/>
              <w:left w:val="nil"/>
              <w:bottom w:val="nil"/>
              <w:right w:val="nil"/>
            </w:tcBorders>
            <w:shd w:val="clear" w:color="auto" w:fill="auto"/>
          </w:tcPr>
          <w:p w14:paraId="61DE48B2" w14:textId="77777777" w:rsidR="00A23F7A" w:rsidRPr="00653AED" w:rsidRDefault="00A23F7A" w:rsidP="00B5765E">
            <w:pPr>
              <w:pStyle w:val="Brdtext"/>
              <w:jc w:val="center"/>
            </w:pPr>
            <w:r w:rsidRPr="00653AED">
              <w:t>Könsfördelning</w:t>
            </w:r>
          </w:p>
        </w:tc>
      </w:tr>
      <w:tr w:rsidR="00A23F7A" w:rsidRPr="00F811F4" w14:paraId="24784B28" w14:textId="77777777" w:rsidTr="00B5765E">
        <w:trPr>
          <w:trHeight w:val="89"/>
        </w:trPr>
        <w:tc>
          <w:tcPr>
            <w:tcW w:w="2380" w:type="dxa"/>
            <w:vMerge/>
            <w:tcBorders>
              <w:top w:val="nil"/>
              <w:left w:val="nil"/>
              <w:bottom w:val="nil"/>
              <w:right w:val="nil"/>
            </w:tcBorders>
            <w:vAlign w:val="center"/>
          </w:tcPr>
          <w:p w14:paraId="062481F4" w14:textId="77777777" w:rsidR="00A23F7A" w:rsidRPr="00576FB6" w:rsidRDefault="00A23F7A" w:rsidP="00B5765E">
            <w:pPr>
              <w:pStyle w:val="Brdtext"/>
            </w:pPr>
          </w:p>
        </w:tc>
        <w:tc>
          <w:tcPr>
            <w:tcW w:w="1640" w:type="dxa"/>
            <w:gridSpan w:val="3"/>
            <w:vMerge/>
            <w:tcBorders>
              <w:top w:val="nil"/>
              <w:left w:val="nil"/>
              <w:bottom w:val="single" w:sz="4" w:space="0" w:color="000000"/>
              <w:right w:val="nil"/>
            </w:tcBorders>
            <w:vAlign w:val="center"/>
          </w:tcPr>
          <w:p w14:paraId="419A2DA1" w14:textId="77777777" w:rsidR="00A23F7A" w:rsidRPr="00AA175E" w:rsidRDefault="00A23F7A" w:rsidP="00B5765E">
            <w:pPr>
              <w:pStyle w:val="Brdtext"/>
              <w:jc w:val="center"/>
              <w:rPr>
                <w:highlight w:val="yellow"/>
              </w:rPr>
            </w:pPr>
          </w:p>
        </w:tc>
        <w:tc>
          <w:tcPr>
            <w:tcW w:w="400" w:type="dxa"/>
            <w:tcBorders>
              <w:top w:val="nil"/>
              <w:left w:val="nil"/>
              <w:right w:val="nil"/>
            </w:tcBorders>
            <w:shd w:val="clear" w:color="auto" w:fill="auto"/>
          </w:tcPr>
          <w:p w14:paraId="52D557F9" w14:textId="77777777" w:rsidR="00A23F7A" w:rsidRPr="00AA175E" w:rsidRDefault="00A23F7A" w:rsidP="00B5765E">
            <w:pPr>
              <w:pStyle w:val="Brdtext"/>
              <w:jc w:val="center"/>
              <w:rPr>
                <w:highlight w:val="yellow"/>
              </w:rPr>
            </w:pPr>
          </w:p>
        </w:tc>
        <w:tc>
          <w:tcPr>
            <w:tcW w:w="1640" w:type="dxa"/>
            <w:gridSpan w:val="3"/>
            <w:tcBorders>
              <w:top w:val="nil"/>
              <w:left w:val="nil"/>
              <w:bottom w:val="single" w:sz="4" w:space="0" w:color="auto"/>
              <w:right w:val="nil"/>
            </w:tcBorders>
            <w:shd w:val="clear" w:color="auto" w:fill="auto"/>
          </w:tcPr>
          <w:p w14:paraId="5D9CC72B" w14:textId="77777777" w:rsidR="00A23F7A" w:rsidRPr="00FF301D" w:rsidRDefault="00A23F7A" w:rsidP="00B5765E">
            <w:pPr>
              <w:pStyle w:val="Brdtext"/>
              <w:jc w:val="center"/>
            </w:pPr>
            <w:r w:rsidRPr="00FF301D">
              <w:t>(%) 201</w:t>
            </w:r>
            <w:r>
              <w:t>9</w:t>
            </w:r>
          </w:p>
        </w:tc>
        <w:tc>
          <w:tcPr>
            <w:tcW w:w="400" w:type="dxa"/>
            <w:vMerge/>
            <w:tcBorders>
              <w:top w:val="nil"/>
              <w:left w:val="nil"/>
              <w:right w:val="nil"/>
            </w:tcBorders>
            <w:vAlign w:val="center"/>
          </w:tcPr>
          <w:p w14:paraId="6291A30C" w14:textId="77777777" w:rsidR="00A23F7A" w:rsidRPr="00AA175E" w:rsidRDefault="00A23F7A" w:rsidP="00B5765E">
            <w:pPr>
              <w:pStyle w:val="Brdtext"/>
              <w:jc w:val="center"/>
              <w:rPr>
                <w:highlight w:val="yellow"/>
              </w:rPr>
            </w:pPr>
          </w:p>
        </w:tc>
        <w:tc>
          <w:tcPr>
            <w:tcW w:w="1640" w:type="dxa"/>
            <w:gridSpan w:val="3"/>
            <w:tcBorders>
              <w:top w:val="nil"/>
              <w:left w:val="nil"/>
              <w:bottom w:val="single" w:sz="4" w:space="0" w:color="auto"/>
              <w:right w:val="nil"/>
            </w:tcBorders>
            <w:shd w:val="clear" w:color="auto" w:fill="auto"/>
          </w:tcPr>
          <w:p w14:paraId="0828E8D1" w14:textId="77777777" w:rsidR="00A23F7A" w:rsidRPr="00653AED" w:rsidRDefault="00A23F7A" w:rsidP="00B5765E">
            <w:pPr>
              <w:pStyle w:val="Brdtext"/>
              <w:jc w:val="center"/>
            </w:pPr>
            <w:r w:rsidRPr="00653AED">
              <w:t>(%) 201</w:t>
            </w:r>
            <w:r>
              <w:t>8</w:t>
            </w:r>
          </w:p>
        </w:tc>
      </w:tr>
      <w:tr w:rsidR="00A23F7A" w:rsidRPr="00F811F4" w14:paraId="5AE938A9" w14:textId="77777777" w:rsidTr="00B5765E">
        <w:trPr>
          <w:trHeight w:val="219"/>
        </w:trPr>
        <w:tc>
          <w:tcPr>
            <w:tcW w:w="2380" w:type="dxa"/>
            <w:tcBorders>
              <w:top w:val="nil"/>
              <w:left w:val="nil"/>
              <w:bottom w:val="single" w:sz="4" w:space="0" w:color="auto"/>
              <w:right w:val="nil"/>
            </w:tcBorders>
            <w:shd w:val="clear" w:color="auto" w:fill="auto"/>
          </w:tcPr>
          <w:p w14:paraId="35E7FDF8" w14:textId="77777777" w:rsidR="00A23F7A" w:rsidRPr="00576FB6" w:rsidRDefault="00A23F7A" w:rsidP="00B5765E">
            <w:pPr>
              <w:pStyle w:val="Brdtext"/>
            </w:pPr>
          </w:p>
        </w:tc>
        <w:tc>
          <w:tcPr>
            <w:tcW w:w="680" w:type="dxa"/>
            <w:tcBorders>
              <w:top w:val="nil"/>
              <w:left w:val="nil"/>
              <w:bottom w:val="single" w:sz="4" w:space="0" w:color="auto"/>
              <w:right w:val="nil"/>
            </w:tcBorders>
            <w:shd w:val="clear" w:color="auto" w:fill="auto"/>
          </w:tcPr>
          <w:p w14:paraId="2006F507" w14:textId="77777777" w:rsidR="00A23F7A" w:rsidRPr="00576FB6" w:rsidRDefault="00A23F7A" w:rsidP="00B5765E">
            <w:pPr>
              <w:pStyle w:val="Brdtext"/>
              <w:jc w:val="right"/>
            </w:pPr>
            <w:proofErr w:type="spellStart"/>
            <w:r w:rsidRPr="00576FB6">
              <w:t>Kv</w:t>
            </w:r>
            <w:proofErr w:type="spellEnd"/>
          </w:p>
        </w:tc>
        <w:tc>
          <w:tcPr>
            <w:tcW w:w="280" w:type="dxa"/>
            <w:tcBorders>
              <w:top w:val="nil"/>
              <w:left w:val="nil"/>
              <w:bottom w:val="single" w:sz="4" w:space="0" w:color="auto"/>
              <w:right w:val="nil"/>
            </w:tcBorders>
            <w:shd w:val="clear" w:color="auto" w:fill="auto"/>
          </w:tcPr>
          <w:p w14:paraId="45F2D087" w14:textId="77777777" w:rsidR="00A23F7A" w:rsidRPr="00576FB6" w:rsidRDefault="00A23F7A" w:rsidP="00B5765E">
            <w:pPr>
              <w:pStyle w:val="Brdtext"/>
              <w:jc w:val="right"/>
            </w:pPr>
            <w:r w:rsidRPr="00576FB6">
              <w:t> </w:t>
            </w:r>
          </w:p>
        </w:tc>
        <w:tc>
          <w:tcPr>
            <w:tcW w:w="680" w:type="dxa"/>
            <w:tcBorders>
              <w:top w:val="nil"/>
              <w:left w:val="nil"/>
              <w:bottom w:val="single" w:sz="4" w:space="0" w:color="auto"/>
              <w:right w:val="nil"/>
            </w:tcBorders>
            <w:shd w:val="clear" w:color="auto" w:fill="auto"/>
          </w:tcPr>
          <w:p w14:paraId="0F36B3B9" w14:textId="77777777" w:rsidR="00A23F7A" w:rsidRPr="00576FB6" w:rsidRDefault="00A23F7A" w:rsidP="00B5765E">
            <w:pPr>
              <w:pStyle w:val="Brdtext"/>
              <w:jc w:val="right"/>
            </w:pPr>
            <w:r w:rsidRPr="00576FB6">
              <w:t>M</w:t>
            </w:r>
          </w:p>
        </w:tc>
        <w:tc>
          <w:tcPr>
            <w:tcW w:w="400" w:type="dxa"/>
            <w:tcBorders>
              <w:top w:val="nil"/>
              <w:left w:val="nil"/>
              <w:bottom w:val="single" w:sz="4" w:space="0" w:color="auto"/>
              <w:right w:val="nil"/>
            </w:tcBorders>
            <w:shd w:val="clear" w:color="auto" w:fill="auto"/>
          </w:tcPr>
          <w:p w14:paraId="40996A2B" w14:textId="77777777" w:rsidR="00A23F7A" w:rsidRPr="00576FB6" w:rsidRDefault="00A23F7A" w:rsidP="00B5765E">
            <w:pPr>
              <w:pStyle w:val="Brdtext"/>
              <w:jc w:val="right"/>
            </w:pPr>
          </w:p>
        </w:tc>
        <w:tc>
          <w:tcPr>
            <w:tcW w:w="680" w:type="dxa"/>
            <w:tcBorders>
              <w:top w:val="nil"/>
              <w:left w:val="nil"/>
              <w:bottom w:val="single" w:sz="4" w:space="0" w:color="auto"/>
              <w:right w:val="nil"/>
            </w:tcBorders>
            <w:shd w:val="clear" w:color="auto" w:fill="auto"/>
          </w:tcPr>
          <w:p w14:paraId="588AC2AB" w14:textId="77777777" w:rsidR="00A23F7A" w:rsidRPr="00576FB6" w:rsidRDefault="00A23F7A" w:rsidP="00B5765E">
            <w:pPr>
              <w:pStyle w:val="Brdtext"/>
              <w:jc w:val="right"/>
            </w:pPr>
            <w:proofErr w:type="spellStart"/>
            <w:r w:rsidRPr="00576FB6">
              <w:t>Kv</w:t>
            </w:r>
            <w:proofErr w:type="spellEnd"/>
          </w:p>
        </w:tc>
        <w:tc>
          <w:tcPr>
            <w:tcW w:w="280" w:type="dxa"/>
            <w:tcBorders>
              <w:top w:val="nil"/>
              <w:left w:val="nil"/>
              <w:bottom w:val="single" w:sz="4" w:space="0" w:color="auto"/>
              <w:right w:val="nil"/>
            </w:tcBorders>
            <w:shd w:val="clear" w:color="auto" w:fill="auto"/>
          </w:tcPr>
          <w:p w14:paraId="5E5B0C29" w14:textId="77777777" w:rsidR="00A23F7A" w:rsidRPr="00576FB6" w:rsidRDefault="00A23F7A" w:rsidP="00B5765E">
            <w:pPr>
              <w:pStyle w:val="Brdtext"/>
              <w:jc w:val="right"/>
            </w:pPr>
            <w:r w:rsidRPr="00576FB6">
              <w:t> </w:t>
            </w:r>
          </w:p>
        </w:tc>
        <w:tc>
          <w:tcPr>
            <w:tcW w:w="680" w:type="dxa"/>
            <w:tcBorders>
              <w:top w:val="nil"/>
              <w:left w:val="nil"/>
              <w:bottom w:val="single" w:sz="4" w:space="0" w:color="auto"/>
              <w:right w:val="nil"/>
            </w:tcBorders>
            <w:shd w:val="clear" w:color="auto" w:fill="auto"/>
          </w:tcPr>
          <w:p w14:paraId="65EE6C44" w14:textId="77777777" w:rsidR="00A23F7A" w:rsidRPr="00576FB6" w:rsidRDefault="00A23F7A" w:rsidP="00B5765E">
            <w:pPr>
              <w:pStyle w:val="Brdtext"/>
              <w:jc w:val="right"/>
            </w:pPr>
            <w:r w:rsidRPr="00576FB6">
              <w:t>M</w:t>
            </w:r>
          </w:p>
        </w:tc>
        <w:tc>
          <w:tcPr>
            <w:tcW w:w="400" w:type="dxa"/>
            <w:tcBorders>
              <w:top w:val="nil"/>
              <w:left w:val="nil"/>
              <w:bottom w:val="single" w:sz="4" w:space="0" w:color="auto"/>
              <w:right w:val="nil"/>
            </w:tcBorders>
            <w:shd w:val="clear" w:color="auto" w:fill="auto"/>
          </w:tcPr>
          <w:p w14:paraId="06BC51B6" w14:textId="77777777" w:rsidR="00A23F7A" w:rsidRPr="00576FB6" w:rsidRDefault="00A23F7A" w:rsidP="00B5765E">
            <w:pPr>
              <w:pStyle w:val="Brdtext"/>
              <w:jc w:val="right"/>
            </w:pPr>
          </w:p>
        </w:tc>
        <w:tc>
          <w:tcPr>
            <w:tcW w:w="680" w:type="dxa"/>
            <w:tcBorders>
              <w:top w:val="nil"/>
              <w:left w:val="nil"/>
              <w:bottom w:val="single" w:sz="4" w:space="0" w:color="auto"/>
              <w:right w:val="nil"/>
            </w:tcBorders>
            <w:shd w:val="clear" w:color="auto" w:fill="auto"/>
          </w:tcPr>
          <w:p w14:paraId="019760E7" w14:textId="77777777" w:rsidR="00A23F7A" w:rsidRPr="00576FB6" w:rsidRDefault="00A23F7A" w:rsidP="00B5765E">
            <w:pPr>
              <w:pStyle w:val="Brdtext"/>
              <w:jc w:val="right"/>
            </w:pPr>
            <w:proofErr w:type="spellStart"/>
            <w:r>
              <w:t>Kv</w:t>
            </w:r>
            <w:proofErr w:type="spellEnd"/>
          </w:p>
        </w:tc>
        <w:tc>
          <w:tcPr>
            <w:tcW w:w="280" w:type="dxa"/>
            <w:tcBorders>
              <w:top w:val="nil"/>
              <w:left w:val="nil"/>
              <w:bottom w:val="single" w:sz="4" w:space="0" w:color="auto"/>
              <w:right w:val="nil"/>
            </w:tcBorders>
            <w:shd w:val="clear" w:color="auto" w:fill="auto"/>
          </w:tcPr>
          <w:p w14:paraId="276D30B9" w14:textId="77777777" w:rsidR="00A23F7A" w:rsidRPr="00576FB6" w:rsidRDefault="00A23F7A" w:rsidP="00B5765E">
            <w:pPr>
              <w:pStyle w:val="Brdtext"/>
              <w:jc w:val="right"/>
            </w:pPr>
          </w:p>
        </w:tc>
        <w:tc>
          <w:tcPr>
            <w:tcW w:w="680" w:type="dxa"/>
            <w:tcBorders>
              <w:top w:val="nil"/>
              <w:left w:val="nil"/>
              <w:bottom w:val="single" w:sz="4" w:space="0" w:color="auto"/>
              <w:right w:val="nil"/>
            </w:tcBorders>
            <w:shd w:val="clear" w:color="auto" w:fill="auto"/>
          </w:tcPr>
          <w:p w14:paraId="22F2E288" w14:textId="77777777" w:rsidR="00A23F7A" w:rsidRPr="00576FB6" w:rsidRDefault="00A23F7A" w:rsidP="00B5765E">
            <w:pPr>
              <w:pStyle w:val="Brdtext"/>
              <w:jc w:val="right"/>
            </w:pPr>
            <w:r>
              <w:t>M</w:t>
            </w:r>
          </w:p>
        </w:tc>
      </w:tr>
      <w:tr w:rsidR="00A23F7A" w:rsidRPr="00AE1447" w14:paraId="2648D644" w14:textId="77777777" w:rsidTr="00B5765E">
        <w:trPr>
          <w:trHeight w:val="255"/>
        </w:trPr>
        <w:tc>
          <w:tcPr>
            <w:tcW w:w="2380" w:type="dxa"/>
            <w:tcBorders>
              <w:top w:val="nil"/>
              <w:left w:val="nil"/>
              <w:bottom w:val="nil"/>
              <w:right w:val="nil"/>
            </w:tcBorders>
            <w:shd w:val="clear" w:color="auto" w:fill="auto"/>
          </w:tcPr>
          <w:p w14:paraId="402F84E6" w14:textId="77777777" w:rsidR="00A23F7A" w:rsidRPr="00576FB6" w:rsidRDefault="00A23F7A" w:rsidP="00B5765E">
            <w:pPr>
              <w:pStyle w:val="Brdtext"/>
            </w:pPr>
            <w:r>
              <w:t>Ordförande</w:t>
            </w:r>
            <w:r w:rsidRPr="00576FB6">
              <w:t xml:space="preserve"> m.m.</w:t>
            </w:r>
          </w:p>
        </w:tc>
        <w:tc>
          <w:tcPr>
            <w:tcW w:w="680" w:type="dxa"/>
            <w:tcBorders>
              <w:top w:val="nil"/>
              <w:left w:val="nil"/>
              <w:bottom w:val="nil"/>
              <w:right w:val="nil"/>
            </w:tcBorders>
            <w:shd w:val="clear" w:color="auto" w:fill="auto"/>
          </w:tcPr>
          <w:p w14:paraId="7A0A3116" w14:textId="77777777" w:rsidR="00A23F7A" w:rsidRPr="00C808C9" w:rsidRDefault="00A23F7A" w:rsidP="00B5765E">
            <w:pPr>
              <w:jc w:val="right"/>
            </w:pPr>
            <w:r>
              <w:t>17</w:t>
            </w:r>
          </w:p>
        </w:tc>
        <w:tc>
          <w:tcPr>
            <w:tcW w:w="280" w:type="dxa"/>
            <w:tcBorders>
              <w:top w:val="single" w:sz="4" w:space="0" w:color="auto"/>
              <w:left w:val="nil"/>
              <w:bottom w:val="nil"/>
              <w:right w:val="nil"/>
            </w:tcBorders>
            <w:shd w:val="clear" w:color="auto" w:fill="auto"/>
          </w:tcPr>
          <w:p w14:paraId="740A0868" w14:textId="77777777" w:rsidR="00A23F7A" w:rsidRPr="00576FB6" w:rsidRDefault="00A23F7A" w:rsidP="00B5765E">
            <w:pPr>
              <w:pStyle w:val="Brdtext"/>
              <w:jc w:val="right"/>
            </w:pPr>
          </w:p>
        </w:tc>
        <w:tc>
          <w:tcPr>
            <w:tcW w:w="680" w:type="dxa"/>
            <w:tcBorders>
              <w:top w:val="single" w:sz="4" w:space="0" w:color="auto"/>
              <w:left w:val="nil"/>
              <w:bottom w:val="nil"/>
              <w:right w:val="nil"/>
            </w:tcBorders>
            <w:shd w:val="clear" w:color="auto" w:fill="auto"/>
          </w:tcPr>
          <w:p w14:paraId="3FF181E1" w14:textId="77777777" w:rsidR="00A23F7A" w:rsidRPr="002E12BC" w:rsidRDefault="00A23F7A" w:rsidP="00B5765E">
            <w:pPr>
              <w:jc w:val="right"/>
            </w:pPr>
            <w:r>
              <w:t>18</w:t>
            </w:r>
          </w:p>
        </w:tc>
        <w:tc>
          <w:tcPr>
            <w:tcW w:w="400" w:type="dxa"/>
            <w:tcBorders>
              <w:top w:val="single" w:sz="4" w:space="0" w:color="auto"/>
              <w:left w:val="nil"/>
              <w:bottom w:val="nil"/>
              <w:right w:val="nil"/>
            </w:tcBorders>
            <w:shd w:val="clear" w:color="auto" w:fill="auto"/>
            <w:vAlign w:val="bottom"/>
          </w:tcPr>
          <w:p w14:paraId="2F107792" w14:textId="77777777" w:rsidR="00A23F7A" w:rsidRPr="00576FB6" w:rsidRDefault="00A23F7A" w:rsidP="00B5765E">
            <w:pPr>
              <w:pStyle w:val="Brdtext"/>
              <w:jc w:val="right"/>
            </w:pPr>
          </w:p>
        </w:tc>
        <w:tc>
          <w:tcPr>
            <w:tcW w:w="680" w:type="dxa"/>
            <w:tcBorders>
              <w:top w:val="single" w:sz="4" w:space="0" w:color="auto"/>
              <w:left w:val="nil"/>
              <w:bottom w:val="nil"/>
              <w:right w:val="nil"/>
            </w:tcBorders>
            <w:shd w:val="clear" w:color="auto" w:fill="auto"/>
          </w:tcPr>
          <w:p w14:paraId="25C7E5EC" w14:textId="77777777" w:rsidR="00A23F7A" w:rsidRPr="00047CBD" w:rsidRDefault="00A23F7A" w:rsidP="00B5765E">
            <w:pPr>
              <w:jc w:val="right"/>
            </w:pPr>
            <w:r>
              <w:t>49</w:t>
            </w:r>
          </w:p>
        </w:tc>
        <w:tc>
          <w:tcPr>
            <w:tcW w:w="280" w:type="dxa"/>
            <w:tcBorders>
              <w:top w:val="single" w:sz="4" w:space="0" w:color="auto"/>
              <w:left w:val="nil"/>
              <w:bottom w:val="nil"/>
              <w:right w:val="nil"/>
            </w:tcBorders>
            <w:shd w:val="clear" w:color="auto" w:fill="auto"/>
          </w:tcPr>
          <w:p w14:paraId="00CC45F6" w14:textId="77777777" w:rsidR="00A23F7A" w:rsidRPr="00576FB6" w:rsidRDefault="00A23F7A" w:rsidP="00B5765E">
            <w:pPr>
              <w:pStyle w:val="Brdtext"/>
              <w:jc w:val="right"/>
            </w:pPr>
          </w:p>
        </w:tc>
        <w:tc>
          <w:tcPr>
            <w:tcW w:w="680" w:type="dxa"/>
            <w:tcBorders>
              <w:top w:val="single" w:sz="4" w:space="0" w:color="auto"/>
              <w:left w:val="nil"/>
              <w:bottom w:val="nil"/>
              <w:right w:val="nil"/>
            </w:tcBorders>
            <w:shd w:val="clear" w:color="auto" w:fill="auto"/>
          </w:tcPr>
          <w:p w14:paraId="37A49CD3" w14:textId="77777777" w:rsidR="00A23F7A" w:rsidRPr="00B232CC" w:rsidRDefault="00A23F7A" w:rsidP="00B5765E">
            <w:pPr>
              <w:jc w:val="right"/>
            </w:pPr>
            <w:r>
              <w:t>51</w:t>
            </w:r>
          </w:p>
        </w:tc>
        <w:tc>
          <w:tcPr>
            <w:tcW w:w="400" w:type="dxa"/>
            <w:tcBorders>
              <w:top w:val="single" w:sz="4" w:space="0" w:color="auto"/>
              <w:left w:val="nil"/>
              <w:bottom w:val="nil"/>
              <w:right w:val="nil"/>
            </w:tcBorders>
            <w:shd w:val="clear" w:color="auto" w:fill="auto"/>
          </w:tcPr>
          <w:p w14:paraId="412115CF" w14:textId="77777777" w:rsidR="00A23F7A" w:rsidRPr="00576FB6" w:rsidRDefault="00A23F7A" w:rsidP="00B5765E">
            <w:pPr>
              <w:pStyle w:val="Brdtext"/>
              <w:jc w:val="right"/>
            </w:pPr>
          </w:p>
        </w:tc>
        <w:tc>
          <w:tcPr>
            <w:tcW w:w="680" w:type="dxa"/>
            <w:tcBorders>
              <w:top w:val="nil"/>
              <w:left w:val="nil"/>
              <w:bottom w:val="nil"/>
              <w:right w:val="nil"/>
            </w:tcBorders>
            <w:shd w:val="clear" w:color="auto" w:fill="auto"/>
          </w:tcPr>
          <w:p w14:paraId="2D4E6C42" w14:textId="77777777" w:rsidR="00A23F7A" w:rsidRPr="00047CBD" w:rsidRDefault="00A23F7A" w:rsidP="00B5765E">
            <w:pPr>
              <w:jc w:val="right"/>
            </w:pPr>
            <w:r>
              <w:t>45</w:t>
            </w:r>
          </w:p>
        </w:tc>
        <w:tc>
          <w:tcPr>
            <w:tcW w:w="280" w:type="dxa"/>
            <w:tcBorders>
              <w:top w:val="nil"/>
              <w:left w:val="nil"/>
              <w:bottom w:val="nil"/>
              <w:right w:val="nil"/>
            </w:tcBorders>
            <w:shd w:val="clear" w:color="auto" w:fill="auto"/>
          </w:tcPr>
          <w:p w14:paraId="349BF373" w14:textId="77777777" w:rsidR="00A23F7A" w:rsidRPr="00AE1447" w:rsidRDefault="00A23F7A" w:rsidP="00B5765E">
            <w:pPr>
              <w:pStyle w:val="Brdtext"/>
              <w:jc w:val="right"/>
              <w:rPr>
                <w:sz w:val="18"/>
                <w:szCs w:val="18"/>
              </w:rPr>
            </w:pPr>
          </w:p>
        </w:tc>
        <w:tc>
          <w:tcPr>
            <w:tcW w:w="680" w:type="dxa"/>
            <w:tcBorders>
              <w:top w:val="nil"/>
              <w:left w:val="nil"/>
              <w:bottom w:val="nil"/>
              <w:right w:val="nil"/>
            </w:tcBorders>
            <w:shd w:val="clear" w:color="auto" w:fill="auto"/>
          </w:tcPr>
          <w:p w14:paraId="5DD74397" w14:textId="77777777" w:rsidR="00A23F7A" w:rsidRPr="00B232CC" w:rsidRDefault="00A23F7A" w:rsidP="00B5765E">
            <w:pPr>
              <w:jc w:val="right"/>
            </w:pPr>
            <w:r>
              <w:t>55</w:t>
            </w:r>
          </w:p>
        </w:tc>
      </w:tr>
      <w:tr w:rsidR="00A23F7A" w:rsidRPr="00AE1447" w14:paraId="4CBE42EA" w14:textId="77777777" w:rsidTr="00B5765E">
        <w:trPr>
          <w:trHeight w:val="255"/>
        </w:trPr>
        <w:tc>
          <w:tcPr>
            <w:tcW w:w="2380" w:type="dxa"/>
            <w:tcBorders>
              <w:top w:val="nil"/>
              <w:left w:val="nil"/>
              <w:bottom w:val="nil"/>
              <w:right w:val="nil"/>
            </w:tcBorders>
            <w:shd w:val="clear" w:color="auto" w:fill="auto"/>
          </w:tcPr>
          <w:p w14:paraId="5350C372" w14:textId="77777777" w:rsidR="00A23F7A" w:rsidRPr="00576FB6" w:rsidRDefault="00A23F7A" w:rsidP="00B5765E">
            <w:pPr>
              <w:pStyle w:val="Brdtext"/>
            </w:pPr>
            <w:r w:rsidRPr="00576FB6">
              <w:t>Ledamöter</w:t>
            </w:r>
          </w:p>
        </w:tc>
        <w:tc>
          <w:tcPr>
            <w:tcW w:w="680" w:type="dxa"/>
            <w:tcBorders>
              <w:top w:val="nil"/>
              <w:left w:val="nil"/>
              <w:bottom w:val="nil"/>
              <w:right w:val="nil"/>
            </w:tcBorders>
            <w:shd w:val="clear" w:color="auto" w:fill="auto"/>
          </w:tcPr>
          <w:p w14:paraId="5C66D6F6" w14:textId="77777777" w:rsidR="00A23F7A" w:rsidRPr="00C808C9" w:rsidRDefault="00A23F7A" w:rsidP="00B5765E">
            <w:pPr>
              <w:jc w:val="right"/>
            </w:pPr>
            <w:r>
              <w:t>35</w:t>
            </w:r>
          </w:p>
        </w:tc>
        <w:tc>
          <w:tcPr>
            <w:tcW w:w="280" w:type="dxa"/>
            <w:tcBorders>
              <w:top w:val="nil"/>
              <w:left w:val="nil"/>
              <w:bottom w:val="nil"/>
              <w:right w:val="nil"/>
            </w:tcBorders>
            <w:shd w:val="clear" w:color="auto" w:fill="auto"/>
          </w:tcPr>
          <w:p w14:paraId="70518071" w14:textId="77777777" w:rsidR="00A23F7A" w:rsidRPr="00576FB6" w:rsidRDefault="00A23F7A" w:rsidP="00B5765E">
            <w:pPr>
              <w:pStyle w:val="Brdtext"/>
              <w:jc w:val="right"/>
            </w:pPr>
          </w:p>
        </w:tc>
        <w:tc>
          <w:tcPr>
            <w:tcW w:w="680" w:type="dxa"/>
            <w:tcBorders>
              <w:top w:val="nil"/>
              <w:left w:val="nil"/>
              <w:bottom w:val="nil"/>
              <w:right w:val="nil"/>
            </w:tcBorders>
            <w:shd w:val="clear" w:color="auto" w:fill="auto"/>
          </w:tcPr>
          <w:p w14:paraId="01B97088" w14:textId="77777777" w:rsidR="00A23F7A" w:rsidRPr="002E12BC" w:rsidRDefault="00A23F7A" w:rsidP="00B5765E">
            <w:pPr>
              <w:jc w:val="right"/>
            </w:pPr>
            <w:r>
              <w:t>30</w:t>
            </w:r>
          </w:p>
        </w:tc>
        <w:tc>
          <w:tcPr>
            <w:tcW w:w="400" w:type="dxa"/>
            <w:tcBorders>
              <w:top w:val="nil"/>
              <w:left w:val="nil"/>
              <w:bottom w:val="nil"/>
              <w:right w:val="nil"/>
            </w:tcBorders>
            <w:shd w:val="clear" w:color="auto" w:fill="auto"/>
            <w:vAlign w:val="bottom"/>
          </w:tcPr>
          <w:p w14:paraId="421EC016" w14:textId="77777777" w:rsidR="00A23F7A" w:rsidRPr="00576FB6" w:rsidRDefault="00A23F7A" w:rsidP="00B5765E">
            <w:pPr>
              <w:pStyle w:val="Brdtext"/>
              <w:jc w:val="right"/>
            </w:pPr>
          </w:p>
        </w:tc>
        <w:tc>
          <w:tcPr>
            <w:tcW w:w="680" w:type="dxa"/>
            <w:tcBorders>
              <w:top w:val="nil"/>
              <w:left w:val="nil"/>
              <w:bottom w:val="nil"/>
              <w:right w:val="nil"/>
            </w:tcBorders>
            <w:shd w:val="clear" w:color="auto" w:fill="auto"/>
          </w:tcPr>
          <w:p w14:paraId="30BBEC0E" w14:textId="77777777" w:rsidR="00A23F7A" w:rsidRPr="00047CBD" w:rsidRDefault="00A23F7A" w:rsidP="00B5765E">
            <w:pPr>
              <w:jc w:val="right"/>
            </w:pPr>
            <w:r>
              <w:t>54</w:t>
            </w:r>
          </w:p>
        </w:tc>
        <w:tc>
          <w:tcPr>
            <w:tcW w:w="280" w:type="dxa"/>
            <w:tcBorders>
              <w:top w:val="nil"/>
              <w:left w:val="nil"/>
              <w:bottom w:val="nil"/>
              <w:right w:val="nil"/>
            </w:tcBorders>
            <w:shd w:val="clear" w:color="auto" w:fill="auto"/>
          </w:tcPr>
          <w:p w14:paraId="345B9A52" w14:textId="77777777" w:rsidR="00A23F7A" w:rsidRPr="00576FB6" w:rsidRDefault="00A23F7A" w:rsidP="00B5765E">
            <w:pPr>
              <w:pStyle w:val="Brdtext"/>
              <w:jc w:val="right"/>
            </w:pPr>
          </w:p>
        </w:tc>
        <w:tc>
          <w:tcPr>
            <w:tcW w:w="680" w:type="dxa"/>
            <w:tcBorders>
              <w:top w:val="nil"/>
              <w:left w:val="nil"/>
              <w:bottom w:val="nil"/>
              <w:right w:val="nil"/>
            </w:tcBorders>
            <w:shd w:val="clear" w:color="auto" w:fill="auto"/>
          </w:tcPr>
          <w:p w14:paraId="393C0F56" w14:textId="77777777" w:rsidR="00A23F7A" w:rsidRPr="00B232CC" w:rsidRDefault="00A23F7A" w:rsidP="00B5765E">
            <w:pPr>
              <w:jc w:val="right"/>
            </w:pPr>
            <w:r>
              <w:t>46</w:t>
            </w:r>
          </w:p>
        </w:tc>
        <w:tc>
          <w:tcPr>
            <w:tcW w:w="400" w:type="dxa"/>
            <w:tcBorders>
              <w:top w:val="nil"/>
              <w:left w:val="nil"/>
              <w:bottom w:val="nil"/>
              <w:right w:val="nil"/>
            </w:tcBorders>
            <w:shd w:val="clear" w:color="auto" w:fill="auto"/>
          </w:tcPr>
          <w:p w14:paraId="50251E06" w14:textId="77777777" w:rsidR="00A23F7A" w:rsidRPr="00576FB6" w:rsidRDefault="00A23F7A" w:rsidP="00B5765E">
            <w:pPr>
              <w:pStyle w:val="Brdtext"/>
              <w:jc w:val="right"/>
            </w:pPr>
          </w:p>
        </w:tc>
        <w:tc>
          <w:tcPr>
            <w:tcW w:w="680" w:type="dxa"/>
            <w:tcBorders>
              <w:top w:val="nil"/>
              <w:left w:val="nil"/>
              <w:bottom w:val="nil"/>
              <w:right w:val="nil"/>
            </w:tcBorders>
            <w:shd w:val="clear" w:color="auto" w:fill="auto"/>
          </w:tcPr>
          <w:p w14:paraId="3AFDA678" w14:textId="77777777" w:rsidR="00A23F7A" w:rsidRPr="00047CBD" w:rsidRDefault="00A23F7A" w:rsidP="00B5765E">
            <w:pPr>
              <w:jc w:val="right"/>
            </w:pPr>
            <w:r>
              <w:t>47</w:t>
            </w:r>
          </w:p>
        </w:tc>
        <w:tc>
          <w:tcPr>
            <w:tcW w:w="280" w:type="dxa"/>
            <w:tcBorders>
              <w:top w:val="nil"/>
              <w:left w:val="nil"/>
              <w:bottom w:val="nil"/>
              <w:right w:val="nil"/>
            </w:tcBorders>
            <w:shd w:val="clear" w:color="auto" w:fill="auto"/>
          </w:tcPr>
          <w:p w14:paraId="2FE81EB7" w14:textId="77777777" w:rsidR="00A23F7A" w:rsidRPr="00AE1447" w:rsidRDefault="00A23F7A" w:rsidP="00B5765E">
            <w:pPr>
              <w:pStyle w:val="Brdtext"/>
              <w:jc w:val="right"/>
              <w:rPr>
                <w:sz w:val="18"/>
                <w:szCs w:val="18"/>
              </w:rPr>
            </w:pPr>
          </w:p>
        </w:tc>
        <w:tc>
          <w:tcPr>
            <w:tcW w:w="680" w:type="dxa"/>
            <w:tcBorders>
              <w:top w:val="nil"/>
              <w:left w:val="nil"/>
              <w:bottom w:val="nil"/>
              <w:right w:val="nil"/>
            </w:tcBorders>
            <w:shd w:val="clear" w:color="auto" w:fill="auto"/>
          </w:tcPr>
          <w:p w14:paraId="76EF1324" w14:textId="77777777" w:rsidR="00A23F7A" w:rsidRPr="00B232CC" w:rsidRDefault="00A23F7A" w:rsidP="00B5765E">
            <w:pPr>
              <w:jc w:val="right"/>
            </w:pPr>
            <w:r>
              <w:t>53</w:t>
            </w:r>
          </w:p>
        </w:tc>
      </w:tr>
      <w:tr w:rsidR="00A23F7A" w:rsidRPr="00AE1447" w14:paraId="184621AF" w14:textId="77777777" w:rsidTr="00B5765E">
        <w:trPr>
          <w:trHeight w:val="255"/>
        </w:trPr>
        <w:tc>
          <w:tcPr>
            <w:tcW w:w="2380" w:type="dxa"/>
            <w:tcBorders>
              <w:top w:val="nil"/>
              <w:left w:val="nil"/>
              <w:bottom w:val="nil"/>
              <w:right w:val="nil"/>
            </w:tcBorders>
            <w:shd w:val="clear" w:color="auto" w:fill="auto"/>
          </w:tcPr>
          <w:p w14:paraId="3A19E825" w14:textId="77777777" w:rsidR="00A23F7A" w:rsidRPr="00576FB6" w:rsidRDefault="00A23F7A" w:rsidP="00B5765E">
            <w:pPr>
              <w:pStyle w:val="Brdtext"/>
            </w:pPr>
            <w:r w:rsidRPr="00576FB6">
              <w:t>Sakkunniga m.m.</w:t>
            </w:r>
          </w:p>
        </w:tc>
        <w:tc>
          <w:tcPr>
            <w:tcW w:w="680" w:type="dxa"/>
            <w:tcBorders>
              <w:top w:val="nil"/>
              <w:left w:val="nil"/>
              <w:bottom w:val="nil"/>
              <w:right w:val="nil"/>
            </w:tcBorders>
            <w:shd w:val="clear" w:color="auto" w:fill="auto"/>
          </w:tcPr>
          <w:p w14:paraId="0EEBA4D1" w14:textId="77777777" w:rsidR="00A23F7A" w:rsidRPr="00621C41" w:rsidRDefault="00A23F7A" w:rsidP="00B5765E">
            <w:pPr>
              <w:jc w:val="right"/>
            </w:pPr>
            <w:r w:rsidRPr="00621C41">
              <w:t>171</w:t>
            </w:r>
          </w:p>
        </w:tc>
        <w:tc>
          <w:tcPr>
            <w:tcW w:w="280" w:type="dxa"/>
            <w:tcBorders>
              <w:top w:val="nil"/>
              <w:left w:val="nil"/>
              <w:bottom w:val="nil"/>
              <w:right w:val="nil"/>
            </w:tcBorders>
            <w:shd w:val="clear" w:color="auto" w:fill="auto"/>
          </w:tcPr>
          <w:p w14:paraId="011EA372" w14:textId="77777777" w:rsidR="00A23F7A" w:rsidRPr="00621C41" w:rsidRDefault="00A23F7A" w:rsidP="00B5765E">
            <w:pPr>
              <w:pStyle w:val="Brdtext"/>
              <w:jc w:val="right"/>
            </w:pPr>
          </w:p>
        </w:tc>
        <w:tc>
          <w:tcPr>
            <w:tcW w:w="680" w:type="dxa"/>
            <w:tcBorders>
              <w:top w:val="nil"/>
              <w:left w:val="nil"/>
              <w:bottom w:val="nil"/>
              <w:right w:val="nil"/>
            </w:tcBorders>
            <w:shd w:val="clear" w:color="auto" w:fill="auto"/>
          </w:tcPr>
          <w:p w14:paraId="0F7104C3" w14:textId="77777777" w:rsidR="00A23F7A" w:rsidRPr="00621C41" w:rsidRDefault="00A23F7A" w:rsidP="00B5765E">
            <w:pPr>
              <w:jc w:val="right"/>
            </w:pPr>
            <w:r w:rsidRPr="00621C41">
              <w:t>166</w:t>
            </w:r>
          </w:p>
        </w:tc>
        <w:tc>
          <w:tcPr>
            <w:tcW w:w="400" w:type="dxa"/>
            <w:tcBorders>
              <w:top w:val="nil"/>
              <w:left w:val="nil"/>
              <w:bottom w:val="nil"/>
              <w:right w:val="nil"/>
            </w:tcBorders>
            <w:shd w:val="clear" w:color="auto" w:fill="auto"/>
            <w:vAlign w:val="bottom"/>
          </w:tcPr>
          <w:p w14:paraId="7DD07717" w14:textId="77777777" w:rsidR="00A23F7A" w:rsidRPr="00576FB6" w:rsidRDefault="00A23F7A" w:rsidP="00B5765E">
            <w:pPr>
              <w:pStyle w:val="Brdtext"/>
              <w:jc w:val="right"/>
            </w:pPr>
          </w:p>
        </w:tc>
        <w:tc>
          <w:tcPr>
            <w:tcW w:w="680" w:type="dxa"/>
            <w:tcBorders>
              <w:top w:val="nil"/>
              <w:left w:val="nil"/>
              <w:bottom w:val="nil"/>
              <w:right w:val="nil"/>
            </w:tcBorders>
            <w:shd w:val="clear" w:color="auto" w:fill="auto"/>
          </w:tcPr>
          <w:p w14:paraId="4175B949" w14:textId="77777777" w:rsidR="00A23F7A" w:rsidRPr="00047CBD" w:rsidRDefault="00A23F7A" w:rsidP="00B5765E">
            <w:pPr>
              <w:jc w:val="right"/>
            </w:pPr>
            <w:r>
              <w:t>51</w:t>
            </w:r>
          </w:p>
        </w:tc>
        <w:tc>
          <w:tcPr>
            <w:tcW w:w="280" w:type="dxa"/>
            <w:tcBorders>
              <w:top w:val="nil"/>
              <w:left w:val="nil"/>
              <w:bottom w:val="nil"/>
              <w:right w:val="nil"/>
            </w:tcBorders>
            <w:shd w:val="clear" w:color="auto" w:fill="auto"/>
          </w:tcPr>
          <w:p w14:paraId="5C51F46B" w14:textId="77777777" w:rsidR="00A23F7A" w:rsidRPr="00576FB6" w:rsidRDefault="00A23F7A" w:rsidP="00B5765E">
            <w:pPr>
              <w:pStyle w:val="Brdtext"/>
              <w:jc w:val="right"/>
            </w:pPr>
          </w:p>
        </w:tc>
        <w:tc>
          <w:tcPr>
            <w:tcW w:w="680" w:type="dxa"/>
            <w:tcBorders>
              <w:top w:val="nil"/>
              <w:left w:val="nil"/>
              <w:bottom w:val="nil"/>
              <w:right w:val="nil"/>
            </w:tcBorders>
            <w:shd w:val="clear" w:color="auto" w:fill="auto"/>
          </w:tcPr>
          <w:p w14:paraId="4F1A90FA" w14:textId="77777777" w:rsidR="00A23F7A" w:rsidRPr="00B232CC" w:rsidRDefault="00A23F7A" w:rsidP="00B5765E">
            <w:pPr>
              <w:jc w:val="right"/>
            </w:pPr>
            <w:r>
              <w:t>49</w:t>
            </w:r>
          </w:p>
        </w:tc>
        <w:tc>
          <w:tcPr>
            <w:tcW w:w="400" w:type="dxa"/>
            <w:tcBorders>
              <w:top w:val="nil"/>
              <w:left w:val="nil"/>
              <w:bottom w:val="nil"/>
              <w:right w:val="nil"/>
            </w:tcBorders>
            <w:shd w:val="clear" w:color="auto" w:fill="auto"/>
          </w:tcPr>
          <w:p w14:paraId="49389412" w14:textId="77777777" w:rsidR="00A23F7A" w:rsidRPr="00576FB6" w:rsidRDefault="00A23F7A" w:rsidP="00B5765E">
            <w:pPr>
              <w:pStyle w:val="Brdtext"/>
              <w:jc w:val="right"/>
            </w:pPr>
          </w:p>
        </w:tc>
        <w:tc>
          <w:tcPr>
            <w:tcW w:w="680" w:type="dxa"/>
            <w:tcBorders>
              <w:top w:val="nil"/>
              <w:left w:val="nil"/>
              <w:bottom w:val="nil"/>
              <w:right w:val="nil"/>
            </w:tcBorders>
            <w:shd w:val="clear" w:color="auto" w:fill="auto"/>
          </w:tcPr>
          <w:p w14:paraId="1A955ACC" w14:textId="77777777" w:rsidR="00A23F7A" w:rsidRPr="00047CBD" w:rsidRDefault="00A23F7A" w:rsidP="00B5765E">
            <w:pPr>
              <w:jc w:val="right"/>
            </w:pPr>
            <w:r>
              <w:t>51</w:t>
            </w:r>
          </w:p>
        </w:tc>
        <w:tc>
          <w:tcPr>
            <w:tcW w:w="280" w:type="dxa"/>
            <w:tcBorders>
              <w:top w:val="nil"/>
              <w:left w:val="nil"/>
              <w:bottom w:val="nil"/>
              <w:right w:val="nil"/>
            </w:tcBorders>
            <w:shd w:val="clear" w:color="auto" w:fill="auto"/>
          </w:tcPr>
          <w:p w14:paraId="6EC8F8EE" w14:textId="77777777" w:rsidR="00A23F7A" w:rsidRPr="00AE1447" w:rsidRDefault="00A23F7A" w:rsidP="00B5765E">
            <w:pPr>
              <w:pStyle w:val="Brdtext"/>
              <w:jc w:val="right"/>
              <w:rPr>
                <w:sz w:val="18"/>
                <w:szCs w:val="18"/>
              </w:rPr>
            </w:pPr>
          </w:p>
        </w:tc>
        <w:tc>
          <w:tcPr>
            <w:tcW w:w="680" w:type="dxa"/>
            <w:tcBorders>
              <w:top w:val="nil"/>
              <w:left w:val="nil"/>
              <w:bottom w:val="nil"/>
              <w:right w:val="nil"/>
            </w:tcBorders>
            <w:shd w:val="clear" w:color="auto" w:fill="auto"/>
          </w:tcPr>
          <w:p w14:paraId="2F02C4D6" w14:textId="77777777" w:rsidR="00A23F7A" w:rsidRPr="00B232CC" w:rsidRDefault="00A23F7A" w:rsidP="00B5765E">
            <w:pPr>
              <w:jc w:val="right"/>
            </w:pPr>
            <w:r>
              <w:t>49</w:t>
            </w:r>
          </w:p>
        </w:tc>
      </w:tr>
      <w:tr w:rsidR="00A23F7A" w:rsidRPr="00AE1447" w14:paraId="4FC5525B" w14:textId="77777777" w:rsidTr="00B5765E">
        <w:trPr>
          <w:trHeight w:val="255"/>
        </w:trPr>
        <w:tc>
          <w:tcPr>
            <w:tcW w:w="2380" w:type="dxa"/>
            <w:tcBorders>
              <w:top w:val="nil"/>
              <w:left w:val="nil"/>
              <w:bottom w:val="nil"/>
              <w:right w:val="nil"/>
            </w:tcBorders>
            <w:shd w:val="clear" w:color="auto" w:fill="auto"/>
          </w:tcPr>
          <w:p w14:paraId="5586E52E" w14:textId="77777777" w:rsidR="00A23F7A" w:rsidRPr="00576FB6" w:rsidRDefault="00A23F7A" w:rsidP="00B5765E">
            <w:pPr>
              <w:pStyle w:val="Brdtext"/>
            </w:pPr>
            <w:r w:rsidRPr="00576FB6">
              <w:t>Sekreterare och övriga</w:t>
            </w:r>
          </w:p>
        </w:tc>
        <w:tc>
          <w:tcPr>
            <w:tcW w:w="680" w:type="dxa"/>
            <w:tcBorders>
              <w:top w:val="nil"/>
              <w:left w:val="nil"/>
              <w:bottom w:val="nil"/>
              <w:right w:val="nil"/>
            </w:tcBorders>
            <w:shd w:val="clear" w:color="auto" w:fill="auto"/>
          </w:tcPr>
          <w:p w14:paraId="3312EECD" w14:textId="77777777" w:rsidR="00A23F7A" w:rsidRPr="00621C41" w:rsidRDefault="00A23F7A" w:rsidP="00B5765E">
            <w:pPr>
              <w:jc w:val="right"/>
            </w:pPr>
            <w:r w:rsidRPr="00621C41">
              <w:t>94</w:t>
            </w:r>
          </w:p>
        </w:tc>
        <w:tc>
          <w:tcPr>
            <w:tcW w:w="280" w:type="dxa"/>
            <w:tcBorders>
              <w:top w:val="nil"/>
              <w:left w:val="nil"/>
              <w:bottom w:val="nil"/>
              <w:right w:val="nil"/>
            </w:tcBorders>
            <w:shd w:val="clear" w:color="auto" w:fill="auto"/>
          </w:tcPr>
          <w:p w14:paraId="7860072F" w14:textId="77777777" w:rsidR="00A23F7A" w:rsidRPr="00621C41" w:rsidRDefault="00A23F7A" w:rsidP="00B5765E">
            <w:pPr>
              <w:pStyle w:val="Brdtext"/>
              <w:jc w:val="right"/>
            </w:pPr>
          </w:p>
        </w:tc>
        <w:tc>
          <w:tcPr>
            <w:tcW w:w="680" w:type="dxa"/>
            <w:tcBorders>
              <w:top w:val="nil"/>
              <w:left w:val="nil"/>
              <w:bottom w:val="nil"/>
              <w:right w:val="nil"/>
            </w:tcBorders>
            <w:shd w:val="clear" w:color="auto" w:fill="auto"/>
          </w:tcPr>
          <w:p w14:paraId="170098AD" w14:textId="77777777" w:rsidR="00A23F7A" w:rsidRPr="00621C41" w:rsidRDefault="00A23F7A" w:rsidP="00B5765E">
            <w:pPr>
              <w:jc w:val="right"/>
            </w:pPr>
            <w:r w:rsidRPr="00621C41">
              <w:t>59</w:t>
            </w:r>
          </w:p>
        </w:tc>
        <w:tc>
          <w:tcPr>
            <w:tcW w:w="400" w:type="dxa"/>
            <w:tcBorders>
              <w:top w:val="nil"/>
              <w:left w:val="nil"/>
              <w:bottom w:val="nil"/>
              <w:right w:val="nil"/>
            </w:tcBorders>
            <w:shd w:val="clear" w:color="auto" w:fill="auto"/>
            <w:vAlign w:val="bottom"/>
          </w:tcPr>
          <w:p w14:paraId="0CEDEF68" w14:textId="77777777" w:rsidR="00A23F7A" w:rsidRPr="00D67007" w:rsidRDefault="00A23F7A" w:rsidP="00B5765E">
            <w:pPr>
              <w:pStyle w:val="Brdtext"/>
              <w:jc w:val="right"/>
            </w:pPr>
          </w:p>
        </w:tc>
        <w:tc>
          <w:tcPr>
            <w:tcW w:w="680" w:type="dxa"/>
            <w:tcBorders>
              <w:top w:val="nil"/>
              <w:left w:val="nil"/>
              <w:bottom w:val="nil"/>
              <w:right w:val="nil"/>
            </w:tcBorders>
            <w:shd w:val="clear" w:color="auto" w:fill="auto"/>
          </w:tcPr>
          <w:p w14:paraId="1F0611FF" w14:textId="77777777" w:rsidR="00A23F7A" w:rsidRPr="00047CBD" w:rsidRDefault="00A23F7A" w:rsidP="00B5765E">
            <w:pPr>
              <w:jc w:val="right"/>
            </w:pPr>
            <w:r>
              <w:t>61</w:t>
            </w:r>
          </w:p>
        </w:tc>
        <w:tc>
          <w:tcPr>
            <w:tcW w:w="280" w:type="dxa"/>
            <w:tcBorders>
              <w:top w:val="nil"/>
              <w:left w:val="nil"/>
              <w:bottom w:val="nil"/>
              <w:right w:val="nil"/>
            </w:tcBorders>
            <w:shd w:val="clear" w:color="auto" w:fill="auto"/>
          </w:tcPr>
          <w:p w14:paraId="46ED135E" w14:textId="77777777" w:rsidR="00A23F7A" w:rsidRPr="00576FB6" w:rsidRDefault="00A23F7A" w:rsidP="00B5765E">
            <w:pPr>
              <w:pStyle w:val="Brdtext"/>
              <w:jc w:val="right"/>
            </w:pPr>
          </w:p>
        </w:tc>
        <w:tc>
          <w:tcPr>
            <w:tcW w:w="680" w:type="dxa"/>
            <w:tcBorders>
              <w:top w:val="nil"/>
              <w:left w:val="nil"/>
              <w:bottom w:val="nil"/>
              <w:right w:val="nil"/>
            </w:tcBorders>
            <w:shd w:val="clear" w:color="auto" w:fill="auto"/>
          </w:tcPr>
          <w:p w14:paraId="100CCBAD" w14:textId="77777777" w:rsidR="00A23F7A" w:rsidRPr="00B232CC" w:rsidRDefault="00A23F7A" w:rsidP="00B5765E">
            <w:pPr>
              <w:jc w:val="right"/>
            </w:pPr>
            <w:r>
              <w:t>39</w:t>
            </w:r>
          </w:p>
        </w:tc>
        <w:tc>
          <w:tcPr>
            <w:tcW w:w="400" w:type="dxa"/>
            <w:tcBorders>
              <w:top w:val="nil"/>
              <w:left w:val="nil"/>
              <w:bottom w:val="nil"/>
              <w:right w:val="nil"/>
            </w:tcBorders>
            <w:shd w:val="clear" w:color="auto" w:fill="auto"/>
          </w:tcPr>
          <w:p w14:paraId="55EE6D1C" w14:textId="77777777" w:rsidR="00A23F7A" w:rsidRPr="00576FB6" w:rsidRDefault="00A23F7A" w:rsidP="00B5765E">
            <w:pPr>
              <w:pStyle w:val="Brdtext"/>
              <w:jc w:val="right"/>
            </w:pPr>
          </w:p>
        </w:tc>
        <w:tc>
          <w:tcPr>
            <w:tcW w:w="680" w:type="dxa"/>
            <w:tcBorders>
              <w:top w:val="nil"/>
              <w:left w:val="nil"/>
              <w:bottom w:val="nil"/>
              <w:right w:val="nil"/>
            </w:tcBorders>
            <w:shd w:val="clear" w:color="auto" w:fill="auto"/>
          </w:tcPr>
          <w:p w14:paraId="36DCAD07" w14:textId="77777777" w:rsidR="00A23F7A" w:rsidRPr="00047CBD" w:rsidRDefault="00A23F7A" w:rsidP="00B5765E">
            <w:pPr>
              <w:jc w:val="right"/>
            </w:pPr>
            <w:r>
              <w:t>60</w:t>
            </w:r>
          </w:p>
        </w:tc>
        <w:tc>
          <w:tcPr>
            <w:tcW w:w="280" w:type="dxa"/>
            <w:tcBorders>
              <w:top w:val="nil"/>
              <w:left w:val="nil"/>
              <w:bottom w:val="nil"/>
              <w:right w:val="nil"/>
            </w:tcBorders>
            <w:shd w:val="clear" w:color="auto" w:fill="auto"/>
          </w:tcPr>
          <w:p w14:paraId="4AE6C7EC" w14:textId="77777777" w:rsidR="00A23F7A" w:rsidRPr="00AE1447" w:rsidRDefault="00A23F7A" w:rsidP="00B5765E">
            <w:pPr>
              <w:pStyle w:val="Brdtext"/>
              <w:jc w:val="right"/>
              <w:rPr>
                <w:sz w:val="18"/>
                <w:szCs w:val="18"/>
              </w:rPr>
            </w:pPr>
          </w:p>
        </w:tc>
        <w:tc>
          <w:tcPr>
            <w:tcW w:w="680" w:type="dxa"/>
            <w:tcBorders>
              <w:top w:val="nil"/>
              <w:left w:val="nil"/>
              <w:bottom w:val="nil"/>
              <w:right w:val="nil"/>
            </w:tcBorders>
            <w:shd w:val="clear" w:color="auto" w:fill="auto"/>
          </w:tcPr>
          <w:p w14:paraId="12909589" w14:textId="77777777" w:rsidR="00A23F7A" w:rsidRPr="00B232CC" w:rsidRDefault="00A23F7A" w:rsidP="00B5765E">
            <w:pPr>
              <w:jc w:val="right"/>
            </w:pPr>
            <w:r>
              <w:t>40</w:t>
            </w:r>
          </w:p>
        </w:tc>
      </w:tr>
      <w:tr w:rsidR="00A23F7A" w:rsidRPr="00AE1447" w14:paraId="6CFE1EAB" w14:textId="77777777" w:rsidTr="00B5765E">
        <w:trPr>
          <w:trHeight w:val="255"/>
        </w:trPr>
        <w:tc>
          <w:tcPr>
            <w:tcW w:w="2380" w:type="dxa"/>
            <w:tcBorders>
              <w:top w:val="nil"/>
              <w:left w:val="nil"/>
              <w:bottom w:val="single" w:sz="4" w:space="0" w:color="auto"/>
              <w:right w:val="nil"/>
            </w:tcBorders>
            <w:shd w:val="clear" w:color="auto" w:fill="auto"/>
            <w:vAlign w:val="bottom"/>
          </w:tcPr>
          <w:p w14:paraId="5FF53FA1" w14:textId="77777777" w:rsidR="00A23F7A" w:rsidRPr="00576FB6" w:rsidRDefault="00A23F7A" w:rsidP="00B5765E">
            <w:pPr>
              <w:pStyle w:val="Brdtext"/>
            </w:pPr>
            <w:r w:rsidRPr="00576FB6">
              <w:t>Summa</w:t>
            </w:r>
          </w:p>
        </w:tc>
        <w:tc>
          <w:tcPr>
            <w:tcW w:w="680" w:type="dxa"/>
            <w:tcBorders>
              <w:top w:val="nil"/>
              <w:left w:val="nil"/>
              <w:bottom w:val="single" w:sz="4" w:space="0" w:color="auto"/>
              <w:right w:val="nil"/>
            </w:tcBorders>
            <w:shd w:val="clear" w:color="auto" w:fill="auto"/>
          </w:tcPr>
          <w:p w14:paraId="5E96E3C5" w14:textId="77777777" w:rsidR="00A23F7A" w:rsidRPr="00621C41" w:rsidRDefault="00A23F7A" w:rsidP="00B5765E">
            <w:pPr>
              <w:jc w:val="right"/>
            </w:pPr>
            <w:r w:rsidRPr="00621C41">
              <w:t>317</w:t>
            </w:r>
          </w:p>
        </w:tc>
        <w:tc>
          <w:tcPr>
            <w:tcW w:w="280" w:type="dxa"/>
            <w:tcBorders>
              <w:top w:val="nil"/>
              <w:left w:val="nil"/>
              <w:bottom w:val="single" w:sz="4" w:space="0" w:color="auto"/>
              <w:right w:val="nil"/>
            </w:tcBorders>
            <w:shd w:val="clear" w:color="auto" w:fill="auto"/>
          </w:tcPr>
          <w:p w14:paraId="5DACE610" w14:textId="77777777" w:rsidR="00A23F7A" w:rsidRPr="00621C41" w:rsidRDefault="00A23F7A" w:rsidP="00B5765E">
            <w:pPr>
              <w:pStyle w:val="Brdtext"/>
              <w:jc w:val="right"/>
            </w:pPr>
          </w:p>
        </w:tc>
        <w:tc>
          <w:tcPr>
            <w:tcW w:w="680" w:type="dxa"/>
            <w:tcBorders>
              <w:top w:val="nil"/>
              <w:left w:val="nil"/>
              <w:bottom w:val="single" w:sz="4" w:space="0" w:color="auto"/>
              <w:right w:val="nil"/>
            </w:tcBorders>
            <w:shd w:val="clear" w:color="auto" w:fill="auto"/>
          </w:tcPr>
          <w:p w14:paraId="4D02EA6C" w14:textId="77777777" w:rsidR="00A23F7A" w:rsidRPr="00621C41" w:rsidRDefault="00A23F7A" w:rsidP="00B5765E">
            <w:pPr>
              <w:jc w:val="right"/>
            </w:pPr>
            <w:r w:rsidRPr="00621C41">
              <w:t>273</w:t>
            </w:r>
          </w:p>
        </w:tc>
        <w:tc>
          <w:tcPr>
            <w:tcW w:w="400" w:type="dxa"/>
            <w:tcBorders>
              <w:top w:val="nil"/>
              <w:left w:val="nil"/>
              <w:bottom w:val="single" w:sz="4" w:space="0" w:color="auto"/>
              <w:right w:val="nil"/>
            </w:tcBorders>
            <w:shd w:val="clear" w:color="auto" w:fill="auto"/>
            <w:vAlign w:val="bottom"/>
          </w:tcPr>
          <w:p w14:paraId="03E81FAF" w14:textId="77777777" w:rsidR="00A23F7A" w:rsidRPr="00D67007" w:rsidRDefault="00A23F7A" w:rsidP="00B5765E">
            <w:pPr>
              <w:pStyle w:val="Brdtext"/>
              <w:jc w:val="right"/>
            </w:pPr>
          </w:p>
        </w:tc>
        <w:tc>
          <w:tcPr>
            <w:tcW w:w="680" w:type="dxa"/>
            <w:tcBorders>
              <w:top w:val="nil"/>
              <w:left w:val="nil"/>
              <w:bottom w:val="single" w:sz="4" w:space="0" w:color="auto"/>
              <w:right w:val="nil"/>
            </w:tcBorders>
            <w:shd w:val="clear" w:color="auto" w:fill="auto"/>
          </w:tcPr>
          <w:p w14:paraId="7B142602" w14:textId="77777777" w:rsidR="00A23F7A" w:rsidRDefault="00A23F7A" w:rsidP="00B5765E">
            <w:pPr>
              <w:jc w:val="right"/>
            </w:pPr>
            <w:r>
              <w:t>54</w:t>
            </w:r>
          </w:p>
        </w:tc>
        <w:tc>
          <w:tcPr>
            <w:tcW w:w="280" w:type="dxa"/>
            <w:tcBorders>
              <w:top w:val="nil"/>
              <w:left w:val="nil"/>
              <w:bottom w:val="single" w:sz="4" w:space="0" w:color="auto"/>
              <w:right w:val="nil"/>
            </w:tcBorders>
            <w:shd w:val="clear" w:color="auto" w:fill="auto"/>
          </w:tcPr>
          <w:p w14:paraId="4F0305B9" w14:textId="77777777" w:rsidR="00A23F7A" w:rsidRPr="00576FB6" w:rsidRDefault="00A23F7A" w:rsidP="00B5765E">
            <w:pPr>
              <w:pStyle w:val="Brdtext"/>
              <w:jc w:val="right"/>
            </w:pPr>
          </w:p>
        </w:tc>
        <w:tc>
          <w:tcPr>
            <w:tcW w:w="680" w:type="dxa"/>
            <w:tcBorders>
              <w:top w:val="nil"/>
              <w:left w:val="nil"/>
              <w:bottom w:val="single" w:sz="4" w:space="0" w:color="auto"/>
              <w:right w:val="nil"/>
            </w:tcBorders>
            <w:shd w:val="clear" w:color="auto" w:fill="auto"/>
          </w:tcPr>
          <w:p w14:paraId="41FF72BB" w14:textId="77777777" w:rsidR="00A23F7A" w:rsidRDefault="00A23F7A" w:rsidP="00B5765E">
            <w:pPr>
              <w:jc w:val="right"/>
            </w:pPr>
            <w:r>
              <w:t>46</w:t>
            </w:r>
          </w:p>
        </w:tc>
        <w:tc>
          <w:tcPr>
            <w:tcW w:w="400" w:type="dxa"/>
            <w:tcBorders>
              <w:top w:val="nil"/>
              <w:left w:val="nil"/>
              <w:bottom w:val="single" w:sz="4" w:space="0" w:color="auto"/>
              <w:right w:val="nil"/>
            </w:tcBorders>
            <w:shd w:val="clear" w:color="auto" w:fill="auto"/>
          </w:tcPr>
          <w:p w14:paraId="7FE158AE" w14:textId="77777777" w:rsidR="00A23F7A" w:rsidRPr="00576FB6" w:rsidRDefault="00A23F7A" w:rsidP="00B5765E">
            <w:pPr>
              <w:pStyle w:val="Brdtext"/>
              <w:jc w:val="right"/>
            </w:pPr>
          </w:p>
        </w:tc>
        <w:tc>
          <w:tcPr>
            <w:tcW w:w="680" w:type="dxa"/>
            <w:tcBorders>
              <w:top w:val="nil"/>
              <w:left w:val="nil"/>
              <w:bottom w:val="single" w:sz="4" w:space="0" w:color="auto"/>
              <w:right w:val="nil"/>
            </w:tcBorders>
            <w:shd w:val="clear" w:color="auto" w:fill="auto"/>
          </w:tcPr>
          <w:p w14:paraId="031408DF" w14:textId="77777777" w:rsidR="00A23F7A" w:rsidRDefault="00A23F7A" w:rsidP="00B5765E">
            <w:pPr>
              <w:jc w:val="right"/>
            </w:pPr>
            <w:r>
              <w:t>52</w:t>
            </w:r>
          </w:p>
        </w:tc>
        <w:tc>
          <w:tcPr>
            <w:tcW w:w="280" w:type="dxa"/>
            <w:tcBorders>
              <w:top w:val="nil"/>
              <w:left w:val="nil"/>
              <w:bottom w:val="single" w:sz="4" w:space="0" w:color="auto"/>
              <w:right w:val="nil"/>
            </w:tcBorders>
            <w:shd w:val="clear" w:color="auto" w:fill="auto"/>
          </w:tcPr>
          <w:p w14:paraId="32A4F7A7" w14:textId="77777777" w:rsidR="00A23F7A" w:rsidRPr="00AE1447" w:rsidRDefault="00A23F7A" w:rsidP="00B5765E">
            <w:pPr>
              <w:pStyle w:val="Brdtext"/>
              <w:jc w:val="right"/>
              <w:rPr>
                <w:sz w:val="18"/>
                <w:szCs w:val="18"/>
              </w:rPr>
            </w:pPr>
          </w:p>
        </w:tc>
        <w:tc>
          <w:tcPr>
            <w:tcW w:w="680" w:type="dxa"/>
            <w:tcBorders>
              <w:top w:val="nil"/>
              <w:left w:val="nil"/>
              <w:bottom w:val="single" w:sz="4" w:space="0" w:color="auto"/>
              <w:right w:val="nil"/>
            </w:tcBorders>
            <w:shd w:val="clear" w:color="auto" w:fill="auto"/>
          </w:tcPr>
          <w:p w14:paraId="7DBD94B0" w14:textId="77777777" w:rsidR="00A23F7A" w:rsidRDefault="00A23F7A" w:rsidP="00B5765E">
            <w:pPr>
              <w:jc w:val="right"/>
            </w:pPr>
            <w:r>
              <w:t>48</w:t>
            </w:r>
          </w:p>
        </w:tc>
      </w:tr>
    </w:tbl>
    <w:p w14:paraId="6BEB7457" w14:textId="77777777" w:rsidR="00A23F7A" w:rsidRDefault="00A23F7A">
      <w:r>
        <w:rPr>
          <w:b/>
        </w:rPr>
        <w:br w:type="page"/>
      </w:r>
    </w:p>
    <w:tbl>
      <w:tblPr>
        <w:tblW w:w="8100" w:type="dxa"/>
        <w:tblInd w:w="93" w:type="dxa"/>
        <w:tblLook w:val="0000" w:firstRow="0" w:lastRow="0" w:firstColumn="0" w:lastColumn="0" w:noHBand="0" w:noVBand="0"/>
      </w:tblPr>
      <w:tblGrid>
        <w:gridCol w:w="2380"/>
        <w:gridCol w:w="680"/>
        <w:gridCol w:w="280"/>
        <w:gridCol w:w="680"/>
        <w:gridCol w:w="400"/>
        <w:gridCol w:w="680"/>
        <w:gridCol w:w="280"/>
        <w:gridCol w:w="680"/>
        <w:gridCol w:w="400"/>
        <w:gridCol w:w="680"/>
        <w:gridCol w:w="280"/>
        <w:gridCol w:w="680"/>
      </w:tblGrid>
      <w:tr w:rsidR="00A23F7A" w:rsidRPr="003E6060" w14:paraId="68D8E53A" w14:textId="77777777" w:rsidTr="00B5765E">
        <w:trPr>
          <w:trHeight w:val="270"/>
        </w:trPr>
        <w:tc>
          <w:tcPr>
            <w:tcW w:w="8100" w:type="dxa"/>
            <w:gridSpan w:val="12"/>
            <w:tcBorders>
              <w:top w:val="nil"/>
              <w:left w:val="nil"/>
              <w:bottom w:val="single" w:sz="4" w:space="0" w:color="auto"/>
              <w:right w:val="nil"/>
            </w:tcBorders>
            <w:shd w:val="clear" w:color="auto" w:fill="auto"/>
            <w:noWrap/>
          </w:tcPr>
          <w:p w14:paraId="42DB0EF0" w14:textId="77777777" w:rsidR="00A23F7A" w:rsidRPr="003E6060" w:rsidRDefault="00A23F7A" w:rsidP="00621C41">
            <w:pPr>
              <w:pStyle w:val="Brdtext"/>
              <w:spacing w:before="240"/>
            </w:pPr>
            <w:r w:rsidRPr="00621C41">
              <w:rPr>
                <w:b/>
                <w:bCs/>
                <w:sz w:val="23"/>
                <w:szCs w:val="23"/>
              </w:rPr>
              <w:t>Utbildningsdepartementet</w:t>
            </w:r>
          </w:p>
        </w:tc>
      </w:tr>
      <w:tr w:rsidR="00A23F7A" w:rsidRPr="00F811F4" w14:paraId="7C13D390" w14:textId="77777777" w:rsidTr="00B5765E">
        <w:trPr>
          <w:trHeight w:val="117"/>
        </w:trPr>
        <w:tc>
          <w:tcPr>
            <w:tcW w:w="2380" w:type="dxa"/>
            <w:vMerge w:val="restart"/>
            <w:tcBorders>
              <w:top w:val="nil"/>
              <w:left w:val="nil"/>
              <w:bottom w:val="nil"/>
              <w:right w:val="nil"/>
            </w:tcBorders>
            <w:shd w:val="clear" w:color="auto" w:fill="auto"/>
          </w:tcPr>
          <w:p w14:paraId="63DECC51" w14:textId="77777777" w:rsidR="00A23F7A" w:rsidRPr="00576FB6" w:rsidRDefault="00A23F7A" w:rsidP="00B5765E">
            <w:pPr>
              <w:pStyle w:val="Brdtext"/>
            </w:pPr>
            <w:r>
              <w:t>Funktion</w:t>
            </w:r>
          </w:p>
        </w:tc>
        <w:tc>
          <w:tcPr>
            <w:tcW w:w="1640" w:type="dxa"/>
            <w:gridSpan w:val="3"/>
            <w:vMerge w:val="restart"/>
            <w:tcBorders>
              <w:top w:val="nil"/>
              <w:left w:val="nil"/>
              <w:bottom w:val="single" w:sz="4" w:space="0" w:color="000000"/>
              <w:right w:val="nil"/>
            </w:tcBorders>
            <w:shd w:val="clear" w:color="auto" w:fill="auto"/>
          </w:tcPr>
          <w:p w14:paraId="75512EFE" w14:textId="77777777" w:rsidR="00A23F7A" w:rsidRPr="00AA175E" w:rsidRDefault="00A23F7A" w:rsidP="00B5765E">
            <w:pPr>
              <w:pStyle w:val="Brdtext"/>
              <w:jc w:val="center"/>
              <w:rPr>
                <w:highlight w:val="yellow"/>
              </w:rPr>
            </w:pPr>
            <w:r w:rsidRPr="00653AED">
              <w:t>Antal 201</w:t>
            </w:r>
            <w:r>
              <w:t>9</w:t>
            </w:r>
          </w:p>
        </w:tc>
        <w:tc>
          <w:tcPr>
            <w:tcW w:w="400" w:type="dxa"/>
            <w:tcBorders>
              <w:top w:val="nil"/>
              <w:left w:val="nil"/>
              <w:bottom w:val="nil"/>
              <w:right w:val="nil"/>
            </w:tcBorders>
            <w:shd w:val="clear" w:color="auto" w:fill="auto"/>
          </w:tcPr>
          <w:p w14:paraId="4684B1DF" w14:textId="77777777" w:rsidR="00A23F7A" w:rsidRPr="00AA175E" w:rsidRDefault="00A23F7A" w:rsidP="00B5765E">
            <w:pPr>
              <w:pStyle w:val="Brdtext"/>
              <w:jc w:val="center"/>
              <w:rPr>
                <w:highlight w:val="yellow"/>
              </w:rPr>
            </w:pPr>
          </w:p>
        </w:tc>
        <w:tc>
          <w:tcPr>
            <w:tcW w:w="1640" w:type="dxa"/>
            <w:gridSpan w:val="3"/>
            <w:tcBorders>
              <w:top w:val="nil"/>
              <w:left w:val="nil"/>
              <w:bottom w:val="nil"/>
              <w:right w:val="nil"/>
            </w:tcBorders>
            <w:shd w:val="clear" w:color="auto" w:fill="auto"/>
          </w:tcPr>
          <w:p w14:paraId="6BA88B8E" w14:textId="77777777" w:rsidR="00A23F7A" w:rsidRPr="00AD5329" w:rsidRDefault="00A23F7A" w:rsidP="00B5765E">
            <w:pPr>
              <w:pStyle w:val="Brdtext"/>
              <w:jc w:val="center"/>
            </w:pPr>
            <w:r w:rsidRPr="00AD5329">
              <w:t>Könsfördelning</w:t>
            </w:r>
          </w:p>
        </w:tc>
        <w:tc>
          <w:tcPr>
            <w:tcW w:w="400" w:type="dxa"/>
            <w:vMerge w:val="restart"/>
            <w:tcBorders>
              <w:top w:val="nil"/>
              <w:left w:val="nil"/>
              <w:bottom w:val="nil"/>
              <w:right w:val="nil"/>
            </w:tcBorders>
            <w:shd w:val="clear" w:color="auto" w:fill="auto"/>
          </w:tcPr>
          <w:p w14:paraId="3BFEB4BB" w14:textId="77777777" w:rsidR="00A23F7A" w:rsidRPr="00AA175E" w:rsidRDefault="00A23F7A" w:rsidP="00B5765E">
            <w:pPr>
              <w:pStyle w:val="Brdtext"/>
              <w:jc w:val="center"/>
              <w:rPr>
                <w:highlight w:val="yellow"/>
              </w:rPr>
            </w:pPr>
          </w:p>
        </w:tc>
        <w:tc>
          <w:tcPr>
            <w:tcW w:w="1640" w:type="dxa"/>
            <w:gridSpan w:val="3"/>
            <w:tcBorders>
              <w:top w:val="nil"/>
              <w:left w:val="nil"/>
              <w:bottom w:val="nil"/>
              <w:right w:val="nil"/>
            </w:tcBorders>
            <w:shd w:val="clear" w:color="auto" w:fill="auto"/>
          </w:tcPr>
          <w:p w14:paraId="3568445F" w14:textId="77777777" w:rsidR="00A23F7A" w:rsidRPr="00653AED" w:rsidRDefault="00A23F7A" w:rsidP="00B5765E">
            <w:pPr>
              <w:pStyle w:val="Brdtext"/>
              <w:jc w:val="center"/>
            </w:pPr>
            <w:r w:rsidRPr="00653AED">
              <w:t>Könsfördelning</w:t>
            </w:r>
          </w:p>
        </w:tc>
      </w:tr>
      <w:tr w:rsidR="00A23F7A" w:rsidRPr="00F811F4" w14:paraId="12EFE551" w14:textId="77777777" w:rsidTr="00B5765E">
        <w:trPr>
          <w:trHeight w:val="77"/>
        </w:trPr>
        <w:tc>
          <w:tcPr>
            <w:tcW w:w="2380" w:type="dxa"/>
            <w:vMerge/>
            <w:tcBorders>
              <w:top w:val="nil"/>
              <w:left w:val="nil"/>
              <w:bottom w:val="nil"/>
              <w:right w:val="nil"/>
            </w:tcBorders>
            <w:vAlign w:val="center"/>
          </w:tcPr>
          <w:p w14:paraId="1FA84076" w14:textId="77777777" w:rsidR="00A23F7A" w:rsidRPr="00576FB6" w:rsidRDefault="00A23F7A" w:rsidP="00B5765E">
            <w:pPr>
              <w:pStyle w:val="Brdtext"/>
            </w:pPr>
          </w:p>
        </w:tc>
        <w:tc>
          <w:tcPr>
            <w:tcW w:w="1640" w:type="dxa"/>
            <w:gridSpan w:val="3"/>
            <w:vMerge/>
            <w:tcBorders>
              <w:top w:val="nil"/>
              <w:left w:val="nil"/>
              <w:bottom w:val="single" w:sz="4" w:space="0" w:color="000000"/>
              <w:right w:val="nil"/>
            </w:tcBorders>
            <w:vAlign w:val="center"/>
          </w:tcPr>
          <w:p w14:paraId="14BDC02B" w14:textId="77777777" w:rsidR="00A23F7A" w:rsidRPr="00AA175E" w:rsidRDefault="00A23F7A" w:rsidP="00B5765E">
            <w:pPr>
              <w:pStyle w:val="Brdtext"/>
              <w:jc w:val="center"/>
              <w:rPr>
                <w:highlight w:val="yellow"/>
              </w:rPr>
            </w:pPr>
          </w:p>
        </w:tc>
        <w:tc>
          <w:tcPr>
            <w:tcW w:w="400" w:type="dxa"/>
            <w:tcBorders>
              <w:top w:val="nil"/>
              <w:left w:val="nil"/>
              <w:right w:val="nil"/>
            </w:tcBorders>
            <w:shd w:val="clear" w:color="auto" w:fill="auto"/>
          </w:tcPr>
          <w:p w14:paraId="4E81E82B" w14:textId="77777777" w:rsidR="00A23F7A" w:rsidRPr="00AA175E" w:rsidRDefault="00A23F7A" w:rsidP="00B5765E">
            <w:pPr>
              <w:pStyle w:val="Brdtext"/>
              <w:jc w:val="center"/>
              <w:rPr>
                <w:highlight w:val="yellow"/>
              </w:rPr>
            </w:pPr>
          </w:p>
        </w:tc>
        <w:tc>
          <w:tcPr>
            <w:tcW w:w="1640" w:type="dxa"/>
            <w:gridSpan w:val="3"/>
            <w:tcBorders>
              <w:top w:val="nil"/>
              <w:left w:val="nil"/>
              <w:bottom w:val="single" w:sz="4" w:space="0" w:color="auto"/>
              <w:right w:val="nil"/>
            </w:tcBorders>
            <w:shd w:val="clear" w:color="auto" w:fill="auto"/>
          </w:tcPr>
          <w:p w14:paraId="68B49C73" w14:textId="77777777" w:rsidR="00A23F7A" w:rsidRPr="00AD5329" w:rsidRDefault="00A23F7A" w:rsidP="00B5765E">
            <w:pPr>
              <w:pStyle w:val="Brdtext"/>
              <w:jc w:val="center"/>
            </w:pPr>
            <w:r w:rsidRPr="00AD5329">
              <w:t>(%) 201</w:t>
            </w:r>
            <w:r>
              <w:t>9</w:t>
            </w:r>
          </w:p>
        </w:tc>
        <w:tc>
          <w:tcPr>
            <w:tcW w:w="400" w:type="dxa"/>
            <w:vMerge/>
            <w:tcBorders>
              <w:top w:val="nil"/>
              <w:left w:val="nil"/>
              <w:right w:val="nil"/>
            </w:tcBorders>
            <w:vAlign w:val="center"/>
          </w:tcPr>
          <w:p w14:paraId="73E2D804" w14:textId="77777777" w:rsidR="00A23F7A" w:rsidRPr="00AA175E" w:rsidRDefault="00A23F7A" w:rsidP="00B5765E">
            <w:pPr>
              <w:pStyle w:val="Brdtext"/>
              <w:jc w:val="center"/>
              <w:rPr>
                <w:highlight w:val="yellow"/>
              </w:rPr>
            </w:pPr>
          </w:p>
        </w:tc>
        <w:tc>
          <w:tcPr>
            <w:tcW w:w="1640" w:type="dxa"/>
            <w:gridSpan w:val="3"/>
            <w:tcBorders>
              <w:top w:val="nil"/>
              <w:left w:val="nil"/>
              <w:bottom w:val="single" w:sz="4" w:space="0" w:color="auto"/>
              <w:right w:val="nil"/>
            </w:tcBorders>
            <w:shd w:val="clear" w:color="auto" w:fill="auto"/>
          </w:tcPr>
          <w:p w14:paraId="60861566" w14:textId="77777777" w:rsidR="00A23F7A" w:rsidRPr="00653AED" w:rsidRDefault="00A23F7A" w:rsidP="00B5765E">
            <w:pPr>
              <w:pStyle w:val="Brdtext"/>
              <w:jc w:val="center"/>
            </w:pPr>
            <w:r w:rsidRPr="00653AED">
              <w:t>(%) 201</w:t>
            </w:r>
            <w:r>
              <w:t>8</w:t>
            </w:r>
          </w:p>
        </w:tc>
      </w:tr>
      <w:tr w:rsidR="00A23F7A" w:rsidRPr="00F811F4" w14:paraId="4AC4B23E" w14:textId="77777777" w:rsidTr="00B5765E">
        <w:trPr>
          <w:trHeight w:val="193"/>
        </w:trPr>
        <w:tc>
          <w:tcPr>
            <w:tcW w:w="2380" w:type="dxa"/>
            <w:tcBorders>
              <w:top w:val="nil"/>
              <w:left w:val="nil"/>
              <w:bottom w:val="single" w:sz="4" w:space="0" w:color="auto"/>
              <w:right w:val="nil"/>
            </w:tcBorders>
            <w:shd w:val="clear" w:color="auto" w:fill="auto"/>
          </w:tcPr>
          <w:p w14:paraId="183D0030" w14:textId="77777777" w:rsidR="00A23F7A" w:rsidRPr="00576FB6" w:rsidRDefault="00A23F7A" w:rsidP="00B5765E">
            <w:pPr>
              <w:pStyle w:val="Brdtext"/>
            </w:pPr>
          </w:p>
        </w:tc>
        <w:tc>
          <w:tcPr>
            <w:tcW w:w="680" w:type="dxa"/>
            <w:tcBorders>
              <w:top w:val="nil"/>
              <w:left w:val="nil"/>
              <w:bottom w:val="single" w:sz="4" w:space="0" w:color="auto"/>
              <w:right w:val="nil"/>
            </w:tcBorders>
            <w:shd w:val="clear" w:color="auto" w:fill="auto"/>
          </w:tcPr>
          <w:p w14:paraId="773CE7E8" w14:textId="77777777" w:rsidR="00A23F7A" w:rsidRPr="00576FB6" w:rsidRDefault="00A23F7A" w:rsidP="00B5765E">
            <w:pPr>
              <w:pStyle w:val="Brdtext"/>
              <w:jc w:val="right"/>
            </w:pPr>
            <w:proofErr w:type="spellStart"/>
            <w:r w:rsidRPr="00576FB6">
              <w:t>Kv</w:t>
            </w:r>
            <w:proofErr w:type="spellEnd"/>
          </w:p>
        </w:tc>
        <w:tc>
          <w:tcPr>
            <w:tcW w:w="280" w:type="dxa"/>
            <w:tcBorders>
              <w:top w:val="nil"/>
              <w:left w:val="nil"/>
              <w:bottom w:val="single" w:sz="4" w:space="0" w:color="auto"/>
              <w:right w:val="nil"/>
            </w:tcBorders>
            <w:shd w:val="clear" w:color="auto" w:fill="auto"/>
          </w:tcPr>
          <w:p w14:paraId="7699B181" w14:textId="77777777" w:rsidR="00A23F7A" w:rsidRPr="00576FB6" w:rsidRDefault="00A23F7A" w:rsidP="00B5765E">
            <w:pPr>
              <w:pStyle w:val="Brdtext"/>
              <w:jc w:val="right"/>
            </w:pPr>
            <w:r w:rsidRPr="00576FB6">
              <w:t> </w:t>
            </w:r>
          </w:p>
        </w:tc>
        <w:tc>
          <w:tcPr>
            <w:tcW w:w="680" w:type="dxa"/>
            <w:tcBorders>
              <w:top w:val="nil"/>
              <w:left w:val="nil"/>
              <w:bottom w:val="single" w:sz="4" w:space="0" w:color="auto"/>
              <w:right w:val="nil"/>
            </w:tcBorders>
            <w:shd w:val="clear" w:color="auto" w:fill="auto"/>
          </w:tcPr>
          <w:p w14:paraId="013B9662" w14:textId="77777777" w:rsidR="00A23F7A" w:rsidRPr="00576FB6" w:rsidRDefault="00A23F7A" w:rsidP="00B5765E">
            <w:pPr>
              <w:pStyle w:val="Brdtext"/>
              <w:jc w:val="right"/>
            </w:pPr>
            <w:r w:rsidRPr="00576FB6">
              <w:t>M</w:t>
            </w:r>
          </w:p>
        </w:tc>
        <w:tc>
          <w:tcPr>
            <w:tcW w:w="400" w:type="dxa"/>
            <w:tcBorders>
              <w:top w:val="nil"/>
              <w:left w:val="nil"/>
              <w:bottom w:val="single" w:sz="4" w:space="0" w:color="auto"/>
              <w:right w:val="nil"/>
            </w:tcBorders>
            <w:shd w:val="clear" w:color="auto" w:fill="auto"/>
          </w:tcPr>
          <w:p w14:paraId="6604CC18" w14:textId="77777777" w:rsidR="00A23F7A" w:rsidRPr="00576FB6" w:rsidRDefault="00A23F7A" w:rsidP="00B5765E">
            <w:pPr>
              <w:pStyle w:val="Brdtext"/>
              <w:jc w:val="right"/>
            </w:pPr>
          </w:p>
        </w:tc>
        <w:tc>
          <w:tcPr>
            <w:tcW w:w="680" w:type="dxa"/>
            <w:tcBorders>
              <w:top w:val="nil"/>
              <w:left w:val="nil"/>
              <w:bottom w:val="single" w:sz="4" w:space="0" w:color="auto"/>
              <w:right w:val="nil"/>
            </w:tcBorders>
            <w:shd w:val="clear" w:color="auto" w:fill="auto"/>
          </w:tcPr>
          <w:p w14:paraId="6116B226" w14:textId="77777777" w:rsidR="00A23F7A" w:rsidRPr="00576FB6" w:rsidRDefault="00A23F7A" w:rsidP="00B5765E">
            <w:pPr>
              <w:pStyle w:val="Brdtext"/>
              <w:jc w:val="right"/>
            </w:pPr>
            <w:proofErr w:type="spellStart"/>
            <w:r w:rsidRPr="00576FB6">
              <w:t>Kv</w:t>
            </w:r>
            <w:proofErr w:type="spellEnd"/>
          </w:p>
        </w:tc>
        <w:tc>
          <w:tcPr>
            <w:tcW w:w="280" w:type="dxa"/>
            <w:tcBorders>
              <w:top w:val="nil"/>
              <w:left w:val="nil"/>
              <w:bottom w:val="single" w:sz="4" w:space="0" w:color="auto"/>
              <w:right w:val="nil"/>
            </w:tcBorders>
            <w:shd w:val="clear" w:color="auto" w:fill="auto"/>
          </w:tcPr>
          <w:p w14:paraId="3EBD43A8" w14:textId="77777777" w:rsidR="00A23F7A" w:rsidRPr="00576FB6" w:rsidRDefault="00A23F7A" w:rsidP="00B5765E">
            <w:pPr>
              <w:pStyle w:val="Brdtext"/>
              <w:jc w:val="right"/>
            </w:pPr>
            <w:r w:rsidRPr="00576FB6">
              <w:t> </w:t>
            </w:r>
          </w:p>
        </w:tc>
        <w:tc>
          <w:tcPr>
            <w:tcW w:w="680" w:type="dxa"/>
            <w:tcBorders>
              <w:top w:val="nil"/>
              <w:left w:val="nil"/>
              <w:bottom w:val="single" w:sz="4" w:space="0" w:color="auto"/>
              <w:right w:val="nil"/>
            </w:tcBorders>
            <w:shd w:val="clear" w:color="auto" w:fill="auto"/>
          </w:tcPr>
          <w:p w14:paraId="7DD9546D" w14:textId="77777777" w:rsidR="00A23F7A" w:rsidRPr="00576FB6" w:rsidRDefault="00A23F7A" w:rsidP="00B5765E">
            <w:pPr>
              <w:pStyle w:val="Brdtext"/>
              <w:jc w:val="right"/>
            </w:pPr>
            <w:r w:rsidRPr="00576FB6">
              <w:t>M</w:t>
            </w:r>
          </w:p>
        </w:tc>
        <w:tc>
          <w:tcPr>
            <w:tcW w:w="400" w:type="dxa"/>
            <w:tcBorders>
              <w:top w:val="nil"/>
              <w:left w:val="nil"/>
              <w:bottom w:val="single" w:sz="4" w:space="0" w:color="auto"/>
              <w:right w:val="nil"/>
            </w:tcBorders>
            <w:shd w:val="clear" w:color="auto" w:fill="auto"/>
          </w:tcPr>
          <w:p w14:paraId="1588D5FB" w14:textId="77777777" w:rsidR="00A23F7A" w:rsidRPr="00576FB6" w:rsidRDefault="00A23F7A" w:rsidP="00B5765E">
            <w:pPr>
              <w:pStyle w:val="Brdtext"/>
              <w:jc w:val="right"/>
            </w:pPr>
          </w:p>
        </w:tc>
        <w:tc>
          <w:tcPr>
            <w:tcW w:w="680" w:type="dxa"/>
            <w:tcBorders>
              <w:top w:val="nil"/>
              <w:left w:val="nil"/>
              <w:bottom w:val="single" w:sz="4" w:space="0" w:color="auto"/>
              <w:right w:val="nil"/>
            </w:tcBorders>
            <w:shd w:val="clear" w:color="auto" w:fill="auto"/>
          </w:tcPr>
          <w:p w14:paraId="3D85C5BE" w14:textId="77777777" w:rsidR="00A23F7A" w:rsidRPr="00576FB6" w:rsidRDefault="00A23F7A" w:rsidP="00B5765E">
            <w:pPr>
              <w:pStyle w:val="Brdtext"/>
              <w:jc w:val="right"/>
            </w:pPr>
            <w:proofErr w:type="spellStart"/>
            <w:r>
              <w:t>Kv</w:t>
            </w:r>
            <w:proofErr w:type="spellEnd"/>
          </w:p>
        </w:tc>
        <w:tc>
          <w:tcPr>
            <w:tcW w:w="280" w:type="dxa"/>
            <w:tcBorders>
              <w:top w:val="nil"/>
              <w:left w:val="nil"/>
              <w:bottom w:val="single" w:sz="4" w:space="0" w:color="auto"/>
              <w:right w:val="nil"/>
            </w:tcBorders>
            <w:shd w:val="clear" w:color="auto" w:fill="auto"/>
          </w:tcPr>
          <w:p w14:paraId="4FFFCF68" w14:textId="77777777" w:rsidR="00A23F7A" w:rsidRPr="00576FB6" w:rsidRDefault="00A23F7A" w:rsidP="00B5765E">
            <w:pPr>
              <w:pStyle w:val="Brdtext"/>
              <w:jc w:val="right"/>
            </w:pPr>
          </w:p>
        </w:tc>
        <w:tc>
          <w:tcPr>
            <w:tcW w:w="680" w:type="dxa"/>
            <w:tcBorders>
              <w:top w:val="nil"/>
              <w:left w:val="nil"/>
              <w:bottom w:val="single" w:sz="4" w:space="0" w:color="auto"/>
              <w:right w:val="nil"/>
            </w:tcBorders>
            <w:shd w:val="clear" w:color="auto" w:fill="auto"/>
          </w:tcPr>
          <w:p w14:paraId="23C4AA44" w14:textId="77777777" w:rsidR="00A23F7A" w:rsidRPr="00576FB6" w:rsidRDefault="00A23F7A" w:rsidP="00B5765E">
            <w:pPr>
              <w:pStyle w:val="Brdtext"/>
              <w:jc w:val="right"/>
            </w:pPr>
            <w:r>
              <w:t>M</w:t>
            </w:r>
          </w:p>
        </w:tc>
      </w:tr>
      <w:tr w:rsidR="00A23F7A" w:rsidRPr="00F811F4" w14:paraId="222CF2AB" w14:textId="77777777" w:rsidTr="00B5765E">
        <w:trPr>
          <w:trHeight w:val="255"/>
        </w:trPr>
        <w:tc>
          <w:tcPr>
            <w:tcW w:w="2380" w:type="dxa"/>
            <w:tcBorders>
              <w:top w:val="nil"/>
              <w:left w:val="nil"/>
              <w:bottom w:val="nil"/>
              <w:right w:val="nil"/>
            </w:tcBorders>
            <w:shd w:val="clear" w:color="auto" w:fill="auto"/>
          </w:tcPr>
          <w:p w14:paraId="76F6CF8F" w14:textId="77777777" w:rsidR="00A23F7A" w:rsidRPr="00576FB6" w:rsidRDefault="00A23F7A" w:rsidP="00B5765E">
            <w:pPr>
              <w:pStyle w:val="Brdtext"/>
            </w:pPr>
            <w:r>
              <w:t>Ordförande</w:t>
            </w:r>
            <w:r w:rsidRPr="00576FB6">
              <w:t xml:space="preserve"> m.m.</w:t>
            </w:r>
          </w:p>
        </w:tc>
        <w:tc>
          <w:tcPr>
            <w:tcW w:w="680" w:type="dxa"/>
            <w:tcBorders>
              <w:top w:val="nil"/>
              <w:left w:val="nil"/>
              <w:bottom w:val="nil"/>
              <w:right w:val="nil"/>
            </w:tcBorders>
            <w:shd w:val="clear" w:color="auto" w:fill="auto"/>
          </w:tcPr>
          <w:p w14:paraId="75859563" w14:textId="77777777" w:rsidR="00A23F7A" w:rsidRPr="008C1245" w:rsidRDefault="00A23F7A" w:rsidP="00B5765E">
            <w:pPr>
              <w:jc w:val="right"/>
            </w:pPr>
            <w:r>
              <w:t>11</w:t>
            </w:r>
          </w:p>
        </w:tc>
        <w:tc>
          <w:tcPr>
            <w:tcW w:w="280" w:type="dxa"/>
            <w:tcBorders>
              <w:top w:val="single" w:sz="4" w:space="0" w:color="auto"/>
              <w:left w:val="nil"/>
              <w:bottom w:val="nil"/>
              <w:right w:val="nil"/>
            </w:tcBorders>
            <w:shd w:val="clear" w:color="auto" w:fill="auto"/>
          </w:tcPr>
          <w:p w14:paraId="20C0DB4C" w14:textId="77777777" w:rsidR="00A23F7A" w:rsidRPr="00576FB6" w:rsidRDefault="00A23F7A" w:rsidP="00B5765E">
            <w:pPr>
              <w:pStyle w:val="Brdtext"/>
              <w:jc w:val="right"/>
            </w:pPr>
          </w:p>
        </w:tc>
        <w:tc>
          <w:tcPr>
            <w:tcW w:w="680" w:type="dxa"/>
            <w:tcBorders>
              <w:top w:val="single" w:sz="4" w:space="0" w:color="auto"/>
              <w:left w:val="nil"/>
              <w:bottom w:val="nil"/>
              <w:right w:val="nil"/>
            </w:tcBorders>
            <w:shd w:val="clear" w:color="auto" w:fill="auto"/>
          </w:tcPr>
          <w:p w14:paraId="21A9AE7B" w14:textId="77777777" w:rsidR="00A23F7A" w:rsidRPr="00E00884" w:rsidRDefault="00A23F7A" w:rsidP="00B5765E">
            <w:pPr>
              <w:jc w:val="right"/>
            </w:pPr>
            <w:r>
              <w:t>11</w:t>
            </w:r>
          </w:p>
        </w:tc>
        <w:tc>
          <w:tcPr>
            <w:tcW w:w="400" w:type="dxa"/>
            <w:tcBorders>
              <w:top w:val="single" w:sz="4" w:space="0" w:color="auto"/>
              <w:left w:val="nil"/>
              <w:bottom w:val="nil"/>
              <w:right w:val="nil"/>
            </w:tcBorders>
            <w:shd w:val="clear" w:color="auto" w:fill="auto"/>
            <w:vAlign w:val="bottom"/>
          </w:tcPr>
          <w:p w14:paraId="05975D2F" w14:textId="77777777" w:rsidR="00A23F7A" w:rsidRPr="00576FB6" w:rsidRDefault="00A23F7A" w:rsidP="00B5765E">
            <w:pPr>
              <w:pStyle w:val="Brdtext"/>
              <w:jc w:val="right"/>
            </w:pPr>
          </w:p>
        </w:tc>
        <w:tc>
          <w:tcPr>
            <w:tcW w:w="680" w:type="dxa"/>
            <w:tcBorders>
              <w:top w:val="single" w:sz="4" w:space="0" w:color="auto"/>
              <w:left w:val="nil"/>
              <w:bottom w:val="nil"/>
              <w:right w:val="nil"/>
            </w:tcBorders>
            <w:shd w:val="clear" w:color="auto" w:fill="auto"/>
          </w:tcPr>
          <w:p w14:paraId="1ADE85E7" w14:textId="77777777" w:rsidR="00A23F7A" w:rsidRPr="00530A84" w:rsidRDefault="00A23F7A" w:rsidP="00B5765E">
            <w:pPr>
              <w:jc w:val="right"/>
            </w:pPr>
            <w:r>
              <w:t>50</w:t>
            </w:r>
          </w:p>
        </w:tc>
        <w:tc>
          <w:tcPr>
            <w:tcW w:w="280" w:type="dxa"/>
            <w:tcBorders>
              <w:top w:val="single" w:sz="4" w:space="0" w:color="auto"/>
              <w:left w:val="nil"/>
              <w:bottom w:val="nil"/>
              <w:right w:val="nil"/>
            </w:tcBorders>
            <w:shd w:val="clear" w:color="auto" w:fill="auto"/>
          </w:tcPr>
          <w:p w14:paraId="65C3C0BD" w14:textId="77777777" w:rsidR="00A23F7A" w:rsidRPr="00576FB6" w:rsidRDefault="00A23F7A" w:rsidP="00B5765E">
            <w:pPr>
              <w:pStyle w:val="Brdtext"/>
              <w:jc w:val="right"/>
            </w:pPr>
          </w:p>
        </w:tc>
        <w:tc>
          <w:tcPr>
            <w:tcW w:w="680" w:type="dxa"/>
            <w:tcBorders>
              <w:top w:val="single" w:sz="4" w:space="0" w:color="auto"/>
              <w:left w:val="nil"/>
              <w:bottom w:val="nil"/>
              <w:right w:val="nil"/>
            </w:tcBorders>
            <w:shd w:val="clear" w:color="auto" w:fill="auto"/>
          </w:tcPr>
          <w:p w14:paraId="21C5F9FD" w14:textId="77777777" w:rsidR="00A23F7A" w:rsidRPr="0030787E" w:rsidRDefault="00A23F7A" w:rsidP="00B5765E">
            <w:pPr>
              <w:jc w:val="right"/>
            </w:pPr>
            <w:r>
              <w:t>50</w:t>
            </w:r>
          </w:p>
        </w:tc>
        <w:tc>
          <w:tcPr>
            <w:tcW w:w="400" w:type="dxa"/>
            <w:tcBorders>
              <w:top w:val="single" w:sz="4" w:space="0" w:color="auto"/>
              <w:left w:val="nil"/>
              <w:bottom w:val="nil"/>
              <w:right w:val="nil"/>
            </w:tcBorders>
            <w:shd w:val="clear" w:color="auto" w:fill="auto"/>
          </w:tcPr>
          <w:p w14:paraId="431424E5" w14:textId="77777777" w:rsidR="00A23F7A" w:rsidRPr="00576FB6" w:rsidRDefault="00A23F7A" w:rsidP="00B5765E">
            <w:pPr>
              <w:pStyle w:val="Brdtext"/>
              <w:jc w:val="right"/>
            </w:pPr>
          </w:p>
        </w:tc>
        <w:tc>
          <w:tcPr>
            <w:tcW w:w="680" w:type="dxa"/>
            <w:tcBorders>
              <w:top w:val="nil"/>
              <w:left w:val="nil"/>
              <w:bottom w:val="nil"/>
              <w:right w:val="nil"/>
            </w:tcBorders>
            <w:shd w:val="clear" w:color="auto" w:fill="auto"/>
          </w:tcPr>
          <w:p w14:paraId="76D831B1" w14:textId="77777777" w:rsidR="00A23F7A" w:rsidRPr="00530A84" w:rsidRDefault="00A23F7A" w:rsidP="00B5765E">
            <w:pPr>
              <w:jc w:val="right"/>
            </w:pPr>
            <w:r>
              <w:t>46</w:t>
            </w:r>
          </w:p>
        </w:tc>
        <w:tc>
          <w:tcPr>
            <w:tcW w:w="280" w:type="dxa"/>
            <w:tcBorders>
              <w:top w:val="nil"/>
              <w:left w:val="nil"/>
              <w:bottom w:val="nil"/>
              <w:right w:val="nil"/>
            </w:tcBorders>
            <w:shd w:val="clear" w:color="auto" w:fill="auto"/>
          </w:tcPr>
          <w:p w14:paraId="5EF73E99" w14:textId="77777777" w:rsidR="00A23F7A" w:rsidRPr="00DB3210" w:rsidRDefault="00A23F7A" w:rsidP="00B5765E">
            <w:pPr>
              <w:pStyle w:val="Brdtext"/>
              <w:jc w:val="right"/>
              <w:rPr>
                <w:sz w:val="18"/>
                <w:szCs w:val="18"/>
              </w:rPr>
            </w:pPr>
          </w:p>
        </w:tc>
        <w:tc>
          <w:tcPr>
            <w:tcW w:w="680" w:type="dxa"/>
            <w:tcBorders>
              <w:top w:val="nil"/>
              <w:left w:val="nil"/>
              <w:bottom w:val="nil"/>
              <w:right w:val="nil"/>
            </w:tcBorders>
            <w:shd w:val="clear" w:color="auto" w:fill="auto"/>
          </w:tcPr>
          <w:p w14:paraId="4E29519E" w14:textId="77777777" w:rsidR="00A23F7A" w:rsidRPr="0030787E" w:rsidRDefault="00A23F7A" w:rsidP="00B5765E">
            <w:pPr>
              <w:jc w:val="right"/>
            </w:pPr>
            <w:r>
              <w:t>54</w:t>
            </w:r>
          </w:p>
        </w:tc>
      </w:tr>
      <w:tr w:rsidR="00A23F7A" w:rsidRPr="00F811F4" w14:paraId="22AAC7CE" w14:textId="77777777" w:rsidTr="00B5765E">
        <w:trPr>
          <w:trHeight w:val="255"/>
        </w:trPr>
        <w:tc>
          <w:tcPr>
            <w:tcW w:w="2380" w:type="dxa"/>
            <w:tcBorders>
              <w:top w:val="nil"/>
              <w:left w:val="nil"/>
              <w:bottom w:val="nil"/>
              <w:right w:val="nil"/>
            </w:tcBorders>
            <w:shd w:val="clear" w:color="auto" w:fill="auto"/>
          </w:tcPr>
          <w:p w14:paraId="31663C8D" w14:textId="77777777" w:rsidR="00A23F7A" w:rsidRPr="00576FB6" w:rsidRDefault="00A23F7A" w:rsidP="00B5765E">
            <w:pPr>
              <w:pStyle w:val="Brdtext"/>
            </w:pPr>
            <w:r w:rsidRPr="00576FB6">
              <w:t>Ledamöter</w:t>
            </w:r>
          </w:p>
        </w:tc>
        <w:tc>
          <w:tcPr>
            <w:tcW w:w="680" w:type="dxa"/>
            <w:tcBorders>
              <w:top w:val="nil"/>
              <w:left w:val="nil"/>
              <w:bottom w:val="nil"/>
              <w:right w:val="nil"/>
            </w:tcBorders>
            <w:shd w:val="clear" w:color="auto" w:fill="auto"/>
          </w:tcPr>
          <w:p w14:paraId="3A2DAA11" w14:textId="77777777" w:rsidR="00A23F7A" w:rsidRPr="008C1245" w:rsidRDefault="00A23F7A" w:rsidP="00B5765E">
            <w:pPr>
              <w:jc w:val="right"/>
            </w:pPr>
            <w:r>
              <w:t>25</w:t>
            </w:r>
          </w:p>
        </w:tc>
        <w:tc>
          <w:tcPr>
            <w:tcW w:w="280" w:type="dxa"/>
            <w:tcBorders>
              <w:top w:val="nil"/>
              <w:left w:val="nil"/>
              <w:bottom w:val="nil"/>
              <w:right w:val="nil"/>
            </w:tcBorders>
            <w:shd w:val="clear" w:color="auto" w:fill="auto"/>
          </w:tcPr>
          <w:p w14:paraId="04E2148A" w14:textId="77777777" w:rsidR="00A23F7A" w:rsidRPr="00576FB6" w:rsidRDefault="00A23F7A" w:rsidP="00B5765E">
            <w:pPr>
              <w:pStyle w:val="Brdtext"/>
              <w:jc w:val="right"/>
            </w:pPr>
          </w:p>
        </w:tc>
        <w:tc>
          <w:tcPr>
            <w:tcW w:w="680" w:type="dxa"/>
            <w:tcBorders>
              <w:top w:val="nil"/>
              <w:left w:val="nil"/>
              <w:bottom w:val="nil"/>
              <w:right w:val="nil"/>
            </w:tcBorders>
            <w:shd w:val="clear" w:color="auto" w:fill="auto"/>
          </w:tcPr>
          <w:p w14:paraId="703A94BF" w14:textId="77777777" w:rsidR="00A23F7A" w:rsidRPr="00E00884" w:rsidRDefault="00A23F7A" w:rsidP="00B5765E">
            <w:pPr>
              <w:jc w:val="right"/>
            </w:pPr>
            <w:r>
              <w:t>25</w:t>
            </w:r>
          </w:p>
        </w:tc>
        <w:tc>
          <w:tcPr>
            <w:tcW w:w="400" w:type="dxa"/>
            <w:tcBorders>
              <w:top w:val="nil"/>
              <w:left w:val="nil"/>
              <w:bottom w:val="nil"/>
              <w:right w:val="nil"/>
            </w:tcBorders>
            <w:shd w:val="clear" w:color="auto" w:fill="auto"/>
            <w:vAlign w:val="bottom"/>
          </w:tcPr>
          <w:p w14:paraId="12696072" w14:textId="77777777" w:rsidR="00A23F7A" w:rsidRPr="00576FB6" w:rsidRDefault="00A23F7A" w:rsidP="00B5765E">
            <w:pPr>
              <w:pStyle w:val="Brdtext"/>
              <w:jc w:val="right"/>
            </w:pPr>
          </w:p>
        </w:tc>
        <w:tc>
          <w:tcPr>
            <w:tcW w:w="680" w:type="dxa"/>
            <w:tcBorders>
              <w:top w:val="nil"/>
              <w:left w:val="nil"/>
              <w:bottom w:val="nil"/>
              <w:right w:val="nil"/>
            </w:tcBorders>
            <w:shd w:val="clear" w:color="auto" w:fill="auto"/>
          </w:tcPr>
          <w:p w14:paraId="6FA5AF08" w14:textId="77777777" w:rsidR="00A23F7A" w:rsidRPr="00530A84" w:rsidRDefault="00A23F7A" w:rsidP="00B5765E">
            <w:pPr>
              <w:jc w:val="right"/>
            </w:pPr>
            <w:r>
              <w:t>50</w:t>
            </w:r>
          </w:p>
        </w:tc>
        <w:tc>
          <w:tcPr>
            <w:tcW w:w="280" w:type="dxa"/>
            <w:tcBorders>
              <w:top w:val="nil"/>
              <w:left w:val="nil"/>
              <w:bottom w:val="nil"/>
              <w:right w:val="nil"/>
            </w:tcBorders>
            <w:shd w:val="clear" w:color="auto" w:fill="auto"/>
          </w:tcPr>
          <w:p w14:paraId="4238B9E5" w14:textId="77777777" w:rsidR="00A23F7A" w:rsidRPr="00576FB6" w:rsidRDefault="00A23F7A" w:rsidP="00B5765E">
            <w:pPr>
              <w:pStyle w:val="Brdtext"/>
              <w:jc w:val="right"/>
            </w:pPr>
          </w:p>
        </w:tc>
        <w:tc>
          <w:tcPr>
            <w:tcW w:w="680" w:type="dxa"/>
            <w:tcBorders>
              <w:top w:val="nil"/>
              <w:left w:val="nil"/>
              <w:bottom w:val="nil"/>
              <w:right w:val="nil"/>
            </w:tcBorders>
            <w:shd w:val="clear" w:color="auto" w:fill="auto"/>
          </w:tcPr>
          <w:p w14:paraId="154066ED" w14:textId="77777777" w:rsidR="00A23F7A" w:rsidRPr="0030787E" w:rsidRDefault="00A23F7A" w:rsidP="00B5765E">
            <w:pPr>
              <w:jc w:val="right"/>
            </w:pPr>
            <w:r>
              <w:t>50</w:t>
            </w:r>
          </w:p>
        </w:tc>
        <w:tc>
          <w:tcPr>
            <w:tcW w:w="400" w:type="dxa"/>
            <w:tcBorders>
              <w:top w:val="nil"/>
              <w:left w:val="nil"/>
              <w:bottom w:val="nil"/>
              <w:right w:val="nil"/>
            </w:tcBorders>
            <w:shd w:val="clear" w:color="auto" w:fill="auto"/>
          </w:tcPr>
          <w:p w14:paraId="62B958AE" w14:textId="77777777" w:rsidR="00A23F7A" w:rsidRPr="00576FB6" w:rsidRDefault="00A23F7A" w:rsidP="00B5765E">
            <w:pPr>
              <w:pStyle w:val="Brdtext"/>
              <w:jc w:val="right"/>
            </w:pPr>
          </w:p>
        </w:tc>
        <w:tc>
          <w:tcPr>
            <w:tcW w:w="680" w:type="dxa"/>
            <w:tcBorders>
              <w:top w:val="nil"/>
              <w:left w:val="nil"/>
              <w:bottom w:val="nil"/>
              <w:right w:val="nil"/>
            </w:tcBorders>
            <w:shd w:val="clear" w:color="auto" w:fill="auto"/>
          </w:tcPr>
          <w:p w14:paraId="7B8BE918" w14:textId="77777777" w:rsidR="00A23F7A" w:rsidRPr="00530A84" w:rsidRDefault="00A23F7A" w:rsidP="00B5765E">
            <w:pPr>
              <w:jc w:val="right"/>
            </w:pPr>
            <w:r>
              <w:t>45</w:t>
            </w:r>
          </w:p>
        </w:tc>
        <w:tc>
          <w:tcPr>
            <w:tcW w:w="280" w:type="dxa"/>
            <w:tcBorders>
              <w:top w:val="nil"/>
              <w:left w:val="nil"/>
              <w:bottom w:val="nil"/>
              <w:right w:val="nil"/>
            </w:tcBorders>
            <w:shd w:val="clear" w:color="auto" w:fill="auto"/>
          </w:tcPr>
          <w:p w14:paraId="417A2E69" w14:textId="77777777" w:rsidR="00A23F7A" w:rsidRPr="00DB3210" w:rsidRDefault="00A23F7A" w:rsidP="00B5765E">
            <w:pPr>
              <w:pStyle w:val="Brdtext"/>
              <w:jc w:val="right"/>
              <w:rPr>
                <w:sz w:val="18"/>
                <w:szCs w:val="18"/>
              </w:rPr>
            </w:pPr>
          </w:p>
        </w:tc>
        <w:tc>
          <w:tcPr>
            <w:tcW w:w="680" w:type="dxa"/>
            <w:tcBorders>
              <w:top w:val="nil"/>
              <w:left w:val="nil"/>
              <w:bottom w:val="nil"/>
              <w:right w:val="nil"/>
            </w:tcBorders>
            <w:shd w:val="clear" w:color="auto" w:fill="auto"/>
          </w:tcPr>
          <w:p w14:paraId="0753532E" w14:textId="77777777" w:rsidR="00A23F7A" w:rsidRPr="0030787E" w:rsidRDefault="00A23F7A" w:rsidP="00B5765E">
            <w:pPr>
              <w:jc w:val="right"/>
            </w:pPr>
            <w:r>
              <w:t>55</w:t>
            </w:r>
          </w:p>
        </w:tc>
      </w:tr>
      <w:tr w:rsidR="00A23F7A" w:rsidRPr="00F811F4" w14:paraId="2D75A64D" w14:textId="77777777" w:rsidTr="00B5765E">
        <w:trPr>
          <w:trHeight w:val="255"/>
        </w:trPr>
        <w:tc>
          <w:tcPr>
            <w:tcW w:w="2380" w:type="dxa"/>
            <w:tcBorders>
              <w:top w:val="nil"/>
              <w:left w:val="nil"/>
              <w:bottom w:val="nil"/>
              <w:right w:val="nil"/>
            </w:tcBorders>
            <w:shd w:val="clear" w:color="auto" w:fill="auto"/>
          </w:tcPr>
          <w:p w14:paraId="0CBFF73E" w14:textId="77777777" w:rsidR="00A23F7A" w:rsidRPr="00576FB6" w:rsidRDefault="00A23F7A" w:rsidP="00B5765E">
            <w:pPr>
              <w:pStyle w:val="Brdtext"/>
            </w:pPr>
            <w:r w:rsidRPr="00576FB6">
              <w:t>Sakkunniga m.m.</w:t>
            </w:r>
          </w:p>
        </w:tc>
        <w:tc>
          <w:tcPr>
            <w:tcW w:w="680" w:type="dxa"/>
            <w:tcBorders>
              <w:top w:val="nil"/>
              <w:left w:val="nil"/>
              <w:bottom w:val="nil"/>
              <w:right w:val="nil"/>
            </w:tcBorders>
            <w:shd w:val="clear" w:color="auto" w:fill="auto"/>
          </w:tcPr>
          <w:p w14:paraId="3B7CAAFD" w14:textId="77777777" w:rsidR="00A23F7A" w:rsidRPr="008C1245" w:rsidRDefault="00A23F7A" w:rsidP="00B5765E">
            <w:pPr>
              <w:jc w:val="right"/>
            </w:pPr>
            <w:r>
              <w:t>112</w:t>
            </w:r>
          </w:p>
        </w:tc>
        <w:tc>
          <w:tcPr>
            <w:tcW w:w="280" w:type="dxa"/>
            <w:tcBorders>
              <w:top w:val="nil"/>
              <w:left w:val="nil"/>
              <w:bottom w:val="nil"/>
              <w:right w:val="nil"/>
            </w:tcBorders>
            <w:shd w:val="clear" w:color="auto" w:fill="auto"/>
          </w:tcPr>
          <w:p w14:paraId="38B87EDB" w14:textId="77777777" w:rsidR="00A23F7A" w:rsidRPr="00576FB6" w:rsidRDefault="00A23F7A" w:rsidP="00B5765E">
            <w:pPr>
              <w:pStyle w:val="Brdtext"/>
              <w:jc w:val="right"/>
            </w:pPr>
          </w:p>
        </w:tc>
        <w:tc>
          <w:tcPr>
            <w:tcW w:w="680" w:type="dxa"/>
            <w:tcBorders>
              <w:top w:val="nil"/>
              <w:left w:val="nil"/>
              <w:bottom w:val="nil"/>
              <w:right w:val="nil"/>
            </w:tcBorders>
            <w:shd w:val="clear" w:color="auto" w:fill="auto"/>
          </w:tcPr>
          <w:p w14:paraId="18E77453" w14:textId="77777777" w:rsidR="00A23F7A" w:rsidRPr="00E00884" w:rsidRDefault="00A23F7A" w:rsidP="00B5765E">
            <w:pPr>
              <w:jc w:val="right"/>
            </w:pPr>
            <w:r>
              <w:t>86</w:t>
            </w:r>
          </w:p>
        </w:tc>
        <w:tc>
          <w:tcPr>
            <w:tcW w:w="400" w:type="dxa"/>
            <w:tcBorders>
              <w:top w:val="nil"/>
              <w:left w:val="nil"/>
              <w:bottom w:val="nil"/>
              <w:right w:val="nil"/>
            </w:tcBorders>
            <w:shd w:val="clear" w:color="auto" w:fill="auto"/>
            <w:vAlign w:val="bottom"/>
          </w:tcPr>
          <w:p w14:paraId="026642B0" w14:textId="77777777" w:rsidR="00A23F7A" w:rsidRPr="00576FB6" w:rsidRDefault="00A23F7A" w:rsidP="00B5765E">
            <w:pPr>
              <w:pStyle w:val="Brdtext"/>
              <w:jc w:val="right"/>
            </w:pPr>
          </w:p>
        </w:tc>
        <w:tc>
          <w:tcPr>
            <w:tcW w:w="680" w:type="dxa"/>
            <w:tcBorders>
              <w:top w:val="nil"/>
              <w:left w:val="nil"/>
              <w:bottom w:val="nil"/>
              <w:right w:val="nil"/>
            </w:tcBorders>
            <w:shd w:val="clear" w:color="auto" w:fill="auto"/>
          </w:tcPr>
          <w:p w14:paraId="281905B3" w14:textId="77777777" w:rsidR="00A23F7A" w:rsidRPr="00530A84" w:rsidRDefault="00A23F7A" w:rsidP="00B5765E">
            <w:pPr>
              <w:jc w:val="right"/>
            </w:pPr>
            <w:r>
              <w:t>57</w:t>
            </w:r>
          </w:p>
        </w:tc>
        <w:tc>
          <w:tcPr>
            <w:tcW w:w="280" w:type="dxa"/>
            <w:tcBorders>
              <w:top w:val="nil"/>
              <w:left w:val="nil"/>
              <w:bottom w:val="nil"/>
              <w:right w:val="nil"/>
            </w:tcBorders>
            <w:shd w:val="clear" w:color="auto" w:fill="auto"/>
          </w:tcPr>
          <w:p w14:paraId="62FC5A80" w14:textId="77777777" w:rsidR="00A23F7A" w:rsidRPr="00576FB6" w:rsidRDefault="00A23F7A" w:rsidP="00B5765E">
            <w:pPr>
              <w:pStyle w:val="Brdtext"/>
              <w:jc w:val="right"/>
            </w:pPr>
          </w:p>
        </w:tc>
        <w:tc>
          <w:tcPr>
            <w:tcW w:w="680" w:type="dxa"/>
            <w:tcBorders>
              <w:top w:val="nil"/>
              <w:left w:val="nil"/>
              <w:bottom w:val="nil"/>
              <w:right w:val="nil"/>
            </w:tcBorders>
            <w:shd w:val="clear" w:color="auto" w:fill="auto"/>
          </w:tcPr>
          <w:p w14:paraId="0628D35E" w14:textId="77777777" w:rsidR="00A23F7A" w:rsidRPr="0030787E" w:rsidRDefault="00A23F7A" w:rsidP="00B5765E">
            <w:pPr>
              <w:jc w:val="right"/>
            </w:pPr>
            <w:r>
              <w:t>43</w:t>
            </w:r>
          </w:p>
        </w:tc>
        <w:tc>
          <w:tcPr>
            <w:tcW w:w="400" w:type="dxa"/>
            <w:tcBorders>
              <w:top w:val="nil"/>
              <w:left w:val="nil"/>
              <w:bottom w:val="nil"/>
              <w:right w:val="nil"/>
            </w:tcBorders>
            <w:shd w:val="clear" w:color="auto" w:fill="auto"/>
          </w:tcPr>
          <w:p w14:paraId="67418215" w14:textId="77777777" w:rsidR="00A23F7A" w:rsidRPr="00576FB6" w:rsidRDefault="00A23F7A" w:rsidP="00B5765E">
            <w:pPr>
              <w:pStyle w:val="Brdtext"/>
              <w:jc w:val="right"/>
            </w:pPr>
          </w:p>
        </w:tc>
        <w:tc>
          <w:tcPr>
            <w:tcW w:w="680" w:type="dxa"/>
            <w:tcBorders>
              <w:top w:val="nil"/>
              <w:left w:val="nil"/>
              <w:bottom w:val="nil"/>
              <w:right w:val="nil"/>
            </w:tcBorders>
            <w:shd w:val="clear" w:color="auto" w:fill="auto"/>
          </w:tcPr>
          <w:p w14:paraId="57283DAA" w14:textId="77777777" w:rsidR="00A23F7A" w:rsidRPr="00530A84" w:rsidRDefault="00A23F7A" w:rsidP="00B5765E">
            <w:pPr>
              <w:jc w:val="right"/>
            </w:pPr>
            <w:r>
              <w:t>62</w:t>
            </w:r>
          </w:p>
        </w:tc>
        <w:tc>
          <w:tcPr>
            <w:tcW w:w="280" w:type="dxa"/>
            <w:tcBorders>
              <w:top w:val="nil"/>
              <w:left w:val="nil"/>
              <w:bottom w:val="nil"/>
              <w:right w:val="nil"/>
            </w:tcBorders>
            <w:shd w:val="clear" w:color="auto" w:fill="auto"/>
          </w:tcPr>
          <w:p w14:paraId="3DD27B06" w14:textId="77777777" w:rsidR="00A23F7A" w:rsidRPr="00DB3210" w:rsidRDefault="00A23F7A" w:rsidP="00B5765E">
            <w:pPr>
              <w:pStyle w:val="Brdtext"/>
              <w:jc w:val="right"/>
              <w:rPr>
                <w:sz w:val="18"/>
                <w:szCs w:val="18"/>
              </w:rPr>
            </w:pPr>
          </w:p>
        </w:tc>
        <w:tc>
          <w:tcPr>
            <w:tcW w:w="680" w:type="dxa"/>
            <w:tcBorders>
              <w:top w:val="nil"/>
              <w:left w:val="nil"/>
              <w:bottom w:val="nil"/>
              <w:right w:val="nil"/>
            </w:tcBorders>
            <w:shd w:val="clear" w:color="auto" w:fill="auto"/>
          </w:tcPr>
          <w:p w14:paraId="4EC66DF8" w14:textId="77777777" w:rsidR="00A23F7A" w:rsidRPr="0030787E" w:rsidRDefault="00A23F7A" w:rsidP="00B5765E">
            <w:pPr>
              <w:jc w:val="right"/>
            </w:pPr>
            <w:r>
              <w:t>38</w:t>
            </w:r>
          </w:p>
        </w:tc>
      </w:tr>
      <w:tr w:rsidR="00A23F7A" w:rsidRPr="00F811F4" w14:paraId="44AB961C" w14:textId="77777777" w:rsidTr="00B5765E">
        <w:trPr>
          <w:trHeight w:val="255"/>
        </w:trPr>
        <w:tc>
          <w:tcPr>
            <w:tcW w:w="2380" w:type="dxa"/>
            <w:tcBorders>
              <w:top w:val="nil"/>
              <w:left w:val="nil"/>
              <w:right w:val="nil"/>
            </w:tcBorders>
            <w:shd w:val="clear" w:color="auto" w:fill="auto"/>
          </w:tcPr>
          <w:p w14:paraId="15799E55" w14:textId="77777777" w:rsidR="00A23F7A" w:rsidRPr="00576FB6" w:rsidRDefault="00A23F7A" w:rsidP="00B5765E">
            <w:pPr>
              <w:pStyle w:val="Brdtext"/>
            </w:pPr>
            <w:r w:rsidRPr="00576FB6">
              <w:t>Sekreterare och övriga</w:t>
            </w:r>
          </w:p>
        </w:tc>
        <w:tc>
          <w:tcPr>
            <w:tcW w:w="680" w:type="dxa"/>
            <w:tcBorders>
              <w:top w:val="nil"/>
              <w:left w:val="nil"/>
              <w:right w:val="nil"/>
            </w:tcBorders>
            <w:shd w:val="clear" w:color="auto" w:fill="auto"/>
          </w:tcPr>
          <w:p w14:paraId="75BBEBDB" w14:textId="77777777" w:rsidR="00A23F7A" w:rsidRPr="008C1245" w:rsidRDefault="00A23F7A" w:rsidP="00B5765E">
            <w:pPr>
              <w:jc w:val="right"/>
            </w:pPr>
            <w:r>
              <w:t>41</w:t>
            </w:r>
          </w:p>
        </w:tc>
        <w:tc>
          <w:tcPr>
            <w:tcW w:w="280" w:type="dxa"/>
            <w:tcBorders>
              <w:top w:val="nil"/>
              <w:left w:val="nil"/>
              <w:right w:val="nil"/>
            </w:tcBorders>
            <w:shd w:val="clear" w:color="auto" w:fill="auto"/>
          </w:tcPr>
          <w:p w14:paraId="45542D9D" w14:textId="77777777" w:rsidR="00A23F7A" w:rsidRPr="00576FB6" w:rsidRDefault="00A23F7A" w:rsidP="00B5765E">
            <w:pPr>
              <w:pStyle w:val="Brdtext"/>
              <w:jc w:val="right"/>
            </w:pPr>
          </w:p>
        </w:tc>
        <w:tc>
          <w:tcPr>
            <w:tcW w:w="680" w:type="dxa"/>
            <w:tcBorders>
              <w:top w:val="nil"/>
              <w:left w:val="nil"/>
              <w:right w:val="nil"/>
            </w:tcBorders>
            <w:shd w:val="clear" w:color="auto" w:fill="auto"/>
          </w:tcPr>
          <w:p w14:paraId="4966C005" w14:textId="77777777" w:rsidR="00A23F7A" w:rsidRPr="00E00884" w:rsidRDefault="00A23F7A" w:rsidP="00B5765E">
            <w:pPr>
              <w:jc w:val="right"/>
            </w:pPr>
            <w:r>
              <w:t>22</w:t>
            </w:r>
          </w:p>
        </w:tc>
        <w:tc>
          <w:tcPr>
            <w:tcW w:w="400" w:type="dxa"/>
            <w:tcBorders>
              <w:top w:val="nil"/>
              <w:left w:val="nil"/>
              <w:right w:val="nil"/>
            </w:tcBorders>
            <w:shd w:val="clear" w:color="auto" w:fill="auto"/>
            <w:vAlign w:val="bottom"/>
          </w:tcPr>
          <w:p w14:paraId="05E14D72" w14:textId="77777777" w:rsidR="00A23F7A" w:rsidRPr="00576FB6" w:rsidRDefault="00A23F7A" w:rsidP="00B5765E">
            <w:pPr>
              <w:pStyle w:val="Brdtext"/>
              <w:jc w:val="right"/>
            </w:pPr>
          </w:p>
        </w:tc>
        <w:tc>
          <w:tcPr>
            <w:tcW w:w="680" w:type="dxa"/>
            <w:tcBorders>
              <w:top w:val="nil"/>
              <w:left w:val="nil"/>
              <w:right w:val="nil"/>
            </w:tcBorders>
            <w:shd w:val="clear" w:color="auto" w:fill="auto"/>
          </w:tcPr>
          <w:p w14:paraId="2F64C8C9" w14:textId="77777777" w:rsidR="00A23F7A" w:rsidRPr="00530A84" w:rsidRDefault="00A23F7A" w:rsidP="00B5765E">
            <w:pPr>
              <w:jc w:val="right"/>
            </w:pPr>
            <w:r>
              <w:t>65</w:t>
            </w:r>
          </w:p>
        </w:tc>
        <w:tc>
          <w:tcPr>
            <w:tcW w:w="280" w:type="dxa"/>
            <w:tcBorders>
              <w:top w:val="nil"/>
              <w:left w:val="nil"/>
              <w:right w:val="nil"/>
            </w:tcBorders>
            <w:shd w:val="clear" w:color="auto" w:fill="auto"/>
          </w:tcPr>
          <w:p w14:paraId="48778D9A" w14:textId="77777777" w:rsidR="00A23F7A" w:rsidRPr="00576FB6" w:rsidRDefault="00A23F7A" w:rsidP="00B5765E">
            <w:pPr>
              <w:pStyle w:val="Brdtext"/>
              <w:jc w:val="right"/>
            </w:pPr>
          </w:p>
        </w:tc>
        <w:tc>
          <w:tcPr>
            <w:tcW w:w="680" w:type="dxa"/>
            <w:tcBorders>
              <w:top w:val="nil"/>
              <w:left w:val="nil"/>
              <w:right w:val="nil"/>
            </w:tcBorders>
            <w:shd w:val="clear" w:color="auto" w:fill="auto"/>
          </w:tcPr>
          <w:p w14:paraId="2D802AD5" w14:textId="77777777" w:rsidR="00A23F7A" w:rsidRPr="0030787E" w:rsidRDefault="00A23F7A" w:rsidP="00B5765E">
            <w:pPr>
              <w:jc w:val="right"/>
            </w:pPr>
            <w:r>
              <w:t>35</w:t>
            </w:r>
          </w:p>
        </w:tc>
        <w:tc>
          <w:tcPr>
            <w:tcW w:w="400" w:type="dxa"/>
            <w:tcBorders>
              <w:top w:val="nil"/>
              <w:left w:val="nil"/>
              <w:right w:val="nil"/>
            </w:tcBorders>
            <w:shd w:val="clear" w:color="auto" w:fill="auto"/>
          </w:tcPr>
          <w:p w14:paraId="28F7F7B6" w14:textId="77777777" w:rsidR="00A23F7A" w:rsidRPr="00576FB6" w:rsidRDefault="00A23F7A" w:rsidP="00B5765E">
            <w:pPr>
              <w:pStyle w:val="Brdtext"/>
              <w:jc w:val="right"/>
            </w:pPr>
          </w:p>
        </w:tc>
        <w:tc>
          <w:tcPr>
            <w:tcW w:w="680" w:type="dxa"/>
            <w:tcBorders>
              <w:top w:val="nil"/>
              <w:left w:val="nil"/>
              <w:right w:val="nil"/>
            </w:tcBorders>
            <w:shd w:val="clear" w:color="auto" w:fill="auto"/>
          </w:tcPr>
          <w:p w14:paraId="4BE6BBC9" w14:textId="77777777" w:rsidR="00A23F7A" w:rsidRPr="00530A84" w:rsidRDefault="00A23F7A" w:rsidP="00B5765E">
            <w:pPr>
              <w:jc w:val="right"/>
            </w:pPr>
            <w:r>
              <w:t>66</w:t>
            </w:r>
          </w:p>
        </w:tc>
        <w:tc>
          <w:tcPr>
            <w:tcW w:w="280" w:type="dxa"/>
            <w:tcBorders>
              <w:top w:val="nil"/>
              <w:left w:val="nil"/>
              <w:right w:val="nil"/>
            </w:tcBorders>
            <w:shd w:val="clear" w:color="auto" w:fill="auto"/>
          </w:tcPr>
          <w:p w14:paraId="6DBEF079" w14:textId="77777777" w:rsidR="00A23F7A" w:rsidRPr="00DB3210" w:rsidRDefault="00A23F7A" w:rsidP="00B5765E">
            <w:pPr>
              <w:pStyle w:val="Brdtext"/>
              <w:jc w:val="right"/>
              <w:rPr>
                <w:sz w:val="18"/>
                <w:szCs w:val="18"/>
              </w:rPr>
            </w:pPr>
          </w:p>
        </w:tc>
        <w:tc>
          <w:tcPr>
            <w:tcW w:w="680" w:type="dxa"/>
            <w:tcBorders>
              <w:top w:val="nil"/>
              <w:left w:val="nil"/>
              <w:right w:val="nil"/>
            </w:tcBorders>
            <w:shd w:val="clear" w:color="auto" w:fill="auto"/>
          </w:tcPr>
          <w:p w14:paraId="511C45B8" w14:textId="77777777" w:rsidR="00A23F7A" w:rsidRPr="0030787E" w:rsidRDefault="00A23F7A" w:rsidP="00B5765E">
            <w:pPr>
              <w:jc w:val="right"/>
            </w:pPr>
            <w:r>
              <w:t>34</w:t>
            </w:r>
          </w:p>
        </w:tc>
      </w:tr>
      <w:tr w:rsidR="00A23F7A" w:rsidRPr="00F811F4" w14:paraId="79ECD81B" w14:textId="77777777" w:rsidTr="00B5765E">
        <w:trPr>
          <w:trHeight w:val="255"/>
        </w:trPr>
        <w:tc>
          <w:tcPr>
            <w:tcW w:w="2380" w:type="dxa"/>
            <w:tcBorders>
              <w:top w:val="nil"/>
              <w:left w:val="nil"/>
              <w:bottom w:val="single" w:sz="4" w:space="0" w:color="auto"/>
              <w:right w:val="nil"/>
            </w:tcBorders>
            <w:shd w:val="clear" w:color="auto" w:fill="auto"/>
            <w:vAlign w:val="bottom"/>
          </w:tcPr>
          <w:p w14:paraId="05AA8A17" w14:textId="77777777" w:rsidR="00A23F7A" w:rsidRPr="00576FB6" w:rsidRDefault="00A23F7A" w:rsidP="00B5765E">
            <w:pPr>
              <w:pStyle w:val="Brdtext"/>
            </w:pPr>
            <w:r w:rsidRPr="00576FB6">
              <w:t>Summa</w:t>
            </w:r>
          </w:p>
        </w:tc>
        <w:tc>
          <w:tcPr>
            <w:tcW w:w="680" w:type="dxa"/>
            <w:tcBorders>
              <w:top w:val="nil"/>
              <w:left w:val="nil"/>
              <w:bottom w:val="single" w:sz="4" w:space="0" w:color="auto"/>
              <w:right w:val="nil"/>
            </w:tcBorders>
            <w:shd w:val="clear" w:color="auto" w:fill="auto"/>
          </w:tcPr>
          <w:p w14:paraId="7A8046A1" w14:textId="77777777" w:rsidR="00A23F7A" w:rsidRDefault="00A23F7A" w:rsidP="00B5765E">
            <w:pPr>
              <w:jc w:val="right"/>
            </w:pPr>
            <w:r>
              <w:t>189</w:t>
            </w:r>
          </w:p>
        </w:tc>
        <w:tc>
          <w:tcPr>
            <w:tcW w:w="280" w:type="dxa"/>
            <w:tcBorders>
              <w:top w:val="nil"/>
              <w:left w:val="nil"/>
              <w:bottom w:val="single" w:sz="4" w:space="0" w:color="auto"/>
              <w:right w:val="nil"/>
            </w:tcBorders>
            <w:shd w:val="clear" w:color="auto" w:fill="auto"/>
          </w:tcPr>
          <w:p w14:paraId="26228A1F" w14:textId="77777777" w:rsidR="00A23F7A" w:rsidRPr="00576FB6" w:rsidRDefault="00A23F7A" w:rsidP="00B5765E">
            <w:pPr>
              <w:pStyle w:val="Brdtext"/>
              <w:jc w:val="right"/>
            </w:pPr>
          </w:p>
        </w:tc>
        <w:tc>
          <w:tcPr>
            <w:tcW w:w="680" w:type="dxa"/>
            <w:tcBorders>
              <w:top w:val="nil"/>
              <w:left w:val="nil"/>
              <w:bottom w:val="single" w:sz="4" w:space="0" w:color="auto"/>
              <w:right w:val="nil"/>
            </w:tcBorders>
            <w:shd w:val="clear" w:color="auto" w:fill="auto"/>
          </w:tcPr>
          <w:p w14:paraId="16199604" w14:textId="77777777" w:rsidR="00A23F7A" w:rsidRDefault="00A23F7A" w:rsidP="00B5765E">
            <w:pPr>
              <w:jc w:val="right"/>
            </w:pPr>
            <w:r>
              <w:t>144</w:t>
            </w:r>
          </w:p>
        </w:tc>
        <w:tc>
          <w:tcPr>
            <w:tcW w:w="400" w:type="dxa"/>
            <w:tcBorders>
              <w:top w:val="nil"/>
              <w:left w:val="nil"/>
              <w:bottom w:val="single" w:sz="4" w:space="0" w:color="auto"/>
              <w:right w:val="nil"/>
            </w:tcBorders>
            <w:shd w:val="clear" w:color="auto" w:fill="auto"/>
            <w:vAlign w:val="bottom"/>
          </w:tcPr>
          <w:p w14:paraId="6E9CC741" w14:textId="77777777" w:rsidR="00A23F7A" w:rsidRPr="00576FB6" w:rsidRDefault="00A23F7A" w:rsidP="00B5765E">
            <w:pPr>
              <w:pStyle w:val="Brdtext"/>
              <w:jc w:val="right"/>
            </w:pPr>
          </w:p>
        </w:tc>
        <w:tc>
          <w:tcPr>
            <w:tcW w:w="680" w:type="dxa"/>
            <w:tcBorders>
              <w:top w:val="nil"/>
              <w:left w:val="nil"/>
              <w:bottom w:val="single" w:sz="4" w:space="0" w:color="auto"/>
              <w:right w:val="nil"/>
            </w:tcBorders>
            <w:shd w:val="clear" w:color="auto" w:fill="auto"/>
          </w:tcPr>
          <w:p w14:paraId="0F950479" w14:textId="77777777" w:rsidR="00A23F7A" w:rsidRDefault="00A23F7A" w:rsidP="00B5765E">
            <w:pPr>
              <w:jc w:val="right"/>
            </w:pPr>
            <w:r>
              <w:t>57</w:t>
            </w:r>
          </w:p>
        </w:tc>
        <w:tc>
          <w:tcPr>
            <w:tcW w:w="280" w:type="dxa"/>
            <w:tcBorders>
              <w:top w:val="nil"/>
              <w:left w:val="nil"/>
              <w:bottom w:val="single" w:sz="4" w:space="0" w:color="auto"/>
              <w:right w:val="nil"/>
            </w:tcBorders>
            <w:shd w:val="clear" w:color="auto" w:fill="auto"/>
          </w:tcPr>
          <w:p w14:paraId="62D9532C" w14:textId="77777777" w:rsidR="00A23F7A" w:rsidRPr="00576FB6" w:rsidRDefault="00A23F7A" w:rsidP="00B5765E">
            <w:pPr>
              <w:pStyle w:val="Brdtext"/>
              <w:jc w:val="right"/>
            </w:pPr>
          </w:p>
        </w:tc>
        <w:tc>
          <w:tcPr>
            <w:tcW w:w="680" w:type="dxa"/>
            <w:tcBorders>
              <w:top w:val="nil"/>
              <w:left w:val="nil"/>
              <w:bottom w:val="single" w:sz="4" w:space="0" w:color="auto"/>
              <w:right w:val="nil"/>
            </w:tcBorders>
            <w:shd w:val="clear" w:color="auto" w:fill="auto"/>
          </w:tcPr>
          <w:p w14:paraId="4658A82F" w14:textId="77777777" w:rsidR="00A23F7A" w:rsidRDefault="00A23F7A" w:rsidP="00B5765E">
            <w:pPr>
              <w:jc w:val="right"/>
            </w:pPr>
            <w:r>
              <w:t>43</w:t>
            </w:r>
          </w:p>
        </w:tc>
        <w:tc>
          <w:tcPr>
            <w:tcW w:w="400" w:type="dxa"/>
            <w:tcBorders>
              <w:top w:val="nil"/>
              <w:left w:val="nil"/>
              <w:bottom w:val="single" w:sz="4" w:space="0" w:color="auto"/>
              <w:right w:val="nil"/>
            </w:tcBorders>
            <w:shd w:val="clear" w:color="auto" w:fill="auto"/>
          </w:tcPr>
          <w:p w14:paraId="5238EDD0" w14:textId="77777777" w:rsidR="00A23F7A" w:rsidRPr="00576FB6" w:rsidRDefault="00A23F7A" w:rsidP="00B5765E">
            <w:pPr>
              <w:pStyle w:val="Brdtext"/>
              <w:jc w:val="right"/>
            </w:pPr>
          </w:p>
        </w:tc>
        <w:tc>
          <w:tcPr>
            <w:tcW w:w="680" w:type="dxa"/>
            <w:tcBorders>
              <w:top w:val="nil"/>
              <w:left w:val="nil"/>
              <w:bottom w:val="single" w:sz="4" w:space="0" w:color="auto"/>
              <w:right w:val="nil"/>
            </w:tcBorders>
            <w:shd w:val="clear" w:color="auto" w:fill="auto"/>
          </w:tcPr>
          <w:p w14:paraId="6D081D20" w14:textId="77777777" w:rsidR="00A23F7A" w:rsidRDefault="00A23F7A" w:rsidP="00B5765E">
            <w:pPr>
              <w:jc w:val="right"/>
            </w:pPr>
            <w:r>
              <w:t>60</w:t>
            </w:r>
          </w:p>
        </w:tc>
        <w:tc>
          <w:tcPr>
            <w:tcW w:w="280" w:type="dxa"/>
            <w:tcBorders>
              <w:top w:val="nil"/>
              <w:left w:val="nil"/>
              <w:bottom w:val="single" w:sz="4" w:space="0" w:color="auto"/>
              <w:right w:val="nil"/>
            </w:tcBorders>
            <w:shd w:val="clear" w:color="auto" w:fill="auto"/>
          </w:tcPr>
          <w:p w14:paraId="6B524949" w14:textId="77777777" w:rsidR="00A23F7A" w:rsidRPr="00DB3210" w:rsidRDefault="00A23F7A" w:rsidP="00B5765E">
            <w:pPr>
              <w:pStyle w:val="Brdtext"/>
              <w:jc w:val="right"/>
              <w:rPr>
                <w:sz w:val="18"/>
                <w:szCs w:val="18"/>
              </w:rPr>
            </w:pPr>
          </w:p>
        </w:tc>
        <w:tc>
          <w:tcPr>
            <w:tcW w:w="680" w:type="dxa"/>
            <w:tcBorders>
              <w:top w:val="nil"/>
              <w:left w:val="nil"/>
              <w:bottom w:val="single" w:sz="4" w:space="0" w:color="auto"/>
              <w:right w:val="nil"/>
            </w:tcBorders>
            <w:shd w:val="clear" w:color="auto" w:fill="auto"/>
          </w:tcPr>
          <w:p w14:paraId="4ED26EAE" w14:textId="77777777" w:rsidR="00A23F7A" w:rsidRDefault="00A23F7A" w:rsidP="00B5765E">
            <w:pPr>
              <w:jc w:val="right"/>
            </w:pPr>
            <w:r>
              <w:t>40</w:t>
            </w:r>
          </w:p>
        </w:tc>
      </w:tr>
      <w:tr w:rsidR="00A23F7A" w:rsidRPr="003E6060" w14:paraId="37FE070B" w14:textId="77777777" w:rsidTr="00B5765E">
        <w:trPr>
          <w:trHeight w:val="270"/>
        </w:trPr>
        <w:tc>
          <w:tcPr>
            <w:tcW w:w="8100" w:type="dxa"/>
            <w:gridSpan w:val="12"/>
            <w:tcBorders>
              <w:top w:val="nil"/>
              <w:left w:val="nil"/>
              <w:bottom w:val="single" w:sz="4" w:space="0" w:color="auto"/>
              <w:right w:val="nil"/>
            </w:tcBorders>
            <w:shd w:val="clear" w:color="auto" w:fill="auto"/>
            <w:noWrap/>
          </w:tcPr>
          <w:p w14:paraId="0E2B8E48" w14:textId="77777777" w:rsidR="00A23F7A" w:rsidRPr="003E6060" w:rsidRDefault="00A23F7A" w:rsidP="00621C41">
            <w:pPr>
              <w:pStyle w:val="Brdtext"/>
              <w:spacing w:before="240"/>
            </w:pPr>
            <w:r w:rsidRPr="004E002A">
              <w:br w:type="page"/>
            </w:r>
            <w:r w:rsidRPr="00621C41">
              <w:rPr>
                <w:b/>
                <w:bCs/>
                <w:sz w:val="23"/>
                <w:szCs w:val="23"/>
              </w:rPr>
              <w:t>Miljödepartementet</w:t>
            </w:r>
          </w:p>
        </w:tc>
      </w:tr>
      <w:tr w:rsidR="00A23F7A" w:rsidRPr="00F811F4" w14:paraId="5A8D4C9D" w14:textId="77777777" w:rsidTr="00B5765E">
        <w:trPr>
          <w:trHeight w:val="70"/>
        </w:trPr>
        <w:tc>
          <w:tcPr>
            <w:tcW w:w="2380" w:type="dxa"/>
            <w:vMerge w:val="restart"/>
            <w:tcBorders>
              <w:top w:val="nil"/>
              <w:left w:val="nil"/>
              <w:bottom w:val="nil"/>
              <w:right w:val="nil"/>
            </w:tcBorders>
            <w:shd w:val="clear" w:color="auto" w:fill="auto"/>
          </w:tcPr>
          <w:p w14:paraId="27611541" w14:textId="77777777" w:rsidR="00A23F7A" w:rsidRPr="00576FB6" w:rsidRDefault="00A23F7A" w:rsidP="00B5765E">
            <w:pPr>
              <w:pStyle w:val="Brdtext"/>
            </w:pPr>
            <w:r>
              <w:t>Funktion</w:t>
            </w:r>
          </w:p>
        </w:tc>
        <w:tc>
          <w:tcPr>
            <w:tcW w:w="1640" w:type="dxa"/>
            <w:gridSpan w:val="3"/>
            <w:vMerge w:val="restart"/>
            <w:tcBorders>
              <w:top w:val="nil"/>
              <w:left w:val="nil"/>
              <w:bottom w:val="single" w:sz="4" w:space="0" w:color="000000"/>
              <w:right w:val="nil"/>
            </w:tcBorders>
            <w:shd w:val="clear" w:color="auto" w:fill="auto"/>
          </w:tcPr>
          <w:p w14:paraId="52791370" w14:textId="77777777" w:rsidR="00A23F7A" w:rsidRPr="00AA175E" w:rsidRDefault="00A23F7A" w:rsidP="00B5765E">
            <w:pPr>
              <w:pStyle w:val="Brdtext"/>
              <w:jc w:val="center"/>
              <w:rPr>
                <w:highlight w:val="yellow"/>
              </w:rPr>
            </w:pPr>
            <w:r w:rsidRPr="00653AED">
              <w:t>Antal 201</w:t>
            </w:r>
            <w:r>
              <w:t>9</w:t>
            </w:r>
          </w:p>
        </w:tc>
        <w:tc>
          <w:tcPr>
            <w:tcW w:w="400" w:type="dxa"/>
            <w:tcBorders>
              <w:top w:val="nil"/>
              <w:left w:val="nil"/>
              <w:bottom w:val="nil"/>
              <w:right w:val="nil"/>
            </w:tcBorders>
            <w:shd w:val="clear" w:color="auto" w:fill="auto"/>
          </w:tcPr>
          <w:p w14:paraId="09EB8BB4" w14:textId="77777777" w:rsidR="00A23F7A" w:rsidRPr="00AA175E" w:rsidRDefault="00A23F7A" w:rsidP="00B5765E">
            <w:pPr>
              <w:pStyle w:val="Brdtext"/>
              <w:jc w:val="center"/>
              <w:rPr>
                <w:highlight w:val="yellow"/>
              </w:rPr>
            </w:pPr>
          </w:p>
        </w:tc>
        <w:tc>
          <w:tcPr>
            <w:tcW w:w="1640" w:type="dxa"/>
            <w:gridSpan w:val="3"/>
            <w:tcBorders>
              <w:top w:val="nil"/>
              <w:left w:val="nil"/>
              <w:bottom w:val="nil"/>
              <w:right w:val="nil"/>
            </w:tcBorders>
            <w:shd w:val="clear" w:color="auto" w:fill="auto"/>
          </w:tcPr>
          <w:p w14:paraId="2C5B2DF7" w14:textId="77777777" w:rsidR="00A23F7A" w:rsidRPr="0051000D" w:rsidRDefault="00A23F7A" w:rsidP="00B5765E">
            <w:pPr>
              <w:pStyle w:val="Brdtext"/>
              <w:jc w:val="center"/>
            </w:pPr>
            <w:r w:rsidRPr="0051000D">
              <w:t>Könsfördelning</w:t>
            </w:r>
          </w:p>
        </w:tc>
        <w:tc>
          <w:tcPr>
            <w:tcW w:w="400" w:type="dxa"/>
            <w:vMerge w:val="restart"/>
            <w:tcBorders>
              <w:top w:val="nil"/>
              <w:left w:val="nil"/>
              <w:bottom w:val="nil"/>
              <w:right w:val="nil"/>
            </w:tcBorders>
            <w:shd w:val="clear" w:color="auto" w:fill="auto"/>
          </w:tcPr>
          <w:p w14:paraId="40FF31B3" w14:textId="77777777" w:rsidR="00A23F7A" w:rsidRPr="00AA175E" w:rsidRDefault="00A23F7A" w:rsidP="00B5765E">
            <w:pPr>
              <w:pStyle w:val="Brdtext"/>
              <w:jc w:val="center"/>
              <w:rPr>
                <w:highlight w:val="yellow"/>
              </w:rPr>
            </w:pPr>
          </w:p>
        </w:tc>
        <w:tc>
          <w:tcPr>
            <w:tcW w:w="1640" w:type="dxa"/>
            <w:gridSpan w:val="3"/>
            <w:tcBorders>
              <w:top w:val="nil"/>
              <w:left w:val="nil"/>
              <w:bottom w:val="nil"/>
              <w:right w:val="nil"/>
            </w:tcBorders>
            <w:shd w:val="clear" w:color="auto" w:fill="auto"/>
          </w:tcPr>
          <w:p w14:paraId="1922791F" w14:textId="77777777" w:rsidR="00A23F7A" w:rsidRPr="00653AED" w:rsidRDefault="00A23F7A" w:rsidP="00B5765E">
            <w:pPr>
              <w:pStyle w:val="Brdtext"/>
              <w:jc w:val="center"/>
            </w:pPr>
            <w:r w:rsidRPr="00653AED">
              <w:t>Könsfördelning</w:t>
            </w:r>
          </w:p>
        </w:tc>
      </w:tr>
      <w:tr w:rsidR="00A23F7A" w:rsidRPr="00F811F4" w14:paraId="30A7BE01" w14:textId="77777777" w:rsidTr="00B5765E">
        <w:trPr>
          <w:trHeight w:val="70"/>
        </w:trPr>
        <w:tc>
          <w:tcPr>
            <w:tcW w:w="2380" w:type="dxa"/>
            <w:vMerge/>
            <w:tcBorders>
              <w:top w:val="nil"/>
              <w:left w:val="nil"/>
              <w:bottom w:val="nil"/>
              <w:right w:val="nil"/>
            </w:tcBorders>
            <w:vAlign w:val="center"/>
          </w:tcPr>
          <w:p w14:paraId="79C0FF45" w14:textId="77777777" w:rsidR="00A23F7A" w:rsidRPr="00576FB6" w:rsidRDefault="00A23F7A" w:rsidP="00B5765E">
            <w:pPr>
              <w:pStyle w:val="Brdtext"/>
            </w:pPr>
          </w:p>
        </w:tc>
        <w:tc>
          <w:tcPr>
            <w:tcW w:w="1640" w:type="dxa"/>
            <w:gridSpan w:val="3"/>
            <w:vMerge/>
            <w:tcBorders>
              <w:top w:val="nil"/>
              <w:left w:val="nil"/>
              <w:bottom w:val="single" w:sz="4" w:space="0" w:color="000000"/>
              <w:right w:val="nil"/>
            </w:tcBorders>
            <w:vAlign w:val="center"/>
          </w:tcPr>
          <w:p w14:paraId="7C0DEAE8" w14:textId="77777777" w:rsidR="00A23F7A" w:rsidRPr="00AA175E" w:rsidRDefault="00A23F7A" w:rsidP="00B5765E">
            <w:pPr>
              <w:pStyle w:val="Brdtext"/>
              <w:jc w:val="center"/>
              <w:rPr>
                <w:highlight w:val="yellow"/>
              </w:rPr>
            </w:pPr>
          </w:p>
        </w:tc>
        <w:tc>
          <w:tcPr>
            <w:tcW w:w="400" w:type="dxa"/>
            <w:tcBorders>
              <w:top w:val="nil"/>
              <w:left w:val="nil"/>
              <w:right w:val="nil"/>
            </w:tcBorders>
            <w:shd w:val="clear" w:color="auto" w:fill="auto"/>
          </w:tcPr>
          <w:p w14:paraId="3CF9B567" w14:textId="77777777" w:rsidR="00A23F7A" w:rsidRPr="00AA175E" w:rsidRDefault="00A23F7A" w:rsidP="00B5765E">
            <w:pPr>
              <w:pStyle w:val="Brdtext"/>
              <w:jc w:val="center"/>
              <w:rPr>
                <w:highlight w:val="yellow"/>
              </w:rPr>
            </w:pPr>
          </w:p>
        </w:tc>
        <w:tc>
          <w:tcPr>
            <w:tcW w:w="1640" w:type="dxa"/>
            <w:gridSpan w:val="3"/>
            <w:tcBorders>
              <w:top w:val="nil"/>
              <w:left w:val="nil"/>
              <w:bottom w:val="single" w:sz="4" w:space="0" w:color="auto"/>
              <w:right w:val="nil"/>
            </w:tcBorders>
            <w:shd w:val="clear" w:color="auto" w:fill="auto"/>
          </w:tcPr>
          <w:p w14:paraId="52B0F247" w14:textId="77777777" w:rsidR="00A23F7A" w:rsidRPr="0051000D" w:rsidRDefault="00A23F7A" w:rsidP="00B5765E">
            <w:pPr>
              <w:pStyle w:val="Brdtext"/>
              <w:jc w:val="center"/>
            </w:pPr>
            <w:r w:rsidRPr="0051000D">
              <w:t>(%) 201</w:t>
            </w:r>
            <w:r>
              <w:t>9</w:t>
            </w:r>
          </w:p>
        </w:tc>
        <w:tc>
          <w:tcPr>
            <w:tcW w:w="400" w:type="dxa"/>
            <w:vMerge/>
            <w:tcBorders>
              <w:top w:val="nil"/>
              <w:left w:val="nil"/>
              <w:right w:val="nil"/>
            </w:tcBorders>
            <w:vAlign w:val="center"/>
          </w:tcPr>
          <w:p w14:paraId="694B8108" w14:textId="77777777" w:rsidR="00A23F7A" w:rsidRPr="00AA175E" w:rsidRDefault="00A23F7A" w:rsidP="00B5765E">
            <w:pPr>
              <w:pStyle w:val="Brdtext"/>
              <w:jc w:val="center"/>
              <w:rPr>
                <w:highlight w:val="yellow"/>
              </w:rPr>
            </w:pPr>
          </w:p>
        </w:tc>
        <w:tc>
          <w:tcPr>
            <w:tcW w:w="1640" w:type="dxa"/>
            <w:gridSpan w:val="3"/>
            <w:tcBorders>
              <w:top w:val="nil"/>
              <w:left w:val="nil"/>
              <w:bottom w:val="single" w:sz="4" w:space="0" w:color="auto"/>
              <w:right w:val="nil"/>
            </w:tcBorders>
            <w:shd w:val="clear" w:color="auto" w:fill="auto"/>
          </w:tcPr>
          <w:p w14:paraId="10A1F7AF" w14:textId="77777777" w:rsidR="00A23F7A" w:rsidRPr="00653AED" w:rsidRDefault="00A23F7A" w:rsidP="00B5765E">
            <w:pPr>
              <w:pStyle w:val="Brdtext"/>
              <w:jc w:val="center"/>
            </w:pPr>
            <w:r w:rsidRPr="00653AED">
              <w:t>(%) 201</w:t>
            </w:r>
            <w:r>
              <w:t>8</w:t>
            </w:r>
          </w:p>
        </w:tc>
      </w:tr>
      <w:tr w:rsidR="00A23F7A" w:rsidRPr="00F811F4" w14:paraId="54EF5D8C" w14:textId="77777777" w:rsidTr="00B5765E">
        <w:trPr>
          <w:trHeight w:val="70"/>
        </w:trPr>
        <w:tc>
          <w:tcPr>
            <w:tcW w:w="2380" w:type="dxa"/>
            <w:tcBorders>
              <w:top w:val="nil"/>
              <w:left w:val="nil"/>
              <w:bottom w:val="single" w:sz="4" w:space="0" w:color="auto"/>
              <w:right w:val="nil"/>
            </w:tcBorders>
            <w:shd w:val="clear" w:color="auto" w:fill="auto"/>
          </w:tcPr>
          <w:p w14:paraId="2E310681" w14:textId="77777777" w:rsidR="00A23F7A" w:rsidRPr="00576FB6" w:rsidRDefault="00A23F7A" w:rsidP="00B5765E">
            <w:pPr>
              <w:pStyle w:val="Brdtext"/>
            </w:pPr>
          </w:p>
        </w:tc>
        <w:tc>
          <w:tcPr>
            <w:tcW w:w="680" w:type="dxa"/>
            <w:tcBorders>
              <w:top w:val="nil"/>
              <w:left w:val="nil"/>
              <w:bottom w:val="single" w:sz="4" w:space="0" w:color="auto"/>
              <w:right w:val="nil"/>
            </w:tcBorders>
            <w:shd w:val="clear" w:color="auto" w:fill="auto"/>
          </w:tcPr>
          <w:p w14:paraId="29D34A0C" w14:textId="77777777" w:rsidR="00A23F7A" w:rsidRPr="00576FB6" w:rsidRDefault="00A23F7A" w:rsidP="00B5765E">
            <w:pPr>
              <w:pStyle w:val="Brdtext"/>
              <w:jc w:val="right"/>
            </w:pPr>
            <w:proofErr w:type="spellStart"/>
            <w:r w:rsidRPr="00576FB6">
              <w:t>Kv</w:t>
            </w:r>
            <w:proofErr w:type="spellEnd"/>
          </w:p>
        </w:tc>
        <w:tc>
          <w:tcPr>
            <w:tcW w:w="280" w:type="dxa"/>
            <w:tcBorders>
              <w:top w:val="nil"/>
              <w:left w:val="nil"/>
              <w:bottom w:val="single" w:sz="4" w:space="0" w:color="auto"/>
              <w:right w:val="nil"/>
            </w:tcBorders>
            <w:shd w:val="clear" w:color="auto" w:fill="auto"/>
          </w:tcPr>
          <w:p w14:paraId="29CC7744" w14:textId="77777777" w:rsidR="00A23F7A" w:rsidRPr="00576FB6" w:rsidRDefault="00A23F7A" w:rsidP="00B5765E">
            <w:pPr>
              <w:pStyle w:val="Brdtext"/>
              <w:jc w:val="right"/>
            </w:pPr>
            <w:r w:rsidRPr="00576FB6">
              <w:t> </w:t>
            </w:r>
          </w:p>
        </w:tc>
        <w:tc>
          <w:tcPr>
            <w:tcW w:w="680" w:type="dxa"/>
            <w:tcBorders>
              <w:top w:val="nil"/>
              <w:left w:val="nil"/>
              <w:bottom w:val="single" w:sz="4" w:space="0" w:color="auto"/>
              <w:right w:val="nil"/>
            </w:tcBorders>
            <w:shd w:val="clear" w:color="auto" w:fill="auto"/>
          </w:tcPr>
          <w:p w14:paraId="24083B6E" w14:textId="77777777" w:rsidR="00A23F7A" w:rsidRPr="00576FB6" w:rsidRDefault="00A23F7A" w:rsidP="00B5765E">
            <w:pPr>
              <w:pStyle w:val="Brdtext"/>
              <w:jc w:val="right"/>
            </w:pPr>
            <w:r w:rsidRPr="00576FB6">
              <w:t>M</w:t>
            </w:r>
          </w:p>
        </w:tc>
        <w:tc>
          <w:tcPr>
            <w:tcW w:w="400" w:type="dxa"/>
            <w:tcBorders>
              <w:top w:val="nil"/>
              <w:left w:val="nil"/>
              <w:bottom w:val="single" w:sz="4" w:space="0" w:color="auto"/>
              <w:right w:val="nil"/>
            </w:tcBorders>
            <w:shd w:val="clear" w:color="auto" w:fill="auto"/>
          </w:tcPr>
          <w:p w14:paraId="6ADCA8A0" w14:textId="77777777" w:rsidR="00A23F7A" w:rsidRPr="00576FB6" w:rsidRDefault="00A23F7A" w:rsidP="00B5765E">
            <w:pPr>
              <w:pStyle w:val="Brdtext"/>
              <w:jc w:val="right"/>
            </w:pPr>
          </w:p>
        </w:tc>
        <w:tc>
          <w:tcPr>
            <w:tcW w:w="680" w:type="dxa"/>
            <w:tcBorders>
              <w:top w:val="nil"/>
              <w:left w:val="nil"/>
              <w:bottom w:val="single" w:sz="4" w:space="0" w:color="auto"/>
              <w:right w:val="nil"/>
            </w:tcBorders>
            <w:shd w:val="clear" w:color="auto" w:fill="auto"/>
          </w:tcPr>
          <w:p w14:paraId="2E3DEEC6" w14:textId="77777777" w:rsidR="00A23F7A" w:rsidRPr="00576FB6" w:rsidRDefault="00A23F7A" w:rsidP="00B5765E">
            <w:pPr>
              <w:pStyle w:val="Brdtext"/>
              <w:jc w:val="right"/>
            </w:pPr>
            <w:proofErr w:type="spellStart"/>
            <w:r w:rsidRPr="00576FB6">
              <w:t>Kv</w:t>
            </w:r>
            <w:proofErr w:type="spellEnd"/>
          </w:p>
        </w:tc>
        <w:tc>
          <w:tcPr>
            <w:tcW w:w="280" w:type="dxa"/>
            <w:tcBorders>
              <w:top w:val="nil"/>
              <w:left w:val="nil"/>
              <w:bottom w:val="single" w:sz="4" w:space="0" w:color="auto"/>
              <w:right w:val="nil"/>
            </w:tcBorders>
            <w:shd w:val="clear" w:color="auto" w:fill="auto"/>
          </w:tcPr>
          <w:p w14:paraId="18FDE418" w14:textId="77777777" w:rsidR="00A23F7A" w:rsidRPr="00576FB6" w:rsidRDefault="00A23F7A" w:rsidP="00B5765E">
            <w:pPr>
              <w:pStyle w:val="Brdtext"/>
              <w:jc w:val="right"/>
            </w:pPr>
            <w:r w:rsidRPr="00576FB6">
              <w:t> </w:t>
            </w:r>
          </w:p>
        </w:tc>
        <w:tc>
          <w:tcPr>
            <w:tcW w:w="680" w:type="dxa"/>
            <w:tcBorders>
              <w:top w:val="nil"/>
              <w:left w:val="nil"/>
              <w:bottom w:val="single" w:sz="4" w:space="0" w:color="auto"/>
              <w:right w:val="nil"/>
            </w:tcBorders>
            <w:shd w:val="clear" w:color="auto" w:fill="auto"/>
          </w:tcPr>
          <w:p w14:paraId="5F242F1B" w14:textId="77777777" w:rsidR="00A23F7A" w:rsidRPr="00576FB6" w:rsidRDefault="00A23F7A" w:rsidP="00B5765E">
            <w:pPr>
              <w:pStyle w:val="Brdtext"/>
              <w:jc w:val="right"/>
            </w:pPr>
            <w:r w:rsidRPr="00576FB6">
              <w:t>M</w:t>
            </w:r>
          </w:p>
        </w:tc>
        <w:tc>
          <w:tcPr>
            <w:tcW w:w="400" w:type="dxa"/>
            <w:tcBorders>
              <w:top w:val="nil"/>
              <w:left w:val="nil"/>
              <w:bottom w:val="single" w:sz="4" w:space="0" w:color="auto"/>
              <w:right w:val="nil"/>
            </w:tcBorders>
            <w:shd w:val="clear" w:color="auto" w:fill="auto"/>
          </w:tcPr>
          <w:p w14:paraId="0A2FF61B" w14:textId="77777777" w:rsidR="00A23F7A" w:rsidRPr="00576FB6" w:rsidRDefault="00A23F7A" w:rsidP="00B5765E">
            <w:pPr>
              <w:pStyle w:val="Brdtext"/>
              <w:jc w:val="right"/>
            </w:pPr>
          </w:p>
        </w:tc>
        <w:tc>
          <w:tcPr>
            <w:tcW w:w="680" w:type="dxa"/>
            <w:tcBorders>
              <w:top w:val="nil"/>
              <w:left w:val="nil"/>
              <w:bottom w:val="single" w:sz="4" w:space="0" w:color="auto"/>
              <w:right w:val="nil"/>
            </w:tcBorders>
            <w:shd w:val="clear" w:color="auto" w:fill="auto"/>
          </w:tcPr>
          <w:p w14:paraId="6D010E5F" w14:textId="77777777" w:rsidR="00A23F7A" w:rsidRPr="00576FB6" w:rsidRDefault="00A23F7A" w:rsidP="00B5765E">
            <w:pPr>
              <w:pStyle w:val="Brdtext"/>
              <w:jc w:val="right"/>
            </w:pPr>
            <w:proofErr w:type="spellStart"/>
            <w:r>
              <w:t>Kv</w:t>
            </w:r>
            <w:proofErr w:type="spellEnd"/>
          </w:p>
        </w:tc>
        <w:tc>
          <w:tcPr>
            <w:tcW w:w="280" w:type="dxa"/>
            <w:tcBorders>
              <w:top w:val="nil"/>
              <w:left w:val="nil"/>
              <w:bottom w:val="single" w:sz="4" w:space="0" w:color="auto"/>
              <w:right w:val="nil"/>
            </w:tcBorders>
            <w:shd w:val="clear" w:color="auto" w:fill="auto"/>
          </w:tcPr>
          <w:p w14:paraId="5C9144ED" w14:textId="77777777" w:rsidR="00A23F7A" w:rsidRPr="00576FB6" w:rsidRDefault="00A23F7A" w:rsidP="00B5765E">
            <w:pPr>
              <w:pStyle w:val="Brdtext"/>
              <w:jc w:val="right"/>
            </w:pPr>
          </w:p>
        </w:tc>
        <w:tc>
          <w:tcPr>
            <w:tcW w:w="680" w:type="dxa"/>
            <w:tcBorders>
              <w:top w:val="nil"/>
              <w:left w:val="nil"/>
              <w:bottom w:val="single" w:sz="4" w:space="0" w:color="auto"/>
              <w:right w:val="nil"/>
            </w:tcBorders>
            <w:shd w:val="clear" w:color="auto" w:fill="auto"/>
          </w:tcPr>
          <w:p w14:paraId="4C0E2006" w14:textId="77777777" w:rsidR="00A23F7A" w:rsidRPr="00576FB6" w:rsidRDefault="00A23F7A" w:rsidP="00B5765E">
            <w:pPr>
              <w:pStyle w:val="Brdtext"/>
              <w:jc w:val="right"/>
            </w:pPr>
            <w:r>
              <w:t>M</w:t>
            </w:r>
          </w:p>
        </w:tc>
      </w:tr>
      <w:tr w:rsidR="00A23F7A" w:rsidRPr="00F811F4" w14:paraId="3F3F970B" w14:textId="77777777" w:rsidTr="00B5765E">
        <w:trPr>
          <w:trHeight w:val="255"/>
        </w:trPr>
        <w:tc>
          <w:tcPr>
            <w:tcW w:w="2380" w:type="dxa"/>
            <w:tcBorders>
              <w:top w:val="nil"/>
              <w:left w:val="nil"/>
              <w:bottom w:val="nil"/>
              <w:right w:val="nil"/>
            </w:tcBorders>
            <w:shd w:val="clear" w:color="auto" w:fill="auto"/>
          </w:tcPr>
          <w:p w14:paraId="7DE495C1" w14:textId="77777777" w:rsidR="00A23F7A" w:rsidRPr="00576FB6" w:rsidRDefault="00A23F7A" w:rsidP="00B5765E">
            <w:pPr>
              <w:pStyle w:val="Brdtext"/>
            </w:pPr>
            <w:r>
              <w:t>Ordförande</w:t>
            </w:r>
            <w:r w:rsidRPr="00576FB6">
              <w:t xml:space="preserve"> m.m.</w:t>
            </w:r>
          </w:p>
        </w:tc>
        <w:tc>
          <w:tcPr>
            <w:tcW w:w="680" w:type="dxa"/>
            <w:tcBorders>
              <w:top w:val="nil"/>
              <w:left w:val="nil"/>
              <w:bottom w:val="nil"/>
              <w:right w:val="nil"/>
            </w:tcBorders>
            <w:shd w:val="clear" w:color="auto" w:fill="auto"/>
          </w:tcPr>
          <w:p w14:paraId="4551FB68" w14:textId="77777777" w:rsidR="00A23F7A" w:rsidRPr="007C644D" w:rsidRDefault="00A23F7A" w:rsidP="00B5765E">
            <w:pPr>
              <w:jc w:val="right"/>
            </w:pPr>
            <w:r>
              <w:t>11</w:t>
            </w:r>
          </w:p>
        </w:tc>
        <w:tc>
          <w:tcPr>
            <w:tcW w:w="280" w:type="dxa"/>
            <w:tcBorders>
              <w:top w:val="single" w:sz="4" w:space="0" w:color="auto"/>
              <w:left w:val="nil"/>
              <w:bottom w:val="nil"/>
              <w:right w:val="nil"/>
            </w:tcBorders>
            <w:shd w:val="clear" w:color="auto" w:fill="auto"/>
          </w:tcPr>
          <w:p w14:paraId="7526AD01" w14:textId="77777777" w:rsidR="00A23F7A" w:rsidRPr="00576FB6" w:rsidRDefault="00A23F7A" w:rsidP="00B5765E">
            <w:pPr>
              <w:pStyle w:val="Brdtext"/>
              <w:jc w:val="right"/>
            </w:pPr>
          </w:p>
        </w:tc>
        <w:tc>
          <w:tcPr>
            <w:tcW w:w="680" w:type="dxa"/>
            <w:tcBorders>
              <w:top w:val="single" w:sz="4" w:space="0" w:color="auto"/>
              <w:left w:val="nil"/>
              <w:bottom w:val="nil"/>
              <w:right w:val="nil"/>
            </w:tcBorders>
            <w:shd w:val="clear" w:color="auto" w:fill="auto"/>
          </w:tcPr>
          <w:p w14:paraId="67C7F29A" w14:textId="77777777" w:rsidR="00A23F7A" w:rsidRPr="0001201B" w:rsidRDefault="00A23F7A" w:rsidP="00B5765E">
            <w:pPr>
              <w:jc w:val="right"/>
            </w:pPr>
            <w:r>
              <w:t>6</w:t>
            </w:r>
          </w:p>
        </w:tc>
        <w:tc>
          <w:tcPr>
            <w:tcW w:w="400" w:type="dxa"/>
            <w:tcBorders>
              <w:top w:val="single" w:sz="4" w:space="0" w:color="auto"/>
              <w:left w:val="nil"/>
              <w:bottom w:val="nil"/>
              <w:right w:val="nil"/>
            </w:tcBorders>
            <w:shd w:val="clear" w:color="auto" w:fill="auto"/>
            <w:vAlign w:val="bottom"/>
          </w:tcPr>
          <w:p w14:paraId="7CB2E5DE" w14:textId="77777777" w:rsidR="00A23F7A" w:rsidRPr="00576FB6" w:rsidRDefault="00A23F7A" w:rsidP="00B5765E">
            <w:pPr>
              <w:pStyle w:val="Brdtext"/>
              <w:jc w:val="right"/>
            </w:pPr>
          </w:p>
        </w:tc>
        <w:tc>
          <w:tcPr>
            <w:tcW w:w="680" w:type="dxa"/>
            <w:tcBorders>
              <w:top w:val="single" w:sz="4" w:space="0" w:color="auto"/>
              <w:left w:val="nil"/>
              <w:bottom w:val="nil"/>
              <w:right w:val="nil"/>
            </w:tcBorders>
            <w:shd w:val="clear" w:color="auto" w:fill="auto"/>
          </w:tcPr>
          <w:p w14:paraId="76297360" w14:textId="77777777" w:rsidR="00A23F7A" w:rsidRPr="00C45E5A" w:rsidRDefault="00A23F7A" w:rsidP="00B5765E">
            <w:pPr>
              <w:jc w:val="right"/>
            </w:pPr>
            <w:r>
              <w:t>65</w:t>
            </w:r>
          </w:p>
        </w:tc>
        <w:tc>
          <w:tcPr>
            <w:tcW w:w="280" w:type="dxa"/>
            <w:tcBorders>
              <w:top w:val="single" w:sz="4" w:space="0" w:color="auto"/>
              <w:left w:val="nil"/>
              <w:bottom w:val="nil"/>
              <w:right w:val="nil"/>
            </w:tcBorders>
            <w:shd w:val="clear" w:color="auto" w:fill="auto"/>
          </w:tcPr>
          <w:p w14:paraId="2F3C2249" w14:textId="77777777" w:rsidR="00A23F7A" w:rsidRPr="00576FB6" w:rsidRDefault="00A23F7A" w:rsidP="00B5765E">
            <w:pPr>
              <w:pStyle w:val="Brdtext"/>
              <w:jc w:val="right"/>
            </w:pPr>
          </w:p>
        </w:tc>
        <w:tc>
          <w:tcPr>
            <w:tcW w:w="680" w:type="dxa"/>
            <w:tcBorders>
              <w:top w:val="single" w:sz="4" w:space="0" w:color="auto"/>
              <w:left w:val="nil"/>
              <w:bottom w:val="nil"/>
              <w:right w:val="nil"/>
            </w:tcBorders>
            <w:shd w:val="clear" w:color="auto" w:fill="auto"/>
          </w:tcPr>
          <w:p w14:paraId="30FC2077" w14:textId="77777777" w:rsidR="00A23F7A" w:rsidRPr="00D9089B" w:rsidRDefault="00A23F7A" w:rsidP="00B5765E">
            <w:pPr>
              <w:jc w:val="right"/>
            </w:pPr>
            <w:r>
              <w:t>35</w:t>
            </w:r>
          </w:p>
        </w:tc>
        <w:tc>
          <w:tcPr>
            <w:tcW w:w="400" w:type="dxa"/>
            <w:tcBorders>
              <w:top w:val="single" w:sz="4" w:space="0" w:color="auto"/>
              <w:left w:val="nil"/>
              <w:bottom w:val="nil"/>
              <w:right w:val="nil"/>
            </w:tcBorders>
            <w:shd w:val="clear" w:color="auto" w:fill="auto"/>
          </w:tcPr>
          <w:p w14:paraId="537635D1" w14:textId="77777777" w:rsidR="00A23F7A" w:rsidRPr="00576FB6" w:rsidRDefault="00A23F7A" w:rsidP="00B5765E">
            <w:pPr>
              <w:pStyle w:val="Brdtext"/>
              <w:jc w:val="right"/>
            </w:pPr>
          </w:p>
        </w:tc>
        <w:tc>
          <w:tcPr>
            <w:tcW w:w="680" w:type="dxa"/>
            <w:tcBorders>
              <w:top w:val="nil"/>
              <w:left w:val="nil"/>
              <w:bottom w:val="nil"/>
              <w:right w:val="nil"/>
            </w:tcBorders>
            <w:shd w:val="clear" w:color="auto" w:fill="auto"/>
          </w:tcPr>
          <w:p w14:paraId="78FB82CA" w14:textId="77777777" w:rsidR="00A23F7A" w:rsidRPr="00C45E5A" w:rsidRDefault="00A23F7A" w:rsidP="00B5765E">
            <w:pPr>
              <w:jc w:val="right"/>
            </w:pPr>
            <w:r>
              <w:t>63</w:t>
            </w:r>
          </w:p>
        </w:tc>
        <w:tc>
          <w:tcPr>
            <w:tcW w:w="280" w:type="dxa"/>
            <w:tcBorders>
              <w:top w:val="nil"/>
              <w:left w:val="nil"/>
              <w:bottom w:val="nil"/>
              <w:right w:val="nil"/>
            </w:tcBorders>
            <w:shd w:val="clear" w:color="auto" w:fill="auto"/>
          </w:tcPr>
          <w:p w14:paraId="63D586DA" w14:textId="77777777" w:rsidR="00A23F7A" w:rsidRPr="00DB3210" w:rsidRDefault="00A23F7A" w:rsidP="00B5765E">
            <w:pPr>
              <w:pStyle w:val="Brdtext"/>
              <w:jc w:val="right"/>
              <w:rPr>
                <w:sz w:val="18"/>
                <w:szCs w:val="18"/>
              </w:rPr>
            </w:pPr>
          </w:p>
        </w:tc>
        <w:tc>
          <w:tcPr>
            <w:tcW w:w="680" w:type="dxa"/>
            <w:tcBorders>
              <w:top w:val="nil"/>
              <w:left w:val="nil"/>
              <w:bottom w:val="nil"/>
              <w:right w:val="nil"/>
            </w:tcBorders>
            <w:shd w:val="clear" w:color="auto" w:fill="auto"/>
          </w:tcPr>
          <w:p w14:paraId="11A3429F" w14:textId="77777777" w:rsidR="00A23F7A" w:rsidRPr="00D9089B" w:rsidRDefault="00A23F7A" w:rsidP="00B5765E">
            <w:pPr>
              <w:jc w:val="right"/>
            </w:pPr>
            <w:r>
              <w:t>37</w:t>
            </w:r>
          </w:p>
        </w:tc>
      </w:tr>
      <w:tr w:rsidR="00A23F7A" w:rsidRPr="00F811F4" w14:paraId="504B26B5" w14:textId="77777777" w:rsidTr="00B5765E">
        <w:trPr>
          <w:trHeight w:val="255"/>
        </w:trPr>
        <w:tc>
          <w:tcPr>
            <w:tcW w:w="2380" w:type="dxa"/>
            <w:tcBorders>
              <w:top w:val="nil"/>
              <w:left w:val="nil"/>
              <w:bottom w:val="nil"/>
              <w:right w:val="nil"/>
            </w:tcBorders>
            <w:shd w:val="clear" w:color="auto" w:fill="auto"/>
          </w:tcPr>
          <w:p w14:paraId="05924D34" w14:textId="77777777" w:rsidR="00A23F7A" w:rsidRPr="00576FB6" w:rsidRDefault="00A23F7A" w:rsidP="00B5765E">
            <w:pPr>
              <w:pStyle w:val="Brdtext"/>
            </w:pPr>
            <w:r w:rsidRPr="00576FB6">
              <w:t>Ledamöter</w:t>
            </w:r>
          </w:p>
        </w:tc>
        <w:tc>
          <w:tcPr>
            <w:tcW w:w="680" w:type="dxa"/>
            <w:tcBorders>
              <w:top w:val="nil"/>
              <w:left w:val="nil"/>
              <w:bottom w:val="nil"/>
              <w:right w:val="nil"/>
            </w:tcBorders>
            <w:shd w:val="clear" w:color="auto" w:fill="auto"/>
          </w:tcPr>
          <w:p w14:paraId="58A86CF3" w14:textId="77777777" w:rsidR="00A23F7A" w:rsidRPr="007C644D" w:rsidRDefault="00A23F7A" w:rsidP="00B5765E">
            <w:pPr>
              <w:jc w:val="right"/>
            </w:pPr>
            <w:r>
              <w:t>20</w:t>
            </w:r>
          </w:p>
        </w:tc>
        <w:tc>
          <w:tcPr>
            <w:tcW w:w="280" w:type="dxa"/>
            <w:tcBorders>
              <w:top w:val="nil"/>
              <w:left w:val="nil"/>
              <w:bottom w:val="nil"/>
              <w:right w:val="nil"/>
            </w:tcBorders>
            <w:shd w:val="clear" w:color="auto" w:fill="auto"/>
          </w:tcPr>
          <w:p w14:paraId="506894CC" w14:textId="77777777" w:rsidR="00A23F7A" w:rsidRPr="00576FB6" w:rsidRDefault="00A23F7A" w:rsidP="00B5765E">
            <w:pPr>
              <w:pStyle w:val="Brdtext"/>
              <w:jc w:val="right"/>
            </w:pPr>
          </w:p>
        </w:tc>
        <w:tc>
          <w:tcPr>
            <w:tcW w:w="680" w:type="dxa"/>
            <w:tcBorders>
              <w:top w:val="nil"/>
              <w:left w:val="nil"/>
              <w:bottom w:val="nil"/>
              <w:right w:val="nil"/>
            </w:tcBorders>
            <w:shd w:val="clear" w:color="auto" w:fill="auto"/>
          </w:tcPr>
          <w:p w14:paraId="57212CE0" w14:textId="77777777" w:rsidR="00A23F7A" w:rsidRPr="0001201B" w:rsidRDefault="00A23F7A" w:rsidP="00B5765E">
            <w:pPr>
              <w:jc w:val="right"/>
            </w:pPr>
            <w:r>
              <w:t>24</w:t>
            </w:r>
          </w:p>
        </w:tc>
        <w:tc>
          <w:tcPr>
            <w:tcW w:w="400" w:type="dxa"/>
            <w:tcBorders>
              <w:top w:val="nil"/>
              <w:left w:val="nil"/>
              <w:bottom w:val="nil"/>
              <w:right w:val="nil"/>
            </w:tcBorders>
            <w:shd w:val="clear" w:color="auto" w:fill="auto"/>
            <w:vAlign w:val="bottom"/>
          </w:tcPr>
          <w:p w14:paraId="2EC37441" w14:textId="77777777" w:rsidR="00A23F7A" w:rsidRPr="00576FB6" w:rsidRDefault="00A23F7A" w:rsidP="00B5765E">
            <w:pPr>
              <w:pStyle w:val="Brdtext"/>
              <w:jc w:val="right"/>
            </w:pPr>
          </w:p>
        </w:tc>
        <w:tc>
          <w:tcPr>
            <w:tcW w:w="680" w:type="dxa"/>
            <w:tcBorders>
              <w:top w:val="nil"/>
              <w:left w:val="nil"/>
              <w:bottom w:val="nil"/>
              <w:right w:val="nil"/>
            </w:tcBorders>
            <w:shd w:val="clear" w:color="auto" w:fill="auto"/>
          </w:tcPr>
          <w:p w14:paraId="1B4FA427" w14:textId="77777777" w:rsidR="00A23F7A" w:rsidRPr="009B0E2A" w:rsidRDefault="00A23F7A" w:rsidP="00B5765E">
            <w:pPr>
              <w:jc w:val="right"/>
            </w:pPr>
            <w:r>
              <w:t>45</w:t>
            </w:r>
          </w:p>
        </w:tc>
        <w:tc>
          <w:tcPr>
            <w:tcW w:w="280" w:type="dxa"/>
            <w:tcBorders>
              <w:top w:val="nil"/>
              <w:left w:val="nil"/>
              <w:bottom w:val="nil"/>
              <w:right w:val="nil"/>
            </w:tcBorders>
            <w:shd w:val="clear" w:color="auto" w:fill="auto"/>
          </w:tcPr>
          <w:p w14:paraId="59592B08" w14:textId="77777777" w:rsidR="00A23F7A" w:rsidRPr="009B0E2A" w:rsidRDefault="00A23F7A" w:rsidP="00B5765E">
            <w:pPr>
              <w:pStyle w:val="Brdtext"/>
              <w:jc w:val="right"/>
            </w:pPr>
          </w:p>
        </w:tc>
        <w:tc>
          <w:tcPr>
            <w:tcW w:w="680" w:type="dxa"/>
            <w:tcBorders>
              <w:top w:val="nil"/>
              <w:left w:val="nil"/>
              <w:bottom w:val="nil"/>
              <w:right w:val="nil"/>
            </w:tcBorders>
            <w:shd w:val="clear" w:color="auto" w:fill="auto"/>
          </w:tcPr>
          <w:p w14:paraId="4CD4BAF5" w14:textId="77777777" w:rsidR="00A23F7A" w:rsidRPr="009B0E2A" w:rsidRDefault="00A23F7A" w:rsidP="00B5765E">
            <w:pPr>
              <w:jc w:val="right"/>
            </w:pPr>
            <w:r>
              <w:t>55</w:t>
            </w:r>
          </w:p>
        </w:tc>
        <w:tc>
          <w:tcPr>
            <w:tcW w:w="400" w:type="dxa"/>
            <w:tcBorders>
              <w:top w:val="nil"/>
              <w:left w:val="nil"/>
              <w:bottom w:val="nil"/>
              <w:right w:val="nil"/>
            </w:tcBorders>
            <w:shd w:val="clear" w:color="auto" w:fill="auto"/>
          </w:tcPr>
          <w:p w14:paraId="181515CF" w14:textId="77777777" w:rsidR="00A23F7A" w:rsidRPr="00576FB6" w:rsidRDefault="00A23F7A" w:rsidP="00B5765E">
            <w:pPr>
              <w:pStyle w:val="Brdtext"/>
              <w:jc w:val="right"/>
            </w:pPr>
          </w:p>
        </w:tc>
        <w:tc>
          <w:tcPr>
            <w:tcW w:w="680" w:type="dxa"/>
            <w:tcBorders>
              <w:top w:val="nil"/>
              <w:left w:val="nil"/>
              <w:bottom w:val="nil"/>
              <w:right w:val="nil"/>
            </w:tcBorders>
            <w:shd w:val="clear" w:color="auto" w:fill="auto"/>
          </w:tcPr>
          <w:p w14:paraId="7BF260A4" w14:textId="77777777" w:rsidR="00A23F7A" w:rsidRPr="00C45E5A" w:rsidRDefault="00A23F7A" w:rsidP="00B5765E">
            <w:pPr>
              <w:jc w:val="right"/>
            </w:pPr>
            <w:r>
              <w:t>47</w:t>
            </w:r>
          </w:p>
        </w:tc>
        <w:tc>
          <w:tcPr>
            <w:tcW w:w="280" w:type="dxa"/>
            <w:tcBorders>
              <w:top w:val="nil"/>
              <w:left w:val="nil"/>
              <w:bottom w:val="nil"/>
              <w:right w:val="nil"/>
            </w:tcBorders>
            <w:shd w:val="clear" w:color="auto" w:fill="auto"/>
          </w:tcPr>
          <w:p w14:paraId="1C72677F" w14:textId="77777777" w:rsidR="00A23F7A" w:rsidRPr="00DB3210" w:rsidRDefault="00A23F7A" w:rsidP="00B5765E">
            <w:pPr>
              <w:pStyle w:val="Brdtext"/>
              <w:jc w:val="right"/>
              <w:rPr>
                <w:sz w:val="18"/>
                <w:szCs w:val="18"/>
              </w:rPr>
            </w:pPr>
          </w:p>
        </w:tc>
        <w:tc>
          <w:tcPr>
            <w:tcW w:w="680" w:type="dxa"/>
            <w:tcBorders>
              <w:top w:val="nil"/>
              <w:left w:val="nil"/>
              <w:bottom w:val="nil"/>
              <w:right w:val="nil"/>
            </w:tcBorders>
            <w:shd w:val="clear" w:color="auto" w:fill="auto"/>
          </w:tcPr>
          <w:p w14:paraId="6BF9269C" w14:textId="77777777" w:rsidR="00A23F7A" w:rsidRPr="00D9089B" w:rsidRDefault="00A23F7A" w:rsidP="00B5765E">
            <w:pPr>
              <w:jc w:val="right"/>
            </w:pPr>
            <w:r>
              <w:t>53</w:t>
            </w:r>
          </w:p>
        </w:tc>
      </w:tr>
      <w:tr w:rsidR="00A23F7A" w:rsidRPr="00F811F4" w14:paraId="7ADEE36A" w14:textId="77777777" w:rsidTr="00B5765E">
        <w:trPr>
          <w:trHeight w:val="255"/>
        </w:trPr>
        <w:tc>
          <w:tcPr>
            <w:tcW w:w="2380" w:type="dxa"/>
            <w:tcBorders>
              <w:top w:val="nil"/>
              <w:left w:val="nil"/>
              <w:bottom w:val="nil"/>
              <w:right w:val="nil"/>
            </w:tcBorders>
            <w:shd w:val="clear" w:color="auto" w:fill="auto"/>
          </w:tcPr>
          <w:p w14:paraId="6E18C74A" w14:textId="77777777" w:rsidR="00A23F7A" w:rsidRPr="00576FB6" w:rsidRDefault="00A23F7A" w:rsidP="00B5765E">
            <w:pPr>
              <w:pStyle w:val="Brdtext"/>
            </w:pPr>
            <w:r w:rsidRPr="00576FB6">
              <w:t>Sakkunniga m.m.</w:t>
            </w:r>
          </w:p>
        </w:tc>
        <w:tc>
          <w:tcPr>
            <w:tcW w:w="680" w:type="dxa"/>
            <w:tcBorders>
              <w:top w:val="nil"/>
              <w:left w:val="nil"/>
              <w:bottom w:val="nil"/>
              <w:right w:val="nil"/>
            </w:tcBorders>
            <w:shd w:val="clear" w:color="auto" w:fill="auto"/>
          </w:tcPr>
          <w:p w14:paraId="47A26468" w14:textId="77777777" w:rsidR="00A23F7A" w:rsidRPr="007C644D" w:rsidRDefault="00A23F7A" w:rsidP="00B5765E">
            <w:pPr>
              <w:jc w:val="right"/>
            </w:pPr>
            <w:r>
              <w:t>127</w:t>
            </w:r>
          </w:p>
        </w:tc>
        <w:tc>
          <w:tcPr>
            <w:tcW w:w="280" w:type="dxa"/>
            <w:tcBorders>
              <w:top w:val="nil"/>
              <w:left w:val="nil"/>
              <w:bottom w:val="nil"/>
              <w:right w:val="nil"/>
            </w:tcBorders>
            <w:shd w:val="clear" w:color="auto" w:fill="auto"/>
          </w:tcPr>
          <w:p w14:paraId="3BF2D3CE" w14:textId="77777777" w:rsidR="00A23F7A" w:rsidRPr="00576FB6" w:rsidRDefault="00A23F7A" w:rsidP="00B5765E">
            <w:pPr>
              <w:pStyle w:val="Brdtext"/>
              <w:jc w:val="right"/>
            </w:pPr>
          </w:p>
        </w:tc>
        <w:tc>
          <w:tcPr>
            <w:tcW w:w="680" w:type="dxa"/>
            <w:tcBorders>
              <w:top w:val="nil"/>
              <w:left w:val="nil"/>
              <w:bottom w:val="nil"/>
              <w:right w:val="nil"/>
            </w:tcBorders>
            <w:shd w:val="clear" w:color="auto" w:fill="auto"/>
          </w:tcPr>
          <w:p w14:paraId="6DB4607F" w14:textId="77777777" w:rsidR="00A23F7A" w:rsidRPr="0001201B" w:rsidRDefault="00A23F7A" w:rsidP="00B5765E">
            <w:pPr>
              <w:jc w:val="right"/>
            </w:pPr>
            <w:r>
              <w:t>136</w:t>
            </w:r>
          </w:p>
        </w:tc>
        <w:tc>
          <w:tcPr>
            <w:tcW w:w="400" w:type="dxa"/>
            <w:tcBorders>
              <w:top w:val="nil"/>
              <w:left w:val="nil"/>
              <w:bottom w:val="nil"/>
              <w:right w:val="nil"/>
            </w:tcBorders>
            <w:shd w:val="clear" w:color="auto" w:fill="auto"/>
            <w:vAlign w:val="bottom"/>
          </w:tcPr>
          <w:p w14:paraId="3BE6E019" w14:textId="77777777" w:rsidR="00A23F7A" w:rsidRPr="00576FB6" w:rsidRDefault="00A23F7A" w:rsidP="00B5765E">
            <w:pPr>
              <w:pStyle w:val="Brdtext"/>
              <w:jc w:val="right"/>
            </w:pPr>
          </w:p>
        </w:tc>
        <w:tc>
          <w:tcPr>
            <w:tcW w:w="680" w:type="dxa"/>
            <w:tcBorders>
              <w:top w:val="nil"/>
              <w:left w:val="nil"/>
              <w:bottom w:val="nil"/>
              <w:right w:val="nil"/>
            </w:tcBorders>
            <w:shd w:val="clear" w:color="auto" w:fill="auto"/>
          </w:tcPr>
          <w:p w14:paraId="232FF195" w14:textId="77777777" w:rsidR="00A23F7A" w:rsidRPr="00C45E5A" w:rsidRDefault="00A23F7A" w:rsidP="00B5765E">
            <w:pPr>
              <w:jc w:val="right"/>
            </w:pPr>
            <w:r>
              <w:t>48</w:t>
            </w:r>
          </w:p>
        </w:tc>
        <w:tc>
          <w:tcPr>
            <w:tcW w:w="280" w:type="dxa"/>
            <w:tcBorders>
              <w:top w:val="nil"/>
              <w:left w:val="nil"/>
              <w:bottom w:val="nil"/>
              <w:right w:val="nil"/>
            </w:tcBorders>
            <w:shd w:val="clear" w:color="auto" w:fill="auto"/>
          </w:tcPr>
          <w:p w14:paraId="01539416" w14:textId="77777777" w:rsidR="00A23F7A" w:rsidRPr="00576FB6" w:rsidRDefault="00A23F7A" w:rsidP="00B5765E">
            <w:pPr>
              <w:pStyle w:val="Brdtext"/>
              <w:jc w:val="right"/>
            </w:pPr>
          </w:p>
        </w:tc>
        <w:tc>
          <w:tcPr>
            <w:tcW w:w="680" w:type="dxa"/>
            <w:tcBorders>
              <w:top w:val="nil"/>
              <w:left w:val="nil"/>
              <w:bottom w:val="nil"/>
              <w:right w:val="nil"/>
            </w:tcBorders>
            <w:shd w:val="clear" w:color="auto" w:fill="auto"/>
          </w:tcPr>
          <w:p w14:paraId="7E64B0E2" w14:textId="77777777" w:rsidR="00A23F7A" w:rsidRPr="00D9089B" w:rsidRDefault="00A23F7A" w:rsidP="00B5765E">
            <w:pPr>
              <w:jc w:val="right"/>
            </w:pPr>
            <w:r>
              <w:t>52</w:t>
            </w:r>
          </w:p>
        </w:tc>
        <w:tc>
          <w:tcPr>
            <w:tcW w:w="400" w:type="dxa"/>
            <w:tcBorders>
              <w:top w:val="nil"/>
              <w:left w:val="nil"/>
              <w:bottom w:val="nil"/>
              <w:right w:val="nil"/>
            </w:tcBorders>
            <w:shd w:val="clear" w:color="auto" w:fill="auto"/>
          </w:tcPr>
          <w:p w14:paraId="77E2C456" w14:textId="77777777" w:rsidR="00A23F7A" w:rsidRPr="00576FB6" w:rsidRDefault="00A23F7A" w:rsidP="00B5765E">
            <w:pPr>
              <w:pStyle w:val="Brdtext"/>
              <w:jc w:val="right"/>
            </w:pPr>
          </w:p>
        </w:tc>
        <w:tc>
          <w:tcPr>
            <w:tcW w:w="680" w:type="dxa"/>
            <w:tcBorders>
              <w:top w:val="nil"/>
              <w:left w:val="nil"/>
              <w:bottom w:val="nil"/>
              <w:right w:val="nil"/>
            </w:tcBorders>
            <w:shd w:val="clear" w:color="auto" w:fill="auto"/>
          </w:tcPr>
          <w:p w14:paraId="519314BF" w14:textId="77777777" w:rsidR="00A23F7A" w:rsidRPr="00C45E5A" w:rsidRDefault="00A23F7A" w:rsidP="00B5765E">
            <w:pPr>
              <w:jc w:val="right"/>
            </w:pPr>
            <w:r>
              <w:t>50</w:t>
            </w:r>
          </w:p>
        </w:tc>
        <w:tc>
          <w:tcPr>
            <w:tcW w:w="280" w:type="dxa"/>
            <w:tcBorders>
              <w:top w:val="nil"/>
              <w:left w:val="nil"/>
              <w:bottom w:val="nil"/>
              <w:right w:val="nil"/>
            </w:tcBorders>
            <w:shd w:val="clear" w:color="auto" w:fill="auto"/>
          </w:tcPr>
          <w:p w14:paraId="128FC6D2" w14:textId="77777777" w:rsidR="00A23F7A" w:rsidRPr="00DB3210" w:rsidRDefault="00A23F7A" w:rsidP="00B5765E">
            <w:pPr>
              <w:pStyle w:val="Brdtext"/>
              <w:jc w:val="right"/>
              <w:rPr>
                <w:sz w:val="18"/>
                <w:szCs w:val="18"/>
              </w:rPr>
            </w:pPr>
          </w:p>
        </w:tc>
        <w:tc>
          <w:tcPr>
            <w:tcW w:w="680" w:type="dxa"/>
            <w:tcBorders>
              <w:top w:val="nil"/>
              <w:left w:val="nil"/>
              <w:bottom w:val="nil"/>
              <w:right w:val="nil"/>
            </w:tcBorders>
            <w:shd w:val="clear" w:color="auto" w:fill="auto"/>
          </w:tcPr>
          <w:p w14:paraId="30CB1B31" w14:textId="77777777" w:rsidR="00A23F7A" w:rsidRPr="00D9089B" w:rsidRDefault="00A23F7A" w:rsidP="00B5765E">
            <w:pPr>
              <w:jc w:val="right"/>
            </w:pPr>
            <w:r>
              <w:t>50</w:t>
            </w:r>
          </w:p>
        </w:tc>
      </w:tr>
      <w:tr w:rsidR="00A23F7A" w:rsidRPr="00F811F4" w14:paraId="48EFB172" w14:textId="77777777" w:rsidTr="00B5765E">
        <w:trPr>
          <w:trHeight w:val="255"/>
        </w:trPr>
        <w:tc>
          <w:tcPr>
            <w:tcW w:w="2380" w:type="dxa"/>
            <w:tcBorders>
              <w:top w:val="nil"/>
              <w:left w:val="nil"/>
              <w:bottom w:val="nil"/>
              <w:right w:val="nil"/>
            </w:tcBorders>
            <w:shd w:val="clear" w:color="auto" w:fill="auto"/>
          </w:tcPr>
          <w:p w14:paraId="53C757B0" w14:textId="77777777" w:rsidR="00A23F7A" w:rsidRPr="00576FB6" w:rsidRDefault="00A23F7A" w:rsidP="00B5765E">
            <w:pPr>
              <w:pStyle w:val="Brdtext"/>
            </w:pPr>
            <w:r w:rsidRPr="00576FB6">
              <w:t>Sekreterare och övriga</w:t>
            </w:r>
          </w:p>
        </w:tc>
        <w:tc>
          <w:tcPr>
            <w:tcW w:w="680" w:type="dxa"/>
            <w:tcBorders>
              <w:top w:val="nil"/>
              <w:left w:val="nil"/>
              <w:bottom w:val="nil"/>
              <w:right w:val="nil"/>
            </w:tcBorders>
            <w:shd w:val="clear" w:color="auto" w:fill="auto"/>
          </w:tcPr>
          <w:p w14:paraId="217BD048" w14:textId="77777777" w:rsidR="00A23F7A" w:rsidRPr="007C644D" w:rsidRDefault="00A23F7A" w:rsidP="00B5765E">
            <w:pPr>
              <w:jc w:val="right"/>
            </w:pPr>
            <w:r>
              <w:t>24</w:t>
            </w:r>
          </w:p>
        </w:tc>
        <w:tc>
          <w:tcPr>
            <w:tcW w:w="280" w:type="dxa"/>
            <w:tcBorders>
              <w:top w:val="nil"/>
              <w:left w:val="nil"/>
              <w:bottom w:val="nil"/>
              <w:right w:val="nil"/>
            </w:tcBorders>
            <w:shd w:val="clear" w:color="auto" w:fill="auto"/>
          </w:tcPr>
          <w:p w14:paraId="25F22FBA" w14:textId="77777777" w:rsidR="00A23F7A" w:rsidRPr="00576FB6" w:rsidRDefault="00A23F7A" w:rsidP="00B5765E">
            <w:pPr>
              <w:pStyle w:val="Brdtext"/>
              <w:jc w:val="right"/>
            </w:pPr>
          </w:p>
        </w:tc>
        <w:tc>
          <w:tcPr>
            <w:tcW w:w="680" w:type="dxa"/>
            <w:tcBorders>
              <w:top w:val="nil"/>
              <w:left w:val="nil"/>
              <w:bottom w:val="nil"/>
              <w:right w:val="nil"/>
            </w:tcBorders>
            <w:shd w:val="clear" w:color="auto" w:fill="auto"/>
          </w:tcPr>
          <w:p w14:paraId="571DB6AE" w14:textId="77777777" w:rsidR="00A23F7A" w:rsidRPr="0001201B" w:rsidRDefault="00A23F7A" w:rsidP="00B5765E">
            <w:pPr>
              <w:jc w:val="right"/>
            </w:pPr>
            <w:r>
              <w:t>26</w:t>
            </w:r>
          </w:p>
        </w:tc>
        <w:tc>
          <w:tcPr>
            <w:tcW w:w="400" w:type="dxa"/>
            <w:tcBorders>
              <w:top w:val="nil"/>
              <w:left w:val="nil"/>
              <w:bottom w:val="nil"/>
              <w:right w:val="nil"/>
            </w:tcBorders>
            <w:shd w:val="clear" w:color="auto" w:fill="auto"/>
            <w:vAlign w:val="bottom"/>
          </w:tcPr>
          <w:p w14:paraId="29F60F53" w14:textId="77777777" w:rsidR="00A23F7A" w:rsidRPr="00576FB6" w:rsidRDefault="00A23F7A" w:rsidP="00B5765E">
            <w:pPr>
              <w:pStyle w:val="Brdtext"/>
              <w:jc w:val="right"/>
            </w:pPr>
          </w:p>
        </w:tc>
        <w:tc>
          <w:tcPr>
            <w:tcW w:w="680" w:type="dxa"/>
            <w:tcBorders>
              <w:top w:val="nil"/>
              <w:left w:val="nil"/>
              <w:bottom w:val="nil"/>
              <w:right w:val="nil"/>
            </w:tcBorders>
            <w:shd w:val="clear" w:color="auto" w:fill="auto"/>
          </w:tcPr>
          <w:p w14:paraId="5FB69C05" w14:textId="77777777" w:rsidR="00A23F7A" w:rsidRPr="0051000D" w:rsidRDefault="00A23F7A" w:rsidP="00B5765E">
            <w:pPr>
              <w:jc w:val="right"/>
            </w:pPr>
            <w:r>
              <w:t>48</w:t>
            </w:r>
          </w:p>
        </w:tc>
        <w:tc>
          <w:tcPr>
            <w:tcW w:w="280" w:type="dxa"/>
            <w:tcBorders>
              <w:top w:val="nil"/>
              <w:left w:val="nil"/>
              <w:bottom w:val="nil"/>
              <w:right w:val="nil"/>
            </w:tcBorders>
            <w:shd w:val="clear" w:color="auto" w:fill="auto"/>
          </w:tcPr>
          <w:p w14:paraId="7B8C66D8" w14:textId="77777777" w:rsidR="00A23F7A" w:rsidRPr="0051000D" w:rsidRDefault="00A23F7A" w:rsidP="00B5765E">
            <w:pPr>
              <w:pStyle w:val="Brdtext"/>
              <w:jc w:val="right"/>
            </w:pPr>
          </w:p>
        </w:tc>
        <w:tc>
          <w:tcPr>
            <w:tcW w:w="680" w:type="dxa"/>
            <w:tcBorders>
              <w:top w:val="nil"/>
              <w:left w:val="nil"/>
              <w:bottom w:val="nil"/>
              <w:right w:val="nil"/>
            </w:tcBorders>
            <w:shd w:val="clear" w:color="auto" w:fill="auto"/>
          </w:tcPr>
          <w:p w14:paraId="54527669" w14:textId="77777777" w:rsidR="00A23F7A" w:rsidRPr="0051000D" w:rsidRDefault="00A23F7A" w:rsidP="00B5765E">
            <w:pPr>
              <w:jc w:val="right"/>
            </w:pPr>
            <w:r>
              <w:t>52</w:t>
            </w:r>
          </w:p>
        </w:tc>
        <w:tc>
          <w:tcPr>
            <w:tcW w:w="400" w:type="dxa"/>
            <w:tcBorders>
              <w:top w:val="nil"/>
              <w:left w:val="nil"/>
              <w:bottom w:val="nil"/>
              <w:right w:val="nil"/>
            </w:tcBorders>
            <w:shd w:val="clear" w:color="auto" w:fill="auto"/>
          </w:tcPr>
          <w:p w14:paraId="7A95836A" w14:textId="77777777" w:rsidR="00A23F7A" w:rsidRPr="00576FB6" w:rsidRDefault="00A23F7A" w:rsidP="00B5765E">
            <w:pPr>
              <w:pStyle w:val="Brdtext"/>
              <w:jc w:val="right"/>
            </w:pPr>
          </w:p>
        </w:tc>
        <w:tc>
          <w:tcPr>
            <w:tcW w:w="680" w:type="dxa"/>
            <w:tcBorders>
              <w:top w:val="nil"/>
              <w:left w:val="nil"/>
              <w:bottom w:val="nil"/>
              <w:right w:val="nil"/>
            </w:tcBorders>
            <w:shd w:val="clear" w:color="auto" w:fill="auto"/>
          </w:tcPr>
          <w:p w14:paraId="54DF8194" w14:textId="77777777" w:rsidR="00A23F7A" w:rsidRPr="00C45E5A" w:rsidRDefault="00A23F7A" w:rsidP="00B5765E">
            <w:pPr>
              <w:jc w:val="right"/>
            </w:pPr>
            <w:r>
              <w:t>48</w:t>
            </w:r>
          </w:p>
        </w:tc>
        <w:tc>
          <w:tcPr>
            <w:tcW w:w="280" w:type="dxa"/>
            <w:tcBorders>
              <w:top w:val="nil"/>
              <w:left w:val="nil"/>
              <w:bottom w:val="nil"/>
              <w:right w:val="nil"/>
            </w:tcBorders>
            <w:shd w:val="clear" w:color="auto" w:fill="auto"/>
          </w:tcPr>
          <w:p w14:paraId="1D7ADF36" w14:textId="77777777" w:rsidR="00A23F7A" w:rsidRPr="00DB3210" w:rsidRDefault="00A23F7A" w:rsidP="00B5765E">
            <w:pPr>
              <w:pStyle w:val="Brdtext"/>
              <w:jc w:val="right"/>
              <w:rPr>
                <w:sz w:val="18"/>
                <w:szCs w:val="18"/>
              </w:rPr>
            </w:pPr>
          </w:p>
        </w:tc>
        <w:tc>
          <w:tcPr>
            <w:tcW w:w="680" w:type="dxa"/>
            <w:tcBorders>
              <w:top w:val="nil"/>
              <w:left w:val="nil"/>
              <w:bottom w:val="nil"/>
              <w:right w:val="nil"/>
            </w:tcBorders>
            <w:shd w:val="clear" w:color="auto" w:fill="auto"/>
          </w:tcPr>
          <w:p w14:paraId="0DD1E94C" w14:textId="77777777" w:rsidR="00A23F7A" w:rsidRPr="00D9089B" w:rsidRDefault="00A23F7A" w:rsidP="00B5765E">
            <w:pPr>
              <w:jc w:val="right"/>
            </w:pPr>
            <w:r>
              <w:t>52</w:t>
            </w:r>
          </w:p>
        </w:tc>
      </w:tr>
      <w:tr w:rsidR="00A23F7A" w:rsidRPr="00F811F4" w14:paraId="3845E499" w14:textId="77777777" w:rsidTr="00B5765E">
        <w:trPr>
          <w:trHeight w:val="255"/>
        </w:trPr>
        <w:tc>
          <w:tcPr>
            <w:tcW w:w="2380" w:type="dxa"/>
            <w:tcBorders>
              <w:top w:val="nil"/>
              <w:left w:val="nil"/>
              <w:bottom w:val="single" w:sz="4" w:space="0" w:color="auto"/>
              <w:right w:val="nil"/>
            </w:tcBorders>
            <w:shd w:val="clear" w:color="auto" w:fill="auto"/>
            <w:vAlign w:val="bottom"/>
          </w:tcPr>
          <w:p w14:paraId="2E773C08" w14:textId="77777777" w:rsidR="00A23F7A" w:rsidRPr="00576FB6" w:rsidRDefault="00A23F7A" w:rsidP="00B5765E">
            <w:pPr>
              <w:pStyle w:val="Brdtext"/>
            </w:pPr>
            <w:r w:rsidRPr="00576FB6">
              <w:t>Summa</w:t>
            </w:r>
          </w:p>
        </w:tc>
        <w:tc>
          <w:tcPr>
            <w:tcW w:w="680" w:type="dxa"/>
            <w:tcBorders>
              <w:top w:val="nil"/>
              <w:left w:val="nil"/>
              <w:bottom w:val="single" w:sz="4" w:space="0" w:color="auto"/>
              <w:right w:val="nil"/>
            </w:tcBorders>
            <w:shd w:val="clear" w:color="auto" w:fill="auto"/>
          </w:tcPr>
          <w:p w14:paraId="2F46BBAD" w14:textId="77777777" w:rsidR="00A23F7A" w:rsidRDefault="00A23F7A" w:rsidP="00B5765E">
            <w:pPr>
              <w:jc w:val="right"/>
            </w:pPr>
            <w:r>
              <w:t>182</w:t>
            </w:r>
          </w:p>
        </w:tc>
        <w:tc>
          <w:tcPr>
            <w:tcW w:w="280" w:type="dxa"/>
            <w:tcBorders>
              <w:top w:val="nil"/>
              <w:left w:val="nil"/>
              <w:bottom w:val="single" w:sz="4" w:space="0" w:color="auto"/>
              <w:right w:val="nil"/>
            </w:tcBorders>
            <w:shd w:val="clear" w:color="auto" w:fill="auto"/>
          </w:tcPr>
          <w:p w14:paraId="479A9B3D" w14:textId="77777777" w:rsidR="00A23F7A" w:rsidRPr="00576FB6" w:rsidRDefault="00A23F7A" w:rsidP="00B5765E">
            <w:pPr>
              <w:pStyle w:val="Brdtext"/>
              <w:jc w:val="right"/>
            </w:pPr>
          </w:p>
        </w:tc>
        <w:tc>
          <w:tcPr>
            <w:tcW w:w="680" w:type="dxa"/>
            <w:tcBorders>
              <w:top w:val="nil"/>
              <w:left w:val="nil"/>
              <w:bottom w:val="single" w:sz="4" w:space="0" w:color="auto"/>
              <w:right w:val="nil"/>
            </w:tcBorders>
            <w:shd w:val="clear" w:color="auto" w:fill="auto"/>
          </w:tcPr>
          <w:p w14:paraId="11424044" w14:textId="77777777" w:rsidR="00A23F7A" w:rsidRDefault="00A23F7A" w:rsidP="00B5765E">
            <w:pPr>
              <w:jc w:val="right"/>
            </w:pPr>
            <w:r>
              <w:t>192</w:t>
            </w:r>
          </w:p>
        </w:tc>
        <w:tc>
          <w:tcPr>
            <w:tcW w:w="400" w:type="dxa"/>
            <w:tcBorders>
              <w:top w:val="nil"/>
              <w:left w:val="nil"/>
              <w:bottom w:val="single" w:sz="4" w:space="0" w:color="auto"/>
              <w:right w:val="nil"/>
            </w:tcBorders>
            <w:shd w:val="clear" w:color="auto" w:fill="auto"/>
            <w:vAlign w:val="bottom"/>
          </w:tcPr>
          <w:p w14:paraId="35A820A8" w14:textId="77777777" w:rsidR="00A23F7A" w:rsidRPr="00576FB6" w:rsidRDefault="00A23F7A" w:rsidP="00B5765E">
            <w:pPr>
              <w:pStyle w:val="Brdtext"/>
              <w:jc w:val="right"/>
            </w:pPr>
          </w:p>
        </w:tc>
        <w:tc>
          <w:tcPr>
            <w:tcW w:w="680" w:type="dxa"/>
            <w:tcBorders>
              <w:top w:val="nil"/>
              <w:left w:val="nil"/>
              <w:bottom w:val="single" w:sz="4" w:space="0" w:color="auto"/>
              <w:right w:val="nil"/>
            </w:tcBorders>
            <w:shd w:val="clear" w:color="auto" w:fill="auto"/>
          </w:tcPr>
          <w:p w14:paraId="0DF9B077" w14:textId="77777777" w:rsidR="00A23F7A" w:rsidRDefault="00A23F7A" w:rsidP="00B5765E">
            <w:pPr>
              <w:jc w:val="right"/>
            </w:pPr>
            <w:r>
              <w:t>49</w:t>
            </w:r>
          </w:p>
        </w:tc>
        <w:tc>
          <w:tcPr>
            <w:tcW w:w="280" w:type="dxa"/>
            <w:tcBorders>
              <w:top w:val="nil"/>
              <w:left w:val="nil"/>
              <w:bottom w:val="single" w:sz="4" w:space="0" w:color="auto"/>
              <w:right w:val="nil"/>
            </w:tcBorders>
            <w:shd w:val="clear" w:color="auto" w:fill="auto"/>
          </w:tcPr>
          <w:p w14:paraId="3EF37A21" w14:textId="77777777" w:rsidR="00A23F7A" w:rsidRPr="00576FB6" w:rsidRDefault="00A23F7A" w:rsidP="00B5765E">
            <w:pPr>
              <w:pStyle w:val="Brdtext"/>
              <w:jc w:val="right"/>
            </w:pPr>
          </w:p>
        </w:tc>
        <w:tc>
          <w:tcPr>
            <w:tcW w:w="680" w:type="dxa"/>
            <w:tcBorders>
              <w:top w:val="nil"/>
              <w:left w:val="nil"/>
              <w:bottom w:val="single" w:sz="4" w:space="0" w:color="auto"/>
              <w:right w:val="nil"/>
            </w:tcBorders>
            <w:shd w:val="clear" w:color="auto" w:fill="auto"/>
          </w:tcPr>
          <w:p w14:paraId="1DA126F9" w14:textId="77777777" w:rsidR="00A23F7A" w:rsidRDefault="00A23F7A" w:rsidP="00B5765E">
            <w:pPr>
              <w:jc w:val="right"/>
            </w:pPr>
            <w:r>
              <w:t>51</w:t>
            </w:r>
          </w:p>
        </w:tc>
        <w:tc>
          <w:tcPr>
            <w:tcW w:w="400" w:type="dxa"/>
            <w:tcBorders>
              <w:top w:val="nil"/>
              <w:left w:val="nil"/>
              <w:bottom w:val="single" w:sz="4" w:space="0" w:color="auto"/>
              <w:right w:val="nil"/>
            </w:tcBorders>
            <w:shd w:val="clear" w:color="auto" w:fill="auto"/>
          </w:tcPr>
          <w:p w14:paraId="4A60CFE9" w14:textId="77777777" w:rsidR="00A23F7A" w:rsidRPr="00576FB6" w:rsidRDefault="00A23F7A" w:rsidP="00B5765E">
            <w:pPr>
              <w:pStyle w:val="Brdtext"/>
              <w:jc w:val="right"/>
            </w:pPr>
          </w:p>
        </w:tc>
        <w:tc>
          <w:tcPr>
            <w:tcW w:w="680" w:type="dxa"/>
            <w:tcBorders>
              <w:top w:val="nil"/>
              <w:left w:val="nil"/>
              <w:bottom w:val="single" w:sz="4" w:space="0" w:color="auto"/>
              <w:right w:val="nil"/>
            </w:tcBorders>
            <w:shd w:val="clear" w:color="auto" w:fill="auto"/>
          </w:tcPr>
          <w:p w14:paraId="7F14F2FC" w14:textId="77777777" w:rsidR="00A23F7A" w:rsidRDefault="00A23F7A" w:rsidP="00B5765E">
            <w:pPr>
              <w:jc w:val="right"/>
            </w:pPr>
            <w:r>
              <w:t>50</w:t>
            </w:r>
          </w:p>
        </w:tc>
        <w:tc>
          <w:tcPr>
            <w:tcW w:w="280" w:type="dxa"/>
            <w:tcBorders>
              <w:top w:val="nil"/>
              <w:left w:val="nil"/>
              <w:bottom w:val="single" w:sz="4" w:space="0" w:color="auto"/>
              <w:right w:val="nil"/>
            </w:tcBorders>
            <w:shd w:val="clear" w:color="auto" w:fill="auto"/>
          </w:tcPr>
          <w:p w14:paraId="61BAA97A" w14:textId="77777777" w:rsidR="00A23F7A" w:rsidRPr="00DB3210" w:rsidRDefault="00A23F7A" w:rsidP="00B5765E">
            <w:pPr>
              <w:pStyle w:val="Brdtext"/>
              <w:jc w:val="right"/>
              <w:rPr>
                <w:sz w:val="18"/>
                <w:szCs w:val="18"/>
              </w:rPr>
            </w:pPr>
          </w:p>
        </w:tc>
        <w:tc>
          <w:tcPr>
            <w:tcW w:w="680" w:type="dxa"/>
            <w:tcBorders>
              <w:top w:val="nil"/>
              <w:left w:val="nil"/>
              <w:bottom w:val="single" w:sz="4" w:space="0" w:color="auto"/>
              <w:right w:val="nil"/>
            </w:tcBorders>
            <w:shd w:val="clear" w:color="auto" w:fill="auto"/>
          </w:tcPr>
          <w:p w14:paraId="510497F1" w14:textId="77777777" w:rsidR="00A23F7A" w:rsidRDefault="00A23F7A" w:rsidP="00B5765E">
            <w:pPr>
              <w:jc w:val="right"/>
            </w:pPr>
            <w:r>
              <w:t>50</w:t>
            </w:r>
          </w:p>
        </w:tc>
      </w:tr>
      <w:tr w:rsidR="00A23F7A" w:rsidRPr="003E6060" w14:paraId="2A6D14D2" w14:textId="77777777" w:rsidTr="00B5765E">
        <w:trPr>
          <w:trHeight w:val="270"/>
        </w:trPr>
        <w:tc>
          <w:tcPr>
            <w:tcW w:w="8100" w:type="dxa"/>
            <w:gridSpan w:val="12"/>
            <w:tcBorders>
              <w:top w:val="nil"/>
              <w:left w:val="nil"/>
              <w:bottom w:val="single" w:sz="4" w:space="0" w:color="auto"/>
              <w:right w:val="nil"/>
            </w:tcBorders>
            <w:shd w:val="clear" w:color="auto" w:fill="auto"/>
            <w:noWrap/>
          </w:tcPr>
          <w:p w14:paraId="6C5F9892" w14:textId="77777777" w:rsidR="00A23F7A" w:rsidRPr="003E6060" w:rsidRDefault="00A23F7A" w:rsidP="00621C41">
            <w:pPr>
              <w:pStyle w:val="Brdtext"/>
              <w:spacing w:before="240"/>
            </w:pPr>
            <w:r w:rsidRPr="00621C41">
              <w:rPr>
                <w:b/>
                <w:bCs/>
                <w:sz w:val="23"/>
                <w:szCs w:val="23"/>
              </w:rPr>
              <w:t>Näringsdepartementet</w:t>
            </w:r>
          </w:p>
        </w:tc>
      </w:tr>
      <w:tr w:rsidR="00A23F7A" w:rsidRPr="00F811F4" w14:paraId="4010872E" w14:textId="77777777" w:rsidTr="00B5765E">
        <w:trPr>
          <w:trHeight w:val="70"/>
        </w:trPr>
        <w:tc>
          <w:tcPr>
            <w:tcW w:w="2380" w:type="dxa"/>
            <w:vMerge w:val="restart"/>
            <w:tcBorders>
              <w:top w:val="nil"/>
              <w:left w:val="nil"/>
              <w:bottom w:val="nil"/>
              <w:right w:val="nil"/>
            </w:tcBorders>
            <w:shd w:val="clear" w:color="auto" w:fill="auto"/>
          </w:tcPr>
          <w:p w14:paraId="35C498D4" w14:textId="77777777" w:rsidR="00A23F7A" w:rsidRPr="00576FB6" w:rsidRDefault="00A23F7A" w:rsidP="00B5765E">
            <w:pPr>
              <w:pStyle w:val="Brdtext"/>
            </w:pPr>
            <w:r>
              <w:t>Funktion</w:t>
            </w:r>
          </w:p>
        </w:tc>
        <w:tc>
          <w:tcPr>
            <w:tcW w:w="1640" w:type="dxa"/>
            <w:gridSpan w:val="3"/>
            <w:vMerge w:val="restart"/>
            <w:tcBorders>
              <w:top w:val="nil"/>
              <w:left w:val="nil"/>
              <w:bottom w:val="single" w:sz="4" w:space="0" w:color="000000"/>
              <w:right w:val="nil"/>
            </w:tcBorders>
            <w:shd w:val="clear" w:color="auto" w:fill="auto"/>
          </w:tcPr>
          <w:p w14:paraId="5227BD01" w14:textId="77777777" w:rsidR="00A23F7A" w:rsidRPr="00AA175E" w:rsidRDefault="00A23F7A" w:rsidP="00B5765E">
            <w:pPr>
              <w:pStyle w:val="Brdtext"/>
              <w:jc w:val="center"/>
              <w:rPr>
                <w:highlight w:val="yellow"/>
              </w:rPr>
            </w:pPr>
            <w:r w:rsidRPr="00653AED">
              <w:t>Antal 201</w:t>
            </w:r>
            <w:r>
              <w:t>9</w:t>
            </w:r>
          </w:p>
        </w:tc>
        <w:tc>
          <w:tcPr>
            <w:tcW w:w="400" w:type="dxa"/>
            <w:tcBorders>
              <w:top w:val="nil"/>
              <w:left w:val="nil"/>
              <w:bottom w:val="nil"/>
              <w:right w:val="nil"/>
            </w:tcBorders>
            <w:shd w:val="clear" w:color="auto" w:fill="auto"/>
          </w:tcPr>
          <w:p w14:paraId="598AADD9" w14:textId="77777777" w:rsidR="00A23F7A" w:rsidRPr="00AA175E" w:rsidRDefault="00A23F7A" w:rsidP="00B5765E">
            <w:pPr>
              <w:pStyle w:val="Brdtext"/>
              <w:jc w:val="center"/>
              <w:rPr>
                <w:highlight w:val="yellow"/>
              </w:rPr>
            </w:pPr>
          </w:p>
        </w:tc>
        <w:tc>
          <w:tcPr>
            <w:tcW w:w="1640" w:type="dxa"/>
            <w:gridSpan w:val="3"/>
            <w:tcBorders>
              <w:top w:val="nil"/>
              <w:left w:val="nil"/>
              <w:bottom w:val="nil"/>
              <w:right w:val="nil"/>
            </w:tcBorders>
            <w:shd w:val="clear" w:color="auto" w:fill="auto"/>
          </w:tcPr>
          <w:p w14:paraId="383C398C" w14:textId="77777777" w:rsidR="00A23F7A" w:rsidRPr="00DD459D" w:rsidRDefault="00A23F7A" w:rsidP="00B5765E">
            <w:pPr>
              <w:pStyle w:val="Brdtext"/>
              <w:jc w:val="center"/>
            </w:pPr>
            <w:r w:rsidRPr="00DD459D">
              <w:t>Könsfördelning</w:t>
            </w:r>
          </w:p>
        </w:tc>
        <w:tc>
          <w:tcPr>
            <w:tcW w:w="400" w:type="dxa"/>
            <w:vMerge w:val="restart"/>
            <w:tcBorders>
              <w:top w:val="nil"/>
              <w:left w:val="nil"/>
              <w:bottom w:val="nil"/>
              <w:right w:val="nil"/>
            </w:tcBorders>
            <w:shd w:val="clear" w:color="auto" w:fill="auto"/>
          </w:tcPr>
          <w:p w14:paraId="79786FEB" w14:textId="77777777" w:rsidR="00A23F7A" w:rsidRPr="00AA175E" w:rsidRDefault="00A23F7A" w:rsidP="00B5765E">
            <w:pPr>
              <w:pStyle w:val="Brdtext"/>
              <w:jc w:val="center"/>
              <w:rPr>
                <w:highlight w:val="yellow"/>
              </w:rPr>
            </w:pPr>
          </w:p>
        </w:tc>
        <w:tc>
          <w:tcPr>
            <w:tcW w:w="1640" w:type="dxa"/>
            <w:gridSpan w:val="3"/>
            <w:tcBorders>
              <w:top w:val="nil"/>
              <w:left w:val="nil"/>
              <w:bottom w:val="nil"/>
              <w:right w:val="nil"/>
            </w:tcBorders>
            <w:shd w:val="clear" w:color="auto" w:fill="auto"/>
          </w:tcPr>
          <w:p w14:paraId="1C6A9631" w14:textId="77777777" w:rsidR="00A23F7A" w:rsidRPr="00653AED" w:rsidRDefault="00A23F7A" w:rsidP="00B5765E">
            <w:pPr>
              <w:pStyle w:val="Brdtext"/>
              <w:jc w:val="center"/>
            </w:pPr>
            <w:r w:rsidRPr="00653AED">
              <w:t>Könsfördelning</w:t>
            </w:r>
          </w:p>
        </w:tc>
      </w:tr>
      <w:tr w:rsidR="00A23F7A" w:rsidRPr="00F811F4" w14:paraId="02716F63" w14:textId="77777777" w:rsidTr="00B5765E">
        <w:trPr>
          <w:trHeight w:val="70"/>
        </w:trPr>
        <w:tc>
          <w:tcPr>
            <w:tcW w:w="2380" w:type="dxa"/>
            <w:vMerge/>
            <w:tcBorders>
              <w:top w:val="nil"/>
              <w:left w:val="nil"/>
              <w:bottom w:val="nil"/>
              <w:right w:val="nil"/>
            </w:tcBorders>
            <w:vAlign w:val="center"/>
          </w:tcPr>
          <w:p w14:paraId="551EBE16" w14:textId="77777777" w:rsidR="00A23F7A" w:rsidRPr="00576FB6" w:rsidRDefault="00A23F7A" w:rsidP="00B5765E">
            <w:pPr>
              <w:pStyle w:val="Brdtext"/>
            </w:pPr>
          </w:p>
        </w:tc>
        <w:tc>
          <w:tcPr>
            <w:tcW w:w="1640" w:type="dxa"/>
            <w:gridSpan w:val="3"/>
            <w:vMerge/>
            <w:tcBorders>
              <w:top w:val="nil"/>
              <w:left w:val="nil"/>
              <w:bottom w:val="single" w:sz="4" w:space="0" w:color="000000"/>
              <w:right w:val="nil"/>
            </w:tcBorders>
            <w:vAlign w:val="center"/>
          </w:tcPr>
          <w:p w14:paraId="176F2BAF" w14:textId="77777777" w:rsidR="00A23F7A" w:rsidRPr="00AA175E" w:rsidRDefault="00A23F7A" w:rsidP="00B5765E">
            <w:pPr>
              <w:pStyle w:val="Brdtext"/>
              <w:jc w:val="center"/>
              <w:rPr>
                <w:highlight w:val="yellow"/>
              </w:rPr>
            </w:pPr>
          </w:p>
        </w:tc>
        <w:tc>
          <w:tcPr>
            <w:tcW w:w="400" w:type="dxa"/>
            <w:tcBorders>
              <w:top w:val="nil"/>
              <w:left w:val="nil"/>
              <w:right w:val="nil"/>
            </w:tcBorders>
            <w:shd w:val="clear" w:color="auto" w:fill="auto"/>
          </w:tcPr>
          <w:p w14:paraId="1EEB9C50" w14:textId="77777777" w:rsidR="00A23F7A" w:rsidRPr="00AA175E" w:rsidRDefault="00A23F7A" w:rsidP="00B5765E">
            <w:pPr>
              <w:pStyle w:val="Brdtext"/>
              <w:jc w:val="center"/>
              <w:rPr>
                <w:highlight w:val="yellow"/>
              </w:rPr>
            </w:pPr>
          </w:p>
        </w:tc>
        <w:tc>
          <w:tcPr>
            <w:tcW w:w="1640" w:type="dxa"/>
            <w:gridSpan w:val="3"/>
            <w:tcBorders>
              <w:top w:val="nil"/>
              <w:left w:val="nil"/>
              <w:bottom w:val="single" w:sz="4" w:space="0" w:color="auto"/>
              <w:right w:val="nil"/>
            </w:tcBorders>
            <w:shd w:val="clear" w:color="auto" w:fill="auto"/>
          </w:tcPr>
          <w:p w14:paraId="4FD86455" w14:textId="77777777" w:rsidR="00A23F7A" w:rsidRPr="00DD459D" w:rsidRDefault="00A23F7A" w:rsidP="00B5765E">
            <w:pPr>
              <w:pStyle w:val="Brdtext"/>
              <w:jc w:val="center"/>
            </w:pPr>
            <w:r w:rsidRPr="00DD459D">
              <w:t>(%) 201</w:t>
            </w:r>
            <w:r>
              <w:t>9</w:t>
            </w:r>
          </w:p>
        </w:tc>
        <w:tc>
          <w:tcPr>
            <w:tcW w:w="400" w:type="dxa"/>
            <w:vMerge/>
            <w:tcBorders>
              <w:top w:val="nil"/>
              <w:left w:val="nil"/>
              <w:right w:val="nil"/>
            </w:tcBorders>
            <w:vAlign w:val="center"/>
          </w:tcPr>
          <w:p w14:paraId="3B8DDE5B" w14:textId="77777777" w:rsidR="00A23F7A" w:rsidRPr="00AA175E" w:rsidRDefault="00A23F7A" w:rsidP="00B5765E">
            <w:pPr>
              <w:pStyle w:val="Brdtext"/>
              <w:jc w:val="center"/>
              <w:rPr>
                <w:highlight w:val="yellow"/>
              </w:rPr>
            </w:pPr>
          </w:p>
        </w:tc>
        <w:tc>
          <w:tcPr>
            <w:tcW w:w="1640" w:type="dxa"/>
            <w:gridSpan w:val="3"/>
            <w:tcBorders>
              <w:top w:val="nil"/>
              <w:left w:val="nil"/>
              <w:bottom w:val="single" w:sz="4" w:space="0" w:color="auto"/>
              <w:right w:val="nil"/>
            </w:tcBorders>
            <w:shd w:val="clear" w:color="auto" w:fill="auto"/>
          </w:tcPr>
          <w:p w14:paraId="4C981BDB" w14:textId="77777777" w:rsidR="00A23F7A" w:rsidRPr="00653AED" w:rsidRDefault="00A23F7A" w:rsidP="00B5765E">
            <w:pPr>
              <w:pStyle w:val="Brdtext"/>
              <w:jc w:val="center"/>
            </w:pPr>
            <w:r w:rsidRPr="00653AED">
              <w:t>(%) 201</w:t>
            </w:r>
            <w:r>
              <w:t>8</w:t>
            </w:r>
          </w:p>
        </w:tc>
      </w:tr>
      <w:tr w:rsidR="00A23F7A" w:rsidRPr="00F811F4" w14:paraId="5451F075" w14:textId="77777777" w:rsidTr="00B5765E">
        <w:trPr>
          <w:trHeight w:val="83"/>
        </w:trPr>
        <w:tc>
          <w:tcPr>
            <w:tcW w:w="2380" w:type="dxa"/>
            <w:tcBorders>
              <w:top w:val="nil"/>
              <w:left w:val="nil"/>
              <w:bottom w:val="single" w:sz="4" w:space="0" w:color="auto"/>
              <w:right w:val="nil"/>
            </w:tcBorders>
            <w:shd w:val="clear" w:color="auto" w:fill="auto"/>
          </w:tcPr>
          <w:p w14:paraId="54CADFBD" w14:textId="77777777" w:rsidR="00A23F7A" w:rsidRPr="00576FB6" w:rsidRDefault="00A23F7A" w:rsidP="00B5765E">
            <w:pPr>
              <w:pStyle w:val="Brdtext"/>
            </w:pPr>
          </w:p>
        </w:tc>
        <w:tc>
          <w:tcPr>
            <w:tcW w:w="680" w:type="dxa"/>
            <w:tcBorders>
              <w:top w:val="nil"/>
              <w:left w:val="nil"/>
              <w:bottom w:val="single" w:sz="4" w:space="0" w:color="auto"/>
              <w:right w:val="nil"/>
            </w:tcBorders>
            <w:shd w:val="clear" w:color="auto" w:fill="auto"/>
          </w:tcPr>
          <w:p w14:paraId="05F6270A" w14:textId="77777777" w:rsidR="00A23F7A" w:rsidRPr="00576FB6" w:rsidRDefault="00A23F7A" w:rsidP="00B5765E">
            <w:pPr>
              <w:pStyle w:val="Brdtext"/>
              <w:jc w:val="right"/>
            </w:pPr>
            <w:proofErr w:type="spellStart"/>
            <w:r w:rsidRPr="00576FB6">
              <w:t>Kv</w:t>
            </w:r>
            <w:proofErr w:type="spellEnd"/>
          </w:p>
        </w:tc>
        <w:tc>
          <w:tcPr>
            <w:tcW w:w="280" w:type="dxa"/>
            <w:tcBorders>
              <w:top w:val="nil"/>
              <w:left w:val="nil"/>
              <w:bottom w:val="single" w:sz="4" w:space="0" w:color="auto"/>
              <w:right w:val="nil"/>
            </w:tcBorders>
            <w:shd w:val="clear" w:color="auto" w:fill="auto"/>
          </w:tcPr>
          <w:p w14:paraId="4F4458CA" w14:textId="77777777" w:rsidR="00A23F7A" w:rsidRPr="00576FB6" w:rsidRDefault="00A23F7A" w:rsidP="00B5765E">
            <w:pPr>
              <w:pStyle w:val="Brdtext"/>
              <w:jc w:val="right"/>
            </w:pPr>
            <w:r w:rsidRPr="00576FB6">
              <w:t> </w:t>
            </w:r>
          </w:p>
        </w:tc>
        <w:tc>
          <w:tcPr>
            <w:tcW w:w="680" w:type="dxa"/>
            <w:tcBorders>
              <w:top w:val="nil"/>
              <w:left w:val="nil"/>
              <w:bottom w:val="single" w:sz="4" w:space="0" w:color="auto"/>
              <w:right w:val="nil"/>
            </w:tcBorders>
            <w:shd w:val="clear" w:color="auto" w:fill="auto"/>
          </w:tcPr>
          <w:p w14:paraId="0C0F1308" w14:textId="77777777" w:rsidR="00A23F7A" w:rsidRPr="00576FB6" w:rsidRDefault="00A23F7A" w:rsidP="00B5765E">
            <w:pPr>
              <w:pStyle w:val="Brdtext"/>
              <w:jc w:val="right"/>
            </w:pPr>
            <w:r w:rsidRPr="00576FB6">
              <w:t>M</w:t>
            </w:r>
          </w:p>
        </w:tc>
        <w:tc>
          <w:tcPr>
            <w:tcW w:w="400" w:type="dxa"/>
            <w:tcBorders>
              <w:top w:val="nil"/>
              <w:left w:val="nil"/>
              <w:bottom w:val="single" w:sz="4" w:space="0" w:color="auto"/>
              <w:right w:val="nil"/>
            </w:tcBorders>
            <w:shd w:val="clear" w:color="auto" w:fill="auto"/>
          </w:tcPr>
          <w:p w14:paraId="3959BE9F" w14:textId="77777777" w:rsidR="00A23F7A" w:rsidRPr="00576FB6" w:rsidRDefault="00A23F7A" w:rsidP="00B5765E">
            <w:pPr>
              <w:pStyle w:val="Brdtext"/>
              <w:jc w:val="right"/>
            </w:pPr>
          </w:p>
        </w:tc>
        <w:tc>
          <w:tcPr>
            <w:tcW w:w="680" w:type="dxa"/>
            <w:tcBorders>
              <w:top w:val="nil"/>
              <w:left w:val="nil"/>
              <w:bottom w:val="single" w:sz="4" w:space="0" w:color="auto"/>
              <w:right w:val="nil"/>
            </w:tcBorders>
            <w:shd w:val="clear" w:color="auto" w:fill="auto"/>
          </w:tcPr>
          <w:p w14:paraId="42F2B3C0" w14:textId="77777777" w:rsidR="00A23F7A" w:rsidRPr="00576FB6" w:rsidRDefault="00A23F7A" w:rsidP="00B5765E">
            <w:pPr>
              <w:pStyle w:val="Brdtext"/>
              <w:jc w:val="right"/>
            </w:pPr>
            <w:proofErr w:type="spellStart"/>
            <w:r w:rsidRPr="00576FB6">
              <w:t>Kv</w:t>
            </w:r>
            <w:proofErr w:type="spellEnd"/>
          </w:p>
        </w:tc>
        <w:tc>
          <w:tcPr>
            <w:tcW w:w="280" w:type="dxa"/>
            <w:tcBorders>
              <w:top w:val="nil"/>
              <w:left w:val="nil"/>
              <w:bottom w:val="single" w:sz="4" w:space="0" w:color="auto"/>
              <w:right w:val="nil"/>
            </w:tcBorders>
            <w:shd w:val="clear" w:color="auto" w:fill="auto"/>
          </w:tcPr>
          <w:p w14:paraId="73E6AC5B" w14:textId="77777777" w:rsidR="00A23F7A" w:rsidRPr="00576FB6" w:rsidRDefault="00A23F7A" w:rsidP="00B5765E">
            <w:pPr>
              <w:pStyle w:val="Brdtext"/>
              <w:jc w:val="right"/>
            </w:pPr>
            <w:r w:rsidRPr="00576FB6">
              <w:t> </w:t>
            </w:r>
          </w:p>
        </w:tc>
        <w:tc>
          <w:tcPr>
            <w:tcW w:w="680" w:type="dxa"/>
            <w:tcBorders>
              <w:top w:val="nil"/>
              <w:left w:val="nil"/>
              <w:bottom w:val="single" w:sz="4" w:space="0" w:color="auto"/>
              <w:right w:val="nil"/>
            </w:tcBorders>
            <w:shd w:val="clear" w:color="auto" w:fill="auto"/>
          </w:tcPr>
          <w:p w14:paraId="736F1691" w14:textId="77777777" w:rsidR="00A23F7A" w:rsidRPr="00576FB6" w:rsidRDefault="00A23F7A" w:rsidP="00B5765E">
            <w:pPr>
              <w:pStyle w:val="Brdtext"/>
              <w:jc w:val="right"/>
            </w:pPr>
            <w:r w:rsidRPr="00576FB6">
              <w:t>M</w:t>
            </w:r>
          </w:p>
        </w:tc>
        <w:tc>
          <w:tcPr>
            <w:tcW w:w="400" w:type="dxa"/>
            <w:tcBorders>
              <w:top w:val="nil"/>
              <w:left w:val="nil"/>
              <w:bottom w:val="single" w:sz="4" w:space="0" w:color="auto"/>
              <w:right w:val="nil"/>
            </w:tcBorders>
            <w:shd w:val="clear" w:color="auto" w:fill="auto"/>
          </w:tcPr>
          <w:p w14:paraId="07C1AE18" w14:textId="77777777" w:rsidR="00A23F7A" w:rsidRPr="00576FB6" w:rsidRDefault="00A23F7A" w:rsidP="00B5765E">
            <w:pPr>
              <w:pStyle w:val="Brdtext"/>
              <w:jc w:val="right"/>
            </w:pPr>
          </w:p>
        </w:tc>
        <w:tc>
          <w:tcPr>
            <w:tcW w:w="680" w:type="dxa"/>
            <w:tcBorders>
              <w:top w:val="nil"/>
              <w:left w:val="nil"/>
              <w:bottom w:val="single" w:sz="4" w:space="0" w:color="auto"/>
              <w:right w:val="nil"/>
            </w:tcBorders>
            <w:shd w:val="clear" w:color="auto" w:fill="auto"/>
          </w:tcPr>
          <w:p w14:paraId="2C40741C" w14:textId="77777777" w:rsidR="00A23F7A" w:rsidRPr="00576FB6" w:rsidRDefault="00A23F7A" w:rsidP="00B5765E">
            <w:pPr>
              <w:pStyle w:val="Brdtext"/>
              <w:jc w:val="right"/>
            </w:pPr>
            <w:proofErr w:type="spellStart"/>
            <w:r>
              <w:t>Kv</w:t>
            </w:r>
            <w:proofErr w:type="spellEnd"/>
          </w:p>
        </w:tc>
        <w:tc>
          <w:tcPr>
            <w:tcW w:w="280" w:type="dxa"/>
            <w:tcBorders>
              <w:top w:val="nil"/>
              <w:left w:val="nil"/>
              <w:bottom w:val="single" w:sz="4" w:space="0" w:color="auto"/>
              <w:right w:val="nil"/>
            </w:tcBorders>
            <w:shd w:val="clear" w:color="auto" w:fill="auto"/>
          </w:tcPr>
          <w:p w14:paraId="3FB32226" w14:textId="77777777" w:rsidR="00A23F7A" w:rsidRPr="00576FB6" w:rsidRDefault="00A23F7A" w:rsidP="00B5765E">
            <w:pPr>
              <w:pStyle w:val="Brdtext"/>
              <w:jc w:val="right"/>
            </w:pPr>
          </w:p>
        </w:tc>
        <w:tc>
          <w:tcPr>
            <w:tcW w:w="680" w:type="dxa"/>
            <w:tcBorders>
              <w:top w:val="nil"/>
              <w:left w:val="nil"/>
              <w:bottom w:val="single" w:sz="4" w:space="0" w:color="auto"/>
              <w:right w:val="nil"/>
            </w:tcBorders>
            <w:shd w:val="clear" w:color="auto" w:fill="auto"/>
          </w:tcPr>
          <w:p w14:paraId="5631ECB0" w14:textId="77777777" w:rsidR="00A23F7A" w:rsidRPr="00576FB6" w:rsidRDefault="00A23F7A" w:rsidP="00B5765E">
            <w:pPr>
              <w:pStyle w:val="Brdtext"/>
              <w:jc w:val="right"/>
            </w:pPr>
            <w:r>
              <w:t>M</w:t>
            </w:r>
          </w:p>
        </w:tc>
      </w:tr>
      <w:tr w:rsidR="00A23F7A" w:rsidRPr="00F811F4" w14:paraId="0B64532F" w14:textId="77777777" w:rsidTr="00B5765E">
        <w:trPr>
          <w:trHeight w:val="255"/>
        </w:trPr>
        <w:tc>
          <w:tcPr>
            <w:tcW w:w="2380" w:type="dxa"/>
            <w:tcBorders>
              <w:top w:val="nil"/>
              <w:left w:val="nil"/>
              <w:bottom w:val="nil"/>
              <w:right w:val="nil"/>
            </w:tcBorders>
            <w:shd w:val="clear" w:color="auto" w:fill="auto"/>
          </w:tcPr>
          <w:p w14:paraId="66828E25" w14:textId="77777777" w:rsidR="00A23F7A" w:rsidRPr="00576FB6" w:rsidRDefault="00A23F7A" w:rsidP="00B5765E">
            <w:pPr>
              <w:pStyle w:val="Brdtext"/>
            </w:pPr>
            <w:r>
              <w:t>Ordförande</w:t>
            </w:r>
            <w:r w:rsidRPr="00576FB6">
              <w:t xml:space="preserve"> m.m.</w:t>
            </w:r>
          </w:p>
        </w:tc>
        <w:tc>
          <w:tcPr>
            <w:tcW w:w="680" w:type="dxa"/>
            <w:tcBorders>
              <w:top w:val="nil"/>
              <w:left w:val="nil"/>
              <w:bottom w:val="nil"/>
              <w:right w:val="nil"/>
            </w:tcBorders>
            <w:shd w:val="clear" w:color="auto" w:fill="auto"/>
          </w:tcPr>
          <w:p w14:paraId="399412E2" w14:textId="77777777" w:rsidR="00A23F7A" w:rsidRPr="00D10A22" w:rsidRDefault="00A23F7A" w:rsidP="00B5765E">
            <w:pPr>
              <w:jc w:val="right"/>
            </w:pPr>
            <w:r>
              <w:t>5</w:t>
            </w:r>
          </w:p>
        </w:tc>
        <w:tc>
          <w:tcPr>
            <w:tcW w:w="280" w:type="dxa"/>
            <w:tcBorders>
              <w:top w:val="single" w:sz="4" w:space="0" w:color="auto"/>
              <w:left w:val="nil"/>
              <w:bottom w:val="nil"/>
              <w:right w:val="nil"/>
            </w:tcBorders>
            <w:shd w:val="clear" w:color="auto" w:fill="auto"/>
          </w:tcPr>
          <w:p w14:paraId="00A54218" w14:textId="77777777" w:rsidR="00A23F7A" w:rsidRPr="00576FB6" w:rsidRDefault="00A23F7A" w:rsidP="00B5765E">
            <w:pPr>
              <w:pStyle w:val="Brdtext"/>
              <w:jc w:val="right"/>
            </w:pPr>
          </w:p>
        </w:tc>
        <w:tc>
          <w:tcPr>
            <w:tcW w:w="680" w:type="dxa"/>
            <w:tcBorders>
              <w:top w:val="single" w:sz="4" w:space="0" w:color="auto"/>
              <w:left w:val="nil"/>
              <w:bottom w:val="nil"/>
              <w:right w:val="nil"/>
            </w:tcBorders>
            <w:shd w:val="clear" w:color="auto" w:fill="auto"/>
          </w:tcPr>
          <w:p w14:paraId="5EE54BF6" w14:textId="641B7555" w:rsidR="00A23F7A" w:rsidRPr="00EB1222" w:rsidRDefault="00FB037F" w:rsidP="00B5765E">
            <w:pPr>
              <w:jc w:val="right"/>
            </w:pPr>
            <w:r>
              <w:t>3</w:t>
            </w:r>
          </w:p>
        </w:tc>
        <w:tc>
          <w:tcPr>
            <w:tcW w:w="400" w:type="dxa"/>
            <w:tcBorders>
              <w:top w:val="single" w:sz="4" w:space="0" w:color="auto"/>
              <w:left w:val="nil"/>
              <w:bottom w:val="nil"/>
              <w:right w:val="nil"/>
            </w:tcBorders>
            <w:shd w:val="clear" w:color="auto" w:fill="auto"/>
            <w:vAlign w:val="bottom"/>
          </w:tcPr>
          <w:p w14:paraId="1DA013E2" w14:textId="77777777" w:rsidR="00A23F7A" w:rsidRPr="00576FB6" w:rsidRDefault="00A23F7A" w:rsidP="00B5765E">
            <w:pPr>
              <w:pStyle w:val="Brdtext"/>
              <w:jc w:val="right"/>
            </w:pPr>
          </w:p>
        </w:tc>
        <w:tc>
          <w:tcPr>
            <w:tcW w:w="680" w:type="dxa"/>
            <w:tcBorders>
              <w:top w:val="single" w:sz="4" w:space="0" w:color="auto"/>
              <w:left w:val="nil"/>
              <w:bottom w:val="nil"/>
              <w:right w:val="nil"/>
            </w:tcBorders>
            <w:shd w:val="clear" w:color="auto" w:fill="auto"/>
          </w:tcPr>
          <w:p w14:paraId="2127792E" w14:textId="2C3DDB98" w:rsidR="00A23F7A" w:rsidRPr="00FE0FFC" w:rsidRDefault="00FB037F" w:rsidP="00B5765E">
            <w:pPr>
              <w:jc w:val="right"/>
            </w:pPr>
            <w:r>
              <w:t>62</w:t>
            </w:r>
          </w:p>
        </w:tc>
        <w:tc>
          <w:tcPr>
            <w:tcW w:w="280" w:type="dxa"/>
            <w:tcBorders>
              <w:top w:val="single" w:sz="4" w:space="0" w:color="auto"/>
              <w:left w:val="nil"/>
              <w:bottom w:val="nil"/>
              <w:right w:val="nil"/>
            </w:tcBorders>
            <w:shd w:val="clear" w:color="auto" w:fill="auto"/>
          </w:tcPr>
          <w:p w14:paraId="02609668" w14:textId="77777777" w:rsidR="00A23F7A" w:rsidRPr="00576FB6" w:rsidRDefault="00A23F7A" w:rsidP="00B5765E">
            <w:pPr>
              <w:pStyle w:val="Brdtext"/>
              <w:jc w:val="right"/>
            </w:pPr>
          </w:p>
        </w:tc>
        <w:tc>
          <w:tcPr>
            <w:tcW w:w="680" w:type="dxa"/>
            <w:tcBorders>
              <w:top w:val="single" w:sz="4" w:space="0" w:color="auto"/>
              <w:left w:val="nil"/>
              <w:bottom w:val="nil"/>
              <w:right w:val="nil"/>
            </w:tcBorders>
            <w:shd w:val="clear" w:color="auto" w:fill="auto"/>
          </w:tcPr>
          <w:p w14:paraId="4E76CC34" w14:textId="1584A43A" w:rsidR="00A23F7A" w:rsidRPr="008D271D" w:rsidRDefault="00FB037F" w:rsidP="00B5765E">
            <w:pPr>
              <w:jc w:val="right"/>
            </w:pPr>
            <w:r>
              <w:t>38</w:t>
            </w:r>
          </w:p>
        </w:tc>
        <w:tc>
          <w:tcPr>
            <w:tcW w:w="400" w:type="dxa"/>
            <w:tcBorders>
              <w:top w:val="single" w:sz="4" w:space="0" w:color="auto"/>
              <w:left w:val="nil"/>
              <w:bottom w:val="nil"/>
              <w:right w:val="nil"/>
            </w:tcBorders>
            <w:shd w:val="clear" w:color="auto" w:fill="auto"/>
          </w:tcPr>
          <w:p w14:paraId="3E84B81E" w14:textId="77777777" w:rsidR="00A23F7A" w:rsidRPr="00576FB6" w:rsidRDefault="00A23F7A" w:rsidP="00B5765E">
            <w:pPr>
              <w:pStyle w:val="Brdtext"/>
              <w:jc w:val="right"/>
            </w:pPr>
          </w:p>
        </w:tc>
        <w:tc>
          <w:tcPr>
            <w:tcW w:w="680" w:type="dxa"/>
            <w:tcBorders>
              <w:top w:val="nil"/>
              <w:left w:val="nil"/>
              <w:bottom w:val="nil"/>
              <w:right w:val="nil"/>
            </w:tcBorders>
            <w:shd w:val="clear" w:color="auto" w:fill="auto"/>
          </w:tcPr>
          <w:p w14:paraId="04981D7C" w14:textId="77777777" w:rsidR="00A23F7A" w:rsidRPr="00FE0FFC" w:rsidRDefault="00A23F7A" w:rsidP="00B5765E">
            <w:pPr>
              <w:jc w:val="right"/>
            </w:pPr>
            <w:r>
              <w:t>38</w:t>
            </w:r>
          </w:p>
        </w:tc>
        <w:tc>
          <w:tcPr>
            <w:tcW w:w="280" w:type="dxa"/>
            <w:tcBorders>
              <w:top w:val="nil"/>
              <w:left w:val="nil"/>
              <w:bottom w:val="nil"/>
              <w:right w:val="nil"/>
            </w:tcBorders>
            <w:shd w:val="clear" w:color="auto" w:fill="auto"/>
          </w:tcPr>
          <w:p w14:paraId="5AAFD591" w14:textId="77777777" w:rsidR="00A23F7A" w:rsidRPr="00DB3210" w:rsidRDefault="00A23F7A" w:rsidP="00B5765E">
            <w:pPr>
              <w:pStyle w:val="Brdtext"/>
              <w:jc w:val="right"/>
              <w:rPr>
                <w:sz w:val="18"/>
                <w:szCs w:val="18"/>
              </w:rPr>
            </w:pPr>
          </w:p>
        </w:tc>
        <w:tc>
          <w:tcPr>
            <w:tcW w:w="680" w:type="dxa"/>
            <w:tcBorders>
              <w:top w:val="nil"/>
              <w:left w:val="nil"/>
              <w:bottom w:val="nil"/>
              <w:right w:val="nil"/>
            </w:tcBorders>
            <w:shd w:val="clear" w:color="auto" w:fill="auto"/>
          </w:tcPr>
          <w:p w14:paraId="26A10C5F" w14:textId="77777777" w:rsidR="00A23F7A" w:rsidRPr="008D271D" w:rsidRDefault="00A23F7A" w:rsidP="00B5765E">
            <w:pPr>
              <w:jc w:val="right"/>
            </w:pPr>
            <w:r>
              <w:t>62</w:t>
            </w:r>
          </w:p>
        </w:tc>
      </w:tr>
      <w:tr w:rsidR="00A23F7A" w:rsidRPr="00F811F4" w14:paraId="1F980A54" w14:textId="77777777" w:rsidTr="00B5765E">
        <w:trPr>
          <w:trHeight w:val="255"/>
        </w:trPr>
        <w:tc>
          <w:tcPr>
            <w:tcW w:w="2380" w:type="dxa"/>
            <w:tcBorders>
              <w:top w:val="nil"/>
              <w:left w:val="nil"/>
              <w:bottom w:val="nil"/>
              <w:right w:val="nil"/>
            </w:tcBorders>
            <w:shd w:val="clear" w:color="auto" w:fill="auto"/>
          </w:tcPr>
          <w:p w14:paraId="22D7EE2B" w14:textId="77777777" w:rsidR="00A23F7A" w:rsidRPr="00576FB6" w:rsidRDefault="00A23F7A" w:rsidP="00B5765E">
            <w:pPr>
              <w:pStyle w:val="Brdtext"/>
            </w:pPr>
            <w:r w:rsidRPr="00576FB6">
              <w:t>Ledamöter</w:t>
            </w:r>
          </w:p>
        </w:tc>
        <w:tc>
          <w:tcPr>
            <w:tcW w:w="680" w:type="dxa"/>
            <w:tcBorders>
              <w:top w:val="nil"/>
              <w:left w:val="nil"/>
              <w:bottom w:val="nil"/>
              <w:right w:val="nil"/>
            </w:tcBorders>
            <w:shd w:val="clear" w:color="auto" w:fill="auto"/>
          </w:tcPr>
          <w:p w14:paraId="50D8B505" w14:textId="77777777" w:rsidR="00A23F7A" w:rsidRPr="00D10A22" w:rsidRDefault="00A23F7A" w:rsidP="00B5765E">
            <w:pPr>
              <w:jc w:val="right"/>
            </w:pPr>
            <w:r>
              <w:t>3</w:t>
            </w:r>
          </w:p>
        </w:tc>
        <w:tc>
          <w:tcPr>
            <w:tcW w:w="280" w:type="dxa"/>
            <w:tcBorders>
              <w:top w:val="nil"/>
              <w:left w:val="nil"/>
              <w:bottom w:val="nil"/>
              <w:right w:val="nil"/>
            </w:tcBorders>
            <w:shd w:val="clear" w:color="auto" w:fill="auto"/>
          </w:tcPr>
          <w:p w14:paraId="24A57302" w14:textId="77777777" w:rsidR="00A23F7A" w:rsidRPr="00576FB6" w:rsidRDefault="00A23F7A" w:rsidP="00B5765E">
            <w:pPr>
              <w:pStyle w:val="Brdtext"/>
              <w:jc w:val="right"/>
            </w:pPr>
          </w:p>
        </w:tc>
        <w:tc>
          <w:tcPr>
            <w:tcW w:w="680" w:type="dxa"/>
            <w:tcBorders>
              <w:top w:val="nil"/>
              <w:left w:val="nil"/>
              <w:bottom w:val="nil"/>
              <w:right w:val="nil"/>
            </w:tcBorders>
            <w:shd w:val="clear" w:color="auto" w:fill="auto"/>
          </w:tcPr>
          <w:p w14:paraId="7A39E6AB" w14:textId="77777777" w:rsidR="00A23F7A" w:rsidRPr="00EB1222" w:rsidRDefault="00A23F7A" w:rsidP="00B5765E">
            <w:pPr>
              <w:jc w:val="right"/>
            </w:pPr>
            <w:r>
              <w:t>4</w:t>
            </w:r>
          </w:p>
        </w:tc>
        <w:tc>
          <w:tcPr>
            <w:tcW w:w="400" w:type="dxa"/>
            <w:tcBorders>
              <w:top w:val="nil"/>
              <w:left w:val="nil"/>
              <w:bottom w:val="nil"/>
              <w:right w:val="nil"/>
            </w:tcBorders>
            <w:shd w:val="clear" w:color="auto" w:fill="auto"/>
            <w:vAlign w:val="bottom"/>
          </w:tcPr>
          <w:p w14:paraId="1A533140" w14:textId="77777777" w:rsidR="00A23F7A" w:rsidRPr="00576FB6" w:rsidRDefault="00A23F7A" w:rsidP="00B5765E">
            <w:pPr>
              <w:pStyle w:val="Brdtext"/>
              <w:jc w:val="right"/>
            </w:pPr>
          </w:p>
        </w:tc>
        <w:tc>
          <w:tcPr>
            <w:tcW w:w="680" w:type="dxa"/>
            <w:tcBorders>
              <w:top w:val="nil"/>
              <w:left w:val="nil"/>
              <w:bottom w:val="nil"/>
              <w:right w:val="nil"/>
            </w:tcBorders>
            <w:shd w:val="clear" w:color="auto" w:fill="auto"/>
          </w:tcPr>
          <w:p w14:paraId="049512EF" w14:textId="77777777" w:rsidR="00A23F7A" w:rsidRPr="009B0E2A" w:rsidRDefault="00A23F7A" w:rsidP="00B5765E">
            <w:pPr>
              <w:jc w:val="right"/>
            </w:pPr>
            <w:r>
              <w:t>43</w:t>
            </w:r>
          </w:p>
        </w:tc>
        <w:tc>
          <w:tcPr>
            <w:tcW w:w="280" w:type="dxa"/>
            <w:tcBorders>
              <w:top w:val="nil"/>
              <w:left w:val="nil"/>
              <w:bottom w:val="nil"/>
              <w:right w:val="nil"/>
            </w:tcBorders>
            <w:shd w:val="clear" w:color="auto" w:fill="auto"/>
          </w:tcPr>
          <w:p w14:paraId="66041484" w14:textId="77777777" w:rsidR="00A23F7A" w:rsidRPr="009B0E2A" w:rsidRDefault="00A23F7A" w:rsidP="00B5765E">
            <w:pPr>
              <w:pStyle w:val="Brdtext"/>
              <w:jc w:val="right"/>
            </w:pPr>
          </w:p>
        </w:tc>
        <w:tc>
          <w:tcPr>
            <w:tcW w:w="680" w:type="dxa"/>
            <w:tcBorders>
              <w:top w:val="nil"/>
              <w:left w:val="nil"/>
              <w:bottom w:val="nil"/>
              <w:right w:val="nil"/>
            </w:tcBorders>
            <w:shd w:val="clear" w:color="auto" w:fill="auto"/>
          </w:tcPr>
          <w:p w14:paraId="459406E9" w14:textId="77777777" w:rsidR="00A23F7A" w:rsidRPr="009B0E2A" w:rsidRDefault="00A23F7A" w:rsidP="00B5765E">
            <w:pPr>
              <w:jc w:val="right"/>
            </w:pPr>
            <w:r>
              <w:t>57</w:t>
            </w:r>
          </w:p>
        </w:tc>
        <w:tc>
          <w:tcPr>
            <w:tcW w:w="400" w:type="dxa"/>
            <w:tcBorders>
              <w:top w:val="nil"/>
              <w:left w:val="nil"/>
              <w:bottom w:val="nil"/>
              <w:right w:val="nil"/>
            </w:tcBorders>
            <w:shd w:val="clear" w:color="auto" w:fill="auto"/>
          </w:tcPr>
          <w:p w14:paraId="5AD9F541" w14:textId="77777777" w:rsidR="00A23F7A" w:rsidRPr="00576FB6" w:rsidRDefault="00A23F7A" w:rsidP="00B5765E">
            <w:pPr>
              <w:pStyle w:val="Brdtext"/>
              <w:jc w:val="right"/>
            </w:pPr>
          </w:p>
        </w:tc>
        <w:tc>
          <w:tcPr>
            <w:tcW w:w="680" w:type="dxa"/>
            <w:tcBorders>
              <w:top w:val="nil"/>
              <w:left w:val="nil"/>
              <w:bottom w:val="nil"/>
              <w:right w:val="nil"/>
            </w:tcBorders>
            <w:shd w:val="clear" w:color="auto" w:fill="auto"/>
          </w:tcPr>
          <w:p w14:paraId="76A2ABEE" w14:textId="77777777" w:rsidR="00A23F7A" w:rsidRPr="00FE0FFC" w:rsidRDefault="00A23F7A" w:rsidP="00B5765E">
            <w:pPr>
              <w:jc w:val="right"/>
            </w:pPr>
            <w:r>
              <w:t>43</w:t>
            </w:r>
          </w:p>
        </w:tc>
        <w:tc>
          <w:tcPr>
            <w:tcW w:w="280" w:type="dxa"/>
            <w:tcBorders>
              <w:top w:val="nil"/>
              <w:left w:val="nil"/>
              <w:bottom w:val="nil"/>
              <w:right w:val="nil"/>
            </w:tcBorders>
            <w:shd w:val="clear" w:color="auto" w:fill="auto"/>
          </w:tcPr>
          <w:p w14:paraId="59AACA30" w14:textId="77777777" w:rsidR="00A23F7A" w:rsidRPr="00DB3210" w:rsidRDefault="00A23F7A" w:rsidP="00B5765E">
            <w:pPr>
              <w:pStyle w:val="Brdtext"/>
              <w:jc w:val="right"/>
              <w:rPr>
                <w:sz w:val="18"/>
                <w:szCs w:val="18"/>
              </w:rPr>
            </w:pPr>
          </w:p>
        </w:tc>
        <w:tc>
          <w:tcPr>
            <w:tcW w:w="680" w:type="dxa"/>
            <w:tcBorders>
              <w:top w:val="nil"/>
              <w:left w:val="nil"/>
              <w:bottom w:val="nil"/>
              <w:right w:val="nil"/>
            </w:tcBorders>
            <w:shd w:val="clear" w:color="auto" w:fill="auto"/>
          </w:tcPr>
          <w:p w14:paraId="081B6FAE" w14:textId="77777777" w:rsidR="00A23F7A" w:rsidRPr="008D271D" w:rsidRDefault="00A23F7A" w:rsidP="00B5765E">
            <w:pPr>
              <w:jc w:val="right"/>
            </w:pPr>
            <w:r>
              <w:t>57</w:t>
            </w:r>
          </w:p>
        </w:tc>
      </w:tr>
      <w:tr w:rsidR="00A23F7A" w:rsidRPr="00F811F4" w14:paraId="30CAC7D9" w14:textId="77777777" w:rsidTr="00B5765E">
        <w:trPr>
          <w:trHeight w:val="255"/>
        </w:trPr>
        <w:tc>
          <w:tcPr>
            <w:tcW w:w="2380" w:type="dxa"/>
            <w:tcBorders>
              <w:top w:val="nil"/>
              <w:left w:val="nil"/>
              <w:bottom w:val="nil"/>
              <w:right w:val="nil"/>
            </w:tcBorders>
            <w:shd w:val="clear" w:color="auto" w:fill="auto"/>
          </w:tcPr>
          <w:p w14:paraId="26D1011F" w14:textId="77777777" w:rsidR="00A23F7A" w:rsidRPr="00576FB6" w:rsidRDefault="00A23F7A" w:rsidP="00B5765E">
            <w:pPr>
              <w:pStyle w:val="Brdtext"/>
            </w:pPr>
            <w:r w:rsidRPr="00576FB6">
              <w:t>Sakkunniga m.m.</w:t>
            </w:r>
          </w:p>
        </w:tc>
        <w:tc>
          <w:tcPr>
            <w:tcW w:w="680" w:type="dxa"/>
            <w:tcBorders>
              <w:top w:val="nil"/>
              <w:left w:val="nil"/>
              <w:bottom w:val="nil"/>
              <w:right w:val="nil"/>
            </w:tcBorders>
            <w:shd w:val="clear" w:color="auto" w:fill="auto"/>
          </w:tcPr>
          <w:p w14:paraId="3B24DC7A" w14:textId="77777777" w:rsidR="00A23F7A" w:rsidRPr="00D67007" w:rsidRDefault="00A23F7A" w:rsidP="00B5765E">
            <w:pPr>
              <w:jc w:val="right"/>
            </w:pPr>
            <w:r>
              <w:t>57</w:t>
            </w:r>
          </w:p>
        </w:tc>
        <w:tc>
          <w:tcPr>
            <w:tcW w:w="280" w:type="dxa"/>
            <w:tcBorders>
              <w:top w:val="nil"/>
              <w:left w:val="nil"/>
              <w:bottom w:val="nil"/>
              <w:right w:val="nil"/>
            </w:tcBorders>
            <w:shd w:val="clear" w:color="auto" w:fill="auto"/>
          </w:tcPr>
          <w:p w14:paraId="102B0279" w14:textId="77777777" w:rsidR="00A23F7A" w:rsidRPr="00576FB6" w:rsidRDefault="00A23F7A" w:rsidP="00B5765E">
            <w:pPr>
              <w:pStyle w:val="Brdtext"/>
              <w:jc w:val="right"/>
            </w:pPr>
          </w:p>
        </w:tc>
        <w:tc>
          <w:tcPr>
            <w:tcW w:w="680" w:type="dxa"/>
            <w:tcBorders>
              <w:top w:val="nil"/>
              <w:left w:val="nil"/>
              <w:bottom w:val="nil"/>
              <w:right w:val="nil"/>
            </w:tcBorders>
            <w:shd w:val="clear" w:color="auto" w:fill="auto"/>
          </w:tcPr>
          <w:p w14:paraId="5D0AA0BD" w14:textId="77777777" w:rsidR="00A23F7A" w:rsidRPr="00EB1222" w:rsidRDefault="00A23F7A" w:rsidP="00B5765E">
            <w:pPr>
              <w:jc w:val="right"/>
            </w:pPr>
            <w:r>
              <w:t>50</w:t>
            </w:r>
          </w:p>
        </w:tc>
        <w:tc>
          <w:tcPr>
            <w:tcW w:w="400" w:type="dxa"/>
            <w:tcBorders>
              <w:top w:val="nil"/>
              <w:left w:val="nil"/>
              <w:bottom w:val="nil"/>
              <w:right w:val="nil"/>
            </w:tcBorders>
            <w:shd w:val="clear" w:color="auto" w:fill="auto"/>
            <w:vAlign w:val="bottom"/>
          </w:tcPr>
          <w:p w14:paraId="7BC5691E" w14:textId="77777777" w:rsidR="00A23F7A" w:rsidRPr="00576FB6" w:rsidRDefault="00A23F7A" w:rsidP="00B5765E">
            <w:pPr>
              <w:pStyle w:val="Brdtext"/>
              <w:jc w:val="right"/>
            </w:pPr>
          </w:p>
        </w:tc>
        <w:tc>
          <w:tcPr>
            <w:tcW w:w="680" w:type="dxa"/>
            <w:tcBorders>
              <w:top w:val="nil"/>
              <w:left w:val="nil"/>
              <w:bottom w:val="nil"/>
              <w:right w:val="nil"/>
            </w:tcBorders>
            <w:shd w:val="clear" w:color="auto" w:fill="auto"/>
          </w:tcPr>
          <w:p w14:paraId="5F5EAAC5" w14:textId="77777777" w:rsidR="00A23F7A" w:rsidRPr="00FE0FFC" w:rsidRDefault="00A23F7A" w:rsidP="00B5765E">
            <w:pPr>
              <w:jc w:val="right"/>
            </w:pPr>
            <w:r>
              <w:t>53</w:t>
            </w:r>
          </w:p>
        </w:tc>
        <w:tc>
          <w:tcPr>
            <w:tcW w:w="280" w:type="dxa"/>
            <w:tcBorders>
              <w:top w:val="nil"/>
              <w:left w:val="nil"/>
              <w:bottom w:val="nil"/>
              <w:right w:val="nil"/>
            </w:tcBorders>
            <w:shd w:val="clear" w:color="auto" w:fill="auto"/>
          </w:tcPr>
          <w:p w14:paraId="4DCA1F9B" w14:textId="77777777" w:rsidR="00A23F7A" w:rsidRPr="00576FB6" w:rsidRDefault="00A23F7A" w:rsidP="00B5765E">
            <w:pPr>
              <w:pStyle w:val="Brdtext"/>
              <w:jc w:val="right"/>
            </w:pPr>
          </w:p>
        </w:tc>
        <w:tc>
          <w:tcPr>
            <w:tcW w:w="680" w:type="dxa"/>
            <w:tcBorders>
              <w:top w:val="nil"/>
              <w:left w:val="nil"/>
              <w:bottom w:val="nil"/>
              <w:right w:val="nil"/>
            </w:tcBorders>
            <w:shd w:val="clear" w:color="auto" w:fill="auto"/>
          </w:tcPr>
          <w:p w14:paraId="5E2B678E" w14:textId="77777777" w:rsidR="00A23F7A" w:rsidRPr="008D271D" w:rsidRDefault="00A23F7A" w:rsidP="00B5765E">
            <w:pPr>
              <w:jc w:val="right"/>
            </w:pPr>
            <w:r>
              <w:t>47</w:t>
            </w:r>
          </w:p>
        </w:tc>
        <w:tc>
          <w:tcPr>
            <w:tcW w:w="400" w:type="dxa"/>
            <w:tcBorders>
              <w:top w:val="nil"/>
              <w:left w:val="nil"/>
              <w:bottom w:val="nil"/>
              <w:right w:val="nil"/>
            </w:tcBorders>
            <w:shd w:val="clear" w:color="auto" w:fill="auto"/>
          </w:tcPr>
          <w:p w14:paraId="4230A228" w14:textId="77777777" w:rsidR="00A23F7A" w:rsidRPr="00576FB6" w:rsidRDefault="00A23F7A" w:rsidP="00B5765E">
            <w:pPr>
              <w:pStyle w:val="Brdtext"/>
              <w:jc w:val="right"/>
            </w:pPr>
          </w:p>
        </w:tc>
        <w:tc>
          <w:tcPr>
            <w:tcW w:w="680" w:type="dxa"/>
            <w:tcBorders>
              <w:top w:val="nil"/>
              <w:left w:val="nil"/>
              <w:bottom w:val="nil"/>
              <w:right w:val="nil"/>
            </w:tcBorders>
            <w:shd w:val="clear" w:color="auto" w:fill="auto"/>
          </w:tcPr>
          <w:p w14:paraId="5EC99DC3" w14:textId="77777777" w:rsidR="00A23F7A" w:rsidRPr="00FE0FFC" w:rsidRDefault="00A23F7A" w:rsidP="00B5765E">
            <w:pPr>
              <w:jc w:val="right"/>
            </w:pPr>
            <w:r>
              <w:t>50</w:t>
            </w:r>
          </w:p>
        </w:tc>
        <w:tc>
          <w:tcPr>
            <w:tcW w:w="280" w:type="dxa"/>
            <w:tcBorders>
              <w:top w:val="nil"/>
              <w:left w:val="nil"/>
              <w:bottom w:val="nil"/>
              <w:right w:val="nil"/>
            </w:tcBorders>
            <w:shd w:val="clear" w:color="auto" w:fill="auto"/>
          </w:tcPr>
          <w:p w14:paraId="77B63BBF" w14:textId="77777777" w:rsidR="00A23F7A" w:rsidRPr="00DB3210" w:rsidRDefault="00A23F7A" w:rsidP="00B5765E">
            <w:pPr>
              <w:pStyle w:val="Brdtext"/>
              <w:jc w:val="right"/>
              <w:rPr>
                <w:sz w:val="18"/>
                <w:szCs w:val="18"/>
              </w:rPr>
            </w:pPr>
          </w:p>
        </w:tc>
        <w:tc>
          <w:tcPr>
            <w:tcW w:w="680" w:type="dxa"/>
            <w:tcBorders>
              <w:top w:val="nil"/>
              <w:left w:val="nil"/>
              <w:bottom w:val="nil"/>
              <w:right w:val="nil"/>
            </w:tcBorders>
            <w:shd w:val="clear" w:color="auto" w:fill="auto"/>
          </w:tcPr>
          <w:p w14:paraId="251EFC89" w14:textId="77777777" w:rsidR="00A23F7A" w:rsidRPr="008D271D" w:rsidRDefault="00A23F7A" w:rsidP="00B5765E">
            <w:pPr>
              <w:jc w:val="right"/>
            </w:pPr>
            <w:r>
              <w:t>50</w:t>
            </w:r>
          </w:p>
        </w:tc>
      </w:tr>
      <w:tr w:rsidR="00A23F7A" w:rsidRPr="00F811F4" w14:paraId="487C7785" w14:textId="77777777" w:rsidTr="00B5765E">
        <w:trPr>
          <w:trHeight w:val="255"/>
        </w:trPr>
        <w:tc>
          <w:tcPr>
            <w:tcW w:w="2380" w:type="dxa"/>
            <w:tcBorders>
              <w:top w:val="nil"/>
              <w:left w:val="nil"/>
              <w:bottom w:val="nil"/>
              <w:right w:val="nil"/>
            </w:tcBorders>
            <w:shd w:val="clear" w:color="auto" w:fill="auto"/>
          </w:tcPr>
          <w:p w14:paraId="6E618C85" w14:textId="77777777" w:rsidR="00A23F7A" w:rsidRPr="00576FB6" w:rsidRDefault="00A23F7A" w:rsidP="00B5765E">
            <w:pPr>
              <w:pStyle w:val="Brdtext"/>
            </w:pPr>
            <w:r w:rsidRPr="00576FB6">
              <w:t>Sekreterare och övriga</w:t>
            </w:r>
          </w:p>
        </w:tc>
        <w:tc>
          <w:tcPr>
            <w:tcW w:w="680" w:type="dxa"/>
            <w:tcBorders>
              <w:top w:val="nil"/>
              <w:left w:val="nil"/>
              <w:bottom w:val="nil"/>
              <w:right w:val="nil"/>
            </w:tcBorders>
            <w:shd w:val="clear" w:color="auto" w:fill="auto"/>
          </w:tcPr>
          <w:p w14:paraId="2F58CF77" w14:textId="77777777" w:rsidR="00A23F7A" w:rsidRPr="00D67007" w:rsidRDefault="00A23F7A" w:rsidP="00B5765E">
            <w:pPr>
              <w:jc w:val="right"/>
            </w:pPr>
            <w:r>
              <w:t>12</w:t>
            </w:r>
          </w:p>
        </w:tc>
        <w:tc>
          <w:tcPr>
            <w:tcW w:w="280" w:type="dxa"/>
            <w:tcBorders>
              <w:top w:val="nil"/>
              <w:left w:val="nil"/>
              <w:bottom w:val="nil"/>
              <w:right w:val="nil"/>
            </w:tcBorders>
            <w:shd w:val="clear" w:color="auto" w:fill="auto"/>
          </w:tcPr>
          <w:p w14:paraId="7D1BD986" w14:textId="77777777" w:rsidR="00A23F7A" w:rsidRPr="00576FB6" w:rsidRDefault="00A23F7A" w:rsidP="00B5765E">
            <w:pPr>
              <w:pStyle w:val="Brdtext"/>
              <w:jc w:val="right"/>
            </w:pPr>
          </w:p>
        </w:tc>
        <w:tc>
          <w:tcPr>
            <w:tcW w:w="680" w:type="dxa"/>
            <w:tcBorders>
              <w:top w:val="nil"/>
              <w:left w:val="nil"/>
              <w:bottom w:val="nil"/>
              <w:right w:val="nil"/>
            </w:tcBorders>
            <w:shd w:val="clear" w:color="auto" w:fill="auto"/>
          </w:tcPr>
          <w:p w14:paraId="3074ECF5" w14:textId="77777777" w:rsidR="00A23F7A" w:rsidRPr="00EB1222" w:rsidRDefault="00A23F7A" w:rsidP="00B5765E">
            <w:pPr>
              <w:jc w:val="right"/>
            </w:pPr>
            <w:r>
              <w:t>6</w:t>
            </w:r>
          </w:p>
        </w:tc>
        <w:tc>
          <w:tcPr>
            <w:tcW w:w="400" w:type="dxa"/>
            <w:tcBorders>
              <w:top w:val="nil"/>
              <w:left w:val="nil"/>
              <w:bottom w:val="nil"/>
              <w:right w:val="nil"/>
            </w:tcBorders>
            <w:shd w:val="clear" w:color="auto" w:fill="auto"/>
            <w:vAlign w:val="bottom"/>
          </w:tcPr>
          <w:p w14:paraId="10B32F79" w14:textId="77777777" w:rsidR="00A23F7A" w:rsidRPr="00576FB6" w:rsidRDefault="00A23F7A" w:rsidP="00B5765E">
            <w:pPr>
              <w:pStyle w:val="Brdtext"/>
              <w:jc w:val="right"/>
            </w:pPr>
          </w:p>
        </w:tc>
        <w:tc>
          <w:tcPr>
            <w:tcW w:w="680" w:type="dxa"/>
            <w:tcBorders>
              <w:top w:val="nil"/>
              <w:left w:val="nil"/>
              <w:bottom w:val="nil"/>
              <w:right w:val="nil"/>
            </w:tcBorders>
            <w:shd w:val="clear" w:color="auto" w:fill="auto"/>
          </w:tcPr>
          <w:p w14:paraId="4530FED6" w14:textId="77777777" w:rsidR="00A23F7A" w:rsidRPr="00FE0FFC" w:rsidRDefault="00A23F7A" w:rsidP="00B5765E">
            <w:pPr>
              <w:jc w:val="right"/>
            </w:pPr>
            <w:r>
              <w:t>67</w:t>
            </w:r>
          </w:p>
        </w:tc>
        <w:tc>
          <w:tcPr>
            <w:tcW w:w="280" w:type="dxa"/>
            <w:tcBorders>
              <w:top w:val="nil"/>
              <w:left w:val="nil"/>
              <w:bottom w:val="nil"/>
              <w:right w:val="nil"/>
            </w:tcBorders>
            <w:shd w:val="clear" w:color="auto" w:fill="auto"/>
          </w:tcPr>
          <w:p w14:paraId="03AD3555" w14:textId="77777777" w:rsidR="00A23F7A" w:rsidRPr="00576FB6" w:rsidRDefault="00A23F7A" w:rsidP="00B5765E">
            <w:pPr>
              <w:pStyle w:val="Brdtext"/>
              <w:jc w:val="right"/>
            </w:pPr>
          </w:p>
        </w:tc>
        <w:tc>
          <w:tcPr>
            <w:tcW w:w="680" w:type="dxa"/>
            <w:tcBorders>
              <w:top w:val="nil"/>
              <w:left w:val="nil"/>
              <w:bottom w:val="nil"/>
              <w:right w:val="nil"/>
            </w:tcBorders>
            <w:shd w:val="clear" w:color="auto" w:fill="auto"/>
          </w:tcPr>
          <w:p w14:paraId="26E3AC56" w14:textId="77777777" w:rsidR="00A23F7A" w:rsidRPr="008D271D" w:rsidRDefault="00A23F7A" w:rsidP="00B5765E">
            <w:pPr>
              <w:jc w:val="right"/>
            </w:pPr>
            <w:r>
              <w:t>33</w:t>
            </w:r>
          </w:p>
        </w:tc>
        <w:tc>
          <w:tcPr>
            <w:tcW w:w="400" w:type="dxa"/>
            <w:tcBorders>
              <w:top w:val="nil"/>
              <w:left w:val="nil"/>
              <w:bottom w:val="nil"/>
              <w:right w:val="nil"/>
            </w:tcBorders>
            <w:shd w:val="clear" w:color="auto" w:fill="auto"/>
          </w:tcPr>
          <w:p w14:paraId="07572A66" w14:textId="77777777" w:rsidR="00A23F7A" w:rsidRPr="00576FB6" w:rsidRDefault="00A23F7A" w:rsidP="00B5765E">
            <w:pPr>
              <w:pStyle w:val="Brdtext"/>
              <w:jc w:val="right"/>
            </w:pPr>
          </w:p>
        </w:tc>
        <w:tc>
          <w:tcPr>
            <w:tcW w:w="680" w:type="dxa"/>
            <w:tcBorders>
              <w:top w:val="nil"/>
              <w:left w:val="nil"/>
              <w:bottom w:val="nil"/>
              <w:right w:val="nil"/>
            </w:tcBorders>
            <w:shd w:val="clear" w:color="auto" w:fill="auto"/>
          </w:tcPr>
          <w:p w14:paraId="360245A6" w14:textId="77777777" w:rsidR="00A23F7A" w:rsidRPr="00FE0FFC" w:rsidRDefault="00A23F7A" w:rsidP="00B5765E">
            <w:pPr>
              <w:jc w:val="right"/>
            </w:pPr>
            <w:r>
              <w:t>53</w:t>
            </w:r>
          </w:p>
        </w:tc>
        <w:tc>
          <w:tcPr>
            <w:tcW w:w="280" w:type="dxa"/>
            <w:tcBorders>
              <w:top w:val="nil"/>
              <w:left w:val="nil"/>
              <w:bottom w:val="nil"/>
              <w:right w:val="nil"/>
            </w:tcBorders>
            <w:shd w:val="clear" w:color="auto" w:fill="auto"/>
          </w:tcPr>
          <w:p w14:paraId="1036CCCC" w14:textId="77777777" w:rsidR="00A23F7A" w:rsidRPr="00DB3210" w:rsidRDefault="00A23F7A" w:rsidP="00B5765E">
            <w:pPr>
              <w:pStyle w:val="Brdtext"/>
              <w:jc w:val="right"/>
              <w:rPr>
                <w:sz w:val="18"/>
                <w:szCs w:val="18"/>
              </w:rPr>
            </w:pPr>
          </w:p>
        </w:tc>
        <w:tc>
          <w:tcPr>
            <w:tcW w:w="680" w:type="dxa"/>
            <w:tcBorders>
              <w:top w:val="nil"/>
              <w:left w:val="nil"/>
              <w:bottom w:val="nil"/>
              <w:right w:val="nil"/>
            </w:tcBorders>
            <w:shd w:val="clear" w:color="auto" w:fill="auto"/>
          </w:tcPr>
          <w:p w14:paraId="215B5945" w14:textId="77777777" w:rsidR="00A23F7A" w:rsidRPr="008D271D" w:rsidRDefault="00A23F7A" w:rsidP="00B5765E">
            <w:pPr>
              <w:jc w:val="right"/>
            </w:pPr>
            <w:r>
              <w:t>47</w:t>
            </w:r>
          </w:p>
        </w:tc>
      </w:tr>
      <w:tr w:rsidR="00A23F7A" w:rsidRPr="00F811F4" w14:paraId="2C5393A0" w14:textId="77777777" w:rsidTr="00B5765E">
        <w:trPr>
          <w:trHeight w:val="255"/>
        </w:trPr>
        <w:tc>
          <w:tcPr>
            <w:tcW w:w="2380" w:type="dxa"/>
            <w:tcBorders>
              <w:top w:val="nil"/>
              <w:left w:val="nil"/>
              <w:bottom w:val="single" w:sz="4" w:space="0" w:color="auto"/>
              <w:right w:val="nil"/>
            </w:tcBorders>
            <w:shd w:val="clear" w:color="auto" w:fill="auto"/>
            <w:vAlign w:val="bottom"/>
          </w:tcPr>
          <w:p w14:paraId="6A01FFC8" w14:textId="77777777" w:rsidR="00A23F7A" w:rsidRPr="00576FB6" w:rsidRDefault="00A23F7A" w:rsidP="00B5765E">
            <w:pPr>
              <w:pStyle w:val="Brdtext"/>
            </w:pPr>
            <w:r w:rsidRPr="00576FB6">
              <w:t>Summa</w:t>
            </w:r>
          </w:p>
        </w:tc>
        <w:tc>
          <w:tcPr>
            <w:tcW w:w="680" w:type="dxa"/>
            <w:tcBorders>
              <w:top w:val="nil"/>
              <w:left w:val="nil"/>
              <w:bottom w:val="single" w:sz="4" w:space="0" w:color="auto"/>
              <w:right w:val="nil"/>
            </w:tcBorders>
            <w:shd w:val="clear" w:color="auto" w:fill="auto"/>
          </w:tcPr>
          <w:p w14:paraId="69BE8D05" w14:textId="77777777" w:rsidR="00A23F7A" w:rsidRPr="00D67007" w:rsidRDefault="00A23F7A" w:rsidP="00B5765E">
            <w:pPr>
              <w:jc w:val="right"/>
            </w:pPr>
            <w:r>
              <w:t>77</w:t>
            </w:r>
          </w:p>
        </w:tc>
        <w:tc>
          <w:tcPr>
            <w:tcW w:w="280" w:type="dxa"/>
            <w:tcBorders>
              <w:top w:val="nil"/>
              <w:left w:val="nil"/>
              <w:bottom w:val="single" w:sz="4" w:space="0" w:color="auto"/>
              <w:right w:val="nil"/>
            </w:tcBorders>
            <w:shd w:val="clear" w:color="auto" w:fill="auto"/>
          </w:tcPr>
          <w:p w14:paraId="4E34F233" w14:textId="77777777" w:rsidR="00A23F7A" w:rsidRPr="00576FB6" w:rsidRDefault="00A23F7A" w:rsidP="00B5765E">
            <w:pPr>
              <w:pStyle w:val="Brdtext"/>
              <w:jc w:val="right"/>
            </w:pPr>
          </w:p>
        </w:tc>
        <w:tc>
          <w:tcPr>
            <w:tcW w:w="680" w:type="dxa"/>
            <w:tcBorders>
              <w:top w:val="nil"/>
              <w:left w:val="nil"/>
              <w:bottom w:val="single" w:sz="4" w:space="0" w:color="auto"/>
              <w:right w:val="nil"/>
            </w:tcBorders>
            <w:shd w:val="clear" w:color="auto" w:fill="auto"/>
          </w:tcPr>
          <w:p w14:paraId="603C7241" w14:textId="77777777" w:rsidR="00A23F7A" w:rsidRDefault="00A23F7A" w:rsidP="00B5765E">
            <w:pPr>
              <w:jc w:val="right"/>
            </w:pPr>
            <w:r>
              <w:t>64</w:t>
            </w:r>
          </w:p>
        </w:tc>
        <w:tc>
          <w:tcPr>
            <w:tcW w:w="400" w:type="dxa"/>
            <w:tcBorders>
              <w:top w:val="nil"/>
              <w:left w:val="nil"/>
              <w:bottom w:val="single" w:sz="4" w:space="0" w:color="auto"/>
              <w:right w:val="nil"/>
            </w:tcBorders>
            <w:shd w:val="clear" w:color="auto" w:fill="auto"/>
            <w:vAlign w:val="bottom"/>
          </w:tcPr>
          <w:p w14:paraId="09F81EC1" w14:textId="77777777" w:rsidR="00A23F7A" w:rsidRPr="00576FB6" w:rsidRDefault="00A23F7A" w:rsidP="00B5765E">
            <w:pPr>
              <w:pStyle w:val="Brdtext"/>
              <w:jc w:val="right"/>
            </w:pPr>
          </w:p>
        </w:tc>
        <w:tc>
          <w:tcPr>
            <w:tcW w:w="680" w:type="dxa"/>
            <w:tcBorders>
              <w:top w:val="nil"/>
              <w:left w:val="nil"/>
              <w:bottom w:val="single" w:sz="4" w:space="0" w:color="auto"/>
              <w:right w:val="nil"/>
            </w:tcBorders>
            <w:shd w:val="clear" w:color="auto" w:fill="auto"/>
          </w:tcPr>
          <w:p w14:paraId="0EC07E40" w14:textId="77777777" w:rsidR="00A23F7A" w:rsidRDefault="00A23F7A" w:rsidP="00B5765E">
            <w:pPr>
              <w:jc w:val="right"/>
            </w:pPr>
            <w:r>
              <w:t>55</w:t>
            </w:r>
          </w:p>
        </w:tc>
        <w:tc>
          <w:tcPr>
            <w:tcW w:w="280" w:type="dxa"/>
            <w:tcBorders>
              <w:top w:val="nil"/>
              <w:left w:val="nil"/>
              <w:bottom w:val="single" w:sz="4" w:space="0" w:color="auto"/>
              <w:right w:val="nil"/>
            </w:tcBorders>
            <w:shd w:val="clear" w:color="auto" w:fill="auto"/>
          </w:tcPr>
          <w:p w14:paraId="09B81034" w14:textId="77777777" w:rsidR="00A23F7A" w:rsidRPr="00576FB6" w:rsidRDefault="00A23F7A" w:rsidP="00B5765E">
            <w:pPr>
              <w:pStyle w:val="Brdtext"/>
              <w:jc w:val="right"/>
            </w:pPr>
          </w:p>
        </w:tc>
        <w:tc>
          <w:tcPr>
            <w:tcW w:w="680" w:type="dxa"/>
            <w:tcBorders>
              <w:top w:val="nil"/>
              <w:left w:val="nil"/>
              <w:bottom w:val="single" w:sz="4" w:space="0" w:color="auto"/>
              <w:right w:val="nil"/>
            </w:tcBorders>
            <w:shd w:val="clear" w:color="auto" w:fill="auto"/>
          </w:tcPr>
          <w:p w14:paraId="75526225" w14:textId="77777777" w:rsidR="00A23F7A" w:rsidRDefault="00A23F7A" w:rsidP="00B5765E">
            <w:pPr>
              <w:jc w:val="right"/>
            </w:pPr>
            <w:r>
              <w:t>45</w:t>
            </w:r>
          </w:p>
        </w:tc>
        <w:tc>
          <w:tcPr>
            <w:tcW w:w="400" w:type="dxa"/>
            <w:tcBorders>
              <w:top w:val="nil"/>
              <w:left w:val="nil"/>
              <w:bottom w:val="single" w:sz="4" w:space="0" w:color="auto"/>
              <w:right w:val="nil"/>
            </w:tcBorders>
            <w:shd w:val="clear" w:color="auto" w:fill="auto"/>
          </w:tcPr>
          <w:p w14:paraId="748C1BAD" w14:textId="77777777" w:rsidR="00A23F7A" w:rsidRPr="00576FB6" w:rsidRDefault="00A23F7A" w:rsidP="00B5765E">
            <w:pPr>
              <w:pStyle w:val="Brdtext"/>
              <w:jc w:val="right"/>
            </w:pPr>
          </w:p>
        </w:tc>
        <w:tc>
          <w:tcPr>
            <w:tcW w:w="680" w:type="dxa"/>
            <w:tcBorders>
              <w:top w:val="nil"/>
              <w:left w:val="nil"/>
              <w:bottom w:val="single" w:sz="4" w:space="0" w:color="auto"/>
              <w:right w:val="nil"/>
            </w:tcBorders>
            <w:shd w:val="clear" w:color="auto" w:fill="auto"/>
          </w:tcPr>
          <w:p w14:paraId="3E0EADF7" w14:textId="77777777" w:rsidR="00A23F7A" w:rsidRDefault="00A23F7A" w:rsidP="00B5765E">
            <w:pPr>
              <w:jc w:val="right"/>
            </w:pPr>
            <w:r>
              <w:t>50</w:t>
            </w:r>
          </w:p>
        </w:tc>
        <w:tc>
          <w:tcPr>
            <w:tcW w:w="280" w:type="dxa"/>
            <w:tcBorders>
              <w:top w:val="nil"/>
              <w:left w:val="nil"/>
              <w:bottom w:val="single" w:sz="4" w:space="0" w:color="auto"/>
              <w:right w:val="nil"/>
            </w:tcBorders>
            <w:shd w:val="clear" w:color="auto" w:fill="auto"/>
          </w:tcPr>
          <w:p w14:paraId="5434A8C8" w14:textId="77777777" w:rsidR="00A23F7A" w:rsidRPr="00DB3210" w:rsidRDefault="00A23F7A" w:rsidP="00B5765E">
            <w:pPr>
              <w:pStyle w:val="Brdtext"/>
              <w:jc w:val="right"/>
              <w:rPr>
                <w:sz w:val="18"/>
                <w:szCs w:val="18"/>
              </w:rPr>
            </w:pPr>
          </w:p>
        </w:tc>
        <w:tc>
          <w:tcPr>
            <w:tcW w:w="680" w:type="dxa"/>
            <w:tcBorders>
              <w:top w:val="nil"/>
              <w:left w:val="nil"/>
              <w:bottom w:val="single" w:sz="4" w:space="0" w:color="auto"/>
              <w:right w:val="nil"/>
            </w:tcBorders>
            <w:shd w:val="clear" w:color="auto" w:fill="auto"/>
          </w:tcPr>
          <w:p w14:paraId="033BE883" w14:textId="77777777" w:rsidR="00A23F7A" w:rsidRDefault="00A23F7A" w:rsidP="00B5765E">
            <w:pPr>
              <w:jc w:val="right"/>
            </w:pPr>
            <w:r>
              <w:t>50</w:t>
            </w:r>
          </w:p>
        </w:tc>
      </w:tr>
    </w:tbl>
    <w:p w14:paraId="1D533726" w14:textId="77777777" w:rsidR="00A23F7A" w:rsidRDefault="00A23F7A"/>
    <w:tbl>
      <w:tblPr>
        <w:tblW w:w="8100" w:type="dxa"/>
        <w:tblInd w:w="93" w:type="dxa"/>
        <w:tblLook w:val="0000" w:firstRow="0" w:lastRow="0" w:firstColumn="0" w:lastColumn="0" w:noHBand="0" w:noVBand="0"/>
      </w:tblPr>
      <w:tblGrid>
        <w:gridCol w:w="2380"/>
        <w:gridCol w:w="680"/>
        <w:gridCol w:w="280"/>
        <w:gridCol w:w="680"/>
        <w:gridCol w:w="400"/>
        <w:gridCol w:w="680"/>
        <w:gridCol w:w="280"/>
        <w:gridCol w:w="680"/>
        <w:gridCol w:w="400"/>
        <w:gridCol w:w="680"/>
        <w:gridCol w:w="280"/>
        <w:gridCol w:w="680"/>
      </w:tblGrid>
      <w:tr w:rsidR="00A23F7A" w:rsidRPr="003E6060" w14:paraId="2B6A93AF" w14:textId="77777777" w:rsidTr="00B5765E">
        <w:trPr>
          <w:trHeight w:val="270"/>
        </w:trPr>
        <w:tc>
          <w:tcPr>
            <w:tcW w:w="8100" w:type="dxa"/>
            <w:gridSpan w:val="12"/>
            <w:tcBorders>
              <w:top w:val="nil"/>
              <w:left w:val="nil"/>
              <w:bottom w:val="single" w:sz="4" w:space="0" w:color="auto"/>
              <w:right w:val="nil"/>
            </w:tcBorders>
            <w:shd w:val="clear" w:color="auto" w:fill="auto"/>
            <w:noWrap/>
          </w:tcPr>
          <w:p w14:paraId="1C776501" w14:textId="77777777" w:rsidR="00A23F7A" w:rsidRPr="003E6060" w:rsidRDefault="00A23F7A" w:rsidP="00621C41">
            <w:pPr>
              <w:pStyle w:val="Brdtext"/>
              <w:spacing w:before="240"/>
            </w:pPr>
            <w:r w:rsidRPr="00621C41">
              <w:rPr>
                <w:b/>
                <w:bCs/>
                <w:sz w:val="23"/>
                <w:szCs w:val="23"/>
              </w:rPr>
              <w:t>Kulturdepartementet</w:t>
            </w:r>
          </w:p>
        </w:tc>
      </w:tr>
      <w:tr w:rsidR="00A23F7A" w:rsidRPr="00F811F4" w14:paraId="2C88E8BB" w14:textId="77777777" w:rsidTr="00B5765E">
        <w:trPr>
          <w:trHeight w:val="70"/>
        </w:trPr>
        <w:tc>
          <w:tcPr>
            <w:tcW w:w="2380" w:type="dxa"/>
            <w:vMerge w:val="restart"/>
            <w:tcBorders>
              <w:top w:val="nil"/>
              <w:left w:val="nil"/>
              <w:bottom w:val="nil"/>
              <w:right w:val="nil"/>
            </w:tcBorders>
            <w:shd w:val="clear" w:color="auto" w:fill="auto"/>
          </w:tcPr>
          <w:p w14:paraId="32B05C85" w14:textId="77777777" w:rsidR="00A23F7A" w:rsidRPr="00576FB6" w:rsidRDefault="00A23F7A" w:rsidP="00B5765E">
            <w:pPr>
              <w:pStyle w:val="Brdtext"/>
            </w:pPr>
            <w:r>
              <w:t>Funktion</w:t>
            </w:r>
          </w:p>
        </w:tc>
        <w:tc>
          <w:tcPr>
            <w:tcW w:w="1640" w:type="dxa"/>
            <w:gridSpan w:val="3"/>
            <w:vMerge w:val="restart"/>
            <w:tcBorders>
              <w:top w:val="nil"/>
              <w:left w:val="nil"/>
              <w:bottom w:val="single" w:sz="4" w:space="0" w:color="000000"/>
              <w:right w:val="nil"/>
            </w:tcBorders>
            <w:shd w:val="clear" w:color="auto" w:fill="auto"/>
          </w:tcPr>
          <w:p w14:paraId="32DA19C8" w14:textId="77777777" w:rsidR="00A23F7A" w:rsidRPr="00AA175E" w:rsidRDefault="00A23F7A" w:rsidP="00B5765E">
            <w:pPr>
              <w:pStyle w:val="Brdtext"/>
              <w:jc w:val="center"/>
              <w:rPr>
                <w:highlight w:val="yellow"/>
              </w:rPr>
            </w:pPr>
            <w:r w:rsidRPr="00653AED">
              <w:t>Antal 201</w:t>
            </w:r>
            <w:r>
              <w:t>9</w:t>
            </w:r>
          </w:p>
        </w:tc>
        <w:tc>
          <w:tcPr>
            <w:tcW w:w="400" w:type="dxa"/>
            <w:tcBorders>
              <w:top w:val="nil"/>
              <w:left w:val="nil"/>
              <w:bottom w:val="nil"/>
              <w:right w:val="nil"/>
            </w:tcBorders>
            <w:shd w:val="clear" w:color="auto" w:fill="auto"/>
          </w:tcPr>
          <w:p w14:paraId="741BE1B9" w14:textId="77777777" w:rsidR="00A23F7A" w:rsidRPr="00AA175E" w:rsidRDefault="00A23F7A" w:rsidP="00B5765E">
            <w:pPr>
              <w:pStyle w:val="Brdtext"/>
              <w:jc w:val="center"/>
              <w:rPr>
                <w:highlight w:val="yellow"/>
              </w:rPr>
            </w:pPr>
          </w:p>
        </w:tc>
        <w:tc>
          <w:tcPr>
            <w:tcW w:w="1640" w:type="dxa"/>
            <w:gridSpan w:val="3"/>
            <w:tcBorders>
              <w:top w:val="nil"/>
              <w:left w:val="nil"/>
              <w:bottom w:val="nil"/>
              <w:right w:val="nil"/>
            </w:tcBorders>
            <w:shd w:val="clear" w:color="auto" w:fill="auto"/>
          </w:tcPr>
          <w:p w14:paraId="6CAF6EC4" w14:textId="77777777" w:rsidR="00A23F7A" w:rsidRPr="00EC3F0F" w:rsidRDefault="00A23F7A" w:rsidP="00B5765E">
            <w:pPr>
              <w:pStyle w:val="Brdtext"/>
              <w:jc w:val="center"/>
            </w:pPr>
            <w:r w:rsidRPr="00EC3F0F">
              <w:t>Könsfördelning</w:t>
            </w:r>
          </w:p>
        </w:tc>
        <w:tc>
          <w:tcPr>
            <w:tcW w:w="400" w:type="dxa"/>
            <w:vMerge w:val="restart"/>
            <w:tcBorders>
              <w:top w:val="nil"/>
              <w:left w:val="nil"/>
              <w:bottom w:val="nil"/>
              <w:right w:val="nil"/>
            </w:tcBorders>
            <w:shd w:val="clear" w:color="auto" w:fill="auto"/>
          </w:tcPr>
          <w:p w14:paraId="21393916" w14:textId="77777777" w:rsidR="00A23F7A" w:rsidRPr="00AA175E" w:rsidRDefault="00A23F7A" w:rsidP="00B5765E">
            <w:pPr>
              <w:pStyle w:val="Brdtext"/>
              <w:jc w:val="center"/>
              <w:rPr>
                <w:highlight w:val="yellow"/>
              </w:rPr>
            </w:pPr>
          </w:p>
        </w:tc>
        <w:tc>
          <w:tcPr>
            <w:tcW w:w="1640" w:type="dxa"/>
            <w:gridSpan w:val="3"/>
            <w:tcBorders>
              <w:top w:val="nil"/>
              <w:left w:val="nil"/>
              <w:bottom w:val="nil"/>
              <w:right w:val="nil"/>
            </w:tcBorders>
            <w:shd w:val="clear" w:color="auto" w:fill="auto"/>
          </w:tcPr>
          <w:p w14:paraId="2B4FB96A" w14:textId="77777777" w:rsidR="00A23F7A" w:rsidRPr="00653AED" w:rsidRDefault="00A23F7A" w:rsidP="00B5765E">
            <w:pPr>
              <w:pStyle w:val="Brdtext"/>
              <w:jc w:val="center"/>
            </w:pPr>
            <w:r w:rsidRPr="00653AED">
              <w:t>Könsfördelning</w:t>
            </w:r>
          </w:p>
        </w:tc>
      </w:tr>
      <w:tr w:rsidR="00A23F7A" w:rsidRPr="00F811F4" w14:paraId="791BC28C" w14:textId="77777777" w:rsidTr="00B5765E">
        <w:trPr>
          <w:trHeight w:val="70"/>
        </w:trPr>
        <w:tc>
          <w:tcPr>
            <w:tcW w:w="2380" w:type="dxa"/>
            <w:vMerge/>
            <w:tcBorders>
              <w:top w:val="nil"/>
              <w:left w:val="nil"/>
              <w:bottom w:val="nil"/>
              <w:right w:val="nil"/>
            </w:tcBorders>
            <w:vAlign w:val="center"/>
          </w:tcPr>
          <w:p w14:paraId="1B5523E1" w14:textId="77777777" w:rsidR="00A23F7A" w:rsidRPr="00576FB6" w:rsidRDefault="00A23F7A" w:rsidP="00B5765E">
            <w:pPr>
              <w:pStyle w:val="Brdtext"/>
            </w:pPr>
          </w:p>
        </w:tc>
        <w:tc>
          <w:tcPr>
            <w:tcW w:w="1640" w:type="dxa"/>
            <w:gridSpan w:val="3"/>
            <w:vMerge/>
            <w:tcBorders>
              <w:top w:val="nil"/>
              <w:left w:val="nil"/>
              <w:bottom w:val="single" w:sz="4" w:space="0" w:color="000000"/>
              <w:right w:val="nil"/>
            </w:tcBorders>
            <w:vAlign w:val="center"/>
          </w:tcPr>
          <w:p w14:paraId="2C4E2F54" w14:textId="77777777" w:rsidR="00A23F7A" w:rsidRPr="00AA175E" w:rsidRDefault="00A23F7A" w:rsidP="00B5765E">
            <w:pPr>
              <w:pStyle w:val="Brdtext"/>
              <w:jc w:val="center"/>
              <w:rPr>
                <w:highlight w:val="yellow"/>
              </w:rPr>
            </w:pPr>
          </w:p>
        </w:tc>
        <w:tc>
          <w:tcPr>
            <w:tcW w:w="400" w:type="dxa"/>
            <w:tcBorders>
              <w:top w:val="nil"/>
              <w:left w:val="nil"/>
              <w:right w:val="nil"/>
            </w:tcBorders>
            <w:shd w:val="clear" w:color="auto" w:fill="auto"/>
          </w:tcPr>
          <w:p w14:paraId="4E7A7305" w14:textId="77777777" w:rsidR="00A23F7A" w:rsidRPr="00AA175E" w:rsidRDefault="00A23F7A" w:rsidP="00B5765E">
            <w:pPr>
              <w:pStyle w:val="Brdtext"/>
              <w:jc w:val="center"/>
              <w:rPr>
                <w:highlight w:val="yellow"/>
              </w:rPr>
            </w:pPr>
          </w:p>
        </w:tc>
        <w:tc>
          <w:tcPr>
            <w:tcW w:w="1640" w:type="dxa"/>
            <w:gridSpan w:val="3"/>
            <w:tcBorders>
              <w:top w:val="nil"/>
              <w:left w:val="nil"/>
              <w:bottom w:val="single" w:sz="4" w:space="0" w:color="auto"/>
              <w:right w:val="nil"/>
            </w:tcBorders>
            <w:shd w:val="clear" w:color="auto" w:fill="auto"/>
          </w:tcPr>
          <w:p w14:paraId="4A9B67EC" w14:textId="77777777" w:rsidR="00A23F7A" w:rsidRPr="00EC3F0F" w:rsidRDefault="00A23F7A" w:rsidP="00B5765E">
            <w:pPr>
              <w:pStyle w:val="Brdtext"/>
              <w:jc w:val="center"/>
            </w:pPr>
            <w:r w:rsidRPr="00EC3F0F">
              <w:t>(%) 201</w:t>
            </w:r>
            <w:r>
              <w:t>9</w:t>
            </w:r>
          </w:p>
        </w:tc>
        <w:tc>
          <w:tcPr>
            <w:tcW w:w="400" w:type="dxa"/>
            <w:vMerge/>
            <w:tcBorders>
              <w:top w:val="nil"/>
              <w:left w:val="nil"/>
              <w:right w:val="nil"/>
            </w:tcBorders>
            <w:vAlign w:val="center"/>
          </w:tcPr>
          <w:p w14:paraId="46EEB229" w14:textId="77777777" w:rsidR="00A23F7A" w:rsidRPr="00AA175E" w:rsidRDefault="00A23F7A" w:rsidP="00B5765E">
            <w:pPr>
              <w:pStyle w:val="Brdtext"/>
              <w:jc w:val="center"/>
              <w:rPr>
                <w:highlight w:val="yellow"/>
              </w:rPr>
            </w:pPr>
          </w:p>
        </w:tc>
        <w:tc>
          <w:tcPr>
            <w:tcW w:w="1640" w:type="dxa"/>
            <w:gridSpan w:val="3"/>
            <w:tcBorders>
              <w:top w:val="nil"/>
              <w:left w:val="nil"/>
              <w:bottom w:val="single" w:sz="4" w:space="0" w:color="auto"/>
              <w:right w:val="nil"/>
            </w:tcBorders>
            <w:shd w:val="clear" w:color="auto" w:fill="auto"/>
          </w:tcPr>
          <w:p w14:paraId="4E35982D" w14:textId="77777777" w:rsidR="00A23F7A" w:rsidRPr="00653AED" w:rsidRDefault="00A23F7A" w:rsidP="00B5765E">
            <w:pPr>
              <w:pStyle w:val="Brdtext"/>
              <w:jc w:val="center"/>
            </w:pPr>
            <w:r w:rsidRPr="00653AED">
              <w:t>(%) 201</w:t>
            </w:r>
            <w:r>
              <w:t>8</w:t>
            </w:r>
          </w:p>
        </w:tc>
      </w:tr>
      <w:tr w:rsidR="00A23F7A" w:rsidRPr="00F811F4" w14:paraId="69413A7B" w14:textId="77777777" w:rsidTr="00B5765E">
        <w:trPr>
          <w:trHeight w:val="70"/>
        </w:trPr>
        <w:tc>
          <w:tcPr>
            <w:tcW w:w="2380" w:type="dxa"/>
            <w:tcBorders>
              <w:top w:val="nil"/>
              <w:left w:val="nil"/>
              <w:bottom w:val="single" w:sz="4" w:space="0" w:color="auto"/>
              <w:right w:val="nil"/>
            </w:tcBorders>
            <w:shd w:val="clear" w:color="auto" w:fill="auto"/>
          </w:tcPr>
          <w:p w14:paraId="39036AA6" w14:textId="77777777" w:rsidR="00A23F7A" w:rsidRPr="00576FB6" w:rsidRDefault="00A23F7A" w:rsidP="00B5765E">
            <w:pPr>
              <w:pStyle w:val="Brdtext"/>
            </w:pPr>
          </w:p>
        </w:tc>
        <w:tc>
          <w:tcPr>
            <w:tcW w:w="680" w:type="dxa"/>
            <w:tcBorders>
              <w:top w:val="nil"/>
              <w:left w:val="nil"/>
              <w:bottom w:val="single" w:sz="4" w:space="0" w:color="auto"/>
              <w:right w:val="nil"/>
            </w:tcBorders>
            <w:shd w:val="clear" w:color="auto" w:fill="auto"/>
          </w:tcPr>
          <w:p w14:paraId="531F2A76" w14:textId="77777777" w:rsidR="00A23F7A" w:rsidRPr="00576FB6" w:rsidRDefault="00A23F7A" w:rsidP="00B5765E">
            <w:pPr>
              <w:pStyle w:val="Brdtext"/>
              <w:jc w:val="right"/>
            </w:pPr>
            <w:proofErr w:type="spellStart"/>
            <w:r w:rsidRPr="00576FB6">
              <w:t>Kv</w:t>
            </w:r>
            <w:proofErr w:type="spellEnd"/>
          </w:p>
        </w:tc>
        <w:tc>
          <w:tcPr>
            <w:tcW w:w="280" w:type="dxa"/>
            <w:tcBorders>
              <w:top w:val="nil"/>
              <w:left w:val="nil"/>
              <w:bottom w:val="single" w:sz="4" w:space="0" w:color="auto"/>
              <w:right w:val="nil"/>
            </w:tcBorders>
            <w:shd w:val="clear" w:color="auto" w:fill="auto"/>
          </w:tcPr>
          <w:p w14:paraId="6DACC7A2" w14:textId="77777777" w:rsidR="00A23F7A" w:rsidRPr="00576FB6" w:rsidRDefault="00A23F7A" w:rsidP="00B5765E">
            <w:pPr>
              <w:pStyle w:val="Brdtext"/>
              <w:jc w:val="right"/>
            </w:pPr>
            <w:r w:rsidRPr="00576FB6">
              <w:t> </w:t>
            </w:r>
          </w:p>
        </w:tc>
        <w:tc>
          <w:tcPr>
            <w:tcW w:w="680" w:type="dxa"/>
            <w:tcBorders>
              <w:top w:val="nil"/>
              <w:left w:val="nil"/>
              <w:bottom w:val="single" w:sz="4" w:space="0" w:color="auto"/>
              <w:right w:val="nil"/>
            </w:tcBorders>
            <w:shd w:val="clear" w:color="auto" w:fill="auto"/>
          </w:tcPr>
          <w:p w14:paraId="187378BB" w14:textId="77777777" w:rsidR="00A23F7A" w:rsidRPr="00576FB6" w:rsidRDefault="00A23F7A" w:rsidP="00B5765E">
            <w:pPr>
              <w:pStyle w:val="Brdtext"/>
              <w:jc w:val="right"/>
            </w:pPr>
            <w:r w:rsidRPr="00576FB6">
              <w:t>M</w:t>
            </w:r>
          </w:p>
        </w:tc>
        <w:tc>
          <w:tcPr>
            <w:tcW w:w="400" w:type="dxa"/>
            <w:tcBorders>
              <w:top w:val="nil"/>
              <w:left w:val="nil"/>
              <w:bottom w:val="single" w:sz="4" w:space="0" w:color="auto"/>
              <w:right w:val="nil"/>
            </w:tcBorders>
            <w:shd w:val="clear" w:color="auto" w:fill="auto"/>
          </w:tcPr>
          <w:p w14:paraId="20EB608C" w14:textId="77777777" w:rsidR="00A23F7A" w:rsidRPr="00576FB6" w:rsidRDefault="00A23F7A" w:rsidP="00B5765E">
            <w:pPr>
              <w:pStyle w:val="Brdtext"/>
              <w:jc w:val="right"/>
            </w:pPr>
          </w:p>
        </w:tc>
        <w:tc>
          <w:tcPr>
            <w:tcW w:w="680" w:type="dxa"/>
            <w:tcBorders>
              <w:top w:val="nil"/>
              <w:left w:val="nil"/>
              <w:bottom w:val="single" w:sz="4" w:space="0" w:color="auto"/>
              <w:right w:val="nil"/>
            </w:tcBorders>
            <w:shd w:val="clear" w:color="auto" w:fill="auto"/>
          </w:tcPr>
          <w:p w14:paraId="00E3A0B2" w14:textId="77777777" w:rsidR="00A23F7A" w:rsidRPr="00576FB6" w:rsidRDefault="00A23F7A" w:rsidP="00B5765E">
            <w:pPr>
              <w:pStyle w:val="Brdtext"/>
              <w:jc w:val="right"/>
            </w:pPr>
            <w:proofErr w:type="spellStart"/>
            <w:r w:rsidRPr="00576FB6">
              <w:t>Kv</w:t>
            </w:r>
            <w:proofErr w:type="spellEnd"/>
          </w:p>
        </w:tc>
        <w:tc>
          <w:tcPr>
            <w:tcW w:w="280" w:type="dxa"/>
            <w:tcBorders>
              <w:top w:val="nil"/>
              <w:left w:val="nil"/>
              <w:bottom w:val="single" w:sz="4" w:space="0" w:color="auto"/>
              <w:right w:val="nil"/>
            </w:tcBorders>
            <w:shd w:val="clear" w:color="auto" w:fill="auto"/>
          </w:tcPr>
          <w:p w14:paraId="37988B3B" w14:textId="77777777" w:rsidR="00A23F7A" w:rsidRPr="00576FB6" w:rsidRDefault="00A23F7A" w:rsidP="00B5765E">
            <w:pPr>
              <w:pStyle w:val="Brdtext"/>
              <w:jc w:val="right"/>
            </w:pPr>
            <w:r w:rsidRPr="00576FB6">
              <w:t> </w:t>
            </w:r>
          </w:p>
        </w:tc>
        <w:tc>
          <w:tcPr>
            <w:tcW w:w="680" w:type="dxa"/>
            <w:tcBorders>
              <w:top w:val="nil"/>
              <w:left w:val="nil"/>
              <w:bottom w:val="single" w:sz="4" w:space="0" w:color="auto"/>
              <w:right w:val="nil"/>
            </w:tcBorders>
            <w:shd w:val="clear" w:color="auto" w:fill="auto"/>
          </w:tcPr>
          <w:p w14:paraId="7222239C" w14:textId="77777777" w:rsidR="00A23F7A" w:rsidRPr="00576FB6" w:rsidRDefault="00A23F7A" w:rsidP="00B5765E">
            <w:pPr>
              <w:pStyle w:val="Brdtext"/>
              <w:jc w:val="right"/>
            </w:pPr>
            <w:r w:rsidRPr="00576FB6">
              <w:t>M</w:t>
            </w:r>
          </w:p>
        </w:tc>
        <w:tc>
          <w:tcPr>
            <w:tcW w:w="400" w:type="dxa"/>
            <w:tcBorders>
              <w:top w:val="nil"/>
              <w:left w:val="nil"/>
              <w:bottom w:val="single" w:sz="4" w:space="0" w:color="auto"/>
              <w:right w:val="nil"/>
            </w:tcBorders>
            <w:shd w:val="clear" w:color="auto" w:fill="auto"/>
          </w:tcPr>
          <w:p w14:paraId="22BD006C" w14:textId="77777777" w:rsidR="00A23F7A" w:rsidRPr="00576FB6" w:rsidRDefault="00A23F7A" w:rsidP="00B5765E">
            <w:pPr>
              <w:pStyle w:val="Brdtext"/>
              <w:jc w:val="right"/>
            </w:pPr>
          </w:p>
        </w:tc>
        <w:tc>
          <w:tcPr>
            <w:tcW w:w="680" w:type="dxa"/>
            <w:tcBorders>
              <w:top w:val="nil"/>
              <w:left w:val="nil"/>
              <w:bottom w:val="single" w:sz="4" w:space="0" w:color="auto"/>
              <w:right w:val="nil"/>
            </w:tcBorders>
            <w:shd w:val="clear" w:color="auto" w:fill="auto"/>
          </w:tcPr>
          <w:p w14:paraId="47C606AD" w14:textId="77777777" w:rsidR="00A23F7A" w:rsidRPr="00576FB6" w:rsidRDefault="00A23F7A" w:rsidP="00B5765E">
            <w:pPr>
              <w:pStyle w:val="Brdtext"/>
              <w:jc w:val="right"/>
            </w:pPr>
            <w:proofErr w:type="spellStart"/>
            <w:r>
              <w:t>Kv</w:t>
            </w:r>
            <w:proofErr w:type="spellEnd"/>
          </w:p>
        </w:tc>
        <w:tc>
          <w:tcPr>
            <w:tcW w:w="280" w:type="dxa"/>
            <w:tcBorders>
              <w:top w:val="nil"/>
              <w:left w:val="nil"/>
              <w:bottom w:val="single" w:sz="4" w:space="0" w:color="auto"/>
              <w:right w:val="nil"/>
            </w:tcBorders>
            <w:shd w:val="clear" w:color="auto" w:fill="auto"/>
          </w:tcPr>
          <w:p w14:paraId="12FAF3B7" w14:textId="77777777" w:rsidR="00A23F7A" w:rsidRPr="00576FB6" w:rsidRDefault="00A23F7A" w:rsidP="00B5765E">
            <w:pPr>
              <w:pStyle w:val="Brdtext"/>
              <w:jc w:val="right"/>
            </w:pPr>
          </w:p>
        </w:tc>
        <w:tc>
          <w:tcPr>
            <w:tcW w:w="680" w:type="dxa"/>
            <w:tcBorders>
              <w:top w:val="nil"/>
              <w:left w:val="nil"/>
              <w:bottom w:val="single" w:sz="4" w:space="0" w:color="auto"/>
              <w:right w:val="nil"/>
            </w:tcBorders>
            <w:shd w:val="clear" w:color="auto" w:fill="auto"/>
          </w:tcPr>
          <w:p w14:paraId="4064774A" w14:textId="77777777" w:rsidR="00A23F7A" w:rsidRPr="00576FB6" w:rsidRDefault="00A23F7A" w:rsidP="00B5765E">
            <w:pPr>
              <w:pStyle w:val="Brdtext"/>
              <w:jc w:val="right"/>
            </w:pPr>
            <w:r>
              <w:t>M</w:t>
            </w:r>
          </w:p>
        </w:tc>
      </w:tr>
      <w:tr w:rsidR="00A23F7A" w:rsidRPr="00F811F4" w14:paraId="2CC46ADB" w14:textId="77777777" w:rsidTr="00B5765E">
        <w:trPr>
          <w:trHeight w:val="255"/>
        </w:trPr>
        <w:tc>
          <w:tcPr>
            <w:tcW w:w="2380" w:type="dxa"/>
            <w:tcBorders>
              <w:top w:val="nil"/>
              <w:left w:val="nil"/>
              <w:bottom w:val="nil"/>
              <w:right w:val="nil"/>
            </w:tcBorders>
            <w:shd w:val="clear" w:color="auto" w:fill="auto"/>
          </w:tcPr>
          <w:p w14:paraId="066D7068" w14:textId="77777777" w:rsidR="00A23F7A" w:rsidRPr="00576FB6" w:rsidRDefault="00A23F7A" w:rsidP="00B5765E">
            <w:pPr>
              <w:pStyle w:val="Brdtext"/>
            </w:pPr>
            <w:r>
              <w:t>Ordförande</w:t>
            </w:r>
            <w:r w:rsidRPr="00576FB6">
              <w:t xml:space="preserve"> m.m.</w:t>
            </w:r>
          </w:p>
        </w:tc>
        <w:tc>
          <w:tcPr>
            <w:tcW w:w="680" w:type="dxa"/>
            <w:tcBorders>
              <w:top w:val="nil"/>
              <w:left w:val="nil"/>
              <w:bottom w:val="nil"/>
              <w:right w:val="nil"/>
            </w:tcBorders>
            <w:shd w:val="clear" w:color="auto" w:fill="auto"/>
          </w:tcPr>
          <w:p w14:paraId="2F7DF297" w14:textId="77777777" w:rsidR="00A23F7A" w:rsidRPr="00243360" w:rsidRDefault="00A23F7A" w:rsidP="00B5765E">
            <w:pPr>
              <w:jc w:val="right"/>
            </w:pPr>
            <w:r>
              <w:t>4</w:t>
            </w:r>
          </w:p>
        </w:tc>
        <w:tc>
          <w:tcPr>
            <w:tcW w:w="280" w:type="dxa"/>
            <w:tcBorders>
              <w:top w:val="single" w:sz="4" w:space="0" w:color="auto"/>
              <w:left w:val="nil"/>
              <w:bottom w:val="nil"/>
              <w:right w:val="nil"/>
            </w:tcBorders>
            <w:shd w:val="clear" w:color="auto" w:fill="auto"/>
          </w:tcPr>
          <w:p w14:paraId="0DD05629" w14:textId="77777777" w:rsidR="00A23F7A" w:rsidRPr="00576FB6" w:rsidRDefault="00A23F7A" w:rsidP="00B5765E">
            <w:pPr>
              <w:pStyle w:val="Brdtext"/>
              <w:jc w:val="right"/>
            </w:pPr>
          </w:p>
        </w:tc>
        <w:tc>
          <w:tcPr>
            <w:tcW w:w="680" w:type="dxa"/>
            <w:tcBorders>
              <w:top w:val="single" w:sz="4" w:space="0" w:color="auto"/>
              <w:left w:val="nil"/>
              <w:bottom w:val="nil"/>
              <w:right w:val="nil"/>
            </w:tcBorders>
            <w:shd w:val="clear" w:color="auto" w:fill="auto"/>
          </w:tcPr>
          <w:p w14:paraId="0C862B6E" w14:textId="77777777" w:rsidR="00A23F7A" w:rsidRPr="0007230C" w:rsidRDefault="00A23F7A" w:rsidP="00B5765E">
            <w:pPr>
              <w:jc w:val="right"/>
            </w:pPr>
            <w:r>
              <w:t>4</w:t>
            </w:r>
          </w:p>
        </w:tc>
        <w:tc>
          <w:tcPr>
            <w:tcW w:w="400" w:type="dxa"/>
            <w:tcBorders>
              <w:top w:val="single" w:sz="4" w:space="0" w:color="auto"/>
              <w:left w:val="nil"/>
              <w:bottom w:val="nil"/>
              <w:right w:val="nil"/>
            </w:tcBorders>
            <w:shd w:val="clear" w:color="auto" w:fill="auto"/>
            <w:vAlign w:val="bottom"/>
          </w:tcPr>
          <w:p w14:paraId="123CC7D9" w14:textId="77777777" w:rsidR="00A23F7A" w:rsidRPr="00576FB6" w:rsidRDefault="00A23F7A" w:rsidP="00B5765E">
            <w:pPr>
              <w:pStyle w:val="Brdtext"/>
              <w:jc w:val="right"/>
            </w:pPr>
          </w:p>
        </w:tc>
        <w:tc>
          <w:tcPr>
            <w:tcW w:w="680" w:type="dxa"/>
            <w:tcBorders>
              <w:top w:val="single" w:sz="4" w:space="0" w:color="auto"/>
              <w:left w:val="nil"/>
              <w:bottom w:val="nil"/>
              <w:right w:val="nil"/>
            </w:tcBorders>
            <w:shd w:val="clear" w:color="auto" w:fill="auto"/>
          </w:tcPr>
          <w:p w14:paraId="40CB7BBE" w14:textId="77777777" w:rsidR="00A23F7A" w:rsidRPr="00C311C8" w:rsidRDefault="00A23F7A" w:rsidP="00B5765E">
            <w:pPr>
              <w:jc w:val="right"/>
            </w:pPr>
            <w:r>
              <w:t>50</w:t>
            </w:r>
          </w:p>
        </w:tc>
        <w:tc>
          <w:tcPr>
            <w:tcW w:w="280" w:type="dxa"/>
            <w:tcBorders>
              <w:top w:val="single" w:sz="4" w:space="0" w:color="auto"/>
              <w:left w:val="nil"/>
              <w:bottom w:val="nil"/>
              <w:right w:val="nil"/>
            </w:tcBorders>
            <w:shd w:val="clear" w:color="auto" w:fill="auto"/>
          </w:tcPr>
          <w:p w14:paraId="5956EC6F" w14:textId="77777777" w:rsidR="00A23F7A" w:rsidRPr="00576FB6" w:rsidRDefault="00A23F7A" w:rsidP="00B5765E">
            <w:pPr>
              <w:pStyle w:val="Brdtext"/>
              <w:jc w:val="right"/>
            </w:pPr>
          </w:p>
        </w:tc>
        <w:tc>
          <w:tcPr>
            <w:tcW w:w="680" w:type="dxa"/>
            <w:tcBorders>
              <w:top w:val="single" w:sz="4" w:space="0" w:color="auto"/>
              <w:left w:val="nil"/>
              <w:bottom w:val="nil"/>
              <w:right w:val="nil"/>
            </w:tcBorders>
            <w:shd w:val="clear" w:color="auto" w:fill="auto"/>
          </w:tcPr>
          <w:p w14:paraId="76B931F1" w14:textId="77777777" w:rsidR="00A23F7A" w:rsidRPr="00D857A1" w:rsidRDefault="00A23F7A" w:rsidP="00B5765E">
            <w:pPr>
              <w:jc w:val="right"/>
            </w:pPr>
            <w:r>
              <w:t>50</w:t>
            </w:r>
          </w:p>
        </w:tc>
        <w:tc>
          <w:tcPr>
            <w:tcW w:w="400" w:type="dxa"/>
            <w:tcBorders>
              <w:top w:val="single" w:sz="4" w:space="0" w:color="auto"/>
              <w:left w:val="nil"/>
              <w:bottom w:val="nil"/>
              <w:right w:val="nil"/>
            </w:tcBorders>
            <w:shd w:val="clear" w:color="auto" w:fill="auto"/>
          </w:tcPr>
          <w:p w14:paraId="39BDDFAA" w14:textId="77777777" w:rsidR="00A23F7A" w:rsidRPr="00576FB6" w:rsidRDefault="00A23F7A" w:rsidP="00B5765E">
            <w:pPr>
              <w:pStyle w:val="Brdtext"/>
              <w:jc w:val="right"/>
            </w:pPr>
          </w:p>
        </w:tc>
        <w:tc>
          <w:tcPr>
            <w:tcW w:w="680" w:type="dxa"/>
            <w:tcBorders>
              <w:top w:val="nil"/>
              <w:left w:val="nil"/>
              <w:bottom w:val="nil"/>
              <w:right w:val="nil"/>
            </w:tcBorders>
            <w:shd w:val="clear" w:color="auto" w:fill="auto"/>
          </w:tcPr>
          <w:p w14:paraId="443A5300" w14:textId="77777777" w:rsidR="00A23F7A" w:rsidRPr="00C311C8" w:rsidRDefault="00A23F7A" w:rsidP="00B5765E">
            <w:pPr>
              <w:jc w:val="right"/>
            </w:pPr>
            <w:r>
              <w:t>44</w:t>
            </w:r>
          </w:p>
        </w:tc>
        <w:tc>
          <w:tcPr>
            <w:tcW w:w="280" w:type="dxa"/>
            <w:tcBorders>
              <w:top w:val="nil"/>
              <w:left w:val="nil"/>
              <w:bottom w:val="nil"/>
              <w:right w:val="nil"/>
            </w:tcBorders>
            <w:shd w:val="clear" w:color="auto" w:fill="auto"/>
          </w:tcPr>
          <w:p w14:paraId="0C8F0377" w14:textId="77777777" w:rsidR="00A23F7A" w:rsidRPr="00DB3210" w:rsidRDefault="00A23F7A" w:rsidP="00B5765E">
            <w:pPr>
              <w:pStyle w:val="Brdtext"/>
              <w:jc w:val="right"/>
              <w:rPr>
                <w:sz w:val="18"/>
                <w:szCs w:val="18"/>
              </w:rPr>
            </w:pPr>
          </w:p>
        </w:tc>
        <w:tc>
          <w:tcPr>
            <w:tcW w:w="680" w:type="dxa"/>
            <w:tcBorders>
              <w:top w:val="nil"/>
              <w:left w:val="nil"/>
              <w:bottom w:val="nil"/>
              <w:right w:val="nil"/>
            </w:tcBorders>
            <w:shd w:val="clear" w:color="auto" w:fill="auto"/>
          </w:tcPr>
          <w:p w14:paraId="6584A540" w14:textId="77777777" w:rsidR="00A23F7A" w:rsidRPr="00D857A1" w:rsidRDefault="00A23F7A" w:rsidP="00B5765E">
            <w:pPr>
              <w:jc w:val="right"/>
            </w:pPr>
            <w:r>
              <w:t>56</w:t>
            </w:r>
          </w:p>
        </w:tc>
      </w:tr>
      <w:tr w:rsidR="00A23F7A" w:rsidRPr="00F811F4" w14:paraId="3209DB01" w14:textId="77777777" w:rsidTr="00B5765E">
        <w:trPr>
          <w:trHeight w:val="255"/>
        </w:trPr>
        <w:tc>
          <w:tcPr>
            <w:tcW w:w="2380" w:type="dxa"/>
            <w:tcBorders>
              <w:top w:val="nil"/>
              <w:left w:val="nil"/>
              <w:bottom w:val="nil"/>
              <w:right w:val="nil"/>
            </w:tcBorders>
            <w:shd w:val="clear" w:color="auto" w:fill="auto"/>
          </w:tcPr>
          <w:p w14:paraId="06442EE6" w14:textId="77777777" w:rsidR="00A23F7A" w:rsidRPr="00576FB6" w:rsidRDefault="00A23F7A" w:rsidP="00B5765E">
            <w:pPr>
              <w:pStyle w:val="Brdtext"/>
            </w:pPr>
            <w:r w:rsidRPr="00576FB6">
              <w:t>Ledamöter</w:t>
            </w:r>
          </w:p>
        </w:tc>
        <w:tc>
          <w:tcPr>
            <w:tcW w:w="680" w:type="dxa"/>
            <w:tcBorders>
              <w:top w:val="nil"/>
              <w:left w:val="nil"/>
              <w:bottom w:val="nil"/>
              <w:right w:val="nil"/>
            </w:tcBorders>
            <w:shd w:val="clear" w:color="auto" w:fill="auto"/>
          </w:tcPr>
          <w:p w14:paraId="00C7F125" w14:textId="77777777" w:rsidR="00A23F7A" w:rsidRPr="00243360" w:rsidRDefault="00A23F7A" w:rsidP="00B5765E">
            <w:pPr>
              <w:jc w:val="right"/>
            </w:pPr>
            <w:r>
              <w:t>3</w:t>
            </w:r>
          </w:p>
        </w:tc>
        <w:tc>
          <w:tcPr>
            <w:tcW w:w="280" w:type="dxa"/>
            <w:tcBorders>
              <w:top w:val="nil"/>
              <w:left w:val="nil"/>
              <w:bottom w:val="nil"/>
              <w:right w:val="nil"/>
            </w:tcBorders>
            <w:shd w:val="clear" w:color="auto" w:fill="auto"/>
          </w:tcPr>
          <w:p w14:paraId="117AC5C7" w14:textId="77777777" w:rsidR="00A23F7A" w:rsidRPr="00576FB6" w:rsidRDefault="00A23F7A" w:rsidP="00B5765E">
            <w:pPr>
              <w:pStyle w:val="Brdtext"/>
              <w:jc w:val="right"/>
            </w:pPr>
          </w:p>
        </w:tc>
        <w:tc>
          <w:tcPr>
            <w:tcW w:w="680" w:type="dxa"/>
            <w:tcBorders>
              <w:top w:val="nil"/>
              <w:left w:val="nil"/>
              <w:bottom w:val="nil"/>
              <w:right w:val="nil"/>
            </w:tcBorders>
            <w:shd w:val="clear" w:color="auto" w:fill="auto"/>
          </w:tcPr>
          <w:p w14:paraId="2E0212A6" w14:textId="77777777" w:rsidR="00A23F7A" w:rsidRPr="0007230C" w:rsidRDefault="00A23F7A" w:rsidP="00B5765E">
            <w:pPr>
              <w:jc w:val="right"/>
            </w:pPr>
            <w:r>
              <w:t>0</w:t>
            </w:r>
          </w:p>
        </w:tc>
        <w:tc>
          <w:tcPr>
            <w:tcW w:w="400" w:type="dxa"/>
            <w:tcBorders>
              <w:top w:val="nil"/>
              <w:left w:val="nil"/>
              <w:bottom w:val="nil"/>
              <w:right w:val="nil"/>
            </w:tcBorders>
            <w:shd w:val="clear" w:color="auto" w:fill="auto"/>
            <w:vAlign w:val="bottom"/>
          </w:tcPr>
          <w:p w14:paraId="209247DB" w14:textId="77777777" w:rsidR="00A23F7A" w:rsidRPr="00576FB6" w:rsidRDefault="00A23F7A" w:rsidP="00B5765E">
            <w:pPr>
              <w:pStyle w:val="Brdtext"/>
              <w:jc w:val="right"/>
            </w:pPr>
          </w:p>
        </w:tc>
        <w:tc>
          <w:tcPr>
            <w:tcW w:w="680" w:type="dxa"/>
            <w:tcBorders>
              <w:top w:val="nil"/>
              <w:left w:val="nil"/>
              <w:bottom w:val="nil"/>
              <w:right w:val="nil"/>
            </w:tcBorders>
            <w:shd w:val="clear" w:color="auto" w:fill="auto"/>
          </w:tcPr>
          <w:p w14:paraId="26DB5AB7" w14:textId="77777777" w:rsidR="00A23F7A" w:rsidRPr="00C311C8" w:rsidRDefault="00A23F7A" w:rsidP="00B5765E">
            <w:pPr>
              <w:jc w:val="right"/>
            </w:pPr>
            <w:r>
              <w:t>100</w:t>
            </w:r>
          </w:p>
        </w:tc>
        <w:tc>
          <w:tcPr>
            <w:tcW w:w="280" w:type="dxa"/>
            <w:tcBorders>
              <w:top w:val="nil"/>
              <w:left w:val="nil"/>
              <w:bottom w:val="nil"/>
              <w:right w:val="nil"/>
            </w:tcBorders>
            <w:shd w:val="clear" w:color="auto" w:fill="auto"/>
          </w:tcPr>
          <w:p w14:paraId="4833D883" w14:textId="77777777" w:rsidR="00A23F7A" w:rsidRPr="00576FB6" w:rsidRDefault="00A23F7A" w:rsidP="00B5765E">
            <w:pPr>
              <w:pStyle w:val="Brdtext"/>
              <w:jc w:val="right"/>
            </w:pPr>
          </w:p>
        </w:tc>
        <w:tc>
          <w:tcPr>
            <w:tcW w:w="680" w:type="dxa"/>
            <w:tcBorders>
              <w:top w:val="nil"/>
              <w:left w:val="nil"/>
              <w:bottom w:val="nil"/>
              <w:right w:val="nil"/>
            </w:tcBorders>
            <w:shd w:val="clear" w:color="auto" w:fill="auto"/>
          </w:tcPr>
          <w:p w14:paraId="0805FA5D" w14:textId="77777777" w:rsidR="00A23F7A" w:rsidRPr="00D857A1" w:rsidRDefault="00A23F7A" w:rsidP="00B5765E">
            <w:pPr>
              <w:jc w:val="right"/>
            </w:pPr>
            <w:r>
              <w:t>0</w:t>
            </w:r>
          </w:p>
        </w:tc>
        <w:tc>
          <w:tcPr>
            <w:tcW w:w="400" w:type="dxa"/>
            <w:tcBorders>
              <w:top w:val="nil"/>
              <w:left w:val="nil"/>
              <w:bottom w:val="nil"/>
              <w:right w:val="nil"/>
            </w:tcBorders>
            <w:shd w:val="clear" w:color="auto" w:fill="auto"/>
          </w:tcPr>
          <w:p w14:paraId="686278A1" w14:textId="77777777" w:rsidR="00A23F7A" w:rsidRPr="00576FB6" w:rsidRDefault="00A23F7A" w:rsidP="00B5765E">
            <w:pPr>
              <w:pStyle w:val="Brdtext"/>
              <w:jc w:val="right"/>
            </w:pPr>
          </w:p>
        </w:tc>
        <w:tc>
          <w:tcPr>
            <w:tcW w:w="680" w:type="dxa"/>
            <w:tcBorders>
              <w:top w:val="nil"/>
              <w:left w:val="nil"/>
              <w:bottom w:val="nil"/>
              <w:right w:val="nil"/>
            </w:tcBorders>
            <w:shd w:val="clear" w:color="auto" w:fill="auto"/>
          </w:tcPr>
          <w:p w14:paraId="24BAB732" w14:textId="77777777" w:rsidR="00A23F7A" w:rsidRPr="00C311C8" w:rsidRDefault="00A23F7A" w:rsidP="00B5765E">
            <w:pPr>
              <w:jc w:val="right"/>
            </w:pPr>
            <w:r>
              <w:t>50</w:t>
            </w:r>
          </w:p>
        </w:tc>
        <w:tc>
          <w:tcPr>
            <w:tcW w:w="280" w:type="dxa"/>
            <w:tcBorders>
              <w:top w:val="nil"/>
              <w:left w:val="nil"/>
              <w:bottom w:val="nil"/>
              <w:right w:val="nil"/>
            </w:tcBorders>
            <w:shd w:val="clear" w:color="auto" w:fill="auto"/>
          </w:tcPr>
          <w:p w14:paraId="2A12B290" w14:textId="77777777" w:rsidR="00A23F7A" w:rsidRPr="00DB3210" w:rsidRDefault="00A23F7A" w:rsidP="00B5765E">
            <w:pPr>
              <w:pStyle w:val="Brdtext"/>
              <w:jc w:val="right"/>
              <w:rPr>
                <w:sz w:val="18"/>
                <w:szCs w:val="18"/>
              </w:rPr>
            </w:pPr>
          </w:p>
        </w:tc>
        <w:tc>
          <w:tcPr>
            <w:tcW w:w="680" w:type="dxa"/>
            <w:tcBorders>
              <w:top w:val="nil"/>
              <w:left w:val="nil"/>
              <w:bottom w:val="nil"/>
              <w:right w:val="nil"/>
            </w:tcBorders>
            <w:shd w:val="clear" w:color="auto" w:fill="auto"/>
          </w:tcPr>
          <w:p w14:paraId="2A58F709" w14:textId="77777777" w:rsidR="00A23F7A" w:rsidRPr="00D857A1" w:rsidRDefault="00A23F7A" w:rsidP="00B5765E">
            <w:pPr>
              <w:jc w:val="right"/>
            </w:pPr>
            <w:r>
              <w:t>50</w:t>
            </w:r>
          </w:p>
        </w:tc>
      </w:tr>
      <w:tr w:rsidR="00A23F7A" w:rsidRPr="00F811F4" w14:paraId="756D9FFC" w14:textId="77777777" w:rsidTr="00B5765E">
        <w:trPr>
          <w:trHeight w:val="255"/>
        </w:trPr>
        <w:tc>
          <w:tcPr>
            <w:tcW w:w="2380" w:type="dxa"/>
            <w:tcBorders>
              <w:top w:val="nil"/>
              <w:left w:val="nil"/>
              <w:bottom w:val="nil"/>
              <w:right w:val="nil"/>
            </w:tcBorders>
            <w:shd w:val="clear" w:color="auto" w:fill="auto"/>
          </w:tcPr>
          <w:p w14:paraId="3F237AD2" w14:textId="77777777" w:rsidR="00A23F7A" w:rsidRPr="00576FB6" w:rsidRDefault="00A23F7A" w:rsidP="00B5765E">
            <w:pPr>
              <w:pStyle w:val="Brdtext"/>
            </w:pPr>
            <w:r w:rsidRPr="00576FB6">
              <w:t>Sakkunniga m.m.</w:t>
            </w:r>
          </w:p>
        </w:tc>
        <w:tc>
          <w:tcPr>
            <w:tcW w:w="680" w:type="dxa"/>
            <w:tcBorders>
              <w:top w:val="nil"/>
              <w:left w:val="nil"/>
              <w:bottom w:val="nil"/>
              <w:right w:val="nil"/>
            </w:tcBorders>
            <w:shd w:val="clear" w:color="auto" w:fill="auto"/>
          </w:tcPr>
          <w:p w14:paraId="4F2BB2BD" w14:textId="77777777" w:rsidR="00A23F7A" w:rsidRPr="00243360" w:rsidRDefault="00A23F7A" w:rsidP="00B5765E">
            <w:pPr>
              <w:jc w:val="right"/>
            </w:pPr>
            <w:r>
              <w:t>34</w:t>
            </w:r>
          </w:p>
        </w:tc>
        <w:tc>
          <w:tcPr>
            <w:tcW w:w="280" w:type="dxa"/>
            <w:tcBorders>
              <w:top w:val="nil"/>
              <w:left w:val="nil"/>
              <w:bottom w:val="nil"/>
              <w:right w:val="nil"/>
            </w:tcBorders>
            <w:shd w:val="clear" w:color="auto" w:fill="auto"/>
          </w:tcPr>
          <w:p w14:paraId="5A74DE71" w14:textId="77777777" w:rsidR="00A23F7A" w:rsidRPr="00576FB6" w:rsidRDefault="00A23F7A" w:rsidP="00B5765E">
            <w:pPr>
              <w:pStyle w:val="Brdtext"/>
              <w:jc w:val="right"/>
            </w:pPr>
          </w:p>
        </w:tc>
        <w:tc>
          <w:tcPr>
            <w:tcW w:w="680" w:type="dxa"/>
            <w:tcBorders>
              <w:top w:val="nil"/>
              <w:left w:val="nil"/>
              <w:bottom w:val="nil"/>
              <w:right w:val="nil"/>
            </w:tcBorders>
            <w:shd w:val="clear" w:color="auto" w:fill="auto"/>
          </w:tcPr>
          <w:p w14:paraId="50867076" w14:textId="77777777" w:rsidR="00A23F7A" w:rsidRPr="0007230C" w:rsidRDefault="00A23F7A" w:rsidP="00B5765E">
            <w:pPr>
              <w:jc w:val="right"/>
            </w:pPr>
            <w:r>
              <w:t>26</w:t>
            </w:r>
          </w:p>
        </w:tc>
        <w:tc>
          <w:tcPr>
            <w:tcW w:w="400" w:type="dxa"/>
            <w:tcBorders>
              <w:top w:val="nil"/>
              <w:left w:val="nil"/>
              <w:bottom w:val="nil"/>
              <w:right w:val="nil"/>
            </w:tcBorders>
            <w:shd w:val="clear" w:color="auto" w:fill="auto"/>
            <w:vAlign w:val="bottom"/>
          </w:tcPr>
          <w:p w14:paraId="50954FC9" w14:textId="77777777" w:rsidR="00A23F7A" w:rsidRPr="00576FB6" w:rsidRDefault="00A23F7A" w:rsidP="00B5765E">
            <w:pPr>
              <w:pStyle w:val="Brdtext"/>
              <w:jc w:val="right"/>
            </w:pPr>
          </w:p>
        </w:tc>
        <w:tc>
          <w:tcPr>
            <w:tcW w:w="680" w:type="dxa"/>
            <w:tcBorders>
              <w:top w:val="nil"/>
              <w:left w:val="nil"/>
              <w:bottom w:val="nil"/>
              <w:right w:val="nil"/>
            </w:tcBorders>
            <w:shd w:val="clear" w:color="auto" w:fill="auto"/>
          </w:tcPr>
          <w:p w14:paraId="0B22A199" w14:textId="77777777" w:rsidR="00A23F7A" w:rsidRPr="00C311C8" w:rsidRDefault="00A23F7A" w:rsidP="00B5765E">
            <w:pPr>
              <w:jc w:val="right"/>
            </w:pPr>
            <w:r>
              <w:t>57</w:t>
            </w:r>
          </w:p>
        </w:tc>
        <w:tc>
          <w:tcPr>
            <w:tcW w:w="280" w:type="dxa"/>
            <w:tcBorders>
              <w:top w:val="nil"/>
              <w:left w:val="nil"/>
              <w:bottom w:val="nil"/>
              <w:right w:val="nil"/>
            </w:tcBorders>
            <w:shd w:val="clear" w:color="auto" w:fill="auto"/>
          </w:tcPr>
          <w:p w14:paraId="4A9E1A50" w14:textId="77777777" w:rsidR="00A23F7A" w:rsidRPr="00576FB6" w:rsidRDefault="00A23F7A" w:rsidP="00B5765E">
            <w:pPr>
              <w:pStyle w:val="Brdtext"/>
              <w:jc w:val="right"/>
            </w:pPr>
          </w:p>
        </w:tc>
        <w:tc>
          <w:tcPr>
            <w:tcW w:w="680" w:type="dxa"/>
            <w:tcBorders>
              <w:top w:val="nil"/>
              <w:left w:val="nil"/>
              <w:bottom w:val="nil"/>
              <w:right w:val="nil"/>
            </w:tcBorders>
            <w:shd w:val="clear" w:color="auto" w:fill="auto"/>
          </w:tcPr>
          <w:p w14:paraId="2E643D97" w14:textId="77777777" w:rsidR="00A23F7A" w:rsidRPr="00D857A1" w:rsidRDefault="00A23F7A" w:rsidP="00B5765E">
            <w:pPr>
              <w:jc w:val="right"/>
            </w:pPr>
            <w:r>
              <w:t>43</w:t>
            </w:r>
          </w:p>
        </w:tc>
        <w:tc>
          <w:tcPr>
            <w:tcW w:w="400" w:type="dxa"/>
            <w:tcBorders>
              <w:top w:val="nil"/>
              <w:left w:val="nil"/>
              <w:bottom w:val="nil"/>
              <w:right w:val="nil"/>
            </w:tcBorders>
            <w:shd w:val="clear" w:color="auto" w:fill="auto"/>
          </w:tcPr>
          <w:p w14:paraId="569B8B1E" w14:textId="77777777" w:rsidR="00A23F7A" w:rsidRPr="00576FB6" w:rsidRDefault="00A23F7A" w:rsidP="00B5765E">
            <w:pPr>
              <w:pStyle w:val="Brdtext"/>
              <w:jc w:val="right"/>
            </w:pPr>
          </w:p>
        </w:tc>
        <w:tc>
          <w:tcPr>
            <w:tcW w:w="680" w:type="dxa"/>
            <w:tcBorders>
              <w:top w:val="nil"/>
              <w:left w:val="nil"/>
              <w:bottom w:val="nil"/>
              <w:right w:val="nil"/>
            </w:tcBorders>
            <w:shd w:val="clear" w:color="auto" w:fill="auto"/>
          </w:tcPr>
          <w:p w14:paraId="2834DFC2" w14:textId="77777777" w:rsidR="00A23F7A" w:rsidRPr="00C311C8" w:rsidRDefault="00A23F7A" w:rsidP="00B5765E">
            <w:pPr>
              <w:jc w:val="right"/>
            </w:pPr>
            <w:r>
              <w:t>63</w:t>
            </w:r>
          </w:p>
        </w:tc>
        <w:tc>
          <w:tcPr>
            <w:tcW w:w="280" w:type="dxa"/>
            <w:tcBorders>
              <w:top w:val="nil"/>
              <w:left w:val="nil"/>
              <w:bottom w:val="nil"/>
              <w:right w:val="nil"/>
            </w:tcBorders>
            <w:shd w:val="clear" w:color="auto" w:fill="auto"/>
          </w:tcPr>
          <w:p w14:paraId="0F78D17F" w14:textId="77777777" w:rsidR="00A23F7A" w:rsidRPr="00DB3210" w:rsidRDefault="00A23F7A" w:rsidP="00B5765E">
            <w:pPr>
              <w:pStyle w:val="Brdtext"/>
              <w:jc w:val="right"/>
              <w:rPr>
                <w:sz w:val="18"/>
                <w:szCs w:val="18"/>
              </w:rPr>
            </w:pPr>
          </w:p>
        </w:tc>
        <w:tc>
          <w:tcPr>
            <w:tcW w:w="680" w:type="dxa"/>
            <w:tcBorders>
              <w:top w:val="nil"/>
              <w:left w:val="nil"/>
              <w:bottom w:val="nil"/>
              <w:right w:val="nil"/>
            </w:tcBorders>
            <w:shd w:val="clear" w:color="auto" w:fill="auto"/>
          </w:tcPr>
          <w:p w14:paraId="2909BB92" w14:textId="77777777" w:rsidR="00A23F7A" w:rsidRPr="00D857A1" w:rsidRDefault="00A23F7A" w:rsidP="00B5765E">
            <w:pPr>
              <w:jc w:val="right"/>
            </w:pPr>
            <w:r>
              <w:t>37</w:t>
            </w:r>
          </w:p>
        </w:tc>
      </w:tr>
      <w:tr w:rsidR="00A23F7A" w:rsidRPr="00F811F4" w14:paraId="11F4E3B7" w14:textId="77777777" w:rsidTr="00B5765E">
        <w:trPr>
          <w:trHeight w:val="255"/>
        </w:trPr>
        <w:tc>
          <w:tcPr>
            <w:tcW w:w="2380" w:type="dxa"/>
            <w:tcBorders>
              <w:top w:val="nil"/>
              <w:left w:val="nil"/>
              <w:bottom w:val="nil"/>
              <w:right w:val="nil"/>
            </w:tcBorders>
            <w:shd w:val="clear" w:color="auto" w:fill="auto"/>
          </w:tcPr>
          <w:p w14:paraId="099F7F7C" w14:textId="77777777" w:rsidR="00A23F7A" w:rsidRPr="00576FB6" w:rsidRDefault="00A23F7A" w:rsidP="00B5765E">
            <w:pPr>
              <w:pStyle w:val="Brdtext"/>
            </w:pPr>
            <w:r w:rsidRPr="00576FB6">
              <w:t>Sekreterare och övriga</w:t>
            </w:r>
          </w:p>
        </w:tc>
        <w:tc>
          <w:tcPr>
            <w:tcW w:w="680" w:type="dxa"/>
            <w:tcBorders>
              <w:top w:val="nil"/>
              <w:left w:val="nil"/>
              <w:bottom w:val="nil"/>
              <w:right w:val="nil"/>
            </w:tcBorders>
            <w:shd w:val="clear" w:color="auto" w:fill="auto"/>
          </w:tcPr>
          <w:p w14:paraId="46EA721E" w14:textId="77777777" w:rsidR="00A23F7A" w:rsidRPr="00243360" w:rsidRDefault="00A23F7A" w:rsidP="00B5765E">
            <w:pPr>
              <w:jc w:val="right"/>
            </w:pPr>
            <w:r>
              <w:t>18</w:t>
            </w:r>
          </w:p>
        </w:tc>
        <w:tc>
          <w:tcPr>
            <w:tcW w:w="280" w:type="dxa"/>
            <w:tcBorders>
              <w:top w:val="nil"/>
              <w:left w:val="nil"/>
              <w:bottom w:val="nil"/>
              <w:right w:val="nil"/>
            </w:tcBorders>
            <w:shd w:val="clear" w:color="auto" w:fill="auto"/>
          </w:tcPr>
          <w:p w14:paraId="2B28B9F9" w14:textId="77777777" w:rsidR="00A23F7A" w:rsidRPr="00576FB6" w:rsidRDefault="00A23F7A" w:rsidP="00B5765E">
            <w:pPr>
              <w:pStyle w:val="Brdtext"/>
              <w:jc w:val="right"/>
            </w:pPr>
          </w:p>
        </w:tc>
        <w:tc>
          <w:tcPr>
            <w:tcW w:w="680" w:type="dxa"/>
            <w:tcBorders>
              <w:top w:val="nil"/>
              <w:left w:val="nil"/>
              <w:bottom w:val="nil"/>
              <w:right w:val="nil"/>
            </w:tcBorders>
            <w:shd w:val="clear" w:color="auto" w:fill="auto"/>
          </w:tcPr>
          <w:p w14:paraId="54734D76" w14:textId="77777777" w:rsidR="00A23F7A" w:rsidRPr="0007230C" w:rsidRDefault="00A23F7A" w:rsidP="00B5765E">
            <w:pPr>
              <w:jc w:val="right"/>
            </w:pPr>
            <w:r>
              <w:t>8</w:t>
            </w:r>
          </w:p>
        </w:tc>
        <w:tc>
          <w:tcPr>
            <w:tcW w:w="400" w:type="dxa"/>
            <w:tcBorders>
              <w:top w:val="nil"/>
              <w:left w:val="nil"/>
              <w:bottom w:val="nil"/>
              <w:right w:val="nil"/>
            </w:tcBorders>
            <w:shd w:val="clear" w:color="auto" w:fill="auto"/>
            <w:vAlign w:val="bottom"/>
          </w:tcPr>
          <w:p w14:paraId="666F970F" w14:textId="77777777" w:rsidR="00A23F7A" w:rsidRPr="00576FB6" w:rsidRDefault="00A23F7A" w:rsidP="00B5765E">
            <w:pPr>
              <w:pStyle w:val="Brdtext"/>
              <w:jc w:val="right"/>
            </w:pPr>
          </w:p>
        </w:tc>
        <w:tc>
          <w:tcPr>
            <w:tcW w:w="680" w:type="dxa"/>
            <w:tcBorders>
              <w:top w:val="nil"/>
              <w:left w:val="nil"/>
              <w:bottom w:val="nil"/>
              <w:right w:val="nil"/>
            </w:tcBorders>
            <w:shd w:val="clear" w:color="auto" w:fill="auto"/>
          </w:tcPr>
          <w:p w14:paraId="62030991" w14:textId="77777777" w:rsidR="00A23F7A" w:rsidRPr="00C311C8" w:rsidRDefault="00A23F7A" w:rsidP="00B5765E">
            <w:pPr>
              <w:jc w:val="right"/>
            </w:pPr>
            <w:r>
              <w:t>69</w:t>
            </w:r>
          </w:p>
        </w:tc>
        <w:tc>
          <w:tcPr>
            <w:tcW w:w="280" w:type="dxa"/>
            <w:tcBorders>
              <w:top w:val="nil"/>
              <w:left w:val="nil"/>
              <w:bottom w:val="nil"/>
              <w:right w:val="nil"/>
            </w:tcBorders>
            <w:shd w:val="clear" w:color="auto" w:fill="auto"/>
          </w:tcPr>
          <w:p w14:paraId="2992E7D4" w14:textId="77777777" w:rsidR="00A23F7A" w:rsidRPr="00576FB6" w:rsidRDefault="00A23F7A" w:rsidP="00B5765E">
            <w:pPr>
              <w:pStyle w:val="Brdtext"/>
              <w:jc w:val="right"/>
            </w:pPr>
          </w:p>
        </w:tc>
        <w:tc>
          <w:tcPr>
            <w:tcW w:w="680" w:type="dxa"/>
            <w:tcBorders>
              <w:top w:val="nil"/>
              <w:left w:val="nil"/>
              <w:bottom w:val="nil"/>
              <w:right w:val="nil"/>
            </w:tcBorders>
            <w:shd w:val="clear" w:color="auto" w:fill="auto"/>
          </w:tcPr>
          <w:p w14:paraId="03D475ED" w14:textId="77777777" w:rsidR="00A23F7A" w:rsidRPr="00D857A1" w:rsidRDefault="00A23F7A" w:rsidP="00B5765E">
            <w:pPr>
              <w:jc w:val="right"/>
            </w:pPr>
            <w:r>
              <w:t>31</w:t>
            </w:r>
          </w:p>
        </w:tc>
        <w:tc>
          <w:tcPr>
            <w:tcW w:w="400" w:type="dxa"/>
            <w:tcBorders>
              <w:top w:val="nil"/>
              <w:left w:val="nil"/>
              <w:bottom w:val="nil"/>
              <w:right w:val="nil"/>
            </w:tcBorders>
            <w:shd w:val="clear" w:color="auto" w:fill="auto"/>
          </w:tcPr>
          <w:p w14:paraId="08BCCAA3" w14:textId="77777777" w:rsidR="00A23F7A" w:rsidRPr="00576FB6" w:rsidRDefault="00A23F7A" w:rsidP="00B5765E">
            <w:pPr>
              <w:pStyle w:val="Brdtext"/>
              <w:jc w:val="right"/>
            </w:pPr>
          </w:p>
        </w:tc>
        <w:tc>
          <w:tcPr>
            <w:tcW w:w="680" w:type="dxa"/>
            <w:tcBorders>
              <w:top w:val="nil"/>
              <w:left w:val="nil"/>
              <w:bottom w:val="nil"/>
              <w:right w:val="nil"/>
            </w:tcBorders>
            <w:shd w:val="clear" w:color="auto" w:fill="auto"/>
          </w:tcPr>
          <w:p w14:paraId="4DB671E8" w14:textId="77777777" w:rsidR="00A23F7A" w:rsidRPr="00C311C8" w:rsidRDefault="00A23F7A" w:rsidP="00B5765E">
            <w:pPr>
              <w:jc w:val="right"/>
            </w:pPr>
            <w:r>
              <w:t>57</w:t>
            </w:r>
          </w:p>
        </w:tc>
        <w:tc>
          <w:tcPr>
            <w:tcW w:w="280" w:type="dxa"/>
            <w:tcBorders>
              <w:top w:val="nil"/>
              <w:left w:val="nil"/>
              <w:bottom w:val="nil"/>
              <w:right w:val="nil"/>
            </w:tcBorders>
            <w:shd w:val="clear" w:color="auto" w:fill="auto"/>
          </w:tcPr>
          <w:p w14:paraId="6B3CAEF0" w14:textId="77777777" w:rsidR="00A23F7A" w:rsidRPr="00DB3210" w:rsidRDefault="00A23F7A" w:rsidP="00B5765E">
            <w:pPr>
              <w:pStyle w:val="Brdtext"/>
              <w:jc w:val="right"/>
              <w:rPr>
                <w:sz w:val="18"/>
                <w:szCs w:val="18"/>
              </w:rPr>
            </w:pPr>
          </w:p>
        </w:tc>
        <w:tc>
          <w:tcPr>
            <w:tcW w:w="680" w:type="dxa"/>
            <w:tcBorders>
              <w:top w:val="nil"/>
              <w:left w:val="nil"/>
              <w:bottom w:val="nil"/>
              <w:right w:val="nil"/>
            </w:tcBorders>
            <w:shd w:val="clear" w:color="auto" w:fill="auto"/>
          </w:tcPr>
          <w:p w14:paraId="12102F57" w14:textId="77777777" w:rsidR="00A23F7A" w:rsidRPr="00D857A1" w:rsidRDefault="00A23F7A" w:rsidP="00B5765E">
            <w:pPr>
              <w:jc w:val="right"/>
            </w:pPr>
            <w:r>
              <w:t>43</w:t>
            </w:r>
          </w:p>
        </w:tc>
      </w:tr>
      <w:tr w:rsidR="00A23F7A" w:rsidRPr="00F811F4" w14:paraId="32547E48" w14:textId="77777777" w:rsidTr="00B5765E">
        <w:trPr>
          <w:trHeight w:val="255"/>
        </w:trPr>
        <w:tc>
          <w:tcPr>
            <w:tcW w:w="2380" w:type="dxa"/>
            <w:tcBorders>
              <w:top w:val="nil"/>
              <w:left w:val="nil"/>
              <w:bottom w:val="single" w:sz="4" w:space="0" w:color="auto"/>
              <w:right w:val="nil"/>
            </w:tcBorders>
            <w:shd w:val="clear" w:color="auto" w:fill="auto"/>
            <w:vAlign w:val="bottom"/>
          </w:tcPr>
          <w:p w14:paraId="7AD0A56A" w14:textId="77777777" w:rsidR="00A23F7A" w:rsidRPr="00576FB6" w:rsidRDefault="00A23F7A" w:rsidP="00B5765E">
            <w:pPr>
              <w:pStyle w:val="Brdtext"/>
            </w:pPr>
            <w:r w:rsidRPr="00576FB6">
              <w:t>Summa</w:t>
            </w:r>
          </w:p>
        </w:tc>
        <w:tc>
          <w:tcPr>
            <w:tcW w:w="680" w:type="dxa"/>
            <w:tcBorders>
              <w:top w:val="nil"/>
              <w:left w:val="nil"/>
              <w:bottom w:val="single" w:sz="4" w:space="0" w:color="auto"/>
              <w:right w:val="nil"/>
            </w:tcBorders>
            <w:shd w:val="clear" w:color="auto" w:fill="auto"/>
          </w:tcPr>
          <w:p w14:paraId="3166CDB8" w14:textId="77777777" w:rsidR="00A23F7A" w:rsidRDefault="00A23F7A" w:rsidP="00B5765E">
            <w:pPr>
              <w:jc w:val="right"/>
            </w:pPr>
            <w:r>
              <w:t>59</w:t>
            </w:r>
          </w:p>
        </w:tc>
        <w:tc>
          <w:tcPr>
            <w:tcW w:w="280" w:type="dxa"/>
            <w:tcBorders>
              <w:top w:val="nil"/>
              <w:left w:val="nil"/>
              <w:bottom w:val="single" w:sz="4" w:space="0" w:color="auto"/>
              <w:right w:val="nil"/>
            </w:tcBorders>
            <w:shd w:val="clear" w:color="auto" w:fill="auto"/>
          </w:tcPr>
          <w:p w14:paraId="4FEEC936" w14:textId="77777777" w:rsidR="00A23F7A" w:rsidRPr="00576FB6" w:rsidRDefault="00A23F7A" w:rsidP="00B5765E">
            <w:pPr>
              <w:pStyle w:val="Brdtext"/>
              <w:jc w:val="right"/>
            </w:pPr>
          </w:p>
        </w:tc>
        <w:tc>
          <w:tcPr>
            <w:tcW w:w="680" w:type="dxa"/>
            <w:tcBorders>
              <w:top w:val="nil"/>
              <w:left w:val="nil"/>
              <w:bottom w:val="single" w:sz="4" w:space="0" w:color="auto"/>
              <w:right w:val="nil"/>
            </w:tcBorders>
            <w:shd w:val="clear" w:color="auto" w:fill="auto"/>
          </w:tcPr>
          <w:p w14:paraId="16A9ED65" w14:textId="77777777" w:rsidR="00A23F7A" w:rsidRDefault="00A23F7A" w:rsidP="00B5765E">
            <w:pPr>
              <w:jc w:val="right"/>
            </w:pPr>
            <w:r>
              <w:t>38</w:t>
            </w:r>
          </w:p>
        </w:tc>
        <w:tc>
          <w:tcPr>
            <w:tcW w:w="400" w:type="dxa"/>
            <w:tcBorders>
              <w:top w:val="nil"/>
              <w:left w:val="nil"/>
              <w:bottom w:val="single" w:sz="4" w:space="0" w:color="auto"/>
              <w:right w:val="nil"/>
            </w:tcBorders>
            <w:shd w:val="clear" w:color="auto" w:fill="auto"/>
            <w:vAlign w:val="bottom"/>
          </w:tcPr>
          <w:p w14:paraId="1004E7D4" w14:textId="77777777" w:rsidR="00A23F7A" w:rsidRPr="00576FB6" w:rsidRDefault="00A23F7A" w:rsidP="00B5765E">
            <w:pPr>
              <w:pStyle w:val="Brdtext"/>
              <w:jc w:val="right"/>
            </w:pPr>
          </w:p>
        </w:tc>
        <w:tc>
          <w:tcPr>
            <w:tcW w:w="680" w:type="dxa"/>
            <w:tcBorders>
              <w:top w:val="nil"/>
              <w:left w:val="nil"/>
              <w:bottom w:val="single" w:sz="4" w:space="0" w:color="auto"/>
              <w:right w:val="nil"/>
            </w:tcBorders>
            <w:shd w:val="clear" w:color="auto" w:fill="auto"/>
          </w:tcPr>
          <w:p w14:paraId="273E62F8" w14:textId="77777777" w:rsidR="00A23F7A" w:rsidRDefault="00A23F7A" w:rsidP="00B5765E">
            <w:pPr>
              <w:jc w:val="right"/>
            </w:pPr>
            <w:r>
              <w:t>61</w:t>
            </w:r>
          </w:p>
        </w:tc>
        <w:tc>
          <w:tcPr>
            <w:tcW w:w="280" w:type="dxa"/>
            <w:tcBorders>
              <w:top w:val="nil"/>
              <w:left w:val="nil"/>
              <w:bottom w:val="single" w:sz="4" w:space="0" w:color="auto"/>
              <w:right w:val="nil"/>
            </w:tcBorders>
            <w:shd w:val="clear" w:color="auto" w:fill="auto"/>
          </w:tcPr>
          <w:p w14:paraId="1F678B5A" w14:textId="77777777" w:rsidR="00A23F7A" w:rsidRPr="00576FB6" w:rsidRDefault="00A23F7A" w:rsidP="00B5765E">
            <w:pPr>
              <w:pStyle w:val="Brdtext"/>
              <w:jc w:val="right"/>
            </w:pPr>
          </w:p>
        </w:tc>
        <w:tc>
          <w:tcPr>
            <w:tcW w:w="680" w:type="dxa"/>
            <w:tcBorders>
              <w:top w:val="nil"/>
              <w:left w:val="nil"/>
              <w:bottom w:val="single" w:sz="4" w:space="0" w:color="auto"/>
              <w:right w:val="nil"/>
            </w:tcBorders>
            <w:shd w:val="clear" w:color="auto" w:fill="auto"/>
          </w:tcPr>
          <w:p w14:paraId="6259CB91" w14:textId="77777777" w:rsidR="00A23F7A" w:rsidRDefault="00A23F7A" w:rsidP="00B5765E">
            <w:pPr>
              <w:jc w:val="right"/>
            </w:pPr>
            <w:r>
              <w:t>39</w:t>
            </w:r>
          </w:p>
        </w:tc>
        <w:tc>
          <w:tcPr>
            <w:tcW w:w="400" w:type="dxa"/>
            <w:tcBorders>
              <w:top w:val="nil"/>
              <w:left w:val="nil"/>
              <w:bottom w:val="single" w:sz="4" w:space="0" w:color="auto"/>
              <w:right w:val="nil"/>
            </w:tcBorders>
            <w:shd w:val="clear" w:color="auto" w:fill="auto"/>
          </w:tcPr>
          <w:p w14:paraId="29E36BA5" w14:textId="77777777" w:rsidR="00A23F7A" w:rsidRPr="00576FB6" w:rsidRDefault="00A23F7A" w:rsidP="00B5765E">
            <w:pPr>
              <w:pStyle w:val="Brdtext"/>
              <w:jc w:val="right"/>
            </w:pPr>
          </w:p>
        </w:tc>
        <w:tc>
          <w:tcPr>
            <w:tcW w:w="680" w:type="dxa"/>
            <w:tcBorders>
              <w:top w:val="nil"/>
              <w:left w:val="nil"/>
              <w:bottom w:val="single" w:sz="4" w:space="0" w:color="auto"/>
              <w:right w:val="nil"/>
            </w:tcBorders>
            <w:shd w:val="clear" w:color="auto" w:fill="auto"/>
          </w:tcPr>
          <w:p w14:paraId="14A556FC" w14:textId="77777777" w:rsidR="00A23F7A" w:rsidRDefault="00A23F7A" w:rsidP="00B5765E">
            <w:pPr>
              <w:jc w:val="right"/>
            </w:pPr>
            <w:r>
              <w:t>57</w:t>
            </w:r>
          </w:p>
        </w:tc>
        <w:tc>
          <w:tcPr>
            <w:tcW w:w="280" w:type="dxa"/>
            <w:tcBorders>
              <w:top w:val="nil"/>
              <w:left w:val="nil"/>
              <w:bottom w:val="single" w:sz="4" w:space="0" w:color="auto"/>
              <w:right w:val="nil"/>
            </w:tcBorders>
            <w:shd w:val="clear" w:color="auto" w:fill="auto"/>
          </w:tcPr>
          <w:p w14:paraId="2606C44F" w14:textId="77777777" w:rsidR="00A23F7A" w:rsidRPr="00DB3210" w:rsidRDefault="00A23F7A" w:rsidP="00B5765E">
            <w:pPr>
              <w:pStyle w:val="Brdtext"/>
              <w:jc w:val="right"/>
              <w:rPr>
                <w:sz w:val="18"/>
                <w:szCs w:val="18"/>
              </w:rPr>
            </w:pPr>
          </w:p>
        </w:tc>
        <w:tc>
          <w:tcPr>
            <w:tcW w:w="680" w:type="dxa"/>
            <w:tcBorders>
              <w:top w:val="nil"/>
              <w:left w:val="nil"/>
              <w:bottom w:val="single" w:sz="4" w:space="0" w:color="auto"/>
              <w:right w:val="nil"/>
            </w:tcBorders>
            <w:shd w:val="clear" w:color="auto" w:fill="auto"/>
          </w:tcPr>
          <w:p w14:paraId="6CA5DE77" w14:textId="77777777" w:rsidR="00A23F7A" w:rsidRDefault="00A23F7A" w:rsidP="00B5765E">
            <w:pPr>
              <w:jc w:val="right"/>
            </w:pPr>
            <w:r>
              <w:t>43</w:t>
            </w:r>
          </w:p>
        </w:tc>
      </w:tr>
      <w:tr w:rsidR="00A23F7A" w:rsidRPr="003E6060" w14:paraId="5A9201BE" w14:textId="77777777" w:rsidTr="00B5765E">
        <w:trPr>
          <w:trHeight w:val="270"/>
        </w:trPr>
        <w:tc>
          <w:tcPr>
            <w:tcW w:w="8100" w:type="dxa"/>
            <w:gridSpan w:val="12"/>
            <w:tcBorders>
              <w:top w:val="nil"/>
              <w:left w:val="nil"/>
              <w:bottom w:val="single" w:sz="4" w:space="0" w:color="auto"/>
              <w:right w:val="nil"/>
            </w:tcBorders>
            <w:shd w:val="clear" w:color="auto" w:fill="auto"/>
            <w:noWrap/>
          </w:tcPr>
          <w:p w14:paraId="1733D5CD" w14:textId="77777777" w:rsidR="00621C41" w:rsidRDefault="00621C41" w:rsidP="00621C41">
            <w:pPr>
              <w:pStyle w:val="Brdtext"/>
              <w:spacing w:before="240"/>
              <w:rPr>
                <w:b/>
                <w:bCs/>
                <w:sz w:val="23"/>
                <w:szCs w:val="23"/>
              </w:rPr>
            </w:pPr>
          </w:p>
          <w:p w14:paraId="39A5F5A3" w14:textId="77777777" w:rsidR="00621C41" w:rsidRDefault="00621C41" w:rsidP="00621C41">
            <w:pPr>
              <w:pStyle w:val="Brdtext"/>
              <w:spacing w:before="240"/>
              <w:rPr>
                <w:b/>
                <w:bCs/>
                <w:sz w:val="23"/>
                <w:szCs w:val="23"/>
              </w:rPr>
            </w:pPr>
          </w:p>
          <w:p w14:paraId="6E7D5E27" w14:textId="38E80F76" w:rsidR="00A23F7A" w:rsidRPr="003E6060" w:rsidRDefault="00A23F7A" w:rsidP="00621C41">
            <w:pPr>
              <w:pStyle w:val="Brdtext"/>
              <w:spacing w:before="240"/>
            </w:pPr>
            <w:r w:rsidRPr="00621C41">
              <w:rPr>
                <w:b/>
                <w:bCs/>
                <w:sz w:val="23"/>
                <w:szCs w:val="23"/>
              </w:rPr>
              <w:t>Arbetsmarknadsdepartementet</w:t>
            </w:r>
          </w:p>
        </w:tc>
      </w:tr>
      <w:tr w:rsidR="00A23F7A" w:rsidRPr="00F811F4" w14:paraId="6DAAC1BC" w14:textId="77777777" w:rsidTr="00B5765E">
        <w:trPr>
          <w:trHeight w:val="70"/>
        </w:trPr>
        <w:tc>
          <w:tcPr>
            <w:tcW w:w="2380" w:type="dxa"/>
            <w:vMerge w:val="restart"/>
            <w:tcBorders>
              <w:top w:val="nil"/>
              <w:left w:val="nil"/>
              <w:bottom w:val="nil"/>
              <w:right w:val="nil"/>
            </w:tcBorders>
            <w:shd w:val="clear" w:color="auto" w:fill="auto"/>
          </w:tcPr>
          <w:p w14:paraId="2E59AE5E" w14:textId="77777777" w:rsidR="00A23F7A" w:rsidRPr="00576FB6" w:rsidRDefault="00A23F7A" w:rsidP="00B5765E">
            <w:pPr>
              <w:pStyle w:val="Brdtext"/>
            </w:pPr>
            <w:r>
              <w:t>Funktion</w:t>
            </w:r>
          </w:p>
        </w:tc>
        <w:tc>
          <w:tcPr>
            <w:tcW w:w="1640" w:type="dxa"/>
            <w:gridSpan w:val="3"/>
            <w:vMerge w:val="restart"/>
            <w:tcBorders>
              <w:top w:val="nil"/>
              <w:left w:val="nil"/>
              <w:bottom w:val="single" w:sz="4" w:space="0" w:color="000000"/>
              <w:right w:val="nil"/>
            </w:tcBorders>
            <w:shd w:val="clear" w:color="auto" w:fill="auto"/>
          </w:tcPr>
          <w:p w14:paraId="4183058B" w14:textId="77777777" w:rsidR="00A23F7A" w:rsidRPr="00AA175E" w:rsidRDefault="00A23F7A" w:rsidP="00B5765E">
            <w:pPr>
              <w:pStyle w:val="Brdtext"/>
              <w:jc w:val="center"/>
              <w:rPr>
                <w:highlight w:val="yellow"/>
              </w:rPr>
            </w:pPr>
            <w:r w:rsidRPr="00BE2F09">
              <w:t>Antal 201</w:t>
            </w:r>
            <w:r>
              <w:t>9</w:t>
            </w:r>
          </w:p>
        </w:tc>
        <w:tc>
          <w:tcPr>
            <w:tcW w:w="400" w:type="dxa"/>
            <w:tcBorders>
              <w:top w:val="nil"/>
              <w:left w:val="nil"/>
              <w:bottom w:val="nil"/>
              <w:right w:val="nil"/>
            </w:tcBorders>
            <w:shd w:val="clear" w:color="auto" w:fill="auto"/>
          </w:tcPr>
          <w:p w14:paraId="5A788494" w14:textId="77777777" w:rsidR="00A23F7A" w:rsidRPr="00AA175E" w:rsidRDefault="00A23F7A" w:rsidP="00B5765E">
            <w:pPr>
              <w:pStyle w:val="Brdtext"/>
              <w:jc w:val="center"/>
              <w:rPr>
                <w:highlight w:val="yellow"/>
              </w:rPr>
            </w:pPr>
          </w:p>
        </w:tc>
        <w:tc>
          <w:tcPr>
            <w:tcW w:w="1640" w:type="dxa"/>
            <w:gridSpan w:val="3"/>
            <w:tcBorders>
              <w:top w:val="nil"/>
              <w:left w:val="nil"/>
              <w:bottom w:val="nil"/>
              <w:right w:val="nil"/>
            </w:tcBorders>
            <w:shd w:val="clear" w:color="auto" w:fill="auto"/>
          </w:tcPr>
          <w:p w14:paraId="5C830EDC" w14:textId="77777777" w:rsidR="00A23F7A" w:rsidRPr="00EC3F0F" w:rsidRDefault="00A23F7A" w:rsidP="00B5765E">
            <w:pPr>
              <w:pStyle w:val="Brdtext"/>
              <w:jc w:val="center"/>
            </w:pPr>
            <w:r w:rsidRPr="00EC3F0F">
              <w:t>Könsfördelning</w:t>
            </w:r>
          </w:p>
        </w:tc>
        <w:tc>
          <w:tcPr>
            <w:tcW w:w="400" w:type="dxa"/>
            <w:vMerge w:val="restart"/>
            <w:tcBorders>
              <w:top w:val="nil"/>
              <w:left w:val="nil"/>
              <w:bottom w:val="nil"/>
              <w:right w:val="nil"/>
            </w:tcBorders>
            <w:shd w:val="clear" w:color="auto" w:fill="auto"/>
          </w:tcPr>
          <w:p w14:paraId="2ADDF9BF" w14:textId="77777777" w:rsidR="00A23F7A" w:rsidRPr="00AA175E" w:rsidRDefault="00A23F7A" w:rsidP="00B5765E">
            <w:pPr>
              <w:pStyle w:val="Brdtext"/>
              <w:jc w:val="center"/>
              <w:rPr>
                <w:highlight w:val="yellow"/>
              </w:rPr>
            </w:pPr>
          </w:p>
        </w:tc>
        <w:tc>
          <w:tcPr>
            <w:tcW w:w="1640" w:type="dxa"/>
            <w:gridSpan w:val="3"/>
            <w:tcBorders>
              <w:top w:val="nil"/>
              <w:left w:val="nil"/>
              <w:bottom w:val="nil"/>
              <w:right w:val="nil"/>
            </w:tcBorders>
            <w:shd w:val="clear" w:color="auto" w:fill="auto"/>
          </w:tcPr>
          <w:p w14:paraId="20C2D67A" w14:textId="77777777" w:rsidR="00A23F7A" w:rsidRPr="00BE2F09" w:rsidRDefault="00A23F7A" w:rsidP="00B5765E">
            <w:pPr>
              <w:pStyle w:val="Brdtext"/>
              <w:jc w:val="center"/>
            </w:pPr>
            <w:r w:rsidRPr="00BE2F09">
              <w:t>Könsfördelning</w:t>
            </w:r>
          </w:p>
        </w:tc>
      </w:tr>
      <w:tr w:rsidR="00A23F7A" w:rsidRPr="00F811F4" w14:paraId="1D0B62E2" w14:textId="77777777" w:rsidTr="00B5765E">
        <w:trPr>
          <w:trHeight w:val="70"/>
        </w:trPr>
        <w:tc>
          <w:tcPr>
            <w:tcW w:w="2380" w:type="dxa"/>
            <w:vMerge/>
            <w:tcBorders>
              <w:top w:val="nil"/>
              <w:left w:val="nil"/>
              <w:bottom w:val="nil"/>
              <w:right w:val="nil"/>
            </w:tcBorders>
            <w:vAlign w:val="center"/>
          </w:tcPr>
          <w:p w14:paraId="4AD74B13" w14:textId="77777777" w:rsidR="00A23F7A" w:rsidRPr="00576FB6" w:rsidRDefault="00A23F7A" w:rsidP="00B5765E">
            <w:pPr>
              <w:pStyle w:val="Brdtext"/>
            </w:pPr>
          </w:p>
        </w:tc>
        <w:tc>
          <w:tcPr>
            <w:tcW w:w="1640" w:type="dxa"/>
            <w:gridSpan w:val="3"/>
            <w:vMerge/>
            <w:tcBorders>
              <w:top w:val="nil"/>
              <w:left w:val="nil"/>
              <w:bottom w:val="single" w:sz="4" w:space="0" w:color="000000"/>
              <w:right w:val="nil"/>
            </w:tcBorders>
            <w:vAlign w:val="center"/>
          </w:tcPr>
          <w:p w14:paraId="4067E275" w14:textId="77777777" w:rsidR="00A23F7A" w:rsidRPr="00AA175E" w:rsidRDefault="00A23F7A" w:rsidP="00B5765E">
            <w:pPr>
              <w:pStyle w:val="Brdtext"/>
              <w:jc w:val="center"/>
              <w:rPr>
                <w:highlight w:val="yellow"/>
              </w:rPr>
            </w:pPr>
          </w:p>
        </w:tc>
        <w:tc>
          <w:tcPr>
            <w:tcW w:w="400" w:type="dxa"/>
            <w:tcBorders>
              <w:top w:val="nil"/>
              <w:left w:val="nil"/>
              <w:right w:val="nil"/>
            </w:tcBorders>
            <w:shd w:val="clear" w:color="auto" w:fill="auto"/>
          </w:tcPr>
          <w:p w14:paraId="6C677213" w14:textId="77777777" w:rsidR="00A23F7A" w:rsidRPr="00AA175E" w:rsidRDefault="00A23F7A" w:rsidP="00B5765E">
            <w:pPr>
              <w:pStyle w:val="Brdtext"/>
              <w:jc w:val="center"/>
              <w:rPr>
                <w:highlight w:val="yellow"/>
              </w:rPr>
            </w:pPr>
          </w:p>
        </w:tc>
        <w:tc>
          <w:tcPr>
            <w:tcW w:w="1640" w:type="dxa"/>
            <w:gridSpan w:val="3"/>
            <w:tcBorders>
              <w:top w:val="nil"/>
              <w:left w:val="nil"/>
              <w:bottom w:val="single" w:sz="4" w:space="0" w:color="auto"/>
              <w:right w:val="nil"/>
            </w:tcBorders>
            <w:shd w:val="clear" w:color="auto" w:fill="auto"/>
          </w:tcPr>
          <w:p w14:paraId="57903F5B" w14:textId="77777777" w:rsidR="00A23F7A" w:rsidRPr="00EC3F0F" w:rsidRDefault="00A23F7A" w:rsidP="00B5765E">
            <w:pPr>
              <w:pStyle w:val="Brdtext"/>
              <w:jc w:val="center"/>
            </w:pPr>
            <w:r w:rsidRPr="00EC3F0F">
              <w:t>(%) 201</w:t>
            </w:r>
            <w:r>
              <w:t>9</w:t>
            </w:r>
          </w:p>
        </w:tc>
        <w:tc>
          <w:tcPr>
            <w:tcW w:w="400" w:type="dxa"/>
            <w:vMerge/>
            <w:tcBorders>
              <w:top w:val="nil"/>
              <w:left w:val="nil"/>
              <w:right w:val="nil"/>
            </w:tcBorders>
            <w:vAlign w:val="center"/>
          </w:tcPr>
          <w:p w14:paraId="53DB7B05" w14:textId="77777777" w:rsidR="00A23F7A" w:rsidRPr="00AA175E" w:rsidRDefault="00A23F7A" w:rsidP="00B5765E">
            <w:pPr>
              <w:pStyle w:val="Brdtext"/>
              <w:jc w:val="center"/>
              <w:rPr>
                <w:highlight w:val="yellow"/>
              </w:rPr>
            </w:pPr>
          </w:p>
        </w:tc>
        <w:tc>
          <w:tcPr>
            <w:tcW w:w="1640" w:type="dxa"/>
            <w:gridSpan w:val="3"/>
            <w:tcBorders>
              <w:top w:val="nil"/>
              <w:left w:val="nil"/>
              <w:bottom w:val="single" w:sz="4" w:space="0" w:color="auto"/>
              <w:right w:val="nil"/>
            </w:tcBorders>
            <w:shd w:val="clear" w:color="auto" w:fill="auto"/>
          </w:tcPr>
          <w:p w14:paraId="260B5D6A" w14:textId="77777777" w:rsidR="00A23F7A" w:rsidRPr="00BE2F09" w:rsidRDefault="00A23F7A" w:rsidP="00B5765E">
            <w:pPr>
              <w:pStyle w:val="Brdtext"/>
              <w:jc w:val="center"/>
            </w:pPr>
            <w:r w:rsidRPr="00BE2F09">
              <w:t>(%) 201</w:t>
            </w:r>
            <w:r>
              <w:t>8</w:t>
            </w:r>
          </w:p>
        </w:tc>
      </w:tr>
      <w:tr w:rsidR="00A23F7A" w:rsidRPr="00F811F4" w14:paraId="2244AB67" w14:textId="77777777" w:rsidTr="00B5765E">
        <w:trPr>
          <w:trHeight w:val="83"/>
        </w:trPr>
        <w:tc>
          <w:tcPr>
            <w:tcW w:w="2380" w:type="dxa"/>
            <w:tcBorders>
              <w:top w:val="nil"/>
              <w:left w:val="nil"/>
              <w:bottom w:val="single" w:sz="4" w:space="0" w:color="auto"/>
              <w:right w:val="nil"/>
            </w:tcBorders>
            <w:shd w:val="clear" w:color="auto" w:fill="auto"/>
          </w:tcPr>
          <w:p w14:paraId="58DD347E" w14:textId="77777777" w:rsidR="00A23F7A" w:rsidRPr="00576FB6" w:rsidRDefault="00A23F7A" w:rsidP="00B5765E">
            <w:pPr>
              <w:pStyle w:val="Brdtext"/>
            </w:pPr>
          </w:p>
        </w:tc>
        <w:tc>
          <w:tcPr>
            <w:tcW w:w="680" w:type="dxa"/>
            <w:tcBorders>
              <w:top w:val="nil"/>
              <w:left w:val="nil"/>
              <w:bottom w:val="single" w:sz="4" w:space="0" w:color="auto"/>
              <w:right w:val="nil"/>
            </w:tcBorders>
            <w:shd w:val="clear" w:color="auto" w:fill="auto"/>
          </w:tcPr>
          <w:p w14:paraId="3933AF0C" w14:textId="77777777" w:rsidR="00A23F7A" w:rsidRPr="00576FB6" w:rsidRDefault="00A23F7A" w:rsidP="00B5765E">
            <w:pPr>
              <w:pStyle w:val="Brdtext"/>
              <w:jc w:val="right"/>
            </w:pPr>
            <w:proofErr w:type="spellStart"/>
            <w:r w:rsidRPr="00576FB6">
              <w:t>Kv</w:t>
            </w:r>
            <w:proofErr w:type="spellEnd"/>
          </w:p>
        </w:tc>
        <w:tc>
          <w:tcPr>
            <w:tcW w:w="280" w:type="dxa"/>
            <w:tcBorders>
              <w:top w:val="nil"/>
              <w:left w:val="nil"/>
              <w:bottom w:val="single" w:sz="4" w:space="0" w:color="auto"/>
              <w:right w:val="nil"/>
            </w:tcBorders>
            <w:shd w:val="clear" w:color="auto" w:fill="auto"/>
          </w:tcPr>
          <w:p w14:paraId="0ECF4112" w14:textId="77777777" w:rsidR="00A23F7A" w:rsidRPr="00576FB6" w:rsidRDefault="00A23F7A" w:rsidP="00B5765E">
            <w:pPr>
              <w:pStyle w:val="Brdtext"/>
              <w:jc w:val="right"/>
            </w:pPr>
            <w:r w:rsidRPr="00576FB6">
              <w:t> </w:t>
            </w:r>
          </w:p>
        </w:tc>
        <w:tc>
          <w:tcPr>
            <w:tcW w:w="680" w:type="dxa"/>
            <w:tcBorders>
              <w:top w:val="nil"/>
              <w:left w:val="nil"/>
              <w:bottom w:val="single" w:sz="4" w:space="0" w:color="auto"/>
              <w:right w:val="nil"/>
            </w:tcBorders>
            <w:shd w:val="clear" w:color="auto" w:fill="auto"/>
          </w:tcPr>
          <w:p w14:paraId="3FFFFD9F" w14:textId="77777777" w:rsidR="00A23F7A" w:rsidRPr="00576FB6" w:rsidRDefault="00A23F7A" w:rsidP="00B5765E">
            <w:pPr>
              <w:pStyle w:val="Brdtext"/>
              <w:jc w:val="right"/>
            </w:pPr>
            <w:r w:rsidRPr="00576FB6">
              <w:t>M</w:t>
            </w:r>
          </w:p>
        </w:tc>
        <w:tc>
          <w:tcPr>
            <w:tcW w:w="400" w:type="dxa"/>
            <w:tcBorders>
              <w:top w:val="nil"/>
              <w:left w:val="nil"/>
              <w:bottom w:val="single" w:sz="4" w:space="0" w:color="auto"/>
              <w:right w:val="nil"/>
            </w:tcBorders>
            <w:shd w:val="clear" w:color="auto" w:fill="auto"/>
          </w:tcPr>
          <w:p w14:paraId="5AB18B6F" w14:textId="77777777" w:rsidR="00A23F7A" w:rsidRPr="00576FB6" w:rsidRDefault="00A23F7A" w:rsidP="00B5765E">
            <w:pPr>
              <w:pStyle w:val="Brdtext"/>
              <w:jc w:val="right"/>
            </w:pPr>
          </w:p>
        </w:tc>
        <w:tc>
          <w:tcPr>
            <w:tcW w:w="680" w:type="dxa"/>
            <w:tcBorders>
              <w:top w:val="nil"/>
              <w:left w:val="nil"/>
              <w:bottom w:val="single" w:sz="4" w:space="0" w:color="auto"/>
              <w:right w:val="nil"/>
            </w:tcBorders>
            <w:shd w:val="clear" w:color="auto" w:fill="auto"/>
          </w:tcPr>
          <w:p w14:paraId="683F16E2" w14:textId="77777777" w:rsidR="00A23F7A" w:rsidRPr="00576FB6" w:rsidRDefault="00A23F7A" w:rsidP="00B5765E">
            <w:pPr>
              <w:pStyle w:val="Brdtext"/>
              <w:jc w:val="right"/>
            </w:pPr>
            <w:proofErr w:type="spellStart"/>
            <w:r w:rsidRPr="00576FB6">
              <w:t>Kv</w:t>
            </w:r>
            <w:proofErr w:type="spellEnd"/>
          </w:p>
        </w:tc>
        <w:tc>
          <w:tcPr>
            <w:tcW w:w="280" w:type="dxa"/>
            <w:tcBorders>
              <w:top w:val="nil"/>
              <w:left w:val="nil"/>
              <w:bottom w:val="single" w:sz="4" w:space="0" w:color="auto"/>
              <w:right w:val="nil"/>
            </w:tcBorders>
            <w:shd w:val="clear" w:color="auto" w:fill="auto"/>
          </w:tcPr>
          <w:p w14:paraId="575DDC14" w14:textId="77777777" w:rsidR="00A23F7A" w:rsidRPr="00576FB6" w:rsidRDefault="00A23F7A" w:rsidP="00B5765E">
            <w:pPr>
              <w:pStyle w:val="Brdtext"/>
              <w:jc w:val="right"/>
            </w:pPr>
            <w:r w:rsidRPr="00576FB6">
              <w:t> </w:t>
            </w:r>
          </w:p>
        </w:tc>
        <w:tc>
          <w:tcPr>
            <w:tcW w:w="680" w:type="dxa"/>
            <w:tcBorders>
              <w:top w:val="nil"/>
              <w:left w:val="nil"/>
              <w:bottom w:val="single" w:sz="4" w:space="0" w:color="auto"/>
              <w:right w:val="nil"/>
            </w:tcBorders>
            <w:shd w:val="clear" w:color="auto" w:fill="auto"/>
          </w:tcPr>
          <w:p w14:paraId="46D0CE65" w14:textId="77777777" w:rsidR="00A23F7A" w:rsidRPr="00576FB6" w:rsidRDefault="00A23F7A" w:rsidP="00B5765E">
            <w:pPr>
              <w:pStyle w:val="Brdtext"/>
              <w:jc w:val="right"/>
            </w:pPr>
            <w:r w:rsidRPr="00576FB6">
              <w:t>M</w:t>
            </w:r>
          </w:p>
        </w:tc>
        <w:tc>
          <w:tcPr>
            <w:tcW w:w="400" w:type="dxa"/>
            <w:tcBorders>
              <w:top w:val="nil"/>
              <w:left w:val="nil"/>
              <w:bottom w:val="single" w:sz="4" w:space="0" w:color="auto"/>
              <w:right w:val="nil"/>
            </w:tcBorders>
            <w:shd w:val="clear" w:color="auto" w:fill="auto"/>
          </w:tcPr>
          <w:p w14:paraId="538ADE71" w14:textId="77777777" w:rsidR="00A23F7A" w:rsidRPr="00576FB6" w:rsidRDefault="00A23F7A" w:rsidP="00B5765E">
            <w:pPr>
              <w:pStyle w:val="Brdtext"/>
              <w:jc w:val="right"/>
            </w:pPr>
          </w:p>
        </w:tc>
        <w:tc>
          <w:tcPr>
            <w:tcW w:w="680" w:type="dxa"/>
            <w:tcBorders>
              <w:top w:val="nil"/>
              <w:left w:val="nil"/>
              <w:bottom w:val="single" w:sz="4" w:space="0" w:color="auto"/>
              <w:right w:val="nil"/>
            </w:tcBorders>
            <w:shd w:val="clear" w:color="auto" w:fill="auto"/>
          </w:tcPr>
          <w:p w14:paraId="11848885" w14:textId="77777777" w:rsidR="00A23F7A" w:rsidRPr="00576FB6" w:rsidRDefault="00A23F7A" w:rsidP="00B5765E">
            <w:pPr>
              <w:pStyle w:val="Brdtext"/>
              <w:jc w:val="right"/>
            </w:pPr>
            <w:proofErr w:type="spellStart"/>
            <w:r>
              <w:t>Kv</w:t>
            </w:r>
            <w:proofErr w:type="spellEnd"/>
          </w:p>
        </w:tc>
        <w:tc>
          <w:tcPr>
            <w:tcW w:w="280" w:type="dxa"/>
            <w:tcBorders>
              <w:top w:val="nil"/>
              <w:left w:val="nil"/>
              <w:bottom w:val="single" w:sz="4" w:space="0" w:color="auto"/>
              <w:right w:val="nil"/>
            </w:tcBorders>
            <w:shd w:val="clear" w:color="auto" w:fill="auto"/>
          </w:tcPr>
          <w:p w14:paraId="24760646" w14:textId="77777777" w:rsidR="00A23F7A" w:rsidRPr="00576FB6" w:rsidRDefault="00A23F7A" w:rsidP="00B5765E">
            <w:pPr>
              <w:pStyle w:val="Brdtext"/>
              <w:jc w:val="right"/>
            </w:pPr>
          </w:p>
        </w:tc>
        <w:tc>
          <w:tcPr>
            <w:tcW w:w="680" w:type="dxa"/>
            <w:tcBorders>
              <w:top w:val="nil"/>
              <w:left w:val="nil"/>
              <w:bottom w:val="single" w:sz="4" w:space="0" w:color="auto"/>
              <w:right w:val="nil"/>
            </w:tcBorders>
            <w:shd w:val="clear" w:color="auto" w:fill="auto"/>
          </w:tcPr>
          <w:p w14:paraId="5EDB687F" w14:textId="77777777" w:rsidR="00A23F7A" w:rsidRPr="00576FB6" w:rsidRDefault="00A23F7A" w:rsidP="00B5765E">
            <w:pPr>
              <w:pStyle w:val="Brdtext"/>
              <w:jc w:val="right"/>
            </w:pPr>
            <w:r>
              <w:t>M</w:t>
            </w:r>
          </w:p>
        </w:tc>
      </w:tr>
      <w:tr w:rsidR="00A23F7A" w:rsidRPr="00F811F4" w14:paraId="4E496C1B" w14:textId="77777777" w:rsidTr="00B5765E">
        <w:trPr>
          <w:trHeight w:val="255"/>
        </w:trPr>
        <w:tc>
          <w:tcPr>
            <w:tcW w:w="2380" w:type="dxa"/>
            <w:tcBorders>
              <w:top w:val="nil"/>
              <w:left w:val="nil"/>
              <w:bottom w:val="nil"/>
              <w:right w:val="nil"/>
            </w:tcBorders>
            <w:shd w:val="clear" w:color="auto" w:fill="auto"/>
          </w:tcPr>
          <w:p w14:paraId="3F704B09" w14:textId="77777777" w:rsidR="00A23F7A" w:rsidRPr="00576FB6" w:rsidRDefault="00A23F7A" w:rsidP="00B5765E">
            <w:pPr>
              <w:pStyle w:val="Brdtext"/>
            </w:pPr>
            <w:r>
              <w:t>Ordförande</w:t>
            </w:r>
            <w:r w:rsidRPr="00576FB6">
              <w:t xml:space="preserve"> m.m.</w:t>
            </w:r>
          </w:p>
        </w:tc>
        <w:tc>
          <w:tcPr>
            <w:tcW w:w="680" w:type="dxa"/>
            <w:tcBorders>
              <w:top w:val="nil"/>
              <w:left w:val="nil"/>
              <w:bottom w:val="nil"/>
              <w:right w:val="nil"/>
            </w:tcBorders>
            <w:shd w:val="clear" w:color="auto" w:fill="auto"/>
          </w:tcPr>
          <w:p w14:paraId="51FB7016" w14:textId="77777777" w:rsidR="00A23F7A" w:rsidRPr="00CE7285" w:rsidRDefault="00A23F7A" w:rsidP="00B5765E">
            <w:pPr>
              <w:jc w:val="right"/>
            </w:pPr>
            <w:r>
              <w:t>5</w:t>
            </w:r>
          </w:p>
        </w:tc>
        <w:tc>
          <w:tcPr>
            <w:tcW w:w="280" w:type="dxa"/>
            <w:tcBorders>
              <w:top w:val="single" w:sz="4" w:space="0" w:color="auto"/>
              <w:left w:val="nil"/>
              <w:bottom w:val="nil"/>
              <w:right w:val="nil"/>
            </w:tcBorders>
            <w:shd w:val="clear" w:color="auto" w:fill="auto"/>
          </w:tcPr>
          <w:p w14:paraId="3607D156" w14:textId="77777777" w:rsidR="00A23F7A" w:rsidRPr="00576FB6" w:rsidRDefault="00A23F7A" w:rsidP="00B5765E">
            <w:pPr>
              <w:pStyle w:val="Brdtext"/>
              <w:jc w:val="right"/>
            </w:pPr>
          </w:p>
        </w:tc>
        <w:tc>
          <w:tcPr>
            <w:tcW w:w="680" w:type="dxa"/>
            <w:tcBorders>
              <w:top w:val="single" w:sz="4" w:space="0" w:color="auto"/>
              <w:left w:val="nil"/>
              <w:bottom w:val="nil"/>
              <w:right w:val="nil"/>
            </w:tcBorders>
            <w:shd w:val="clear" w:color="auto" w:fill="auto"/>
          </w:tcPr>
          <w:p w14:paraId="64F6A5CF" w14:textId="77777777" w:rsidR="00A23F7A" w:rsidRPr="00DF4F32" w:rsidRDefault="00A23F7A" w:rsidP="00B5765E">
            <w:pPr>
              <w:jc w:val="right"/>
            </w:pPr>
            <w:r>
              <w:t>5</w:t>
            </w:r>
          </w:p>
        </w:tc>
        <w:tc>
          <w:tcPr>
            <w:tcW w:w="400" w:type="dxa"/>
            <w:tcBorders>
              <w:top w:val="single" w:sz="4" w:space="0" w:color="auto"/>
              <w:left w:val="nil"/>
              <w:bottom w:val="nil"/>
              <w:right w:val="nil"/>
            </w:tcBorders>
            <w:shd w:val="clear" w:color="auto" w:fill="auto"/>
            <w:vAlign w:val="bottom"/>
          </w:tcPr>
          <w:p w14:paraId="6543E0AC" w14:textId="77777777" w:rsidR="00A23F7A" w:rsidRPr="00576FB6" w:rsidRDefault="00A23F7A" w:rsidP="00B5765E">
            <w:pPr>
              <w:pStyle w:val="Brdtext"/>
              <w:jc w:val="right"/>
            </w:pPr>
          </w:p>
        </w:tc>
        <w:tc>
          <w:tcPr>
            <w:tcW w:w="680" w:type="dxa"/>
            <w:tcBorders>
              <w:top w:val="single" w:sz="4" w:space="0" w:color="auto"/>
              <w:left w:val="nil"/>
              <w:bottom w:val="nil"/>
              <w:right w:val="nil"/>
            </w:tcBorders>
            <w:shd w:val="clear" w:color="auto" w:fill="auto"/>
          </w:tcPr>
          <w:p w14:paraId="780F0497" w14:textId="77777777" w:rsidR="00A23F7A" w:rsidRPr="00E826B9" w:rsidRDefault="00A23F7A" w:rsidP="00B5765E">
            <w:pPr>
              <w:jc w:val="right"/>
            </w:pPr>
            <w:r>
              <w:t>50</w:t>
            </w:r>
          </w:p>
        </w:tc>
        <w:tc>
          <w:tcPr>
            <w:tcW w:w="280" w:type="dxa"/>
            <w:tcBorders>
              <w:top w:val="single" w:sz="4" w:space="0" w:color="auto"/>
              <w:left w:val="nil"/>
              <w:bottom w:val="nil"/>
              <w:right w:val="nil"/>
            </w:tcBorders>
            <w:shd w:val="clear" w:color="auto" w:fill="auto"/>
          </w:tcPr>
          <w:p w14:paraId="73301A73" w14:textId="77777777" w:rsidR="00A23F7A" w:rsidRPr="00576FB6" w:rsidRDefault="00A23F7A" w:rsidP="00B5765E">
            <w:pPr>
              <w:pStyle w:val="Brdtext"/>
              <w:jc w:val="right"/>
            </w:pPr>
          </w:p>
        </w:tc>
        <w:tc>
          <w:tcPr>
            <w:tcW w:w="680" w:type="dxa"/>
            <w:tcBorders>
              <w:top w:val="single" w:sz="4" w:space="0" w:color="auto"/>
              <w:left w:val="nil"/>
              <w:bottom w:val="nil"/>
              <w:right w:val="nil"/>
            </w:tcBorders>
            <w:shd w:val="clear" w:color="auto" w:fill="auto"/>
          </w:tcPr>
          <w:p w14:paraId="1773A8E3" w14:textId="77777777" w:rsidR="00A23F7A" w:rsidRPr="009E30E4" w:rsidRDefault="00A23F7A" w:rsidP="00B5765E">
            <w:pPr>
              <w:jc w:val="right"/>
            </w:pPr>
            <w:r>
              <w:t>50</w:t>
            </w:r>
          </w:p>
        </w:tc>
        <w:tc>
          <w:tcPr>
            <w:tcW w:w="400" w:type="dxa"/>
            <w:tcBorders>
              <w:top w:val="single" w:sz="4" w:space="0" w:color="auto"/>
              <w:left w:val="nil"/>
              <w:bottom w:val="nil"/>
              <w:right w:val="nil"/>
            </w:tcBorders>
            <w:shd w:val="clear" w:color="auto" w:fill="auto"/>
          </w:tcPr>
          <w:p w14:paraId="4B22D0B9" w14:textId="77777777" w:rsidR="00A23F7A" w:rsidRPr="00576FB6" w:rsidRDefault="00A23F7A" w:rsidP="00B5765E">
            <w:pPr>
              <w:pStyle w:val="Brdtext"/>
              <w:jc w:val="right"/>
            </w:pPr>
          </w:p>
        </w:tc>
        <w:tc>
          <w:tcPr>
            <w:tcW w:w="680" w:type="dxa"/>
            <w:tcBorders>
              <w:top w:val="nil"/>
              <w:left w:val="nil"/>
              <w:bottom w:val="nil"/>
              <w:right w:val="nil"/>
            </w:tcBorders>
            <w:shd w:val="clear" w:color="auto" w:fill="auto"/>
          </w:tcPr>
          <w:p w14:paraId="11AE3542" w14:textId="77777777" w:rsidR="00A23F7A" w:rsidRPr="00E826B9" w:rsidRDefault="00A23F7A" w:rsidP="00B5765E">
            <w:pPr>
              <w:jc w:val="right"/>
            </w:pPr>
            <w:r>
              <w:t>60</w:t>
            </w:r>
          </w:p>
        </w:tc>
        <w:tc>
          <w:tcPr>
            <w:tcW w:w="280" w:type="dxa"/>
            <w:tcBorders>
              <w:top w:val="nil"/>
              <w:left w:val="nil"/>
              <w:bottom w:val="nil"/>
              <w:right w:val="nil"/>
            </w:tcBorders>
            <w:shd w:val="clear" w:color="auto" w:fill="auto"/>
          </w:tcPr>
          <w:p w14:paraId="633DD59A" w14:textId="77777777" w:rsidR="00A23F7A" w:rsidRPr="00DB3210" w:rsidRDefault="00A23F7A" w:rsidP="00B5765E">
            <w:pPr>
              <w:pStyle w:val="Brdtext"/>
              <w:jc w:val="right"/>
              <w:rPr>
                <w:sz w:val="18"/>
                <w:szCs w:val="18"/>
              </w:rPr>
            </w:pPr>
          </w:p>
        </w:tc>
        <w:tc>
          <w:tcPr>
            <w:tcW w:w="680" w:type="dxa"/>
            <w:tcBorders>
              <w:top w:val="nil"/>
              <w:left w:val="nil"/>
              <w:bottom w:val="nil"/>
              <w:right w:val="nil"/>
            </w:tcBorders>
            <w:shd w:val="clear" w:color="auto" w:fill="auto"/>
          </w:tcPr>
          <w:p w14:paraId="563870BA" w14:textId="77777777" w:rsidR="00A23F7A" w:rsidRPr="009E30E4" w:rsidRDefault="00A23F7A" w:rsidP="00B5765E">
            <w:pPr>
              <w:jc w:val="right"/>
            </w:pPr>
            <w:r>
              <w:t>40</w:t>
            </w:r>
          </w:p>
        </w:tc>
      </w:tr>
      <w:tr w:rsidR="00A23F7A" w:rsidRPr="00F811F4" w14:paraId="457C8521" w14:textId="77777777" w:rsidTr="00B5765E">
        <w:trPr>
          <w:trHeight w:val="255"/>
        </w:trPr>
        <w:tc>
          <w:tcPr>
            <w:tcW w:w="2380" w:type="dxa"/>
            <w:tcBorders>
              <w:top w:val="nil"/>
              <w:left w:val="nil"/>
              <w:bottom w:val="nil"/>
              <w:right w:val="nil"/>
            </w:tcBorders>
            <w:shd w:val="clear" w:color="auto" w:fill="auto"/>
          </w:tcPr>
          <w:p w14:paraId="71C52E28" w14:textId="77777777" w:rsidR="00A23F7A" w:rsidRPr="00576FB6" w:rsidRDefault="00A23F7A" w:rsidP="00B5765E">
            <w:pPr>
              <w:pStyle w:val="Brdtext"/>
            </w:pPr>
            <w:r>
              <w:t>Ledamöter</w:t>
            </w:r>
          </w:p>
        </w:tc>
        <w:tc>
          <w:tcPr>
            <w:tcW w:w="680" w:type="dxa"/>
            <w:tcBorders>
              <w:top w:val="nil"/>
              <w:left w:val="nil"/>
              <w:bottom w:val="nil"/>
              <w:right w:val="nil"/>
            </w:tcBorders>
            <w:shd w:val="clear" w:color="auto" w:fill="auto"/>
          </w:tcPr>
          <w:p w14:paraId="3488B961" w14:textId="77777777" w:rsidR="00A23F7A" w:rsidRPr="00621C41" w:rsidRDefault="00A23F7A" w:rsidP="00B5765E">
            <w:pPr>
              <w:jc w:val="right"/>
            </w:pPr>
            <w:r w:rsidRPr="00621C41">
              <w:t>7</w:t>
            </w:r>
          </w:p>
        </w:tc>
        <w:tc>
          <w:tcPr>
            <w:tcW w:w="280" w:type="dxa"/>
            <w:tcBorders>
              <w:top w:val="nil"/>
              <w:left w:val="nil"/>
              <w:bottom w:val="nil"/>
              <w:right w:val="nil"/>
            </w:tcBorders>
            <w:shd w:val="clear" w:color="auto" w:fill="auto"/>
          </w:tcPr>
          <w:p w14:paraId="7C3C9A06" w14:textId="77777777" w:rsidR="00A23F7A" w:rsidRPr="00621C41" w:rsidRDefault="00A23F7A" w:rsidP="00B5765E">
            <w:pPr>
              <w:pStyle w:val="Brdtext"/>
              <w:jc w:val="right"/>
            </w:pPr>
          </w:p>
        </w:tc>
        <w:tc>
          <w:tcPr>
            <w:tcW w:w="680" w:type="dxa"/>
            <w:tcBorders>
              <w:top w:val="nil"/>
              <w:left w:val="nil"/>
              <w:bottom w:val="nil"/>
              <w:right w:val="nil"/>
            </w:tcBorders>
            <w:shd w:val="clear" w:color="auto" w:fill="auto"/>
          </w:tcPr>
          <w:p w14:paraId="3BEDC593" w14:textId="77777777" w:rsidR="00A23F7A" w:rsidRPr="00621C41" w:rsidRDefault="00A23F7A" w:rsidP="00B5765E">
            <w:pPr>
              <w:jc w:val="right"/>
            </w:pPr>
            <w:r w:rsidRPr="00621C41">
              <w:t>7</w:t>
            </w:r>
          </w:p>
        </w:tc>
        <w:tc>
          <w:tcPr>
            <w:tcW w:w="400" w:type="dxa"/>
            <w:tcBorders>
              <w:top w:val="nil"/>
              <w:left w:val="nil"/>
              <w:bottom w:val="nil"/>
              <w:right w:val="nil"/>
            </w:tcBorders>
            <w:shd w:val="clear" w:color="auto" w:fill="auto"/>
            <w:vAlign w:val="bottom"/>
          </w:tcPr>
          <w:p w14:paraId="2BC179BC" w14:textId="77777777" w:rsidR="00A23F7A" w:rsidRPr="00621C41" w:rsidRDefault="00A23F7A" w:rsidP="00B5765E">
            <w:pPr>
              <w:pStyle w:val="Brdtext"/>
              <w:jc w:val="right"/>
            </w:pPr>
          </w:p>
        </w:tc>
        <w:tc>
          <w:tcPr>
            <w:tcW w:w="680" w:type="dxa"/>
            <w:tcBorders>
              <w:top w:val="nil"/>
              <w:left w:val="nil"/>
              <w:bottom w:val="nil"/>
              <w:right w:val="nil"/>
            </w:tcBorders>
            <w:shd w:val="clear" w:color="auto" w:fill="auto"/>
          </w:tcPr>
          <w:p w14:paraId="3867F943" w14:textId="77777777" w:rsidR="00A23F7A" w:rsidRPr="00621C41" w:rsidRDefault="00A23F7A" w:rsidP="00B5765E">
            <w:pPr>
              <w:jc w:val="right"/>
            </w:pPr>
            <w:r w:rsidRPr="00621C41">
              <w:t>50</w:t>
            </w:r>
          </w:p>
        </w:tc>
        <w:tc>
          <w:tcPr>
            <w:tcW w:w="280" w:type="dxa"/>
            <w:tcBorders>
              <w:top w:val="nil"/>
              <w:left w:val="nil"/>
              <w:bottom w:val="nil"/>
              <w:right w:val="nil"/>
            </w:tcBorders>
            <w:shd w:val="clear" w:color="auto" w:fill="auto"/>
          </w:tcPr>
          <w:p w14:paraId="07D262A0" w14:textId="77777777" w:rsidR="00A23F7A" w:rsidRPr="00621C41" w:rsidRDefault="00A23F7A" w:rsidP="00B5765E">
            <w:pPr>
              <w:pStyle w:val="Brdtext"/>
              <w:jc w:val="right"/>
            </w:pPr>
          </w:p>
        </w:tc>
        <w:tc>
          <w:tcPr>
            <w:tcW w:w="680" w:type="dxa"/>
            <w:tcBorders>
              <w:top w:val="nil"/>
              <w:left w:val="nil"/>
              <w:bottom w:val="nil"/>
              <w:right w:val="nil"/>
            </w:tcBorders>
            <w:shd w:val="clear" w:color="auto" w:fill="auto"/>
          </w:tcPr>
          <w:p w14:paraId="2D1E3B17" w14:textId="77777777" w:rsidR="00A23F7A" w:rsidRPr="00621C41" w:rsidRDefault="00A23F7A" w:rsidP="00B5765E">
            <w:pPr>
              <w:jc w:val="right"/>
            </w:pPr>
            <w:r w:rsidRPr="00621C41">
              <w:t>50</w:t>
            </w:r>
          </w:p>
        </w:tc>
        <w:tc>
          <w:tcPr>
            <w:tcW w:w="400" w:type="dxa"/>
            <w:tcBorders>
              <w:top w:val="nil"/>
              <w:left w:val="nil"/>
              <w:bottom w:val="nil"/>
              <w:right w:val="nil"/>
            </w:tcBorders>
            <w:shd w:val="clear" w:color="auto" w:fill="auto"/>
          </w:tcPr>
          <w:p w14:paraId="7BCDA636" w14:textId="77777777" w:rsidR="00A23F7A" w:rsidRPr="00576FB6" w:rsidRDefault="00A23F7A" w:rsidP="00B5765E">
            <w:pPr>
              <w:pStyle w:val="Brdtext"/>
              <w:jc w:val="right"/>
            </w:pPr>
          </w:p>
        </w:tc>
        <w:tc>
          <w:tcPr>
            <w:tcW w:w="680" w:type="dxa"/>
            <w:tcBorders>
              <w:top w:val="nil"/>
              <w:left w:val="nil"/>
              <w:bottom w:val="nil"/>
              <w:right w:val="nil"/>
            </w:tcBorders>
            <w:shd w:val="clear" w:color="auto" w:fill="auto"/>
          </w:tcPr>
          <w:p w14:paraId="1B6E630D" w14:textId="77777777" w:rsidR="00A23F7A" w:rsidRPr="00E826B9" w:rsidRDefault="00A23F7A" w:rsidP="00B5765E">
            <w:pPr>
              <w:jc w:val="right"/>
            </w:pPr>
            <w:r>
              <w:t>43</w:t>
            </w:r>
          </w:p>
        </w:tc>
        <w:tc>
          <w:tcPr>
            <w:tcW w:w="280" w:type="dxa"/>
            <w:tcBorders>
              <w:top w:val="nil"/>
              <w:left w:val="nil"/>
              <w:bottom w:val="nil"/>
              <w:right w:val="nil"/>
            </w:tcBorders>
            <w:shd w:val="clear" w:color="auto" w:fill="auto"/>
          </w:tcPr>
          <w:p w14:paraId="74DA9FE5" w14:textId="77777777" w:rsidR="00A23F7A" w:rsidRPr="00DB3210" w:rsidRDefault="00A23F7A" w:rsidP="00B5765E">
            <w:pPr>
              <w:pStyle w:val="Brdtext"/>
              <w:jc w:val="right"/>
              <w:rPr>
                <w:sz w:val="18"/>
                <w:szCs w:val="18"/>
              </w:rPr>
            </w:pPr>
          </w:p>
        </w:tc>
        <w:tc>
          <w:tcPr>
            <w:tcW w:w="680" w:type="dxa"/>
            <w:tcBorders>
              <w:top w:val="nil"/>
              <w:left w:val="nil"/>
              <w:bottom w:val="nil"/>
              <w:right w:val="nil"/>
            </w:tcBorders>
            <w:shd w:val="clear" w:color="auto" w:fill="auto"/>
          </w:tcPr>
          <w:p w14:paraId="0234FA8C" w14:textId="77777777" w:rsidR="00A23F7A" w:rsidRPr="009E30E4" w:rsidRDefault="00A23F7A" w:rsidP="00B5765E">
            <w:pPr>
              <w:jc w:val="right"/>
            </w:pPr>
            <w:r>
              <w:t>57</w:t>
            </w:r>
          </w:p>
        </w:tc>
      </w:tr>
      <w:tr w:rsidR="00A23F7A" w:rsidRPr="00F811F4" w14:paraId="4ECB061C" w14:textId="77777777" w:rsidTr="00B5765E">
        <w:trPr>
          <w:trHeight w:val="255"/>
        </w:trPr>
        <w:tc>
          <w:tcPr>
            <w:tcW w:w="2380" w:type="dxa"/>
            <w:tcBorders>
              <w:top w:val="nil"/>
              <w:left w:val="nil"/>
              <w:bottom w:val="nil"/>
              <w:right w:val="nil"/>
            </w:tcBorders>
            <w:shd w:val="clear" w:color="auto" w:fill="auto"/>
          </w:tcPr>
          <w:p w14:paraId="550C2CA3" w14:textId="77777777" w:rsidR="00A23F7A" w:rsidRPr="00576FB6" w:rsidRDefault="00A23F7A" w:rsidP="00B5765E">
            <w:pPr>
              <w:pStyle w:val="Brdtext"/>
            </w:pPr>
            <w:r w:rsidRPr="00576FB6">
              <w:t>Sakkunniga m.m.</w:t>
            </w:r>
          </w:p>
        </w:tc>
        <w:tc>
          <w:tcPr>
            <w:tcW w:w="680" w:type="dxa"/>
            <w:tcBorders>
              <w:top w:val="nil"/>
              <w:left w:val="nil"/>
              <w:bottom w:val="nil"/>
              <w:right w:val="nil"/>
            </w:tcBorders>
            <w:shd w:val="clear" w:color="auto" w:fill="auto"/>
          </w:tcPr>
          <w:p w14:paraId="4F195E67" w14:textId="77777777" w:rsidR="00A23F7A" w:rsidRPr="00621C41" w:rsidRDefault="00A23F7A" w:rsidP="00B5765E">
            <w:pPr>
              <w:jc w:val="right"/>
            </w:pPr>
            <w:r w:rsidRPr="00621C41">
              <w:t>59</w:t>
            </w:r>
          </w:p>
        </w:tc>
        <w:tc>
          <w:tcPr>
            <w:tcW w:w="280" w:type="dxa"/>
            <w:tcBorders>
              <w:top w:val="nil"/>
              <w:left w:val="nil"/>
              <w:bottom w:val="nil"/>
              <w:right w:val="nil"/>
            </w:tcBorders>
            <w:shd w:val="clear" w:color="auto" w:fill="auto"/>
          </w:tcPr>
          <w:p w14:paraId="1B47728E" w14:textId="77777777" w:rsidR="00A23F7A" w:rsidRPr="00621C41" w:rsidRDefault="00A23F7A" w:rsidP="00B5765E">
            <w:pPr>
              <w:pStyle w:val="Brdtext"/>
              <w:jc w:val="right"/>
            </w:pPr>
          </w:p>
        </w:tc>
        <w:tc>
          <w:tcPr>
            <w:tcW w:w="680" w:type="dxa"/>
            <w:tcBorders>
              <w:top w:val="nil"/>
              <w:left w:val="nil"/>
              <w:bottom w:val="nil"/>
              <w:right w:val="nil"/>
            </w:tcBorders>
            <w:shd w:val="clear" w:color="auto" w:fill="auto"/>
          </w:tcPr>
          <w:p w14:paraId="1F0282F6" w14:textId="77777777" w:rsidR="00A23F7A" w:rsidRPr="00621C41" w:rsidRDefault="00A23F7A" w:rsidP="00B5765E">
            <w:pPr>
              <w:jc w:val="right"/>
            </w:pPr>
            <w:r w:rsidRPr="00621C41">
              <w:t>39</w:t>
            </w:r>
          </w:p>
        </w:tc>
        <w:tc>
          <w:tcPr>
            <w:tcW w:w="400" w:type="dxa"/>
            <w:tcBorders>
              <w:top w:val="nil"/>
              <w:left w:val="nil"/>
              <w:bottom w:val="nil"/>
              <w:right w:val="nil"/>
            </w:tcBorders>
            <w:shd w:val="clear" w:color="auto" w:fill="auto"/>
            <w:vAlign w:val="bottom"/>
          </w:tcPr>
          <w:p w14:paraId="3E66D4E2" w14:textId="77777777" w:rsidR="00A23F7A" w:rsidRPr="00621C41" w:rsidRDefault="00A23F7A" w:rsidP="00B5765E">
            <w:pPr>
              <w:pStyle w:val="Brdtext"/>
              <w:jc w:val="right"/>
            </w:pPr>
          </w:p>
        </w:tc>
        <w:tc>
          <w:tcPr>
            <w:tcW w:w="680" w:type="dxa"/>
            <w:tcBorders>
              <w:top w:val="nil"/>
              <w:left w:val="nil"/>
              <w:bottom w:val="nil"/>
              <w:right w:val="nil"/>
            </w:tcBorders>
            <w:shd w:val="clear" w:color="auto" w:fill="auto"/>
          </w:tcPr>
          <w:p w14:paraId="0A01C0D1" w14:textId="77777777" w:rsidR="00A23F7A" w:rsidRPr="00621C41" w:rsidRDefault="00A23F7A" w:rsidP="00B5765E">
            <w:pPr>
              <w:jc w:val="right"/>
            </w:pPr>
            <w:r w:rsidRPr="00621C41">
              <w:t>60</w:t>
            </w:r>
          </w:p>
        </w:tc>
        <w:tc>
          <w:tcPr>
            <w:tcW w:w="280" w:type="dxa"/>
            <w:tcBorders>
              <w:top w:val="nil"/>
              <w:left w:val="nil"/>
              <w:bottom w:val="nil"/>
              <w:right w:val="nil"/>
            </w:tcBorders>
            <w:shd w:val="clear" w:color="auto" w:fill="auto"/>
          </w:tcPr>
          <w:p w14:paraId="004EB5D2" w14:textId="77777777" w:rsidR="00A23F7A" w:rsidRPr="00621C41" w:rsidRDefault="00A23F7A" w:rsidP="00B5765E">
            <w:pPr>
              <w:pStyle w:val="Brdtext"/>
              <w:jc w:val="right"/>
            </w:pPr>
          </w:p>
        </w:tc>
        <w:tc>
          <w:tcPr>
            <w:tcW w:w="680" w:type="dxa"/>
            <w:tcBorders>
              <w:top w:val="nil"/>
              <w:left w:val="nil"/>
              <w:bottom w:val="nil"/>
              <w:right w:val="nil"/>
            </w:tcBorders>
            <w:shd w:val="clear" w:color="auto" w:fill="auto"/>
          </w:tcPr>
          <w:p w14:paraId="66A1ECFD" w14:textId="77777777" w:rsidR="00A23F7A" w:rsidRPr="00621C41" w:rsidRDefault="00A23F7A" w:rsidP="00B5765E">
            <w:pPr>
              <w:jc w:val="right"/>
            </w:pPr>
            <w:r w:rsidRPr="00621C41">
              <w:t>40</w:t>
            </w:r>
          </w:p>
        </w:tc>
        <w:tc>
          <w:tcPr>
            <w:tcW w:w="400" w:type="dxa"/>
            <w:tcBorders>
              <w:top w:val="nil"/>
              <w:left w:val="nil"/>
              <w:bottom w:val="nil"/>
              <w:right w:val="nil"/>
            </w:tcBorders>
            <w:shd w:val="clear" w:color="auto" w:fill="auto"/>
          </w:tcPr>
          <w:p w14:paraId="6D0D8C7C" w14:textId="77777777" w:rsidR="00A23F7A" w:rsidRPr="00576FB6" w:rsidRDefault="00A23F7A" w:rsidP="00B5765E">
            <w:pPr>
              <w:pStyle w:val="Brdtext"/>
              <w:jc w:val="right"/>
            </w:pPr>
          </w:p>
        </w:tc>
        <w:tc>
          <w:tcPr>
            <w:tcW w:w="680" w:type="dxa"/>
            <w:tcBorders>
              <w:top w:val="nil"/>
              <w:left w:val="nil"/>
              <w:bottom w:val="nil"/>
              <w:right w:val="nil"/>
            </w:tcBorders>
            <w:shd w:val="clear" w:color="auto" w:fill="auto"/>
          </w:tcPr>
          <w:p w14:paraId="3BD372D3" w14:textId="77777777" w:rsidR="00A23F7A" w:rsidRPr="00E826B9" w:rsidRDefault="00A23F7A" w:rsidP="00B5765E">
            <w:pPr>
              <w:jc w:val="right"/>
            </w:pPr>
            <w:r>
              <w:t>57</w:t>
            </w:r>
          </w:p>
        </w:tc>
        <w:tc>
          <w:tcPr>
            <w:tcW w:w="280" w:type="dxa"/>
            <w:tcBorders>
              <w:top w:val="nil"/>
              <w:left w:val="nil"/>
              <w:bottom w:val="nil"/>
              <w:right w:val="nil"/>
            </w:tcBorders>
            <w:shd w:val="clear" w:color="auto" w:fill="auto"/>
          </w:tcPr>
          <w:p w14:paraId="39E8D335" w14:textId="77777777" w:rsidR="00A23F7A" w:rsidRPr="00DB3210" w:rsidRDefault="00A23F7A" w:rsidP="00B5765E">
            <w:pPr>
              <w:pStyle w:val="Brdtext"/>
              <w:jc w:val="right"/>
              <w:rPr>
                <w:sz w:val="18"/>
                <w:szCs w:val="18"/>
              </w:rPr>
            </w:pPr>
          </w:p>
        </w:tc>
        <w:tc>
          <w:tcPr>
            <w:tcW w:w="680" w:type="dxa"/>
            <w:tcBorders>
              <w:top w:val="nil"/>
              <w:left w:val="nil"/>
              <w:bottom w:val="nil"/>
              <w:right w:val="nil"/>
            </w:tcBorders>
            <w:shd w:val="clear" w:color="auto" w:fill="auto"/>
          </w:tcPr>
          <w:p w14:paraId="33FB67D4" w14:textId="77777777" w:rsidR="00A23F7A" w:rsidRPr="009E30E4" w:rsidRDefault="00A23F7A" w:rsidP="00B5765E">
            <w:pPr>
              <w:jc w:val="right"/>
            </w:pPr>
            <w:r>
              <w:t>43</w:t>
            </w:r>
          </w:p>
        </w:tc>
      </w:tr>
      <w:tr w:rsidR="00A23F7A" w:rsidRPr="00F811F4" w14:paraId="67A2AD97" w14:textId="77777777" w:rsidTr="00B5765E">
        <w:trPr>
          <w:trHeight w:val="255"/>
        </w:trPr>
        <w:tc>
          <w:tcPr>
            <w:tcW w:w="2380" w:type="dxa"/>
            <w:tcBorders>
              <w:top w:val="nil"/>
              <w:left w:val="nil"/>
              <w:bottom w:val="nil"/>
              <w:right w:val="nil"/>
            </w:tcBorders>
            <w:shd w:val="clear" w:color="auto" w:fill="auto"/>
          </w:tcPr>
          <w:p w14:paraId="5DB62EB2" w14:textId="77777777" w:rsidR="00A23F7A" w:rsidRPr="00576FB6" w:rsidRDefault="00A23F7A" w:rsidP="00B5765E">
            <w:pPr>
              <w:pStyle w:val="Brdtext"/>
            </w:pPr>
            <w:r w:rsidRPr="00576FB6">
              <w:t>Sekreterare och övriga</w:t>
            </w:r>
          </w:p>
        </w:tc>
        <w:tc>
          <w:tcPr>
            <w:tcW w:w="680" w:type="dxa"/>
            <w:tcBorders>
              <w:top w:val="nil"/>
              <w:left w:val="nil"/>
              <w:bottom w:val="nil"/>
              <w:right w:val="nil"/>
            </w:tcBorders>
            <w:shd w:val="clear" w:color="auto" w:fill="auto"/>
          </w:tcPr>
          <w:p w14:paraId="312A4A4B" w14:textId="77777777" w:rsidR="00A23F7A" w:rsidRPr="00621C41" w:rsidRDefault="00A23F7A" w:rsidP="00B5765E">
            <w:pPr>
              <w:jc w:val="right"/>
            </w:pPr>
            <w:r w:rsidRPr="00621C41">
              <w:t>33</w:t>
            </w:r>
          </w:p>
        </w:tc>
        <w:tc>
          <w:tcPr>
            <w:tcW w:w="280" w:type="dxa"/>
            <w:tcBorders>
              <w:top w:val="nil"/>
              <w:left w:val="nil"/>
              <w:bottom w:val="nil"/>
              <w:right w:val="nil"/>
            </w:tcBorders>
            <w:shd w:val="clear" w:color="auto" w:fill="auto"/>
          </w:tcPr>
          <w:p w14:paraId="3E70DABD" w14:textId="77777777" w:rsidR="00A23F7A" w:rsidRPr="00621C41" w:rsidRDefault="00A23F7A" w:rsidP="00B5765E">
            <w:pPr>
              <w:pStyle w:val="Brdtext"/>
              <w:jc w:val="right"/>
            </w:pPr>
          </w:p>
        </w:tc>
        <w:tc>
          <w:tcPr>
            <w:tcW w:w="680" w:type="dxa"/>
            <w:tcBorders>
              <w:top w:val="nil"/>
              <w:left w:val="nil"/>
              <w:bottom w:val="nil"/>
              <w:right w:val="nil"/>
            </w:tcBorders>
            <w:shd w:val="clear" w:color="auto" w:fill="auto"/>
          </w:tcPr>
          <w:p w14:paraId="0A84670B" w14:textId="77777777" w:rsidR="00A23F7A" w:rsidRPr="00621C41" w:rsidRDefault="00A23F7A" w:rsidP="00B5765E">
            <w:pPr>
              <w:jc w:val="right"/>
            </w:pPr>
            <w:r w:rsidRPr="00621C41">
              <w:t>19</w:t>
            </w:r>
          </w:p>
        </w:tc>
        <w:tc>
          <w:tcPr>
            <w:tcW w:w="400" w:type="dxa"/>
            <w:tcBorders>
              <w:top w:val="nil"/>
              <w:left w:val="nil"/>
              <w:bottom w:val="nil"/>
              <w:right w:val="nil"/>
            </w:tcBorders>
            <w:shd w:val="clear" w:color="auto" w:fill="auto"/>
            <w:vAlign w:val="bottom"/>
          </w:tcPr>
          <w:p w14:paraId="1471D76F" w14:textId="77777777" w:rsidR="00A23F7A" w:rsidRPr="00621C41" w:rsidRDefault="00A23F7A" w:rsidP="00B5765E">
            <w:pPr>
              <w:pStyle w:val="Brdtext"/>
              <w:jc w:val="right"/>
            </w:pPr>
          </w:p>
        </w:tc>
        <w:tc>
          <w:tcPr>
            <w:tcW w:w="680" w:type="dxa"/>
            <w:tcBorders>
              <w:top w:val="nil"/>
              <w:left w:val="nil"/>
              <w:bottom w:val="nil"/>
              <w:right w:val="nil"/>
            </w:tcBorders>
            <w:shd w:val="clear" w:color="auto" w:fill="auto"/>
          </w:tcPr>
          <w:p w14:paraId="6E6266E8" w14:textId="77777777" w:rsidR="00A23F7A" w:rsidRPr="00621C41" w:rsidRDefault="00A23F7A" w:rsidP="00B5765E">
            <w:pPr>
              <w:jc w:val="right"/>
            </w:pPr>
            <w:r w:rsidRPr="00621C41">
              <w:t>63</w:t>
            </w:r>
          </w:p>
        </w:tc>
        <w:tc>
          <w:tcPr>
            <w:tcW w:w="280" w:type="dxa"/>
            <w:tcBorders>
              <w:top w:val="nil"/>
              <w:left w:val="nil"/>
              <w:bottom w:val="nil"/>
              <w:right w:val="nil"/>
            </w:tcBorders>
            <w:shd w:val="clear" w:color="auto" w:fill="auto"/>
          </w:tcPr>
          <w:p w14:paraId="5012CB37" w14:textId="77777777" w:rsidR="00A23F7A" w:rsidRPr="00621C41" w:rsidRDefault="00A23F7A" w:rsidP="00B5765E">
            <w:pPr>
              <w:pStyle w:val="Brdtext"/>
              <w:jc w:val="right"/>
            </w:pPr>
          </w:p>
        </w:tc>
        <w:tc>
          <w:tcPr>
            <w:tcW w:w="680" w:type="dxa"/>
            <w:tcBorders>
              <w:top w:val="nil"/>
              <w:left w:val="nil"/>
              <w:bottom w:val="nil"/>
              <w:right w:val="nil"/>
            </w:tcBorders>
            <w:shd w:val="clear" w:color="auto" w:fill="auto"/>
          </w:tcPr>
          <w:p w14:paraId="7C0ADD69" w14:textId="77777777" w:rsidR="00A23F7A" w:rsidRPr="00621C41" w:rsidRDefault="00A23F7A" w:rsidP="00B5765E">
            <w:pPr>
              <w:jc w:val="right"/>
            </w:pPr>
            <w:r w:rsidRPr="00621C41">
              <w:t>37</w:t>
            </w:r>
          </w:p>
        </w:tc>
        <w:tc>
          <w:tcPr>
            <w:tcW w:w="400" w:type="dxa"/>
            <w:tcBorders>
              <w:top w:val="nil"/>
              <w:left w:val="nil"/>
              <w:bottom w:val="nil"/>
              <w:right w:val="nil"/>
            </w:tcBorders>
            <w:shd w:val="clear" w:color="auto" w:fill="auto"/>
          </w:tcPr>
          <w:p w14:paraId="47DCFC95" w14:textId="77777777" w:rsidR="00A23F7A" w:rsidRPr="00576FB6" w:rsidRDefault="00A23F7A" w:rsidP="00B5765E">
            <w:pPr>
              <w:pStyle w:val="Brdtext"/>
              <w:jc w:val="right"/>
            </w:pPr>
          </w:p>
        </w:tc>
        <w:tc>
          <w:tcPr>
            <w:tcW w:w="680" w:type="dxa"/>
            <w:tcBorders>
              <w:top w:val="nil"/>
              <w:left w:val="nil"/>
              <w:bottom w:val="nil"/>
              <w:right w:val="nil"/>
            </w:tcBorders>
            <w:shd w:val="clear" w:color="auto" w:fill="auto"/>
          </w:tcPr>
          <w:p w14:paraId="03D2A84A" w14:textId="77777777" w:rsidR="00A23F7A" w:rsidRPr="00E826B9" w:rsidRDefault="00A23F7A" w:rsidP="00B5765E">
            <w:pPr>
              <w:jc w:val="right"/>
            </w:pPr>
            <w:r w:rsidRPr="00D67007">
              <w:t>61</w:t>
            </w:r>
          </w:p>
        </w:tc>
        <w:tc>
          <w:tcPr>
            <w:tcW w:w="280" w:type="dxa"/>
            <w:tcBorders>
              <w:top w:val="nil"/>
              <w:left w:val="nil"/>
              <w:bottom w:val="nil"/>
              <w:right w:val="nil"/>
            </w:tcBorders>
            <w:shd w:val="clear" w:color="auto" w:fill="auto"/>
          </w:tcPr>
          <w:p w14:paraId="438ECF49" w14:textId="77777777" w:rsidR="00A23F7A" w:rsidRPr="00DB3210" w:rsidRDefault="00A23F7A" w:rsidP="00B5765E">
            <w:pPr>
              <w:pStyle w:val="Brdtext"/>
              <w:jc w:val="right"/>
              <w:rPr>
                <w:sz w:val="18"/>
                <w:szCs w:val="18"/>
              </w:rPr>
            </w:pPr>
          </w:p>
        </w:tc>
        <w:tc>
          <w:tcPr>
            <w:tcW w:w="680" w:type="dxa"/>
            <w:tcBorders>
              <w:top w:val="nil"/>
              <w:left w:val="nil"/>
              <w:bottom w:val="nil"/>
              <w:right w:val="nil"/>
            </w:tcBorders>
            <w:shd w:val="clear" w:color="auto" w:fill="auto"/>
          </w:tcPr>
          <w:p w14:paraId="58B30A65" w14:textId="77777777" w:rsidR="00A23F7A" w:rsidRPr="009E30E4" w:rsidRDefault="00A23F7A" w:rsidP="00B5765E">
            <w:pPr>
              <w:jc w:val="right"/>
            </w:pPr>
            <w:r w:rsidRPr="00D67007">
              <w:t>39</w:t>
            </w:r>
          </w:p>
        </w:tc>
      </w:tr>
      <w:tr w:rsidR="00A23F7A" w:rsidRPr="00F811F4" w14:paraId="660A25E1" w14:textId="77777777" w:rsidTr="00B5765E">
        <w:trPr>
          <w:trHeight w:val="255"/>
        </w:trPr>
        <w:tc>
          <w:tcPr>
            <w:tcW w:w="2380" w:type="dxa"/>
            <w:tcBorders>
              <w:top w:val="nil"/>
              <w:left w:val="nil"/>
              <w:bottom w:val="single" w:sz="4" w:space="0" w:color="auto"/>
              <w:right w:val="nil"/>
            </w:tcBorders>
            <w:shd w:val="clear" w:color="auto" w:fill="auto"/>
            <w:vAlign w:val="bottom"/>
          </w:tcPr>
          <w:p w14:paraId="66EA5F15" w14:textId="77777777" w:rsidR="00A23F7A" w:rsidRPr="00576FB6" w:rsidRDefault="00A23F7A" w:rsidP="00B5765E">
            <w:pPr>
              <w:pStyle w:val="Brdtext"/>
            </w:pPr>
            <w:r w:rsidRPr="00576FB6">
              <w:t>Summa</w:t>
            </w:r>
          </w:p>
        </w:tc>
        <w:tc>
          <w:tcPr>
            <w:tcW w:w="680" w:type="dxa"/>
            <w:tcBorders>
              <w:top w:val="nil"/>
              <w:left w:val="nil"/>
              <w:bottom w:val="single" w:sz="4" w:space="0" w:color="auto"/>
              <w:right w:val="nil"/>
            </w:tcBorders>
            <w:shd w:val="clear" w:color="auto" w:fill="auto"/>
          </w:tcPr>
          <w:p w14:paraId="484E91AE" w14:textId="77777777" w:rsidR="00A23F7A" w:rsidRPr="00621C41" w:rsidRDefault="00A23F7A" w:rsidP="00B5765E">
            <w:pPr>
              <w:jc w:val="right"/>
            </w:pPr>
            <w:r w:rsidRPr="00621C41">
              <w:t>104</w:t>
            </w:r>
          </w:p>
        </w:tc>
        <w:tc>
          <w:tcPr>
            <w:tcW w:w="280" w:type="dxa"/>
            <w:tcBorders>
              <w:top w:val="nil"/>
              <w:left w:val="nil"/>
              <w:bottom w:val="single" w:sz="4" w:space="0" w:color="auto"/>
              <w:right w:val="nil"/>
            </w:tcBorders>
            <w:shd w:val="clear" w:color="auto" w:fill="auto"/>
          </w:tcPr>
          <w:p w14:paraId="09378D04" w14:textId="77777777" w:rsidR="00A23F7A" w:rsidRPr="00621C41" w:rsidRDefault="00A23F7A" w:rsidP="00B5765E">
            <w:pPr>
              <w:pStyle w:val="Brdtext"/>
              <w:jc w:val="right"/>
            </w:pPr>
          </w:p>
        </w:tc>
        <w:tc>
          <w:tcPr>
            <w:tcW w:w="680" w:type="dxa"/>
            <w:tcBorders>
              <w:top w:val="nil"/>
              <w:left w:val="nil"/>
              <w:bottom w:val="single" w:sz="4" w:space="0" w:color="auto"/>
              <w:right w:val="nil"/>
            </w:tcBorders>
            <w:shd w:val="clear" w:color="auto" w:fill="auto"/>
          </w:tcPr>
          <w:p w14:paraId="33298CE6" w14:textId="77777777" w:rsidR="00A23F7A" w:rsidRPr="00621C41" w:rsidRDefault="00A23F7A" w:rsidP="00B5765E">
            <w:pPr>
              <w:jc w:val="right"/>
            </w:pPr>
            <w:r w:rsidRPr="00621C41">
              <w:t>70</w:t>
            </w:r>
          </w:p>
        </w:tc>
        <w:tc>
          <w:tcPr>
            <w:tcW w:w="400" w:type="dxa"/>
            <w:tcBorders>
              <w:top w:val="nil"/>
              <w:left w:val="nil"/>
              <w:bottom w:val="single" w:sz="4" w:space="0" w:color="auto"/>
              <w:right w:val="nil"/>
            </w:tcBorders>
            <w:shd w:val="clear" w:color="auto" w:fill="auto"/>
            <w:vAlign w:val="bottom"/>
          </w:tcPr>
          <w:p w14:paraId="5C0F211B" w14:textId="77777777" w:rsidR="00A23F7A" w:rsidRPr="00621C41" w:rsidRDefault="00A23F7A" w:rsidP="00B5765E">
            <w:pPr>
              <w:pStyle w:val="Brdtext"/>
              <w:jc w:val="right"/>
            </w:pPr>
          </w:p>
        </w:tc>
        <w:tc>
          <w:tcPr>
            <w:tcW w:w="680" w:type="dxa"/>
            <w:tcBorders>
              <w:top w:val="nil"/>
              <w:left w:val="nil"/>
              <w:bottom w:val="single" w:sz="4" w:space="0" w:color="auto"/>
              <w:right w:val="nil"/>
            </w:tcBorders>
            <w:shd w:val="clear" w:color="auto" w:fill="auto"/>
          </w:tcPr>
          <w:p w14:paraId="4B75E293" w14:textId="77777777" w:rsidR="00A23F7A" w:rsidRPr="00621C41" w:rsidRDefault="00A23F7A" w:rsidP="00B5765E">
            <w:pPr>
              <w:jc w:val="right"/>
            </w:pPr>
            <w:r w:rsidRPr="00621C41">
              <w:t>60</w:t>
            </w:r>
          </w:p>
        </w:tc>
        <w:tc>
          <w:tcPr>
            <w:tcW w:w="280" w:type="dxa"/>
            <w:tcBorders>
              <w:top w:val="nil"/>
              <w:left w:val="nil"/>
              <w:bottom w:val="single" w:sz="4" w:space="0" w:color="auto"/>
              <w:right w:val="nil"/>
            </w:tcBorders>
            <w:shd w:val="clear" w:color="auto" w:fill="auto"/>
          </w:tcPr>
          <w:p w14:paraId="0481EC1C" w14:textId="77777777" w:rsidR="00A23F7A" w:rsidRPr="00621C41" w:rsidRDefault="00A23F7A" w:rsidP="00B5765E">
            <w:pPr>
              <w:pStyle w:val="Brdtext"/>
              <w:jc w:val="right"/>
            </w:pPr>
          </w:p>
        </w:tc>
        <w:tc>
          <w:tcPr>
            <w:tcW w:w="680" w:type="dxa"/>
            <w:tcBorders>
              <w:top w:val="nil"/>
              <w:left w:val="nil"/>
              <w:bottom w:val="single" w:sz="4" w:space="0" w:color="auto"/>
              <w:right w:val="nil"/>
            </w:tcBorders>
            <w:shd w:val="clear" w:color="auto" w:fill="auto"/>
          </w:tcPr>
          <w:p w14:paraId="074BA553" w14:textId="77777777" w:rsidR="00A23F7A" w:rsidRPr="00621C41" w:rsidRDefault="00A23F7A" w:rsidP="00B5765E">
            <w:pPr>
              <w:jc w:val="right"/>
            </w:pPr>
            <w:r w:rsidRPr="00621C41">
              <w:t>40</w:t>
            </w:r>
          </w:p>
        </w:tc>
        <w:tc>
          <w:tcPr>
            <w:tcW w:w="400" w:type="dxa"/>
            <w:tcBorders>
              <w:top w:val="nil"/>
              <w:left w:val="nil"/>
              <w:bottom w:val="single" w:sz="4" w:space="0" w:color="auto"/>
              <w:right w:val="nil"/>
            </w:tcBorders>
            <w:shd w:val="clear" w:color="auto" w:fill="auto"/>
          </w:tcPr>
          <w:p w14:paraId="7C1208A3" w14:textId="77777777" w:rsidR="00A23F7A" w:rsidRPr="00576FB6" w:rsidRDefault="00A23F7A" w:rsidP="00B5765E">
            <w:pPr>
              <w:pStyle w:val="Brdtext"/>
              <w:jc w:val="right"/>
            </w:pPr>
          </w:p>
        </w:tc>
        <w:tc>
          <w:tcPr>
            <w:tcW w:w="680" w:type="dxa"/>
            <w:tcBorders>
              <w:top w:val="nil"/>
              <w:left w:val="nil"/>
              <w:bottom w:val="single" w:sz="4" w:space="0" w:color="auto"/>
              <w:right w:val="nil"/>
            </w:tcBorders>
            <w:shd w:val="clear" w:color="auto" w:fill="auto"/>
          </w:tcPr>
          <w:p w14:paraId="5AE24ADA" w14:textId="77777777" w:rsidR="00A23F7A" w:rsidRDefault="00A23F7A" w:rsidP="00B5765E">
            <w:pPr>
              <w:jc w:val="right"/>
            </w:pPr>
            <w:r w:rsidRPr="00D67007">
              <w:t>57</w:t>
            </w:r>
          </w:p>
        </w:tc>
        <w:tc>
          <w:tcPr>
            <w:tcW w:w="280" w:type="dxa"/>
            <w:tcBorders>
              <w:top w:val="nil"/>
              <w:left w:val="nil"/>
              <w:bottom w:val="single" w:sz="4" w:space="0" w:color="auto"/>
              <w:right w:val="nil"/>
            </w:tcBorders>
            <w:shd w:val="clear" w:color="auto" w:fill="auto"/>
          </w:tcPr>
          <w:p w14:paraId="365E6DEE" w14:textId="77777777" w:rsidR="00A23F7A" w:rsidRPr="00DB3210" w:rsidRDefault="00A23F7A" w:rsidP="00B5765E">
            <w:pPr>
              <w:pStyle w:val="Brdtext"/>
              <w:jc w:val="right"/>
              <w:rPr>
                <w:sz w:val="18"/>
                <w:szCs w:val="18"/>
              </w:rPr>
            </w:pPr>
          </w:p>
        </w:tc>
        <w:tc>
          <w:tcPr>
            <w:tcW w:w="680" w:type="dxa"/>
            <w:tcBorders>
              <w:top w:val="nil"/>
              <w:left w:val="nil"/>
              <w:bottom w:val="single" w:sz="4" w:space="0" w:color="auto"/>
              <w:right w:val="nil"/>
            </w:tcBorders>
            <w:shd w:val="clear" w:color="auto" w:fill="auto"/>
          </w:tcPr>
          <w:p w14:paraId="5FAC0A0B" w14:textId="77777777" w:rsidR="00A23F7A" w:rsidRDefault="00A23F7A" w:rsidP="00B5765E">
            <w:pPr>
              <w:jc w:val="right"/>
            </w:pPr>
            <w:r w:rsidRPr="00D67007">
              <w:t>43</w:t>
            </w:r>
          </w:p>
        </w:tc>
      </w:tr>
      <w:tr w:rsidR="00A23F7A" w:rsidRPr="003E6060" w14:paraId="1E4871FF" w14:textId="77777777" w:rsidTr="00B5765E">
        <w:trPr>
          <w:trHeight w:val="270"/>
        </w:trPr>
        <w:tc>
          <w:tcPr>
            <w:tcW w:w="8100" w:type="dxa"/>
            <w:gridSpan w:val="12"/>
            <w:tcBorders>
              <w:top w:val="nil"/>
              <w:left w:val="nil"/>
              <w:bottom w:val="single" w:sz="4" w:space="0" w:color="auto"/>
              <w:right w:val="nil"/>
            </w:tcBorders>
            <w:shd w:val="clear" w:color="auto" w:fill="auto"/>
            <w:noWrap/>
          </w:tcPr>
          <w:p w14:paraId="2E5C196F" w14:textId="77777777" w:rsidR="00A23F7A" w:rsidRPr="003E6060" w:rsidRDefault="00A23F7A" w:rsidP="00621C41">
            <w:pPr>
              <w:pStyle w:val="Brdtext"/>
              <w:spacing w:before="240"/>
            </w:pPr>
            <w:r w:rsidRPr="00621C41">
              <w:rPr>
                <w:b/>
                <w:bCs/>
                <w:sz w:val="23"/>
                <w:szCs w:val="23"/>
              </w:rPr>
              <w:t>Infrastrukturdepartementet</w:t>
            </w:r>
          </w:p>
        </w:tc>
      </w:tr>
      <w:tr w:rsidR="00A23F7A" w:rsidRPr="00BE2F09" w14:paraId="103CCB96" w14:textId="77777777" w:rsidTr="00B5765E">
        <w:trPr>
          <w:trHeight w:val="70"/>
        </w:trPr>
        <w:tc>
          <w:tcPr>
            <w:tcW w:w="2380" w:type="dxa"/>
            <w:vMerge w:val="restart"/>
            <w:tcBorders>
              <w:top w:val="nil"/>
              <w:left w:val="nil"/>
              <w:bottom w:val="nil"/>
              <w:right w:val="nil"/>
            </w:tcBorders>
            <w:shd w:val="clear" w:color="auto" w:fill="auto"/>
          </w:tcPr>
          <w:p w14:paraId="5C49FFBA" w14:textId="77777777" w:rsidR="00A23F7A" w:rsidRPr="00576FB6" w:rsidRDefault="00A23F7A" w:rsidP="00B5765E">
            <w:pPr>
              <w:pStyle w:val="Brdtext"/>
            </w:pPr>
            <w:r>
              <w:t>Funktion</w:t>
            </w:r>
          </w:p>
        </w:tc>
        <w:tc>
          <w:tcPr>
            <w:tcW w:w="1640" w:type="dxa"/>
            <w:gridSpan w:val="3"/>
            <w:vMerge w:val="restart"/>
            <w:tcBorders>
              <w:top w:val="nil"/>
              <w:left w:val="nil"/>
              <w:bottom w:val="single" w:sz="4" w:space="0" w:color="000000"/>
              <w:right w:val="nil"/>
            </w:tcBorders>
            <w:shd w:val="clear" w:color="auto" w:fill="auto"/>
          </w:tcPr>
          <w:p w14:paraId="1DE47656" w14:textId="77777777" w:rsidR="00A23F7A" w:rsidRPr="00AA175E" w:rsidRDefault="00A23F7A" w:rsidP="00B5765E">
            <w:pPr>
              <w:pStyle w:val="Brdtext"/>
              <w:jc w:val="center"/>
              <w:rPr>
                <w:highlight w:val="yellow"/>
              </w:rPr>
            </w:pPr>
            <w:r w:rsidRPr="00BE2F09">
              <w:t>Antal 201</w:t>
            </w:r>
            <w:r>
              <w:t>9</w:t>
            </w:r>
          </w:p>
        </w:tc>
        <w:tc>
          <w:tcPr>
            <w:tcW w:w="400" w:type="dxa"/>
            <w:tcBorders>
              <w:top w:val="nil"/>
              <w:left w:val="nil"/>
              <w:bottom w:val="nil"/>
              <w:right w:val="nil"/>
            </w:tcBorders>
            <w:shd w:val="clear" w:color="auto" w:fill="auto"/>
          </w:tcPr>
          <w:p w14:paraId="609C8D11" w14:textId="77777777" w:rsidR="00A23F7A" w:rsidRPr="00AA175E" w:rsidRDefault="00A23F7A" w:rsidP="00B5765E">
            <w:pPr>
              <w:pStyle w:val="Brdtext"/>
              <w:jc w:val="center"/>
              <w:rPr>
                <w:highlight w:val="yellow"/>
              </w:rPr>
            </w:pPr>
          </w:p>
        </w:tc>
        <w:tc>
          <w:tcPr>
            <w:tcW w:w="1640" w:type="dxa"/>
            <w:gridSpan w:val="3"/>
            <w:tcBorders>
              <w:top w:val="nil"/>
              <w:left w:val="nil"/>
              <w:bottom w:val="nil"/>
              <w:right w:val="nil"/>
            </w:tcBorders>
            <w:shd w:val="clear" w:color="auto" w:fill="auto"/>
          </w:tcPr>
          <w:p w14:paraId="70DCBE7B" w14:textId="77777777" w:rsidR="00A23F7A" w:rsidRPr="00EC3F0F" w:rsidRDefault="00A23F7A" w:rsidP="00B5765E">
            <w:pPr>
              <w:pStyle w:val="Brdtext"/>
              <w:jc w:val="center"/>
            </w:pPr>
            <w:r w:rsidRPr="00EC3F0F">
              <w:t>Könsfördelning</w:t>
            </w:r>
          </w:p>
        </w:tc>
        <w:tc>
          <w:tcPr>
            <w:tcW w:w="400" w:type="dxa"/>
            <w:vMerge w:val="restart"/>
            <w:tcBorders>
              <w:top w:val="nil"/>
              <w:left w:val="nil"/>
              <w:bottom w:val="nil"/>
              <w:right w:val="nil"/>
            </w:tcBorders>
            <w:shd w:val="clear" w:color="auto" w:fill="auto"/>
          </w:tcPr>
          <w:p w14:paraId="5F8477CE" w14:textId="77777777" w:rsidR="00A23F7A" w:rsidRPr="00AA175E" w:rsidRDefault="00A23F7A" w:rsidP="00B5765E">
            <w:pPr>
              <w:pStyle w:val="Brdtext"/>
              <w:jc w:val="center"/>
              <w:rPr>
                <w:highlight w:val="yellow"/>
              </w:rPr>
            </w:pPr>
          </w:p>
        </w:tc>
        <w:tc>
          <w:tcPr>
            <w:tcW w:w="1640" w:type="dxa"/>
            <w:gridSpan w:val="3"/>
            <w:tcBorders>
              <w:top w:val="nil"/>
              <w:left w:val="nil"/>
              <w:bottom w:val="nil"/>
              <w:right w:val="nil"/>
            </w:tcBorders>
            <w:shd w:val="clear" w:color="auto" w:fill="auto"/>
          </w:tcPr>
          <w:p w14:paraId="77F5153D" w14:textId="77777777" w:rsidR="00A23F7A" w:rsidRPr="00BE2F09" w:rsidRDefault="00A23F7A" w:rsidP="00B5765E">
            <w:pPr>
              <w:pStyle w:val="Brdtext"/>
              <w:jc w:val="center"/>
            </w:pPr>
            <w:r w:rsidRPr="00BE2F09">
              <w:t>Könsfördelning</w:t>
            </w:r>
          </w:p>
        </w:tc>
      </w:tr>
      <w:tr w:rsidR="00A23F7A" w:rsidRPr="00BE2F09" w14:paraId="4F92A1F6" w14:textId="77777777" w:rsidTr="00B5765E">
        <w:trPr>
          <w:trHeight w:val="70"/>
        </w:trPr>
        <w:tc>
          <w:tcPr>
            <w:tcW w:w="2380" w:type="dxa"/>
            <w:vMerge/>
            <w:tcBorders>
              <w:top w:val="nil"/>
              <w:left w:val="nil"/>
              <w:bottom w:val="nil"/>
              <w:right w:val="nil"/>
            </w:tcBorders>
            <w:vAlign w:val="center"/>
          </w:tcPr>
          <w:p w14:paraId="075AE7E0" w14:textId="77777777" w:rsidR="00A23F7A" w:rsidRPr="00576FB6" w:rsidRDefault="00A23F7A" w:rsidP="00B5765E">
            <w:pPr>
              <w:pStyle w:val="Brdtext"/>
            </w:pPr>
          </w:p>
        </w:tc>
        <w:tc>
          <w:tcPr>
            <w:tcW w:w="1640" w:type="dxa"/>
            <w:gridSpan w:val="3"/>
            <w:vMerge/>
            <w:tcBorders>
              <w:top w:val="nil"/>
              <w:left w:val="nil"/>
              <w:bottom w:val="single" w:sz="4" w:space="0" w:color="000000"/>
              <w:right w:val="nil"/>
            </w:tcBorders>
            <w:vAlign w:val="center"/>
          </w:tcPr>
          <w:p w14:paraId="457E408F" w14:textId="77777777" w:rsidR="00A23F7A" w:rsidRPr="00AA175E" w:rsidRDefault="00A23F7A" w:rsidP="00B5765E">
            <w:pPr>
              <w:pStyle w:val="Brdtext"/>
              <w:jc w:val="center"/>
              <w:rPr>
                <w:highlight w:val="yellow"/>
              </w:rPr>
            </w:pPr>
          </w:p>
        </w:tc>
        <w:tc>
          <w:tcPr>
            <w:tcW w:w="400" w:type="dxa"/>
            <w:tcBorders>
              <w:top w:val="nil"/>
              <w:left w:val="nil"/>
              <w:right w:val="nil"/>
            </w:tcBorders>
            <w:shd w:val="clear" w:color="auto" w:fill="auto"/>
          </w:tcPr>
          <w:p w14:paraId="177F9308" w14:textId="77777777" w:rsidR="00A23F7A" w:rsidRPr="00AA175E" w:rsidRDefault="00A23F7A" w:rsidP="00B5765E">
            <w:pPr>
              <w:pStyle w:val="Brdtext"/>
              <w:jc w:val="center"/>
              <w:rPr>
                <w:highlight w:val="yellow"/>
              </w:rPr>
            </w:pPr>
          </w:p>
        </w:tc>
        <w:tc>
          <w:tcPr>
            <w:tcW w:w="1640" w:type="dxa"/>
            <w:gridSpan w:val="3"/>
            <w:tcBorders>
              <w:top w:val="nil"/>
              <w:left w:val="nil"/>
              <w:bottom w:val="single" w:sz="4" w:space="0" w:color="auto"/>
              <w:right w:val="nil"/>
            </w:tcBorders>
            <w:shd w:val="clear" w:color="auto" w:fill="auto"/>
          </w:tcPr>
          <w:p w14:paraId="14384EA9" w14:textId="77777777" w:rsidR="00A23F7A" w:rsidRPr="00EC3F0F" w:rsidRDefault="00A23F7A" w:rsidP="00B5765E">
            <w:pPr>
              <w:pStyle w:val="Brdtext"/>
              <w:jc w:val="center"/>
            </w:pPr>
            <w:r w:rsidRPr="00EC3F0F">
              <w:t>(%) 201</w:t>
            </w:r>
            <w:r>
              <w:t>8</w:t>
            </w:r>
          </w:p>
        </w:tc>
        <w:tc>
          <w:tcPr>
            <w:tcW w:w="400" w:type="dxa"/>
            <w:vMerge/>
            <w:tcBorders>
              <w:top w:val="nil"/>
              <w:left w:val="nil"/>
              <w:right w:val="nil"/>
            </w:tcBorders>
            <w:vAlign w:val="center"/>
          </w:tcPr>
          <w:p w14:paraId="4F2E5813" w14:textId="77777777" w:rsidR="00A23F7A" w:rsidRPr="00AA175E" w:rsidRDefault="00A23F7A" w:rsidP="00B5765E">
            <w:pPr>
              <w:pStyle w:val="Brdtext"/>
              <w:jc w:val="center"/>
              <w:rPr>
                <w:highlight w:val="yellow"/>
              </w:rPr>
            </w:pPr>
          </w:p>
        </w:tc>
        <w:tc>
          <w:tcPr>
            <w:tcW w:w="1640" w:type="dxa"/>
            <w:gridSpan w:val="3"/>
            <w:tcBorders>
              <w:top w:val="nil"/>
              <w:left w:val="nil"/>
              <w:bottom w:val="single" w:sz="4" w:space="0" w:color="auto"/>
              <w:right w:val="nil"/>
            </w:tcBorders>
            <w:shd w:val="clear" w:color="auto" w:fill="auto"/>
          </w:tcPr>
          <w:p w14:paraId="3FF5B0F6" w14:textId="77777777" w:rsidR="00A23F7A" w:rsidRPr="00BE2F09" w:rsidRDefault="00A23F7A" w:rsidP="00B5765E">
            <w:pPr>
              <w:pStyle w:val="Brdtext"/>
              <w:jc w:val="center"/>
            </w:pPr>
            <w:r w:rsidRPr="00BE2F09">
              <w:t>(%) 201</w:t>
            </w:r>
            <w:r>
              <w:t>7</w:t>
            </w:r>
          </w:p>
        </w:tc>
      </w:tr>
      <w:tr w:rsidR="00A23F7A" w:rsidRPr="00576FB6" w14:paraId="471BE344" w14:textId="77777777" w:rsidTr="00B5765E">
        <w:trPr>
          <w:trHeight w:val="83"/>
        </w:trPr>
        <w:tc>
          <w:tcPr>
            <w:tcW w:w="2380" w:type="dxa"/>
            <w:tcBorders>
              <w:top w:val="nil"/>
              <w:left w:val="nil"/>
              <w:bottom w:val="single" w:sz="4" w:space="0" w:color="auto"/>
              <w:right w:val="nil"/>
            </w:tcBorders>
            <w:shd w:val="clear" w:color="auto" w:fill="auto"/>
          </w:tcPr>
          <w:p w14:paraId="475C36FA" w14:textId="77777777" w:rsidR="00A23F7A" w:rsidRPr="00576FB6" w:rsidRDefault="00A23F7A" w:rsidP="00B5765E">
            <w:pPr>
              <w:pStyle w:val="Brdtext"/>
            </w:pPr>
          </w:p>
        </w:tc>
        <w:tc>
          <w:tcPr>
            <w:tcW w:w="680" w:type="dxa"/>
            <w:tcBorders>
              <w:top w:val="nil"/>
              <w:left w:val="nil"/>
              <w:bottom w:val="single" w:sz="4" w:space="0" w:color="auto"/>
              <w:right w:val="nil"/>
            </w:tcBorders>
            <w:shd w:val="clear" w:color="auto" w:fill="auto"/>
          </w:tcPr>
          <w:p w14:paraId="37B60224" w14:textId="77777777" w:rsidR="00A23F7A" w:rsidRPr="00576FB6" w:rsidRDefault="00A23F7A" w:rsidP="00B5765E">
            <w:pPr>
              <w:pStyle w:val="Brdtext"/>
              <w:jc w:val="right"/>
            </w:pPr>
            <w:proofErr w:type="spellStart"/>
            <w:r w:rsidRPr="00576FB6">
              <w:t>Kv</w:t>
            </w:r>
            <w:proofErr w:type="spellEnd"/>
          </w:p>
        </w:tc>
        <w:tc>
          <w:tcPr>
            <w:tcW w:w="280" w:type="dxa"/>
            <w:tcBorders>
              <w:top w:val="nil"/>
              <w:left w:val="nil"/>
              <w:bottom w:val="single" w:sz="4" w:space="0" w:color="auto"/>
              <w:right w:val="nil"/>
            </w:tcBorders>
            <w:shd w:val="clear" w:color="auto" w:fill="auto"/>
          </w:tcPr>
          <w:p w14:paraId="5C7CF971" w14:textId="77777777" w:rsidR="00A23F7A" w:rsidRPr="00576FB6" w:rsidRDefault="00A23F7A" w:rsidP="00B5765E">
            <w:pPr>
              <w:pStyle w:val="Brdtext"/>
              <w:jc w:val="right"/>
            </w:pPr>
            <w:r w:rsidRPr="00576FB6">
              <w:t> </w:t>
            </w:r>
          </w:p>
        </w:tc>
        <w:tc>
          <w:tcPr>
            <w:tcW w:w="680" w:type="dxa"/>
            <w:tcBorders>
              <w:top w:val="nil"/>
              <w:left w:val="nil"/>
              <w:bottom w:val="single" w:sz="4" w:space="0" w:color="auto"/>
              <w:right w:val="nil"/>
            </w:tcBorders>
            <w:shd w:val="clear" w:color="auto" w:fill="auto"/>
          </w:tcPr>
          <w:p w14:paraId="417A4023" w14:textId="77777777" w:rsidR="00A23F7A" w:rsidRPr="00576FB6" w:rsidRDefault="00A23F7A" w:rsidP="00B5765E">
            <w:pPr>
              <w:pStyle w:val="Brdtext"/>
              <w:jc w:val="right"/>
            </w:pPr>
            <w:r w:rsidRPr="00576FB6">
              <w:t>M</w:t>
            </w:r>
          </w:p>
        </w:tc>
        <w:tc>
          <w:tcPr>
            <w:tcW w:w="400" w:type="dxa"/>
            <w:tcBorders>
              <w:top w:val="nil"/>
              <w:left w:val="nil"/>
              <w:bottom w:val="single" w:sz="4" w:space="0" w:color="auto"/>
              <w:right w:val="nil"/>
            </w:tcBorders>
            <w:shd w:val="clear" w:color="auto" w:fill="auto"/>
          </w:tcPr>
          <w:p w14:paraId="09FB61A0" w14:textId="77777777" w:rsidR="00A23F7A" w:rsidRPr="00576FB6" w:rsidRDefault="00A23F7A" w:rsidP="00B5765E">
            <w:pPr>
              <w:pStyle w:val="Brdtext"/>
              <w:jc w:val="right"/>
            </w:pPr>
          </w:p>
        </w:tc>
        <w:tc>
          <w:tcPr>
            <w:tcW w:w="680" w:type="dxa"/>
            <w:tcBorders>
              <w:top w:val="nil"/>
              <w:left w:val="nil"/>
              <w:bottom w:val="single" w:sz="4" w:space="0" w:color="auto"/>
              <w:right w:val="nil"/>
            </w:tcBorders>
            <w:shd w:val="clear" w:color="auto" w:fill="auto"/>
          </w:tcPr>
          <w:p w14:paraId="0BDCE19D" w14:textId="77777777" w:rsidR="00A23F7A" w:rsidRPr="00576FB6" w:rsidRDefault="00A23F7A" w:rsidP="00B5765E">
            <w:pPr>
              <w:pStyle w:val="Brdtext"/>
              <w:jc w:val="right"/>
            </w:pPr>
            <w:proofErr w:type="spellStart"/>
            <w:r w:rsidRPr="00576FB6">
              <w:t>Kv</w:t>
            </w:r>
            <w:proofErr w:type="spellEnd"/>
          </w:p>
        </w:tc>
        <w:tc>
          <w:tcPr>
            <w:tcW w:w="280" w:type="dxa"/>
            <w:tcBorders>
              <w:top w:val="nil"/>
              <w:left w:val="nil"/>
              <w:bottom w:val="single" w:sz="4" w:space="0" w:color="auto"/>
              <w:right w:val="nil"/>
            </w:tcBorders>
            <w:shd w:val="clear" w:color="auto" w:fill="auto"/>
          </w:tcPr>
          <w:p w14:paraId="33C7F723" w14:textId="77777777" w:rsidR="00A23F7A" w:rsidRPr="00576FB6" w:rsidRDefault="00A23F7A" w:rsidP="00B5765E">
            <w:pPr>
              <w:pStyle w:val="Brdtext"/>
              <w:jc w:val="right"/>
            </w:pPr>
            <w:r w:rsidRPr="00576FB6">
              <w:t> </w:t>
            </w:r>
          </w:p>
        </w:tc>
        <w:tc>
          <w:tcPr>
            <w:tcW w:w="680" w:type="dxa"/>
            <w:tcBorders>
              <w:top w:val="nil"/>
              <w:left w:val="nil"/>
              <w:bottom w:val="single" w:sz="4" w:space="0" w:color="auto"/>
              <w:right w:val="nil"/>
            </w:tcBorders>
            <w:shd w:val="clear" w:color="auto" w:fill="auto"/>
          </w:tcPr>
          <w:p w14:paraId="1960CEE9" w14:textId="77777777" w:rsidR="00A23F7A" w:rsidRPr="00576FB6" w:rsidRDefault="00A23F7A" w:rsidP="00B5765E">
            <w:pPr>
              <w:pStyle w:val="Brdtext"/>
              <w:jc w:val="right"/>
            </w:pPr>
            <w:r w:rsidRPr="00576FB6">
              <w:t>M</w:t>
            </w:r>
          </w:p>
        </w:tc>
        <w:tc>
          <w:tcPr>
            <w:tcW w:w="400" w:type="dxa"/>
            <w:tcBorders>
              <w:top w:val="nil"/>
              <w:left w:val="nil"/>
              <w:bottom w:val="single" w:sz="4" w:space="0" w:color="auto"/>
              <w:right w:val="nil"/>
            </w:tcBorders>
            <w:shd w:val="clear" w:color="auto" w:fill="auto"/>
          </w:tcPr>
          <w:p w14:paraId="31EE8847" w14:textId="77777777" w:rsidR="00A23F7A" w:rsidRPr="00576FB6" w:rsidRDefault="00A23F7A" w:rsidP="00B5765E">
            <w:pPr>
              <w:pStyle w:val="Brdtext"/>
              <w:jc w:val="right"/>
            </w:pPr>
          </w:p>
        </w:tc>
        <w:tc>
          <w:tcPr>
            <w:tcW w:w="680" w:type="dxa"/>
            <w:tcBorders>
              <w:top w:val="nil"/>
              <w:left w:val="nil"/>
              <w:bottom w:val="single" w:sz="4" w:space="0" w:color="auto"/>
              <w:right w:val="nil"/>
            </w:tcBorders>
            <w:shd w:val="clear" w:color="auto" w:fill="auto"/>
          </w:tcPr>
          <w:p w14:paraId="26EED826" w14:textId="77777777" w:rsidR="00A23F7A" w:rsidRPr="00576FB6" w:rsidRDefault="00A23F7A" w:rsidP="00B5765E">
            <w:pPr>
              <w:pStyle w:val="Brdtext"/>
              <w:jc w:val="right"/>
            </w:pPr>
            <w:proofErr w:type="spellStart"/>
            <w:r>
              <w:t>Kv</w:t>
            </w:r>
            <w:proofErr w:type="spellEnd"/>
          </w:p>
        </w:tc>
        <w:tc>
          <w:tcPr>
            <w:tcW w:w="280" w:type="dxa"/>
            <w:tcBorders>
              <w:top w:val="nil"/>
              <w:left w:val="nil"/>
              <w:bottom w:val="single" w:sz="4" w:space="0" w:color="auto"/>
              <w:right w:val="nil"/>
            </w:tcBorders>
            <w:shd w:val="clear" w:color="auto" w:fill="auto"/>
          </w:tcPr>
          <w:p w14:paraId="33E6E0CE" w14:textId="77777777" w:rsidR="00A23F7A" w:rsidRPr="00576FB6" w:rsidRDefault="00A23F7A" w:rsidP="00B5765E">
            <w:pPr>
              <w:pStyle w:val="Brdtext"/>
              <w:jc w:val="right"/>
            </w:pPr>
          </w:p>
        </w:tc>
        <w:tc>
          <w:tcPr>
            <w:tcW w:w="680" w:type="dxa"/>
            <w:tcBorders>
              <w:top w:val="nil"/>
              <w:left w:val="nil"/>
              <w:bottom w:val="single" w:sz="4" w:space="0" w:color="auto"/>
              <w:right w:val="nil"/>
            </w:tcBorders>
            <w:shd w:val="clear" w:color="auto" w:fill="auto"/>
          </w:tcPr>
          <w:p w14:paraId="3B4AFEC0" w14:textId="77777777" w:rsidR="00A23F7A" w:rsidRPr="00576FB6" w:rsidRDefault="00A23F7A" w:rsidP="00B5765E">
            <w:pPr>
              <w:pStyle w:val="Brdtext"/>
              <w:jc w:val="right"/>
            </w:pPr>
            <w:r>
              <w:t>M</w:t>
            </w:r>
          </w:p>
        </w:tc>
      </w:tr>
      <w:tr w:rsidR="00A23F7A" w:rsidRPr="009E30E4" w14:paraId="615DE342" w14:textId="77777777" w:rsidTr="00B5765E">
        <w:trPr>
          <w:trHeight w:val="255"/>
        </w:trPr>
        <w:tc>
          <w:tcPr>
            <w:tcW w:w="2380" w:type="dxa"/>
            <w:tcBorders>
              <w:top w:val="nil"/>
              <w:left w:val="nil"/>
              <w:bottom w:val="nil"/>
              <w:right w:val="nil"/>
            </w:tcBorders>
            <w:shd w:val="clear" w:color="auto" w:fill="auto"/>
          </w:tcPr>
          <w:p w14:paraId="13EA878A" w14:textId="77777777" w:rsidR="00A23F7A" w:rsidRPr="00576FB6" w:rsidRDefault="00A23F7A" w:rsidP="00B5765E">
            <w:pPr>
              <w:pStyle w:val="Brdtext"/>
            </w:pPr>
            <w:r>
              <w:t>Ordförande</w:t>
            </w:r>
            <w:r w:rsidRPr="00576FB6">
              <w:t xml:space="preserve"> m.m.</w:t>
            </w:r>
          </w:p>
        </w:tc>
        <w:tc>
          <w:tcPr>
            <w:tcW w:w="680" w:type="dxa"/>
            <w:tcBorders>
              <w:top w:val="nil"/>
              <w:left w:val="nil"/>
              <w:bottom w:val="nil"/>
              <w:right w:val="nil"/>
            </w:tcBorders>
            <w:shd w:val="clear" w:color="auto" w:fill="auto"/>
          </w:tcPr>
          <w:p w14:paraId="275E78D3" w14:textId="77777777" w:rsidR="00A23F7A" w:rsidRPr="00CE7285" w:rsidRDefault="00A23F7A" w:rsidP="00B5765E">
            <w:pPr>
              <w:jc w:val="right"/>
            </w:pPr>
            <w:r>
              <w:t>4</w:t>
            </w:r>
          </w:p>
        </w:tc>
        <w:tc>
          <w:tcPr>
            <w:tcW w:w="280" w:type="dxa"/>
            <w:tcBorders>
              <w:top w:val="single" w:sz="4" w:space="0" w:color="auto"/>
              <w:left w:val="nil"/>
              <w:bottom w:val="nil"/>
              <w:right w:val="nil"/>
            </w:tcBorders>
            <w:shd w:val="clear" w:color="auto" w:fill="auto"/>
          </w:tcPr>
          <w:p w14:paraId="6E4DF943" w14:textId="77777777" w:rsidR="00A23F7A" w:rsidRPr="00576FB6" w:rsidRDefault="00A23F7A" w:rsidP="00B5765E">
            <w:pPr>
              <w:pStyle w:val="Brdtext"/>
              <w:jc w:val="right"/>
            </w:pPr>
          </w:p>
        </w:tc>
        <w:tc>
          <w:tcPr>
            <w:tcW w:w="680" w:type="dxa"/>
            <w:tcBorders>
              <w:top w:val="single" w:sz="4" w:space="0" w:color="auto"/>
              <w:left w:val="nil"/>
              <w:bottom w:val="nil"/>
              <w:right w:val="nil"/>
            </w:tcBorders>
            <w:shd w:val="clear" w:color="auto" w:fill="auto"/>
          </w:tcPr>
          <w:p w14:paraId="40606B89" w14:textId="77777777" w:rsidR="00A23F7A" w:rsidRPr="00DF4F32" w:rsidRDefault="00A23F7A" w:rsidP="00B5765E">
            <w:pPr>
              <w:jc w:val="right"/>
            </w:pPr>
            <w:r>
              <w:t>3</w:t>
            </w:r>
          </w:p>
        </w:tc>
        <w:tc>
          <w:tcPr>
            <w:tcW w:w="400" w:type="dxa"/>
            <w:tcBorders>
              <w:top w:val="single" w:sz="4" w:space="0" w:color="auto"/>
              <w:left w:val="nil"/>
              <w:bottom w:val="nil"/>
              <w:right w:val="nil"/>
            </w:tcBorders>
            <w:shd w:val="clear" w:color="auto" w:fill="auto"/>
            <w:vAlign w:val="bottom"/>
          </w:tcPr>
          <w:p w14:paraId="4E0A4BB3" w14:textId="77777777" w:rsidR="00A23F7A" w:rsidRPr="00576FB6" w:rsidRDefault="00A23F7A" w:rsidP="00B5765E">
            <w:pPr>
              <w:pStyle w:val="Brdtext"/>
              <w:jc w:val="right"/>
            </w:pPr>
          </w:p>
        </w:tc>
        <w:tc>
          <w:tcPr>
            <w:tcW w:w="680" w:type="dxa"/>
            <w:tcBorders>
              <w:top w:val="single" w:sz="4" w:space="0" w:color="auto"/>
              <w:left w:val="nil"/>
              <w:bottom w:val="nil"/>
              <w:right w:val="nil"/>
            </w:tcBorders>
            <w:shd w:val="clear" w:color="auto" w:fill="auto"/>
          </w:tcPr>
          <w:p w14:paraId="7C06DF33" w14:textId="77777777" w:rsidR="00A23F7A" w:rsidRPr="00E826B9" w:rsidRDefault="00A23F7A" w:rsidP="00B5765E">
            <w:pPr>
              <w:jc w:val="right"/>
            </w:pPr>
            <w:r>
              <w:t>57</w:t>
            </w:r>
          </w:p>
        </w:tc>
        <w:tc>
          <w:tcPr>
            <w:tcW w:w="280" w:type="dxa"/>
            <w:tcBorders>
              <w:top w:val="single" w:sz="4" w:space="0" w:color="auto"/>
              <w:left w:val="nil"/>
              <w:bottom w:val="nil"/>
              <w:right w:val="nil"/>
            </w:tcBorders>
            <w:shd w:val="clear" w:color="auto" w:fill="auto"/>
          </w:tcPr>
          <w:p w14:paraId="2EADAB2E" w14:textId="77777777" w:rsidR="00A23F7A" w:rsidRPr="00576FB6" w:rsidRDefault="00A23F7A" w:rsidP="00B5765E">
            <w:pPr>
              <w:pStyle w:val="Brdtext"/>
              <w:jc w:val="right"/>
            </w:pPr>
          </w:p>
        </w:tc>
        <w:tc>
          <w:tcPr>
            <w:tcW w:w="680" w:type="dxa"/>
            <w:tcBorders>
              <w:top w:val="single" w:sz="4" w:space="0" w:color="auto"/>
              <w:left w:val="nil"/>
              <w:bottom w:val="nil"/>
              <w:right w:val="nil"/>
            </w:tcBorders>
            <w:shd w:val="clear" w:color="auto" w:fill="auto"/>
          </w:tcPr>
          <w:p w14:paraId="578CBCBB" w14:textId="77777777" w:rsidR="00A23F7A" w:rsidRPr="009E30E4" w:rsidRDefault="00A23F7A" w:rsidP="00B5765E">
            <w:pPr>
              <w:jc w:val="right"/>
            </w:pPr>
            <w:r>
              <w:t>43</w:t>
            </w:r>
          </w:p>
        </w:tc>
        <w:tc>
          <w:tcPr>
            <w:tcW w:w="400" w:type="dxa"/>
            <w:tcBorders>
              <w:top w:val="single" w:sz="4" w:space="0" w:color="auto"/>
              <w:left w:val="nil"/>
              <w:bottom w:val="nil"/>
              <w:right w:val="nil"/>
            </w:tcBorders>
            <w:shd w:val="clear" w:color="auto" w:fill="auto"/>
          </w:tcPr>
          <w:p w14:paraId="4D31348A" w14:textId="77777777" w:rsidR="00A23F7A" w:rsidRPr="00576FB6" w:rsidRDefault="00A23F7A" w:rsidP="00B5765E">
            <w:pPr>
              <w:pStyle w:val="Brdtext"/>
              <w:jc w:val="right"/>
            </w:pPr>
          </w:p>
        </w:tc>
        <w:tc>
          <w:tcPr>
            <w:tcW w:w="680" w:type="dxa"/>
            <w:tcBorders>
              <w:top w:val="nil"/>
              <w:left w:val="nil"/>
              <w:bottom w:val="nil"/>
              <w:right w:val="nil"/>
            </w:tcBorders>
            <w:shd w:val="clear" w:color="auto" w:fill="auto"/>
            <w:vAlign w:val="bottom"/>
          </w:tcPr>
          <w:p w14:paraId="73B96D78" w14:textId="77777777" w:rsidR="00A23F7A" w:rsidRPr="00E826B9" w:rsidRDefault="00A23F7A" w:rsidP="00B5765E">
            <w:pPr>
              <w:jc w:val="right"/>
            </w:pPr>
            <w:r w:rsidRPr="00AE1447">
              <w:rPr>
                <w:sz w:val="18"/>
                <w:szCs w:val="18"/>
              </w:rPr>
              <w:t>-</w:t>
            </w:r>
          </w:p>
        </w:tc>
        <w:tc>
          <w:tcPr>
            <w:tcW w:w="280" w:type="dxa"/>
            <w:tcBorders>
              <w:top w:val="nil"/>
              <w:left w:val="nil"/>
              <w:bottom w:val="nil"/>
              <w:right w:val="nil"/>
            </w:tcBorders>
            <w:shd w:val="clear" w:color="auto" w:fill="auto"/>
          </w:tcPr>
          <w:p w14:paraId="2BA97E8B" w14:textId="77777777" w:rsidR="00A23F7A" w:rsidRPr="00DB3210" w:rsidRDefault="00A23F7A" w:rsidP="00B5765E">
            <w:pPr>
              <w:pStyle w:val="Brdtext"/>
              <w:jc w:val="right"/>
              <w:rPr>
                <w:sz w:val="18"/>
                <w:szCs w:val="18"/>
              </w:rPr>
            </w:pPr>
          </w:p>
        </w:tc>
        <w:tc>
          <w:tcPr>
            <w:tcW w:w="680" w:type="dxa"/>
            <w:tcBorders>
              <w:top w:val="nil"/>
              <w:left w:val="nil"/>
              <w:bottom w:val="nil"/>
              <w:right w:val="nil"/>
            </w:tcBorders>
            <w:shd w:val="clear" w:color="auto" w:fill="auto"/>
            <w:vAlign w:val="bottom"/>
          </w:tcPr>
          <w:p w14:paraId="20686E58" w14:textId="77777777" w:rsidR="00A23F7A" w:rsidRPr="009E30E4" w:rsidRDefault="00A23F7A" w:rsidP="00B5765E">
            <w:pPr>
              <w:jc w:val="right"/>
            </w:pPr>
            <w:r w:rsidRPr="00AE1447">
              <w:rPr>
                <w:sz w:val="18"/>
                <w:szCs w:val="18"/>
              </w:rPr>
              <w:t>-</w:t>
            </w:r>
          </w:p>
        </w:tc>
      </w:tr>
      <w:tr w:rsidR="00A23F7A" w:rsidRPr="009E30E4" w14:paraId="7242CD96" w14:textId="77777777" w:rsidTr="00B5765E">
        <w:trPr>
          <w:trHeight w:val="255"/>
        </w:trPr>
        <w:tc>
          <w:tcPr>
            <w:tcW w:w="2380" w:type="dxa"/>
            <w:tcBorders>
              <w:top w:val="nil"/>
              <w:left w:val="nil"/>
              <w:bottom w:val="nil"/>
              <w:right w:val="nil"/>
            </w:tcBorders>
            <w:shd w:val="clear" w:color="auto" w:fill="auto"/>
          </w:tcPr>
          <w:p w14:paraId="69E44B24" w14:textId="77777777" w:rsidR="00A23F7A" w:rsidRPr="00576FB6" w:rsidRDefault="00A23F7A" w:rsidP="00B5765E">
            <w:pPr>
              <w:pStyle w:val="Brdtext"/>
            </w:pPr>
            <w:r>
              <w:t>Ledamöter</w:t>
            </w:r>
          </w:p>
        </w:tc>
        <w:tc>
          <w:tcPr>
            <w:tcW w:w="680" w:type="dxa"/>
            <w:tcBorders>
              <w:top w:val="nil"/>
              <w:left w:val="nil"/>
              <w:bottom w:val="nil"/>
              <w:right w:val="nil"/>
            </w:tcBorders>
            <w:shd w:val="clear" w:color="auto" w:fill="auto"/>
          </w:tcPr>
          <w:p w14:paraId="7623A10E" w14:textId="77777777" w:rsidR="00A23F7A" w:rsidRPr="00CE7285" w:rsidRDefault="00A23F7A" w:rsidP="00B5765E">
            <w:pPr>
              <w:jc w:val="right"/>
            </w:pPr>
            <w:r>
              <w:t>0</w:t>
            </w:r>
          </w:p>
        </w:tc>
        <w:tc>
          <w:tcPr>
            <w:tcW w:w="280" w:type="dxa"/>
            <w:tcBorders>
              <w:top w:val="nil"/>
              <w:left w:val="nil"/>
              <w:bottom w:val="nil"/>
              <w:right w:val="nil"/>
            </w:tcBorders>
            <w:shd w:val="clear" w:color="auto" w:fill="auto"/>
          </w:tcPr>
          <w:p w14:paraId="4FE69563" w14:textId="77777777" w:rsidR="00A23F7A" w:rsidRPr="00576FB6" w:rsidRDefault="00A23F7A" w:rsidP="00B5765E">
            <w:pPr>
              <w:pStyle w:val="Brdtext"/>
              <w:jc w:val="right"/>
            </w:pPr>
          </w:p>
        </w:tc>
        <w:tc>
          <w:tcPr>
            <w:tcW w:w="680" w:type="dxa"/>
            <w:tcBorders>
              <w:top w:val="nil"/>
              <w:left w:val="nil"/>
              <w:bottom w:val="nil"/>
              <w:right w:val="nil"/>
            </w:tcBorders>
            <w:shd w:val="clear" w:color="auto" w:fill="auto"/>
          </w:tcPr>
          <w:p w14:paraId="5BFDE82E" w14:textId="77777777" w:rsidR="00A23F7A" w:rsidRPr="00DF4F32" w:rsidRDefault="00A23F7A" w:rsidP="00B5765E">
            <w:pPr>
              <w:jc w:val="right"/>
            </w:pPr>
            <w:r>
              <w:t>0</w:t>
            </w:r>
          </w:p>
        </w:tc>
        <w:tc>
          <w:tcPr>
            <w:tcW w:w="400" w:type="dxa"/>
            <w:tcBorders>
              <w:top w:val="nil"/>
              <w:left w:val="nil"/>
              <w:bottom w:val="nil"/>
              <w:right w:val="nil"/>
            </w:tcBorders>
            <w:shd w:val="clear" w:color="auto" w:fill="auto"/>
            <w:vAlign w:val="bottom"/>
          </w:tcPr>
          <w:p w14:paraId="36C11829" w14:textId="77777777" w:rsidR="00A23F7A" w:rsidRPr="00576FB6" w:rsidRDefault="00A23F7A" w:rsidP="00B5765E">
            <w:pPr>
              <w:pStyle w:val="Brdtext"/>
              <w:jc w:val="right"/>
            </w:pPr>
          </w:p>
        </w:tc>
        <w:tc>
          <w:tcPr>
            <w:tcW w:w="680" w:type="dxa"/>
            <w:tcBorders>
              <w:top w:val="nil"/>
              <w:left w:val="nil"/>
              <w:bottom w:val="nil"/>
              <w:right w:val="nil"/>
            </w:tcBorders>
            <w:shd w:val="clear" w:color="auto" w:fill="auto"/>
          </w:tcPr>
          <w:p w14:paraId="28C8A281" w14:textId="77777777" w:rsidR="00A23F7A" w:rsidRPr="00E826B9" w:rsidRDefault="00A23F7A" w:rsidP="00B5765E">
            <w:pPr>
              <w:jc w:val="right"/>
            </w:pPr>
            <w:r>
              <w:t>-</w:t>
            </w:r>
          </w:p>
        </w:tc>
        <w:tc>
          <w:tcPr>
            <w:tcW w:w="280" w:type="dxa"/>
            <w:tcBorders>
              <w:top w:val="nil"/>
              <w:left w:val="nil"/>
              <w:bottom w:val="nil"/>
              <w:right w:val="nil"/>
            </w:tcBorders>
            <w:shd w:val="clear" w:color="auto" w:fill="auto"/>
          </w:tcPr>
          <w:p w14:paraId="340EFEE3" w14:textId="77777777" w:rsidR="00A23F7A" w:rsidRPr="00576FB6" w:rsidRDefault="00A23F7A" w:rsidP="00B5765E">
            <w:pPr>
              <w:pStyle w:val="Brdtext"/>
              <w:jc w:val="right"/>
            </w:pPr>
          </w:p>
        </w:tc>
        <w:tc>
          <w:tcPr>
            <w:tcW w:w="680" w:type="dxa"/>
            <w:tcBorders>
              <w:top w:val="nil"/>
              <w:left w:val="nil"/>
              <w:bottom w:val="nil"/>
              <w:right w:val="nil"/>
            </w:tcBorders>
            <w:shd w:val="clear" w:color="auto" w:fill="auto"/>
          </w:tcPr>
          <w:p w14:paraId="3E552401" w14:textId="77777777" w:rsidR="00A23F7A" w:rsidRPr="009E30E4" w:rsidRDefault="00A23F7A" w:rsidP="00B5765E">
            <w:pPr>
              <w:jc w:val="right"/>
            </w:pPr>
            <w:r>
              <w:t>-</w:t>
            </w:r>
          </w:p>
        </w:tc>
        <w:tc>
          <w:tcPr>
            <w:tcW w:w="400" w:type="dxa"/>
            <w:tcBorders>
              <w:top w:val="nil"/>
              <w:left w:val="nil"/>
              <w:bottom w:val="nil"/>
              <w:right w:val="nil"/>
            </w:tcBorders>
            <w:shd w:val="clear" w:color="auto" w:fill="auto"/>
          </w:tcPr>
          <w:p w14:paraId="63531686" w14:textId="77777777" w:rsidR="00A23F7A" w:rsidRPr="00576FB6" w:rsidRDefault="00A23F7A" w:rsidP="00B5765E">
            <w:pPr>
              <w:pStyle w:val="Brdtext"/>
              <w:jc w:val="right"/>
            </w:pPr>
          </w:p>
        </w:tc>
        <w:tc>
          <w:tcPr>
            <w:tcW w:w="680" w:type="dxa"/>
            <w:tcBorders>
              <w:top w:val="nil"/>
              <w:left w:val="nil"/>
              <w:bottom w:val="nil"/>
              <w:right w:val="nil"/>
            </w:tcBorders>
            <w:shd w:val="clear" w:color="auto" w:fill="auto"/>
            <w:vAlign w:val="bottom"/>
          </w:tcPr>
          <w:p w14:paraId="0593FC8F" w14:textId="77777777" w:rsidR="00A23F7A" w:rsidRPr="00E826B9" w:rsidRDefault="00A23F7A" w:rsidP="00B5765E">
            <w:pPr>
              <w:jc w:val="right"/>
            </w:pPr>
            <w:r w:rsidRPr="00AE1447">
              <w:rPr>
                <w:sz w:val="18"/>
                <w:szCs w:val="18"/>
              </w:rPr>
              <w:t>-</w:t>
            </w:r>
          </w:p>
        </w:tc>
        <w:tc>
          <w:tcPr>
            <w:tcW w:w="280" w:type="dxa"/>
            <w:tcBorders>
              <w:top w:val="nil"/>
              <w:left w:val="nil"/>
              <w:bottom w:val="nil"/>
              <w:right w:val="nil"/>
            </w:tcBorders>
            <w:shd w:val="clear" w:color="auto" w:fill="auto"/>
          </w:tcPr>
          <w:p w14:paraId="194CA051" w14:textId="77777777" w:rsidR="00A23F7A" w:rsidRPr="00DB3210" w:rsidRDefault="00A23F7A" w:rsidP="00B5765E">
            <w:pPr>
              <w:pStyle w:val="Brdtext"/>
              <w:jc w:val="right"/>
              <w:rPr>
                <w:sz w:val="18"/>
                <w:szCs w:val="18"/>
              </w:rPr>
            </w:pPr>
          </w:p>
        </w:tc>
        <w:tc>
          <w:tcPr>
            <w:tcW w:w="680" w:type="dxa"/>
            <w:tcBorders>
              <w:top w:val="nil"/>
              <w:left w:val="nil"/>
              <w:bottom w:val="nil"/>
              <w:right w:val="nil"/>
            </w:tcBorders>
            <w:shd w:val="clear" w:color="auto" w:fill="auto"/>
            <w:vAlign w:val="bottom"/>
          </w:tcPr>
          <w:p w14:paraId="2BAEF6E7" w14:textId="77777777" w:rsidR="00A23F7A" w:rsidRPr="009E30E4" w:rsidRDefault="00A23F7A" w:rsidP="00B5765E">
            <w:pPr>
              <w:jc w:val="right"/>
            </w:pPr>
            <w:r w:rsidRPr="00AE1447">
              <w:rPr>
                <w:sz w:val="18"/>
                <w:szCs w:val="18"/>
              </w:rPr>
              <w:t>-</w:t>
            </w:r>
          </w:p>
        </w:tc>
      </w:tr>
      <w:tr w:rsidR="00A23F7A" w:rsidRPr="009E30E4" w14:paraId="7AE96686" w14:textId="77777777" w:rsidTr="00B5765E">
        <w:trPr>
          <w:trHeight w:val="255"/>
        </w:trPr>
        <w:tc>
          <w:tcPr>
            <w:tcW w:w="2380" w:type="dxa"/>
            <w:tcBorders>
              <w:top w:val="nil"/>
              <w:left w:val="nil"/>
              <w:bottom w:val="nil"/>
              <w:right w:val="nil"/>
            </w:tcBorders>
            <w:shd w:val="clear" w:color="auto" w:fill="auto"/>
          </w:tcPr>
          <w:p w14:paraId="07D5F340" w14:textId="77777777" w:rsidR="00A23F7A" w:rsidRPr="00576FB6" w:rsidRDefault="00A23F7A" w:rsidP="00B5765E">
            <w:pPr>
              <w:pStyle w:val="Brdtext"/>
            </w:pPr>
            <w:r w:rsidRPr="00576FB6">
              <w:t>Sakkunniga m.m.</w:t>
            </w:r>
          </w:p>
        </w:tc>
        <w:tc>
          <w:tcPr>
            <w:tcW w:w="680" w:type="dxa"/>
            <w:tcBorders>
              <w:top w:val="nil"/>
              <w:left w:val="nil"/>
              <w:bottom w:val="nil"/>
              <w:right w:val="nil"/>
            </w:tcBorders>
            <w:shd w:val="clear" w:color="auto" w:fill="auto"/>
          </w:tcPr>
          <w:p w14:paraId="35E18630" w14:textId="77777777" w:rsidR="00A23F7A" w:rsidRPr="00D67007" w:rsidRDefault="00A23F7A" w:rsidP="00B5765E">
            <w:pPr>
              <w:jc w:val="right"/>
            </w:pPr>
            <w:r>
              <w:t>28</w:t>
            </w:r>
          </w:p>
        </w:tc>
        <w:tc>
          <w:tcPr>
            <w:tcW w:w="280" w:type="dxa"/>
            <w:tcBorders>
              <w:top w:val="nil"/>
              <w:left w:val="nil"/>
              <w:bottom w:val="nil"/>
              <w:right w:val="nil"/>
            </w:tcBorders>
            <w:shd w:val="clear" w:color="auto" w:fill="auto"/>
          </w:tcPr>
          <w:p w14:paraId="27E5B229" w14:textId="77777777" w:rsidR="00A23F7A" w:rsidRPr="00D67007" w:rsidRDefault="00A23F7A" w:rsidP="00B5765E">
            <w:pPr>
              <w:pStyle w:val="Brdtext"/>
              <w:jc w:val="right"/>
            </w:pPr>
          </w:p>
        </w:tc>
        <w:tc>
          <w:tcPr>
            <w:tcW w:w="680" w:type="dxa"/>
            <w:tcBorders>
              <w:top w:val="nil"/>
              <w:left w:val="nil"/>
              <w:bottom w:val="nil"/>
              <w:right w:val="nil"/>
            </w:tcBorders>
            <w:shd w:val="clear" w:color="auto" w:fill="auto"/>
          </w:tcPr>
          <w:p w14:paraId="31F096C0" w14:textId="77777777" w:rsidR="00A23F7A" w:rsidRPr="00D67007" w:rsidRDefault="00A23F7A" w:rsidP="00B5765E">
            <w:pPr>
              <w:jc w:val="right"/>
            </w:pPr>
            <w:r>
              <w:t>29</w:t>
            </w:r>
          </w:p>
        </w:tc>
        <w:tc>
          <w:tcPr>
            <w:tcW w:w="400" w:type="dxa"/>
            <w:tcBorders>
              <w:top w:val="nil"/>
              <w:left w:val="nil"/>
              <w:bottom w:val="nil"/>
              <w:right w:val="nil"/>
            </w:tcBorders>
            <w:shd w:val="clear" w:color="auto" w:fill="auto"/>
            <w:vAlign w:val="bottom"/>
          </w:tcPr>
          <w:p w14:paraId="75D42501" w14:textId="77777777" w:rsidR="00A23F7A" w:rsidRPr="00D67007" w:rsidRDefault="00A23F7A" w:rsidP="00B5765E">
            <w:pPr>
              <w:pStyle w:val="Brdtext"/>
              <w:jc w:val="right"/>
            </w:pPr>
          </w:p>
        </w:tc>
        <w:tc>
          <w:tcPr>
            <w:tcW w:w="680" w:type="dxa"/>
            <w:tcBorders>
              <w:top w:val="nil"/>
              <w:left w:val="nil"/>
              <w:bottom w:val="nil"/>
              <w:right w:val="nil"/>
            </w:tcBorders>
            <w:shd w:val="clear" w:color="auto" w:fill="auto"/>
          </w:tcPr>
          <w:p w14:paraId="669C8EB9" w14:textId="77777777" w:rsidR="00A23F7A" w:rsidRPr="00D67007" w:rsidRDefault="00A23F7A" w:rsidP="00B5765E">
            <w:pPr>
              <w:jc w:val="right"/>
            </w:pPr>
            <w:r>
              <w:t>49</w:t>
            </w:r>
          </w:p>
        </w:tc>
        <w:tc>
          <w:tcPr>
            <w:tcW w:w="280" w:type="dxa"/>
            <w:tcBorders>
              <w:top w:val="nil"/>
              <w:left w:val="nil"/>
              <w:bottom w:val="nil"/>
              <w:right w:val="nil"/>
            </w:tcBorders>
            <w:shd w:val="clear" w:color="auto" w:fill="auto"/>
          </w:tcPr>
          <w:p w14:paraId="1F1C36AF" w14:textId="77777777" w:rsidR="00A23F7A" w:rsidRPr="00D67007" w:rsidRDefault="00A23F7A" w:rsidP="00B5765E">
            <w:pPr>
              <w:pStyle w:val="Brdtext"/>
              <w:jc w:val="right"/>
            </w:pPr>
          </w:p>
        </w:tc>
        <w:tc>
          <w:tcPr>
            <w:tcW w:w="680" w:type="dxa"/>
            <w:tcBorders>
              <w:top w:val="nil"/>
              <w:left w:val="nil"/>
              <w:bottom w:val="nil"/>
              <w:right w:val="nil"/>
            </w:tcBorders>
            <w:shd w:val="clear" w:color="auto" w:fill="auto"/>
          </w:tcPr>
          <w:p w14:paraId="186AAB7F" w14:textId="77777777" w:rsidR="00A23F7A" w:rsidRPr="00D67007" w:rsidRDefault="00A23F7A" w:rsidP="00B5765E">
            <w:pPr>
              <w:jc w:val="right"/>
            </w:pPr>
            <w:r>
              <w:t>51</w:t>
            </w:r>
          </w:p>
        </w:tc>
        <w:tc>
          <w:tcPr>
            <w:tcW w:w="400" w:type="dxa"/>
            <w:tcBorders>
              <w:top w:val="nil"/>
              <w:left w:val="nil"/>
              <w:bottom w:val="nil"/>
              <w:right w:val="nil"/>
            </w:tcBorders>
            <w:shd w:val="clear" w:color="auto" w:fill="auto"/>
          </w:tcPr>
          <w:p w14:paraId="4F41EB65" w14:textId="77777777" w:rsidR="00A23F7A" w:rsidRPr="00576FB6" w:rsidRDefault="00A23F7A" w:rsidP="00B5765E">
            <w:pPr>
              <w:pStyle w:val="Brdtext"/>
              <w:jc w:val="right"/>
            </w:pPr>
          </w:p>
        </w:tc>
        <w:tc>
          <w:tcPr>
            <w:tcW w:w="680" w:type="dxa"/>
            <w:tcBorders>
              <w:top w:val="nil"/>
              <w:left w:val="nil"/>
              <w:bottom w:val="nil"/>
              <w:right w:val="nil"/>
            </w:tcBorders>
            <w:shd w:val="clear" w:color="auto" w:fill="auto"/>
            <w:vAlign w:val="bottom"/>
          </w:tcPr>
          <w:p w14:paraId="2EF06DBD" w14:textId="77777777" w:rsidR="00A23F7A" w:rsidRPr="00E826B9" w:rsidRDefault="00A23F7A" w:rsidP="00B5765E">
            <w:pPr>
              <w:jc w:val="right"/>
            </w:pPr>
            <w:r w:rsidRPr="00AE1447">
              <w:rPr>
                <w:sz w:val="18"/>
                <w:szCs w:val="18"/>
              </w:rPr>
              <w:t>-</w:t>
            </w:r>
          </w:p>
        </w:tc>
        <w:tc>
          <w:tcPr>
            <w:tcW w:w="280" w:type="dxa"/>
            <w:tcBorders>
              <w:top w:val="nil"/>
              <w:left w:val="nil"/>
              <w:bottom w:val="nil"/>
              <w:right w:val="nil"/>
            </w:tcBorders>
            <w:shd w:val="clear" w:color="auto" w:fill="auto"/>
          </w:tcPr>
          <w:p w14:paraId="58AEC2A7" w14:textId="77777777" w:rsidR="00A23F7A" w:rsidRPr="00DB3210" w:rsidRDefault="00A23F7A" w:rsidP="00B5765E">
            <w:pPr>
              <w:pStyle w:val="Brdtext"/>
              <w:jc w:val="right"/>
              <w:rPr>
                <w:sz w:val="18"/>
                <w:szCs w:val="18"/>
              </w:rPr>
            </w:pPr>
          </w:p>
        </w:tc>
        <w:tc>
          <w:tcPr>
            <w:tcW w:w="680" w:type="dxa"/>
            <w:tcBorders>
              <w:top w:val="nil"/>
              <w:left w:val="nil"/>
              <w:bottom w:val="nil"/>
              <w:right w:val="nil"/>
            </w:tcBorders>
            <w:shd w:val="clear" w:color="auto" w:fill="auto"/>
            <w:vAlign w:val="bottom"/>
          </w:tcPr>
          <w:p w14:paraId="436E5616" w14:textId="77777777" w:rsidR="00A23F7A" w:rsidRPr="009E30E4" w:rsidRDefault="00A23F7A" w:rsidP="00B5765E">
            <w:pPr>
              <w:jc w:val="right"/>
            </w:pPr>
            <w:r w:rsidRPr="00AE1447">
              <w:rPr>
                <w:sz w:val="18"/>
                <w:szCs w:val="18"/>
              </w:rPr>
              <w:t>-</w:t>
            </w:r>
          </w:p>
        </w:tc>
      </w:tr>
      <w:tr w:rsidR="00A23F7A" w:rsidRPr="009E30E4" w14:paraId="02286835" w14:textId="77777777" w:rsidTr="00B5765E">
        <w:trPr>
          <w:trHeight w:val="255"/>
        </w:trPr>
        <w:tc>
          <w:tcPr>
            <w:tcW w:w="2380" w:type="dxa"/>
            <w:tcBorders>
              <w:top w:val="nil"/>
              <w:left w:val="nil"/>
              <w:bottom w:val="nil"/>
              <w:right w:val="nil"/>
            </w:tcBorders>
            <w:shd w:val="clear" w:color="auto" w:fill="auto"/>
          </w:tcPr>
          <w:p w14:paraId="670F2F65" w14:textId="77777777" w:rsidR="00A23F7A" w:rsidRPr="00576FB6" w:rsidRDefault="00A23F7A" w:rsidP="00B5765E">
            <w:pPr>
              <w:pStyle w:val="Brdtext"/>
            </w:pPr>
            <w:r w:rsidRPr="00576FB6">
              <w:t>Sekreterare och övriga</w:t>
            </w:r>
          </w:p>
        </w:tc>
        <w:tc>
          <w:tcPr>
            <w:tcW w:w="680" w:type="dxa"/>
            <w:tcBorders>
              <w:top w:val="nil"/>
              <w:left w:val="nil"/>
              <w:bottom w:val="nil"/>
              <w:right w:val="nil"/>
            </w:tcBorders>
            <w:shd w:val="clear" w:color="auto" w:fill="auto"/>
          </w:tcPr>
          <w:p w14:paraId="4C9A1453" w14:textId="77777777" w:rsidR="00A23F7A" w:rsidRPr="00D67007" w:rsidRDefault="00A23F7A" w:rsidP="00B5765E">
            <w:pPr>
              <w:jc w:val="right"/>
            </w:pPr>
            <w:r>
              <w:t>9</w:t>
            </w:r>
          </w:p>
        </w:tc>
        <w:tc>
          <w:tcPr>
            <w:tcW w:w="280" w:type="dxa"/>
            <w:tcBorders>
              <w:top w:val="nil"/>
              <w:left w:val="nil"/>
              <w:bottom w:val="nil"/>
              <w:right w:val="nil"/>
            </w:tcBorders>
            <w:shd w:val="clear" w:color="auto" w:fill="auto"/>
          </w:tcPr>
          <w:p w14:paraId="4E0A9DCD" w14:textId="77777777" w:rsidR="00A23F7A" w:rsidRPr="00D67007" w:rsidRDefault="00A23F7A" w:rsidP="00B5765E">
            <w:pPr>
              <w:pStyle w:val="Brdtext"/>
              <w:jc w:val="right"/>
            </w:pPr>
          </w:p>
        </w:tc>
        <w:tc>
          <w:tcPr>
            <w:tcW w:w="680" w:type="dxa"/>
            <w:tcBorders>
              <w:top w:val="nil"/>
              <w:left w:val="nil"/>
              <w:bottom w:val="nil"/>
              <w:right w:val="nil"/>
            </w:tcBorders>
            <w:shd w:val="clear" w:color="auto" w:fill="auto"/>
          </w:tcPr>
          <w:p w14:paraId="08549FA9" w14:textId="77777777" w:rsidR="00A23F7A" w:rsidRPr="00D67007" w:rsidRDefault="00A23F7A" w:rsidP="00B5765E">
            <w:pPr>
              <w:jc w:val="right"/>
            </w:pPr>
            <w:r>
              <w:t>11</w:t>
            </w:r>
          </w:p>
        </w:tc>
        <w:tc>
          <w:tcPr>
            <w:tcW w:w="400" w:type="dxa"/>
            <w:tcBorders>
              <w:top w:val="nil"/>
              <w:left w:val="nil"/>
              <w:bottom w:val="nil"/>
              <w:right w:val="nil"/>
            </w:tcBorders>
            <w:shd w:val="clear" w:color="auto" w:fill="auto"/>
            <w:vAlign w:val="bottom"/>
          </w:tcPr>
          <w:p w14:paraId="317DD63C" w14:textId="77777777" w:rsidR="00A23F7A" w:rsidRPr="00D67007" w:rsidRDefault="00A23F7A" w:rsidP="00B5765E">
            <w:pPr>
              <w:pStyle w:val="Brdtext"/>
              <w:jc w:val="right"/>
            </w:pPr>
          </w:p>
        </w:tc>
        <w:tc>
          <w:tcPr>
            <w:tcW w:w="680" w:type="dxa"/>
            <w:tcBorders>
              <w:top w:val="nil"/>
              <w:left w:val="nil"/>
              <w:bottom w:val="nil"/>
              <w:right w:val="nil"/>
            </w:tcBorders>
            <w:shd w:val="clear" w:color="auto" w:fill="auto"/>
          </w:tcPr>
          <w:p w14:paraId="43908C58" w14:textId="77777777" w:rsidR="00A23F7A" w:rsidRPr="00D67007" w:rsidRDefault="00A23F7A" w:rsidP="00B5765E">
            <w:pPr>
              <w:jc w:val="right"/>
            </w:pPr>
            <w:r>
              <w:t>45</w:t>
            </w:r>
          </w:p>
        </w:tc>
        <w:tc>
          <w:tcPr>
            <w:tcW w:w="280" w:type="dxa"/>
            <w:tcBorders>
              <w:top w:val="nil"/>
              <w:left w:val="nil"/>
              <w:bottom w:val="nil"/>
              <w:right w:val="nil"/>
            </w:tcBorders>
            <w:shd w:val="clear" w:color="auto" w:fill="auto"/>
          </w:tcPr>
          <w:p w14:paraId="1B64EFED" w14:textId="77777777" w:rsidR="00A23F7A" w:rsidRPr="00D67007" w:rsidRDefault="00A23F7A" w:rsidP="00B5765E">
            <w:pPr>
              <w:pStyle w:val="Brdtext"/>
              <w:jc w:val="right"/>
            </w:pPr>
          </w:p>
        </w:tc>
        <w:tc>
          <w:tcPr>
            <w:tcW w:w="680" w:type="dxa"/>
            <w:tcBorders>
              <w:top w:val="nil"/>
              <w:left w:val="nil"/>
              <w:bottom w:val="nil"/>
              <w:right w:val="nil"/>
            </w:tcBorders>
            <w:shd w:val="clear" w:color="auto" w:fill="auto"/>
          </w:tcPr>
          <w:p w14:paraId="0A55166A" w14:textId="77777777" w:rsidR="00A23F7A" w:rsidRPr="00D67007" w:rsidRDefault="00A23F7A" w:rsidP="00B5765E">
            <w:pPr>
              <w:jc w:val="right"/>
            </w:pPr>
            <w:r>
              <w:t>55</w:t>
            </w:r>
          </w:p>
        </w:tc>
        <w:tc>
          <w:tcPr>
            <w:tcW w:w="400" w:type="dxa"/>
            <w:tcBorders>
              <w:top w:val="nil"/>
              <w:left w:val="nil"/>
              <w:bottom w:val="nil"/>
              <w:right w:val="nil"/>
            </w:tcBorders>
            <w:shd w:val="clear" w:color="auto" w:fill="auto"/>
          </w:tcPr>
          <w:p w14:paraId="7D49A6A3" w14:textId="77777777" w:rsidR="00A23F7A" w:rsidRPr="00576FB6" w:rsidRDefault="00A23F7A" w:rsidP="00B5765E">
            <w:pPr>
              <w:pStyle w:val="Brdtext"/>
              <w:jc w:val="right"/>
            </w:pPr>
          </w:p>
        </w:tc>
        <w:tc>
          <w:tcPr>
            <w:tcW w:w="680" w:type="dxa"/>
            <w:tcBorders>
              <w:top w:val="nil"/>
              <w:left w:val="nil"/>
              <w:bottom w:val="nil"/>
              <w:right w:val="nil"/>
            </w:tcBorders>
            <w:shd w:val="clear" w:color="auto" w:fill="auto"/>
            <w:vAlign w:val="bottom"/>
          </w:tcPr>
          <w:p w14:paraId="0D8ABC05" w14:textId="77777777" w:rsidR="00A23F7A" w:rsidRPr="00E826B9" w:rsidRDefault="00A23F7A" w:rsidP="00B5765E">
            <w:pPr>
              <w:jc w:val="right"/>
            </w:pPr>
            <w:r w:rsidRPr="00AE1447">
              <w:rPr>
                <w:sz w:val="18"/>
                <w:szCs w:val="18"/>
              </w:rPr>
              <w:t>-</w:t>
            </w:r>
          </w:p>
        </w:tc>
        <w:tc>
          <w:tcPr>
            <w:tcW w:w="280" w:type="dxa"/>
            <w:tcBorders>
              <w:top w:val="nil"/>
              <w:left w:val="nil"/>
              <w:bottom w:val="nil"/>
              <w:right w:val="nil"/>
            </w:tcBorders>
            <w:shd w:val="clear" w:color="auto" w:fill="auto"/>
          </w:tcPr>
          <w:p w14:paraId="1E5BC896" w14:textId="77777777" w:rsidR="00A23F7A" w:rsidRPr="00DB3210" w:rsidRDefault="00A23F7A" w:rsidP="00B5765E">
            <w:pPr>
              <w:pStyle w:val="Brdtext"/>
              <w:jc w:val="right"/>
              <w:rPr>
                <w:sz w:val="18"/>
                <w:szCs w:val="18"/>
              </w:rPr>
            </w:pPr>
          </w:p>
        </w:tc>
        <w:tc>
          <w:tcPr>
            <w:tcW w:w="680" w:type="dxa"/>
            <w:tcBorders>
              <w:top w:val="nil"/>
              <w:left w:val="nil"/>
              <w:bottom w:val="nil"/>
              <w:right w:val="nil"/>
            </w:tcBorders>
            <w:shd w:val="clear" w:color="auto" w:fill="auto"/>
            <w:vAlign w:val="bottom"/>
          </w:tcPr>
          <w:p w14:paraId="422AE1E2" w14:textId="77777777" w:rsidR="00A23F7A" w:rsidRPr="009E30E4" w:rsidRDefault="00A23F7A" w:rsidP="00B5765E">
            <w:pPr>
              <w:jc w:val="right"/>
            </w:pPr>
            <w:r w:rsidRPr="00AE1447">
              <w:rPr>
                <w:sz w:val="18"/>
                <w:szCs w:val="18"/>
              </w:rPr>
              <w:t>-</w:t>
            </w:r>
          </w:p>
        </w:tc>
      </w:tr>
      <w:tr w:rsidR="00A23F7A" w14:paraId="3AF24B48" w14:textId="77777777" w:rsidTr="00B5765E">
        <w:trPr>
          <w:trHeight w:val="255"/>
        </w:trPr>
        <w:tc>
          <w:tcPr>
            <w:tcW w:w="2380" w:type="dxa"/>
            <w:tcBorders>
              <w:top w:val="nil"/>
              <w:left w:val="nil"/>
              <w:bottom w:val="single" w:sz="4" w:space="0" w:color="auto"/>
              <w:right w:val="nil"/>
            </w:tcBorders>
            <w:shd w:val="clear" w:color="auto" w:fill="auto"/>
            <w:vAlign w:val="bottom"/>
          </w:tcPr>
          <w:p w14:paraId="63326935" w14:textId="77777777" w:rsidR="00A23F7A" w:rsidRPr="00576FB6" w:rsidRDefault="00A23F7A" w:rsidP="00B5765E">
            <w:pPr>
              <w:pStyle w:val="Brdtext"/>
            </w:pPr>
            <w:r w:rsidRPr="00576FB6">
              <w:t>Summa</w:t>
            </w:r>
          </w:p>
        </w:tc>
        <w:tc>
          <w:tcPr>
            <w:tcW w:w="680" w:type="dxa"/>
            <w:tcBorders>
              <w:top w:val="nil"/>
              <w:left w:val="nil"/>
              <w:bottom w:val="single" w:sz="4" w:space="0" w:color="auto"/>
              <w:right w:val="nil"/>
            </w:tcBorders>
            <w:shd w:val="clear" w:color="auto" w:fill="auto"/>
          </w:tcPr>
          <w:p w14:paraId="1FFAF9B0" w14:textId="77777777" w:rsidR="00A23F7A" w:rsidRPr="00D67007" w:rsidRDefault="00A23F7A" w:rsidP="00B5765E">
            <w:pPr>
              <w:jc w:val="right"/>
            </w:pPr>
            <w:r>
              <w:t>41</w:t>
            </w:r>
          </w:p>
        </w:tc>
        <w:tc>
          <w:tcPr>
            <w:tcW w:w="280" w:type="dxa"/>
            <w:tcBorders>
              <w:top w:val="nil"/>
              <w:left w:val="nil"/>
              <w:bottom w:val="single" w:sz="4" w:space="0" w:color="auto"/>
              <w:right w:val="nil"/>
            </w:tcBorders>
            <w:shd w:val="clear" w:color="auto" w:fill="auto"/>
          </w:tcPr>
          <w:p w14:paraId="7A49A0D6" w14:textId="77777777" w:rsidR="00A23F7A" w:rsidRPr="00D67007" w:rsidRDefault="00A23F7A" w:rsidP="00B5765E">
            <w:pPr>
              <w:pStyle w:val="Brdtext"/>
              <w:jc w:val="right"/>
            </w:pPr>
          </w:p>
        </w:tc>
        <w:tc>
          <w:tcPr>
            <w:tcW w:w="680" w:type="dxa"/>
            <w:tcBorders>
              <w:top w:val="nil"/>
              <w:left w:val="nil"/>
              <w:bottom w:val="single" w:sz="4" w:space="0" w:color="auto"/>
              <w:right w:val="nil"/>
            </w:tcBorders>
            <w:shd w:val="clear" w:color="auto" w:fill="auto"/>
          </w:tcPr>
          <w:p w14:paraId="75AC3204" w14:textId="77777777" w:rsidR="00A23F7A" w:rsidRPr="00D67007" w:rsidRDefault="00A23F7A" w:rsidP="00B5765E">
            <w:pPr>
              <w:jc w:val="right"/>
            </w:pPr>
            <w:r>
              <w:t>43</w:t>
            </w:r>
          </w:p>
        </w:tc>
        <w:tc>
          <w:tcPr>
            <w:tcW w:w="400" w:type="dxa"/>
            <w:tcBorders>
              <w:top w:val="nil"/>
              <w:left w:val="nil"/>
              <w:bottom w:val="single" w:sz="4" w:space="0" w:color="auto"/>
              <w:right w:val="nil"/>
            </w:tcBorders>
            <w:shd w:val="clear" w:color="auto" w:fill="auto"/>
            <w:vAlign w:val="bottom"/>
          </w:tcPr>
          <w:p w14:paraId="6A07C274" w14:textId="77777777" w:rsidR="00A23F7A" w:rsidRPr="00D67007" w:rsidRDefault="00A23F7A" w:rsidP="00B5765E">
            <w:pPr>
              <w:pStyle w:val="Brdtext"/>
              <w:jc w:val="right"/>
            </w:pPr>
          </w:p>
        </w:tc>
        <w:tc>
          <w:tcPr>
            <w:tcW w:w="680" w:type="dxa"/>
            <w:tcBorders>
              <w:top w:val="nil"/>
              <w:left w:val="nil"/>
              <w:bottom w:val="single" w:sz="4" w:space="0" w:color="auto"/>
              <w:right w:val="nil"/>
            </w:tcBorders>
            <w:shd w:val="clear" w:color="auto" w:fill="auto"/>
          </w:tcPr>
          <w:p w14:paraId="46BBD7D9" w14:textId="77777777" w:rsidR="00A23F7A" w:rsidRPr="00D67007" w:rsidRDefault="00A23F7A" w:rsidP="00B5765E">
            <w:pPr>
              <w:jc w:val="right"/>
            </w:pPr>
            <w:r>
              <w:t>49</w:t>
            </w:r>
          </w:p>
        </w:tc>
        <w:tc>
          <w:tcPr>
            <w:tcW w:w="280" w:type="dxa"/>
            <w:tcBorders>
              <w:top w:val="nil"/>
              <w:left w:val="nil"/>
              <w:bottom w:val="single" w:sz="4" w:space="0" w:color="auto"/>
              <w:right w:val="nil"/>
            </w:tcBorders>
            <w:shd w:val="clear" w:color="auto" w:fill="auto"/>
          </w:tcPr>
          <w:p w14:paraId="2F547567" w14:textId="77777777" w:rsidR="00A23F7A" w:rsidRPr="00D67007" w:rsidRDefault="00A23F7A" w:rsidP="00B5765E">
            <w:pPr>
              <w:pStyle w:val="Brdtext"/>
              <w:jc w:val="right"/>
            </w:pPr>
          </w:p>
        </w:tc>
        <w:tc>
          <w:tcPr>
            <w:tcW w:w="680" w:type="dxa"/>
            <w:tcBorders>
              <w:top w:val="nil"/>
              <w:left w:val="nil"/>
              <w:bottom w:val="single" w:sz="4" w:space="0" w:color="auto"/>
              <w:right w:val="nil"/>
            </w:tcBorders>
            <w:shd w:val="clear" w:color="auto" w:fill="auto"/>
          </w:tcPr>
          <w:p w14:paraId="5628B487" w14:textId="77777777" w:rsidR="00A23F7A" w:rsidRPr="00D67007" w:rsidRDefault="00A23F7A" w:rsidP="00B5765E">
            <w:pPr>
              <w:jc w:val="right"/>
            </w:pPr>
            <w:r>
              <w:t>51</w:t>
            </w:r>
          </w:p>
        </w:tc>
        <w:tc>
          <w:tcPr>
            <w:tcW w:w="400" w:type="dxa"/>
            <w:tcBorders>
              <w:top w:val="nil"/>
              <w:left w:val="nil"/>
              <w:bottom w:val="single" w:sz="4" w:space="0" w:color="auto"/>
              <w:right w:val="nil"/>
            </w:tcBorders>
            <w:shd w:val="clear" w:color="auto" w:fill="auto"/>
          </w:tcPr>
          <w:p w14:paraId="72A27D26" w14:textId="77777777" w:rsidR="00A23F7A" w:rsidRPr="00576FB6" w:rsidRDefault="00A23F7A" w:rsidP="00B5765E">
            <w:pPr>
              <w:pStyle w:val="Brdtext"/>
              <w:jc w:val="right"/>
            </w:pPr>
          </w:p>
        </w:tc>
        <w:tc>
          <w:tcPr>
            <w:tcW w:w="680" w:type="dxa"/>
            <w:tcBorders>
              <w:top w:val="nil"/>
              <w:left w:val="nil"/>
              <w:bottom w:val="single" w:sz="4" w:space="0" w:color="auto"/>
              <w:right w:val="nil"/>
            </w:tcBorders>
            <w:shd w:val="clear" w:color="auto" w:fill="auto"/>
            <w:vAlign w:val="bottom"/>
          </w:tcPr>
          <w:p w14:paraId="5EA82066" w14:textId="77777777" w:rsidR="00A23F7A" w:rsidRDefault="00A23F7A" w:rsidP="00B5765E">
            <w:pPr>
              <w:jc w:val="right"/>
            </w:pPr>
            <w:r w:rsidRPr="00AE1447">
              <w:rPr>
                <w:sz w:val="18"/>
                <w:szCs w:val="18"/>
              </w:rPr>
              <w:t>-</w:t>
            </w:r>
          </w:p>
        </w:tc>
        <w:tc>
          <w:tcPr>
            <w:tcW w:w="280" w:type="dxa"/>
            <w:tcBorders>
              <w:top w:val="nil"/>
              <w:left w:val="nil"/>
              <w:bottom w:val="single" w:sz="4" w:space="0" w:color="auto"/>
              <w:right w:val="nil"/>
            </w:tcBorders>
            <w:shd w:val="clear" w:color="auto" w:fill="auto"/>
          </w:tcPr>
          <w:p w14:paraId="72EFE429" w14:textId="77777777" w:rsidR="00A23F7A" w:rsidRPr="00DB3210" w:rsidRDefault="00A23F7A" w:rsidP="00B5765E">
            <w:pPr>
              <w:pStyle w:val="Brdtext"/>
              <w:jc w:val="right"/>
              <w:rPr>
                <w:sz w:val="18"/>
                <w:szCs w:val="18"/>
              </w:rPr>
            </w:pPr>
          </w:p>
        </w:tc>
        <w:tc>
          <w:tcPr>
            <w:tcW w:w="680" w:type="dxa"/>
            <w:tcBorders>
              <w:top w:val="nil"/>
              <w:left w:val="nil"/>
              <w:bottom w:val="single" w:sz="4" w:space="0" w:color="auto"/>
              <w:right w:val="nil"/>
            </w:tcBorders>
            <w:shd w:val="clear" w:color="auto" w:fill="auto"/>
            <w:vAlign w:val="bottom"/>
          </w:tcPr>
          <w:p w14:paraId="7810E371" w14:textId="77777777" w:rsidR="00A23F7A" w:rsidRDefault="00A23F7A" w:rsidP="00B5765E">
            <w:pPr>
              <w:jc w:val="right"/>
            </w:pPr>
            <w:r w:rsidRPr="00AE1447">
              <w:rPr>
                <w:sz w:val="18"/>
                <w:szCs w:val="18"/>
              </w:rPr>
              <w:t>-</w:t>
            </w:r>
          </w:p>
        </w:tc>
      </w:tr>
    </w:tbl>
    <w:p w14:paraId="7B54A3E9" w14:textId="77777777" w:rsidR="00A23F7A" w:rsidRDefault="00A23F7A" w:rsidP="00A23F7A"/>
    <w:p w14:paraId="792123DE" w14:textId="77777777" w:rsidR="00A23F7A" w:rsidRDefault="00A23F7A" w:rsidP="00A23F7A">
      <w:pPr>
        <w:sectPr w:rsidR="00A23F7A" w:rsidSect="00A23F7A">
          <w:headerReference w:type="even" r:id="rId127"/>
          <w:headerReference w:type="default" r:id="rId128"/>
          <w:footerReference w:type="even" r:id="rId129"/>
          <w:footerReference w:type="default" r:id="rId130"/>
          <w:headerReference w:type="first" r:id="rId131"/>
          <w:footerReference w:type="first" r:id="rId132"/>
          <w:pgSz w:w="9356" w:h="13721" w:code="9"/>
          <w:pgMar w:top="1134" w:right="2438" w:bottom="1191" w:left="1021" w:header="567" w:footer="709" w:gutter="0"/>
          <w:cols w:space="708"/>
          <w:docGrid w:linePitch="360"/>
        </w:sectPr>
      </w:pPr>
    </w:p>
    <w:p w14:paraId="0769F02A" w14:textId="0FD25A3A" w:rsidR="00A23F7A" w:rsidRDefault="00A23F7A" w:rsidP="004F243C">
      <w:pPr>
        <w:pStyle w:val="Rubrikvertvspalter"/>
        <w:framePr w:wrap="notBeside"/>
        <w:spacing w:before="0"/>
      </w:pPr>
      <w:bookmarkStart w:id="215" w:name="_Toc34128137"/>
      <w:r>
        <w:t>Statens offentliga utredningar 2019</w:t>
      </w:r>
      <w:r w:rsidR="00621C41">
        <w:t xml:space="preserve"> – kronologisk</w:t>
      </w:r>
      <w:bookmarkEnd w:id="215"/>
    </w:p>
    <w:p w14:paraId="062F401F" w14:textId="77777777" w:rsidR="00A23F7A" w:rsidRDefault="00A23F7A" w:rsidP="00B5765E">
      <w:pPr>
        <w:rPr>
          <w:sz w:val="24"/>
          <w:szCs w:val="24"/>
        </w:rPr>
      </w:pPr>
      <w:r w:rsidRPr="00E83790">
        <w:rPr>
          <w:sz w:val="24"/>
          <w:szCs w:val="24"/>
        </w:rPr>
        <w:t>Kronologisk förteckning</w:t>
      </w:r>
    </w:p>
    <w:p w14:paraId="5DBB95F7" w14:textId="77777777" w:rsidR="00A23F7A" w:rsidRPr="00E83790" w:rsidRDefault="00A23F7A" w:rsidP="00B5765E">
      <w:pPr>
        <w:rPr>
          <w:sz w:val="24"/>
          <w:szCs w:val="24"/>
        </w:rPr>
      </w:pPr>
    </w:p>
    <w:p w14:paraId="0075011F" w14:textId="5BF868B5" w:rsidR="00A23F7A" w:rsidRDefault="00A23F7A" w:rsidP="00B5765E">
      <w:pPr>
        <w:pStyle w:val="Numreradlista"/>
        <w:numPr>
          <w:ilvl w:val="0"/>
          <w:numId w:val="0"/>
        </w:numPr>
        <w:ind w:left="284" w:hanging="284"/>
        <w:jc w:val="left"/>
      </w:pPr>
      <w:r>
        <w:t>1.</w:t>
      </w:r>
      <w:r>
        <w:tab/>
        <w:t>Santiagokonventionen mot organ</w:t>
      </w:r>
      <w:r w:rsidR="00FD2604">
        <w:softHyphen/>
      </w:r>
      <w:r>
        <w:t xml:space="preserve">handel. </w:t>
      </w:r>
      <w:r w:rsidRPr="00B063D2">
        <w:rPr>
          <w:b/>
          <w:bCs/>
        </w:rPr>
        <w:t>S</w:t>
      </w:r>
      <w:r>
        <w:t>.</w:t>
      </w:r>
    </w:p>
    <w:p w14:paraId="23B8B451" w14:textId="77777777" w:rsidR="00A23F7A" w:rsidRDefault="00A23F7A" w:rsidP="00B5765E">
      <w:pPr>
        <w:pStyle w:val="Numreradlista"/>
        <w:numPr>
          <w:ilvl w:val="0"/>
          <w:numId w:val="0"/>
        </w:numPr>
        <w:ind w:left="284" w:hanging="284"/>
        <w:jc w:val="left"/>
      </w:pPr>
      <w:r>
        <w:t>2.</w:t>
      </w:r>
      <w:r>
        <w:tab/>
        <w:t xml:space="preserve">Ingen regel utan undantag – en trygg sjukförsäkring med människan i centrum. </w:t>
      </w:r>
      <w:r w:rsidRPr="00B063D2">
        <w:rPr>
          <w:b/>
          <w:bCs/>
        </w:rPr>
        <w:t>S</w:t>
      </w:r>
      <w:r>
        <w:t>.</w:t>
      </w:r>
    </w:p>
    <w:p w14:paraId="7FEA47C9" w14:textId="34EDE5FA" w:rsidR="00A23F7A" w:rsidRDefault="00A23F7A" w:rsidP="00B5765E">
      <w:pPr>
        <w:pStyle w:val="Numreradlista"/>
        <w:numPr>
          <w:ilvl w:val="0"/>
          <w:numId w:val="0"/>
        </w:numPr>
        <w:ind w:left="284" w:hanging="284"/>
        <w:jc w:val="left"/>
      </w:pPr>
      <w:r>
        <w:t>3.</w:t>
      </w:r>
      <w:r>
        <w:tab/>
        <w:t xml:space="preserve">Effektivt, tydligt och träffsäkert – det statliga åtagandet för framtidens arbetsmarknad. </w:t>
      </w:r>
      <w:r w:rsidRPr="00B063D2">
        <w:rPr>
          <w:b/>
          <w:bCs/>
        </w:rPr>
        <w:t>A</w:t>
      </w:r>
      <w:r>
        <w:t>.</w:t>
      </w:r>
    </w:p>
    <w:p w14:paraId="59D0F6D9" w14:textId="77777777" w:rsidR="00A23F7A" w:rsidRDefault="00A23F7A" w:rsidP="00B5765E">
      <w:pPr>
        <w:pStyle w:val="Numreradlista"/>
        <w:numPr>
          <w:ilvl w:val="0"/>
          <w:numId w:val="0"/>
        </w:numPr>
        <w:ind w:left="284" w:hanging="284"/>
        <w:jc w:val="left"/>
      </w:pPr>
      <w:r>
        <w:t>4.</w:t>
      </w:r>
      <w:r>
        <w:tab/>
        <w:t xml:space="preserve">Framtidsval – karriärvägledning för individ och samhälle. </w:t>
      </w:r>
      <w:r w:rsidRPr="00B063D2">
        <w:rPr>
          <w:b/>
          <w:bCs/>
        </w:rPr>
        <w:t>U</w:t>
      </w:r>
      <w:r>
        <w:t>.</w:t>
      </w:r>
    </w:p>
    <w:p w14:paraId="409AB8A0" w14:textId="77777777" w:rsidR="00A23F7A" w:rsidRDefault="00A23F7A" w:rsidP="00B5765E">
      <w:pPr>
        <w:pStyle w:val="Numreradlista"/>
        <w:numPr>
          <w:ilvl w:val="0"/>
          <w:numId w:val="0"/>
        </w:numPr>
        <w:ind w:left="284" w:hanging="284"/>
        <w:jc w:val="left"/>
      </w:pPr>
      <w:r>
        <w:t>5.</w:t>
      </w:r>
      <w:r>
        <w:tab/>
        <w:t xml:space="preserve">Tid för trygghet. </w:t>
      </w:r>
      <w:r w:rsidRPr="00B063D2">
        <w:rPr>
          <w:b/>
          <w:bCs/>
        </w:rPr>
        <w:t>A</w:t>
      </w:r>
      <w:r>
        <w:t>.</w:t>
      </w:r>
    </w:p>
    <w:p w14:paraId="0AA9AB25" w14:textId="52D67FC6" w:rsidR="00A23F7A" w:rsidRDefault="00A23F7A" w:rsidP="00B5765E">
      <w:pPr>
        <w:pStyle w:val="Numreradlista"/>
        <w:numPr>
          <w:ilvl w:val="0"/>
          <w:numId w:val="0"/>
        </w:numPr>
        <w:ind w:left="284" w:hanging="284"/>
        <w:jc w:val="left"/>
      </w:pPr>
      <w:r>
        <w:t>6.</w:t>
      </w:r>
      <w:r>
        <w:tab/>
        <w:t>En långsiktig, samordnad och dia</w:t>
      </w:r>
      <w:r w:rsidR="00FD2604">
        <w:softHyphen/>
      </w:r>
      <w:r>
        <w:t xml:space="preserve">logbaserad styrning av högskolan. </w:t>
      </w:r>
      <w:r w:rsidRPr="00B063D2">
        <w:rPr>
          <w:b/>
          <w:bCs/>
        </w:rPr>
        <w:t>U</w:t>
      </w:r>
      <w:r>
        <w:t>.</w:t>
      </w:r>
    </w:p>
    <w:p w14:paraId="2A1755D4" w14:textId="77777777" w:rsidR="00A23F7A" w:rsidRDefault="00A23F7A" w:rsidP="00B5765E">
      <w:pPr>
        <w:pStyle w:val="Numreradlista"/>
        <w:numPr>
          <w:ilvl w:val="0"/>
          <w:numId w:val="0"/>
        </w:numPr>
        <w:ind w:left="284" w:hanging="284"/>
        <w:jc w:val="left"/>
      </w:pPr>
      <w:r>
        <w:t>7.</w:t>
      </w:r>
      <w:r>
        <w:tab/>
        <w:t xml:space="preserve">Skogsbränderna sommaren 2018. </w:t>
      </w:r>
      <w:r w:rsidRPr="00B063D2">
        <w:rPr>
          <w:b/>
          <w:bCs/>
        </w:rPr>
        <w:t>Ju</w:t>
      </w:r>
      <w:r>
        <w:t>.</w:t>
      </w:r>
    </w:p>
    <w:p w14:paraId="5C446002" w14:textId="77777777" w:rsidR="00A23F7A" w:rsidRDefault="00A23F7A" w:rsidP="00B5765E">
      <w:pPr>
        <w:pStyle w:val="Numreradlista"/>
        <w:numPr>
          <w:ilvl w:val="0"/>
          <w:numId w:val="0"/>
        </w:numPr>
        <w:ind w:left="284" w:hanging="284"/>
        <w:jc w:val="left"/>
      </w:pPr>
      <w:r>
        <w:t>8.</w:t>
      </w:r>
      <w:r>
        <w:tab/>
        <w:t xml:space="preserve">Kamerabevakning i kollektivtrafiken – ett enklare förfarande. </w:t>
      </w:r>
      <w:r w:rsidRPr="00B063D2">
        <w:rPr>
          <w:b/>
          <w:bCs/>
        </w:rPr>
        <w:t>Ju</w:t>
      </w:r>
      <w:r>
        <w:t xml:space="preserve">. </w:t>
      </w:r>
    </w:p>
    <w:p w14:paraId="46241D32" w14:textId="77777777" w:rsidR="00A23F7A" w:rsidRDefault="00A23F7A" w:rsidP="00B5765E">
      <w:pPr>
        <w:pStyle w:val="Numreradlista"/>
        <w:numPr>
          <w:ilvl w:val="0"/>
          <w:numId w:val="0"/>
        </w:numPr>
        <w:ind w:left="284" w:hanging="284"/>
        <w:jc w:val="left"/>
      </w:pPr>
      <w:r>
        <w:t>9.</w:t>
      </w:r>
      <w:r>
        <w:tab/>
        <w:t xml:space="preserve">Privat initiativrätt – planintressentens medverkan vid detaljplaneläggning. </w:t>
      </w:r>
      <w:r w:rsidRPr="00B063D2">
        <w:rPr>
          <w:b/>
          <w:bCs/>
        </w:rPr>
        <w:t>N</w:t>
      </w:r>
      <w:r>
        <w:t>.</w:t>
      </w:r>
    </w:p>
    <w:p w14:paraId="7280D34A" w14:textId="77777777" w:rsidR="00A23F7A" w:rsidRDefault="00A23F7A" w:rsidP="00B5765E">
      <w:pPr>
        <w:pStyle w:val="Numreradlista"/>
        <w:numPr>
          <w:ilvl w:val="0"/>
          <w:numId w:val="0"/>
        </w:numPr>
        <w:ind w:left="284" w:hanging="284"/>
        <w:jc w:val="left"/>
      </w:pPr>
      <w:r>
        <w:t>10.</w:t>
      </w:r>
      <w:r>
        <w:tab/>
        <w:t>Stöd för validering eller kompetens</w:t>
      </w:r>
      <w:r>
        <w:softHyphen/>
        <w:t>åtgärder i samband med korttids</w:t>
      </w:r>
      <w:r>
        <w:softHyphen/>
        <w:t xml:space="preserve">arbete. </w:t>
      </w:r>
      <w:r w:rsidRPr="00B063D2">
        <w:rPr>
          <w:b/>
          <w:bCs/>
        </w:rPr>
        <w:t>Fi</w:t>
      </w:r>
      <w:r>
        <w:t>.</w:t>
      </w:r>
    </w:p>
    <w:p w14:paraId="5336ACB3" w14:textId="77777777" w:rsidR="00A23F7A" w:rsidRDefault="00A23F7A" w:rsidP="00B5765E">
      <w:pPr>
        <w:pStyle w:val="Numreradlista"/>
        <w:numPr>
          <w:ilvl w:val="0"/>
          <w:numId w:val="0"/>
        </w:numPr>
        <w:ind w:left="284" w:hanging="284"/>
        <w:jc w:val="left"/>
      </w:pPr>
      <w:r>
        <w:t>11.</w:t>
      </w:r>
      <w:r>
        <w:tab/>
      </w:r>
      <w:proofErr w:type="spellStart"/>
      <w:r>
        <w:t>Biojet</w:t>
      </w:r>
      <w:proofErr w:type="spellEnd"/>
      <w:r>
        <w:t xml:space="preserve"> för flyget. </w:t>
      </w:r>
      <w:r w:rsidRPr="00B063D2">
        <w:rPr>
          <w:b/>
          <w:bCs/>
        </w:rPr>
        <w:t>M</w:t>
      </w:r>
      <w:r>
        <w:t>.</w:t>
      </w:r>
    </w:p>
    <w:p w14:paraId="738C41BD" w14:textId="77777777" w:rsidR="00A23F7A" w:rsidRDefault="00A23F7A" w:rsidP="00B5765E">
      <w:pPr>
        <w:pStyle w:val="Numreradlista"/>
        <w:numPr>
          <w:ilvl w:val="0"/>
          <w:numId w:val="0"/>
        </w:numPr>
        <w:ind w:left="284" w:hanging="284"/>
        <w:jc w:val="left"/>
      </w:pPr>
      <w:r>
        <w:t>12.</w:t>
      </w:r>
      <w:r>
        <w:tab/>
        <w:t>Nya befogenheter på konsument</w:t>
      </w:r>
      <w:r>
        <w:softHyphen/>
        <w:t xml:space="preserve">skyddsområdet. </w:t>
      </w:r>
      <w:r w:rsidRPr="00B063D2">
        <w:rPr>
          <w:b/>
          <w:bCs/>
        </w:rPr>
        <w:t>Fi</w:t>
      </w:r>
      <w:r>
        <w:t>.</w:t>
      </w:r>
    </w:p>
    <w:p w14:paraId="66C2F362" w14:textId="77777777" w:rsidR="00A23F7A" w:rsidRDefault="00A23F7A" w:rsidP="00B5765E">
      <w:pPr>
        <w:pStyle w:val="Numreradlista"/>
        <w:numPr>
          <w:ilvl w:val="0"/>
          <w:numId w:val="0"/>
        </w:numPr>
        <w:ind w:left="284" w:hanging="284"/>
        <w:jc w:val="left"/>
      </w:pPr>
      <w:r>
        <w:t>13.</w:t>
      </w:r>
      <w:r>
        <w:tab/>
        <w:t xml:space="preserve">Agenda 2030 och Sverige: Världens utmaning – världens möjlighet. </w:t>
      </w:r>
      <w:r w:rsidRPr="00B063D2">
        <w:rPr>
          <w:b/>
          <w:bCs/>
        </w:rPr>
        <w:t>Fi</w:t>
      </w:r>
      <w:r>
        <w:t>.</w:t>
      </w:r>
    </w:p>
    <w:p w14:paraId="5FFFDD07" w14:textId="77777777" w:rsidR="00A23F7A" w:rsidRDefault="00A23F7A" w:rsidP="00B5765E">
      <w:pPr>
        <w:pStyle w:val="Numreradlista"/>
        <w:numPr>
          <w:ilvl w:val="0"/>
          <w:numId w:val="0"/>
        </w:numPr>
        <w:ind w:left="284" w:hanging="284"/>
        <w:jc w:val="left"/>
      </w:pPr>
      <w:r>
        <w:t>14.</w:t>
      </w:r>
      <w:r>
        <w:tab/>
        <w:t xml:space="preserve">Ett säkert statligt ID-kort – med e-legitimation. </w:t>
      </w:r>
      <w:r w:rsidRPr="00B063D2">
        <w:rPr>
          <w:b/>
          <w:bCs/>
        </w:rPr>
        <w:t>Ju</w:t>
      </w:r>
      <w:r>
        <w:t>.</w:t>
      </w:r>
    </w:p>
    <w:p w14:paraId="75CF3AFE" w14:textId="77777777" w:rsidR="00A23F7A" w:rsidRDefault="00A23F7A" w:rsidP="00B5765E">
      <w:pPr>
        <w:pStyle w:val="Numreradlista"/>
        <w:numPr>
          <w:ilvl w:val="0"/>
          <w:numId w:val="0"/>
        </w:numPr>
        <w:ind w:left="284" w:hanging="284"/>
        <w:jc w:val="left"/>
      </w:pPr>
      <w:r>
        <w:t>15.</w:t>
      </w:r>
      <w:r>
        <w:tab/>
        <w:t xml:space="preserve">Komplementär och alternativ medicin och vård – säkerhet, kunskap, dialog. </w:t>
      </w:r>
      <w:r w:rsidRPr="00B063D2">
        <w:rPr>
          <w:b/>
          <w:bCs/>
        </w:rPr>
        <w:t>S</w:t>
      </w:r>
      <w:r>
        <w:t>.</w:t>
      </w:r>
    </w:p>
    <w:p w14:paraId="2A17203B" w14:textId="77777777" w:rsidR="00A23F7A" w:rsidRDefault="00A23F7A" w:rsidP="00B5765E">
      <w:pPr>
        <w:pStyle w:val="Numreradlista"/>
        <w:numPr>
          <w:ilvl w:val="0"/>
          <w:numId w:val="0"/>
        </w:numPr>
        <w:ind w:left="284" w:hanging="284"/>
        <w:jc w:val="left"/>
      </w:pPr>
      <w:r>
        <w:t>16.</w:t>
      </w:r>
      <w:r>
        <w:tab/>
        <w:t xml:space="preserve">Ny kärntekniklag – med förtydligat ansvar. </w:t>
      </w:r>
      <w:r w:rsidRPr="00B063D2">
        <w:rPr>
          <w:b/>
          <w:bCs/>
        </w:rPr>
        <w:t>M</w:t>
      </w:r>
      <w:r>
        <w:t>.</w:t>
      </w:r>
    </w:p>
    <w:p w14:paraId="543C37F2" w14:textId="77777777" w:rsidR="00A23F7A" w:rsidRDefault="00A23F7A" w:rsidP="00B5765E">
      <w:pPr>
        <w:pStyle w:val="Numreradlista"/>
        <w:numPr>
          <w:ilvl w:val="0"/>
          <w:numId w:val="0"/>
        </w:numPr>
        <w:ind w:left="284" w:hanging="284"/>
        <w:jc w:val="left"/>
      </w:pPr>
      <w:r>
        <w:t>17.</w:t>
      </w:r>
      <w:r>
        <w:tab/>
        <w:t xml:space="preserve">Bebyggelse- och transportplanering för hållbar stadsutveckling. </w:t>
      </w:r>
      <w:r w:rsidRPr="00B063D2">
        <w:rPr>
          <w:b/>
          <w:bCs/>
        </w:rPr>
        <w:t>N</w:t>
      </w:r>
      <w:r>
        <w:t xml:space="preserve">. </w:t>
      </w:r>
    </w:p>
    <w:p w14:paraId="253B27D1" w14:textId="77777777" w:rsidR="00A23F7A" w:rsidRDefault="00A23F7A" w:rsidP="00B5765E">
      <w:pPr>
        <w:pStyle w:val="Numreradlista"/>
        <w:numPr>
          <w:ilvl w:val="0"/>
          <w:numId w:val="0"/>
        </w:numPr>
        <w:ind w:left="284" w:hanging="284"/>
        <w:jc w:val="left"/>
      </w:pPr>
      <w:r>
        <w:t>18.</w:t>
      </w:r>
      <w:r>
        <w:tab/>
        <w:t>För flerspråkighet, kunskapsutvec</w:t>
      </w:r>
      <w:r>
        <w:softHyphen/>
        <w:t>kling och inkludering. Modersmåls</w:t>
      </w:r>
      <w:r>
        <w:softHyphen/>
        <w:t xml:space="preserve">undervisning och studiehandledning på modersmål. </w:t>
      </w:r>
      <w:r w:rsidRPr="00B063D2">
        <w:rPr>
          <w:b/>
          <w:bCs/>
        </w:rPr>
        <w:t>U</w:t>
      </w:r>
      <w:r>
        <w:t>.</w:t>
      </w:r>
    </w:p>
    <w:p w14:paraId="69733BCA" w14:textId="77777777" w:rsidR="00A23F7A" w:rsidRDefault="00A23F7A" w:rsidP="00B5765E">
      <w:pPr>
        <w:pStyle w:val="Numreradlista"/>
        <w:numPr>
          <w:ilvl w:val="0"/>
          <w:numId w:val="0"/>
        </w:numPr>
        <w:ind w:left="284" w:hanging="284"/>
        <w:jc w:val="left"/>
      </w:pPr>
      <w:r>
        <w:t>19.</w:t>
      </w:r>
      <w:r>
        <w:tab/>
        <w:t>Belastningsregisterkontroll i arbets</w:t>
      </w:r>
      <w:r>
        <w:softHyphen/>
        <w:t xml:space="preserve">livet – behovet av utökat författningsstöd. </w:t>
      </w:r>
      <w:r w:rsidRPr="00B063D2">
        <w:rPr>
          <w:b/>
          <w:bCs/>
        </w:rPr>
        <w:t>A</w:t>
      </w:r>
      <w:r>
        <w:t>.</w:t>
      </w:r>
    </w:p>
    <w:p w14:paraId="04C99D70" w14:textId="77777777" w:rsidR="00A23F7A" w:rsidRDefault="00A23F7A" w:rsidP="00B5765E">
      <w:pPr>
        <w:pStyle w:val="Numreradlista"/>
        <w:numPr>
          <w:ilvl w:val="0"/>
          <w:numId w:val="0"/>
        </w:numPr>
        <w:ind w:left="284" w:hanging="284"/>
        <w:jc w:val="left"/>
      </w:pPr>
      <w:r>
        <w:t>20.</w:t>
      </w:r>
      <w:r>
        <w:tab/>
        <w:t xml:space="preserve">Stärkt kompetens i vård och omsorg. </w:t>
      </w:r>
      <w:r w:rsidRPr="00B063D2">
        <w:rPr>
          <w:b/>
          <w:bCs/>
        </w:rPr>
        <w:t>S</w:t>
      </w:r>
      <w:r>
        <w:t>.</w:t>
      </w:r>
    </w:p>
    <w:p w14:paraId="45A97820" w14:textId="77777777" w:rsidR="00A23F7A" w:rsidRDefault="00A23F7A" w:rsidP="00B5765E">
      <w:pPr>
        <w:pStyle w:val="Numreradlista"/>
        <w:numPr>
          <w:ilvl w:val="0"/>
          <w:numId w:val="0"/>
        </w:numPr>
        <w:ind w:left="284" w:hanging="284"/>
        <w:jc w:val="left"/>
      </w:pPr>
      <w:r>
        <w:t>21.</w:t>
      </w:r>
      <w:r>
        <w:tab/>
        <w:t xml:space="preserve">Effektivt investeringsfrämjande för hela Sverige. </w:t>
      </w:r>
      <w:r w:rsidRPr="00B063D2">
        <w:rPr>
          <w:b/>
          <w:bCs/>
        </w:rPr>
        <w:t>UD</w:t>
      </w:r>
      <w:r>
        <w:t>.</w:t>
      </w:r>
    </w:p>
    <w:p w14:paraId="1172446F" w14:textId="77777777" w:rsidR="00A23F7A" w:rsidRDefault="00A23F7A" w:rsidP="00B5765E">
      <w:pPr>
        <w:pStyle w:val="Numreradlista"/>
        <w:numPr>
          <w:ilvl w:val="0"/>
          <w:numId w:val="0"/>
        </w:numPr>
        <w:ind w:left="284" w:hanging="284"/>
        <w:jc w:val="left"/>
      </w:pPr>
      <w:r>
        <w:t>22.</w:t>
      </w:r>
      <w:r>
        <w:tab/>
        <w:t xml:space="preserve">Sveriges miljöövervakning – dess uppgift och organisation för en god miljöförvaltning. </w:t>
      </w:r>
      <w:r w:rsidRPr="00B063D2">
        <w:rPr>
          <w:b/>
          <w:bCs/>
        </w:rPr>
        <w:t>M</w:t>
      </w:r>
      <w:r>
        <w:t>.</w:t>
      </w:r>
    </w:p>
    <w:p w14:paraId="67B823DF" w14:textId="77777777" w:rsidR="00A23F7A" w:rsidRDefault="00A23F7A" w:rsidP="00B5765E">
      <w:pPr>
        <w:pStyle w:val="Numreradlista"/>
        <w:numPr>
          <w:ilvl w:val="0"/>
          <w:numId w:val="0"/>
        </w:numPr>
        <w:ind w:left="284" w:hanging="284"/>
        <w:jc w:val="left"/>
      </w:pPr>
      <w:r>
        <w:t>23.</w:t>
      </w:r>
      <w:r>
        <w:tab/>
        <w:t xml:space="preserve">Styrkraft i funktionshinderspolitiken. </w:t>
      </w:r>
      <w:r w:rsidRPr="00B063D2">
        <w:rPr>
          <w:b/>
          <w:bCs/>
        </w:rPr>
        <w:t>S</w:t>
      </w:r>
      <w:r>
        <w:t>.</w:t>
      </w:r>
    </w:p>
    <w:p w14:paraId="1E452224" w14:textId="77777777" w:rsidR="00A23F7A" w:rsidRDefault="00A23F7A" w:rsidP="00B5765E">
      <w:pPr>
        <w:pStyle w:val="Numreradlista"/>
        <w:numPr>
          <w:ilvl w:val="0"/>
          <w:numId w:val="0"/>
        </w:numPr>
        <w:ind w:left="284" w:hanging="284"/>
        <w:jc w:val="left"/>
      </w:pPr>
      <w:r>
        <w:t>24.</w:t>
      </w:r>
      <w:r>
        <w:tab/>
        <w:t xml:space="preserve">Stärkt integritet i idrottens antidopningsarbete. </w:t>
      </w:r>
      <w:proofErr w:type="spellStart"/>
      <w:r w:rsidRPr="00B063D2">
        <w:rPr>
          <w:b/>
          <w:bCs/>
        </w:rPr>
        <w:t>Ku</w:t>
      </w:r>
      <w:proofErr w:type="spellEnd"/>
      <w:r>
        <w:t>.</w:t>
      </w:r>
    </w:p>
    <w:p w14:paraId="5D3B89C8" w14:textId="77777777" w:rsidR="00A23F7A" w:rsidRDefault="00A23F7A" w:rsidP="00B5765E">
      <w:pPr>
        <w:pStyle w:val="Numreradlista"/>
        <w:numPr>
          <w:ilvl w:val="0"/>
          <w:numId w:val="0"/>
        </w:numPr>
        <w:ind w:left="284" w:hanging="284"/>
        <w:jc w:val="left"/>
      </w:pPr>
      <w:r>
        <w:t>25.</w:t>
      </w:r>
      <w:r>
        <w:tab/>
        <w:t xml:space="preserve">Genomförande av ändringar i utstationeringsdirektivet. </w:t>
      </w:r>
      <w:r w:rsidRPr="00B063D2">
        <w:rPr>
          <w:b/>
          <w:bCs/>
        </w:rPr>
        <w:t>A</w:t>
      </w:r>
      <w:r>
        <w:t>.</w:t>
      </w:r>
    </w:p>
    <w:p w14:paraId="50219B2B" w14:textId="77777777" w:rsidR="00A23F7A" w:rsidRDefault="00A23F7A" w:rsidP="00B5765E">
      <w:pPr>
        <w:pStyle w:val="Numreradlista"/>
        <w:numPr>
          <w:ilvl w:val="0"/>
          <w:numId w:val="0"/>
        </w:numPr>
        <w:ind w:left="284" w:hanging="284"/>
        <w:jc w:val="left"/>
      </w:pPr>
      <w:r>
        <w:t>26.</w:t>
      </w:r>
      <w:r>
        <w:tab/>
        <w:t xml:space="preserve">Organbevarande behandling för donation. </w:t>
      </w:r>
      <w:r w:rsidRPr="00B063D2">
        <w:rPr>
          <w:b/>
          <w:bCs/>
        </w:rPr>
        <w:t>S</w:t>
      </w:r>
      <w:r>
        <w:t>.</w:t>
      </w:r>
    </w:p>
    <w:p w14:paraId="344A8E79" w14:textId="77777777" w:rsidR="00A23F7A" w:rsidRDefault="00A23F7A" w:rsidP="00B5765E">
      <w:pPr>
        <w:pStyle w:val="Numreradlista"/>
        <w:numPr>
          <w:ilvl w:val="0"/>
          <w:numId w:val="0"/>
        </w:numPr>
        <w:ind w:left="284" w:hanging="284"/>
        <w:jc w:val="left"/>
      </w:pPr>
      <w:r>
        <w:t>27.</w:t>
      </w:r>
      <w:r>
        <w:tab/>
        <w:t>Rasistiska symboler. Praxisgenom</w:t>
      </w:r>
      <w:r>
        <w:softHyphen/>
        <w:t xml:space="preserve">gång och analys. </w:t>
      </w:r>
      <w:r w:rsidRPr="00B063D2">
        <w:rPr>
          <w:b/>
          <w:bCs/>
        </w:rPr>
        <w:t>Ju</w:t>
      </w:r>
      <w:r>
        <w:t>.</w:t>
      </w:r>
    </w:p>
    <w:p w14:paraId="2B48873C" w14:textId="77777777" w:rsidR="00A23F7A" w:rsidRDefault="00A23F7A" w:rsidP="00B5765E">
      <w:pPr>
        <w:pStyle w:val="Numreradlista"/>
        <w:numPr>
          <w:ilvl w:val="0"/>
          <w:numId w:val="0"/>
        </w:numPr>
        <w:ind w:left="284" w:hanging="284"/>
        <w:jc w:val="left"/>
      </w:pPr>
      <w:r>
        <w:t>28.</w:t>
      </w:r>
      <w:r>
        <w:tab/>
        <w:t xml:space="preserve">Komplementär och alternativ medicin och vård – ny lagstiftning. </w:t>
      </w:r>
      <w:r w:rsidRPr="00B063D2">
        <w:rPr>
          <w:b/>
          <w:bCs/>
        </w:rPr>
        <w:t>S</w:t>
      </w:r>
      <w:r>
        <w:t>.</w:t>
      </w:r>
    </w:p>
    <w:p w14:paraId="1878C305" w14:textId="77777777" w:rsidR="00A23F7A" w:rsidRDefault="00A23F7A" w:rsidP="00B5765E">
      <w:pPr>
        <w:pStyle w:val="Numreradlista"/>
        <w:numPr>
          <w:ilvl w:val="0"/>
          <w:numId w:val="0"/>
        </w:numPr>
        <w:ind w:left="284" w:hanging="284"/>
        <w:jc w:val="left"/>
      </w:pPr>
      <w:r>
        <w:t>29.</w:t>
      </w:r>
      <w:r>
        <w:tab/>
        <w:t>God och nära vård. Vård i sam</w:t>
      </w:r>
      <w:r>
        <w:softHyphen/>
        <w:t xml:space="preserve">verkan. </w:t>
      </w:r>
      <w:r w:rsidRPr="00B063D2">
        <w:rPr>
          <w:b/>
          <w:bCs/>
        </w:rPr>
        <w:t>S</w:t>
      </w:r>
      <w:r>
        <w:t>.</w:t>
      </w:r>
    </w:p>
    <w:p w14:paraId="6BDE4F76" w14:textId="77777777" w:rsidR="00A23F7A" w:rsidRDefault="00A23F7A" w:rsidP="00B5765E">
      <w:pPr>
        <w:pStyle w:val="Numreradlista"/>
        <w:numPr>
          <w:ilvl w:val="0"/>
          <w:numId w:val="0"/>
        </w:numPr>
        <w:ind w:left="284" w:hanging="284"/>
        <w:jc w:val="left"/>
      </w:pPr>
      <w:r>
        <w:t>30.</w:t>
      </w:r>
      <w:r>
        <w:tab/>
        <w:t xml:space="preserve">Moderna tillståndsprocesser för elnät. </w:t>
      </w:r>
      <w:r w:rsidRPr="00B063D2">
        <w:rPr>
          <w:b/>
          <w:bCs/>
        </w:rPr>
        <w:t>I</w:t>
      </w:r>
      <w:r>
        <w:t>.</w:t>
      </w:r>
    </w:p>
    <w:p w14:paraId="4A9B47FE" w14:textId="77777777" w:rsidR="00A23F7A" w:rsidRDefault="00A23F7A" w:rsidP="00B5765E">
      <w:pPr>
        <w:pStyle w:val="Numreradlista"/>
        <w:numPr>
          <w:ilvl w:val="0"/>
          <w:numId w:val="0"/>
        </w:numPr>
        <w:ind w:left="284" w:hanging="284"/>
        <w:jc w:val="left"/>
      </w:pPr>
      <w:r>
        <w:t>31.</w:t>
      </w:r>
      <w:r>
        <w:tab/>
        <w:t xml:space="preserve">F-skattesystemet – en översyn. </w:t>
      </w:r>
      <w:r w:rsidRPr="00B063D2">
        <w:rPr>
          <w:b/>
          <w:bCs/>
        </w:rPr>
        <w:t>Fi</w:t>
      </w:r>
      <w:r>
        <w:t xml:space="preserve">. </w:t>
      </w:r>
    </w:p>
    <w:p w14:paraId="4225CB4B" w14:textId="77777777" w:rsidR="00A23F7A" w:rsidRDefault="00A23F7A" w:rsidP="00B5765E">
      <w:pPr>
        <w:pStyle w:val="Numreradlista"/>
        <w:numPr>
          <w:ilvl w:val="0"/>
          <w:numId w:val="0"/>
        </w:numPr>
        <w:ind w:left="284" w:hanging="284"/>
        <w:jc w:val="left"/>
      </w:pPr>
      <w:r>
        <w:t>32.</w:t>
      </w:r>
      <w:r>
        <w:tab/>
        <w:t xml:space="preserve">Straffrättsligt skydd för barn som bevittnar brott mellan närstående samt mot uppmaning och annan psykisk påverkan att begå självmord. </w:t>
      </w:r>
      <w:r w:rsidRPr="00B063D2">
        <w:rPr>
          <w:b/>
          <w:bCs/>
        </w:rPr>
        <w:t>Ju</w:t>
      </w:r>
      <w:r>
        <w:t>.</w:t>
      </w:r>
    </w:p>
    <w:p w14:paraId="3EF4C4ED" w14:textId="77777777" w:rsidR="00A23F7A" w:rsidRDefault="00A23F7A" w:rsidP="00B5765E">
      <w:pPr>
        <w:pStyle w:val="Numreradlista"/>
        <w:numPr>
          <w:ilvl w:val="0"/>
          <w:numId w:val="0"/>
        </w:numPr>
        <w:ind w:left="284" w:hanging="284"/>
        <w:jc w:val="left"/>
      </w:pPr>
      <w:r>
        <w:t>33.</w:t>
      </w:r>
      <w:r>
        <w:tab/>
        <w:t xml:space="preserve">Ökad statlig närvaro i Härnösand. </w:t>
      </w:r>
      <w:r w:rsidRPr="00B063D2">
        <w:rPr>
          <w:b/>
          <w:bCs/>
        </w:rPr>
        <w:t>Fi</w:t>
      </w:r>
      <w:r>
        <w:t>.</w:t>
      </w:r>
    </w:p>
    <w:p w14:paraId="4F339947" w14:textId="77777777" w:rsidR="00A23F7A" w:rsidRDefault="00A23F7A" w:rsidP="00B5765E">
      <w:pPr>
        <w:pStyle w:val="Numreradlista"/>
        <w:numPr>
          <w:ilvl w:val="0"/>
          <w:numId w:val="0"/>
        </w:numPr>
        <w:ind w:left="284" w:hanging="284"/>
        <w:jc w:val="left"/>
      </w:pPr>
      <w:r>
        <w:t>34.</w:t>
      </w:r>
      <w:r>
        <w:tab/>
        <w:t xml:space="preserve">Förbättrat skydd för totalförsvaret. </w:t>
      </w:r>
      <w:r w:rsidRPr="00B063D2">
        <w:rPr>
          <w:b/>
          <w:bCs/>
        </w:rPr>
        <w:t>Fö</w:t>
      </w:r>
      <w:r>
        <w:t>.</w:t>
      </w:r>
    </w:p>
    <w:p w14:paraId="098C2930" w14:textId="77777777" w:rsidR="00A23F7A" w:rsidRDefault="00A23F7A" w:rsidP="00B5765E">
      <w:pPr>
        <w:pStyle w:val="Numreradlista"/>
        <w:numPr>
          <w:ilvl w:val="0"/>
          <w:numId w:val="0"/>
        </w:numPr>
        <w:ind w:left="284" w:hanging="284"/>
        <w:jc w:val="left"/>
      </w:pPr>
      <w:r>
        <w:t>35.</w:t>
      </w:r>
      <w:r>
        <w:tab/>
        <w:t xml:space="preserve">Demokrativillkor för bidrag till civilsamhället. + Demokrativillkor för bidrag till civilsamhället. Vägledning för handläggare. </w:t>
      </w:r>
      <w:proofErr w:type="spellStart"/>
      <w:r w:rsidRPr="00B063D2">
        <w:rPr>
          <w:b/>
          <w:bCs/>
        </w:rPr>
        <w:t>Ku</w:t>
      </w:r>
      <w:proofErr w:type="spellEnd"/>
      <w:r>
        <w:t>.</w:t>
      </w:r>
    </w:p>
    <w:p w14:paraId="6114DB98" w14:textId="77777777" w:rsidR="00A23F7A" w:rsidRDefault="00A23F7A" w:rsidP="00B5765E">
      <w:pPr>
        <w:pStyle w:val="Numreradlista"/>
        <w:numPr>
          <w:ilvl w:val="0"/>
          <w:numId w:val="0"/>
        </w:numPr>
        <w:ind w:left="284" w:hanging="284"/>
        <w:jc w:val="left"/>
      </w:pPr>
      <w:r>
        <w:t>36.</w:t>
      </w:r>
      <w:r>
        <w:tab/>
        <w:t>Skattelättnad för arbetsresor. En avståndsbaserad och färdmedels</w:t>
      </w:r>
      <w:r>
        <w:softHyphen/>
        <w:t xml:space="preserve">neutral skattereduktion för längre arbetsresor. </w:t>
      </w:r>
      <w:r w:rsidRPr="00B063D2">
        <w:rPr>
          <w:b/>
          <w:bCs/>
        </w:rPr>
        <w:t>Fi</w:t>
      </w:r>
      <w:r>
        <w:t>.</w:t>
      </w:r>
    </w:p>
    <w:p w14:paraId="78394928" w14:textId="77777777" w:rsidR="00A23F7A" w:rsidRDefault="00A23F7A" w:rsidP="00B5765E">
      <w:pPr>
        <w:pStyle w:val="Numreradlista"/>
        <w:numPr>
          <w:ilvl w:val="0"/>
          <w:numId w:val="0"/>
        </w:numPr>
        <w:ind w:left="284" w:hanging="284"/>
        <w:jc w:val="left"/>
      </w:pPr>
      <w:r>
        <w:t>37.</w:t>
      </w:r>
      <w:r>
        <w:tab/>
        <w:t xml:space="preserve">Kontroller vid högskoleprovet – ett lagförslag om åtgärder mot fusk. </w:t>
      </w:r>
      <w:r w:rsidRPr="000F4D00">
        <w:rPr>
          <w:b/>
          <w:bCs/>
        </w:rPr>
        <w:t>U</w:t>
      </w:r>
      <w:r>
        <w:t>.</w:t>
      </w:r>
    </w:p>
    <w:p w14:paraId="48B875CC" w14:textId="77777777" w:rsidR="00A23F7A" w:rsidRDefault="00A23F7A" w:rsidP="00B5765E">
      <w:pPr>
        <w:pStyle w:val="Numreradlista"/>
        <w:numPr>
          <w:ilvl w:val="0"/>
          <w:numId w:val="0"/>
        </w:numPr>
        <w:ind w:left="284" w:hanging="284"/>
        <w:jc w:val="left"/>
      </w:pPr>
      <w:r>
        <w:t>38.</w:t>
      </w:r>
      <w:r>
        <w:tab/>
        <w:t xml:space="preserve">Stora brottmål – nya processrättsliga verktyg. </w:t>
      </w:r>
      <w:r w:rsidRPr="000F4D00">
        <w:rPr>
          <w:b/>
          <w:bCs/>
        </w:rPr>
        <w:t>Ju</w:t>
      </w:r>
      <w:r>
        <w:t>.</w:t>
      </w:r>
    </w:p>
    <w:p w14:paraId="678BED19" w14:textId="77777777" w:rsidR="00A23F7A" w:rsidRDefault="00A23F7A" w:rsidP="00B5765E">
      <w:pPr>
        <w:pStyle w:val="Numreradlista"/>
        <w:numPr>
          <w:ilvl w:val="0"/>
          <w:numId w:val="0"/>
        </w:numPr>
        <w:ind w:left="284" w:hanging="284"/>
        <w:jc w:val="left"/>
      </w:pPr>
      <w:r>
        <w:t>39.</w:t>
      </w:r>
      <w:r>
        <w:tab/>
        <w:t xml:space="preserve">En moderniserad radio- och </w:t>
      </w:r>
      <w:proofErr w:type="spellStart"/>
      <w:r>
        <w:t>tv-lag</w:t>
      </w:r>
      <w:proofErr w:type="spellEnd"/>
      <w:r>
        <w:t xml:space="preserve"> – genomförande av ändringar i </w:t>
      </w:r>
      <w:proofErr w:type="spellStart"/>
      <w:r>
        <w:t>AV-direktivet</w:t>
      </w:r>
      <w:proofErr w:type="spellEnd"/>
      <w:r>
        <w:t xml:space="preserve">. </w:t>
      </w:r>
      <w:proofErr w:type="spellStart"/>
      <w:r w:rsidRPr="000F4D00">
        <w:rPr>
          <w:b/>
          <w:bCs/>
        </w:rPr>
        <w:t>Ku</w:t>
      </w:r>
      <w:proofErr w:type="spellEnd"/>
      <w:r>
        <w:t>.</w:t>
      </w:r>
    </w:p>
    <w:p w14:paraId="7E13B7B0" w14:textId="77777777" w:rsidR="00A23F7A" w:rsidRDefault="00A23F7A" w:rsidP="00B5765E">
      <w:pPr>
        <w:pStyle w:val="Numreradlista"/>
        <w:numPr>
          <w:ilvl w:val="0"/>
          <w:numId w:val="0"/>
        </w:numPr>
        <w:ind w:left="284" w:hanging="284"/>
        <w:jc w:val="left"/>
      </w:pPr>
      <w:r>
        <w:t>40.</w:t>
      </w:r>
      <w:r>
        <w:tab/>
        <w:t xml:space="preserve">Jämlikhet i möjligheter och utfall i den svenska skolan. </w:t>
      </w:r>
      <w:r w:rsidRPr="000F4D00">
        <w:rPr>
          <w:b/>
          <w:bCs/>
        </w:rPr>
        <w:t>Fi</w:t>
      </w:r>
      <w:r>
        <w:t>.</w:t>
      </w:r>
    </w:p>
    <w:p w14:paraId="557AD272" w14:textId="77777777" w:rsidR="00A23F7A" w:rsidRDefault="00A23F7A" w:rsidP="00B5765E">
      <w:pPr>
        <w:pStyle w:val="Numreradlista"/>
        <w:numPr>
          <w:ilvl w:val="0"/>
          <w:numId w:val="0"/>
        </w:numPr>
        <w:ind w:left="284" w:hanging="284"/>
        <w:jc w:val="left"/>
      </w:pPr>
      <w:r>
        <w:t>41.</w:t>
      </w:r>
      <w:r>
        <w:tab/>
        <w:t>Företagare i de sociala trygghets</w:t>
      </w:r>
      <w:r>
        <w:softHyphen/>
        <w:t xml:space="preserve">systemen. </w:t>
      </w:r>
      <w:r w:rsidRPr="000F4D00">
        <w:rPr>
          <w:b/>
          <w:bCs/>
        </w:rPr>
        <w:t>N</w:t>
      </w:r>
      <w:r>
        <w:t>.</w:t>
      </w:r>
    </w:p>
    <w:p w14:paraId="63E854D3" w14:textId="77777777" w:rsidR="00A23F7A" w:rsidRDefault="00A23F7A" w:rsidP="00B5765E">
      <w:pPr>
        <w:pStyle w:val="Numreradlista"/>
        <w:numPr>
          <w:ilvl w:val="0"/>
          <w:numId w:val="0"/>
        </w:numPr>
        <w:ind w:left="284" w:hanging="284"/>
        <w:jc w:val="left"/>
      </w:pPr>
      <w:r>
        <w:t>42.</w:t>
      </w:r>
      <w:r>
        <w:tab/>
      </w:r>
      <w:proofErr w:type="spellStart"/>
      <w:r>
        <w:t>Digifysiskt</w:t>
      </w:r>
      <w:proofErr w:type="spellEnd"/>
      <w:r>
        <w:t xml:space="preserve"> vårdval. Tillgänglig primärvård baserad på behov och kontinuitet. </w:t>
      </w:r>
      <w:r w:rsidRPr="000F4D00">
        <w:rPr>
          <w:b/>
          <w:bCs/>
        </w:rPr>
        <w:t>S</w:t>
      </w:r>
      <w:r>
        <w:t>.</w:t>
      </w:r>
    </w:p>
    <w:p w14:paraId="630B14B1" w14:textId="77777777" w:rsidR="00A23F7A" w:rsidRDefault="00A23F7A" w:rsidP="00B5765E">
      <w:pPr>
        <w:pStyle w:val="Numreradlista"/>
        <w:numPr>
          <w:ilvl w:val="0"/>
          <w:numId w:val="0"/>
        </w:numPr>
        <w:ind w:left="284" w:hanging="284"/>
        <w:jc w:val="left"/>
      </w:pPr>
      <w:r>
        <w:t>43.</w:t>
      </w:r>
      <w:r>
        <w:tab/>
        <w:t xml:space="preserve">Med tillit följer bättre resultat – tillitsbaserad styrning och ledning i staten. </w:t>
      </w:r>
      <w:r w:rsidRPr="000F4D00">
        <w:rPr>
          <w:b/>
          <w:bCs/>
        </w:rPr>
        <w:t>Fi</w:t>
      </w:r>
      <w:r>
        <w:t>.</w:t>
      </w:r>
    </w:p>
    <w:p w14:paraId="3B25B5AC" w14:textId="77777777" w:rsidR="00A23F7A" w:rsidRDefault="00A23F7A" w:rsidP="00B5765E">
      <w:pPr>
        <w:pStyle w:val="Numreradlista"/>
        <w:numPr>
          <w:ilvl w:val="0"/>
          <w:numId w:val="0"/>
        </w:numPr>
        <w:ind w:left="284" w:hanging="284"/>
        <w:jc w:val="left"/>
      </w:pPr>
      <w:r>
        <w:t>44.</w:t>
      </w:r>
      <w:r>
        <w:tab/>
        <w:t xml:space="preserve">Ett bättre premiepensionssystem. </w:t>
      </w:r>
      <w:r w:rsidRPr="000F4D00">
        <w:rPr>
          <w:b/>
          <w:bCs/>
        </w:rPr>
        <w:t>S</w:t>
      </w:r>
      <w:r>
        <w:t>.</w:t>
      </w:r>
    </w:p>
    <w:p w14:paraId="30B76C7D" w14:textId="77777777" w:rsidR="00A23F7A" w:rsidRDefault="00A23F7A" w:rsidP="00B5765E">
      <w:pPr>
        <w:pStyle w:val="Numreradlista"/>
        <w:numPr>
          <w:ilvl w:val="0"/>
          <w:numId w:val="0"/>
        </w:numPr>
        <w:ind w:left="284" w:hanging="284"/>
        <w:jc w:val="left"/>
      </w:pPr>
      <w:r>
        <w:t>45.</w:t>
      </w:r>
      <w:r>
        <w:tab/>
        <w:t xml:space="preserve">Framtidens kemikaliekontroll. Hantering av kombinationseffekter och gruppvis bedömning av ämnen. </w:t>
      </w:r>
      <w:r w:rsidRPr="000F4D00">
        <w:rPr>
          <w:b/>
          <w:bCs/>
          <w:lang w:val="en-US"/>
        </w:rPr>
        <w:t>M</w:t>
      </w:r>
      <w:r w:rsidRPr="00E83790">
        <w:rPr>
          <w:lang w:val="en-US"/>
        </w:rPr>
        <w:t>.</w:t>
      </w:r>
      <w:r>
        <w:rPr>
          <w:lang w:val="en-US"/>
        </w:rPr>
        <w:t xml:space="preserve"> </w:t>
      </w:r>
      <w:r w:rsidRPr="00E83790">
        <w:rPr>
          <w:lang w:val="en-US"/>
        </w:rPr>
        <w:t>Future chemical risk manage</w:t>
      </w:r>
      <w:r>
        <w:rPr>
          <w:lang w:val="en-US"/>
        </w:rPr>
        <w:softHyphen/>
      </w:r>
      <w:r w:rsidRPr="00E83790">
        <w:rPr>
          <w:lang w:val="en-US"/>
        </w:rPr>
        <w:t xml:space="preserve">ment. Accounting for combination effects and assessing chemicals in groups. </w:t>
      </w:r>
      <w:r w:rsidRPr="000F4D00">
        <w:rPr>
          <w:b/>
          <w:bCs/>
        </w:rPr>
        <w:t>M</w:t>
      </w:r>
      <w:r>
        <w:t>.</w:t>
      </w:r>
    </w:p>
    <w:p w14:paraId="07C9CB8F" w14:textId="77777777" w:rsidR="00A23F7A" w:rsidRDefault="00A23F7A" w:rsidP="00B5765E">
      <w:pPr>
        <w:pStyle w:val="Numreradlista"/>
        <w:numPr>
          <w:ilvl w:val="0"/>
          <w:numId w:val="0"/>
        </w:numPr>
        <w:ind w:left="284" w:hanging="284"/>
        <w:jc w:val="left"/>
      </w:pPr>
      <w:r>
        <w:t>46.</w:t>
      </w:r>
      <w:r>
        <w:tab/>
        <w:t xml:space="preserve">En ny riksbankslag. Volym 1, 2 och 3. </w:t>
      </w:r>
      <w:r w:rsidRPr="000F4D00">
        <w:rPr>
          <w:b/>
          <w:bCs/>
        </w:rPr>
        <w:t>Fi</w:t>
      </w:r>
      <w:r>
        <w:t>.</w:t>
      </w:r>
    </w:p>
    <w:p w14:paraId="6392DFC0" w14:textId="77777777" w:rsidR="00A23F7A" w:rsidRDefault="00A23F7A" w:rsidP="00B5765E">
      <w:pPr>
        <w:pStyle w:val="Numreradlista"/>
        <w:numPr>
          <w:ilvl w:val="0"/>
          <w:numId w:val="0"/>
        </w:numPr>
        <w:ind w:left="284" w:hanging="284"/>
        <w:jc w:val="left"/>
      </w:pPr>
      <w:r>
        <w:t>47.</w:t>
      </w:r>
      <w:r>
        <w:tab/>
        <w:t>Jobbpolarisering på svensk arbets</w:t>
      </w:r>
      <w:r>
        <w:softHyphen/>
        <w:t xml:space="preserve">marknad. </w:t>
      </w:r>
      <w:r w:rsidRPr="000F4D00">
        <w:rPr>
          <w:b/>
          <w:bCs/>
        </w:rPr>
        <w:t>Fi</w:t>
      </w:r>
      <w:r>
        <w:t>.</w:t>
      </w:r>
    </w:p>
    <w:p w14:paraId="149EA870" w14:textId="77777777" w:rsidR="00A23F7A" w:rsidRDefault="00A23F7A" w:rsidP="00B5765E">
      <w:pPr>
        <w:pStyle w:val="Numreradlista"/>
        <w:numPr>
          <w:ilvl w:val="0"/>
          <w:numId w:val="0"/>
        </w:numPr>
        <w:ind w:left="284" w:hanging="284"/>
        <w:jc w:val="left"/>
      </w:pPr>
      <w:r>
        <w:t>48.</w:t>
      </w:r>
      <w:r>
        <w:tab/>
        <w:t xml:space="preserve">Kan utbildning för vuxna påverka jobbchanser och inkomster? </w:t>
      </w:r>
      <w:r w:rsidRPr="000F4D00">
        <w:rPr>
          <w:b/>
          <w:bCs/>
        </w:rPr>
        <w:t>Fi</w:t>
      </w:r>
      <w:r>
        <w:t>.</w:t>
      </w:r>
    </w:p>
    <w:p w14:paraId="25B08271" w14:textId="77777777" w:rsidR="00A23F7A" w:rsidRDefault="00A23F7A" w:rsidP="00B5765E">
      <w:pPr>
        <w:pStyle w:val="Numreradlista"/>
        <w:numPr>
          <w:ilvl w:val="0"/>
          <w:numId w:val="0"/>
        </w:numPr>
        <w:ind w:left="284" w:hanging="284"/>
        <w:jc w:val="left"/>
      </w:pPr>
      <w:r>
        <w:t>49.</w:t>
      </w:r>
      <w:r>
        <w:tab/>
        <w:t xml:space="preserve">En ny terroristbrottslag. </w:t>
      </w:r>
      <w:r w:rsidRPr="000F4D00">
        <w:rPr>
          <w:b/>
          <w:bCs/>
        </w:rPr>
        <w:t>Ju</w:t>
      </w:r>
      <w:r>
        <w:t>.</w:t>
      </w:r>
    </w:p>
    <w:p w14:paraId="7F88F3E7" w14:textId="77777777" w:rsidR="00A23F7A" w:rsidRDefault="00A23F7A" w:rsidP="00B5765E">
      <w:pPr>
        <w:pStyle w:val="Numreradlista"/>
        <w:numPr>
          <w:ilvl w:val="0"/>
          <w:numId w:val="0"/>
        </w:numPr>
        <w:ind w:left="284" w:hanging="284"/>
        <w:jc w:val="left"/>
      </w:pPr>
      <w:r>
        <w:t>50.</w:t>
      </w:r>
      <w:r>
        <w:tab/>
        <w:t>Fusk vid antagning till högskole</w:t>
      </w:r>
      <w:r>
        <w:softHyphen/>
        <w:t xml:space="preserve">utbildning – vad händer sen? </w:t>
      </w:r>
      <w:r w:rsidRPr="000F4D00">
        <w:rPr>
          <w:b/>
          <w:bCs/>
        </w:rPr>
        <w:t>U</w:t>
      </w:r>
      <w:r>
        <w:t>.</w:t>
      </w:r>
    </w:p>
    <w:p w14:paraId="4401D05D" w14:textId="77777777" w:rsidR="00A23F7A" w:rsidRDefault="00A23F7A" w:rsidP="00B5765E">
      <w:pPr>
        <w:pStyle w:val="Numreradlista"/>
        <w:numPr>
          <w:ilvl w:val="0"/>
          <w:numId w:val="0"/>
        </w:numPr>
        <w:ind w:left="284" w:hanging="284"/>
        <w:jc w:val="left"/>
      </w:pPr>
      <w:r>
        <w:t>51.</w:t>
      </w:r>
      <w:r>
        <w:tab/>
        <w:t>Näringslivets roll inom total</w:t>
      </w:r>
      <w:r>
        <w:softHyphen/>
        <w:t xml:space="preserve">försvaret. </w:t>
      </w:r>
      <w:r w:rsidRPr="000F4D00">
        <w:rPr>
          <w:b/>
          <w:bCs/>
        </w:rPr>
        <w:t>Fö</w:t>
      </w:r>
      <w:r>
        <w:t>.</w:t>
      </w:r>
    </w:p>
    <w:p w14:paraId="14A36BE9" w14:textId="77777777" w:rsidR="00A23F7A" w:rsidRDefault="00A23F7A" w:rsidP="00B5765E">
      <w:pPr>
        <w:pStyle w:val="Numreradlista"/>
        <w:numPr>
          <w:ilvl w:val="0"/>
          <w:numId w:val="0"/>
        </w:numPr>
        <w:ind w:left="284" w:hanging="284"/>
        <w:jc w:val="left"/>
      </w:pPr>
      <w:r>
        <w:t>52.</w:t>
      </w:r>
      <w:r>
        <w:tab/>
        <w:t xml:space="preserve">Sverige och bankunionen. </w:t>
      </w:r>
      <w:r w:rsidRPr="000F4D00">
        <w:rPr>
          <w:b/>
          <w:bCs/>
        </w:rPr>
        <w:t>Fi</w:t>
      </w:r>
      <w:r>
        <w:t xml:space="preserve">. </w:t>
      </w:r>
    </w:p>
    <w:p w14:paraId="5C6F813D" w14:textId="77777777" w:rsidR="00A23F7A" w:rsidRPr="00E83790" w:rsidRDefault="00A23F7A" w:rsidP="00B5765E">
      <w:pPr>
        <w:pStyle w:val="Numreradlista"/>
        <w:numPr>
          <w:ilvl w:val="0"/>
          <w:numId w:val="0"/>
        </w:numPr>
        <w:ind w:left="284" w:hanging="284"/>
        <w:jc w:val="left"/>
        <w:rPr>
          <w:lang w:val="en-US"/>
        </w:rPr>
      </w:pPr>
      <w:r w:rsidRPr="00E83790">
        <w:rPr>
          <w:lang w:val="en-US"/>
        </w:rPr>
        <w:t>53.</w:t>
      </w:r>
      <w:r w:rsidRPr="00E83790">
        <w:rPr>
          <w:lang w:val="en-US"/>
        </w:rPr>
        <w:tab/>
      </w:r>
      <w:proofErr w:type="spellStart"/>
      <w:r w:rsidRPr="00E83790">
        <w:rPr>
          <w:lang w:val="en-US"/>
        </w:rPr>
        <w:t>Grundpension</w:t>
      </w:r>
      <w:proofErr w:type="spellEnd"/>
      <w:r w:rsidRPr="00E83790">
        <w:rPr>
          <w:lang w:val="en-US"/>
        </w:rPr>
        <w:t xml:space="preserve">. </w:t>
      </w:r>
      <w:r w:rsidRPr="000F4D00">
        <w:rPr>
          <w:b/>
          <w:bCs/>
          <w:lang w:val="en-US"/>
        </w:rPr>
        <w:t>S</w:t>
      </w:r>
      <w:r w:rsidRPr="00E83790">
        <w:rPr>
          <w:lang w:val="en-US"/>
        </w:rPr>
        <w:t>.</w:t>
      </w:r>
    </w:p>
    <w:p w14:paraId="3CBDF8D2" w14:textId="77777777" w:rsidR="00A23F7A" w:rsidRDefault="00A23F7A" w:rsidP="00B5765E">
      <w:pPr>
        <w:pStyle w:val="Numreradlista"/>
        <w:numPr>
          <w:ilvl w:val="0"/>
          <w:numId w:val="0"/>
        </w:numPr>
        <w:ind w:left="284" w:hanging="284"/>
        <w:jc w:val="left"/>
      </w:pPr>
      <w:r w:rsidRPr="00E83790">
        <w:rPr>
          <w:lang w:val="en-US"/>
        </w:rPr>
        <w:t>54.</w:t>
      </w:r>
      <w:r w:rsidRPr="00E83790">
        <w:rPr>
          <w:lang w:val="en-US"/>
        </w:rPr>
        <w:tab/>
        <w:t xml:space="preserve">Inequality and economic performance. </w:t>
      </w:r>
      <w:r w:rsidRPr="000F4D00">
        <w:rPr>
          <w:b/>
          <w:bCs/>
        </w:rPr>
        <w:t>Fi</w:t>
      </w:r>
      <w:r>
        <w:t>.</w:t>
      </w:r>
    </w:p>
    <w:p w14:paraId="5EFF6D33" w14:textId="77777777" w:rsidR="00A23F7A" w:rsidRDefault="00A23F7A" w:rsidP="00B5765E">
      <w:pPr>
        <w:pStyle w:val="Numreradlista"/>
        <w:numPr>
          <w:ilvl w:val="0"/>
          <w:numId w:val="0"/>
        </w:numPr>
        <w:ind w:left="284" w:hanging="284"/>
        <w:jc w:val="left"/>
      </w:pPr>
      <w:r>
        <w:t>55.</w:t>
      </w:r>
      <w:r>
        <w:tab/>
        <w:t xml:space="preserve">Utvecklingen av </w:t>
      </w:r>
      <w:proofErr w:type="spellStart"/>
      <w:r>
        <w:t>intergenerationell</w:t>
      </w:r>
      <w:proofErr w:type="spellEnd"/>
      <w:r>
        <w:t xml:space="preserve"> rörlighet i Sverige. </w:t>
      </w:r>
      <w:r w:rsidRPr="000F4D00">
        <w:rPr>
          <w:b/>
          <w:bCs/>
        </w:rPr>
        <w:t>Fi</w:t>
      </w:r>
      <w:r>
        <w:t>.</w:t>
      </w:r>
    </w:p>
    <w:p w14:paraId="080D205D" w14:textId="77777777" w:rsidR="00A23F7A" w:rsidRDefault="00A23F7A" w:rsidP="00B5765E">
      <w:pPr>
        <w:pStyle w:val="Numreradlista"/>
        <w:numPr>
          <w:ilvl w:val="0"/>
          <w:numId w:val="0"/>
        </w:numPr>
        <w:ind w:left="284" w:hanging="284"/>
        <w:jc w:val="left"/>
      </w:pPr>
      <w:r>
        <w:t>56.</w:t>
      </w:r>
      <w:r>
        <w:tab/>
        <w:t xml:space="preserve">Idéburen välfärd. </w:t>
      </w:r>
      <w:r w:rsidRPr="000F4D00">
        <w:rPr>
          <w:b/>
          <w:bCs/>
        </w:rPr>
        <w:t>Fi</w:t>
      </w:r>
      <w:r>
        <w:t>.+ Idéburet offentligt partnerskap. Vägledning.</w:t>
      </w:r>
    </w:p>
    <w:p w14:paraId="7A9F334C" w14:textId="77777777" w:rsidR="00A23F7A" w:rsidRDefault="00A23F7A" w:rsidP="00B5765E">
      <w:pPr>
        <w:pStyle w:val="Numreradlista"/>
        <w:numPr>
          <w:ilvl w:val="0"/>
          <w:numId w:val="0"/>
        </w:numPr>
        <w:ind w:left="284" w:hanging="284"/>
        <w:jc w:val="left"/>
      </w:pPr>
      <w:r>
        <w:t>57.</w:t>
      </w:r>
      <w:r>
        <w:tab/>
        <w:t xml:space="preserve">Inkomstfördelningen 2035 vid olika scenarier. </w:t>
      </w:r>
      <w:r w:rsidRPr="000F4D00">
        <w:rPr>
          <w:b/>
          <w:bCs/>
        </w:rPr>
        <w:t>Fi</w:t>
      </w:r>
      <w:r>
        <w:t>.</w:t>
      </w:r>
    </w:p>
    <w:p w14:paraId="487FEE8F" w14:textId="77777777" w:rsidR="00A23F7A" w:rsidRDefault="00A23F7A" w:rsidP="00B5765E">
      <w:pPr>
        <w:pStyle w:val="Numreradlista"/>
        <w:numPr>
          <w:ilvl w:val="0"/>
          <w:numId w:val="0"/>
        </w:numPr>
        <w:ind w:left="284" w:hanging="284"/>
        <w:jc w:val="left"/>
      </w:pPr>
      <w:r>
        <w:t>58.</w:t>
      </w:r>
      <w:r>
        <w:tab/>
        <w:t xml:space="preserve">Härifrån till evigheten. En långsiktig arkivpolitik för förvaltning och kulturarv. </w:t>
      </w:r>
      <w:proofErr w:type="spellStart"/>
      <w:r w:rsidRPr="000F4D00">
        <w:rPr>
          <w:b/>
          <w:bCs/>
        </w:rPr>
        <w:t>Ku</w:t>
      </w:r>
      <w:proofErr w:type="spellEnd"/>
      <w:r>
        <w:t>.</w:t>
      </w:r>
    </w:p>
    <w:p w14:paraId="6EEFB8D7" w14:textId="77777777" w:rsidR="00A23F7A" w:rsidRDefault="00A23F7A" w:rsidP="00B5765E">
      <w:pPr>
        <w:pStyle w:val="Numreradlista"/>
        <w:numPr>
          <w:ilvl w:val="0"/>
          <w:numId w:val="0"/>
        </w:numPr>
        <w:ind w:left="284" w:hanging="284"/>
        <w:jc w:val="left"/>
      </w:pPr>
      <w:r>
        <w:t>59.</w:t>
      </w:r>
      <w:r>
        <w:tab/>
        <w:t xml:space="preserve">Samlade åtgärder för korrekta utbetalningar från välfärdssystemen. </w:t>
      </w:r>
      <w:r w:rsidRPr="000F4D00">
        <w:rPr>
          <w:b/>
          <w:bCs/>
        </w:rPr>
        <w:t>Fi</w:t>
      </w:r>
      <w:r>
        <w:t>.</w:t>
      </w:r>
    </w:p>
    <w:p w14:paraId="7D930896" w14:textId="77777777" w:rsidR="00A23F7A" w:rsidRDefault="00A23F7A" w:rsidP="00B5765E">
      <w:pPr>
        <w:pStyle w:val="Numreradlista"/>
        <w:numPr>
          <w:ilvl w:val="0"/>
          <w:numId w:val="0"/>
        </w:numPr>
        <w:ind w:left="284" w:hanging="284"/>
        <w:jc w:val="left"/>
      </w:pPr>
      <w:r>
        <w:t>60.</w:t>
      </w:r>
      <w:r>
        <w:tab/>
        <w:t xml:space="preserve">EU:s bankpaket om riskreducerande åtgärder. Ändringar i regelverken om kapitaltäckning och hantering av banker i kris. </w:t>
      </w:r>
      <w:r w:rsidRPr="000F4D00">
        <w:rPr>
          <w:b/>
          <w:bCs/>
        </w:rPr>
        <w:t>Fi</w:t>
      </w:r>
      <w:r>
        <w:t>.</w:t>
      </w:r>
    </w:p>
    <w:p w14:paraId="0CBD65B2" w14:textId="77777777" w:rsidR="00A23F7A" w:rsidRDefault="00A23F7A" w:rsidP="00B5765E">
      <w:pPr>
        <w:pStyle w:val="Numreradlista"/>
        <w:numPr>
          <w:ilvl w:val="0"/>
          <w:numId w:val="0"/>
        </w:numPr>
        <w:ind w:left="284" w:hanging="284"/>
        <w:jc w:val="left"/>
      </w:pPr>
      <w:r>
        <w:t>61.</w:t>
      </w:r>
      <w:r>
        <w:tab/>
        <w:t xml:space="preserve">Sveriges ekonomi – utsikter till 2035. </w:t>
      </w:r>
      <w:r w:rsidRPr="000F4D00">
        <w:rPr>
          <w:b/>
          <w:bCs/>
        </w:rPr>
        <w:t>Fi</w:t>
      </w:r>
      <w:r>
        <w:t>.</w:t>
      </w:r>
    </w:p>
    <w:p w14:paraId="58F3133D" w14:textId="4C307AAB" w:rsidR="00A23F7A" w:rsidRDefault="00A23F7A" w:rsidP="00B5765E">
      <w:pPr>
        <w:pStyle w:val="Numreradlista"/>
        <w:numPr>
          <w:ilvl w:val="0"/>
          <w:numId w:val="0"/>
        </w:numPr>
        <w:ind w:left="284" w:hanging="284"/>
        <w:jc w:val="left"/>
      </w:pPr>
      <w:r>
        <w:t>62.</w:t>
      </w:r>
      <w:r>
        <w:tab/>
        <w:t>Kapitalinkomster och inkomst</w:t>
      </w:r>
      <w:r>
        <w:softHyphen/>
        <w:t xml:space="preserve">fördelning. </w:t>
      </w:r>
      <w:r w:rsidRPr="000F4D00">
        <w:rPr>
          <w:b/>
          <w:bCs/>
        </w:rPr>
        <w:t>Fi</w:t>
      </w:r>
      <w:r w:rsidR="000F4D00">
        <w:t>.</w:t>
      </w:r>
    </w:p>
    <w:p w14:paraId="0035E022" w14:textId="77777777" w:rsidR="00A23F7A" w:rsidRDefault="00A23F7A" w:rsidP="00B5765E">
      <w:pPr>
        <w:pStyle w:val="Numreradlista"/>
        <w:numPr>
          <w:ilvl w:val="0"/>
          <w:numId w:val="0"/>
        </w:numPr>
        <w:ind w:left="284" w:hanging="284"/>
        <w:jc w:val="left"/>
      </w:pPr>
      <w:r>
        <w:t>63.</w:t>
      </w:r>
      <w:r>
        <w:tab/>
        <w:t xml:space="preserve">Mer biogas! För ett hållbart Sverige. </w:t>
      </w:r>
      <w:r w:rsidRPr="000F4D00">
        <w:rPr>
          <w:b/>
          <w:bCs/>
        </w:rPr>
        <w:t>I</w:t>
      </w:r>
      <w:r>
        <w:t>.</w:t>
      </w:r>
    </w:p>
    <w:p w14:paraId="2DE42B14" w14:textId="77777777" w:rsidR="00A23F7A" w:rsidRDefault="00A23F7A" w:rsidP="00B5765E">
      <w:pPr>
        <w:pStyle w:val="Numreradlista"/>
        <w:numPr>
          <w:ilvl w:val="0"/>
          <w:numId w:val="0"/>
        </w:numPr>
        <w:ind w:left="284" w:hanging="284"/>
        <w:jc w:val="left"/>
      </w:pPr>
      <w:r>
        <w:t>64.</w:t>
      </w:r>
      <w:r>
        <w:tab/>
        <w:t xml:space="preserve">Nya regler för skolor med konfessionell inriktning. </w:t>
      </w:r>
      <w:r w:rsidRPr="000F4D00">
        <w:rPr>
          <w:b/>
          <w:bCs/>
        </w:rPr>
        <w:t>U</w:t>
      </w:r>
      <w:r>
        <w:t>.</w:t>
      </w:r>
    </w:p>
    <w:p w14:paraId="255576FC" w14:textId="77777777" w:rsidR="00A23F7A" w:rsidRDefault="00A23F7A" w:rsidP="00B5765E">
      <w:pPr>
        <w:pStyle w:val="Numreradlista"/>
        <w:numPr>
          <w:ilvl w:val="0"/>
          <w:numId w:val="0"/>
        </w:numPr>
        <w:ind w:left="284" w:hanging="284"/>
        <w:jc w:val="left"/>
      </w:pPr>
      <w:r>
        <w:t>65.</w:t>
      </w:r>
      <w:r>
        <w:tab/>
        <w:t xml:space="preserve">Långtidsutredningen 2019. Huvudbetänkande. </w:t>
      </w:r>
      <w:r w:rsidRPr="000F4D00">
        <w:rPr>
          <w:b/>
          <w:bCs/>
        </w:rPr>
        <w:t>Fi</w:t>
      </w:r>
      <w:r>
        <w:t>.</w:t>
      </w:r>
    </w:p>
    <w:p w14:paraId="5AC265CE" w14:textId="77777777" w:rsidR="00A23F7A" w:rsidRDefault="00A23F7A" w:rsidP="00B5765E">
      <w:pPr>
        <w:pStyle w:val="Numreradlista"/>
        <w:numPr>
          <w:ilvl w:val="0"/>
          <w:numId w:val="0"/>
        </w:numPr>
        <w:ind w:left="284" w:hanging="284"/>
        <w:jc w:val="left"/>
      </w:pPr>
      <w:r>
        <w:t>66.</w:t>
      </w:r>
      <w:r>
        <w:tab/>
        <w:t xml:space="preserve">En utvecklad vattenförvaltning. Volym 1 och 2. </w:t>
      </w:r>
      <w:r w:rsidRPr="000F4D00">
        <w:rPr>
          <w:b/>
          <w:bCs/>
        </w:rPr>
        <w:t>M</w:t>
      </w:r>
      <w:r>
        <w:t>.</w:t>
      </w:r>
    </w:p>
    <w:p w14:paraId="6EC87BE1" w14:textId="77777777" w:rsidR="00A23F7A" w:rsidRDefault="00A23F7A" w:rsidP="00B5765E">
      <w:pPr>
        <w:pStyle w:val="Numreradlista"/>
        <w:numPr>
          <w:ilvl w:val="0"/>
          <w:numId w:val="0"/>
        </w:numPr>
        <w:ind w:left="284" w:hanging="284"/>
        <w:jc w:val="left"/>
      </w:pPr>
      <w:r>
        <w:t>67.</w:t>
      </w:r>
      <w:r>
        <w:tab/>
        <w:t xml:space="preserve">Hållbar terrängkörning. </w:t>
      </w:r>
      <w:r w:rsidRPr="000F4D00">
        <w:rPr>
          <w:b/>
          <w:bCs/>
        </w:rPr>
        <w:t>M</w:t>
      </w:r>
      <w:r>
        <w:t>.</w:t>
      </w:r>
    </w:p>
    <w:p w14:paraId="1C456419" w14:textId="77777777" w:rsidR="00A23F7A" w:rsidRDefault="00A23F7A" w:rsidP="00B5765E">
      <w:pPr>
        <w:pStyle w:val="Numreradlista"/>
        <w:numPr>
          <w:ilvl w:val="0"/>
          <w:numId w:val="0"/>
        </w:numPr>
        <w:ind w:left="284" w:hanging="284"/>
        <w:jc w:val="left"/>
      </w:pPr>
      <w:r>
        <w:t>68.</w:t>
      </w:r>
      <w:r>
        <w:tab/>
        <w:t xml:space="preserve">Modernare byggregler – förutsägbart, flexibelt och förenklat. </w:t>
      </w:r>
      <w:r w:rsidRPr="000F4D00">
        <w:rPr>
          <w:b/>
          <w:bCs/>
        </w:rPr>
        <w:t>Fi</w:t>
      </w:r>
      <w:r>
        <w:t>.</w:t>
      </w:r>
    </w:p>
    <w:p w14:paraId="2D1DC237" w14:textId="77777777" w:rsidR="00A23F7A" w:rsidRDefault="00A23F7A" w:rsidP="00B5765E">
      <w:pPr>
        <w:pStyle w:val="Numreradlista"/>
        <w:numPr>
          <w:ilvl w:val="0"/>
          <w:numId w:val="0"/>
        </w:numPr>
        <w:ind w:left="284" w:hanging="284"/>
        <w:jc w:val="left"/>
      </w:pPr>
      <w:r>
        <w:t>69.</w:t>
      </w:r>
      <w:r>
        <w:tab/>
        <w:t>Validering – för kompetens</w:t>
      </w:r>
      <w:r>
        <w:softHyphen/>
        <w:t xml:space="preserve">försörjning och livslångt lärande. </w:t>
      </w:r>
      <w:r w:rsidRPr="000F4D00">
        <w:rPr>
          <w:b/>
          <w:bCs/>
        </w:rPr>
        <w:t>U</w:t>
      </w:r>
      <w:r>
        <w:t>.</w:t>
      </w:r>
    </w:p>
    <w:p w14:paraId="1774A8A3" w14:textId="77777777" w:rsidR="00A23F7A" w:rsidRDefault="00A23F7A" w:rsidP="00A23F7A"/>
    <w:p w14:paraId="7176270A" w14:textId="77777777" w:rsidR="00A23F7A" w:rsidRDefault="00A23F7A" w:rsidP="00A23F7A">
      <w:pPr>
        <w:sectPr w:rsidR="00A23F7A" w:rsidSect="00A23F7A">
          <w:headerReference w:type="even" r:id="rId133"/>
          <w:headerReference w:type="default" r:id="rId134"/>
          <w:footerReference w:type="even" r:id="rId135"/>
          <w:footerReference w:type="default" r:id="rId136"/>
          <w:headerReference w:type="first" r:id="rId137"/>
          <w:footerReference w:type="first" r:id="rId138"/>
          <w:pgSz w:w="9356" w:h="13721" w:code="9"/>
          <w:pgMar w:top="1134" w:right="1021" w:bottom="1191" w:left="1021" w:header="567" w:footer="709" w:gutter="0"/>
          <w:cols w:num="2" w:space="708"/>
          <w:docGrid w:linePitch="360"/>
        </w:sectPr>
      </w:pPr>
    </w:p>
    <w:p w14:paraId="5CC4A2D1" w14:textId="27DB14AB" w:rsidR="00A23F7A" w:rsidRDefault="00A23F7A" w:rsidP="004F243C">
      <w:pPr>
        <w:pStyle w:val="Rubrikvertvspalter"/>
        <w:framePr w:wrap="notBeside"/>
        <w:spacing w:before="0"/>
      </w:pPr>
      <w:bookmarkStart w:id="216" w:name="_Toc34128138"/>
      <w:r>
        <w:t>Statens offentliga utredningar 2019</w:t>
      </w:r>
      <w:r w:rsidR="00621C41">
        <w:t xml:space="preserve"> – systematisk</w:t>
      </w:r>
      <w:bookmarkEnd w:id="216"/>
    </w:p>
    <w:p w14:paraId="7EA71340" w14:textId="77777777" w:rsidR="00A23F7A" w:rsidRPr="00A32DA6" w:rsidRDefault="00A23F7A" w:rsidP="00A32DA6">
      <w:pPr>
        <w:spacing w:after="240"/>
        <w:rPr>
          <w:sz w:val="28"/>
          <w:szCs w:val="28"/>
        </w:rPr>
      </w:pPr>
      <w:r w:rsidRPr="00A32DA6">
        <w:rPr>
          <w:sz w:val="28"/>
          <w:szCs w:val="28"/>
        </w:rPr>
        <w:t>Systematisk förteckning</w:t>
      </w:r>
    </w:p>
    <w:p w14:paraId="6A9A6A98" w14:textId="77777777" w:rsidR="00A23F7A" w:rsidRPr="00A32DA6" w:rsidRDefault="00A23F7A" w:rsidP="00A32DA6">
      <w:pPr>
        <w:pStyle w:val="Brdtext"/>
        <w:rPr>
          <w:b/>
          <w:bCs/>
          <w:sz w:val="24"/>
          <w:szCs w:val="24"/>
        </w:rPr>
      </w:pPr>
      <w:r w:rsidRPr="00A32DA6">
        <w:rPr>
          <w:b/>
          <w:bCs/>
          <w:sz w:val="24"/>
          <w:szCs w:val="24"/>
        </w:rPr>
        <w:t>Justitiedepartementet</w:t>
      </w:r>
    </w:p>
    <w:p w14:paraId="40F83C3C" w14:textId="77777777" w:rsidR="00A23F7A" w:rsidRDefault="00A23F7A" w:rsidP="00B5765E">
      <w:r>
        <w:t>Skogsbränderna sommaren 2018. [7]</w:t>
      </w:r>
    </w:p>
    <w:p w14:paraId="0E2B9CAC" w14:textId="77777777" w:rsidR="00A23F7A" w:rsidRDefault="00A23F7A" w:rsidP="00B5765E">
      <w:r>
        <w:t>Kamerabevakning i kollektivtrafiken – ett enklare förfarande. [8]</w:t>
      </w:r>
    </w:p>
    <w:p w14:paraId="3A2621EA" w14:textId="77777777" w:rsidR="00A23F7A" w:rsidRDefault="00A23F7A" w:rsidP="00B5765E">
      <w:r>
        <w:t>Ett säkert statligt ID-kort – med e-legitimation. [14]</w:t>
      </w:r>
    </w:p>
    <w:p w14:paraId="63EFE705" w14:textId="77777777" w:rsidR="00A23F7A" w:rsidRDefault="00A23F7A" w:rsidP="00B5765E">
      <w:r>
        <w:t>Rasistiska symboler. Praxisgenomgång och analys. [27]</w:t>
      </w:r>
    </w:p>
    <w:p w14:paraId="057EA2EE" w14:textId="77777777" w:rsidR="00A23F7A" w:rsidRDefault="00A23F7A" w:rsidP="00B5765E">
      <w:r>
        <w:t>Straffrättsligt skydd för barn som bevittnar brott mellan närstående samt mot uppmaning och annan psykisk påverkan att begå självmord. [32]</w:t>
      </w:r>
    </w:p>
    <w:p w14:paraId="663D3E74" w14:textId="77777777" w:rsidR="00A23F7A" w:rsidRDefault="00A23F7A" w:rsidP="00B5765E">
      <w:r>
        <w:t>Stora brottmål – nya processrättsliga verktyg. [38]</w:t>
      </w:r>
    </w:p>
    <w:p w14:paraId="5691D89B" w14:textId="77777777" w:rsidR="00A23F7A" w:rsidRDefault="00A23F7A" w:rsidP="00B5765E">
      <w:r>
        <w:t>En ny terroristbrottslag. [49]</w:t>
      </w:r>
    </w:p>
    <w:p w14:paraId="342FA4CD" w14:textId="77777777" w:rsidR="00A23F7A" w:rsidRPr="00A32DA6" w:rsidRDefault="00A23F7A" w:rsidP="00A32DA6">
      <w:pPr>
        <w:pStyle w:val="Brdtextmedindrag"/>
        <w:spacing w:before="240"/>
        <w:ind w:left="0"/>
        <w:rPr>
          <w:b/>
          <w:bCs/>
          <w:sz w:val="24"/>
          <w:szCs w:val="24"/>
        </w:rPr>
      </w:pPr>
      <w:r w:rsidRPr="00A32DA6">
        <w:rPr>
          <w:b/>
          <w:bCs/>
          <w:sz w:val="24"/>
          <w:szCs w:val="24"/>
        </w:rPr>
        <w:t>Utrikesdepartementet</w:t>
      </w:r>
    </w:p>
    <w:p w14:paraId="22D214EE" w14:textId="77777777" w:rsidR="00A23F7A" w:rsidRDefault="00A23F7A" w:rsidP="00B5765E">
      <w:r>
        <w:t>Effektivt investeringsfrämjande för hela Sverige. [21]</w:t>
      </w:r>
    </w:p>
    <w:p w14:paraId="7079BABC" w14:textId="77777777" w:rsidR="00A23F7A" w:rsidRPr="00A32DA6" w:rsidRDefault="00A23F7A" w:rsidP="00A32DA6">
      <w:pPr>
        <w:pStyle w:val="Brdtextmedindrag"/>
        <w:spacing w:before="240"/>
        <w:ind w:left="0"/>
        <w:rPr>
          <w:b/>
          <w:bCs/>
          <w:sz w:val="24"/>
          <w:szCs w:val="24"/>
        </w:rPr>
      </w:pPr>
      <w:r w:rsidRPr="00A32DA6">
        <w:rPr>
          <w:b/>
          <w:bCs/>
          <w:sz w:val="24"/>
          <w:szCs w:val="24"/>
        </w:rPr>
        <w:t>Försvarsdepartementet</w:t>
      </w:r>
    </w:p>
    <w:p w14:paraId="08FDBB0E" w14:textId="77777777" w:rsidR="00A23F7A" w:rsidRDefault="00A23F7A" w:rsidP="00B5765E">
      <w:r>
        <w:t>Förbättrat skydd för totalförsvaret. [34]</w:t>
      </w:r>
    </w:p>
    <w:p w14:paraId="08FDCC33" w14:textId="77777777" w:rsidR="00A23F7A" w:rsidRDefault="00A23F7A" w:rsidP="00B5765E">
      <w:r>
        <w:t>Näringslivets roll inom totalförsvaret. [51]</w:t>
      </w:r>
    </w:p>
    <w:p w14:paraId="0B8F7847" w14:textId="77777777" w:rsidR="00A23F7A" w:rsidRPr="00A32DA6" w:rsidRDefault="00A23F7A" w:rsidP="00A32DA6">
      <w:pPr>
        <w:pStyle w:val="Brdtextmedindrag"/>
        <w:spacing w:before="240"/>
        <w:ind w:left="0"/>
        <w:rPr>
          <w:b/>
          <w:bCs/>
          <w:sz w:val="24"/>
          <w:szCs w:val="24"/>
        </w:rPr>
      </w:pPr>
      <w:r w:rsidRPr="00A32DA6">
        <w:rPr>
          <w:b/>
          <w:bCs/>
          <w:sz w:val="24"/>
          <w:szCs w:val="24"/>
        </w:rPr>
        <w:t>Socialdepartementet</w:t>
      </w:r>
    </w:p>
    <w:p w14:paraId="1A05F4AB" w14:textId="77777777" w:rsidR="00A23F7A" w:rsidRDefault="00A23F7A" w:rsidP="00B5765E">
      <w:r>
        <w:t>Santiagokonventionen mot organhandel. [1]</w:t>
      </w:r>
    </w:p>
    <w:p w14:paraId="7187F26D" w14:textId="77777777" w:rsidR="00A23F7A" w:rsidRDefault="00A23F7A" w:rsidP="00B5765E">
      <w:r>
        <w:t xml:space="preserve">Ingen regel utan undantag – en trygg sjukförsäkring med människan i centrum. [2] </w:t>
      </w:r>
    </w:p>
    <w:p w14:paraId="076C232E" w14:textId="77777777" w:rsidR="00A23F7A" w:rsidRDefault="00A23F7A" w:rsidP="00B5765E">
      <w:r>
        <w:t>Komplementär och alternativ medicin och vård – säkerhet, kunskap, dialog. [15]</w:t>
      </w:r>
    </w:p>
    <w:p w14:paraId="5A8E5E9F" w14:textId="77777777" w:rsidR="00A23F7A" w:rsidRDefault="00A23F7A" w:rsidP="00B5765E">
      <w:r>
        <w:t>Stärkt kompetens i vård och omsorg. [20]</w:t>
      </w:r>
    </w:p>
    <w:p w14:paraId="22D0DB78" w14:textId="77777777" w:rsidR="00A23F7A" w:rsidRDefault="00A23F7A" w:rsidP="00B5765E">
      <w:r>
        <w:t>Styrkraft i funktionshinderspolitiken. [23]</w:t>
      </w:r>
    </w:p>
    <w:p w14:paraId="41805F0A" w14:textId="77777777" w:rsidR="00A23F7A" w:rsidRDefault="00A23F7A" w:rsidP="00B5765E">
      <w:r>
        <w:t>Organbevarande behandling för donation. [26]</w:t>
      </w:r>
    </w:p>
    <w:p w14:paraId="74CAD14E" w14:textId="77777777" w:rsidR="00A23F7A" w:rsidRDefault="00A23F7A" w:rsidP="00B5765E">
      <w:r>
        <w:t xml:space="preserve">Komplementär och alternativ medicin och vård – ny lagstiftning. [28] </w:t>
      </w:r>
    </w:p>
    <w:p w14:paraId="23CC92E7" w14:textId="77777777" w:rsidR="00A23F7A" w:rsidRDefault="00A23F7A" w:rsidP="00B5765E">
      <w:r>
        <w:t>God och nära vård. Vård i samverkan. [29]</w:t>
      </w:r>
    </w:p>
    <w:p w14:paraId="7A2C5B3E" w14:textId="77777777" w:rsidR="00A23F7A" w:rsidRDefault="00A23F7A" w:rsidP="00B5765E">
      <w:proofErr w:type="spellStart"/>
      <w:r>
        <w:t>Digifysiskt</w:t>
      </w:r>
      <w:proofErr w:type="spellEnd"/>
      <w:r>
        <w:t xml:space="preserve"> vårdval. Tillgänglig primär</w:t>
      </w:r>
      <w:r>
        <w:softHyphen/>
        <w:t>vård baserad på behov och kontinuitet. [42]</w:t>
      </w:r>
    </w:p>
    <w:p w14:paraId="12B543A0" w14:textId="77777777" w:rsidR="00A23F7A" w:rsidRDefault="00A23F7A" w:rsidP="00B5765E">
      <w:r>
        <w:t>Ett bättre premiepensionssystem. [44]</w:t>
      </w:r>
    </w:p>
    <w:p w14:paraId="4EF00C65" w14:textId="77777777" w:rsidR="00A23F7A" w:rsidRDefault="00A23F7A" w:rsidP="00B5765E">
      <w:r>
        <w:t>Grundpension. [53]</w:t>
      </w:r>
    </w:p>
    <w:p w14:paraId="6A184C2A" w14:textId="77777777" w:rsidR="00A23F7A" w:rsidRPr="00A32DA6" w:rsidRDefault="00A23F7A" w:rsidP="00A32DA6">
      <w:pPr>
        <w:pStyle w:val="Brdtextmedindrag"/>
        <w:spacing w:before="240"/>
        <w:ind w:left="0"/>
        <w:rPr>
          <w:b/>
          <w:bCs/>
          <w:sz w:val="24"/>
          <w:szCs w:val="24"/>
        </w:rPr>
      </w:pPr>
      <w:r w:rsidRPr="00A32DA6">
        <w:rPr>
          <w:b/>
          <w:bCs/>
          <w:sz w:val="24"/>
          <w:szCs w:val="24"/>
        </w:rPr>
        <w:t>Finansdepartementet</w:t>
      </w:r>
    </w:p>
    <w:p w14:paraId="412EE06B" w14:textId="77777777" w:rsidR="00A23F7A" w:rsidRDefault="00A23F7A" w:rsidP="00B5765E">
      <w:r>
        <w:t>Stöd för validering eller kompetens</w:t>
      </w:r>
      <w:r>
        <w:softHyphen/>
        <w:t>åtgärder i samband med korttidsarbete. [10]</w:t>
      </w:r>
    </w:p>
    <w:p w14:paraId="3E6437B2" w14:textId="77777777" w:rsidR="00A23F7A" w:rsidRDefault="00A23F7A" w:rsidP="00B5765E">
      <w:r>
        <w:t>Nya befogenheter på konsumentskydds</w:t>
      </w:r>
      <w:r>
        <w:softHyphen/>
        <w:t>området. [12]</w:t>
      </w:r>
    </w:p>
    <w:p w14:paraId="25B984CD" w14:textId="77777777" w:rsidR="00A23F7A" w:rsidRDefault="00A23F7A" w:rsidP="00B5765E">
      <w:r>
        <w:t>Agenda 2030 och Sverige: Världens utmaning – världens möjlighet. [13]</w:t>
      </w:r>
    </w:p>
    <w:p w14:paraId="59287DD8" w14:textId="77777777" w:rsidR="00A23F7A" w:rsidRDefault="00A23F7A" w:rsidP="00B5765E">
      <w:r>
        <w:t>F-skattesystemet – en översyn. [31]</w:t>
      </w:r>
    </w:p>
    <w:p w14:paraId="0170AB5A" w14:textId="77777777" w:rsidR="00A23F7A" w:rsidRDefault="00A23F7A" w:rsidP="00B5765E">
      <w:r>
        <w:t>Ökad statlig närvaro i Härnösand. [33]</w:t>
      </w:r>
    </w:p>
    <w:p w14:paraId="5A6A540A" w14:textId="5C719CB5" w:rsidR="00A23F7A" w:rsidRDefault="00A23F7A" w:rsidP="00B5765E">
      <w:r>
        <w:t>Skattelättnad för arbetsresor. En avståndsbaserad och färdmedelsneutral skattereduktion för längre arbetsresor. [36]</w:t>
      </w:r>
    </w:p>
    <w:p w14:paraId="3C26F440" w14:textId="77777777" w:rsidR="00A23F7A" w:rsidRDefault="00A23F7A" w:rsidP="00B5765E">
      <w:r>
        <w:t>Jämlikhet i möjligheter och utfall i den svenska skolan. [40]</w:t>
      </w:r>
    </w:p>
    <w:p w14:paraId="3D7520C7" w14:textId="77777777" w:rsidR="00A23F7A" w:rsidRDefault="00A23F7A" w:rsidP="00B5765E">
      <w:r>
        <w:t>Med tillit följer bättre resultat – tillits</w:t>
      </w:r>
      <w:r>
        <w:softHyphen/>
        <w:t>baserad styrning och ledning i staten. [43]</w:t>
      </w:r>
    </w:p>
    <w:p w14:paraId="517750DA" w14:textId="77777777" w:rsidR="00A23F7A" w:rsidRDefault="00A23F7A" w:rsidP="00B5765E">
      <w:r>
        <w:t>En ny riksbankslag. Volym 1, 2 och 3. [46]</w:t>
      </w:r>
    </w:p>
    <w:p w14:paraId="69659DE0" w14:textId="77777777" w:rsidR="00A23F7A" w:rsidRDefault="00A23F7A" w:rsidP="00B5765E">
      <w:r>
        <w:t>Jobbpolarisering på svensk arbets</w:t>
      </w:r>
      <w:r>
        <w:softHyphen/>
        <w:t>marknad. [47]</w:t>
      </w:r>
    </w:p>
    <w:p w14:paraId="7A667CAD" w14:textId="77777777" w:rsidR="00A23F7A" w:rsidRPr="0042299F" w:rsidRDefault="00A23F7A" w:rsidP="00B5765E">
      <w:pPr>
        <w:rPr>
          <w:lang w:val="en-US"/>
        </w:rPr>
      </w:pPr>
      <w:r>
        <w:t>Kan utbildning för vuxna påverka jobb</w:t>
      </w:r>
      <w:r>
        <w:softHyphen/>
        <w:t xml:space="preserve">chanser och inkomster? </w:t>
      </w:r>
      <w:r w:rsidRPr="0042299F">
        <w:rPr>
          <w:lang w:val="en-US"/>
        </w:rPr>
        <w:t>[48]</w:t>
      </w:r>
    </w:p>
    <w:p w14:paraId="48CA050A" w14:textId="77777777" w:rsidR="00A23F7A" w:rsidRPr="0042299F" w:rsidRDefault="00A23F7A" w:rsidP="00B5765E">
      <w:pPr>
        <w:rPr>
          <w:lang w:val="en-US"/>
        </w:rPr>
      </w:pPr>
      <w:r w:rsidRPr="0042299F">
        <w:rPr>
          <w:lang w:val="en-US"/>
        </w:rPr>
        <w:t xml:space="preserve">Sverige </w:t>
      </w:r>
      <w:proofErr w:type="spellStart"/>
      <w:r w:rsidRPr="0042299F">
        <w:rPr>
          <w:lang w:val="en-US"/>
        </w:rPr>
        <w:t>och</w:t>
      </w:r>
      <w:proofErr w:type="spellEnd"/>
      <w:r w:rsidRPr="0042299F">
        <w:rPr>
          <w:lang w:val="en-US"/>
        </w:rPr>
        <w:t xml:space="preserve"> </w:t>
      </w:r>
      <w:proofErr w:type="spellStart"/>
      <w:r w:rsidRPr="0042299F">
        <w:rPr>
          <w:lang w:val="en-US"/>
        </w:rPr>
        <w:t>bankunionen</w:t>
      </w:r>
      <w:proofErr w:type="spellEnd"/>
      <w:r w:rsidRPr="0042299F">
        <w:rPr>
          <w:lang w:val="en-US"/>
        </w:rPr>
        <w:t>. [52]</w:t>
      </w:r>
    </w:p>
    <w:p w14:paraId="093024C8" w14:textId="77777777" w:rsidR="00A23F7A" w:rsidRDefault="00A23F7A" w:rsidP="00B5765E">
      <w:r w:rsidRPr="0042299F">
        <w:rPr>
          <w:lang w:val="en-US"/>
        </w:rPr>
        <w:t xml:space="preserve">Inequality and economic performance. </w:t>
      </w:r>
      <w:r>
        <w:t>[54]</w:t>
      </w:r>
    </w:p>
    <w:p w14:paraId="16FFBF76" w14:textId="77777777" w:rsidR="00A23F7A" w:rsidRDefault="00A23F7A" w:rsidP="00B5765E">
      <w:r>
        <w:t xml:space="preserve">Utvecklingen av </w:t>
      </w:r>
      <w:proofErr w:type="spellStart"/>
      <w:r>
        <w:t>intergenerationell</w:t>
      </w:r>
      <w:proofErr w:type="spellEnd"/>
      <w:r>
        <w:t xml:space="preserve"> ¬rörlighet i Sverige. [55]</w:t>
      </w:r>
    </w:p>
    <w:p w14:paraId="6C60CB2F" w14:textId="77777777" w:rsidR="00A23F7A" w:rsidRDefault="00A23F7A" w:rsidP="00B5765E">
      <w:r>
        <w:t>Idéburen välfärd. + Idéburet offentligt partnerskap. Vägledning. [56]</w:t>
      </w:r>
    </w:p>
    <w:p w14:paraId="585FC88D" w14:textId="77777777" w:rsidR="00A23F7A" w:rsidRDefault="00A23F7A" w:rsidP="00B5765E">
      <w:r>
        <w:t>Inkomstfördelningen 2035 vid olika scenarier. [57]</w:t>
      </w:r>
    </w:p>
    <w:p w14:paraId="6D9DBA70" w14:textId="77777777" w:rsidR="00A23F7A" w:rsidRDefault="00A23F7A" w:rsidP="00B5765E">
      <w:r>
        <w:t>Samlade åtgärder för korrekta utbetalningar från välfärdssystemen. [59]</w:t>
      </w:r>
    </w:p>
    <w:p w14:paraId="57064622" w14:textId="77777777" w:rsidR="00A23F7A" w:rsidRDefault="00A23F7A" w:rsidP="00B5765E">
      <w:r>
        <w:t>EU:s bankpaket om riskreducerande åtgärder. Ändringar i regelverken om kapitaltäckning och hantering av banker i kris. [60]</w:t>
      </w:r>
    </w:p>
    <w:p w14:paraId="26BD727A" w14:textId="77777777" w:rsidR="00A23F7A" w:rsidRDefault="00A23F7A" w:rsidP="00B5765E">
      <w:r>
        <w:t>Sveriges ekonomi – utsikter till 2035. [61]</w:t>
      </w:r>
    </w:p>
    <w:p w14:paraId="4CDD69EB" w14:textId="77777777" w:rsidR="00A23F7A" w:rsidRDefault="00A23F7A" w:rsidP="00B5765E">
      <w:r>
        <w:t>Kapitalinkomster och inkomst</w:t>
      </w:r>
      <w:r>
        <w:softHyphen/>
        <w:t>fördelning. [62]</w:t>
      </w:r>
    </w:p>
    <w:p w14:paraId="65352DAB" w14:textId="77777777" w:rsidR="00A23F7A" w:rsidRDefault="00A23F7A" w:rsidP="00B5765E">
      <w:r>
        <w:t>Långtidsutredningen 2019. Huvudbetänkande. [65]</w:t>
      </w:r>
    </w:p>
    <w:p w14:paraId="4425D608" w14:textId="77777777" w:rsidR="00A23F7A" w:rsidRDefault="00A23F7A" w:rsidP="00B5765E">
      <w:r>
        <w:t>Modernare byggregler – förutsägbart, flexibelt och förenklat. [68]</w:t>
      </w:r>
    </w:p>
    <w:p w14:paraId="7A90D3BC" w14:textId="77777777" w:rsidR="00A23F7A" w:rsidRPr="00A32DA6" w:rsidRDefault="00A23F7A" w:rsidP="00A32DA6">
      <w:pPr>
        <w:pStyle w:val="Brdtextmedindrag"/>
        <w:spacing w:before="240"/>
        <w:ind w:left="0"/>
        <w:rPr>
          <w:b/>
          <w:bCs/>
          <w:sz w:val="24"/>
          <w:szCs w:val="24"/>
        </w:rPr>
      </w:pPr>
      <w:r w:rsidRPr="00A32DA6">
        <w:rPr>
          <w:b/>
          <w:bCs/>
          <w:sz w:val="24"/>
          <w:szCs w:val="24"/>
        </w:rPr>
        <w:t>Utbildningsdepartementet</w:t>
      </w:r>
    </w:p>
    <w:p w14:paraId="2117C38B" w14:textId="77777777" w:rsidR="00A23F7A" w:rsidRDefault="00A23F7A" w:rsidP="00B5765E">
      <w:r>
        <w:t>Framtidsval – karriärvägledning för individ och samhälle. [4]</w:t>
      </w:r>
    </w:p>
    <w:p w14:paraId="27B562DF" w14:textId="77777777" w:rsidR="00A23F7A" w:rsidRDefault="00A23F7A" w:rsidP="00B5765E">
      <w:r>
        <w:t>En långsiktig, samordnad och dialog</w:t>
      </w:r>
      <w:r>
        <w:softHyphen/>
        <w:t>baserad styrning av högskolan. [6]</w:t>
      </w:r>
    </w:p>
    <w:p w14:paraId="749EC167" w14:textId="77777777" w:rsidR="00A23F7A" w:rsidRDefault="00A23F7A" w:rsidP="00B5765E">
      <w:r>
        <w:t>För flerspråkighet, kunskapsutveckling och inkludering. Modersmålsundervisning och studiehandledning på modersmål. [18]</w:t>
      </w:r>
    </w:p>
    <w:p w14:paraId="096E75B2" w14:textId="77777777" w:rsidR="00A23F7A" w:rsidRDefault="00A23F7A" w:rsidP="00B5765E">
      <w:r>
        <w:t>Kontroller vid högskoleprovet – ett lagförslag om åtgärder mot fusk. [37]</w:t>
      </w:r>
    </w:p>
    <w:p w14:paraId="6DA5E914" w14:textId="77777777" w:rsidR="00A23F7A" w:rsidRDefault="00A23F7A" w:rsidP="00B5765E">
      <w:r>
        <w:t>Fusk vid antagning till högskole</w:t>
      </w:r>
      <w:r>
        <w:softHyphen/>
        <w:t>utbildning – vad händer sen? [50]</w:t>
      </w:r>
    </w:p>
    <w:p w14:paraId="10EBA60B" w14:textId="77777777" w:rsidR="00A23F7A" w:rsidRDefault="00A23F7A" w:rsidP="00B5765E">
      <w:r>
        <w:t>Nya regler för skolor med konfessionell inriktning. [64]</w:t>
      </w:r>
    </w:p>
    <w:p w14:paraId="3B4DBE8D" w14:textId="77777777" w:rsidR="00A23F7A" w:rsidRDefault="00A23F7A" w:rsidP="00B5765E">
      <w:r>
        <w:t>Validering – för kompetensförsörjning och livslångt lärande. [69]</w:t>
      </w:r>
    </w:p>
    <w:p w14:paraId="3093F6CC" w14:textId="77777777" w:rsidR="00A23F7A" w:rsidRPr="00A32DA6" w:rsidRDefault="00A23F7A" w:rsidP="00A32DA6">
      <w:pPr>
        <w:pStyle w:val="Brdtextmedindrag"/>
        <w:spacing w:before="240"/>
        <w:ind w:left="0"/>
        <w:rPr>
          <w:b/>
          <w:bCs/>
          <w:sz w:val="24"/>
          <w:szCs w:val="24"/>
        </w:rPr>
      </w:pPr>
      <w:r w:rsidRPr="00A32DA6">
        <w:rPr>
          <w:b/>
          <w:bCs/>
          <w:sz w:val="24"/>
          <w:szCs w:val="24"/>
        </w:rPr>
        <w:t>Miljödepartementet</w:t>
      </w:r>
    </w:p>
    <w:p w14:paraId="376FC634" w14:textId="77777777" w:rsidR="00A23F7A" w:rsidRDefault="00A23F7A" w:rsidP="00B5765E">
      <w:proofErr w:type="spellStart"/>
      <w:r>
        <w:t>Biojet</w:t>
      </w:r>
      <w:proofErr w:type="spellEnd"/>
      <w:r>
        <w:t xml:space="preserve"> för flyget. [11]</w:t>
      </w:r>
    </w:p>
    <w:p w14:paraId="5613876A" w14:textId="77777777" w:rsidR="00A23F7A" w:rsidRDefault="00A23F7A" w:rsidP="00B5765E">
      <w:r>
        <w:t>Ny kärntekniklag – med förtydligat ansvar. [16]</w:t>
      </w:r>
    </w:p>
    <w:p w14:paraId="463ED522" w14:textId="77777777" w:rsidR="00A23F7A" w:rsidRDefault="00A23F7A" w:rsidP="00B5765E">
      <w:r>
        <w:t>Sveriges miljöövervakning – dess uppgift och organisation för en god miljöförvaltning. [22]</w:t>
      </w:r>
    </w:p>
    <w:p w14:paraId="73835B35" w14:textId="77777777" w:rsidR="00A23F7A" w:rsidRPr="0042299F" w:rsidRDefault="00A23F7A" w:rsidP="00B5765E">
      <w:pPr>
        <w:rPr>
          <w:lang w:val="en-US"/>
        </w:rPr>
      </w:pPr>
      <w:r>
        <w:t xml:space="preserve">Framtidens kemikaliekontroll. Hantering av kombinationseffekter och gruppvis bedömning av ämnen. </w:t>
      </w:r>
      <w:r w:rsidRPr="0042299F">
        <w:rPr>
          <w:lang w:val="en-US"/>
        </w:rPr>
        <w:t>[45]</w:t>
      </w:r>
    </w:p>
    <w:p w14:paraId="114EE2A3" w14:textId="77777777" w:rsidR="00A23F7A" w:rsidRDefault="00A23F7A" w:rsidP="00B5765E">
      <w:r w:rsidRPr="0042299F">
        <w:rPr>
          <w:lang w:val="en-US"/>
        </w:rPr>
        <w:t xml:space="preserve">Future chemical risk management. Accounting for combination effects and assessing chemicals in groups. </w:t>
      </w:r>
      <w:r>
        <w:t>[45]</w:t>
      </w:r>
    </w:p>
    <w:p w14:paraId="1A594DBA" w14:textId="77777777" w:rsidR="00A23F7A" w:rsidRDefault="00A23F7A" w:rsidP="00B5765E">
      <w:r>
        <w:t>En utvecklad vattenförvaltning. Volym 1 och 2. [66]</w:t>
      </w:r>
    </w:p>
    <w:p w14:paraId="6F07891F" w14:textId="77777777" w:rsidR="00A23F7A" w:rsidRDefault="00A23F7A" w:rsidP="00B5765E">
      <w:r>
        <w:t>Hållbar terrängkörning. [67]</w:t>
      </w:r>
    </w:p>
    <w:p w14:paraId="717F627C" w14:textId="77777777" w:rsidR="004F243C" w:rsidRDefault="004F243C" w:rsidP="00A32DA6">
      <w:pPr>
        <w:pStyle w:val="Brdtextmedindrag"/>
        <w:spacing w:before="240"/>
        <w:ind w:left="0"/>
        <w:rPr>
          <w:b/>
          <w:bCs/>
          <w:sz w:val="24"/>
          <w:szCs w:val="24"/>
        </w:rPr>
      </w:pPr>
    </w:p>
    <w:p w14:paraId="0F245F14" w14:textId="33236FA9" w:rsidR="00A23F7A" w:rsidRPr="00A32DA6" w:rsidRDefault="00A23F7A" w:rsidP="00A32DA6">
      <w:pPr>
        <w:pStyle w:val="Brdtextmedindrag"/>
        <w:spacing w:before="240"/>
        <w:ind w:left="0"/>
        <w:rPr>
          <w:b/>
          <w:bCs/>
          <w:sz w:val="24"/>
          <w:szCs w:val="24"/>
        </w:rPr>
      </w:pPr>
      <w:r w:rsidRPr="00A32DA6">
        <w:rPr>
          <w:b/>
          <w:bCs/>
          <w:sz w:val="24"/>
          <w:szCs w:val="24"/>
        </w:rPr>
        <w:t>Näringsdepartementet</w:t>
      </w:r>
    </w:p>
    <w:p w14:paraId="01603CA4" w14:textId="77777777" w:rsidR="00A23F7A" w:rsidRDefault="00A23F7A" w:rsidP="00B5765E">
      <w:r>
        <w:t>Privat initiativrätt – planintressentens medverkan vid detaljplaneläggning. [9]</w:t>
      </w:r>
    </w:p>
    <w:p w14:paraId="6402FFCC" w14:textId="77777777" w:rsidR="00A23F7A" w:rsidRDefault="00A23F7A" w:rsidP="00B5765E">
      <w:r>
        <w:t>Bebyggelse- och transportplanering för hållbar stadsutveckling. [17]</w:t>
      </w:r>
    </w:p>
    <w:p w14:paraId="621C12FE" w14:textId="77777777" w:rsidR="00A23F7A" w:rsidRDefault="00A23F7A" w:rsidP="00B5765E">
      <w:r>
        <w:t>Företagare i de sociala trygghets</w:t>
      </w:r>
      <w:r>
        <w:softHyphen/>
        <w:t>systemen. [41]</w:t>
      </w:r>
    </w:p>
    <w:p w14:paraId="6A11966D" w14:textId="77777777" w:rsidR="00A23F7A" w:rsidRDefault="00A23F7A" w:rsidP="00A32DA6">
      <w:pPr>
        <w:pStyle w:val="Brdtextmedindrag"/>
        <w:spacing w:before="240"/>
        <w:ind w:left="0"/>
      </w:pPr>
      <w:r w:rsidRPr="00A32DA6">
        <w:rPr>
          <w:b/>
          <w:bCs/>
          <w:sz w:val="24"/>
          <w:szCs w:val="24"/>
        </w:rPr>
        <w:t>Kulturdepartementet</w:t>
      </w:r>
    </w:p>
    <w:p w14:paraId="3FC4D2FA" w14:textId="77777777" w:rsidR="00A23F7A" w:rsidRDefault="00A23F7A" w:rsidP="00B5765E">
      <w:r>
        <w:t>Stärkt integritet i idrottens antidopnings</w:t>
      </w:r>
      <w:r>
        <w:softHyphen/>
        <w:t>arbete. [24]</w:t>
      </w:r>
    </w:p>
    <w:p w14:paraId="7CDE9290" w14:textId="77777777" w:rsidR="00A23F7A" w:rsidRDefault="00A23F7A" w:rsidP="00B5765E">
      <w:r>
        <w:t>Demokrativillkor för bidrag till civilsamhället. + Demokrativillkor för bidrag till civilsamhället. Vägledning för handläggare. [35]</w:t>
      </w:r>
    </w:p>
    <w:p w14:paraId="01A9A50A" w14:textId="77777777" w:rsidR="00A23F7A" w:rsidRDefault="00A23F7A" w:rsidP="00B5765E">
      <w:r>
        <w:t xml:space="preserve">En moderniserad radio- och </w:t>
      </w:r>
      <w:proofErr w:type="spellStart"/>
      <w:r>
        <w:t>tv-lag</w:t>
      </w:r>
      <w:proofErr w:type="spellEnd"/>
      <w:r>
        <w:t xml:space="preserve"> – genomförande av ändringar i </w:t>
      </w:r>
      <w:proofErr w:type="spellStart"/>
      <w:r>
        <w:t>AV-direktivet</w:t>
      </w:r>
      <w:proofErr w:type="spellEnd"/>
      <w:r>
        <w:t>. [39]</w:t>
      </w:r>
    </w:p>
    <w:p w14:paraId="642D1486" w14:textId="77777777" w:rsidR="00A23F7A" w:rsidRDefault="00A23F7A" w:rsidP="00B5765E">
      <w:r>
        <w:t>Härifrån till evigheten. En långsiktig arkivpolitik för förvaltning och kulturarv. [58]</w:t>
      </w:r>
    </w:p>
    <w:p w14:paraId="307932BF" w14:textId="77777777" w:rsidR="00A23F7A" w:rsidRDefault="00A23F7A" w:rsidP="00A32DA6">
      <w:pPr>
        <w:pStyle w:val="Brdtextmedindrag"/>
        <w:spacing w:before="240"/>
        <w:ind w:left="0"/>
      </w:pPr>
      <w:r w:rsidRPr="00A32DA6">
        <w:rPr>
          <w:b/>
          <w:bCs/>
          <w:sz w:val="24"/>
          <w:szCs w:val="24"/>
        </w:rPr>
        <w:t>Arbetsmarknadsdepartementet</w:t>
      </w:r>
    </w:p>
    <w:p w14:paraId="349C9511" w14:textId="77777777" w:rsidR="00A23F7A" w:rsidRDefault="00A23F7A" w:rsidP="00B5765E">
      <w:r>
        <w:t>Effektivt, tydligt och träffsäkert – det statliga åtagandet för framtidens arbets</w:t>
      </w:r>
      <w:r>
        <w:softHyphen/>
        <w:t>marknad. [3]</w:t>
      </w:r>
    </w:p>
    <w:p w14:paraId="760F722F" w14:textId="77777777" w:rsidR="00A23F7A" w:rsidRDefault="00A23F7A" w:rsidP="00B5765E">
      <w:r>
        <w:t>Tid för trygghet. [5]</w:t>
      </w:r>
    </w:p>
    <w:p w14:paraId="499C5A14" w14:textId="77777777" w:rsidR="00A23F7A" w:rsidRDefault="00A23F7A" w:rsidP="00B5765E">
      <w:r>
        <w:t>Belastningsregisterkontroll i arbetslivet – behovet av utökat författningsstöd. [19]</w:t>
      </w:r>
    </w:p>
    <w:p w14:paraId="0E38856A" w14:textId="77777777" w:rsidR="00A23F7A" w:rsidRDefault="00A23F7A" w:rsidP="00B5765E">
      <w:r>
        <w:t>Genomförande av ändringar i utstatione</w:t>
      </w:r>
      <w:r>
        <w:softHyphen/>
        <w:t>ringsdirektivet. [25]</w:t>
      </w:r>
    </w:p>
    <w:p w14:paraId="2962E650" w14:textId="77777777" w:rsidR="00A23F7A" w:rsidRDefault="00A23F7A" w:rsidP="00A32DA6">
      <w:pPr>
        <w:pStyle w:val="Brdtextmedindrag"/>
        <w:spacing w:before="240"/>
        <w:ind w:left="0"/>
      </w:pPr>
      <w:r w:rsidRPr="00A32DA6">
        <w:rPr>
          <w:b/>
          <w:bCs/>
          <w:sz w:val="24"/>
          <w:szCs w:val="24"/>
        </w:rPr>
        <w:t>Infrastrukturdepartementet</w:t>
      </w:r>
    </w:p>
    <w:p w14:paraId="522A4462" w14:textId="77777777" w:rsidR="00A23F7A" w:rsidRDefault="00A23F7A" w:rsidP="00B5765E">
      <w:r>
        <w:t>Moderna tillståndsprocesser för elnät. [30]</w:t>
      </w:r>
    </w:p>
    <w:p w14:paraId="3A8E3BB8" w14:textId="77777777" w:rsidR="00A23F7A" w:rsidRDefault="00A23F7A" w:rsidP="00B5765E">
      <w:r>
        <w:t>Mer biogas! För ett hållbart Sverige. [63]</w:t>
      </w:r>
    </w:p>
    <w:p w14:paraId="3F3C824B" w14:textId="77777777" w:rsidR="00A23F7A" w:rsidRDefault="00A23F7A" w:rsidP="00A23F7A"/>
    <w:p w14:paraId="0F5F5549" w14:textId="77777777" w:rsidR="00A23F7A" w:rsidRDefault="00A23F7A" w:rsidP="00A23F7A">
      <w:pPr>
        <w:sectPr w:rsidR="00A23F7A" w:rsidSect="00A23F7A">
          <w:headerReference w:type="even" r:id="rId139"/>
          <w:headerReference w:type="default" r:id="rId140"/>
          <w:footerReference w:type="even" r:id="rId141"/>
          <w:footerReference w:type="default" r:id="rId142"/>
          <w:headerReference w:type="first" r:id="rId143"/>
          <w:footerReference w:type="first" r:id="rId144"/>
          <w:pgSz w:w="9356" w:h="13721" w:code="9"/>
          <w:pgMar w:top="1134" w:right="1021" w:bottom="1191" w:left="1021" w:header="567" w:footer="709" w:gutter="0"/>
          <w:cols w:num="2" w:space="708"/>
          <w:docGrid w:linePitch="360"/>
        </w:sectPr>
      </w:pPr>
    </w:p>
    <w:p w14:paraId="5757836C" w14:textId="766330BE" w:rsidR="00A23F7A" w:rsidRDefault="00A23F7A" w:rsidP="004F243C">
      <w:pPr>
        <w:pStyle w:val="Rubrikvertvspalter"/>
        <w:framePr w:wrap="notBeside"/>
        <w:spacing w:before="0"/>
      </w:pPr>
      <w:bookmarkStart w:id="217" w:name="_Toc34128139"/>
      <w:r>
        <w:t>Departementsserien 2019</w:t>
      </w:r>
      <w:r w:rsidR="00621C41">
        <w:t xml:space="preserve"> – kronologisk</w:t>
      </w:r>
      <w:bookmarkEnd w:id="217"/>
    </w:p>
    <w:p w14:paraId="53599F06" w14:textId="77777777" w:rsidR="00A23F7A" w:rsidRPr="007270FD" w:rsidRDefault="00A23F7A" w:rsidP="00B5765E">
      <w:pPr>
        <w:rPr>
          <w:sz w:val="24"/>
          <w:szCs w:val="24"/>
        </w:rPr>
      </w:pPr>
      <w:r w:rsidRPr="007270FD">
        <w:rPr>
          <w:sz w:val="24"/>
          <w:szCs w:val="24"/>
        </w:rPr>
        <w:t>Kronologisk förteckning</w:t>
      </w:r>
    </w:p>
    <w:p w14:paraId="30368C63" w14:textId="77777777" w:rsidR="00A23F7A" w:rsidRDefault="00A23F7A" w:rsidP="00B5765E">
      <w:pPr>
        <w:pStyle w:val="Numreradlista"/>
        <w:numPr>
          <w:ilvl w:val="0"/>
          <w:numId w:val="0"/>
        </w:numPr>
        <w:ind w:left="284" w:hanging="284"/>
      </w:pPr>
      <w:r>
        <w:t>1.</w:t>
      </w:r>
      <w:r>
        <w:tab/>
        <w:t>Straffrättsliga åtgärder mot tillgrepps</w:t>
      </w:r>
      <w:r>
        <w:softHyphen/>
        <w:t xml:space="preserve">brott och vissa andra brott. </w:t>
      </w:r>
      <w:r w:rsidRPr="00785B4A">
        <w:rPr>
          <w:b/>
          <w:bCs/>
        </w:rPr>
        <w:t>Ju</w:t>
      </w:r>
      <w:r>
        <w:t>.</w:t>
      </w:r>
    </w:p>
    <w:p w14:paraId="37B47853" w14:textId="77777777" w:rsidR="00A23F7A" w:rsidRDefault="00A23F7A" w:rsidP="00B5765E">
      <w:pPr>
        <w:pStyle w:val="Numreradlista"/>
        <w:numPr>
          <w:ilvl w:val="0"/>
          <w:numId w:val="0"/>
        </w:numPr>
        <w:ind w:left="284" w:hanging="284"/>
      </w:pPr>
      <w:r>
        <w:t>2.</w:t>
      </w:r>
      <w:r>
        <w:tab/>
        <w:t>Höjda åldersgränser i pensions</w:t>
      </w:r>
      <w:r>
        <w:softHyphen/>
        <w:t xml:space="preserve">systemet och i andra trygghetssystem. </w:t>
      </w:r>
      <w:r w:rsidRPr="00785B4A">
        <w:rPr>
          <w:b/>
          <w:bCs/>
        </w:rPr>
        <w:t>S</w:t>
      </w:r>
      <w:r>
        <w:t>.</w:t>
      </w:r>
    </w:p>
    <w:p w14:paraId="2178D122" w14:textId="77777777" w:rsidR="00A23F7A" w:rsidRDefault="00A23F7A" w:rsidP="00B5765E">
      <w:pPr>
        <w:pStyle w:val="Numreradlista"/>
        <w:numPr>
          <w:ilvl w:val="0"/>
          <w:numId w:val="0"/>
        </w:numPr>
        <w:ind w:left="284" w:hanging="284"/>
      </w:pPr>
      <w:r>
        <w:t>3.</w:t>
      </w:r>
      <w:r>
        <w:tab/>
        <w:t xml:space="preserve">Tydligare regler vid konsumentavtal. </w:t>
      </w:r>
      <w:r w:rsidRPr="00785B4A">
        <w:rPr>
          <w:b/>
          <w:bCs/>
        </w:rPr>
        <w:t>Ju</w:t>
      </w:r>
      <w:r>
        <w:t>.</w:t>
      </w:r>
    </w:p>
    <w:p w14:paraId="32FBDC0B" w14:textId="77777777" w:rsidR="00A23F7A" w:rsidRDefault="00A23F7A" w:rsidP="00B5765E">
      <w:pPr>
        <w:pStyle w:val="Numreradlista"/>
        <w:numPr>
          <w:ilvl w:val="0"/>
          <w:numId w:val="0"/>
        </w:numPr>
        <w:ind w:left="284" w:hanging="284"/>
      </w:pPr>
      <w:r>
        <w:t>4.</w:t>
      </w:r>
      <w:r>
        <w:tab/>
        <w:t xml:space="preserve">Förslag till en nationell institution för mänskliga rättigheter i Sverige. </w:t>
      </w:r>
      <w:proofErr w:type="spellStart"/>
      <w:r w:rsidRPr="00785B4A">
        <w:rPr>
          <w:b/>
          <w:bCs/>
        </w:rPr>
        <w:t>Ku</w:t>
      </w:r>
      <w:proofErr w:type="spellEnd"/>
      <w:r>
        <w:t>.</w:t>
      </w:r>
    </w:p>
    <w:p w14:paraId="033571E9" w14:textId="77777777" w:rsidR="00A23F7A" w:rsidRDefault="00A23F7A" w:rsidP="00B5765E">
      <w:pPr>
        <w:pStyle w:val="Numreradlista"/>
        <w:numPr>
          <w:ilvl w:val="0"/>
          <w:numId w:val="0"/>
        </w:numPr>
        <w:ind w:left="284" w:hanging="284"/>
      </w:pPr>
      <w:r>
        <w:t>5.</w:t>
      </w:r>
      <w:r>
        <w:tab/>
        <w:t>Passdatalag – en ny lag som kompletterar EU:s dataskydds</w:t>
      </w:r>
      <w:r>
        <w:softHyphen/>
        <w:t xml:space="preserve">förordning. </w:t>
      </w:r>
      <w:r w:rsidRPr="00785B4A">
        <w:rPr>
          <w:b/>
          <w:bCs/>
        </w:rPr>
        <w:t>Ju</w:t>
      </w:r>
      <w:r>
        <w:t>.</w:t>
      </w:r>
    </w:p>
    <w:p w14:paraId="345F97F1" w14:textId="77777777" w:rsidR="00A23F7A" w:rsidRDefault="00A23F7A" w:rsidP="00B5765E">
      <w:pPr>
        <w:pStyle w:val="Numreradlista"/>
        <w:numPr>
          <w:ilvl w:val="0"/>
          <w:numId w:val="0"/>
        </w:numPr>
        <w:ind w:left="284" w:hanging="284"/>
      </w:pPr>
      <w:r>
        <w:t>6.</w:t>
      </w:r>
      <w:r>
        <w:tab/>
        <w:t>Lägre kapitalkrav för privata aktie</w:t>
      </w:r>
      <w:r>
        <w:softHyphen/>
        <w:t xml:space="preserve">bolag. </w:t>
      </w:r>
      <w:r w:rsidRPr="00785B4A">
        <w:rPr>
          <w:b/>
          <w:bCs/>
        </w:rPr>
        <w:t>Ju</w:t>
      </w:r>
      <w:r>
        <w:t>.</w:t>
      </w:r>
    </w:p>
    <w:p w14:paraId="5254B70B" w14:textId="47A99117" w:rsidR="00A23F7A" w:rsidRDefault="00A23F7A" w:rsidP="00B5765E">
      <w:pPr>
        <w:pStyle w:val="Numreradlista"/>
        <w:numPr>
          <w:ilvl w:val="0"/>
          <w:numId w:val="0"/>
        </w:numPr>
        <w:ind w:left="284" w:hanging="284"/>
      </w:pPr>
      <w:r>
        <w:t>7.</w:t>
      </w:r>
      <w:r>
        <w:tab/>
        <w:t>Ny modell för statsbidrag till vissa ideella organisationer inom brotts</w:t>
      </w:r>
      <w:r>
        <w:softHyphen/>
        <w:t xml:space="preserve">offerområdet. </w:t>
      </w:r>
      <w:r w:rsidRPr="00785B4A">
        <w:rPr>
          <w:b/>
          <w:bCs/>
        </w:rPr>
        <w:t>A</w:t>
      </w:r>
      <w:r>
        <w:t>.</w:t>
      </w:r>
    </w:p>
    <w:p w14:paraId="16FEFE36" w14:textId="77777777" w:rsidR="00A23F7A" w:rsidRDefault="00A23F7A" w:rsidP="00B5765E">
      <w:pPr>
        <w:pStyle w:val="Numreradlista"/>
        <w:numPr>
          <w:ilvl w:val="0"/>
          <w:numId w:val="0"/>
        </w:numPr>
        <w:ind w:left="284" w:hanging="284"/>
      </w:pPr>
      <w:r>
        <w:t>8.</w:t>
      </w:r>
      <w:r>
        <w:tab/>
        <w:t>Värnkraft. Inriktningen av säkerhets</w:t>
      </w:r>
      <w:r>
        <w:softHyphen/>
        <w:t xml:space="preserve">politiken och utformningen av det militära försvaret 2021–2025. </w:t>
      </w:r>
      <w:r w:rsidRPr="00785B4A">
        <w:rPr>
          <w:b/>
          <w:bCs/>
        </w:rPr>
        <w:t>Fö</w:t>
      </w:r>
      <w:r>
        <w:t>.</w:t>
      </w:r>
    </w:p>
    <w:p w14:paraId="4F6B0F98" w14:textId="77777777" w:rsidR="00A23F7A" w:rsidRDefault="00A23F7A" w:rsidP="00B5765E">
      <w:pPr>
        <w:pStyle w:val="Numreradlista"/>
        <w:numPr>
          <w:ilvl w:val="0"/>
          <w:numId w:val="0"/>
        </w:numPr>
        <w:ind w:left="284" w:hanging="284"/>
      </w:pPr>
      <w:r>
        <w:t>9.</w:t>
      </w:r>
      <w:r>
        <w:tab/>
        <w:t>En effektivare handläggning av ärende om överförande av straffverk</w:t>
      </w:r>
      <w:r>
        <w:softHyphen/>
        <w:t xml:space="preserve">ställighet. </w:t>
      </w:r>
      <w:r w:rsidRPr="00785B4A">
        <w:rPr>
          <w:b/>
          <w:bCs/>
        </w:rPr>
        <w:t>Ju</w:t>
      </w:r>
      <w:r>
        <w:t>.</w:t>
      </w:r>
    </w:p>
    <w:p w14:paraId="594219FA" w14:textId="77777777" w:rsidR="00A23F7A" w:rsidRDefault="00A23F7A" w:rsidP="00B5765E">
      <w:pPr>
        <w:pStyle w:val="Numreradlista"/>
        <w:numPr>
          <w:ilvl w:val="0"/>
          <w:numId w:val="0"/>
        </w:numPr>
        <w:ind w:left="284" w:hanging="284"/>
      </w:pPr>
      <w:r>
        <w:t>10.</w:t>
      </w:r>
      <w:r>
        <w:tab/>
        <w:t xml:space="preserve">Ett förbud mot spridning av bilder från rättegångar. </w:t>
      </w:r>
      <w:r w:rsidRPr="00785B4A">
        <w:rPr>
          <w:b/>
          <w:bCs/>
        </w:rPr>
        <w:t>Ju</w:t>
      </w:r>
      <w:r>
        <w:t>.</w:t>
      </w:r>
    </w:p>
    <w:p w14:paraId="57EB6AE7" w14:textId="77777777" w:rsidR="00A23F7A" w:rsidRDefault="00A23F7A" w:rsidP="00B5765E">
      <w:pPr>
        <w:pStyle w:val="Numreradlista"/>
        <w:numPr>
          <w:ilvl w:val="0"/>
          <w:numId w:val="0"/>
        </w:numPr>
        <w:ind w:left="284" w:hanging="284"/>
      </w:pPr>
      <w:r>
        <w:t>11.</w:t>
      </w:r>
      <w:r>
        <w:tab/>
        <w:t xml:space="preserve">Översyn av vissa bestämmelser om tullfrihet. </w:t>
      </w:r>
      <w:r w:rsidRPr="00785B4A">
        <w:rPr>
          <w:b/>
          <w:bCs/>
        </w:rPr>
        <w:t>UD</w:t>
      </w:r>
      <w:r>
        <w:t>.</w:t>
      </w:r>
    </w:p>
    <w:p w14:paraId="7D710D03" w14:textId="77777777" w:rsidR="00A23F7A" w:rsidRDefault="00A23F7A" w:rsidP="00B5765E">
      <w:pPr>
        <w:pStyle w:val="Numreradlista"/>
        <w:numPr>
          <w:ilvl w:val="0"/>
          <w:numId w:val="0"/>
        </w:numPr>
        <w:ind w:left="284" w:hanging="284"/>
      </w:pPr>
      <w:r>
        <w:t>12.</w:t>
      </w:r>
      <w:r>
        <w:tab/>
        <w:t xml:space="preserve">Kompletteringar till nya EU-regler om aktieägares rättigheter. </w:t>
      </w:r>
      <w:r w:rsidRPr="00785B4A">
        <w:rPr>
          <w:b/>
          <w:bCs/>
        </w:rPr>
        <w:t>Ju</w:t>
      </w:r>
      <w:r>
        <w:t>.</w:t>
      </w:r>
    </w:p>
    <w:p w14:paraId="750D17E9" w14:textId="77777777" w:rsidR="00A23F7A" w:rsidRDefault="00A23F7A" w:rsidP="00B5765E">
      <w:pPr>
        <w:pStyle w:val="Numreradlista"/>
        <w:numPr>
          <w:ilvl w:val="0"/>
          <w:numId w:val="0"/>
        </w:numPr>
        <w:ind w:left="284" w:hanging="284"/>
      </w:pPr>
      <w:r>
        <w:t>13.</w:t>
      </w:r>
      <w:r>
        <w:tab/>
        <w:t xml:space="preserve">Etableringsjobb. </w:t>
      </w:r>
      <w:r w:rsidRPr="00785B4A">
        <w:rPr>
          <w:b/>
          <w:bCs/>
        </w:rPr>
        <w:t>A</w:t>
      </w:r>
      <w:r>
        <w:t>.</w:t>
      </w:r>
    </w:p>
    <w:p w14:paraId="125B2E2C" w14:textId="77777777" w:rsidR="00A23F7A" w:rsidRDefault="00A23F7A" w:rsidP="00B5765E">
      <w:pPr>
        <w:pStyle w:val="Numreradlista"/>
        <w:numPr>
          <w:ilvl w:val="0"/>
          <w:numId w:val="0"/>
        </w:numPr>
        <w:ind w:left="284" w:hanging="284"/>
      </w:pPr>
      <w:r>
        <w:t>14.</w:t>
      </w:r>
      <w:r>
        <w:tab/>
        <w:t xml:space="preserve">En strängare syn på vapenbrott och smuggling av vapen och explosiva varor. </w:t>
      </w:r>
      <w:r w:rsidRPr="00785B4A">
        <w:rPr>
          <w:b/>
          <w:bCs/>
        </w:rPr>
        <w:t>Ju</w:t>
      </w:r>
      <w:r>
        <w:t>.</w:t>
      </w:r>
    </w:p>
    <w:p w14:paraId="4F071072" w14:textId="77777777" w:rsidR="00A23F7A" w:rsidRPr="007270FD" w:rsidRDefault="00A23F7A" w:rsidP="00B5765E">
      <w:pPr>
        <w:pStyle w:val="Numreradlista"/>
        <w:numPr>
          <w:ilvl w:val="0"/>
          <w:numId w:val="0"/>
        </w:numPr>
        <w:ind w:left="284" w:hanging="284"/>
        <w:rPr>
          <w:lang w:val="en-US"/>
        </w:rPr>
      </w:pPr>
      <w:r>
        <w:t>15.</w:t>
      </w:r>
      <w:r>
        <w:tab/>
        <w:t xml:space="preserve">Långsiktighet och stadga i arbetet framåt – en myndighet för romska frågor. </w:t>
      </w:r>
      <w:r w:rsidRPr="00785B4A">
        <w:rPr>
          <w:b/>
          <w:bCs/>
          <w:lang w:val="en-US"/>
        </w:rPr>
        <w:t>Ku</w:t>
      </w:r>
      <w:r w:rsidRPr="007270FD">
        <w:rPr>
          <w:lang w:val="en-US"/>
        </w:rPr>
        <w:t>.</w:t>
      </w:r>
    </w:p>
    <w:p w14:paraId="5D0EC3AC" w14:textId="77777777" w:rsidR="00A23F7A" w:rsidRDefault="00A23F7A" w:rsidP="00B5765E">
      <w:pPr>
        <w:pStyle w:val="Numreradlista"/>
        <w:numPr>
          <w:ilvl w:val="0"/>
          <w:numId w:val="0"/>
        </w:numPr>
        <w:ind w:left="284" w:hanging="284"/>
      </w:pPr>
      <w:r w:rsidRPr="007270FD">
        <w:rPr>
          <w:lang w:val="en-US"/>
        </w:rPr>
        <w:t>16.</w:t>
      </w:r>
      <w:r w:rsidRPr="007270FD">
        <w:rPr>
          <w:lang w:val="en-US"/>
        </w:rPr>
        <w:tab/>
        <w:t xml:space="preserve">Sweden’s Eighth National Report under the Convention on Nuclear Safety. </w:t>
      </w:r>
      <w:proofErr w:type="spellStart"/>
      <w:r>
        <w:t>Sweden’s</w:t>
      </w:r>
      <w:proofErr w:type="spellEnd"/>
      <w:r>
        <w:t xml:space="preserve"> Implementation </w:t>
      </w:r>
    </w:p>
    <w:p w14:paraId="1A758AA8" w14:textId="77777777" w:rsidR="00A23F7A" w:rsidRDefault="00A23F7A" w:rsidP="00B5765E">
      <w:pPr>
        <w:pStyle w:val="Numreradlista"/>
        <w:numPr>
          <w:ilvl w:val="0"/>
          <w:numId w:val="0"/>
        </w:numPr>
        <w:ind w:left="284"/>
      </w:pPr>
      <w:proofErr w:type="spellStart"/>
      <w:r>
        <w:t>of</w:t>
      </w:r>
      <w:proofErr w:type="spellEnd"/>
      <w:r>
        <w:t xml:space="preserve"> the Obligations </w:t>
      </w:r>
      <w:proofErr w:type="spellStart"/>
      <w:r>
        <w:t>of</w:t>
      </w:r>
      <w:proofErr w:type="spellEnd"/>
      <w:r>
        <w:t xml:space="preserve"> the Convention. </w:t>
      </w:r>
      <w:r w:rsidRPr="00785B4A">
        <w:rPr>
          <w:b/>
          <w:bCs/>
        </w:rPr>
        <w:t>M</w:t>
      </w:r>
      <w:r>
        <w:t>.</w:t>
      </w:r>
    </w:p>
    <w:p w14:paraId="2A551B76" w14:textId="77777777" w:rsidR="00A23F7A" w:rsidRDefault="00A23F7A" w:rsidP="00B5765E">
      <w:pPr>
        <w:pStyle w:val="Numreradlista"/>
        <w:numPr>
          <w:ilvl w:val="0"/>
          <w:numId w:val="0"/>
        </w:numPr>
        <w:ind w:left="284" w:hanging="284"/>
      </w:pPr>
      <w:r>
        <w:t>17.</w:t>
      </w:r>
      <w:r>
        <w:tab/>
        <w:t xml:space="preserve">Kompletterande bestämmelser till ny EU-förordning om </w:t>
      </w:r>
      <w:proofErr w:type="spellStart"/>
      <w:r>
        <w:t>sprängämnes</w:t>
      </w:r>
      <w:r>
        <w:softHyphen/>
        <w:t>prekursorer</w:t>
      </w:r>
      <w:proofErr w:type="spellEnd"/>
      <w:r>
        <w:t xml:space="preserve">. </w:t>
      </w:r>
      <w:r w:rsidRPr="00785B4A">
        <w:rPr>
          <w:b/>
          <w:bCs/>
        </w:rPr>
        <w:t>Ju</w:t>
      </w:r>
      <w:r>
        <w:t>.</w:t>
      </w:r>
    </w:p>
    <w:p w14:paraId="1E0B3BD6" w14:textId="77777777" w:rsidR="00A23F7A" w:rsidRDefault="00A23F7A" w:rsidP="00B5765E">
      <w:pPr>
        <w:pStyle w:val="Numreradlista"/>
        <w:numPr>
          <w:ilvl w:val="0"/>
          <w:numId w:val="0"/>
        </w:numPr>
        <w:ind w:left="284" w:hanging="284"/>
      </w:pPr>
      <w:r>
        <w:t>18.</w:t>
      </w:r>
      <w:r>
        <w:tab/>
        <w:t>Digital kommunikation i domstols</w:t>
      </w:r>
      <w:r>
        <w:softHyphen/>
        <w:t xml:space="preserve">processer. </w:t>
      </w:r>
      <w:r w:rsidRPr="00785B4A">
        <w:rPr>
          <w:b/>
          <w:bCs/>
        </w:rPr>
        <w:t>Ju</w:t>
      </w:r>
      <w:r>
        <w:t>.</w:t>
      </w:r>
    </w:p>
    <w:p w14:paraId="30033C89" w14:textId="77777777" w:rsidR="00A23F7A" w:rsidRDefault="00A23F7A" w:rsidP="00B5765E">
      <w:pPr>
        <w:pStyle w:val="Numreradlista"/>
        <w:numPr>
          <w:ilvl w:val="0"/>
          <w:numId w:val="0"/>
        </w:numPr>
        <w:ind w:left="284" w:hanging="284"/>
      </w:pPr>
      <w:r>
        <w:t>19.</w:t>
      </w:r>
      <w:r>
        <w:tab/>
        <w:t>Genomförande av EU:s direktiv om otillbörliga handelsmetoder mellan företag i jordbruks- och livsmedels</w:t>
      </w:r>
      <w:r>
        <w:softHyphen/>
        <w:t xml:space="preserve">kedjan. </w:t>
      </w:r>
      <w:r w:rsidRPr="00785B4A">
        <w:rPr>
          <w:b/>
          <w:bCs/>
        </w:rPr>
        <w:t>N</w:t>
      </w:r>
      <w:r>
        <w:t>.</w:t>
      </w:r>
    </w:p>
    <w:p w14:paraId="07362BAA" w14:textId="129572E4" w:rsidR="00A23F7A" w:rsidRDefault="00A23F7A" w:rsidP="00B5765E">
      <w:pPr>
        <w:pStyle w:val="Numreradlista"/>
        <w:numPr>
          <w:ilvl w:val="0"/>
          <w:numId w:val="0"/>
        </w:numPr>
        <w:ind w:left="284" w:hanging="284"/>
      </w:pPr>
      <w:r>
        <w:t>20.</w:t>
      </w:r>
      <w:r>
        <w:tab/>
        <w:t>Stärkt skydd för den enskilde vid estetiska behandlingar. Ny lag om kirurgiska ingrepp och injektions</w:t>
      </w:r>
      <w:r>
        <w:softHyphen/>
        <w:t xml:space="preserve">behandlingar. </w:t>
      </w:r>
      <w:r w:rsidRPr="00785B4A">
        <w:rPr>
          <w:b/>
          <w:bCs/>
        </w:rPr>
        <w:t>S</w:t>
      </w:r>
      <w:r>
        <w:t>.</w:t>
      </w:r>
    </w:p>
    <w:p w14:paraId="4435CEB5" w14:textId="77777777" w:rsidR="00A23F7A" w:rsidRDefault="00A23F7A" w:rsidP="00B5765E">
      <w:pPr>
        <w:pStyle w:val="Numreradlista"/>
        <w:numPr>
          <w:ilvl w:val="0"/>
          <w:numId w:val="0"/>
        </w:numPr>
        <w:ind w:left="284" w:hanging="284"/>
      </w:pPr>
      <w:r>
        <w:t>21.</w:t>
      </w:r>
      <w:r>
        <w:tab/>
        <w:t xml:space="preserve">Märkning och registrering av katter – ett förslag och dess konsekvenser. </w:t>
      </w:r>
      <w:r w:rsidRPr="00785B4A">
        <w:rPr>
          <w:b/>
          <w:bCs/>
        </w:rPr>
        <w:t>N</w:t>
      </w:r>
      <w:r>
        <w:t>.</w:t>
      </w:r>
    </w:p>
    <w:p w14:paraId="5F47C733" w14:textId="77777777" w:rsidR="00A23F7A" w:rsidRDefault="00A23F7A" w:rsidP="00B5765E">
      <w:pPr>
        <w:pStyle w:val="Numreradlista"/>
        <w:numPr>
          <w:ilvl w:val="0"/>
          <w:numId w:val="0"/>
        </w:numPr>
        <w:ind w:left="284" w:hanging="284"/>
      </w:pPr>
      <w:r>
        <w:t>22.</w:t>
      </w:r>
      <w:r>
        <w:tab/>
        <w:t>Ett stärkt straffrättsligt skydd mot upprepad trafikbrottslighet och en utvärdering av den nedre promille</w:t>
      </w:r>
      <w:r>
        <w:softHyphen/>
        <w:t xml:space="preserve">gränsen för sjöfylleri. </w:t>
      </w:r>
      <w:r w:rsidRPr="00785B4A">
        <w:rPr>
          <w:b/>
          <w:bCs/>
        </w:rPr>
        <w:t>Ju</w:t>
      </w:r>
      <w:r>
        <w:t>.</w:t>
      </w:r>
    </w:p>
    <w:p w14:paraId="5FB1DA60" w14:textId="77777777" w:rsidR="00A23F7A" w:rsidRDefault="00A23F7A" w:rsidP="00B5765E">
      <w:pPr>
        <w:pStyle w:val="Numreradlista"/>
        <w:numPr>
          <w:ilvl w:val="0"/>
          <w:numId w:val="0"/>
        </w:numPr>
        <w:ind w:left="284" w:hanging="284"/>
      </w:pPr>
      <w:r>
        <w:t>23.</w:t>
      </w:r>
      <w:r>
        <w:tab/>
        <w:t xml:space="preserve">Vägledning vid tolkning och tillämpning av FN:s konvention om barnets rättigheter. </w:t>
      </w:r>
      <w:r w:rsidRPr="00785B4A">
        <w:rPr>
          <w:b/>
          <w:bCs/>
        </w:rPr>
        <w:t>A</w:t>
      </w:r>
      <w:r>
        <w:t>.</w:t>
      </w:r>
    </w:p>
    <w:p w14:paraId="45136F77" w14:textId="77777777" w:rsidR="00A23F7A" w:rsidRDefault="00A23F7A" w:rsidP="00B5765E">
      <w:pPr>
        <w:pStyle w:val="Numreradlista"/>
        <w:numPr>
          <w:ilvl w:val="0"/>
          <w:numId w:val="0"/>
        </w:numPr>
        <w:ind w:left="284" w:hanging="284"/>
      </w:pPr>
      <w:r>
        <w:t>24.</w:t>
      </w:r>
      <w:r>
        <w:tab/>
        <w:t xml:space="preserve">Ändringar i arbetslöshetsförsäkringen vid införandet av utvecklingstid. </w:t>
      </w:r>
      <w:r w:rsidRPr="00785B4A">
        <w:rPr>
          <w:b/>
          <w:bCs/>
        </w:rPr>
        <w:t>A</w:t>
      </w:r>
      <w:r>
        <w:t>.</w:t>
      </w:r>
    </w:p>
    <w:p w14:paraId="15A7F2DD" w14:textId="77777777" w:rsidR="00A23F7A" w:rsidRDefault="00A23F7A" w:rsidP="00B5765E">
      <w:pPr>
        <w:pStyle w:val="Numreradlista"/>
        <w:numPr>
          <w:ilvl w:val="0"/>
          <w:numId w:val="0"/>
        </w:numPr>
        <w:ind w:left="284" w:hanging="284"/>
      </w:pPr>
      <w:r>
        <w:t>25.</w:t>
      </w:r>
      <w:r>
        <w:tab/>
        <w:t xml:space="preserve">Krav på arbetsrättsliga villkor vid inköp för bolag med statligt ägande. </w:t>
      </w:r>
      <w:r w:rsidRPr="00785B4A">
        <w:rPr>
          <w:b/>
          <w:bCs/>
        </w:rPr>
        <w:t>N</w:t>
      </w:r>
      <w:r>
        <w:t>.</w:t>
      </w:r>
    </w:p>
    <w:p w14:paraId="671CB876" w14:textId="77777777" w:rsidR="00A23F7A" w:rsidRDefault="00A23F7A" w:rsidP="00B5765E">
      <w:pPr>
        <w:pStyle w:val="Numreradlista"/>
        <w:numPr>
          <w:ilvl w:val="0"/>
          <w:numId w:val="0"/>
        </w:numPr>
        <w:ind w:left="284" w:hanging="284"/>
      </w:pPr>
      <w:r>
        <w:t>26.</w:t>
      </w:r>
      <w:r>
        <w:tab/>
        <w:t xml:space="preserve">Säkerhetsprövning av domare. </w:t>
      </w:r>
      <w:r w:rsidRPr="00785B4A">
        <w:rPr>
          <w:b/>
          <w:bCs/>
        </w:rPr>
        <w:t>Ju</w:t>
      </w:r>
      <w:r>
        <w:t>.</w:t>
      </w:r>
    </w:p>
    <w:p w14:paraId="53DD7F33" w14:textId="77777777" w:rsidR="00A23F7A" w:rsidRDefault="00A23F7A" w:rsidP="00B5765E">
      <w:pPr>
        <w:pStyle w:val="Numreradlista"/>
        <w:numPr>
          <w:ilvl w:val="0"/>
          <w:numId w:val="0"/>
        </w:numPr>
        <w:ind w:left="284" w:hanging="284"/>
      </w:pPr>
      <w:r>
        <w:t>27.</w:t>
      </w:r>
      <w:r>
        <w:tab/>
        <w:t xml:space="preserve">Ett nytt regelverk för Schengens informationssystem (SIS). </w:t>
      </w:r>
      <w:r w:rsidRPr="00785B4A">
        <w:rPr>
          <w:b/>
          <w:bCs/>
        </w:rPr>
        <w:t>Ju</w:t>
      </w:r>
      <w:r>
        <w:t>.</w:t>
      </w:r>
    </w:p>
    <w:p w14:paraId="7365BCCA" w14:textId="77777777" w:rsidR="00A23F7A" w:rsidRDefault="00A23F7A" w:rsidP="00B5765E">
      <w:pPr>
        <w:pStyle w:val="Numreradlista"/>
        <w:numPr>
          <w:ilvl w:val="0"/>
          <w:numId w:val="0"/>
        </w:numPr>
        <w:ind w:left="284" w:hanging="284"/>
      </w:pPr>
      <w:r>
        <w:t>28.</w:t>
      </w:r>
      <w:r>
        <w:tab/>
        <w:t xml:space="preserve">Kompletterande bestämmelser till EU:s förordning om ömsesidigt erkännande av beslut om frysning och beslut om förverkande. </w:t>
      </w:r>
      <w:r w:rsidRPr="00785B4A">
        <w:rPr>
          <w:b/>
          <w:bCs/>
        </w:rPr>
        <w:t>Ju</w:t>
      </w:r>
      <w:r>
        <w:t>.</w:t>
      </w:r>
    </w:p>
    <w:p w14:paraId="2108757D" w14:textId="14C60FB5" w:rsidR="00A23F7A" w:rsidRDefault="00A23F7A" w:rsidP="00B5765E">
      <w:pPr>
        <w:pStyle w:val="Numreradlista"/>
        <w:numPr>
          <w:ilvl w:val="0"/>
          <w:numId w:val="0"/>
        </w:numPr>
        <w:ind w:left="284" w:hanging="284"/>
      </w:pPr>
      <w:r>
        <w:t>29.</w:t>
      </w:r>
      <w:r>
        <w:tab/>
        <w:t>Ändrade bestämmelser avseende särskilda insatser för personer med tre fjärdedels sjukersättning eller aktivi</w:t>
      </w:r>
      <w:r>
        <w:softHyphen/>
        <w:t xml:space="preserve">tetsersättning. </w:t>
      </w:r>
      <w:r w:rsidRPr="00785B4A">
        <w:rPr>
          <w:b/>
          <w:bCs/>
        </w:rPr>
        <w:t>A</w:t>
      </w:r>
      <w:r>
        <w:t>.</w:t>
      </w:r>
    </w:p>
    <w:p w14:paraId="5C9009A9" w14:textId="77777777" w:rsidR="00A23F7A" w:rsidRDefault="00A23F7A" w:rsidP="00B5765E">
      <w:pPr>
        <w:pStyle w:val="Numreradlista"/>
        <w:numPr>
          <w:ilvl w:val="0"/>
          <w:numId w:val="0"/>
        </w:numPr>
        <w:ind w:left="284" w:hanging="284"/>
      </w:pPr>
      <w:r>
        <w:t>30.</w:t>
      </w:r>
      <w:r>
        <w:tab/>
        <w:t xml:space="preserve">Vissa följdändringar med anledning av </w:t>
      </w:r>
      <w:proofErr w:type="spellStart"/>
      <w:r>
        <w:t>spellagen</w:t>
      </w:r>
      <w:proofErr w:type="spellEnd"/>
      <w:r>
        <w:t xml:space="preserve">. </w:t>
      </w:r>
      <w:r w:rsidRPr="00785B4A">
        <w:rPr>
          <w:b/>
          <w:bCs/>
        </w:rPr>
        <w:t>Fi</w:t>
      </w:r>
      <w:r>
        <w:t>.</w:t>
      </w:r>
    </w:p>
    <w:p w14:paraId="1CCF7CA7" w14:textId="77777777" w:rsidR="00A23F7A" w:rsidRDefault="00A23F7A" w:rsidP="00B5765E">
      <w:pPr>
        <w:pStyle w:val="Numreradlista"/>
        <w:numPr>
          <w:ilvl w:val="0"/>
          <w:numId w:val="0"/>
        </w:numPr>
        <w:ind w:left="284" w:hanging="284"/>
      </w:pPr>
      <w:r>
        <w:t>31.</w:t>
      </w:r>
      <w:r>
        <w:tab/>
        <w:t xml:space="preserve">Konkursförfarandet. </w:t>
      </w:r>
      <w:r w:rsidRPr="00785B4A">
        <w:rPr>
          <w:b/>
          <w:bCs/>
        </w:rPr>
        <w:t>Ju</w:t>
      </w:r>
      <w:r>
        <w:t>.</w:t>
      </w:r>
    </w:p>
    <w:p w14:paraId="5EEDC77E" w14:textId="77777777" w:rsidR="00A23F7A" w:rsidRDefault="00A23F7A" w:rsidP="00B5765E">
      <w:pPr>
        <w:pStyle w:val="Numreradlista"/>
        <w:numPr>
          <w:ilvl w:val="0"/>
          <w:numId w:val="0"/>
        </w:numPr>
        <w:ind w:left="284" w:hanging="284"/>
      </w:pPr>
      <w:r>
        <w:t>32.</w:t>
      </w:r>
      <w:r>
        <w:tab/>
        <w:t xml:space="preserve">Anpassningar till EU:s förordningar om medicinteknik – del 2. </w:t>
      </w:r>
      <w:r w:rsidRPr="00785B4A">
        <w:rPr>
          <w:b/>
          <w:bCs/>
        </w:rPr>
        <w:t>S</w:t>
      </w:r>
      <w:r>
        <w:t>.</w:t>
      </w:r>
    </w:p>
    <w:p w14:paraId="630B08C9" w14:textId="77777777" w:rsidR="00A23F7A" w:rsidRDefault="00A23F7A" w:rsidP="00B5765E">
      <w:pPr>
        <w:pStyle w:val="Numreradlista"/>
        <w:numPr>
          <w:ilvl w:val="0"/>
          <w:numId w:val="0"/>
        </w:numPr>
        <w:ind w:left="284" w:hanging="284"/>
      </w:pPr>
      <w:r>
        <w:t>33.</w:t>
      </w:r>
      <w:r>
        <w:tab/>
        <w:t xml:space="preserve">Kompletterande bestämmelser till EU:s plattformsförordning. </w:t>
      </w:r>
      <w:r w:rsidRPr="00785B4A">
        <w:rPr>
          <w:b/>
          <w:bCs/>
        </w:rPr>
        <w:t>UD</w:t>
      </w:r>
      <w:r>
        <w:t>.</w:t>
      </w:r>
    </w:p>
    <w:p w14:paraId="119B1A8D" w14:textId="77777777" w:rsidR="00A23F7A" w:rsidRDefault="00A23F7A" w:rsidP="00A23F7A"/>
    <w:p w14:paraId="06564594" w14:textId="77777777" w:rsidR="00A23F7A" w:rsidRDefault="00A23F7A" w:rsidP="00A23F7A">
      <w:pPr>
        <w:sectPr w:rsidR="00A23F7A" w:rsidSect="00A23F7A">
          <w:headerReference w:type="even" r:id="rId145"/>
          <w:headerReference w:type="default" r:id="rId146"/>
          <w:footerReference w:type="even" r:id="rId147"/>
          <w:footerReference w:type="default" r:id="rId148"/>
          <w:headerReference w:type="first" r:id="rId149"/>
          <w:footerReference w:type="first" r:id="rId150"/>
          <w:pgSz w:w="9356" w:h="13721" w:code="9"/>
          <w:pgMar w:top="1134" w:right="1021" w:bottom="1191" w:left="1021" w:header="567" w:footer="709" w:gutter="0"/>
          <w:cols w:num="2" w:space="708"/>
          <w:docGrid w:linePitch="360"/>
        </w:sectPr>
      </w:pPr>
    </w:p>
    <w:p w14:paraId="36B7F4A4" w14:textId="072274A5" w:rsidR="00A23F7A" w:rsidRDefault="00A23F7A" w:rsidP="004F243C">
      <w:pPr>
        <w:pStyle w:val="Rubrikvertvspalter"/>
        <w:framePr w:wrap="notBeside"/>
        <w:spacing w:before="0"/>
      </w:pPr>
      <w:bookmarkStart w:id="218" w:name="_Toc34128140"/>
      <w:r>
        <w:t>Departementsserien 2019</w:t>
      </w:r>
      <w:r w:rsidR="00621C41">
        <w:t xml:space="preserve"> – systematisk</w:t>
      </w:r>
      <w:bookmarkEnd w:id="218"/>
    </w:p>
    <w:p w14:paraId="4A31020E" w14:textId="77777777" w:rsidR="00A23F7A" w:rsidRPr="00C057A5" w:rsidRDefault="00A23F7A" w:rsidP="00B5765E">
      <w:pPr>
        <w:rPr>
          <w:sz w:val="24"/>
          <w:szCs w:val="24"/>
        </w:rPr>
      </w:pPr>
      <w:r w:rsidRPr="00C057A5">
        <w:rPr>
          <w:sz w:val="24"/>
          <w:szCs w:val="24"/>
        </w:rPr>
        <w:t>Systematisk förteckning</w:t>
      </w:r>
    </w:p>
    <w:p w14:paraId="5528C20E" w14:textId="77777777" w:rsidR="00A23F7A" w:rsidRDefault="00A23F7A" w:rsidP="00A32DA6">
      <w:pPr>
        <w:pStyle w:val="Brdtextmedindrag"/>
        <w:spacing w:before="240"/>
        <w:ind w:left="0"/>
      </w:pPr>
      <w:r w:rsidRPr="00A32DA6">
        <w:rPr>
          <w:b/>
          <w:bCs/>
          <w:sz w:val="24"/>
          <w:szCs w:val="24"/>
        </w:rPr>
        <w:t>Justitiedepartementet</w:t>
      </w:r>
    </w:p>
    <w:p w14:paraId="17A96D4D" w14:textId="56E57922" w:rsidR="00A23F7A" w:rsidRDefault="00A23F7A" w:rsidP="00B5765E">
      <w:r>
        <w:t>Straffrättsliga åtgärder mot tillgrepps</w:t>
      </w:r>
      <w:r w:rsidR="00FD2604">
        <w:softHyphen/>
      </w:r>
      <w:r>
        <w:t>brott och vissa andra brott. [1]</w:t>
      </w:r>
    </w:p>
    <w:p w14:paraId="59D2F11F" w14:textId="77777777" w:rsidR="00A23F7A" w:rsidRDefault="00A23F7A" w:rsidP="00B5765E">
      <w:r>
        <w:t>Tydligare regler vid konsumentavtal. [3]</w:t>
      </w:r>
    </w:p>
    <w:p w14:paraId="0C791D6A" w14:textId="224D6CA7" w:rsidR="00A23F7A" w:rsidRDefault="00A23F7A" w:rsidP="00B5765E">
      <w:r>
        <w:t>Passdatalag – en ny lag som komplett</w:t>
      </w:r>
      <w:r w:rsidR="00FD2604">
        <w:softHyphen/>
      </w:r>
      <w:r>
        <w:t>erar EU:s dataskyddsförordning. [5]</w:t>
      </w:r>
    </w:p>
    <w:p w14:paraId="1D6A153F" w14:textId="77777777" w:rsidR="00A23F7A" w:rsidRDefault="00A23F7A" w:rsidP="00B5765E">
      <w:r>
        <w:t>Lägre kapitalkrav för privata aktiebolag. [6]</w:t>
      </w:r>
    </w:p>
    <w:p w14:paraId="09BDCC09" w14:textId="77777777" w:rsidR="00A23F7A" w:rsidRDefault="00A23F7A" w:rsidP="00B5765E">
      <w:r>
        <w:t>En effektivare handläggning av ärende om överförande av straffverkställighet. [9]</w:t>
      </w:r>
    </w:p>
    <w:p w14:paraId="514926F2" w14:textId="77777777" w:rsidR="00A23F7A" w:rsidRDefault="00A23F7A" w:rsidP="00B5765E">
      <w:r>
        <w:t>Ett förbud mot spridning av bilder från rättegångar. [10]</w:t>
      </w:r>
    </w:p>
    <w:p w14:paraId="7E67FC29" w14:textId="77777777" w:rsidR="00A23F7A" w:rsidRDefault="00A23F7A" w:rsidP="00B5765E">
      <w:r>
        <w:t>Kompletteringar till nya EU-regler om aktieägares rättigheter. [12]</w:t>
      </w:r>
    </w:p>
    <w:p w14:paraId="7641A076" w14:textId="77777777" w:rsidR="00A23F7A" w:rsidRDefault="00A23F7A" w:rsidP="00B5765E">
      <w:r>
        <w:t>En strängare syn på vapenbrott och smuggling av vapen och explosiva varor. [14]</w:t>
      </w:r>
    </w:p>
    <w:p w14:paraId="4EB5BA8A" w14:textId="0F4DF71F" w:rsidR="00A23F7A" w:rsidRDefault="00A23F7A" w:rsidP="00B5765E">
      <w:r>
        <w:t xml:space="preserve">Kompletterande bestämmelser till ny EU-förordning om </w:t>
      </w:r>
      <w:proofErr w:type="spellStart"/>
      <w:r>
        <w:t>sprängämnes</w:t>
      </w:r>
      <w:r w:rsidR="00FD2604">
        <w:softHyphen/>
      </w:r>
      <w:r>
        <w:t>prekursorer</w:t>
      </w:r>
      <w:proofErr w:type="spellEnd"/>
      <w:r>
        <w:t>. [17]</w:t>
      </w:r>
    </w:p>
    <w:p w14:paraId="2CC21AB9" w14:textId="525F04F5" w:rsidR="00A23F7A" w:rsidRDefault="00A23F7A" w:rsidP="00B5765E">
      <w:r>
        <w:t>Digital kommunikation i domstols</w:t>
      </w:r>
      <w:r w:rsidR="00FD2604">
        <w:softHyphen/>
      </w:r>
      <w:r>
        <w:t>processer. [18]</w:t>
      </w:r>
    </w:p>
    <w:p w14:paraId="53EEE949" w14:textId="025E4AD1" w:rsidR="00A23F7A" w:rsidRDefault="00A23F7A" w:rsidP="00B5765E">
      <w:r>
        <w:t>Ett stärkt straffrättsligt skydd mot upprepad trafikbrottslighet och en utvärdering av den nedre promille</w:t>
      </w:r>
      <w:r w:rsidR="00FD2604">
        <w:softHyphen/>
      </w:r>
      <w:r>
        <w:t>gränsen för sjöfylleri. [22]</w:t>
      </w:r>
    </w:p>
    <w:p w14:paraId="0F78677F" w14:textId="77777777" w:rsidR="00A23F7A" w:rsidRDefault="00A23F7A" w:rsidP="00B5765E">
      <w:r>
        <w:t>Säkerhetsprövning av domare. [26]</w:t>
      </w:r>
    </w:p>
    <w:p w14:paraId="19271BAD" w14:textId="77777777" w:rsidR="00A23F7A" w:rsidRDefault="00A23F7A" w:rsidP="00B5765E">
      <w:r>
        <w:t>Ett nytt regelverk för Schengens informationssystem (SIS). [27]</w:t>
      </w:r>
    </w:p>
    <w:p w14:paraId="790E631A" w14:textId="0551D906" w:rsidR="00A23F7A" w:rsidRDefault="00A23F7A" w:rsidP="00B5765E">
      <w:r>
        <w:t>Kompletterande bestämmelser till EU:s förordning om ömsesidigt erkännande av beslut om frysning och beslut om förverkande. [28]</w:t>
      </w:r>
    </w:p>
    <w:p w14:paraId="37FCE710" w14:textId="77777777" w:rsidR="00A23F7A" w:rsidRDefault="00A23F7A" w:rsidP="00B5765E">
      <w:r>
        <w:t>Konkursförfarandet. [31]</w:t>
      </w:r>
    </w:p>
    <w:p w14:paraId="7C392C26" w14:textId="77777777" w:rsidR="00A23F7A" w:rsidRPr="00A32DA6" w:rsidRDefault="00A23F7A" w:rsidP="00A32DA6">
      <w:pPr>
        <w:pStyle w:val="Brdtextmedindrag"/>
        <w:spacing w:before="240"/>
        <w:ind w:left="0"/>
        <w:rPr>
          <w:b/>
          <w:bCs/>
          <w:sz w:val="24"/>
          <w:szCs w:val="24"/>
        </w:rPr>
      </w:pPr>
      <w:r w:rsidRPr="00A32DA6">
        <w:rPr>
          <w:b/>
          <w:bCs/>
          <w:sz w:val="24"/>
          <w:szCs w:val="24"/>
        </w:rPr>
        <w:t>Utrikesdepartementet</w:t>
      </w:r>
    </w:p>
    <w:p w14:paraId="385F97C1" w14:textId="77777777" w:rsidR="00A23F7A" w:rsidRDefault="00A23F7A" w:rsidP="00B5765E">
      <w:r>
        <w:t>Översyn av vissa bestämmelser om tullfrihet. [11]</w:t>
      </w:r>
    </w:p>
    <w:p w14:paraId="0C5CC832" w14:textId="28E4FCC3" w:rsidR="00785B4A" w:rsidRDefault="00A23F7A" w:rsidP="00B5765E">
      <w:r>
        <w:t>Kompletterande bestämmelser till EU:s plattformsförordning. [33]</w:t>
      </w:r>
    </w:p>
    <w:p w14:paraId="69BD44A5" w14:textId="77777777" w:rsidR="00785B4A" w:rsidRPr="00785B4A" w:rsidRDefault="00785B4A" w:rsidP="00A32DA6">
      <w:pPr>
        <w:pStyle w:val="Brdtextmedindrag"/>
        <w:spacing w:before="240"/>
        <w:ind w:left="0"/>
        <w:rPr>
          <w:b/>
          <w:bCs/>
          <w:sz w:val="4"/>
          <w:szCs w:val="4"/>
        </w:rPr>
      </w:pPr>
    </w:p>
    <w:p w14:paraId="27B39462" w14:textId="2D2118B3" w:rsidR="00A23F7A" w:rsidRDefault="00A23F7A" w:rsidP="00A32DA6">
      <w:pPr>
        <w:pStyle w:val="Brdtextmedindrag"/>
        <w:spacing w:before="240"/>
        <w:ind w:left="0"/>
      </w:pPr>
      <w:r w:rsidRPr="00A32DA6">
        <w:rPr>
          <w:b/>
          <w:bCs/>
          <w:sz w:val="24"/>
          <w:szCs w:val="24"/>
        </w:rPr>
        <w:t>Socialdepartementet</w:t>
      </w:r>
    </w:p>
    <w:p w14:paraId="2F503E75" w14:textId="77777777" w:rsidR="00A23F7A" w:rsidRDefault="00A23F7A" w:rsidP="00B5765E">
      <w:r>
        <w:t>Höjda åldersgränser i pensionssystemet och i andra trygghetssystem. [2]</w:t>
      </w:r>
    </w:p>
    <w:p w14:paraId="1A5A0D77" w14:textId="08361969" w:rsidR="00A23F7A" w:rsidRDefault="00A23F7A" w:rsidP="00B5765E">
      <w:r>
        <w:t>Stärkt skydd för den enskilde vid estetiska behandlingar. Ny lag om kirurgiska ingrepp och injektions</w:t>
      </w:r>
      <w:r w:rsidR="00FD2604">
        <w:softHyphen/>
      </w:r>
      <w:r>
        <w:t>behandlingar. [20]</w:t>
      </w:r>
    </w:p>
    <w:p w14:paraId="0BC35E42" w14:textId="77777777" w:rsidR="00A23F7A" w:rsidRDefault="00A23F7A" w:rsidP="00B5765E">
      <w:r>
        <w:t>Anpassningar till EU:s förordningar om medicinteknik – del 2. [32]</w:t>
      </w:r>
    </w:p>
    <w:p w14:paraId="6103BD27" w14:textId="77777777" w:rsidR="00A23F7A" w:rsidRDefault="00A23F7A" w:rsidP="00A32DA6">
      <w:pPr>
        <w:pStyle w:val="Brdtextmedindrag"/>
        <w:spacing w:before="240"/>
        <w:ind w:left="0"/>
      </w:pPr>
      <w:r w:rsidRPr="00A32DA6">
        <w:rPr>
          <w:b/>
          <w:bCs/>
          <w:sz w:val="24"/>
          <w:szCs w:val="24"/>
        </w:rPr>
        <w:t>Finansdepartementet</w:t>
      </w:r>
    </w:p>
    <w:p w14:paraId="677C5D54" w14:textId="77777777" w:rsidR="00A23F7A" w:rsidRDefault="00A23F7A" w:rsidP="00B5765E">
      <w:r>
        <w:t xml:space="preserve">Vissa följdändringar med anledning av </w:t>
      </w:r>
      <w:proofErr w:type="spellStart"/>
      <w:r>
        <w:t>spellagen</w:t>
      </w:r>
      <w:proofErr w:type="spellEnd"/>
      <w:r>
        <w:t>. [30]</w:t>
      </w:r>
    </w:p>
    <w:p w14:paraId="29154964" w14:textId="77777777" w:rsidR="00A23F7A" w:rsidRDefault="00A23F7A" w:rsidP="00A32DA6">
      <w:pPr>
        <w:pStyle w:val="Brdtextmedindrag"/>
        <w:spacing w:before="240"/>
        <w:ind w:left="0"/>
      </w:pPr>
      <w:r w:rsidRPr="00A32DA6">
        <w:rPr>
          <w:b/>
          <w:bCs/>
          <w:sz w:val="24"/>
          <w:szCs w:val="24"/>
        </w:rPr>
        <w:t>Försvarsdepartementet</w:t>
      </w:r>
    </w:p>
    <w:p w14:paraId="30AD4E0E" w14:textId="1E799808" w:rsidR="00A23F7A" w:rsidRPr="00B5765E" w:rsidRDefault="00A23F7A" w:rsidP="00B5765E">
      <w:pPr>
        <w:rPr>
          <w:lang w:val="en-US"/>
        </w:rPr>
      </w:pPr>
      <w:r>
        <w:t>Värnkraft. Inriktningen av säkerhets</w:t>
      </w:r>
      <w:r w:rsidR="00FD2604">
        <w:softHyphen/>
      </w:r>
      <w:r>
        <w:t xml:space="preserve">politiken och utformningen av det militära försvaret 2021–2025. </w:t>
      </w:r>
      <w:r w:rsidRPr="00B5765E">
        <w:rPr>
          <w:lang w:val="en-US"/>
        </w:rPr>
        <w:t>[8]</w:t>
      </w:r>
    </w:p>
    <w:p w14:paraId="039848EE" w14:textId="77777777" w:rsidR="00A23F7A" w:rsidRPr="00C057A5" w:rsidRDefault="00A23F7A" w:rsidP="00A32DA6">
      <w:pPr>
        <w:pStyle w:val="Brdtextmedindrag"/>
        <w:spacing w:before="240"/>
        <w:ind w:left="0"/>
        <w:rPr>
          <w:lang w:val="en-US"/>
        </w:rPr>
      </w:pPr>
      <w:proofErr w:type="spellStart"/>
      <w:r w:rsidRPr="006E3E74">
        <w:rPr>
          <w:b/>
          <w:bCs/>
          <w:sz w:val="24"/>
          <w:szCs w:val="24"/>
          <w:lang w:val="en-US"/>
        </w:rPr>
        <w:t>Miljödepartementet</w:t>
      </w:r>
      <w:proofErr w:type="spellEnd"/>
    </w:p>
    <w:p w14:paraId="200FC7F5" w14:textId="3F1CB16A" w:rsidR="00A23F7A" w:rsidRDefault="00A23F7A" w:rsidP="00B5765E">
      <w:r w:rsidRPr="00C057A5">
        <w:rPr>
          <w:lang w:val="en-US"/>
        </w:rPr>
        <w:t xml:space="preserve">Sweden’s Eighth National Report under the Convention on Nuclear Safety. </w:t>
      </w:r>
      <w:proofErr w:type="spellStart"/>
      <w:r w:rsidRPr="00165BF4">
        <w:t>Sweden’s</w:t>
      </w:r>
      <w:proofErr w:type="spellEnd"/>
      <w:r w:rsidRPr="00165BF4">
        <w:t xml:space="preserve"> Implementation </w:t>
      </w:r>
      <w:proofErr w:type="spellStart"/>
      <w:r w:rsidRPr="00165BF4">
        <w:t>of</w:t>
      </w:r>
      <w:proofErr w:type="spellEnd"/>
      <w:r w:rsidRPr="00165BF4">
        <w:t xml:space="preserve"> the Obligations </w:t>
      </w:r>
      <w:proofErr w:type="spellStart"/>
      <w:r w:rsidRPr="00165BF4">
        <w:t>of</w:t>
      </w:r>
      <w:proofErr w:type="spellEnd"/>
      <w:r w:rsidRPr="00165BF4">
        <w:t xml:space="preserve"> the Convention. </w:t>
      </w:r>
      <w:r>
        <w:t>[16]</w:t>
      </w:r>
    </w:p>
    <w:p w14:paraId="1876D03B" w14:textId="77777777" w:rsidR="00A23F7A" w:rsidRDefault="00A23F7A" w:rsidP="00A32DA6">
      <w:pPr>
        <w:pStyle w:val="Brdtextmedindrag"/>
        <w:spacing w:before="240"/>
        <w:ind w:left="0"/>
      </w:pPr>
      <w:r w:rsidRPr="00A32DA6">
        <w:rPr>
          <w:b/>
          <w:bCs/>
          <w:sz w:val="24"/>
          <w:szCs w:val="24"/>
        </w:rPr>
        <w:t>Näringsdepartementet</w:t>
      </w:r>
    </w:p>
    <w:p w14:paraId="44FB846A" w14:textId="38CA98F5" w:rsidR="00A23F7A" w:rsidRDefault="00A23F7A" w:rsidP="00B5765E">
      <w:r>
        <w:t>Genomförande av EU:s direktiv om otillbörliga handelsmetoder mellan företag i jordbruks- och livsmedels</w:t>
      </w:r>
      <w:r w:rsidR="00FD2604">
        <w:softHyphen/>
      </w:r>
      <w:r>
        <w:t>kedjan. [19]</w:t>
      </w:r>
    </w:p>
    <w:p w14:paraId="0013B765" w14:textId="77777777" w:rsidR="00A23F7A" w:rsidRDefault="00A23F7A" w:rsidP="00B5765E">
      <w:r>
        <w:t>Märkning och registrering av katter – ett förslag och dess konsekvenser. [21]</w:t>
      </w:r>
    </w:p>
    <w:p w14:paraId="0F6F4BDA" w14:textId="77777777" w:rsidR="00A23F7A" w:rsidRDefault="00A23F7A" w:rsidP="00B5765E">
      <w:r>
        <w:t>Krav på arbetsrättsliga villkor vid inköp för bolag med statligt ägande. [25]</w:t>
      </w:r>
    </w:p>
    <w:p w14:paraId="3BBD997A" w14:textId="44EC4F5A" w:rsidR="00A23F7A" w:rsidRDefault="00785B4A" w:rsidP="00A32DA6">
      <w:pPr>
        <w:pStyle w:val="Brdtextmedindrag"/>
        <w:spacing w:before="240"/>
        <w:ind w:left="0"/>
      </w:pPr>
      <w:r w:rsidRPr="00A32DA6">
        <w:rPr>
          <w:b/>
          <w:bCs/>
          <w:sz w:val="24"/>
          <w:szCs w:val="24"/>
        </w:rPr>
        <w:t>Kulturdepartementet</w:t>
      </w:r>
    </w:p>
    <w:p w14:paraId="73B5B60D" w14:textId="77777777" w:rsidR="00A23F7A" w:rsidRDefault="00A23F7A" w:rsidP="00B5765E">
      <w:r>
        <w:t>Förslag till en nationell institution för mänskliga rättigheter i Sverige. [4]</w:t>
      </w:r>
    </w:p>
    <w:p w14:paraId="1D160B75" w14:textId="77777777" w:rsidR="00A23F7A" w:rsidRPr="00B5765E" w:rsidRDefault="00A23F7A" w:rsidP="00B5765E">
      <w:r>
        <w:t xml:space="preserve">Långsiktighet och stadga i arbetet framåt – en myndighet för romska frågor. </w:t>
      </w:r>
      <w:r w:rsidRPr="00B5765E">
        <w:t>[15]</w:t>
      </w:r>
    </w:p>
    <w:p w14:paraId="6EE06D5E" w14:textId="77777777" w:rsidR="004F243C" w:rsidRDefault="004F243C" w:rsidP="00C32ED4">
      <w:pPr>
        <w:pStyle w:val="Brdtextmedindrag"/>
        <w:spacing w:before="240"/>
        <w:ind w:left="0"/>
        <w:rPr>
          <w:b/>
          <w:bCs/>
          <w:sz w:val="24"/>
          <w:szCs w:val="24"/>
        </w:rPr>
      </w:pPr>
    </w:p>
    <w:p w14:paraId="3685B366" w14:textId="77777777" w:rsidR="004F243C" w:rsidRDefault="004F243C" w:rsidP="00C32ED4">
      <w:pPr>
        <w:pStyle w:val="Brdtextmedindrag"/>
        <w:spacing w:before="240"/>
        <w:ind w:left="0"/>
        <w:rPr>
          <w:b/>
          <w:bCs/>
          <w:sz w:val="24"/>
          <w:szCs w:val="24"/>
        </w:rPr>
      </w:pPr>
    </w:p>
    <w:p w14:paraId="71C24F5C" w14:textId="660A5C59" w:rsidR="00A23F7A" w:rsidRDefault="00A23F7A" w:rsidP="00585D1A">
      <w:pPr>
        <w:pStyle w:val="Brdtextmedindrag"/>
        <w:spacing w:before="240"/>
        <w:ind w:left="0"/>
        <w:outlineLvl w:val="3"/>
      </w:pPr>
      <w:r w:rsidRPr="00C32ED4">
        <w:rPr>
          <w:b/>
          <w:bCs/>
          <w:sz w:val="24"/>
          <w:szCs w:val="24"/>
        </w:rPr>
        <w:t>Arbetsmarknadsdepartementet</w:t>
      </w:r>
    </w:p>
    <w:p w14:paraId="466B5DAE" w14:textId="00BFAC24" w:rsidR="00A23F7A" w:rsidRDefault="00A23F7A" w:rsidP="00B5765E">
      <w:r>
        <w:t>Ny modell för statsbidrag till vissa ideella organisationer inom brottsoffer</w:t>
      </w:r>
      <w:r w:rsidR="003207C7">
        <w:softHyphen/>
      </w:r>
      <w:r>
        <w:t>området. [7]</w:t>
      </w:r>
    </w:p>
    <w:p w14:paraId="1FF5AD5C" w14:textId="77777777" w:rsidR="00A23F7A" w:rsidRDefault="00A23F7A" w:rsidP="00B5765E">
      <w:r>
        <w:t>Etableringsjobb. [13]</w:t>
      </w:r>
    </w:p>
    <w:p w14:paraId="2F087166" w14:textId="1D01C189" w:rsidR="00A23F7A" w:rsidRDefault="00A23F7A" w:rsidP="00B5765E">
      <w:r>
        <w:t>Vägledning vid tolkning och tillämpning av FN:s konvention om barnets rättig</w:t>
      </w:r>
      <w:r w:rsidR="003207C7">
        <w:softHyphen/>
      </w:r>
      <w:r>
        <w:t>heter. [23]</w:t>
      </w:r>
    </w:p>
    <w:p w14:paraId="71F31AC3" w14:textId="77777777" w:rsidR="00A23F7A" w:rsidRDefault="00A23F7A" w:rsidP="00B5765E">
      <w:r>
        <w:t>Ändringar i arbetslöshetsförsäkringen vid införandet av utvecklingstid. [24]</w:t>
      </w:r>
    </w:p>
    <w:p w14:paraId="136B9383" w14:textId="18125B21" w:rsidR="00A23F7A" w:rsidRDefault="00A23F7A" w:rsidP="00B5765E">
      <w:r>
        <w:t>Ändrade bestämmelser avseende särskilda insatser för personer med tre fjärdedels sjukersättning eller aktivitetsersättning. [29]</w:t>
      </w:r>
    </w:p>
    <w:p w14:paraId="64ABC464" w14:textId="77777777" w:rsidR="00A23F7A" w:rsidRDefault="00A23F7A" w:rsidP="00A23F7A"/>
    <w:p w14:paraId="2C9A1A0E" w14:textId="77777777" w:rsidR="00A23F7A" w:rsidRDefault="00A23F7A" w:rsidP="00A23F7A">
      <w:pPr>
        <w:sectPr w:rsidR="00A23F7A" w:rsidSect="00A23F7A">
          <w:headerReference w:type="even" r:id="rId151"/>
          <w:headerReference w:type="default" r:id="rId152"/>
          <w:footerReference w:type="even" r:id="rId153"/>
          <w:footerReference w:type="default" r:id="rId154"/>
          <w:headerReference w:type="first" r:id="rId155"/>
          <w:footerReference w:type="first" r:id="rId156"/>
          <w:pgSz w:w="9356" w:h="13721" w:code="9"/>
          <w:pgMar w:top="1134" w:right="1021" w:bottom="1191" w:left="1021" w:header="567" w:footer="709" w:gutter="0"/>
          <w:cols w:num="2" w:space="708"/>
          <w:docGrid w:linePitch="360"/>
        </w:sectPr>
      </w:pPr>
    </w:p>
    <w:p w14:paraId="2EE649E1" w14:textId="77777777" w:rsidR="00A23F7A" w:rsidRDefault="00A23F7A" w:rsidP="00B5765E">
      <w:pPr>
        <w:pStyle w:val="Bilagarubrik"/>
      </w:pPr>
      <w:bookmarkStart w:id="219" w:name="_Toc34128141"/>
      <w:r w:rsidRPr="00C77981">
        <w:t>Direktivregister, kronologisk ordning</w:t>
      </w:r>
      <w:bookmarkEnd w:id="219"/>
    </w:p>
    <w:p w14:paraId="53ACF875" w14:textId="77777777" w:rsidR="00A23F7A" w:rsidRDefault="00A23F7A" w:rsidP="00B5765E">
      <w:pPr>
        <w:pStyle w:val="Brdtext"/>
      </w:pPr>
      <w:r w:rsidRPr="00F50690">
        <w:t>Kronologiskt register över kommittédirektiv som inte har redovisats i kommittéberättelsen tidigare</w:t>
      </w:r>
    </w:p>
    <w:p w14:paraId="2DC4716E" w14:textId="77777777" w:rsidR="00A23F7A" w:rsidRPr="00F50690" w:rsidRDefault="00A23F7A" w:rsidP="00B5765E">
      <w:pPr>
        <w:pStyle w:val="Brdtextmedindrag"/>
      </w:pPr>
    </w:p>
    <w:tbl>
      <w:tblPr>
        <w:tblW w:w="6038" w:type="dxa"/>
        <w:tblCellMar>
          <w:left w:w="70" w:type="dxa"/>
          <w:right w:w="70" w:type="dxa"/>
        </w:tblCellMar>
        <w:tblLook w:val="04A0" w:firstRow="1" w:lastRow="0" w:firstColumn="1" w:lastColumn="0" w:noHBand="0" w:noVBand="1"/>
      </w:tblPr>
      <w:tblGrid>
        <w:gridCol w:w="958"/>
        <w:gridCol w:w="3969"/>
        <w:gridCol w:w="1111"/>
      </w:tblGrid>
      <w:tr w:rsidR="00A23F7A" w:rsidRPr="009D5944" w14:paraId="407D2876" w14:textId="77777777" w:rsidTr="00B5765E">
        <w:trPr>
          <w:trHeight w:val="600"/>
          <w:tblHeader/>
        </w:trPr>
        <w:tc>
          <w:tcPr>
            <w:tcW w:w="958" w:type="dxa"/>
            <w:tcBorders>
              <w:top w:val="nil"/>
              <w:left w:val="nil"/>
              <w:bottom w:val="single" w:sz="4" w:space="0" w:color="auto"/>
              <w:right w:val="nil"/>
            </w:tcBorders>
            <w:shd w:val="clear" w:color="auto" w:fill="auto"/>
          </w:tcPr>
          <w:p w14:paraId="64404307" w14:textId="77777777" w:rsidR="00A23F7A" w:rsidRPr="009D5944" w:rsidRDefault="00A23F7A" w:rsidP="00B5765E">
            <w:pPr>
              <w:pStyle w:val="Brdtextutanavstnd"/>
              <w:rPr>
                <w:b/>
                <w:lang w:eastAsia="sv-SE"/>
              </w:rPr>
            </w:pPr>
            <w:r w:rsidRPr="009D5944">
              <w:rPr>
                <w:b/>
                <w:lang w:eastAsia="sv-SE"/>
              </w:rPr>
              <w:t>Direktiv</w:t>
            </w:r>
          </w:p>
          <w:p w14:paraId="10585AFB" w14:textId="77777777" w:rsidR="00A23F7A" w:rsidRPr="009D5944" w:rsidRDefault="00A23F7A" w:rsidP="00B5765E">
            <w:pPr>
              <w:pStyle w:val="Brdtextutanavstnd"/>
              <w:rPr>
                <w:b/>
                <w:lang w:eastAsia="sv-SE"/>
              </w:rPr>
            </w:pPr>
            <w:r w:rsidRPr="009D5944">
              <w:rPr>
                <w:b/>
                <w:lang w:eastAsia="sv-SE"/>
              </w:rPr>
              <w:t>nr</w:t>
            </w:r>
          </w:p>
        </w:tc>
        <w:tc>
          <w:tcPr>
            <w:tcW w:w="3969" w:type="dxa"/>
            <w:tcBorders>
              <w:top w:val="nil"/>
              <w:left w:val="nil"/>
              <w:bottom w:val="single" w:sz="4" w:space="0" w:color="auto"/>
              <w:right w:val="nil"/>
            </w:tcBorders>
            <w:shd w:val="clear" w:color="auto" w:fill="auto"/>
          </w:tcPr>
          <w:p w14:paraId="28A71731" w14:textId="77777777" w:rsidR="00A23F7A" w:rsidRPr="009D5944" w:rsidRDefault="00A23F7A" w:rsidP="00B5765E">
            <w:pPr>
              <w:pStyle w:val="Brdtextutanavstnd"/>
              <w:rPr>
                <w:b/>
                <w:lang w:eastAsia="sv-SE"/>
              </w:rPr>
            </w:pPr>
            <w:r w:rsidRPr="009D5944">
              <w:rPr>
                <w:b/>
                <w:lang w:eastAsia="sv-SE"/>
              </w:rPr>
              <w:t>Direktiv och kommittébeteckning</w:t>
            </w:r>
          </w:p>
        </w:tc>
        <w:tc>
          <w:tcPr>
            <w:tcW w:w="1111" w:type="dxa"/>
            <w:tcBorders>
              <w:top w:val="nil"/>
              <w:left w:val="nil"/>
              <w:bottom w:val="single" w:sz="4" w:space="0" w:color="auto"/>
              <w:right w:val="nil"/>
            </w:tcBorders>
            <w:shd w:val="clear" w:color="auto" w:fill="auto"/>
          </w:tcPr>
          <w:p w14:paraId="2D317BA2" w14:textId="77777777" w:rsidR="00A23F7A" w:rsidRPr="009D5944" w:rsidRDefault="00A23F7A" w:rsidP="00B5765E">
            <w:pPr>
              <w:pStyle w:val="Brdtextutanavstnd"/>
              <w:rPr>
                <w:b/>
                <w:lang w:eastAsia="sv-SE"/>
              </w:rPr>
            </w:pPr>
            <w:r w:rsidRPr="009D5944">
              <w:rPr>
                <w:b/>
                <w:lang w:eastAsia="sv-SE"/>
              </w:rPr>
              <w:t>Nr i</w:t>
            </w:r>
          </w:p>
          <w:p w14:paraId="5E60BE9B" w14:textId="77777777" w:rsidR="00A23F7A" w:rsidRPr="009D5944" w:rsidRDefault="00A23F7A" w:rsidP="00B5765E">
            <w:pPr>
              <w:pStyle w:val="Brdtextutanavstnd"/>
              <w:rPr>
                <w:b/>
                <w:lang w:eastAsia="sv-SE"/>
              </w:rPr>
            </w:pPr>
            <w:r w:rsidRPr="009D5944">
              <w:rPr>
                <w:b/>
                <w:lang w:eastAsia="sv-SE"/>
              </w:rPr>
              <w:t>KB/1</w:t>
            </w:r>
            <w:r>
              <w:rPr>
                <w:b/>
                <w:lang w:eastAsia="sv-SE"/>
              </w:rPr>
              <w:t>9</w:t>
            </w:r>
          </w:p>
        </w:tc>
      </w:tr>
      <w:tr w:rsidR="00A23F7A" w:rsidRPr="00C77981" w14:paraId="75BCA132" w14:textId="77777777" w:rsidTr="00B5765E">
        <w:trPr>
          <w:trHeight w:val="56"/>
          <w:tblHeader/>
        </w:trPr>
        <w:tc>
          <w:tcPr>
            <w:tcW w:w="958" w:type="dxa"/>
            <w:tcBorders>
              <w:top w:val="single" w:sz="4" w:space="0" w:color="auto"/>
              <w:left w:val="nil"/>
              <w:right w:val="nil"/>
            </w:tcBorders>
            <w:shd w:val="clear" w:color="auto" w:fill="auto"/>
          </w:tcPr>
          <w:p w14:paraId="1C85FCC7" w14:textId="77777777" w:rsidR="00A23F7A" w:rsidRPr="00F87657" w:rsidRDefault="00A23F7A" w:rsidP="00B5765E"/>
        </w:tc>
        <w:tc>
          <w:tcPr>
            <w:tcW w:w="3969" w:type="dxa"/>
            <w:tcBorders>
              <w:top w:val="single" w:sz="4" w:space="0" w:color="auto"/>
              <w:left w:val="nil"/>
              <w:right w:val="nil"/>
            </w:tcBorders>
            <w:shd w:val="clear" w:color="auto" w:fill="auto"/>
          </w:tcPr>
          <w:p w14:paraId="5B3F23D3" w14:textId="77777777" w:rsidR="00A23F7A" w:rsidRPr="00F87657" w:rsidRDefault="00A23F7A" w:rsidP="00B5765E"/>
        </w:tc>
        <w:tc>
          <w:tcPr>
            <w:tcW w:w="1111" w:type="dxa"/>
            <w:tcBorders>
              <w:top w:val="single" w:sz="4" w:space="0" w:color="auto"/>
              <w:left w:val="nil"/>
              <w:right w:val="nil"/>
            </w:tcBorders>
            <w:shd w:val="clear" w:color="auto" w:fill="auto"/>
          </w:tcPr>
          <w:p w14:paraId="204E4513" w14:textId="77777777" w:rsidR="00A23F7A" w:rsidRPr="00F87657" w:rsidRDefault="00A23F7A" w:rsidP="00B5765E"/>
        </w:tc>
      </w:tr>
      <w:tr w:rsidR="00A23F7A" w:rsidRPr="00C77981" w14:paraId="6926883C" w14:textId="77777777" w:rsidTr="00B5765E">
        <w:trPr>
          <w:trHeight w:val="56"/>
        </w:trPr>
        <w:tc>
          <w:tcPr>
            <w:tcW w:w="958" w:type="dxa"/>
            <w:tcBorders>
              <w:top w:val="nil"/>
              <w:left w:val="nil"/>
              <w:bottom w:val="nil"/>
              <w:right w:val="nil"/>
            </w:tcBorders>
            <w:shd w:val="clear" w:color="auto" w:fill="auto"/>
          </w:tcPr>
          <w:p w14:paraId="6080FD50" w14:textId="77777777" w:rsidR="00A23F7A" w:rsidRPr="00594909" w:rsidRDefault="00A23F7A" w:rsidP="00B5765E">
            <w:pPr>
              <w:rPr>
                <w:rFonts w:cs="Times New Roman"/>
                <w:color w:val="000000"/>
              </w:rPr>
            </w:pPr>
            <w:r w:rsidRPr="00594909">
              <w:rPr>
                <w:rFonts w:cs="Times New Roman"/>
                <w:color w:val="000000"/>
              </w:rPr>
              <w:t>2019:1</w:t>
            </w:r>
          </w:p>
        </w:tc>
        <w:tc>
          <w:tcPr>
            <w:tcW w:w="3969" w:type="dxa"/>
            <w:tcBorders>
              <w:top w:val="nil"/>
              <w:left w:val="nil"/>
              <w:bottom w:val="nil"/>
              <w:right w:val="nil"/>
            </w:tcBorders>
            <w:shd w:val="clear" w:color="auto" w:fill="auto"/>
          </w:tcPr>
          <w:p w14:paraId="4F82D388" w14:textId="77777777" w:rsidR="00A23F7A" w:rsidRDefault="00A23F7A" w:rsidP="00B5765E">
            <w:pPr>
              <w:rPr>
                <w:rFonts w:cs="Times New Roman"/>
                <w:color w:val="000000"/>
              </w:rPr>
            </w:pPr>
            <w:r w:rsidRPr="00594909">
              <w:rPr>
                <w:rFonts w:cs="Times New Roman"/>
                <w:color w:val="000000"/>
              </w:rPr>
              <w:t>Tilläggsdirektiv till Terroristbrottsutredningen (Ju 2017:03)</w:t>
            </w:r>
          </w:p>
          <w:p w14:paraId="68F9F0B4" w14:textId="77777777" w:rsidR="00A23F7A" w:rsidRPr="00594909" w:rsidRDefault="00A23F7A" w:rsidP="00B5765E">
            <w:pPr>
              <w:rPr>
                <w:rFonts w:cs="Times New Roman"/>
                <w:color w:val="000000"/>
              </w:rPr>
            </w:pPr>
          </w:p>
        </w:tc>
        <w:tc>
          <w:tcPr>
            <w:tcW w:w="1111" w:type="dxa"/>
            <w:tcBorders>
              <w:left w:val="nil"/>
              <w:right w:val="nil"/>
            </w:tcBorders>
            <w:shd w:val="clear" w:color="auto" w:fill="auto"/>
          </w:tcPr>
          <w:p w14:paraId="57942399" w14:textId="77777777" w:rsidR="00A23F7A" w:rsidRPr="00594909" w:rsidRDefault="00A23F7A" w:rsidP="00B5765E">
            <w:pPr>
              <w:rPr>
                <w:rFonts w:cs="Times New Roman"/>
              </w:rPr>
            </w:pPr>
            <w:r>
              <w:rPr>
                <w:rFonts w:cs="Times New Roman"/>
              </w:rPr>
              <w:t>Ju 4</w:t>
            </w:r>
          </w:p>
        </w:tc>
      </w:tr>
      <w:tr w:rsidR="00A23F7A" w:rsidRPr="00F33AAA" w14:paraId="60928BBB" w14:textId="77777777" w:rsidTr="00B5765E">
        <w:tc>
          <w:tcPr>
            <w:tcW w:w="958" w:type="dxa"/>
            <w:tcBorders>
              <w:top w:val="nil"/>
              <w:left w:val="nil"/>
              <w:bottom w:val="nil"/>
              <w:right w:val="nil"/>
            </w:tcBorders>
            <w:shd w:val="clear" w:color="auto" w:fill="auto"/>
          </w:tcPr>
          <w:p w14:paraId="064555F8" w14:textId="77777777" w:rsidR="00A23F7A" w:rsidRPr="00594909" w:rsidRDefault="00A23F7A" w:rsidP="00B5765E">
            <w:pPr>
              <w:rPr>
                <w:rFonts w:cs="Times New Roman"/>
                <w:color w:val="000000"/>
              </w:rPr>
            </w:pPr>
            <w:r w:rsidRPr="00594909">
              <w:rPr>
                <w:rFonts w:cs="Times New Roman"/>
                <w:color w:val="000000"/>
              </w:rPr>
              <w:t>2019:2</w:t>
            </w:r>
          </w:p>
        </w:tc>
        <w:tc>
          <w:tcPr>
            <w:tcW w:w="3969" w:type="dxa"/>
            <w:tcBorders>
              <w:top w:val="nil"/>
              <w:left w:val="nil"/>
              <w:bottom w:val="nil"/>
              <w:right w:val="nil"/>
            </w:tcBorders>
            <w:shd w:val="clear" w:color="auto" w:fill="auto"/>
          </w:tcPr>
          <w:p w14:paraId="2CFFBB59" w14:textId="3F88582F" w:rsidR="00A23F7A" w:rsidRDefault="00A23F7A" w:rsidP="00B5765E">
            <w:pPr>
              <w:rPr>
                <w:rFonts w:cs="Times New Roman"/>
                <w:color w:val="000000"/>
              </w:rPr>
            </w:pPr>
            <w:r w:rsidRPr="00594909">
              <w:rPr>
                <w:rFonts w:cs="Times New Roman"/>
                <w:color w:val="000000"/>
              </w:rPr>
              <w:t>Tilläggsdirektiv till Utredningen om anti</w:t>
            </w:r>
            <w:r w:rsidR="007B183E">
              <w:rPr>
                <w:rFonts w:cs="Times New Roman"/>
                <w:color w:val="000000"/>
              </w:rPr>
              <w:softHyphen/>
            </w:r>
            <w:r w:rsidRPr="00594909">
              <w:rPr>
                <w:rFonts w:cs="Times New Roman"/>
                <w:color w:val="000000"/>
              </w:rPr>
              <w:t>dopning och dataskydd (S 2018:07)</w:t>
            </w:r>
          </w:p>
          <w:p w14:paraId="69C31E45" w14:textId="77777777" w:rsidR="00A23F7A" w:rsidRPr="00594909" w:rsidRDefault="00A23F7A" w:rsidP="00B5765E">
            <w:pPr>
              <w:rPr>
                <w:rFonts w:cs="Times New Roman"/>
                <w:color w:val="000000"/>
              </w:rPr>
            </w:pPr>
          </w:p>
        </w:tc>
        <w:tc>
          <w:tcPr>
            <w:tcW w:w="1111" w:type="dxa"/>
            <w:tcBorders>
              <w:left w:val="nil"/>
              <w:bottom w:val="nil"/>
              <w:right w:val="nil"/>
            </w:tcBorders>
            <w:shd w:val="clear" w:color="auto" w:fill="auto"/>
          </w:tcPr>
          <w:p w14:paraId="7D6D2E34" w14:textId="77777777" w:rsidR="00A23F7A" w:rsidRPr="00594909" w:rsidRDefault="00A23F7A" w:rsidP="00B5765E">
            <w:pPr>
              <w:rPr>
                <w:rFonts w:cs="Times New Roman"/>
              </w:rPr>
            </w:pPr>
            <w:proofErr w:type="spellStart"/>
            <w:r>
              <w:rPr>
                <w:rFonts w:cs="Times New Roman"/>
              </w:rPr>
              <w:t>Ku</w:t>
            </w:r>
            <w:proofErr w:type="spellEnd"/>
            <w:r>
              <w:rPr>
                <w:rFonts w:cs="Times New Roman"/>
              </w:rPr>
              <w:t xml:space="preserve"> 7</w:t>
            </w:r>
          </w:p>
        </w:tc>
      </w:tr>
      <w:tr w:rsidR="00A23F7A" w:rsidRPr="00F33AAA" w14:paraId="61750C75" w14:textId="77777777" w:rsidTr="00B5765E">
        <w:tc>
          <w:tcPr>
            <w:tcW w:w="958" w:type="dxa"/>
            <w:tcBorders>
              <w:top w:val="nil"/>
              <w:left w:val="nil"/>
              <w:bottom w:val="nil"/>
              <w:right w:val="nil"/>
            </w:tcBorders>
            <w:shd w:val="clear" w:color="auto" w:fill="auto"/>
          </w:tcPr>
          <w:p w14:paraId="71077519" w14:textId="77777777" w:rsidR="00A23F7A" w:rsidRPr="00594909" w:rsidRDefault="00A23F7A" w:rsidP="00B5765E">
            <w:pPr>
              <w:rPr>
                <w:rFonts w:cs="Times New Roman"/>
                <w:color w:val="000000"/>
              </w:rPr>
            </w:pPr>
            <w:r w:rsidRPr="00594909">
              <w:rPr>
                <w:rFonts w:cs="Times New Roman"/>
                <w:color w:val="000000"/>
              </w:rPr>
              <w:t>2019:3</w:t>
            </w:r>
          </w:p>
        </w:tc>
        <w:tc>
          <w:tcPr>
            <w:tcW w:w="3969" w:type="dxa"/>
            <w:tcBorders>
              <w:top w:val="nil"/>
              <w:left w:val="nil"/>
              <w:bottom w:val="nil"/>
              <w:right w:val="nil"/>
            </w:tcBorders>
            <w:shd w:val="clear" w:color="auto" w:fill="auto"/>
          </w:tcPr>
          <w:p w14:paraId="46243D10" w14:textId="77777777" w:rsidR="00A23F7A" w:rsidRDefault="00A23F7A" w:rsidP="00B5765E">
            <w:pPr>
              <w:rPr>
                <w:rFonts w:cs="Times New Roman"/>
                <w:color w:val="000000"/>
              </w:rPr>
            </w:pPr>
            <w:r w:rsidRPr="00594909">
              <w:rPr>
                <w:rFonts w:cs="Times New Roman"/>
                <w:color w:val="000000"/>
              </w:rPr>
              <w:t xml:space="preserve">Tilläggsdirektiv till utredningen Stärkt kvalitet och likvärdighet inom </w:t>
            </w:r>
            <w:proofErr w:type="spellStart"/>
            <w:r w:rsidRPr="00594909">
              <w:rPr>
                <w:rFonts w:cs="Times New Roman"/>
                <w:color w:val="000000"/>
              </w:rPr>
              <w:t>komvux</w:t>
            </w:r>
            <w:proofErr w:type="spellEnd"/>
            <w:r w:rsidRPr="00594909">
              <w:rPr>
                <w:rFonts w:cs="Times New Roman"/>
                <w:color w:val="000000"/>
              </w:rPr>
              <w:t xml:space="preserve"> för elever med svenska som andraspråk (KLIVA) (U</w:t>
            </w:r>
            <w:r>
              <w:rPr>
                <w:rFonts w:cs="Times New Roman"/>
                <w:color w:val="000000"/>
              </w:rPr>
              <w:t> </w:t>
            </w:r>
            <w:r w:rsidRPr="00594909">
              <w:rPr>
                <w:rFonts w:cs="Times New Roman"/>
                <w:color w:val="000000"/>
              </w:rPr>
              <w:t>2018:06)</w:t>
            </w:r>
          </w:p>
          <w:p w14:paraId="774767C0" w14:textId="77777777" w:rsidR="00A23F7A" w:rsidRPr="00594909" w:rsidRDefault="00A23F7A" w:rsidP="00B5765E">
            <w:pPr>
              <w:rPr>
                <w:rFonts w:cs="Times New Roman"/>
                <w:color w:val="000000"/>
              </w:rPr>
            </w:pPr>
          </w:p>
        </w:tc>
        <w:tc>
          <w:tcPr>
            <w:tcW w:w="1111" w:type="dxa"/>
            <w:tcBorders>
              <w:top w:val="nil"/>
              <w:left w:val="nil"/>
              <w:bottom w:val="nil"/>
              <w:right w:val="nil"/>
            </w:tcBorders>
            <w:shd w:val="clear" w:color="auto" w:fill="auto"/>
          </w:tcPr>
          <w:p w14:paraId="096421E5" w14:textId="77777777" w:rsidR="00A23F7A" w:rsidRPr="00594909" w:rsidRDefault="00A23F7A" w:rsidP="00B5765E">
            <w:pPr>
              <w:rPr>
                <w:rFonts w:cs="Times New Roman"/>
              </w:rPr>
            </w:pPr>
            <w:r>
              <w:rPr>
                <w:rFonts w:cs="Times New Roman"/>
              </w:rPr>
              <w:t>U 13</w:t>
            </w:r>
          </w:p>
        </w:tc>
      </w:tr>
      <w:tr w:rsidR="00A23F7A" w:rsidRPr="00F33AAA" w14:paraId="4AA7B6D7" w14:textId="77777777" w:rsidTr="00B5765E">
        <w:tc>
          <w:tcPr>
            <w:tcW w:w="958" w:type="dxa"/>
            <w:tcBorders>
              <w:top w:val="nil"/>
              <w:left w:val="nil"/>
              <w:bottom w:val="nil"/>
              <w:right w:val="nil"/>
            </w:tcBorders>
            <w:shd w:val="clear" w:color="auto" w:fill="auto"/>
          </w:tcPr>
          <w:p w14:paraId="626BBC2B" w14:textId="77777777" w:rsidR="00A23F7A" w:rsidRPr="00594909" w:rsidRDefault="00A23F7A" w:rsidP="00B5765E">
            <w:pPr>
              <w:rPr>
                <w:rFonts w:cs="Times New Roman"/>
                <w:color w:val="000000"/>
              </w:rPr>
            </w:pPr>
            <w:r w:rsidRPr="00594909">
              <w:rPr>
                <w:rFonts w:cs="Times New Roman"/>
                <w:color w:val="000000"/>
              </w:rPr>
              <w:t>2019:4</w:t>
            </w:r>
          </w:p>
        </w:tc>
        <w:tc>
          <w:tcPr>
            <w:tcW w:w="3969" w:type="dxa"/>
            <w:tcBorders>
              <w:top w:val="nil"/>
              <w:left w:val="nil"/>
              <w:bottom w:val="nil"/>
              <w:right w:val="nil"/>
            </w:tcBorders>
            <w:shd w:val="clear" w:color="auto" w:fill="auto"/>
          </w:tcPr>
          <w:p w14:paraId="5A1EAB64" w14:textId="77777777" w:rsidR="00A23F7A" w:rsidRDefault="00A23F7A" w:rsidP="00B5765E">
            <w:pPr>
              <w:rPr>
                <w:rFonts w:cs="Times New Roman"/>
                <w:color w:val="000000"/>
              </w:rPr>
            </w:pPr>
            <w:r w:rsidRPr="00594909">
              <w:rPr>
                <w:rFonts w:cs="Times New Roman"/>
                <w:color w:val="000000"/>
              </w:rPr>
              <w:t>Tilläggsdirektiv till KAM-utredningen (S</w:t>
            </w:r>
            <w:r>
              <w:rPr>
                <w:rFonts w:cs="Times New Roman"/>
                <w:color w:val="000000"/>
              </w:rPr>
              <w:t> </w:t>
            </w:r>
            <w:r w:rsidRPr="00594909">
              <w:rPr>
                <w:rFonts w:cs="Times New Roman"/>
                <w:color w:val="000000"/>
              </w:rPr>
              <w:t>2017:05)</w:t>
            </w:r>
          </w:p>
          <w:p w14:paraId="65A1F923" w14:textId="77777777" w:rsidR="00A23F7A" w:rsidRPr="00594909" w:rsidRDefault="00A23F7A" w:rsidP="00B5765E">
            <w:pPr>
              <w:rPr>
                <w:rFonts w:cs="Times New Roman"/>
                <w:color w:val="000000"/>
              </w:rPr>
            </w:pPr>
          </w:p>
        </w:tc>
        <w:tc>
          <w:tcPr>
            <w:tcW w:w="1111" w:type="dxa"/>
            <w:tcBorders>
              <w:top w:val="nil"/>
              <w:left w:val="nil"/>
              <w:bottom w:val="nil"/>
              <w:right w:val="nil"/>
            </w:tcBorders>
            <w:shd w:val="clear" w:color="auto" w:fill="auto"/>
          </w:tcPr>
          <w:p w14:paraId="11DF9D71" w14:textId="77777777" w:rsidR="00A23F7A" w:rsidRPr="00594909" w:rsidRDefault="00A23F7A" w:rsidP="00B5765E">
            <w:pPr>
              <w:rPr>
                <w:rFonts w:cs="Times New Roman"/>
              </w:rPr>
            </w:pPr>
            <w:r>
              <w:rPr>
                <w:rFonts w:cs="Times New Roman"/>
              </w:rPr>
              <w:t>S 10</w:t>
            </w:r>
          </w:p>
        </w:tc>
      </w:tr>
      <w:tr w:rsidR="00A23F7A" w:rsidRPr="00F33AAA" w14:paraId="2DA05C02" w14:textId="77777777" w:rsidTr="00B5765E">
        <w:tc>
          <w:tcPr>
            <w:tcW w:w="958" w:type="dxa"/>
            <w:tcBorders>
              <w:top w:val="nil"/>
              <w:left w:val="nil"/>
              <w:bottom w:val="nil"/>
              <w:right w:val="nil"/>
            </w:tcBorders>
            <w:shd w:val="clear" w:color="auto" w:fill="auto"/>
          </w:tcPr>
          <w:p w14:paraId="1F1E3830" w14:textId="77777777" w:rsidR="00A23F7A" w:rsidRPr="00594909" w:rsidRDefault="00A23F7A" w:rsidP="00B5765E">
            <w:pPr>
              <w:rPr>
                <w:rFonts w:cs="Times New Roman"/>
                <w:color w:val="000000"/>
              </w:rPr>
            </w:pPr>
            <w:r w:rsidRPr="00594909">
              <w:rPr>
                <w:rFonts w:cs="Times New Roman"/>
                <w:color w:val="000000"/>
              </w:rPr>
              <w:t>2019:5</w:t>
            </w:r>
          </w:p>
        </w:tc>
        <w:tc>
          <w:tcPr>
            <w:tcW w:w="3969" w:type="dxa"/>
            <w:tcBorders>
              <w:top w:val="nil"/>
              <w:left w:val="nil"/>
              <w:bottom w:val="nil"/>
              <w:right w:val="nil"/>
            </w:tcBorders>
            <w:shd w:val="clear" w:color="auto" w:fill="auto"/>
          </w:tcPr>
          <w:p w14:paraId="655E5A5C" w14:textId="77777777" w:rsidR="00A23F7A" w:rsidRDefault="00A23F7A" w:rsidP="00B5765E">
            <w:pPr>
              <w:rPr>
                <w:rFonts w:cs="Times New Roman"/>
                <w:color w:val="000000"/>
              </w:rPr>
            </w:pPr>
            <w:r w:rsidRPr="00594909">
              <w:rPr>
                <w:rFonts w:cs="Times New Roman"/>
                <w:color w:val="000000"/>
              </w:rPr>
              <w:t>Tilläggsdirektiv till Kommittén för förbättrat skydd för totalförsvarsverksamhet</w:t>
            </w:r>
            <w:r>
              <w:rPr>
                <w:rFonts w:cs="Times New Roman"/>
                <w:color w:val="000000"/>
              </w:rPr>
              <w:t xml:space="preserve"> </w:t>
            </w:r>
            <w:r w:rsidRPr="00594909">
              <w:rPr>
                <w:rFonts w:cs="Times New Roman"/>
                <w:color w:val="000000"/>
              </w:rPr>
              <w:t>(</w:t>
            </w:r>
            <w:proofErr w:type="spellStart"/>
            <w:r w:rsidRPr="00594909">
              <w:rPr>
                <w:rFonts w:cs="Times New Roman"/>
                <w:color w:val="000000"/>
              </w:rPr>
              <w:t>Fö</w:t>
            </w:r>
            <w:proofErr w:type="spellEnd"/>
            <w:r>
              <w:rPr>
                <w:rFonts w:cs="Times New Roman"/>
                <w:color w:val="000000"/>
              </w:rPr>
              <w:t> </w:t>
            </w:r>
            <w:r w:rsidRPr="00594909">
              <w:rPr>
                <w:rFonts w:cs="Times New Roman"/>
                <w:color w:val="000000"/>
              </w:rPr>
              <w:t>2017:02)</w:t>
            </w:r>
          </w:p>
          <w:p w14:paraId="6FBD5BDA" w14:textId="77777777" w:rsidR="00A23F7A" w:rsidRPr="00594909" w:rsidRDefault="00A23F7A" w:rsidP="00B5765E">
            <w:pPr>
              <w:rPr>
                <w:rFonts w:cs="Times New Roman"/>
                <w:color w:val="000000"/>
              </w:rPr>
            </w:pPr>
          </w:p>
        </w:tc>
        <w:tc>
          <w:tcPr>
            <w:tcW w:w="1111" w:type="dxa"/>
            <w:tcBorders>
              <w:top w:val="nil"/>
              <w:left w:val="nil"/>
              <w:bottom w:val="nil"/>
              <w:right w:val="nil"/>
            </w:tcBorders>
            <w:shd w:val="clear" w:color="auto" w:fill="auto"/>
          </w:tcPr>
          <w:p w14:paraId="4E79B1A1" w14:textId="77777777" w:rsidR="00A23F7A" w:rsidRPr="00594909" w:rsidRDefault="00A23F7A" w:rsidP="00B5765E">
            <w:pPr>
              <w:rPr>
                <w:rFonts w:cs="Times New Roman"/>
              </w:rPr>
            </w:pPr>
            <w:proofErr w:type="spellStart"/>
            <w:r>
              <w:rPr>
                <w:rFonts w:cs="Times New Roman"/>
              </w:rPr>
              <w:t>Fö</w:t>
            </w:r>
            <w:proofErr w:type="spellEnd"/>
            <w:r>
              <w:rPr>
                <w:rFonts w:cs="Times New Roman"/>
              </w:rPr>
              <w:t xml:space="preserve"> 4</w:t>
            </w:r>
          </w:p>
        </w:tc>
      </w:tr>
      <w:tr w:rsidR="00A23F7A" w:rsidRPr="00F33AAA" w14:paraId="1ABE39D7" w14:textId="77777777" w:rsidTr="00B5765E">
        <w:tc>
          <w:tcPr>
            <w:tcW w:w="958" w:type="dxa"/>
            <w:tcBorders>
              <w:top w:val="nil"/>
              <w:left w:val="nil"/>
              <w:bottom w:val="nil"/>
              <w:right w:val="nil"/>
            </w:tcBorders>
            <w:shd w:val="clear" w:color="auto" w:fill="auto"/>
          </w:tcPr>
          <w:p w14:paraId="7BF68F7D" w14:textId="77777777" w:rsidR="00A23F7A" w:rsidRPr="00594909" w:rsidRDefault="00A23F7A" w:rsidP="00B5765E">
            <w:pPr>
              <w:rPr>
                <w:rFonts w:cs="Times New Roman"/>
                <w:color w:val="000000"/>
              </w:rPr>
            </w:pPr>
            <w:r w:rsidRPr="00594909">
              <w:rPr>
                <w:rFonts w:cs="Times New Roman"/>
                <w:color w:val="000000"/>
              </w:rPr>
              <w:t>2019:6</w:t>
            </w:r>
          </w:p>
        </w:tc>
        <w:tc>
          <w:tcPr>
            <w:tcW w:w="3969" w:type="dxa"/>
            <w:tcBorders>
              <w:top w:val="nil"/>
              <w:left w:val="nil"/>
              <w:bottom w:val="nil"/>
              <w:right w:val="nil"/>
            </w:tcBorders>
            <w:shd w:val="clear" w:color="auto" w:fill="auto"/>
          </w:tcPr>
          <w:p w14:paraId="3CEBBBA7" w14:textId="77777777" w:rsidR="00A23F7A" w:rsidRDefault="00A23F7A" w:rsidP="00B5765E">
            <w:pPr>
              <w:rPr>
                <w:rFonts w:cs="Times New Roman"/>
                <w:color w:val="000000"/>
              </w:rPr>
            </w:pPr>
            <w:r w:rsidRPr="00594909">
              <w:rPr>
                <w:rFonts w:cs="Times New Roman"/>
                <w:color w:val="000000"/>
              </w:rPr>
              <w:t>Tilläggsdirektiv till Tillitsdelegationen (Fi</w:t>
            </w:r>
            <w:r>
              <w:rPr>
                <w:rFonts w:cs="Times New Roman"/>
                <w:color w:val="000000"/>
              </w:rPr>
              <w:t> </w:t>
            </w:r>
            <w:r w:rsidRPr="00594909">
              <w:rPr>
                <w:rFonts w:cs="Times New Roman"/>
                <w:color w:val="000000"/>
              </w:rPr>
              <w:t>2016:03)</w:t>
            </w:r>
          </w:p>
          <w:p w14:paraId="3A8AB848" w14:textId="77777777" w:rsidR="00A23F7A" w:rsidRPr="00594909" w:rsidRDefault="00A23F7A" w:rsidP="00B5765E">
            <w:pPr>
              <w:rPr>
                <w:rFonts w:cs="Times New Roman"/>
                <w:color w:val="000000"/>
              </w:rPr>
            </w:pPr>
          </w:p>
        </w:tc>
        <w:tc>
          <w:tcPr>
            <w:tcW w:w="1111" w:type="dxa"/>
            <w:tcBorders>
              <w:top w:val="nil"/>
              <w:left w:val="nil"/>
              <w:bottom w:val="nil"/>
              <w:right w:val="nil"/>
            </w:tcBorders>
            <w:shd w:val="clear" w:color="auto" w:fill="auto"/>
          </w:tcPr>
          <w:p w14:paraId="76CC67FD" w14:textId="77777777" w:rsidR="00A23F7A" w:rsidRPr="00594909" w:rsidRDefault="00A23F7A" w:rsidP="00B5765E">
            <w:pPr>
              <w:rPr>
                <w:rFonts w:cs="Times New Roman"/>
              </w:rPr>
            </w:pPr>
            <w:r>
              <w:rPr>
                <w:rFonts w:cs="Times New Roman"/>
              </w:rPr>
              <w:t>Fi 4</w:t>
            </w:r>
          </w:p>
        </w:tc>
      </w:tr>
      <w:tr w:rsidR="00A23F7A" w:rsidRPr="00F33AAA" w14:paraId="3201C247" w14:textId="77777777" w:rsidTr="00B5765E">
        <w:tc>
          <w:tcPr>
            <w:tcW w:w="958" w:type="dxa"/>
            <w:tcBorders>
              <w:top w:val="nil"/>
              <w:left w:val="nil"/>
              <w:bottom w:val="nil"/>
              <w:right w:val="nil"/>
            </w:tcBorders>
            <w:shd w:val="clear" w:color="auto" w:fill="auto"/>
          </w:tcPr>
          <w:p w14:paraId="0EBDBA5C" w14:textId="77777777" w:rsidR="00A23F7A" w:rsidRPr="00594909" w:rsidRDefault="00A23F7A" w:rsidP="00B5765E">
            <w:pPr>
              <w:rPr>
                <w:rFonts w:cs="Times New Roman"/>
                <w:color w:val="000000"/>
              </w:rPr>
            </w:pPr>
            <w:r w:rsidRPr="00594909">
              <w:rPr>
                <w:rFonts w:cs="Times New Roman"/>
                <w:color w:val="000000"/>
              </w:rPr>
              <w:t>2019:7</w:t>
            </w:r>
          </w:p>
        </w:tc>
        <w:tc>
          <w:tcPr>
            <w:tcW w:w="3969" w:type="dxa"/>
            <w:tcBorders>
              <w:top w:val="nil"/>
              <w:left w:val="nil"/>
              <w:bottom w:val="nil"/>
              <w:right w:val="nil"/>
            </w:tcBorders>
            <w:shd w:val="clear" w:color="auto" w:fill="auto"/>
          </w:tcPr>
          <w:p w14:paraId="1FA31951" w14:textId="35A96877" w:rsidR="00A23F7A" w:rsidRDefault="00A23F7A" w:rsidP="00B5765E">
            <w:pPr>
              <w:rPr>
                <w:rFonts w:cs="Times New Roman"/>
                <w:color w:val="000000"/>
              </w:rPr>
            </w:pPr>
            <w:r w:rsidRPr="00594909">
              <w:rPr>
                <w:rFonts w:cs="Times New Roman"/>
                <w:color w:val="000000"/>
              </w:rPr>
              <w:t>Tilläggsdirektiv till utredningen om sam</w:t>
            </w:r>
            <w:r w:rsidR="007B183E">
              <w:rPr>
                <w:rFonts w:cs="Times New Roman"/>
                <w:color w:val="000000"/>
              </w:rPr>
              <w:softHyphen/>
            </w:r>
            <w:r w:rsidRPr="00594909">
              <w:rPr>
                <w:rFonts w:cs="Times New Roman"/>
                <w:color w:val="000000"/>
              </w:rPr>
              <w:t>ordning, utveckling och uppföljning för en stärkt minoritetspolitik (</w:t>
            </w:r>
            <w:proofErr w:type="spellStart"/>
            <w:r w:rsidRPr="00594909">
              <w:rPr>
                <w:rFonts w:cs="Times New Roman"/>
                <w:color w:val="000000"/>
              </w:rPr>
              <w:t>Ku</w:t>
            </w:r>
            <w:proofErr w:type="spellEnd"/>
            <w:r w:rsidRPr="00594909">
              <w:rPr>
                <w:rFonts w:cs="Times New Roman"/>
                <w:color w:val="000000"/>
              </w:rPr>
              <w:t xml:space="preserve"> 2018:05)</w:t>
            </w:r>
          </w:p>
          <w:p w14:paraId="4F0EED40" w14:textId="77777777" w:rsidR="00A23F7A" w:rsidRPr="00594909" w:rsidRDefault="00A23F7A" w:rsidP="00B5765E">
            <w:pPr>
              <w:rPr>
                <w:rFonts w:cs="Times New Roman"/>
                <w:color w:val="000000"/>
              </w:rPr>
            </w:pPr>
          </w:p>
        </w:tc>
        <w:tc>
          <w:tcPr>
            <w:tcW w:w="1111" w:type="dxa"/>
            <w:tcBorders>
              <w:top w:val="nil"/>
              <w:left w:val="nil"/>
              <w:bottom w:val="nil"/>
              <w:right w:val="nil"/>
            </w:tcBorders>
            <w:shd w:val="clear" w:color="auto" w:fill="auto"/>
          </w:tcPr>
          <w:p w14:paraId="0AB08C44" w14:textId="77777777" w:rsidR="00A23F7A" w:rsidRPr="00594909" w:rsidRDefault="00A23F7A" w:rsidP="00B5765E">
            <w:pPr>
              <w:rPr>
                <w:rFonts w:cs="Times New Roman"/>
              </w:rPr>
            </w:pPr>
            <w:proofErr w:type="spellStart"/>
            <w:r>
              <w:rPr>
                <w:rFonts w:cs="Times New Roman"/>
              </w:rPr>
              <w:t>Ku</w:t>
            </w:r>
            <w:proofErr w:type="spellEnd"/>
            <w:r>
              <w:rPr>
                <w:rFonts w:cs="Times New Roman"/>
              </w:rPr>
              <w:t xml:space="preserve"> 6</w:t>
            </w:r>
          </w:p>
        </w:tc>
      </w:tr>
      <w:tr w:rsidR="00A23F7A" w:rsidRPr="00F33AAA" w14:paraId="2A8FF8F9" w14:textId="77777777" w:rsidTr="00B5765E">
        <w:tc>
          <w:tcPr>
            <w:tcW w:w="958" w:type="dxa"/>
            <w:tcBorders>
              <w:top w:val="nil"/>
              <w:left w:val="nil"/>
              <w:bottom w:val="nil"/>
              <w:right w:val="nil"/>
            </w:tcBorders>
            <w:shd w:val="clear" w:color="auto" w:fill="auto"/>
          </w:tcPr>
          <w:p w14:paraId="0886F2C4" w14:textId="77777777" w:rsidR="00A23F7A" w:rsidRPr="00594909" w:rsidRDefault="00A23F7A" w:rsidP="00B5765E">
            <w:pPr>
              <w:rPr>
                <w:rFonts w:cs="Times New Roman"/>
                <w:color w:val="000000"/>
              </w:rPr>
            </w:pPr>
            <w:r w:rsidRPr="00594909">
              <w:rPr>
                <w:rFonts w:cs="Times New Roman"/>
                <w:color w:val="000000"/>
              </w:rPr>
              <w:t>2019:8</w:t>
            </w:r>
          </w:p>
        </w:tc>
        <w:tc>
          <w:tcPr>
            <w:tcW w:w="3969" w:type="dxa"/>
            <w:tcBorders>
              <w:top w:val="nil"/>
              <w:left w:val="nil"/>
              <w:bottom w:val="nil"/>
              <w:right w:val="nil"/>
            </w:tcBorders>
            <w:shd w:val="clear" w:color="auto" w:fill="auto"/>
          </w:tcPr>
          <w:p w14:paraId="3C1BFBEE" w14:textId="77777777" w:rsidR="00A23F7A" w:rsidRDefault="00A23F7A" w:rsidP="00B5765E">
            <w:pPr>
              <w:rPr>
                <w:rFonts w:cs="Times New Roman"/>
                <w:color w:val="000000"/>
              </w:rPr>
            </w:pPr>
            <w:r w:rsidRPr="00594909">
              <w:rPr>
                <w:rFonts w:cs="Times New Roman"/>
                <w:color w:val="000000"/>
              </w:rPr>
              <w:t>Tilläggsdirektiv till Terroristbrottsutredningen (Ju 2017:03)</w:t>
            </w:r>
          </w:p>
          <w:p w14:paraId="189CB22E" w14:textId="77777777" w:rsidR="00A23F7A" w:rsidRPr="00594909" w:rsidRDefault="00A23F7A" w:rsidP="00B5765E">
            <w:pPr>
              <w:rPr>
                <w:rFonts w:cs="Times New Roman"/>
                <w:color w:val="000000"/>
              </w:rPr>
            </w:pPr>
          </w:p>
        </w:tc>
        <w:tc>
          <w:tcPr>
            <w:tcW w:w="1111" w:type="dxa"/>
            <w:tcBorders>
              <w:top w:val="nil"/>
              <w:left w:val="nil"/>
              <w:bottom w:val="nil"/>
              <w:right w:val="nil"/>
            </w:tcBorders>
            <w:shd w:val="clear" w:color="auto" w:fill="auto"/>
          </w:tcPr>
          <w:p w14:paraId="4E6C4495" w14:textId="77777777" w:rsidR="00A23F7A" w:rsidRPr="00594909" w:rsidRDefault="00A23F7A" w:rsidP="00B5765E">
            <w:pPr>
              <w:rPr>
                <w:rFonts w:cs="Times New Roman"/>
              </w:rPr>
            </w:pPr>
            <w:r>
              <w:rPr>
                <w:rFonts w:cs="Times New Roman"/>
              </w:rPr>
              <w:t>Ju 4</w:t>
            </w:r>
          </w:p>
        </w:tc>
      </w:tr>
      <w:tr w:rsidR="00A23F7A" w:rsidRPr="00F33AAA" w14:paraId="4FB483E0" w14:textId="77777777" w:rsidTr="00B5765E">
        <w:tc>
          <w:tcPr>
            <w:tcW w:w="958" w:type="dxa"/>
            <w:tcBorders>
              <w:top w:val="nil"/>
              <w:left w:val="nil"/>
              <w:bottom w:val="nil"/>
              <w:right w:val="nil"/>
            </w:tcBorders>
            <w:shd w:val="clear" w:color="auto" w:fill="auto"/>
          </w:tcPr>
          <w:p w14:paraId="704F310F" w14:textId="77777777" w:rsidR="00A23F7A" w:rsidRPr="00594909" w:rsidRDefault="00A23F7A" w:rsidP="00B5765E">
            <w:pPr>
              <w:rPr>
                <w:rFonts w:cs="Times New Roman"/>
                <w:color w:val="000000"/>
              </w:rPr>
            </w:pPr>
            <w:r w:rsidRPr="00594909">
              <w:rPr>
                <w:rFonts w:cs="Times New Roman"/>
                <w:color w:val="000000"/>
              </w:rPr>
              <w:t>2019:9</w:t>
            </w:r>
          </w:p>
        </w:tc>
        <w:tc>
          <w:tcPr>
            <w:tcW w:w="3969" w:type="dxa"/>
            <w:tcBorders>
              <w:top w:val="nil"/>
              <w:left w:val="nil"/>
              <w:bottom w:val="nil"/>
              <w:right w:val="nil"/>
            </w:tcBorders>
            <w:shd w:val="clear" w:color="auto" w:fill="auto"/>
          </w:tcPr>
          <w:p w14:paraId="291A0D07" w14:textId="7421A746" w:rsidR="00A23F7A" w:rsidRDefault="00A23F7A" w:rsidP="00B5765E">
            <w:pPr>
              <w:rPr>
                <w:rFonts w:cs="Times New Roman"/>
                <w:color w:val="000000"/>
              </w:rPr>
            </w:pPr>
            <w:r w:rsidRPr="00594909">
              <w:rPr>
                <w:rFonts w:cs="Times New Roman"/>
                <w:color w:val="000000"/>
              </w:rPr>
              <w:t>Tilläggsdirektiv till 2018 års donations</w:t>
            </w:r>
            <w:r w:rsidR="003207C7">
              <w:rPr>
                <w:rFonts w:cs="Times New Roman"/>
                <w:color w:val="000000"/>
              </w:rPr>
              <w:softHyphen/>
            </w:r>
            <w:r w:rsidRPr="00594909">
              <w:rPr>
                <w:rFonts w:cs="Times New Roman"/>
                <w:color w:val="000000"/>
              </w:rPr>
              <w:t>utredning (S 2018:04)</w:t>
            </w:r>
          </w:p>
          <w:p w14:paraId="677293B1" w14:textId="77777777" w:rsidR="00A23F7A" w:rsidRPr="00594909" w:rsidRDefault="00A23F7A" w:rsidP="00B5765E">
            <w:pPr>
              <w:rPr>
                <w:rFonts w:cs="Times New Roman"/>
                <w:color w:val="000000"/>
              </w:rPr>
            </w:pPr>
          </w:p>
        </w:tc>
        <w:tc>
          <w:tcPr>
            <w:tcW w:w="1111" w:type="dxa"/>
            <w:tcBorders>
              <w:top w:val="nil"/>
              <w:left w:val="nil"/>
              <w:bottom w:val="nil"/>
              <w:right w:val="nil"/>
            </w:tcBorders>
            <w:shd w:val="clear" w:color="auto" w:fill="auto"/>
          </w:tcPr>
          <w:p w14:paraId="3198D873" w14:textId="77777777" w:rsidR="00A23F7A" w:rsidRPr="00594909" w:rsidRDefault="00A23F7A" w:rsidP="00B5765E">
            <w:pPr>
              <w:rPr>
                <w:rFonts w:cs="Times New Roman"/>
              </w:rPr>
            </w:pPr>
            <w:r>
              <w:rPr>
                <w:rFonts w:cs="Times New Roman"/>
              </w:rPr>
              <w:t>S 16</w:t>
            </w:r>
          </w:p>
        </w:tc>
      </w:tr>
      <w:tr w:rsidR="00A23F7A" w:rsidRPr="00F33AAA" w14:paraId="5AFEDE2E" w14:textId="77777777" w:rsidTr="00B5765E">
        <w:tc>
          <w:tcPr>
            <w:tcW w:w="958" w:type="dxa"/>
            <w:tcBorders>
              <w:top w:val="nil"/>
              <w:left w:val="nil"/>
              <w:bottom w:val="nil"/>
              <w:right w:val="nil"/>
            </w:tcBorders>
            <w:shd w:val="clear" w:color="auto" w:fill="auto"/>
          </w:tcPr>
          <w:p w14:paraId="5B3408E2" w14:textId="77777777" w:rsidR="00A23F7A" w:rsidRPr="00594909" w:rsidRDefault="00A23F7A" w:rsidP="00B5765E">
            <w:pPr>
              <w:rPr>
                <w:rFonts w:cs="Times New Roman"/>
                <w:color w:val="000000"/>
              </w:rPr>
            </w:pPr>
            <w:r w:rsidRPr="00594909">
              <w:rPr>
                <w:rFonts w:cs="Times New Roman"/>
                <w:color w:val="000000"/>
              </w:rPr>
              <w:t>2019:10</w:t>
            </w:r>
          </w:p>
        </w:tc>
        <w:tc>
          <w:tcPr>
            <w:tcW w:w="3969" w:type="dxa"/>
            <w:tcBorders>
              <w:top w:val="nil"/>
              <w:left w:val="nil"/>
              <w:bottom w:val="nil"/>
              <w:right w:val="nil"/>
            </w:tcBorders>
            <w:shd w:val="clear" w:color="auto" w:fill="auto"/>
          </w:tcPr>
          <w:p w14:paraId="76459E24" w14:textId="77777777" w:rsidR="00A23F7A" w:rsidRDefault="00A23F7A" w:rsidP="00B5765E">
            <w:pPr>
              <w:rPr>
                <w:rFonts w:cs="Times New Roman"/>
                <w:color w:val="000000"/>
              </w:rPr>
            </w:pPr>
            <w:r w:rsidRPr="00594909">
              <w:rPr>
                <w:rFonts w:cs="Times New Roman"/>
                <w:color w:val="000000"/>
              </w:rPr>
              <w:t>Tilläggsdirektiv till Utredningen om en giftfri och cirkulär återföring av fosfor från avloppsslam (M 2018:08)</w:t>
            </w:r>
          </w:p>
          <w:p w14:paraId="67D0B553" w14:textId="77777777" w:rsidR="00A23F7A" w:rsidRPr="00594909" w:rsidRDefault="00A23F7A" w:rsidP="00B5765E">
            <w:pPr>
              <w:rPr>
                <w:rFonts w:cs="Times New Roman"/>
                <w:color w:val="000000"/>
              </w:rPr>
            </w:pPr>
          </w:p>
        </w:tc>
        <w:tc>
          <w:tcPr>
            <w:tcW w:w="1111" w:type="dxa"/>
            <w:tcBorders>
              <w:top w:val="nil"/>
              <w:left w:val="nil"/>
              <w:bottom w:val="nil"/>
              <w:right w:val="nil"/>
            </w:tcBorders>
            <w:shd w:val="clear" w:color="auto" w:fill="auto"/>
          </w:tcPr>
          <w:p w14:paraId="4CC920DF" w14:textId="77777777" w:rsidR="00A23F7A" w:rsidRPr="00594909" w:rsidRDefault="00A23F7A" w:rsidP="00B5765E">
            <w:pPr>
              <w:rPr>
                <w:rFonts w:cs="Times New Roman"/>
              </w:rPr>
            </w:pPr>
            <w:r>
              <w:rPr>
                <w:rFonts w:cs="Times New Roman"/>
              </w:rPr>
              <w:t>M 13</w:t>
            </w:r>
          </w:p>
        </w:tc>
      </w:tr>
      <w:tr w:rsidR="00A23F7A" w:rsidRPr="00C77981" w14:paraId="0604A84E" w14:textId="77777777" w:rsidTr="00B5765E">
        <w:tc>
          <w:tcPr>
            <w:tcW w:w="958" w:type="dxa"/>
            <w:tcBorders>
              <w:top w:val="nil"/>
              <w:left w:val="nil"/>
              <w:bottom w:val="nil"/>
              <w:right w:val="nil"/>
            </w:tcBorders>
            <w:shd w:val="clear" w:color="auto" w:fill="auto"/>
          </w:tcPr>
          <w:p w14:paraId="7E9E7C60" w14:textId="77777777" w:rsidR="00A23F7A" w:rsidRPr="00594909" w:rsidRDefault="00A23F7A" w:rsidP="00B5765E">
            <w:pPr>
              <w:rPr>
                <w:rFonts w:cs="Times New Roman"/>
                <w:color w:val="000000"/>
              </w:rPr>
            </w:pPr>
            <w:r w:rsidRPr="00594909">
              <w:rPr>
                <w:rFonts w:cs="Times New Roman"/>
                <w:color w:val="000000"/>
              </w:rPr>
              <w:t>2019:11</w:t>
            </w:r>
          </w:p>
        </w:tc>
        <w:tc>
          <w:tcPr>
            <w:tcW w:w="3969" w:type="dxa"/>
            <w:tcBorders>
              <w:top w:val="nil"/>
              <w:left w:val="nil"/>
              <w:bottom w:val="nil"/>
              <w:right w:val="nil"/>
            </w:tcBorders>
            <w:shd w:val="clear" w:color="auto" w:fill="auto"/>
          </w:tcPr>
          <w:p w14:paraId="21165DC5" w14:textId="77777777" w:rsidR="00A23F7A" w:rsidRDefault="00A23F7A" w:rsidP="00B5765E">
            <w:pPr>
              <w:rPr>
                <w:rFonts w:cs="Times New Roman"/>
                <w:color w:val="000000"/>
              </w:rPr>
            </w:pPr>
            <w:r w:rsidRPr="00594909">
              <w:rPr>
                <w:rFonts w:cs="Times New Roman"/>
                <w:color w:val="000000"/>
              </w:rPr>
              <w:t>Tilläggsdirektiv till Utredningen om fusk vid högskoleprovet (U 2018:07)</w:t>
            </w:r>
          </w:p>
          <w:p w14:paraId="721821CF" w14:textId="77777777" w:rsidR="00A23F7A" w:rsidRPr="00594909" w:rsidRDefault="00A23F7A" w:rsidP="00B5765E">
            <w:pPr>
              <w:rPr>
                <w:rFonts w:cs="Times New Roman"/>
                <w:color w:val="000000"/>
              </w:rPr>
            </w:pPr>
          </w:p>
        </w:tc>
        <w:tc>
          <w:tcPr>
            <w:tcW w:w="1111" w:type="dxa"/>
            <w:tcBorders>
              <w:top w:val="nil"/>
              <w:left w:val="nil"/>
              <w:bottom w:val="nil"/>
              <w:right w:val="nil"/>
            </w:tcBorders>
            <w:shd w:val="clear" w:color="auto" w:fill="auto"/>
          </w:tcPr>
          <w:p w14:paraId="22D5FAD6" w14:textId="77777777" w:rsidR="00A23F7A" w:rsidRPr="00594909" w:rsidRDefault="00A23F7A" w:rsidP="00B5765E">
            <w:pPr>
              <w:rPr>
                <w:rFonts w:cs="Times New Roman"/>
              </w:rPr>
            </w:pPr>
            <w:r>
              <w:rPr>
                <w:rFonts w:cs="Times New Roman"/>
              </w:rPr>
              <w:t>U 14</w:t>
            </w:r>
          </w:p>
        </w:tc>
      </w:tr>
      <w:tr w:rsidR="00A23F7A" w:rsidRPr="00F33AAA" w14:paraId="38131469" w14:textId="77777777" w:rsidTr="00B5765E">
        <w:tc>
          <w:tcPr>
            <w:tcW w:w="958" w:type="dxa"/>
            <w:tcBorders>
              <w:top w:val="nil"/>
              <w:left w:val="nil"/>
              <w:bottom w:val="nil"/>
              <w:right w:val="nil"/>
            </w:tcBorders>
            <w:shd w:val="clear" w:color="auto" w:fill="auto"/>
          </w:tcPr>
          <w:p w14:paraId="7BB97387" w14:textId="77777777" w:rsidR="00A23F7A" w:rsidRPr="00594909" w:rsidRDefault="00A23F7A" w:rsidP="00B5765E">
            <w:pPr>
              <w:rPr>
                <w:rFonts w:cs="Times New Roman"/>
                <w:color w:val="000000"/>
              </w:rPr>
            </w:pPr>
            <w:r w:rsidRPr="00594909">
              <w:rPr>
                <w:rFonts w:cs="Times New Roman"/>
                <w:color w:val="000000"/>
              </w:rPr>
              <w:t>2019:12</w:t>
            </w:r>
          </w:p>
        </w:tc>
        <w:tc>
          <w:tcPr>
            <w:tcW w:w="3969" w:type="dxa"/>
            <w:tcBorders>
              <w:top w:val="nil"/>
              <w:left w:val="nil"/>
              <w:bottom w:val="nil"/>
              <w:right w:val="nil"/>
            </w:tcBorders>
            <w:shd w:val="clear" w:color="auto" w:fill="auto"/>
          </w:tcPr>
          <w:p w14:paraId="1491EEEB" w14:textId="77777777" w:rsidR="00A23F7A" w:rsidRDefault="00A23F7A" w:rsidP="00B5765E">
            <w:pPr>
              <w:rPr>
                <w:rFonts w:cs="Times New Roman"/>
                <w:color w:val="000000"/>
              </w:rPr>
            </w:pPr>
            <w:r w:rsidRPr="00594909">
              <w:rPr>
                <w:rFonts w:cs="Times New Roman"/>
                <w:color w:val="000000"/>
              </w:rPr>
              <w:t>Tilläggsdirektiv till Kommunutredningen (Fi</w:t>
            </w:r>
            <w:r>
              <w:rPr>
                <w:rFonts w:cs="Times New Roman"/>
                <w:color w:val="000000"/>
              </w:rPr>
              <w:t> </w:t>
            </w:r>
            <w:r w:rsidRPr="00594909">
              <w:rPr>
                <w:rFonts w:cs="Times New Roman"/>
                <w:color w:val="000000"/>
              </w:rPr>
              <w:t>2017:02)</w:t>
            </w:r>
          </w:p>
          <w:p w14:paraId="3D875E00" w14:textId="77777777" w:rsidR="00A23F7A" w:rsidRPr="00594909" w:rsidRDefault="00A23F7A" w:rsidP="00B5765E">
            <w:pPr>
              <w:rPr>
                <w:rFonts w:cs="Times New Roman"/>
                <w:color w:val="000000"/>
              </w:rPr>
            </w:pPr>
          </w:p>
        </w:tc>
        <w:tc>
          <w:tcPr>
            <w:tcW w:w="1111" w:type="dxa"/>
            <w:tcBorders>
              <w:top w:val="nil"/>
              <w:left w:val="nil"/>
              <w:bottom w:val="nil"/>
              <w:right w:val="nil"/>
            </w:tcBorders>
            <w:shd w:val="clear" w:color="auto" w:fill="auto"/>
          </w:tcPr>
          <w:p w14:paraId="0D2DFB6C" w14:textId="77777777" w:rsidR="00A23F7A" w:rsidRPr="00594909" w:rsidRDefault="00A23F7A" w:rsidP="00B5765E">
            <w:pPr>
              <w:rPr>
                <w:rFonts w:cs="Times New Roman"/>
              </w:rPr>
            </w:pPr>
            <w:r>
              <w:rPr>
                <w:rFonts w:cs="Times New Roman"/>
              </w:rPr>
              <w:t>Fi 8</w:t>
            </w:r>
          </w:p>
        </w:tc>
      </w:tr>
      <w:tr w:rsidR="00A23F7A" w:rsidRPr="00F33AAA" w14:paraId="361A6B34" w14:textId="77777777" w:rsidTr="00B5765E">
        <w:tc>
          <w:tcPr>
            <w:tcW w:w="958" w:type="dxa"/>
            <w:tcBorders>
              <w:top w:val="nil"/>
              <w:left w:val="nil"/>
              <w:bottom w:val="nil"/>
              <w:right w:val="nil"/>
            </w:tcBorders>
            <w:shd w:val="clear" w:color="auto" w:fill="auto"/>
          </w:tcPr>
          <w:p w14:paraId="4F02C022" w14:textId="77777777" w:rsidR="00A23F7A" w:rsidRPr="00594909" w:rsidRDefault="00A23F7A" w:rsidP="00B5765E">
            <w:pPr>
              <w:rPr>
                <w:rFonts w:cs="Times New Roman"/>
                <w:color w:val="000000"/>
              </w:rPr>
            </w:pPr>
            <w:r w:rsidRPr="00594909">
              <w:rPr>
                <w:rFonts w:cs="Times New Roman"/>
                <w:color w:val="000000"/>
              </w:rPr>
              <w:t>2019:13</w:t>
            </w:r>
          </w:p>
        </w:tc>
        <w:tc>
          <w:tcPr>
            <w:tcW w:w="3969" w:type="dxa"/>
            <w:tcBorders>
              <w:top w:val="nil"/>
              <w:left w:val="nil"/>
              <w:bottom w:val="nil"/>
              <w:right w:val="nil"/>
            </w:tcBorders>
            <w:shd w:val="clear" w:color="auto" w:fill="auto"/>
          </w:tcPr>
          <w:p w14:paraId="3791B6D6" w14:textId="77777777" w:rsidR="00A23F7A" w:rsidRDefault="00A23F7A" w:rsidP="00B5765E">
            <w:pPr>
              <w:rPr>
                <w:rFonts w:cs="Times New Roman"/>
                <w:color w:val="000000"/>
              </w:rPr>
            </w:pPr>
            <w:r w:rsidRPr="00594909">
              <w:rPr>
                <w:rFonts w:cs="Times New Roman"/>
                <w:color w:val="000000"/>
              </w:rPr>
              <w:t>Tilläggsdirektiv till Riksbankskommittén (Fi</w:t>
            </w:r>
            <w:r>
              <w:rPr>
                <w:rFonts w:cs="Times New Roman"/>
                <w:color w:val="000000"/>
              </w:rPr>
              <w:t> </w:t>
            </w:r>
            <w:r w:rsidRPr="00594909">
              <w:rPr>
                <w:rFonts w:cs="Times New Roman"/>
                <w:color w:val="000000"/>
              </w:rPr>
              <w:t>2016:15)</w:t>
            </w:r>
          </w:p>
          <w:p w14:paraId="6C200B74" w14:textId="77777777" w:rsidR="00A23F7A" w:rsidRPr="00594909" w:rsidRDefault="00A23F7A" w:rsidP="00B5765E">
            <w:pPr>
              <w:rPr>
                <w:rFonts w:cs="Times New Roman"/>
                <w:color w:val="000000"/>
              </w:rPr>
            </w:pPr>
          </w:p>
        </w:tc>
        <w:tc>
          <w:tcPr>
            <w:tcW w:w="1111" w:type="dxa"/>
            <w:tcBorders>
              <w:top w:val="nil"/>
              <w:left w:val="nil"/>
              <w:bottom w:val="nil"/>
              <w:right w:val="nil"/>
            </w:tcBorders>
            <w:shd w:val="clear" w:color="auto" w:fill="auto"/>
          </w:tcPr>
          <w:p w14:paraId="24644792" w14:textId="77777777" w:rsidR="00A23F7A" w:rsidRPr="00594909" w:rsidRDefault="00A23F7A" w:rsidP="00B5765E">
            <w:pPr>
              <w:rPr>
                <w:rFonts w:cs="Times New Roman"/>
              </w:rPr>
            </w:pPr>
            <w:r>
              <w:rPr>
                <w:rFonts w:cs="Times New Roman"/>
              </w:rPr>
              <w:t>Fi 7</w:t>
            </w:r>
          </w:p>
        </w:tc>
      </w:tr>
      <w:tr w:rsidR="00A23F7A" w:rsidRPr="00F33AAA" w14:paraId="5FF417B0" w14:textId="77777777" w:rsidTr="00B5765E">
        <w:tc>
          <w:tcPr>
            <w:tcW w:w="958" w:type="dxa"/>
            <w:tcBorders>
              <w:top w:val="nil"/>
              <w:left w:val="nil"/>
              <w:bottom w:val="nil"/>
              <w:right w:val="nil"/>
            </w:tcBorders>
            <w:shd w:val="clear" w:color="auto" w:fill="auto"/>
          </w:tcPr>
          <w:p w14:paraId="2E8F8874" w14:textId="77777777" w:rsidR="00A23F7A" w:rsidRPr="00594909" w:rsidRDefault="00A23F7A" w:rsidP="00B5765E">
            <w:pPr>
              <w:rPr>
                <w:rFonts w:cs="Times New Roman"/>
                <w:color w:val="000000"/>
              </w:rPr>
            </w:pPr>
            <w:r w:rsidRPr="00594909">
              <w:rPr>
                <w:rFonts w:cs="Times New Roman"/>
                <w:color w:val="000000"/>
              </w:rPr>
              <w:t>2019:14</w:t>
            </w:r>
          </w:p>
        </w:tc>
        <w:tc>
          <w:tcPr>
            <w:tcW w:w="3969" w:type="dxa"/>
            <w:tcBorders>
              <w:top w:val="nil"/>
              <w:left w:val="nil"/>
              <w:bottom w:val="nil"/>
              <w:right w:val="nil"/>
            </w:tcBorders>
            <w:shd w:val="clear" w:color="auto" w:fill="auto"/>
          </w:tcPr>
          <w:p w14:paraId="53728675" w14:textId="77777777" w:rsidR="00A23F7A" w:rsidRDefault="00A23F7A" w:rsidP="00B5765E">
            <w:pPr>
              <w:rPr>
                <w:rFonts w:cs="Times New Roman"/>
                <w:color w:val="000000"/>
              </w:rPr>
            </w:pPr>
            <w:r w:rsidRPr="00594909">
              <w:rPr>
                <w:rFonts w:cs="Times New Roman"/>
                <w:color w:val="000000"/>
              </w:rPr>
              <w:t>Tilläggsdirektiv till Utredningen om ökad statlig verksamhet i Härnösand (Fi 2018:11)</w:t>
            </w:r>
          </w:p>
          <w:p w14:paraId="6B9D18CF" w14:textId="77777777" w:rsidR="00A23F7A" w:rsidRPr="00594909" w:rsidRDefault="00A23F7A" w:rsidP="00B5765E">
            <w:pPr>
              <w:rPr>
                <w:rFonts w:cs="Times New Roman"/>
                <w:color w:val="000000"/>
              </w:rPr>
            </w:pPr>
          </w:p>
        </w:tc>
        <w:tc>
          <w:tcPr>
            <w:tcW w:w="1111" w:type="dxa"/>
            <w:tcBorders>
              <w:top w:val="nil"/>
              <w:left w:val="nil"/>
              <w:bottom w:val="nil"/>
              <w:right w:val="nil"/>
            </w:tcBorders>
            <w:shd w:val="clear" w:color="auto" w:fill="auto"/>
          </w:tcPr>
          <w:p w14:paraId="04CDA308" w14:textId="77777777" w:rsidR="00A23F7A" w:rsidRPr="00594909" w:rsidRDefault="00A23F7A" w:rsidP="00B5765E">
            <w:pPr>
              <w:rPr>
                <w:rFonts w:cs="Times New Roman"/>
              </w:rPr>
            </w:pPr>
            <w:r>
              <w:rPr>
                <w:rFonts w:cs="Times New Roman"/>
              </w:rPr>
              <w:t>Fi 23</w:t>
            </w:r>
          </w:p>
        </w:tc>
      </w:tr>
      <w:tr w:rsidR="00A23F7A" w:rsidRPr="00F33AAA" w14:paraId="542F43D7" w14:textId="77777777" w:rsidTr="00B5765E">
        <w:tc>
          <w:tcPr>
            <w:tcW w:w="958" w:type="dxa"/>
            <w:tcBorders>
              <w:top w:val="nil"/>
              <w:left w:val="nil"/>
              <w:bottom w:val="nil"/>
              <w:right w:val="nil"/>
            </w:tcBorders>
            <w:shd w:val="clear" w:color="auto" w:fill="auto"/>
          </w:tcPr>
          <w:p w14:paraId="323D941A" w14:textId="77777777" w:rsidR="00A23F7A" w:rsidRPr="00594909" w:rsidRDefault="00A23F7A" w:rsidP="00B5765E">
            <w:pPr>
              <w:rPr>
                <w:rFonts w:cs="Times New Roman"/>
                <w:color w:val="000000"/>
              </w:rPr>
            </w:pPr>
            <w:r w:rsidRPr="00594909">
              <w:rPr>
                <w:rFonts w:cs="Times New Roman"/>
                <w:color w:val="000000"/>
              </w:rPr>
              <w:t>2019:15</w:t>
            </w:r>
          </w:p>
        </w:tc>
        <w:tc>
          <w:tcPr>
            <w:tcW w:w="3969" w:type="dxa"/>
            <w:tcBorders>
              <w:top w:val="nil"/>
              <w:left w:val="nil"/>
              <w:bottom w:val="nil"/>
              <w:right w:val="nil"/>
            </w:tcBorders>
            <w:shd w:val="clear" w:color="auto" w:fill="auto"/>
          </w:tcPr>
          <w:p w14:paraId="7F678920" w14:textId="77777777" w:rsidR="00A23F7A" w:rsidRDefault="00A23F7A" w:rsidP="00B5765E">
            <w:pPr>
              <w:rPr>
                <w:rFonts w:cs="Times New Roman"/>
                <w:color w:val="000000"/>
              </w:rPr>
            </w:pPr>
            <w:r w:rsidRPr="00594909">
              <w:rPr>
                <w:rFonts w:cs="Times New Roman"/>
                <w:color w:val="000000"/>
              </w:rPr>
              <w:t>Skatt på skadliga kemikalier i kläder och skor</w:t>
            </w:r>
            <w:r>
              <w:rPr>
                <w:rFonts w:cs="Times New Roman"/>
                <w:color w:val="000000"/>
              </w:rPr>
              <w:t xml:space="preserve"> (Fi 2019:01)</w:t>
            </w:r>
          </w:p>
          <w:p w14:paraId="42048F1B" w14:textId="77777777" w:rsidR="00A23F7A" w:rsidRPr="00594909" w:rsidRDefault="00A23F7A" w:rsidP="00B5765E">
            <w:pPr>
              <w:rPr>
                <w:rFonts w:cs="Times New Roman"/>
                <w:color w:val="000000"/>
              </w:rPr>
            </w:pPr>
          </w:p>
        </w:tc>
        <w:tc>
          <w:tcPr>
            <w:tcW w:w="1111" w:type="dxa"/>
            <w:tcBorders>
              <w:top w:val="nil"/>
              <w:left w:val="nil"/>
              <w:bottom w:val="nil"/>
              <w:right w:val="nil"/>
            </w:tcBorders>
            <w:shd w:val="clear" w:color="auto" w:fill="auto"/>
          </w:tcPr>
          <w:p w14:paraId="43F2C9A9" w14:textId="77777777" w:rsidR="00A23F7A" w:rsidRPr="00594909" w:rsidRDefault="00A23F7A" w:rsidP="00B5765E">
            <w:pPr>
              <w:rPr>
                <w:rFonts w:cs="Times New Roman"/>
              </w:rPr>
            </w:pPr>
            <w:r>
              <w:rPr>
                <w:rFonts w:cs="Times New Roman"/>
              </w:rPr>
              <w:t>Fi 25</w:t>
            </w:r>
          </w:p>
        </w:tc>
      </w:tr>
      <w:tr w:rsidR="00A23F7A" w:rsidRPr="00824560" w14:paraId="4C98F191" w14:textId="77777777" w:rsidTr="00B5765E">
        <w:tc>
          <w:tcPr>
            <w:tcW w:w="958" w:type="dxa"/>
            <w:tcBorders>
              <w:top w:val="nil"/>
              <w:left w:val="nil"/>
              <w:bottom w:val="nil"/>
              <w:right w:val="nil"/>
            </w:tcBorders>
            <w:shd w:val="clear" w:color="auto" w:fill="auto"/>
          </w:tcPr>
          <w:p w14:paraId="344A7B14" w14:textId="77777777" w:rsidR="00A23F7A" w:rsidRPr="00594909" w:rsidRDefault="00A23F7A" w:rsidP="00B5765E">
            <w:pPr>
              <w:rPr>
                <w:rFonts w:cs="Times New Roman"/>
                <w:color w:val="000000"/>
              </w:rPr>
            </w:pPr>
            <w:r w:rsidRPr="00594909">
              <w:rPr>
                <w:rFonts w:cs="Times New Roman"/>
                <w:color w:val="000000"/>
              </w:rPr>
              <w:t>2019:16</w:t>
            </w:r>
          </w:p>
        </w:tc>
        <w:tc>
          <w:tcPr>
            <w:tcW w:w="3969" w:type="dxa"/>
            <w:tcBorders>
              <w:top w:val="nil"/>
              <w:left w:val="nil"/>
              <w:bottom w:val="nil"/>
              <w:right w:val="nil"/>
            </w:tcBorders>
            <w:shd w:val="clear" w:color="auto" w:fill="auto"/>
          </w:tcPr>
          <w:p w14:paraId="28607E4A" w14:textId="77777777" w:rsidR="00A23F7A" w:rsidRDefault="00A23F7A" w:rsidP="00B5765E">
            <w:pPr>
              <w:rPr>
                <w:rFonts w:cs="Times New Roman"/>
                <w:color w:val="000000"/>
              </w:rPr>
            </w:pPr>
            <w:r w:rsidRPr="00594909">
              <w:rPr>
                <w:rFonts w:cs="Times New Roman"/>
                <w:color w:val="000000"/>
              </w:rPr>
              <w:t>Tilläggsdirektiv till Utredningen om processrätt och stora brottmål</w:t>
            </w:r>
            <w:r>
              <w:rPr>
                <w:rFonts w:cs="Times New Roman"/>
                <w:color w:val="000000"/>
              </w:rPr>
              <w:t xml:space="preserve"> </w:t>
            </w:r>
            <w:r w:rsidRPr="00594909">
              <w:rPr>
                <w:rFonts w:cs="Times New Roman"/>
                <w:color w:val="000000"/>
              </w:rPr>
              <w:t>(Ju 2016:10)</w:t>
            </w:r>
          </w:p>
          <w:p w14:paraId="18D9B66D" w14:textId="77777777" w:rsidR="00A23F7A" w:rsidRPr="00594909" w:rsidRDefault="00A23F7A" w:rsidP="00B5765E">
            <w:pPr>
              <w:rPr>
                <w:rFonts w:cs="Times New Roman"/>
                <w:color w:val="000000"/>
              </w:rPr>
            </w:pPr>
          </w:p>
        </w:tc>
        <w:tc>
          <w:tcPr>
            <w:tcW w:w="1111" w:type="dxa"/>
            <w:tcBorders>
              <w:top w:val="nil"/>
              <w:left w:val="nil"/>
              <w:bottom w:val="nil"/>
              <w:right w:val="nil"/>
            </w:tcBorders>
            <w:shd w:val="clear" w:color="auto" w:fill="auto"/>
          </w:tcPr>
          <w:p w14:paraId="73382965" w14:textId="77777777" w:rsidR="00A23F7A" w:rsidRPr="00824560" w:rsidRDefault="00A23F7A" w:rsidP="00B5765E">
            <w:pPr>
              <w:rPr>
                <w:rFonts w:cs="Times New Roman"/>
                <w:color w:val="000000"/>
              </w:rPr>
            </w:pPr>
            <w:r>
              <w:rPr>
                <w:rFonts w:cs="Times New Roman"/>
                <w:color w:val="000000"/>
              </w:rPr>
              <w:t>Ju 3</w:t>
            </w:r>
          </w:p>
        </w:tc>
      </w:tr>
      <w:tr w:rsidR="00A23F7A" w:rsidRPr="00F33AAA" w14:paraId="6B144520" w14:textId="77777777" w:rsidTr="00B5765E">
        <w:tc>
          <w:tcPr>
            <w:tcW w:w="958" w:type="dxa"/>
            <w:tcBorders>
              <w:top w:val="nil"/>
              <w:left w:val="nil"/>
              <w:bottom w:val="nil"/>
              <w:right w:val="nil"/>
            </w:tcBorders>
            <w:shd w:val="clear" w:color="auto" w:fill="auto"/>
          </w:tcPr>
          <w:p w14:paraId="2278147B" w14:textId="77777777" w:rsidR="00A23F7A" w:rsidRPr="00594909" w:rsidRDefault="00A23F7A" w:rsidP="00B5765E">
            <w:pPr>
              <w:rPr>
                <w:rFonts w:cs="Times New Roman"/>
                <w:color w:val="000000"/>
              </w:rPr>
            </w:pPr>
            <w:r w:rsidRPr="00594909">
              <w:rPr>
                <w:rFonts w:cs="Times New Roman"/>
                <w:color w:val="000000"/>
              </w:rPr>
              <w:t>2019:17</w:t>
            </w:r>
          </w:p>
        </w:tc>
        <w:tc>
          <w:tcPr>
            <w:tcW w:w="3969" w:type="dxa"/>
            <w:tcBorders>
              <w:top w:val="nil"/>
              <w:left w:val="nil"/>
              <w:bottom w:val="nil"/>
              <w:right w:val="nil"/>
            </w:tcBorders>
            <w:shd w:val="clear" w:color="auto" w:fill="auto"/>
          </w:tcPr>
          <w:p w14:paraId="73B66D20" w14:textId="77777777" w:rsidR="00A23F7A" w:rsidRDefault="00A23F7A" w:rsidP="00B5765E">
            <w:pPr>
              <w:rPr>
                <w:rFonts w:cs="Times New Roman"/>
                <w:color w:val="000000"/>
              </w:rPr>
            </w:pPr>
            <w:r w:rsidRPr="00594909">
              <w:rPr>
                <w:rFonts w:cs="Times New Roman"/>
                <w:color w:val="000000"/>
              </w:rPr>
              <w:t>En moderniserad arbetsrätt</w:t>
            </w:r>
            <w:r>
              <w:rPr>
                <w:rFonts w:cs="Times New Roman"/>
                <w:color w:val="000000"/>
              </w:rPr>
              <w:t xml:space="preserve"> (A 2019:01)</w:t>
            </w:r>
          </w:p>
          <w:p w14:paraId="3885588A" w14:textId="77777777" w:rsidR="00A23F7A" w:rsidRPr="00594909" w:rsidRDefault="00A23F7A" w:rsidP="00B5765E">
            <w:pPr>
              <w:rPr>
                <w:rFonts w:cs="Times New Roman"/>
                <w:color w:val="000000"/>
              </w:rPr>
            </w:pPr>
          </w:p>
        </w:tc>
        <w:tc>
          <w:tcPr>
            <w:tcW w:w="1111" w:type="dxa"/>
            <w:tcBorders>
              <w:top w:val="nil"/>
              <w:left w:val="nil"/>
              <w:bottom w:val="nil"/>
              <w:right w:val="nil"/>
            </w:tcBorders>
            <w:shd w:val="clear" w:color="auto" w:fill="auto"/>
          </w:tcPr>
          <w:p w14:paraId="6EA27FF8" w14:textId="77777777" w:rsidR="00A23F7A" w:rsidRPr="00594909" w:rsidRDefault="00A23F7A" w:rsidP="00B5765E">
            <w:pPr>
              <w:rPr>
                <w:rFonts w:cs="Times New Roman"/>
              </w:rPr>
            </w:pPr>
            <w:r>
              <w:rPr>
                <w:rFonts w:cs="Times New Roman"/>
              </w:rPr>
              <w:t>A 9</w:t>
            </w:r>
          </w:p>
        </w:tc>
      </w:tr>
      <w:tr w:rsidR="00A23F7A" w:rsidRPr="00F33AAA" w14:paraId="7A96D680" w14:textId="77777777" w:rsidTr="00B5765E">
        <w:tc>
          <w:tcPr>
            <w:tcW w:w="958" w:type="dxa"/>
            <w:tcBorders>
              <w:top w:val="nil"/>
              <w:left w:val="nil"/>
              <w:bottom w:val="nil"/>
              <w:right w:val="nil"/>
            </w:tcBorders>
            <w:shd w:val="clear" w:color="auto" w:fill="auto"/>
          </w:tcPr>
          <w:p w14:paraId="03ACDC88" w14:textId="77777777" w:rsidR="00A23F7A" w:rsidRPr="00594909" w:rsidRDefault="00A23F7A" w:rsidP="00B5765E">
            <w:pPr>
              <w:rPr>
                <w:rFonts w:cs="Times New Roman"/>
                <w:color w:val="000000"/>
              </w:rPr>
            </w:pPr>
            <w:r w:rsidRPr="00594909">
              <w:rPr>
                <w:rFonts w:cs="Times New Roman"/>
                <w:color w:val="000000"/>
              </w:rPr>
              <w:t>2019:18</w:t>
            </w:r>
          </w:p>
        </w:tc>
        <w:tc>
          <w:tcPr>
            <w:tcW w:w="3969" w:type="dxa"/>
            <w:tcBorders>
              <w:top w:val="nil"/>
              <w:left w:val="nil"/>
              <w:bottom w:val="nil"/>
              <w:right w:val="nil"/>
            </w:tcBorders>
            <w:shd w:val="clear" w:color="auto" w:fill="auto"/>
          </w:tcPr>
          <w:p w14:paraId="19950348" w14:textId="77777777" w:rsidR="00A23F7A" w:rsidRDefault="00A23F7A" w:rsidP="00B5765E">
            <w:pPr>
              <w:rPr>
                <w:rFonts w:cs="Times New Roman"/>
                <w:color w:val="000000"/>
              </w:rPr>
            </w:pPr>
            <w:r w:rsidRPr="00594909">
              <w:rPr>
                <w:rFonts w:cs="Times New Roman"/>
                <w:color w:val="000000"/>
              </w:rPr>
              <w:t>Tilläggsdirektiv till Spelmarknadsutredningen (Fi 2018:03)</w:t>
            </w:r>
          </w:p>
          <w:p w14:paraId="04ABABA4" w14:textId="77777777" w:rsidR="00A23F7A" w:rsidRPr="00594909" w:rsidRDefault="00A23F7A" w:rsidP="00B5765E">
            <w:pPr>
              <w:rPr>
                <w:rFonts w:cs="Times New Roman"/>
                <w:color w:val="000000"/>
              </w:rPr>
            </w:pPr>
          </w:p>
        </w:tc>
        <w:tc>
          <w:tcPr>
            <w:tcW w:w="1111" w:type="dxa"/>
            <w:tcBorders>
              <w:top w:val="nil"/>
              <w:left w:val="nil"/>
              <w:bottom w:val="nil"/>
              <w:right w:val="nil"/>
            </w:tcBorders>
            <w:shd w:val="clear" w:color="auto" w:fill="auto"/>
          </w:tcPr>
          <w:p w14:paraId="48E454D2" w14:textId="77777777" w:rsidR="00A23F7A" w:rsidRPr="00594909" w:rsidRDefault="00A23F7A" w:rsidP="00B5765E">
            <w:pPr>
              <w:rPr>
                <w:rFonts w:cs="Times New Roman"/>
              </w:rPr>
            </w:pPr>
            <w:r>
              <w:rPr>
                <w:rFonts w:cs="Times New Roman"/>
              </w:rPr>
              <w:t>Fi 16</w:t>
            </w:r>
          </w:p>
        </w:tc>
      </w:tr>
      <w:tr w:rsidR="00A23F7A" w:rsidRPr="00F33AAA" w14:paraId="78FA17CA" w14:textId="77777777" w:rsidTr="00B5765E">
        <w:tc>
          <w:tcPr>
            <w:tcW w:w="958" w:type="dxa"/>
            <w:tcBorders>
              <w:top w:val="nil"/>
              <w:left w:val="nil"/>
              <w:bottom w:val="nil"/>
              <w:right w:val="nil"/>
            </w:tcBorders>
            <w:shd w:val="clear" w:color="auto" w:fill="auto"/>
          </w:tcPr>
          <w:p w14:paraId="07AFE104" w14:textId="77777777" w:rsidR="00A23F7A" w:rsidRPr="00594909" w:rsidRDefault="00A23F7A" w:rsidP="00B5765E">
            <w:pPr>
              <w:rPr>
                <w:rFonts w:cs="Times New Roman"/>
                <w:color w:val="000000"/>
              </w:rPr>
            </w:pPr>
            <w:r w:rsidRPr="00594909">
              <w:rPr>
                <w:rFonts w:cs="Times New Roman"/>
                <w:color w:val="000000"/>
              </w:rPr>
              <w:t>2019:19</w:t>
            </w:r>
          </w:p>
        </w:tc>
        <w:tc>
          <w:tcPr>
            <w:tcW w:w="3969" w:type="dxa"/>
            <w:tcBorders>
              <w:top w:val="nil"/>
              <w:left w:val="nil"/>
              <w:bottom w:val="nil"/>
              <w:right w:val="nil"/>
            </w:tcBorders>
            <w:shd w:val="clear" w:color="auto" w:fill="auto"/>
          </w:tcPr>
          <w:p w14:paraId="01581B51" w14:textId="03A7769A" w:rsidR="00A23F7A" w:rsidRDefault="00A23F7A" w:rsidP="00B5765E">
            <w:pPr>
              <w:rPr>
                <w:rFonts w:cs="Times New Roman"/>
                <w:color w:val="000000"/>
              </w:rPr>
            </w:pPr>
            <w:r w:rsidRPr="00594909">
              <w:rPr>
                <w:rFonts w:cs="Times New Roman"/>
                <w:color w:val="000000"/>
              </w:rPr>
              <w:t>Tilläggsdirektiv till Biogasmarknads</w:t>
            </w:r>
            <w:r w:rsidR="003207C7">
              <w:rPr>
                <w:rFonts w:cs="Times New Roman"/>
                <w:color w:val="000000"/>
              </w:rPr>
              <w:softHyphen/>
            </w:r>
            <w:r w:rsidRPr="00594909">
              <w:rPr>
                <w:rFonts w:cs="Times New Roman"/>
                <w:color w:val="000000"/>
              </w:rPr>
              <w:t>utredningen (M 2018:06)</w:t>
            </w:r>
          </w:p>
          <w:p w14:paraId="2C1CA321" w14:textId="77777777" w:rsidR="00A23F7A" w:rsidRPr="00594909" w:rsidRDefault="00A23F7A" w:rsidP="00B5765E">
            <w:pPr>
              <w:rPr>
                <w:rFonts w:cs="Times New Roman"/>
                <w:color w:val="000000"/>
              </w:rPr>
            </w:pPr>
          </w:p>
        </w:tc>
        <w:tc>
          <w:tcPr>
            <w:tcW w:w="1111" w:type="dxa"/>
            <w:tcBorders>
              <w:top w:val="nil"/>
              <w:left w:val="nil"/>
              <w:bottom w:val="nil"/>
              <w:right w:val="nil"/>
            </w:tcBorders>
            <w:shd w:val="clear" w:color="auto" w:fill="auto"/>
          </w:tcPr>
          <w:p w14:paraId="61AB0560" w14:textId="77777777" w:rsidR="00A23F7A" w:rsidRPr="00594909" w:rsidRDefault="00A23F7A" w:rsidP="00B5765E">
            <w:pPr>
              <w:rPr>
                <w:rFonts w:cs="Times New Roman"/>
              </w:rPr>
            </w:pPr>
            <w:r>
              <w:rPr>
                <w:rFonts w:cs="Times New Roman"/>
              </w:rPr>
              <w:t>I 3</w:t>
            </w:r>
          </w:p>
        </w:tc>
      </w:tr>
      <w:tr w:rsidR="00A23F7A" w:rsidRPr="00F33AAA" w14:paraId="5551670F" w14:textId="77777777" w:rsidTr="00B5765E">
        <w:tc>
          <w:tcPr>
            <w:tcW w:w="958" w:type="dxa"/>
            <w:tcBorders>
              <w:top w:val="nil"/>
              <w:left w:val="nil"/>
              <w:bottom w:val="nil"/>
              <w:right w:val="nil"/>
            </w:tcBorders>
            <w:shd w:val="clear" w:color="auto" w:fill="auto"/>
          </w:tcPr>
          <w:p w14:paraId="2D6F95B9" w14:textId="77777777" w:rsidR="00A23F7A" w:rsidRPr="00594909" w:rsidRDefault="00A23F7A" w:rsidP="00B5765E">
            <w:pPr>
              <w:rPr>
                <w:rFonts w:cs="Times New Roman"/>
                <w:color w:val="000000"/>
              </w:rPr>
            </w:pPr>
            <w:r w:rsidRPr="00594909">
              <w:rPr>
                <w:rFonts w:cs="Times New Roman"/>
                <w:color w:val="000000"/>
              </w:rPr>
              <w:t>2019:20</w:t>
            </w:r>
          </w:p>
        </w:tc>
        <w:tc>
          <w:tcPr>
            <w:tcW w:w="3969" w:type="dxa"/>
            <w:tcBorders>
              <w:top w:val="nil"/>
              <w:left w:val="nil"/>
              <w:bottom w:val="nil"/>
              <w:right w:val="nil"/>
            </w:tcBorders>
            <w:shd w:val="clear" w:color="auto" w:fill="auto"/>
          </w:tcPr>
          <w:p w14:paraId="2CCF9F11" w14:textId="77777777" w:rsidR="00A23F7A" w:rsidRDefault="00A23F7A" w:rsidP="00B5765E">
            <w:pPr>
              <w:rPr>
                <w:rFonts w:cs="Times New Roman"/>
                <w:color w:val="000000"/>
              </w:rPr>
            </w:pPr>
            <w:r w:rsidRPr="00594909">
              <w:rPr>
                <w:rFonts w:cs="Times New Roman"/>
                <w:color w:val="000000"/>
              </w:rPr>
              <w:t>Bättre förutsättningar för tillgång till och vidareutnyttjande av öppna data och offentlig digital information</w:t>
            </w:r>
            <w:r>
              <w:rPr>
                <w:rFonts w:cs="Times New Roman"/>
                <w:color w:val="000000"/>
              </w:rPr>
              <w:t xml:space="preserve"> (I 2019:01)</w:t>
            </w:r>
          </w:p>
          <w:p w14:paraId="3416263E" w14:textId="77777777" w:rsidR="00A23F7A" w:rsidRPr="00594909" w:rsidRDefault="00A23F7A" w:rsidP="00B5765E">
            <w:pPr>
              <w:rPr>
                <w:rFonts w:cs="Times New Roman"/>
                <w:color w:val="000000"/>
              </w:rPr>
            </w:pPr>
          </w:p>
        </w:tc>
        <w:tc>
          <w:tcPr>
            <w:tcW w:w="1111" w:type="dxa"/>
            <w:tcBorders>
              <w:top w:val="nil"/>
              <w:left w:val="nil"/>
              <w:bottom w:val="nil"/>
              <w:right w:val="nil"/>
            </w:tcBorders>
            <w:shd w:val="clear" w:color="auto" w:fill="auto"/>
          </w:tcPr>
          <w:p w14:paraId="50C5F4E9" w14:textId="77777777" w:rsidR="00A23F7A" w:rsidRPr="00594909" w:rsidRDefault="00A23F7A" w:rsidP="00B5765E">
            <w:pPr>
              <w:rPr>
                <w:rFonts w:cs="Times New Roman"/>
              </w:rPr>
            </w:pPr>
            <w:r>
              <w:rPr>
                <w:rFonts w:cs="Times New Roman"/>
              </w:rPr>
              <w:t>I 4</w:t>
            </w:r>
          </w:p>
        </w:tc>
      </w:tr>
      <w:tr w:rsidR="00A23F7A" w:rsidRPr="00C77981" w14:paraId="4325C894" w14:textId="77777777" w:rsidTr="00B5765E">
        <w:tc>
          <w:tcPr>
            <w:tcW w:w="958" w:type="dxa"/>
            <w:tcBorders>
              <w:top w:val="nil"/>
              <w:left w:val="nil"/>
              <w:bottom w:val="nil"/>
              <w:right w:val="nil"/>
            </w:tcBorders>
            <w:shd w:val="clear" w:color="auto" w:fill="auto"/>
          </w:tcPr>
          <w:p w14:paraId="2EEB912D" w14:textId="77777777" w:rsidR="00A23F7A" w:rsidRPr="00594909" w:rsidRDefault="00A23F7A" w:rsidP="00B5765E">
            <w:pPr>
              <w:rPr>
                <w:rFonts w:cs="Times New Roman"/>
                <w:color w:val="000000"/>
              </w:rPr>
            </w:pPr>
            <w:r w:rsidRPr="00594909">
              <w:rPr>
                <w:rFonts w:cs="Times New Roman"/>
                <w:color w:val="000000"/>
              </w:rPr>
              <w:t>2019:21</w:t>
            </w:r>
          </w:p>
        </w:tc>
        <w:tc>
          <w:tcPr>
            <w:tcW w:w="3969" w:type="dxa"/>
            <w:tcBorders>
              <w:top w:val="nil"/>
              <w:left w:val="nil"/>
              <w:bottom w:val="nil"/>
              <w:right w:val="nil"/>
            </w:tcBorders>
            <w:shd w:val="clear" w:color="auto" w:fill="auto"/>
          </w:tcPr>
          <w:p w14:paraId="1E2D4650" w14:textId="77777777" w:rsidR="00A23F7A" w:rsidRDefault="00A23F7A" w:rsidP="00B5765E">
            <w:pPr>
              <w:rPr>
                <w:rFonts w:cs="Times New Roman"/>
                <w:color w:val="000000"/>
              </w:rPr>
            </w:pPr>
            <w:r w:rsidRPr="00594909">
              <w:rPr>
                <w:rFonts w:cs="Times New Roman"/>
                <w:color w:val="000000"/>
              </w:rPr>
              <w:t>Tilläggsdirektiv till Utredningen om en trygg sjukförsäkring med människan i centrum (S</w:t>
            </w:r>
            <w:r>
              <w:rPr>
                <w:rFonts w:cs="Times New Roman"/>
                <w:color w:val="000000"/>
              </w:rPr>
              <w:t> </w:t>
            </w:r>
            <w:r w:rsidRPr="00594909">
              <w:rPr>
                <w:rFonts w:cs="Times New Roman"/>
                <w:color w:val="000000"/>
              </w:rPr>
              <w:t>2018:05)</w:t>
            </w:r>
          </w:p>
          <w:p w14:paraId="49EF322B" w14:textId="77777777" w:rsidR="00A23F7A" w:rsidRPr="00594909" w:rsidRDefault="00A23F7A" w:rsidP="00B5765E">
            <w:pPr>
              <w:rPr>
                <w:rFonts w:cs="Times New Roman"/>
                <w:color w:val="000000"/>
              </w:rPr>
            </w:pPr>
          </w:p>
        </w:tc>
        <w:tc>
          <w:tcPr>
            <w:tcW w:w="1111" w:type="dxa"/>
            <w:tcBorders>
              <w:top w:val="nil"/>
              <w:left w:val="nil"/>
              <w:bottom w:val="nil"/>
              <w:right w:val="nil"/>
            </w:tcBorders>
            <w:shd w:val="clear" w:color="auto" w:fill="auto"/>
          </w:tcPr>
          <w:p w14:paraId="786483EB" w14:textId="77777777" w:rsidR="00A23F7A" w:rsidRPr="00594909" w:rsidRDefault="00A23F7A" w:rsidP="00B5765E">
            <w:pPr>
              <w:rPr>
                <w:rFonts w:cs="Times New Roman"/>
              </w:rPr>
            </w:pPr>
            <w:r>
              <w:rPr>
                <w:rFonts w:cs="Times New Roman"/>
              </w:rPr>
              <w:t>S 17</w:t>
            </w:r>
          </w:p>
        </w:tc>
      </w:tr>
      <w:tr w:rsidR="00A23F7A" w:rsidRPr="00F33AAA" w14:paraId="6CA62169" w14:textId="77777777" w:rsidTr="00B5765E">
        <w:tc>
          <w:tcPr>
            <w:tcW w:w="958" w:type="dxa"/>
            <w:tcBorders>
              <w:top w:val="nil"/>
              <w:left w:val="nil"/>
              <w:bottom w:val="nil"/>
              <w:right w:val="nil"/>
            </w:tcBorders>
            <w:shd w:val="clear" w:color="auto" w:fill="auto"/>
          </w:tcPr>
          <w:p w14:paraId="1B8CB97F" w14:textId="77777777" w:rsidR="00A23F7A" w:rsidRPr="00594909" w:rsidRDefault="00A23F7A" w:rsidP="00B5765E">
            <w:pPr>
              <w:rPr>
                <w:rFonts w:cs="Times New Roman"/>
                <w:color w:val="000000"/>
              </w:rPr>
            </w:pPr>
            <w:r w:rsidRPr="00594909">
              <w:rPr>
                <w:rFonts w:cs="Times New Roman"/>
                <w:color w:val="000000"/>
              </w:rPr>
              <w:t>2019:22</w:t>
            </w:r>
          </w:p>
        </w:tc>
        <w:tc>
          <w:tcPr>
            <w:tcW w:w="3969" w:type="dxa"/>
            <w:tcBorders>
              <w:top w:val="nil"/>
              <w:left w:val="nil"/>
              <w:bottom w:val="nil"/>
              <w:right w:val="nil"/>
            </w:tcBorders>
            <w:shd w:val="clear" w:color="auto" w:fill="auto"/>
          </w:tcPr>
          <w:p w14:paraId="00B50DEA" w14:textId="77777777" w:rsidR="00A23F7A" w:rsidRDefault="00A23F7A" w:rsidP="00B5765E">
            <w:pPr>
              <w:rPr>
                <w:rFonts w:cs="Times New Roman"/>
                <w:color w:val="000000"/>
              </w:rPr>
            </w:pPr>
            <w:r w:rsidRPr="00594909">
              <w:rPr>
                <w:rFonts w:cs="Times New Roman"/>
                <w:color w:val="000000"/>
              </w:rPr>
              <w:t>Ett nytt regelverk om kapitaltäckning för värdepappersbolag</w:t>
            </w:r>
            <w:r>
              <w:rPr>
                <w:rFonts w:cs="Times New Roman"/>
                <w:color w:val="000000"/>
              </w:rPr>
              <w:t xml:space="preserve"> (Fi 2019:02)</w:t>
            </w:r>
          </w:p>
          <w:p w14:paraId="3CE37624" w14:textId="77777777" w:rsidR="00A23F7A" w:rsidRPr="00594909" w:rsidRDefault="00A23F7A" w:rsidP="00B5765E">
            <w:pPr>
              <w:rPr>
                <w:rFonts w:cs="Times New Roman"/>
                <w:color w:val="000000"/>
              </w:rPr>
            </w:pPr>
          </w:p>
        </w:tc>
        <w:tc>
          <w:tcPr>
            <w:tcW w:w="1111" w:type="dxa"/>
            <w:tcBorders>
              <w:top w:val="nil"/>
              <w:left w:val="nil"/>
              <w:bottom w:val="nil"/>
              <w:right w:val="nil"/>
            </w:tcBorders>
            <w:shd w:val="clear" w:color="auto" w:fill="auto"/>
          </w:tcPr>
          <w:p w14:paraId="7D381C64" w14:textId="77777777" w:rsidR="00A23F7A" w:rsidRPr="00594909" w:rsidRDefault="00A23F7A" w:rsidP="00B5765E">
            <w:pPr>
              <w:rPr>
                <w:rFonts w:cs="Times New Roman"/>
              </w:rPr>
            </w:pPr>
            <w:r>
              <w:rPr>
                <w:rFonts w:cs="Times New Roman"/>
              </w:rPr>
              <w:t>Fi 26</w:t>
            </w:r>
          </w:p>
        </w:tc>
      </w:tr>
      <w:tr w:rsidR="00A23F7A" w:rsidRPr="00F33AAA" w14:paraId="3BE09B91" w14:textId="77777777" w:rsidTr="00B5765E">
        <w:tc>
          <w:tcPr>
            <w:tcW w:w="958" w:type="dxa"/>
            <w:tcBorders>
              <w:top w:val="nil"/>
              <w:left w:val="nil"/>
              <w:bottom w:val="nil"/>
              <w:right w:val="nil"/>
            </w:tcBorders>
            <w:shd w:val="clear" w:color="auto" w:fill="auto"/>
          </w:tcPr>
          <w:p w14:paraId="3C5CA75D" w14:textId="77777777" w:rsidR="00A23F7A" w:rsidRPr="00594909" w:rsidRDefault="00A23F7A" w:rsidP="00B5765E">
            <w:pPr>
              <w:rPr>
                <w:rFonts w:cs="Times New Roman"/>
                <w:color w:val="000000"/>
              </w:rPr>
            </w:pPr>
            <w:r w:rsidRPr="00594909">
              <w:rPr>
                <w:rFonts w:cs="Times New Roman"/>
                <w:color w:val="000000"/>
              </w:rPr>
              <w:t>2019:23</w:t>
            </w:r>
          </w:p>
        </w:tc>
        <w:tc>
          <w:tcPr>
            <w:tcW w:w="3969" w:type="dxa"/>
            <w:tcBorders>
              <w:top w:val="nil"/>
              <w:left w:val="nil"/>
              <w:bottom w:val="nil"/>
              <w:right w:val="nil"/>
            </w:tcBorders>
            <w:shd w:val="clear" w:color="auto" w:fill="auto"/>
          </w:tcPr>
          <w:p w14:paraId="3750FB78" w14:textId="77777777" w:rsidR="00A23F7A" w:rsidRDefault="00A23F7A" w:rsidP="00B5765E">
            <w:pPr>
              <w:rPr>
                <w:rFonts w:cs="Times New Roman"/>
                <w:color w:val="000000"/>
              </w:rPr>
            </w:pPr>
            <w:r w:rsidRPr="00594909">
              <w:rPr>
                <w:rFonts w:cs="Times New Roman"/>
                <w:color w:val="000000"/>
              </w:rPr>
              <w:t xml:space="preserve">Tilläggsdirektiv till utredningen Stärkt kvalitet och likvärdighet inom </w:t>
            </w:r>
            <w:proofErr w:type="spellStart"/>
            <w:r w:rsidRPr="00594909">
              <w:rPr>
                <w:rFonts w:cs="Times New Roman"/>
                <w:color w:val="000000"/>
              </w:rPr>
              <w:t>komvux</w:t>
            </w:r>
            <w:proofErr w:type="spellEnd"/>
            <w:r w:rsidRPr="00594909">
              <w:rPr>
                <w:rFonts w:cs="Times New Roman"/>
                <w:color w:val="000000"/>
              </w:rPr>
              <w:t xml:space="preserve"> för elever med svenska som andraspråk (KLIVA) (U 2018:06)</w:t>
            </w:r>
          </w:p>
          <w:p w14:paraId="498D7C1E" w14:textId="03719440" w:rsidR="007B183E" w:rsidRPr="00594909" w:rsidRDefault="007B183E" w:rsidP="00B5765E">
            <w:pPr>
              <w:rPr>
                <w:rFonts w:cs="Times New Roman"/>
                <w:color w:val="000000"/>
              </w:rPr>
            </w:pPr>
          </w:p>
        </w:tc>
        <w:tc>
          <w:tcPr>
            <w:tcW w:w="1111" w:type="dxa"/>
            <w:tcBorders>
              <w:top w:val="nil"/>
              <w:left w:val="nil"/>
              <w:bottom w:val="nil"/>
              <w:right w:val="nil"/>
            </w:tcBorders>
            <w:shd w:val="clear" w:color="auto" w:fill="auto"/>
          </w:tcPr>
          <w:p w14:paraId="53DF62DD" w14:textId="77777777" w:rsidR="00A23F7A" w:rsidRPr="00594909" w:rsidRDefault="00A23F7A" w:rsidP="00B5765E">
            <w:pPr>
              <w:rPr>
                <w:rFonts w:cs="Times New Roman"/>
              </w:rPr>
            </w:pPr>
            <w:r>
              <w:rPr>
                <w:rFonts w:cs="Times New Roman"/>
              </w:rPr>
              <w:t>U 13</w:t>
            </w:r>
          </w:p>
        </w:tc>
      </w:tr>
      <w:tr w:rsidR="00A23F7A" w:rsidRPr="00F33AAA" w14:paraId="4BA7AAD7" w14:textId="77777777" w:rsidTr="00B5765E">
        <w:tc>
          <w:tcPr>
            <w:tcW w:w="958" w:type="dxa"/>
            <w:tcBorders>
              <w:top w:val="nil"/>
              <w:left w:val="nil"/>
              <w:bottom w:val="nil"/>
              <w:right w:val="nil"/>
            </w:tcBorders>
            <w:shd w:val="clear" w:color="auto" w:fill="auto"/>
          </w:tcPr>
          <w:p w14:paraId="32BCD701" w14:textId="77777777" w:rsidR="00A23F7A" w:rsidRPr="00594909" w:rsidRDefault="00A23F7A" w:rsidP="00B5765E">
            <w:pPr>
              <w:rPr>
                <w:rFonts w:cs="Times New Roman"/>
                <w:color w:val="000000"/>
              </w:rPr>
            </w:pPr>
            <w:r w:rsidRPr="00594909">
              <w:rPr>
                <w:rFonts w:cs="Times New Roman"/>
                <w:color w:val="000000"/>
              </w:rPr>
              <w:t>2019:24</w:t>
            </w:r>
          </w:p>
        </w:tc>
        <w:tc>
          <w:tcPr>
            <w:tcW w:w="3969" w:type="dxa"/>
            <w:tcBorders>
              <w:top w:val="nil"/>
              <w:left w:val="nil"/>
              <w:bottom w:val="nil"/>
              <w:right w:val="nil"/>
            </w:tcBorders>
            <w:shd w:val="clear" w:color="auto" w:fill="auto"/>
          </w:tcPr>
          <w:p w14:paraId="1191063A" w14:textId="77777777" w:rsidR="00A23F7A" w:rsidRDefault="00A23F7A" w:rsidP="00B5765E">
            <w:pPr>
              <w:rPr>
                <w:rFonts w:cs="Times New Roman"/>
                <w:color w:val="000000"/>
              </w:rPr>
            </w:pPr>
            <w:r w:rsidRPr="00594909">
              <w:rPr>
                <w:rFonts w:cs="Times New Roman"/>
                <w:color w:val="000000"/>
              </w:rPr>
              <w:t>Genomförande av visselblåsardirektivet</w:t>
            </w:r>
            <w:r>
              <w:rPr>
                <w:rFonts w:cs="Times New Roman"/>
                <w:color w:val="000000"/>
              </w:rPr>
              <w:t xml:space="preserve"> (A 2019:02)</w:t>
            </w:r>
          </w:p>
          <w:p w14:paraId="03A88FC7" w14:textId="77777777" w:rsidR="00A23F7A" w:rsidRPr="00594909" w:rsidRDefault="00A23F7A" w:rsidP="00B5765E">
            <w:pPr>
              <w:rPr>
                <w:rFonts w:cs="Times New Roman"/>
                <w:color w:val="000000"/>
              </w:rPr>
            </w:pPr>
          </w:p>
        </w:tc>
        <w:tc>
          <w:tcPr>
            <w:tcW w:w="1111" w:type="dxa"/>
            <w:tcBorders>
              <w:top w:val="nil"/>
              <w:left w:val="nil"/>
              <w:bottom w:val="nil"/>
              <w:right w:val="nil"/>
            </w:tcBorders>
            <w:shd w:val="clear" w:color="auto" w:fill="auto"/>
          </w:tcPr>
          <w:p w14:paraId="74A07B50" w14:textId="77777777" w:rsidR="00A23F7A" w:rsidRPr="00594909" w:rsidRDefault="00A23F7A" w:rsidP="00B5765E">
            <w:pPr>
              <w:rPr>
                <w:rFonts w:cs="Times New Roman"/>
              </w:rPr>
            </w:pPr>
            <w:r>
              <w:rPr>
                <w:rFonts w:cs="Times New Roman"/>
              </w:rPr>
              <w:t>A 10</w:t>
            </w:r>
          </w:p>
        </w:tc>
      </w:tr>
      <w:tr w:rsidR="00A23F7A" w:rsidRPr="00F33AAA" w14:paraId="671D11F1" w14:textId="77777777" w:rsidTr="00B5765E">
        <w:tc>
          <w:tcPr>
            <w:tcW w:w="958" w:type="dxa"/>
            <w:tcBorders>
              <w:top w:val="nil"/>
              <w:left w:val="nil"/>
              <w:bottom w:val="nil"/>
              <w:right w:val="nil"/>
            </w:tcBorders>
            <w:shd w:val="clear" w:color="auto" w:fill="auto"/>
          </w:tcPr>
          <w:p w14:paraId="7A51E0D4" w14:textId="77777777" w:rsidR="00A23F7A" w:rsidRPr="00594909" w:rsidRDefault="00A23F7A" w:rsidP="00B5765E">
            <w:pPr>
              <w:rPr>
                <w:rFonts w:cs="Times New Roman"/>
                <w:color w:val="000000"/>
              </w:rPr>
            </w:pPr>
            <w:r w:rsidRPr="00594909">
              <w:rPr>
                <w:rFonts w:cs="Times New Roman"/>
                <w:color w:val="000000"/>
              </w:rPr>
              <w:t>2019:25</w:t>
            </w:r>
          </w:p>
        </w:tc>
        <w:tc>
          <w:tcPr>
            <w:tcW w:w="3969" w:type="dxa"/>
            <w:tcBorders>
              <w:top w:val="nil"/>
              <w:left w:val="nil"/>
              <w:bottom w:val="nil"/>
              <w:right w:val="nil"/>
            </w:tcBorders>
            <w:shd w:val="clear" w:color="auto" w:fill="auto"/>
          </w:tcPr>
          <w:p w14:paraId="6335F4B7" w14:textId="77777777" w:rsidR="00A23F7A" w:rsidRDefault="00A23F7A" w:rsidP="00B5765E">
            <w:pPr>
              <w:rPr>
                <w:rFonts w:cs="Times New Roman"/>
                <w:color w:val="000000"/>
              </w:rPr>
            </w:pPr>
            <w:r w:rsidRPr="00594909">
              <w:rPr>
                <w:rFonts w:cs="Times New Roman"/>
                <w:color w:val="000000"/>
              </w:rPr>
              <w:t>Tilläggsdirektiv till Utredningen om konfessionella inslag i skolväsendet (U</w:t>
            </w:r>
            <w:r>
              <w:rPr>
                <w:rFonts w:cs="Times New Roman"/>
                <w:color w:val="000000"/>
              </w:rPr>
              <w:t> </w:t>
            </w:r>
            <w:r w:rsidRPr="00594909">
              <w:rPr>
                <w:rFonts w:cs="Times New Roman"/>
                <w:color w:val="000000"/>
              </w:rPr>
              <w:t>2018:02)</w:t>
            </w:r>
          </w:p>
          <w:p w14:paraId="322B2658" w14:textId="49F5511F" w:rsidR="007B183E" w:rsidRPr="00594909" w:rsidRDefault="007B183E" w:rsidP="00B5765E">
            <w:pPr>
              <w:rPr>
                <w:rFonts w:cs="Times New Roman"/>
                <w:color w:val="000000"/>
              </w:rPr>
            </w:pPr>
          </w:p>
        </w:tc>
        <w:tc>
          <w:tcPr>
            <w:tcW w:w="1111" w:type="dxa"/>
            <w:tcBorders>
              <w:top w:val="nil"/>
              <w:left w:val="nil"/>
              <w:bottom w:val="nil"/>
              <w:right w:val="nil"/>
            </w:tcBorders>
            <w:shd w:val="clear" w:color="auto" w:fill="auto"/>
          </w:tcPr>
          <w:p w14:paraId="3C6AC53A" w14:textId="77777777" w:rsidR="00A23F7A" w:rsidRPr="00594909" w:rsidRDefault="00A23F7A" w:rsidP="00B5765E">
            <w:pPr>
              <w:rPr>
                <w:rFonts w:cs="Times New Roman"/>
              </w:rPr>
            </w:pPr>
            <w:r>
              <w:rPr>
                <w:rFonts w:cs="Times New Roman"/>
              </w:rPr>
              <w:t>U 9</w:t>
            </w:r>
          </w:p>
        </w:tc>
      </w:tr>
      <w:tr w:rsidR="00A23F7A" w:rsidRPr="00F33AAA" w14:paraId="380B2528" w14:textId="77777777" w:rsidTr="00B5765E">
        <w:tc>
          <w:tcPr>
            <w:tcW w:w="958" w:type="dxa"/>
            <w:tcBorders>
              <w:top w:val="nil"/>
              <w:left w:val="nil"/>
              <w:bottom w:val="nil"/>
              <w:right w:val="nil"/>
            </w:tcBorders>
            <w:shd w:val="clear" w:color="auto" w:fill="auto"/>
          </w:tcPr>
          <w:p w14:paraId="61463C84" w14:textId="77777777" w:rsidR="00A23F7A" w:rsidRPr="00594909" w:rsidRDefault="00A23F7A" w:rsidP="00B5765E">
            <w:pPr>
              <w:rPr>
                <w:rFonts w:cs="Times New Roman"/>
                <w:color w:val="000000"/>
              </w:rPr>
            </w:pPr>
            <w:r w:rsidRPr="00594909">
              <w:rPr>
                <w:rFonts w:cs="Times New Roman"/>
                <w:color w:val="000000"/>
              </w:rPr>
              <w:t>2019:26</w:t>
            </w:r>
          </w:p>
        </w:tc>
        <w:tc>
          <w:tcPr>
            <w:tcW w:w="3969" w:type="dxa"/>
            <w:tcBorders>
              <w:top w:val="nil"/>
              <w:left w:val="nil"/>
              <w:bottom w:val="nil"/>
              <w:right w:val="nil"/>
            </w:tcBorders>
            <w:shd w:val="clear" w:color="auto" w:fill="auto"/>
          </w:tcPr>
          <w:p w14:paraId="5E8C785B" w14:textId="77777777" w:rsidR="00A23F7A" w:rsidRDefault="00A23F7A" w:rsidP="00B5765E">
            <w:pPr>
              <w:rPr>
                <w:rFonts w:cs="Times New Roman"/>
                <w:color w:val="000000"/>
              </w:rPr>
            </w:pPr>
            <w:r w:rsidRPr="00594909">
              <w:rPr>
                <w:rFonts w:cs="Times New Roman"/>
                <w:color w:val="000000"/>
              </w:rPr>
              <w:t>Utvidgningar av rutavdraget</w:t>
            </w:r>
            <w:r>
              <w:rPr>
                <w:rFonts w:cs="Times New Roman"/>
                <w:color w:val="000000"/>
              </w:rPr>
              <w:t xml:space="preserve"> (Fi  2019:03)</w:t>
            </w:r>
          </w:p>
          <w:p w14:paraId="4DF2242F" w14:textId="77777777" w:rsidR="00A23F7A" w:rsidRPr="00594909" w:rsidRDefault="00A23F7A" w:rsidP="00B5765E">
            <w:pPr>
              <w:rPr>
                <w:rFonts w:cs="Times New Roman"/>
                <w:color w:val="000000"/>
              </w:rPr>
            </w:pPr>
          </w:p>
        </w:tc>
        <w:tc>
          <w:tcPr>
            <w:tcW w:w="1111" w:type="dxa"/>
            <w:tcBorders>
              <w:top w:val="nil"/>
              <w:left w:val="nil"/>
              <w:bottom w:val="nil"/>
              <w:right w:val="nil"/>
            </w:tcBorders>
            <w:shd w:val="clear" w:color="auto" w:fill="auto"/>
          </w:tcPr>
          <w:p w14:paraId="5D62F2D8" w14:textId="77777777" w:rsidR="00A23F7A" w:rsidRPr="00594909" w:rsidRDefault="00A23F7A" w:rsidP="00B5765E">
            <w:pPr>
              <w:rPr>
                <w:rFonts w:cs="Times New Roman"/>
              </w:rPr>
            </w:pPr>
            <w:r>
              <w:rPr>
                <w:rFonts w:cs="Times New Roman"/>
              </w:rPr>
              <w:t>Fi 27</w:t>
            </w:r>
          </w:p>
        </w:tc>
      </w:tr>
      <w:tr w:rsidR="00A23F7A" w:rsidRPr="00F33AAA" w14:paraId="31791238" w14:textId="77777777" w:rsidTr="00B5765E">
        <w:tc>
          <w:tcPr>
            <w:tcW w:w="958" w:type="dxa"/>
            <w:tcBorders>
              <w:top w:val="nil"/>
              <w:left w:val="nil"/>
              <w:bottom w:val="nil"/>
              <w:right w:val="nil"/>
            </w:tcBorders>
            <w:shd w:val="clear" w:color="auto" w:fill="auto"/>
          </w:tcPr>
          <w:p w14:paraId="1E9D3D76" w14:textId="77777777" w:rsidR="00A23F7A" w:rsidRPr="00594909" w:rsidRDefault="00A23F7A" w:rsidP="00B5765E">
            <w:pPr>
              <w:rPr>
                <w:rFonts w:cs="Times New Roman"/>
                <w:color w:val="000000"/>
              </w:rPr>
            </w:pPr>
            <w:r w:rsidRPr="00594909">
              <w:rPr>
                <w:rFonts w:cs="Times New Roman"/>
                <w:color w:val="000000"/>
              </w:rPr>
              <w:t>2019:27</w:t>
            </w:r>
          </w:p>
        </w:tc>
        <w:tc>
          <w:tcPr>
            <w:tcW w:w="3969" w:type="dxa"/>
            <w:tcBorders>
              <w:top w:val="nil"/>
              <w:left w:val="nil"/>
              <w:bottom w:val="nil"/>
              <w:right w:val="nil"/>
            </w:tcBorders>
            <w:shd w:val="clear" w:color="auto" w:fill="auto"/>
          </w:tcPr>
          <w:p w14:paraId="4BD9455C" w14:textId="77777777" w:rsidR="00A23F7A" w:rsidRDefault="00A23F7A" w:rsidP="00B5765E">
            <w:pPr>
              <w:rPr>
                <w:rFonts w:cs="Times New Roman"/>
                <w:color w:val="000000"/>
              </w:rPr>
            </w:pPr>
            <w:r w:rsidRPr="00594909">
              <w:rPr>
                <w:rFonts w:cs="Times New Roman"/>
                <w:color w:val="000000"/>
              </w:rPr>
              <w:t>Tilläggsdirektiv till Utredningen om ett tryggare företagande i ett förändrat arbetsliv – för tillväxt och innovation (N 2018:03)</w:t>
            </w:r>
          </w:p>
          <w:p w14:paraId="114B87C0" w14:textId="33652F6D" w:rsidR="007B183E" w:rsidRPr="00594909" w:rsidRDefault="007B183E" w:rsidP="00B5765E">
            <w:pPr>
              <w:rPr>
                <w:rFonts w:cs="Times New Roman"/>
                <w:color w:val="000000"/>
              </w:rPr>
            </w:pPr>
          </w:p>
        </w:tc>
        <w:tc>
          <w:tcPr>
            <w:tcW w:w="1111" w:type="dxa"/>
            <w:tcBorders>
              <w:top w:val="nil"/>
              <w:left w:val="nil"/>
              <w:bottom w:val="nil"/>
              <w:right w:val="nil"/>
            </w:tcBorders>
            <w:shd w:val="clear" w:color="auto" w:fill="auto"/>
          </w:tcPr>
          <w:p w14:paraId="19A386DA" w14:textId="77777777" w:rsidR="00A23F7A" w:rsidRPr="00594909" w:rsidRDefault="00A23F7A" w:rsidP="00B5765E">
            <w:pPr>
              <w:rPr>
                <w:rFonts w:cs="Times New Roman"/>
              </w:rPr>
            </w:pPr>
            <w:r>
              <w:rPr>
                <w:rFonts w:cs="Times New Roman"/>
              </w:rPr>
              <w:t>N 4</w:t>
            </w:r>
          </w:p>
        </w:tc>
      </w:tr>
      <w:tr w:rsidR="00A23F7A" w:rsidRPr="00F33AAA" w14:paraId="46325751" w14:textId="77777777" w:rsidTr="00B5765E">
        <w:tc>
          <w:tcPr>
            <w:tcW w:w="958" w:type="dxa"/>
            <w:tcBorders>
              <w:top w:val="nil"/>
              <w:left w:val="nil"/>
              <w:bottom w:val="nil"/>
              <w:right w:val="nil"/>
            </w:tcBorders>
            <w:shd w:val="clear" w:color="auto" w:fill="auto"/>
          </w:tcPr>
          <w:p w14:paraId="0CBCAA97" w14:textId="77777777" w:rsidR="00A23F7A" w:rsidRPr="00594909" w:rsidRDefault="00A23F7A" w:rsidP="00B5765E">
            <w:pPr>
              <w:rPr>
                <w:rFonts w:cs="Times New Roman"/>
                <w:color w:val="000000"/>
              </w:rPr>
            </w:pPr>
            <w:r w:rsidRPr="00594909">
              <w:rPr>
                <w:rFonts w:cs="Times New Roman"/>
                <w:color w:val="000000"/>
              </w:rPr>
              <w:t>2019:28</w:t>
            </w:r>
          </w:p>
        </w:tc>
        <w:tc>
          <w:tcPr>
            <w:tcW w:w="3969" w:type="dxa"/>
            <w:tcBorders>
              <w:top w:val="nil"/>
              <w:left w:val="nil"/>
              <w:bottom w:val="nil"/>
              <w:right w:val="nil"/>
            </w:tcBorders>
            <w:shd w:val="clear" w:color="auto" w:fill="auto"/>
          </w:tcPr>
          <w:p w14:paraId="3CE917D5" w14:textId="77777777" w:rsidR="00A23F7A" w:rsidRDefault="00A23F7A" w:rsidP="00B5765E">
            <w:pPr>
              <w:rPr>
                <w:rFonts w:cs="Times New Roman"/>
                <w:color w:val="000000"/>
              </w:rPr>
            </w:pPr>
            <w:r w:rsidRPr="00594909">
              <w:rPr>
                <w:rFonts w:cs="Times New Roman"/>
                <w:color w:val="000000"/>
              </w:rPr>
              <w:t>Tilläggsdirektiv till utredningen Styrning för en mer jämlik vård (S 2017:08)</w:t>
            </w:r>
          </w:p>
          <w:p w14:paraId="554409F7" w14:textId="77777777" w:rsidR="00A23F7A" w:rsidRPr="00594909" w:rsidRDefault="00A23F7A" w:rsidP="00B5765E">
            <w:pPr>
              <w:rPr>
                <w:rFonts w:cs="Times New Roman"/>
                <w:color w:val="000000"/>
              </w:rPr>
            </w:pPr>
          </w:p>
        </w:tc>
        <w:tc>
          <w:tcPr>
            <w:tcW w:w="1111" w:type="dxa"/>
            <w:tcBorders>
              <w:top w:val="nil"/>
              <w:left w:val="nil"/>
              <w:bottom w:val="nil"/>
              <w:right w:val="nil"/>
            </w:tcBorders>
            <w:shd w:val="clear" w:color="auto" w:fill="auto"/>
          </w:tcPr>
          <w:p w14:paraId="2E3F1C6D" w14:textId="77777777" w:rsidR="00A23F7A" w:rsidRPr="00594909" w:rsidRDefault="00A23F7A" w:rsidP="00B5765E">
            <w:pPr>
              <w:rPr>
                <w:rFonts w:cs="Times New Roman"/>
              </w:rPr>
            </w:pPr>
            <w:r>
              <w:rPr>
                <w:rFonts w:cs="Times New Roman"/>
              </w:rPr>
              <w:t>S 12</w:t>
            </w:r>
          </w:p>
        </w:tc>
      </w:tr>
      <w:tr w:rsidR="00A23F7A" w:rsidRPr="00F33AAA" w14:paraId="5D487BD6" w14:textId="77777777" w:rsidTr="00B5765E">
        <w:tc>
          <w:tcPr>
            <w:tcW w:w="958" w:type="dxa"/>
            <w:tcBorders>
              <w:top w:val="nil"/>
              <w:left w:val="nil"/>
              <w:bottom w:val="nil"/>
              <w:right w:val="nil"/>
            </w:tcBorders>
            <w:shd w:val="clear" w:color="auto" w:fill="auto"/>
          </w:tcPr>
          <w:p w14:paraId="144C907A" w14:textId="77777777" w:rsidR="00A23F7A" w:rsidRPr="00594909" w:rsidRDefault="00A23F7A" w:rsidP="00B5765E">
            <w:pPr>
              <w:rPr>
                <w:rFonts w:cs="Times New Roman"/>
                <w:color w:val="000000"/>
              </w:rPr>
            </w:pPr>
            <w:r w:rsidRPr="00594909">
              <w:rPr>
                <w:rFonts w:cs="Times New Roman"/>
                <w:color w:val="000000"/>
              </w:rPr>
              <w:t>2019:29</w:t>
            </w:r>
          </w:p>
        </w:tc>
        <w:tc>
          <w:tcPr>
            <w:tcW w:w="3969" w:type="dxa"/>
            <w:tcBorders>
              <w:top w:val="nil"/>
              <w:left w:val="nil"/>
              <w:bottom w:val="nil"/>
              <w:right w:val="nil"/>
            </w:tcBorders>
            <w:shd w:val="clear" w:color="auto" w:fill="auto"/>
          </w:tcPr>
          <w:p w14:paraId="584F47D3" w14:textId="77777777" w:rsidR="00A23F7A" w:rsidRDefault="00A23F7A" w:rsidP="00B5765E">
            <w:pPr>
              <w:rPr>
                <w:rFonts w:cs="Times New Roman"/>
                <w:color w:val="000000"/>
              </w:rPr>
            </w:pPr>
            <w:r w:rsidRPr="00594909">
              <w:rPr>
                <w:rFonts w:cs="Times New Roman"/>
                <w:color w:val="000000"/>
              </w:rPr>
              <w:t>Tilläggsdirektiv till 2018 års tryck- och yttrandefrihetskommitté (Ju 2018:01)</w:t>
            </w:r>
          </w:p>
          <w:p w14:paraId="748349A2" w14:textId="77777777" w:rsidR="00A23F7A" w:rsidRPr="00594909" w:rsidRDefault="00A23F7A" w:rsidP="00B5765E">
            <w:pPr>
              <w:rPr>
                <w:rFonts w:cs="Times New Roman"/>
                <w:color w:val="000000"/>
              </w:rPr>
            </w:pPr>
          </w:p>
        </w:tc>
        <w:tc>
          <w:tcPr>
            <w:tcW w:w="1111" w:type="dxa"/>
            <w:tcBorders>
              <w:top w:val="nil"/>
              <w:left w:val="nil"/>
              <w:bottom w:val="nil"/>
              <w:right w:val="nil"/>
            </w:tcBorders>
            <w:shd w:val="clear" w:color="auto" w:fill="auto"/>
          </w:tcPr>
          <w:p w14:paraId="6BACBFD7" w14:textId="77777777" w:rsidR="00A23F7A" w:rsidRPr="00594909" w:rsidRDefault="00A23F7A" w:rsidP="00B5765E">
            <w:pPr>
              <w:rPr>
                <w:rFonts w:cs="Times New Roman"/>
              </w:rPr>
            </w:pPr>
            <w:r>
              <w:rPr>
                <w:rFonts w:cs="Times New Roman"/>
              </w:rPr>
              <w:t>Ju 8</w:t>
            </w:r>
          </w:p>
        </w:tc>
      </w:tr>
      <w:tr w:rsidR="00A23F7A" w:rsidRPr="00F33AAA" w14:paraId="692ED3CE" w14:textId="77777777" w:rsidTr="00B5765E">
        <w:tc>
          <w:tcPr>
            <w:tcW w:w="958" w:type="dxa"/>
            <w:tcBorders>
              <w:top w:val="nil"/>
              <w:left w:val="nil"/>
              <w:bottom w:val="nil"/>
              <w:right w:val="nil"/>
            </w:tcBorders>
            <w:shd w:val="clear" w:color="auto" w:fill="auto"/>
          </w:tcPr>
          <w:p w14:paraId="40C3ADC3" w14:textId="77777777" w:rsidR="00A23F7A" w:rsidRPr="00594909" w:rsidRDefault="00A23F7A" w:rsidP="00B5765E">
            <w:pPr>
              <w:rPr>
                <w:rFonts w:cs="Times New Roman"/>
                <w:color w:val="000000"/>
              </w:rPr>
            </w:pPr>
            <w:r w:rsidRPr="00594909">
              <w:rPr>
                <w:rFonts w:cs="Times New Roman"/>
                <w:color w:val="000000"/>
              </w:rPr>
              <w:t>2019:30</w:t>
            </w:r>
          </w:p>
        </w:tc>
        <w:tc>
          <w:tcPr>
            <w:tcW w:w="3969" w:type="dxa"/>
            <w:tcBorders>
              <w:top w:val="nil"/>
              <w:left w:val="nil"/>
              <w:bottom w:val="nil"/>
              <w:right w:val="nil"/>
            </w:tcBorders>
            <w:shd w:val="clear" w:color="auto" w:fill="auto"/>
          </w:tcPr>
          <w:p w14:paraId="2DEDF6B2" w14:textId="77777777" w:rsidR="00A23F7A" w:rsidRDefault="00A23F7A" w:rsidP="00B5765E">
            <w:pPr>
              <w:rPr>
                <w:rFonts w:cs="Times New Roman"/>
                <w:color w:val="000000"/>
              </w:rPr>
            </w:pPr>
            <w:r w:rsidRPr="00594909">
              <w:rPr>
                <w:rFonts w:cs="Times New Roman"/>
                <w:color w:val="000000"/>
              </w:rPr>
              <w:t>Kompletterande bestämmelser till EU:s förordning om marknadskontroll och överensstämmelse för produkter</w:t>
            </w:r>
          </w:p>
          <w:p w14:paraId="1D1DD0E0" w14:textId="77777777" w:rsidR="00A23F7A" w:rsidRPr="00594909" w:rsidRDefault="00A23F7A" w:rsidP="00B5765E">
            <w:pPr>
              <w:rPr>
                <w:rFonts w:cs="Times New Roman"/>
                <w:color w:val="000000"/>
              </w:rPr>
            </w:pPr>
          </w:p>
        </w:tc>
        <w:tc>
          <w:tcPr>
            <w:tcW w:w="1111" w:type="dxa"/>
            <w:tcBorders>
              <w:top w:val="nil"/>
              <w:left w:val="nil"/>
              <w:bottom w:val="nil"/>
              <w:right w:val="nil"/>
            </w:tcBorders>
            <w:shd w:val="clear" w:color="auto" w:fill="auto"/>
          </w:tcPr>
          <w:p w14:paraId="1BE2DC6C" w14:textId="77777777" w:rsidR="00A23F7A" w:rsidRPr="00594909" w:rsidRDefault="00A23F7A" w:rsidP="00B5765E">
            <w:pPr>
              <w:rPr>
                <w:rFonts w:cs="Times New Roman"/>
              </w:rPr>
            </w:pPr>
            <w:r>
              <w:rPr>
                <w:rFonts w:cs="Times New Roman"/>
              </w:rPr>
              <w:t>UD</w:t>
            </w:r>
          </w:p>
        </w:tc>
      </w:tr>
      <w:tr w:rsidR="00A23F7A" w:rsidRPr="00C77981" w14:paraId="0E5CC123" w14:textId="77777777" w:rsidTr="00B5765E">
        <w:tc>
          <w:tcPr>
            <w:tcW w:w="958" w:type="dxa"/>
            <w:tcBorders>
              <w:top w:val="nil"/>
              <w:left w:val="nil"/>
              <w:bottom w:val="nil"/>
              <w:right w:val="nil"/>
            </w:tcBorders>
            <w:shd w:val="clear" w:color="auto" w:fill="auto"/>
          </w:tcPr>
          <w:p w14:paraId="448064FF" w14:textId="77777777" w:rsidR="00A23F7A" w:rsidRPr="00594909" w:rsidRDefault="00A23F7A" w:rsidP="00B5765E">
            <w:pPr>
              <w:rPr>
                <w:rFonts w:cs="Times New Roman"/>
                <w:color w:val="000000"/>
              </w:rPr>
            </w:pPr>
            <w:r w:rsidRPr="00594909">
              <w:rPr>
                <w:rFonts w:cs="Times New Roman"/>
                <w:color w:val="000000"/>
              </w:rPr>
              <w:t>2019:31</w:t>
            </w:r>
          </w:p>
        </w:tc>
        <w:tc>
          <w:tcPr>
            <w:tcW w:w="3969" w:type="dxa"/>
            <w:tcBorders>
              <w:top w:val="nil"/>
              <w:left w:val="nil"/>
              <w:bottom w:val="nil"/>
              <w:right w:val="nil"/>
            </w:tcBorders>
            <w:shd w:val="clear" w:color="auto" w:fill="auto"/>
          </w:tcPr>
          <w:p w14:paraId="0CAF5857" w14:textId="77777777" w:rsidR="00A23F7A" w:rsidRDefault="00A23F7A" w:rsidP="00B5765E">
            <w:pPr>
              <w:rPr>
                <w:rFonts w:cs="Times New Roman"/>
                <w:color w:val="000000"/>
              </w:rPr>
            </w:pPr>
            <w:r w:rsidRPr="00594909">
              <w:rPr>
                <w:rFonts w:cs="Times New Roman"/>
                <w:color w:val="000000"/>
              </w:rPr>
              <w:t>Bättre konkurrens i bostadsbyggandet</w:t>
            </w:r>
            <w:r>
              <w:rPr>
                <w:rFonts w:cs="Times New Roman"/>
                <w:color w:val="000000"/>
              </w:rPr>
              <w:t xml:space="preserve"> (Fi 2019:04)</w:t>
            </w:r>
          </w:p>
          <w:p w14:paraId="3DDCC2F2" w14:textId="77777777" w:rsidR="00A23F7A" w:rsidRPr="00594909" w:rsidRDefault="00A23F7A" w:rsidP="00B5765E">
            <w:pPr>
              <w:rPr>
                <w:rFonts w:cs="Times New Roman"/>
                <w:color w:val="000000"/>
              </w:rPr>
            </w:pPr>
          </w:p>
        </w:tc>
        <w:tc>
          <w:tcPr>
            <w:tcW w:w="1111" w:type="dxa"/>
            <w:tcBorders>
              <w:top w:val="nil"/>
              <w:left w:val="nil"/>
              <w:bottom w:val="nil"/>
              <w:right w:val="nil"/>
            </w:tcBorders>
            <w:shd w:val="clear" w:color="auto" w:fill="auto"/>
          </w:tcPr>
          <w:p w14:paraId="592F8060" w14:textId="77777777" w:rsidR="00A23F7A" w:rsidRPr="00594909" w:rsidRDefault="00A23F7A" w:rsidP="00B5765E">
            <w:pPr>
              <w:rPr>
                <w:rFonts w:cs="Times New Roman"/>
              </w:rPr>
            </w:pPr>
            <w:r>
              <w:rPr>
                <w:rFonts w:cs="Times New Roman"/>
              </w:rPr>
              <w:t>Fi 28</w:t>
            </w:r>
          </w:p>
        </w:tc>
      </w:tr>
      <w:tr w:rsidR="00A23F7A" w:rsidRPr="00F33AAA" w14:paraId="2EC07A0E" w14:textId="77777777" w:rsidTr="00B5765E">
        <w:tc>
          <w:tcPr>
            <w:tcW w:w="958" w:type="dxa"/>
            <w:tcBorders>
              <w:top w:val="nil"/>
              <w:left w:val="nil"/>
              <w:bottom w:val="nil"/>
              <w:right w:val="nil"/>
            </w:tcBorders>
            <w:shd w:val="clear" w:color="auto" w:fill="auto"/>
          </w:tcPr>
          <w:p w14:paraId="176A2286" w14:textId="77777777" w:rsidR="00A23F7A" w:rsidRPr="00594909" w:rsidRDefault="00A23F7A" w:rsidP="00B5765E">
            <w:pPr>
              <w:rPr>
                <w:rFonts w:cs="Times New Roman"/>
                <w:color w:val="000000"/>
              </w:rPr>
            </w:pPr>
            <w:r w:rsidRPr="00594909">
              <w:rPr>
                <w:rFonts w:cs="Times New Roman"/>
                <w:color w:val="000000"/>
              </w:rPr>
              <w:t>2019:32</w:t>
            </w:r>
          </w:p>
        </w:tc>
        <w:tc>
          <w:tcPr>
            <w:tcW w:w="3969" w:type="dxa"/>
            <w:tcBorders>
              <w:top w:val="nil"/>
              <w:left w:val="nil"/>
              <w:bottom w:val="nil"/>
              <w:right w:val="nil"/>
            </w:tcBorders>
            <w:shd w:val="clear" w:color="auto" w:fill="auto"/>
          </w:tcPr>
          <w:p w14:paraId="5DBB3B1B" w14:textId="77777777" w:rsidR="00A23F7A" w:rsidRDefault="00A23F7A" w:rsidP="00B5765E">
            <w:pPr>
              <w:rPr>
                <w:rFonts w:cs="Times New Roman"/>
                <w:color w:val="000000"/>
              </w:rPr>
            </w:pPr>
            <w:r w:rsidRPr="00594909">
              <w:rPr>
                <w:rFonts w:cs="Times New Roman"/>
                <w:color w:val="000000"/>
              </w:rPr>
              <w:t>Den framtida svenska migrationspolitiken</w:t>
            </w:r>
            <w:r>
              <w:rPr>
                <w:rFonts w:cs="Times New Roman"/>
                <w:color w:val="000000"/>
              </w:rPr>
              <w:t xml:space="preserve"> (Ju 2019:01)</w:t>
            </w:r>
          </w:p>
          <w:p w14:paraId="72D75F23" w14:textId="77777777" w:rsidR="00A23F7A" w:rsidRPr="00594909" w:rsidRDefault="00A23F7A" w:rsidP="00B5765E">
            <w:pPr>
              <w:rPr>
                <w:rFonts w:cs="Times New Roman"/>
                <w:color w:val="000000"/>
              </w:rPr>
            </w:pPr>
          </w:p>
        </w:tc>
        <w:tc>
          <w:tcPr>
            <w:tcW w:w="1111" w:type="dxa"/>
            <w:tcBorders>
              <w:top w:val="nil"/>
              <w:left w:val="nil"/>
              <w:bottom w:val="nil"/>
              <w:right w:val="nil"/>
            </w:tcBorders>
            <w:shd w:val="clear" w:color="auto" w:fill="auto"/>
          </w:tcPr>
          <w:p w14:paraId="4B69A3DF" w14:textId="77777777" w:rsidR="00A23F7A" w:rsidRPr="00594909" w:rsidRDefault="00A23F7A" w:rsidP="00B5765E">
            <w:pPr>
              <w:rPr>
                <w:rFonts w:cs="Times New Roman"/>
              </w:rPr>
            </w:pPr>
            <w:r>
              <w:rPr>
                <w:rFonts w:cs="Times New Roman"/>
              </w:rPr>
              <w:t>Ju 17</w:t>
            </w:r>
          </w:p>
        </w:tc>
      </w:tr>
      <w:tr w:rsidR="00A23F7A" w:rsidRPr="00F33AAA" w14:paraId="7679F0D1" w14:textId="77777777" w:rsidTr="00B5765E">
        <w:tc>
          <w:tcPr>
            <w:tcW w:w="958" w:type="dxa"/>
            <w:tcBorders>
              <w:top w:val="nil"/>
              <w:left w:val="nil"/>
              <w:bottom w:val="nil"/>
              <w:right w:val="nil"/>
            </w:tcBorders>
            <w:shd w:val="clear" w:color="auto" w:fill="auto"/>
          </w:tcPr>
          <w:p w14:paraId="29172EF9" w14:textId="77777777" w:rsidR="00A23F7A" w:rsidRPr="00594909" w:rsidRDefault="00A23F7A" w:rsidP="00B5765E">
            <w:pPr>
              <w:rPr>
                <w:rFonts w:cs="Times New Roman"/>
                <w:color w:val="000000"/>
              </w:rPr>
            </w:pPr>
            <w:r w:rsidRPr="00594909">
              <w:rPr>
                <w:rFonts w:cs="Times New Roman"/>
                <w:color w:val="000000"/>
              </w:rPr>
              <w:t>2019:33</w:t>
            </w:r>
          </w:p>
        </w:tc>
        <w:tc>
          <w:tcPr>
            <w:tcW w:w="3969" w:type="dxa"/>
            <w:tcBorders>
              <w:top w:val="nil"/>
              <w:left w:val="nil"/>
              <w:bottom w:val="nil"/>
              <w:right w:val="nil"/>
            </w:tcBorders>
            <w:shd w:val="clear" w:color="auto" w:fill="auto"/>
          </w:tcPr>
          <w:p w14:paraId="7EEF6B86" w14:textId="77777777" w:rsidR="00A23F7A" w:rsidRDefault="00A23F7A" w:rsidP="00B5765E">
            <w:pPr>
              <w:rPr>
                <w:rFonts w:cs="Times New Roman"/>
                <w:color w:val="000000"/>
              </w:rPr>
            </w:pPr>
            <w:r w:rsidRPr="00594909">
              <w:rPr>
                <w:rFonts w:cs="Times New Roman"/>
                <w:color w:val="000000"/>
              </w:rPr>
              <w:t>Tilläggsdirektiv till Terroristbrottsutredningen (Ju 2017:03)</w:t>
            </w:r>
          </w:p>
          <w:p w14:paraId="7971CFA9" w14:textId="10433FB3" w:rsidR="007B183E" w:rsidRPr="00594909" w:rsidRDefault="007B183E" w:rsidP="00B5765E">
            <w:pPr>
              <w:rPr>
                <w:rFonts w:cs="Times New Roman"/>
                <w:color w:val="000000"/>
              </w:rPr>
            </w:pPr>
          </w:p>
        </w:tc>
        <w:tc>
          <w:tcPr>
            <w:tcW w:w="1111" w:type="dxa"/>
            <w:tcBorders>
              <w:top w:val="nil"/>
              <w:left w:val="nil"/>
              <w:bottom w:val="nil"/>
              <w:right w:val="nil"/>
            </w:tcBorders>
            <w:shd w:val="clear" w:color="auto" w:fill="auto"/>
          </w:tcPr>
          <w:p w14:paraId="1E3871FE" w14:textId="77777777" w:rsidR="00A23F7A" w:rsidRPr="00594909" w:rsidRDefault="00A23F7A" w:rsidP="00B5765E">
            <w:pPr>
              <w:rPr>
                <w:rFonts w:cs="Times New Roman"/>
              </w:rPr>
            </w:pPr>
            <w:r>
              <w:rPr>
                <w:rFonts w:cs="Times New Roman"/>
              </w:rPr>
              <w:t>Ju 4</w:t>
            </w:r>
          </w:p>
        </w:tc>
      </w:tr>
      <w:tr w:rsidR="00A23F7A" w:rsidRPr="00F33AAA" w14:paraId="357FB31E" w14:textId="77777777" w:rsidTr="00B5765E">
        <w:tc>
          <w:tcPr>
            <w:tcW w:w="958" w:type="dxa"/>
            <w:tcBorders>
              <w:top w:val="nil"/>
              <w:left w:val="nil"/>
              <w:bottom w:val="nil"/>
              <w:right w:val="nil"/>
            </w:tcBorders>
            <w:shd w:val="clear" w:color="auto" w:fill="auto"/>
          </w:tcPr>
          <w:p w14:paraId="3F187012" w14:textId="77777777" w:rsidR="00A23F7A" w:rsidRPr="00594909" w:rsidRDefault="00A23F7A" w:rsidP="00B5765E">
            <w:pPr>
              <w:rPr>
                <w:rFonts w:cs="Times New Roman"/>
                <w:color w:val="000000"/>
              </w:rPr>
            </w:pPr>
            <w:r w:rsidRPr="00594909">
              <w:rPr>
                <w:rFonts w:cs="Times New Roman"/>
                <w:color w:val="000000"/>
              </w:rPr>
              <w:t>2019:34</w:t>
            </w:r>
          </w:p>
        </w:tc>
        <w:tc>
          <w:tcPr>
            <w:tcW w:w="3969" w:type="dxa"/>
            <w:tcBorders>
              <w:top w:val="nil"/>
              <w:left w:val="nil"/>
              <w:bottom w:val="nil"/>
              <w:right w:val="nil"/>
            </w:tcBorders>
            <w:shd w:val="clear" w:color="auto" w:fill="auto"/>
          </w:tcPr>
          <w:p w14:paraId="27903CFB" w14:textId="77777777" w:rsidR="00A23F7A" w:rsidRDefault="00A23F7A" w:rsidP="00B5765E">
            <w:pPr>
              <w:rPr>
                <w:rFonts w:cs="Times New Roman"/>
                <w:color w:val="000000"/>
              </w:rPr>
            </w:pPr>
            <w:r w:rsidRPr="00594909">
              <w:rPr>
                <w:rFonts w:cs="Times New Roman"/>
                <w:color w:val="000000"/>
              </w:rPr>
              <w:t>Tilläggsdirektiv till Utredningen om en ny arbetslöshetsförsäkring för fler, grundad på inkomster (A 2018:01)</w:t>
            </w:r>
          </w:p>
          <w:p w14:paraId="638025E0" w14:textId="77777777" w:rsidR="00A23F7A" w:rsidRPr="00594909" w:rsidRDefault="00A23F7A" w:rsidP="00B5765E">
            <w:pPr>
              <w:rPr>
                <w:rFonts w:cs="Times New Roman"/>
                <w:color w:val="000000"/>
              </w:rPr>
            </w:pPr>
          </w:p>
        </w:tc>
        <w:tc>
          <w:tcPr>
            <w:tcW w:w="1111" w:type="dxa"/>
            <w:tcBorders>
              <w:top w:val="nil"/>
              <w:left w:val="nil"/>
              <w:bottom w:val="nil"/>
              <w:right w:val="nil"/>
            </w:tcBorders>
            <w:shd w:val="clear" w:color="auto" w:fill="auto"/>
          </w:tcPr>
          <w:p w14:paraId="4639E129" w14:textId="77777777" w:rsidR="00A23F7A" w:rsidRPr="00594909" w:rsidRDefault="00A23F7A" w:rsidP="00B5765E">
            <w:pPr>
              <w:rPr>
                <w:rFonts w:cs="Times New Roman"/>
              </w:rPr>
            </w:pPr>
            <w:r>
              <w:rPr>
                <w:rFonts w:cs="Times New Roman"/>
              </w:rPr>
              <w:t>A 4</w:t>
            </w:r>
          </w:p>
        </w:tc>
      </w:tr>
      <w:tr w:rsidR="00A23F7A" w:rsidRPr="00F33AAA" w14:paraId="5EDF9797" w14:textId="77777777" w:rsidTr="00B5765E">
        <w:tc>
          <w:tcPr>
            <w:tcW w:w="958" w:type="dxa"/>
            <w:tcBorders>
              <w:top w:val="nil"/>
              <w:left w:val="nil"/>
              <w:bottom w:val="nil"/>
              <w:right w:val="nil"/>
            </w:tcBorders>
            <w:shd w:val="clear" w:color="auto" w:fill="auto"/>
          </w:tcPr>
          <w:p w14:paraId="7F075BD6" w14:textId="77777777" w:rsidR="00A23F7A" w:rsidRPr="00594909" w:rsidRDefault="00A23F7A" w:rsidP="00B5765E">
            <w:pPr>
              <w:rPr>
                <w:rFonts w:cs="Times New Roman"/>
                <w:color w:val="000000"/>
              </w:rPr>
            </w:pPr>
            <w:r w:rsidRPr="00594909">
              <w:rPr>
                <w:rFonts w:cs="Times New Roman"/>
                <w:color w:val="000000"/>
              </w:rPr>
              <w:t>2019:35</w:t>
            </w:r>
          </w:p>
        </w:tc>
        <w:tc>
          <w:tcPr>
            <w:tcW w:w="3969" w:type="dxa"/>
            <w:tcBorders>
              <w:top w:val="nil"/>
              <w:left w:val="nil"/>
              <w:bottom w:val="nil"/>
              <w:right w:val="nil"/>
            </w:tcBorders>
            <w:shd w:val="clear" w:color="auto" w:fill="auto"/>
          </w:tcPr>
          <w:p w14:paraId="585B2E0E" w14:textId="77777777" w:rsidR="00A23F7A" w:rsidRDefault="00A23F7A" w:rsidP="00B5765E">
            <w:pPr>
              <w:rPr>
                <w:rFonts w:cs="Times New Roman"/>
                <w:color w:val="000000"/>
              </w:rPr>
            </w:pPr>
            <w:r w:rsidRPr="00594909">
              <w:rPr>
                <w:rFonts w:cs="Times New Roman"/>
                <w:color w:val="000000"/>
              </w:rPr>
              <w:t>Tilläggsdirektiv till Utredningen om EU:s bankpaket om riskreducerande åtgärder (Fi</w:t>
            </w:r>
            <w:r>
              <w:rPr>
                <w:rFonts w:cs="Times New Roman"/>
                <w:color w:val="000000"/>
              </w:rPr>
              <w:t> </w:t>
            </w:r>
            <w:r w:rsidRPr="00594909">
              <w:rPr>
                <w:rFonts w:cs="Times New Roman"/>
                <w:color w:val="000000"/>
              </w:rPr>
              <w:t>2018:12)</w:t>
            </w:r>
          </w:p>
          <w:p w14:paraId="3D02BF1B" w14:textId="77777777" w:rsidR="00A23F7A" w:rsidRPr="00594909" w:rsidRDefault="00A23F7A" w:rsidP="00B5765E">
            <w:pPr>
              <w:rPr>
                <w:rFonts w:cs="Times New Roman"/>
                <w:color w:val="000000"/>
              </w:rPr>
            </w:pPr>
          </w:p>
        </w:tc>
        <w:tc>
          <w:tcPr>
            <w:tcW w:w="1111" w:type="dxa"/>
            <w:tcBorders>
              <w:top w:val="nil"/>
              <w:left w:val="nil"/>
              <w:bottom w:val="nil"/>
              <w:right w:val="nil"/>
            </w:tcBorders>
            <w:shd w:val="clear" w:color="auto" w:fill="auto"/>
          </w:tcPr>
          <w:p w14:paraId="2D6A377E" w14:textId="77777777" w:rsidR="00A23F7A" w:rsidRPr="00594909" w:rsidRDefault="00A23F7A" w:rsidP="00B5765E">
            <w:pPr>
              <w:rPr>
                <w:rFonts w:cs="Times New Roman"/>
              </w:rPr>
            </w:pPr>
            <w:r>
              <w:rPr>
                <w:rFonts w:cs="Times New Roman"/>
              </w:rPr>
              <w:t>Fi 24</w:t>
            </w:r>
          </w:p>
        </w:tc>
      </w:tr>
      <w:tr w:rsidR="00A23F7A" w:rsidRPr="00F33AAA" w14:paraId="62EEDCD4" w14:textId="77777777" w:rsidTr="00B5765E">
        <w:tc>
          <w:tcPr>
            <w:tcW w:w="958" w:type="dxa"/>
            <w:tcBorders>
              <w:top w:val="nil"/>
              <w:left w:val="nil"/>
              <w:bottom w:val="nil"/>
              <w:right w:val="nil"/>
            </w:tcBorders>
            <w:shd w:val="clear" w:color="auto" w:fill="auto"/>
          </w:tcPr>
          <w:p w14:paraId="42C76C40" w14:textId="77777777" w:rsidR="00A23F7A" w:rsidRPr="00594909" w:rsidRDefault="00A23F7A" w:rsidP="00B5765E">
            <w:pPr>
              <w:rPr>
                <w:rFonts w:cs="Times New Roman"/>
                <w:color w:val="000000"/>
              </w:rPr>
            </w:pPr>
            <w:r w:rsidRPr="00594909">
              <w:rPr>
                <w:rFonts w:cs="Times New Roman"/>
                <w:color w:val="000000"/>
              </w:rPr>
              <w:t>2019:36</w:t>
            </w:r>
          </w:p>
        </w:tc>
        <w:tc>
          <w:tcPr>
            <w:tcW w:w="3969" w:type="dxa"/>
            <w:tcBorders>
              <w:top w:val="nil"/>
              <w:left w:val="nil"/>
              <w:bottom w:val="nil"/>
              <w:right w:val="nil"/>
            </w:tcBorders>
            <w:shd w:val="clear" w:color="auto" w:fill="auto"/>
          </w:tcPr>
          <w:p w14:paraId="77909868" w14:textId="77777777" w:rsidR="00A23F7A" w:rsidRDefault="00A23F7A" w:rsidP="00B5765E">
            <w:pPr>
              <w:rPr>
                <w:rFonts w:cs="Times New Roman"/>
                <w:color w:val="000000"/>
              </w:rPr>
            </w:pPr>
            <w:r w:rsidRPr="00594909">
              <w:rPr>
                <w:rFonts w:cs="Times New Roman"/>
                <w:color w:val="000000"/>
              </w:rPr>
              <w:t>Ett museum om Förintelsen</w:t>
            </w:r>
            <w:r>
              <w:rPr>
                <w:rFonts w:cs="Times New Roman"/>
                <w:color w:val="000000"/>
              </w:rPr>
              <w:t xml:space="preserve"> (</w:t>
            </w:r>
            <w:proofErr w:type="spellStart"/>
            <w:r>
              <w:rPr>
                <w:rFonts w:cs="Times New Roman"/>
                <w:color w:val="000000"/>
              </w:rPr>
              <w:t>Ku</w:t>
            </w:r>
            <w:proofErr w:type="spellEnd"/>
            <w:r>
              <w:rPr>
                <w:rFonts w:cs="Times New Roman"/>
                <w:color w:val="000000"/>
              </w:rPr>
              <w:t> 2019:01)</w:t>
            </w:r>
          </w:p>
          <w:p w14:paraId="0133C0BA" w14:textId="77777777" w:rsidR="00A23F7A" w:rsidRPr="00594909" w:rsidRDefault="00A23F7A" w:rsidP="00B5765E">
            <w:pPr>
              <w:rPr>
                <w:rFonts w:cs="Times New Roman"/>
                <w:color w:val="000000"/>
              </w:rPr>
            </w:pPr>
          </w:p>
        </w:tc>
        <w:tc>
          <w:tcPr>
            <w:tcW w:w="1111" w:type="dxa"/>
            <w:tcBorders>
              <w:top w:val="nil"/>
              <w:left w:val="nil"/>
              <w:bottom w:val="nil"/>
              <w:right w:val="nil"/>
            </w:tcBorders>
            <w:shd w:val="clear" w:color="auto" w:fill="auto"/>
          </w:tcPr>
          <w:p w14:paraId="39754543" w14:textId="77777777" w:rsidR="00A23F7A" w:rsidRPr="00594909" w:rsidRDefault="00A23F7A" w:rsidP="00B5765E">
            <w:pPr>
              <w:rPr>
                <w:rFonts w:cs="Times New Roman"/>
              </w:rPr>
            </w:pPr>
            <w:proofErr w:type="spellStart"/>
            <w:r>
              <w:rPr>
                <w:rFonts w:cs="Times New Roman"/>
              </w:rPr>
              <w:t>Ku</w:t>
            </w:r>
            <w:proofErr w:type="spellEnd"/>
            <w:r>
              <w:rPr>
                <w:rFonts w:cs="Times New Roman"/>
              </w:rPr>
              <w:t xml:space="preserve"> 8</w:t>
            </w:r>
          </w:p>
        </w:tc>
      </w:tr>
      <w:tr w:rsidR="00A23F7A" w:rsidRPr="00F33AAA" w14:paraId="51EC4BAB" w14:textId="77777777" w:rsidTr="00B5765E">
        <w:tc>
          <w:tcPr>
            <w:tcW w:w="958" w:type="dxa"/>
            <w:tcBorders>
              <w:top w:val="nil"/>
              <w:left w:val="nil"/>
              <w:bottom w:val="nil"/>
              <w:right w:val="nil"/>
            </w:tcBorders>
            <w:shd w:val="clear" w:color="auto" w:fill="auto"/>
          </w:tcPr>
          <w:p w14:paraId="009A8CE2" w14:textId="77777777" w:rsidR="00A23F7A" w:rsidRPr="00594909" w:rsidRDefault="00A23F7A" w:rsidP="00B5765E">
            <w:pPr>
              <w:rPr>
                <w:rFonts w:cs="Times New Roman"/>
                <w:color w:val="000000"/>
              </w:rPr>
            </w:pPr>
            <w:r w:rsidRPr="00594909">
              <w:rPr>
                <w:rFonts w:cs="Times New Roman"/>
                <w:color w:val="000000"/>
              </w:rPr>
              <w:t>2019:37</w:t>
            </w:r>
          </w:p>
        </w:tc>
        <w:tc>
          <w:tcPr>
            <w:tcW w:w="3969" w:type="dxa"/>
            <w:tcBorders>
              <w:top w:val="nil"/>
              <w:left w:val="nil"/>
              <w:bottom w:val="nil"/>
              <w:right w:val="nil"/>
            </w:tcBorders>
            <w:shd w:val="clear" w:color="auto" w:fill="auto"/>
          </w:tcPr>
          <w:p w14:paraId="441B61BD" w14:textId="03E62A8E" w:rsidR="00A23F7A" w:rsidRDefault="00A23F7A" w:rsidP="00B5765E">
            <w:pPr>
              <w:rPr>
                <w:rFonts w:cs="Times New Roman"/>
                <w:color w:val="000000"/>
              </w:rPr>
            </w:pPr>
            <w:r w:rsidRPr="00594909">
              <w:rPr>
                <w:rFonts w:cs="Times New Roman"/>
                <w:color w:val="000000"/>
              </w:rPr>
              <w:t>Översyn av vissa frågor som rör person</w:t>
            </w:r>
            <w:r w:rsidR="003207C7">
              <w:rPr>
                <w:rFonts w:cs="Times New Roman"/>
                <w:color w:val="000000"/>
              </w:rPr>
              <w:softHyphen/>
            </w:r>
            <w:r w:rsidRPr="00594909">
              <w:rPr>
                <w:rFonts w:cs="Times New Roman"/>
                <w:color w:val="000000"/>
              </w:rPr>
              <w:t>uppgiftshantering i socialtjänst- och hälso- och sjukvårdsverksamhet</w:t>
            </w:r>
            <w:r>
              <w:rPr>
                <w:rFonts w:cs="Times New Roman"/>
                <w:color w:val="000000"/>
              </w:rPr>
              <w:t xml:space="preserve"> (S 2019:01)</w:t>
            </w:r>
          </w:p>
          <w:p w14:paraId="69816CDF" w14:textId="77777777" w:rsidR="00A23F7A" w:rsidRPr="00594909" w:rsidRDefault="00A23F7A" w:rsidP="00B5765E">
            <w:pPr>
              <w:rPr>
                <w:rFonts w:cs="Times New Roman"/>
                <w:color w:val="000000"/>
              </w:rPr>
            </w:pPr>
          </w:p>
        </w:tc>
        <w:tc>
          <w:tcPr>
            <w:tcW w:w="1111" w:type="dxa"/>
            <w:tcBorders>
              <w:top w:val="nil"/>
              <w:left w:val="nil"/>
              <w:bottom w:val="nil"/>
              <w:right w:val="nil"/>
            </w:tcBorders>
            <w:shd w:val="clear" w:color="auto" w:fill="auto"/>
          </w:tcPr>
          <w:p w14:paraId="253A8AD1" w14:textId="77777777" w:rsidR="00A23F7A" w:rsidRPr="00594909" w:rsidRDefault="00A23F7A" w:rsidP="00B5765E">
            <w:pPr>
              <w:rPr>
                <w:rFonts w:cs="Times New Roman"/>
              </w:rPr>
            </w:pPr>
            <w:r>
              <w:rPr>
                <w:rFonts w:cs="Times New Roman"/>
              </w:rPr>
              <w:t>S 27</w:t>
            </w:r>
          </w:p>
        </w:tc>
      </w:tr>
      <w:tr w:rsidR="00A23F7A" w:rsidRPr="00F33AAA" w14:paraId="608AFBF7" w14:textId="77777777" w:rsidTr="00B5765E">
        <w:tc>
          <w:tcPr>
            <w:tcW w:w="958" w:type="dxa"/>
            <w:tcBorders>
              <w:top w:val="nil"/>
              <w:left w:val="nil"/>
              <w:bottom w:val="nil"/>
              <w:right w:val="nil"/>
            </w:tcBorders>
            <w:shd w:val="clear" w:color="auto" w:fill="auto"/>
          </w:tcPr>
          <w:p w14:paraId="711FAD7E" w14:textId="77777777" w:rsidR="00A23F7A" w:rsidRPr="00594909" w:rsidRDefault="00A23F7A" w:rsidP="00B5765E">
            <w:pPr>
              <w:rPr>
                <w:rFonts w:cs="Times New Roman"/>
                <w:color w:val="000000"/>
              </w:rPr>
            </w:pPr>
            <w:r w:rsidRPr="00594909">
              <w:rPr>
                <w:rFonts w:cs="Times New Roman"/>
                <w:color w:val="000000"/>
              </w:rPr>
              <w:t>2019:38</w:t>
            </w:r>
          </w:p>
        </w:tc>
        <w:tc>
          <w:tcPr>
            <w:tcW w:w="3969" w:type="dxa"/>
            <w:tcBorders>
              <w:top w:val="nil"/>
              <w:left w:val="nil"/>
              <w:bottom w:val="nil"/>
              <w:right w:val="nil"/>
            </w:tcBorders>
            <w:shd w:val="clear" w:color="auto" w:fill="auto"/>
          </w:tcPr>
          <w:p w14:paraId="674FBAD3" w14:textId="77777777" w:rsidR="00A23F7A" w:rsidRDefault="00A23F7A" w:rsidP="00B5765E">
            <w:pPr>
              <w:rPr>
                <w:rFonts w:cs="Times New Roman"/>
                <w:color w:val="000000"/>
              </w:rPr>
            </w:pPr>
            <w:r w:rsidRPr="00594909">
              <w:rPr>
                <w:rFonts w:cs="Times New Roman"/>
                <w:color w:val="000000"/>
              </w:rPr>
              <w:t xml:space="preserve">Tilläggsdirektiv till Utredningen om elevers möjligheter att nå </w:t>
            </w:r>
            <w:r>
              <w:rPr>
                <w:rFonts w:cs="Times New Roman"/>
                <w:color w:val="000000"/>
              </w:rPr>
              <w:t>k</w:t>
            </w:r>
            <w:r w:rsidRPr="00594909">
              <w:rPr>
                <w:rFonts w:cs="Times New Roman"/>
                <w:color w:val="000000"/>
              </w:rPr>
              <w:t>unskapskraven (U</w:t>
            </w:r>
            <w:r>
              <w:rPr>
                <w:rFonts w:cs="Times New Roman"/>
                <w:color w:val="000000"/>
              </w:rPr>
              <w:t> </w:t>
            </w:r>
            <w:r w:rsidRPr="00594909">
              <w:rPr>
                <w:rFonts w:cs="Times New Roman"/>
                <w:color w:val="000000"/>
              </w:rPr>
              <w:t>2017:07)</w:t>
            </w:r>
          </w:p>
          <w:p w14:paraId="78BF1AD3" w14:textId="77777777" w:rsidR="00A23F7A" w:rsidRPr="00594909" w:rsidRDefault="00A23F7A" w:rsidP="00B5765E">
            <w:pPr>
              <w:rPr>
                <w:rFonts w:cs="Times New Roman"/>
                <w:color w:val="000000"/>
              </w:rPr>
            </w:pPr>
          </w:p>
        </w:tc>
        <w:tc>
          <w:tcPr>
            <w:tcW w:w="1111" w:type="dxa"/>
            <w:tcBorders>
              <w:top w:val="nil"/>
              <w:left w:val="nil"/>
              <w:bottom w:val="nil"/>
              <w:right w:val="nil"/>
            </w:tcBorders>
            <w:shd w:val="clear" w:color="auto" w:fill="auto"/>
          </w:tcPr>
          <w:p w14:paraId="5674F940" w14:textId="77777777" w:rsidR="00A23F7A" w:rsidRPr="00594909" w:rsidRDefault="00A23F7A" w:rsidP="00B5765E">
            <w:pPr>
              <w:rPr>
                <w:rFonts w:cs="Times New Roman"/>
              </w:rPr>
            </w:pPr>
            <w:r>
              <w:rPr>
                <w:rFonts w:cs="Times New Roman"/>
              </w:rPr>
              <w:t>U 6</w:t>
            </w:r>
          </w:p>
        </w:tc>
      </w:tr>
      <w:tr w:rsidR="00A23F7A" w:rsidRPr="00F33AAA" w14:paraId="0E322CFB" w14:textId="77777777" w:rsidTr="00B5765E">
        <w:tc>
          <w:tcPr>
            <w:tcW w:w="958" w:type="dxa"/>
            <w:tcBorders>
              <w:top w:val="nil"/>
              <w:left w:val="nil"/>
              <w:bottom w:val="nil"/>
              <w:right w:val="nil"/>
            </w:tcBorders>
            <w:shd w:val="clear" w:color="auto" w:fill="auto"/>
          </w:tcPr>
          <w:p w14:paraId="4EF12C43" w14:textId="77777777" w:rsidR="00A23F7A" w:rsidRPr="00594909" w:rsidRDefault="00A23F7A" w:rsidP="00B5765E">
            <w:pPr>
              <w:rPr>
                <w:rFonts w:cs="Times New Roman"/>
                <w:color w:val="000000"/>
              </w:rPr>
            </w:pPr>
            <w:r w:rsidRPr="00594909">
              <w:rPr>
                <w:rFonts w:cs="Times New Roman"/>
                <w:color w:val="000000"/>
              </w:rPr>
              <w:t>2019:39</w:t>
            </w:r>
          </w:p>
        </w:tc>
        <w:tc>
          <w:tcPr>
            <w:tcW w:w="3969" w:type="dxa"/>
            <w:tcBorders>
              <w:top w:val="nil"/>
              <w:left w:val="nil"/>
              <w:bottom w:val="nil"/>
              <w:right w:val="nil"/>
            </w:tcBorders>
            <w:shd w:val="clear" w:color="auto" w:fill="auto"/>
          </w:tcPr>
          <w:p w14:paraId="153BF802" w14:textId="77777777" w:rsidR="00A23F7A" w:rsidRDefault="00A23F7A" w:rsidP="00B5765E">
            <w:pPr>
              <w:rPr>
                <w:rFonts w:cs="Times New Roman"/>
                <w:color w:val="000000"/>
              </w:rPr>
            </w:pPr>
            <w:r w:rsidRPr="00594909">
              <w:rPr>
                <w:rFonts w:cs="Times New Roman"/>
                <w:color w:val="000000"/>
              </w:rPr>
              <w:t>Förbud mot rasistiska organisationer</w:t>
            </w:r>
            <w:r>
              <w:rPr>
                <w:rFonts w:cs="Times New Roman"/>
                <w:color w:val="000000"/>
              </w:rPr>
              <w:t xml:space="preserve"> (Ju 2019:02)</w:t>
            </w:r>
          </w:p>
          <w:p w14:paraId="38A62D42" w14:textId="77777777" w:rsidR="00A23F7A" w:rsidRPr="00594909" w:rsidRDefault="00A23F7A" w:rsidP="00B5765E">
            <w:pPr>
              <w:rPr>
                <w:rFonts w:cs="Times New Roman"/>
                <w:color w:val="000000"/>
              </w:rPr>
            </w:pPr>
          </w:p>
        </w:tc>
        <w:tc>
          <w:tcPr>
            <w:tcW w:w="1111" w:type="dxa"/>
            <w:tcBorders>
              <w:top w:val="nil"/>
              <w:left w:val="nil"/>
              <w:bottom w:val="nil"/>
              <w:right w:val="nil"/>
            </w:tcBorders>
            <w:shd w:val="clear" w:color="auto" w:fill="auto"/>
          </w:tcPr>
          <w:p w14:paraId="5A231038" w14:textId="77777777" w:rsidR="00A23F7A" w:rsidRPr="00594909" w:rsidRDefault="00A23F7A" w:rsidP="00B5765E">
            <w:pPr>
              <w:rPr>
                <w:rFonts w:cs="Times New Roman"/>
              </w:rPr>
            </w:pPr>
            <w:r>
              <w:rPr>
                <w:rFonts w:cs="Times New Roman"/>
              </w:rPr>
              <w:t>Ju 18</w:t>
            </w:r>
          </w:p>
        </w:tc>
      </w:tr>
      <w:tr w:rsidR="00A23F7A" w:rsidRPr="00F33AAA" w14:paraId="133FE4F0" w14:textId="77777777" w:rsidTr="00B5765E">
        <w:tc>
          <w:tcPr>
            <w:tcW w:w="958" w:type="dxa"/>
            <w:tcBorders>
              <w:top w:val="nil"/>
              <w:left w:val="nil"/>
              <w:bottom w:val="nil"/>
              <w:right w:val="nil"/>
            </w:tcBorders>
            <w:shd w:val="clear" w:color="auto" w:fill="auto"/>
          </w:tcPr>
          <w:p w14:paraId="35F45D98" w14:textId="77777777" w:rsidR="00A23F7A" w:rsidRPr="00594909" w:rsidRDefault="00A23F7A" w:rsidP="00B5765E">
            <w:pPr>
              <w:rPr>
                <w:rFonts w:cs="Times New Roman"/>
                <w:color w:val="000000"/>
              </w:rPr>
            </w:pPr>
            <w:r w:rsidRPr="00594909">
              <w:rPr>
                <w:rFonts w:cs="Times New Roman"/>
                <w:color w:val="000000"/>
              </w:rPr>
              <w:t>2019:40</w:t>
            </w:r>
          </w:p>
        </w:tc>
        <w:tc>
          <w:tcPr>
            <w:tcW w:w="3969" w:type="dxa"/>
            <w:tcBorders>
              <w:top w:val="nil"/>
              <w:left w:val="nil"/>
              <w:bottom w:val="nil"/>
              <w:right w:val="nil"/>
            </w:tcBorders>
            <w:shd w:val="clear" w:color="auto" w:fill="auto"/>
          </w:tcPr>
          <w:p w14:paraId="7AB763D6" w14:textId="77777777" w:rsidR="00A23F7A" w:rsidRDefault="00A23F7A" w:rsidP="00B5765E">
            <w:pPr>
              <w:rPr>
                <w:rFonts w:cs="Times New Roman"/>
                <w:color w:val="000000"/>
              </w:rPr>
            </w:pPr>
            <w:r w:rsidRPr="00594909">
              <w:rPr>
                <w:rFonts w:cs="Times New Roman"/>
                <w:color w:val="000000"/>
              </w:rPr>
              <w:t xml:space="preserve">Tilläggsdirektiv till utredningen Stärkt kvalitet och likvärdighet inom </w:t>
            </w:r>
            <w:proofErr w:type="spellStart"/>
            <w:r w:rsidRPr="00594909">
              <w:rPr>
                <w:rFonts w:cs="Times New Roman"/>
                <w:color w:val="000000"/>
              </w:rPr>
              <w:t>komvux</w:t>
            </w:r>
            <w:proofErr w:type="spellEnd"/>
            <w:r w:rsidRPr="00594909">
              <w:rPr>
                <w:rFonts w:cs="Times New Roman"/>
                <w:color w:val="000000"/>
              </w:rPr>
              <w:t xml:space="preserve"> för elever med svenska som andraspråk (KLIVA) (U 2018:06)</w:t>
            </w:r>
          </w:p>
          <w:p w14:paraId="687DFDDA" w14:textId="77777777" w:rsidR="00A23F7A" w:rsidRPr="00594909" w:rsidRDefault="00A23F7A" w:rsidP="00B5765E">
            <w:pPr>
              <w:rPr>
                <w:rFonts w:cs="Times New Roman"/>
                <w:color w:val="000000"/>
              </w:rPr>
            </w:pPr>
          </w:p>
        </w:tc>
        <w:tc>
          <w:tcPr>
            <w:tcW w:w="1111" w:type="dxa"/>
            <w:tcBorders>
              <w:top w:val="nil"/>
              <w:left w:val="nil"/>
              <w:bottom w:val="nil"/>
              <w:right w:val="nil"/>
            </w:tcBorders>
            <w:shd w:val="clear" w:color="auto" w:fill="auto"/>
          </w:tcPr>
          <w:p w14:paraId="448090CD" w14:textId="77777777" w:rsidR="00A23F7A" w:rsidRPr="00594909" w:rsidRDefault="00A23F7A" w:rsidP="00B5765E">
            <w:pPr>
              <w:rPr>
                <w:rFonts w:cs="Times New Roman"/>
              </w:rPr>
            </w:pPr>
            <w:r>
              <w:rPr>
                <w:rFonts w:cs="Times New Roman"/>
              </w:rPr>
              <w:t>U 13</w:t>
            </w:r>
          </w:p>
        </w:tc>
      </w:tr>
      <w:tr w:rsidR="00A23F7A" w:rsidRPr="00C77981" w14:paraId="220E5ECB" w14:textId="77777777" w:rsidTr="00B5765E">
        <w:tc>
          <w:tcPr>
            <w:tcW w:w="958" w:type="dxa"/>
            <w:tcBorders>
              <w:top w:val="nil"/>
              <w:left w:val="nil"/>
              <w:bottom w:val="nil"/>
              <w:right w:val="nil"/>
            </w:tcBorders>
            <w:shd w:val="clear" w:color="auto" w:fill="auto"/>
          </w:tcPr>
          <w:p w14:paraId="153E8436" w14:textId="77777777" w:rsidR="00A23F7A" w:rsidRPr="00594909" w:rsidRDefault="00A23F7A" w:rsidP="00B5765E">
            <w:pPr>
              <w:rPr>
                <w:rFonts w:cs="Times New Roman"/>
                <w:color w:val="000000"/>
              </w:rPr>
            </w:pPr>
            <w:r w:rsidRPr="00594909">
              <w:rPr>
                <w:rFonts w:cs="Times New Roman"/>
                <w:color w:val="000000"/>
              </w:rPr>
              <w:t>2019:41</w:t>
            </w:r>
          </w:p>
        </w:tc>
        <w:tc>
          <w:tcPr>
            <w:tcW w:w="3969" w:type="dxa"/>
            <w:tcBorders>
              <w:top w:val="nil"/>
              <w:left w:val="nil"/>
              <w:bottom w:val="nil"/>
              <w:right w:val="nil"/>
            </w:tcBorders>
            <w:shd w:val="clear" w:color="auto" w:fill="auto"/>
          </w:tcPr>
          <w:p w14:paraId="1A62C7DD" w14:textId="77777777" w:rsidR="00A23F7A" w:rsidRDefault="00A23F7A" w:rsidP="00B5765E">
            <w:pPr>
              <w:rPr>
                <w:rFonts w:cs="Times New Roman"/>
                <w:color w:val="000000"/>
              </w:rPr>
            </w:pPr>
            <w:r w:rsidRPr="00594909">
              <w:rPr>
                <w:rFonts w:cs="Times New Roman"/>
                <w:color w:val="000000"/>
              </w:rPr>
              <w:t>Översyn av strandskyddet</w:t>
            </w:r>
            <w:r>
              <w:rPr>
                <w:rFonts w:cs="Times New Roman"/>
                <w:color w:val="000000"/>
              </w:rPr>
              <w:t xml:space="preserve"> (M 2019:01)</w:t>
            </w:r>
          </w:p>
          <w:p w14:paraId="5A9A1E42" w14:textId="77777777" w:rsidR="00A23F7A" w:rsidRPr="00594909" w:rsidRDefault="00A23F7A" w:rsidP="00B5765E">
            <w:pPr>
              <w:rPr>
                <w:rFonts w:cs="Times New Roman"/>
                <w:color w:val="000000"/>
              </w:rPr>
            </w:pPr>
          </w:p>
        </w:tc>
        <w:tc>
          <w:tcPr>
            <w:tcW w:w="1111" w:type="dxa"/>
            <w:tcBorders>
              <w:top w:val="nil"/>
              <w:left w:val="nil"/>
              <w:bottom w:val="nil"/>
              <w:right w:val="nil"/>
            </w:tcBorders>
            <w:shd w:val="clear" w:color="auto" w:fill="auto"/>
          </w:tcPr>
          <w:p w14:paraId="6587B3EC" w14:textId="77777777" w:rsidR="00A23F7A" w:rsidRPr="00594909" w:rsidRDefault="00A23F7A" w:rsidP="00B5765E">
            <w:pPr>
              <w:rPr>
                <w:rFonts w:cs="Times New Roman"/>
              </w:rPr>
            </w:pPr>
            <w:r>
              <w:rPr>
                <w:rFonts w:cs="Times New Roman"/>
              </w:rPr>
              <w:t>M 14</w:t>
            </w:r>
          </w:p>
        </w:tc>
      </w:tr>
      <w:tr w:rsidR="00A23F7A" w:rsidRPr="00F33AAA" w14:paraId="512E38DD" w14:textId="77777777" w:rsidTr="00B5765E">
        <w:tc>
          <w:tcPr>
            <w:tcW w:w="958" w:type="dxa"/>
            <w:tcBorders>
              <w:top w:val="nil"/>
              <w:left w:val="nil"/>
              <w:bottom w:val="nil"/>
              <w:right w:val="nil"/>
            </w:tcBorders>
            <w:shd w:val="clear" w:color="auto" w:fill="auto"/>
          </w:tcPr>
          <w:p w14:paraId="1C576777" w14:textId="77777777" w:rsidR="00A23F7A" w:rsidRPr="00594909" w:rsidRDefault="00A23F7A" w:rsidP="00B5765E">
            <w:pPr>
              <w:rPr>
                <w:rFonts w:cs="Times New Roman"/>
                <w:color w:val="000000"/>
              </w:rPr>
            </w:pPr>
            <w:r w:rsidRPr="00594909">
              <w:rPr>
                <w:rFonts w:cs="Times New Roman"/>
                <w:color w:val="000000"/>
              </w:rPr>
              <w:t>2019:42</w:t>
            </w:r>
          </w:p>
        </w:tc>
        <w:tc>
          <w:tcPr>
            <w:tcW w:w="3969" w:type="dxa"/>
            <w:tcBorders>
              <w:top w:val="nil"/>
              <w:left w:val="nil"/>
              <w:bottom w:val="nil"/>
              <w:right w:val="nil"/>
            </w:tcBorders>
            <w:shd w:val="clear" w:color="auto" w:fill="auto"/>
          </w:tcPr>
          <w:p w14:paraId="60291246" w14:textId="77777777" w:rsidR="00A23F7A" w:rsidRDefault="00A23F7A" w:rsidP="00B5765E">
            <w:pPr>
              <w:rPr>
                <w:rFonts w:cs="Times New Roman"/>
                <w:color w:val="000000"/>
              </w:rPr>
            </w:pPr>
            <w:r w:rsidRPr="00594909">
              <w:rPr>
                <w:rFonts w:cs="Times New Roman"/>
                <w:color w:val="000000"/>
              </w:rPr>
              <w:t>Tilläggsdirektiv till Utredningen om en ny myndighet för psykologiskt försvar (Ju</w:t>
            </w:r>
            <w:r>
              <w:rPr>
                <w:rFonts w:cs="Times New Roman"/>
                <w:color w:val="000000"/>
              </w:rPr>
              <w:t> </w:t>
            </w:r>
            <w:r w:rsidRPr="00594909">
              <w:rPr>
                <w:rFonts w:cs="Times New Roman"/>
                <w:color w:val="000000"/>
              </w:rPr>
              <w:t>2018:06)</w:t>
            </w:r>
          </w:p>
          <w:p w14:paraId="22AF03AA" w14:textId="77777777" w:rsidR="00A23F7A" w:rsidRPr="00594909" w:rsidRDefault="00A23F7A" w:rsidP="00B5765E">
            <w:pPr>
              <w:rPr>
                <w:rFonts w:cs="Times New Roman"/>
                <w:color w:val="000000"/>
              </w:rPr>
            </w:pPr>
          </w:p>
        </w:tc>
        <w:tc>
          <w:tcPr>
            <w:tcW w:w="1111" w:type="dxa"/>
            <w:tcBorders>
              <w:top w:val="nil"/>
              <w:left w:val="nil"/>
              <w:bottom w:val="nil"/>
              <w:right w:val="nil"/>
            </w:tcBorders>
            <w:shd w:val="clear" w:color="auto" w:fill="auto"/>
          </w:tcPr>
          <w:p w14:paraId="2F2C4A61" w14:textId="77777777" w:rsidR="00A23F7A" w:rsidRPr="00594909" w:rsidRDefault="00A23F7A" w:rsidP="00B5765E">
            <w:pPr>
              <w:rPr>
                <w:rFonts w:cs="Times New Roman"/>
              </w:rPr>
            </w:pPr>
            <w:r>
              <w:rPr>
                <w:rFonts w:cs="Times New Roman"/>
              </w:rPr>
              <w:t>Ju 13</w:t>
            </w:r>
          </w:p>
        </w:tc>
      </w:tr>
      <w:tr w:rsidR="00A23F7A" w:rsidRPr="00F33AAA" w14:paraId="4AF7B26C" w14:textId="77777777" w:rsidTr="00B5765E">
        <w:tc>
          <w:tcPr>
            <w:tcW w:w="958" w:type="dxa"/>
            <w:tcBorders>
              <w:top w:val="nil"/>
              <w:left w:val="nil"/>
              <w:bottom w:val="nil"/>
              <w:right w:val="nil"/>
            </w:tcBorders>
            <w:shd w:val="clear" w:color="auto" w:fill="auto"/>
          </w:tcPr>
          <w:p w14:paraId="75485704" w14:textId="77777777" w:rsidR="00A23F7A" w:rsidRPr="00594909" w:rsidRDefault="00A23F7A" w:rsidP="00B5765E">
            <w:pPr>
              <w:rPr>
                <w:rFonts w:cs="Times New Roman"/>
                <w:color w:val="000000"/>
              </w:rPr>
            </w:pPr>
            <w:r w:rsidRPr="00594909">
              <w:rPr>
                <w:rFonts w:cs="Times New Roman"/>
                <w:color w:val="000000"/>
              </w:rPr>
              <w:t>2019:43</w:t>
            </w:r>
          </w:p>
        </w:tc>
        <w:tc>
          <w:tcPr>
            <w:tcW w:w="3969" w:type="dxa"/>
            <w:tcBorders>
              <w:top w:val="nil"/>
              <w:left w:val="nil"/>
              <w:bottom w:val="nil"/>
              <w:right w:val="nil"/>
            </w:tcBorders>
            <w:shd w:val="clear" w:color="auto" w:fill="auto"/>
          </w:tcPr>
          <w:p w14:paraId="733F2165" w14:textId="77777777" w:rsidR="00A23F7A" w:rsidRDefault="00A23F7A" w:rsidP="00B5765E">
            <w:pPr>
              <w:rPr>
                <w:rFonts w:cs="Times New Roman"/>
                <w:color w:val="000000"/>
              </w:rPr>
            </w:pPr>
            <w:r w:rsidRPr="00594909">
              <w:rPr>
                <w:rFonts w:cs="Times New Roman"/>
                <w:color w:val="000000"/>
              </w:rPr>
              <w:t>Straffansvar för hedersrelaterat våld och förtryck</w:t>
            </w:r>
            <w:r>
              <w:rPr>
                <w:rFonts w:cs="Times New Roman"/>
                <w:color w:val="000000"/>
              </w:rPr>
              <w:t xml:space="preserve"> (Ju 2019:05)</w:t>
            </w:r>
          </w:p>
          <w:p w14:paraId="57F12417" w14:textId="77777777" w:rsidR="00A23F7A" w:rsidRPr="00594909" w:rsidRDefault="00A23F7A" w:rsidP="00B5765E">
            <w:pPr>
              <w:rPr>
                <w:rFonts w:cs="Times New Roman"/>
                <w:color w:val="000000"/>
              </w:rPr>
            </w:pPr>
          </w:p>
        </w:tc>
        <w:tc>
          <w:tcPr>
            <w:tcW w:w="1111" w:type="dxa"/>
            <w:tcBorders>
              <w:top w:val="nil"/>
              <w:left w:val="nil"/>
              <w:bottom w:val="nil"/>
              <w:right w:val="nil"/>
            </w:tcBorders>
            <w:shd w:val="clear" w:color="auto" w:fill="auto"/>
          </w:tcPr>
          <w:p w14:paraId="59025EB2" w14:textId="77777777" w:rsidR="00A23F7A" w:rsidRPr="00594909" w:rsidRDefault="00A23F7A" w:rsidP="00B5765E">
            <w:pPr>
              <w:rPr>
                <w:rFonts w:cs="Times New Roman"/>
              </w:rPr>
            </w:pPr>
            <w:r>
              <w:rPr>
                <w:rFonts w:cs="Times New Roman"/>
              </w:rPr>
              <w:t>Ju 21</w:t>
            </w:r>
          </w:p>
        </w:tc>
      </w:tr>
      <w:tr w:rsidR="00A23F7A" w:rsidRPr="00F33AAA" w14:paraId="7F920A09" w14:textId="77777777" w:rsidTr="00B5765E">
        <w:tc>
          <w:tcPr>
            <w:tcW w:w="958" w:type="dxa"/>
            <w:tcBorders>
              <w:top w:val="nil"/>
              <w:left w:val="nil"/>
              <w:bottom w:val="nil"/>
              <w:right w:val="nil"/>
            </w:tcBorders>
            <w:shd w:val="clear" w:color="auto" w:fill="auto"/>
          </w:tcPr>
          <w:p w14:paraId="1B84B852" w14:textId="77777777" w:rsidR="00A23F7A" w:rsidRPr="00594909" w:rsidRDefault="00A23F7A" w:rsidP="00B5765E">
            <w:pPr>
              <w:rPr>
                <w:rFonts w:cs="Times New Roman"/>
                <w:color w:val="000000"/>
              </w:rPr>
            </w:pPr>
            <w:r w:rsidRPr="00594909">
              <w:rPr>
                <w:rFonts w:cs="Times New Roman"/>
                <w:color w:val="000000"/>
              </w:rPr>
              <w:t>2019:44</w:t>
            </w:r>
          </w:p>
        </w:tc>
        <w:tc>
          <w:tcPr>
            <w:tcW w:w="3969" w:type="dxa"/>
            <w:tcBorders>
              <w:top w:val="nil"/>
              <w:left w:val="nil"/>
              <w:bottom w:val="nil"/>
              <w:right w:val="nil"/>
            </w:tcBorders>
            <w:shd w:val="clear" w:color="auto" w:fill="auto"/>
          </w:tcPr>
          <w:p w14:paraId="4D9FE885" w14:textId="77777777" w:rsidR="00A23F7A" w:rsidRDefault="00A23F7A" w:rsidP="00B5765E">
            <w:pPr>
              <w:rPr>
                <w:rFonts w:cs="Times New Roman"/>
                <w:color w:val="000000"/>
              </w:rPr>
            </w:pPr>
            <w:r w:rsidRPr="00594909">
              <w:rPr>
                <w:rFonts w:cs="Times New Roman"/>
                <w:color w:val="000000"/>
              </w:rPr>
              <w:t>Ställföreträdarskap att lita på – en översyn av reglerna om gode män och förvaltare</w:t>
            </w:r>
            <w:r>
              <w:rPr>
                <w:rFonts w:cs="Times New Roman"/>
                <w:color w:val="000000"/>
              </w:rPr>
              <w:t xml:space="preserve"> (Ju 2019:03)</w:t>
            </w:r>
          </w:p>
          <w:p w14:paraId="0AA82224" w14:textId="77777777" w:rsidR="00A23F7A" w:rsidRPr="00594909" w:rsidRDefault="00A23F7A" w:rsidP="00B5765E">
            <w:pPr>
              <w:rPr>
                <w:rFonts w:cs="Times New Roman"/>
                <w:color w:val="000000"/>
              </w:rPr>
            </w:pPr>
          </w:p>
        </w:tc>
        <w:tc>
          <w:tcPr>
            <w:tcW w:w="1111" w:type="dxa"/>
            <w:tcBorders>
              <w:top w:val="nil"/>
              <w:left w:val="nil"/>
              <w:bottom w:val="nil"/>
              <w:right w:val="nil"/>
            </w:tcBorders>
            <w:shd w:val="clear" w:color="auto" w:fill="auto"/>
          </w:tcPr>
          <w:p w14:paraId="6F32812A" w14:textId="77777777" w:rsidR="00A23F7A" w:rsidRPr="00594909" w:rsidRDefault="00A23F7A" w:rsidP="00B5765E">
            <w:pPr>
              <w:rPr>
                <w:rFonts w:cs="Times New Roman"/>
              </w:rPr>
            </w:pPr>
            <w:r>
              <w:rPr>
                <w:rFonts w:cs="Times New Roman"/>
              </w:rPr>
              <w:t>Ju 19</w:t>
            </w:r>
          </w:p>
        </w:tc>
      </w:tr>
      <w:tr w:rsidR="00A23F7A" w:rsidRPr="00F33AAA" w14:paraId="7B5534CE" w14:textId="77777777" w:rsidTr="00B5765E">
        <w:tc>
          <w:tcPr>
            <w:tcW w:w="958" w:type="dxa"/>
            <w:tcBorders>
              <w:top w:val="nil"/>
              <w:left w:val="nil"/>
              <w:bottom w:val="nil"/>
              <w:right w:val="nil"/>
            </w:tcBorders>
            <w:shd w:val="clear" w:color="auto" w:fill="auto"/>
          </w:tcPr>
          <w:p w14:paraId="2097FD1F" w14:textId="77777777" w:rsidR="00A23F7A" w:rsidRPr="00594909" w:rsidRDefault="00A23F7A" w:rsidP="00B5765E">
            <w:pPr>
              <w:rPr>
                <w:rFonts w:cs="Times New Roman"/>
                <w:color w:val="000000"/>
              </w:rPr>
            </w:pPr>
            <w:r w:rsidRPr="00594909">
              <w:rPr>
                <w:rFonts w:cs="Times New Roman"/>
                <w:color w:val="000000"/>
              </w:rPr>
              <w:t>2019:45</w:t>
            </w:r>
          </w:p>
        </w:tc>
        <w:tc>
          <w:tcPr>
            <w:tcW w:w="3969" w:type="dxa"/>
            <w:tcBorders>
              <w:top w:val="nil"/>
              <w:left w:val="nil"/>
              <w:bottom w:val="nil"/>
              <w:right w:val="nil"/>
            </w:tcBorders>
            <w:shd w:val="clear" w:color="auto" w:fill="auto"/>
          </w:tcPr>
          <w:p w14:paraId="01D65FDD" w14:textId="77777777" w:rsidR="00A23F7A" w:rsidRDefault="00A23F7A" w:rsidP="00B5765E">
            <w:pPr>
              <w:rPr>
                <w:rFonts w:cs="Times New Roman"/>
                <w:color w:val="000000"/>
              </w:rPr>
            </w:pPr>
            <w:r w:rsidRPr="00594909">
              <w:rPr>
                <w:rFonts w:cs="Times New Roman"/>
                <w:color w:val="000000"/>
              </w:rPr>
              <w:t>Nya konsumentköpregler</w:t>
            </w:r>
            <w:r>
              <w:rPr>
                <w:rFonts w:cs="Times New Roman"/>
                <w:color w:val="000000"/>
              </w:rPr>
              <w:t xml:space="preserve"> (Ju 2019:04)</w:t>
            </w:r>
          </w:p>
          <w:p w14:paraId="18284D59" w14:textId="77777777" w:rsidR="00A23F7A" w:rsidRPr="00594909" w:rsidRDefault="00A23F7A" w:rsidP="00B5765E">
            <w:pPr>
              <w:rPr>
                <w:rFonts w:cs="Times New Roman"/>
                <w:color w:val="000000"/>
              </w:rPr>
            </w:pPr>
          </w:p>
        </w:tc>
        <w:tc>
          <w:tcPr>
            <w:tcW w:w="1111" w:type="dxa"/>
            <w:tcBorders>
              <w:top w:val="nil"/>
              <w:left w:val="nil"/>
              <w:bottom w:val="nil"/>
              <w:right w:val="nil"/>
            </w:tcBorders>
            <w:shd w:val="clear" w:color="auto" w:fill="auto"/>
          </w:tcPr>
          <w:p w14:paraId="5D2BFB51" w14:textId="77777777" w:rsidR="00A23F7A" w:rsidRPr="00594909" w:rsidRDefault="00A23F7A" w:rsidP="00B5765E">
            <w:pPr>
              <w:rPr>
                <w:rFonts w:cs="Times New Roman"/>
              </w:rPr>
            </w:pPr>
            <w:r>
              <w:rPr>
                <w:rFonts w:cs="Times New Roman"/>
              </w:rPr>
              <w:t>Ju 20</w:t>
            </w:r>
          </w:p>
        </w:tc>
      </w:tr>
      <w:tr w:rsidR="00A23F7A" w:rsidRPr="00F33AAA" w14:paraId="2F79AB5E" w14:textId="77777777" w:rsidTr="00B5765E">
        <w:tc>
          <w:tcPr>
            <w:tcW w:w="958" w:type="dxa"/>
            <w:tcBorders>
              <w:top w:val="nil"/>
              <w:left w:val="nil"/>
              <w:bottom w:val="nil"/>
              <w:right w:val="nil"/>
            </w:tcBorders>
            <w:shd w:val="clear" w:color="auto" w:fill="auto"/>
          </w:tcPr>
          <w:p w14:paraId="0ED7AFA3" w14:textId="77777777" w:rsidR="00A23F7A" w:rsidRPr="00594909" w:rsidRDefault="00A23F7A" w:rsidP="00B5765E">
            <w:pPr>
              <w:rPr>
                <w:rFonts w:cs="Times New Roman"/>
                <w:color w:val="000000"/>
              </w:rPr>
            </w:pPr>
            <w:r w:rsidRPr="00594909">
              <w:rPr>
                <w:rFonts w:cs="Times New Roman"/>
                <w:color w:val="000000"/>
              </w:rPr>
              <w:t>2019:46</w:t>
            </w:r>
          </w:p>
        </w:tc>
        <w:tc>
          <w:tcPr>
            <w:tcW w:w="3969" w:type="dxa"/>
            <w:tcBorders>
              <w:top w:val="nil"/>
              <w:left w:val="nil"/>
              <w:bottom w:val="nil"/>
              <w:right w:val="nil"/>
            </w:tcBorders>
            <w:shd w:val="clear" w:color="auto" w:fill="auto"/>
          </w:tcPr>
          <w:p w14:paraId="0379A9CE" w14:textId="77777777" w:rsidR="00A23F7A" w:rsidRDefault="00A23F7A" w:rsidP="00B5765E">
            <w:pPr>
              <w:rPr>
                <w:rFonts w:cs="Times New Roman"/>
                <w:color w:val="000000"/>
              </w:rPr>
            </w:pPr>
            <w:r w:rsidRPr="00594909">
              <w:rPr>
                <w:rFonts w:cs="Times New Roman"/>
                <w:color w:val="000000"/>
              </w:rPr>
              <w:t>Stärkt äganderätt, flexibla skyddsformer och naturvård i skogen</w:t>
            </w:r>
            <w:r>
              <w:rPr>
                <w:rFonts w:cs="Times New Roman"/>
                <w:color w:val="000000"/>
              </w:rPr>
              <w:t xml:space="preserve"> (M 2019:02)</w:t>
            </w:r>
          </w:p>
          <w:p w14:paraId="6D73F00B" w14:textId="77777777" w:rsidR="00A23F7A" w:rsidRPr="00594909" w:rsidRDefault="00A23F7A" w:rsidP="00B5765E">
            <w:pPr>
              <w:rPr>
                <w:rFonts w:cs="Times New Roman"/>
                <w:color w:val="000000"/>
              </w:rPr>
            </w:pPr>
          </w:p>
        </w:tc>
        <w:tc>
          <w:tcPr>
            <w:tcW w:w="1111" w:type="dxa"/>
            <w:tcBorders>
              <w:top w:val="nil"/>
              <w:left w:val="nil"/>
              <w:bottom w:val="nil"/>
              <w:right w:val="nil"/>
            </w:tcBorders>
            <w:shd w:val="clear" w:color="auto" w:fill="auto"/>
          </w:tcPr>
          <w:p w14:paraId="13CCB648" w14:textId="77777777" w:rsidR="00A23F7A" w:rsidRPr="00594909" w:rsidRDefault="00A23F7A" w:rsidP="00B5765E">
            <w:pPr>
              <w:rPr>
                <w:rFonts w:cs="Times New Roman"/>
              </w:rPr>
            </w:pPr>
            <w:r>
              <w:rPr>
                <w:rFonts w:cs="Times New Roman"/>
              </w:rPr>
              <w:t>M 15</w:t>
            </w:r>
          </w:p>
        </w:tc>
      </w:tr>
      <w:tr w:rsidR="00A23F7A" w:rsidRPr="00F33AAA" w14:paraId="6D3AE455" w14:textId="77777777" w:rsidTr="00B5765E">
        <w:tc>
          <w:tcPr>
            <w:tcW w:w="958" w:type="dxa"/>
            <w:tcBorders>
              <w:top w:val="nil"/>
              <w:left w:val="nil"/>
              <w:bottom w:val="nil"/>
              <w:right w:val="nil"/>
            </w:tcBorders>
            <w:shd w:val="clear" w:color="auto" w:fill="auto"/>
          </w:tcPr>
          <w:p w14:paraId="69B00C5D" w14:textId="77777777" w:rsidR="00A23F7A" w:rsidRPr="00594909" w:rsidRDefault="00A23F7A" w:rsidP="00B5765E">
            <w:pPr>
              <w:rPr>
                <w:rFonts w:cs="Times New Roman"/>
                <w:color w:val="000000"/>
              </w:rPr>
            </w:pPr>
            <w:r w:rsidRPr="00594909">
              <w:rPr>
                <w:rFonts w:cs="Times New Roman"/>
                <w:color w:val="000000"/>
              </w:rPr>
              <w:t>2019:47</w:t>
            </w:r>
          </w:p>
        </w:tc>
        <w:tc>
          <w:tcPr>
            <w:tcW w:w="3969" w:type="dxa"/>
            <w:tcBorders>
              <w:top w:val="nil"/>
              <w:left w:val="nil"/>
              <w:bottom w:val="nil"/>
              <w:right w:val="nil"/>
            </w:tcBorders>
            <w:shd w:val="clear" w:color="auto" w:fill="auto"/>
          </w:tcPr>
          <w:p w14:paraId="21D7361C" w14:textId="2FFB302D" w:rsidR="00A23F7A" w:rsidRDefault="00A23F7A" w:rsidP="00B5765E">
            <w:pPr>
              <w:rPr>
                <w:rFonts w:cs="Times New Roman"/>
                <w:color w:val="000000"/>
              </w:rPr>
            </w:pPr>
            <w:r w:rsidRPr="00594909">
              <w:rPr>
                <w:rFonts w:cs="Times New Roman"/>
                <w:color w:val="000000"/>
              </w:rPr>
              <w:t>Tilläggsdirektiv till Utredningen om över</w:t>
            </w:r>
            <w:r w:rsidR="003207C7">
              <w:rPr>
                <w:rFonts w:cs="Times New Roman"/>
                <w:color w:val="000000"/>
              </w:rPr>
              <w:softHyphen/>
            </w:r>
            <w:r w:rsidRPr="00594909">
              <w:rPr>
                <w:rFonts w:cs="Times New Roman"/>
                <w:color w:val="000000"/>
              </w:rPr>
              <w:t>förande av basunderhåll från Infranord AB till Trafikverket</w:t>
            </w:r>
            <w:r>
              <w:rPr>
                <w:rFonts w:cs="Times New Roman"/>
                <w:color w:val="000000"/>
              </w:rPr>
              <w:t xml:space="preserve"> </w:t>
            </w:r>
            <w:r w:rsidRPr="00594909">
              <w:rPr>
                <w:rFonts w:cs="Times New Roman"/>
                <w:color w:val="000000"/>
              </w:rPr>
              <w:t>(N 2018:01)</w:t>
            </w:r>
          </w:p>
          <w:p w14:paraId="5843A058" w14:textId="77777777" w:rsidR="00A23F7A" w:rsidRPr="00594909" w:rsidRDefault="00A23F7A" w:rsidP="00B5765E">
            <w:pPr>
              <w:rPr>
                <w:rFonts w:cs="Times New Roman"/>
                <w:color w:val="000000"/>
              </w:rPr>
            </w:pPr>
          </w:p>
        </w:tc>
        <w:tc>
          <w:tcPr>
            <w:tcW w:w="1111" w:type="dxa"/>
            <w:tcBorders>
              <w:top w:val="nil"/>
              <w:left w:val="nil"/>
              <w:bottom w:val="nil"/>
              <w:right w:val="nil"/>
            </w:tcBorders>
            <w:shd w:val="clear" w:color="auto" w:fill="auto"/>
          </w:tcPr>
          <w:p w14:paraId="356B3772" w14:textId="77777777" w:rsidR="00A23F7A" w:rsidRPr="00594909" w:rsidRDefault="00A23F7A" w:rsidP="00B5765E">
            <w:pPr>
              <w:rPr>
                <w:rFonts w:cs="Times New Roman"/>
              </w:rPr>
            </w:pPr>
            <w:r>
              <w:rPr>
                <w:rFonts w:cs="Times New Roman"/>
              </w:rPr>
              <w:t>I 1</w:t>
            </w:r>
          </w:p>
        </w:tc>
      </w:tr>
      <w:tr w:rsidR="00A23F7A" w:rsidRPr="00F33AAA" w14:paraId="25DA39C7" w14:textId="77777777" w:rsidTr="00B5765E">
        <w:tc>
          <w:tcPr>
            <w:tcW w:w="958" w:type="dxa"/>
            <w:tcBorders>
              <w:top w:val="nil"/>
              <w:left w:val="nil"/>
              <w:bottom w:val="nil"/>
              <w:right w:val="nil"/>
            </w:tcBorders>
            <w:shd w:val="clear" w:color="auto" w:fill="auto"/>
          </w:tcPr>
          <w:p w14:paraId="07567B81" w14:textId="77777777" w:rsidR="00A23F7A" w:rsidRPr="00594909" w:rsidRDefault="00A23F7A" w:rsidP="00B5765E">
            <w:pPr>
              <w:rPr>
                <w:rFonts w:cs="Times New Roman"/>
                <w:color w:val="000000"/>
              </w:rPr>
            </w:pPr>
            <w:r w:rsidRPr="00594909">
              <w:rPr>
                <w:rFonts w:cs="Times New Roman"/>
                <w:color w:val="000000"/>
              </w:rPr>
              <w:t>2019:48</w:t>
            </w:r>
          </w:p>
        </w:tc>
        <w:tc>
          <w:tcPr>
            <w:tcW w:w="3969" w:type="dxa"/>
            <w:tcBorders>
              <w:top w:val="nil"/>
              <w:left w:val="nil"/>
              <w:bottom w:val="nil"/>
              <w:right w:val="nil"/>
            </w:tcBorders>
            <w:shd w:val="clear" w:color="auto" w:fill="auto"/>
          </w:tcPr>
          <w:p w14:paraId="1BCCC9A0" w14:textId="6AB40A09" w:rsidR="00A23F7A" w:rsidRDefault="00A23F7A" w:rsidP="00B5765E">
            <w:pPr>
              <w:rPr>
                <w:rFonts w:cs="Times New Roman"/>
                <w:color w:val="000000"/>
              </w:rPr>
            </w:pPr>
            <w:r w:rsidRPr="00594909">
              <w:rPr>
                <w:rFonts w:cs="Times New Roman"/>
                <w:color w:val="000000"/>
              </w:rPr>
              <w:t>Ett nationellt biljettsystem för all kollektiv</w:t>
            </w:r>
            <w:r w:rsidR="003207C7">
              <w:rPr>
                <w:rFonts w:cs="Times New Roman"/>
                <w:color w:val="000000"/>
              </w:rPr>
              <w:softHyphen/>
            </w:r>
            <w:r w:rsidRPr="00594909">
              <w:rPr>
                <w:rFonts w:cs="Times New Roman"/>
                <w:color w:val="000000"/>
              </w:rPr>
              <w:t>trafik i hela Sverige</w:t>
            </w:r>
            <w:r>
              <w:rPr>
                <w:rFonts w:cs="Times New Roman"/>
                <w:color w:val="000000"/>
              </w:rPr>
              <w:t xml:space="preserve"> (I 2019:02)</w:t>
            </w:r>
          </w:p>
          <w:p w14:paraId="1A5FB6B9" w14:textId="77777777" w:rsidR="00A23F7A" w:rsidRPr="00594909" w:rsidRDefault="00A23F7A" w:rsidP="00B5765E">
            <w:pPr>
              <w:rPr>
                <w:rFonts w:cs="Times New Roman"/>
                <w:color w:val="000000"/>
              </w:rPr>
            </w:pPr>
          </w:p>
        </w:tc>
        <w:tc>
          <w:tcPr>
            <w:tcW w:w="1111" w:type="dxa"/>
            <w:tcBorders>
              <w:top w:val="nil"/>
              <w:left w:val="nil"/>
              <w:bottom w:val="nil"/>
              <w:right w:val="nil"/>
            </w:tcBorders>
            <w:shd w:val="clear" w:color="auto" w:fill="auto"/>
          </w:tcPr>
          <w:p w14:paraId="64F1A881" w14:textId="77777777" w:rsidR="00A23F7A" w:rsidRPr="00594909" w:rsidRDefault="00A23F7A" w:rsidP="00B5765E">
            <w:pPr>
              <w:rPr>
                <w:rFonts w:cs="Times New Roman"/>
              </w:rPr>
            </w:pPr>
            <w:r>
              <w:rPr>
                <w:rFonts w:cs="Times New Roman"/>
              </w:rPr>
              <w:t>I 5</w:t>
            </w:r>
          </w:p>
        </w:tc>
      </w:tr>
      <w:tr w:rsidR="00A23F7A" w:rsidRPr="00F33AAA" w14:paraId="234580D0" w14:textId="77777777" w:rsidTr="00B5765E">
        <w:tc>
          <w:tcPr>
            <w:tcW w:w="958" w:type="dxa"/>
            <w:tcBorders>
              <w:top w:val="nil"/>
              <w:left w:val="nil"/>
              <w:bottom w:val="nil"/>
              <w:right w:val="nil"/>
            </w:tcBorders>
            <w:shd w:val="clear" w:color="auto" w:fill="auto"/>
          </w:tcPr>
          <w:p w14:paraId="3FE743C3" w14:textId="77777777" w:rsidR="00A23F7A" w:rsidRPr="00594909" w:rsidRDefault="00A23F7A" w:rsidP="00B5765E">
            <w:pPr>
              <w:rPr>
                <w:rFonts w:cs="Times New Roman"/>
                <w:color w:val="000000"/>
              </w:rPr>
            </w:pPr>
            <w:r w:rsidRPr="00594909">
              <w:rPr>
                <w:rFonts w:cs="Times New Roman"/>
                <w:color w:val="000000"/>
              </w:rPr>
              <w:t>2019:49</w:t>
            </w:r>
          </w:p>
        </w:tc>
        <w:tc>
          <w:tcPr>
            <w:tcW w:w="3969" w:type="dxa"/>
            <w:tcBorders>
              <w:top w:val="nil"/>
              <w:left w:val="nil"/>
              <w:bottom w:val="nil"/>
              <w:right w:val="nil"/>
            </w:tcBorders>
            <w:shd w:val="clear" w:color="auto" w:fill="auto"/>
          </w:tcPr>
          <w:p w14:paraId="261F59B9" w14:textId="77777777" w:rsidR="00A23F7A" w:rsidRDefault="00A23F7A" w:rsidP="00B5765E">
            <w:pPr>
              <w:rPr>
                <w:rFonts w:cs="Times New Roman"/>
                <w:color w:val="000000"/>
              </w:rPr>
            </w:pPr>
            <w:r w:rsidRPr="00594909">
              <w:rPr>
                <w:rFonts w:cs="Times New Roman"/>
                <w:color w:val="000000"/>
              </w:rPr>
              <w:t>Tilläggsdirektiv till utredningen Samordnad utveckling för god och nära vård (S 2017:01)</w:t>
            </w:r>
          </w:p>
          <w:p w14:paraId="1BC1C56F" w14:textId="77777777" w:rsidR="00A23F7A" w:rsidRPr="00594909" w:rsidRDefault="00A23F7A" w:rsidP="00B5765E">
            <w:pPr>
              <w:rPr>
                <w:rFonts w:cs="Times New Roman"/>
                <w:color w:val="000000"/>
              </w:rPr>
            </w:pPr>
          </w:p>
        </w:tc>
        <w:tc>
          <w:tcPr>
            <w:tcW w:w="1111" w:type="dxa"/>
            <w:tcBorders>
              <w:top w:val="nil"/>
              <w:left w:val="nil"/>
              <w:bottom w:val="nil"/>
              <w:right w:val="nil"/>
            </w:tcBorders>
            <w:shd w:val="clear" w:color="auto" w:fill="auto"/>
          </w:tcPr>
          <w:p w14:paraId="73BFE1C7" w14:textId="77777777" w:rsidR="00A23F7A" w:rsidRPr="00594909" w:rsidRDefault="00A23F7A" w:rsidP="00B5765E">
            <w:pPr>
              <w:rPr>
                <w:rFonts w:cs="Times New Roman"/>
              </w:rPr>
            </w:pPr>
            <w:r>
              <w:rPr>
                <w:rFonts w:cs="Times New Roman"/>
              </w:rPr>
              <w:t>S 8</w:t>
            </w:r>
          </w:p>
        </w:tc>
      </w:tr>
      <w:tr w:rsidR="00A23F7A" w:rsidRPr="00F33AAA" w14:paraId="79CD8F28" w14:textId="77777777" w:rsidTr="00B5765E">
        <w:tc>
          <w:tcPr>
            <w:tcW w:w="958" w:type="dxa"/>
            <w:tcBorders>
              <w:top w:val="nil"/>
              <w:left w:val="nil"/>
              <w:bottom w:val="nil"/>
              <w:right w:val="nil"/>
            </w:tcBorders>
            <w:shd w:val="clear" w:color="auto" w:fill="auto"/>
          </w:tcPr>
          <w:p w14:paraId="3C6B663B" w14:textId="77777777" w:rsidR="00A23F7A" w:rsidRPr="00594909" w:rsidRDefault="00A23F7A" w:rsidP="00B5765E">
            <w:pPr>
              <w:rPr>
                <w:rFonts w:cs="Times New Roman"/>
                <w:color w:val="000000"/>
              </w:rPr>
            </w:pPr>
            <w:r w:rsidRPr="00594909">
              <w:rPr>
                <w:rFonts w:cs="Times New Roman"/>
                <w:color w:val="000000"/>
              </w:rPr>
              <w:t>2019:50</w:t>
            </w:r>
          </w:p>
        </w:tc>
        <w:tc>
          <w:tcPr>
            <w:tcW w:w="3969" w:type="dxa"/>
            <w:tcBorders>
              <w:top w:val="nil"/>
              <w:left w:val="nil"/>
              <w:bottom w:val="nil"/>
              <w:right w:val="nil"/>
            </w:tcBorders>
            <w:shd w:val="clear" w:color="auto" w:fill="auto"/>
          </w:tcPr>
          <w:p w14:paraId="7F3DC7E3" w14:textId="77777777" w:rsidR="00A23F7A" w:rsidRDefault="00A23F7A" w:rsidP="00B5765E">
            <w:pPr>
              <w:rPr>
                <w:rFonts w:cs="Times New Roman"/>
                <w:color w:val="000000"/>
              </w:rPr>
            </w:pPr>
            <w:r w:rsidRPr="00594909">
              <w:rPr>
                <w:rFonts w:cs="Times New Roman"/>
                <w:color w:val="000000"/>
              </w:rPr>
              <w:t>Ett system för granskning av utländska direktinvesteringar inom skyddsvärda områden</w:t>
            </w:r>
            <w:r>
              <w:rPr>
                <w:rFonts w:cs="Times New Roman"/>
                <w:color w:val="000000"/>
              </w:rPr>
              <w:t xml:space="preserve"> (Ju 2019:06)</w:t>
            </w:r>
          </w:p>
          <w:p w14:paraId="002A433C" w14:textId="77777777" w:rsidR="00A23F7A" w:rsidRPr="00594909" w:rsidRDefault="00A23F7A" w:rsidP="00B5765E">
            <w:pPr>
              <w:rPr>
                <w:rFonts w:cs="Times New Roman"/>
                <w:color w:val="000000"/>
              </w:rPr>
            </w:pPr>
          </w:p>
        </w:tc>
        <w:tc>
          <w:tcPr>
            <w:tcW w:w="1111" w:type="dxa"/>
            <w:tcBorders>
              <w:top w:val="nil"/>
              <w:left w:val="nil"/>
              <w:bottom w:val="nil"/>
              <w:right w:val="nil"/>
            </w:tcBorders>
            <w:shd w:val="clear" w:color="auto" w:fill="auto"/>
          </w:tcPr>
          <w:p w14:paraId="7061FA55" w14:textId="77777777" w:rsidR="00A23F7A" w:rsidRPr="00594909" w:rsidRDefault="00A23F7A" w:rsidP="00B5765E">
            <w:pPr>
              <w:rPr>
                <w:rFonts w:cs="Times New Roman"/>
              </w:rPr>
            </w:pPr>
            <w:r>
              <w:rPr>
                <w:rFonts w:cs="Times New Roman"/>
              </w:rPr>
              <w:t>Ju 22</w:t>
            </w:r>
          </w:p>
        </w:tc>
      </w:tr>
      <w:tr w:rsidR="00A23F7A" w:rsidRPr="00C77981" w14:paraId="6F56F17A" w14:textId="77777777" w:rsidTr="00B5765E">
        <w:tc>
          <w:tcPr>
            <w:tcW w:w="958" w:type="dxa"/>
            <w:tcBorders>
              <w:top w:val="nil"/>
              <w:left w:val="nil"/>
              <w:bottom w:val="nil"/>
              <w:right w:val="nil"/>
            </w:tcBorders>
            <w:shd w:val="clear" w:color="auto" w:fill="auto"/>
          </w:tcPr>
          <w:p w14:paraId="5DF9D88E" w14:textId="77777777" w:rsidR="00A23F7A" w:rsidRPr="00594909" w:rsidRDefault="00A23F7A" w:rsidP="00B5765E">
            <w:pPr>
              <w:rPr>
                <w:rFonts w:cs="Times New Roman"/>
                <w:color w:val="000000"/>
              </w:rPr>
            </w:pPr>
            <w:r w:rsidRPr="00594909">
              <w:rPr>
                <w:rFonts w:cs="Times New Roman"/>
                <w:color w:val="000000"/>
              </w:rPr>
              <w:t>2019:51</w:t>
            </w:r>
          </w:p>
        </w:tc>
        <w:tc>
          <w:tcPr>
            <w:tcW w:w="3969" w:type="dxa"/>
            <w:tcBorders>
              <w:top w:val="nil"/>
              <w:left w:val="nil"/>
              <w:bottom w:val="nil"/>
              <w:right w:val="nil"/>
            </w:tcBorders>
            <w:shd w:val="clear" w:color="auto" w:fill="auto"/>
          </w:tcPr>
          <w:p w14:paraId="54F5B67F" w14:textId="77777777" w:rsidR="00A23F7A" w:rsidRDefault="00A23F7A" w:rsidP="00B5765E">
            <w:pPr>
              <w:rPr>
                <w:rFonts w:cs="Times New Roman"/>
                <w:color w:val="000000"/>
              </w:rPr>
            </w:pPr>
            <w:r w:rsidRPr="00594909">
              <w:rPr>
                <w:rFonts w:cs="Times New Roman"/>
                <w:color w:val="000000"/>
              </w:rPr>
              <w:t>Effektivare kontroller av yrkestrafik på väg</w:t>
            </w:r>
            <w:r>
              <w:rPr>
                <w:rFonts w:cs="Times New Roman"/>
                <w:color w:val="000000"/>
              </w:rPr>
              <w:t xml:space="preserve"> (I 2019:04)</w:t>
            </w:r>
          </w:p>
          <w:p w14:paraId="71670A17" w14:textId="77777777" w:rsidR="00A23F7A" w:rsidRPr="00594909" w:rsidRDefault="00A23F7A" w:rsidP="00B5765E">
            <w:pPr>
              <w:rPr>
                <w:rFonts w:cs="Times New Roman"/>
                <w:color w:val="000000"/>
              </w:rPr>
            </w:pPr>
          </w:p>
        </w:tc>
        <w:tc>
          <w:tcPr>
            <w:tcW w:w="1111" w:type="dxa"/>
            <w:tcBorders>
              <w:top w:val="nil"/>
              <w:left w:val="nil"/>
              <w:bottom w:val="nil"/>
              <w:right w:val="nil"/>
            </w:tcBorders>
            <w:shd w:val="clear" w:color="auto" w:fill="auto"/>
          </w:tcPr>
          <w:p w14:paraId="18FAFA09" w14:textId="77777777" w:rsidR="00A23F7A" w:rsidRPr="00594909" w:rsidRDefault="00A23F7A" w:rsidP="00B5765E">
            <w:pPr>
              <w:rPr>
                <w:rFonts w:cs="Times New Roman"/>
              </w:rPr>
            </w:pPr>
            <w:r>
              <w:rPr>
                <w:rFonts w:cs="Times New Roman"/>
              </w:rPr>
              <w:t>I 7</w:t>
            </w:r>
          </w:p>
        </w:tc>
      </w:tr>
      <w:tr w:rsidR="00A23F7A" w:rsidRPr="00F33AAA" w14:paraId="43551033" w14:textId="77777777" w:rsidTr="00B5765E">
        <w:tc>
          <w:tcPr>
            <w:tcW w:w="958" w:type="dxa"/>
            <w:tcBorders>
              <w:top w:val="nil"/>
              <w:left w:val="nil"/>
              <w:bottom w:val="nil"/>
              <w:right w:val="nil"/>
            </w:tcBorders>
            <w:shd w:val="clear" w:color="auto" w:fill="auto"/>
          </w:tcPr>
          <w:p w14:paraId="757AB6B9" w14:textId="77777777" w:rsidR="00A23F7A" w:rsidRPr="00594909" w:rsidRDefault="00A23F7A" w:rsidP="00B5765E">
            <w:pPr>
              <w:rPr>
                <w:rFonts w:cs="Times New Roman"/>
                <w:color w:val="000000"/>
              </w:rPr>
            </w:pPr>
            <w:r w:rsidRPr="00594909">
              <w:rPr>
                <w:rFonts w:cs="Times New Roman"/>
                <w:color w:val="000000"/>
              </w:rPr>
              <w:t>2019:52</w:t>
            </w:r>
          </w:p>
        </w:tc>
        <w:tc>
          <w:tcPr>
            <w:tcW w:w="3969" w:type="dxa"/>
            <w:tcBorders>
              <w:top w:val="nil"/>
              <w:left w:val="nil"/>
              <w:bottom w:val="nil"/>
              <w:right w:val="nil"/>
            </w:tcBorders>
            <w:shd w:val="clear" w:color="auto" w:fill="auto"/>
          </w:tcPr>
          <w:p w14:paraId="7FC0DC80" w14:textId="4457E43E" w:rsidR="00A23F7A" w:rsidRDefault="00A23F7A" w:rsidP="00B5765E">
            <w:pPr>
              <w:rPr>
                <w:rFonts w:cs="Times New Roman"/>
                <w:color w:val="000000"/>
              </w:rPr>
            </w:pPr>
            <w:r w:rsidRPr="00594909">
              <w:rPr>
                <w:rFonts w:cs="Times New Roman"/>
                <w:color w:val="000000"/>
              </w:rPr>
              <w:t>Införande av en fast omsorgskontakt i hem</w:t>
            </w:r>
            <w:r w:rsidR="003207C7">
              <w:rPr>
                <w:rFonts w:cs="Times New Roman"/>
                <w:color w:val="000000"/>
              </w:rPr>
              <w:softHyphen/>
            </w:r>
            <w:r w:rsidRPr="00594909">
              <w:rPr>
                <w:rFonts w:cs="Times New Roman"/>
                <w:color w:val="000000"/>
              </w:rPr>
              <w:t>tjänsten</w:t>
            </w:r>
            <w:r>
              <w:rPr>
                <w:rFonts w:cs="Times New Roman"/>
                <w:color w:val="000000"/>
              </w:rPr>
              <w:t xml:space="preserve"> (S 2019:02)</w:t>
            </w:r>
          </w:p>
          <w:p w14:paraId="24D82019" w14:textId="77777777" w:rsidR="00A23F7A" w:rsidRPr="00594909" w:rsidRDefault="00A23F7A" w:rsidP="00B5765E">
            <w:pPr>
              <w:rPr>
                <w:rFonts w:cs="Times New Roman"/>
                <w:color w:val="000000"/>
              </w:rPr>
            </w:pPr>
          </w:p>
        </w:tc>
        <w:tc>
          <w:tcPr>
            <w:tcW w:w="1111" w:type="dxa"/>
            <w:tcBorders>
              <w:top w:val="nil"/>
              <w:left w:val="nil"/>
              <w:bottom w:val="nil"/>
              <w:right w:val="nil"/>
            </w:tcBorders>
            <w:shd w:val="clear" w:color="auto" w:fill="auto"/>
          </w:tcPr>
          <w:p w14:paraId="125433D4" w14:textId="77777777" w:rsidR="00A23F7A" w:rsidRPr="00594909" w:rsidRDefault="00A23F7A" w:rsidP="00B5765E">
            <w:pPr>
              <w:rPr>
                <w:rFonts w:cs="Times New Roman"/>
              </w:rPr>
            </w:pPr>
            <w:r>
              <w:rPr>
                <w:rFonts w:cs="Times New Roman"/>
              </w:rPr>
              <w:t>S 28</w:t>
            </w:r>
          </w:p>
        </w:tc>
      </w:tr>
      <w:tr w:rsidR="00A23F7A" w:rsidRPr="00F33AAA" w14:paraId="55654CCA" w14:textId="77777777" w:rsidTr="00B5765E">
        <w:tc>
          <w:tcPr>
            <w:tcW w:w="958" w:type="dxa"/>
            <w:tcBorders>
              <w:top w:val="nil"/>
              <w:left w:val="nil"/>
              <w:bottom w:val="nil"/>
              <w:right w:val="nil"/>
            </w:tcBorders>
            <w:shd w:val="clear" w:color="auto" w:fill="auto"/>
          </w:tcPr>
          <w:p w14:paraId="315B599B" w14:textId="77777777" w:rsidR="00A23F7A" w:rsidRPr="00594909" w:rsidRDefault="00A23F7A" w:rsidP="00B5765E">
            <w:pPr>
              <w:rPr>
                <w:rFonts w:cs="Times New Roman"/>
                <w:color w:val="000000"/>
              </w:rPr>
            </w:pPr>
            <w:r w:rsidRPr="00594909">
              <w:rPr>
                <w:rFonts w:cs="Times New Roman"/>
                <w:color w:val="000000"/>
              </w:rPr>
              <w:t>2019:53</w:t>
            </w:r>
          </w:p>
        </w:tc>
        <w:tc>
          <w:tcPr>
            <w:tcW w:w="3969" w:type="dxa"/>
            <w:tcBorders>
              <w:top w:val="nil"/>
              <w:left w:val="nil"/>
              <w:bottom w:val="nil"/>
              <w:right w:val="nil"/>
            </w:tcBorders>
            <w:shd w:val="clear" w:color="auto" w:fill="auto"/>
          </w:tcPr>
          <w:p w14:paraId="18896A6D" w14:textId="77777777" w:rsidR="00A23F7A" w:rsidRDefault="00A23F7A" w:rsidP="00B5765E">
            <w:pPr>
              <w:rPr>
                <w:rFonts w:cs="Times New Roman"/>
                <w:color w:val="000000"/>
              </w:rPr>
            </w:pPr>
            <w:r w:rsidRPr="00594909">
              <w:rPr>
                <w:rFonts w:cs="Times New Roman"/>
                <w:color w:val="000000"/>
              </w:rPr>
              <w:t>En EU-anpassad lagstiftning om läkemedel för djur</w:t>
            </w:r>
            <w:r>
              <w:rPr>
                <w:rFonts w:cs="Times New Roman"/>
                <w:color w:val="000000"/>
              </w:rPr>
              <w:t xml:space="preserve"> (N 2019:01)</w:t>
            </w:r>
          </w:p>
          <w:p w14:paraId="6AC48647" w14:textId="77777777" w:rsidR="00A23F7A" w:rsidRPr="00594909" w:rsidRDefault="00A23F7A" w:rsidP="00B5765E">
            <w:pPr>
              <w:rPr>
                <w:rFonts w:cs="Times New Roman"/>
                <w:color w:val="000000"/>
              </w:rPr>
            </w:pPr>
          </w:p>
        </w:tc>
        <w:tc>
          <w:tcPr>
            <w:tcW w:w="1111" w:type="dxa"/>
            <w:tcBorders>
              <w:top w:val="nil"/>
              <w:left w:val="nil"/>
              <w:bottom w:val="nil"/>
              <w:right w:val="nil"/>
            </w:tcBorders>
            <w:shd w:val="clear" w:color="auto" w:fill="auto"/>
          </w:tcPr>
          <w:p w14:paraId="106031DB" w14:textId="77777777" w:rsidR="00A23F7A" w:rsidRPr="00594909" w:rsidRDefault="00A23F7A" w:rsidP="00B5765E">
            <w:pPr>
              <w:rPr>
                <w:rFonts w:cs="Times New Roman"/>
              </w:rPr>
            </w:pPr>
            <w:r>
              <w:rPr>
                <w:rFonts w:cs="Times New Roman"/>
              </w:rPr>
              <w:t>N 8</w:t>
            </w:r>
          </w:p>
        </w:tc>
      </w:tr>
      <w:tr w:rsidR="00A23F7A" w:rsidRPr="00F33AAA" w14:paraId="138F37E4" w14:textId="77777777" w:rsidTr="00B5765E">
        <w:tc>
          <w:tcPr>
            <w:tcW w:w="958" w:type="dxa"/>
            <w:tcBorders>
              <w:top w:val="nil"/>
              <w:left w:val="nil"/>
              <w:bottom w:val="nil"/>
              <w:right w:val="nil"/>
            </w:tcBorders>
            <w:shd w:val="clear" w:color="auto" w:fill="auto"/>
          </w:tcPr>
          <w:p w14:paraId="2A3FBDFF" w14:textId="77777777" w:rsidR="00A23F7A" w:rsidRPr="00594909" w:rsidRDefault="00A23F7A" w:rsidP="00B5765E">
            <w:pPr>
              <w:rPr>
                <w:rFonts w:cs="Times New Roman"/>
                <w:color w:val="000000"/>
              </w:rPr>
            </w:pPr>
            <w:r w:rsidRPr="00594909">
              <w:rPr>
                <w:rFonts w:cs="Times New Roman"/>
                <w:color w:val="000000"/>
              </w:rPr>
              <w:t>2019:54</w:t>
            </w:r>
          </w:p>
        </w:tc>
        <w:tc>
          <w:tcPr>
            <w:tcW w:w="3969" w:type="dxa"/>
            <w:tcBorders>
              <w:top w:val="nil"/>
              <w:left w:val="nil"/>
              <w:bottom w:val="nil"/>
              <w:right w:val="nil"/>
            </w:tcBorders>
            <w:shd w:val="clear" w:color="auto" w:fill="auto"/>
          </w:tcPr>
          <w:p w14:paraId="6A68A697" w14:textId="77777777" w:rsidR="00A23F7A" w:rsidRDefault="00A23F7A" w:rsidP="00B5765E">
            <w:pPr>
              <w:rPr>
                <w:rFonts w:cs="Times New Roman"/>
                <w:color w:val="000000"/>
              </w:rPr>
            </w:pPr>
            <w:r w:rsidRPr="00594909">
              <w:rPr>
                <w:rFonts w:cs="Times New Roman"/>
                <w:color w:val="000000"/>
              </w:rPr>
              <w:t>Åtgärder för att minska fel i folkbokföringen</w:t>
            </w:r>
            <w:r>
              <w:rPr>
                <w:rFonts w:cs="Times New Roman"/>
                <w:color w:val="000000"/>
              </w:rPr>
              <w:t xml:space="preserve"> (Fi 2019:05)</w:t>
            </w:r>
          </w:p>
          <w:p w14:paraId="4BCBEF95" w14:textId="77777777" w:rsidR="00A23F7A" w:rsidRPr="00594909" w:rsidRDefault="00A23F7A" w:rsidP="00B5765E">
            <w:pPr>
              <w:rPr>
                <w:rFonts w:cs="Times New Roman"/>
                <w:color w:val="000000"/>
              </w:rPr>
            </w:pPr>
          </w:p>
        </w:tc>
        <w:tc>
          <w:tcPr>
            <w:tcW w:w="1111" w:type="dxa"/>
            <w:tcBorders>
              <w:top w:val="nil"/>
              <w:left w:val="nil"/>
              <w:bottom w:val="nil"/>
              <w:right w:val="nil"/>
            </w:tcBorders>
            <w:shd w:val="clear" w:color="auto" w:fill="auto"/>
          </w:tcPr>
          <w:p w14:paraId="69B30337" w14:textId="77777777" w:rsidR="00A23F7A" w:rsidRPr="00594909" w:rsidRDefault="00A23F7A" w:rsidP="00B5765E">
            <w:pPr>
              <w:rPr>
                <w:rFonts w:cs="Times New Roman"/>
              </w:rPr>
            </w:pPr>
            <w:r>
              <w:rPr>
                <w:rFonts w:cs="Times New Roman"/>
              </w:rPr>
              <w:t>Fi 29</w:t>
            </w:r>
          </w:p>
        </w:tc>
      </w:tr>
      <w:tr w:rsidR="00A23F7A" w:rsidRPr="00F33AAA" w14:paraId="58EAF8E1" w14:textId="77777777" w:rsidTr="00B5765E">
        <w:tc>
          <w:tcPr>
            <w:tcW w:w="958" w:type="dxa"/>
            <w:tcBorders>
              <w:top w:val="nil"/>
              <w:left w:val="nil"/>
              <w:bottom w:val="nil"/>
              <w:right w:val="nil"/>
            </w:tcBorders>
            <w:shd w:val="clear" w:color="auto" w:fill="auto"/>
          </w:tcPr>
          <w:p w14:paraId="785FD04F" w14:textId="77777777" w:rsidR="00A23F7A" w:rsidRPr="00594909" w:rsidRDefault="00A23F7A" w:rsidP="00B5765E">
            <w:pPr>
              <w:rPr>
                <w:rFonts w:cs="Times New Roman"/>
                <w:color w:val="000000"/>
              </w:rPr>
            </w:pPr>
            <w:r w:rsidRPr="00594909">
              <w:rPr>
                <w:rFonts w:cs="Times New Roman"/>
                <w:color w:val="000000"/>
              </w:rPr>
              <w:t>2019:55</w:t>
            </w:r>
          </w:p>
        </w:tc>
        <w:tc>
          <w:tcPr>
            <w:tcW w:w="3969" w:type="dxa"/>
            <w:tcBorders>
              <w:top w:val="nil"/>
              <w:left w:val="nil"/>
              <w:bottom w:val="nil"/>
              <w:right w:val="nil"/>
            </w:tcBorders>
            <w:shd w:val="clear" w:color="auto" w:fill="auto"/>
          </w:tcPr>
          <w:p w14:paraId="0EC76688" w14:textId="77777777" w:rsidR="00A23F7A" w:rsidRDefault="00A23F7A" w:rsidP="00B5765E">
            <w:pPr>
              <w:rPr>
                <w:rFonts w:cs="Times New Roman"/>
                <w:color w:val="000000"/>
              </w:rPr>
            </w:pPr>
            <w:r w:rsidRPr="00594909">
              <w:rPr>
                <w:rFonts w:cs="Times New Roman"/>
                <w:color w:val="000000"/>
              </w:rPr>
              <w:t>Skatt för att minska negativa miljöeffekter av engångsartiklar</w:t>
            </w:r>
            <w:r>
              <w:rPr>
                <w:rFonts w:cs="Times New Roman"/>
                <w:color w:val="000000"/>
              </w:rPr>
              <w:t xml:space="preserve"> (Fi 2019:06)</w:t>
            </w:r>
          </w:p>
          <w:p w14:paraId="12B51E64" w14:textId="77777777" w:rsidR="00A23F7A" w:rsidRPr="00594909" w:rsidRDefault="00A23F7A" w:rsidP="00B5765E">
            <w:pPr>
              <w:rPr>
                <w:rFonts w:cs="Times New Roman"/>
                <w:color w:val="000000"/>
              </w:rPr>
            </w:pPr>
          </w:p>
        </w:tc>
        <w:tc>
          <w:tcPr>
            <w:tcW w:w="1111" w:type="dxa"/>
            <w:tcBorders>
              <w:top w:val="nil"/>
              <w:left w:val="nil"/>
              <w:bottom w:val="nil"/>
              <w:right w:val="nil"/>
            </w:tcBorders>
            <w:shd w:val="clear" w:color="auto" w:fill="auto"/>
          </w:tcPr>
          <w:p w14:paraId="495B9188" w14:textId="77777777" w:rsidR="00A23F7A" w:rsidRPr="00594909" w:rsidRDefault="00A23F7A" w:rsidP="00B5765E">
            <w:pPr>
              <w:rPr>
                <w:rFonts w:cs="Times New Roman"/>
              </w:rPr>
            </w:pPr>
            <w:r>
              <w:rPr>
                <w:rFonts w:cs="Times New Roman"/>
              </w:rPr>
              <w:t>Fi 30</w:t>
            </w:r>
          </w:p>
        </w:tc>
      </w:tr>
      <w:tr w:rsidR="00A23F7A" w:rsidRPr="00F33AAA" w14:paraId="53E3408F" w14:textId="77777777" w:rsidTr="00B5765E">
        <w:tc>
          <w:tcPr>
            <w:tcW w:w="958" w:type="dxa"/>
            <w:tcBorders>
              <w:top w:val="nil"/>
              <w:left w:val="nil"/>
              <w:bottom w:val="nil"/>
              <w:right w:val="nil"/>
            </w:tcBorders>
            <w:shd w:val="clear" w:color="auto" w:fill="auto"/>
          </w:tcPr>
          <w:p w14:paraId="495AADD9" w14:textId="77777777" w:rsidR="00A23F7A" w:rsidRPr="00594909" w:rsidRDefault="00A23F7A" w:rsidP="00B5765E">
            <w:pPr>
              <w:rPr>
                <w:rFonts w:cs="Times New Roman"/>
                <w:color w:val="000000"/>
              </w:rPr>
            </w:pPr>
            <w:r w:rsidRPr="00594909">
              <w:rPr>
                <w:rFonts w:cs="Times New Roman"/>
                <w:color w:val="000000"/>
              </w:rPr>
              <w:t>2019:56</w:t>
            </w:r>
          </w:p>
        </w:tc>
        <w:tc>
          <w:tcPr>
            <w:tcW w:w="3969" w:type="dxa"/>
            <w:tcBorders>
              <w:top w:val="nil"/>
              <w:left w:val="nil"/>
              <w:bottom w:val="nil"/>
              <w:right w:val="nil"/>
            </w:tcBorders>
            <w:shd w:val="clear" w:color="auto" w:fill="auto"/>
          </w:tcPr>
          <w:p w14:paraId="36CC3D11" w14:textId="2C0F43CB" w:rsidR="00A23F7A" w:rsidRDefault="00A23F7A" w:rsidP="00B5765E">
            <w:pPr>
              <w:rPr>
                <w:rFonts w:cs="Times New Roman"/>
                <w:color w:val="000000"/>
              </w:rPr>
            </w:pPr>
            <w:r w:rsidRPr="00594909">
              <w:rPr>
                <w:rFonts w:cs="Times New Roman"/>
                <w:color w:val="000000"/>
              </w:rPr>
              <w:t>Tilläggsdirektiv till Utredningen om ett upp</w:t>
            </w:r>
            <w:r w:rsidR="003207C7">
              <w:rPr>
                <w:rFonts w:cs="Times New Roman"/>
                <w:color w:val="000000"/>
              </w:rPr>
              <w:softHyphen/>
            </w:r>
            <w:r w:rsidRPr="00594909">
              <w:rPr>
                <w:rFonts w:cs="Times New Roman"/>
                <w:color w:val="000000"/>
              </w:rPr>
              <w:t>handlat fondtorg för premiepension (Fi</w:t>
            </w:r>
            <w:r>
              <w:rPr>
                <w:rFonts w:cs="Times New Roman"/>
                <w:color w:val="000000"/>
              </w:rPr>
              <w:t> </w:t>
            </w:r>
            <w:r w:rsidRPr="00594909">
              <w:rPr>
                <w:rFonts w:cs="Times New Roman"/>
                <w:color w:val="000000"/>
              </w:rPr>
              <w:t>2018:06)</w:t>
            </w:r>
          </w:p>
          <w:p w14:paraId="544F89D8" w14:textId="77777777" w:rsidR="00A23F7A" w:rsidRPr="00594909" w:rsidRDefault="00A23F7A" w:rsidP="00B5765E">
            <w:pPr>
              <w:rPr>
                <w:rFonts w:cs="Times New Roman"/>
                <w:color w:val="000000"/>
              </w:rPr>
            </w:pPr>
          </w:p>
        </w:tc>
        <w:tc>
          <w:tcPr>
            <w:tcW w:w="1111" w:type="dxa"/>
            <w:tcBorders>
              <w:top w:val="nil"/>
              <w:left w:val="nil"/>
              <w:bottom w:val="nil"/>
              <w:right w:val="nil"/>
            </w:tcBorders>
            <w:shd w:val="clear" w:color="auto" w:fill="auto"/>
          </w:tcPr>
          <w:p w14:paraId="0A68070D" w14:textId="77777777" w:rsidR="00A23F7A" w:rsidRPr="00594909" w:rsidRDefault="00A23F7A" w:rsidP="00B5765E">
            <w:pPr>
              <w:rPr>
                <w:rFonts w:cs="Times New Roman"/>
              </w:rPr>
            </w:pPr>
            <w:r>
              <w:rPr>
                <w:rFonts w:cs="Times New Roman"/>
              </w:rPr>
              <w:t>S 19</w:t>
            </w:r>
          </w:p>
        </w:tc>
      </w:tr>
      <w:tr w:rsidR="00A23F7A" w:rsidRPr="00F33AAA" w14:paraId="3C6268E9" w14:textId="77777777" w:rsidTr="00B5765E">
        <w:tc>
          <w:tcPr>
            <w:tcW w:w="958" w:type="dxa"/>
            <w:tcBorders>
              <w:top w:val="nil"/>
              <w:left w:val="nil"/>
              <w:bottom w:val="nil"/>
              <w:right w:val="nil"/>
            </w:tcBorders>
            <w:shd w:val="clear" w:color="auto" w:fill="auto"/>
          </w:tcPr>
          <w:p w14:paraId="503088B0" w14:textId="77777777" w:rsidR="00A23F7A" w:rsidRPr="00594909" w:rsidRDefault="00A23F7A" w:rsidP="00B5765E">
            <w:pPr>
              <w:rPr>
                <w:rFonts w:cs="Times New Roman"/>
                <w:color w:val="000000"/>
              </w:rPr>
            </w:pPr>
            <w:r w:rsidRPr="00594909">
              <w:rPr>
                <w:rFonts w:cs="Times New Roman"/>
                <w:color w:val="000000"/>
              </w:rPr>
              <w:t>2019:57</w:t>
            </w:r>
          </w:p>
        </w:tc>
        <w:tc>
          <w:tcPr>
            <w:tcW w:w="3969" w:type="dxa"/>
            <w:tcBorders>
              <w:top w:val="nil"/>
              <w:left w:val="nil"/>
              <w:bottom w:val="nil"/>
              <w:right w:val="nil"/>
            </w:tcBorders>
            <w:shd w:val="clear" w:color="auto" w:fill="auto"/>
          </w:tcPr>
          <w:p w14:paraId="70F8A080" w14:textId="77777777" w:rsidR="00A23F7A" w:rsidRDefault="00A23F7A" w:rsidP="00B5765E">
            <w:pPr>
              <w:rPr>
                <w:rFonts w:cs="Times New Roman"/>
                <w:color w:val="000000"/>
              </w:rPr>
            </w:pPr>
            <w:r w:rsidRPr="00594909">
              <w:rPr>
                <w:rFonts w:cs="Times New Roman"/>
                <w:color w:val="000000"/>
              </w:rPr>
              <w:t>Tilläggsdirektiv till Barnkonventions</w:t>
            </w:r>
            <w:r>
              <w:rPr>
                <w:rFonts w:cs="Times New Roman"/>
                <w:color w:val="000000"/>
              </w:rPr>
              <w:softHyphen/>
            </w:r>
            <w:r w:rsidRPr="00594909">
              <w:rPr>
                <w:rFonts w:cs="Times New Roman"/>
                <w:color w:val="000000"/>
              </w:rPr>
              <w:t>utredningen (S 2018:03)</w:t>
            </w:r>
          </w:p>
          <w:p w14:paraId="0D32432B" w14:textId="77777777" w:rsidR="00A23F7A" w:rsidRPr="00594909" w:rsidRDefault="00A23F7A" w:rsidP="00B5765E">
            <w:pPr>
              <w:rPr>
                <w:rFonts w:cs="Times New Roman"/>
                <w:color w:val="000000"/>
              </w:rPr>
            </w:pPr>
          </w:p>
        </w:tc>
        <w:tc>
          <w:tcPr>
            <w:tcW w:w="1111" w:type="dxa"/>
            <w:tcBorders>
              <w:top w:val="nil"/>
              <w:left w:val="nil"/>
              <w:bottom w:val="nil"/>
              <w:right w:val="nil"/>
            </w:tcBorders>
            <w:shd w:val="clear" w:color="auto" w:fill="auto"/>
          </w:tcPr>
          <w:p w14:paraId="5C47750D" w14:textId="77777777" w:rsidR="00A23F7A" w:rsidRPr="00594909" w:rsidRDefault="00A23F7A" w:rsidP="00B5765E">
            <w:pPr>
              <w:rPr>
                <w:rFonts w:cs="Times New Roman"/>
              </w:rPr>
            </w:pPr>
            <w:r>
              <w:rPr>
                <w:rFonts w:cs="Times New Roman"/>
              </w:rPr>
              <w:t>A 7</w:t>
            </w:r>
          </w:p>
        </w:tc>
      </w:tr>
      <w:tr w:rsidR="00A23F7A" w:rsidRPr="00F33AAA" w14:paraId="7700E82A" w14:textId="77777777" w:rsidTr="00B5765E">
        <w:tc>
          <w:tcPr>
            <w:tcW w:w="958" w:type="dxa"/>
            <w:tcBorders>
              <w:top w:val="nil"/>
              <w:left w:val="nil"/>
              <w:bottom w:val="nil"/>
              <w:right w:val="nil"/>
            </w:tcBorders>
            <w:shd w:val="clear" w:color="auto" w:fill="auto"/>
          </w:tcPr>
          <w:p w14:paraId="265F8FC8" w14:textId="77777777" w:rsidR="00A23F7A" w:rsidRPr="00594909" w:rsidRDefault="00A23F7A" w:rsidP="00B5765E">
            <w:pPr>
              <w:rPr>
                <w:rFonts w:cs="Times New Roman"/>
                <w:color w:val="000000"/>
              </w:rPr>
            </w:pPr>
            <w:r w:rsidRPr="00594909">
              <w:rPr>
                <w:rFonts w:cs="Times New Roman"/>
                <w:color w:val="000000"/>
              </w:rPr>
              <w:t>2019:58</w:t>
            </w:r>
          </w:p>
        </w:tc>
        <w:tc>
          <w:tcPr>
            <w:tcW w:w="3969" w:type="dxa"/>
            <w:tcBorders>
              <w:top w:val="nil"/>
              <w:left w:val="nil"/>
              <w:bottom w:val="nil"/>
              <w:right w:val="nil"/>
            </w:tcBorders>
            <w:shd w:val="clear" w:color="auto" w:fill="auto"/>
          </w:tcPr>
          <w:p w14:paraId="3B1BBD07" w14:textId="77777777" w:rsidR="00A23F7A" w:rsidRDefault="00A23F7A" w:rsidP="00B5765E">
            <w:pPr>
              <w:rPr>
                <w:rFonts w:cs="Times New Roman"/>
                <w:color w:val="000000"/>
              </w:rPr>
            </w:pPr>
            <w:r w:rsidRPr="00594909">
              <w:rPr>
                <w:rFonts w:cs="Times New Roman"/>
                <w:color w:val="000000"/>
              </w:rPr>
              <w:t>Tilläggsdirektiv till utredningen Översyn av hyresmodell för vissa kulturinstitutioner (Fi</w:t>
            </w:r>
            <w:r>
              <w:rPr>
                <w:rFonts w:cs="Times New Roman"/>
                <w:color w:val="000000"/>
              </w:rPr>
              <w:t> </w:t>
            </w:r>
            <w:r w:rsidRPr="00594909">
              <w:rPr>
                <w:rFonts w:cs="Times New Roman"/>
                <w:color w:val="000000"/>
              </w:rPr>
              <w:t>2018:10)</w:t>
            </w:r>
          </w:p>
          <w:p w14:paraId="322F996C" w14:textId="77777777" w:rsidR="00A23F7A" w:rsidRPr="00594909" w:rsidRDefault="00A23F7A" w:rsidP="00B5765E">
            <w:pPr>
              <w:rPr>
                <w:rFonts w:cs="Times New Roman"/>
                <w:color w:val="000000"/>
              </w:rPr>
            </w:pPr>
          </w:p>
        </w:tc>
        <w:tc>
          <w:tcPr>
            <w:tcW w:w="1111" w:type="dxa"/>
            <w:tcBorders>
              <w:top w:val="nil"/>
              <w:left w:val="nil"/>
              <w:bottom w:val="nil"/>
              <w:right w:val="nil"/>
            </w:tcBorders>
            <w:shd w:val="clear" w:color="auto" w:fill="auto"/>
          </w:tcPr>
          <w:p w14:paraId="671DA2F1" w14:textId="77777777" w:rsidR="00A23F7A" w:rsidRPr="00594909" w:rsidRDefault="00A23F7A" w:rsidP="00B5765E">
            <w:pPr>
              <w:rPr>
                <w:rFonts w:cs="Times New Roman"/>
              </w:rPr>
            </w:pPr>
            <w:r>
              <w:rPr>
                <w:rFonts w:cs="Times New Roman"/>
              </w:rPr>
              <w:t>Fi 22</w:t>
            </w:r>
          </w:p>
        </w:tc>
      </w:tr>
      <w:tr w:rsidR="00A23F7A" w:rsidRPr="00F33AAA" w14:paraId="4729C7FA" w14:textId="77777777" w:rsidTr="00B5765E">
        <w:tc>
          <w:tcPr>
            <w:tcW w:w="958" w:type="dxa"/>
            <w:tcBorders>
              <w:top w:val="nil"/>
              <w:left w:val="nil"/>
              <w:bottom w:val="nil"/>
              <w:right w:val="nil"/>
            </w:tcBorders>
            <w:shd w:val="clear" w:color="auto" w:fill="auto"/>
          </w:tcPr>
          <w:p w14:paraId="78D793AF" w14:textId="77777777" w:rsidR="00A23F7A" w:rsidRPr="00594909" w:rsidRDefault="00A23F7A" w:rsidP="00B5765E">
            <w:pPr>
              <w:rPr>
                <w:rFonts w:cs="Times New Roman"/>
                <w:color w:val="000000"/>
              </w:rPr>
            </w:pPr>
            <w:r w:rsidRPr="00594909">
              <w:rPr>
                <w:rFonts w:cs="Times New Roman"/>
                <w:color w:val="000000"/>
              </w:rPr>
              <w:t>2019:59</w:t>
            </w:r>
          </w:p>
        </w:tc>
        <w:tc>
          <w:tcPr>
            <w:tcW w:w="3969" w:type="dxa"/>
            <w:tcBorders>
              <w:top w:val="nil"/>
              <w:left w:val="nil"/>
              <w:bottom w:val="nil"/>
              <w:right w:val="nil"/>
            </w:tcBorders>
            <w:shd w:val="clear" w:color="auto" w:fill="auto"/>
          </w:tcPr>
          <w:p w14:paraId="0149874E" w14:textId="155B9F92" w:rsidR="00A23F7A" w:rsidRDefault="00A23F7A" w:rsidP="00B5765E">
            <w:pPr>
              <w:rPr>
                <w:rFonts w:cs="Times New Roman"/>
                <w:color w:val="000000"/>
              </w:rPr>
            </w:pPr>
            <w:r w:rsidRPr="00594909">
              <w:rPr>
                <w:rFonts w:cs="Times New Roman"/>
                <w:color w:val="000000"/>
              </w:rPr>
              <w:t>Tilläggsdirektiv till Kommittén om grundlags</w:t>
            </w:r>
            <w:r w:rsidR="003207C7">
              <w:rPr>
                <w:rFonts w:cs="Times New Roman"/>
                <w:color w:val="000000"/>
              </w:rPr>
              <w:softHyphen/>
            </w:r>
            <w:r w:rsidRPr="00594909">
              <w:rPr>
                <w:rFonts w:cs="Times New Roman"/>
                <w:color w:val="000000"/>
              </w:rPr>
              <w:t>skadestånd (Ju 2018:09)</w:t>
            </w:r>
          </w:p>
          <w:p w14:paraId="7CD87002" w14:textId="77777777" w:rsidR="00A23F7A" w:rsidRPr="00594909" w:rsidRDefault="00A23F7A" w:rsidP="00B5765E">
            <w:pPr>
              <w:rPr>
                <w:rFonts w:cs="Times New Roman"/>
                <w:color w:val="000000"/>
              </w:rPr>
            </w:pPr>
          </w:p>
        </w:tc>
        <w:tc>
          <w:tcPr>
            <w:tcW w:w="1111" w:type="dxa"/>
            <w:tcBorders>
              <w:top w:val="nil"/>
              <w:left w:val="nil"/>
              <w:bottom w:val="nil"/>
              <w:right w:val="nil"/>
            </w:tcBorders>
            <w:shd w:val="clear" w:color="auto" w:fill="auto"/>
          </w:tcPr>
          <w:p w14:paraId="164DF12B" w14:textId="77777777" w:rsidR="00A23F7A" w:rsidRPr="00594909" w:rsidRDefault="00A23F7A" w:rsidP="00B5765E">
            <w:pPr>
              <w:rPr>
                <w:rFonts w:cs="Times New Roman"/>
              </w:rPr>
            </w:pPr>
            <w:r>
              <w:rPr>
                <w:rFonts w:cs="Times New Roman"/>
              </w:rPr>
              <w:t>Ju 16</w:t>
            </w:r>
          </w:p>
        </w:tc>
      </w:tr>
      <w:tr w:rsidR="00A23F7A" w:rsidRPr="00F33AAA" w14:paraId="586282D4" w14:textId="77777777" w:rsidTr="00B5765E">
        <w:tc>
          <w:tcPr>
            <w:tcW w:w="958" w:type="dxa"/>
            <w:tcBorders>
              <w:top w:val="nil"/>
              <w:left w:val="nil"/>
              <w:bottom w:val="nil"/>
              <w:right w:val="nil"/>
            </w:tcBorders>
            <w:shd w:val="clear" w:color="auto" w:fill="auto"/>
          </w:tcPr>
          <w:p w14:paraId="28E994FE" w14:textId="77777777" w:rsidR="00A23F7A" w:rsidRPr="00594909" w:rsidRDefault="00A23F7A" w:rsidP="00B5765E">
            <w:pPr>
              <w:rPr>
                <w:rFonts w:cs="Times New Roman"/>
                <w:color w:val="000000"/>
              </w:rPr>
            </w:pPr>
            <w:r w:rsidRPr="00594909">
              <w:rPr>
                <w:rFonts w:cs="Times New Roman"/>
                <w:color w:val="000000"/>
              </w:rPr>
              <w:t>2019:60</w:t>
            </w:r>
          </w:p>
        </w:tc>
        <w:tc>
          <w:tcPr>
            <w:tcW w:w="3969" w:type="dxa"/>
            <w:tcBorders>
              <w:top w:val="nil"/>
              <w:left w:val="nil"/>
              <w:bottom w:val="nil"/>
              <w:right w:val="nil"/>
            </w:tcBorders>
            <w:shd w:val="clear" w:color="auto" w:fill="auto"/>
          </w:tcPr>
          <w:p w14:paraId="24059F94" w14:textId="77777777" w:rsidR="00A23F7A" w:rsidRDefault="00A23F7A" w:rsidP="00B5765E">
            <w:pPr>
              <w:rPr>
                <w:rFonts w:cs="Times New Roman"/>
                <w:color w:val="000000"/>
              </w:rPr>
            </w:pPr>
            <w:r w:rsidRPr="00594909">
              <w:rPr>
                <w:rFonts w:cs="Times New Roman"/>
                <w:color w:val="000000"/>
              </w:rPr>
              <w:t>Nya regler om företagsrekonstruktion</w:t>
            </w:r>
            <w:r>
              <w:rPr>
                <w:rFonts w:cs="Times New Roman"/>
                <w:color w:val="000000"/>
              </w:rPr>
              <w:t xml:space="preserve"> (Ju 2019:07)</w:t>
            </w:r>
          </w:p>
          <w:p w14:paraId="06C7B94D" w14:textId="77777777" w:rsidR="00A23F7A" w:rsidRPr="00594909" w:rsidRDefault="00A23F7A" w:rsidP="00B5765E">
            <w:pPr>
              <w:rPr>
                <w:rFonts w:cs="Times New Roman"/>
                <w:color w:val="000000"/>
              </w:rPr>
            </w:pPr>
          </w:p>
        </w:tc>
        <w:tc>
          <w:tcPr>
            <w:tcW w:w="1111" w:type="dxa"/>
            <w:tcBorders>
              <w:top w:val="nil"/>
              <w:left w:val="nil"/>
              <w:bottom w:val="nil"/>
              <w:right w:val="nil"/>
            </w:tcBorders>
            <w:shd w:val="clear" w:color="auto" w:fill="auto"/>
          </w:tcPr>
          <w:p w14:paraId="371C6BDB" w14:textId="77777777" w:rsidR="00A23F7A" w:rsidRPr="00594909" w:rsidRDefault="00A23F7A" w:rsidP="00B5765E">
            <w:pPr>
              <w:rPr>
                <w:rFonts w:cs="Times New Roman"/>
              </w:rPr>
            </w:pPr>
            <w:r>
              <w:rPr>
                <w:rFonts w:cs="Times New Roman"/>
              </w:rPr>
              <w:t>Ju 23</w:t>
            </w:r>
          </w:p>
        </w:tc>
      </w:tr>
      <w:tr w:rsidR="00A23F7A" w:rsidRPr="00C77981" w14:paraId="753497E2" w14:textId="77777777" w:rsidTr="00B5765E">
        <w:tc>
          <w:tcPr>
            <w:tcW w:w="958" w:type="dxa"/>
            <w:tcBorders>
              <w:top w:val="nil"/>
              <w:left w:val="nil"/>
              <w:bottom w:val="nil"/>
              <w:right w:val="nil"/>
            </w:tcBorders>
            <w:shd w:val="clear" w:color="auto" w:fill="auto"/>
          </w:tcPr>
          <w:p w14:paraId="5641E9CA" w14:textId="77777777" w:rsidR="00A23F7A" w:rsidRPr="00594909" w:rsidRDefault="00A23F7A" w:rsidP="00B5765E">
            <w:pPr>
              <w:rPr>
                <w:rFonts w:cs="Times New Roman"/>
                <w:color w:val="000000"/>
              </w:rPr>
            </w:pPr>
            <w:r w:rsidRPr="00594909">
              <w:rPr>
                <w:rFonts w:cs="Times New Roman"/>
                <w:color w:val="000000"/>
              </w:rPr>
              <w:t>2019:61</w:t>
            </w:r>
          </w:p>
        </w:tc>
        <w:tc>
          <w:tcPr>
            <w:tcW w:w="3969" w:type="dxa"/>
            <w:tcBorders>
              <w:top w:val="nil"/>
              <w:left w:val="nil"/>
              <w:bottom w:val="nil"/>
              <w:right w:val="nil"/>
            </w:tcBorders>
            <w:shd w:val="clear" w:color="auto" w:fill="auto"/>
          </w:tcPr>
          <w:p w14:paraId="39B2BE01" w14:textId="77777777" w:rsidR="00A23F7A" w:rsidRDefault="00A23F7A" w:rsidP="00B5765E">
            <w:pPr>
              <w:rPr>
                <w:rFonts w:cs="Times New Roman"/>
                <w:color w:val="000000"/>
              </w:rPr>
            </w:pPr>
            <w:r w:rsidRPr="00594909">
              <w:rPr>
                <w:rFonts w:cs="Times New Roman"/>
                <w:color w:val="000000"/>
              </w:rPr>
              <w:t>Skydd mot processuella åtgärder för inlånade kulturföremål</w:t>
            </w:r>
            <w:r>
              <w:rPr>
                <w:rFonts w:cs="Times New Roman"/>
                <w:color w:val="000000"/>
              </w:rPr>
              <w:t xml:space="preserve"> (</w:t>
            </w:r>
            <w:proofErr w:type="spellStart"/>
            <w:r>
              <w:rPr>
                <w:rFonts w:cs="Times New Roman"/>
                <w:color w:val="000000"/>
              </w:rPr>
              <w:t>Ku</w:t>
            </w:r>
            <w:proofErr w:type="spellEnd"/>
            <w:r>
              <w:rPr>
                <w:rFonts w:cs="Times New Roman"/>
                <w:color w:val="000000"/>
              </w:rPr>
              <w:t> 2019:02)</w:t>
            </w:r>
          </w:p>
          <w:p w14:paraId="192FFB1E" w14:textId="77777777" w:rsidR="00A23F7A" w:rsidRPr="00594909" w:rsidRDefault="00A23F7A" w:rsidP="00B5765E">
            <w:pPr>
              <w:rPr>
                <w:rFonts w:cs="Times New Roman"/>
                <w:color w:val="000000"/>
              </w:rPr>
            </w:pPr>
          </w:p>
        </w:tc>
        <w:tc>
          <w:tcPr>
            <w:tcW w:w="1111" w:type="dxa"/>
            <w:tcBorders>
              <w:top w:val="nil"/>
              <w:left w:val="nil"/>
              <w:bottom w:val="nil"/>
              <w:right w:val="nil"/>
            </w:tcBorders>
            <w:shd w:val="clear" w:color="auto" w:fill="auto"/>
          </w:tcPr>
          <w:p w14:paraId="60C15DB3" w14:textId="77777777" w:rsidR="00A23F7A" w:rsidRPr="00594909" w:rsidRDefault="00A23F7A" w:rsidP="00B5765E">
            <w:pPr>
              <w:rPr>
                <w:rFonts w:cs="Times New Roman"/>
              </w:rPr>
            </w:pPr>
            <w:proofErr w:type="spellStart"/>
            <w:r>
              <w:rPr>
                <w:rFonts w:cs="Times New Roman"/>
              </w:rPr>
              <w:t>Ku</w:t>
            </w:r>
            <w:proofErr w:type="spellEnd"/>
            <w:r>
              <w:rPr>
                <w:rFonts w:cs="Times New Roman"/>
              </w:rPr>
              <w:t xml:space="preserve"> 9</w:t>
            </w:r>
          </w:p>
        </w:tc>
      </w:tr>
      <w:tr w:rsidR="00A23F7A" w:rsidRPr="00F33AAA" w14:paraId="34040CD1" w14:textId="77777777" w:rsidTr="00B5765E">
        <w:tc>
          <w:tcPr>
            <w:tcW w:w="958" w:type="dxa"/>
            <w:tcBorders>
              <w:top w:val="nil"/>
              <w:left w:val="nil"/>
              <w:bottom w:val="nil"/>
              <w:right w:val="nil"/>
            </w:tcBorders>
            <w:shd w:val="clear" w:color="auto" w:fill="auto"/>
          </w:tcPr>
          <w:p w14:paraId="7DB39C9A" w14:textId="77777777" w:rsidR="00A23F7A" w:rsidRPr="00594909" w:rsidRDefault="00A23F7A" w:rsidP="00B5765E">
            <w:pPr>
              <w:rPr>
                <w:rFonts w:cs="Times New Roman"/>
                <w:color w:val="000000"/>
              </w:rPr>
            </w:pPr>
            <w:r w:rsidRPr="00594909">
              <w:rPr>
                <w:rFonts w:cs="Times New Roman"/>
                <w:color w:val="000000"/>
              </w:rPr>
              <w:t>2019:62</w:t>
            </w:r>
          </w:p>
        </w:tc>
        <w:tc>
          <w:tcPr>
            <w:tcW w:w="3969" w:type="dxa"/>
            <w:tcBorders>
              <w:top w:val="nil"/>
              <w:left w:val="nil"/>
              <w:bottom w:val="nil"/>
              <w:right w:val="nil"/>
            </w:tcBorders>
            <w:shd w:val="clear" w:color="auto" w:fill="auto"/>
          </w:tcPr>
          <w:p w14:paraId="6E8BC889" w14:textId="77777777" w:rsidR="00A23F7A" w:rsidRDefault="00A23F7A" w:rsidP="00B5765E">
            <w:pPr>
              <w:rPr>
                <w:rFonts w:cs="Times New Roman"/>
                <w:color w:val="000000"/>
              </w:rPr>
            </w:pPr>
            <w:r w:rsidRPr="00594909">
              <w:rPr>
                <w:rFonts w:cs="Times New Roman"/>
                <w:color w:val="000000"/>
              </w:rPr>
              <w:t>Tilläggsdirektiv till Utredningen om en ny myndighet för psykologiskt försvar (Ju</w:t>
            </w:r>
            <w:r>
              <w:rPr>
                <w:rFonts w:cs="Times New Roman"/>
                <w:color w:val="000000"/>
              </w:rPr>
              <w:t> </w:t>
            </w:r>
            <w:r w:rsidRPr="00594909">
              <w:rPr>
                <w:rFonts w:cs="Times New Roman"/>
                <w:color w:val="000000"/>
              </w:rPr>
              <w:t>2018:06)</w:t>
            </w:r>
          </w:p>
          <w:p w14:paraId="03993512" w14:textId="77777777" w:rsidR="00A23F7A" w:rsidRPr="00594909" w:rsidRDefault="00A23F7A" w:rsidP="00B5765E">
            <w:pPr>
              <w:rPr>
                <w:rFonts w:cs="Times New Roman"/>
                <w:color w:val="000000"/>
              </w:rPr>
            </w:pPr>
          </w:p>
        </w:tc>
        <w:tc>
          <w:tcPr>
            <w:tcW w:w="1111" w:type="dxa"/>
            <w:tcBorders>
              <w:top w:val="nil"/>
              <w:left w:val="nil"/>
              <w:bottom w:val="nil"/>
              <w:right w:val="nil"/>
            </w:tcBorders>
            <w:shd w:val="clear" w:color="auto" w:fill="auto"/>
          </w:tcPr>
          <w:p w14:paraId="2795AC69" w14:textId="77777777" w:rsidR="00A23F7A" w:rsidRPr="00594909" w:rsidRDefault="00A23F7A" w:rsidP="00B5765E">
            <w:pPr>
              <w:rPr>
                <w:rFonts w:cs="Times New Roman"/>
              </w:rPr>
            </w:pPr>
            <w:r>
              <w:rPr>
                <w:rFonts w:cs="Times New Roman"/>
              </w:rPr>
              <w:t>Ju 13</w:t>
            </w:r>
          </w:p>
        </w:tc>
      </w:tr>
      <w:tr w:rsidR="00A23F7A" w:rsidRPr="00F33AAA" w14:paraId="340DA2C2" w14:textId="77777777" w:rsidTr="00B5765E">
        <w:tc>
          <w:tcPr>
            <w:tcW w:w="958" w:type="dxa"/>
            <w:tcBorders>
              <w:top w:val="nil"/>
              <w:left w:val="nil"/>
              <w:bottom w:val="nil"/>
              <w:right w:val="nil"/>
            </w:tcBorders>
            <w:shd w:val="clear" w:color="auto" w:fill="auto"/>
          </w:tcPr>
          <w:p w14:paraId="1A6C6B25" w14:textId="77777777" w:rsidR="00A23F7A" w:rsidRPr="00594909" w:rsidRDefault="00A23F7A" w:rsidP="00B5765E">
            <w:pPr>
              <w:rPr>
                <w:rFonts w:cs="Times New Roman"/>
                <w:color w:val="000000"/>
              </w:rPr>
            </w:pPr>
            <w:r w:rsidRPr="00594909">
              <w:rPr>
                <w:rFonts w:cs="Times New Roman"/>
                <w:color w:val="000000"/>
              </w:rPr>
              <w:t>2019:63</w:t>
            </w:r>
          </w:p>
        </w:tc>
        <w:tc>
          <w:tcPr>
            <w:tcW w:w="3969" w:type="dxa"/>
            <w:tcBorders>
              <w:top w:val="nil"/>
              <w:left w:val="nil"/>
              <w:bottom w:val="nil"/>
              <w:right w:val="nil"/>
            </w:tcBorders>
            <w:shd w:val="clear" w:color="auto" w:fill="auto"/>
          </w:tcPr>
          <w:p w14:paraId="4C572D47" w14:textId="77777777" w:rsidR="00A23F7A" w:rsidRDefault="00A23F7A" w:rsidP="00B5765E">
            <w:pPr>
              <w:rPr>
                <w:rFonts w:cs="Times New Roman"/>
                <w:color w:val="000000"/>
              </w:rPr>
            </w:pPr>
            <w:r w:rsidRPr="00594909">
              <w:rPr>
                <w:rFonts w:cs="Times New Roman"/>
                <w:color w:val="000000"/>
              </w:rPr>
              <w:t>Tilläggsdirektiv till utredningen En effektiv och ändamålsenlig tillsyn över diskrimineringslagen</w:t>
            </w:r>
            <w:r>
              <w:rPr>
                <w:rFonts w:cs="Times New Roman"/>
                <w:color w:val="000000"/>
              </w:rPr>
              <w:t xml:space="preserve"> (A 2019:03)</w:t>
            </w:r>
          </w:p>
          <w:p w14:paraId="4770D788" w14:textId="77777777" w:rsidR="00A23F7A" w:rsidRPr="00594909" w:rsidRDefault="00A23F7A" w:rsidP="00B5765E">
            <w:pPr>
              <w:rPr>
                <w:rFonts w:cs="Times New Roman"/>
                <w:color w:val="000000"/>
              </w:rPr>
            </w:pPr>
          </w:p>
        </w:tc>
        <w:tc>
          <w:tcPr>
            <w:tcW w:w="1111" w:type="dxa"/>
            <w:tcBorders>
              <w:top w:val="nil"/>
              <w:left w:val="nil"/>
              <w:bottom w:val="nil"/>
              <w:right w:val="nil"/>
            </w:tcBorders>
            <w:shd w:val="clear" w:color="auto" w:fill="auto"/>
          </w:tcPr>
          <w:p w14:paraId="4F0954F9" w14:textId="77777777" w:rsidR="00A23F7A" w:rsidRPr="00594909" w:rsidRDefault="00A23F7A" w:rsidP="00B5765E">
            <w:pPr>
              <w:rPr>
                <w:rFonts w:cs="Times New Roman"/>
              </w:rPr>
            </w:pPr>
            <w:r>
              <w:rPr>
                <w:rFonts w:cs="Times New Roman"/>
              </w:rPr>
              <w:t>A 11</w:t>
            </w:r>
          </w:p>
        </w:tc>
      </w:tr>
      <w:tr w:rsidR="00A23F7A" w:rsidRPr="00F33AAA" w14:paraId="502FA183" w14:textId="77777777" w:rsidTr="00B5765E">
        <w:tc>
          <w:tcPr>
            <w:tcW w:w="958" w:type="dxa"/>
            <w:tcBorders>
              <w:top w:val="nil"/>
              <w:left w:val="nil"/>
              <w:bottom w:val="nil"/>
              <w:right w:val="nil"/>
            </w:tcBorders>
            <w:shd w:val="clear" w:color="auto" w:fill="auto"/>
          </w:tcPr>
          <w:p w14:paraId="0A29BF33" w14:textId="77777777" w:rsidR="00A23F7A" w:rsidRPr="00594909" w:rsidRDefault="00A23F7A" w:rsidP="00B5765E">
            <w:pPr>
              <w:rPr>
                <w:rFonts w:cs="Times New Roman"/>
                <w:color w:val="000000"/>
              </w:rPr>
            </w:pPr>
            <w:r w:rsidRPr="00594909">
              <w:rPr>
                <w:rFonts w:cs="Times New Roman"/>
                <w:color w:val="000000"/>
              </w:rPr>
              <w:t>2019:64</w:t>
            </w:r>
          </w:p>
        </w:tc>
        <w:tc>
          <w:tcPr>
            <w:tcW w:w="3969" w:type="dxa"/>
            <w:tcBorders>
              <w:top w:val="nil"/>
              <w:left w:val="nil"/>
              <w:bottom w:val="nil"/>
              <w:right w:val="nil"/>
            </w:tcBorders>
            <w:shd w:val="clear" w:color="auto" w:fill="auto"/>
          </w:tcPr>
          <w:p w14:paraId="7E98CF61" w14:textId="77777777" w:rsidR="00A23F7A" w:rsidRDefault="00A23F7A" w:rsidP="00B5765E">
            <w:pPr>
              <w:rPr>
                <w:rFonts w:cs="Times New Roman"/>
                <w:color w:val="000000"/>
              </w:rPr>
            </w:pPr>
            <w:r w:rsidRPr="00594909">
              <w:rPr>
                <w:rFonts w:cs="Times New Roman"/>
                <w:color w:val="000000"/>
              </w:rPr>
              <w:t xml:space="preserve">Säker och kostnadseffektiv </w:t>
            </w:r>
            <w:proofErr w:type="spellStart"/>
            <w:r w:rsidRPr="00594909">
              <w:rPr>
                <w:rFonts w:cs="Times New Roman"/>
                <w:color w:val="000000"/>
              </w:rPr>
              <w:t>it-drift</w:t>
            </w:r>
            <w:proofErr w:type="spellEnd"/>
            <w:r w:rsidRPr="00594909">
              <w:rPr>
                <w:rFonts w:cs="Times New Roman"/>
                <w:color w:val="000000"/>
              </w:rPr>
              <w:t xml:space="preserve"> för den offentliga förvaltningen</w:t>
            </w:r>
            <w:r>
              <w:rPr>
                <w:rFonts w:cs="Times New Roman"/>
                <w:color w:val="000000"/>
              </w:rPr>
              <w:t xml:space="preserve"> (I 2019:03)</w:t>
            </w:r>
          </w:p>
          <w:p w14:paraId="4758C3DC" w14:textId="77777777" w:rsidR="00A23F7A" w:rsidRPr="00594909" w:rsidRDefault="00A23F7A" w:rsidP="00B5765E">
            <w:pPr>
              <w:rPr>
                <w:rFonts w:cs="Times New Roman"/>
                <w:color w:val="000000"/>
              </w:rPr>
            </w:pPr>
          </w:p>
        </w:tc>
        <w:tc>
          <w:tcPr>
            <w:tcW w:w="1111" w:type="dxa"/>
            <w:tcBorders>
              <w:top w:val="nil"/>
              <w:left w:val="nil"/>
              <w:bottom w:val="nil"/>
              <w:right w:val="nil"/>
            </w:tcBorders>
            <w:shd w:val="clear" w:color="auto" w:fill="auto"/>
          </w:tcPr>
          <w:p w14:paraId="335EA012" w14:textId="77777777" w:rsidR="00A23F7A" w:rsidRPr="00594909" w:rsidRDefault="00A23F7A" w:rsidP="00B5765E">
            <w:pPr>
              <w:rPr>
                <w:rFonts w:cs="Times New Roman"/>
              </w:rPr>
            </w:pPr>
            <w:r>
              <w:rPr>
                <w:rFonts w:cs="Times New Roman"/>
              </w:rPr>
              <w:t>I 6</w:t>
            </w:r>
          </w:p>
        </w:tc>
      </w:tr>
      <w:tr w:rsidR="00A23F7A" w:rsidRPr="00F33AAA" w14:paraId="6517E15F" w14:textId="77777777" w:rsidTr="00B5765E">
        <w:tc>
          <w:tcPr>
            <w:tcW w:w="958" w:type="dxa"/>
            <w:tcBorders>
              <w:top w:val="nil"/>
              <w:left w:val="nil"/>
              <w:bottom w:val="nil"/>
              <w:right w:val="nil"/>
            </w:tcBorders>
            <w:shd w:val="clear" w:color="auto" w:fill="auto"/>
          </w:tcPr>
          <w:p w14:paraId="4E5409A9" w14:textId="77777777" w:rsidR="00A23F7A" w:rsidRPr="00594909" w:rsidRDefault="00A23F7A" w:rsidP="00B5765E">
            <w:pPr>
              <w:rPr>
                <w:rFonts w:cs="Times New Roman"/>
                <w:color w:val="000000"/>
              </w:rPr>
            </w:pPr>
            <w:r w:rsidRPr="00594909">
              <w:rPr>
                <w:rFonts w:cs="Times New Roman"/>
                <w:color w:val="000000"/>
              </w:rPr>
              <w:t>2019:65</w:t>
            </w:r>
          </w:p>
        </w:tc>
        <w:tc>
          <w:tcPr>
            <w:tcW w:w="3969" w:type="dxa"/>
            <w:tcBorders>
              <w:top w:val="nil"/>
              <w:left w:val="nil"/>
              <w:bottom w:val="nil"/>
              <w:right w:val="nil"/>
            </w:tcBorders>
            <w:shd w:val="clear" w:color="auto" w:fill="auto"/>
          </w:tcPr>
          <w:p w14:paraId="090387E4" w14:textId="77777777" w:rsidR="00A23F7A" w:rsidRDefault="00A23F7A" w:rsidP="00B5765E">
            <w:pPr>
              <w:rPr>
                <w:rFonts w:cs="Times New Roman"/>
                <w:color w:val="000000"/>
              </w:rPr>
            </w:pPr>
            <w:r w:rsidRPr="00594909">
              <w:rPr>
                <w:rFonts w:cs="Times New Roman"/>
                <w:color w:val="000000"/>
              </w:rPr>
              <w:t xml:space="preserve">Tilläggsdirektiv till utredningen Stärkt kvalitet och likvärdighet inom </w:t>
            </w:r>
            <w:proofErr w:type="spellStart"/>
            <w:r w:rsidRPr="00594909">
              <w:rPr>
                <w:rFonts w:cs="Times New Roman"/>
                <w:color w:val="000000"/>
              </w:rPr>
              <w:t>komvux</w:t>
            </w:r>
            <w:proofErr w:type="spellEnd"/>
            <w:r w:rsidRPr="00594909">
              <w:rPr>
                <w:rFonts w:cs="Times New Roman"/>
                <w:color w:val="000000"/>
              </w:rPr>
              <w:t xml:space="preserve"> för elever med svenska som andraspråk (KLIVA) (U</w:t>
            </w:r>
            <w:r>
              <w:rPr>
                <w:rFonts w:cs="Times New Roman"/>
                <w:color w:val="000000"/>
              </w:rPr>
              <w:t> </w:t>
            </w:r>
            <w:r w:rsidRPr="00594909">
              <w:rPr>
                <w:rFonts w:cs="Times New Roman"/>
                <w:color w:val="000000"/>
              </w:rPr>
              <w:t>2018:06)</w:t>
            </w:r>
          </w:p>
          <w:p w14:paraId="6780F417" w14:textId="77777777" w:rsidR="00A23F7A" w:rsidRPr="00594909" w:rsidRDefault="00A23F7A" w:rsidP="00B5765E">
            <w:pPr>
              <w:rPr>
                <w:rFonts w:cs="Times New Roman"/>
                <w:color w:val="000000"/>
              </w:rPr>
            </w:pPr>
          </w:p>
        </w:tc>
        <w:tc>
          <w:tcPr>
            <w:tcW w:w="1111" w:type="dxa"/>
            <w:tcBorders>
              <w:top w:val="nil"/>
              <w:left w:val="nil"/>
              <w:bottom w:val="nil"/>
              <w:right w:val="nil"/>
            </w:tcBorders>
            <w:shd w:val="clear" w:color="auto" w:fill="auto"/>
          </w:tcPr>
          <w:p w14:paraId="59211462" w14:textId="77777777" w:rsidR="00A23F7A" w:rsidRPr="00594909" w:rsidRDefault="00A23F7A" w:rsidP="00B5765E">
            <w:pPr>
              <w:rPr>
                <w:rFonts w:cs="Times New Roman"/>
              </w:rPr>
            </w:pPr>
            <w:r>
              <w:rPr>
                <w:rFonts w:cs="Times New Roman"/>
              </w:rPr>
              <w:t>U 13</w:t>
            </w:r>
          </w:p>
        </w:tc>
      </w:tr>
      <w:tr w:rsidR="00A23F7A" w:rsidRPr="00F33AAA" w14:paraId="7D53A7CD" w14:textId="77777777" w:rsidTr="00B5765E">
        <w:tc>
          <w:tcPr>
            <w:tcW w:w="958" w:type="dxa"/>
            <w:tcBorders>
              <w:top w:val="nil"/>
              <w:left w:val="nil"/>
              <w:bottom w:val="nil"/>
              <w:right w:val="nil"/>
            </w:tcBorders>
            <w:shd w:val="clear" w:color="auto" w:fill="auto"/>
          </w:tcPr>
          <w:p w14:paraId="602DD752" w14:textId="77777777" w:rsidR="00A23F7A" w:rsidRPr="00594909" w:rsidRDefault="00A23F7A" w:rsidP="00B5765E">
            <w:pPr>
              <w:rPr>
                <w:rFonts w:cs="Times New Roman"/>
                <w:color w:val="000000"/>
              </w:rPr>
            </w:pPr>
            <w:r w:rsidRPr="00594909">
              <w:rPr>
                <w:rFonts w:cs="Times New Roman"/>
                <w:color w:val="000000"/>
              </w:rPr>
              <w:t>2019:66</w:t>
            </w:r>
          </w:p>
        </w:tc>
        <w:tc>
          <w:tcPr>
            <w:tcW w:w="3969" w:type="dxa"/>
            <w:tcBorders>
              <w:top w:val="nil"/>
              <w:left w:val="nil"/>
              <w:bottom w:val="nil"/>
              <w:right w:val="nil"/>
            </w:tcBorders>
            <w:shd w:val="clear" w:color="auto" w:fill="auto"/>
          </w:tcPr>
          <w:p w14:paraId="59AA4E83" w14:textId="77777777" w:rsidR="00A23F7A" w:rsidRDefault="00A23F7A" w:rsidP="00B5765E">
            <w:pPr>
              <w:rPr>
                <w:rFonts w:cs="Times New Roman"/>
                <w:color w:val="000000"/>
              </w:rPr>
            </w:pPr>
            <w:r w:rsidRPr="00594909">
              <w:rPr>
                <w:rFonts w:cs="Times New Roman"/>
                <w:color w:val="000000"/>
              </w:rPr>
              <w:t>Tilläggsdirektiv till Betygsutredningen 2018 (U</w:t>
            </w:r>
            <w:r>
              <w:rPr>
                <w:rFonts w:cs="Times New Roman"/>
                <w:color w:val="000000"/>
              </w:rPr>
              <w:t> </w:t>
            </w:r>
            <w:r w:rsidRPr="00594909">
              <w:rPr>
                <w:rFonts w:cs="Times New Roman"/>
                <w:color w:val="000000"/>
              </w:rPr>
              <w:t>2018:03)</w:t>
            </w:r>
          </w:p>
          <w:p w14:paraId="7592DCBD" w14:textId="77777777" w:rsidR="00A23F7A" w:rsidRPr="00594909" w:rsidRDefault="00A23F7A" w:rsidP="00B5765E">
            <w:pPr>
              <w:rPr>
                <w:rFonts w:cs="Times New Roman"/>
                <w:color w:val="000000"/>
              </w:rPr>
            </w:pPr>
          </w:p>
        </w:tc>
        <w:tc>
          <w:tcPr>
            <w:tcW w:w="1111" w:type="dxa"/>
            <w:tcBorders>
              <w:top w:val="nil"/>
              <w:left w:val="nil"/>
              <w:bottom w:val="nil"/>
              <w:right w:val="nil"/>
            </w:tcBorders>
            <w:shd w:val="clear" w:color="auto" w:fill="auto"/>
          </w:tcPr>
          <w:p w14:paraId="1E2B471B" w14:textId="77777777" w:rsidR="00A23F7A" w:rsidRPr="00594909" w:rsidRDefault="00A23F7A" w:rsidP="00B5765E">
            <w:pPr>
              <w:rPr>
                <w:rFonts w:cs="Times New Roman"/>
              </w:rPr>
            </w:pPr>
            <w:r>
              <w:rPr>
                <w:rFonts w:cs="Times New Roman"/>
              </w:rPr>
              <w:t>U 10</w:t>
            </w:r>
          </w:p>
        </w:tc>
      </w:tr>
      <w:tr w:rsidR="00A23F7A" w:rsidRPr="00F33AAA" w14:paraId="31418FBA" w14:textId="77777777" w:rsidTr="00B5765E">
        <w:tc>
          <w:tcPr>
            <w:tcW w:w="958" w:type="dxa"/>
            <w:tcBorders>
              <w:top w:val="nil"/>
              <w:left w:val="nil"/>
              <w:bottom w:val="nil"/>
              <w:right w:val="nil"/>
            </w:tcBorders>
            <w:shd w:val="clear" w:color="auto" w:fill="auto"/>
          </w:tcPr>
          <w:p w14:paraId="0D59713E" w14:textId="77777777" w:rsidR="00A23F7A" w:rsidRPr="00594909" w:rsidRDefault="00A23F7A" w:rsidP="00B5765E">
            <w:pPr>
              <w:rPr>
                <w:rFonts w:cs="Times New Roman"/>
                <w:color w:val="000000"/>
              </w:rPr>
            </w:pPr>
            <w:r w:rsidRPr="00594909">
              <w:rPr>
                <w:rFonts w:cs="Times New Roman"/>
                <w:color w:val="000000"/>
              </w:rPr>
              <w:t>2019:67</w:t>
            </w:r>
          </w:p>
        </w:tc>
        <w:tc>
          <w:tcPr>
            <w:tcW w:w="3969" w:type="dxa"/>
            <w:tcBorders>
              <w:top w:val="nil"/>
              <w:left w:val="nil"/>
              <w:bottom w:val="nil"/>
              <w:right w:val="nil"/>
            </w:tcBorders>
            <w:shd w:val="clear" w:color="auto" w:fill="auto"/>
          </w:tcPr>
          <w:p w14:paraId="3B59FE1D" w14:textId="77777777" w:rsidR="00A23F7A" w:rsidRDefault="00A23F7A" w:rsidP="00B5765E">
            <w:pPr>
              <w:rPr>
                <w:rFonts w:cs="Times New Roman"/>
                <w:color w:val="000000"/>
              </w:rPr>
            </w:pPr>
            <w:r w:rsidRPr="00594909">
              <w:rPr>
                <w:rFonts w:cs="Times New Roman"/>
                <w:color w:val="000000"/>
              </w:rPr>
              <w:t>Tilläggsdirektiv till Utredningen om fritidshem och pedagogisk omsorg (U 2018:08)</w:t>
            </w:r>
          </w:p>
          <w:p w14:paraId="067666EB" w14:textId="77777777" w:rsidR="00A23F7A" w:rsidRPr="00594909" w:rsidRDefault="00A23F7A" w:rsidP="00B5765E">
            <w:pPr>
              <w:rPr>
                <w:rFonts w:cs="Times New Roman"/>
                <w:color w:val="000000"/>
              </w:rPr>
            </w:pPr>
          </w:p>
        </w:tc>
        <w:tc>
          <w:tcPr>
            <w:tcW w:w="1111" w:type="dxa"/>
            <w:tcBorders>
              <w:top w:val="nil"/>
              <w:left w:val="nil"/>
              <w:bottom w:val="nil"/>
              <w:right w:val="nil"/>
            </w:tcBorders>
            <w:shd w:val="clear" w:color="auto" w:fill="auto"/>
          </w:tcPr>
          <w:p w14:paraId="07570AAF" w14:textId="77777777" w:rsidR="00A23F7A" w:rsidRPr="00594909" w:rsidRDefault="00A23F7A" w:rsidP="00B5765E">
            <w:pPr>
              <w:rPr>
                <w:rFonts w:cs="Times New Roman"/>
              </w:rPr>
            </w:pPr>
            <w:r>
              <w:rPr>
                <w:rFonts w:cs="Times New Roman"/>
              </w:rPr>
              <w:t>U 15</w:t>
            </w:r>
          </w:p>
        </w:tc>
      </w:tr>
      <w:tr w:rsidR="00A23F7A" w:rsidRPr="00F33AAA" w14:paraId="2F894A33" w14:textId="77777777" w:rsidTr="00B5765E">
        <w:tc>
          <w:tcPr>
            <w:tcW w:w="958" w:type="dxa"/>
            <w:tcBorders>
              <w:top w:val="nil"/>
              <w:left w:val="nil"/>
              <w:bottom w:val="nil"/>
              <w:right w:val="nil"/>
            </w:tcBorders>
            <w:shd w:val="clear" w:color="auto" w:fill="auto"/>
          </w:tcPr>
          <w:p w14:paraId="3B33963B" w14:textId="77777777" w:rsidR="00A23F7A" w:rsidRPr="00594909" w:rsidRDefault="00A23F7A" w:rsidP="00B5765E">
            <w:pPr>
              <w:rPr>
                <w:rFonts w:cs="Times New Roman"/>
                <w:color w:val="000000"/>
              </w:rPr>
            </w:pPr>
            <w:r w:rsidRPr="00594909">
              <w:rPr>
                <w:rFonts w:cs="Times New Roman"/>
                <w:color w:val="000000"/>
              </w:rPr>
              <w:t>2019:68</w:t>
            </w:r>
          </w:p>
        </w:tc>
        <w:tc>
          <w:tcPr>
            <w:tcW w:w="3969" w:type="dxa"/>
            <w:tcBorders>
              <w:top w:val="nil"/>
              <w:left w:val="nil"/>
              <w:bottom w:val="nil"/>
              <w:right w:val="nil"/>
            </w:tcBorders>
            <w:shd w:val="clear" w:color="auto" w:fill="auto"/>
          </w:tcPr>
          <w:p w14:paraId="45173019" w14:textId="77777777" w:rsidR="00A23F7A" w:rsidRDefault="00A23F7A" w:rsidP="00B5765E">
            <w:pPr>
              <w:rPr>
                <w:rFonts w:cs="Times New Roman"/>
                <w:color w:val="000000"/>
              </w:rPr>
            </w:pPr>
            <w:r w:rsidRPr="00594909">
              <w:rPr>
                <w:rFonts w:cs="Times New Roman"/>
                <w:color w:val="000000"/>
              </w:rPr>
              <w:t>Tilläggsdirektiv till Bilpoolsutredningen (Fi</w:t>
            </w:r>
            <w:r>
              <w:rPr>
                <w:rFonts w:cs="Times New Roman"/>
                <w:color w:val="000000"/>
              </w:rPr>
              <w:t> </w:t>
            </w:r>
            <w:r w:rsidRPr="00594909">
              <w:rPr>
                <w:rFonts w:cs="Times New Roman"/>
                <w:color w:val="000000"/>
              </w:rPr>
              <w:t>2018:09)</w:t>
            </w:r>
          </w:p>
          <w:p w14:paraId="259D00AE" w14:textId="77777777" w:rsidR="00A23F7A" w:rsidRPr="00594909" w:rsidRDefault="00A23F7A" w:rsidP="00B5765E">
            <w:pPr>
              <w:rPr>
                <w:rFonts w:cs="Times New Roman"/>
                <w:color w:val="000000"/>
              </w:rPr>
            </w:pPr>
          </w:p>
        </w:tc>
        <w:tc>
          <w:tcPr>
            <w:tcW w:w="1111" w:type="dxa"/>
            <w:tcBorders>
              <w:top w:val="nil"/>
              <w:left w:val="nil"/>
              <w:bottom w:val="nil"/>
              <w:right w:val="nil"/>
            </w:tcBorders>
            <w:shd w:val="clear" w:color="auto" w:fill="auto"/>
          </w:tcPr>
          <w:p w14:paraId="132FE5A3" w14:textId="77777777" w:rsidR="00A23F7A" w:rsidRPr="00594909" w:rsidRDefault="00A23F7A" w:rsidP="00B5765E">
            <w:pPr>
              <w:rPr>
                <w:rFonts w:cs="Times New Roman"/>
              </w:rPr>
            </w:pPr>
            <w:r>
              <w:rPr>
                <w:rFonts w:cs="Times New Roman"/>
              </w:rPr>
              <w:t>Fi 21</w:t>
            </w:r>
          </w:p>
        </w:tc>
      </w:tr>
      <w:tr w:rsidR="00A23F7A" w:rsidRPr="00F33AAA" w14:paraId="66D66F39" w14:textId="77777777" w:rsidTr="00B5765E">
        <w:tc>
          <w:tcPr>
            <w:tcW w:w="958" w:type="dxa"/>
            <w:tcBorders>
              <w:top w:val="nil"/>
              <w:left w:val="nil"/>
              <w:bottom w:val="nil"/>
              <w:right w:val="nil"/>
            </w:tcBorders>
            <w:shd w:val="clear" w:color="auto" w:fill="auto"/>
          </w:tcPr>
          <w:p w14:paraId="40F051E8" w14:textId="77777777" w:rsidR="00A23F7A" w:rsidRPr="00594909" w:rsidRDefault="00A23F7A" w:rsidP="00B5765E">
            <w:pPr>
              <w:rPr>
                <w:rFonts w:cs="Times New Roman"/>
                <w:color w:val="000000"/>
              </w:rPr>
            </w:pPr>
            <w:r w:rsidRPr="00594909">
              <w:rPr>
                <w:rFonts w:cs="Times New Roman"/>
                <w:color w:val="000000"/>
              </w:rPr>
              <w:t>2019:69</w:t>
            </w:r>
          </w:p>
        </w:tc>
        <w:tc>
          <w:tcPr>
            <w:tcW w:w="3969" w:type="dxa"/>
            <w:tcBorders>
              <w:top w:val="nil"/>
              <w:left w:val="nil"/>
              <w:bottom w:val="nil"/>
              <w:right w:val="nil"/>
            </w:tcBorders>
            <w:shd w:val="clear" w:color="auto" w:fill="auto"/>
          </w:tcPr>
          <w:p w14:paraId="5E8300C7" w14:textId="4532AE6C" w:rsidR="00A23F7A" w:rsidRDefault="00A23F7A" w:rsidP="00B5765E">
            <w:pPr>
              <w:rPr>
                <w:rFonts w:cs="Times New Roman"/>
                <w:color w:val="000000"/>
              </w:rPr>
            </w:pPr>
            <w:r w:rsidRPr="00594909">
              <w:rPr>
                <w:rFonts w:cs="Times New Roman"/>
                <w:color w:val="000000"/>
              </w:rPr>
              <w:t>Ökade förutsättningar för hållbara investe</w:t>
            </w:r>
            <w:r w:rsidR="007B183E">
              <w:rPr>
                <w:rFonts w:cs="Times New Roman"/>
                <w:color w:val="000000"/>
              </w:rPr>
              <w:softHyphen/>
            </w:r>
            <w:r w:rsidRPr="00594909">
              <w:rPr>
                <w:rFonts w:cs="Times New Roman"/>
                <w:color w:val="000000"/>
              </w:rPr>
              <w:t>ringsprojekt i framtidens hälso- och sjukvård</w:t>
            </w:r>
            <w:r>
              <w:rPr>
                <w:rFonts w:cs="Times New Roman"/>
                <w:color w:val="000000"/>
              </w:rPr>
              <w:t xml:space="preserve"> (S 2019:03)</w:t>
            </w:r>
          </w:p>
          <w:p w14:paraId="62C1C7C7" w14:textId="77777777" w:rsidR="00A23F7A" w:rsidRPr="00594909" w:rsidRDefault="00A23F7A" w:rsidP="00B5765E">
            <w:pPr>
              <w:rPr>
                <w:rFonts w:cs="Times New Roman"/>
                <w:color w:val="000000"/>
              </w:rPr>
            </w:pPr>
          </w:p>
        </w:tc>
        <w:tc>
          <w:tcPr>
            <w:tcW w:w="1111" w:type="dxa"/>
            <w:tcBorders>
              <w:top w:val="nil"/>
              <w:left w:val="nil"/>
              <w:bottom w:val="nil"/>
              <w:right w:val="nil"/>
            </w:tcBorders>
            <w:shd w:val="clear" w:color="auto" w:fill="auto"/>
          </w:tcPr>
          <w:p w14:paraId="3F1A164D" w14:textId="77777777" w:rsidR="00A23F7A" w:rsidRPr="00594909" w:rsidRDefault="00A23F7A" w:rsidP="00B5765E">
            <w:pPr>
              <w:rPr>
                <w:rFonts w:cs="Times New Roman"/>
              </w:rPr>
            </w:pPr>
            <w:r>
              <w:rPr>
                <w:rFonts w:cs="Times New Roman"/>
              </w:rPr>
              <w:t>S 29</w:t>
            </w:r>
          </w:p>
        </w:tc>
      </w:tr>
      <w:tr w:rsidR="00A23F7A" w:rsidRPr="00F33AAA" w14:paraId="6C8CEAB1" w14:textId="77777777" w:rsidTr="00B5765E">
        <w:tc>
          <w:tcPr>
            <w:tcW w:w="958" w:type="dxa"/>
            <w:tcBorders>
              <w:top w:val="nil"/>
              <w:left w:val="nil"/>
              <w:bottom w:val="nil"/>
              <w:right w:val="nil"/>
            </w:tcBorders>
            <w:shd w:val="clear" w:color="auto" w:fill="auto"/>
          </w:tcPr>
          <w:p w14:paraId="4B75C316" w14:textId="77777777" w:rsidR="00A23F7A" w:rsidRPr="00594909" w:rsidRDefault="00A23F7A" w:rsidP="00B5765E">
            <w:pPr>
              <w:rPr>
                <w:rFonts w:cs="Times New Roman"/>
                <w:color w:val="000000"/>
              </w:rPr>
            </w:pPr>
            <w:r w:rsidRPr="00594909">
              <w:rPr>
                <w:rFonts w:cs="Times New Roman"/>
                <w:color w:val="000000"/>
              </w:rPr>
              <w:t>2019:70</w:t>
            </w:r>
          </w:p>
        </w:tc>
        <w:tc>
          <w:tcPr>
            <w:tcW w:w="3969" w:type="dxa"/>
            <w:tcBorders>
              <w:top w:val="nil"/>
              <w:left w:val="nil"/>
              <w:bottom w:val="nil"/>
              <w:right w:val="nil"/>
            </w:tcBorders>
            <w:shd w:val="clear" w:color="auto" w:fill="auto"/>
          </w:tcPr>
          <w:p w14:paraId="7FC9F39D" w14:textId="77777777" w:rsidR="00A23F7A" w:rsidRDefault="00A23F7A" w:rsidP="00B5765E">
            <w:pPr>
              <w:rPr>
                <w:rFonts w:cs="Times New Roman"/>
                <w:color w:val="000000"/>
              </w:rPr>
            </w:pPr>
            <w:r w:rsidRPr="00594909">
              <w:rPr>
                <w:rFonts w:cs="Times New Roman"/>
                <w:color w:val="000000"/>
              </w:rPr>
              <w:t>Språk- och samhällskunskapskrav för svenskt medborgarskap och andra frågor om medborgarskap</w:t>
            </w:r>
            <w:r>
              <w:rPr>
                <w:rFonts w:cs="Times New Roman"/>
                <w:color w:val="000000"/>
              </w:rPr>
              <w:t xml:space="preserve"> (Ju 2019:08)</w:t>
            </w:r>
          </w:p>
          <w:p w14:paraId="0193B8F6" w14:textId="77777777" w:rsidR="00A23F7A" w:rsidRPr="00594909" w:rsidRDefault="00A23F7A" w:rsidP="00B5765E">
            <w:pPr>
              <w:rPr>
                <w:rFonts w:cs="Times New Roman"/>
                <w:color w:val="000000"/>
              </w:rPr>
            </w:pPr>
          </w:p>
        </w:tc>
        <w:tc>
          <w:tcPr>
            <w:tcW w:w="1111" w:type="dxa"/>
            <w:tcBorders>
              <w:top w:val="nil"/>
              <w:left w:val="nil"/>
              <w:bottom w:val="nil"/>
              <w:right w:val="nil"/>
            </w:tcBorders>
            <w:shd w:val="clear" w:color="auto" w:fill="auto"/>
          </w:tcPr>
          <w:p w14:paraId="1B2B70A3" w14:textId="77777777" w:rsidR="00A23F7A" w:rsidRPr="00594909" w:rsidRDefault="00A23F7A" w:rsidP="00B5765E">
            <w:pPr>
              <w:rPr>
                <w:rFonts w:cs="Times New Roman"/>
              </w:rPr>
            </w:pPr>
            <w:r>
              <w:rPr>
                <w:rFonts w:cs="Times New Roman"/>
              </w:rPr>
              <w:t>Ju 24</w:t>
            </w:r>
          </w:p>
        </w:tc>
      </w:tr>
      <w:tr w:rsidR="00A23F7A" w:rsidRPr="00C77981" w14:paraId="5D8FDABD" w14:textId="77777777" w:rsidTr="00B5765E">
        <w:tc>
          <w:tcPr>
            <w:tcW w:w="958" w:type="dxa"/>
            <w:tcBorders>
              <w:top w:val="nil"/>
              <w:left w:val="nil"/>
              <w:bottom w:val="nil"/>
              <w:right w:val="nil"/>
            </w:tcBorders>
            <w:shd w:val="clear" w:color="auto" w:fill="auto"/>
          </w:tcPr>
          <w:p w14:paraId="75146698" w14:textId="77777777" w:rsidR="00A23F7A" w:rsidRPr="00594909" w:rsidRDefault="00A23F7A" w:rsidP="00B5765E">
            <w:pPr>
              <w:rPr>
                <w:rFonts w:cs="Times New Roman"/>
                <w:color w:val="000000"/>
              </w:rPr>
            </w:pPr>
            <w:r w:rsidRPr="00594909">
              <w:rPr>
                <w:rFonts w:cs="Times New Roman"/>
                <w:color w:val="000000"/>
              </w:rPr>
              <w:t>2019:71</w:t>
            </w:r>
          </w:p>
        </w:tc>
        <w:tc>
          <w:tcPr>
            <w:tcW w:w="3969" w:type="dxa"/>
            <w:tcBorders>
              <w:top w:val="nil"/>
              <w:left w:val="nil"/>
              <w:bottom w:val="nil"/>
              <w:right w:val="nil"/>
            </w:tcBorders>
            <w:shd w:val="clear" w:color="auto" w:fill="auto"/>
          </w:tcPr>
          <w:p w14:paraId="2AB0D92B" w14:textId="77777777" w:rsidR="00A23F7A" w:rsidRDefault="00A23F7A" w:rsidP="00B5765E">
            <w:pPr>
              <w:rPr>
                <w:rFonts w:cs="Times New Roman"/>
                <w:color w:val="000000"/>
              </w:rPr>
            </w:pPr>
            <w:r w:rsidRPr="00594909">
              <w:rPr>
                <w:rFonts w:cs="Times New Roman"/>
                <w:color w:val="000000"/>
              </w:rPr>
              <w:t>Fler barn i förskolan för bättre språkutveckling i svenska</w:t>
            </w:r>
            <w:r>
              <w:rPr>
                <w:rFonts w:cs="Times New Roman"/>
                <w:color w:val="000000"/>
              </w:rPr>
              <w:t xml:space="preserve"> (U 2019:01)</w:t>
            </w:r>
          </w:p>
          <w:p w14:paraId="5D881B83" w14:textId="77777777" w:rsidR="00A23F7A" w:rsidRPr="00594909" w:rsidRDefault="00A23F7A" w:rsidP="00B5765E">
            <w:pPr>
              <w:rPr>
                <w:rFonts w:cs="Times New Roman"/>
                <w:color w:val="000000"/>
              </w:rPr>
            </w:pPr>
          </w:p>
        </w:tc>
        <w:tc>
          <w:tcPr>
            <w:tcW w:w="1111" w:type="dxa"/>
            <w:tcBorders>
              <w:top w:val="nil"/>
              <w:left w:val="nil"/>
              <w:bottom w:val="nil"/>
              <w:right w:val="nil"/>
            </w:tcBorders>
            <w:shd w:val="clear" w:color="auto" w:fill="auto"/>
          </w:tcPr>
          <w:p w14:paraId="49946913" w14:textId="77777777" w:rsidR="00A23F7A" w:rsidRPr="00594909" w:rsidRDefault="00A23F7A" w:rsidP="00B5765E">
            <w:pPr>
              <w:rPr>
                <w:rFonts w:cs="Times New Roman"/>
              </w:rPr>
            </w:pPr>
            <w:r>
              <w:rPr>
                <w:rFonts w:cs="Times New Roman"/>
              </w:rPr>
              <w:t>U 16</w:t>
            </w:r>
          </w:p>
        </w:tc>
      </w:tr>
      <w:tr w:rsidR="00A23F7A" w:rsidRPr="00F33AAA" w14:paraId="3D5B160D" w14:textId="77777777" w:rsidTr="00B5765E">
        <w:tc>
          <w:tcPr>
            <w:tcW w:w="958" w:type="dxa"/>
            <w:tcBorders>
              <w:top w:val="nil"/>
              <w:left w:val="nil"/>
              <w:bottom w:val="nil"/>
              <w:right w:val="nil"/>
            </w:tcBorders>
            <w:shd w:val="clear" w:color="auto" w:fill="auto"/>
          </w:tcPr>
          <w:p w14:paraId="72C76085" w14:textId="77777777" w:rsidR="00A23F7A" w:rsidRPr="00594909" w:rsidRDefault="00A23F7A" w:rsidP="00B5765E">
            <w:pPr>
              <w:rPr>
                <w:rFonts w:cs="Times New Roman"/>
                <w:color w:val="000000"/>
              </w:rPr>
            </w:pPr>
            <w:r w:rsidRPr="00594909">
              <w:rPr>
                <w:rFonts w:cs="Times New Roman"/>
                <w:color w:val="000000"/>
              </w:rPr>
              <w:t>2019:72</w:t>
            </w:r>
          </w:p>
        </w:tc>
        <w:tc>
          <w:tcPr>
            <w:tcW w:w="3969" w:type="dxa"/>
            <w:tcBorders>
              <w:top w:val="nil"/>
              <w:left w:val="nil"/>
              <w:bottom w:val="nil"/>
              <w:right w:val="nil"/>
            </w:tcBorders>
            <w:shd w:val="clear" w:color="auto" w:fill="auto"/>
          </w:tcPr>
          <w:p w14:paraId="65CEC2AE" w14:textId="77777777" w:rsidR="00A23F7A" w:rsidRDefault="00A23F7A" w:rsidP="00B5765E">
            <w:pPr>
              <w:rPr>
                <w:rFonts w:cs="Times New Roman"/>
                <w:color w:val="000000"/>
              </w:rPr>
            </w:pPr>
            <w:r w:rsidRPr="00594909">
              <w:rPr>
                <w:rFonts w:cs="Times New Roman"/>
                <w:color w:val="000000"/>
              </w:rPr>
              <w:t>Ett utvecklat innovationsstöd vid universitet</w:t>
            </w:r>
            <w:r>
              <w:rPr>
                <w:rFonts w:cs="Times New Roman"/>
                <w:color w:val="000000"/>
              </w:rPr>
              <w:t xml:space="preserve"> </w:t>
            </w:r>
            <w:r w:rsidRPr="00594909">
              <w:rPr>
                <w:rFonts w:cs="Times New Roman"/>
                <w:color w:val="000000"/>
              </w:rPr>
              <w:t>och högskolor</w:t>
            </w:r>
            <w:r>
              <w:rPr>
                <w:rFonts w:cs="Times New Roman"/>
                <w:color w:val="000000"/>
              </w:rPr>
              <w:t xml:space="preserve"> (U 2019:02)</w:t>
            </w:r>
          </w:p>
          <w:p w14:paraId="480F6A7F" w14:textId="77777777" w:rsidR="00A23F7A" w:rsidRPr="00594909" w:rsidRDefault="00A23F7A" w:rsidP="00B5765E">
            <w:pPr>
              <w:rPr>
                <w:rFonts w:cs="Times New Roman"/>
                <w:color w:val="000000"/>
              </w:rPr>
            </w:pPr>
          </w:p>
        </w:tc>
        <w:tc>
          <w:tcPr>
            <w:tcW w:w="1111" w:type="dxa"/>
            <w:tcBorders>
              <w:top w:val="nil"/>
              <w:left w:val="nil"/>
              <w:bottom w:val="nil"/>
              <w:right w:val="nil"/>
            </w:tcBorders>
            <w:shd w:val="clear" w:color="auto" w:fill="auto"/>
          </w:tcPr>
          <w:p w14:paraId="12756973" w14:textId="77777777" w:rsidR="00A23F7A" w:rsidRPr="00594909" w:rsidRDefault="00A23F7A" w:rsidP="00B5765E">
            <w:pPr>
              <w:rPr>
                <w:rFonts w:cs="Times New Roman"/>
              </w:rPr>
            </w:pPr>
            <w:r>
              <w:rPr>
                <w:rFonts w:cs="Times New Roman"/>
              </w:rPr>
              <w:t>U 17</w:t>
            </w:r>
          </w:p>
        </w:tc>
      </w:tr>
      <w:tr w:rsidR="00A23F7A" w:rsidRPr="00F33AAA" w14:paraId="1C51B6F0" w14:textId="77777777" w:rsidTr="00B5765E">
        <w:tc>
          <w:tcPr>
            <w:tcW w:w="958" w:type="dxa"/>
            <w:tcBorders>
              <w:top w:val="nil"/>
              <w:left w:val="nil"/>
              <w:bottom w:val="nil"/>
              <w:right w:val="nil"/>
            </w:tcBorders>
            <w:shd w:val="clear" w:color="auto" w:fill="auto"/>
          </w:tcPr>
          <w:p w14:paraId="6A69D02E" w14:textId="77777777" w:rsidR="00A23F7A" w:rsidRPr="00594909" w:rsidRDefault="00A23F7A" w:rsidP="00B5765E">
            <w:pPr>
              <w:rPr>
                <w:rFonts w:cs="Times New Roman"/>
                <w:color w:val="000000"/>
              </w:rPr>
            </w:pPr>
            <w:r w:rsidRPr="00594909">
              <w:rPr>
                <w:rFonts w:cs="Times New Roman"/>
                <w:color w:val="000000"/>
              </w:rPr>
              <w:t>2019:73</w:t>
            </w:r>
          </w:p>
        </w:tc>
        <w:tc>
          <w:tcPr>
            <w:tcW w:w="3969" w:type="dxa"/>
            <w:tcBorders>
              <w:top w:val="nil"/>
              <w:left w:val="nil"/>
              <w:bottom w:val="nil"/>
              <w:right w:val="nil"/>
            </w:tcBorders>
            <w:shd w:val="clear" w:color="auto" w:fill="auto"/>
          </w:tcPr>
          <w:p w14:paraId="78645E48" w14:textId="659DBE9D" w:rsidR="00A23F7A" w:rsidRDefault="00A23F7A" w:rsidP="00B5765E">
            <w:pPr>
              <w:rPr>
                <w:rFonts w:cs="Times New Roman"/>
                <w:color w:val="000000"/>
              </w:rPr>
            </w:pPr>
            <w:r w:rsidRPr="00594909">
              <w:rPr>
                <w:rFonts w:cs="Times New Roman"/>
                <w:color w:val="000000"/>
              </w:rPr>
              <w:t>Cybersäkerhet – genomförandet av cybersäker</w:t>
            </w:r>
            <w:r w:rsidR="003207C7">
              <w:rPr>
                <w:rFonts w:cs="Times New Roman"/>
                <w:color w:val="000000"/>
              </w:rPr>
              <w:softHyphen/>
            </w:r>
            <w:r w:rsidRPr="00594909">
              <w:rPr>
                <w:rFonts w:cs="Times New Roman"/>
                <w:color w:val="000000"/>
              </w:rPr>
              <w:t>hetsakten och vissa åtgärder till skydd för säkerhetskänslig verksamhet</w:t>
            </w:r>
            <w:r>
              <w:rPr>
                <w:rFonts w:cs="Times New Roman"/>
                <w:color w:val="000000"/>
              </w:rPr>
              <w:t xml:space="preserve"> (</w:t>
            </w:r>
            <w:proofErr w:type="spellStart"/>
            <w:r>
              <w:rPr>
                <w:rFonts w:cs="Times New Roman"/>
                <w:color w:val="000000"/>
              </w:rPr>
              <w:t>Fö</w:t>
            </w:r>
            <w:proofErr w:type="spellEnd"/>
            <w:r>
              <w:rPr>
                <w:rFonts w:cs="Times New Roman"/>
                <w:color w:val="000000"/>
              </w:rPr>
              <w:t> 2019:01)</w:t>
            </w:r>
          </w:p>
          <w:p w14:paraId="3D81EDBD" w14:textId="77777777" w:rsidR="00A23F7A" w:rsidRPr="00594909" w:rsidRDefault="00A23F7A" w:rsidP="00B5765E">
            <w:pPr>
              <w:rPr>
                <w:rFonts w:cs="Times New Roman"/>
                <w:color w:val="000000"/>
              </w:rPr>
            </w:pPr>
          </w:p>
        </w:tc>
        <w:tc>
          <w:tcPr>
            <w:tcW w:w="1111" w:type="dxa"/>
            <w:tcBorders>
              <w:top w:val="nil"/>
              <w:left w:val="nil"/>
              <w:bottom w:val="nil"/>
              <w:right w:val="nil"/>
            </w:tcBorders>
            <w:shd w:val="clear" w:color="auto" w:fill="auto"/>
          </w:tcPr>
          <w:p w14:paraId="3C8A2F9F" w14:textId="77777777" w:rsidR="00A23F7A" w:rsidRPr="00594909" w:rsidRDefault="00A23F7A" w:rsidP="00B5765E">
            <w:pPr>
              <w:rPr>
                <w:rFonts w:cs="Times New Roman"/>
              </w:rPr>
            </w:pPr>
            <w:proofErr w:type="spellStart"/>
            <w:r>
              <w:rPr>
                <w:rFonts w:cs="Times New Roman"/>
              </w:rPr>
              <w:t>Fö</w:t>
            </w:r>
            <w:proofErr w:type="spellEnd"/>
            <w:r>
              <w:rPr>
                <w:rFonts w:cs="Times New Roman"/>
              </w:rPr>
              <w:t xml:space="preserve"> 6</w:t>
            </w:r>
          </w:p>
        </w:tc>
      </w:tr>
      <w:tr w:rsidR="00A23F7A" w:rsidRPr="00F33AAA" w14:paraId="25A0A4A5" w14:textId="77777777" w:rsidTr="00B5765E">
        <w:tc>
          <w:tcPr>
            <w:tcW w:w="958" w:type="dxa"/>
            <w:tcBorders>
              <w:top w:val="nil"/>
              <w:left w:val="nil"/>
              <w:bottom w:val="nil"/>
              <w:right w:val="nil"/>
            </w:tcBorders>
            <w:shd w:val="clear" w:color="auto" w:fill="auto"/>
          </w:tcPr>
          <w:p w14:paraId="05E3D64E" w14:textId="77777777" w:rsidR="00A23F7A" w:rsidRPr="00594909" w:rsidRDefault="00A23F7A" w:rsidP="00B5765E">
            <w:pPr>
              <w:rPr>
                <w:rFonts w:cs="Times New Roman"/>
                <w:color w:val="000000"/>
              </w:rPr>
            </w:pPr>
            <w:r w:rsidRPr="00594909">
              <w:rPr>
                <w:rFonts w:cs="Times New Roman"/>
                <w:color w:val="000000"/>
              </w:rPr>
              <w:t>2019:74</w:t>
            </w:r>
          </w:p>
        </w:tc>
        <w:tc>
          <w:tcPr>
            <w:tcW w:w="3969" w:type="dxa"/>
            <w:tcBorders>
              <w:top w:val="nil"/>
              <w:left w:val="nil"/>
              <w:bottom w:val="nil"/>
              <w:right w:val="nil"/>
            </w:tcBorders>
            <w:shd w:val="clear" w:color="auto" w:fill="auto"/>
          </w:tcPr>
          <w:p w14:paraId="10A11BE5" w14:textId="26E8C1D4" w:rsidR="00A23F7A" w:rsidRDefault="00A23F7A" w:rsidP="00B5765E">
            <w:pPr>
              <w:rPr>
                <w:rFonts w:cs="Times New Roman"/>
                <w:color w:val="000000"/>
              </w:rPr>
            </w:pPr>
            <w:r w:rsidRPr="00594909">
              <w:rPr>
                <w:rFonts w:cs="Times New Roman"/>
                <w:color w:val="000000"/>
              </w:rPr>
              <w:t>Översyn av det skatterättsliga företrädar</w:t>
            </w:r>
            <w:r w:rsidR="003207C7">
              <w:rPr>
                <w:rFonts w:cs="Times New Roman"/>
                <w:color w:val="000000"/>
              </w:rPr>
              <w:softHyphen/>
            </w:r>
            <w:r w:rsidRPr="00594909">
              <w:rPr>
                <w:rFonts w:cs="Times New Roman"/>
                <w:color w:val="000000"/>
              </w:rPr>
              <w:t>ansvaret</w:t>
            </w:r>
            <w:r>
              <w:rPr>
                <w:rFonts w:cs="Times New Roman"/>
                <w:color w:val="000000"/>
              </w:rPr>
              <w:t xml:space="preserve"> (Fi 2019:07)</w:t>
            </w:r>
          </w:p>
          <w:p w14:paraId="0FB7E474" w14:textId="77777777" w:rsidR="00A23F7A" w:rsidRPr="00594909" w:rsidRDefault="00A23F7A" w:rsidP="00B5765E">
            <w:pPr>
              <w:rPr>
                <w:rFonts w:cs="Times New Roman"/>
                <w:color w:val="000000"/>
              </w:rPr>
            </w:pPr>
          </w:p>
        </w:tc>
        <w:tc>
          <w:tcPr>
            <w:tcW w:w="1111" w:type="dxa"/>
            <w:tcBorders>
              <w:top w:val="nil"/>
              <w:left w:val="nil"/>
              <w:bottom w:val="nil"/>
              <w:right w:val="nil"/>
            </w:tcBorders>
            <w:shd w:val="clear" w:color="auto" w:fill="auto"/>
          </w:tcPr>
          <w:p w14:paraId="1CC3FBD4" w14:textId="77777777" w:rsidR="00A23F7A" w:rsidRPr="00594909" w:rsidRDefault="00A23F7A" w:rsidP="00B5765E">
            <w:pPr>
              <w:rPr>
                <w:rFonts w:cs="Times New Roman"/>
              </w:rPr>
            </w:pPr>
            <w:r>
              <w:rPr>
                <w:rFonts w:cs="Times New Roman"/>
              </w:rPr>
              <w:t>Fi 31</w:t>
            </w:r>
          </w:p>
        </w:tc>
      </w:tr>
      <w:tr w:rsidR="00A23F7A" w:rsidRPr="00F33AAA" w14:paraId="448D9E35" w14:textId="77777777" w:rsidTr="00B5765E">
        <w:tc>
          <w:tcPr>
            <w:tcW w:w="958" w:type="dxa"/>
            <w:tcBorders>
              <w:top w:val="nil"/>
              <w:left w:val="nil"/>
              <w:bottom w:val="nil"/>
              <w:right w:val="nil"/>
            </w:tcBorders>
            <w:shd w:val="clear" w:color="auto" w:fill="auto"/>
          </w:tcPr>
          <w:p w14:paraId="1ED9235D" w14:textId="77777777" w:rsidR="00A23F7A" w:rsidRPr="00594909" w:rsidRDefault="00A23F7A" w:rsidP="00B5765E">
            <w:pPr>
              <w:rPr>
                <w:rFonts w:cs="Times New Roman"/>
                <w:color w:val="000000"/>
              </w:rPr>
            </w:pPr>
            <w:r w:rsidRPr="00594909">
              <w:rPr>
                <w:rFonts w:cs="Times New Roman"/>
                <w:color w:val="000000"/>
              </w:rPr>
              <w:t>2019:75</w:t>
            </w:r>
          </w:p>
        </w:tc>
        <w:tc>
          <w:tcPr>
            <w:tcW w:w="3969" w:type="dxa"/>
            <w:tcBorders>
              <w:top w:val="nil"/>
              <w:left w:val="nil"/>
              <w:bottom w:val="nil"/>
              <w:right w:val="nil"/>
            </w:tcBorders>
            <w:shd w:val="clear" w:color="auto" w:fill="auto"/>
          </w:tcPr>
          <w:p w14:paraId="0B2E5CF6" w14:textId="77777777" w:rsidR="00A23F7A" w:rsidRDefault="00A23F7A" w:rsidP="00B5765E">
            <w:pPr>
              <w:rPr>
                <w:rFonts w:cs="Times New Roman"/>
                <w:color w:val="000000"/>
              </w:rPr>
            </w:pPr>
            <w:r w:rsidRPr="00594909">
              <w:rPr>
                <w:rFonts w:cs="Times New Roman"/>
                <w:color w:val="000000"/>
              </w:rPr>
              <w:t>Tilläggsdirektiv till Garantipensions</w:t>
            </w:r>
            <w:r>
              <w:rPr>
                <w:rFonts w:cs="Times New Roman"/>
                <w:color w:val="000000"/>
              </w:rPr>
              <w:softHyphen/>
            </w:r>
            <w:r w:rsidRPr="00594909">
              <w:rPr>
                <w:rFonts w:cs="Times New Roman"/>
                <w:color w:val="000000"/>
              </w:rPr>
              <w:t>utredningen (S 2018:14)</w:t>
            </w:r>
          </w:p>
          <w:p w14:paraId="0CB1095C" w14:textId="77777777" w:rsidR="00A23F7A" w:rsidRPr="00594909" w:rsidRDefault="00A23F7A" w:rsidP="00B5765E">
            <w:pPr>
              <w:rPr>
                <w:rFonts w:cs="Times New Roman"/>
                <w:color w:val="000000"/>
              </w:rPr>
            </w:pPr>
          </w:p>
        </w:tc>
        <w:tc>
          <w:tcPr>
            <w:tcW w:w="1111" w:type="dxa"/>
            <w:tcBorders>
              <w:top w:val="nil"/>
              <w:left w:val="nil"/>
              <w:bottom w:val="nil"/>
              <w:right w:val="nil"/>
            </w:tcBorders>
            <w:shd w:val="clear" w:color="auto" w:fill="auto"/>
          </w:tcPr>
          <w:p w14:paraId="7EC0C68A" w14:textId="77777777" w:rsidR="00A23F7A" w:rsidRPr="00594909" w:rsidRDefault="00A23F7A" w:rsidP="00B5765E">
            <w:pPr>
              <w:rPr>
                <w:rFonts w:cs="Times New Roman"/>
              </w:rPr>
            </w:pPr>
            <w:r>
              <w:rPr>
                <w:rFonts w:cs="Times New Roman"/>
              </w:rPr>
              <w:t>S 26</w:t>
            </w:r>
          </w:p>
        </w:tc>
      </w:tr>
      <w:tr w:rsidR="00A23F7A" w:rsidRPr="00F33AAA" w14:paraId="7DB56148" w14:textId="77777777" w:rsidTr="00B5765E">
        <w:tc>
          <w:tcPr>
            <w:tcW w:w="958" w:type="dxa"/>
            <w:tcBorders>
              <w:top w:val="nil"/>
              <w:left w:val="nil"/>
              <w:bottom w:val="nil"/>
              <w:right w:val="nil"/>
            </w:tcBorders>
            <w:shd w:val="clear" w:color="auto" w:fill="auto"/>
          </w:tcPr>
          <w:p w14:paraId="07FB3DAF" w14:textId="77777777" w:rsidR="00A23F7A" w:rsidRPr="00594909" w:rsidRDefault="00A23F7A" w:rsidP="00B5765E">
            <w:pPr>
              <w:rPr>
                <w:rFonts w:cs="Times New Roman"/>
                <w:color w:val="000000"/>
              </w:rPr>
            </w:pPr>
            <w:r w:rsidRPr="00594909">
              <w:rPr>
                <w:rFonts w:cs="Times New Roman"/>
                <w:color w:val="000000"/>
              </w:rPr>
              <w:t>2019:76</w:t>
            </w:r>
          </w:p>
        </w:tc>
        <w:tc>
          <w:tcPr>
            <w:tcW w:w="3969" w:type="dxa"/>
            <w:tcBorders>
              <w:top w:val="nil"/>
              <w:left w:val="nil"/>
              <w:bottom w:val="nil"/>
              <w:right w:val="nil"/>
            </w:tcBorders>
            <w:shd w:val="clear" w:color="auto" w:fill="auto"/>
          </w:tcPr>
          <w:p w14:paraId="4C7A21AA" w14:textId="77777777" w:rsidR="00A23F7A" w:rsidRDefault="00A23F7A" w:rsidP="00B5765E">
            <w:pPr>
              <w:rPr>
                <w:rFonts w:cs="Times New Roman"/>
                <w:color w:val="000000"/>
              </w:rPr>
            </w:pPr>
            <w:r w:rsidRPr="00594909">
              <w:rPr>
                <w:rFonts w:cs="Times New Roman"/>
                <w:color w:val="000000"/>
              </w:rPr>
              <w:t>Det offentliga belöningssystemet, de allmänna flaggdagarna och utformningen av anslaget till hovet</w:t>
            </w:r>
            <w:r>
              <w:rPr>
                <w:rFonts w:cs="Times New Roman"/>
                <w:color w:val="000000"/>
              </w:rPr>
              <w:t xml:space="preserve"> (Ju 2019:09)</w:t>
            </w:r>
          </w:p>
          <w:p w14:paraId="046A4E5A" w14:textId="77777777" w:rsidR="00A23F7A" w:rsidRPr="00594909" w:rsidRDefault="00A23F7A" w:rsidP="00B5765E">
            <w:pPr>
              <w:rPr>
                <w:rFonts w:cs="Times New Roman"/>
                <w:color w:val="000000"/>
              </w:rPr>
            </w:pPr>
          </w:p>
        </w:tc>
        <w:tc>
          <w:tcPr>
            <w:tcW w:w="1111" w:type="dxa"/>
            <w:tcBorders>
              <w:top w:val="nil"/>
              <w:left w:val="nil"/>
              <w:bottom w:val="nil"/>
              <w:right w:val="nil"/>
            </w:tcBorders>
            <w:shd w:val="clear" w:color="auto" w:fill="auto"/>
          </w:tcPr>
          <w:p w14:paraId="7D4C9321" w14:textId="77777777" w:rsidR="00A23F7A" w:rsidRPr="00594909" w:rsidRDefault="00A23F7A" w:rsidP="00B5765E">
            <w:pPr>
              <w:rPr>
                <w:rFonts w:cs="Times New Roman"/>
              </w:rPr>
            </w:pPr>
            <w:r>
              <w:rPr>
                <w:rFonts w:cs="Times New Roman"/>
              </w:rPr>
              <w:t>Ju 25</w:t>
            </w:r>
          </w:p>
        </w:tc>
      </w:tr>
      <w:tr w:rsidR="00A23F7A" w:rsidRPr="00F33AAA" w14:paraId="1124A494" w14:textId="77777777" w:rsidTr="00B5765E">
        <w:tc>
          <w:tcPr>
            <w:tcW w:w="958" w:type="dxa"/>
            <w:tcBorders>
              <w:top w:val="nil"/>
              <w:left w:val="nil"/>
              <w:bottom w:val="nil"/>
              <w:right w:val="nil"/>
            </w:tcBorders>
            <w:shd w:val="clear" w:color="auto" w:fill="auto"/>
          </w:tcPr>
          <w:p w14:paraId="3261F095" w14:textId="77777777" w:rsidR="00A23F7A" w:rsidRPr="00594909" w:rsidRDefault="00A23F7A" w:rsidP="00B5765E">
            <w:pPr>
              <w:rPr>
                <w:rFonts w:cs="Times New Roman"/>
                <w:color w:val="000000"/>
              </w:rPr>
            </w:pPr>
            <w:r w:rsidRPr="00594909">
              <w:rPr>
                <w:rFonts w:cs="Times New Roman"/>
                <w:color w:val="000000"/>
              </w:rPr>
              <w:t>2019:77</w:t>
            </w:r>
          </w:p>
        </w:tc>
        <w:tc>
          <w:tcPr>
            <w:tcW w:w="3969" w:type="dxa"/>
            <w:tcBorders>
              <w:top w:val="nil"/>
              <w:left w:val="nil"/>
              <w:bottom w:val="nil"/>
              <w:right w:val="nil"/>
            </w:tcBorders>
            <w:shd w:val="clear" w:color="auto" w:fill="auto"/>
          </w:tcPr>
          <w:p w14:paraId="72574D7B" w14:textId="279B8F85" w:rsidR="00A23F7A" w:rsidRDefault="00A23F7A" w:rsidP="00B5765E">
            <w:pPr>
              <w:rPr>
                <w:rFonts w:cs="Times New Roman"/>
                <w:color w:val="000000"/>
              </w:rPr>
            </w:pPr>
            <w:r w:rsidRPr="00594909">
              <w:rPr>
                <w:rFonts w:cs="Times New Roman"/>
                <w:color w:val="000000"/>
              </w:rPr>
              <w:t>Nationell samordnare för en hållbar kompe</w:t>
            </w:r>
            <w:r w:rsidR="007B183E">
              <w:rPr>
                <w:rFonts w:cs="Times New Roman"/>
                <w:color w:val="000000"/>
              </w:rPr>
              <w:softHyphen/>
            </w:r>
            <w:r w:rsidRPr="00594909">
              <w:rPr>
                <w:rFonts w:cs="Times New Roman"/>
                <w:color w:val="000000"/>
              </w:rPr>
              <w:t>tensförsörjning inom kommunalt finansierad vård och omsorg om äldre</w:t>
            </w:r>
            <w:r>
              <w:rPr>
                <w:rFonts w:cs="Times New Roman"/>
                <w:color w:val="000000"/>
              </w:rPr>
              <w:t xml:space="preserve"> (S 2019:04)</w:t>
            </w:r>
          </w:p>
          <w:p w14:paraId="1A446138" w14:textId="77777777" w:rsidR="00A23F7A" w:rsidRPr="00594909" w:rsidRDefault="00A23F7A" w:rsidP="00B5765E">
            <w:pPr>
              <w:rPr>
                <w:rFonts w:cs="Times New Roman"/>
                <w:color w:val="000000"/>
              </w:rPr>
            </w:pPr>
          </w:p>
        </w:tc>
        <w:tc>
          <w:tcPr>
            <w:tcW w:w="1111" w:type="dxa"/>
            <w:tcBorders>
              <w:top w:val="nil"/>
              <w:left w:val="nil"/>
              <w:bottom w:val="nil"/>
              <w:right w:val="nil"/>
            </w:tcBorders>
            <w:shd w:val="clear" w:color="auto" w:fill="auto"/>
          </w:tcPr>
          <w:p w14:paraId="4C526CCC" w14:textId="77777777" w:rsidR="00A23F7A" w:rsidRPr="00594909" w:rsidRDefault="00A23F7A" w:rsidP="00B5765E">
            <w:pPr>
              <w:rPr>
                <w:rFonts w:cs="Times New Roman"/>
              </w:rPr>
            </w:pPr>
            <w:r>
              <w:rPr>
                <w:rFonts w:cs="Times New Roman"/>
              </w:rPr>
              <w:t>S 30</w:t>
            </w:r>
          </w:p>
        </w:tc>
      </w:tr>
      <w:tr w:rsidR="00A23F7A" w:rsidRPr="00F33AAA" w14:paraId="47D2222E" w14:textId="77777777" w:rsidTr="00B5765E">
        <w:tc>
          <w:tcPr>
            <w:tcW w:w="958" w:type="dxa"/>
            <w:tcBorders>
              <w:top w:val="nil"/>
              <w:left w:val="nil"/>
              <w:bottom w:val="nil"/>
              <w:right w:val="nil"/>
            </w:tcBorders>
            <w:shd w:val="clear" w:color="auto" w:fill="auto"/>
          </w:tcPr>
          <w:p w14:paraId="45CA8CC5" w14:textId="77777777" w:rsidR="00A23F7A" w:rsidRPr="00594909" w:rsidRDefault="00A23F7A" w:rsidP="00B5765E">
            <w:pPr>
              <w:rPr>
                <w:rFonts w:cs="Times New Roman"/>
                <w:color w:val="000000"/>
              </w:rPr>
            </w:pPr>
            <w:r w:rsidRPr="00594909">
              <w:rPr>
                <w:rFonts w:cs="Times New Roman"/>
                <w:color w:val="000000"/>
              </w:rPr>
              <w:t>2019:78</w:t>
            </w:r>
          </w:p>
        </w:tc>
        <w:tc>
          <w:tcPr>
            <w:tcW w:w="3969" w:type="dxa"/>
            <w:tcBorders>
              <w:top w:val="nil"/>
              <w:left w:val="nil"/>
              <w:bottom w:val="nil"/>
              <w:right w:val="nil"/>
            </w:tcBorders>
            <w:shd w:val="clear" w:color="auto" w:fill="auto"/>
          </w:tcPr>
          <w:p w14:paraId="06873497" w14:textId="77777777" w:rsidR="00A23F7A" w:rsidRDefault="00A23F7A" w:rsidP="00B5765E">
            <w:pPr>
              <w:rPr>
                <w:rFonts w:cs="Times New Roman"/>
                <w:color w:val="000000"/>
              </w:rPr>
            </w:pPr>
            <w:r w:rsidRPr="00594909">
              <w:rPr>
                <w:rFonts w:cs="Times New Roman"/>
                <w:color w:val="000000"/>
              </w:rPr>
              <w:t>Tilläggsdirektiv till utredningen Sammanhållen kunskapsstyrning (S 2018:12)</w:t>
            </w:r>
          </w:p>
          <w:p w14:paraId="0BF9423A" w14:textId="77777777" w:rsidR="00A23F7A" w:rsidRPr="00594909" w:rsidRDefault="00A23F7A" w:rsidP="00B5765E">
            <w:pPr>
              <w:rPr>
                <w:rFonts w:cs="Times New Roman"/>
                <w:color w:val="000000"/>
              </w:rPr>
            </w:pPr>
          </w:p>
        </w:tc>
        <w:tc>
          <w:tcPr>
            <w:tcW w:w="1111" w:type="dxa"/>
            <w:tcBorders>
              <w:top w:val="nil"/>
              <w:left w:val="nil"/>
              <w:bottom w:val="nil"/>
              <w:right w:val="nil"/>
            </w:tcBorders>
            <w:shd w:val="clear" w:color="auto" w:fill="auto"/>
          </w:tcPr>
          <w:p w14:paraId="746E557A" w14:textId="77777777" w:rsidR="00A23F7A" w:rsidRPr="00594909" w:rsidRDefault="00A23F7A" w:rsidP="00B5765E">
            <w:pPr>
              <w:rPr>
                <w:rFonts w:cs="Times New Roman"/>
              </w:rPr>
            </w:pPr>
            <w:r>
              <w:rPr>
                <w:rFonts w:cs="Times New Roman"/>
              </w:rPr>
              <w:t>S 24</w:t>
            </w:r>
          </w:p>
        </w:tc>
      </w:tr>
      <w:tr w:rsidR="00A23F7A" w:rsidRPr="0041583E" w14:paraId="3FFA0899" w14:textId="77777777" w:rsidTr="00B5765E">
        <w:tc>
          <w:tcPr>
            <w:tcW w:w="958" w:type="dxa"/>
            <w:tcBorders>
              <w:top w:val="nil"/>
              <w:left w:val="nil"/>
              <w:bottom w:val="nil"/>
              <w:right w:val="nil"/>
            </w:tcBorders>
            <w:shd w:val="clear" w:color="auto" w:fill="auto"/>
          </w:tcPr>
          <w:p w14:paraId="63761819" w14:textId="77777777" w:rsidR="00A23F7A" w:rsidRPr="00594909" w:rsidRDefault="00A23F7A" w:rsidP="00B5765E">
            <w:pPr>
              <w:rPr>
                <w:rFonts w:cs="Times New Roman"/>
                <w:color w:val="000000"/>
              </w:rPr>
            </w:pPr>
            <w:r w:rsidRPr="00594909">
              <w:rPr>
                <w:rFonts w:cs="Times New Roman"/>
                <w:color w:val="000000"/>
              </w:rPr>
              <w:t>2019:79</w:t>
            </w:r>
          </w:p>
        </w:tc>
        <w:tc>
          <w:tcPr>
            <w:tcW w:w="3969" w:type="dxa"/>
            <w:tcBorders>
              <w:top w:val="nil"/>
              <w:left w:val="nil"/>
              <w:bottom w:val="nil"/>
              <w:right w:val="nil"/>
            </w:tcBorders>
            <w:shd w:val="clear" w:color="auto" w:fill="auto"/>
          </w:tcPr>
          <w:p w14:paraId="44876BAC" w14:textId="77777777" w:rsidR="00A23F7A" w:rsidRDefault="00A23F7A" w:rsidP="00B5765E">
            <w:pPr>
              <w:rPr>
                <w:rFonts w:cs="Times New Roman"/>
                <w:color w:val="000000"/>
              </w:rPr>
            </w:pPr>
            <w:r w:rsidRPr="00594909">
              <w:rPr>
                <w:rFonts w:cs="Times New Roman"/>
                <w:color w:val="000000"/>
              </w:rPr>
              <w:t>Tilläggsdirektiv till Utredningen om framtidens järnvägsunderhåll (N 2018:01)</w:t>
            </w:r>
          </w:p>
          <w:p w14:paraId="1A3A713D" w14:textId="77777777" w:rsidR="00A23F7A" w:rsidRPr="00594909" w:rsidRDefault="00A23F7A" w:rsidP="00B5765E">
            <w:pPr>
              <w:rPr>
                <w:rFonts w:cs="Times New Roman"/>
                <w:color w:val="000000"/>
              </w:rPr>
            </w:pPr>
          </w:p>
        </w:tc>
        <w:tc>
          <w:tcPr>
            <w:tcW w:w="1111" w:type="dxa"/>
            <w:tcBorders>
              <w:top w:val="nil"/>
              <w:left w:val="nil"/>
              <w:bottom w:val="nil"/>
              <w:right w:val="nil"/>
            </w:tcBorders>
            <w:shd w:val="clear" w:color="auto" w:fill="auto"/>
          </w:tcPr>
          <w:p w14:paraId="4F16FD23" w14:textId="77777777" w:rsidR="00A23F7A" w:rsidRPr="00594909" w:rsidRDefault="00A23F7A" w:rsidP="00B5765E">
            <w:pPr>
              <w:rPr>
                <w:rFonts w:cs="Times New Roman"/>
              </w:rPr>
            </w:pPr>
            <w:r>
              <w:rPr>
                <w:rFonts w:cs="Times New Roman"/>
              </w:rPr>
              <w:t>I 1</w:t>
            </w:r>
          </w:p>
        </w:tc>
      </w:tr>
      <w:tr w:rsidR="00A23F7A" w:rsidRPr="00F33AAA" w14:paraId="514AA890" w14:textId="77777777" w:rsidTr="00B5765E">
        <w:tc>
          <w:tcPr>
            <w:tcW w:w="958" w:type="dxa"/>
            <w:tcBorders>
              <w:top w:val="nil"/>
              <w:left w:val="nil"/>
              <w:bottom w:val="nil"/>
              <w:right w:val="nil"/>
            </w:tcBorders>
            <w:shd w:val="clear" w:color="auto" w:fill="auto"/>
          </w:tcPr>
          <w:p w14:paraId="7628AA19" w14:textId="77777777" w:rsidR="00A23F7A" w:rsidRPr="00594909" w:rsidRDefault="00A23F7A" w:rsidP="00B5765E">
            <w:pPr>
              <w:rPr>
                <w:rFonts w:cs="Times New Roman"/>
                <w:color w:val="000000"/>
              </w:rPr>
            </w:pPr>
            <w:r w:rsidRPr="00594909">
              <w:rPr>
                <w:rFonts w:cs="Times New Roman"/>
                <w:color w:val="000000"/>
              </w:rPr>
              <w:t>2019:80</w:t>
            </w:r>
          </w:p>
        </w:tc>
        <w:tc>
          <w:tcPr>
            <w:tcW w:w="3969" w:type="dxa"/>
            <w:tcBorders>
              <w:top w:val="nil"/>
              <w:left w:val="nil"/>
              <w:bottom w:val="nil"/>
              <w:right w:val="nil"/>
            </w:tcBorders>
            <w:shd w:val="clear" w:color="auto" w:fill="auto"/>
          </w:tcPr>
          <w:p w14:paraId="11127D17" w14:textId="77777777" w:rsidR="00A23F7A" w:rsidRDefault="00A23F7A" w:rsidP="00B5765E">
            <w:pPr>
              <w:rPr>
                <w:rFonts w:cs="Times New Roman"/>
                <w:color w:val="000000"/>
              </w:rPr>
            </w:pPr>
            <w:r w:rsidRPr="00594909">
              <w:rPr>
                <w:rFonts w:cs="Times New Roman"/>
                <w:color w:val="000000"/>
              </w:rPr>
              <w:t>Stärkta åtgärder mot penningtvätt och finansiering av terrorism</w:t>
            </w:r>
            <w:r>
              <w:rPr>
                <w:rFonts w:cs="Times New Roman"/>
                <w:color w:val="000000"/>
              </w:rPr>
              <w:t xml:space="preserve"> (Fi 2019:08)</w:t>
            </w:r>
          </w:p>
          <w:p w14:paraId="0D55A683" w14:textId="77777777" w:rsidR="00A23F7A" w:rsidRPr="00594909" w:rsidRDefault="00A23F7A" w:rsidP="00B5765E">
            <w:pPr>
              <w:rPr>
                <w:rFonts w:cs="Times New Roman"/>
                <w:color w:val="000000"/>
              </w:rPr>
            </w:pPr>
          </w:p>
        </w:tc>
        <w:tc>
          <w:tcPr>
            <w:tcW w:w="1111" w:type="dxa"/>
            <w:tcBorders>
              <w:top w:val="nil"/>
              <w:left w:val="nil"/>
              <w:bottom w:val="nil"/>
              <w:right w:val="nil"/>
            </w:tcBorders>
            <w:shd w:val="clear" w:color="auto" w:fill="auto"/>
          </w:tcPr>
          <w:p w14:paraId="29E1AA2F" w14:textId="77777777" w:rsidR="00A23F7A" w:rsidRPr="00594909" w:rsidRDefault="00A23F7A" w:rsidP="00B5765E">
            <w:pPr>
              <w:rPr>
                <w:rFonts w:cs="Times New Roman"/>
              </w:rPr>
            </w:pPr>
            <w:r>
              <w:rPr>
                <w:rFonts w:cs="Times New Roman"/>
              </w:rPr>
              <w:t>Fi 32</w:t>
            </w:r>
          </w:p>
        </w:tc>
      </w:tr>
      <w:tr w:rsidR="00A23F7A" w:rsidRPr="00C77981" w14:paraId="5B813BDA" w14:textId="77777777" w:rsidTr="00B5765E">
        <w:tc>
          <w:tcPr>
            <w:tcW w:w="958" w:type="dxa"/>
            <w:tcBorders>
              <w:top w:val="nil"/>
              <w:left w:val="nil"/>
              <w:bottom w:val="nil"/>
              <w:right w:val="nil"/>
            </w:tcBorders>
            <w:shd w:val="clear" w:color="auto" w:fill="auto"/>
          </w:tcPr>
          <w:p w14:paraId="38316DD6" w14:textId="77777777" w:rsidR="00A23F7A" w:rsidRPr="00594909" w:rsidRDefault="00A23F7A" w:rsidP="00B5765E">
            <w:pPr>
              <w:rPr>
                <w:rFonts w:cs="Times New Roman"/>
                <w:color w:val="000000"/>
              </w:rPr>
            </w:pPr>
            <w:r w:rsidRPr="00594909">
              <w:rPr>
                <w:rFonts w:cs="Times New Roman"/>
                <w:color w:val="000000"/>
              </w:rPr>
              <w:t>2019:81</w:t>
            </w:r>
          </w:p>
        </w:tc>
        <w:tc>
          <w:tcPr>
            <w:tcW w:w="3969" w:type="dxa"/>
            <w:tcBorders>
              <w:top w:val="nil"/>
              <w:left w:val="nil"/>
              <w:bottom w:val="nil"/>
              <w:right w:val="nil"/>
            </w:tcBorders>
            <w:shd w:val="clear" w:color="auto" w:fill="auto"/>
          </w:tcPr>
          <w:p w14:paraId="5B4F7632" w14:textId="77777777" w:rsidR="00A23F7A" w:rsidRPr="00594909" w:rsidRDefault="00A23F7A" w:rsidP="00B5765E">
            <w:pPr>
              <w:rPr>
                <w:rFonts w:cs="Times New Roman"/>
                <w:color w:val="000000"/>
              </w:rPr>
            </w:pPr>
            <w:r w:rsidRPr="00594909">
              <w:rPr>
                <w:rFonts w:cs="Times New Roman"/>
                <w:color w:val="000000"/>
              </w:rPr>
              <w:t>Tilläggsdirektiv till Djurhälsolagsutredningen (N 2018:06)</w:t>
            </w:r>
          </w:p>
        </w:tc>
        <w:tc>
          <w:tcPr>
            <w:tcW w:w="1111" w:type="dxa"/>
            <w:tcBorders>
              <w:top w:val="nil"/>
              <w:left w:val="nil"/>
              <w:bottom w:val="nil"/>
              <w:right w:val="nil"/>
            </w:tcBorders>
            <w:shd w:val="clear" w:color="auto" w:fill="auto"/>
          </w:tcPr>
          <w:p w14:paraId="127632A2" w14:textId="77777777" w:rsidR="00A23F7A" w:rsidRPr="00594909" w:rsidRDefault="00A23F7A" w:rsidP="00B5765E">
            <w:pPr>
              <w:rPr>
                <w:rFonts w:cs="Times New Roman"/>
              </w:rPr>
            </w:pPr>
            <w:r>
              <w:rPr>
                <w:rFonts w:cs="Times New Roman"/>
              </w:rPr>
              <w:t>N 7</w:t>
            </w:r>
          </w:p>
        </w:tc>
      </w:tr>
      <w:tr w:rsidR="00A23F7A" w:rsidRPr="00F33AAA" w14:paraId="3D1E5778" w14:textId="77777777" w:rsidTr="00B5765E">
        <w:tc>
          <w:tcPr>
            <w:tcW w:w="958" w:type="dxa"/>
            <w:tcBorders>
              <w:top w:val="nil"/>
              <w:left w:val="nil"/>
              <w:bottom w:val="nil"/>
              <w:right w:val="nil"/>
            </w:tcBorders>
            <w:shd w:val="clear" w:color="auto" w:fill="auto"/>
          </w:tcPr>
          <w:p w14:paraId="07E21395" w14:textId="77777777" w:rsidR="00A23F7A" w:rsidRPr="00594909" w:rsidRDefault="00A23F7A" w:rsidP="00B5765E">
            <w:pPr>
              <w:rPr>
                <w:rFonts w:cs="Times New Roman"/>
                <w:color w:val="000000"/>
              </w:rPr>
            </w:pPr>
            <w:r w:rsidRPr="00594909">
              <w:rPr>
                <w:rFonts w:cs="Times New Roman"/>
                <w:color w:val="000000"/>
              </w:rPr>
              <w:t>2019:82</w:t>
            </w:r>
          </w:p>
        </w:tc>
        <w:tc>
          <w:tcPr>
            <w:tcW w:w="3969" w:type="dxa"/>
            <w:tcBorders>
              <w:top w:val="nil"/>
              <w:left w:val="nil"/>
              <w:bottom w:val="nil"/>
              <w:right w:val="nil"/>
            </w:tcBorders>
            <w:shd w:val="clear" w:color="auto" w:fill="auto"/>
          </w:tcPr>
          <w:p w14:paraId="0715F880" w14:textId="77777777" w:rsidR="00A23F7A" w:rsidRDefault="00A23F7A" w:rsidP="00B5765E">
            <w:pPr>
              <w:rPr>
                <w:rFonts w:cs="Times New Roman"/>
                <w:color w:val="000000"/>
              </w:rPr>
            </w:pPr>
            <w:r w:rsidRPr="00594909">
              <w:rPr>
                <w:rFonts w:cs="Times New Roman"/>
                <w:color w:val="000000"/>
              </w:rPr>
              <w:t>Europeiska åklagarmyndigheten (</w:t>
            </w:r>
            <w:proofErr w:type="spellStart"/>
            <w:r w:rsidRPr="00594909">
              <w:rPr>
                <w:rFonts w:cs="Times New Roman"/>
                <w:color w:val="000000"/>
              </w:rPr>
              <w:t>Eppo</w:t>
            </w:r>
            <w:proofErr w:type="spellEnd"/>
            <w:r w:rsidRPr="00594909">
              <w:rPr>
                <w:rFonts w:cs="Times New Roman"/>
                <w:color w:val="000000"/>
              </w:rPr>
              <w:t>) – åtgärder för ett svenskt deltagande</w:t>
            </w:r>
            <w:r>
              <w:rPr>
                <w:rFonts w:cs="Times New Roman"/>
                <w:color w:val="000000"/>
              </w:rPr>
              <w:t xml:space="preserve"> (Ju 2019:10)</w:t>
            </w:r>
          </w:p>
          <w:p w14:paraId="70EAF0E8" w14:textId="77777777" w:rsidR="00A23F7A" w:rsidRPr="00594909" w:rsidRDefault="00A23F7A" w:rsidP="00B5765E">
            <w:pPr>
              <w:rPr>
                <w:rFonts w:cs="Times New Roman"/>
                <w:color w:val="000000"/>
              </w:rPr>
            </w:pPr>
          </w:p>
        </w:tc>
        <w:tc>
          <w:tcPr>
            <w:tcW w:w="1111" w:type="dxa"/>
            <w:tcBorders>
              <w:top w:val="nil"/>
              <w:left w:val="nil"/>
              <w:bottom w:val="nil"/>
              <w:right w:val="nil"/>
            </w:tcBorders>
            <w:shd w:val="clear" w:color="auto" w:fill="auto"/>
          </w:tcPr>
          <w:p w14:paraId="0028ED25" w14:textId="77777777" w:rsidR="00A23F7A" w:rsidRPr="00594909" w:rsidRDefault="00A23F7A" w:rsidP="00B5765E">
            <w:pPr>
              <w:rPr>
                <w:rFonts w:cs="Times New Roman"/>
              </w:rPr>
            </w:pPr>
            <w:r>
              <w:rPr>
                <w:rFonts w:cs="Times New Roman"/>
              </w:rPr>
              <w:t>Ju 26</w:t>
            </w:r>
          </w:p>
        </w:tc>
      </w:tr>
      <w:tr w:rsidR="00A23F7A" w:rsidRPr="00F33AAA" w14:paraId="6E94830E" w14:textId="77777777" w:rsidTr="00B5765E">
        <w:tc>
          <w:tcPr>
            <w:tcW w:w="958" w:type="dxa"/>
            <w:tcBorders>
              <w:top w:val="nil"/>
              <w:left w:val="nil"/>
              <w:bottom w:val="nil"/>
              <w:right w:val="nil"/>
            </w:tcBorders>
            <w:shd w:val="clear" w:color="auto" w:fill="auto"/>
          </w:tcPr>
          <w:p w14:paraId="500E64D2" w14:textId="77777777" w:rsidR="00A23F7A" w:rsidRPr="00594909" w:rsidRDefault="00A23F7A" w:rsidP="00B5765E">
            <w:pPr>
              <w:rPr>
                <w:rFonts w:cs="Times New Roman"/>
                <w:color w:val="000000"/>
              </w:rPr>
            </w:pPr>
            <w:r w:rsidRPr="00594909">
              <w:rPr>
                <w:rFonts w:cs="Times New Roman"/>
                <w:color w:val="000000"/>
              </w:rPr>
              <w:t>2019:83</w:t>
            </w:r>
          </w:p>
        </w:tc>
        <w:tc>
          <w:tcPr>
            <w:tcW w:w="3969" w:type="dxa"/>
            <w:tcBorders>
              <w:top w:val="nil"/>
              <w:left w:val="nil"/>
              <w:bottom w:val="nil"/>
              <w:right w:val="nil"/>
            </w:tcBorders>
            <w:shd w:val="clear" w:color="auto" w:fill="auto"/>
          </w:tcPr>
          <w:p w14:paraId="533EA66D" w14:textId="77777777" w:rsidR="00A23F7A" w:rsidRDefault="00A23F7A" w:rsidP="00B5765E">
            <w:pPr>
              <w:rPr>
                <w:rFonts w:cs="Times New Roman"/>
                <w:color w:val="000000"/>
              </w:rPr>
            </w:pPr>
            <w:r w:rsidRPr="00594909">
              <w:rPr>
                <w:rFonts w:cs="Times New Roman"/>
                <w:color w:val="000000"/>
              </w:rPr>
              <w:t>Tilläggsdirektiv till Utredningen om hälso- och sjukvårdens beredskap (S 2018:09)</w:t>
            </w:r>
          </w:p>
          <w:p w14:paraId="25839125" w14:textId="77777777" w:rsidR="00A23F7A" w:rsidRPr="00594909" w:rsidRDefault="00A23F7A" w:rsidP="00B5765E">
            <w:pPr>
              <w:rPr>
                <w:rFonts w:cs="Times New Roman"/>
                <w:color w:val="000000"/>
              </w:rPr>
            </w:pPr>
          </w:p>
        </w:tc>
        <w:tc>
          <w:tcPr>
            <w:tcW w:w="1111" w:type="dxa"/>
            <w:tcBorders>
              <w:top w:val="nil"/>
              <w:left w:val="nil"/>
              <w:bottom w:val="nil"/>
              <w:right w:val="nil"/>
            </w:tcBorders>
            <w:shd w:val="clear" w:color="auto" w:fill="auto"/>
          </w:tcPr>
          <w:p w14:paraId="43640159" w14:textId="77777777" w:rsidR="00A23F7A" w:rsidRPr="00594909" w:rsidRDefault="00A23F7A" w:rsidP="00B5765E">
            <w:pPr>
              <w:rPr>
                <w:rFonts w:cs="Times New Roman"/>
              </w:rPr>
            </w:pPr>
            <w:r>
              <w:rPr>
                <w:rFonts w:cs="Times New Roman"/>
              </w:rPr>
              <w:t>S 21</w:t>
            </w:r>
          </w:p>
        </w:tc>
      </w:tr>
      <w:tr w:rsidR="00A23F7A" w:rsidRPr="00F33AAA" w14:paraId="49D5FE92" w14:textId="77777777" w:rsidTr="00B5765E">
        <w:tc>
          <w:tcPr>
            <w:tcW w:w="958" w:type="dxa"/>
            <w:tcBorders>
              <w:top w:val="nil"/>
              <w:left w:val="nil"/>
              <w:bottom w:val="nil"/>
              <w:right w:val="nil"/>
            </w:tcBorders>
            <w:shd w:val="clear" w:color="auto" w:fill="auto"/>
          </w:tcPr>
          <w:p w14:paraId="5274941D" w14:textId="77777777" w:rsidR="00A23F7A" w:rsidRPr="00594909" w:rsidRDefault="00A23F7A" w:rsidP="00B5765E">
            <w:pPr>
              <w:rPr>
                <w:rFonts w:cs="Times New Roman"/>
                <w:color w:val="000000"/>
              </w:rPr>
            </w:pPr>
            <w:r w:rsidRPr="00594909">
              <w:rPr>
                <w:rFonts w:cs="Times New Roman"/>
                <w:color w:val="000000"/>
              </w:rPr>
              <w:t>2019:84</w:t>
            </w:r>
          </w:p>
        </w:tc>
        <w:tc>
          <w:tcPr>
            <w:tcW w:w="3969" w:type="dxa"/>
            <w:tcBorders>
              <w:top w:val="nil"/>
              <w:left w:val="nil"/>
              <w:bottom w:val="nil"/>
              <w:right w:val="nil"/>
            </w:tcBorders>
            <w:shd w:val="clear" w:color="auto" w:fill="auto"/>
          </w:tcPr>
          <w:p w14:paraId="5D630941" w14:textId="77777777" w:rsidR="00A23F7A" w:rsidRDefault="00A23F7A" w:rsidP="00B5765E">
            <w:pPr>
              <w:rPr>
                <w:rFonts w:cs="Times New Roman"/>
                <w:color w:val="000000"/>
              </w:rPr>
            </w:pPr>
            <w:r w:rsidRPr="00594909">
              <w:rPr>
                <w:rFonts w:cs="Times New Roman"/>
                <w:color w:val="000000"/>
              </w:rPr>
              <w:t>Översyn av regelverket för pliktleverans och hantering av annat material vid Kungl. Biblioteket</w:t>
            </w:r>
            <w:r>
              <w:rPr>
                <w:rFonts w:cs="Times New Roman"/>
                <w:color w:val="000000"/>
              </w:rPr>
              <w:t xml:space="preserve"> (U 2019:03)</w:t>
            </w:r>
          </w:p>
          <w:p w14:paraId="3B66F1F5" w14:textId="77777777" w:rsidR="00A23F7A" w:rsidRPr="00594909" w:rsidRDefault="00A23F7A" w:rsidP="00B5765E">
            <w:pPr>
              <w:rPr>
                <w:rFonts w:cs="Times New Roman"/>
                <w:color w:val="000000"/>
              </w:rPr>
            </w:pPr>
          </w:p>
        </w:tc>
        <w:tc>
          <w:tcPr>
            <w:tcW w:w="1111" w:type="dxa"/>
            <w:tcBorders>
              <w:top w:val="nil"/>
              <w:left w:val="nil"/>
              <w:bottom w:val="nil"/>
              <w:right w:val="nil"/>
            </w:tcBorders>
            <w:shd w:val="clear" w:color="auto" w:fill="auto"/>
          </w:tcPr>
          <w:p w14:paraId="775D1AB1" w14:textId="77777777" w:rsidR="00A23F7A" w:rsidRPr="00594909" w:rsidRDefault="00A23F7A" w:rsidP="00B5765E">
            <w:pPr>
              <w:rPr>
                <w:rFonts w:cs="Times New Roman"/>
              </w:rPr>
            </w:pPr>
            <w:r>
              <w:rPr>
                <w:rFonts w:cs="Times New Roman"/>
              </w:rPr>
              <w:t>U 18</w:t>
            </w:r>
          </w:p>
        </w:tc>
      </w:tr>
      <w:tr w:rsidR="00A23F7A" w:rsidRPr="00F33AAA" w14:paraId="6BFAEBDA" w14:textId="77777777" w:rsidTr="00B5765E">
        <w:tc>
          <w:tcPr>
            <w:tcW w:w="958" w:type="dxa"/>
            <w:tcBorders>
              <w:top w:val="nil"/>
              <w:left w:val="nil"/>
              <w:bottom w:val="nil"/>
              <w:right w:val="nil"/>
            </w:tcBorders>
            <w:shd w:val="clear" w:color="auto" w:fill="auto"/>
          </w:tcPr>
          <w:p w14:paraId="31941410" w14:textId="77777777" w:rsidR="00A23F7A" w:rsidRPr="00594909" w:rsidRDefault="00A23F7A" w:rsidP="00B5765E">
            <w:pPr>
              <w:rPr>
                <w:rFonts w:cs="Times New Roman"/>
                <w:color w:val="000000"/>
              </w:rPr>
            </w:pPr>
            <w:r w:rsidRPr="00594909">
              <w:rPr>
                <w:rFonts w:cs="Times New Roman"/>
                <w:color w:val="000000"/>
              </w:rPr>
              <w:t>2019:85</w:t>
            </w:r>
          </w:p>
        </w:tc>
        <w:tc>
          <w:tcPr>
            <w:tcW w:w="3969" w:type="dxa"/>
            <w:tcBorders>
              <w:top w:val="nil"/>
              <w:left w:val="nil"/>
              <w:bottom w:val="nil"/>
              <w:right w:val="nil"/>
            </w:tcBorders>
            <w:shd w:val="clear" w:color="auto" w:fill="auto"/>
          </w:tcPr>
          <w:p w14:paraId="18D2684E" w14:textId="77777777" w:rsidR="00A23F7A" w:rsidRDefault="00A23F7A" w:rsidP="00B5765E">
            <w:pPr>
              <w:rPr>
                <w:rFonts w:cs="Times New Roman"/>
                <w:color w:val="000000"/>
              </w:rPr>
            </w:pPr>
            <w:r w:rsidRPr="00594909">
              <w:rPr>
                <w:rFonts w:cs="Times New Roman"/>
                <w:color w:val="000000"/>
              </w:rPr>
              <w:t>En stärkt rättsprocess och en ökad lagföring</w:t>
            </w:r>
            <w:r>
              <w:rPr>
                <w:rFonts w:cs="Times New Roman"/>
                <w:color w:val="000000"/>
              </w:rPr>
              <w:t xml:space="preserve"> (Ju 2019:11)</w:t>
            </w:r>
          </w:p>
          <w:p w14:paraId="5AF83E8B" w14:textId="77777777" w:rsidR="00A23F7A" w:rsidRPr="00594909" w:rsidRDefault="00A23F7A" w:rsidP="00B5765E">
            <w:pPr>
              <w:rPr>
                <w:rFonts w:cs="Times New Roman"/>
                <w:color w:val="000000"/>
              </w:rPr>
            </w:pPr>
          </w:p>
        </w:tc>
        <w:tc>
          <w:tcPr>
            <w:tcW w:w="1111" w:type="dxa"/>
            <w:tcBorders>
              <w:top w:val="nil"/>
              <w:left w:val="nil"/>
              <w:bottom w:val="nil"/>
              <w:right w:val="nil"/>
            </w:tcBorders>
            <w:shd w:val="clear" w:color="auto" w:fill="auto"/>
          </w:tcPr>
          <w:p w14:paraId="00843BE8" w14:textId="77777777" w:rsidR="00A23F7A" w:rsidRPr="00594909" w:rsidRDefault="00A23F7A" w:rsidP="00B5765E">
            <w:pPr>
              <w:rPr>
                <w:rFonts w:cs="Times New Roman"/>
              </w:rPr>
            </w:pPr>
            <w:r>
              <w:rPr>
                <w:rFonts w:cs="Times New Roman"/>
              </w:rPr>
              <w:t>Ju 27</w:t>
            </w:r>
          </w:p>
        </w:tc>
      </w:tr>
      <w:tr w:rsidR="00A23F7A" w:rsidRPr="00F33AAA" w14:paraId="67081378" w14:textId="77777777" w:rsidTr="00B5765E">
        <w:tc>
          <w:tcPr>
            <w:tcW w:w="958" w:type="dxa"/>
            <w:tcBorders>
              <w:top w:val="nil"/>
              <w:left w:val="nil"/>
              <w:bottom w:val="nil"/>
              <w:right w:val="nil"/>
            </w:tcBorders>
            <w:shd w:val="clear" w:color="auto" w:fill="auto"/>
          </w:tcPr>
          <w:p w14:paraId="1436E95C" w14:textId="77777777" w:rsidR="00A23F7A" w:rsidRPr="00594909" w:rsidRDefault="00A23F7A" w:rsidP="00B5765E">
            <w:pPr>
              <w:rPr>
                <w:rFonts w:cs="Times New Roman"/>
                <w:color w:val="000000"/>
              </w:rPr>
            </w:pPr>
            <w:r w:rsidRPr="00594909">
              <w:rPr>
                <w:rFonts w:cs="Times New Roman"/>
                <w:color w:val="000000"/>
              </w:rPr>
              <w:t>2019:86</w:t>
            </w:r>
          </w:p>
        </w:tc>
        <w:tc>
          <w:tcPr>
            <w:tcW w:w="3969" w:type="dxa"/>
            <w:tcBorders>
              <w:top w:val="nil"/>
              <w:left w:val="nil"/>
              <w:bottom w:val="nil"/>
              <w:right w:val="nil"/>
            </w:tcBorders>
            <w:shd w:val="clear" w:color="auto" w:fill="auto"/>
          </w:tcPr>
          <w:p w14:paraId="19A3214D" w14:textId="27E10A8E" w:rsidR="00A23F7A" w:rsidRDefault="00A23F7A" w:rsidP="00B5765E">
            <w:pPr>
              <w:rPr>
                <w:rFonts w:cs="Times New Roman"/>
                <w:color w:val="000000"/>
              </w:rPr>
            </w:pPr>
            <w:r w:rsidRPr="00594909">
              <w:rPr>
                <w:rFonts w:cs="Times New Roman"/>
                <w:color w:val="000000"/>
              </w:rPr>
              <w:t>Kommuners medverkan i den statliga arbets</w:t>
            </w:r>
            <w:r w:rsidR="003207C7">
              <w:rPr>
                <w:rFonts w:cs="Times New Roman"/>
                <w:color w:val="000000"/>
              </w:rPr>
              <w:softHyphen/>
            </w:r>
            <w:r w:rsidRPr="00594909">
              <w:rPr>
                <w:rFonts w:cs="Times New Roman"/>
                <w:color w:val="000000"/>
              </w:rPr>
              <w:t>marknadspolitiken</w:t>
            </w:r>
            <w:r>
              <w:rPr>
                <w:rFonts w:cs="Times New Roman"/>
                <w:color w:val="000000"/>
              </w:rPr>
              <w:t xml:space="preserve"> (A 2019:04)</w:t>
            </w:r>
          </w:p>
          <w:p w14:paraId="22414743" w14:textId="77777777" w:rsidR="00A23F7A" w:rsidRPr="00594909" w:rsidRDefault="00A23F7A" w:rsidP="00B5765E">
            <w:pPr>
              <w:rPr>
                <w:rFonts w:cs="Times New Roman"/>
                <w:color w:val="000000"/>
              </w:rPr>
            </w:pPr>
          </w:p>
        </w:tc>
        <w:tc>
          <w:tcPr>
            <w:tcW w:w="1111" w:type="dxa"/>
            <w:tcBorders>
              <w:top w:val="nil"/>
              <w:left w:val="nil"/>
              <w:bottom w:val="nil"/>
              <w:right w:val="nil"/>
            </w:tcBorders>
            <w:shd w:val="clear" w:color="auto" w:fill="auto"/>
          </w:tcPr>
          <w:p w14:paraId="3D57A956" w14:textId="77777777" w:rsidR="00A23F7A" w:rsidRPr="00594909" w:rsidRDefault="00A23F7A" w:rsidP="00B5765E">
            <w:pPr>
              <w:rPr>
                <w:rFonts w:cs="Times New Roman"/>
              </w:rPr>
            </w:pPr>
            <w:r>
              <w:rPr>
                <w:rFonts w:cs="Times New Roman"/>
              </w:rPr>
              <w:t>A 12</w:t>
            </w:r>
          </w:p>
        </w:tc>
      </w:tr>
      <w:tr w:rsidR="00A23F7A" w:rsidRPr="00F33AAA" w14:paraId="124BF7B1" w14:textId="77777777" w:rsidTr="00B5765E">
        <w:tc>
          <w:tcPr>
            <w:tcW w:w="958" w:type="dxa"/>
            <w:tcBorders>
              <w:top w:val="nil"/>
              <w:left w:val="nil"/>
              <w:bottom w:val="nil"/>
              <w:right w:val="nil"/>
            </w:tcBorders>
            <w:shd w:val="clear" w:color="auto" w:fill="auto"/>
          </w:tcPr>
          <w:p w14:paraId="3BDFCA85" w14:textId="77777777" w:rsidR="00A23F7A" w:rsidRPr="00594909" w:rsidRDefault="00A23F7A" w:rsidP="00B5765E">
            <w:pPr>
              <w:rPr>
                <w:rFonts w:cs="Times New Roman"/>
                <w:color w:val="000000"/>
              </w:rPr>
            </w:pPr>
            <w:r w:rsidRPr="00594909">
              <w:rPr>
                <w:rFonts w:cs="Times New Roman"/>
                <w:color w:val="000000"/>
              </w:rPr>
              <w:t>2019:87</w:t>
            </w:r>
          </w:p>
        </w:tc>
        <w:tc>
          <w:tcPr>
            <w:tcW w:w="3969" w:type="dxa"/>
            <w:tcBorders>
              <w:top w:val="nil"/>
              <w:left w:val="nil"/>
              <w:bottom w:val="nil"/>
              <w:right w:val="nil"/>
            </w:tcBorders>
            <w:shd w:val="clear" w:color="auto" w:fill="auto"/>
          </w:tcPr>
          <w:p w14:paraId="136927B0" w14:textId="77777777" w:rsidR="00A23F7A" w:rsidRDefault="00A23F7A" w:rsidP="00B5765E">
            <w:pPr>
              <w:rPr>
                <w:rFonts w:cs="Times New Roman"/>
                <w:color w:val="000000"/>
              </w:rPr>
            </w:pPr>
            <w:r w:rsidRPr="00594909">
              <w:rPr>
                <w:rFonts w:cs="Times New Roman"/>
                <w:color w:val="000000"/>
              </w:rPr>
              <w:t>Tilläggsdirektiv till OPS-utredningen (S</w:t>
            </w:r>
            <w:r>
              <w:rPr>
                <w:rFonts w:cs="Times New Roman"/>
                <w:color w:val="000000"/>
              </w:rPr>
              <w:t> </w:t>
            </w:r>
            <w:r w:rsidRPr="00594909">
              <w:rPr>
                <w:rFonts w:cs="Times New Roman"/>
                <w:color w:val="000000"/>
              </w:rPr>
              <w:t>2018:01)</w:t>
            </w:r>
          </w:p>
          <w:p w14:paraId="44243679" w14:textId="77777777" w:rsidR="00A23F7A" w:rsidRPr="00594909" w:rsidRDefault="00A23F7A" w:rsidP="00B5765E">
            <w:pPr>
              <w:rPr>
                <w:rFonts w:cs="Times New Roman"/>
                <w:color w:val="000000"/>
              </w:rPr>
            </w:pPr>
          </w:p>
        </w:tc>
        <w:tc>
          <w:tcPr>
            <w:tcW w:w="1111" w:type="dxa"/>
            <w:tcBorders>
              <w:top w:val="nil"/>
              <w:left w:val="nil"/>
              <w:bottom w:val="nil"/>
              <w:right w:val="nil"/>
            </w:tcBorders>
            <w:shd w:val="clear" w:color="auto" w:fill="auto"/>
          </w:tcPr>
          <w:p w14:paraId="3C4A87E4" w14:textId="77777777" w:rsidR="00A23F7A" w:rsidRPr="00594909" w:rsidRDefault="00A23F7A" w:rsidP="00B5765E">
            <w:pPr>
              <w:rPr>
                <w:rFonts w:cs="Times New Roman"/>
              </w:rPr>
            </w:pPr>
            <w:r>
              <w:rPr>
                <w:rFonts w:cs="Times New Roman"/>
              </w:rPr>
              <w:t>S 14</w:t>
            </w:r>
          </w:p>
        </w:tc>
      </w:tr>
      <w:tr w:rsidR="00A23F7A" w:rsidRPr="00F33AAA" w14:paraId="3AAE6854" w14:textId="77777777" w:rsidTr="00B5765E">
        <w:tc>
          <w:tcPr>
            <w:tcW w:w="958" w:type="dxa"/>
            <w:tcBorders>
              <w:top w:val="nil"/>
              <w:left w:val="nil"/>
              <w:bottom w:val="nil"/>
              <w:right w:val="nil"/>
            </w:tcBorders>
            <w:shd w:val="clear" w:color="auto" w:fill="auto"/>
          </w:tcPr>
          <w:p w14:paraId="076A0E2E" w14:textId="77777777" w:rsidR="00A23F7A" w:rsidRPr="00594909" w:rsidRDefault="00A23F7A" w:rsidP="00B5765E">
            <w:pPr>
              <w:rPr>
                <w:rFonts w:cs="Times New Roman"/>
                <w:color w:val="000000"/>
              </w:rPr>
            </w:pPr>
            <w:r w:rsidRPr="00594909">
              <w:rPr>
                <w:rFonts w:cs="Times New Roman"/>
                <w:color w:val="000000"/>
              </w:rPr>
              <w:t>2019:88</w:t>
            </w:r>
          </w:p>
        </w:tc>
        <w:tc>
          <w:tcPr>
            <w:tcW w:w="3969" w:type="dxa"/>
            <w:tcBorders>
              <w:top w:val="nil"/>
              <w:left w:val="nil"/>
              <w:bottom w:val="nil"/>
              <w:right w:val="nil"/>
            </w:tcBorders>
            <w:shd w:val="clear" w:color="auto" w:fill="auto"/>
          </w:tcPr>
          <w:p w14:paraId="0AAEBC20" w14:textId="77777777" w:rsidR="00A23F7A" w:rsidRDefault="00A23F7A" w:rsidP="00B5765E">
            <w:pPr>
              <w:rPr>
                <w:rFonts w:cs="Times New Roman"/>
                <w:color w:val="000000"/>
              </w:rPr>
            </w:pPr>
            <w:r w:rsidRPr="00594909">
              <w:rPr>
                <w:rFonts w:cs="Times New Roman"/>
                <w:color w:val="000000"/>
              </w:rPr>
              <w:t>Tilläggsdirektiv till Öppna data-utredningen (I</w:t>
            </w:r>
            <w:r>
              <w:rPr>
                <w:rFonts w:cs="Times New Roman"/>
                <w:color w:val="000000"/>
              </w:rPr>
              <w:t> </w:t>
            </w:r>
            <w:r w:rsidRPr="00594909">
              <w:rPr>
                <w:rFonts w:cs="Times New Roman"/>
                <w:color w:val="000000"/>
              </w:rPr>
              <w:t>2019:01)</w:t>
            </w:r>
          </w:p>
          <w:p w14:paraId="6C73E10D" w14:textId="77777777" w:rsidR="00A23F7A" w:rsidRPr="00594909" w:rsidRDefault="00A23F7A" w:rsidP="00B5765E">
            <w:pPr>
              <w:rPr>
                <w:rFonts w:cs="Times New Roman"/>
                <w:color w:val="000000"/>
              </w:rPr>
            </w:pPr>
          </w:p>
        </w:tc>
        <w:tc>
          <w:tcPr>
            <w:tcW w:w="1111" w:type="dxa"/>
            <w:tcBorders>
              <w:top w:val="nil"/>
              <w:left w:val="nil"/>
              <w:bottom w:val="nil"/>
              <w:right w:val="nil"/>
            </w:tcBorders>
            <w:shd w:val="clear" w:color="auto" w:fill="auto"/>
          </w:tcPr>
          <w:p w14:paraId="348DB03A" w14:textId="77777777" w:rsidR="00A23F7A" w:rsidRPr="00594909" w:rsidRDefault="00A23F7A" w:rsidP="00B5765E">
            <w:pPr>
              <w:rPr>
                <w:rFonts w:cs="Times New Roman"/>
              </w:rPr>
            </w:pPr>
            <w:r>
              <w:rPr>
                <w:rFonts w:cs="Times New Roman"/>
              </w:rPr>
              <w:t>I 4</w:t>
            </w:r>
          </w:p>
        </w:tc>
      </w:tr>
      <w:tr w:rsidR="00A23F7A" w:rsidRPr="00F33AAA" w14:paraId="637409EA" w14:textId="77777777" w:rsidTr="00B5765E">
        <w:tc>
          <w:tcPr>
            <w:tcW w:w="958" w:type="dxa"/>
            <w:tcBorders>
              <w:top w:val="nil"/>
              <w:left w:val="nil"/>
              <w:bottom w:val="nil"/>
              <w:right w:val="nil"/>
            </w:tcBorders>
            <w:shd w:val="clear" w:color="auto" w:fill="auto"/>
          </w:tcPr>
          <w:p w14:paraId="4FE52E63" w14:textId="77777777" w:rsidR="00A23F7A" w:rsidRPr="00594909" w:rsidRDefault="00A23F7A" w:rsidP="00B5765E">
            <w:pPr>
              <w:rPr>
                <w:rFonts w:cs="Times New Roman"/>
                <w:color w:val="000000"/>
              </w:rPr>
            </w:pPr>
            <w:r w:rsidRPr="00594909">
              <w:rPr>
                <w:rFonts w:cs="Times New Roman"/>
                <w:color w:val="000000"/>
              </w:rPr>
              <w:t>2019:89</w:t>
            </w:r>
          </w:p>
        </w:tc>
        <w:tc>
          <w:tcPr>
            <w:tcW w:w="3969" w:type="dxa"/>
            <w:tcBorders>
              <w:top w:val="nil"/>
              <w:left w:val="nil"/>
              <w:bottom w:val="nil"/>
              <w:right w:val="nil"/>
            </w:tcBorders>
            <w:shd w:val="clear" w:color="auto" w:fill="auto"/>
          </w:tcPr>
          <w:p w14:paraId="26317DEF" w14:textId="77777777" w:rsidR="00A23F7A" w:rsidRDefault="00A23F7A" w:rsidP="00B5765E">
            <w:pPr>
              <w:rPr>
                <w:rFonts w:cs="Times New Roman"/>
                <w:color w:val="000000"/>
              </w:rPr>
            </w:pPr>
            <w:r w:rsidRPr="00594909">
              <w:rPr>
                <w:rFonts w:cs="Times New Roman"/>
                <w:color w:val="000000"/>
              </w:rPr>
              <w:t xml:space="preserve">Ett modernare och effektivare regelverk för ordningsvakter </w:t>
            </w:r>
            <w:r>
              <w:rPr>
                <w:rFonts w:cs="Times New Roman"/>
                <w:color w:val="000000"/>
              </w:rPr>
              <w:t>(Ju 2019:12)</w:t>
            </w:r>
          </w:p>
          <w:p w14:paraId="53B8F7DD" w14:textId="77777777" w:rsidR="00A23F7A" w:rsidRPr="00594909" w:rsidRDefault="00A23F7A" w:rsidP="00B5765E">
            <w:pPr>
              <w:rPr>
                <w:rFonts w:cs="Times New Roman"/>
                <w:color w:val="000000"/>
              </w:rPr>
            </w:pPr>
          </w:p>
        </w:tc>
        <w:tc>
          <w:tcPr>
            <w:tcW w:w="1111" w:type="dxa"/>
            <w:tcBorders>
              <w:top w:val="nil"/>
              <w:left w:val="nil"/>
              <w:bottom w:val="nil"/>
              <w:right w:val="nil"/>
            </w:tcBorders>
            <w:shd w:val="clear" w:color="auto" w:fill="auto"/>
          </w:tcPr>
          <w:p w14:paraId="7A09C268" w14:textId="77777777" w:rsidR="00A23F7A" w:rsidRPr="00594909" w:rsidRDefault="00A23F7A" w:rsidP="00B5765E">
            <w:pPr>
              <w:rPr>
                <w:rFonts w:cs="Times New Roman"/>
              </w:rPr>
            </w:pPr>
            <w:r>
              <w:rPr>
                <w:rFonts w:cs="Times New Roman"/>
              </w:rPr>
              <w:t>Ju 28</w:t>
            </w:r>
          </w:p>
        </w:tc>
      </w:tr>
      <w:tr w:rsidR="00A23F7A" w:rsidRPr="00F33AAA" w14:paraId="06472867" w14:textId="77777777" w:rsidTr="00B5765E">
        <w:tc>
          <w:tcPr>
            <w:tcW w:w="958" w:type="dxa"/>
            <w:tcBorders>
              <w:top w:val="nil"/>
              <w:left w:val="nil"/>
              <w:bottom w:val="nil"/>
              <w:right w:val="nil"/>
            </w:tcBorders>
            <w:shd w:val="clear" w:color="auto" w:fill="auto"/>
          </w:tcPr>
          <w:p w14:paraId="75AD32D7" w14:textId="77777777" w:rsidR="00A23F7A" w:rsidRPr="00594909" w:rsidRDefault="00A23F7A" w:rsidP="00B5765E">
            <w:pPr>
              <w:rPr>
                <w:rFonts w:cs="Times New Roman"/>
                <w:color w:val="000000"/>
              </w:rPr>
            </w:pPr>
            <w:r w:rsidRPr="00594909">
              <w:rPr>
                <w:rFonts w:cs="Times New Roman"/>
                <w:color w:val="000000"/>
              </w:rPr>
              <w:t>2019:90</w:t>
            </w:r>
          </w:p>
        </w:tc>
        <w:tc>
          <w:tcPr>
            <w:tcW w:w="3969" w:type="dxa"/>
            <w:tcBorders>
              <w:top w:val="nil"/>
              <w:left w:val="nil"/>
              <w:bottom w:val="nil"/>
              <w:right w:val="nil"/>
            </w:tcBorders>
            <w:shd w:val="clear" w:color="auto" w:fill="auto"/>
          </w:tcPr>
          <w:p w14:paraId="10846456" w14:textId="77777777" w:rsidR="00A23F7A" w:rsidRDefault="00A23F7A" w:rsidP="00B5765E">
            <w:pPr>
              <w:rPr>
                <w:rFonts w:cs="Times New Roman"/>
                <w:color w:val="000000"/>
              </w:rPr>
            </w:pPr>
            <w:r w:rsidRPr="00594909">
              <w:rPr>
                <w:rFonts w:cs="Times New Roman"/>
                <w:color w:val="000000"/>
              </w:rPr>
              <w:t>Tilläggsdirektiv till EU-straffstadgande</w:t>
            </w:r>
            <w:r>
              <w:rPr>
                <w:rFonts w:cs="Times New Roman"/>
                <w:color w:val="000000"/>
              </w:rPr>
              <w:softHyphen/>
            </w:r>
            <w:r w:rsidRPr="00594909">
              <w:rPr>
                <w:rFonts w:cs="Times New Roman"/>
                <w:color w:val="000000"/>
              </w:rPr>
              <w:t>utredningen (N 2018:02)</w:t>
            </w:r>
          </w:p>
          <w:p w14:paraId="4209DF08" w14:textId="77777777" w:rsidR="00A23F7A" w:rsidRPr="00594909" w:rsidRDefault="00A23F7A" w:rsidP="00B5765E">
            <w:pPr>
              <w:rPr>
                <w:rFonts w:cs="Times New Roman"/>
                <w:color w:val="000000"/>
              </w:rPr>
            </w:pPr>
          </w:p>
        </w:tc>
        <w:tc>
          <w:tcPr>
            <w:tcW w:w="1111" w:type="dxa"/>
            <w:tcBorders>
              <w:top w:val="nil"/>
              <w:left w:val="nil"/>
              <w:bottom w:val="nil"/>
              <w:right w:val="nil"/>
            </w:tcBorders>
            <w:shd w:val="clear" w:color="auto" w:fill="auto"/>
          </w:tcPr>
          <w:p w14:paraId="0FBDFAB2" w14:textId="77777777" w:rsidR="00A23F7A" w:rsidRPr="00594909" w:rsidRDefault="00A23F7A" w:rsidP="00B5765E">
            <w:pPr>
              <w:rPr>
                <w:rFonts w:cs="Times New Roman"/>
              </w:rPr>
            </w:pPr>
            <w:r>
              <w:rPr>
                <w:rFonts w:cs="Times New Roman"/>
              </w:rPr>
              <w:t>N 3</w:t>
            </w:r>
          </w:p>
        </w:tc>
      </w:tr>
      <w:tr w:rsidR="00A23F7A" w:rsidRPr="00C77981" w14:paraId="58EB2055" w14:textId="77777777" w:rsidTr="00B5765E">
        <w:tc>
          <w:tcPr>
            <w:tcW w:w="958" w:type="dxa"/>
            <w:tcBorders>
              <w:top w:val="nil"/>
              <w:left w:val="nil"/>
              <w:bottom w:val="nil"/>
              <w:right w:val="nil"/>
            </w:tcBorders>
            <w:shd w:val="clear" w:color="auto" w:fill="auto"/>
          </w:tcPr>
          <w:p w14:paraId="72E5B18F" w14:textId="77777777" w:rsidR="00A23F7A" w:rsidRPr="00594909" w:rsidRDefault="00A23F7A" w:rsidP="00B5765E">
            <w:pPr>
              <w:rPr>
                <w:rFonts w:cs="Times New Roman"/>
                <w:color w:val="000000"/>
              </w:rPr>
            </w:pPr>
            <w:r w:rsidRPr="00594909">
              <w:rPr>
                <w:rFonts w:cs="Times New Roman"/>
                <w:color w:val="000000"/>
              </w:rPr>
              <w:t>2019:91</w:t>
            </w:r>
          </w:p>
        </w:tc>
        <w:tc>
          <w:tcPr>
            <w:tcW w:w="3969" w:type="dxa"/>
            <w:tcBorders>
              <w:top w:val="nil"/>
              <w:left w:val="nil"/>
              <w:bottom w:val="nil"/>
              <w:right w:val="nil"/>
            </w:tcBorders>
            <w:shd w:val="clear" w:color="auto" w:fill="auto"/>
          </w:tcPr>
          <w:p w14:paraId="70D9B95A" w14:textId="77777777" w:rsidR="00A23F7A" w:rsidRDefault="00A23F7A" w:rsidP="00B5765E">
            <w:pPr>
              <w:rPr>
                <w:rFonts w:cs="Times New Roman"/>
                <w:color w:val="000000"/>
              </w:rPr>
            </w:pPr>
            <w:r w:rsidRPr="00594909">
              <w:rPr>
                <w:rFonts w:cs="Times New Roman"/>
                <w:color w:val="000000"/>
              </w:rPr>
              <w:t>Stärkta skolbibliotek och läromedel</w:t>
            </w:r>
            <w:r>
              <w:rPr>
                <w:rFonts w:cs="Times New Roman"/>
                <w:color w:val="000000"/>
              </w:rPr>
              <w:t xml:space="preserve"> (U 2019:04)</w:t>
            </w:r>
          </w:p>
          <w:p w14:paraId="6BA89C04" w14:textId="77777777" w:rsidR="00A23F7A" w:rsidRPr="00594909" w:rsidRDefault="00A23F7A" w:rsidP="00B5765E">
            <w:pPr>
              <w:rPr>
                <w:rFonts w:cs="Times New Roman"/>
                <w:color w:val="000000"/>
              </w:rPr>
            </w:pPr>
          </w:p>
        </w:tc>
        <w:tc>
          <w:tcPr>
            <w:tcW w:w="1111" w:type="dxa"/>
            <w:tcBorders>
              <w:top w:val="nil"/>
              <w:left w:val="nil"/>
              <w:bottom w:val="nil"/>
              <w:right w:val="nil"/>
            </w:tcBorders>
            <w:shd w:val="clear" w:color="auto" w:fill="auto"/>
          </w:tcPr>
          <w:p w14:paraId="3E763C11" w14:textId="77777777" w:rsidR="00A23F7A" w:rsidRPr="00594909" w:rsidRDefault="00A23F7A" w:rsidP="00B5765E">
            <w:pPr>
              <w:rPr>
                <w:rFonts w:cs="Times New Roman"/>
              </w:rPr>
            </w:pPr>
            <w:r>
              <w:rPr>
                <w:rFonts w:cs="Times New Roman"/>
              </w:rPr>
              <w:t>U 19</w:t>
            </w:r>
          </w:p>
        </w:tc>
      </w:tr>
      <w:tr w:rsidR="00A23F7A" w:rsidRPr="00F33AAA" w14:paraId="2C4684CA" w14:textId="77777777" w:rsidTr="00B5765E">
        <w:tc>
          <w:tcPr>
            <w:tcW w:w="958" w:type="dxa"/>
            <w:tcBorders>
              <w:top w:val="nil"/>
              <w:left w:val="nil"/>
              <w:bottom w:val="nil"/>
              <w:right w:val="nil"/>
            </w:tcBorders>
            <w:shd w:val="clear" w:color="auto" w:fill="auto"/>
          </w:tcPr>
          <w:p w14:paraId="4F4433A5" w14:textId="77777777" w:rsidR="00A23F7A" w:rsidRPr="00594909" w:rsidRDefault="00A23F7A" w:rsidP="00B5765E">
            <w:pPr>
              <w:rPr>
                <w:rFonts w:cs="Times New Roman"/>
                <w:color w:val="000000"/>
              </w:rPr>
            </w:pPr>
            <w:r w:rsidRPr="00594909">
              <w:rPr>
                <w:rFonts w:cs="Times New Roman"/>
                <w:color w:val="000000"/>
              </w:rPr>
              <w:t>2019:92</w:t>
            </w:r>
          </w:p>
        </w:tc>
        <w:tc>
          <w:tcPr>
            <w:tcW w:w="3969" w:type="dxa"/>
            <w:tcBorders>
              <w:top w:val="nil"/>
              <w:left w:val="nil"/>
              <w:bottom w:val="nil"/>
              <w:right w:val="nil"/>
            </w:tcBorders>
            <w:shd w:val="clear" w:color="auto" w:fill="auto"/>
          </w:tcPr>
          <w:p w14:paraId="067E27D2" w14:textId="77777777" w:rsidR="00A23F7A" w:rsidRDefault="00A23F7A" w:rsidP="00B5765E">
            <w:pPr>
              <w:rPr>
                <w:rFonts w:cs="Times New Roman"/>
                <w:color w:val="000000"/>
              </w:rPr>
            </w:pPr>
            <w:r w:rsidRPr="00594909">
              <w:rPr>
                <w:rFonts w:cs="Times New Roman"/>
                <w:color w:val="000000"/>
              </w:rPr>
              <w:t>Tilläggsdirektiv till Utredningen om en strukturell översyn av mervärdesskatte</w:t>
            </w:r>
            <w:r>
              <w:rPr>
                <w:rFonts w:cs="Times New Roman"/>
                <w:color w:val="000000"/>
              </w:rPr>
              <w:softHyphen/>
            </w:r>
            <w:r w:rsidRPr="00594909">
              <w:rPr>
                <w:rFonts w:cs="Times New Roman"/>
                <w:color w:val="000000"/>
              </w:rPr>
              <w:t>lagstiftningen (Fi 2016:06)</w:t>
            </w:r>
          </w:p>
          <w:p w14:paraId="30CA65D4" w14:textId="77777777" w:rsidR="00A23F7A" w:rsidRPr="00594909" w:rsidRDefault="00A23F7A" w:rsidP="00B5765E">
            <w:pPr>
              <w:rPr>
                <w:rFonts w:cs="Times New Roman"/>
                <w:color w:val="000000"/>
              </w:rPr>
            </w:pPr>
          </w:p>
        </w:tc>
        <w:tc>
          <w:tcPr>
            <w:tcW w:w="1111" w:type="dxa"/>
            <w:tcBorders>
              <w:top w:val="nil"/>
              <w:left w:val="nil"/>
              <w:bottom w:val="nil"/>
              <w:right w:val="nil"/>
            </w:tcBorders>
            <w:shd w:val="clear" w:color="auto" w:fill="auto"/>
          </w:tcPr>
          <w:p w14:paraId="5FB134E1" w14:textId="77777777" w:rsidR="00A23F7A" w:rsidRPr="00594909" w:rsidRDefault="00A23F7A" w:rsidP="00B5765E">
            <w:pPr>
              <w:rPr>
                <w:rFonts w:cs="Times New Roman"/>
              </w:rPr>
            </w:pPr>
            <w:r>
              <w:rPr>
                <w:rFonts w:cs="Times New Roman"/>
              </w:rPr>
              <w:t>Fi 5</w:t>
            </w:r>
          </w:p>
        </w:tc>
      </w:tr>
      <w:tr w:rsidR="00A23F7A" w:rsidRPr="00F33AAA" w14:paraId="009E8D08" w14:textId="77777777" w:rsidTr="00B5765E">
        <w:tc>
          <w:tcPr>
            <w:tcW w:w="958" w:type="dxa"/>
            <w:tcBorders>
              <w:top w:val="nil"/>
              <w:left w:val="nil"/>
              <w:bottom w:val="nil"/>
              <w:right w:val="nil"/>
            </w:tcBorders>
            <w:shd w:val="clear" w:color="auto" w:fill="auto"/>
          </w:tcPr>
          <w:p w14:paraId="28610630" w14:textId="77777777" w:rsidR="00A23F7A" w:rsidRPr="00594909" w:rsidRDefault="00A23F7A" w:rsidP="00B5765E">
            <w:pPr>
              <w:rPr>
                <w:rFonts w:cs="Times New Roman"/>
                <w:color w:val="000000"/>
              </w:rPr>
            </w:pPr>
            <w:r w:rsidRPr="00594909">
              <w:rPr>
                <w:rFonts w:cs="Times New Roman"/>
                <w:color w:val="000000"/>
              </w:rPr>
              <w:t>2019:93</w:t>
            </w:r>
          </w:p>
        </w:tc>
        <w:tc>
          <w:tcPr>
            <w:tcW w:w="3969" w:type="dxa"/>
            <w:tcBorders>
              <w:top w:val="nil"/>
              <w:left w:val="nil"/>
              <w:bottom w:val="nil"/>
              <w:right w:val="nil"/>
            </w:tcBorders>
            <w:shd w:val="clear" w:color="auto" w:fill="auto"/>
          </w:tcPr>
          <w:p w14:paraId="2D3719E2" w14:textId="77777777" w:rsidR="00A23F7A" w:rsidRDefault="00A23F7A" w:rsidP="00B5765E">
            <w:pPr>
              <w:rPr>
                <w:rFonts w:cs="Times New Roman"/>
                <w:color w:val="000000"/>
              </w:rPr>
            </w:pPr>
            <w:r w:rsidRPr="00594909">
              <w:rPr>
                <w:rFonts w:cs="Times New Roman"/>
                <w:color w:val="000000"/>
              </w:rPr>
              <w:t>En sammanhållen god och nära vård för barn och unga</w:t>
            </w:r>
            <w:r>
              <w:rPr>
                <w:rFonts w:cs="Times New Roman"/>
                <w:color w:val="000000"/>
              </w:rPr>
              <w:t xml:space="preserve"> (S 2019:05)</w:t>
            </w:r>
          </w:p>
          <w:p w14:paraId="35E8C0A7" w14:textId="77777777" w:rsidR="00A23F7A" w:rsidRPr="00594909" w:rsidRDefault="00A23F7A" w:rsidP="00B5765E">
            <w:pPr>
              <w:rPr>
                <w:rFonts w:cs="Times New Roman"/>
                <w:color w:val="000000"/>
              </w:rPr>
            </w:pPr>
          </w:p>
        </w:tc>
        <w:tc>
          <w:tcPr>
            <w:tcW w:w="1111" w:type="dxa"/>
            <w:tcBorders>
              <w:top w:val="nil"/>
              <w:left w:val="nil"/>
              <w:bottom w:val="nil"/>
              <w:right w:val="nil"/>
            </w:tcBorders>
            <w:shd w:val="clear" w:color="auto" w:fill="auto"/>
          </w:tcPr>
          <w:p w14:paraId="3D33A06F" w14:textId="77777777" w:rsidR="00A23F7A" w:rsidRPr="00594909" w:rsidRDefault="00A23F7A" w:rsidP="00B5765E">
            <w:pPr>
              <w:rPr>
                <w:rFonts w:cs="Times New Roman"/>
              </w:rPr>
            </w:pPr>
            <w:r>
              <w:rPr>
                <w:rFonts w:cs="Times New Roman"/>
              </w:rPr>
              <w:t>S 30</w:t>
            </w:r>
          </w:p>
        </w:tc>
      </w:tr>
      <w:tr w:rsidR="00A23F7A" w:rsidRPr="00F33AAA" w14:paraId="00D1DE10" w14:textId="77777777" w:rsidTr="00B5765E">
        <w:tc>
          <w:tcPr>
            <w:tcW w:w="958" w:type="dxa"/>
            <w:tcBorders>
              <w:top w:val="nil"/>
              <w:left w:val="nil"/>
              <w:bottom w:val="nil"/>
              <w:right w:val="nil"/>
            </w:tcBorders>
            <w:shd w:val="clear" w:color="auto" w:fill="auto"/>
          </w:tcPr>
          <w:p w14:paraId="5D95230D" w14:textId="77777777" w:rsidR="00A23F7A" w:rsidRPr="00594909" w:rsidRDefault="00A23F7A" w:rsidP="00B5765E">
            <w:pPr>
              <w:rPr>
                <w:rFonts w:cs="Times New Roman"/>
                <w:color w:val="000000"/>
              </w:rPr>
            </w:pPr>
            <w:r w:rsidRPr="00594909">
              <w:rPr>
                <w:rFonts w:cs="Times New Roman"/>
                <w:color w:val="000000"/>
              </w:rPr>
              <w:t>2019:94</w:t>
            </w:r>
          </w:p>
        </w:tc>
        <w:tc>
          <w:tcPr>
            <w:tcW w:w="3969" w:type="dxa"/>
            <w:tcBorders>
              <w:top w:val="nil"/>
              <w:left w:val="nil"/>
              <w:bottom w:val="nil"/>
              <w:right w:val="nil"/>
            </w:tcBorders>
            <w:shd w:val="clear" w:color="auto" w:fill="auto"/>
          </w:tcPr>
          <w:p w14:paraId="3D6E9DF0" w14:textId="77777777" w:rsidR="00A23F7A" w:rsidRDefault="00A23F7A" w:rsidP="00B5765E">
            <w:pPr>
              <w:rPr>
                <w:rFonts w:cs="Times New Roman"/>
                <w:color w:val="000000"/>
              </w:rPr>
            </w:pPr>
            <w:r w:rsidRPr="00594909">
              <w:rPr>
                <w:rFonts w:cs="Times New Roman"/>
                <w:color w:val="000000"/>
              </w:rPr>
              <w:t>Kommunernas ansvar för brottsförebyggande arbete</w:t>
            </w:r>
            <w:r>
              <w:rPr>
                <w:rFonts w:cs="Times New Roman"/>
                <w:color w:val="000000"/>
              </w:rPr>
              <w:t xml:space="preserve"> (Ju 2019:04)</w:t>
            </w:r>
          </w:p>
          <w:p w14:paraId="57ADDAED" w14:textId="77777777" w:rsidR="00A23F7A" w:rsidRPr="00594909" w:rsidRDefault="00A23F7A" w:rsidP="00B5765E">
            <w:pPr>
              <w:rPr>
                <w:rFonts w:cs="Times New Roman"/>
                <w:color w:val="000000"/>
              </w:rPr>
            </w:pPr>
          </w:p>
        </w:tc>
        <w:tc>
          <w:tcPr>
            <w:tcW w:w="1111" w:type="dxa"/>
            <w:tcBorders>
              <w:top w:val="nil"/>
              <w:left w:val="nil"/>
              <w:bottom w:val="nil"/>
              <w:right w:val="nil"/>
            </w:tcBorders>
            <w:shd w:val="clear" w:color="auto" w:fill="auto"/>
          </w:tcPr>
          <w:p w14:paraId="43B48EAA" w14:textId="77777777" w:rsidR="00A23F7A" w:rsidRPr="00594909" w:rsidRDefault="00A23F7A" w:rsidP="00B5765E">
            <w:pPr>
              <w:rPr>
                <w:rFonts w:cs="Times New Roman"/>
              </w:rPr>
            </w:pPr>
            <w:r>
              <w:rPr>
                <w:rFonts w:cs="Times New Roman"/>
              </w:rPr>
              <w:t>Ju 30</w:t>
            </w:r>
          </w:p>
        </w:tc>
      </w:tr>
      <w:tr w:rsidR="00A23F7A" w:rsidRPr="00F33AAA" w14:paraId="77EE6256" w14:textId="77777777" w:rsidTr="00B5765E">
        <w:tc>
          <w:tcPr>
            <w:tcW w:w="958" w:type="dxa"/>
            <w:tcBorders>
              <w:top w:val="nil"/>
              <w:left w:val="nil"/>
              <w:bottom w:val="nil"/>
              <w:right w:val="nil"/>
            </w:tcBorders>
            <w:shd w:val="clear" w:color="auto" w:fill="auto"/>
          </w:tcPr>
          <w:p w14:paraId="0E40B82C" w14:textId="77777777" w:rsidR="00A23F7A" w:rsidRPr="00594909" w:rsidRDefault="00A23F7A" w:rsidP="00B5765E">
            <w:pPr>
              <w:rPr>
                <w:rFonts w:cs="Times New Roman"/>
                <w:color w:val="000000"/>
              </w:rPr>
            </w:pPr>
            <w:r w:rsidRPr="00594909">
              <w:rPr>
                <w:rFonts w:cs="Times New Roman"/>
                <w:color w:val="000000"/>
              </w:rPr>
              <w:t>2019:95</w:t>
            </w:r>
          </w:p>
        </w:tc>
        <w:tc>
          <w:tcPr>
            <w:tcW w:w="3969" w:type="dxa"/>
            <w:tcBorders>
              <w:top w:val="nil"/>
              <w:left w:val="nil"/>
              <w:bottom w:val="nil"/>
              <w:right w:val="nil"/>
            </w:tcBorders>
            <w:shd w:val="clear" w:color="auto" w:fill="auto"/>
          </w:tcPr>
          <w:p w14:paraId="63E637D7" w14:textId="77777777" w:rsidR="00A23F7A" w:rsidRDefault="00A23F7A" w:rsidP="00B5765E">
            <w:pPr>
              <w:rPr>
                <w:rFonts w:cs="Times New Roman"/>
                <w:color w:val="000000"/>
              </w:rPr>
            </w:pPr>
            <w:r w:rsidRPr="00594909">
              <w:rPr>
                <w:rFonts w:cs="Times New Roman"/>
                <w:color w:val="000000"/>
              </w:rPr>
              <w:t>Bolags gränsöverskridande rörlighet inom EU</w:t>
            </w:r>
            <w:r>
              <w:rPr>
                <w:rFonts w:cs="Times New Roman"/>
                <w:color w:val="000000"/>
              </w:rPr>
              <w:t xml:space="preserve"> (Ju 2019:13)</w:t>
            </w:r>
          </w:p>
          <w:p w14:paraId="11F91FDE" w14:textId="77777777" w:rsidR="00A23F7A" w:rsidRPr="00594909" w:rsidRDefault="00A23F7A" w:rsidP="00B5765E">
            <w:pPr>
              <w:rPr>
                <w:rFonts w:cs="Times New Roman"/>
                <w:color w:val="000000"/>
              </w:rPr>
            </w:pPr>
          </w:p>
        </w:tc>
        <w:tc>
          <w:tcPr>
            <w:tcW w:w="1111" w:type="dxa"/>
            <w:tcBorders>
              <w:top w:val="nil"/>
              <w:left w:val="nil"/>
              <w:bottom w:val="nil"/>
              <w:right w:val="nil"/>
            </w:tcBorders>
            <w:shd w:val="clear" w:color="auto" w:fill="auto"/>
          </w:tcPr>
          <w:p w14:paraId="1D4840E5" w14:textId="77777777" w:rsidR="00A23F7A" w:rsidRPr="00594909" w:rsidRDefault="00A23F7A" w:rsidP="00B5765E">
            <w:pPr>
              <w:rPr>
                <w:rFonts w:cs="Times New Roman"/>
              </w:rPr>
            </w:pPr>
            <w:r>
              <w:rPr>
                <w:rFonts w:cs="Times New Roman"/>
              </w:rPr>
              <w:t>Ju 29</w:t>
            </w:r>
          </w:p>
        </w:tc>
      </w:tr>
      <w:tr w:rsidR="00A23F7A" w:rsidRPr="00F33AAA" w14:paraId="77B52534" w14:textId="77777777" w:rsidTr="00B5765E">
        <w:tc>
          <w:tcPr>
            <w:tcW w:w="958" w:type="dxa"/>
            <w:tcBorders>
              <w:top w:val="nil"/>
              <w:left w:val="nil"/>
              <w:bottom w:val="nil"/>
              <w:right w:val="nil"/>
            </w:tcBorders>
            <w:shd w:val="clear" w:color="auto" w:fill="auto"/>
          </w:tcPr>
          <w:p w14:paraId="0F3F7295" w14:textId="77777777" w:rsidR="00A23F7A" w:rsidRPr="00594909" w:rsidRDefault="00A23F7A" w:rsidP="00B5765E">
            <w:pPr>
              <w:rPr>
                <w:rFonts w:cs="Times New Roman"/>
                <w:color w:val="000000"/>
              </w:rPr>
            </w:pPr>
            <w:r w:rsidRPr="00594909">
              <w:rPr>
                <w:rFonts w:cs="Times New Roman"/>
                <w:color w:val="000000"/>
              </w:rPr>
              <w:t>2019:96</w:t>
            </w:r>
          </w:p>
        </w:tc>
        <w:tc>
          <w:tcPr>
            <w:tcW w:w="3969" w:type="dxa"/>
            <w:tcBorders>
              <w:top w:val="nil"/>
              <w:left w:val="nil"/>
              <w:bottom w:val="nil"/>
              <w:right w:val="nil"/>
            </w:tcBorders>
            <w:shd w:val="clear" w:color="auto" w:fill="auto"/>
          </w:tcPr>
          <w:p w14:paraId="5E519E64" w14:textId="77777777" w:rsidR="00A23F7A" w:rsidRDefault="00A23F7A" w:rsidP="00B5765E">
            <w:pPr>
              <w:rPr>
                <w:rFonts w:cs="Times New Roman"/>
                <w:color w:val="000000"/>
              </w:rPr>
            </w:pPr>
            <w:r w:rsidRPr="00594909">
              <w:rPr>
                <w:rFonts w:cs="Times New Roman"/>
                <w:color w:val="000000"/>
              </w:rPr>
              <w:t>Ett producentansvar för textil</w:t>
            </w:r>
            <w:r>
              <w:rPr>
                <w:rFonts w:cs="Times New Roman"/>
                <w:color w:val="000000"/>
              </w:rPr>
              <w:t xml:space="preserve"> (M 2019:03)</w:t>
            </w:r>
          </w:p>
          <w:p w14:paraId="101B82FE" w14:textId="214139C2" w:rsidR="007B183E" w:rsidRPr="00594909" w:rsidRDefault="007B183E" w:rsidP="00B5765E">
            <w:pPr>
              <w:rPr>
                <w:rFonts w:cs="Times New Roman"/>
                <w:color w:val="000000"/>
              </w:rPr>
            </w:pPr>
          </w:p>
        </w:tc>
        <w:tc>
          <w:tcPr>
            <w:tcW w:w="1111" w:type="dxa"/>
            <w:tcBorders>
              <w:top w:val="nil"/>
              <w:left w:val="nil"/>
              <w:bottom w:val="nil"/>
              <w:right w:val="nil"/>
            </w:tcBorders>
            <w:shd w:val="clear" w:color="auto" w:fill="auto"/>
          </w:tcPr>
          <w:p w14:paraId="0A7CFAFB" w14:textId="77777777" w:rsidR="00A23F7A" w:rsidRPr="00594909" w:rsidRDefault="00A23F7A" w:rsidP="00B5765E">
            <w:pPr>
              <w:rPr>
                <w:rFonts w:cs="Times New Roman"/>
              </w:rPr>
            </w:pPr>
            <w:r>
              <w:rPr>
                <w:rFonts w:cs="Times New Roman"/>
              </w:rPr>
              <w:t>M 16</w:t>
            </w:r>
          </w:p>
        </w:tc>
      </w:tr>
      <w:tr w:rsidR="00A23F7A" w:rsidRPr="00F33AAA" w14:paraId="393A742C" w14:textId="77777777" w:rsidTr="00B5765E">
        <w:tc>
          <w:tcPr>
            <w:tcW w:w="958" w:type="dxa"/>
            <w:tcBorders>
              <w:top w:val="nil"/>
              <w:left w:val="nil"/>
              <w:bottom w:val="nil"/>
              <w:right w:val="nil"/>
            </w:tcBorders>
            <w:shd w:val="clear" w:color="auto" w:fill="auto"/>
          </w:tcPr>
          <w:p w14:paraId="7B613AAA" w14:textId="77777777" w:rsidR="00A23F7A" w:rsidRPr="00594909" w:rsidRDefault="00A23F7A" w:rsidP="00B5765E">
            <w:pPr>
              <w:rPr>
                <w:rFonts w:cs="Times New Roman"/>
                <w:color w:val="000000"/>
              </w:rPr>
            </w:pPr>
            <w:r w:rsidRPr="00594909">
              <w:rPr>
                <w:rFonts w:cs="Times New Roman"/>
                <w:color w:val="000000"/>
              </w:rPr>
              <w:t>2019:97</w:t>
            </w:r>
          </w:p>
        </w:tc>
        <w:tc>
          <w:tcPr>
            <w:tcW w:w="3969" w:type="dxa"/>
            <w:tcBorders>
              <w:top w:val="nil"/>
              <w:left w:val="nil"/>
              <w:bottom w:val="nil"/>
              <w:right w:val="nil"/>
            </w:tcBorders>
            <w:shd w:val="clear" w:color="auto" w:fill="auto"/>
          </w:tcPr>
          <w:p w14:paraId="5C1498D9" w14:textId="77777777" w:rsidR="00A23F7A" w:rsidRDefault="00A23F7A" w:rsidP="00B5765E">
            <w:pPr>
              <w:rPr>
                <w:rFonts w:cs="Times New Roman"/>
                <w:color w:val="000000"/>
              </w:rPr>
            </w:pPr>
            <w:r w:rsidRPr="00594909">
              <w:rPr>
                <w:rFonts w:cs="Times New Roman"/>
                <w:color w:val="000000"/>
              </w:rPr>
              <w:t>Genomförande av direktivet om balans mellan arbete och privatliv för föräldrar och anhörigvårdare</w:t>
            </w:r>
            <w:r>
              <w:rPr>
                <w:rFonts w:cs="Times New Roman"/>
                <w:color w:val="000000"/>
              </w:rPr>
              <w:t xml:space="preserve"> (A 2019:05)</w:t>
            </w:r>
          </w:p>
          <w:p w14:paraId="1D3897DF" w14:textId="77777777" w:rsidR="00A23F7A" w:rsidRPr="00594909" w:rsidRDefault="00A23F7A" w:rsidP="00B5765E">
            <w:pPr>
              <w:rPr>
                <w:rFonts w:cs="Times New Roman"/>
                <w:color w:val="000000"/>
              </w:rPr>
            </w:pPr>
          </w:p>
        </w:tc>
        <w:tc>
          <w:tcPr>
            <w:tcW w:w="1111" w:type="dxa"/>
            <w:tcBorders>
              <w:top w:val="nil"/>
              <w:left w:val="nil"/>
              <w:bottom w:val="nil"/>
              <w:right w:val="nil"/>
            </w:tcBorders>
            <w:shd w:val="clear" w:color="auto" w:fill="auto"/>
          </w:tcPr>
          <w:p w14:paraId="1F271417" w14:textId="77777777" w:rsidR="00A23F7A" w:rsidRPr="00594909" w:rsidRDefault="00A23F7A" w:rsidP="00B5765E">
            <w:pPr>
              <w:rPr>
                <w:rFonts w:cs="Times New Roman"/>
              </w:rPr>
            </w:pPr>
            <w:r>
              <w:rPr>
                <w:rFonts w:cs="Times New Roman"/>
              </w:rPr>
              <w:t>A 13</w:t>
            </w:r>
          </w:p>
        </w:tc>
      </w:tr>
      <w:tr w:rsidR="00A23F7A" w:rsidRPr="00F33AAA" w14:paraId="49142C07" w14:textId="77777777" w:rsidTr="00B5765E">
        <w:tc>
          <w:tcPr>
            <w:tcW w:w="958" w:type="dxa"/>
            <w:tcBorders>
              <w:top w:val="nil"/>
              <w:left w:val="nil"/>
              <w:bottom w:val="nil"/>
              <w:right w:val="nil"/>
            </w:tcBorders>
            <w:shd w:val="clear" w:color="auto" w:fill="auto"/>
          </w:tcPr>
          <w:p w14:paraId="12879035" w14:textId="77777777" w:rsidR="00A23F7A" w:rsidRPr="00594909" w:rsidRDefault="00A23F7A" w:rsidP="00B5765E">
            <w:pPr>
              <w:rPr>
                <w:rFonts w:cs="Times New Roman"/>
                <w:color w:val="000000"/>
              </w:rPr>
            </w:pPr>
            <w:r w:rsidRPr="00594909">
              <w:rPr>
                <w:rFonts w:cs="Times New Roman"/>
                <w:color w:val="000000"/>
              </w:rPr>
              <w:t>2019:98</w:t>
            </w:r>
          </w:p>
        </w:tc>
        <w:tc>
          <w:tcPr>
            <w:tcW w:w="3969" w:type="dxa"/>
            <w:tcBorders>
              <w:top w:val="nil"/>
              <w:left w:val="nil"/>
              <w:bottom w:val="nil"/>
              <w:right w:val="nil"/>
            </w:tcBorders>
            <w:shd w:val="clear" w:color="auto" w:fill="auto"/>
          </w:tcPr>
          <w:p w14:paraId="75B3FB05" w14:textId="77777777" w:rsidR="00A23F7A" w:rsidRDefault="00A23F7A" w:rsidP="00B5765E">
            <w:pPr>
              <w:rPr>
                <w:rFonts w:cs="Times New Roman"/>
                <w:color w:val="000000"/>
              </w:rPr>
            </w:pPr>
            <w:r w:rsidRPr="00594909">
              <w:rPr>
                <w:rFonts w:cs="Times New Roman"/>
                <w:color w:val="000000"/>
              </w:rPr>
              <w:t>Tilläggsdirektiv till Utredningen om civilt försvar (Ju 2018:05)</w:t>
            </w:r>
          </w:p>
          <w:p w14:paraId="14B1F0BF" w14:textId="77777777" w:rsidR="00A23F7A" w:rsidRPr="00594909" w:rsidRDefault="00A23F7A" w:rsidP="00B5765E">
            <w:pPr>
              <w:rPr>
                <w:rFonts w:cs="Times New Roman"/>
                <w:color w:val="000000"/>
              </w:rPr>
            </w:pPr>
          </w:p>
        </w:tc>
        <w:tc>
          <w:tcPr>
            <w:tcW w:w="1111" w:type="dxa"/>
            <w:tcBorders>
              <w:top w:val="nil"/>
              <w:left w:val="nil"/>
              <w:bottom w:val="nil"/>
              <w:right w:val="nil"/>
            </w:tcBorders>
            <w:shd w:val="clear" w:color="auto" w:fill="auto"/>
          </w:tcPr>
          <w:p w14:paraId="096D81AB" w14:textId="77777777" w:rsidR="00A23F7A" w:rsidRPr="00594909" w:rsidRDefault="00A23F7A" w:rsidP="00B5765E">
            <w:pPr>
              <w:rPr>
                <w:rFonts w:cs="Times New Roman"/>
              </w:rPr>
            </w:pPr>
            <w:r>
              <w:rPr>
                <w:rFonts w:cs="Times New Roman"/>
              </w:rPr>
              <w:t>Ju 12</w:t>
            </w:r>
          </w:p>
        </w:tc>
      </w:tr>
      <w:tr w:rsidR="00A23F7A" w:rsidRPr="00F33AAA" w14:paraId="795D5D81" w14:textId="77777777" w:rsidTr="00B5765E">
        <w:tc>
          <w:tcPr>
            <w:tcW w:w="958" w:type="dxa"/>
            <w:tcBorders>
              <w:top w:val="nil"/>
              <w:left w:val="nil"/>
              <w:bottom w:val="nil"/>
              <w:right w:val="nil"/>
            </w:tcBorders>
            <w:shd w:val="clear" w:color="auto" w:fill="auto"/>
          </w:tcPr>
          <w:p w14:paraId="25E9D725" w14:textId="77777777" w:rsidR="00A23F7A" w:rsidRPr="00594909" w:rsidRDefault="00A23F7A" w:rsidP="00B5765E">
            <w:pPr>
              <w:rPr>
                <w:rFonts w:cs="Times New Roman"/>
                <w:color w:val="000000"/>
              </w:rPr>
            </w:pPr>
            <w:r w:rsidRPr="00594909">
              <w:rPr>
                <w:rFonts w:cs="Times New Roman"/>
                <w:color w:val="000000"/>
              </w:rPr>
              <w:t>2019:99</w:t>
            </w:r>
          </w:p>
        </w:tc>
        <w:tc>
          <w:tcPr>
            <w:tcW w:w="3969" w:type="dxa"/>
            <w:tcBorders>
              <w:top w:val="nil"/>
              <w:left w:val="nil"/>
              <w:bottom w:val="nil"/>
              <w:right w:val="nil"/>
            </w:tcBorders>
            <w:shd w:val="clear" w:color="auto" w:fill="auto"/>
          </w:tcPr>
          <w:p w14:paraId="16EF6EAD" w14:textId="77777777" w:rsidR="00A23F7A" w:rsidRDefault="00A23F7A" w:rsidP="00B5765E">
            <w:pPr>
              <w:rPr>
                <w:rFonts w:cs="Times New Roman"/>
                <w:color w:val="000000"/>
              </w:rPr>
            </w:pPr>
            <w:r w:rsidRPr="00594909">
              <w:rPr>
                <w:rFonts w:cs="Times New Roman"/>
                <w:color w:val="000000"/>
              </w:rPr>
              <w:t>Tilläggsdirektiv till Utredningen om fritidshem och pedagogisk omsorg (U 2018:08)</w:t>
            </w:r>
          </w:p>
          <w:p w14:paraId="7A759A37" w14:textId="77777777" w:rsidR="00A23F7A" w:rsidRPr="00594909" w:rsidRDefault="00A23F7A" w:rsidP="00B5765E">
            <w:pPr>
              <w:rPr>
                <w:rFonts w:cs="Times New Roman"/>
                <w:color w:val="000000"/>
              </w:rPr>
            </w:pPr>
          </w:p>
        </w:tc>
        <w:tc>
          <w:tcPr>
            <w:tcW w:w="1111" w:type="dxa"/>
            <w:tcBorders>
              <w:top w:val="nil"/>
              <w:left w:val="nil"/>
              <w:bottom w:val="nil"/>
              <w:right w:val="nil"/>
            </w:tcBorders>
            <w:shd w:val="clear" w:color="auto" w:fill="auto"/>
          </w:tcPr>
          <w:p w14:paraId="0CAA391A" w14:textId="77777777" w:rsidR="00A23F7A" w:rsidRPr="00594909" w:rsidRDefault="00A23F7A" w:rsidP="00B5765E">
            <w:pPr>
              <w:rPr>
                <w:rFonts w:cs="Times New Roman"/>
              </w:rPr>
            </w:pPr>
            <w:r>
              <w:rPr>
                <w:rFonts w:cs="Times New Roman"/>
              </w:rPr>
              <w:t>U 15</w:t>
            </w:r>
          </w:p>
        </w:tc>
      </w:tr>
      <w:tr w:rsidR="00A23F7A" w:rsidRPr="00F33AAA" w14:paraId="7A0D656E" w14:textId="77777777" w:rsidTr="00B5765E">
        <w:tc>
          <w:tcPr>
            <w:tcW w:w="958" w:type="dxa"/>
            <w:tcBorders>
              <w:top w:val="nil"/>
              <w:left w:val="nil"/>
              <w:bottom w:val="nil"/>
              <w:right w:val="nil"/>
            </w:tcBorders>
            <w:shd w:val="clear" w:color="auto" w:fill="auto"/>
          </w:tcPr>
          <w:p w14:paraId="0DD90D83" w14:textId="77777777" w:rsidR="00A23F7A" w:rsidRPr="00594909" w:rsidRDefault="00A23F7A" w:rsidP="00B5765E">
            <w:pPr>
              <w:rPr>
                <w:rFonts w:cs="Times New Roman"/>
                <w:color w:val="000000"/>
              </w:rPr>
            </w:pPr>
            <w:r w:rsidRPr="00594909">
              <w:rPr>
                <w:rFonts w:cs="Times New Roman"/>
                <w:color w:val="000000"/>
              </w:rPr>
              <w:t>2019:100</w:t>
            </w:r>
          </w:p>
        </w:tc>
        <w:tc>
          <w:tcPr>
            <w:tcW w:w="3969" w:type="dxa"/>
            <w:tcBorders>
              <w:top w:val="nil"/>
              <w:left w:val="nil"/>
              <w:bottom w:val="nil"/>
              <w:right w:val="nil"/>
            </w:tcBorders>
            <w:shd w:val="clear" w:color="auto" w:fill="auto"/>
          </w:tcPr>
          <w:p w14:paraId="5AE80094" w14:textId="77777777" w:rsidR="00A23F7A" w:rsidRDefault="00A23F7A" w:rsidP="00B5765E">
            <w:pPr>
              <w:rPr>
                <w:rFonts w:cs="Times New Roman"/>
                <w:color w:val="000000"/>
              </w:rPr>
            </w:pPr>
            <w:r w:rsidRPr="00594909">
              <w:rPr>
                <w:rFonts w:cs="Times New Roman"/>
                <w:color w:val="000000"/>
              </w:rPr>
              <w:t>Tilläggsdirektiv till Rut-utredningen (Fi</w:t>
            </w:r>
            <w:r>
              <w:rPr>
                <w:rFonts w:cs="Times New Roman"/>
                <w:color w:val="000000"/>
              </w:rPr>
              <w:t> </w:t>
            </w:r>
            <w:r w:rsidRPr="00594909">
              <w:rPr>
                <w:rFonts w:cs="Times New Roman"/>
                <w:color w:val="000000"/>
              </w:rPr>
              <w:t>2019:03)</w:t>
            </w:r>
          </w:p>
          <w:p w14:paraId="116B0B21" w14:textId="77777777" w:rsidR="00A23F7A" w:rsidRPr="00594909" w:rsidRDefault="00A23F7A" w:rsidP="00B5765E">
            <w:pPr>
              <w:rPr>
                <w:rFonts w:cs="Times New Roman"/>
                <w:color w:val="000000"/>
              </w:rPr>
            </w:pPr>
          </w:p>
        </w:tc>
        <w:tc>
          <w:tcPr>
            <w:tcW w:w="1111" w:type="dxa"/>
            <w:tcBorders>
              <w:top w:val="nil"/>
              <w:left w:val="nil"/>
              <w:bottom w:val="nil"/>
              <w:right w:val="nil"/>
            </w:tcBorders>
            <w:shd w:val="clear" w:color="auto" w:fill="auto"/>
          </w:tcPr>
          <w:p w14:paraId="5296B0E7" w14:textId="77777777" w:rsidR="00A23F7A" w:rsidRPr="00594909" w:rsidRDefault="00A23F7A" w:rsidP="00B5765E">
            <w:pPr>
              <w:rPr>
                <w:rFonts w:cs="Times New Roman"/>
              </w:rPr>
            </w:pPr>
            <w:r>
              <w:rPr>
                <w:rFonts w:cs="Times New Roman"/>
              </w:rPr>
              <w:t>Fi 27</w:t>
            </w:r>
          </w:p>
        </w:tc>
      </w:tr>
      <w:tr w:rsidR="00A23F7A" w:rsidRPr="00C77981" w14:paraId="29041B9A" w14:textId="77777777" w:rsidTr="00B5765E">
        <w:tc>
          <w:tcPr>
            <w:tcW w:w="958" w:type="dxa"/>
            <w:tcBorders>
              <w:top w:val="nil"/>
              <w:left w:val="nil"/>
              <w:bottom w:val="nil"/>
              <w:right w:val="nil"/>
            </w:tcBorders>
            <w:shd w:val="clear" w:color="auto" w:fill="auto"/>
          </w:tcPr>
          <w:p w14:paraId="6EF93328" w14:textId="77777777" w:rsidR="00A23F7A" w:rsidRPr="00594909" w:rsidRDefault="00A23F7A" w:rsidP="00B5765E">
            <w:pPr>
              <w:rPr>
                <w:rFonts w:cs="Times New Roman"/>
                <w:color w:val="000000"/>
              </w:rPr>
            </w:pPr>
            <w:r w:rsidRPr="00594909">
              <w:rPr>
                <w:rFonts w:cs="Times New Roman"/>
                <w:color w:val="000000"/>
              </w:rPr>
              <w:t>2019:101</w:t>
            </w:r>
          </w:p>
        </w:tc>
        <w:tc>
          <w:tcPr>
            <w:tcW w:w="3969" w:type="dxa"/>
            <w:tcBorders>
              <w:top w:val="nil"/>
              <w:left w:val="nil"/>
              <w:bottom w:val="nil"/>
              <w:right w:val="nil"/>
            </w:tcBorders>
            <w:shd w:val="clear" w:color="auto" w:fill="auto"/>
          </w:tcPr>
          <w:p w14:paraId="692C6BA8" w14:textId="77777777" w:rsidR="00A23F7A" w:rsidRDefault="00A23F7A" w:rsidP="00B5765E">
            <w:pPr>
              <w:rPr>
                <w:rFonts w:cs="Times New Roman"/>
                <w:color w:val="000000"/>
              </w:rPr>
            </w:pPr>
            <w:r w:rsidRPr="00594909">
              <w:rPr>
                <w:rFonts w:cs="Times New Roman"/>
                <w:color w:val="000000"/>
              </w:rPr>
              <w:t>Översyn av relevant lagstiftning för att uppnå Sveriges klimatmål</w:t>
            </w:r>
          </w:p>
          <w:p w14:paraId="682AFC0C" w14:textId="77777777" w:rsidR="00A23F7A" w:rsidRPr="00594909" w:rsidRDefault="00A23F7A" w:rsidP="00B5765E">
            <w:pPr>
              <w:rPr>
                <w:rFonts w:cs="Times New Roman"/>
                <w:color w:val="000000"/>
              </w:rPr>
            </w:pPr>
          </w:p>
        </w:tc>
        <w:tc>
          <w:tcPr>
            <w:tcW w:w="1111" w:type="dxa"/>
            <w:tcBorders>
              <w:top w:val="nil"/>
              <w:left w:val="nil"/>
              <w:bottom w:val="nil"/>
              <w:right w:val="nil"/>
            </w:tcBorders>
            <w:shd w:val="clear" w:color="auto" w:fill="auto"/>
          </w:tcPr>
          <w:p w14:paraId="54144767" w14:textId="77777777" w:rsidR="00A23F7A" w:rsidRPr="00594909" w:rsidRDefault="00A23F7A" w:rsidP="00B5765E">
            <w:pPr>
              <w:rPr>
                <w:rFonts w:cs="Times New Roman"/>
              </w:rPr>
            </w:pPr>
            <w:r>
              <w:rPr>
                <w:rFonts w:cs="Times New Roman"/>
              </w:rPr>
              <w:t>M</w:t>
            </w:r>
          </w:p>
        </w:tc>
      </w:tr>
      <w:tr w:rsidR="00A23F7A" w:rsidRPr="00F33AAA" w14:paraId="1304CAF1" w14:textId="77777777" w:rsidTr="00B5765E">
        <w:tc>
          <w:tcPr>
            <w:tcW w:w="958" w:type="dxa"/>
            <w:tcBorders>
              <w:top w:val="nil"/>
              <w:left w:val="nil"/>
              <w:bottom w:val="nil"/>
              <w:right w:val="nil"/>
            </w:tcBorders>
            <w:shd w:val="clear" w:color="auto" w:fill="auto"/>
          </w:tcPr>
          <w:p w14:paraId="1DA3ACFA" w14:textId="77777777" w:rsidR="00A23F7A" w:rsidRPr="00594909" w:rsidRDefault="00A23F7A" w:rsidP="00B5765E">
            <w:pPr>
              <w:rPr>
                <w:rFonts w:cs="Times New Roman"/>
                <w:color w:val="000000"/>
              </w:rPr>
            </w:pPr>
            <w:r w:rsidRPr="00594909">
              <w:rPr>
                <w:rFonts w:cs="Times New Roman"/>
                <w:color w:val="000000"/>
              </w:rPr>
              <w:t>2019:102</w:t>
            </w:r>
          </w:p>
        </w:tc>
        <w:tc>
          <w:tcPr>
            <w:tcW w:w="3969" w:type="dxa"/>
            <w:tcBorders>
              <w:top w:val="nil"/>
              <w:left w:val="nil"/>
              <w:bottom w:val="nil"/>
              <w:right w:val="nil"/>
            </w:tcBorders>
            <w:shd w:val="clear" w:color="auto" w:fill="auto"/>
          </w:tcPr>
          <w:p w14:paraId="2B2FB7FB" w14:textId="77777777" w:rsidR="00A23F7A" w:rsidRDefault="00A23F7A" w:rsidP="00B5765E">
            <w:pPr>
              <w:rPr>
                <w:rFonts w:cs="Times New Roman"/>
                <w:color w:val="000000"/>
              </w:rPr>
            </w:pPr>
            <w:r w:rsidRPr="00594909">
              <w:rPr>
                <w:rFonts w:cs="Times New Roman"/>
                <w:color w:val="000000"/>
              </w:rPr>
              <w:t>Förenklade skatteregler för att underlätta och främja egenföretagande</w:t>
            </w:r>
            <w:r>
              <w:rPr>
                <w:rFonts w:cs="Times New Roman"/>
                <w:color w:val="000000"/>
              </w:rPr>
              <w:t xml:space="preserve"> (Fi 2019:09)</w:t>
            </w:r>
          </w:p>
          <w:p w14:paraId="60B1E4C2" w14:textId="77777777" w:rsidR="00A23F7A" w:rsidRPr="00594909" w:rsidRDefault="00A23F7A" w:rsidP="00B5765E">
            <w:pPr>
              <w:rPr>
                <w:rFonts w:cs="Times New Roman"/>
                <w:color w:val="000000"/>
              </w:rPr>
            </w:pPr>
          </w:p>
        </w:tc>
        <w:tc>
          <w:tcPr>
            <w:tcW w:w="1111" w:type="dxa"/>
            <w:tcBorders>
              <w:top w:val="nil"/>
              <w:left w:val="nil"/>
              <w:bottom w:val="nil"/>
              <w:right w:val="nil"/>
            </w:tcBorders>
            <w:shd w:val="clear" w:color="auto" w:fill="auto"/>
          </w:tcPr>
          <w:p w14:paraId="23A1D8BF" w14:textId="77777777" w:rsidR="00A23F7A" w:rsidRPr="00594909" w:rsidRDefault="00A23F7A" w:rsidP="00B5765E">
            <w:pPr>
              <w:rPr>
                <w:rFonts w:cs="Times New Roman"/>
              </w:rPr>
            </w:pPr>
            <w:r>
              <w:rPr>
                <w:rFonts w:cs="Times New Roman"/>
              </w:rPr>
              <w:t>Fi 33</w:t>
            </w:r>
          </w:p>
        </w:tc>
      </w:tr>
      <w:tr w:rsidR="00A23F7A" w:rsidRPr="00F33AAA" w14:paraId="45625282" w14:textId="77777777" w:rsidTr="00B5765E">
        <w:tc>
          <w:tcPr>
            <w:tcW w:w="958" w:type="dxa"/>
            <w:tcBorders>
              <w:top w:val="nil"/>
              <w:left w:val="nil"/>
              <w:bottom w:val="nil"/>
              <w:right w:val="nil"/>
            </w:tcBorders>
            <w:shd w:val="clear" w:color="auto" w:fill="auto"/>
          </w:tcPr>
          <w:p w14:paraId="39EA31D4" w14:textId="77777777" w:rsidR="00A23F7A" w:rsidRPr="00594909" w:rsidRDefault="00A23F7A" w:rsidP="00B5765E">
            <w:pPr>
              <w:rPr>
                <w:rFonts w:cs="Times New Roman"/>
                <w:color w:val="000000"/>
              </w:rPr>
            </w:pPr>
            <w:r w:rsidRPr="00594909">
              <w:rPr>
                <w:rFonts w:cs="Times New Roman"/>
                <w:color w:val="000000"/>
              </w:rPr>
              <w:t>2019:103</w:t>
            </w:r>
          </w:p>
        </w:tc>
        <w:tc>
          <w:tcPr>
            <w:tcW w:w="3969" w:type="dxa"/>
            <w:tcBorders>
              <w:top w:val="nil"/>
              <w:left w:val="nil"/>
              <w:bottom w:val="nil"/>
              <w:right w:val="nil"/>
            </w:tcBorders>
            <w:shd w:val="clear" w:color="auto" w:fill="auto"/>
          </w:tcPr>
          <w:p w14:paraId="68866748" w14:textId="77777777" w:rsidR="00A23F7A" w:rsidRDefault="00A23F7A" w:rsidP="00B5765E">
            <w:pPr>
              <w:rPr>
                <w:rFonts w:cs="Times New Roman"/>
                <w:color w:val="000000"/>
              </w:rPr>
            </w:pPr>
            <w:r w:rsidRPr="00594909">
              <w:rPr>
                <w:rFonts w:cs="Times New Roman"/>
                <w:color w:val="000000"/>
              </w:rPr>
              <w:t>Förbättrade åtgärder när barn misstänks för brott</w:t>
            </w:r>
            <w:r>
              <w:rPr>
                <w:rFonts w:cs="Times New Roman"/>
                <w:color w:val="000000"/>
              </w:rPr>
              <w:t xml:space="preserve"> (Ju 2019:15)</w:t>
            </w:r>
          </w:p>
          <w:p w14:paraId="07352A20" w14:textId="77777777" w:rsidR="00A23F7A" w:rsidRPr="00594909" w:rsidRDefault="00A23F7A" w:rsidP="00B5765E">
            <w:pPr>
              <w:rPr>
                <w:rFonts w:cs="Times New Roman"/>
                <w:color w:val="000000"/>
              </w:rPr>
            </w:pPr>
          </w:p>
        </w:tc>
        <w:tc>
          <w:tcPr>
            <w:tcW w:w="1111" w:type="dxa"/>
            <w:tcBorders>
              <w:top w:val="nil"/>
              <w:left w:val="nil"/>
              <w:bottom w:val="nil"/>
              <w:right w:val="nil"/>
            </w:tcBorders>
            <w:shd w:val="clear" w:color="auto" w:fill="auto"/>
          </w:tcPr>
          <w:p w14:paraId="1D9DAF7F" w14:textId="77777777" w:rsidR="00A23F7A" w:rsidRPr="00594909" w:rsidRDefault="00A23F7A" w:rsidP="00B5765E">
            <w:pPr>
              <w:rPr>
                <w:rFonts w:cs="Times New Roman"/>
              </w:rPr>
            </w:pPr>
            <w:r>
              <w:rPr>
                <w:rFonts w:cs="Times New Roman"/>
              </w:rPr>
              <w:t>Ju31</w:t>
            </w:r>
          </w:p>
        </w:tc>
      </w:tr>
      <w:tr w:rsidR="00A23F7A" w:rsidRPr="00F33AAA" w14:paraId="4B95B67D" w14:textId="77777777" w:rsidTr="00B5765E">
        <w:tc>
          <w:tcPr>
            <w:tcW w:w="958" w:type="dxa"/>
            <w:tcBorders>
              <w:top w:val="nil"/>
              <w:left w:val="nil"/>
              <w:bottom w:val="nil"/>
              <w:right w:val="nil"/>
            </w:tcBorders>
            <w:shd w:val="clear" w:color="auto" w:fill="auto"/>
          </w:tcPr>
          <w:p w14:paraId="680427FB" w14:textId="77777777" w:rsidR="00A23F7A" w:rsidRPr="00594909" w:rsidRDefault="00A23F7A" w:rsidP="00B5765E">
            <w:pPr>
              <w:rPr>
                <w:rFonts w:cs="Times New Roman"/>
                <w:color w:val="000000"/>
              </w:rPr>
            </w:pPr>
            <w:r w:rsidRPr="00594909">
              <w:rPr>
                <w:rFonts w:cs="Times New Roman"/>
                <w:color w:val="000000"/>
              </w:rPr>
              <w:t>2019:104</w:t>
            </w:r>
          </w:p>
        </w:tc>
        <w:tc>
          <w:tcPr>
            <w:tcW w:w="3969" w:type="dxa"/>
            <w:tcBorders>
              <w:top w:val="nil"/>
              <w:left w:val="nil"/>
              <w:bottom w:val="nil"/>
              <w:right w:val="nil"/>
            </w:tcBorders>
            <w:shd w:val="clear" w:color="auto" w:fill="auto"/>
          </w:tcPr>
          <w:p w14:paraId="027EB176" w14:textId="77777777" w:rsidR="00A23F7A" w:rsidRDefault="00A23F7A" w:rsidP="00B5765E">
            <w:pPr>
              <w:rPr>
                <w:rFonts w:cs="Times New Roman"/>
                <w:color w:val="000000"/>
              </w:rPr>
            </w:pPr>
            <w:r w:rsidRPr="00594909">
              <w:rPr>
                <w:rFonts w:cs="Times New Roman"/>
                <w:color w:val="000000"/>
              </w:rPr>
              <w:t>Stärkt rätt till skadestånd för brottsoffer</w:t>
            </w:r>
            <w:r>
              <w:rPr>
                <w:rFonts w:cs="Times New Roman"/>
                <w:color w:val="000000"/>
              </w:rPr>
              <w:t xml:space="preserve"> (Ju 2019:16)</w:t>
            </w:r>
          </w:p>
          <w:p w14:paraId="516AB736" w14:textId="77777777" w:rsidR="00A23F7A" w:rsidRPr="00594909" w:rsidRDefault="00A23F7A" w:rsidP="00B5765E">
            <w:pPr>
              <w:rPr>
                <w:rFonts w:cs="Times New Roman"/>
                <w:color w:val="000000"/>
              </w:rPr>
            </w:pPr>
          </w:p>
        </w:tc>
        <w:tc>
          <w:tcPr>
            <w:tcW w:w="1111" w:type="dxa"/>
            <w:tcBorders>
              <w:top w:val="nil"/>
              <w:left w:val="nil"/>
              <w:bottom w:val="nil"/>
              <w:right w:val="nil"/>
            </w:tcBorders>
            <w:shd w:val="clear" w:color="auto" w:fill="auto"/>
          </w:tcPr>
          <w:p w14:paraId="06036711" w14:textId="77777777" w:rsidR="00A23F7A" w:rsidRPr="00594909" w:rsidRDefault="00A23F7A" w:rsidP="00B5765E">
            <w:pPr>
              <w:rPr>
                <w:rFonts w:cs="Times New Roman"/>
              </w:rPr>
            </w:pPr>
            <w:r>
              <w:rPr>
                <w:rFonts w:cs="Times New Roman"/>
              </w:rPr>
              <w:t>Ju 32</w:t>
            </w:r>
          </w:p>
        </w:tc>
      </w:tr>
      <w:tr w:rsidR="00A23F7A" w:rsidRPr="00F33AAA" w14:paraId="53DCE0D4" w14:textId="77777777" w:rsidTr="00B5765E">
        <w:tc>
          <w:tcPr>
            <w:tcW w:w="958" w:type="dxa"/>
            <w:tcBorders>
              <w:top w:val="nil"/>
              <w:left w:val="nil"/>
              <w:bottom w:val="nil"/>
              <w:right w:val="nil"/>
            </w:tcBorders>
            <w:shd w:val="clear" w:color="auto" w:fill="auto"/>
          </w:tcPr>
          <w:p w14:paraId="4986C5E8" w14:textId="77777777" w:rsidR="00A23F7A" w:rsidRPr="00594909" w:rsidRDefault="00A23F7A" w:rsidP="00B5765E">
            <w:pPr>
              <w:rPr>
                <w:rFonts w:cs="Times New Roman"/>
                <w:color w:val="000000"/>
              </w:rPr>
            </w:pPr>
            <w:r w:rsidRPr="00594909">
              <w:rPr>
                <w:rFonts w:cs="Times New Roman"/>
                <w:color w:val="000000"/>
              </w:rPr>
              <w:t>2019:105</w:t>
            </w:r>
          </w:p>
        </w:tc>
        <w:tc>
          <w:tcPr>
            <w:tcW w:w="3969" w:type="dxa"/>
            <w:tcBorders>
              <w:top w:val="nil"/>
              <w:left w:val="nil"/>
              <w:bottom w:val="nil"/>
              <w:right w:val="nil"/>
            </w:tcBorders>
            <w:shd w:val="clear" w:color="auto" w:fill="auto"/>
          </w:tcPr>
          <w:p w14:paraId="52632FB8" w14:textId="77777777" w:rsidR="00A23F7A" w:rsidRDefault="00A23F7A" w:rsidP="00B5765E">
            <w:pPr>
              <w:rPr>
                <w:rFonts w:cs="Times New Roman"/>
                <w:color w:val="000000"/>
              </w:rPr>
            </w:pPr>
            <w:r w:rsidRPr="00594909">
              <w:rPr>
                <w:rFonts w:cs="Times New Roman"/>
                <w:color w:val="000000"/>
              </w:rPr>
              <w:t>Tilläggsdirektiv till Utredningen om en trygg sjukförsäkring med människan i centrum (S</w:t>
            </w:r>
            <w:r>
              <w:rPr>
                <w:rFonts w:cs="Times New Roman"/>
                <w:color w:val="000000"/>
              </w:rPr>
              <w:t> </w:t>
            </w:r>
            <w:r w:rsidRPr="00594909">
              <w:rPr>
                <w:rFonts w:cs="Times New Roman"/>
                <w:color w:val="000000"/>
              </w:rPr>
              <w:t>2018:05)</w:t>
            </w:r>
          </w:p>
          <w:p w14:paraId="422A88E6" w14:textId="77777777" w:rsidR="00A23F7A" w:rsidRPr="00594909" w:rsidRDefault="00A23F7A" w:rsidP="00B5765E">
            <w:pPr>
              <w:rPr>
                <w:rFonts w:cs="Times New Roman"/>
                <w:color w:val="000000"/>
              </w:rPr>
            </w:pPr>
          </w:p>
        </w:tc>
        <w:tc>
          <w:tcPr>
            <w:tcW w:w="1111" w:type="dxa"/>
            <w:tcBorders>
              <w:top w:val="nil"/>
              <w:left w:val="nil"/>
              <w:bottom w:val="nil"/>
              <w:right w:val="nil"/>
            </w:tcBorders>
            <w:shd w:val="clear" w:color="auto" w:fill="auto"/>
          </w:tcPr>
          <w:p w14:paraId="74D2BE56" w14:textId="77777777" w:rsidR="00A23F7A" w:rsidRPr="00594909" w:rsidRDefault="00A23F7A" w:rsidP="00B5765E">
            <w:pPr>
              <w:rPr>
                <w:rFonts w:cs="Times New Roman"/>
              </w:rPr>
            </w:pPr>
            <w:r>
              <w:rPr>
                <w:rFonts w:cs="Times New Roman"/>
              </w:rPr>
              <w:t>S 17</w:t>
            </w:r>
          </w:p>
        </w:tc>
      </w:tr>
      <w:tr w:rsidR="00A23F7A" w:rsidRPr="00F33AAA" w14:paraId="53DBBD4D" w14:textId="77777777" w:rsidTr="00B5765E">
        <w:tc>
          <w:tcPr>
            <w:tcW w:w="958" w:type="dxa"/>
            <w:tcBorders>
              <w:top w:val="nil"/>
              <w:left w:val="nil"/>
              <w:bottom w:val="nil"/>
              <w:right w:val="nil"/>
            </w:tcBorders>
            <w:shd w:val="clear" w:color="auto" w:fill="auto"/>
          </w:tcPr>
          <w:p w14:paraId="5BA9FAF5" w14:textId="77777777" w:rsidR="00A23F7A" w:rsidRPr="00594909" w:rsidRDefault="00A23F7A" w:rsidP="00B5765E">
            <w:pPr>
              <w:rPr>
                <w:rFonts w:cs="Times New Roman"/>
                <w:color w:val="000000"/>
              </w:rPr>
            </w:pPr>
            <w:r w:rsidRPr="00594909">
              <w:rPr>
                <w:rFonts w:cs="Times New Roman"/>
                <w:color w:val="000000"/>
              </w:rPr>
              <w:t>2019:106</w:t>
            </w:r>
          </w:p>
        </w:tc>
        <w:tc>
          <w:tcPr>
            <w:tcW w:w="3969" w:type="dxa"/>
            <w:tcBorders>
              <w:top w:val="nil"/>
              <w:left w:val="nil"/>
              <w:bottom w:val="nil"/>
              <w:right w:val="nil"/>
            </w:tcBorders>
            <w:shd w:val="clear" w:color="auto" w:fill="auto"/>
          </w:tcPr>
          <w:p w14:paraId="230D6FF5" w14:textId="77777777" w:rsidR="00A23F7A" w:rsidRDefault="00A23F7A" w:rsidP="00B5765E">
            <w:pPr>
              <w:rPr>
                <w:rFonts w:cs="Times New Roman"/>
                <w:color w:val="000000"/>
              </w:rPr>
            </w:pPr>
            <w:r w:rsidRPr="00594909">
              <w:rPr>
                <w:rFonts w:cs="Times New Roman"/>
                <w:color w:val="000000"/>
              </w:rPr>
              <w:t>Utfasning av fossila drivmedel och förbud mot försäljning av nya bensin- och dieseldrivna bilar</w:t>
            </w:r>
            <w:r>
              <w:rPr>
                <w:rFonts w:cs="Times New Roman"/>
                <w:color w:val="000000"/>
              </w:rPr>
              <w:t xml:space="preserve"> (M 2019:04)</w:t>
            </w:r>
          </w:p>
          <w:p w14:paraId="558CD382" w14:textId="77777777" w:rsidR="00A23F7A" w:rsidRPr="00594909" w:rsidRDefault="00A23F7A" w:rsidP="00B5765E">
            <w:pPr>
              <w:rPr>
                <w:rFonts w:cs="Times New Roman"/>
                <w:color w:val="000000"/>
              </w:rPr>
            </w:pPr>
          </w:p>
        </w:tc>
        <w:tc>
          <w:tcPr>
            <w:tcW w:w="1111" w:type="dxa"/>
            <w:tcBorders>
              <w:top w:val="nil"/>
              <w:left w:val="nil"/>
              <w:bottom w:val="nil"/>
              <w:right w:val="nil"/>
            </w:tcBorders>
            <w:shd w:val="clear" w:color="auto" w:fill="auto"/>
          </w:tcPr>
          <w:p w14:paraId="169B0356" w14:textId="77777777" w:rsidR="00A23F7A" w:rsidRPr="00594909" w:rsidRDefault="00A23F7A" w:rsidP="00B5765E">
            <w:pPr>
              <w:rPr>
                <w:rFonts w:cs="Times New Roman"/>
              </w:rPr>
            </w:pPr>
            <w:r>
              <w:rPr>
                <w:rFonts w:cs="Times New Roman"/>
              </w:rPr>
              <w:t>M 17</w:t>
            </w:r>
          </w:p>
        </w:tc>
      </w:tr>
      <w:tr w:rsidR="00A23F7A" w:rsidRPr="00F33AAA" w14:paraId="717544E3" w14:textId="77777777" w:rsidTr="00B5765E">
        <w:tc>
          <w:tcPr>
            <w:tcW w:w="958" w:type="dxa"/>
            <w:tcBorders>
              <w:top w:val="nil"/>
              <w:left w:val="nil"/>
              <w:bottom w:val="nil"/>
              <w:right w:val="nil"/>
            </w:tcBorders>
            <w:shd w:val="clear" w:color="auto" w:fill="auto"/>
          </w:tcPr>
          <w:p w14:paraId="2FFA229E" w14:textId="77777777" w:rsidR="00A23F7A" w:rsidRPr="00594909" w:rsidRDefault="00A23F7A" w:rsidP="00B5765E">
            <w:pPr>
              <w:rPr>
                <w:rFonts w:cs="Times New Roman"/>
                <w:color w:val="000000"/>
              </w:rPr>
            </w:pPr>
            <w:r w:rsidRPr="00594909">
              <w:rPr>
                <w:rFonts w:cs="Times New Roman"/>
                <w:color w:val="000000"/>
              </w:rPr>
              <w:t>2019:107</w:t>
            </w:r>
          </w:p>
        </w:tc>
        <w:tc>
          <w:tcPr>
            <w:tcW w:w="3969" w:type="dxa"/>
            <w:tcBorders>
              <w:top w:val="nil"/>
              <w:left w:val="nil"/>
              <w:bottom w:val="nil"/>
              <w:right w:val="nil"/>
            </w:tcBorders>
            <w:shd w:val="clear" w:color="auto" w:fill="auto"/>
          </w:tcPr>
          <w:p w14:paraId="2A0ED39A" w14:textId="77777777" w:rsidR="00A23F7A" w:rsidRDefault="00A23F7A" w:rsidP="00B5765E">
            <w:pPr>
              <w:rPr>
                <w:rFonts w:cs="Times New Roman"/>
                <w:color w:val="000000"/>
              </w:rPr>
            </w:pPr>
            <w:r w:rsidRPr="00594909">
              <w:rPr>
                <w:rFonts w:cs="Times New Roman"/>
                <w:color w:val="000000"/>
              </w:rPr>
              <w:t>Ett nytt regelverk om säkerställda obligationer</w:t>
            </w:r>
          </w:p>
          <w:p w14:paraId="15D88A5F" w14:textId="77777777" w:rsidR="00A23F7A" w:rsidRPr="00594909" w:rsidRDefault="00A23F7A" w:rsidP="00B5765E">
            <w:pPr>
              <w:rPr>
                <w:rFonts w:cs="Times New Roman"/>
                <w:color w:val="000000"/>
              </w:rPr>
            </w:pPr>
          </w:p>
        </w:tc>
        <w:tc>
          <w:tcPr>
            <w:tcW w:w="1111" w:type="dxa"/>
            <w:tcBorders>
              <w:top w:val="nil"/>
              <w:left w:val="nil"/>
              <w:bottom w:val="nil"/>
              <w:right w:val="nil"/>
            </w:tcBorders>
            <w:shd w:val="clear" w:color="auto" w:fill="auto"/>
          </w:tcPr>
          <w:p w14:paraId="2F4126AB" w14:textId="77777777" w:rsidR="00A23F7A" w:rsidRPr="00594909" w:rsidRDefault="00A23F7A" w:rsidP="00B5765E">
            <w:pPr>
              <w:rPr>
                <w:rFonts w:cs="Times New Roman"/>
              </w:rPr>
            </w:pPr>
            <w:r>
              <w:rPr>
                <w:rFonts w:cs="Times New Roman"/>
              </w:rPr>
              <w:t>Fi</w:t>
            </w:r>
          </w:p>
        </w:tc>
      </w:tr>
    </w:tbl>
    <w:p w14:paraId="3AE09F58" w14:textId="77777777" w:rsidR="00A23F7A" w:rsidRPr="00F33AAA" w:rsidRDefault="00A23F7A" w:rsidP="00B5765E">
      <w:pPr>
        <w:rPr>
          <w:rFonts w:cs="Times New Roman"/>
        </w:rPr>
      </w:pPr>
      <w:r>
        <w:rPr>
          <w:rFonts w:cs="Times New Roman"/>
        </w:rPr>
        <w:tab/>
      </w:r>
    </w:p>
    <w:p w14:paraId="564DB594" w14:textId="77777777" w:rsidR="00A23F7A" w:rsidRDefault="00A23F7A" w:rsidP="00A23F7A"/>
    <w:p w14:paraId="7E3BDAF5" w14:textId="77777777" w:rsidR="00A23F7A" w:rsidRDefault="00A23F7A" w:rsidP="00A23F7A"/>
    <w:p w14:paraId="594BF44B" w14:textId="77777777" w:rsidR="00A23F7A" w:rsidRDefault="00A23F7A" w:rsidP="00A23F7A">
      <w:pPr>
        <w:sectPr w:rsidR="00A23F7A" w:rsidSect="00A23F7A">
          <w:headerReference w:type="even" r:id="rId157"/>
          <w:headerReference w:type="default" r:id="rId158"/>
          <w:footerReference w:type="even" r:id="rId159"/>
          <w:footerReference w:type="default" r:id="rId160"/>
          <w:headerReference w:type="first" r:id="rId161"/>
          <w:footerReference w:type="first" r:id="rId162"/>
          <w:pgSz w:w="9356" w:h="13721" w:code="9"/>
          <w:pgMar w:top="1134" w:right="2438" w:bottom="1191" w:left="1021" w:header="567" w:footer="709" w:gutter="0"/>
          <w:cols w:space="708"/>
          <w:docGrid w:linePitch="360"/>
        </w:sectPr>
      </w:pPr>
    </w:p>
    <w:p w14:paraId="51E7D4DC" w14:textId="5008A195" w:rsidR="00A23F7A" w:rsidRDefault="00A23F7A" w:rsidP="00B5765E">
      <w:pPr>
        <w:pStyle w:val="Bilagarubrik"/>
      </w:pPr>
      <w:bookmarkStart w:id="220" w:name="_Toc34128142"/>
      <w:r w:rsidRPr="00C77981">
        <w:t xml:space="preserve">Direktivregister, </w:t>
      </w:r>
      <w:r w:rsidR="00541BF1">
        <w:t>systematisk</w:t>
      </w:r>
      <w:r w:rsidRPr="00C77981">
        <w:t xml:space="preserve"> ordning</w:t>
      </w:r>
      <w:bookmarkEnd w:id="220"/>
    </w:p>
    <w:p w14:paraId="45DDE02D" w14:textId="77777777" w:rsidR="00A23F7A" w:rsidRDefault="00A23F7A" w:rsidP="00B5765E">
      <w:pPr>
        <w:pStyle w:val="Brdtext"/>
      </w:pPr>
      <w:r w:rsidRPr="00F50690">
        <w:t xml:space="preserve">Kronologiskt register </w:t>
      </w:r>
      <w:r>
        <w:t>i departementsvis ordning över</w:t>
      </w:r>
      <w:r w:rsidRPr="00F50690">
        <w:t xml:space="preserve"> kommittédirektiv som inte har redovisats i kommittéberättelsen tidigare</w:t>
      </w:r>
    </w:p>
    <w:p w14:paraId="6BEDF988" w14:textId="77777777" w:rsidR="00A23F7A" w:rsidRPr="00F50690" w:rsidRDefault="00A23F7A" w:rsidP="00B5765E">
      <w:pPr>
        <w:pStyle w:val="Brdtextmedindrag"/>
      </w:pPr>
    </w:p>
    <w:tbl>
      <w:tblPr>
        <w:tblW w:w="5412" w:type="dxa"/>
        <w:tblCellMar>
          <w:left w:w="70" w:type="dxa"/>
          <w:right w:w="70" w:type="dxa"/>
        </w:tblCellMar>
        <w:tblLook w:val="04A0" w:firstRow="1" w:lastRow="0" w:firstColumn="1" w:lastColumn="0" w:noHBand="0" w:noVBand="1"/>
      </w:tblPr>
      <w:tblGrid>
        <w:gridCol w:w="965"/>
        <w:gridCol w:w="3515"/>
        <w:gridCol w:w="932"/>
      </w:tblGrid>
      <w:tr w:rsidR="00A23F7A" w:rsidRPr="009D5944" w14:paraId="681CC7B6" w14:textId="77777777" w:rsidTr="00B5765E">
        <w:trPr>
          <w:trHeight w:val="600"/>
          <w:tblHeader/>
        </w:trPr>
        <w:tc>
          <w:tcPr>
            <w:tcW w:w="965" w:type="dxa"/>
            <w:tcBorders>
              <w:top w:val="nil"/>
              <w:left w:val="nil"/>
              <w:bottom w:val="single" w:sz="4" w:space="0" w:color="auto"/>
              <w:right w:val="nil"/>
            </w:tcBorders>
            <w:shd w:val="clear" w:color="auto" w:fill="auto"/>
          </w:tcPr>
          <w:p w14:paraId="238AD8C9" w14:textId="77777777" w:rsidR="00A23F7A" w:rsidRPr="009D5944" w:rsidRDefault="00A23F7A" w:rsidP="00B5765E">
            <w:pPr>
              <w:pStyle w:val="Brdtextutanavstnd"/>
              <w:rPr>
                <w:b/>
                <w:lang w:eastAsia="sv-SE"/>
              </w:rPr>
            </w:pPr>
            <w:r w:rsidRPr="009D5944">
              <w:rPr>
                <w:b/>
                <w:lang w:eastAsia="sv-SE"/>
              </w:rPr>
              <w:t>Direktiv</w:t>
            </w:r>
          </w:p>
          <w:p w14:paraId="20AB4C98" w14:textId="77777777" w:rsidR="00A23F7A" w:rsidRPr="009D5944" w:rsidRDefault="00A23F7A" w:rsidP="00B5765E">
            <w:pPr>
              <w:pStyle w:val="Brdtextutanavstnd"/>
              <w:rPr>
                <w:b/>
                <w:lang w:eastAsia="sv-SE"/>
              </w:rPr>
            </w:pPr>
            <w:r w:rsidRPr="009D5944">
              <w:rPr>
                <w:b/>
                <w:lang w:eastAsia="sv-SE"/>
              </w:rPr>
              <w:t>nr</w:t>
            </w:r>
          </w:p>
        </w:tc>
        <w:tc>
          <w:tcPr>
            <w:tcW w:w="3515" w:type="dxa"/>
            <w:tcBorders>
              <w:top w:val="nil"/>
              <w:left w:val="nil"/>
              <w:bottom w:val="single" w:sz="4" w:space="0" w:color="auto"/>
              <w:right w:val="nil"/>
            </w:tcBorders>
            <w:shd w:val="clear" w:color="auto" w:fill="auto"/>
          </w:tcPr>
          <w:p w14:paraId="66A6382F" w14:textId="77777777" w:rsidR="00A23F7A" w:rsidRPr="009D5944" w:rsidRDefault="00A23F7A" w:rsidP="00B5765E">
            <w:pPr>
              <w:pStyle w:val="Brdtextutanavstnd"/>
              <w:rPr>
                <w:b/>
                <w:lang w:eastAsia="sv-SE"/>
              </w:rPr>
            </w:pPr>
            <w:r w:rsidRPr="009D5944">
              <w:rPr>
                <w:b/>
                <w:lang w:eastAsia="sv-SE"/>
              </w:rPr>
              <w:t>Direktiv och kommittébeteckning</w:t>
            </w:r>
          </w:p>
        </w:tc>
        <w:tc>
          <w:tcPr>
            <w:tcW w:w="932" w:type="dxa"/>
            <w:tcBorders>
              <w:top w:val="nil"/>
              <w:left w:val="nil"/>
              <w:bottom w:val="single" w:sz="4" w:space="0" w:color="auto"/>
              <w:right w:val="nil"/>
            </w:tcBorders>
            <w:shd w:val="clear" w:color="auto" w:fill="auto"/>
          </w:tcPr>
          <w:p w14:paraId="11C66288" w14:textId="77777777" w:rsidR="00A23F7A" w:rsidRPr="009D5944" w:rsidRDefault="00A23F7A" w:rsidP="00B5765E">
            <w:pPr>
              <w:pStyle w:val="Brdtextutanavstnd"/>
              <w:rPr>
                <w:b/>
                <w:lang w:eastAsia="sv-SE"/>
              </w:rPr>
            </w:pPr>
            <w:r w:rsidRPr="009D5944">
              <w:rPr>
                <w:b/>
                <w:lang w:eastAsia="sv-SE"/>
              </w:rPr>
              <w:t>Nr i</w:t>
            </w:r>
          </w:p>
          <w:p w14:paraId="02BEADC3" w14:textId="77777777" w:rsidR="00A23F7A" w:rsidRPr="009D5944" w:rsidRDefault="00A23F7A" w:rsidP="00B5765E">
            <w:pPr>
              <w:pStyle w:val="Brdtextutanavstnd"/>
              <w:rPr>
                <w:b/>
                <w:lang w:eastAsia="sv-SE"/>
              </w:rPr>
            </w:pPr>
            <w:r w:rsidRPr="009D5944">
              <w:rPr>
                <w:b/>
                <w:lang w:eastAsia="sv-SE"/>
              </w:rPr>
              <w:t>KB/1</w:t>
            </w:r>
            <w:r>
              <w:rPr>
                <w:b/>
                <w:lang w:eastAsia="sv-SE"/>
              </w:rPr>
              <w:t>9</w:t>
            </w:r>
          </w:p>
        </w:tc>
      </w:tr>
      <w:tr w:rsidR="00A23F7A" w:rsidRPr="00C77981" w14:paraId="675499F9" w14:textId="77777777" w:rsidTr="00B5765E">
        <w:trPr>
          <w:trHeight w:val="525"/>
        </w:trPr>
        <w:tc>
          <w:tcPr>
            <w:tcW w:w="5412" w:type="dxa"/>
            <w:gridSpan w:val="3"/>
            <w:tcBorders>
              <w:top w:val="single" w:sz="4" w:space="0" w:color="auto"/>
              <w:left w:val="nil"/>
              <w:bottom w:val="nil"/>
              <w:right w:val="nil"/>
            </w:tcBorders>
            <w:shd w:val="clear" w:color="auto" w:fill="auto"/>
            <w:vAlign w:val="center"/>
          </w:tcPr>
          <w:p w14:paraId="332681F6" w14:textId="77777777" w:rsidR="00A23F7A" w:rsidRPr="005A5009" w:rsidRDefault="00A23F7A" w:rsidP="00B5765E">
            <w:pPr>
              <w:pStyle w:val="Brdtextutanavstnd"/>
              <w:rPr>
                <w:b/>
                <w:lang w:eastAsia="sv-SE"/>
              </w:rPr>
            </w:pPr>
            <w:r>
              <w:rPr>
                <w:b/>
                <w:lang w:eastAsia="sv-SE"/>
              </w:rPr>
              <w:t>Justitiedepartementet</w:t>
            </w:r>
          </w:p>
        </w:tc>
      </w:tr>
      <w:tr w:rsidR="00A23F7A" w:rsidRPr="00C77981" w14:paraId="1B4835DF" w14:textId="77777777" w:rsidTr="00B5765E">
        <w:trPr>
          <w:trHeight w:val="600"/>
        </w:trPr>
        <w:tc>
          <w:tcPr>
            <w:tcW w:w="965" w:type="dxa"/>
            <w:tcBorders>
              <w:top w:val="nil"/>
              <w:left w:val="nil"/>
              <w:bottom w:val="nil"/>
              <w:right w:val="nil"/>
            </w:tcBorders>
            <w:shd w:val="clear" w:color="auto" w:fill="auto"/>
          </w:tcPr>
          <w:p w14:paraId="33A3DCF8" w14:textId="77777777" w:rsidR="00A23F7A" w:rsidRPr="00594909" w:rsidRDefault="00A23F7A" w:rsidP="00B5765E">
            <w:pPr>
              <w:rPr>
                <w:rFonts w:cs="Times New Roman"/>
                <w:color w:val="000000"/>
              </w:rPr>
            </w:pPr>
            <w:r w:rsidRPr="00594909">
              <w:rPr>
                <w:rFonts w:cs="Times New Roman"/>
                <w:color w:val="000000"/>
              </w:rPr>
              <w:t>2019:1</w:t>
            </w:r>
          </w:p>
        </w:tc>
        <w:tc>
          <w:tcPr>
            <w:tcW w:w="3515" w:type="dxa"/>
            <w:tcBorders>
              <w:top w:val="nil"/>
              <w:left w:val="nil"/>
              <w:bottom w:val="nil"/>
              <w:right w:val="nil"/>
            </w:tcBorders>
            <w:shd w:val="clear" w:color="auto" w:fill="auto"/>
          </w:tcPr>
          <w:p w14:paraId="3060E512" w14:textId="70D7036F" w:rsidR="00A23F7A" w:rsidRDefault="00A23F7A" w:rsidP="00B5765E">
            <w:pPr>
              <w:rPr>
                <w:rFonts w:cs="Times New Roman"/>
                <w:color w:val="000000"/>
              </w:rPr>
            </w:pPr>
            <w:r w:rsidRPr="00594909">
              <w:rPr>
                <w:rFonts w:cs="Times New Roman"/>
                <w:color w:val="000000"/>
              </w:rPr>
              <w:t>Tilläggsdirektiv till Terroristbrotts</w:t>
            </w:r>
            <w:r w:rsidR="003207C7">
              <w:rPr>
                <w:rFonts w:cs="Times New Roman"/>
                <w:color w:val="000000"/>
              </w:rPr>
              <w:softHyphen/>
            </w:r>
            <w:r w:rsidRPr="00594909">
              <w:rPr>
                <w:rFonts w:cs="Times New Roman"/>
                <w:color w:val="000000"/>
              </w:rPr>
              <w:t>utredningen (Ju 2017:03)</w:t>
            </w:r>
          </w:p>
          <w:p w14:paraId="1040A840" w14:textId="77777777" w:rsidR="00A23F7A" w:rsidRPr="00594909" w:rsidRDefault="00A23F7A" w:rsidP="00B5765E">
            <w:pPr>
              <w:rPr>
                <w:rFonts w:cs="Times New Roman"/>
                <w:color w:val="000000"/>
              </w:rPr>
            </w:pPr>
          </w:p>
        </w:tc>
        <w:tc>
          <w:tcPr>
            <w:tcW w:w="932" w:type="dxa"/>
            <w:tcBorders>
              <w:top w:val="nil"/>
              <w:left w:val="nil"/>
              <w:bottom w:val="nil"/>
              <w:right w:val="nil"/>
            </w:tcBorders>
            <w:shd w:val="clear" w:color="auto" w:fill="auto"/>
          </w:tcPr>
          <w:p w14:paraId="1B836862" w14:textId="77777777" w:rsidR="00A23F7A" w:rsidRPr="00594909" w:rsidRDefault="00A23F7A" w:rsidP="00B5765E">
            <w:pPr>
              <w:rPr>
                <w:rFonts w:cs="Times New Roman"/>
              </w:rPr>
            </w:pPr>
            <w:r>
              <w:rPr>
                <w:rFonts w:cs="Times New Roman"/>
              </w:rPr>
              <w:t>Ju 4</w:t>
            </w:r>
          </w:p>
        </w:tc>
      </w:tr>
      <w:tr w:rsidR="00A23F7A" w:rsidRPr="00F33AAA" w14:paraId="33EC290C" w14:textId="77777777" w:rsidTr="00B5765E">
        <w:trPr>
          <w:trHeight w:val="600"/>
        </w:trPr>
        <w:tc>
          <w:tcPr>
            <w:tcW w:w="965" w:type="dxa"/>
            <w:tcBorders>
              <w:top w:val="nil"/>
              <w:left w:val="nil"/>
              <w:bottom w:val="nil"/>
              <w:right w:val="nil"/>
            </w:tcBorders>
            <w:shd w:val="clear" w:color="auto" w:fill="auto"/>
          </w:tcPr>
          <w:p w14:paraId="3C475D51" w14:textId="77777777" w:rsidR="00A23F7A" w:rsidRPr="00594909" w:rsidRDefault="00A23F7A" w:rsidP="00B5765E">
            <w:pPr>
              <w:rPr>
                <w:rFonts w:cs="Times New Roman"/>
                <w:color w:val="000000"/>
              </w:rPr>
            </w:pPr>
            <w:r w:rsidRPr="00594909">
              <w:rPr>
                <w:rFonts w:cs="Times New Roman"/>
                <w:color w:val="000000"/>
              </w:rPr>
              <w:t>2019:8</w:t>
            </w:r>
          </w:p>
        </w:tc>
        <w:tc>
          <w:tcPr>
            <w:tcW w:w="3515" w:type="dxa"/>
            <w:tcBorders>
              <w:top w:val="nil"/>
              <w:left w:val="nil"/>
              <w:bottom w:val="nil"/>
              <w:right w:val="nil"/>
            </w:tcBorders>
            <w:shd w:val="clear" w:color="auto" w:fill="auto"/>
          </w:tcPr>
          <w:p w14:paraId="18D3B3D6" w14:textId="7EE86803" w:rsidR="00A23F7A" w:rsidRDefault="00A23F7A" w:rsidP="00B5765E">
            <w:pPr>
              <w:rPr>
                <w:rFonts w:cs="Times New Roman"/>
                <w:color w:val="000000"/>
              </w:rPr>
            </w:pPr>
            <w:r w:rsidRPr="00594909">
              <w:rPr>
                <w:rFonts w:cs="Times New Roman"/>
                <w:color w:val="000000"/>
              </w:rPr>
              <w:t>Tilläggsdirektiv till Terroristbrotts</w:t>
            </w:r>
            <w:r w:rsidR="003207C7">
              <w:rPr>
                <w:rFonts w:cs="Times New Roman"/>
                <w:color w:val="000000"/>
              </w:rPr>
              <w:softHyphen/>
            </w:r>
            <w:r w:rsidRPr="00594909">
              <w:rPr>
                <w:rFonts w:cs="Times New Roman"/>
                <w:color w:val="000000"/>
              </w:rPr>
              <w:t>utredningen (Ju 2017:03)</w:t>
            </w:r>
          </w:p>
          <w:p w14:paraId="0CA6D031" w14:textId="77777777" w:rsidR="00A23F7A" w:rsidRPr="00594909" w:rsidRDefault="00A23F7A" w:rsidP="00B5765E">
            <w:pPr>
              <w:rPr>
                <w:rFonts w:cs="Times New Roman"/>
                <w:color w:val="000000"/>
              </w:rPr>
            </w:pPr>
          </w:p>
        </w:tc>
        <w:tc>
          <w:tcPr>
            <w:tcW w:w="932" w:type="dxa"/>
            <w:tcBorders>
              <w:top w:val="nil"/>
              <w:left w:val="nil"/>
              <w:bottom w:val="nil"/>
              <w:right w:val="nil"/>
            </w:tcBorders>
            <w:shd w:val="clear" w:color="auto" w:fill="auto"/>
          </w:tcPr>
          <w:p w14:paraId="768DAB29" w14:textId="77777777" w:rsidR="00A23F7A" w:rsidRPr="00594909" w:rsidRDefault="00A23F7A" w:rsidP="00B5765E">
            <w:pPr>
              <w:rPr>
                <w:rFonts w:cs="Times New Roman"/>
              </w:rPr>
            </w:pPr>
            <w:r>
              <w:rPr>
                <w:rFonts w:cs="Times New Roman"/>
              </w:rPr>
              <w:t>Ju 4</w:t>
            </w:r>
          </w:p>
        </w:tc>
      </w:tr>
      <w:tr w:rsidR="00A23F7A" w:rsidRPr="00824560" w14:paraId="0824B1AA" w14:textId="77777777" w:rsidTr="00B5765E">
        <w:trPr>
          <w:trHeight w:val="600"/>
        </w:trPr>
        <w:tc>
          <w:tcPr>
            <w:tcW w:w="965" w:type="dxa"/>
            <w:tcBorders>
              <w:top w:val="nil"/>
              <w:left w:val="nil"/>
              <w:bottom w:val="nil"/>
              <w:right w:val="nil"/>
            </w:tcBorders>
            <w:shd w:val="clear" w:color="auto" w:fill="auto"/>
          </w:tcPr>
          <w:p w14:paraId="05EF9398" w14:textId="77777777" w:rsidR="00A23F7A" w:rsidRPr="00594909" w:rsidRDefault="00A23F7A" w:rsidP="00B5765E">
            <w:pPr>
              <w:rPr>
                <w:rFonts w:cs="Times New Roman"/>
                <w:color w:val="000000"/>
              </w:rPr>
            </w:pPr>
            <w:r w:rsidRPr="00594909">
              <w:rPr>
                <w:rFonts w:cs="Times New Roman"/>
                <w:color w:val="000000"/>
              </w:rPr>
              <w:t>2019:16</w:t>
            </w:r>
          </w:p>
        </w:tc>
        <w:tc>
          <w:tcPr>
            <w:tcW w:w="3515" w:type="dxa"/>
            <w:tcBorders>
              <w:top w:val="nil"/>
              <w:left w:val="nil"/>
              <w:bottom w:val="nil"/>
              <w:right w:val="nil"/>
            </w:tcBorders>
            <w:shd w:val="clear" w:color="auto" w:fill="auto"/>
          </w:tcPr>
          <w:p w14:paraId="52FDE6B7" w14:textId="17DE4703" w:rsidR="00A23F7A" w:rsidRDefault="00A23F7A" w:rsidP="00B5765E">
            <w:pPr>
              <w:rPr>
                <w:rFonts w:cs="Times New Roman"/>
                <w:color w:val="000000"/>
              </w:rPr>
            </w:pPr>
            <w:r w:rsidRPr="00594909">
              <w:rPr>
                <w:rFonts w:cs="Times New Roman"/>
                <w:color w:val="000000"/>
              </w:rPr>
              <w:t>Tilläggsdirektiv till Utredningen om processrätt och stora brottmål</w:t>
            </w:r>
            <w:r>
              <w:rPr>
                <w:rFonts w:cs="Times New Roman"/>
                <w:color w:val="000000"/>
              </w:rPr>
              <w:t xml:space="preserve"> </w:t>
            </w:r>
            <w:r w:rsidR="003207C7">
              <w:rPr>
                <w:rFonts w:cs="Times New Roman"/>
                <w:color w:val="000000"/>
              </w:rPr>
              <w:br/>
            </w:r>
            <w:r w:rsidRPr="00594909">
              <w:rPr>
                <w:rFonts w:cs="Times New Roman"/>
                <w:color w:val="000000"/>
              </w:rPr>
              <w:t>(Ju 2016:10)</w:t>
            </w:r>
          </w:p>
          <w:p w14:paraId="7188D2AB" w14:textId="77777777" w:rsidR="00A23F7A" w:rsidRPr="00594909" w:rsidRDefault="00A23F7A" w:rsidP="00B5765E">
            <w:pPr>
              <w:rPr>
                <w:rFonts w:cs="Times New Roman"/>
                <w:color w:val="000000"/>
              </w:rPr>
            </w:pPr>
          </w:p>
        </w:tc>
        <w:tc>
          <w:tcPr>
            <w:tcW w:w="932" w:type="dxa"/>
            <w:tcBorders>
              <w:top w:val="nil"/>
              <w:left w:val="nil"/>
              <w:bottom w:val="nil"/>
              <w:right w:val="nil"/>
            </w:tcBorders>
            <w:shd w:val="clear" w:color="auto" w:fill="auto"/>
          </w:tcPr>
          <w:p w14:paraId="2906E24F" w14:textId="77777777" w:rsidR="00A23F7A" w:rsidRPr="009E71FB" w:rsidRDefault="00A23F7A" w:rsidP="00B5765E">
            <w:pPr>
              <w:rPr>
                <w:rFonts w:cs="Times New Roman"/>
              </w:rPr>
            </w:pPr>
            <w:r w:rsidRPr="009E71FB">
              <w:rPr>
                <w:rFonts w:cs="Times New Roman"/>
              </w:rPr>
              <w:t>Ju 3</w:t>
            </w:r>
          </w:p>
        </w:tc>
      </w:tr>
      <w:tr w:rsidR="00A23F7A" w:rsidRPr="00F33AAA" w14:paraId="3EC8821F" w14:textId="77777777" w:rsidTr="00B5765E">
        <w:trPr>
          <w:trHeight w:val="600"/>
        </w:trPr>
        <w:tc>
          <w:tcPr>
            <w:tcW w:w="965" w:type="dxa"/>
            <w:tcBorders>
              <w:top w:val="nil"/>
              <w:left w:val="nil"/>
              <w:bottom w:val="nil"/>
              <w:right w:val="nil"/>
            </w:tcBorders>
            <w:shd w:val="clear" w:color="auto" w:fill="auto"/>
          </w:tcPr>
          <w:p w14:paraId="02C08CBF" w14:textId="77777777" w:rsidR="00A23F7A" w:rsidRPr="00594909" w:rsidRDefault="00A23F7A" w:rsidP="00B5765E">
            <w:pPr>
              <w:rPr>
                <w:rFonts w:cs="Times New Roman"/>
                <w:color w:val="000000"/>
              </w:rPr>
            </w:pPr>
            <w:r w:rsidRPr="00594909">
              <w:rPr>
                <w:rFonts w:cs="Times New Roman"/>
                <w:color w:val="000000"/>
              </w:rPr>
              <w:t>2019:29</w:t>
            </w:r>
          </w:p>
        </w:tc>
        <w:tc>
          <w:tcPr>
            <w:tcW w:w="3515" w:type="dxa"/>
            <w:tcBorders>
              <w:top w:val="nil"/>
              <w:left w:val="nil"/>
              <w:bottom w:val="nil"/>
              <w:right w:val="nil"/>
            </w:tcBorders>
            <w:shd w:val="clear" w:color="auto" w:fill="auto"/>
          </w:tcPr>
          <w:p w14:paraId="2FE42187" w14:textId="77777777" w:rsidR="00A23F7A" w:rsidRDefault="00A23F7A" w:rsidP="00B5765E">
            <w:pPr>
              <w:rPr>
                <w:rFonts w:cs="Times New Roman"/>
                <w:color w:val="000000"/>
              </w:rPr>
            </w:pPr>
            <w:r w:rsidRPr="00594909">
              <w:rPr>
                <w:rFonts w:cs="Times New Roman"/>
                <w:color w:val="000000"/>
              </w:rPr>
              <w:t>Tilläggsdirektiv till 2018 års tryck- och yttrandefrihetskommitté (Ju 2018:01)</w:t>
            </w:r>
          </w:p>
          <w:p w14:paraId="5DE6FCFA" w14:textId="77777777" w:rsidR="00A23F7A" w:rsidRPr="00594909" w:rsidRDefault="00A23F7A" w:rsidP="00B5765E">
            <w:pPr>
              <w:rPr>
                <w:rFonts w:cs="Times New Roman"/>
                <w:color w:val="000000"/>
              </w:rPr>
            </w:pPr>
          </w:p>
        </w:tc>
        <w:tc>
          <w:tcPr>
            <w:tcW w:w="932" w:type="dxa"/>
            <w:tcBorders>
              <w:top w:val="nil"/>
              <w:left w:val="nil"/>
              <w:bottom w:val="nil"/>
              <w:right w:val="nil"/>
            </w:tcBorders>
            <w:shd w:val="clear" w:color="auto" w:fill="auto"/>
          </w:tcPr>
          <w:p w14:paraId="0183F7DD" w14:textId="77777777" w:rsidR="00A23F7A" w:rsidRPr="00594909" w:rsidRDefault="00A23F7A" w:rsidP="00B5765E">
            <w:pPr>
              <w:rPr>
                <w:rFonts w:cs="Times New Roman"/>
              </w:rPr>
            </w:pPr>
            <w:r>
              <w:rPr>
                <w:rFonts w:cs="Times New Roman"/>
              </w:rPr>
              <w:t>Ju 8</w:t>
            </w:r>
          </w:p>
        </w:tc>
      </w:tr>
      <w:tr w:rsidR="00A23F7A" w:rsidRPr="00F33AAA" w14:paraId="43D24BD7" w14:textId="77777777" w:rsidTr="00B5765E">
        <w:trPr>
          <w:trHeight w:val="600"/>
        </w:trPr>
        <w:tc>
          <w:tcPr>
            <w:tcW w:w="965" w:type="dxa"/>
            <w:tcBorders>
              <w:top w:val="nil"/>
              <w:left w:val="nil"/>
              <w:bottom w:val="nil"/>
              <w:right w:val="nil"/>
            </w:tcBorders>
            <w:shd w:val="clear" w:color="auto" w:fill="auto"/>
          </w:tcPr>
          <w:p w14:paraId="2D34B8E1" w14:textId="77777777" w:rsidR="00A23F7A" w:rsidRPr="00594909" w:rsidRDefault="00A23F7A" w:rsidP="00B5765E">
            <w:pPr>
              <w:rPr>
                <w:rFonts w:cs="Times New Roman"/>
                <w:color w:val="000000"/>
              </w:rPr>
            </w:pPr>
            <w:r w:rsidRPr="00594909">
              <w:rPr>
                <w:rFonts w:cs="Times New Roman"/>
                <w:color w:val="000000"/>
              </w:rPr>
              <w:t>2019:32</w:t>
            </w:r>
          </w:p>
        </w:tc>
        <w:tc>
          <w:tcPr>
            <w:tcW w:w="3515" w:type="dxa"/>
            <w:tcBorders>
              <w:top w:val="nil"/>
              <w:left w:val="nil"/>
              <w:bottom w:val="nil"/>
              <w:right w:val="nil"/>
            </w:tcBorders>
            <w:shd w:val="clear" w:color="auto" w:fill="auto"/>
          </w:tcPr>
          <w:p w14:paraId="5AA557F8" w14:textId="77777777" w:rsidR="00A23F7A" w:rsidRDefault="00A23F7A" w:rsidP="00B5765E">
            <w:pPr>
              <w:rPr>
                <w:rFonts w:cs="Times New Roman"/>
                <w:color w:val="000000"/>
              </w:rPr>
            </w:pPr>
            <w:r w:rsidRPr="00594909">
              <w:rPr>
                <w:rFonts w:cs="Times New Roman"/>
                <w:color w:val="000000"/>
              </w:rPr>
              <w:t>Den framtida svenska migrationspolitiken</w:t>
            </w:r>
            <w:r>
              <w:rPr>
                <w:rFonts w:cs="Times New Roman"/>
                <w:color w:val="000000"/>
              </w:rPr>
              <w:t xml:space="preserve"> (Ju 2019:01)</w:t>
            </w:r>
          </w:p>
          <w:p w14:paraId="142CA2D5" w14:textId="77777777" w:rsidR="00A23F7A" w:rsidRPr="00594909" w:rsidRDefault="00A23F7A" w:rsidP="00B5765E">
            <w:pPr>
              <w:rPr>
                <w:rFonts w:cs="Times New Roman"/>
                <w:color w:val="000000"/>
              </w:rPr>
            </w:pPr>
          </w:p>
        </w:tc>
        <w:tc>
          <w:tcPr>
            <w:tcW w:w="932" w:type="dxa"/>
            <w:tcBorders>
              <w:top w:val="nil"/>
              <w:left w:val="nil"/>
              <w:bottom w:val="nil"/>
              <w:right w:val="nil"/>
            </w:tcBorders>
            <w:shd w:val="clear" w:color="auto" w:fill="auto"/>
          </w:tcPr>
          <w:p w14:paraId="0F6F81C6" w14:textId="77777777" w:rsidR="00A23F7A" w:rsidRPr="00594909" w:rsidRDefault="00A23F7A" w:rsidP="00B5765E">
            <w:pPr>
              <w:rPr>
                <w:rFonts w:cs="Times New Roman"/>
              </w:rPr>
            </w:pPr>
            <w:r>
              <w:rPr>
                <w:rFonts w:cs="Times New Roman"/>
              </w:rPr>
              <w:t>Ju 17</w:t>
            </w:r>
          </w:p>
        </w:tc>
      </w:tr>
      <w:tr w:rsidR="00A23F7A" w:rsidRPr="00F33AAA" w14:paraId="6BB5A57C" w14:textId="77777777" w:rsidTr="00B5765E">
        <w:trPr>
          <w:trHeight w:val="600"/>
        </w:trPr>
        <w:tc>
          <w:tcPr>
            <w:tcW w:w="965" w:type="dxa"/>
            <w:tcBorders>
              <w:top w:val="nil"/>
              <w:left w:val="nil"/>
              <w:bottom w:val="nil"/>
              <w:right w:val="nil"/>
            </w:tcBorders>
            <w:shd w:val="clear" w:color="auto" w:fill="auto"/>
          </w:tcPr>
          <w:p w14:paraId="75B458CF" w14:textId="77777777" w:rsidR="00A23F7A" w:rsidRPr="00594909" w:rsidRDefault="00A23F7A" w:rsidP="00B5765E">
            <w:pPr>
              <w:rPr>
                <w:rFonts w:cs="Times New Roman"/>
                <w:color w:val="000000"/>
              </w:rPr>
            </w:pPr>
            <w:r w:rsidRPr="00594909">
              <w:rPr>
                <w:rFonts w:cs="Times New Roman"/>
                <w:color w:val="000000"/>
              </w:rPr>
              <w:t>2019:33</w:t>
            </w:r>
          </w:p>
        </w:tc>
        <w:tc>
          <w:tcPr>
            <w:tcW w:w="3515" w:type="dxa"/>
            <w:tcBorders>
              <w:top w:val="nil"/>
              <w:left w:val="nil"/>
              <w:bottom w:val="nil"/>
              <w:right w:val="nil"/>
            </w:tcBorders>
            <w:shd w:val="clear" w:color="auto" w:fill="auto"/>
          </w:tcPr>
          <w:p w14:paraId="22BFF802" w14:textId="77777777" w:rsidR="00A23F7A" w:rsidRPr="00594909" w:rsidRDefault="00A23F7A" w:rsidP="00B5765E">
            <w:pPr>
              <w:rPr>
                <w:rFonts w:cs="Times New Roman"/>
                <w:color w:val="000000"/>
              </w:rPr>
            </w:pPr>
            <w:r w:rsidRPr="00594909">
              <w:rPr>
                <w:rFonts w:cs="Times New Roman"/>
                <w:color w:val="000000"/>
              </w:rPr>
              <w:t>Tilläggsdirektiv till Terroristbrotts</w:t>
            </w:r>
            <w:r>
              <w:rPr>
                <w:rFonts w:cs="Times New Roman"/>
                <w:color w:val="000000"/>
              </w:rPr>
              <w:softHyphen/>
            </w:r>
            <w:r w:rsidRPr="00594909">
              <w:rPr>
                <w:rFonts w:cs="Times New Roman"/>
                <w:color w:val="000000"/>
              </w:rPr>
              <w:t>utredningen (Ju 2017:03)</w:t>
            </w:r>
          </w:p>
        </w:tc>
        <w:tc>
          <w:tcPr>
            <w:tcW w:w="932" w:type="dxa"/>
            <w:tcBorders>
              <w:top w:val="nil"/>
              <w:left w:val="nil"/>
              <w:bottom w:val="nil"/>
              <w:right w:val="nil"/>
            </w:tcBorders>
            <w:shd w:val="clear" w:color="auto" w:fill="auto"/>
          </w:tcPr>
          <w:p w14:paraId="399A337A" w14:textId="77777777" w:rsidR="00A23F7A" w:rsidRPr="00594909" w:rsidRDefault="00A23F7A" w:rsidP="00B5765E">
            <w:pPr>
              <w:rPr>
                <w:rFonts w:cs="Times New Roman"/>
              </w:rPr>
            </w:pPr>
            <w:r>
              <w:rPr>
                <w:rFonts w:cs="Times New Roman"/>
              </w:rPr>
              <w:t>Ju 4</w:t>
            </w:r>
          </w:p>
        </w:tc>
      </w:tr>
      <w:tr w:rsidR="00A23F7A" w:rsidRPr="00F33AAA" w14:paraId="075B2DC1" w14:textId="77777777" w:rsidTr="00B5765E">
        <w:trPr>
          <w:trHeight w:val="600"/>
        </w:trPr>
        <w:tc>
          <w:tcPr>
            <w:tcW w:w="965" w:type="dxa"/>
            <w:tcBorders>
              <w:top w:val="nil"/>
              <w:left w:val="nil"/>
              <w:bottom w:val="nil"/>
              <w:right w:val="nil"/>
            </w:tcBorders>
            <w:shd w:val="clear" w:color="auto" w:fill="auto"/>
          </w:tcPr>
          <w:p w14:paraId="329A81E8" w14:textId="77777777" w:rsidR="00A23F7A" w:rsidRPr="00594909" w:rsidRDefault="00A23F7A" w:rsidP="00B5765E">
            <w:pPr>
              <w:rPr>
                <w:rFonts w:cs="Times New Roman"/>
                <w:color w:val="000000"/>
              </w:rPr>
            </w:pPr>
            <w:r w:rsidRPr="00594909">
              <w:rPr>
                <w:rFonts w:cs="Times New Roman"/>
                <w:color w:val="000000"/>
              </w:rPr>
              <w:t>2019:39</w:t>
            </w:r>
          </w:p>
        </w:tc>
        <w:tc>
          <w:tcPr>
            <w:tcW w:w="3515" w:type="dxa"/>
            <w:tcBorders>
              <w:top w:val="nil"/>
              <w:left w:val="nil"/>
              <w:bottom w:val="nil"/>
              <w:right w:val="nil"/>
            </w:tcBorders>
            <w:shd w:val="clear" w:color="auto" w:fill="auto"/>
          </w:tcPr>
          <w:p w14:paraId="6C765E7F" w14:textId="77777777" w:rsidR="00A23F7A" w:rsidRDefault="00A23F7A" w:rsidP="00B5765E">
            <w:pPr>
              <w:rPr>
                <w:rFonts w:cs="Times New Roman"/>
                <w:color w:val="000000"/>
              </w:rPr>
            </w:pPr>
            <w:r w:rsidRPr="00594909">
              <w:rPr>
                <w:rFonts w:cs="Times New Roman"/>
                <w:color w:val="000000"/>
              </w:rPr>
              <w:t>Förbud mot rasistiska organisationer</w:t>
            </w:r>
            <w:r>
              <w:rPr>
                <w:rFonts w:cs="Times New Roman"/>
                <w:color w:val="000000"/>
              </w:rPr>
              <w:t xml:space="preserve"> (Ju 2019:02)</w:t>
            </w:r>
          </w:p>
          <w:p w14:paraId="14141757" w14:textId="77777777" w:rsidR="00A23F7A" w:rsidRPr="00594909" w:rsidRDefault="00A23F7A" w:rsidP="00B5765E">
            <w:pPr>
              <w:rPr>
                <w:rFonts w:cs="Times New Roman"/>
                <w:color w:val="000000"/>
              </w:rPr>
            </w:pPr>
          </w:p>
        </w:tc>
        <w:tc>
          <w:tcPr>
            <w:tcW w:w="932" w:type="dxa"/>
            <w:tcBorders>
              <w:top w:val="nil"/>
              <w:left w:val="nil"/>
              <w:bottom w:val="nil"/>
              <w:right w:val="nil"/>
            </w:tcBorders>
            <w:shd w:val="clear" w:color="auto" w:fill="auto"/>
          </w:tcPr>
          <w:p w14:paraId="61D018FB" w14:textId="77777777" w:rsidR="00A23F7A" w:rsidRPr="00594909" w:rsidRDefault="00A23F7A" w:rsidP="00B5765E">
            <w:pPr>
              <w:rPr>
                <w:rFonts w:cs="Times New Roman"/>
              </w:rPr>
            </w:pPr>
            <w:r>
              <w:rPr>
                <w:rFonts w:cs="Times New Roman"/>
              </w:rPr>
              <w:t>Ju 18</w:t>
            </w:r>
          </w:p>
        </w:tc>
      </w:tr>
      <w:tr w:rsidR="00A23F7A" w:rsidRPr="00F33AAA" w14:paraId="50987426" w14:textId="77777777" w:rsidTr="00B5765E">
        <w:trPr>
          <w:trHeight w:val="600"/>
        </w:trPr>
        <w:tc>
          <w:tcPr>
            <w:tcW w:w="965" w:type="dxa"/>
            <w:tcBorders>
              <w:top w:val="nil"/>
              <w:left w:val="nil"/>
              <w:bottom w:val="nil"/>
              <w:right w:val="nil"/>
            </w:tcBorders>
            <w:shd w:val="clear" w:color="auto" w:fill="auto"/>
          </w:tcPr>
          <w:p w14:paraId="4FF6ED0D" w14:textId="77777777" w:rsidR="00A23F7A" w:rsidRPr="00594909" w:rsidRDefault="00A23F7A" w:rsidP="00B5765E">
            <w:pPr>
              <w:rPr>
                <w:rFonts w:cs="Times New Roman"/>
                <w:color w:val="000000"/>
              </w:rPr>
            </w:pPr>
            <w:r w:rsidRPr="00594909">
              <w:rPr>
                <w:rFonts w:cs="Times New Roman"/>
                <w:color w:val="000000"/>
              </w:rPr>
              <w:t>2019:42</w:t>
            </w:r>
          </w:p>
        </w:tc>
        <w:tc>
          <w:tcPr>
            <w:tcW w:w="3515" w:type="dxa"/>
            <w:tcBorders>
              <w:top w:val="nil"/>
              <w:left w:val="nil"/>
              <w:bottom w:val="nil"/>
              <w:right w:val="nil"/>
            </w:tcBorders>
            <w:shd w:val="clear" w:color="auto" w:fill="auto"/>
          </w:tcPr>
          <w:p w14:paraId="4EF0DE71" w14:textId="77777777" w:rsidR="00A23F7A" w:rsidRDefault="00A23F7A" w:rsidP="00B5765E">
            <w:pPr>
              <w:rPr>
                <w:rFonts w:cs="Times New Roman"/>
                <w:color w:val="000000"/>
              </w:rPr>
            </w:pPr>
            <w:r w:rsidRPr="00594909">
              <w:rPr>
                <w:rFonts w:cs="Times New Roman"/>
                <w:color w:val="000000"/>
              </w:rPr>
              <w:t>Tilläggsdirektiv till Utredningen om en ny myndighet för psykologiskt försvar (Ju</w:t>
            </w:r>
            <w:r>
              <w:rPr>
                <w:rFonts w:cs="Times New Roman"/>
                <w:color w:val="000000"/>
              </w:rPr>
              <w:t> </w:t>
            </w:r>
            <w:r w:rsidRPr="00594909">
              <w:rPr>
                <w:rFonts w:cs="Times New Roman"/>
                <w:color w:val="000000"/>
              </w:rPr>
              <w:t>2018:06)</w:t>
            </w:r>
          </w:p>
          <w:p w14:paraId="09928346" w14:textId="77777777" w:rsidR="00A23F7A" w:rsidRPr="00594909" w:rsidRDefault="00A23F7A" w:rsidP="00B5765E">
            <w:pPr>
              <w:rPr>
                <w:rFonts w:cs="Times New Roman"/>
                <w:color w:val="000000"/>
              </w:rPr>
            </w:pPr>
          </w:p>
        </w:tc>
        <w:tc>
          <w:tcPr>
            <w:tcW w:w="932" w:type="dxa"/>
            <w:tcBorders>
              <w:top w:val="nil"/>
              <w:left w:val="nil"/>
              <w:bottom w:val="nil"/>
              <w:right w:val="nil"/>
            </w:tcBorders>
            <w:shd w:val="clear" w:color="auto" w:fill="auto"/>
          </w:tcPr>
          <w:p w14:paraId="54C2CF53" w14:textId="77777777" w:rsidR="00A23F7A" w:rsidRPr="00594909" w:rsidRDefault="00A23F7A" w:rsidP="00B5765E">
            <w:pPr>
              <w:rPr>
                <w:rFonts w:cs="Times New Roman"/>
              </w:rPr>
            </w:pPr>
            <w:r>
              <w:rPr>
                <w:rFonts w:cs="Times New Roman"/>
              </w:rPr>
              <w:t>Ju 13</w:t>
            </w:r>
          </w:p>
        </w:tc>
      </w:tr>
      <w:tr w:rsidR="00A23F7A" w:rsidRPr="00F33AAA" w14:paraId="09D35D46" w14:textId="77777777" w:rsidTr="00B5765E">
        <w:trPr>
          <w:trHeight w:val="600"/>
        </w:trPr>
        <w:tc>
          <w:tcPr>
            <w:tcW w:w="965" w:type="dxa"/>
            <w:tcBorders>
              <w:top w:val="nil"/>
              <w:left w:val="nil"/>
              <w:bottom w:val="nil"/>
              <w:right w:val="nil"/>
            </w:tcBorders>
            <w:shd w:val="clear" w:color="auto" w:fill="auto"/>
          </w:tcPr>
          <w:p w14:paraId="03ACBD36" w14:textId="77777777" w:rsidR="00A23F7A" w:rsidRPr="00594909" w:rsidRDefault="00A23F7A" w:rsidP="00B5765E">
            <w:pPr>
              <w:rPr>
                <w:rFonts w:cs="Times New Roman"/>
                <w:color w:val="000000"/>
              </w:rPr>
            </w:pPr>
            <w:r w:rsidRPr="00594909">
              <w:rPr>
                <w:rFonts w:cs="Times New Roman"/>
                <w:color w:val="000000"/>
              </w:rPr>
              <w:t>2019:43</w:t>
            </w:r>
          </w:p>
        </w:tc>
        <w:tc>
          <w:tcPr>
            <w:tcW w:w="3515" w:type="dxa"/>
            <w:tcBorders>
              <w:top w:val="nil"/>
              <w:left w:val="nil"/>
              <w:bottom w:val="nil"/>
              <w:right w:val="nil"/>
            </w:tcBorders>
            <w:shd w:val="clear" w:color="auto" w:fill="auto"/>
          </w:tcPr>
          <w:p w14:paraId="14E36735" w14:textId="77777777" w:rsidR="00A23F7A" w:rsidRDefault="00A23F7A" w:rsidP="00B5765E">
            <w:pPr>
              <w:rPr>
                <w:rFonts w:cs="Times New Roman"/>
                <w:color w:val="000000"/>
              </w:rPr>
            </w:pPr>
            <w:r w:rsidRPr="00594909">
              <w:rPr>
                <w:rFonts w:cs="Times New Roman"/>
                <w:color w:val="000000"/>
              </w:rPr>
              <w:t>Straffansvar för hedersrelaterat våld och förtryck</w:t>
            </w:r>
            <w:r>
              <w:rPr>
                <w:rFonts w:cs="Times New Roman"/>
                <w:color w:val="000000"/>
              </w:rPr>
              <w:t xml:space="preserve"> (Ju 2019:05)</w:t>
            </w:r>
          </w:p>
          <w:p w14:paraId="72FB24A2" w14:textId="77777777" w:rsidR="00A23F7A" w:rsidRPr="00594909" w:rsidRDefault="00A23F7A" w:rsidP="00B5765E">
            <w:pPr>
              <w:rPr>
                <w:rFonts w:cs="Times New Roman"/>
                <w:color w:val="000000"/>
              </w:rPr>
            </w:pPr>
          </w:p>
        </w:tc>
        <w:tc>
          <w:tcPr>
            <w:tcW w:w="932" w:type="dxa"/>
            <w:tcBorders>
              <w:top w:val="nil"/>
              <w:left w:val="nil"/>
              <w:bottom w:val="nil"/>
              <w:right w:val="nil"/>
            </w:tcBorders>
            <w:shd w:val="clear" w:color="auto" w:fill="auto"/>
          </w:tcPr>
          <w:p w14:paraId="27B94686" w14:textId="77777777" w:rsidR="00A23F7A" w:rsidRPr="00594909" w:rsidRDefault="00A23F7A" w:rsidP="00B5765E">
            <w:pPr>
              <w:rPr>
                <w:rFonts w:cs="Times New Roman"/>
              </w:rPr>
            </w:pPr>
            <w:r>
              <w:rPr>
                <w:rFonts w:cs="Times New Roman"/>
              </w:rPr>
              <w:t>Ju 21</w:t>
            </w:r>
          </w:p>
        </w:tc>
      </w:tr>
      <w:tr w:rsidR="00A23F7A" w:rsidRPr="00F33AAA" w14:paraId="295EE533" w14:textId="77777777" w:rsidTr="00B5765E">
        <w:trPr>
          <w:trHeight w:val="600"/>
        </w:trPr>
        <w:tc>
          <w:tcPr>
            <w:tcW w:w="965" w:type="dxa"/>
            <w:tcBorders>
              <w:top w:val="nil"/>
              <w:left w:val="nil"/>
              <w:bottom w:val="nil"/>
              <w:right w:val="nil"/>
            </w:tcBorders>
            <w:shd w:val="clear" w:color="auto" w:fill="auto"/>
          </w:tcPr>
          <w:p w14:paraId="0CADEAB3" w14:textId="77777777" w:rsidR="00A23F7A" w:rsidRPr="00594909" w:rsidRDefault="00A23F7A" w:rsidP="00B5765E">
            <w:pPr>
              <w:rPr>
                <w:rFonts w:cs="Times New Roman"/>
                <w:color w:val="000000"/>
              </w:rPr>
            </w:pPr>
            <w:r w:rsidRPr="00594909">
              <w:rPr>
                <w:rFonts w:cs="Times New Roman"/>
                <w:color w:val="000000"/>
              </w:rPr>
              <w:t>2019:44</w:t>
            </w:r>
          </w:p>
        </w:tc>
        <w:tc>
          <w:tcPr>
            <w:tcW w:w="3515" w:type="dxa"/>
            <w:tcBorders>
              <w:top w:val="nil"/>
              <w:left w:val="nil"/>
              <w:bottom w:val="nil"/>
              <w:right w:val="nil"/>
            </w:tcBorders>
            <w:shd w:val="clear" w:color="auto" w:fill="auto"/>
          </w:tcPr>
          <w:p w14:paraId="07118536" w14:textId="77777777" w:rsidR="00A23F7A" w:rsidRDefault="00A23F7A" w:rsidP="00B5765E">
            <w:pPr>
              <w:rPr>
                <w:rFonts w:cs="Times New Roman"/>
                <w:color w:val="000000"/>
              </w:rPr>
            </w:pPr>
            <w:r w:rsidRPr="00594909">
              <w:rPr>
                <w:rFonts w:cs="Times New Roman"/>
                <w:color w:val="000000"/>
              </w:rPr>
              <w:t>Ställföreträdarskap att lita på – en översyn av reglerna om gode män och förvaltare</w:t>
            </w:r>
            <w:r>
              <w:rPr>
                <w:rFonts w:cs="Times New Roman"/>
                <w:color w:val="000000"/>
              </w:rPr>
              <w:t xml:space="preserve"> (Ju 2019:03)</w:t>
            </w:r>
          </w:p>
          <w:p w14:paraId="4630143A" w14:textId="77777777" w:rsidR="00A23F7A" w:rsidRPr="00594909" w:rsidRDefault="00A23F7A" w:rsidP="00B5765E">
            <w:pPr>
              <w:rPr>
                <w:rFonts w:cs="Times New Roman"/>
                <w:color w:val="000000"/>
              </w:rPr>
            </w:pPr>
          </w:p>
        </w:tc>
        <w:tc>
          <w:tcPr>
            <w:tcW w:w="932" w:type="dxa"/>
            <w:tcBorders>
              <w:top w:val="nil"/>
              <w:left w:val="nil"/>
              <w:bottom w:val="nil"/>
              <w:right w:val="nil"/>
            </w:tcBorders>
            <w:shd w:val="clear" w:color="auto" w:fill="auto"/>
          </w:tcPr>
          <w:p w14:paraId="3D84C3F8" w14:textId="77777777" w:rsidR="00A23F7A" w:rsidRPr="00594909" w:rsidRDefault="00A23F7A" w:rsidP="00B5765E">
            <w:pPr>
              <w:rPr>
                <w:rFonts w:cs="Times New Roman"/>
              </w:rPr>
            </w:pPr>
            <w:r>
              <w:rPr>
                <w:rFonts w:cs="Times New Roman"/>
              </w:rPr>
              <w:t>Ju 19</w:t>
            </w:r>
          </w:p>
        </w:tc>
      </w:tr>
      <w:tr w:rsidR="00A23F7A" w:rsidRPr="00A6077D" w14:paraId="0F1FF674" w14:textId="77777777" w:rsidTr="00B5765E">
        <w:trPr>
          <w:trHeight w:val="600"/>
        </w:trPr>
        <w:tc>
          <w:tcPr>
            <w:tcW w:w="965" w:type="dxa"/>
            <w:tcBorders>
              <w:top w:val="nil"/>
              <w:left w:val="nil"/>
              <w:bottom w:val="nil"/>
              <w:right w:val="nil"/>
            </w:tcBorders>
            <w:shd w:val="clear" w:color="auto" w:fill="auto"/>
          </w:tcPr>
          <w:p w14:paraId="388BA2C7" w14:textId="77777777" w:rsidR="00A23F7A" w:rsidRPr="00594909" w:rsidRDefault="00A23F7A" w:rsidP="00B5765E">
            <w:pPr>
              <w:rPr>
                <w:rFonts w:cs="Times New Roman"/>
                <w:color w:val="000000"/>
              </w:rPr>
            </w:pPr>
            <w:r w:rsidRPr="00594909">
              <w:rPr>
                <w:rFonts w:cs="Times New Roman"/>
                <w:color w:val="000000"/>
              </w:rPr>
              <w:t>2019:45</w:t>
            </w:r>
          </w:p>
        </w:tc>
        <w:tc>
          <w:tcPr>
            <w:tcW w:w="3515" w:type="dxa"/>
            <w:tcBorders>
              <w:top w:val="nil"/>
              <w:left w:val="nil"/>
              <w:bottom w:val="nil"/>
              <w:right w:val="nil"/>
            </w:tcBorders>
            <w:shd w:val="clear" w:color="auto" w:fill="auto"/>
          </w:tcPr>
          <w:p w14:paraId="5FF0908C" w14:textId="77777777" w:rsidR="00A23F7A" w:rsidRDefault="00A23F7A" w:rsidP="00B5765E">
            <w:pPr>
              <w:rPr>
                <w:rFonts w:cs="Times New Roman"/>
                <w:color w:val="000000"/>
              </w:rPr>
            </w:pPr>
            <w:r w:rsidRPr="00594909">
              <w:rPr>
                <w:rFonts w:cs="Times New Roman"/>
                <w:color w:val="000000"/>
              </w:rPr>
              <w:t>Nya konsumentköpregler</w:t>
            </w:r>
            <w:r>
              <w:rPr>
                <w:rFonts w:cs="Times New Roman"/>
                <w:color w:val="000000"/>
              </w:rPr>
              <w:t xml:space="preserve"> (Ju 2019:04)</w:t>
            </w:r>
          </w:p>
          <w:p w14:paraId="2AE6260C" w14:textId="77777777" w:rsidR="00A23F7A" w:rsidRPr="00594909" w:rsidRDefault="00A23F7A" w:rsidP="00B5765E">
            <w:pPr>
              <w:rPr>
                <w:rFonts w:cs="Times New Roman"/>
                <w:color w:val="000000"/>
              </w:rPr>
            </w:pPr>
          </w:p>
        </w:tc>
        <w:tc>
          <w:tcPr>
            <w:tcW w:w="932" w:type="dxa"/>
            <w:tcBorders>
              <w:top w:val="nil"/>
              <w:left w:val="nil"/>
              <w:bottom w:val="nil"/>
              <w:right w:val="nil"/>
            </w:tcBorders>
            <w:shd w:val="clear" w:color="auto" w:fill="auto"/>
          </w:tcPr>
          <w:p w14:paraId="5A4E765F" w14:textId="77777777" w:rsidR="00A23F7A" w:rsidRPr="00A6077D" w:rsidRDefault="00A23F7A" w:rsidP="00B5765E">
            <w:pPr>
              <w:rPr>
                <w:rFonts w:cs="Times New Roman"/>
                <w:color w:val="000000"/>
              </w:rPr>
            </w:pPr>
            <w:r w:rsidRPr="00A6077D">
              <w:rPr>
                <w:rFonts w:cs="Times New Roman"/>
                <w:color w:val="000000"/>
              </w:rPr>
              <w:t>Ju 20</w:t>
            </w:r>
          </w:p>
        </w:tc>
      </w:tr>
      <w:tr w:rsidR="00A23F7A" w:rsidRPr="00F33AAA" w14:paraId="36929082" w14:textId="77777777" w:rsidTr="00B5765E">
        <w:trPr>
          <w:trHeight w:val="600"/>
        </w:trPr>
        <w:tc>
          <w:tcPr>
            <w:tcW w:w="965" w:type="dxa"/>
            <w:tcBorders>
              <w:top w:val="nil"/>
              <w:left w:val="nil"/>
              <w:bottom w:val="nil"/>
              <w:right w:val="nil"/>
            </w:tcBorders>
            <w:shd w:val="clear" w:color="auto" w:fill="auto"/>
          </w:tcPr>
          <w:p w14:paraId="583E6EBF" w14:textId="77777777" w:rsidR="00A23F7A" w:rsidRPr="00594909" w:rsidRDefault="00A23F7A" w:rsidP="00B5765E">
            <w:pPr>
              <w:rPr>
                <w:rFonts w:cs="Times New Roman"/>
                <w:color w:val="000000"/>
              </w:rPr>
            </w:pPr>
            <w:r w:rsidRPr="00594909">
              <w:rPr>
                <w:rFonts w:cs="Times New Roman"/>
                <w:color w:val="000000"/>
              </w:rPr>
              <w:t>2019:50</w:t>
            </w:r>
          </w:p>
        </w:tc>
        <w:tc>
          <w:tcPr>
            <w:tcW w:w="3515" w:type="dxa"/>
            <w:tcBorders>
              <w:top w:val="nil"/>
              <w:left w:val="nil"/>
              <w:bottom w:val="nil"/>
              <w:right w:val="nil"/>
            </w:tcBorders>
            <w:shd w:val="clear" w:color="auto" w:fill="auto"/>
          </w:tcPr>
          <w:p w14:paraId="6E2B6E79" w14:textId="77777777" w:rsidR="00A23F7A" w:rsidRPr="00594909" w:rsidRDefault="00A23F7A" w:rsidP="00B5765E">
            <w:pPr>
              <w:rPr>
                <w:rFonts w:cs="Times New Roman"/>
                <w:color w:val="000000"/>
              </w:rPr>
            </w:pPr>
            <w:r w:rsidRPr="00594909">
              <w:rPr>
                <w:rFonts w:cs="Times New Roman"/>
                <w:color w:val="000000"/>
              </w:rPr>
              <w:t>Ett system för granskning av utländska direktinvesteringar inom skyddsvärda områden</w:t>
            </w:r>
            <w:r>
              <w:rPr>
                <w:rFonts w:cs="Times New Roman"/>
                <w:color w:val="000000"/>
              </w:rPr>
              <w:t xml:space="preserve"> (Ju 2019:06)</w:t>
            </w:r>
          </w:p>
        </w:tc>
        <w:tc>
          <w:tcPr>
            <w:tcW w:w="932" w:type="dxa"/>
            <w:tcBorders>
              <w:top w:val="nil"/>
              <w:left w:val="nil"/>
              <w:bottom w:val="nil"/>
              <w:right w:val="nil"/>
            </w:tcBorders>
            <w:shd w:val="clear" w:color="auto" w:fill="auto"/>
          </w:tcPr>
          <w:p w14:paraId="133A170A" w14:textId="77777777" w:rsidR="00A23F7A" w:rsidRPr="00594909" w:rsidRDefault="00A23F7A" w:rsidP="00B5765E">
            <w:pPr>
              <w:rPr>
                <w:rFonts w:cs="Times New Roman"/>
              </w:rPr>
            </w:pPr>
            <w:r>
              <w:rPr>
                <w:rFonts w:cs="Times New Roman"/>
              </w:rPr>
              <w:t>Ju 22</w:t>
            </w:r>
          </w:p>
        </w:tc>
      </w:tr>
      <w:tr w:rsidR="00A23F7A" w:rsidRPr="00F33AAA" w14:paraId="433671EF" w14:textId="77777777" w:rsidTr="00B5765E">
        <w:trPr>
          <w:trHeight w:val="600"/>
        </w:trPr>
        <w:tc>
          <w:tcPr>
            <w:tcW w:w="965" w:type="dxa"/>
            <w:tcBorders>
              <w:top w:val="nil"/>
              <w:left w:val="nil"/>
              <w:bottom w:val="nil"/>
              <w:right w:val="nil"/>
            </w:tcBorders>
            <w:shd w:val="clear" w:color="auto" w:fill="auto"/>
          </w:tcPr>
          <w:p w14:paraId="2FBE95B5" w14:textId="77777777" w:rsidR="00A23F7A" w:rsidRPr="00594909" w:rsidRDefault="00A23F7A" w:rsidP="00B5765E">
            <w:pPr>
              <w:rPr>
                <w:rFonts w:cs="Times New Roman"/>
                <w:color w:val="000000"/>
              </w:rPr>
            </w:pPr>
            <w:r w:rsidRPr="00594909">
              <w:rPr>
                <w:rFonts w:cs="Times New Roman"/>
                <w:color w:val="000000"/>
              </w:rPr>
              <w:t>2019:59</w:t>
            </w:r>
          </w:p>
        </w:tc>
        <w:tc>
          <w:tcPr>
            <w:tcW w:w="3515" w:type="dxa"/>
            <w:tcBorders>
              <w:top w:val="nil"/>
              <w:left w:val="nil"/>
              <w:bottom w:val="nil"/>
              <w:right w:val="nil"/>
            </w:tcBorders>
            <w:shd w:val="clear" w:color="auto" w:fill="auto"/>
          </w:tcPr>
          <w:p w14:paraId="3D82095C" w14:textId="77777777" w:rsidR="00A23F7A" w:rsidRDefault="00A23F7A" w:rsidP="00B5765E">
            <w:pPr>
              <w:rPr>
                <w:rFonts w:cs="Times New Roman"/>
                <w:color w:val="000000"/>
              </w:rPr>
            </w:pPr>
            <w:r w:rsidRPr="00594909">
              <w:rPr>
                <w:rFonts w:cs="Times New Roman"/>
                <w:color w:val="000000"/>
              </w:rPr>
              <w:t>Tilläggsdirektiv till Kommittén om grundlagsskadestånd (Ju 2018:09)</w:t>
            </w:r>
          </w:p>
          <w:p w14:paraId="40ADE8A3" w14:textId="77777777" w:rsidR="00A23F7A" w:rsidRPr="00594909" w:rsidRDefault="00A23F7A" w:rsidP="00B5765E">
            <w:pPr>
              <w:rPr>
                <w:rFonts w:cs="Times New Roman"/>
                <w:color w:val="000000"/>
              </w:rPr>
            </w:pPr>
          </w:p>
        </w:tc>
        <w:tc>
          <w:tcPr>
            <w:tcW w:w="932" w:type="dxa"/>
            <w:tcBorders>
              <w:top w:val="nil"/>
              <w:left w:val="nil"/>
              <w:bottom w:val="nil"/>
              <w:right w:val="nil"/>
            </w:tcBorders>
            <w:shd w:val="clear" w:color="auto" w:fill="auto"/>
          </w:tcPr>
          <w:p w14:paraId="6AC2835D" w14:textId="77777777" w:rsidR="00A23F7A" w:rsidRPr="00594909" w:rsidRDefault="00A23F7A" w:rsidP="00B5765E">
            <w:pPr>
              <w:rPr>
                <w:rFonts w:cs="Times New Roman"/>
              </w:rPr>
            </w:pPr>
            <w:r>
              <w:rPr>
                <w:rFonts w:cs="Times New Roman"/>
              </w:rPr>
              <w:t>Ju 16</w:t>
            </w:r>
          </w:p>
        </w:tc>
      </w:tr>
      <w:tr w:rsidR="00A23F7A" w:rsidRPr="00F33AAA" w14:paraId="26B22864" w14:textId="77777777" w:rsidTr="00B5765E">
        <w:trPr>
          <w:trHeight w:val="600"/>
        </w:trPr>
        <w:tc>
          <w:tcPr>
            <w:tcW w:w="965" w:type="dxa"/>
            <w:tcBorders>
              <w:top w:val="nil"/>
              <w:left w:val="nil"/>
              <w:bottom w:val="nil"/>
              <w:right w:val="nil"/>
            </w:tcBorders>
            <w:shd w:val="clear" w:color="auto" w:fill="auto"/>
          </w:tcPr>
          <w:p w14:paraId="1ABDADED" w14:textId="77777777" w:rsidR="00A23F7A" w:rsidRPr="00594909" w:rsidRDefault="00A23F7A" w:rsidP="00B5765E">
            <w:pPr>
              <w:rPr>
                <w:rFonts w:cs="Times New Roman"/>
                <w:color w:val="000000"/>
              </w:rPr>
            </w:pPr>
            <w:r w:rsidRPr="00594909">
              <w:rPr>
                <w:rFonts w:cs="Times New Roman"/>
                <w:color w:val="000000"/>
              </w:rPr>
              <w:t>2019:60</w:t>
            </w:r>
          </w:p>
        </w:tc>
        <w:tc>
          <w:tcPr>
            <w:tcW w:w="3515" w:type="dxa"/>
            <w:tcBorders>
              <w:top w:val="nil"/>
              <w:left w:val="nil"/>
              <w:bottom w:val="nil"/>
              <w:right w:val="nil"/>
            </w:tcBorders>
            <w:shd w:val="clear" w:color="auto" w:fill="auto"/>
          </w:tcPr>
          <w:p w14:paraId="79C6173D" w14:textId="77777777" w:rsidR="00A23F7A" w:rsidRDefault="00A23F7A" w:rsidP="00B5765E">
            <w:pPr>
              <w:rPr>
                <w:rFonts w:cs="Times New Roman"/>
                <w:color w:val="000000"/>
              </w:rPr>
            </w:pPr>
            <w:r w:rsidRPr="00594909">
              <w:rPr>
                <w:rFonts w:cs="Times New Roman"/>
                <w:color w:val="000000"/>
              </w:rPr>
              <w:t>Nya regler om företagsrekonstruktion</w:t>
            </w:r>
            <w:r>
              <w:rPr>
                <w:rFonts w:cs="Times New Roman"/>
                <w:color w:val="000000"/>
              </w:rPr>
              <w:t xml:space="preserve"> (Ju 2019:07)</w:t>
            </w:r>
          </w:p>
          <w:p w14:paraId="3F767D91" w14:textId="77777777" w:rsidR="00A23F7A" w:rsidRPr="00594909" w:rsidRDefault="00A23F7A" w:rsidP="00B5765E">
            <w:pPr>
              <w:rPr>
                <w:rFonts w:cs="Times New Roman"/>
                <w:color w:val="000000"/>
              </w:rPr>
            </w:pPr>
          </w:p>
        </w:tc>
        <w:tc>
          <w:tcPr>
            <w:tcW w:w="932" w:type="dxa"/>
            <w:tcBorders>
              <w:top w:val="nil"/>
              <w:left w:val="nil"/>
              <w:bottom w:val="nil"/>
              <w:right w:val="nil"/>
            </w:tcBorders>
            <w:shd w:val="clear" w:color="auto" w:fill="auto"/>
          </w:tcPr>
          <w:p w14:paraId="3FBBE7A3" w14:textId="77777777" w:rsidR="00A23F7A" w:rsidRPr="00594909" w:rsidRDefault="00A23F7A" w:rsidP="00B5765E">
            <w:pPr>
              <w:rPr>
                <w:rFonts w:cs="Times New Roman"/>
              </w:rPr>
            </w:pPr>
            <w:r>
              <w:rPr>
                <w:rFonts w:cs="Times New Roman"/>
              </w:rPr>
              <w:t>Ju 23</w:t>
            </w:r>
          </w:p>
        </w:tc>
      </w:tr>
      <w:tr w:rsidR="00A23F7A" w:rsidRPr="00F33AAA" w14:paraId="2512DD09" w14:textId="77777777" w:rsidTr="00B5765E">
        <w:trPr>
          <w:trHeight w:val="600"/>
        </w:trPr>
        <w:tc>
          <w:tcPr>
            <w:tcW w:w="965" w:type="dxa"/>
            <w:tcBorders>
              <w:top w:val="nil"/>
              <w:left w:val="nil"/>
              <w:bottom w:val="nil"/>
              <w:right w:val="nil"/>
            </w:tcBorders>
            <w:shd w:val="clear" w:color="auto" w:fill="auto"/>
          </w:tcPr>
          <w:p w14:paraId="1BC44571" w14:textId="77777777" w:rsidR="00A23F7A" w:rsidRPr="00594909" w:rsidRDefault="00A23F7A" w:rsidP="00B5765E">
            <w:pPr>
              <w:rPr>
                <w:rFonts w:cs="Times New Roman"/>
                <w:color w:val="000000"/>
              </w:rPr>
            </w:pPr>
            <w:r w:rsidRPr="00594909">
              <w:rPr>
                <w:rFonts w:cs="Times New Roman"/>
                <w:color w:val="000000"/>
              </w:rPr>
              <w:t>2019:62</w:t>
            </w:r>
          </w:p>
        </w:tc>
        <w:tc>
          <w:tcPr>
            <w:tcW w:w="3515" w:type="dxa"/>
            <w:tcBorders>
              <w:top w:val="nil"/>
              <w:left w:val="nil"/>
              <w:bottom w:val="nil"/>
              <w:right w:val="nil"/>
            </w:tcBorders>
            <w:shd w:val="clear" w:color="auto" w:fill="auto"/>
          </w:tcPr>
          <w:p w14:paraId="53A8D3F8" w14:textId="77777777" w:rsidR="00A23F7A" w:rsidRDefault="00A23F7A" w:rsidP="00B5765E">
            <w:pPr>
              <w:rPr>
                <w:rFonts w:cs="Times New Roman"/>
                <w:color w:val="000000"/>
              </w:rPr>
            </w:pPr>
            <w:r w:rsidRPr="00594909">
              <w:rPr>
                <w:rFonts w:cs="Times New Roman"/>
                <w:color w:val="000000"/>
              </w:rPr>
              <w:t>Tilläggsdirektiv till Utredningen om en ny myndighet för psykologiskt försvar (Ju</w:t>
            </w:r>
            <w:r>
              <w:rPr>
                <w:rFonts w:cs="Times New Roman"/>
                <w:color w:val="000000"/>
              </w:rPr>
              <w:t> </w:t>
            </w:r>
            <w:r w:rsidRPr="00594909">
              <w:rPr>
                <w:rFonts w:cs="Times New Roman"/>
                <w:color w:val="000000"/>
              </w:rPr>
              <w:t>2018:06)</w:t>
            </w:r>
          </w:p>
          <w:p w14:paraId="0ED8BBB8" w14:textId="77777777" w:rsidR="00A23F7A" w:rsidRPr="00594909" w:rsidRDefault="00A23F7A" w:rsidP="00B5765E">
            <w:pPr>
              <w:rPr>
                <w:rFonts w:cs="Times New Roman"/>
                <w:color w:val="000000"/>
              </w:rPr>
            </w:pPr>
          </w:p>
        </w:tc>
        <w:tc>
          <w:tcPr>
            <w:tcW w:w="932" w:type="dxa"/>
            <w:tcBorders>
              <w:top w:val="nil"/>
              <w:left w:val="nil"/>
              <w:bottom w:val="nil"/>
              <w:right w:val="nil"/>
            </w:tcBorders>
            <w:shd w:val="clear" w:color="auto" w:fill="auto"/>
          </w:tcPr>
          <w:p w14:paraId="2BA64787" w14:textId="77777777" w:rsidR="00A23F7A" w:rsidRPr="00594909" w:rsidRDefault="00A23F7A" w:rsidP="00B5765E">
            <w:pPr>
              <w:rPr>
                <w:rFonts w:cs="Times New Roman"/>
              </w:rPr>
            </w:pPr>
            <w:r>
              <w:rPr>
                <w:rFonts w:cs="Times New Roman"/>
              </w:rPr>
              <w:t>Ju 13</w:t>
            </w:r>
          </w:p>
        </w:tc>
      </w:tr>
      <w:tr w:rsidR="00A23F7A" w:rsidRPr="00F33AAA" w14:paraId="5AB3029A" w14:textId="77777777" w:rsidTr="00B5765E">
        <w:trPr>
          <w:trHeight w:val="600"/>
        </w:trPr>
        <w:tc>
          <w:tcPr>
            <w:tcW w:w="965" w:type="dxa"/>
            <w:tcBorders>
              <w:top w:val="nil"/>
              <w:left w:val="nil"/>
              <w:bottom w:val="nil"/>
              <w:right w:val="nil"/>
            </w:tcBorders>
            <w:shd w:val="clear" w:color="auto" w:fill="auto"/>
          </w:tcPr>
          <w:p w14:paraId="5FB677B0" w14:textId="77777777" w:rsidR="00A23F7A" w:rsidRPr="00594909" w:rsidRDefault="00A23F7A" w:rsidP="00B5765E">
            <w:pPr>
              <w:rPr>
                <w:rFonts w:cs="Times New Roman"/>
                <w:color w:val="000000"/>
              </w:rPr>
            </w:pPr>
            <w:r w:rsidRPr="00594909">
              <w:rPr>
                <w:rFonts w:cs="Times New Roman"/>
                <w:color w:val="000000"/>
              </w:rPr>
              <w:t>2019:70</w:t>
            </w:r>
          </w:p>
        </w:tc>
        <w:tc>
          <w:tcPr>
            <w:tcW w:w="3515" w:type="dxa"/>
            <w:tcBorders>
              <w:top w:val="nil"/>
              <w:left w:val="nil"/>
              <w:bottom w:val="nil"/>
              <w:right w:val="nil"/>
            </w:tcBorders>
            <w:shd w:val="clear" w:color="auto" w:fill="auto"/>
          </w:tcPr>
          <w:p w14:paraId="761A7779" w14:textId="77777777" w:rsidR="00A23F7A" w:rsidRDefault="00A23F7A" w:rsidP="00B5765E">
            <w:pPr>
              <w:rPr>
                <w:rFonts w:cs="Times New Roman"/>
                <w:color w:val="000000"/>
              </w:rPr>
            </w:pPr>
            <w:r w:rsidRPr="00594909">
              <w:rPr>
                <w:rFonts w:cs="Times New Roman"/>
                <w:color w:val="000000"/>
              </w:rPr>
              <w:t>Språk- och samhällskunskapskrav för svenskt medborgarskap och andra frågor om medborgarskap</w:t>
            </w:r>
            <w:r>
              <w:rPr>
                <w:rFonts w:cs="Times New Roman"/>
                <w:color w:val="000000"/>
              </w:rPr>
              <w:t xml:space="preserve"> (Ju 2019:08)</w:t>
            </w:r>
          </w:p>
          <w:p w14:paraId="7066434E" w14:textId="77777777" w:rsidR="00A23F7A" w:rsidRPr="00594909" w:rsidRDefault="00A23F7A" w:rsidP="00B5765E">
            <w:pPr>
              <w:rPr>
                <w:rFonts w:cs="Times New Roman"/>
                <w:color w:val="000000"/>
              </w:rPr>
            </w:pPr>
          </w:p>
        </w:tc>
        <w:tc>
          <w:tcPr>
            <w:tcW w:w="932" w:type="dxa"/>
            <w:tcBorders>
              <w:top w:val="nil"/>
              <w:left w:val="nil"/>
              <w:bottom w:val="nil"/>
              <w:right w:val="nil"/>
            </w:tcBorders>
            <w:shd w:val="clear" w:color="auto" w:fill="auto"/>
          </w:tcPr>
          <w:p w14:paraId="1E310C56" w14:textId="77777777" w:rsidR="00A23F7A" w:rsidRPr="00594909" w:rsidRDefault="00A23F7A" w:rsidP="00B5765E">
            <w:pPr>
              <w:rPr>
                <w:rFonts w:cs="Times New Roman"/>
              </w:rPr>
            </w:pPr>
            <w:r>
              <w:rPr>
                <w:rFonts w:cs="Times New Roman"/>
              </w:rPr>
              <w:t>Ju 24</w:t>
            </w:r>
          </w:p>
        </w:tc>
      </w:tr>
      <w:tr w:rsidR="00A23F7A" w:rsidRPr="00F33AAA" w14:paraId="65053183" w14:textId="77777777" w:rsidTr="00B5765E">
        <w:trPr>
          <w:trHeight w:val="600"/>
        </w:trPr>
        <w:tc>
          <w:tcPr>
            <w:tcW w:w="965" w:type="dxa"/>
            <w:tcBorders>
              <w:top w:val="nil"/>
              <w:left w:val="nil"/>
              <w:bottom w:val="nil"/>
              <w:right w:val="nil"/>
            </w:tcBorders>
            <w:shd w:val="clear" w:color="auto" w:fill="auto"/>
          </w:tcPr>
          <w:p w14:paraId="2077B31A" w14:textId="77777777" w:rsidR="00A23F7A" w:rsidRPr="00594909" w:rsidRDefault="00A23F7A" w:rsidP="00B5765E">
            <w:pPr>
              <w:rPr>
                <w:rFonts w:cs="Times New Roman"/>
                <w:color w:val="000000"/>
              </w:rPr>
            </w:pPr>
            <w:r w:rsidRPr="00594909">
              <w:rPr>
                <w:rFonts w:cs="Times New Roman"/>
                <w:color w:val="000000"/>
              </w:rPr>
              <w:t>2019:76</w:t>
            </w:r>
          </w:p>
        </w:tc>
        <w:tc>
          <w:tcPr>
            <w:tcW w:w="3515" w:type="dxa"/>
            <w:tcBorders>
              <w:top w:val="nil"/>
              <w:left w:val="nil"/>
              <w:bottom w:val="nil"/>
              <w:right w:val="nil"/>
            </w:tcBorders>
            <w:shd w:val="clear" w:color="auto" w:fill="auto"/>
          </w:tcPr>
          <w:p w14:paraId="2B1EA82A" w14:textId="77777777" w:rsidR="00A23F7A" w:rsidRDefault="00A23F7A" w:rsidP="00B5765E">
            <w:pPr>
              <w:rPr>
                <w:rFonts w:cs="Times New Roman"/>
                <w:color w:val="000000"/>
              </w:rPr>
            </w:pPr>
            <w:r w:rsidRPr="00594909">
              <w:rPr>
                <w:rFonts w:cs="Times New Roman"/>
                <w:color w:val="000000"/>
              </w:rPr>
              <w:t>Det offentliga belöningssystemet, de allmänna flaggdagarna och utformningen av anslaget till hovet</w:t>
            </w:r>
            <w:r>
              <w:rPr>
                <w:rFonts w:cs="Times New Roman"/>
                <w:color w:val="000000"/>
              </w:rPr>
              <w:t xml:space="preserve"> (Ju 2019:09)</w:t>
            </w:r>
          </w:p>
          <w:p w14:paraId="5226242E" w14:textId="77777777" w:rsidR="00A23F7A" w:rsidRPr="00594909" w:rsidRDefault="00A23F7A" w:rsidP="00B5765E">
            <w:pPr>
              <w:rPr>
                <w:rFonts w:cs="Times New Roman"/>
                <w:color w:val="000000"/>
              </w:rPr>
            </w:pPr>
          </w:p>
        </w:tc>
        <w:tc>
          <w:tcPr>
            <w:tcW w:w="932" w:type="dxa"/>
            <w:tcBorders>
              <w:top w:val="nil"/>
              <w:left w:val="nil"/>
              <w:bottom w:val="nil"/>
              <w:right w:val="nil"/>
            </w:tcBorders>
            <w:shd w:val="clear" w:color="auto" w:fill="auto"/>
          </w:tcPr>
          <w:p w14:paraId="1C46D925" w14:textId="77777777" w:rsidR="00A23F7A" w:rsidRPr="00594909" w:rsidRDefault="00A23F7A" w:rsidP="00B5765E">
            <w:pPr>
              <w:rPr>
                <w:rFonts w:cs="Times New Roman"/>
              </w:rPr>
            </w:pPr>
            <w:r>
              <w:rPr>
                <w:rFonts w:cs="Times New Roman"/>
              </w:rPr>
              <w:t>Ju 25</w:t>
            </w:r>
          </w:p>
        </w:tc>
      </w:tr>
      <w:tr w:rsidR="00A23F7A" w:rsidRPr="00F33AAA" w14:paraId="08334113" w14:textId="77777777" w:rsidTr="00B5765E">
        <w:trPr>
          <w:trHeight w:val="600"/>
        </w:trPr>
        <w:tc>
          <w:tcPr>
            <w:tcW w:w="965" w:type="dxa"/>
            <w:tcBorders>
              <w:top w:val="nil"/>
              <w:left w:val="nil"/>
              <w:bottom w:val="nil"/>
              <w:right w:val="nil"/>
            </w:tcBorders>
            <w:shd w:val="clear" w:color="auto" w:fill="auto"/>
          </w:tcPr>
          <w:p w14:paraId="13495CF6" w14:textId="77777777" w:rsidR="00A23F7A" w:rsidRPr="00594909" w:rsidRDefault="00A23F7A" w:rsidP="00B5765E">
            <w:pPr>
              <w:rPr>
                <w:rFonts w:cs="Times New Roman"/>
                <w:color w:val="000000"/>
              </w:rPr>
            </w:pPr>
            <w:r w:rsidRPr="00594909">
              <w:rPr>
                <w:rFonts w:cs="Times New Roman"/>
                <w:color w:val="000000"/>
              </w:rPr>
              <w:t>2019:82</w:t>
            </w:r>
          </w:p>
        </w:tc>
        <w:tc>
          <w:tcPr>
            <w:tcW w:w="3515" w:type="dxa"/>
            <w:tcBorders>
              <w:top w:val="nil"/>
              <w:left w:val="nil"/>
              <w:bottom w:val="nil"/>
              <w:right w:val="nil"/>
            </w:tcBorders>
            <w:shd w:val="clear" w:color="auto" w:fill="auto"/>
          </w:tcPr>
          <w:p w14:paraId="00801234" w14:textId="77777777" w:rsidR="00A23F7A" w:rsidRDefault="00A23F7A" w:rsidP="00B5765E">
            <w:pPr>
              <w:rPr>
                <w:rFonts w:cs="Times New Roman"/>
                <w:color w:val="000000"/>
              </w:rPr>
            </w:pPr>
            <w:r w:rsidRPr="00594909">
              <w:rPr>
                <w:rFonts w:cs="Times New Roman"/>
                <w:color w:val="000000"/>
              </w:rPr>
              <w:t>Europeiska åklagarmyndigheten (</w:t>
            </w:r>
            <w:proofErr w:type="spellStart"/>
            <w:r w:rsidRPr="00594909">
              <w:rPr>
                <w:rFonts w:cs="Times New Roman"/>
                <w:color w:val="000000"/>
              </w:rPr>
              <w:t>Eppo</w:t>
            </w:r>
            <w:proofErr w:type="spellEnd"/>
            <w:r w:rsidRPr="00594909">
              <w:rPr>
                <w:rFonts w:cs="Times New Roman"/>
                <w:color w:val="000000"/>
              </w:rPr>
              <w:t>) – åtgärder för ett svenskt deltagande</w:t>
            </w:r>
            <w:r>
              <w:rPr>
                <w:rFonts w:cs="Times New Roman"/>
                <w:color w:val="000000"/>
              </w:rPr>
              <w:t xml:space="preserve"> (Ju 2019:10)</w:t>
            </w:r>
          </w:p>
          <w:p w14:paraId="4C46F748" w14:textId="77777777" w:rsidR="00A23F7A" w:rsidRPr="00594909" w:rsidRDefault="00A23F7A" w:rsidP="00B5765E">
            <w:pPr>
              <w:rPr>
                <w:rFonts w:cs="Times New Roman"/>
                <w:color w:val="000000"/>
              </w:rPr>
            </w:pPr>
          </w:p>
        </w:tc>
        <w:tc>
          <w:tcPr>
            <w:tcW w:w="932" w:type="dxa"/>
            <w:tcBorders>
              <w:top w:val="nil"/>
              <w:left w:val="nil"/>
              <w:bottom w:val="nil"/>
              <w:right w:val="nil"/>
            </w:tcBorders>
            <w:shd w:val="clear" w:color="auto" w:fill="auto"/>
          </w:tcPr>
          <w:p w14:paraId="59896D4E" w14:textId="77777777" w:rsidR="00A23F7A" w:rsidRPr="00594909" w:rsidRDefault="00A23F7A" w:rsidP="00B5765E">
            <w:pPr>
              <w:rPr>
                <w:rFonts w:cs="Times New Roman"/>
              </w:rPr>
            </w:pPr>
            <w:r>
              <w:rPr>
                <w:rFonts w:cs="Times New Roman"/>
              </w:rPr>
              <w:t>Ju 26</w:t>
            </w:r>
          </w:p>
        </w:tc>
      </w:tr>
      <w:tr w:rsidR="00A23F7A" w:rsidRPr="00F33AAA" w14:paraId="2F80D956" w14:textId="77777777" w:rsidTr="00B5765E">
        <w:trPr>
          <w:trHeight w:val="600"/>
        </w:trPr>
        <w:tc>
          <w:tcPr>
            <w:tcW w:w="965" w:type="dxa"/>
            <w:tcBorders>
              <w:top w:val="nil"/>
              <w:left w:val="nil"/>
              <w:bottom w:val="nil"/>
              <w:right w:val="nil"/>
            </w:tcBorders>
            <w:shd w:val="clear" w:color="auto" w:fill="auto"/>
          </w:tcPr>
          <w:p w14:paraId="3154336B" w14:textId="77777777" w:rsidR="00A23F7A" w:rsidRPr="00594909" w:rsidRDefault="00A23F7A" w:rsidP="00B5765E">
            <w:pPr>
              <w:rPr>
                <w:rFonts w:cs="Times New Roman"/>
                <w:color w:val="000000"/>
              </w:rPr>
            </w:pPr>
            <w:r w:rsidRPr="00594909">
              <w:rPr>
                <w:rFonts w:cs="Times New Roman"/>
                <w:color w:val="000000"/>
              </w:rPr>
              <w:t>2019:85</w:t>
            </w:r>
          </w:p>
        </w:tc>
        <w:tc>
          <w:tcPr>
            <w:tcW w:w="3515" w:type="dxa"/>
            <w:tcBorders>
              <w:top w:val="nil"/>
              <w:left w:val="nil"/>
              <w:bottom w:val="nil"/>
              <w:right w:val="nil"/>
            </w:tcBorders>
            <w:shd w:val="clear" w:color="auto" w:fill="auto"/>
          </w:tcPr>
          <w:p w14:paraId="06456E96" w14:textId="77777777" w:rsidR="00A23F7A" w:rsidRDefault="00A23F7A" w:rsidP="00B5765E">
            <w:pPr>
              <w:rPr>
                <w:rFonts w:cs="Times New Roman"/>
                <w:color w:val="000000"/>
              </w:rPr>
            </w:pPr>
            <w:r w:rsidRPr="00594909">
              <w:rPr>
                <w:rFonts w:cs="Times New Roman"/>
                <w:color w:val="000000"/>
              </w:rPr>
              <w:t>En stärkt rättsprocess och en ökad lagföring</w:t>
            </w:r>
            <w:r>
              <w:rPr>
                <w:rFonts w:cs="Times New Roman"/>
                <w:color w:val="000000"/>
              </w:rPr>
              <w:t xml:space="preserve"> (Ju 2019:11)</w:t>
            </w:r>
          </w:p>
          <w:p w14:paraId="30B01462" w14:textId="77777777" w:rsidR="00A23F7A" w:rsidRPr="00594909" w:rsidRDefault="00A23F7A" w:rsidP="00B5765E">
            <w:pPr>
              <w:rPr>
                <w:rFonts w:cs="Times New Roman"/>
                <w:color w:val="000000"/>
              </w:rPr>
            </w:pPr>
          </w:p>
        </w:tc>
        <w:tc>
          <w:tcPr>
            <w:tcW w:w="932" w:type="dxa"/>
            <w:tcBorders>
              <w:top w:val="nil"/>
              <w:left w:val="nil"/>
              <w:bottom w:val="nil"/>
              <w:right w:val="nil"/>
            </w:tcBorders>
            <w:shd w:val="clear" w:color="auto" w:fill="auto"/>
          </w:tcPr>
          <w:p w14:paraId="6E0ACDAA" w14:textId="77777777" w:rsidR="00A23F7A" w:rsidRPr="00594909" w:rsidRDefault="00A23F7A" w:rsidP="00B5765E">
            <w:pPr>
              <w:rPr>
                <w:rFonts w:cs="Times New Roman"/>
              </w:rPr>
            </w:pPr>
            <w:r>
              <w:rPr>
                <w:rFonts w:cs="Times New Roman"/>
              </w:rPr>
              <w:t>Ju 27</w:t>
            </w:r>
          </w:p>
        </w:tc>
      </w:tr>
      <w:tr w:rsidR="00A23F7A" w:rsidRPr="00F33AAA" w14:paraId="7161001C" w14:textId="77777777" w:rsidTr="00B5765E">
        <w:trPr>
          <w:trHeight w:val="600"/>
        </w:trPr>
        <w:tc>
          <w:tcPr>
            <w:tcW w:w="965" w:type="dxa"/>
            <w:tcBorders>
              <w:top w:val="nil"/>
              <w:left w:val="nil"/>
              <w:bottom w:val="nil"/>
              <w:right w:val="nil"/>
            </w:tcBorders>
            <w:shd w:val="clear" w:color="auto" w:fill="auto"/>
          </w:tcPr>
          <w:p w14:paraId="7D1E8557" w14:textId="77777777" w:rsidR="00A23F7A" w:rsidRPr="00594909" w:rsidRDefault="00A23F7A" w:rsidP="00B5765E">
            <w:pPr>
              <w:rPr>
                <w:rFonts w:cs="Times New Roman"/>
                <w:color w:val="000000"/>
              </w:rPr>
            </w:pPr>
            <w:r w:rsidRPr="00594909">
              <w:rPr>
                <w:rFonts w:cs="Times New Roman"/>
                <w:color w:val="000000"/>
              </w:rPr>
              <w:t>2019:89</w:t>
            </w:r>
          </w:p>
        </w:tc>
        <w:tc>
          <w:tcPr>
            <w:tcW w:w="3515" w:type="dxa"/>
            <w:tcBorders>
              <w:top w:val="nil"/>
              <w:left w:val="nil"/>
              <w:bottom w:val="nil"/>
              <w:right w:val="nil"/>
            </w:tcBorders>
            <w:shd w:val="clear" w:color="auto" w:fill="auto"/>
          </w:tcPr>
          <w:p w14:paraId="16EE574A" w14:textId="77777777" w:rsidR="00A23F7A" w:rsidRDefault="00A23F7A" w:rsidP="00B5765E">
            <w:pPr>
              <w:rPr>
                <w:rFonts w:cs="Times New Roman"/>
                <w:color w:val="000000"/>
              </w:rPr>
            </w:pPr>
            <w:r w:rsidRPr="00594909">
              <w:rPr>
                <w:rFonts w:cs="Times New Roman"/>
                <w:color w:val="000000"/>
              </w:rPr>
              <w:t xml:space="preserve">Ett modernare och effektivare regelverk för ordningsvakter </w:t>
            </w:r>
            <w:r>
              <w:rPr>
                <w:rFonts w:cs="Times New Roman"/>
                <w:color w:val="000000"/>
              </w:rPr>
              <w:t>(Ju 2019:12)</w:t>
            </w:r>
          </w:p>
          <w:p w14:paraId="50976EF3" w14:textId="77777777" w:rsidR="00A23F7A" w:rsidRPr="00594909" w:rsidRDefault="00A23F7A" w:rsidP="00B5765E">
            <w:pPr>
              <w:rPr>
                <w:rFonts w:cs="Times New Roman"/>
                <w:color w:val="000000"/>
              </w:rPr>
            </w:pPr>
          </w:p>
        </w:tc>
        <w:tc>
          <w:tcPr>
            <w:tcW w:w="932" w:type="dxa"/>
            <w:tcBorders>
              <w:top w:val="nil"/>
              <w:left w:val="nil"/>
              <w:bottom w:val="nil"/>
              <w:right w:val="nil"/>
            </w:tcBorders>
            <w:shd w:val="clear" w:color="auto" w:fill="auto"/>
          </w:tcPr>
          <w:p w14:paraId="5C883B8A" w14:textId="77777777" w:rsidR="00A23F7A" w:rsidRPr="00594909" w:rsidRDefault="00A23F7A" w:rsidP="00B5765E">
            <w:pPr>
              <w:rPr>
                <w:rFonts w:cs="Times New Roman"/>
              </w:rPr>
            </w:pPr>
            <w:r>
              <w:rPr>
                <w:rFonts w:cs="Times New Roman"/>
              </w:rPr>
              <w:t>Ju 28</w:t>
            </w:r>
          </w:p>
        </w:tc>
      </w:tr>
      <w:tr w:rsidR="00A23F7A" w:rsidRPr="00F33AAA" w14:paraId="2079581D" w14:textId="77777777" w:rsidTr="00B5765E">
        <w:trPr>
          <w:trHeight w:val="600"/>
        </w:trPr>
        <w:tc>
          <w:tcPr>
            <w:tcW w:w="965" w:type="dxa"/>
            <w:tcBorders>
              <w:top w:val="nil"/>
              <w:left w:val="nil"/>
              <w:bottom w:val="nil"/>
              <w:right w:val="nil"/>
            </w:tcBorders>
            <w:shd w:val="clear" w:color="auto" w:fill="auto"/>
          </w:tcPr>
          <w:p w14:paraId="314E305A" w14:textId="77777777" w:rsidR="00A23F7A" w:rsidRPr="00594909" w:rsidRDefault="00A23F7A" w:rsidP="00B5765E">
            <w:pPr>
              <w:rPr>
                <w:rFonts w:cs="Times New Roman"/>
                <w:color w:val="000000"/>
              </w:rPr>
            </w:pPr>
            <w:r w:rsidRPr="00594909">
              <w:rPr>
                <w:rFonts w:cs="Times New Roman"/>
                <w:color w:val="000000"/>
              </w:rPr>
              <w:t>2019:94</w:t>
            </w:r>
          </w:p>
        </w:tc>
        <w:tc>
          <w:tcPr>
            <w:tcW w:w="3515" w:type="dxa"/>
            <w:tcBorders>
              <w:top w:val="nil"/>
              <w:left w:val="nil"/>
              <w:bottom w:val="nil"/>
              <w:right w:val="nil"/>
            </w:tcBorders>
            <w:shd w:val="clear" w:color="auto" w:fill="auto"/>
          </w:tcPr>
          <w:p w14:paraId="1FA1C20A" w14:textId="77777777" w:rsidR="00A23F7A" w:rsidRDefault="00A23F7A" w:rsidP="00B5765E">
            <w:pPr>
              <w:rPr>
                <w:rFonts w:cs="Times New Roman"/>
                <w:color w:val="000000"/>
              </w:rPr>
            </w:pPr>
            <w:r w:rsidRPr="00594909">
              <w:rPr>
                <w:rFonts w:cs="Times New Roman"/>
                <w:color w:val="000000"/>
              </w:rPr>
              <w:t>Kommunernas ansvar för brottsföre</w:t>
            </w:r>
            <w:r>
              <w:rPr>
                <w:rFonts w:cs="Times New Roman"/>
                <w:color w:val="000000"/>
              </w:rPr>
              <w:softHyphen/>
            </w:r>
            <w:r w:rsidRPr="00594909">
              <w:rPr>
                <w:rFonts w:cs="Times New Roman"/>
                <w:color w:val="000000"/>
              </w:rPr>
              <w:t>byggande arbete</w:t>
            </w:r>
            <w:r>
              <w:rPr>
                <w:rFonts w:cs="Times New Roman"/>
                <w:color w:val="000000"/>
              </w:rPr>
              <w:t xml:space="preserve"> (Ju 2019:04)</w:t>
            </w:r>
          </w:p>
          <w:p w14:paraId="1B9DCF34" w14:textId="77777777" w:rsidR="00A23F7A" w:rsidRPr="00594909" w:rsidRDefault="00A23F7A" w:rsidP="00B5765E">
            <w:pPr>
              <w:rPr>
                <w:rFonts w:cs="Times New Roman"/>
                <w:color w:val="000000"/>
              </w:rPr>
            </w:pPr>
          </w:p>
        </w:tc>
        <w:tc>
          <w:tcPr>
            <w:tcW w:w="932" w:type="dxa"/>
            <w:tcBorders>
              <w:top w:val="nil"/>
              <w:left w:val="nil"/>
              <w:bottom w:val="nil"/>
              <w:right w:val="nil"/>
            </w:tcBorders>
            <w:shd w:val="clear" w:color="auto" w:fill="auto"/>
          </w:tcPr>
          <w:p w14:paraId="1022C201" w14:textId="77777777" w:rsidR="00A23F7A" w:rsidRPr="00594909" w:rsidRDefault="00A23F7A" w:rsidP="00B5765E">
            <w:pPr>
              <w:rPr>
                <w:rFonts w:cs="Times New Roman"/>
              </w:rPr>
            </w:pPr>
            <w:r>
              <w:rPr>
                <w:rFonts w:cs="Times New Roman"/>
              </w:rPr>
              <w:t>Ju 30</w:t>
            </w:r>
          </w:p>
        </w:tc>
      </w:tr>
      <w:tr w:rsidR="00A23F7A" w:rsidRPr="00F33AAA" w14:paraId="39275CB7" w14:textId="77777777" w:rsidTr="00B5765E">
        <w:trPr>
          <w:trHeight w:val="600"/>
        </w:trPr>
        <w:tc>
          <w:tcPr>
            <w:tcW w:w="965" w:type="dxa"/>
            <w:tcBorders>
              <w:top w:val="nil"/>
              <w:left w:val="nil"/>
              <w:bottom w:val="nil"/>
              <w:right w:val="nil"/>
            </w:tcBorders>
            <w:shd w:val="clear" w:color="auto" w:fill="auto"/>
          </w:tcPr>
          <w:p w14:paraId="6A360967" w14:textId="77777777" w:rsidR="00A23F7A" w:rsidRPr="00594909" w:rsidRDefault="00A23F7A" w:rsidP="00B5765E">
            <w:pPr>
              <w:rPr>
                <w:rFonts w:cs="Times New Roman"/>
                <w:color w:val="000000"/>
              </w:rPr>
            </w:pPr>
            <w:r w:rsidRPr="00594909">
              <w:rPr>
                <w:rFonts w:cs="Times New Roman"/>
                <w:color w:val="000000"/>
              </w:rPr>
              <w:t>2019:95</w:t>
            </w:r>
          </w:p>
        </w:tc>
        <w:tc>
          <w:tcPr>
            <w:tcW w:w="3515" w:type="dxa"/>
            <w:tcBorders>
              <w:top w:val="nil"/>
              <w:left w:val="nil"/>
              <w:bottom w:val="nil"/>
              <w:right w:val="nil"/>
            </w:tcBorders>
            <w:shd w:val="clear" w:color="auto" w:fill="auto"/>
          </w:tcPr>
          <w:p w14:paraId="3613AF73" w14:textId="77777777" w:rsidR="00A23F7A" w:rsidRDefault="00A23F7A" w:rsidP="00B5765E">
            <w:pPr>
              <w:rPr>
                <w:rFonts w:cs="Times New Roman"/>
                <w:color w:val="000000"/>
              </w:rPr>
            </w:pPr>
            <w:r w:rsidRPr="00594909">
              <w:rPr>
                <w:rFonts w:cs="Times New Roman"/>
                <w:color w:val="000000"/>
              </w:rPr>
              <w:t>Bolags gränsöverskridande rörlighet inom EU</w:t>
            </w:r>
            <w:r>
              <w:rPr>
                <w:rFonts w:cs="Times New Roman"/>
                <w:color w:val="000000"/>
              </w:rPr>
              <w:t xml:space="preserve"> (Ju 2019:13)</w:t>
            </w:r>
          </w:p>
          <w:p w14:paraId="2C3EB25C" w14:textId="77777777" w:rsidR="00A23F7A" w:rsidRPr="00594909" w:rsidRDefault="00A23F7A" w:rsidP="00B5765E">
            <w:pPr>
              <w:rPr>
                <w:rFonts w:cs="Times New Roman"/>
                <w:color w:val="000000"/>
              </w:rPr>
            </w:pPr>
          </w:p>
        </w:tc>
        <w:tc>
          <w:tcPr>
            <w:tcW w:w="932" w:type="dxa"/>
            <w:tcBorders>
              <w:top w:val="nil"/>
              <w:left w:val="nil"/>
              <w:bottom w:val="nil"/>
              <w:right w:val="nil"/>
            </w:tcBorders>
            <w:shd w:val="clear" w:color="auto" w:fill="auto"/>
          </w:tcPr>
          <w:p w14:paraId="7C4D3641" w14:textId="77777777" w:rsidR="00A23F7A" w:rsidRPr="00594909" w:rsidRDefault="00A23F7A" w:rsidP="00B5765E">
            <w:pPr>
              <w:rPr>
                <w:rFonts w:cs="Times New Roman"/>
              </w:rPr>
            </w:pPr>
            <w:r>
              <w:rPr>
                <w:rFonts w:cs="Times New Roman"/>
              </w:rPr>
              <w:t>Ju 29</w:t>
            </w:r>
          </w:p>
        </w:tc>
      </w:tr>
      <w:tr w:rsidR="00A23F7A" w:rsidRPr="00F33AAA" w14:paraId="12B36BBE" w14:textId="77777777" w:rsidTr="00B5765E">
        <w:trPr>
          <w:trHeight w:val="600"/>
        </w:trPr>
        <w:tc>
          <w:tcPr>
            <w:tcW w:w="965" w:type="dxa"/>
            <w:tcBorders>
              <w:top w:val="nil"/>
              <w:left w:val="nil"/>
              <w:bottom w:val="nil"/>
              <w:right w:val="nil"/>
            </w:tcBorders>
            <w:shd w:val="clear" w:color="auto" w:fill="auto"/>
          </w:tcPr>
          <w:p w14:paraId="361CB11F" w14:textId="77777777" w:rsidR="00A23F7A" w:rsidRPr="00594909" w:rsidRDefault="00A23F7A" w:rsidP="00B5765E">
            <w:pPr>
              <w:rPr>
                <w:rFonts w:cs="Times New Roman"/>
                <w:color w:val="000000"/>
              </w:rPr>
            </w:pPr>
            <w:r w:rsidRPr="00594909">
              <w:rPr>
                <w:rFonts w:cs="Times New Roman"/>
                <w:color w:val="000000"/>
              </w:rPr>
              <w:t>2019:98</w:t>
            </w:r>
          </w:p>
        </w:tc>
        <w:tc>
          <w:tcPr>
            <w:tcW w:w="3515" w:type="dxa"/>
            <w:tcBorders>
              <w:top w:val="nil"/>
              <w:left w:val="nil"/>
              <w:bottom w:val="nil"/>
              <w:right w:val="nil"/>
            </w:tcBorders>
            <w:shd w:val="clear" w:color="auto" w:fill="auto"/>
          </w:tcPr>
          <w:p w14:paraId="05C3C789" w14:textId="77777777" w:rsidR="00A23F7A" w:rsidRDefault="00A23F7A" w:rsidP="00B5765E">
            <w:pPr>
              <w:rPr>
                <w:rFonts w:cs="Times New Roman"/>
                <w:color w:val="000000"/>
              </w:rPr>
            </w:pPr>
            <w:r w:rsidRPr="00594909">
              <w:rPr>
                <w:rFonts w:cs="Times New Roman"/>
                <w:color w:val="000000"/>
              </w:rPr>
              <w:t>Tilläggsdirektiv till Utredningen om civilt försvar (Ju 2018:05)</w:t>
            </w:r>
          </w:p>
          <w:p w14:paraId="42CA7B02" w14:textId="77777777" w:rsidR="00A23F7A" w:rsidRPr="00594909" w:rsidRDefault="00A23F7A" w:rsidP="00B5765E">
            <w:pPr>
              <w:rPr>
                <w:rFonts w:cs="Times New Roman"/>
                <w:color w:val="000000"/>
              </w:rPr>
            </w:pPr>
          </w:p>
        </w:tc>
        <w:tc>
          <w:tcPr>
            <w:tcW w:w="932" w:type="dxa"/>
            <w:tcBorders>
              <w:top w:val="nil"/>
              <w:left w:val="nil"/>
              <w:bottom w:val="nil"/>
              <w:right w:val="nil"/>
            </w:tcBorders>
            <w:shd w:val="clear" w:color="auto" w:fill="auto"/>
          </w:tcPr>
          <w:p w14:paraId="6CDDC3F4" w14:textId="77777777" w:rsidR="00A23F7A" w:rsidRPr="00594909" w:rsidRDefault="00A23F7A" w:rsidP="00B5765E">
            <w:pPr>
              <w:rPr>
                <w:rFonts w:cs="Times New Roman"/>
              </w:rPr>
            </w:pPr>
            <w:r>
              <w:rPr>
                <w:rFonts w:cs="Times New Roman"/>
              </w:rPr>
              <w:t>Ju 12</w:t>
            </w:r>
          </w:p>
        </w:tc>
      </w:tr>
      <w:tr w:rsidR="00A23F7A" w:rsidRPr="00F33AAA" w14:paraId="15EC267B" w14:textId="77777777" w:rsidTr="00B5765E">
        <w:trPr>
          <w:trHeight w:val="600"/>
        </w:trPr>
        <w:tc>
          <w:tcPr>
            <w:tcW w:w="965" w:type="dxa"/>
            <w:tcBorders>
              <w:top w:val="nil"/>
              <w:left w:val="nil"/>
              <w:bottom w:val="nil"/>
              <w:right w:val="nil"/>
            </w:tcBorders>
            <w:shd w:val="clear" w:color="auto" w:fill="auto"/>
          </w:tcPr>
          <w:p w14:paraId="0839147F" w14:textId="77777777" w:rsidR="00A23F7A" w:rsidRPr="00594909" w:rsidRDefault="00A23F7A" w:rsidP="00B5765E">
            <w:pPr>
              <w:rPr>
                <w:rFonts w:cs="Times New Roman"/>
                <w:color w:val="000000"/>
              </w:rPr>
            </w:pPr>
            <w:r w:rsidRPr="00594909">
              <w:rPr>
                <w:rFonts w:cs="Times New Roman"/>
                <w:color w:val="000000"/>
              </w:rPr>
              <w:t>2019:103</w:t>
            </w:r>
          </w:p>
        </w:tc>
        <w:tc>
          <w:tcPr>
            <w:tcW w:w="3515" w:type="dxa"/>
            <w:tcBorders>
              <w:top w:val="nil"/>
              <w:left w:val="nil"/>
              <w:bottom w:val="nil"/>
              <w:right w:val="nil"/>
            </w:tcBorders>
            <w:shd w:val="clear" w:color="auto" w:fill="auto"/>
          </w:tcPr>
          <w:p w14:paraId="10D3EFA8" w14:textId="77777777" w:rsidR="00A23F7A" w:rsidRDefault="00A23F7A" w:rsidP="00B5765E">
            <w:pPr>
              <w:rPr>
                <w:rFonts w:cs="Times New Roman"/>
                <w:color w:val="000000"/>
              </w:rPr>
            </w:pPr>
            <w:r w:rsidRPr="00594909">
              <w:rPr>
                <w:rFonts w:cs="Times New Roman"/>
                <w:color w:val="000000"/>
              </w:rPr>
              <w:t>Förbättrade åtgärder när barn misstänks för brott</w:t>
            </w:r>
            <w:r>
              <w:rPr>
                <w:rFonts w:cs="Times New Roman"/>
                <w:color w:val="000000"/>
              </w:rPr>
              <w:t xml:space="preserve"> (Ju 2019:15)</w:t>
            </w:r>
          </w:p>
          <w:p w14:paraId="2D9DB741" w14:textId="77777777" w:rsidR="00A23F7A" w:rsidRPr="00594909" w:rsidRDefault="00A23F7A" w:rsidP="00B5765E">
            <w:pPr>
              <w:rPr>
                <w:rFonts w:cs="Times New Roman"/>
                <w:color w:val="000000"/>
              </w:rPr>
            </w:pPr>
          </w:p>
        </w:tc>
        <w:tc>
          <w:tcPr>
            <w:tcW w:w="932" w:type="dxa"/>
            <w:tcBorders>
              <w:top w:val="nil"/>
              <w:left w:val="nil"/>
              <w:bottom w:val="nil"/>
              <w:right w:val="nil"/>
            </w:tcBorders>
            <w:shd w:val="clear" w:color="auto" w:fill="auto"/>
          </w:tcPr>
          <w:p w14:paraId="168C0D6F" w14:textId="77777777" w:rsidR="00A23F7A" w:rsidRPr="00594909" w:rsidRDefault="00A23F7A" w:rsidP="00B5765E">
            <w:pPr>
              <w:rPr>
                <w:rFonts w:cs="Times New Roman"/>
              </w:rPr>
            </w:pPr>
            <w:r>
              <w:rPr>
                <w:rFonts w:cs="Times New Roman"/>
              </w:rPr>
              <w:t>Ju31</w:t>
            </w:r>
          </w:p>
        </w:tc>
      </w:tr>
      <w:tr w:rsidR="00A23F7A" w:rsidRPr="00F33AAA" w14:paraId="61B81AFF" w14:textId="77777777" w:rsidTr="00B5765E">
        <w:trPr>
          <w:trHeight w:val="600"/>
        </w:trPr>
        <w:tc>
          <w:tcPr>
            <w:tcW w:w="965" w:type="dxa"/>
            <w:tcBorders>
              <w:top w:val="nil"/>
              <w:left w:val="nil"/>
              <w:bottom w:val="nil"/>
              <w:right w:val="nil"/>
            </w:tcBorders>
            <w:shd w:val="clear" w:color="auto" w:fill="auto"/>
          </w:tcPr>
          <w:p w14:paraId="1F8CF748" w14:textId="77777777" w:rsidR="00A23F7A" w:rsidRPr="00594909" w:rsidRDefault="00A23F7A" w:rsidP="00B5765E">
            <w:pPr>
              <w:rPr>
                <w:rFonts w:cs="Times New Roman"/>
                <w:color w:val="000000"/>
              </w:rPr>
            </w:pPr>
            <w:r w:rsidRPr="00594909">
              <w:rPr>
                <w:rFonts w:cs="Times New Roman"/>
                <w:color w:val="000000"/>
              </w:rPr>
              <w:t>2019:104</w:t>
            </w:r>
          </w:p>
        </w:tc>
        <w:tc>
          <w:tcPr>
            <w:tcW w:w="3515" w:type="dxa"/>
            <w:tcBorders>
              <w:top w:val="nil"/>
              <w:left w:val="nil"/>
              <w:bottom w:val="nil"/>
              <w:right w:val="nil"/>
            </w:tcBorders>
            <w:shd w:val="clear" w:color="auto" w:fill="auto"/>
          </w:tcPr>
          <w:p w14:paraId="7DF73A47" w14:textId="77777777" w:rsidR="00A23F7A" w:rsidRDefault="00A23F7A" w:rsidP="00B5765E">
            <w:pPr>
              <w:rPr>
                <w:rFonts w:cs="Times New Roman"/>
                <w:color w:val="000000"/>
              </w:rPr>
            </w:pPr>
            <w:r w:rsidRPr="00594909">
              <w:rPr>
                <w:rFonts w:cs="Times New Roman"/>
                <w:color w:val="000000"/>
              </w:rPr>
              <w:t>Stärkt rätt till skadestånd för brottsoffer</w:t>
            </w:r>
            <w:r>
              <w:rPr>
                <w:rFonts w:cs="Times New Roman"/>
                <w:color w:val="000000"/>
              </w:rPr>
              <w:t xml:space="preserve"> (Ju 2019:16)</w:t>
            </w:r>
          </w:p>
          <w:p w14:paraId="1083ADAE" w14:textId="77777777" w:rsidR="00A23F7A" w:rsidRDefault="00A23F7A" w:rsidP="00B5765E">
            <w:pPr>
              <w:rPr>
                <w:rFonts w:cs="Times New Roman"/>
                <w:color w:val="000000"/>
              </w:rPr>
            </w:pPr>
          </w:p>
          <w:p w14:paraId="26AAB7AA" w14:textId="77777777" w:rsidR="00A23F7A" w:rsidRDefault="00A23F7A" w:rsidP="00B5765E">
            <w:pPr>
              <w:rPr>
                <w:rFonts w:cs="Times New Roman"/>
                <w:color w:val="000000"/>
              </w:rPr>
            </w:pPr>
          </w:p>
          <w:p w14:paraId="7E54CB39" w14:textId="77777777" w:rsidR="00A23F7A" w:rsidRPr="00594909" w:rsidRDefault="00A23F7A" w:rsidP="00B5765E">
            <w:pPr>
              <w:rPr>
                <w:rFonts w:cs="Times New Roman"/>
                <w:color w:val="000000"/>
              </w:rPr>
            </w:pPr>
          </w:p>
        </w:tc>
        <w:tc>
          <w:tcPr>
            <w:tcW w:w="932" w:type="dxa"/>
            <w:tcBorders>
              <w:top w:val="nil"/>
              <w:left w:val="nil"/>
              <w:bottom w:val="nil"/>
              <w:right w:val="nil"/>
            </w:tcBorders>
            <w:shd w:val="clear" w:color="auto" w:fill="auto"/>
          </w:tcPr>
          <w:p w14:paraId="16053B14" w14:textId="77777777" w:rsidR="00A23F7A" w:rsidRPr="00594909" w:rsidRDefault="00A23F7A" w:rsidP="00B5765E">
            <w:pPr>
              <w:rPr>
                <w:rFonts w:cs="Times New Roman"/>
              </w:rPr>
            </w:pPr>
            <w:r>
              <w:rPr>
                <w:rFonts w:cs="Times New Roman"/>
              </w:rPr>
              <w:t>Ju 32</w:t>
            </w:r>
          </w:p>
        </w:tc>
      </w:tr>
      <w:tr w:rsidR="00A23F7A" w:rsidRPr="00C77981" w14:paraId="1E5116E5" w14:textId="77777777" w:rsidTr="00B5765E">
        <w:trPr>
          <w:trHeight w:val="525"/>
        </w:trPr>
        <w:tc>
          <w:tcPr>
            <w:tcW w:w="5412" w:type="dxa"/>
            <w:gridSpan w:val="3"/>
            <w:tcBorders>
              <w:left w:val="nil"/>
              <w:bottom w:val="nil"/>
              <w:right w:val="nil"/>
            </w:tcBorders>
            <w:shd w:val="clear" w:color="auto" w:fill="auto"/>
            <w:vAlign w:val="center"/>
          </w:tcPr>
          <w:p w14:paraId="6EF09355" w14:textId="77777777" w:rsidR="00A23F7A" w:rsidRPr="005A5009" w:rsidRDefault="00A23F7A" w:rsidP="00B5765E">
            <w:pPr>
              <w:pStyle w:val="Brdtextutanavstnd"/>
              <w:rPr>
                <w:b/>
                <w:lang w:eastAsia="sv-SE"/>
              </w:rPr>
            </w:pPr>
            <w:r>
              <w:rPr>
                <w:b/>
                <w:lang w:eastAsia="sv-SE"/>
              </w:rPr>
              <w:t>Utrikesdepartementet</w:t>
            </w:r>
          </w:p>
        </w:tc>
      </w:tr>
      <w:tr w:rsidR="00A23F7A" w:rsidRPr="00F33AAA" w14:paraId="2092A049" w14:textId="77777777" w:rsidTr="00B5765E">
        <w:trPr>
          <w:trHeight w:val="600"/>
        </w:trPr>
        <w:tc>
          <w:tcPr>
            <w:tcW w:w="965" w:type="dxa"/>
            <w:tcBorders>
              <w:top w:val="nil"/>
              <w:left w:val="nil"/>
              <w:bottom w:val="nil"/>
              <w:right w:val="nil"/>
            </w:tcBorders>
            <w:shd w:val="clear" w:color="auto" w:fill="auto"/>
          </w:tcPr>
          <w:p w14:paraId="27E82224" w14:textId="77777777" w:rsidR="00A23F7A" w:rsidRPr="003A600D" w:rsidRDefault="00A23F7A" w:rsidP="00B5765E">
            <w:r w:rsidRPr="003A600D">
              <w:t>2019:30</w:t>
            </w:r>
          </w:p>
        </w:tc>
        <w:tc>
          <w:tcPr>
            <w:tcW w:w="3515" w:type="dxa"/>
            <w:tcBorders>
              <w:top w:val="nil"/>
              <w:left w:val="nil"/>
              <w:bottom w:val="nil"/>
              <w:right w:val="nil"/>
            </w:tcBorders>
            <w:shd w:val="clear" w:color="auto" w:fill="auto"/>
          </w:tcPr>
          <w:p w14:paraId="0F72757B" w14:textId="77777777" w:rsidR="00A23F7A" w:rsidRPr="003A600D" w:rsidRDefault="00A23F7A" w:rsidP="00B5765E">
            <w:r w:rsidRPr="003A600D">
              <w:t>Kompletterande bestämmelser till EU:s förordning om marknadskontroll och överensstämmelse för produkter</w:t>
            </w:r>
          </w:p>
          <w:p w14:paraId="35119E37" w14:textId="77777777" w:rsidR="00A23F7A" w:rsidRPr="003A600D" w:rsidRDefault="00A23F7A" w:rsidP="00B5765E"/>
        </w:tc>
        <w:tc>
          <w:tcPr>
            <w:tcW w:w="932" w:type="dxa"/>
            <w:tcBorders>
              <w:top w:val="nil"/>
              <w:left w:val="nil"/>
              <w:bottom w:val="nil"/>
              <w:right w:val="nil"/>
            </w:tcBorders>
            <w:shd w:val="clear" w:color="auto" w:fill="auto"/>
          </w:tcPr>
          <w:p w14:paraId="7FEF7619" w14:textId="77777777" w:rsidR="00A23F7A" w:rsidRPr="003A600D" w:rsidRDefault="00A23F7A" w:rsidP="00B5765E">
            <w:r w:rsidRPr="003A600D">
              <w:t>UD</w:t>
            </w:r>
          </w:p>
        </w:tc>
      </w:tr>
      <w:tr w:rsidR="00A23F7A" w:rsidRPr="00C77981" w14:paraId="288B5BB0" w14:textId="77777777" w:rsidTr="00B5765E">
        <w:trPr>
          <w:trHeight w:val="525"/>
        </w:trPr>
        <w:tc>
          <w:tcPr>
            <w:tcW w:w="5412" w:type="dxa"/>
            <w:gridSpan w:val="3"/>
            <w:tcBorders>
              <w:left w:val="nil"/>
              <w:bottom w:val="nil"/>
              <w:right w:val="nil"/>
            </w:tcBorders>
            <w:shd w:val="clear" w:color="auto" w:fill="auto"/>
            <w:vAlign w:val="center"/>
          </w:tcPr>
          <w:p w14:paraId="341BC618" w14:textId="77777777" w:rsidR="00A23F7A" w:rsidRPr="005A5009" w:rsidRDefault="00A23F7A" w:rsidP="00B5765E">
            <w:pPr>
              <w:pStyle w:val="Brdtextutanavstnd"/>
              <w:rPr>
                <w:b/>
                <w:lang w:eastAsia="sv-SE"/>
              </w:rPr>
            </w:pPr>
            <w:r>
              <w:rPr>
                <w:b/>
                <w:lang w:eastAsia="sv-SE"/>
              </w:rPr>
              <w:t>Försvarsdepartementet</w:t>
            </w:r>
          </w:p>
        </w:tc>
      </w:tr>
      <w:tr w:rsidR="00A23F7A" w:rsidRPr="00F33AAA" w14:paraId="4F88609F" w14:textId="77777777" w:rsidTr="00B5765E">
        <w:trPr>
          <w:trHeight w:val="600"/>
        </w:trPr>
        <w:tc>
          <w:tcPr>
            <w:tcW w:w="965" w:type="dxa"/>
            <w:tcBorders>
              <w:top w:val="nil"/>
              <w:left w:val="nil"/>
              <w:bottom w:val="nil"/>
              <w:right w:val="nil"/>
            </w:tcBorders>
            <w:shd w:val="clear" w:color="auto" w:fill="auto"/>
          </w:tcPr>
          <w:p w14:paraId="05494808" w14:textId="77777777" w:rsidR="00A23F7A" w:rsidRPr="00594909" w:rsidRDefault="00A23F7A" w:rsidP="00B5765E">
            <w:pPr>
              <w:rPr>
                <w:rFonts w:cs="Times New Roman"/>
                <w:color w:val="000000"/>
              </w:rPr>
            </w:pPr>
            <w:r w:rsidRPr="00594909">
              <w:rPr>
                <w:rFonts w:cs="Times New Roman"/>
                <w:color w:val="000000"/>
              </w:rPr>
              <w:t>2019:5</w:t>
            </w:r>
          </w:p>
        </w:tc>
        <w:tc>
          <w:tcPr>
            <w:tcW w:w="3515" w:type="dxa"/>
            <w:tcBorders>
              <w:top w:val="nil"/>
              <w:left w:val="nil"/>
              <w:bottom w:val="nil"/>
              <w:right w:val="nil"/>
            </w:tcBorders>
            <w:shd w:val="clear" w:color="auto" w:fill="auto"/>
          </w:tcPr>
          <w:p w14:paraId="675D0D42" w14:textId="42DE0A90" w:rsidR="00A23F7A" w:rsidRDefault="00A23F7A" w:rsidP="00B5765E">
            <w:pPr>
              <w:rPr>
                <w:rFonts w:cs="Times New Roman"/>
                <w:color w:val="000000"/>
              </w:rPr>
            </w:pPr>
            <w:r w:rsidRPr="00594909">
              <w:rPr>
                <w:rFonts w:cs="Times New Roman"/>
                <w:color w:val="000000"/>
              </w:rPr>
              <w:t>Tilläggsdirektiv till Kommittén för förbättrat skydd för totalförsvars</w:t>
            </w:r>
            <w:r w:rsidR="003207C7">
              <w:rPr>
                <w:rFonts w:cs="Times New Roman"/>
                <w:color w:val="000000"/>
              </w:rPr>
              <w:softHyphen/>
            </w:r>
            <w:r w:rsidRPr="00594909">
              <w:rPr>
                <w:rFonts w:cs="Times New Roman"/>
                <w:color w:val="000000"/>
              </w:rPr>
              <w:t>verksamhet</w:t>
            </w:r>
            <w:r>
              <w:rPr>
                <w:rFonts w:cs="Times New Roman"/>
                <w:color w:val="000000"/>
              </w:rPr>
              <w:t xml:space="preserve"> </w:t>
            </w:r>
            <w:r w:rsidRPr="00594909">
              <w:rPr>
                <w:rFonts w:cs="Times New Roman"/>
                <w:color w:val="000000"/>
              </w:rPr>
              <w:t>(</w:t>
            </w:r>
            <w:proofErr w:type="spellStart"/>
            <w:r w:rsidRPr="00594909">
              <w:rPr>
                <w:rFonts w:cs="Times New Roman"/>
                <w:color w:val="000000"/>
              </w:rPr>
              <w:t>Fö</w:t>
            </w:r>
            <w:proofErr w:type="spellEnd"/>
            <w:r>
              <w:rPr>
                <w:rFonts w:cs="Times New Roman"/>
                <w:color w:val="000000"/>
              </w:rPr>
              <w:t> </w:t>
            </w:r>
            <w:r w:rsidRPr="00594909">
              <w:rPr>
                <w:rFonts w:cs="Times New Roman"/>
                <w:color w:val="000000"/>
              </w:rPr>
              <w:t>2017:02)</w:t>
            </w:r>
          </w:p>
          <w:p w14:paraId="77D27936" w14:textId="77777777" w:rsidR="00A23F7A" w:rsidRPr="00594909" w:rsidRDefault="00A23F7A" w:rsidP="00B5765E">
            <w:pPr>
              <w:rPr>
                <w:rFonts w:cs="Times New Roman"/>
                <w:color w:val="000000"/>
              </w:rPr>
            </w:pPr>
          </w:p>
        </w:tc>
        <w:tc>
          <w:tcPr>
            <w:tcW w:w="932" w:type="dxa"/>
            <w:tcBorders>
              <w:top w:val="nil"/>
              <w:left w:val="nil"/>
              <w:bottom w:val="nil"/>
              <w:right w:val="nil"/>
            </w:tcBorders>
            <w:shd w:val="clear" w:color="auto" w:fill="auto"/>
          </w:tcPr>
          <w:p w14:paraId="6080FD75" w14:textId="77777777" w:rsidR="00A23F7A" w:rsidRPr="00594909" w:rsidRDefault="00A23F7A" w:rsidP="00B5765E">
            <w:pPr>
              <w:rPr>
                <w:rFonts w:cs="Times New Roman"/>
              </w:rPr>
            </w:pPr>
            <w:proofErr w:type="spellStart"/>
            <w:r>
              <w:rPr>
                <w:rFonts w:cs="Times New Roman"/>
              </w:rPr>
              <w:t>Fö</w:t>
            </w:r>
            <w:proofErr w:type="spellEnd"/>
            <w:r>
              <w:rPr>
                <w:rFonts w:cs="Times New Roman"/>
              </w:rPr>
              <w:t xml:space="preserve"> 4</w:t>
            </w:r>
          </w:p>
        </w:tc>
      </w:tr>
      <w:tr w:rsidR="00A23F7A" w:rsidRPr="00F33AAA" w14:paraId="75208EE6" w14:textId="77777777" w:rsidTr="00B5765E">
        <w:trPr>
          <w:trHeight w:val="600"/>
        </w:trPr>
        <w:tc>
          <w:tcPr>
            <w:tcW w:w="965" w:type="dxa"/>
            <w:tcBorders>
              <w:top w:val="nil"/>
              <w:left w:val="nil"/>
              <w:bottom w:val="nil"/>
              <w:right w:val="nil"/>
            </w:tcBorders>
            <w:shd w:val="clear" w:color="auto" w:fill="auto"/>
          </w:tcPr>
          <w:p w14:paraId="3DEF9BEA" w14:textId="77777777" w:rsidR="00A23F7A" w:rsidRPr="00594909" w:rsidRDefault="00A23F7A" w:rsidP="00B5765E">
            <w:pPr>
              <w:rPr>
                <w:rFonts w:cs="Times New Roman"/>
                <w:color w:val="000000"/>
              </w:rPr>
            </w:pPr>
            <w:r w:rsidRPr="00594909">
              <w:rPr>
                <w:rFonts w:cs="Times New Roman"/>
                <w:color w:val="000000"/>
              </w:rPr>
              <w:t>2019:73</w:t>
            </w:r>
          </w:p>
        </w:tc>
        <w:tc>
          <w:tcPr>
            <w:tcW w:w="3515" w:type="dxa"/>
            <w:tcBorders>
              <w:top w:val="nil"/>
              <w:left w:val="nil"/>
              <w:bottom w:val="nil"/>
              <w:right w:val="nil"/>
            </w:tcBorders>
            <w:shd w:val="clear" w:color="auto" w:fill="auto"/>
          </w:tcPr>
          <w:p w14:paraId="2C3D25EB" w14:textId="77777777" w:rsidR="00A23F7A" w:rsidRDefault="00A23F7A" w:rsidP="00B5765E">
            <w:pPr>
              <w:rPr>
                <w:rFonts w:cs="Times New Roman"/>
                <w:color w:val="000000"/>
              </w:rPr>
            </w:pPr>
            <w:r w:rsidRPr="00594909">
              <w:rPr>
                <w:rFonts w:cs="Times New Roman"/>
                <w:color w:val="000000"/>
              </w:rPr>
              <w:t>Cybersäkerhet – genomförandet av cybersäkerhetsakten och vissa åtgärder till skydd för säkerhetskänslig verksamhet</w:t>
            </w:r>
            <w:r>
              <w:rPr>
                <w:rFonts w:cs="Times New Roman"/>
                <w:color w:val="000000"/>
              </w:rPr>
              <w:t xml:space="preserve"> (</w:t>
            </w:r>
            <w:proofErr w:type="spellStart"/>
            <w:r>
              <w:rPr>
                <w:rFonts w:cs="Times New Roman"/>
                <w:color w:val="000000"/>
              </w:rPr>
              <w:t>Fö</w:t>
            </w:r>
            <w:proofErr w:type="spellEnd"/>
            <w:r>
              <w:rPr>
                <w:rFonts w:cs="Times New Roman"/>
                <w:color w:val="000000"/>
              </w:rPr>
              <w:t> 2019:01)</w:t>
            </w:r>
          </w:p>
          <w:p w14:paraId="40E46DE8" w14:textId="77777777" w:rsidR="00A23F7A" w:rsidRPr="00594909" w:rsidRDefault="00A23F7A" w:rsidP="00B5765E">
            <w:pPr>
              <w:rPr>
                <w:rFonts w:cs="Times New Roman"/>
                <w:color w:val="000000"/>
              </w:rPr>
            </w:pPr>
          </w:p>
        </w:tc>
        <w:tc>
          <w:tcPr>
            <w:tcW w:w="932" w:type="dxa"/>
            <w:tcBorders>
              <w:top w:val="nil"/>
              <w:left w:val="nil"/>
              <w:bottom w:val="nil"/>
              <w:right w:val="nil"/>
            </w:tcBorders>
            <w:shd w:val="clear" w:color="auto" w:fill="auto"/>
          </w:tcPr>
          <w:p w14:paraId="16592657" w14:textId="77777777" w:rsidR="00A23F7A" w:rsidRPr="00594909" w:rsidRDefault="00A23F7A" w:rsidP="00B5765E">
            <w:pPr>
              <w:rPr>
                <w:rFonts w:cs="Times New Roman"/>
              </w:rPr>
            </w:pPr>
            <w:proofErr w:type="spellStart"/>
            <w:r>
              <w:rPr>
                <w:rFonts w:cs="Times New Roman"/>
              </w:rPr>
              <w:t>Fö</w:t>
            </w:r>
            <w:proofErr w:type="spellEnd"/>
            <w:r>
              <w:rPr>
                <w:rFonts w:cs="Times New Roman"/>
              </w:rPr>
              <w:t xml:space="preserve"> 6</w:t>
            </w:r>
          </w:p>
        </w:tc>
      </w:tr>
      <w:tr w:rsidR="00A23F7A" w:rsidRPr="00C77981" w14:paraId="78C259DC" w14:textId="77777777" w:rsidTr="00B5765E">
        <w:trPr>
          <w:trHeight w:val="525"/>
        </w:trPr>
        <w:tc>
          <w:tcPr>
            <w:tcW w:w="5412" w:type="dxa"/>
            <w:gridSpan w:val="3"/>
            <w:tcBorders>
              <w:left w:val="nil"/>
              <w:bottom w:val="nil"/>
              <w:right w:val="nil"/>
            </w:tcBorders>
            <w:shd w:val="clear" w:color="auto" w:fill="auto"/>
            <w:vAlign w:val="center"/>
          </w:tcPr>
          <w:p w14:paraId="7D170FB4" w14:textId="77777777" w:rsidR="00A23F7A" w:rsidRPr="005A5009" w:rsidRDefault="00A23F7A" w:rsidP="00B5765E">
            <w:pPr>
              <w:pStyle w:val="Brdtextutanavstnd"/>
              <w:rPr>
                <w:b/>
                <w:lang w:eastAsia="sv-SE"/>
              </w:rPr>
            </w:pPr>
            <w:r>
              <w:rPr>
                <w:b/>
                <w:lang w:eastAsia="sv-SE"/>
              </w:rPr>
              <w:t>Socialdepartementet</w:t>
            </w:r>
          </w:p>
        </w:tc>
      </w:tr>
      <w:tr w:rsidR="00A23F7A" w:rsidRPr="00F33AAA" w14:paraId="2E79EEC3" w14:textId="77777777" w:rsidTr="00B5765E">
        <w:trPr>
          <w:trHeight w:val="600"/>
        </w:trPr>
        <w:tc>
          <w:tcPr>
            <w:tcW w:w="965" w:type="dxa"/>
            <w:tcBorders>
              <w:left w:val="nil"/>
              <w:right w:val="nil"/>
            </w:tcBorders>
            <w:shd w:val="clear" w:color="auto" w:fill="auto"/>
          </w:tcPr>
          <w:p w14:paraId="52FE354C" w14:textId="77777777" w:rsidR="00A23F7A" w:rsidRPr="00AA1A38" w:rsidRDefault="00A23F7A" w:rsidP="00B5765E">
            <w:r w:rsidRPr="00AA1A38">
              <w:t>2019:4</w:t>
            </w:r>
          </w:p>
        </w:tc>
        <w:tc>
          <w:tcPr>
            <w:tcW w:w="3515" w:type="dxa"/>
            <w:tcBorders>
              <w:left w:val="nil"/>
              <w:right w:val="nil"/>
            </w:tcBorders>
            <w:shd w:val="clear" w:color="auto" w:fill="auto"/>
          </w:tcPr>
          <w:p w14:paraId="7D4F7F7E" w14:textId="77777777" w:rsidR="00A23F7A" w:rsidRPr="00AA1A38" w:rsidRDefault="00A23F7A" w:rsidP="00B5765E">
            <w:r w:rsidRPr="00AA1A38">
              <w:t>Tilläggsdirektiv till KAM-utredningen (S 2017:05)</w:t>
            </w:r>
          </w:p>
          <w:p w14:paraId="6DDB11A3" w14:textId="77777777" w:rsidR="00A23F7A" w:rsidRPr="00AA1A38" w:rsidRDefault="00A23F7A" w:rsidP="00B5765E"/>
        </w:tc>
        <w:tc>
          <w:tcPr>
            <w:tcW w:w="932" w:type="dxa"/>
            <w:tcBorders>
              <w:left w:val="nil"/>
              <w:right w:val="nil"/>
            </w:tcBorders>
            <w:shd w:val="clear" w:color="auto" w:fill="auto"/>
          </w:tcPr>
          <w:p w14:paraId="084086A4" w14:textId="77777777" w:rsidR="00A23F7A" w:rsidRPr="00AA1A38" w:rsidRDefault="00A23F7A" w:rsidP="00B5765E">
            <w:r w:rsidRPr="00AA1A38">
              <w:t>S 10</w:t>
            </w:r>
          </w:p>
        </w:tc>
      </w:tr>
      <w:tr w:rsidR="00A23F7A" w:rsidRPr="00F33AAA" w14:paraId="503026D3" w14:textId="77777777" w:rsidTr="00B5765E">
        <w:trPr>
          <w:trHeight w:val="600"/>
        </w:trPr>
        <w:tc>
          <w:tcPr>
            <w:tcW w:w="965" w:type="dxa"/>
            <w:tcBorders>
              <w:left w:val="nil"/>
              <w:right w:val="nil"/>
            </w:tcBorders>
            <w:shd w:val="clear" w:color="auto" w:fill="auto"/>
          </w:tcPr>
          <w:p w14:paraId="16C976A0" w14:textId="77777777" w:rsidR="00A23F7A" w:rsidRPr="00AA1A38" w:rsidRDefault="00A23F7A" w:rsidP="00B5765E">
            <w:r w:rsidRPr="00AA1A38">
              <w:t>2019:9</w:t>
            </w:r>
          </w:p>
        </w:tc>
        <w:tc>
          <w:tcPr>
            <w:tcW w:w="3515" w:type="dxa"/>
            <w:tcBorders>
              <w:left w:val="nil"/>
              <w:right w:val="nil"/>
            </w:tcBorders>
            <w:shd w:val="clear" w:color="auto" w:fill="auto"/>
          </w:tcPr>
          <w:p w14:paraId="49D88C0D" w14:textId="75DA8EA9" w:rsidR="00A23F7A" w:rsidRPr="00AA1A38" w:rsidRDefault="00A23F7A" w:rsidP="00B5765E">
            <w:r w:rsidRPr="00AA1A38">
              <w:t>Tilläggsdirektiv till 2018 års donations</w:t>
            </w:r>
            <w:r w:rsidR="003207C7">
              <w:softHyphen/>
            </w:r>
            <w:r w:rsidRPr="00AA1A38">
              <w:t>utredning (S 2018:04)</w:t>
            </w:r>
          </w:p>
          <w:p w14:paraId="1381A3D8" w14:textId="77777777" w:rsidR="00A23F7A" w:rsidRPr="00AA1A38" w:rsidRDefault="00A23F7A" w:rsidP="00B5765E"/>
        </w:tc>
        <w:tc>
          <w:tcPr>
            <w:tcW w:w="932" w:type="dxa"/>
            <w:tcBorders>
              <w:left w:val="nil"/>
              <w:right w:val="nil"/>
            </w:tcBorders>
            <w:shd w:val="clear" w:color="auto" w:fill="auto"/>
          </w:tcPr>
          <w:p w14:paraId="6F775621" w14:textId="77777777" w:rsidR="00A23F7A" w:rsidRPr="00AA1A38" w:rsidRDefault="00A23F7A" w:rsidP="00B5765E">
            <w:r w:rsidRPr="00AA1A38">
              <w:t>S 16</w:t>
            </w:r>
          </w:p>
        </w:tc>
      </w:tr>
      <w:tr w:rsidR="00A23F7A" w:rsidRPr="00C77981" w14:paraId="630071AB" w14:textId="77777777" w:rsidTr="00B5765E">
        <w:trPr>
          <w:trHeight w:val="600"/>
        </w:trPr>
        <w:tc>
          <w:tcPr>
            <w:tcW w:w="965" w:type="dxa"/>
            <w:tcBorders>
              <w:left w:val="nil"/>
              <w:right w:val="nil"/>
            </w:tcBorders>
            <w:shd w:val="clear" w:color="auto" w:fill="auto"/>
          </w:tcPr>
          <w:p w14:paraId="624E49C9" w14:textId="77777777" w:rsidR="00A23F7A" w:rsidRPr="00AA1A38" w:rsidRDefault="00A23F7A" w:rsidP="00B5765E">
            <w:r w:rsidRPr="00AA1A38">
              <w:t>2019:21</w:t>
            </w:r>
          </w:p>
        </w:tc>
        <w:tc>
          <w:tcPr>
            <w:tcW w:w="3515" w:type="dxa"/>
            <w:tcBorders>
              <w:left w:val="nil"/>
              <w:right w:val="nil"/>
            </w:tcBorders>
            <w:shd w:val="clear" w:color="auto" w:fill="auto"/>
          </w:tcPr>
          <w:p w14:paraId="70719BC1" w14:textId="77777777" w:rsidR="00A23F7A" w:rsidRPr="00AA1A38" w:rsidRDefault="00A23F7A" w:rsidP="00B5765E">
            <w:r w:rsidRPr="00AA1A38">
              <w:t>Tilläggsdirektiv till Utredningen om en trygg sjukförsäkring med människan i centrum (S 2018:05)</w:t>
            </w:r>
          </w:p>
          <w:p w14:paraId="51711EFE" w14:textId="77777777" w:rsidR="00A23F7A" w:rsidRPr="00AA1A38" w:rsidRDefault="00A23F7A" w:rsidP="00B5765E"/>
        </w:tc>
        <w:tc>
          <w:tcPr>
            <w:tcW w:w="932" w:type="dxa"/>
            <w:tcBorders>
              <w:left w:val="nil"/>
              <w:right w:val="nil"/>
            </w:tcBorders>
            <w:shd w:val="clear" w:color="auto" w:fill="auto"/>
          </w:tcPr>
          <w:p w14:paraId="7BBED50E" w14:textId="77777777" w:rsidR="00A23F7A" w:rsidRPr="00AA1A38" w:rsidRDefault="00A23F7A" w:rsidP="00B5765E">
            <w:r w:rsidRPr="00AA1A38">
              <w:t>S 17</w:t>
            </w:r>
          </w:p>
        </w:tc>
      </w:tr>
      <w:tr w:rsidR="00A23F7A" w:rsidRPr="00F33AAA" w14:paraId="40F77546" w14:textId="77777777" w:rsidTr="00B5765E">
        <w:trPr>
          <w:trHeight w:val="600"/>
        </w:trPr>
        <w:tc>
          <w:tcPr>
            <w:tcW w:w="965" w:type="dxa"/>
            <w:tcBorders>
              <w:left w:val="nil"/>
              <w:right w:val="nil"/>
            </w:tcBorders>
            <w:shd w:val="clear" w:color="auto" w:fill="auto"/>
          </w:tcPr>
          <w:p w14:paraId="2315A96E" w14:textId="77777777" w:rsidR="00A23F7A" w:rsidRPr="00AA1A38" w:rsidRDefault="00A23F7A" w:rsidP="00B5765E">
            <w:r w:rsidRPr="00AA1A38">
              <w:t>2019:28</w:t>
            </w:r>
          </w:p>
        </w:tc>
        <w:tc>
          <w:tcPr>
            <w:tcW w:w="3515" w:type="dxa"/>
            <w:tcBorders>
              <w:left w:val="nil"/>
              <w:right w:val="nil"/>
            </w:tcBorders>
            <w:shd w:val="clear" w:color="auto" w:fill="auto"/>
          </w:tcPr>
          <w:p w14:paraId="1111A18D" w14:textId="77777777" w:rsidR="00A23F7A" w:rsidRPr="00AA1A38" w:rsidRDefault="00A23F7A" w:rsidP="00B5765E">
            <w:r w:rsidRPr="00AA1A38">
              <w:t>Tilläggsdirektiv till utredningen Styrning för en mer jämlik vård (S 2017:08)</w:t>
            </w:r>
          </w:p>
          <w:p w14:paraId="6C6F67BA" w14:textId="77777777" w:rsidR="00A23F7A" w:rsidRPr="00AA1A38" w:rsidRDefault="00A23F7A" w:rsidP="00B5765E"/>
        </w:tc>
        <w:tc>
          <w:tcPr>
            <w:tcW w:w="932" w:type="dxa"/>
            <w:tcBorders>
              <w:left w:val="nil"/>
              <w:right w:val="nil"/>
            </w:tcBorders>
            <w:shd w:val="clear" w:color="auto" w:fill="auto"/>
          </w:tcPr>
          <w:p w14:paraId="08EB2BAE" w14:textId="77777777" w:rsidR="00A23F7A" w:rsidRPr="00AA1A38" w:rsidRDefault="00A23F7A" w:rsidP="00B5765E">
            <w:r w:rsidRPr="00AA1A38">
              <w:t>S 12</w:t>
            </w:r>
          </w:p>
        </w:tc>
      </w:tr>
      <w:tr w:rsidR="00A23F7A" w:rsidRPr="00F33AAA" w14:paraId="400F1F5F" w14:textId="77777777" w:rsidTr="00B5765E">
        <w:trPr>
          <w:trHeight w:val="600"/>
        </w:trPr>
        <w:tc>
          <w:tcPr>
            <w:tcW w:w="965" w:type="dxa"/>
            <w:tcBorders>
              <w:left w:val="nil"/>
              <w:right w:val="nil"/>
            </w:tcBorders>
            <w:shd w:val="clear" w:color="auto" w:fill="auto"/>
          </w:tcPr>
          <w:p w14:paraId="705AC7B5" w14:textId="77777777" w:rsidR="00A23F7A" w:rsidRPr="00AA1A38" w:rsidRDefault="00A23F7A" w:rsidP="00B5765E">
            <w:r w:rsidRPr="00AA1A38">
              <w:t>2019:37</w:t>
            </w:r>
          </w:p>
        </w:tc>
        <w:tc>
          <w:tcPr>
            <w:tcW w:w="3515" w:type="dxa"/>
            <w:tcBorders>
              <w:left w:val="nil"/>
              <w:right w:val="nil"/>
            </w:tcBorders>
            <w:shd w:val="clear" w:color="auto" w:fill="auto"/>
          </w:tcPr>
          <w:p w14:paraId="65AC5D51" w14:textId="5F4E1EAE" w:rsidR="00A23F7A" w:rsidRPr="00AA1A38" w:rsidRDefault="00A23F7A" w:rsidP="00B5765E">
            <w:r w:rsidRPr="00AA1A38">
              <w:t>Översyn av vissa frågor som rör person</w:t>
            </w:r>
            <w:r w:rsidR="003207C7">
              <w:softHyphen/>
            </w:r>
            <w:r w:rsidRPr="00AA1A38">
              <w:t>uppgiftshantering i socialtjänst- och hälso- och sjukvårdsverksamhet (S 2019:01)</w:t>
            </w:r>
          </w:p>
          <w:p w14:paraId="2084E24A" w14:textId="77777777" w:rsidR="00A23F7A" w:rsidRPr="00AA1A38" w:rsidRDefault="00A23F7A" w:rsidP="00B5765E"/>
        </w:tc>
        <w:tc>
          <w:tcPr>
            <w:tcW w:w="932" w:type="dxa"/>
            <w:tcBorders>
              <w:left w:val="nil"/>
              <w:right w:val="nil"/>
            </w:tcBorders>
            <w:shd w:val="clear" w:color="auto" w:fill="auto"/>
          </w:tcPr>
          <w:p w14:paraId="24EA0002" w14:textId="77777777" w:rsidR="00A23F7A" w:rsidRPr="00AA1A38" w:rsidRDefault="00A23F7A" w:rsidP="00B5765E">
            <w:r w:rsidRPr="00AA1A38">
              <w:t>S 27</w:t>
            </w:r>
          </w:p>
        </w:tc>
      </w:tr>
      <w:tr w:rsidR="00A23F7A" w:rsidRPr="00F33AAA" w14:paraId="2CEA0E3A" w14:textId="77777777" w:rsidTr="00B5765E">
        <w:trPr>
          <w:trHeight w:val="600"/>
        </w:trPr>
        <w:tc>
          <w:tcPr>
            <w:tcW w:w="965" w:type="dxa"/>
            <w:tcBorders>
              <w:left w:val="nil"/>
              <w:right w:val="nil"/>
            </w:tcBorders>
            <w:shd w:val="clear" w:color="auto" w:fill="auto"/>
          </w:tcPr>
          <w:p w14:paraId="1F3366C4" w14:textId="77777777" w:rsidR="00A23F7A" w:rsidRPr="00AA1A38" w:rsidRDefault="00A23F7A" w:rsidP="00B5765E">
            <w:r w:rsidRPr="00AA1A38">
              <w:t>2019:49</w:t>
            </w:r>
          </w:p>
        </w:tc>
        <w:tc>
          <w:tcPr>
            <w:tcW w:w="3515" w:type="dxa"/>
            <w:tcBorders>
              <w:left w:val="nil"/>
              <w:right w:val="nil"/>
            </w:tcBorders>
            <w:shd w:val="clear" w:color="auto" w:fill="auto"/>
          </w:tcPr>
          <w:p w14:paraId="11FA2C39" w14:textId="77777777" w:rsidR="00A23F7A" w:rsidRPr="00AA1A38" w:rsidRDefault="00A23F7A" w:rsidP="00B5765E">
            <w:r w:rsidRPr="00AA1A38">
              <w:t>Tilläggsdirektiv till utredningen Samordnad utveckling för god och nära vård (S 2017:01)</w:t>
            </w:r>
          </w:p>
          <w:p w14:paraId="457F30F7" w14:textId="77777777" w:rsidR="00A23F7A" w:rsidRPr="00AA1A38" w:rsidRDefault="00A23F7A" w:rsidP="00B5765E"/>
        </w:tc>
        <w:tc>
          <w:tcPr>
            <w:tcW w:w="932" w:type="dxa"/>
            <w:tcBorders>
              <w:left w:val="nil"/>
              <w:right w:val="nil"/>
            </w:tcBorders>
            <w:shd w:val="clear" w:color="auto" w:fill="auto"/>
          </w:tcPr>
          <w:p w14:paraId="3B865EA7" w14:textId="77777777" w:rsidR="00A23F7A" w:rsidRPr="00AA1A38" w:rsidRDefault="00A23F7A" w:rsidP="00B5765E">
            <w:r w:rsidRPr="00AA1A38">
              <w:t>S 8</w:t>
            </w:r>
          </w:p>
        </w:tc>
      </w:tr>
      <w:tr w:rsidR="00A23F7A" w:rsidRPr="00F33AAA" w14:paraId="5E4C5EB8" w14:textId="77777777" w:rsidTr="00B5765E">
        <w:trPr>
          <w:trHeight w:val="600"/>
        </w:trPr>
        <w:tc>
          <w:tcPr>
            <w:tcW w:w="965" w:type="dxa"/>
            <w:tcBorders>
              <w:left w:val="nil"/>
              <w:right w:val="nil"/>
            </w:tcBorders>
            <w:shd w:val="clear" w:color="auto" w:fill="auto"/>
          </w:tcPr>
          <w:p w14:paraId="2A308D94" w14:textId="77777777" w:rsidR="00A23F7A" w:rsidRPr="00AA1A38" w:rsidRDefault="00A23F7A" w:rsidP="00B5765E">
            <w:r w:rsidRPr="00AA1A38">
              <w:t>2019:52</w:t>
            </w:r>
          </w:p>
        </w:tc>
        <w:tc>
          <w:tcPr>
            <w:tcW w:w="3515" w:type="dxa"/>
            <w:tcBorders>
              <w:left w:val="nil"/>
              <w:right w:val="nil"/>
            </w:tcBorders>
            <w:shd w:val="clear" w:color="auto" w:fill="auto"/>
          </w:tcPr>
          <w:p w14:paraId="23B43DAF" w14:textId="77777777" w:rsidR="00A23F7A" w:rsidRPr="00AA1A38" w:rsidRDefault="00A23F7A" w:rsidP="00B5765E">
            <w:r w:rsidRPr="00AA1A38">
              <w:t>Införande av en fast omsorgskontakt i hemtjänsten (S 2019:02)</w:t>
            </w:r>
          </w:p>
          <w:p w14:paraId="54AF3106" w14:textId="77777777" w:rsidR="00A23F7A" w:rsidRPr="00AA1A38" w:rsidRDefault="00A23F7A" w:rsidP="00B5765E"/>
        </w:tc>
        <w:tc>
          <w:tcPr>
            <w:tcW w:w="932" w:type="dxa"/>
            <w:tcBorders>
              <w:left w:val="nil"/>
              <w:right w:val="nil"/>
            </w:tcBorders>
            <w:shd w:val="clear" w:color="auto" w:fill="auto"/>
          </w:tcPr>
          <w:p w14:paraId="5FF893D6" w14:textId="77777777" w:rsidR="00A23F7A" w:rsidRPr="00AA1A38" w:rsidRDefault="00A23F7A" w:rsidP="00B5765E">
            <w:r w:rsidRPr="00AA1A38">
              <w:t>S 28</w:t>
            </w:r>
          </w:p>
        </w:tc>
      </w:tr>
      <w:tr w:rsidR="00A23F7A" w:rsidRPr="00F33AAA" w14:paraId="7DA62BDC" w14:textId="77777777" w:rsidTr="00B5765E">
        <w:trPr>
          <w:trHeight w:val="600"/>
        </w:trPr>
        <w:tc>
          <w:tcPr>
            <w:tcW w:w="965" w:type="dxa"/>
            <w:tcBorders>
              <w:left w:val="nil"/>
              <w:right w:val="nil"/>
            </w:tcBorders>
            <w:shd w:val="clear" w:color="auto" w:fill="auto"/>
          </w:tcPr>
          <w:p w14:paraId="32DA9ADA" w14:textId="77777777" w:rsidR="00A23F7A" w:rsidRPr="00AA1A38" w:rsidRDefault="00A23F7A" w:rsidP="00B5765E">
            <w:r w:rsidRPr="00AA1A38">
              <w:t>2019:56</w:t>
            </w:r>
          </w:p>
        </w:tc>
        <w:tc>
          <w:tcPr>
            <w:tcW w:w="3515" w:type="dxa"/>
            <w:tcBorders>
              <w:left w:val="nil"/>
              <w:right w:val="nil"/>
            </w:tcBorders>
            <w:shd w:val="clear" w:color="auto" w:fill="auto"/>
          </w:tcPr>
          <w:p w14:paraId="07736727" w14:textId="77777777" w:rsidR="00A23F7A" w:rsidRPr="00AA1A38" w:rsidRDefault="00A23F7A" w:rsidP="00B5765E">
            <w:r w:rsidRPr="00AA1A38">
              <w:t>Tilläggsdirektiv till Utredningen om ett upphandlat fondtorg för premiepension (Fi 2018:06)</w:t>
            </w:r>
          </w:p>
          <w:p w14:paraId="7149015B" w14:textId="77777777" w:rsidR="00A23F7A" w:rsidRPr="00AA1A38" w:rsidRDefault="00A23F7A" w:rsidP="00B5765E"/>
        </w:tc>
        <w:tc>
          <w:tcPr>
            <w:tcW w:w="932" w:type="dxa"/>
            <w:tcBorders>
              <w:left w:val="nil"/>
              <w:right w:val="nil"/>
            </w:tcBorders>
            <w:shd w:val="clear" w:color="auto" w:fill="auto"/>
          </w:tcPr>
          <w:p w14:paraId="18C5F71F" w14:textId="77777777" w:rsidR="00A23F7A" w:rsidRPr="00AA1A38" w:rsidRDefault="00A23F7A" w:rsidP="00B5765E">
            <w:r w:rsidRPr="00AA1A38">
              <w:t>S 19</w:t>
            </w:r>
          </w:p>
        </w:tc>
      </w:tr>
      <w:tr w:rsidR="00A23F7A" w:rsidRPr="00F33AAA" w14:paraId="0CF798BF" w14:textId="77777777" w:rsidTr="00B5765E">
        <w:trPr>
          <w:trHeight w:val="600"/>
        </w:trPr>
        <w:tc>
          <w:tcPr>
            <w:tcW w:w="965" w:type="dxa"/>
            <w:tcBorders>
              <w:left w:val="nil"/>
              <w:right w:val="nil"/>
            </w:tcBorders>
            <w:shd w:val="clear" w:color="auto" w:fill="auto"/>
          </w:tcPr>
          <w:p w14:paraId="6AEDA1B0" w14:textId="77777777" w:rsidR="00A23F7A" w:rsidRPr="00AA1A38" w:rsidRDefault="00A23F7A" w:rsidP="00B5765E">
            <w:r w:rsidRPr="00AA1A38">
              <w:t>2019:69</w:t>
            </w:r>
          </w:p>
        </w:tc>
        <w:tc>
          <w:tcPr>
            <w:tcW w:w="3515" w:type="dxa"/>
            <w:tcBorders>
              <w:left w:val="nil"/>
              <w:right w:val="nil"/>
            </w:tcBorders>
            <w:shd w:val="clear" w:color="auto" w:fill="auto"/>
          </w:tcPr>
          <w:p w14:paraId="3960C610" w14:textId="77777777" w:rsidR="00A23F7A" w:rsidRDefault="00A23F7A" w:rsidP="00B5765E">
            <w:r w:rsidRPr="00AA1A38">
              <w:t>Ökade förutsättningar för hållbara investeringsprojekt i framtidens hälso- och sjukvård (S 2019:03)</w:t>
            </w:r>
          </w:p>
          <w:p w14:paraId="509B27A8" w14:textId="77777777" w:rsidR="00A23F7A" w:rsidRPr="00AA1A38" w:rsidRDefault="00A23F7A" w:rsidP="00B5765E"/>
        </w:tc>
        <w:tc>
          <w:tcPr>
            <w:tcW w:w="932" w:type="dxa"/>
            <w:tcBorders>
              <w:left w:val="nil"/>
              <w:right w:val="nil"/>
            </w:tcBorders>
            <w:shd w:val="clear" w:color="auto" w:fill="auto"/>
          </w:tcPr>
          <w:p w14:paraId="6B4D3BAF" w14:textId="77777777" w:rsidR="00A23F7A" w:rsidRPr="00AA1A38" w:rsidRDefault="00A23F7A" w:rsidP="00B5765E">
            <w:r w:rsidRPr="00AA1A38">
              <w:t>S 29</w:t>
            </w:r>
          </w:p>
        </w:tc>
      </w:tr>
      <w:tr w:rsidR="00A23F7A" w:rsidRPr="00F33AAA" w14:paraId="7DFF227E" w14:textId="77777777" w:rsidTr="00B5765E">
        <w:trPr>
          <w:trHeight w:val="600"/>
        </w:trPr>
        <w:tc>
          <w:tcPr>
            <w:tcW w:w="965" w:type="dxa"/>
            <w:tcBorders>
              <w:left w:val="nil"/>
              <w:right w:val="nil"/>
            </w:tcBorders>
            <w:shd w:val="clear" w:color="auto" w:fill="auto"/>
          </w:tcPr>
          <w:p w14:paraId="11AB87B8" w14:textId="77777777" w:rsidR="00A23F7A" w:rsidRPr="00AA1A38" w:rsidRDefault="00A23F7A" w:rsidP="00B5765E">
            <w:r w:rsidRPr="00AA1A38">
              <w:t>2019:75</w:t>
            </w:r>
          </w:p>
        </w:tc>
        <w:tc>
          <w:tcPr>
            <w:tcW w:w="3515" w:type="dxa"/>
            <w:tcBorders>
              <w:left w:val="nil"/>
              <w:right w:val="nil"/>
            </w:tcBorders>
            <w:shd w:val="clear" w:color="auto" w:fill="auto"/>
          </w:tcPr>
          <w:p w14:paraId="7C825763" w14:textId="77777777" w:rsidR="00A23F7A" w:rsidRPr="00AA1A38" w:rsidRDefault="00A23F7A" w:rsidP="00B5765E">
            <w:r w:rsidRPr="00AA1A38">
              <w:t>Tilläggsdirektiv till Garantipensions</w:t>
            </w:r>
            <w:r w:rsidRPr="00AA1A38">
              <w:softHyphen/>
              <w:t>utredningen (S 2018:14)</w:t>
            </w:r>
          </w:p>
          <w:p w14:paraId="2F5F5DFD" w14:textId="77777777" w:rsidR="00A23F7A" w:rsidRPr="00AA1A38" w:rsidRDefault="00A23F7A" w:rsidP="00B5765E"/>
        </w:tc>
        <w:tc>
          <w:tcPr>
            <w:tcW w:w="932" w:type="dxa"/>
            <w:tcBorders>
              <w:left w:val="nil"/>
              <w:right w:val="nil"/>
            </w:tcBorders>
            <w:shd w:val="clear" w:color="auto" w:fill="auto"/>
          </w:tcPr>
          <w:p w14:paraId="78A57179" w14:textId="77777777" w:rsidR="00A23F7A" w:rsidRPr="00AA1A38" w:rsidRDefault="00A23F7A" w:rsidP="00B5765E">
            <w:r w:rsidRPr="00AA1A38">
              <w:t>S 26</w:t>
            </w:r>
          </w:p>
        </w:tc>
      </w:tr>
      <w:tr w:rsidR="00A23F7A" w:rsidRPr="00F33AAA" w14:paraId="25268DB7" w14:textId="77777777" w:rsidTr="00B5765E">
        <w:trPr>
          <w:trHeight w:val="600"/>
        </w:trPr>
        <w:tc>
          <w:tcPr>
            <w:tcW w:w="965" w:type="dxa"/>
            <w:tcBorders>
              <w:left w:val="nil"/>
              <w:right w:val="nil"/>
            </w:tcBorders>
            <w:shd w:val="clear" w:color="auto" w:fill="auto"/>
          </w:tcPr>
          <w:p w14:paraId="3FDB3F93" w14:textId="77777777" w:rsidR="00A23F7A" w:rsidRPr="00AA1A38" w:rsidRDefault="00A23F7A" w:rsidP="00B5765E">
            <w:r w:rsidRPr="00AA1A38">
              <w:t>2019:77</w:t>
            </w:r>
          </w:p>
        </w:tc>
        <w:tc>
          <w:tcPr>
            <w:tcW w:w="3515" w:type="dxa"/>
            <w:tcBorders>
              <w:left w:val="nil"/>
              <w:right w:val="nil"/>
            </w:tcBorders>
            <w:shd w:val="clear" w:color="auto" w:fill="auto"/>
          </w:tcPr>
          <w:p w14:paraId="5922B15C" w14:textId="77777777" w:rsidR="00A23F7A" w:rsidRPr="00AA1A38" w:rsidRDefault="00A23F7A" w:rsidP="00B5765E">
            <w:r w:rsidRPr="00AA1A38">
              <w:t>Nationell samordnare för en hållbar kompetensförsörjning inom kommunalt finansierad vård och omsorg om äldre (S 2019:04)</w:t>
            </w:r>
          </w:p>
          <w:p w14:paraId="22FAF0CA" w14:textId="77777777" w:rsidR="00A23F7A" w:rsidRPr="00AA1A38" w:rsidRDefault="00A23F7A" w:rsidP="00B5765E"/>
        </w:tc>
        <w:tc>
          <w:tcPr>
            <w:tcW w:w="932" w:type="dxa"/>
            <w:tcBorders>
              <w:left w:val="nil"/>
              <w:right w:val="nil"/>
            </w:tcBorders>
            <w:shd w:val="clear" w:color="auto" w:fill="auto"/>
          </w:tcPr>
          <w:p w14:paraId="0FF42B1C" w14:textId="77777777" w:rsidR="00A23F7A" w:rsidRPr="00AA1A38" w:rsidRDefault="00A23F7A" w:rsidP="00B5765E">
            <w:r w:rsidRPr="00AA1A38">
              <w:t>S 30</w:t>
            </w:r>
          </w:p>
        </w:tc>
      </w:tr>
      <w:tr w:rsidR="00A23F7A" w:rsidRPr="00F33AAA" w14:paraId="12984A5E" w14:textId="77777777" w:rsidTr="00B5765E">
        <w:trPr>
          <w:trHeight w:val="600"/>
        </w:trPr>
        <w:tc>
          <w:tcPr>
            <w:tcW w:w="965" w:type="dxa"/>
            <w:tcBorders>
              <w:left w:val="nil"/>
              <w:right w:val="nil"/>
            </w:tcBorders>
            <w:shd w:val="clear" w:color="auto" w:fill="auto"/>
          </w:tcPr>
          <w:p w14:paraId="53177654" w14:textId="77777777" w:rsidR="00A23F7A" w:rsidRPr="00AA1A38" w:rsidRDefault="00A23F7A" w:rsidP="00B5765E">
            <w:r w:rsidRPr="00AA1A38">
              <w:t>2019:78</w:t>
            </w:r>
          </w:p>
        </w:tc>
        <w:tc>
          <w:tcPr>
            <w:tcW w:w="3515" w:type="dxa"/>
            <w:tcBorders>
              <w:left w:val="nil"/>
              <w:right w:val="nil"/>
            </w:tcBorders>
            <w:shd w:val="clear" w:color="auto" w:fill="auto"/>
          </w:tcPr>
          <w:p w14:paraId="46234DFB" w14:textId="03FB04E8" w:rsidR="00A23F7A" w:rsidRPr="00AA1A38" w:rsidRDefault="00A23F7A" w:rsidP="00B5765E">
            <w:r w:rsidRPr="00AA1A38">
              <w:t xml:space="preserve">Tilläggsdirektiv till utredningen Sammanhållen kunskapsstyrning </w:t>
            </w:r>
            <w:r w:rsidR="003207C7">
              <w:br/>
            </w:r>
            <w:r w:rsidRPr="00AA1A38">
              <w:t>(S 2018:12)</w:t>
            </w:r>
          </w:p>
          <w:p w14:paraId="53736B60" w14:textId="77777777" w:rsidR="00A23F7A" w:rsidRPr="00AA1A38" w:rsidRDefault="00A23F7A" w:rsidP="00B5765E"/>
        </w:tc>
        <w:tc>
          <w:tcPr>
            <w:tcW w:w="932" w:type="dxa"/>
            <w:tcBorders>
              <w:left w:val="nil"/>
              <w:right w:val="nil"/>
            </w:tcBorders>
            <w:shd w:val="clear" w:color="auto" w:fill="auto"/>
          </w:tcPr>
          <w:p w14:paraId="0DEB2FE0" w14:textId="77777777" w:rsidR="00A23F7A" w:rsidRPr="00AA1A38" w:rsidRDefault="00A23F7A" w:rsidP="00B5765E">
            <w:r w:rsidRPr="00AA1A38">
              <w:t>S 24</w:t>
            </w:r>
          </w:p>
        </w:tc>
      </w:tr>
      <w:tr w:rsidR="00A23F7A" w:rsidRPr="00F33AAA" w14:paraId="49382F20" w14:textId="77777777" w:rsidTr="00B5765E">
        <w:trPr>
          <w:trHeight w:val="600"/>
        </w:trPr>
        <w:tc>
          <w:tcPr>
            <w:tcW w:w="965" w:type="dxa"/>
            <w:tcBorders>
              <w:left w:val="nil"/>
              <w:right w:val="nil"/>
            </w:tcBorders>
            <w:shd w:val="clear" w:color="auto" w:fill="auto"/>
          </w:tcPr>
          <w:p w14:paraId="7769AF25" w14:textId="77777777" w:rsidR="00A23F7A" w:rsidRPr="00AA1A38" w:rsidRDefault="00A23F7A" w:rsidP="00B5765E">
            <w:r w:rsidRPr="00AA1A38">
              <w:t>2019:83</w:t>
            </w:r>
          </w:p>
        </w:tc>
        <w:tc>
          <w:tcPr>
            <w:tcW w:w="3515" w:type="dxa"/>
            <w:tcBorders>
              <w:left w:val="nil"/>
              <w:right w:val="nil"/>
            </w:tcBorders>
            <w:shd w:val="clear" w:color="auto" w:fill="auto"/>
          </w:tcPr>
          <w:p w14:paraId="2C7104B8" w14:textId="6D920637" w:rsidR="00A23F7A" w:rsidRPr="00AA1A38" w:rsidRDefault="00A23F7A" w:rsidP="00B5765E">
            <w:r w:rsidRPr="00AA1A38">
              <w:t xml:space="preserve">Tilläggsdirektiv till Utredningen om hälso- och sjukvårdens beredskap </w:t>
            </w:r>
            <w:r w:rsidR="003207C7">
              <w:br/>
            </w:r>
            <w:r w:rsidRPr="00AA1A38">
              <w:t>(S 2018:09)</w:t>
            </w:r>
          </w:p>
        </w:tc>
        <w:tc>
          <w:tcPr>
            <w:tcW w:w="932" w:type="dxa"/>
            <w:tcBorders>
              <w:left w:val="nil"/>
              <w:right w:val="nil"/>
            </w:tcBorders>
            <w:shd w:val="clear" w:color="auto" w:fill="auto"/>
          </w:tcPr>
          <w:p w14:paraId="06CEDE70" w14:textId="77777777" w:rsidR="00A23F7A" w:rsidRPr="00AA1A38" w:rsidRDefault="00A23F7A" w:rsidP="00B5765E">
            <w:r w:rsidRPr="00AA1A38">
              <w:t>S 21</w:t>
            </w:r>
          </w:p>
        </w:tc>
      </w:tr>
      <w:tr w:rsidR="00A23F7A" w:rsidRPr="00F33AAA" w14:paraId="2F11A4B4" w14:textId="77777777" w:rsidTr="00B5765E">
        <w:trPr>
          <w:trHeight w:val="600"/>
        </w:trPr>
        <w:tc>
          <w:tcPr>
            <w:tcW w:w="965" w:type="dxa"/>
            <w:tcBorders>
              <w:left w:val="nil"/>
              <w:right w:val="nil"/>
            </w:tcBorders>
            <w:shd w:val="clear" w:color="auto" w:fill="auto"/>
          </w:tcPr>
          <w:p w14:paraId="0B74C08F" w14:textId="77777777" w:rsidR="00A23F7A" w:rsidRPr="00AA1A38" w:rsidRDefault="00A23F7A" w:rsidP="00B5765E">
            <w:r w:rsidRPr="00AA1A38">
              <w:t>2019:87</w:t>
            </w:r>
          </w:p>
        </w:tc>
        <w:tc>
          <w:tcPr>
            <w:tcW w:w="3515" w:type="dxa"/>
            <w:tcBorders>
              <w:left w:val="nil"/>
              <w:right w:val="nil"/>
            </w:tcBorders>
            <w:shd w:val="clear" w:color="auto" w:fill="auto"/>
          </w:tcPr>
          <w:p w14:paraId="190BF0F0" w14:textId="77777777" w:rsidR="00A23F7A" w:rsidRPr="00AA1A38" w:rsidRDefault="00A23F7A" w:rsidP="00B5765E">
            <w:r w:rsidRPr="00AA1A38">
              <w:t>Tilläggsdirektiv till OPS-utredningen (S 2018:01)</w:t>
            </w:r>
          </w:p>
          <w:p w14:paraId="7A26E97F" w14:textId="77777777" w:rsidR="00A23F7A" w:rsidRPr="00AA1A38" w:rsidRDefault="00A23F7A" w:rsidP="00B5765E"/>
        </w:tc>
        <w:tc>
          <w:tcPr>
            <w:tcW w:w="932" w:type="dxa"/>
            <w:tcBorders>
              <w:left w:val="nil"/>
              <w:right w:val="nil"/>
            </w:tcBorders>
            <w:shd w:val="clear" w:color="auto" w:fill="auto"/>
          </w:tcPr>
          <w:p w14:paraId="41D8A3D3" w14:textId="77777777" w:rsidR="00A23F7A" w:rsidRPr="00AA1A38" w:rsidRDefault="00A23F7A" w:rsidP="00B5765E">
            <w:r w:rsidRPr="00AA1A38">
              <w:t>S 14</w:t>
            </w:r>
          </w:p>
        </w:tc>
      </w:tr>
      <w:tr w:rsidR="00A23F7A" w:rsidRPr="00F33AAA" w14:paraId="79BA521F" w14:textId="77777777" w:rsidTr="00B5765E">
        <w:trPr>
          <w:trHeight w:val="600"/>
        </w:trPr>
        <w:tc>
          <w:tcPr>
            <w:tcW w:w="965" w:type="dxa"/>
            <w:tcBorders>
              <w:left w:val="nil"/>
              <w:right w:val="nil"/>
            </w:tcBorders>
            <w:shd w:val="clear" w:color="auto" w:fill="auto"/>
          </w:tcPr>
          <w:p w14:paraId="52E85911" w14:textId="77777777" w:rsidR="00A23F7A" w:rsidRPr="00AA1A38" w:rsidRDefault="00A23F7A" w:rsidP="00B5765E">
            <w:r w:rsidRPr="00AA1A38">
              <w:t>2019:93</w:t>
            </w:r>
          </w:p>
        </w:tc>
        <w:tc>
          <w:tcPr>
            <w:tcW w:w="3515" w:type="dxa"/>
            <w:tcBorders>
              <w:left w:val="nil"/>
              <w:right w:val="nil"/>
            </w:tcBorders>
            <w:shd w:val="clear" w:color="auto" w:fill="auto"/>
          </w:tcPr>
          <w:p w14:paraId="36ADCC8D" w14:textId="77777777" w:rsidR="00A23F7A" w:rsidRPr="00AA1A38" w:rsidRDefault="00A23F7A" w:rsidP="00B5765E">
            <w:r w:rsidRPr="00AA1A38">
              <w:t>En sammanhållen god och nära vård för barn och unga (S 2019:05)</w:t>
            </w:r>
          </w:p>
          <w:p w14:paraId="448CFBDD" w14:textId="77777777" w:rsidR="00A23F7A" w:rsidRPr="00AA1A38" w:rsidRDefault="00A23F7A" w:rsidP="00B5765E"/>
        </w:tc>
        <w:tc>
          <w:tcPr>
            <w:tcW w:w="932" w:type="dxa"/>
            <w:tcBorders>
              <w:left w:val="nil"/>
              <w:right w:val="nil"/>
            </w:tcBorders>
            <w:shd w:val="clear" w:color="auto" w:fill="auto"/>
          </w:tcPr>
          <w:p w14:paraId="6FA7216D" w14:textId="77777777" w:rsidR="00A23F7A" w:rsidRPr="00AA1A38" w:rsidRDefault="00A23F7A" w:rsidP="00B5765E">
            <w:r w:rsidRPr="00AA1A38">
              <w:t>S 30</w:t>
            </w:r>
          </w:p>
        </w:tc>
      </w:tr>
      <w:tr w:rsidR="00A23F7A" w:rsidRPr="00F33AAA" w14:paraId="2B3B3777" w14:textId="77777777" w:rsidTr="00B5765E">
        <w:trPr>
          <w:trHeight w:val="600"/>
        </w:trPr>
        <w:tc>
          <w:tcPr>
            <w:tcW w:w="965" w:type="dxa"/>
            <w:tcBorders>
              <w:left w:val="nil"/>
              <w:right w:val="nil"/>
            </w:tcBorders>
            <w:shd w:val="clear" w:color="auto" w:fill="auto"/>
          </w:tcPr>
          <w:p w14:paraId="7BED7574" w14:textId="77777777" w:rsidR="00A23F7A" w:rsidRPr="00AA1A38" w:rsidRDefault="00A23F7A" w:rsidP="00B5765E">
            <w:r w:rsidRPr="00AA1A38">
              <w:t>2019:105</w:t>
            </w:r>
          </w:p>
        </w:tc>
        <w:tc>
          <w:tcPr>
            <w:tcW w:w="3515" w:type="dxa"/>
            <w:tcBorders>
              <w:left w:val="nil"/>
              <w:right w:val="nil"/>
            </w:tcBorders>
            <w:shd w:val="clear" w:color="auto" w:fill="auto"/>
          </w:tcPr>
          <w:p w14:paraId="5FBFEFA1" w14:textId="77777777" w:rsidR="00A23F7A" w:rsidRPr="00AA1A38" w:rsidRDefault="00A23F7A" w:rsidP="00B5765E">
            <w:r w:rsidRPr="00AA1A38">
              <w:t>Tilläggsdirektiv till Utredningen om en trygg sjukförsäkring med människan i centrum (S 2018:05)</w:t>
            </w:r>
          </w:p>
          <w:p w14:paraId="6158E381" w14:textId="77777777" w:rsidR="00A23F7A" w:rsidRPr="00AA1A38" w:rsidRDefault="00A23F7A" w:rsidP="00B5765E"/>
        </w:tc>
        <w:tc>
          <w:tcPr>
            <w:tcW w:w="932" w:type="dxa"/>
            <w:tcBorders>
              <w:left w:val="nil"/>
              <w:right w:val="nil"/>
            </w:tcBorders>
            <w:shd w:val="clear" w:color="auto" w:fill="auto"/>
          </w:tcPr>
          <w:p w14:paraId="2A1CBAE9" w14:textId="77777777" w:rsidR="00A23F7A" w:rsidRPr="00AA1A38" w:rsidRDefault="00A23F7A" w:rsidP="00B5765E">
            <w:r w:rsidRPr="00AA1A38">
              <w:t>S 17</w:t>
            </w:r>
          </w:p>
        </w:tc>
      </w:tr>
      <w:tr w:rsidR="00A23F7A" w:rsidRPr="00C77981" w14:paraId="32E9C180" w14:textId="77777777" w:rsidTr="00B5765E">
        <w:trPr>
          <w:trHeight w:val="525"/>
        </w:trPr>
        <w:tc>
          <w:tcPr>
            <w:tcW w:w="5412" w:type="dxa"/>
            <w:gridSpan w:val="3"/>
            <w:tcBorders>
              <w:left w:val="nil"/>
              <w:bottom w:val="nil"/>
              <w:right w:val="nil"/>
            </w:tcBorders>
            <w:shd w:val="clear" w:color="auto" w:fill="auto"/>
            <w:vAlign w:val="center"/>
          </w:tcPr>
          <w:p w14:paraId="19CB9A43" w14:textId="77777777" w:rsidR="00A23F7A" w:rsidRPr="005A5009" w:rsidRDefault="00A23F7A" w:rsidP="00B5765E">
            <w:pPr>
              <w:pStyle w:val="Brdtextutanavstnd"/>
              <w:rPr>
                <w:b/>
                <w:lang w:eastAsia="sv-SE"/>
              </w:rPr>
            </w:pPr>
            <w:r>
              <w:rPr>
                <w:b/>
                <w:lang w:eastAsia="sv-SE"/>
              </w:rPr>
              <w:t>Finansdepartementet</w:t>
            </w:r>
          </w:p>
        </w:tc>
      </w:tr>
      <w:tr w:rsidR="00A23F7A" w:rsidRPr="00B82532" w14:paraId="6C24E369" w14:textId="77777777" w:rsidTr="00B5765E">
        <w:trPr>
          <w:trHeight w:val="600"/>
        </w:trPr>
        <w:tc>
          <w:tcPr>
            <w:tcW w:w="965" w:type="dxa"/>
            <w:tcBorders>
              <w:top w:val="nil"/>
              <w:left w:val="nil"/>
              <w:bottom w:val="nil"/>
              <w:right w:val="nil"/>
            </w:tcBorders>
            <w:shd w:val="clear" w:color="auto" w:fill="auto"/>
          </w:tcPr>
          <w:p w14:paraId="4CB11814" w14:textId="77777777" w:rsidR="00A23F7A" w:rsidRPr="00594909" w:rsidRDefault="00A23F7A" w:rsidP="00B5765E">
            <w:pPr>
              <w:rPr>
                <w:rFonts w:cs="Times New Roman"/>
                <w:color w:val="000000"/>
              </w:rPr>
            </w:pPr>
            <w:r w:rsidRPr="00594909">
              <w:rPr>
                <w:rFonts w:cs="Times New Roman"/>
                <w:color w:val="000000"/>
              </w:rPr>
              <w:t>2019:6</w:t>
            </w:r>
          </w:p>
        </w:tc>
        <w:tc>
          <w:tcPr>
            <w:tcW w:w="3515" w:type="dxa"/>
            <w:tcBorders>
              <w:top w:val="nil"/>
              <w:left w:val="nil"/>
              <w:bottom w:val="nil"/>
              <w:right w:val="nil"/>
            </w:tcBorders>
            <w:shd w:val="clear" w:color="auto" w:fill="auto"/>
          </w:tcPr>
          <w:p w14:paraId="40F5832B" w14:textId="77777777" w:rsidR="00A23F7A" w:rsidRDefault="00A23F7A" w:rsidP="00B5765E">
            <w:pPr>
              <w:rPr>
                <w:rFonts w:cs="Times New Roman"/>
                <w:color w:val="000000"/>
              </w:rPr>
            </w:pPr>
            <w:r w:rsidRPr="00594909">
              <w:rPr>
                <w:rFonts w:cs="Times New Roman"/>
                <w:color w:val="000000"/>
              </w:rPr>
              <w:t>Tilläggsdirektiv till Tillitsdelegationen (Fi</w:t>
            </w:r>
            <w:r>
              <w:rPr>
                <w:rFonts w:cs="Times New Roman"/>
                <w:color w:val="000000"/>
              </w:rPr>
              <w:t> </w:t>
            </w:r>
            <w:r w:rsidRPr="00594909">
              <w:rPr>
                <w:rFonts w:cs="Times New Roman"/>
                <w:color w:val="000000"/>
              </w:rPr>
              <w:t>2016:03)</w:t>
            </w:r>
          </w:p>
          <w:p w14:paraId="25B5E289" w14:textId="77777777" w:rsidR="00A23F7A" w:rsidRPr="00594909" w:rsidRDefault="00A23F7A" w:rsidP="00B5765E">
            <w:pPr>
              <w:rPr>
                <w:rFonts w:cs="Times New Roman"/>
                <w:color w:val="000000"/>
              </w:rPr>
            </w:pPr>
          </w:p>
        </w:tc>
        <w:tc>
          <w:tcPr>
            <w:tcW w:w="932" w:type="dxa"/>
            <w:tcBorders>
              <w:top w:val="nil"/>
              <w:left w:val="nil"/>
              <w:bottom w:val="nil"/>
              <w:right w:val="nil"/>
            </w:tcBorders>
            <w:shd w:val="clear" w:color="auto" w:fill="auto"/>
          </w:tcPr>
          <w:p w14:paraId="4DC07A69" w14:textId="77777777" w:rsidR="00A23F7A" w:rsidRPr="00594909" w:rsidRDefault="00A23F7A" w:rsidP="00B5765E">
            <w:pPr>
              <w:rPr>
                <w:rFonts w:cs="Times New Roman"/>
              </w:rPr>
            </w:pPr>
            <w:r>
              <w:rPr>
                <w:rFonts w:cs="Times New Roman"/>
              </w:rPr>
              <w:t>Fi 4</w:t>
            </w:r>
          </w:p>
        </w:tc>
      </w:tr>
      <w:tr w:rsidR="00A23F7A" w:rsidRPr="00B82532" w14:paraId="021A2837" w14:textId="77777777" w:rsidTr="00B5765E">
        <w:trPr>
          <w:trHeight w:val="600"/>
        </w:trPr>
        <w:tc>
          <w:tcPr>
            <w:tcW w:w="965" w:type="dxa"/>
            <w:tcBorders>
              <w:top w:val="nil"/>
              <w:left w:val="nil"/>
              <w:bottom w:val="nil"/>
              <w:right w:val="nil"/>
            </w:tcBorders>
            <w:shd w:val="clear" w:color="auto" w:fill="auto"/>
          </w:tcPr>
          <w:p w14:paraId="5E35281B" w14:textId="77777777" w:rsidR="00A23F7A" w:rsidRPr="00594909" w:rsidRDefault="00A23F7A" w:rsidP="00B5765E">
            <w:pPr>
              <w:rPr>
                <w:rFonts w:cs="Times New Roman"/>
                <w:color w:val="000000"/>
              </w:rPr>
            </w:pPr>
            <w:r w:rsidRPr="00594909">
              <w:rPr>
                <w:rFonts w:cs="Times New Roman"/>
                <w:color w:val="000000"/>
              </w:rPr>
              <w:t>2019:12</w:t>
            </w:r>
          </w:p>
        </w:tc>
        <w:tc>
          <w:tcPr>
            <w:tcW w:w="3515" w:type="dxa"/>
            <w:tcBorders>
              <w:top w:val="nil"/>
              <w:left w:val="nil"/>
              <w:bottom w:val="nil"/>
              <w:right w:val="nil"/>
            </w:tcBorders>
            <w:shd w:val="clear" w:color="auto" w:fill="auto"/>
          </w:tcPr>
          <w:p w14:paraId="3850827A" w14:textId="77777777" w:rsidR="00A23F7A" w:rsidRDefault="00A23F7A" w:rsidP="00B5765E">
            <w:pPr>
              <w:rPr>
                <w:rFonts w:cs="Times New Roman"/>
                <w:color w:val="000000"/>
              </w:rPr>
            </w:pPr>
            <w:r w:rsidRPr="00594909">
              <w:rPr>
                <w:rFonts w:cs="Times New Roman"/>
                <w:color w:val="000000"/>
              </w:rPr>
              <w:t>Tilläggsdirektiv till Kommunutredningen (Fi</w:t>
            </w:r>
            <w:r>
              <w:rPr>
                <w:rFonts w:cs="Times New Roman"/>
                <w:color w:val="000000"/>
              </w:rPr>
              <w:t> </w:t>
            </w:r>
            <w:r w:rsidRPr="00594909">
              <w:rPr>
                <w:rFonts w:cs="Times New Roman"/>
                <w:color w:val="000000"/>
              </w:rPr>
              <w:t>2017:02)</w:t>
            </w:r>
          </w:p>
          <w:p w14:paraId="03AA6707" w14:textId="77777777" w:rsidR="00A23F7A" w:rsidRPr="00594909" w:rsidRDefault="00A23F7A" w:rsidP="00B5765E">
            <w:pPr>
              <w:rPr>
                <w:rFonts w:cs="Times New Roman"/>
                <w:color w:val="000000"/>
              </w:rPr>
            </w:pPr>
          </w:p>
        </w:tc>
        <w:tc>
          <w:tcPr>
            <w:tcW w:w="932" w:type="dxa"/>
            <w:tcBorders>
              <w:top w:val="nil"/>
              <w:left w:val="nil"/>
              <w:bottom w:val="nil"/>
              <w:right w:val="nil"/>
            </w:tcBorders>
            <w:shd w:val="clear" w:color="auto" w:fill="auto"/>
          </w:tcPr>
          <w:p w14:paraId="3B3F2FD1" w14:textId="77777777" w:rsidR="00A23F7A" w:rsidRPr="00594909" w:rsidRDefault="00A23F7A" w:rsidP="00B5765E">
            <w:pPr>
              <w:rPr>
                <w:rFonts w:cs="Times New Roman"/>
              </w:rPr>
            </w:pPr>
            <w:r>
              <w:rPr>
                <w:rFonts w:cs="Times New Roman"/>
              </w:rPr>
              <w:t>Fi 8</w:t>
            </w:r>
          </w:p>
        </w:tc>
      </w:tr>
      <w:tr w:rsidR="00A23F7A" w:rsidRPr="00B82532" w14:paraId="212C5221" w14:textId="77777777" w:rsidTr="00B5765E">
        <w:trPr>
          <w:trHeight w:val="600"/>
        </w:trPr>
        <w:tc>
          <w:tcPr>
            <w:tcW w:w="965" w:type="dxa"/>
            <w:tcBorders>
              <w:top w:val="nil"/>
              <w:left w:val="nil"/>
              <w:bottom w:val="nil"/>
              <w:right w:val="nil"/>
            </w:tcBorders>
            <w:shd w:val="clear" w:color="auto" w:fill="auto"/>
          </w:tcPr>
          <w:p w14:paraId="40857DCD" w14:textId="77777777" w:rsidR="00A23F7A" w:rsidRPr="00594909" w:rsidRDefault="00A23F7A" w:rsidP="00B5765E">
            <w:pPr>
              <w:rPr>
                <w:rFonts w:cs="Times New Roman"/>
                <w:color w:val="000000"/>
              </w:rPr>
            </w:pPr>
            <w:r w:rsidRPr="00594909">
              <w:rPr>
                <w:rFonts w:cs="Times New Roman"/>
                <w:color w:val="000000"/>
              </w:rPr>
              <w:t>2019:13</w:t>
            </w:r>
          </w:p>
        </w:tc>
        <w:tc>
          <w:tcPr>
            <w:tcW w:w="3515" w:type="dxa"/>
            <w:tcBorders>
              <w:top w:val="nil"/>
              <w:left w:val="nil"/>
              <w:bottom w:val="nil"/>
              <w:right w:val="nil"/>
            </w:tcBorders>
            <w:shd w:val="clear" w:color="auto" w:fill="auto"/>
          </w:tcPr>
          <w:p w14:paraId="5C3807AD" w14:textId="77777777" w:rsidR="00A23F7A" w:rsidRDefault="00A23F7A" w:rsidP="00B5765E">
            <w:pPr>
              <w:rPr>
                <w:rFonts w:cs="Times New Roman"/>
                <w:color w:val="000000"/>
              </w:rPr>
            </w:pPr>
            <w:r w:rsidRPr="00594909">
              <w:rPr>
                <w:rFonts w:cs="Times New Roman"/>
                <w:color w:val="000000"/>
              </w:rPr>
              <w:t>Tilläggsdirektiv till Riksbankskommittén (Fi</w:t>
            </w:r>
            <w:r>
              <w:rPr>
                <w:rFonts w:cs="Times New Roman"/>
                <w:color w:val="000000"/>
              </w:rPr>
              <w:t> </w:t>
            </w:r>
            <w:r w:rsidRPr="00594909">
              <w:rPr>
                <w:rFonts w:cs="Times New Roman"/>
                <w:color w:val="000000"/>
              </w:rPr>
              <w:t>2016:15)</w:t>
            </w:r>
          </w:p>
          <w:p w14:paraId="6C8B5F65" w14:textId="77777777" w:rsidR="00A23F7A" w:rsidRPr="00594909" w:rsidRDefault="00A23F7A" w:rsidP="00B5765E">
            <w:pPr>
              <w:rPr>
                <w:rFonts w:cs="Times New Roman"/>
                <w:color w:val="000000"/>
              </w:rPr>
            </w:pPr>
          </w:p>
        </w:tc>
        <w:tc>
          <w:tcPr>
            <w:tcW w:w="932" w:type="dxa"/>
            <w:tcBorders>
              <w:top w:val="nil"/>
              <w:left w:val="nil"/>
              <w:bottom w:val="nil"/>
              <w:right w:val="nil"/>
            </w:tcBorders>
            <w:shd w:val="clear" w:color="auto" w:fill="auto"/>
          </w:tcPr>
          <w:p w14:paraId="39D7A6F2" w14:textId="77777777" w:rsidR="00A23F7A" w:rsidRPr="00594909" w:rsidRDefault="00A23F7A" w:rsidP="00B5765E">
            <w:pPr>
              <w:rPr>
                <w:rFonts w:cs="Times New Roman"/>
              </w:rPr>
            </w:pPr>
            <w:r>
              <w:rPr>
                <w:rFonts w:cs="Times New Roman"/>
              </w:rPr>
              <w:t>Fi 7</w:t>
            </w:r>
          </w:p>
        </w:tc>
      </w:tr>
      <w:tr w:rsidR="00A23F7A" w:rsidRPr="00B82532" w14:paraId="382E10AE" w14:textId="77777777" w:rsidTr="00B5765E">
        <w:trPr>
          <w:trHeight w:val="600"/>
        </w:trPr>
        <w:tc>
          <w:tcPr>
            <w:tcW w:w="965" w:type="dxa"/>
            <w:tcBorders>
              <w:top w:val="nil"/>
              <w:left w:val="nil"/>
              <w:bottom w:val="nil"/>
              <w:right w:val="nil"/>
            </w:tcBorders>
            <w:shd w:val="clear" w:color="auto" w:fill="auto"/>
          </w:tcPr>
          <w:p w14:paraId="3C578904" w14:textId="77777777" w:rsidR="00A23F7A" w:rsidRPr="00594909" w:rsidRDefault="00A23F7A" w:rsidP="00B5765E">
            <w:pPr>
              <w:rPr>
                <w:rFonts w:cs="Times New Roman"/>
                <w:color w:val="000000"/>
              </w:rPr>
            </w:pPr>
            <w:r w:rsidRPr="00594909">
              <w:rPr>
                <w:rFonts w:cs="Times New Roman"/>
                <w:color w:val="000000"/>
              </w:rPr>
              <w:t>2019:14</w:t>
            </w:r>
          </w:p>
        </w:tc>
        <w:tc>
          <w:tcPr>
            <w:tcW w:w="3515" w:type="dxa"/>
            <w:tcBorders>
              <w:top w:val="nil"/>
              <w:left w:val="nil"/>
              <w:bottom w:val="nil"/>
              <w:right w:val="nil"/>
            </w:tcBorders>
            <w:shd w:val="clear" w:color="auto" w:fill="auto"/>
          </w:tcPr>
          <w:p w14:paraId="05302DCE" w14:textId="2BB9EB74" w:rsidR="00A23F7A" w:rsidRDefault="00A23F7A" w:rsidP="00B5765E">
            <w:pPr>
              <w:rPr>
                <w:rFonts w:cs="Times New Roman"/>
                <w:color w:val="000000"/>
              </w:rPr>
            </w:pPr>
            <w:r w:rsidRPr="00594909">
              <w:rPr>
                <w:rFonts w:cs="Times New Roman"/>
                <w:color w:val="000000"/>
              </w:rPr>
              <w:t xml:space="preserve">Tilläggsdirektiv till Utredningen om ökad statlig verksamhet i Härnösand </w:t>
            </w:r>
            <w:r w:rsidR="003207C7">
              <w:rPr>
                <w:rFonts w:cs="Times New Roman"/>
                <w:color w:val="000000"/>
              </w:rPr>
              <w:br/>
            </w:r>
            <w:r w:rsidRPr="00594909">
              <w:rPr>
                <w:rFonts w:cs="Times New Roman"/>
                <w:color w:val="000000"/>
              </w:rPr>
              <w:t>(Fi 2018:11)</w:t>
            </w:r>
          </w:p>
          <w:p w14:paraId="2459F907" w14:textId="77777777" w:rsidR="00A23F7A" w:rsidRPr="00594909" w:rsidRDefault="00A23F7A" w:rsidP="00B5765E">
            <w:pPr>
              <w:rPr>
                <w:rFonts w:cs="Times New Roman"/>
                <w:color w:val="000000"/>
              </w:rPr>
            </w:pPr>
          </w:p>
        </w:tc>
        <w:tc>
          <w:tcPr>
            <w:tcW w:w="932" w:type="dxa"/>
            <w:tcBorders>
              <w:top w:val="nil"/>
              <w:left w:val="nil"/>
              <w:bottom w:val="nil"/>
              <w:right w:val="nil"/>
            </w:tcBorders>
            <w:shd w:val="clear" w:color="auto" w:fill="auto"/>
          </w:tcPr>
          <w:p w14:paraId="2AB33612" w14:textId="77777777" w:rsidR="00A23F7A" w:rsidRPr="00594909" w:rsidRDefault="00A23F7A" w:rsidP="00B5765E">
            <w:pPr>
              <w:rPr>
                <w:rFonts w:cs="Times New Roman"/>
              </w:rPr>
            </w:pPr>
            <w:r>
              <w:rPr>
                <w:rFonts w:cs="Times New Roman"/>
              </w:rPr>
              <w:t>Fi 23</w:t>
            </w:r>
          </w:p>
        </w:tc>
      </w:tr>
      <w:tr w:rsidR="00A23F7A" w:rsidRPr="00B82532" w14:paraId="44315F53" w14:textId="77777777" w:rsidTr="00B5765E">
        <w:trPr>
          <w:trHeight w:val="600"/>
        </w:trPr>
        <w:tc>
          <w:tcPr>
            <w:tcW w:w="965" w:type="dxa"/>
            <w:tcBorders>
              <w:top w:val="nil"/>
              <w:left w:val="nil"/>
              <w:bottom w:val="nil"/>
              <w:right w:val="nil"/>
            </w:tcBorders>
            <w:shd w:val="clear" w:color="auto" w:fill="auto"/>
          </w:tcPr>
          <w:p w14:paraId="5A42A945" w14:textId="77777777" w:rsidR="00A23F7A" w:rsidRPr="00594909" w:rsidRDefault="00A23F7A" w:rsidP="00B5765E">
            <w:pPr>
              <w:rPr>
                <w:rFonts w:cs="Times New Roman"/>
                <w:color w:val="000000"/>
              </w:rPr>
            </w:pPr>
            <w:r w:rsidRPr="00594909">
              <w:rPr>
                <w:rFonts w:cs="Times New Roman"/>
                <w:color w:val="000000"/>
              </w:rPr>
              <w:t>2019:15</w:t>
            </w:r>
          </w:p>
        </w:tc>
        <w:tc>
          <w:tcPr>
            <w:tcW w:w="3515" w:type="dxa"/>
            <w:tcBorders>
              <w:top w:val="nil"/>
              <w:left w:val="nil"/>
              <w:bottom w:val="nil"/>
              <w:right w:val="nil"/>
            </w:tcBorders>
            <w:shd w:val="clear" w:color="auto" w:fill="auto"/>
          </w:tcPr>
          <w:p w14:paraId="4A648F89" w14:textId="77777777" w:rsidR="00A23F7A" w:rsidRPr="00594909" w:rsidRDefault="00A23F7A" w:rsidP="00B5765E">
            <w:pPr>
              <w:rPr>
                <w:rFonts w:cs="Times New Roman"/>
                <w:color w:val="000000"/>
              </w:rPr>
            </w:pPr>
            <w:r w:rsidRPr="00594909">
              <w:rPr>
                <w:rFonts w:cs="Times New Roman"/>
                <w:color w:val="000000"/>
              </w:rPr>
              <w:t>Skatt på skadliga kemikalier i kläder och skor</w:t>
            </w:r>
            <w:r>
              <w:rPr>
                <w:rFonts w:cs="Times New Roman"/>
                <w:color w:val="000000"/>
              </w:rPr>
              <w:t xml:space="preserve"> (Fi 2019:01)</w:t>
            </w:r>
          </w:p>
        </w:tc>
        <w:tc>
          <w:tcPr>
            <w:tcW w:w="932" w:type="dxa"/>
            <w:tcBorders>
              <w:top w:val="nil"/>
              <w:left w:val="nil"/>
              <w:bottom w:val="nil"/>
              <w:right w:val="nil"/>
            </w:tcBorders>
            <w:shd w:val="clear" w:color="auto" w:fill="auto"/>
          </w:tcPr>
          <w:p w14:paraId="0EE361F3" w14:textId="77777777" w:rsidR="00A23F7A" w:rsidRPr="00594909" w:rsidRDefault="00A23F7A" w:rsidP="00B5765E">
            <w:pPr>
              <w:rPr>
                <w:rFonts w:cs="Times New Roman"/>
              </w:rPr>
            </w:pPr>
            <w:r>
              <w:rPr>
                <w:rFonts w:cs="Times New Roman"/>
              </w:rPr>
              <w:t>Fi 25</w:t>
            </w:r>
          </w:p>
        </w:tc>
      </w:tr>
      <w:tr w:rsidR="00A23F7A" w:rsidRPr="00B82532" w14:paraId="2E3EA6FA" w14:textId="77777777" w:rsidTr="00B5765E">
        <w:trPr>
          <w:trHeight w:val="600"/>
        </w:trPr>
        <w:tc>
          <w:tcPr>
            <w:tcW w:w="965" w:type="dxa"/>
            <w:tcBorders>
              <w:top w:val="nil"/>
              <w:left w:val="nil"/>
              <w:bottom w:val="nil"/>
              <w:right w:val="nil"/>
            </w:tcBorders>
            <w:shd w:val="clear" w:color="auto" w:fill="auto"/>
          </w:tcPr>
          <w:p w14:paraId="3522C7E6" w14:textId="77777777" w:rsidR="00A23F7A" w:rsidRPr="00594909" w:rsidRDefault="00A23F7A" w:rsidP="00B5765E">
            <w:pPr>
              <w:rPr>
                <w:rFonts w:cs="Times New Roman"/>
                <w:color w:val="000000"/>
              </w:rPr>
            </w:pPr>
            <w:r w:rsidRPr="00594909">
              <w:rPr>
                <w:rFonts w:cs="Times New Roman"/>
                <w:color w:val="000000"/>
              </w:rPr>
              <w:t>2019:18</w:t>
            </w:r>
          </w:p>
        </w:tc>
        <w:tc>
          <w:tcPr>
            <w:tcW w:w="3515" w:type="dxa"/>
            <w:tcBorders>
              <w:top w:val="nil"/>
              <w:left w:val="nil"/>
              <w:bottom w:val="nil"/>
              <w:right w:val="nil"/>
            </w:tcBorders>
            <w:shd w:val="clear" w:color="auto" w:fill="auto"/>
          </w:tcPr>
          <w:p w14:paraId="125B86BE" w14:textId="14B183FB" w:rsidR="00A23F7A" w:rsidRDefault="00A23F7A" w:rsidP="00B5765E">
            <w:pPr>
              <w:rPr>
                <w:rFonts w:cs="Times New Roman"/>
                <w:color w:val="000000"/>
              </w:rPr>
            </w:pPr>
            <w:r w:rsidRPr="00594909">
              <w:rPr>
                <w:rFonts w:cs="Times New Roman"/>
                <w:color w:val="000000"/>
              </w:rPr>
              <w:t>Tilläggsdirektiv till Spelmarknads</w:t>
            </w:r>
            <w:r w:rsidR="003207C7">
              <w:rPr>
                <w:rFonts w:cs="Times New Roman"/>
                <w:color w:val="000000"/>
              </w:rPr>
              <w:softHyphen/>
            </w:r>
            <w:r w:rsidRPr="00594909">
              <w:rPr>
                <w:rFonts w:cs="Times New Roman"/>
                <w:color w:val="000000"/>
              </w:rPr>
              <w:t>utredningen (Fi 2018:03)</w:t>
            </w:r>
          </w:p>
          <w:p w14:paraId="5C4CE5BD" w14:textId="77777777" w:rsidR="00A23F7A" w:rsidRPr="00594909" w:rsidRDefault="00A23F7A" w:rsidP="00B5765E">
            <w:pPr>
              <w:rPr>
                <w:rFonts w:cs="Times New Roman"/>
                <w:color w:val="000000"/>
              </w:rPr>
            </w:pPr>
          </w:p>
        </w:tc>
        <w:tc>
          <w:tcPr>
            <w:tcW w:w="932" w:type="dxa"/>
            <w:tcBorders>
              <w:top w:val="nil"/>
              <w:left w:val="nil"/>
              <w:bottom w:val="nil"/>
              <w:right w:val="nil"/>
            </w:tcBorders>
            <w:shd w:val="clear" w:color="auto" w:fill="auto"/>
          </w:tcPr>
          <w:p w14:paraId="0D165EC7" w14:textId="77777777" w:rsidR="00A23F7A" w:rsidRPr="00594909" w:rsidRDefault="00A23F7A" w:rsidP="00B5765E">
            <w:pPr>
              <w:rPr>
                <w:rFonts w:cs="Times New Roman"/>
              </w:rPr>
            </w:pPr>
            <w:r>
              <w:rPr>
                <w:rFonts w:cs="Times New Roman"/>
              </w:rPr>
              <w:t>Fi 16</w:t>
            </w:r>
          </w:p>
        </w:tc>
      </w:tr>
      <w:tr w:rsidR="00A23F7A" w:rsidRPr="00B82532" w14:paraId="5EDAEC5F" w14:textId="77777777" w:rsidTr="00B5765E">
        <w:trPr>
          <w:trHeight w:val="600"/>
        </w:trPr>
        <w:tc>
          <w:tcPr>
            <w:tcW w:w="965" w:type="dxa"/>
            <w:tcBorders>
              <w:top w:val="nil"/>
              <w:left w:val="nil"/>
              <w:bottom w:val="nil"/>
              <w:right w:val="nil"/>
            </w:tcBorders>
            <w:shd w:val="clear" w:color="auto" w:fill="auto"/>
          </w:tcPr>
          <w:p w14:paraId="34987E84" w14:textId="77777777" w:rsidR="00A23F7A" w:rsidRPr="00594909" w:rsidRDefault="00A23F7A" w:rsidP="00B5765E">
            <w:pPr>
              <w:rPr>
                <w:rFonts w:cs="Times New Roman"/>
                <w:color w:val="000000"/>
              </w:rPr>
            </w:pPr>
            <w:r w:rsidRPr="00594909">
              <w:rPr>
                <w:rFonts w:cs="Times New Roman"/>
                <w:color w:val="000000"/>
              </w:rPr>
              <w:t>2019:22</w:t>
            </w:r>
          </w:p>
        </w:tc>
        <w:tc>
          <w:tcPr>
            <w:tcW w:w="3515" w:type="dxa"/>
            <w:tcBorders>
              <w:top w:val="nil"/>
              <w:left w:val="nil"/>
              <w:bottom w:val="nil"/>
              <w:right w:val="nil"/>
            </w:tcBorders>
            <w:shd w:val="clear" w:color="auto" w:fill="auto"/>
          </w:tcPr>
          <w:p w14:paraId="593A628C" w14:textId="77777777" w:rsidR="00A23F7A" w:rsidRDefault="00A23F7A" w:rsidP="00B5765E">
            <w:pPr>
              <w:rPr>
                <w:rFonts w:cs="Times New Roman"/>
                <w:color w:val="000000"/>
              </w:rPr>
            </w:pPr>
            <w:r w:rsidRPr="00594909">
              <w:rPr>
                <w:rFonts w:cs="Times New Roman"/>
                <w:color w:val="000000"/>
              </w:rPr>
              <w:t>Ett nytt regelverk om kapitaltäckning för värdepappersbolag</w:t>
            </w:r>
            <w:r>
              <w:rPr>
                <w:rFonts w:cs="Times New Roman"/>
                <w:color w:val="000000"/>
              </w:rPr>
              <w:t xml:space="preserve"> (Fi 2019:02)</w:t>
            </w:r>
          </w:p>
          <w:p w14:paraId="2FE37179" w14:textId="77777777" w:rsidR="00A23F7A" w:rsidRPr="00594909" w:rsidRDefault="00A23F7A" w:rsidP="00B5765E">
            <w:pPr>
              <w:rPr>
                <w:rFonts w:cs="Times New Roman"/>
                <w:color w:val="000000"/>
              </w:rPr>
            </w:pPr>
          </w:p>
        </w:tc>
        <w:tc>
          <w:tcPr>
            <w:tcW w:w="932" w:type="dxa"/>
            <w:tcBorders>
              <w:top w:val="nil"/>
              <w:left w:val="nil"/>
              <w:bottom w:val="nil"/>
              <w:right w:val="nil"/>
            </w:tcBorders>
            <w:shd w:val="clear" w:color="auto" w:fill="auto"/>
          </w:tcPr>
          <w:p w14:paraId="4384F5EA" w14:textId="77777777" w:rsidR="00A23F7A" w:rsidRPr="00594909" w:rsidRDefault="00A23F7A" w:rsidP="00B5765E">
            <w:pPr>
              <w:rPr>
                <w:rFonts w:cs="Times New Roman"/>
              </w:rPr>
            </w:pPr>
            <w:r>
              <w:rPr>
                <w:rFonts w:cs="Times New Roman"/>
              </w:rPr>
              <w:t>Fi 26</w:t>
            </w:r>
          </w:p>
        </w:tc>
      </w:tr>
      <w:tr w:rsidR="00A23F7A" w:rsidRPr="00B82532" w14:paraId="54857D3E" w14:textId="77777777" w:rsidTr="00B5765E">
        <w:trPr>
          <w:trHeight w:val="600"/>
        </w:trPr>
        <w:tc>
          <w:tcPr>
            <w:tcW w:w="965" w:type="dxa"/>
            <w:tcBorders>
              <w:top w:val="nil"/>
              <w:left w:val="nil"/>
              <w:bottom w:val="nil"/>
              <w:right w:val="nil"/>
            </w:tcBorders>
            <w:shd w:val="clear" w:color="auto" w:fill="auto"/>
          </w:tcPr>
          <w:p w14:paraId="0FAAD49A" w14:textId="77777777" w:rsidR="00A23F7A" w:rsidRPr="00594909" w:rsidRDefault="00A23F7A" w:rsidP="00B5765E">
            <w:pPr>
              <w:rPr>
                <w:rFonts w:cs="Times New Roman"/>
                <w:color w:val="000000"/>
              </w:rPr>
            </w:pPr>
            <w:r w:rsidRPr="00594909">
              <w:rPr>
                <w:rFonts w:cs="Times New Roman"/>
                <w:color w:val="000000"/>
              </w:rPr>
              <w:t>2019:26</w:t>
            </w:r>
          </w:p>
        </w:tc>
        <w:tc>
          <w:tcPr>
            <w:tcW w:w="3515" w:type="dxa"/>
            <w:tcBorders>
              <w:top w:val="nil"/>
              <w:left w:val="nil"/>
              <w:bottom w:val="nil"/>
              <w:right w:val="nil"/>
            </w:tcBorders>
            <w:shd w:val="clear" w:color="auto" w:fill="auto"/>
          </w:tcPr>
          <w:p w14:paraId="27AAD47D" w14:textId="14B7BDC2" w:rsidR="00A23F7A" w:rsidRDefault="00A23F7A" w:rsidP="00B5765E">
            <w:pPr>
              <w:rPr>
                <w:rFonts w:cs="Times New Roman"/>
                <w:color w:val="000000"/>
              </w:rPr>
            </w:pPr>
            <w:r w:rsidRPr="00594909">
              <w:rPr>
                <w:rFonts w:cs="Times New Roman"/>
                <w:color w:val="000000"/>
              </w:rPr>
              <w:t>Utvidgningar av rutavdraget</w:t>
            </w:r>
            <w:r>
              <w:rPr>
                <w:rFonts w:cs="Times New Roman"/>
                <w:color w:val="000000"/>
              </w:rPr>
              <w:t xml:space="preserve"> (Fi 2019:03)</w:t>
            </w:r>
          </w:p>
          <w:p w14:paraId="5FA69042" w14:textId="77777777" w:rsidR="00A23F7A" w:rsidRPr="00594909" w:rsidRDefault="00A23F7A" w:rsidP="00B5765E">
            <w:pPr>
              <w:rPr>
                <w:rFonts w:cs="Times New Roman"/>
                <w:color w:val="000000"/>
              </w:rPr>
            </w:pPr>
          </w:p>
        </w:tc>
        <w:tc>
          <w:tcPr>
            <w:tcW w:w="932" w:type="dxa"/>
            <w:tcBorders>
              <w:top w:val="nil"/>
              <w:left w:val="nil"/>
              <w:bottom w:val="nil"/>
              <w:right w:val="nil"/>
            </w:tcBorders>
            <w:shd w:val="clear" w:color="auto" w:fill="auto"/>
          </w:tcPr>
          <w:p w14:paraId="13F90D72" w14:textId="77777777" w:rsidR="00A23F7A" w:rsidRPr="00594909" w:rsidRDefault="00A23F7A" w:rsidP="00B5765E">
            <w:pPr>
              <w:rPr>
                <w:rFonts w:cs="Times New Roman"/>
              </w:rPr>
            </w:pPr>
            <w:r>
              <w:rPr>
                <w:rFonts w:cs="Times New Roman"/>
              </w:rPr>
              <w:t>Fi 27</w:t>
            </w:r>
          </w:p>
        </w:tc>
      </w:tr>
      <w:tr w:rsidR="00A23F7A" w:rsidRPr="00B82532" w14:paraId="4C9230A0" w14:textId="77777777" w:rsidTr="00B5765E">
        <w:trPr>
          <w:trHeight w:val="600"/>
        </w:trPr>
        <w:tc>
          <w:tcPr>
            <w:tcW w:w="965" w:type="dxa"/>
            <w:tcBorders>
              <w:top w:val="nil"/>
              <w:left w:val="nil"/>
              <w:bottom w:val="nil"/>
              <w:right w:val="nil"/>
            </w:tcBorders>
            <w:shd w:val="clear" w:color="auto" w:fill="auto"/>
          </w:tcPr>
          <w:p w14:paraId="2022A185" w14:textId="77777777" w:rsidR="00A23F7A" w:rsidRPr="00594909" w:rsidRDefault="00A23F7A" w:rsidP="00B5765E">
            <w:pPr>
              <w:rPr>
                <w:rFonts w:cs="Times New Roman"/>
                <w:color w:val="000000"/>
              </w:rPr>
            </w:pPr>
            <w:r w:rsidRPr="00594909">
              <w:rPr>
                <w:rFonts w:cs="Times New Roman"/>
                <w:color w:val="000000"/>
              </w:rPr>
              <w:t>2019:31</w:t>
            </w:r>
          </w:p>
        </w:tc>
        <w:tc>
          <w:tcPr>
            <w:tcW w:w="3515" w:type="dxa"/>
            <w:tcBorders>
              <w:top w:val="nil"/>
              <w:left w:val="nil"/>
              <w:bottom w:val="nil"/>
              <w:right w:val="nil"/>
            </w:tcBorders>
            <w:shd w:val="clear" w:color="auto" w:fill="auto"/>
          </w:tcPr>
          <w:p w14:paraId="6B9B37AA" w14:textId="77777777" w:rsidR="00A23F7A" w:rsidRDefault="00A23F7A" w:rsidP="00B5765E">
            <w:pPr>
              <w:rPr>
                <w:rFonts w:cs="Times New Roman"/>
                <w:color w:val="000000"/>
              </w:rPr>
            </w:pPr>
            <w:r w:rsidRPr="00594909">
              <w:rPr>
                <w:rFonts w:cs="Times New Roman"/>
                <w:color w:val="000000"/>
              </w:rPr>
              <w:t>Bättre konkurrens i bostadsbyggandet</w:t>
            </w:r>
            <w:r>
              <w:rPr>
                <w:rFonts w:cs="Times New Roman"/>
                <w:color w:val="000000"/>
              </w:rPr>
              <w:t xml:space="preserve"> (Fi 2019:04)</w:t>
            </w:r>
          </w:p>
          <w:p w14:paraId="3CB3787B" w14:textId="77777777" w:rsidR="00A23F7A" w:rsidRPr="00594909" w:rsidRDefault="00A23F7A" w:rsidP="00B5765E">
            <w:pPr>
              <w:rPr>
                <w:rFonts w:cs="Times New Roman"/>
                <w:color w:val="000000"/>
              </w:rPr>
            </w:pPr>
          </w:p>
        </w:tc>
        <w:tc>
          <w:tcPr>
            <w:tcW w:w="932" w:type="dxa"/>
            <w:tcBorders>
              <w:top w:val="nil"/>
              <w:left w:val="nil"/>
              <w:bottom w:val="nil"/>
              <w:right w:val="nil"/>
            </w:tcBorders>
            <w:shd w:val="clear" w:color="auto" w:fill="auto"/>
          </w:tcPr>
          <w:p w14:paraId="4C21ED1C" w14:textId="77777777" w:rsidR="00A23F7A" w:rsidRPr="00594909" w:rsidRDefault="00A23F7A" w:rsidP="00B5765E">
            <w:pPr>
              <w:rPr>
                <w:rFonts w:cs="Times New Roman"/>
              </w:rPr>
            </w:pPr>
            <w:r>
              <w:rPr>
                <w:rFonts w:cs="Times New Roman"/>
              </w:rPr>
              <w:t>Fi 28</w:t>
            </w:r>
          </w:p>
        </w:tc>
      </w:tr>
      <w:tr w:rsidR="00A23F7A" w:rsidRPr="00B82532" w14:paraId="54CAEF48" w14:textId="77777777" w:rsidTr="00B5765E">
        <w:trPr>
          <w:trHeight w:val="600"/>
        </w:trPr>
        <w:tc>
          <w:tcPr>
            <w:tcW w:w="965" w:type="dxa"/>
            <w:tcBorders>
              <w:top w:val="nil"/>
              <w:left w:val="nil"/>
              <w:bottom w:val="nil"/>
              <w:right w:val="nil"/>
            </w:tcBorders>
            <w:shd w:val="clear" w:color="auto" w:fill="auto"/>
          </w:tcPr>
          <w:p w14:paraId="1F6041B8" w14:textId="77777777" w:rsidR="00A23F7A" w:rsidRPr="00594909" w:rsidRDefault="00A23F7A" w:rsidP="00B5765E">
            <w:pPr>
              <w:rPr>
                <w:rFonts w:cs="Times New Roman"/>
                <w:color w:val="000000"/>
              </w:rPr>
            </w:pPr>
            <w:r w:rsidRPr="00594909">
              <w:rPr>
                <w:rFonts w:cs="Times New Roman"/>
                <w:color w:val="000000"/>
              </w:rPr>
              <w:t>2019:35</w:t>
            </w:r>
          </w:p>
        </w:tc>
        <w:tc>
          <w:tcPr>
            <w:tcW w:w="3515" w:type="dxa"/>
            <w:tcBorders>
              <w:top w:val="nil"/>
              <w:left w:val="nil"/>
              <w:bottom w:val="nil"/>
              <w:right w:val="nil"/>
            </w:tcBorders>
            <w:shd w:val="clear" w:color="auto" w:fill="auto"/>
          </w:tcPr>
          <w:p w14:paraId="4AC5F048" w14:textId="77777777" w:rsidR="00A23F7A" w:rsidRDefault="00A23F7A" w:rsidP="00B5765E">
            <w:pPr>
              <w:rPr>
                <w:rFonts w:cs="Times New Roman"/>
                <w:color w:val="000000"/>
              </w:rPr>
            </w:pPr>
            <w:r w:rsidRPr="00594909">
              <w:rPr>
                <w:rFonts w:cs="Times New Roman"/>
                <w:color w:val="000000"/>
              </w:rPr>
              <w:t>Tilläggsdirektiv till Utredningen om EU:s bankpaket om riskreducerande åtgärder (Fi</w:t>
            </w:r>
            <w:r>
              <w:rPr>
                <w:rFonts w:cs="Times New Roman"/>
                <w:color w:val="000000"/>
              </w:rPr>
              <w:t> </w:t>
            </w:r>
            <w:r w:rsidRPr="00594909">
              <w:rPr>
                <w:rFonts w:cs="Times New Roman"/>
                <w:color w:val="000000"/>
              </w:rPr>
              <w:t>2018:12)</w:t>
            </w:r>
          </w:p>
          <w:p w14:paraId="269FDC17" w14:textId="77777777" w:rsidR="00A23F7A" w:rsidRPr="00594909" w:rsidRDefault="00A23F7A" w:rsidP="00B5765E">
            <w:pPr>
              <w:rPr>
                <w:rFonts w:cs="Times New Roman"/>
                <w:color w:val="000000"/>
              </w:rPr>
            </w:pPr>
          </w:p>
        </w:tc>
        <w:tc>
          <w:tcPr>
            <w:tcW w:w="932" w:type="dxa"/>
            <w:tcBorders>
              <w:top w:val="nil"/>
              <w:left w:val="nil"/>
              <w:bottom w:val="nil"/>
              <w:right w:val="nil"/>
            </w:tcBorders>
            <w:shd w:val="clear" w:color="auto" w:fill="auto"/>
          </w:tcPr>
          <w:p w14:paraId="5DCB2157" w14:textId="77777777" w:rsidR="00A23F7A" w:rsidRPr="00594909" w:rsidRDefault="00A23F7A" w:rsidP="00B5765E">
            <w:pPr>
              <w:rPr>
                <w:rFonts w:cs="Times New Roman"/>
              </w:rPr>
            </w:pPr>
            <w:r>
              <w:rPr>
                <w:rFonts w:cs="Times New Roman"/>
              </w:rPr>
              <w:t>Fi 24</w:t>
            </w:r>
          </w:p>
        </w:tc>
      </w:tr>
      <w:tr w:rsidR="00A23F7A" w:rsidRPr="00B82532" w14:paraId="58953605" w14:textId="77777777" w:rsidTr="00B5765E">
        <w:trPr>
          <w:trHeight w:val="600"/>
        </w:trPr>
        <w:tc>
          <w:tcPr>
            <w:tcW w:w="965" w:type="dxa"/>
            <w:tcBorders>
              <w:top w:val="nil"/>
              <w:left w:val="nil"/>
              <w:bottom w:val="nil"/>
              <w:right w:val="nil"/>
            </w:tcBorders>
            <w:shd w:val="clear" w:color="auto" w:fill="auto"/>
          </w:tcPr>
          <w:p w14:paraId="084A6D7C" w14:textId="77777777" w:rsidR="00A23F7A" w:rsidRPr="00594909" w:rsidRDefault="00A23F7A" w:rsidP="00B5765E">
            <w:pPr>
              <w:rPr>
                <w:rFonts w:cs="Times New Roman"/>
                <w:color w:val="000000"/>
              </w:rPr>
            </w:pPr>
            <w:r w:rsidRPr="00594909">
              <w:rPr>
                <w:rFonts w:cs="Times New Roman"/>
                <w:color w:val="000000"/>
              </w:rPr>
              <w:t>2019:54</w:t>
            </w:r>
          </w:p>
        </w:tc>
        <w:tc>
          <w:tcPr>
            <w:tcW w:w="3515" w:type="dxa"/>
            <w:tcBorders>
              <w:top w:val="nil"/>
              <w:left w:val="nil"/>
              <w:bottom w:val="nil"/>
              <w:right w:val="nil"/>
            </w:tcBorders>
            <w:shd w:val="clear" w:color="auto" w:fill="auto"/>
          </w:tcPr>
          <w:p w14:paraId="2A56D6BC" w14:textId="651E73AC" w:rsidR="00A23F7A" w:rsidRDefault="00A23F7A" w:rsidP="00B5765E">
            <w:pPr>
              <w:rPr>
                <w:rFonts w:cs="Times New Roman"/>
                <w:color w:val="000000"/>
              </w:rPr>
            </w:pPr>
            <w:r w:rsidRPr="00594909">
              <w:rPr>
                <w:rFonts w:cs="Times New Roman"/>
                <w:color w:val="000000"/>
              </w:rPr>
              <w:t>Åtgärder för att minska fel i folkbok</w:t>
            </w:r>
            <w:r w:rsidR="003207C7">
              <w:rPr>
                <w:rFonts w:cs="Times New Roman"/>
                <w:color w:val="000000"/>
              </w:rPr>
              <w:softHyphen/>
            </w:r>
            <w:r w:rsidRPr="00594909">
              <w:rPr>
                <w:rFonts w:cs="Times New Roman"/>
                <w:color w:val="000000"/>
              </w:rPr>
              <w:t>föringen</w:t>
            </w:r>
            <w:r>
              <w:rPr>
                <w:rFonts w:cs="Times New Roman"/>
                <w:color w:val="000000"/>
              </w:rPr>
              <w:t xml:space="preserve"> (Fi 2019:05)</w:t>
            </w:r>
          </w:p>
          <w:p w14:paraId="6078B5F9" w14:textId="77777777" w:rsidR="00A23F7A" w:rsidRPr="00594909" w:rsidRDefault="00A23F7A" w:rsidP="00B5765E">
            <w:pPr>
              <w:rPr>
                <w:rFonts w:cs="Times New Roman"/>
                <w:color w:val="000000"/>
              </w:rPr>
            </w:pPr>
          </w:p>
        </w:tc>
        <w:tc>
          <w:tcPr>
            <w:tcW w:w="932" w:type="dxa"/>
            <w:tcBorders>
              <w:top w:val="nil"/>
              <w:left w:val="nil"/>
              <w:bottom w:val="nil"/>
              <w:right w:val="nil"/>
            </w:tcBorders>
            <w:shd w:val="clear" w:color="auto" w:fill="auto"/>
          </w:tcPr>
          <w:p w14:paraId="11E9FCD5" w14:textId="77777777" w:rsidR="00A23F7A" w:rsidRPr="00594909" w:rsidRDefault="00A23F7A" w:rsidP="00B5765E">
            <w:pPr>
              <w:rPr>
                <w:rFonts w:cs="Times New Roman"/>
              </w:rPr>
            </w:pPr>
            <w:r>
              <w:rPr>
                <w:rFonts w:cs="Times New Roman"/>
              </w:rPr>
              <w:t>Fi 29</w:t>
            </w:r>
          </w:p>
        </w:tc>
      </w:tr>
      <w:tr w:rsidR="00A23F7A" w:rsidRPr="000F3CF5" w14:paraId="26DC1A77" w14:textId="77777777" w:rsidTr="00B5765E">
        <w:trPr>
          <w:trHeight w:val="600"/>
        </w:trPr>
        <w:tc>
          <w:tcPr>
            <w:tcW w:w="965" w:type="dxa"/>
            <w:tcBorders>
              <w:top w:val="nil"/>
              <w:left w:val="nil"/>
              <w:bottom w:val="nil"/>
              <w:right w:val="nil"/>
            </w:tcBorders>
            <w:shd w:val="clear" w:color="auto" w:fill="auto"/>
          </w:tcPr>
          <w:p w14:paraId="6F4631F5" w14:textId="77777777" w:rsidR="00A23F7A" w:rsidRPr="00594909" w:rsidRDefault="00A23F7A" w:rsidP="00B5765E">
            <w:pPr>
              <w:rPr>
                <w:rFonts w:cs="Times New Roman"/>
                <w:color w:val="000000"/>
              </w:rPr>
            </w:pPr>
            <w:r w:rsidRPr="00594909">
              <w:rPr>
                <w:rFonts w:cs="Times New Roman"/>
                <w:color w:val="000000"/>
              </w:rPr>
              <w:t>2019:55</w:t>
            </w:r>
          </w:p>
        </w:tc>
        <w:tc>
          <w:tcPr>
            <w:tcW w:w="3515" w:type="dxa"/>
            <w:tcBorders>
              <w:top w:val="nil"/>
              <w:left w:val="nil"/>
              <w:bottom w:val="nil"/>
              <w:right w:val="nil"/>
            </w:tcBorders>
            <w:shd w:val="clear" w:color="auto" w:fill="auto"/>
          </w:tcPr>
          <w:p w14:paraId="72F78387" w14:textId="39851118" w:rsidR="00A23F7A" w:rsidRDefault="00A23F7A" w:rsidP="00B5765E">
            <w:pPr>
              <w:rPr>
                <w:rFonts w:cs="Times New Roman"/>
                <w:color w:val="000000"/>
              </w:rPr>
            </w:pPr>
            <w:r w:rsidRPr="00594909">
              <w:rPr>
                <w:rFonts w:cs="Times New Roman"/>
                <w:color w:val="000000"/>
              </w:rPr>
              <w:t>Skatt för att minska negativa miljö</w:t>
            </w:r>
            <w:r w:rsidR="003207C7">
              <w:rPr>
                <w:rFonts w:cs="Times New Roman"/>
                <w:color w:val="000000"/>
              </w:rPr>
              <w:softHyphen/>
            </w:r>
            <w:r w:rsidRPr="00594909">
              <w:rPr>
                <w:rFonts w:cs="Times New Roman"/>
                <w:color w:val="000000"/>
              </w:rPr>
              <w:t>effekter av engångsartiklar</w:t>
            </w:r>
            <w:r>
              <w:rPr>
                <w:rFonts w:cs="Times New Roman"/>
                <w:color w:val="000000"/>
              </w:rPr>
              <w:t xml:space="preserve"> (Fi 2019:06)</w:t>
            </w:r>
          </w:p>
          <w:p w14:paraId="1C7DD83E" w14:textId="77777777" w:rsidR="00A23F7A" w:rsidRPr="00594909" w:rsidRDefault="00A23F7A" w:rsidP="00B5765E">
            <w:pPr>
              <w:rPr>
                <w:rFonts w:cs="Times New Roman"/>
                <w:color w:val="000000"/>
              </w:rPr>
            </w:pPr>
          </w:p>
        </w:tc>
        <w:tc>
          <w:tcPr>
            <w:tcW w:w="932" w:type="dxa"/>
            <w:tcBorders>
              <w:top w:val="nil"/>
              <w:left w:val="nil"/>
              <w:bottom w:val="nil"/>
              <w:right w:val="nil"/>
            </w:tcBorders>
            <w:shd w:val="clear" w:color="auto" w:fill="auto"/>
          </w:tcPr>
          <w:p w14:paraId="22DD824A" w14:textId="77777777" w:rsidR="00A23F7A" w:rsidRPr="00594909" w:rsidRDefault="00A23F7A" w:rsidP="00B5765E">
            <w:pPr>
              <w:rPr>
                <w:rFonts w:cs="Times New Roman"/>
              </w:rPr>
            </w:pPr>
            <w:r>
              <w:rPr>
                <w:rFonts w:cs="Times New Roman"/>
              </w:rPr>
              <w:t>Fi 30</w:t>
            </w:r>
          </w:p>
        </w:tc>
      </w:tr>
      <w:tr w:rsidR="00A23F7A" w:rsidRPr="00B82532" w14:paraId="2A9EA794" w14:textId="77777777" w:rsidTr="00B5765E">
        <w:trPr>
          <w:trHeight w:val="600"/>
        </w:trPr>
        <w:tc>
          <w:tcPr>
            <w:tcW w:w="965" w:type="dxa"/>
            <w:tcBorders>
              <w:top w:val="nil"/>
              <w:left w:val="nil"/>
              <w:bottom w:val="nil"/>
              <w:right w:val="nil"/>
            </w:tcBorders>
            <w:shd w:val="clear" w:color="auto" w:fill="auto"/>
          </w:tcPr>
          <w:p w14:paraId="64F008F1" w14:textId="77777777" w:rsidR="00A23F7A" w:rsidRPr="00594909" w:rsidRDefault="00A23F7A" w:rsidP="00B5765E">
            <w:pPr>
              <w:rPr>
                <w:rFonts w:cs="Times New Roman"/>
                <w:color w:val="000000"/>
              </w:rPr>
            </w:pPr>
            <w:r w:rsidRPr="00594909">
              <w:rPr>
                <w:rFonts w:cs="Times New Roman"/>
                <w:color w:val="000000"/>
              </w:rPr>
              <w:t>2019:58</w:t>
            </w:r>
          </w:p>
        </w:tc>
        <w:tc>
          <w:tcPr>
            <w:tcW w:w="3515" w:type="dxa"/>
            <w:tcBorders>
              <w:top w:val="nil"/>
              <w:left w:val="nil"/>
              <w:bottom w:val="nil"/>
              <w:right w:val="nil"/>
            </w:tcBorders>
            <w:shd w:val="clear" w:color="auto" w:fill="auto"/>
          </w:tcPr>
          <w:p w14:paraId="6793EADA" w14:textId="1B991358" w:rsidR="00A23F7A" w:rsidRDefault="00A23F7A" w:rsidP="00B5765E">
            <w:pPr>
              <w:rPr>
                <w:rFonts w:cs="Times New Roman"/>
                <w:color w:val="000000"/>
              </w:rPr>
            </w:pPr>
            <w:r w:rsidRPr="00594909">
              <w:rPr>
                <w:rFonts w:cs="Times New Roman"/>
                <w:color w:val="000000"/>
              </w:rPr>
              <w:t>Tilläggsdirektiv till utredningen Översyn av hyresmodell för vissa kultur</w:t>
            </w:r>
            <w:r w:rsidR="003207C7">
              <w:rPr>
                <w:rFonts w:cs="Times New Roman"/>
                <w:color w:val="000000"/>
              </w:rPr>
              <w:softHyphen/>
            </w:r>
            <w:r w:rsidRPr="00594909">
              <w:rPr>
                <w:rFonts w:cs="Times New Roman"/>
                <w:color w:val="000000"/>
              </w:rPr>
              <w:t>institutioner (Fi</w:t>
            </w:r>
            <w:r>
              <w:rPr>
                <w:rFonts w:cs="Times New Roman"/>
                <w:color w:val="000000"/>
              </w:rPr>
              <w:t> </w:t>
            </w:r>
            <w:r w:rsidRPr="00594909">
              <w:rPr>
                <w:rFonts w:cs="Times New Roman"/>
                <w:color w:val="000000"/>
              </w:rPr>
              <w:t>2018:10)</w:t>
            </w:r>
          </w:p>
          <w:p w14:paraId="30A59D37" w14:textId="77777777" w:rsidR="00A23F7A" w:rsidRPr="00594909" w:rsidRDefault="00A23F7A" w:rsidP="00B5765E">
            <w:pPr>
              <w:rPr>
                <w:rFonts w:cs="Times New Roman"/>
                <w:color w:val="000000"/>
              </w:rPr>
            </w:pPr>
          </w:p>
        </w:tc>
        <w:tc>
          <w:tcPr>
            <w:tcW w:w="932" w:type="dxa"/>
            <w:tcBorders>
              <w:top w:val="nil"/>
              <w:left w:val="nil"/>
              <w:bottom w:val="nil"/>
              <w:right w:val="nil"/>
            </w:tcBorders>
            <w:shd w:val="clear" w:color="auto" w:fill="auto"/>
          </w:tcPr>
          <w:p w14:paraId="5C8D0FA9" w14:textId="77777777" w:rsidR="00A23F7A" w:rsidRPr="00594909" w:rsidRDefault="00A23F7A" w:rsidP="00B5765E">
            <w:pPr>
              <w:rPr>
                <w:rFonts w:cs="Times New Roman"/>
              </w:rPr>
            </w:pPr>
            <w:r>
              <w:rPr>
                <w:rFonts w:cs="Times New Roman"/>
              </w:rPr>
              <w:t>Fi 22</w:t>
            </w:r>
          </w:p>
        </w:tc>
      </w:tr>
      <w:tr w:rsidR="00A23F7A" w:rsidRPr="00B82532" w14:paraId="2BCFF962" w14:textId="77777777" w:rsidTr="00B5765E">
        <w:trPr>
          <w:trHeight w:val="600"/>
        </w:trPr>
        <w:tc>
          <w:tcPr>
            <w:tcW w:w="965" w:type="dxa"/>
            <w:tcBorders>
              <w:top w:val="nil"/>
              <w:left w:val="nil"/>
              <w:bottom w:val="nil"/>
              <w:right w:val="nil"/>
            </w:tcBorders>
            <w:shd w:val="clear" w:color="auto" w:fill="auto"/>
          </w:tcPr>
          <w:p w14:paraId="238FA2CC" w14:textId="77777777" w:rsidR="00A23F7A" w:rsidRPr="00594909" w:rsidRDefault="00A23F7A" w:rsidP="00B5765E">
            <w:pPr>
              <w:rPr>
                <w:rFonts w:cs="Times New Roman"/>
                <w:color w:val="000000"/>
              </w:rPr>
            </w:pPr>
            <w:r w:rsidRPr="00594909">
              <w:rPr>
                <w:rFonts w:cs="Times New Roman"/>
                <w:color w:val="000000"/>
              </w:rPr>
              <w:t>2019:68</w:t>
            </w:r>
          </w:p>
        </w:tc>
        <w:tc>
          <w:tcPr>
            <w:tcW w:w="3515" w:type="dxa"/>
            <w:tcBorders>
              <w:top w:val="nil"/>
              <w:left w:val="nil"/>
              <w:bottom w:val="nil"/>
              <w:right w:val="nil"/>
            </w:tcBorders>
            <w:shd w:val="clear" w:color="auto" w:fill="auto"/>
          </w:tcPr>
          <w:p w14:paraId="58653144" w14:textId="77777777" w:rsidR="00A23F7A" w:rsidRDefault="00A23F7A" w:rsidP="00B5765E">
            <w:pPr>
              <w:rPr>
                <w:rFonts w:cs="Times New Roman"/>
                <w:color w:val="000000"/>
              </w:rPr>
            </w:pPr>
            <w:r w:rsidRPr="00594909">
              <w:rPr>
                <w:rFonts w:cs="Times New Roman"/>
                <w:color w:val="000000"/>
              </w:rPr>
              <w:t>Tilläggsdirektiv till Bilpoolsutredningen (Fi</w:t>
            </w:r>
            <w:r>
              <w:rPr>
                <w:rFonts w:cs="Times New Roman"/>
                <w:color w:val="000000"/>
              </w:rPr>
              <w:t> </w:t>
            </w:r>
            <w:r w:rsidRPr="00594909">
              <w:rPr>
                <w:rFonts w:cs="Times New Roman"/>
                <w:color w:val="000000"/>
              </w:rPr>
              <w:t>2018:09)</w:t>
            </w:r>
          </w:p>
          <w:p w14:paraId="3D1FF0A5" w14:textId="77777777" w:rsidR="00A23F7A" w:rsidRPr="00594909" w:rsidRDefault="00A23F7A" w:rsidP="00B5765E">
            <w:pPr>
              <w:rPr>
                <w:rFonts w:cs="Times New Roman"/>
                <w:color w:val="000000"/>
              </w:rPr>
            </w:pPr>
          </w:p>
        </w:tc>
        <w:tc>
          <w:tcPr>
            <w:tcW w:w="932" w:type="dxa"/>
            <w:tcBorders>
              <w:top w:val="nil"/>
              <w:left w:val="nil"/>
              <w:bottom w:val="nil"/>
              <w:right w:val="nil"/>
            </w:tcBorders>
            <w:shd w:val="clear" w:color="auto" w:fill="auto"/>
          </w:tcPr>
          <w:p w14:paraId="0D5FB5D9" w14:textId="77777777" w:rsidR="00A23F7A" w:rsidRPr="00594909" w:rsidRDefault="00A23F7A" w:rsidP="00B5765E">
            <w:pPr>
              <w:rPr>
                <w:rFonts w:cs="Times New Roman"/>
              </w:rPr>
            </w:pPr>
            <w:r>
              <w:rPr>
                <w:rFonts w:cs="Times New Roman"/>
              </w:rPr>
              <w:t>Fi 21</w:t>
            </w:r>
          </w:p>
        </w:tc>
      </w:tr>
      <w:tr w:rsidR="00A23F7A" w:rsidRPr="00B82532" w14:paraId="73140A0C" w14:textId="77777777" w:rsidTr="00B5765E">
        <w:trPr>
          <w:trHeight w:val="600"/>
        </w:trPr>
        <w:tc>
          <w:tcPr>
            <w:tcW w:w="965" w:type="dxa"/>
            <w:tcBorders>
              <w:top w:val="nil"/>
              <w:left w:val="nil"/>
              <w:bottom w:val="nil"/>
              <w:right w:val="nil"/>
            </w:tcBorders>
            <w:shd w:val="clear" w:color="auto" w:fill="auto"/>
          </w:tcPr>
          <w:p w14:paraId="649EFD3D" w14:textId="77777777" w:rsidR="00A23F7A" w:rsidRPr="00594909" w:rsidRDefault="00A23F7A" w:rsidP="00B5765E">
            <w:pPr>
              <w:rPr>
                <w:rFonts w:cs="Times New Roman"/>
                <w:color w:val="000000"/>
              </w:rPr>
            </w:pPr>
            <w:r w:rsidRPr="00594909">
              <w:rPr>
                <w:rFonts w:cs="Times New Roman"/>
                <w:color w:val="000000"/>
              </w:rPr>
              <w:t>2019:74</w:t>
            </w:r>
          </w:p>
        </w:tc>
        <w:tc>
          <w:tcPr>
            <w:tcW w:w="3515" w:type="dxa"/>
            <w:tcBorders>
              <w:top w:val="nil"/>
              <w:left w:val="nil"/>
              <w:bottom w:val="nil"/>
              <w:right w:val="nil"/>
            </w:tcBorders>
            <w:shd w:val="clear" w:color="auto" w:fill="auto"/>
          </w:tcPr>
          <w:p w14:paraId="426608CB" w14:textId="3622542E" w:rsidR="00A23F7A" w:rsidRDefault="00A23F7A" w:rsidP="00B5765E">
            <w:pPr>
              <w:rPr>
                <w:rFonts w:cs="Times New Roman"/>
                <w:color w:val="000000"/>
              </w:rPr>
            </w:pPr>
            <w:r w:rsidRPr="00594909">
              <w:rPr>
                <w:rFonts w:cs="Times New Roman"/>
                <w:color w:val="000000"/>
              </w:rPr>
              <w:t>Översyn av det skatterättsliga företrädar</w:t>
            </w:r>
            <w:r w:rsidR="003207C7">
              <w:rPr>
                <w:rFonts w:cs="Times New Roman"/>
                <w:color w:val="000000"/>
              </w:rPr>
              <w:softHyphen/>
            </w:r>
            <w:r w:rsidRPr="00594909">
              <w:rPr>
                <w:rFonts w:cs="Times New Roman"/>
                <w:color w:val="000000"/>
              </w:rPr>
              <w:t>ansvaret</w:t>
            </w:r>
            <w:r>
              <w:rPr>
                <w:rFonts w:cs="Times New Roman"/>
                <w:color w:val="000000"/>
              </w:rPr>
              <w:t xml:space="preserve"> (Fi 2019:07)</w:t>
            </w:r>
          </w:p>
          <w:p w14:paraId="5F6C2258" w14:textId="77777777" w:rsidR="00A23F7A" w:rsidRPr="00594909" w:rsidRDefault="00A23F7A" w:rsidP="00B5765E">
            <w:pPr>
              <w:rPr>
                <w:rFonts w:cs="Times New Roman"/>
                <w:color w:val="000000"/>
              </w:rPr>
            </w:pPr>
          </w:p>
        </w:tc>
        <w:tc>
          <w:tcPr>
            <w:tcW w:w="932" w:type="dxa"/>
            <w:tcBorders>
              <w:top w:val="nil"/>
              <w:left w:val="nil"/>
              <w:bottom w:val="nil"/>
              <w:right w:val="nil"/>
            </w:tcBorders>
            <w:shd w:val="clear" w:color="auto" w:fill="auto"/>
          </w:tcPr>
          <w:p w14:paraId="526E7890" w14:textId="77777777" w:rsidR="00A23F7A" w:rsidRPr="00594909" w:rsidRDefault="00A23F7A" w:rsidP="00B5765E">
            <w:pPr>
              <w:rPr>
                <w:rFonts w:cs="Times New Roman"/>
              </w:rPr>
            </w:pPr>
            <w:r>
              <w:rPr>
                <w:rFonts w:cs="Times New Roman"/>
              </w:rPr>
              <w:t>Fi 31</w:t>
            </w:r>
          </w:p>
        </w:tc>
      </w:tr>
      <w:tr w:rsidR="00A23F7A" w:rsidRPr="00B82532" w14:paraId="6C4A82A6" w14:textId="77777777" w:rsidTr="00B5765E">
        <w:trPr>
          <w:trHeight w:val="600"/>
        </w:trPr>
        <w:tc>
          <w:tcPr>
            <w:tcW w:w="965" w:type="dxa"/>
            <w:tcBorders>
              <w:top w:val="nil"/>
              <w:left w:val="nil"/>
              <w:bottom w:val="nil"/>
              <w:right w:val="nil"/>
            </w:tcBorders>
            <w:shd w:val="clear" w:color="auto" w:fill="auto"/>
          </w:tcPr>
          <w:p w14:paraId="62D2511D" w14:textId="77777777" w:rsidR="00A23F7A" w:rsidRPr="00594909" w:rsidRDefault="00A23F7A" w:rsidP="00B5765E">
            <w:pPr>
              <w:rPr>
                <w:rFonts w:cs="Times New Roman"/>
                <w:color w:val="000000"/>
              </w:rPr>
            </w:pPr>
            <w:r w:rsidRPr="00594909">
              <w:rPr>
                <w:rFonts w:cs="Times New Roman"/>
                <w:color w:val="000000"/>
              </w:rPr>
              <w:t>2019:80</w:t>
            </w:r>
          </w:p>
        </w:tc>
        <w:tc>
          <w:tcPr>
            <w:tcW w:w="3515" w:type="dxa"/>
            <w:tcBorders>
              <w:top w:val="nil"/>
              <w:left w:val="nil"/>
              <w:bottom w:val="nil"/>
              <w:right w:val="nil"/>
            </w:tcBorders>
            <w:shd w:val="clear" w:color="auto" w:fill="auto"/>
          </w:tcPr>
          <w:p w14:paraId="397EAEF6" w14:textId="77777777" w:rsidR="00A23F7A" w:rsidRDefault="00A23F7A" w:rsidP="00B5765E">
            <w:pPr>
              <w:rPr>
                <w:rFonts w:cs="Times New Roman"/>
                <w:color w:val="000000"/>
              </w:rPr>
            </w:pPr>
            <w:r w:rsidRPr="00594909">
              <w:rPr>
                <w:rFonts w:cs="Times New Roman"/>
                <w:color w:val="000000"/>
              </w:rPr>
              <w:t>Stärkta åtgärder mot penningtvätt och finansiering av terrorism</w:t>
            </w:r>
            <w:r>
              <w:rPr>
                <w:rFonts w:cs="Times New Roman"/>
                <w:color w:val="000000"/>
              </w:rPr>
              <w:t xml:space="preserve"> (Fi 2019:08)</w:t>
            </w:r>
          </w:p>
          <w:p w14:paraId="4C0ADCA6" w14:textId="77777777" w:rsidR="00A23F7A" w:rsidRPr="00594909" w:rsidRDefault="00A23F7A" w:rsidP="00B5765E">
            <w:pPr>
              <w:rPr>
                <w:rFonts w:cs="Times New Roman"/>
                <w:color w:val="000000"/>
              </w:rPr>
            </w:pPr>
          </w:p>
        </w:tc>
        <w:tc>
          <w:tcPr>
            <w:tcW w:w="932" w:type="dxa"/>
            <w:tcBorders>
              <w:top w:val="nil"/>
              <w:left w:val="nil"/>
              <w:bottom w:val="nil"/>
              <w:right w:val="nil"/>
            </w:tcBorders>
            <w:shd w:val="clear" w:color="auto" w:fill="auto"/>
          </w:tcPr>
          <w:p w14:paraId="57BF9881" w14:textId="77777777" w:rsidR="00A23F7A" w:rsidRPr="00594909" w:rsidRDefault="00A23F7A" w:rsidP="00B5765E">
            <w:pPr>
              <w:rPr>
                <w:rFonts w:cs="Times New Roman"/>
              </w:rPr>
            </w:pPr>
            <w:r>
              <w:rPr>
                <w:rFonts w:cs="Times New Roman"/>
              </w:rPr>
              <w:t>Fi 32</w:t>
            </w:r>
          </w:p>
        </w:tc>
      </w:tr>
      <w:tr w:rsidR="00A23F7A" w:rsidRPr="00B82532" w14:paraId="46064236" w14:textId="77777777" w:rsidTr="00B5765E">
        <w:trPr>
          <w:trHeight w:val="600"/>
        </w:trPr>
        <w:tc>
          <w:tcPr>
            <w:tcW w:w="965" w:type="dxa"/>
            <w:tcBorders>
              <w:top w:val="nil"/>
              <w:left w:val="nil"/>
              <w:bottom w:val="nil"/>
              <w:right w:val="nil"/>
            </w:tcBorders>
            <w:shd w:val="clear" w:color="auto" w:fill="auto"/>
          </w:tcPr>
          <w:p w14:paraId="018308D4" w14:textId="77777777" w:rsidR="00A23F7A" w:rsidRPr="00594909" w:rsidRDefault="00A23F7A" w:rsidP="00B5765E">
            <w:pPr>
              <w:rPr>
                <w:rFonts w:cs="Times New Roman"/>
                <w:color w:val="000000"/>
              </w:rPr>
            </w:pPr>
            <w:r w:rsidRPr="00594909">
              <w:rPr>
                <w:rFonts w:cs="Times New Roman"/>
                <w:color w:val="000000"/>
              </w:rPr>
              <w:t>2019:92</w:t>
            </w:r>
          </w:p>
        </w:tc>
        <w:tc>
          <w:tcPr>
            <w:tcW w:w="3515" w:type="dxa"/>
            <w:tcBorders>
              <w:top w:val="nil"/>
              <w:left w:val="nil"/>
              <w:bottom w:val="nil"/>
              <w:right w:val="nil"/>
            </w:tcBorders>
            <w:shd w:val="clear" w:color="auto" w:fill="auto"/>
          </w:tcPr>
          <w:p w14:paraId="1AF65D7F" w14:textId="77777777" w:rsidR="00A23F7A" w:rsidRDefault="00A23F7A" w:rsidP="00B5765E">
            <w:pPr>
              <w:rPr>
                <w:rFonts w:cs="Times New Roman"/>
                <w:color w:val="000000"/>
              </w:rPr>
            </w:pPr>
            <w:r w:rsidRPr="00594909">
              <w:rPr>
                <w:rFonts w:cs="Times New Roman"/>
                <w:color w:val="000000"/>
              </w:rPr>
              <w:t>Tilläggsdirektiv till Utredningen om en strukturell översyn av mervärdes</w:t>
            </w:r>
            <w:r>
              <w:rPr>
                <w:rFonts w:cs="Times New Roman"/>
                <w:color w:val="000000"/>
              </w:rPr>
              <w:softHyphen/>
            </w:r>
            <w:r w:rsidRPr="00594909">
              <w:rPr>
                <w:rFonts w:cs="Times New Roman"/>
                <w:color w:val="000000"/>
              </w:rPr>
              <w:t>skattelagstiftningen (Fi 2016:06)</w:t>
            </w:r>
          </w:p>
          <w:p w14:paraId="786D989E" w14:textId="77777777" w:rsidR="00A23F7A" w:rsidRPr="00594909" w:rsidRDefault="00A23F7A" w:rsidP="00B5765E">
            <w:pPr>
              <w:rPr>
                <w:rFonts w:cs="Times New Roman"/>
                <w:color w:val="000000"/>
              </w:rPr>
            </w:pPr>
          </w:p>
        </w:tc>
        <w:tc>
          <w:tcPr>
            <w:tcW w:w="932" w:type="dxa"/>
            <w:tcBorders>
              <w:top w:val="nil"/>
              <w:left w:val="nil"/>
              <w:bottom w:val="nil"/>
              <w:right w:val="nil"/>
            </w:tcBorders>
            <w:shd w:val="clear" w:color="auto" w:fill="auto"/>
          </w:tcPr>
          <w:p w14:paraId="1F84D5AE" w14:textId="77777777" w:rsidR="00A23F7A" w:rsidRPr="00594909" w:rsidRDefault="00A23F7A" w:rsidP="00B5765E">
            <w:pPr>
              <w:rPr>
                <w:rFonts w:cs="Times New Roman"/>
              </w:rPr>
            </w:pPr>
            <w:r>
              <w:rPr>
                <w:rFonts w:cs="Times New Roman"/>
              </w:rPr>
              <w:t>Fi 5</w:t>
            </w:r>
          </w:p>
        </w:tc>
      </w:tr>
      <w:tr w:rsidR="00A23F7A" w:rsidRPr="00B82532" w14:paraId="6B82E1B6" w14:textId="77777777" w:rsidTr="00B5765E">
        <w:trPr>
          <w:trHeight w:val="600"/>
        </w:trPr>
        <w:tc>
          <w:tcPr>
            <w:tcW w:w="965" w:type="dxa"/>
            <w:tcBorders>
              <w:top w:val="nil"/>
              <w:left w:val="nil"/>
              <w:bottom w:val="nil"/>
              <w:right w:val="nil"/>
            </w:tcBorders>
            <w:shd w:val="clear" w:color="auto" w:fill="auto"/>
          </w:tcPr>
          <w:p w14:paraId="7926EED3" w14:textId="77777777" w:rsidR="00A23F7A" w:rsidRPr="00594909" w:rsidRDefault="00A23F7A" w:rsidP="00B5765E">
            <w:pPr>
              <w:rPr>
                <w:rFonts w:cs="Times New Roman"/>
                <w:color w:val="000000"/>
              </w:rPr>
            </w:pPr>
            <w:r w:rsidRPr="00594909">
              <w:rPr>
                <w:rFonts w:cs="Times New Roman"/>
                <w:color w:val="000000"/>
              </w:rPr>
              <w:t>2019:100</w:t>
            </w:r>
          </w:p>
        </w:tc>
        <w:tc>
          <w:tcPr>
            <w:tcW w:w="3515" w:type="dxa"/>
            <w:tcBorders>
              <w:top w:val="nil"/>
              <w:left w:val="nil"/>
              <w:bottom w:val="nil"/>
              <w:right w:val="nil"/>
            </w:tcBorders>
            <w:shd w:val="clear" w:color="auto" w:fill="auto"/>
          </w:tcPr>
          <w:p w14:paraId="65A5135B" w14:textId="77777777" w:rsidR="00A23F7A" w:rsidRDefault="00A23F7A" w:rsidP="00B5765E">
            <w:pPr>
              <w:rPr>
                <w:rFonts w:cs="Times New Roman"/>
                <w:color w:val="000000"/>
              </w:rPr>
            </w:pPr>
            <w:r w:rsidRPr="00594909">
              <w:rPr>
                <w:rFonts w:cs="Times New Roman"/>
                <w:color w:val="000000"/>
              </w:rPr>
              <w:t>Tilläggsdirektiv till Rut-utredningen (Fi</w:t>
            </w:r>
            <w:r>
              <w:rPr>
                <w:rFonts w:cs="Times New Roman"/>
                <w:color w:val="000000"/>
              </w:rPr>
              <w:t> </w:t>
            </w:r>
            <w:r w:rsidRPr="00594909">
              <w:rPr>
                <w:rFonts w:cs="Times New Roman"/>
                <w:color w:val="000000"/>
              </w:rPr>
              <w:t>2019:03)</w:t>
            </w:r>
          </w:p>
          <w:p w14:paraId="08E469E5" w14:textId="77777777" w:rsidR="00A23F7A" w:rsidRPr="00594909" w:rsidRDefault="00A23F7A" w:rsidP="00B5765E">
            <w:pPr>
              <w:rPr>
                <w:rFonts w:cs="Times New Roman"/>
                <w:color w:val="000000"/>
              </w:rPr>
            </w:pPr>
          </w:p>
        </w:tc>
        <w:tc>
          <w:tcPr>
            <w:tcW w:w="932" w:type="dxa"/>
            <w:tcBorders>
              <w:top w:val="nil"/>
              <w:left w:val="nil"/>
              <w:bottom w:val="nil"/>
              <w:right w:val="nil"/>
            </w:tcBorders>
            <w:shd w:val="clear" w:color="auto" w:fill="auto"/>
          </w:tcPr>
          <w:p w14:paraId="3DBF35E2" w14:textId="77777777" w:rsidR="00A23F7A" w:rsidRPr="00594909" w:rsidRDefault="00A23F7A" w:rsidP="00B5765E">
            <w:pPr>
              <w:rPr>
                <w:rFonts w:cs="Times New Roman"/>
              </w:rPr>
            </w:pPr>
            <w:r>
              <w:rPr>
                <w:rFonts w:cs="Times New Roman"/>
              </w:rPr>
              <w:t>Fi 27</w:t>
            </w:r>
          </w:p>
        </w:tc>
      </w:tr>
      <w:tr w:rsidR="00A23F7A" w:rsidRPr="00B82532" w14:paraId="4D66631F" w14:textId="77777777" w:rsidTr="00B5765E">
        <w:trPr>
          <w:trHeight w:val="600"/>
        </w:trPr>
        <w:tc>
          <w:tcPr>
            <w:tcW w:w="965" w:type="dxa"/>
            <w:tcBorders>
              <w:top w:val="nil"/>
              <w:left w:val="nil"/>
              <w:bottom w:val="nil"/>
              <w:right w:val="nil"/>
            </w:tcBorders>
            <w:shd w:val="clear" w:color="auto" w:fill="auto"/>
          </w:tcPr>
          <w:p w14:paraId="1719EF51" w14:textId="77777777" w:rsidR="00A23F7A" w:rsidRPr="00594909" w:rsidRDefault="00A23F7A" w:rsidP="00B5765E">
            <w:pPr>
              <w:rPr>
                <w:rFonts w:cs="Times New Roman"/>
                <w:color w:val="000000"/>
              </w:rPr>
            </w:pPr>
            <w:r w:rsidRPr="00594909">
              <w:rPr>
                <w:rFonts w:cs="Times New Roman"/>
                <w:color w:val="000000"/>
              </w:rPr>
              <w:t>2019:102</w:t>
            </w:r>
          </w:p>
        </w:tc>
        <w:tc>
          <w:tcPr>
            <w:tcW w:w="3515" w:type="dxa"/>
            <w:tcBorders>
              <w:top w:val="nil"/>
              <w:left w:val="nil"/>
              <w:bottom w:val="nil"/>
              <w:right w:val="nil"/>
            </w:tcBorders>
            <w:shd w:val="clear" w:color="auto" w:fill="auto"/>
          </w:tcPr>
          <w:p w14:paraId="58FEB4FD" w14:textId="77777777" w:rsidR="00A23F7A" w:rsidRDefault="00A23F7A" w:rsidP="00B5765E">
            <w:pPr>
              <w:rPr>
                <w:rFonts w:cs="Times New Roman"/>
                <w:color w:val="000000"/>
              </w:rPr>
            </w:pPr>
            <w:r w:rsidRPr="00594909">
              <w:rPr>
                <w:rFonts w:cs="Times New Roman"/>
                <w:color w:val="000000"/>
              </w:rPr>
              <w:t>Förenklade skatteregler för att underlätta och främja egenföretagande</w:t>
            </w:r>
            <w:r>
              <w:rPr>
                <w:rFonts w:cs="Times New Roman"/>
                <w:color w:val="000000"/>
              </w:rPr>
              <w:t xml:space="preserve"> (Fi 2019:09)</w:t>
            </w:r>
          </w:p>
          <w:p w14:paraId="3E724173" w14:textId="77777777" w:rsidR="00A23F7A" w:rsidRPr="00594909" w:rsidRDefault="00A23F7A" w:rsidP="00B5765E">
            <w:pPr>
              <w:rPr>
                <w:rFonts w:cs="Times New Roman"/>
                <w:color w:val="000000"/>
              </w:rPr>
            </w:pPr>
          </w:p>
        </w:tc>
        <w:tc>
          <w:tcPr>
            <w:tcW w:w="932" w:type="dxa"/>
            <w:tcBorders>
              <w:top w:val="nil"/>
              <w:left w:val="nil"/>
              <w:bottom w:val="nil"/>
              <w:right w:val="nil"/>
            </w:tcBorders>
            <w:shd w:val="clear" w:color="auto" w:fill="auto"/>
          </w:tcPr>
          <w:p w14:paraId="4045B610" w14:textId="77777777" w:rsidR="00A23F7A" w:rsidRPr="00594909" w:rsidRDefault="00A23F7A" w:rsidP="00B5765E">
            <w:pPr>
              <w:rPr>
                <w:rFonts w:cs="Times New Roman"/>
              </w:rPr>
            </w:pPr>
            <w:r>
              <w:rPr>
                <w:rFonts w:cs="Times New Roman"/>
              </w:rPr>
              <w:t>Fi 33</w:t>
            </w:r>
          </w:p>
        </w:tc>
      </w:tr>
      <w:tr w:rsidR="00A23F7A" w:rsidRPr="00B82532" w14:paraId="421F3490" w14:textId="77777777" w:rsidTr="00B5765E">
        <w:trPr>
          <w:trHeight w:val="600"/>
        </w:trPr>
        <w:tc>
          <w:tcPr>
            <w:tcW w:w="965" w:type="dxa"/>
            <w:tcBorders>
              <w:top w:val="nil"/>
              <w:left w:val="nil"/>
              <w:bottom w:val="nil"/>
              <w:right w:val="nil"/>
            </w:tcBorders>
            <w:shd w:val="clear" w:color="auto" w:fill="auto"/>
          </w:tcPr>
          <w:p w14:paraId="6BF577E6" w14:textId="77777777" w:rsidR="00A23F7A" w:rsidRPr="00594909" w:rsidRDefault="00A23F7A" w:rsidP="00B5765E">
            <w:pPr>
              <w:rPr>
                <w:rFonts w:cs="Times New Roman"/>
                <w:color w:val="000000"/>
              </w:rPr>
            </w:pPr>
            <w:r w:rsidRPr="00594909">
              <w:rPr>
                <w:rFonts w:cs="Times New Roman"/>
                <w:color w:val="000000"/>
              </w:rPr>
              <w:t>2019:107</w:t>
            </w:r>
          </w:p>
        </w:tc>
        <w:tc>
          <w:tcPr>
            <w:tcW w:w="3515" w:type="dxa"/>
            <w:tcBorders>
              <w:top w:val="nil"/>
              <w:left w:val="nil"/>
              <w:bottom w:val="nil"/>
              <w:right w:val="nil"/>
            </w:tcBorders>
            <w:shd w:val="clear" w:color="auto" w:fill="auto"/>
          </w:tcPr>
          <w:p w14:paraId="43059203" w14:textId="77777777" w:rsidR="00A23F7A" w:rsidRDefault="00A23F7A" w:rsidP="00B5765E">
            <w:pPr>
              <w:rPr>
                <w:rFonts w:cs="Times New Roman"/>
                <w:color w:val="000000"/>
              </w:rPr>
            </w:pPr>
            <w:r w:rsidRPr="00594909">
              <w:rPr>
                <w:rFonts w:cs="Times New Roman"/>
                <w:color w:val="000000"/>
              </w:rPr>
              <w:t>Ett nytt regelverk om säkerställda obligationer</w:t>
            </w:r>
          </w:p>
          <w:p w14:paraId="47BF66D0" w14:textId="77777777" w:rsidR="00A23F7A" w:rsidRPr="00594909" w:rsidRDefault="00A23F7A" w:rsidP="00B5765E">
            <w:pPr>
              <w:rPr>
                <w:rFonts w:cs="Times New Roman"/>
                <w:color w:val="000000"/>
              </w:rPr>
            </w:pPr>
          </w:p>
        </w:tc>
        <w:tc>
          <w:tcPr>
            <w:tcW w:w="932" w:type="dxa"/>
            <w:tcBorders>
              <w:top w:val="nil"/>
              <w:left w:val="nil"/>
              <w:bottom w:val="nil"/>
              <w:right w:val="nil"/>
            </w:tcBorders>
            <w:shd w:val="clear" w:color="auto" w:fill="auto"/>
          </w:tcPr>
          <w:p w14:paraId="14D81EB8" w14:textId="77777777" w:rsidR="00A23F7A" w:rsidRPr="00594909" w:rsidRDefault="00A23F7A" w:rsidP="00B5765E">
            <w:pPr>
              <w:rPr>
                <w:rFonts w:cs="Times New Roman"/>
              </w:rPr>
            </w:pPr>
            <w:r>
              <w:rPr>
                <w:rFonts w:cs="Times New Roman"/>
              </w:rPr>
              <w:t>Fi</w:t>
            </w:r>
          </w:p>
        </w:tc>
      </w:tr>
      <w:tr w:rsidR="00A23F7A" w:rsidRPr="00C77981" w14:paraId="5176633B" w14:textId="77777777" w:rsidTr="00B5765E">
        <w:trPr>
          <w:trHeight w:val="525"/>
        </w:trPr>
        <w:tc>
          <w:tcPr>
            <w:tcW w:w="5412" w:type="dxa"/>
            <w:gridSpan w:val="3"/>
            <w:tcBorders>
              <w:left w:val="nil"/>
              <w:bottom w:val="nil"/>
              <w:right w:val="nil"/>
            </w:tcBorders>
            <w:shd w:val="clear" w:color="auto" w:fill="auto"/>
            <w:vAlign w:val="center"/>
          </w:tcPr>
          <w:p w14:paraId="4230493C" w14:textId="77777777" w:rsidR="00A23F7A" w:rsidRPr="005A5009" w:rsidRDefault="00A23F7A" w:rsidP="00B5765E">
            <w:pPr>
              <w:pStyle w:val="Brdtextutanavstnd"/>
              <w:rPr>
                <w:b/>
                <w:lang w:eastAsia="sv-SE"/>
              </w:rPr>
            </w:pPr>
            <w:r>
              <w:rPr>
                <w:b/>
                <w:lang w:eastAsia="sv-SE"/>
              </w:rPr>
              <w:t>Utbildningsdepartementet</w:t>
            </w:r>
          </w:p>
        </w:tc>
      </w:tr>
      <w:tr w:rsidR="00A23F7A" w:rsidRPr="00F33AAA" w14:paraId="70E86BAC" w14:textId="77777777" w:rsidTr="00B5765E">
        <w:trPr>
          <w:trHeight w:val="600"/>
        </w:trPr>
        <w:tc>
          <w:tcPr>
            <w:tcW w:w="965" w:type="dxa"/>
            <w:tcBorders>
              <w:top w:val="nil"/>
              <w:left w:val="nil"/>
              <w:bottom w:val="nil"/>
              <w:right w:val="nil"/>
            </w:tcBorders>
            <w:shd w:val="clear" w:color="auto" w:fill="auto"/>
          </w:tcPr>
          <w:p w14:paraId="45C99F82" w14:textId="77777777" w:rsidR="00A23F7A" w:rsidRPr="00F67824" w:rsidRDefault="00A23F7A" w:rsidP="00B5765E">
            <w:r w:rsidRPr="00F67824">
              <w:t>2019:3</w:t>
            </w:r>
          </w:p>
        </w:tc>
        <w:tc>
          <w:tcPr>
            <w:tcW w:w="3515" w:type="dxa"/>
            <w:tcBorders>
              <w:top w:val="nil"/>
              <w:left w:val="nil"/>
              <w:bottom w:val="nil"/>
              <w:right w:val="nil"/>
            </w:tcBorders>
            <w:shd w:val="clear" w:color="auto" w:fill="auto"/>
          </w:tcPr>
          <w:p w14:paraId="62F9063B" w14:textId="77777777" w:rsidR="00A23F7A" w:rsidRPr="00F67824" w:rsidRDefault="00A23F7A" w:rsidP="00B5765E">
            <w:r w:rsidRPr="00F67824">
              <w:t xml:space="preserve">Tilläggsdirektiv till utredningen Stärkt kvalitet och likvärdighet inom </w:t>
            </w:r>
            <w:proofErr w:type="spellStart"/>
            <w:r w:rsidRPr="00F67824">
              <w:t>komvux</w:t>
            </w:r>
            <w:proofErr w:type="spellEnd"/>
            <w:r w:rsidRPr="00F67824">
              <w:t xml:space="preserve"> för elever med svenska som andraspråk (KLIVA) (U 2018:06)</w:t>
            </w:r>
          </w:p>
          <w:p w14:paraId="0670F4A2" w14:textId="77777777" w:rsidR="00A23F7A" w:rsidRPr="00F67824" w:rsidRDefault="00A23F7A" w:rsidP="00B5765E"/>
        </w:tc>
        <w:tc>
          <w:tcPr>
            <w:tcW w:w="932" w:type="dxa"/>
            <w:tcBorders>
              <w:top w:val="nil"/>
              <w:left w:val="nil"/>
              <w:bottom w:val="nil"/>
              <w:right w:val="nil"/>
            </w:tcBorders>
            <w:shd w:val="clear" w:color="auto" w:fill="auto"/>
          </w:tcPr>
          <w:p w14:paraId="36658D3F" w14:textId="77777777" w:rsidR="00A23F7A" w:rsidRPr="00F67824" w:rsidRDefault="00A23F7A" w:rsidP="00B5765E">
            <w:r w:rsidRPr="00F67824">
              <w:t>U 13</w:t>
            </w:r>
          </w:p>
        </w:tc>
      </w:tr>
      <w:tr w:rsidR="00A23F7A" w:rsidRPr="00C77981" w14:paraId="22D8EB70" w14:textId="77777777" w:rsidTr="00B5765E">
        <w:trPr>
          <w:trHeight w:val="600"/>
        </w:trPr>
        <w:tc>
          <w:tcPr>
            <w:tcW w:w="965" w:type="dxa"/>
            <w:tcBorders>
              <w:top w:val="nil"/>
              <w:left w:val="nil"/>
              <w:bottom w:val="nil"/>
              <w:right w:val="nil"/>
            </w:tcBorders>
            <w:shd w:val="clear" w:color="auto" w:fill="auto"/>
          </w:tcPr>
          <w:p w14:paraId="1F7791C2" w14:textId="77777777" w:rsidR="00A23F7A" w:rsidRPr="00F67824" w:rsidRDefault="00A23F7A" w:rsidP="00B5765E">
            <w:r w:rsidRPr="00F67824">
              <w:t>2019:11</w:t>
            </w:r>
          </w:p>
        </w:tc>
        <w:tc>
          <w:tcPr>
            <w:tcW w:w="3515" w:type="dxa"/>
            <w:tcBorders>
              <w:top w:val="nil"/>
              <w:left w:val="nil"/>
              <w:bottom w:val="nil"/>
              <w:right w:val="nil"/>
            </w:tcBorders>
            <w:shd w:val="clear" w:color="auto" w:fill="auto"/>
          </w:tcPr>
          <w:p w14:paraId="491F8516" w14:textId="77777777" w:rsidR="00A23F7A" w:rsidRPr="00F67824" w:rsidRDefault="00A23F7A" w:rsidP="00B5765E">
            <w:r w:rsidRPr="00F67824">
              <w:t>Tilläggsdirektiv till Utredningen om fusk vid högskoleprovet (U 2018:07)</w:t>
            </w:r>
          </w:p>
          <w:p w14:paraId="59416D04" w14:textId="77777777" w:rsidR="00A23F7A" w:rsidRPr="00F67824" w:rsidRDefault="00A23F7A" w:rsidP="00B5765E"/>
        </w:tc>
        <w:tc>
          <w:tcPr>
            <w:tcW w:w="932" w:type="dxa"/>
            <w:tcBorders>
              <w:top w:val="nil"/>
              <w:left w:val="nil"/>
              <w:bottom w:val="nil"/>
              <w:right w:val="nil"/>
            </w:tcBorders>
            <w:shd w:val="clear" w:color="auto" w:fill="auto"/>
          </w:tcPr>
          <w:p w14:paraId="3E000BFE" w14:textId="77777777" w:rsidR="00A23F7A" w:rsidRPr="00F67824" w:rsidRDefault="00A23F7A" w:rsidP="00B5765E">
            <w:r w:rsidRPr="00F67824">
              <w:t>U 14</w:t>
            </w:r>
          </w:p>
        </w:tc>
      </w:tr>
      <w:tr w:rsidR="00A23F7A" w:rsidRPr="00F33AAA" w14:paraId="7E752AF3" w14:textId="77777777" w:rsidTr="00B5765E">
        <w:trPr>
          <w:trHeight w:val="600"/>
        </w:trPr>
        <w:tc>
          <w:tcPr>
            <w:tcW w:w="965" w:type="dxa"/>
            <w:tcBorders>
              <w:top w:val="nil"/>
              <w:left w:val="nil"/>
              <w:bottom w:val="nil"/>
              <w:right w:val="nil"/>
            </w:tcBorders>
            <w:shd w:val="clear" w:color="auto" w:fill="auto"/>
          </w:tcPr>
          <w:p w14:paraId="76CCEB32" w14:textId="77777777" w:rsidR="00A23F7A" w:rsidRPr="00F67824" w:rsidRDefault="00A23F7A" w:rsidP="00B5765E">
            <w:r w:rsidRPr="00F67824">
              <w:t>2019:23</w:t>
            </w:r>
          </w:p>
        </w:tc>
        <w:tc>
          <w:tcPr>
            <w:tcW w:w="3515" w:type="dxa"/>
            <w:tcBorders>
              <w:top w:val="nil"/>
              <w:left w:val="nil"/>
              <w:bottom w:val="nil"/>
              <w:right w:val="nil"/>
            </w:tcBorders>
            <w:shd w:val="clear" w:color="auto" w:fill="auto"/>
          </w:tcPr>
          <w:p w14:paraId="2E67D041" w14:textId="77777777" w:rsidR="00A23F7A" w:rsidRDefault="00A23F7A" w:rsidP="00B5765E">
            <w:r w:rsidRPr="00F67824">
              <w:t xml:space="preserve">Tilläggsdirektiv till utredningen Stärkt kvalitet och likvärdighet inom </w:t>
            </w:r>
            <w:proofErr w:type="spellStart"/>
            <w:r w:rsidRPr="00F67824">
              <w:t>komvux</w:t>
            </w:r>
            <w:proofErr w:type="spellEnd"/>
            <w:r w:rsidRPr="00F67824">
              <w:t xml:space="preserve"> för elever med svenska som andraspråk (KLIVA) (U 2018:06)</w:t>
            </w:r>
          </w:p>
          <w:p w14:paraId="5FAD2773" w14:textId="77777777" w:rsidR="00A23F7A" w:rsidRPr="00F67824" w:rsidRDefault="00A23F7A" w:rsidP="00B5765E"/>
        </w:tc>
        <w:tc>
          <w:tcPr>
            <w:tcW w:w="932" w:type="dxa"/>
            <w:tcBorders>
              <w:top w:val="nil"/>
              <w:left w:val="nil"/>
              <w:bottom w:val="nil"/>
              <w:right w:val="nil"/>
            </w:tcBorders>
            <w:shd w:val="clear" w:color="auto" w:fill="auto"/>
          </w:tcPr>
          <w:p w14:paraId="10CF5ED1" w14:textId="77777777" w:rsidR="00A23F7A" w:rsidRPr="00F67824" w:rsidRDefault="00A23F7A" w:rsidP="00B5765E">
            <w:r w:rsidRPr="00F67824">
              <w:t>U 13</w:t>
            </w:r>
          </w:p>
        </w:tc>
      </w:tr>
      <w:tr w:rsidR="00A23F7A" w:rsidRPr="00F33AAA" w14:paraId="5E9A7FAE" w14:textId="77777777" w:rsidTr="00B5765E">
        <w:trPr>
          <w:trHeight w:val="600"/>
        </w:trPr>
        <w:tc>
          <w:tcPr>
            <w:tcW w:w="965" w:type="dxa"/>
            <w:tcBorders>
              <w:top w:val="nil"/>
              <w:left w:val="nil"/>
              <w:bottom w:val="nil"/>
              <w:right w:val="nil"/>
            </w:tcBorders>
            <w:shd w:val="clear" w:color="auto" w:fill="auto"/>
          </w:tcPr>
          <w:p w14:paraId="6FFDA0DD" w14:textId="77777777" w:rsidR="00A23F7A" w:rsidRPr="00F67824" w:rsidRDefault="00A23F7A" w:rsidP="00B5765E">
            <w:r w:rsidRPr="00F67824">
              <w:t>2019:25</w:t>
            </w:r>
          </w:p>
        </w:tc>
        <w:tc>
          <w:tcPr>
            <w:tcW w:w="3515" w:type="dxa"/>
            <w:tcBorders>
              <w:top w:val="nil"/>
              <w:left w:val="nil"/>
              <w:bottom w:val="nil"/>
              <w:right w:val="nil"/>
            </w:tcBorders>
            <w:shd w:val="clear" w:color="auto" w:fill="auto"/>
          </w:tcPr>
          <w:p w14:paraId="70113066" w14:textId="77777777" w:rsidR="00A23F7A" w:rsidRDefault="00A23F7A" w:rsidP="00B5765E">
            <w:r w:rsidRPr="00F67824">
              <w:t>Tilläggsdirektiv till Utredningen om konfessionella inslag i skolväsendet (U 2018:02)</w:t>
            </w:r>
          </w:p>
          <w:p w14:paraId="5E7AAB78" w14:textId="77777777" w:rsidR="00A23F7A" w:rsidRPr="00F67824" w:rsidRDefault="00A23F7A" w:rsidP="00B5765E"/>
        </w:tc>
        <w:tc>
          <w:tcPr>
            <w:tcW w:w="932" w:type="dxa"/>
            <w:tcBorders>
              <w:top w:val="nil"/>
              <w:left w:val="nil"/>
              <w:bottom w:val="nil"/>
              <w:right w:val="nil"/>
            </w:tcBorders>
            <w:shd w:val="clear" w:color="auto" w:fill="auto"/>
          </w:tcPr>
          <w:p w14:paraId="23110285" w14:textId="77777777" w:rsidR="00A23F7A" w:rsidRPr="00F67824" w:rsidRDefault="00A23F7A" w:rsidP="00B5765E">
            <w:r w:rsidRPr="00F67824">
              <w:t>U 9</w:t>
            </w:r>
          </w:p>
        </w:tc>
      </w:tr>
      <w:tr w:rsidR="00A23F7A" w:rsidRPr="00F33AAA" w14:paraId="33FD3420" w14:textId="77777777" w:rsidTr="00B5765E">
        <w:trPr>
          <w:trHeight w:val="600"/>
        </w:trPr>
        <w:tc>
          <w:tcPr>
            <w:tcW w:w="965" w:type="dxa"/>
            <w:tcBorders>
              <w:top w:val="nil"/>
              <w:left w:val="nil"/>
              <w:bottom w:val="nil"/>
              <w:right w:val="nil"/>
            </w:tcBorders>
            <w:shd w:val="clear" w:color="auto" w:fill="auto"/>
          </w:tcPr>
          <w:p w14:paraId="68212E78" w14:textId="77777777" w:rsidR="00A23F7A" w:rsidRPr="00F67824" w:rsidRDefault="00A23F7A" w:rsidP="00B5765E">
            <w:r w:rsidRPr="00F67824">
              <w:t>2019:38</w:t>
            </w:r>
          </w:p>
        </w:tc>
        <w:tc>
          <w:tcPr>
            <w:tcW w:w="3515" w:type="dxa"/>
            <w:tcBorders>
              <w:top w:val="nil"/>
              <w:left w:val="nil"/>
              <w:bottom w:val="nil"/>
              <w:right w:val="nil"/>
            </w:tcBorders>
            <w:shd w:val="clear" w:color="auto" w:fill="auto"/>
          </w:tcPr>
          <w:p w14:paraId="5C009FE3" w14:textId="77777777" w:rsidR="00A23F7A" w:rsidRPr="00F67824" w:rsidRDefault="00A23F7A" w:rsidP="00B5765E">
            <w:r w:rsidRPr="00F67824">
              <w:t>Tilläggsdirektiv till Utredningen om elevers möjligheter att nå kunskapskraven (U 2017:07)</w:t>
            </w:r>
          </w:p>
          <w:p w14:paraId="1F02AFB1" w14:textId="77777777" w:rsidR="00A23F7A" w:rsidRPr="00F67824" w:rsidRDefault="00A23F7A" w:rsidP="00B5765E"/>
        </w:tc>
        <w:tc>
          <w:tcPr>
            <w:tcW w:w="932" w:type="dxa"/>
            <w:tcBorders>
              <w:top w:val="nil"/>
              <w:left w:val="nil"/>
              <w:bottom w:val="nil"/>
              <w:right w:val="nil"/>
            </w:tcBorders>
            <w:shd w:val="clear" w:color="auto" w:fill="auto"/>
          </w:tcPr>
          <w:p w14:paraId="451AE62D" w14:textId="77777777" w:rsidR="00A23F7A" w:rsidRPr="00F67824" w:rsidRDefault="00A23F7A" w:rsidP="00B5765E">
            <w:r w:rsidRPr="00F67824">
              <w:t>U 6</w:t>
            </w:r>
          </w:p>
        </w:tc>
      </w:tr>
      <w:tr w:rsidR="00A23F7A" w:rsidRPr="00F33AAA" w14:paraId="25B02C0B" w14:textId="77777777" w:rsidTr="00B5765E">
        <w:trPr>
          <w:trHeight w:val="600"/>
        </w:trPr>
        <w:tc>
          <w:tcPr>
            <w:tcW w:w="965" w:type="dxa"/>
            <w:tcBorders>
              <w:top w:val="nil"/>
              <w:left w:val="nil"/>
              <w:bottom w:val="nil"/>
              <w:right w:val="nil"/>
            </w:tcBorders>
            <w:shd w:val="clear" w:color="auto" w:fill="auto"/>
          </w:tcPr>
          <w:p w14:paraId="13C5790F" w14:textId="77777777" w:rsidR="00A23F7A" w:rsidRPr="00F67824" w:rsidRDefault="00A23F7A" w:rsidP="00B5765E">
            <w:r w:rsidRPr="00F67824">
              <w:t>2019:40</w:t>
            </w:r>
          </w:p>
        </w:tc>
        <w:tc>
          <w:tcPr>
            <w:tcW w:w="3515" w:type="dxa"/>
            <w:tcBorders>
              <w:top w:val="nil"/>
              <w:left w:val="nil"/>
              <w:bottom w:val="nil"/>
              <w:right w:val="nil"/>
            </w:tcBorders>
            <w:shd w:val="clear" w:color="auto" w:fill="auto"/>
          </w:tcPr>
          <w:p w14:paraId="19C1E83A" w14:textId="77777777" w:rsidR="00A23F7A" w:rsidRPr="00F67824" w:rsidRDefault="00A23F7A" w:rsidP="00B5765E">
            <w:r w:rsidRPr="00F67824">
              <w:t xml:space="preserve">Tilläggsdirektiv till utredningen Stärkt kvalitet och likvärdighet inom </w:t>
            </w:r>
            <w:proofErr w:type="spellStart"/>
            <w:r w:rsidRPr="00F67824">
              <w:t>komvux</w:t>
            </w:r>
            <w:proofErr w:type="spellEnd"/>
            <w:r w:rsidRPr="00F67824">
              <w:t xml:space="preserve"> för elever med svenska som andraspråk (KLIVA) (U 2018:06)</w:t>
            </w:r>
          </w:p>
          <w:p w14:paraId="3EF6C041" w14:textId="77777777" w:rsidR="00A23F7A" w:rsidRPr="00F67824" w:rsidRDefault="00A23F7A" w:rsidP="00B5765E"/>
        </w:tc>
        <w:tc>
          <w:tcPr>
            <w:tcW w:w="932" w:type="dxa"/>
            <w:tcBorders>
              <w:top w:val="nil"/>
              <w:left w:val="nil"/>
              <w:bottom w:val="nil"/>
              <w:right w:val="nil"/>
            </w:tcBorders>
            <w:shd w:val="clear" w:color="auto" w:fill="auto"/>
          </w:tcPr>
          <w:p w14:paraId="1B3A4685" w14:textId="77777777" w:rsidR="00A23F7A" w:rsidRPr="00F67824" w:rsidRDefault="00A23F7A" w:rsidP="00B5765E">
            <w:r w:rsidRPr="00F67824">
              <w:t>U 13</w:t>
            </w:r>
          </w:p>
        </w:tc>
      </w:tr>
      <w:tr w:rsidR="00A23F7A" w:rsidRPr="00F33AAA" w14:paraId="4F130373" w14:textId="77777777" w:rsidTr="00B5765E">
        <w:trPr>
          <w:trHeight w:val="600"/>
        </w:trPr>
        <w:tc>
          <w:tcPr>
            <w:tcW w:w="965" w:type="dxa"/>
            <w:tcBorders>
              <w:top w:val="nil"/>
              <w:left w:val="nil"/>
              <w:bottom w:val="nil"/>
              <w:right w:val="nil"/>
            </w:tcBorders>
            <w:shd w:val="clear" w:color="auto" w:fill="auto"/>
          </w:tcPr>
          <w:p w14:paraId="72965FA9" w14:textId="77777777" w:rsidR="00A23F7A" w:rsidRPr="00F67824" w:rsidRDefault="00A23F7A" w:rsidP="00B5765E">
            <w:r w:rsidRPr="00F67824">
              <w:t>2019:65</w:t>
            </w:r>
          </w:p>
        </w:tc>
        <w:tc>
          <w:tcPr>
            <w:tcW w:w="3515" w:type="dxa"/>
            <w:tcBorders>
              <w:top w:val="nil"/>
              <w:left w:val="nil"/>
              <w:bottom w:val="nil"/>
              <w:right w:val="nil"/>
            </w:tcBorders>
            <w:shd w:val="clear" w:color="auto" w:fill="auto"/>
          </w:tcPr>
          <w:p w14:paraId="0DE0C30B" w14:textId="77777777" w:rsidR="00A23F7A" w:rsidRPr="00F67824" w:rsidRDefault="00A23F7A" w:rsidP="00B5765E">
            <w:r w:rsidRPr="00F67824">
              <w:t xml:space="preserve">Tilläggsdirektiv till utredningen Stärkt kvalitet och likvärdighet inom </w:t>
            </w:r>
            <w:proofErr w:type="spellStart"/>
            <w:r w:rsidRPr="00F67824">
              <w:t>komvux</w:t>
            </w:r>
            <w:proofErr w:type="spellEnd"/>
            <w:r w:rsidRPr="00F67824">
              <w:t xml:space="preserve"> för elever med svenska som andraspråk (KLIVA) (U 2018:06)</w:t>
            </w:r>
          </w:p>
          <w:p w14:paraId="02A73F29" w14:textId="77777777" w:rsidR="00A23F7A" w:rsidRPr="00F67824" w:rsidRDefault="00A23F7A" w:rsidP="00B5765E"/>
        </w:tc>
        <w:tc>
          <w:tcPr>
            <w:tcW w:w="932" w:type="dxa"/>
            <w:tcBorders>
              <w:top w:val="nil"/>
              <w:left w:val="nil"/>
              <w:bottom w:val="nil"/>
              <w:right w:val="nil"/>
            </w:tcBorders>
            <w:shd w:val="clear" w:color="auto" w:fill="auto"/>
          </w:tcPr>
          <w:p w14:paraId="652ECA47" w14:textId="77777777" w:rsidR="00A23F7A" w:rsidRPr="00F67824" w:rsidRDefault="00A23F7A" w:rsidP="00B5765E">
            <w:r w:rsidRPr="00F67824">
              <w:t>U 13</w:t>
            </w:r>
          </w:p>
        </w:tc>
      </w:tr>
      <w:tr w:rsidR="00A23F7A" w:rsidRPr="00F33AAA" w14:paraId="31FF298B" w14:textId="77777777" w:rsidTr="00B5765E">
        <w:trPr>
          <w:trHeight w:val="600"/>
        </w:trPr>
        <w:tc>
          <w:tcPr>
            <w:tcW w:w="965" w:type="dxa"/>
            <w:tcBorders>
              <w:top w:val="nil"/>
              <w:left w:val="nil"/>
              <w:bottom w:val="nil"/>
              <w:right w:val="nil"/>
            </w:tcBorders>
            <w:shd w:val="clear" w:color="auto" w:fill="auto"/>
          </w:tcPr>
          <w:p w14:paraId="277834B6" w14:textId="77777777" w:rsidR="00A23F7A" w:rsidRPr="00F67824" w:rsidRDefault="00A23F7A" w:rsidP="00B5765E">
            <w:r w:rsidRPr="00F67824">
              <w:t>2019:66</w:t>
            </w:r>
          </w:p>
        </w:tc>
        <w:tc>
          <w:tcPr>
            <w:tcW w:w="3515" w:type="dxa"/>
            <w:tcBorders>
              <w:top w:val="nil"/>
              <w:left w:val="nil"/>
              <w:bottom w:val="nil"/>
              <w:right w:val="nil"/>
            </w:tcBorders>
            <w:shd w:val="clear" w:color="auto" w:fill="auto"/>
          </w:tcPr>
          <w:p w14:paraId="498AED1A" w14:textId="77777777" w:rsidR="00A23F7A" w:rsidRPr="00F67824" w:rsidRDefault="00A23F7A" w:rsidP="00B5765E">
            <w:r w:rsidRPr="00F67824">
              <w:t>Tilläggsdirektiv till Betygsutredningen 2018 (U 2018:03)</w:t>
            </w:r>
          </w:p>
          <w:p w14:paraId="71B6E71E" w14:textId="77777777" w:rsidR="00A23F7A" w:rsidRPr="00F67824" w:rsidRDefault="00A23F7A" w:rsidP="00B5765E"/>
        </w:tc>
        <w:tc>
          <w:tcPr>
            <w:tcW w:w="932" w:type="dxa"/>
            <w:tcBorders>
              <w:top w:val="nil"/>
              <w:left w:val="nil"/>
              <w:bottom w:val="nil"/>
              <w:right w:val="nil"/>
            </w:tcBorders>
            <w:shd w:val="clear" w:color="auto" w:fill="auto"/>
          </w:tcPr>
          <w:p w14:paraId="10CD6097" w14:textId="77777777" w:rsidR="00A23F7A" w:rsidRPr="00F67824" w:rsidRDefault="00A23F7A" w:rsidP="00B5765E">
            <w:r w:rsidRPr="00F67824">
              <w:t>U 10</w:t>
            </w:r>
          </w:p>
        </w:tc>
      </w:tr>
      <w:tr w:rsidR="00A23F7A" w:rsidRPr="00F33AAA" w14:paraId="7E4E313D" w14:textId="77777777" w:rsidTr="00B5765E">
        <w:trPr>
          <w:trHeight w:val="600"/>
        </w:trPr>
        <w:tc>
          <w:tcPr>
            <w:tcW w:w="965" w:type="dxa"/>
            <w:tcBorders>
              <w:top w:val="nil"/>
              <w:left w:val="nil"/>
              <w:bottom w:val="nil"/>
              <w:right w:val="nil"/>
            </w:tcBorders>
            <w:shd w:val="clear" w:color="auto" w:fill="auto"/>
          </w:tcPr>
          <w:p w14:paraId="24E9852D" w14:textId="77777777" w:rsidR="00A23F7A" w:rsidRPr="00F67824" w:rsidRDefault="00A23F7A" w:rsidP="00B5765E">
            <w:r w:rsidRPr="00F67824">
              <w:t>2019:67</w:t>
            </w:r>
          </w:p>
        </w:tc>
        <w:tc>
          <w:tcPr>
            <w:tcW w:w="3515" w:type="dxa"/>
            <w:tcBorders>
              <w:top w:val="nil"/>
              <w:left w:val="nil"/>
              <w:bottom w:val="nil"/>
              <w:right w:val="nil"/>
            </w:tcBorders>
            <w:shd w:val="clear" w:color="auto" w:fill="auto"/>
          </w:tcPr>
          <w:p w14:paraId="2DA6D45C" w14:textId="77777777" w:rsidR="00A23F7A" w:rsidRPr="00F67824" w:rsidRDefault="00A23F7A" w:rsidP="00B5765E">
            <w:r w:rsidRPr="00F67824">
              <w:t>Tilläggsdirektiv till Utredningen om fritidshem och pedagogisk omsorg (U</w:t>
            </w:r>
            <w:r>
              <w:t> </w:t>
            </w:r>
            <w:r w:rsidRPr="00F67824">
              <w:t>2018:08)</w:t>
            </w:r>
          </w:p>
          <w:p w14:paraId="742D8C0F" w14:textId="77777777" w:rsidR="00A23F7A" w:rsidRPr="00F67824" w:rsidRDefault="00A23F7A" w:rsidP="00B5765E"/>
        </w:tc>
        <w:tc>
          <w:tcPr>
            <w:tcW w:w="932" w:type="dxa"/>
            <w:tcBorders>
              <w:top w:val="nil"/>
              <w:left w:val="nil"/>
              <w:bottom w:val="nil"/>
              <w:right w:val="nil"/>
            </w:tcBorders>
            <w:shd w:val="clear" w:color="auto" w:fill="auto"/>
          </w:tcPr>
          <w:p w14:paraId="126315F6" w14:textId="77777777" w:rsidR="00A23F7A" w:rsidRPr="00F67824" w:rsidRDefault="00A23F7A" w:rsidP="00B5765E">
            <w:r w:rsidRPr="00F67824">
              <w:t>U 15</w:t>
            </w:r>
          </w:p>
        </w:tc>
      </w:tr>
      <w:tr w:rsidR="00A23F7A" w:rsidRPr="00C77981" w14:paraId="34914334" w14:textId="77777777" w:rsidTr="00B5765E">
        <w:trPr>
          <w:trHeight w:val="600"/>
        </w:trPr>
        <w:tc>
          <w:tcPr>
            <w:tcW w:w="965" w:type="dxa"/>
            <w:tcBorders>
              <w:top w:val="nil"/>
              <w:left w:val="nil"/>
              <w:bottom w:val="nil"/>
              <w:right w:val="nil"/>
            </w:tcBorders>
            <w:shd w:val="clear" w:color="auto" w:fill="auto"/>
          </w:tcPr>
          <w:p w14:paraId="18C3FE2E" w14:textId="77777777" w:rsidR="00A23F7A" w:rsidRPr="00F67824" w:rsidRDefault="00A23F7A" w:rsidP="00B5765E">
            <w:r w:rsidRPr="00F67824">
              <w:t>2019:71</w:t>
            </w:r>
          </w:p>
        </w:tc>
        <w:tc>
          <w:tcPr>
            <w:tcW w:w="3515" w:type="dxa"/>
            <w:tcBorders>
              <w:top w:val="nil"/>
              <w:left w:val="nil"/>
              <w:bottom w:val="nil"/>
              <w:right w:val="nil"/>
            </w:tcBorders>
            <w:shd w:val="clear" w:color="auto" w:fill="auto"/>
          </w:tcPr>
          <w:p w14:paraId="31FAD87E" w14:textId="1B6AFA6F" w:rsidR="00A23F7A" w:rsidRPr="00F67824" w:rsidRDefault="00A23F7A" w:rsidP="00B5765E">
            <w:r w:rsidRPr="00F67824">
              <w:t>Fler barn i förskolan för bättre språk</w:t>
            </w:r>
            <w:r w:rsidR="003207C7">
              <w:softHyphen/>
            </w:r>
            <w:r w:rsidRPr="00F67824">
              <w:t>utveckling i svenska (U 2019:01)</w:t>
            </w:r>
          </w:p>
          <w:p w14:paraId="7F5032EF" w14:textId="77777777" w:rsidR="00A23F7A" w:rsidRPr="00F67824" w:rsidRDefault="00A23F7A" w:rsidP="00B5765E"/>
        </w:tc>
        <w:tc>
          <w:tcPr>
            <w:tcW w:w="932" w:type="dxa"/>
            <w:tcBorders>
              <w:top w:val="nil"/>
              <w:left w:val="nil"/>
              <w:bottom w:val="nil"/>
              <w:right w:val="nil"/>
            </w:tcBorders>
            <w:shd w:val="clear" w:color="auto" w:fill="auto"/>
          </w:tcPr>
          <w:p w14:paraId="42BF00DF" w14:textId="77777777" w:rsidR="00A23F7A" w:rsidRPr="00F67824" w:rsidRDefault="00A23F7A" w:rsidP="00B5765E">
            <w:r w:rsidRPr="00F67824">
              <w:t>U 16</w:t>
            </w:r>
          </w:p>
        </w:tc>
      </w:tr>
      <w:tr w:rsidR="00A23F7A" w:rsidRPr="00F33AAA" w14:paraId="23CB21E1" w14:textId="77777777" w:rsidTr="00B5765E">
        <w:trPr>
          <w:trHeight w:val="600"/>
        </w:trPr>
        <w:tc>
          <w:tcPr>
            <w:tcW w:w="965" w:type="dxa"/>
            <w:tcBorders>
              <w:top w:val="nil"/>
              <w:left w:val="nil"/>
              <w:bottom w:val="nil"/>
              <w:right w:val="nil"/>
            </w:tcBorders>
            <w:shd w:val="clear" w:color="auto" w:fill="auto"/>
          </w:tcPr>
          <w:p w14:paraId="43CBF3B6" w14:textId="77777777" w:rsidR="00A23F7A" w:rsidRPr="00F67824" w:rsidRDefault="00A23F7A" w:rsidP="00B5765E">
            <w:r w:rsidRPr="00F67824">
              <w:t>2019:72</w:t>
            </w:r>
          </w:p>
        </w:tc>
        <w:tc>
          <w:tcPr>
            <w:tcW w:w="3515" w:type="dxa"/>
            <w:tcBorders>
              <w:top w:val="nil"/>
              <w:left w:val="nil"/>
              <w:bottom w:val="nil"/>
              <w:right w:val="nil"/>
            </w:tcBorders>
            <w:shd w:val="clear" w:color="auto" w:fill="auto"/>
          </w:tcPr>
          <w:p w14:paraId="02517473" w14:textId="77777777" w:rsidR="00A23F7A" w:rsidRPr="00F67824" w:rsidRDefault="00A23F7A" w:rsidP="00B5765E">
            <w:r w:rsidRPr="00F67824">
              <w:t>Ett utvecklat innovationsstöd vid universitet och högskolor (U 2019:02)</w:t>
            </w:r>
          </w:p>
          <w:p w14:paraId="09ECFF67" w14:textId="77777777" w:rsidR="00A23F7A" w:rsidRPr="00F67824" w:rsidRDefault="00A23F7A" w:rsidP="00B5765E"/>
        </w:tc>
        <w:tc>
          <w:tcPr>
            <w:tcW w:w="932" w:type="dxa"/>
            <w:tcBorders>
              <w:top w:val="nil"/>
              <w:left w:val="nil"/>
              <w:bottom w:val="nil"/>
              <w:right w:val="nil"/>
            </w:tcBorders>
            <w:shd w:val="clear" w:color="auto" w:fill="auto"/>
          </w:tcPr>
          <w:p w14:paraId="640EB88F" w14:textId="77777777" w:rsidR="00A23F7A" w:rsidRPr="00F67824" w:rsidRDefault="00A23F7A" w:rsidP="00B5765E">
            <w:r w:rsidRPr="00F67824">
              <w:t>U 17</w:t>
            </w:r>
          </w:p>
        </w:tc>
      </w:tr>
      <w:tr w:rsidR="00A23F7A" w:rsidRPr="00F33AAA" w14:paraId="30B2F344" w14:textId="77777777" w:rsidTr="00B5765E">
        <w:trPr>
          <w:trHeight w:val="600"/>
        </w:trPr>
        <w:tc>
          <w:tcPr>
            <w:tcW w:w="965" w:type="dxa"/>
            <w:tcBorders>
              <w:top w:val="nil"/>
              <w:left w:val="nil"/>
              <w:bottom w:val="nil"/>
              <w:right w:val="nil"/>
            </w:tcBorders>
            <w:shd w:val="clear" w:color="auto" w:fill="auto"/>
          </w:tcPr>
          <w:p w14:paraId="42DF7A6C" w14:textId="77777777" w:rsidR="00A23F7A" w:rsidRPr="00F67824" w:rsidRDefault="00A23F7A" w:rsidP="00B5765E">
            <w:r w:rsidRPr="00F67824">
              <w:t>2019:84</w:t>
            </w:r>
          </w:p>
        </w:tc>
        <w:tc>
          <w:tcPr>
            <w:tcW w:w="3515" w:type="dxa"/>
            <w:tcBorders>
              <w:top w:val="nil"/>
              <w:left w:val="nil"/>
              <w:bottom w:val="nil"/>
              <w:right w:val="nil"/>
            </w:tcBorders>
            <w:shd w:val="clear" w:color="auto" w:fill="auto"/>
          </w:tcPr>
          <w:p w14:paraId="1268583B" w14:textId="77777777" w:rsidR="00A23F7A" w:rsidRPr="00F67824" w:rsidRDefault="00A23F7A" w:rsidP="00B5765E">
            <w:r w:rsidRPr="00F67824">
              <w:t>Översyn av regelverket för pliktleverans och hantering av annat material vid Kungl. Biblioteket (U 2019:03)</w:t>
            </w:r>
          </w:p>
          <w:p w14:paraId="480D7E7D" w14:textId="77777777" w:rsidR="00A23F7A" w:rsidRPr="00F67824" w:rsidRDefault="00A23F7A" w:rsidP="00B5765E"/>
        </w:tc>
        <w:tc>
          <w:tcPr>
            <w:tcW w:w="932" w:type="dxa"/>
            <w:tcBorders>
              <w:top w:val="nil"/>
              <w:left w:val="nil"/>
              <w:bottom w:val="nil"/>
              <w:right w:val="nil"/>
            </w:tcBorders>
            <w:shd w:val="clear" w:color="auto" w:fill="auto"/>
          </w:tcPr>
          <w:p w14:paraId="48BA5DF2" w14:textId="77777777" w:rsidR="00A23F7A" w:rsidRPr="00F67824" w:rsidRDefault="00A23F7A" w:rsidP="00B5765E">
            <w:r w:rsidRPr="00F67824">
              <w:t>U 18</w:t>
            </w:r>
          </w:p>
        </w:tc>
      </w:tr>
      <w:tr w:rsidR="00A23F7A" w:rsidRPr="00C77981" w14:paraId="6754F734" w14:textId="77777777" w:rsidTr="00B5765E">
        <w:trPr>
          <w:trHeight w:val="600"/>
        </w:trPr>
        <w:tc>
          <w:tcPr>
            <w:tcW w:w="965" w:type="dxa"/>
            <w:tcBorders>
              <w:top w:val="nil"/>
              <w:left w:val="nil"/>
              <w:bottom w:val="nil"/>
              <w:right w:val="nil"/>
            </w:tcBorders>
            <w:shd w:val="clear" w:color="auto" w:fill="auto"/>
          </w:tcPr>
          <w:p w14:paraId="5C2B5630" w14:textId="77777777" w:rsidR="00A23F7A" w:rsidRPr="00F67824" w:rsidRDefault="00A23F7A" w:rsidP="00B5765E">
            <w:r w:rsidRPr="00F67824">
              <w:t>2019:91</w:t>
            </w:r>
          </w:p>
        </w:tc>
        <w:tc>
          <w:tcPr>
            <w:tcW w:w="3515" w:type="dxa"/>
            <w:tcBorders>
              <w:top w:val="nil"/>
              <w:left w:val="nil"/>
              <w:bottom w:val="nil"/>
              <w:right w:val="nil"/>
            </w:tcBorders>
            <w:shd w:val="clear" w:color="auto" w:fill="auto"/>
          </w:tcPr>
          <w:p w14:paraId="05964B27" w14:textId="77777777" w:rsidR="00A23F7A" w:rsidRPr="00F67824" w:rsidRDefault="00A23F7A" w:rsidP="00B5765E">
            <w:r w:rsidRPr="00F67824">
              <w:t>Stärkta skolbibliotek och läromedel (U 2019:04)</w:t>
            </w:r>
          </w:p>
          <w:p w14:paraId="71CDD73B" w14:textId="77777777" w:rsidR="00A23F7A" w:rsidRPr="00F67824" w:rsidRDefault="00A23F7A" w:rsidP="00B5765E"/>
        </w:tc>
        <w:tc>
          <w:tcPr>
            <w:tcW w:w="932" w:type="dxa"/>
            <w:tcBorders>
              <w:top w:val="nil"/>
              <w:left w:val="nil"/>
              <w:bottom w:val="nil"/>
              <w:right w:val="nil"/>
            </w:tcBorders>
            <w:shd w:val="clear" w:color="auto" w:fill="auto"/>
          </w:tcPr>
          <w:p w14:paraId="00C6D7E4" w14:textId="77777777" w:rsidR="00A23F7A" w:rsidRPr="00F67824" w:rsidRDefault="00A23F7A" w:rsidP="00B5765E">
            <w:r w:rsidRPr="00F67824">
              <w:t>U 19</w:t>
            </w:r>
          </w:p>
        </w:tc>
      </w:tr>
      <w:tr w:rsidR="00A23F7A" w:rsidRPr="00F33AAA" w14:paraId="3C8CA7DC" w14:textId="77777777" w:rsidTr="00B5765E">
        <w:trPr>
          <w:trHeight w:val="600"/>
        </w:trPr>
        <w:tc>
          <w:tcPr>
            <w:tcW w:w="965" w:type="dxa"/>
            <w:tcBorders>
              <w:top w:val="nil"/>
              <w:left w:val="nil"/>
              <w:bottom w:val="nil"/>
              <w:right w:val="nil"/>
            </w:tcBorders>
            <w:shd w:val="clear" w:color="auto" w:fill="auto"/>
          </w:tcPr>
          <w:p w14:paraId="419C7AA1" w14:textId="77777777" w:rsidR="00A23F7A" w:rsidRPr="00F67824" w:rsidRDefault="00A23F7A" w:rsidP="00B5765E">
            <w:r w:rsidRPr="00F67824">
              <w:t>2019:99</w:t>
            </w:r>
          </w:p>
        </w:tc>
        <w:tc>
          <w:tcPr>
            <w:tcW w:w="3515" w:type="dxa"/>
            <w:tcBorders>
              <w:top w:val="nil"/>
              <w:left w:val="nil"/>
              <w:bottom w:val="nil"/>
              <w:right w:val="nil"/>
            </w:tcBorders>
            <w:shd w:val="clear" w:color="auto" w:fill="auto"/>
          </w:tcPr>
          <w:p w14:paraId="2B1957A5" w14:textId="77777777" w:rsidR="00A23F7A" w:rsidRPr="00F67824" w:rsidRDefault="00A23F7A" w:rsidP="00B5765E">
            <w:r w:rsidRPr="00F67824">
              <w:t>Tilläggsdirektiv till Utredningen om fritidshem och pedagogisk omsorg (U</w:t>
            </w:r>
            <w:r>
              <w:t> </w:t>
            </w:r>
            <w:r w:rsidRPr="00F67824">
              <w:t>2018:08)</w:t>
            </w:r>
          </w:p>
          <w:p w14:paraId="064410AA" w14:textId="77777777" w:rsidR="00A23F7A" w:rsidRPr="00F67824" w:rsidRDefault="00A23F7A" w:rsidP="00B5765E"/>
        </w:tc>
        <w:tc>
          <w:tcPr>
            <w:tcW w:w="932" w:type="dxa"/>
            <w:tcBorders>
              <w:top w:val="nil"/>
              <w:left w:val="nil"/>
              <w:bottom w:val="nil"/>
              <w:right w:val="nil"/>
            </w:tcBorders>
            <w:shd w:val="clear" w:color="auto" w:fill="auto"/>
          </w:tcPr>
          <w:p w14:paraId="7C3FF450" w14:textId="77777777" w:rsidR="00A23F7A" w:rsidRPr="00F67824" w:rsidRDefault="00A23F7A" w:rsidP="00B5765E">
            <w:r w:rsidRPr="00F67824">
              <w:t>U 15</w:t>
            </w:r>
          </w:p>
        </w:tc>
      </w:tr>
      <w:tr w:rsidR="00A23F7A" w:rsidRPr="00C77981" w14:paraId="4141A584" w14:textId="77777777" w:rsidTr="00B5765E">
        <w:trPr>
          <w:trHeight w:val="525"/>
        </w:trPr>
        <w:tc>
          <w:tcPr>
            <w:tcW w:w="5412" w:type="dxa"/>
            <w:gridSpan w:val="3"/>
            <w:tcBorders>
              <w:left w:val="nil"/>
              <w:bottom w:val="nil"/>
              <w:right w:val="nil"/>
            </w:tcBorders>
            <w:shd w:val="clear" w:color="auto" w:fill="auto"/>
            <w:vAlign w:val="center"/>
          </w:tcPr>
          <w:p w14:paraId="7B107411" w14:textId="77777777" w:rsidR="00A23F7A" w:rsidRPr="005A5009" w:rsidRDefault="00A23F7A" w:rsidP="00B5765E">
            <w:pPr>
              <w:pStyle w:val="Brdtextutanavstnd"/>
              <w:rPr>
                <w:b/>
                <w:lang w:eastAsia="sv-SE"/>
              </w:rPr>
            </w:pPr>
            <w:bookmarkStart w:id="221" w:name="_Hlk534986180"/>
            <w:r>
              <w:rPr>
                <w:b/>
                <w:lang w:eastAsia="sv-SE"/>
              </w:rPr>
              <w:t>Miljödepartementet</w:t>
            </w:r>
          </w:p>
        </w:tc>
      </w:tr>
      <w:tr w:rsidR="00A23F7A" w:rsidRPr="00F33AAA" w14:paraId="12F7441D" w14:textId="77777777" w:rsidTr="00B5765E">
        <w:trPr>
          <w:trHeight w:val="600"/>
        </w:trPr>
        <w:tc>
          <w:tcPr>
            <w:tcW w:w="965" w:type="dxa"/>
            <w:tcBorders>
              <w:top w:val="nil"/>
              <w:left w:val="nil"/>
              <w:bottom w:val="nil"/>
              <w:right w:val="nil"/>
            </w:tcBorders>
            <w:shd w:val="clear" w:color="auto" w:fill="auto"/>
          </w:tcPr>
          <w:p w14:paraId="0E777DD1" w14:textId="77777777" w:rsidR="00A23F7A" w:rsidRPr="00F67824" w:rsidRDefault="00A23F7A" w:rsidP="00B5765E">
            <w:r>
              <w:t>2019:10</w:t>
            </w:r>
          </w:p>
        </w:tc>
        <w:tc>
          <w:tcPr>
            <w:tcW w:w="3515" w:type="dxa"/>
            <w:tcBorders>
              <w:top w:val="nil"/>
              <w:left w:val="nil"/>
              <w:bottom w:val="nil"/>
              <w:right w:val="nil"/>
            </w:tcBorders>
            <w:shd w:val="clear" w:color="auto" w:fill="auto"/>
          </w:tcPr>
          <w:p w14:paraId="19226BA2" w14:textId="77777777" w:rsidR="00A23F7A" w:rsidRDefault="00A23F7A" w:rsidP="00B5765E">
            <w:pPr>
              <w:rPr>
                <w:rFonts w:cs="Times New Roman"/>
                <w:color w:val="000000"/>
              </w:rPr>
            </w:pPr>
            <w:r w:rsidRPr="00594909">
              <w:rPr>
                <w:rFonts w:cs="Times New Roman"/>
                <w:color w:val="000000"/>
              </w:rPr>
              <w:t>Tilläggsdirektiv till Utredningen om en giftfri och cirkulär återföring av fosfor från avloppsslam (M 2018:08)</w:t>
            </w:r>
          </w:p>
          <w:p w14:paraId="5887DBE0" w14:textId="77777777" w:rsidR="00A23F7A" w:rsidRPr="00F67824" w:rsidRDefault="00A23F7A" w:rsidP="00B5765E"/>
        </w:tc>
        <w:tc>
          <w:tcPr>
            <w:tcW w:w="932" w:type="dxa"/>
            <w:tcBorders>
              <w:top w:val="nil"/>
              <w:left w:val="nil"/>
              <w:bottom w:val="nil"/>
              <w:right w:val="nil"/>
            </w:tcBorders>
            <w:shd w:val="clear" w:color="auto" w:fill="auto"/>
          </w:tcPr>
          <w:p w14:paraId="6F0AF8CA" w14:textId="77777777" w:rsidR="00A23F7A" w:rsidRPr="00F67824" w:rsidRDefault="00A23F7A" w:rsidP="00B5765E">
            <w:r>
              <w:t>M 13</w:t>
            </w:r>
          </w:p>
        </w:tc>
      </w:tr>
      <w:bookmarkEnd w:id="221"/>
      <w:tr w:rsidR="00A23F7A" w:rsidRPr="00B82532" w14:paraId="25DBBC0E" w14:textId="77777777" w:rsidTr="00B5765E">
        <w:trPr>
          <w:trHeight w:val="600"/>
        </w:trPr>
        <w:tc>
          <w:tcPr>
            <w:tcW w:w="965" w:type="dxa"/>
            <w:tcBorders>
              <w:top w:val="nil"/>
              <w:left w:val="nil"/>
              <w:bottom w:val="nil"/>
              <w:right w:val="nil"/>
            </w:tcBorders>
            <w:shd w:val="clear" w:color="auto" w:fill="auto"/>
          </w:tcPr>
          <w:p w14:paraId="32FCC136" w14:textId="77777777" w:rsidR="00A23F7A" w:rsidRPr="00594909" w:rsidRDefault="00A23F7A" w:rsidP="00B5765E">
            <w:pPr>
              <w:rPr>
                <w:rFonts w:cs="Times New Roman"/>
                <w:color w:val="000000"/>
              </w:rPr>
            </w:pPr>
            <w:r w:rsidRPr="00594909">
              <w:rPr>
                <w:rFonts w:cs="Times New Roman"/>
                <w:color w:val="000000"/>
              </w:rPr>
              <w:t>2019:41</w:t>
            </w:r>
          </w:p>
        </w:tc>
        <w:tc>
          <w:tcPr>
            <w:tcW w:w="3515" w:type="dxa"/>
            <w:tcBorders>
              <w:top w:val="nil"/>
              <w:left w:val="nil"/>
              <w:bottom w:val="nil"/>
              <w:right w:val="nil"/>
            </w:tcBorders>
            <w:shd w:val="clear" w:color="auto" w:fill="auto"/>
          </w:tcPr>
          <w:p w14:paraId="258D02B2" w14:textId="77777777" w:rsidR="00A23F7A" w:rsidRDefault="00A23F7A" w:rsidP="00B5765E">
            <w:pPr>
              <w:rPr>
                <w:rFonts w:cs="Times New Roman"/>
                <w:color w:val="000000"/>
              </w:rPr>
            </w:pPr>
            <w:r w:rsidRPr="00594909">
              <w:rPr>
                <w:rFonts w:cs="Times New Roman"/>
                <w:color w:val="000000"/>
              </w:rPr>
              <w:t>Översyn av strandskyddet</w:t>
            </w:r>
            <w:r>
              <w:rPr>
                <w:rFonts w:cs="Times New Roman"/>
                <w:color w:val="000000"/>
              </w:rPr>
              <w:t xml:space="preserve"> (M 2019:01)</w:t>
            </w:r>
          </w:p>
          <w:p w14:paraId="2DAD247B" w14:textId="77777777" w:rsidR="00A23F7A" w:rsidRPr="00594909" w:rsidRDefault="00A23F7A" w:rsidP="00B5765E">
            <w:pPr>
              <w:rPr>
                <w:rFonts w:cs="Times New Roman"/>
                <w:color w:val="000000"/>
              </w:rPr>
            </w:pPr>
          </w:p>
        </w:tc>
        <w:tc>
          <w:tcPr>
            <w:tcW w:w="932" w:type="dxa"/>
            <w:tcBorders>
              <w:top w:val="nil"/>
              <w:left w:val="nil"/>
              <w:bottom w:val="nil"/>
              <w:right w:val="nil"/>
            </w:tcBorders>
            <w:shd w:val="clear" w:color="auto" w:fill="auto"/>
          </w:tcPr>
          <w:p w14:paraId="665D56E7" w14:textId="77777777" w:rsidR="00A23F7A" w:rsidRPr="00594909" w:rsidRDefault="00A23F7A" w:rsidP="00B5765E">
            <w:pPr>
              <w:rPr>
                <w:rFonts w:cs="Times New Roman"/>
              </w:rPr>
            </w:pPr>
            <w:r>
              <w:rPr>
                <w:rFonts w:cs="Times New Roman"/>
              </w:rPr>
              <w:t>M 14</w:t>
            </w:r>
          </w:p>
        </w:tc>
      </w:tr>
      <w:tr w:rsidR="00A23F7A" w:rsidRPr="00B82532" w14:paraId="3EEE0FA3" w14:textId="77777777" w:rsidTr="00B5765E">
        <w:trPr>
          <w:trHeight w:val="600"/>
        </w:trPr>
        <w:tc>
          <w:tcPr>
            <w:tcW w:w="965" w:type="dxa"/>
            <w:tcBorders>
              <w:top w:val="nil"/>
              <w:left w:val="nil"/>
              <w:bottom w:val="nil"/>
              <w:right w:val="nil"/>
            </w:tcBorders>
            <w:shd w:val="clear" w:color="auto" w:fill="auto"/>
          </w:tcPr>
          <w:p w14:paraId="79CA1A48" w14:textId="77777777" w:rsidR="00A23F7A" w:rsidRPr="00594909" w:rsidRDefault="00A23F7A" w:rsidP="00B5765E">
            <w:pPr>
              <w:rPr>
                <w:rFonts w:cs="Times New Roman"/>
                <w:color w:val="000000"/>
              </w:rPr>
            </w:pPr>
            <w:r w:rsidRPr="00594909">
              <w:rPr>
                <w:rFonts w:cs="Times New Roman"/>
                <w:color w:val="000000"/>
              </w:rPr>
              <w:t>2019:46</w:t>
            </w:r>
          </w:p>
        </w:tc>
        <w:tc>
          <w:tcPr>
            <w:tcW w:w="3515" w:type="dxa"/>
            <w:tcBorders>
              <w:top w:val="nil"/>
              <w:left w:val="nil"/>
              <w:bottom w:val="nil"/>
              <w:right w:val="nil"/>
            </w:tcBorders>
            <w:shd w:val="clear" w:color="auto" w:fill="auto"/>
          </w:tcPr>
          <w:p w14:paraId="595F3B02" w14:textId="77777777" w:rsidR="00A23F7A" w:rsidRDefault="00A23F7A" w:rsidP="00B5765E">
            <w:pPr>
              <w:rPr>
                <w:rFonts w:cs="Times New Roman"/>
                <w:color w:val="000000"/>
              </w:rPr>
            </w:pPr>
            <w:r w:rsidRPr="00594909">
              <w:rPr>
                <w:rFonts w:cs="Times New Roman"/>
                <w:color w:val="000000"/>
              </w:rPr>
              <w:t>Stärkt äganderätt, flexibla skyddsformer och naturvård i skogen</w:t>
            </w:r>
            <w:r>
              <w:rPr>
                <w:rFonts w:cs="Times New Roman"/>
                <w:color w:val="000000"/>
              </w:rPr>
              <w:t xml:space="preserve"> (M 2019:02)</w:t>
            </w:r>
          </w:p>
          <w:p w14:paraId="3567A97F" w14:textId="77777777" w:rsidR="00A23F7A" w:rsidRPr="00594909" w:rsidRDefault="00A23F7A" w:rsidP="00B5765E">
            <w:pPr>
              <w:rPr>
                <w:rFonts w:cs="Times New Roman"/>
                <w:color w:val="000000"/>
              </w:rPr>
            </w:pPr>
          </w:p>
        </w:tc>
        <w:tc>
          <w:tcPr>
            <w:tcW w:w="932" w:type="dxa"/>
            <w:tcBorders>
              <w:top w:val="nil"/>
              <w:left w:val="nil"/>
              <w:bottom w:val="nil"/>
              <w:right w:val="nil"/>
            </w:tcBorders>
            <w:shd w:val="clear" w:color="auto" w:fill="auto"/>
          </w:tcPr>
          <w:p w14:paraId="64DE4AF2" w14:textId="77777777" w:rsidR="00A23F7A" w:rsidRPr="00594909" w:rsidRDefault="00A23F7A" w:rsidP="00B5765E">
            <w:pPr>
              <w:rPr>
                <w:rFonts w:cs="Times New Roman"/>
              </w:rPr>
            </w:pPr>
            <w:r>
              <w:rPr>
                <w:rFonts w:cs="Times New Roman"/>
              </w:rPr>
              <w:t>M 15</w:t>
            </w:r>
          </w:p>
        </w:tc>
      </w:tr>
      <w:tr w:rsidR="00A23F7A" w:rsidRPr="00B82532" w14:paraId="3260DED9" w14:textId="77777777" w:rsidTr="00B5765E">
        <w:trPr>
          <w:trHeight w:val="600"/>
        </w:trPr>
        <w:tc>
          <w:tcPr>
            <w:tcW w:w="965" w:type="dxa"/>
            <w:tcBorders>
              <w:top w:val="nil"/>
              <w:left w:val="nil"/>
              <w:bottom w:val="nil"/>
              <w:right w:val="nil"/>
            </w:tcBorders>
            <w:shd w:val="clear" w:color="auto" w:fill="auto"/>
          </w:tcPr>
          <w:p w14:paraId="4DDAC55E" w14:textId="77777777" w:rsidR="00A23F7A" w:rsidRPr="00594909" w:rsidRDefault="00A23F7A" w:rsidP="00B5765E">
            <w:pPr>
              <w:rPr>
                <w:rFonts w:cs="Times New Roman"/>
                <w:color w:val="000000"/>
              </w:rPr>
            </w:pPr>
            <w:r w:rsidRPr="00594909">
              <w:rPr>
                <w:rFonts w:cs="Times New Roman"/>
                <w:color w:val="000000"/>
              </w:rPr>
              <w:t>2019:96</w:t>
            </w:r>
          </w:p>
        </w:tc>
        <w:tc>
          <w:tcPr>
            <w:tcW w:w="3515" w:type="dxa"/>
            <w:tcBorders>
              <w:top w:val="nil"/>
              <w:left w:val="nil"/>
              <w:bottom w:val="nil"/>
              <w:right w:val="nil"/>
            </w:tcBorders>
            <w:shd w:val="clear" w:color="auto" w:fill="auto"/>
          </w:tcPr>
          <w:p w14:paraId="5CD2893A" w14:textId="77777777" w:rsidR="00A23F7A" w:rsidRDefault="00A23F7A" w:rsidP="00B5765E">
            <w:pPr>
              <w:rPr>
                <w:rFonts w:cs="Times New Roman"/>
                <w:color w:val="000000"/>
              </w:rPr>
            </w:pPr>
            <w:r w:rsidRPr="00594909">
              <w:rPr>
                <w:rFonts w:cs="Times New Roman"/>
                <w:color w:val="000000"/>
              </w:rPr>
              <w:t>Ett producentansvar för textil</w:t>
            </w:r>
            <w:r>
              <w:rPr>
                <w:rFonts w:cs="Times New Roman"/>
                <w:color w:val="000000"/>
              </w:rPr>
              <w:t xml:space="preserve"> (M 2019:03)</w:t>
            </w:r>
          </w:p>
          <w:p w14:paraId="13E76D5C" w14:textId="77777777" w:rsidR="00A23F7A" w:rsidRPr="00594909" w:rsidRDefault="00A23F7A" w:rsidP="00B5765E">
            <w:pPr>
              <w:rPr>
                <w:rFonts w:cs="Times New Roman"/>
                <w:color w:val="000000"/>
              </w:rPr>
            </w:pPr>
          </w:p>
        </w:tc>
        <w:tc>
          <w:tcPr>
            <w:tcW w:w="932" w:type="dxa"/>
            <w:tcBorders>
              <w:top w:val="nil"/>
              <w:left w:val="nil"/>
              <w:bottom w:val="nil"/>
              <w:right w:val="nil"/>
            </w:tcBorders>
            <w:shd w:val="clear" w:color="auto" w:fill="auto"/>
          </w:tcPr>
          <w:p w14:paraId="305B1C7E" w14:textId="77777777" w:rsidR="00A23F7A" w:rsidRPr="00594909" w:rsidRDefault="00A23F7A" w:rsidP="00B5765E">
            <w:pPr>
              <w:rPr>
                <w:rFonts w:cs="Times New Roman"/>
              </w:rPr>
            </w:pPr>
            <w:r>
              <w:rPr>
                <w:rFonts w:cs="Times New Roman"/>
              </w:rPr>
              <w:t>M 16</w:t>
            </w:r>
          </w:p>
        </w:tc>
      </w:tr>
      <w:tr w:rsidR="00A23F7A" w:rsidRPr="00B82532" w14:paraId="5E23194C" w14:textId="77777777" w:rsidTr="00B5765E">
        <w:trPr>
          <w:trHeight w:val="600"/>
        </w:trPr>
        <w:tc>
          <w:tcPr>
            <w:tcW w:w="965" w:type="dxa"/>
            <w:tcBorders>
              <w:top w:val="nil"/>
              <w:left w:val="nil"/>
              <w:bottom w:val="nil"/>
              <w:right w:val="nil"/>
            </w:tcBorders>
            <w:shd w:val="clear" w:color="auto" w:fill="auto"/>
          </w:tcPr>
          <w:p w14:paraId="4951F2D6" w14:textId="77777777" w:rsidR="00A23F7A" w:rsidRPr="00594909" w:rsidRDefault="00A23F7A" w:rsidP="00B5765E">
            <w:pPr>
              <w:rPr>
                <w:rFonts w:cs="Times New Roman"/>
                <w:color w:val="000000"/>
              </w:rPr>
            </w:pPr>
            <w:r w:rsidRPr="00594909">
              <w:rPr>
                <w:rFonts w:cs="Times New Roman"/>
                <w:color w:val="000000"/>
              </w:rPr>
              <w:t>2019:101</w:t>
            </w:r>
          </w:p>
        </w:tc>
        <w:tc>
          <w:tcPr>
            <w:tcW w:w="3515" w:type="dxa"/>
            <w:tcBorders>
              <w:top w:val="nil"/>
              <w:left w:val="nil"/>
              <w:bottom w:val="nil"/>
              <w:right w:val="nil"/>
            </w:tcBorders>
            <w:shd w:val="clear" w:color="auto" w:fill="auto"/>
          </w:tcPr>
          <w:p w14:paraId="67DDEAEF" w14:textId="77777777" w:rsidR="00A23F7A" w:rsidRDefault="00A23F7A" w:rsidP="00B5765E">
            <w:pPr>
              <w:rPr>
                <w:rFonts w:cs="Times New Roman"/>
                <w:color w:val="000000"/>
              </w:rPr>
            </w:pPr>
            <w:r w:rsidRPr="00594909">
              <w:rPr>
                <w:rFonts w:cs="Times New Roman"/>
                <w:color w:val="000000"/>
              </w:rPr>
              <w:t>Översyn av relevant lagstiftning för att uppnå Sveriges klimatmål</w:t>
            </w:r>
          </w:p>
          <w:p w14:paraId="478AC1F1" w14:textId="77777777" w:rsidR="00A23F7A" w:rsidRPr="00594909" w:rsidRDefault="00A23F7A" w:rsidP="00B5765E">
            <w:pPr>
              <w:rPr>
                <w:rFonts w:cs="Times New Roman"/>
                <w:color w:val="000000"/>
              </w:rPr>
            </w:pPr>
          </w:p>
        </w:tc>
        <w:tc>
          <w:tcPr>
            <w:tcW w:w="932" w:type="dxa"/>
            <w:tcBorders>
              <w:top w:val="nil"/>
              <w:left w:val="nil"/>
              <w:bottom w:val="nil"/>
              <w:right w:val="nil"/>
            </w:tcBorders>
            <w:shd w:val="clear" w:color="auto" w:fill="auto"/>
          </w:tcPr>
          <w:p w14:paraId="313F22B4" w14:textId="77777777" w:rsidR="00A23F7A" w:rsidRPr="00594909" w:rsidRDefault="00A23F7A" w:rsidP="00B5765E">
            <w:pPr>
              <w:rPr>
                <w:rFonts w:cs="Times New Roman"/>
              </w:rPr>
            </w:pPr>
            <w:r>
              <w:rPr>
                <w:rFonts w:cs="Times New Roman"/>
              </w:rPr>
              <w:t>M</w:t>
            </w:r>
          </w:p>
        </w:tc>
      </w:tr>
      <w:tr w:rsidR="00A23F7A" w:rsidRPr="00B82532" w14:paraId="7FFE6AB2" w14:textId="77777777" w:rsidTr="00B5765E">
        <w:trPr>
          <w:trHeight w:val="600"/>
        </w:trPr>
        <w:tc>
          <w:tcPr>
            <w:tcW w:w="965" w:type="dxa"/>
            <w:tcBorders>
              <w:top w:val="nil"/>
              <w:left w:val="nil"/>
              <w:bottom w:val="nil"/>
              <w:right w:val="nil"/>
            </w:tcBorders>
            <w:shd w:val="clear" w:color="auto" w:fill="auto"/>
          </w:tcPr>
          <w:p w14:paraId="038E6483" w14:textId="77777777" w:rsidR="00A23F7A" w:rsidRPr="00594909" w:rsidRDefault="00A23F7A" w:rsidP="00B5765E">
            <w:pPr>
              <w:rPr>
                <w:rFonts w:cs="Times New Roman"/>
                <w:color w:val="000000"/>
              </w:rPr>
            </w:pPr>
            <w:r w:rsidRPr="00594909">
              <w:rPr>
                <w:rFonts w:cs="Times New Roman"/>
                <w:color w:val="000000"/>
              </w:rPr>
              <w:t>2019:106</w:t>
            </w:r>
          </w:p>
        </w:tc>
        <w:tc>
          <w:tcPr>
            <w:tcW w:w="3515" w:type="dxa"/>
            <w:tcBorders>
              <w:top w:val="nil"/>
              <w:left w:val="nil"/>
              <w:bottom w:val="nil"/>
              <w:right w:val="nil"/>
            </w:tcBorders>
            <w:shd w:val="clear" w:color="auto" w:fill="auto"/>
          </w:tcPr>
          <w:p w14:paraId="08B29849" w14:textId="77777777" w:rsidR="00A23F7A" w:rsidRDefault="00A23F7A" w:rsidP="00B5765E">
            <w:pPr>
              <w:rPr>
                <w:rFonts w:cs="Times New Roman"/>
                <w:color w:val="000000"/>
              </w:rPr>
            </w:pPr>
            <w:r w:rsidRPr="00594909">
              <w:rPr>
                <w:rFonts w:cs="Times New Roman"/>
                <w:color w:val="000000"/>
              </w:rPr>
              <w:t>Utfasning av fossila drivmedel och förbud mot försäljning av nya bensin- och dieseldrivna bilar</w:t>
            </w:r>
            <w:r>
              <w:rPr>
                <w:rFonts w:cs="Times New Roman"/>
                <w:color w:val="000000"/>
              </w:rPr>
              <w:t xml:space="preserve"> (M 2019:04)</w:t>
            </w:r>
          </w:p>
          <w:p w14:paraId="4688DFD1" w14:textId="77777777" w:rsidR="00A23F7A" w:rsidRDefault="00A23F7A" w:rsidP="00B5765E">
            <w:pPr>
              <w:rPr>
                <w:rFonts w:cs="Times New Roman"/>
                <w:color w:val="000000"/>
              </w:rPr>
            </w:pPr>
          </w:p>
          <w:p w14:paraId="0BFF30B7" w14:textId="77777777" w:rsidR="00A23F7A" w:rsidRDefault="00A23F7A" w:rsidP="00B5765E">
            <w:pPr>
              <w:rPr>
                <w:rFonts w:cs="Times New Roman"/>
                <w:color w:val="000000"/>
              </w:rPr>
            </w:pPr>
          </w:p>
          <w:p w14:paraId="57FCA383" w14:textId="77777777" w:rsidR="00A23F7A" w:rsidRPr="00594909" w:rsidRDefault="00A23F7A" w:rsidP="00B5765E">
            <w:pPr>
              <w:rPr>
                <w:rFonts w:cs="Times New Roman"/>
                <w:color w:val="000000"/>
              </w:rPr>
            </w:pPr>
          </w:p>
        </w:tc>
        <w:tc>
          <w:tcPr>
            <w:tcW w:w="932" w:type="dxa"/>
            <w:tcBorders>
              <w:top w:val="nil"/>
              <w:left w:val="nil"/>
              <w:bottom w:val="nil"/>
              <w:right w:val="nil"/>
            </w:tcBorders>
            <w:shd w:val="clear" w:color="auto" w:fill="auto"/>
          </w:tcPr>
          <w:p w14:paraId="1219B9ED" w14:textId="77777777" w:rsidR="00A23F7A" w:rsidRPr="00594909" w:rsidRDefault="00A23F7A" w:rsidP="00B5765E">
            <w:pPr>
              <w:rPr>
                <w:rFonts w:cs="Times New Roman"/>
              </w:rPr>
            </w:pPr>
            <w:r>
              <w:rPr>
                <w:rFonts w:cs="Times New Roman"/>
              </w:rPr>
              <w:t>M 17</w:t>
            </w:r>
          </w:p>
        </w:tc>
      </w:tr>
      <w:tr w:rsidR="00A23F7A" w:rsidRPr="00C77981" w14:paraId="468CFC1A" w14:textId="77777777" w:rsidTr="00B5765E">
        <w:trPr>
          <w:trHeight w:val="525"/>
        </w:trPr>
        <w:tc>
          <w:tcPr>
            <w:tcW w:w="5412" w:type="dxa"/>
            <w:gridSpan w:val="3"/>
            <w:tcBorders>
              <w:left w:val="nil"/>
              <w:bottom w:val="nil"/>
              <w:right w:val="nil"/>
            </w:tcBorders>
            <w:shd w:val="clear" w:color="auto" w:fill="auto"/>
            <w:vAlign w:val="center"/>
          </w:tcPr>
          <w:p w14:paraId="5E50384E" w14:textId="77777777" w:rsidR="00A23F7A" w:rsidRPr="005A5009" w:rsidRDefault="00A23F7A" w:rsidP="00B5765E">
            <w:pPr>
              <w:pStyle w:val="Brdtextutanavstnd"/>
              <w:rPr>
                <w:b/>
                <w:lang w:eastAsia="sv-SE"/>
              </w:rPr>
            </w:pPr>
            <w:r>
              <w:rPr>
                <w:b/>
                <w:lang w:eastAsia="sv-SE"/>
              </w:rPr>
              <w:t>Näringsdepartementet</w:t>
            </w:r>
          </w:p>
        </w:tc>
      </w:tr>
      <w:tr w:rsidR="00A23F7A" w:rsidRPr="00B82532" w14:paraId="25AED24C" w14:textId="77777777" w:rsidTr="00B5765E">
        <w:trPr>
          <w:trHeight w:val="600"/>
        </w:trPr>
        <w:tc>
          <w:tcPr>
            <w:tcW w:w="965" w:type="dxa"/>
            <w:tcBorders>
              <w:top w:val="nil"/>
              <w:left w:val="nil"/>
              <w:bottom w:val="nil"/>
              <w:right w:val="nil"/>
            </w:tcBorders>
            <w:shd w:val="clear" w:color="auto" w:fill="auto"/>
          </w:tcPr>
          <w:p w14:paraId="29B03D46" w14:textId="77777777" w:rsidR="00A23F7A" w:rsidRPr="00594909" w:rsidRDefault="00A23F7A" w:rsidP="00B5765E">
            <w:pPr>
              <w:rPr>
                <w:rFonts w:cs="Times New Roman"/>
                <w:color w:val="000000"/>
              </w:rPr>
            </w:pPr>
            <w:r w:rsidRPr="00594909">
              <w:rPr>
                <w:rFonts w:cs="Times New Roman"/>
                <w:color w:val="000000"/>
              </w:rPr>
              <w:t>2019:27</w:t>
            </w:r>
          </w:p>
        </w:tc>
        <w:tc>
          <w:tcPr>
            <w:tcW w:w="3515" w:type="dxa"/>
            <w:tcBorders>
              <w:top w:val="nil"/>
              <w:left w:val="nil"/>
              <w:bottom w:val="nil"/>
              <w:right w:val="nil"/>
            </w:tcBorders>
            <w:shd w:val="clear" w:color="auto" w:fill="auto"/>
          </w:tcPr>
          <w:p w14:paraId="692B7960" w14:textId="77777777" w:rsidR="00A23F7A" w:rsidRDefault="00A23F7A" w:rsidP="00B5765E">
            <w:pPr>
              <w:rPr>
                <w:rFonts w:cs="Times New Roman"/>
                <w:color w:val="000000"/>
              </w:rPr>
            </w:pPr>
            <w:r w:rsidRPr="00594909">
              <w:rPr>
                <w:rFonts w:cs="Times New Roman"/>
                <w:color w:val="000000"/>
              </w:rPr>
              <w:t>Tilläggsdirektiv till Utredningen om ett tryggare företagande i ett förändrat arbetsliv – för tillväxt och innovation (N</w:t>
            </w:r>
            <w:r>
              <w:rPr>
                <w:rFonts w:cs="Times New Roman"/>
                <w:color w:val="000000"/>
              </w:rPr>
              <w:t> </w:t>
            </w:r>
            <w:r w:rsidRPr="00594909">
              <w:rPr>
                <w:rFonts w:cs="Times New Roman"/>
                <w:color w:val="000000"/>
              </w:rPr>
              <w:t>2018:03)</w:t>
            </w:r>
          </w:p>
          <w:p w14:paraId="43DC34A3" w14:textId="77777777" w:rsidR="00A23F7A" w:rsidRPr="00594909" w:rsidRDefault="00A23F7A" w:rsidP="00B5765E">
            <w:pPr>
              <w:rPr>
                <w:rFonts w:cs="Times New Roman"/>
                <w:color w:val="000000"/>
              </w:rPr>
            </w:pPr>
          </w:p>
        </w:tc>
        <w:tc>
          <w:tcPr>
            <w:tcW w:w="932" w:type="dxa"/>
            <w:tcBorders>
              <w:top w:val="nil"/>
              <w:left w:val="nil"/>
              <w:bottom w:val="nil"/>
              <w:right w:val="nil"/>
            </w:tcBorders>
            <w:shd w:val="clear" w:color="auto" w:fill="auto"/>
          </w:tcPr>
          <w:p w14:paraId="71DC261B" w14:textId="77777777" w:rsidR="00A23F7A" w:rsidRPr="00594909" w:rsidRDefault="00A23F7A" w:rsidP="00B5765E">
            <w:pPr>
              <w:rPr>
                <w:rFonts w:cs="Times New Roman"/>
              </w:rPr>
            </w:pPr>
            <w:r>
              <w:rPr>
                <w:rFonts w:cs="Times New Roman"/>
              </w:rPr>
              <w:t>N 4</w:t>
            </w:r>
          </w:p>
        </w:tc>
      </w:tr>
      <w:tr w:rsidR="00A23F7A" w:rsidRPr="00F33AAA" w14:paraId="783B126A" w14:textId="77777777" w:rsidTr="00B5765E">
        <w:trPr>
          <w:trHeight w:val="600"/>
        </w:trPr>
        <w:tc>
          <w:tcPr>
            <w:tcW w:w="965" w:type="dxa"/>
            <w:tcBorders>
              <w:top w:val="nil"/>
              <w:left w:val="nil"/>
              <w:bottom w:val="nil"/>
              <w:right w:val="nil"/>
            </w:tcBorders>
            <w:shd w:val="clear" w:color="auto" w:fill="auto"/>
          </w:tcPr>
          <w:p w14:paraId="3EC66415" w14:textId="77777777" w:rsidR="00A23F7A" w:rsidRPr="00594909" w:rsidRDefault="00A23F7A" w:rsidP="00B5765E">
            <w:pPr>
              <w:rPr>
                <w:rFonts w:cs="Times New Roman"/>
                <w:color w:val="000000"/>
              </w:rPr>
            </w:pPr>
            <w:r w:rsidRPr="00594909">
              <w:rPr>
                <w:rFonts w:cs="Times New Roman"/>
                <w:color w:val="000000"/>
              </w:rPr>
              <w:t>2019:53</w:t>
            </w:r>
          </w:p>
        </w:tc>
        <w:tc>
          <w:tcPr>
            <w:tcW w:w="3515" w:type="dxa"/>
            <w:tcBorders>
              <w:top w:val="nil"/>
              <w:left w:val="nil"/>
              <w:bottom w:val="nil"/>
              <w:right w:val="nil"/>
            </w:tcBorders>
            <w:shd w:val="clear" w:color="auto" w:fill="auto"/>
          </w:tcPr>
          <w:p w14:paraId="5BFA557D" w14:textId="77777777" w:rsidR="00A23F7A" w:rsidRDefault="00A23F7A" w:rsidP="00B5765E">
            <w:pPr>
              <w:rPr>
                <w:rFonts w:cs="Times New Roman"/>
                <w:color w:val="000000"/>
              </w:rPr>
            </w:pPr>
            <w:r w:rsidRPr="00594909">
              <w:rPr>
                <w:rFonts w:cs="Times New Roman"/>
                <w:color w:val="000000"/>
              </w:rPr>
              <w:t>En EU-anpassad lagstiftning om läkemedel för djur</w:t>
            </w:r>
            <w:r>
              <w:rPr>
                <w:rFonts w:cs="Times New Roman"/>
                <w:color w:val="000000"/>
              </w:rPr>
              <w:t xml:space="preserve"> (N 2019:01)</w:t>
            </w:r>
          </w:p>
          <w:p w14:paraId="2DAE90C6" w14:textId="77777777" w:rsidR="00A23F7A" w:rsidRPr="00594909" w:rsidRDefault="00A23F7A" w:rsidP="00B5765E">
            <w:pPr>
              <w:rPr>
                <w:rFonts w:cs="Times New Roman"/>
                <w:color w:val="000000"/>
              </w:rPr>
            </w:pPr>
          </w:p>
        </w:tc>
        <w:tc>
          <w:tcPr>
            <w:tcW w:w="932" w:type="dxa"/>
            <w:tcBorders>
              <w:top w:val="nil"/>
              <w:left w:val="nil"/>
              <w:bottom w:val="nil"/>
              <w:right w:val="nil"/>
            </w:tcBorders>
            <w:shd w:val="clear" w:color="auto" w:fill="auto"/>
          </w:tcPr>
          <w:p w14:paraId="1CF4D925" w14:textId="77777777" w:rsidR="00A23F7A" w:rsidRPr="00594909" w:rsidRDefault="00A23F7A" w:rsidP="00B5765E">
            <w:pPr>
              <w:rPr>
                <w:rFonts w:cs="Times New Roman"/>
              </w:rPr>
            </w:pPr>
            <w:r>
              <w:rPr>
                <w:rFonts w:cs="Times New Roman"/>
              </w:rPr>
              <w:t>N 8</w:t>
            </w:r>
          </w:p>
        </w:tc>
      </w:tr>
      <w:tr w:rsidR="00A23F7A" w:rsidRPr="00B82532" w14:paraId="22035FD8" w14:textId="77777777" w:rsidTr="00B5765E">
        <w:trPr>
          <w:trHeight w:val="600"/>
        </w:trPr>
        <w:tc>
          <w:tcPr>
            <w:tcW w:w="965" w:type="dxa"/>
            <w:tcBorders>
              <w:top w:val="nil"/>
              <w:left w:val="nil"/>
              <w:bottom w:val="nil"/>
              <w:right w:val="nil"/>
            </w:tcBorders>
            <w:shd w:val="clear" w:color="auto" w:fill="auto"/>
          </w:tcPr>
          <w:p w14:paraId="0D3E72A2" w14:textId="77777777" w:rsidR="00A23F7A" w:rsidRPr="00594909" w:rsidRDefault="00A23F7A" w:rsidP="00B5765E">
            <w:pPr>
              <w:rPr>
                <w:rFonts w:cs="Times New Roman"/>
                <w:color w:val="000000"/>
              </w:rPr>
            </w:pPr>
            <w:r w:rsidRPr="00594909">
              <w:rPr>
                <w:rFonts w:cs="Times New Roman"/>
                <w:color w:val="000000"/>
              </w:rPr>
              <w:t>2019:81</w:t>
            </w:r>
          </w:p>
        </w:tc>
        <w:tc>
          <w:tcPr>
            <w:tcW w:w="3515" w:type="dxa"/>
            <w:tcBorders>
              <w:top w:val="nil"/>
              <w:left w:val="nil"/>
              <w:bottom w:val="nil"/>
              <w:right w:val="nil"/>
            </w:tcBorders>
            <w:shd w:val="clear" w:color="auto" w:fill="auto"/>
          </w:tcPr>
          <w:p w14:paraId="2FC069B9" w14:textId="5BF5C43B" w:rsidR="00A23F7A" w:rsidRDefault="00A23F7A" w:rsidP="00B5765E">
            <w:pPr>
              <w:rPr>
                <w:rFonts w:cs="Times New Roman"/>
                <w:color w:val="000000"/>
              </w:rPr>
            </w:pPr>
            <w:r w:rsidRPr="00594909">
              <w:rPr>
                <w:rFonts w:cs="Times New Roman"/>
                <w:color w:val="000000"/>
              </w:rPr>
              <w:t>Tilläggsdirektiv till Djurhälsolags</w:t>
            </w:r>
            <w:r w:rsidR="003207C7">
              <w:rPr>
                <w:rFonts w:cs="Times New Roman"/>
                <w:color w:val="000000"/>
              </w:rPr>
              <w:softHyphen/>
            </w:r>
            <w:r w:rsidRPr="00594909">
              <w:rPr>
                <w:rFonts w:cs="Times New Roman"/>
                <w:color w:val="000000"/>
              </w:rPr>
              <w:t>utredningen (N 2018:06)</w:t>
            </w:r>
          </w:p>
          <w:p w14:paraId="03A4B2E1" w14:textId="77777777" w:rsidR="00A23F7A" w:rsidRPr="00594909" w:rsidRDefault="00A23F7A" w:rsidP="00B5765E">
            <w:pPr>
              <w:rPr>
                <w:rFonts w:cs="Times New Roman"/>
                <w:color w:val="000000"/>
              </w:rPr>
            </w:pPr>
          </w:p>
        </w:tc>
        <w:tc>
          <w:tcPr>
            <w:tcW w:w="932" w:type="dxa"/>
            <w:tcBorders>
              <w:top w:val="nil"/>
              <w:left w:val="nil"/>
              <w:bottom w:val="nil"/>
              <w:right w:val="nil"/>
            </w:tcBorders>
            <w:shd w:val="clear" w:color="auto" w:fill="auto"/>
          </w:tcPr>
          <w:p w14:paraId="606F1EF4" w14:textId="77777777" w:rsidR="00A23F7A" w:rsidRPr="00594909" w:rsidRDefault="00A23F7A" w:rsidP="00B5765E">
            <w:pPr>
              <w:rPr>
                <w:rFonts w:cs="Times New Roman"/>
              </w:rPr>
            </w:pPr>
            <w:r>
              <w:rPr>
                <w:rFonts w:cs="Times New Roman"/>
              </w:rPr>
              <w:t>N 7</w:t>
            </w:r>
          </w:p>
        </w:tc>
      </w:tr>
      <w:tr w:rsidR="00A23F7A" w:rsidRPr="00B82532" w14:paraId="0E92327B" w14:textId="77777777" w:rsidTr="00B5765E">
        <w:trPr>
          <w:trHeight w:val="600"/>
        </w:trPr>
        <w:tc>
          <w:tcPr>
            <w:tcW w:w="965" w:type="dxa"/>
            <w:tcBorders>
              <w:top w:val="nil"/>
              <w:left w:val="nil"/>
              <w:bottom w:val="nil"/>
              <w:right w:val="nil"/>
            </w:tcBorders>
            <w:shd w:val="clear" w:color="auto" w:fill="auto"/>
          </w:tcPr>
          <w:p w14:paraId="768095D7" w14:textId="77777777" w:rsidR="00A23F7A" w:rsidRPr="00594909" w:rsidRDefault="00A23F7A" w:rsidP="00B5765E">
            <w:pPr>
              <w:rPr>
                <w:rFonts w:cs="Times New Roman"/>
                <w:color w:val="000000"/>
              </w:rPr>
            </w:pPr>
            <w:r w:rsidRPr="00594909">
              <w:rPr>
                <w:rFonts w:cs="Times New Roman"/>
                <w:color w:val="000000"/>
              </w:rPr>
              <w:t>2019:90</w:t>
            </w:r>
          </w:p>
        </w:tc>
        <w:tc>
          <w:tcPr>
            <w:tcW w:w="3515" w:type="dxa"/>
            <w:tcBorders>
              <w:top w:val="nil"/>
              <w:left w:val="nil"/>
              <w:bottom w:val="nil"/>
              <w:right w:val="nil"/>
            </w:tcBorders>
            <w:shd w:val="clear" w:color="auto" w:fill="auto"/>
          </w:tcPr>
          <w:p w14:paraId="3E015809" w14:textId="77777777" w:rsidR="00A23F7A" w:rsidRDefault="00A23F7A" w:rsidP="00B5765E">
            <w:pPr>
              <w:rPr>
                <w:rFonts w:cs="Times New Roman"/>
                <w:color w:val="000000"/>
              </w:rPr>
            </w:pPr>
            <w:r w:rsidRPr="00594909">
              <w:rPr>
                <w:rFonts w:cs="Times New Roman"/>
                <w:color w:val="000000"/>
              </w:rPr>
              <w:t>Tilläggsdirektiv till EU-straffstadgande</w:t>
            </w:r>
            <w:r>
              <w:rPr>
                <w:rFonts w:cs="Times New Roman"/>
                <w:color w:val="000000"/>
              </w:rPr>
              <w:softHyphen/>
            </w:r>
            <w:r w:rsidRPr="00594909">
              <w:rPr>
                <w:rFonts w:cs="Times New Roman"/>
                <w:color w:val="000000"/>
              </w:rPr>
              <w:t>utredningen (N 2018:02)</w:t>
            </w:r>
          </w:p>
          <w:p w14:paraId="549B1FB8" w14:textId="77777777" w:rsidR="00A23F7A" w:rsidRPr="00594909" w:rsidRDefault="00A23F7A" w:rsidP="00B5765E">
            <w:pPr>
              <w:rPr>
                <w:rFonts w:cs="Times New Roman"/>
                <w:color w:val="000000"/>
              </w:rPr>
            </w:pPr>
          </w:p>
        </w:tc>
        <w:tc>
          <w:tcPr>
            <w:tcW w:w="932" w:type="dxa"/>
            <w:tcBorders>
              <w:top w:val="nil"/>
              <w:left w:val="nil"/>
              <w:bottom w:val="nil"/>
              <w:right w:val="nil"/>
            </w:tcBorders>
            <w:shd w:val="clear" w:color="auto" w:fill="auto"/>
          </w:tcPr>
          <w:p w14:paraId="5E1CB680" w14:textId="77777777" w:rsidR="00A23F7A" w:rsidRPr="00594909" w:rsidRDefault="00A23F7A" w:rsidP="00B5765E">
            <w:pPr>
              <w:rPr>
                <w:rFonts w:cs="Times New Roman"/>
              </w:rPr>
            </w:pPr>
            <w:r>
              <w:rPr>
                <w:rFonts w:cs="Times New Roman"/>
              </w:rPr>
              <w:t>N 3</w:t>
            </w:r>
          </w:p>
        </w:tc>
      </w:tr>
      <w:tr w:rsidR="00A23F7A" w:rsidRPr="00C77981" w14:paraId="435AE478" w14:textId="77777777" w:rsidTr="00B5765E">
        <w:trPr>
          <w:trHeight w:val="525"/>
        </w:trPr>
        <w:tc>
          <w:tcPr>
            <w:tcW w:w="5412" w:type="dxa"/>
            <w:gridSpan w:val="3"/>
            <w:tcBorders>
              <w:left w:val="nil"/>
              <w:bottom w:val="nil"/>
              <w:right w:val="nil"/>
            </w:tcBorders>
            <w:shd w:val="clear" w:color="auto" w:fill="auto"/>
            <w:vAlign w:val="center"/>
          </w:tcPr>
          <w:p w14:paraId="19A75454" w14:textId="77777777" w:rsidR="00A23F7A" w:rsidRPr="005A5009" w:rsidRDefault="00A23F7A" w:rsidP="00B5765E">
            <w:pPr>
              <w:pStyle w:val="Brdtextutanavstnd"/>
              <w:rPr>
                <w:b/>
                <w:lang w:eastAsia="sv-SE"/>
              </w:rPr>
            </w:pPr>
            <w:r>
              <w:rPr>
                <w:b/>
                <w:lang w:eastAsia="sv-SE"/>
              </w:rPr>
              <w:t>Kulturdepartementet</w:t>
            </w:r>
          </w:p>
        </w:tc>
      </w:tr>
      <w:tr w:rsidR="00A23F7A" w:rsidRPr="00B82532" w14:paraId="402D9916" w14:textId="77777777" w:rsidTr="00B5765E">
        <w:trPr>
          <w:trHeight w:val="600"/>
        </w:trPr>
        <w:tc>
          <w:tcPr>
            <w:tcW w:w="965" w:type="dxa"/>
            <w:tcBorders>
              <w:top w:val="nil"/>
              <w:left w:val="nil"/>
              <w:bottom w:val="nil"/>
              <w:right w:val="nil"/>
            </w:tcBorders>
            <w:shd w:val="clear" w:color="auto" w:fill="auto"/>
          </w:tcPr>
          <w:p w14:paraId="10FBB427" w14:textId="77777777" w:rsidR="00A23F7A" w:rsidRPr="00594909" w:rsidRDefault="00A23F7A" w:rsidP="00B5765E">
            <w:pPr>
              <w:rPr>
                <w:rFonts w:cs="Times New Roman"/>
                <w:color w:val="000000"/>
              </w:rPr>
            </w:pPr>
            <w:r>
              <w:rPr>
                <w:rFonts w:cs="Times New Roman"/>
                <w:color w:val="000000"/>
              </w:rPr>
              <w:t>2019:2</w:t>
            </w:r>
          </w:p>
        </w:tc>
        <w:tc>
          <w:tcPr>
            <w:tcW w:w="3515" w:type="dxa"/>
            <w:tcBorders>
              <w:top w:val="nil"/>
              <w:left w:val="nil"/>
              <w:bottom w:val="nil"/>
              <w:right w:val="nil"/>
            </w:tcBorders>
            <w:shd w:val="clear" w:color="auto" w:fill="auto"/>
          </w:tcPr>
          <w:p w14:paraId="233AE681" w14:textId="77777777" w:rsidR="00A23F7A" w:rsidRDefault="00A23F7A" w:rsidP="00B5765E">
            <w:pPr>
              <w:rPr>
                <w:rFonts w:cs="Times New Roman"/>
                <w:color w:val="000000"/>
              </w:rPr>
            </w:pPr>
            <w:r w:rsidRPr="00594909">
              <w:rPr>
                <w:rFonts w:cs="Times New Roman"/>
                <w:color w:val="000000"/>
              </w:rPr>
              <w:t>Tilläggsdirektiv till Utredningen om antidopning och dataskydd (S 2018:07)</w:t>
            </w:r>
          </w:p>
          <w:p w14:paraId="25A9AE65" w14:textId="77777777" w:rsidR="00A23F7A" w:rsidRPr="00594909" w:rsidRDefault="00A23F7A" w:rsidP="00B5765E">
            <w:pPr>
              <w:rPr>
                <w:rFonts w:cs="Times New Roman"/>
                <w:color w:val="000000"/>
              </w:rPr>
            </w:pPr>
          </w:p>
        </w:tc>
        <w:tc>
          <w:tcPr>
            <w:tcW w:w="932" w:type="dxa"/>
            <w:tcBorders>
              <w:top w:val="nil"/>
              <w:left w:val="nil"/>
              <w:bottom w:val="nil"/>
              <w:right w:val="nil"/>
            </w:tcBorders>
            <w:shd w:val="clear" w:color="auto" w:fill="auto"/>
          </w:tcPr>
          <w:p w14:paraId="79940FC3" w14:textId="77777777" w:rsidR="00A23F7A" w:rsidRDefault="00A23F7A" w:rsidP="00B5765E">
            <w:pPr>
              <w:rPr>
                <w:rFonts w:cs="Times New Roman"/>
              </w:rPr>
            </w:pPr>
            <w:proofErr w:type="spellStart"/>
            <w:r>
              <w:rPr>
                <w:rFonts w:cs="Times New Roman"/>
              </w:rPr>
              <w:t>Ku</w:t>
            </w:r>
            <w:proofErr w:type="spellEnd"/>
            <w:r>
              <w:rPr>
                <w:rFonts w:cs="Times New Roman"/>
              </w:rPr>
              <w:t xml:space="preserve"> 7</w:t>
            </w:r>
          </w:p>
        </w:tc>
      </w:tr>
      <w:tr w:rsidR="00A23F7A" w:rsidRPr="00B82532" w14:paraId="0CA7DE9A" w14:textId="77777777" w:rsidTr="00B5765E">
        <w:trPr>
          <w:trHeight w:val="600"/>
        </w:trPr>
        <w:tc>
          <w:tcPr>
            <w:tcW w:w="965" w:type="dxa"/>
            <w:tcBorders>
              <w:top w:val="nil"/>
              <w:left w:val="nil"/>
              <w:bottom w:val="nil"/>
              <w:right w:val="nil"/>
            </w:tcBorders>
            <w:shd w:val="clear" w:color="auto" w:fill="auto"/>
          </w:tcPr>
          <w:p w14:paraId="3056B48A" w14:textId="77777777" w:rsidR="00A23F7A" w:rsidRPr="00594909" w:rsidRDefault="00A23F7A" w:rsidP="00B5765E">
            <w:pPr>
              <w:rPr>
                <w:rFonts w:cs="Times New Roman"/>
                <w:color w:val="000000"/>
              </w:rPr>
            </w:pPr>
            <w:r w:rsidRPr="00594909">
              <w:rPr>
                <w:rFonts w:cs="Times New Roman"/>
                <w:color w:val="000000"/>
              </w:rPr>
              <w:t>2019:7</w:t>
            </w:r>
          </w:p>
        </w:tc>
        <w:tc>
          <w:tcPr>
            <w:tcW w:w="3515" w:type="dxa"/>
            <w:tcBorders>
              <w:top w:val="nil"/>
              <w:left w:val="nil"/>
              <w:bottom w:val="nil"/>
              <w:right w:val="nil"/>
            </w:tcBorders>
            <w:shd w:val="clear" w:color="auto" w:fill="auto"/>
          </w:tcPr>
          <w:p w14:paraId="0958D9EB" w14:textId="77777777" w:rsidR="00A23F7A" w:rsidRDefault="00A23F7A" w:rsidP="00B5765E">
            <w:pPr>
              <w:rPr>
                <w:rFonts w:cs="Times New Roman"/>
                <w:color w:val="000000"/>
              </w:rPr>
            </w:pPr>
            <w:r w:rsidRPr="00594909">
              <w:rPr>
                <w:rFonts w:cs="Times New Roman"/>
                <w:color w:val="000000"/>
              </w:rPr>
              <w:t>Tilläggsdirektiv till utredningen om samordning, utveckling och uppföljning för en stärkt minoritetspolitik (</w:t>
            </w:r>
            <w:proofErr w:type="spellStart"/>
            <w:r w:rsidRPr="00594909">
              <w:rPr>
                <w:rFonts w:cs="Times New Roman"/>
                <w:color w:val="000000"/>
              </w:rPr>
              <w:t>Ku</w:t>
            </w:r>
            <w:proofErr w:type="spellEnd"/>
            <w:r>
              <w:rPr>
                <w:rFonts w:cs="Times New Roman"/>
                <w:color w:val="000000"/>
              </w:rPr>
              <w:t> </w:t>
            </w:r>
            <w:r w:rsidRPr="00594909">
              <w:rPr>
                <w:rFonts w:cs="Times New Roman"/>
                <w:color w:val="000000"/>
              </w:rPr>
              <w:t>2018:05)</w:t>
            </w:r>
          </w:p>
          <w:p w14:paraId="30ACC04C" w14:textId="77777777" w:rsidR="00A23F7A" w:rsidRPr="00594909" w:rsidRDefault="00A23F7A" w:rsidP="00B5765E">
            <w:pPr>
              <w:rPr>
                <w:rFonts w:cs="Times New Roman"/>
                <w:color w:val="000000"/>
              </w:rPr>
            </w:pPr>
          </w:p>
        </w:tc>
        <w:tc>
          <w:tcPr>
            <w:tcW w:w="932" w:type="dxa"/>
            <w:tcBorders>
              <w:top w:val="nil"/>
              <w:left w:val="nil"/>
              <w:bottom w:val="nil"/>
              <w:right w:val="nil"/>
            </w:tcBorders>
            <w:shd w:val="clear" w:color="auto" w:fill="auto"/>
          </w:tcPr>
          <w:p w14:paraId="6E59F8BA" w14:textId="77777777" w:rsidR="00A23F7A" w:rsidRPr="00D249C0" w:rsidRDefault="00A23F7A" w:rsidP="00B5765E">
            <w:pPr>
              <w:rPr>
                <w:rFonts w:cs="Times New Roman"/>
                <w:color w:val="000000"/>
              </w:rPr>
            </w:pPr>
            <w:proofErr w:type="spellStart"/>
            <w:r w:rsidRPr="00D249C0">
              <w:rPr>
                <w:rFonts w:cs="Times New Roman"/>
                <w:color w:val="000000"/>
              </w:rPr>
              <w:t>Ku</w:t>
            </w:r>
            <w:proofErr w:type="spellEnd"/>
            <w:r w:rsidRPr="00D249C0">
              <w:rPr>
                <w:rFonts w:cs="Times New Roman"/>
                <w:color w:val="000000"/>
              </w:rPr>
              <w:t xml:space="preserve"> 6</w:t>
            </w:r>
          </w:p>
        </w:tc>
      </w:tr>
      <w:tr w:rsidR="00A23F7A" w:rsidRPr="00B82532" w14:paraId="1DCEC61E" w14:textId="77777777" w:rsidTr="00B5765E">
        <w:trPr>
          <w:trHeight w:val="600"/>
        </w:trPr>
        <w:tc>
          <w:tcPr>
            <w:tcW w:w="965" w:type="dxa"/>
            <w:tcBorders>
              <w:top w:val="nil"/>
              <w:left w:val="nil"/>
              <w:bottom w:val="nil"/>
              <w:right w:val="nil"/>
            </w:tcBorders>
            <w:shd w:val="clear" w:color="auto" w:fill="auto"/>
          </w:tcPr>
          <w:p w14:paraId="1F136422" w14:textId="77777777" w:rsidR="00A23F7A" w:rsidRPr="00594909" w:rsidRDefault="00A23F7A" w:rsidP="00B5765E">
            <w:pPr>
              <w:rPr>
                <w:rFonts w:cs="Times New Roman"/>
                <w:color w:val="000000"/>
              </w:rPr>
            </w:pPr>
            <w:r w:rsidRPr="00594909">
              <w:rPr>
                <w:rFonts w:cs="Times New Roman"/>
                <w:color w:val="000000"/>
              </w:rPr>
              <w:t>2019:36</w:t>
            </w:r>
          </w:p>
        </w:tc>
        <w:tc>
          <w:tcPr>
            <w:tcW w:w="3515" w:type="dxa"/>
            <w:tcBorders>
              <w:top w:val="nil"/>
              <w:left w:val="nil"/>
              <w:bottom w:val="nil"/>
              <w:right w:val="nil"/>
            </w:tcBorders>
            <w:shd w:val="clear" w:color="auto" w:fill="auto"/>
          </w:tcPr>
          <w:p w14:paraId="45F529F1" w14:textId="77777777" w:rsidR="00A23F7A" w:rsidRDefault="00A23F7A" w:rsidP="00B5765E">
            <w:pPr>
              <w:rPr>
                <w:rFonts w:cs="Times New Roman"/>
                <w:color w:val="000000"/>
              </w:rPr>
            </w:pPr>
            <w:r w:rsidRPr="00594909">
              <w:rPr>
                <w:rFonts w:cs="Times New Roman"/>
                <w:color w:val="000000"/>
              </w:rPr>
              <w:t>Ett museum om Förintelsen</w:t>
            </w:r>
            <w:r>
              <w:rPr>
                <w:rFonts w:cs="Times New Roman"/>
                <w:color w:val="000000"/>
              </w:rPr>
              <w:t xml:space="preserve"> (</w:t>
            </w:r>
            <w:proofErr w:type="spellStart"/>
            <w:r>
              <w:rPr>
                <w:rFonts w:cs="Times New Roman"/>
                <w:color w:val="000000"/>
              </w:rPr>
              <w:t>Ku</w:t>
            </w:r>
            <w:proofErr w:type="spellEnd"/>
            <w:r>
              <w:rPr>
                <w:rFonts w:cs="Times New Roman"/>
                <w:color w:val="000000"/>
              </w:rPr>
              <w:t> 2019:01)</w:t>
            </w:r>
          </w:p>
          <w:p w14:paraId="6956E83A" w14:textId="77777777" w:rsidR="00A23F7A" w:rsidRPr="00594909" w:rsidRDefault="00A23F7A" w:rsidP="00B5765E">
            <w:pPr>
              <w:rPr>
                <w:rFonts w:cs="Times New Roman"/>
                <w:color w:val="000000"/>
              </w:rPr>
            </w:pPr>
          </w:p>
        </w:tc>
        <w:tc>
          <w:tcPr>
            <w:tcW w:w="932" w:type="dxa"/>
            <w:tcBorders>
              <w:top w:val="nil"/>
              <w:left w:val="nil"/>
              <w:bottom w:val="nil"/>
              <w:right w:val="nil"/>
            </w:tcBorders>
            <w:shd w:val="clear" w:color="auto" w:fill="auto"/>
          </w:tcPr>
          <w:p w14:paraId="4617E591" w14:textId="77777777" w:rsidR="00A23F7A" w:rsidRPr="00594909" w:rsidRDefault="00A23F7A" w:rsidP="00B5765E">
            <w:pPr>
              <w:rPr>
                <w:rFonts w:cs="Times New Roman"/>
              </w:rPr>
            </w:pPr>
            <w:proofErr w:type="spellStart"/>
            <w:r>
              <w:rPr>
                <w:rFonts w:cs="Times New Roman"/>
              </w:rPr>
              <w:t>Ku</w:t>
            </w:r>
            <w:proofErr w:type="spellEnd"/>
            <w:r>
              <w:rPr>
                <w:rFonts w:cs="Times New Roman"/>
              </w:rPr>
              <w:t xml:space="preserve"> 8</w:t>
            </w:r>
          </w:p>
        </w:tc>
      </w:tr>
      <w:tr w:rsidR="00A23F7A" w:rsidRPr="00B82532" w14:paraId="55BFD775" w14:textId="77777777" w:rsidTr="00B5765E">
        <w:trPr>
          <w:trHeight w:val="600"/>
        </w:trPr>
        <w:tc>
          <w:tcPr>
            <w:tcW w:w="965" w:type="dxa"/>
            <w:tcBorders>
              <w:top w:val="nil"/>
              <w:left w:val="nil"/>
              <w:bottom w:val="nil"/>
              <w:right w:val="nil"/>
            </w:tcBorders>
            <w:shd w:val="clear" w:color="auto" w:fill="auto"/>
          </w:tcPr>
          <w:p w14:paraId="20932998" w14:textId="77777777" w:rsidR="00A23F7A" w:rsidRPr="00594909" w:rsidRDefault="00A23F7A" w:rsidP="00B5765E">
            <w:r w:rsidRPr="00594909">
              <w:t>2019:61</w:t>
            </w:r>
          </w:p>
        </w:tc>
        <w:tc>
          <w:tcPr>
            <w:tcW w:w="3515" w:type="dxa"/>
            <w:tcBorders>
              <w:top w:val="nil"/>
              <w:left w:val="nil"/>
              <w:bottom w:val="nil"/>
              <w:right w:val="nil"/>
            </w:tcBorders>
            <w:shd w:val="clear" w:color="auto" w:fill="auto"/>
          </w:tcPr>
          <w:p w14:paraId="48AF64A4" w14:textId="77777777" w:rsidR="00A23F7A" w:rsidRDefault="00A23F7A" w:rsidP="00B5765E">
            <w:r w:rsidRPr="00594909">
              <w:t>Skydd mot processuella åtgärder för inlånade kulturföremål</w:t>
            </w:r>
            <w:r>
              <w:t xml:space="preserve"> (</w:t>
            </w:r>
            <w:proofErr w:type="spellStart"/>
            <w:r>
              <w:t>Ku</w:t>
            </w:r>
            <w:proofErr w:type="spellEnd"/>
            <w:r>
              <w:t> 2019:02)</w:t>
            </w:r>
          </w:p>
          <w:p w14:paraId="0BB4B8CE" w14:textId="77777777" w:rsidR="00A23F7A" w:rsidRPr="00594909" w:rsidRDefault="00A23F7A" w:rsidP="00B5765E"/>
        </w:tc>
        <w:tc>
          <w:tcPr>
            <w:tcW w:w="932" w:type="dxa"/>
            <w:tcBorders>
              <w:top w:val="nil"/>
              <w:left w:val="nil"/>
              <w:bottom w:val="nil"/>
              <w:right w:val="nil"/>
            </w:tcBorders>
            <w:shd w:val="clear" w:color="auto" w:fill="auto"/>
          </w:tcPr>
          <w:p w14:paraId="2F22666B" w14:textId="77777777" w:rsidR="00A23F7A" w:rsidRPr="00594909" w:rsidRDefault="00A23F7A" w:rsidP="00B5765E">
            <w:proofErr w:type="spellStart"/>
            <w:r>
              <w:t>Ku</w:t>
            </w:r>
            <w:proofErr w:type="spellEnd"/>
            <w:r>
              <w:t xml:space="preserve"> 9</w:t>
            </w:r>
          </w:p>
        </w:tc>
      </w:tr>
      <w:tr w:rsidR="00A23F7A" w:rsidRPr="00C77981" w14:paraId="5957849E" w14:textId="77777777" w:rsidTr="00B5765E">
        <w:trPr>
          <w:trHeight w:val="525"/>
        </w:trPr>
        <w:tc>
          <w:tcPr>
            <w:tcW w:w="5412" w:type="dxa"/>
            <w:gridSpan w:val="3"/>
            <w:tcBorders>
              <w:left w:val="nil"/>
              <w:bottom w:val="nil"/>
              <w:right w:val="nil"/>
            </w:tcBorders>
            <w:shd w:val="clear" w:color="auto" w:fill="auto"/>
            <w:vAlign w:val="center"/>
          </w:tcPr>
          <w:p w14:paraId="3BB9935F" w14:textId="77777777" w:rsidR="00A23F7A" w:rsidRPr="005A5009" w:rsidRDefault="00A23F7A" w:rsidP="00B5765E">
            <w:pPr>
              <w:pStyle w:val="Brdtextutanavstnd"/>
              <w:rPr>
                <w:b/>
                <w:lang w:eastAsia="sv-SE"/>
              </w:rPr>
            </w:pPr>
            <w:r>
              <w:rPr>
                <w:b/>
                <w:lang w:eastAsia="sv-SE"/>
              </w:rPr>
              <w:t>Arbetsmarknadsdepartementet</w:t>
            </w:r>
          </w:p>
        </w:tc>
      </w:tr>
      <w:tr w:rsidR="00A23F7A" w:rsidRPr="00B82532" w14:paraId="4F547340" w14:textId="77777777" w:rsidTr="00B5765E">
        <w:trPr>
          <w:trHeight w:val="600"/>
        </w:trPr>
        <w:tc>
          <w:tcPr>
            <w:tcW w:w="965" w:type="dxa"/>
            <w:tcBorders>
              <w:top w:val="nil"/>
              <w:left w:val="nil"/>
              <w:bottom w:val="nil"/>
              <w:right w:val="nil"/>
            </w:tcBorders>
            <w:shd w:val="clear" w:color="auto" w:fill="auto"/>
          </w:tcPr>
          <w:p w14:paraId="0D878AD3" w14:textId="77777777" w:rsidR="00A23F7A" w:rsidRPr="00594909" w:rsidRDefault="00A23F7A" w:rsidP="00B5765E">
            <w:r w:rsidRPr="00594909">
              <w:t>2019:17</w:t>
            </w:r>
          </w:p>
        </w:tc>
        <w:tc>
          <w:tcPr>
            <w:tcW w:w="3515" w:type="dxa"/>
            <w:tcBorders>
              <w:top w:val="nil"/>
              <w:left w:val="nil"/>
              <w:bottom w:val="nil"/>
              <w:right w:val="nil"/>
            </w:tcBorders>
            <w:shd w:val="clear" w:color="auto" w:fill="auto"/>
          </w:tcPr>
          <w:p w14:paraId="23E589EF" w14:textId="77777777" w:rsidR="00A23F7A" w:rsidRDefault="00A23F7A" w:rsidP="00B5765E">
            <w:r w:rsidRPr="00594909">
              <w:t>En moderniserad arbetsrätt</w:t>
            </w:r>
            <w:r>
              <w:t xml:space="preserve"> (A 2019:01)</w:t>
            </w:r>
          </w:p>
          <w:p w14:paraId="37E96207" w14:textId="77777777" w:rsidR="00A23F7A" w:rsidRPr="00594909" w:rsidRDefault="00A23F7A" w:rsidP="00B5765E"/>
        </w:tc>
        <w:tc>
          <w:tcPr>
            <w:tcW w:w="932" w:type="dxa"/>
            <w:tcBorders>
              <w:top w:val="nil"/>
              <w:left w:val="nil"/>
              <w:bottom w:val="nil"/>
              <w:right w:val="nil"/>
            </w:tcBorders>
            <w:shd w:val="clear" w:color="auto" w:fill="auto"/>
          </w:tcPr>
          <w:p w14:paraId="0F6275F8" w14:textId="77777777" w:rsidR="00A23F7A" w:rsidRPr="00594909" w:rsidRDefault="00A23F7A" w:rsidP="00B5765E">
            <w:r>
              <w:t>A 9</w:t>
            </w:r>
          </w:p>
        </w:tc>
      </w:tr>
      <w:tr w:rsidR="00A23F7A" w:rsidRPr="00B82532" w14:paraId="19AD463D" w14:textId="77777777" w:rsidTr="00B5765E">
        <w:trPr>
          <w:trHeight w:val="600"/>
        </w:trPr>
        <w:tc>
          <w:tcPr>
            <w:tcW w:w="965" w:type="dxa"/>
            <w:tcBorders>
              <w:top w:val="nil"/>
              <w:left w:val="nil"/>
              <w:bottom w:val="nil"/>
              <w:right w:val="nil"/>
            </w:tcBorders>
            <w:shd w:val="clear" w:color="auto" w:fill="auto"/>
          </w:tcPr>
          <w:p w14:paraId="75D63504" w14:textId="77777777" w:rsidR="00A23F7A" w:rsidRPr="00594909" w:rsidRDefault="00A23F7A" w:rsidP="00B5765E">
            <w:r>
              <w:t>2019:24</w:t>
            </w:r>
          </w:p>
        </w:tc>
        <w:tc>
          <w:tcPr>
            <w:tcW w:w="3515" w:type="dxa"/>
            <w:tcBorders>
              <w:top w:val="nil"/>
              <w:left w:val="nil"/>
              <w:bottom w:val="nil"/>
              <w:right w:val="nil"/>
            </w:tcBorders>
            <w:shd w:val="clear" w:color="auto" w:fill="auto"/>
          </w:tcPr>
          <w:p w14:paraId="35BCC155" w14:textId="77777777" w:rsidR="00A23F7A" w:rsidRPr="00D249C0" w:rsidRDefault="00A23F7A" w:rsidP="00B5765E">
            <w:pPr>
              <w:rPr>
                <w:rFonts w:cs="Times New Roman"/>
                <w:color w:val="000000"/>
              </w:rPr>
            </w:pPr>
            <w:r w:rsidRPr="00D249C0">
              <w:rPr>
                <w:rFonts w:cs="Times New Roman"/>
                <w:color w:val="000000"/>
              </w:rPr>
              <w:t>Genomförande av visselblåsardirektivet (A 2019:02)</w:t>
            </w:r>
          </w:p>
          <w:p w14:paraId="25519C7E" w14:textId="77777777" w:rsidR="00A23F7A" w:rsidRPr="00594909" w:rsidRDefault="00A23F7A" w:rsidP="00B5765E"/>
        </w:tc>
        <w:tc>
          <w:tcPr>
            <w:tcW w:w="932" w:type="dxa"/>
            <w:tcBorders>
              <w:top w:val="nil"/>
              <w:left w:val="nil"/>
              <w:bottom w:val="nil"/>
              <w:right w:val="nil"/>
            </w:tcBorders>
            <w:shd w:val="clear" w:color="auto" w:fill="auto"/>
          </w:tcPr>
          <w:p w14:paraId="46ED539B" w14:textId="77777777" w:rsidR="00A23F7A" w:rsidRDefault="00A23F7A" w:rsidP="00B5765E">
            <w:r>
              <w:t>A 10</w:t>
            </w:r>
          </w:p>
        </w:tc>
      </w:tr>
      <w:tr w:rsidR="00A23F7A" w:rsidRPr="00B82532" w14:paraId="0F1E4D57" w14:textId="77777777" w:rsidTr="00B5765E">
        <w:trPr>
          <w:trHeight w:val="600"/>
        </w:trPr>
        <w:tc>
          <w:tcPr>
            <w:tcW w:w="965" w:type="dxa"/>
            <w:tcBorders>
              <w:top w:val="nil"/>
              <w:left w:val="nil"/>
              <w:bottom w:val="nil"/>
              <w:right w:val="nil"/>
            </w:tcBorders>
            <w:shd w:val="clear" w:color="auto" w:fill="auto"/>
          </w:tcPr>
          <w:p w14:paraId="276C5F57" w14:textId="77777777" w:rsidR="00A23F7A" w:rsidRPr="00A6077D" w:rsidRDefault="00A23F7A" w:rsidP="00B5765E">
            <w:r w:rsidRPr="00A6077D">
              <w:t>2019:34</w:t>
            </w:r>
          </w:p>
        </w:tc>
        <w:tc>
          <w:tcPr>
            <w:tcW w:w="3515" w:type="dxa"/>
            <w:tcBorders>
              <w:top w:val="nil"/>
              <w:left w:val="nil"/>
              <w:bottom w:val="nil"/>
              <w:right w:val="nil"/>
            </w:tcBorders>
            <w:shd w:val="clear" w:color="auto" w:fill="auto"/>
          </w:tcPr>
          <w:p w14:paraId="03924388" w14:textId="77777777" w:rsidR="00A23F7A" w:rsidRPr="00A6077D" w:rsidRDefault="00A23F7A" w:rsidP="00B5765E">
            <w:r w:rsidRPr="00A6077D">
              <w:t>Tilläggsdirektiv till Utredningen om en ny arbetslöshetsförsäkring för fler, grundad på inkomster (A 2018:01)</w:t>
            </w:r>
          </w:p>
          <w:p w14:paraId="1D35715B" w14:textId="77777777" w:rsidR="00A23F7A" w:rsidRPr="00A6077D" w:rsidRDefault="00A23F7A" w:rsidP="00B5765E"/>
        </w:tc>
        <w:tc>
          <w:tcPr>
            <w:tcW w:w="932" w:type="dxa"/>
            <w:tcBorders>
              <w:top w:val="nil"/>
              <w:left w:val="nil"/>
              <w:bottom w:val="nil"/>
              <w:right w:val="nil"/>
            </w:tcBorders>
            <w:shd w:val="clear" w:color="auto" w:fill="auto"/>
          </w:tcPr>
          <w:p w14:paraId="264A6556" w14:textId="77777777" w:rsidR="00A23F7A" w:rsidRPr="00A6077D" w:rsidRDefault="00A23F7A" w:rsidP="00B5765E">
            <w:r w:rsidRPr="00A6077D">
              <w:t>A 4</w:t>
            </w:r>
          </w:p>
        </w:tc>
      </w:tr>
      <w:tr w:rsidR="00A23F7A" w:rsidRPr="00B82532" w14:paraId="2B06FCAB" w14:textId="77777777" w:rsidTr="00B5765E">
        <w:trPr>
          <w:trHeight w:val="600"/>
        </w:trPr>
        <w:tc>
          <w:tcPr>
            <w:tcW w:w="965" w:type="dxa"/>
            <w:tcBorders>
              <w:top w:val="nil"/>
              <w:left w:val="nil"/>
              <w:bottom w:val="nil"/>
              <w:right w:val="nil"/>
            </w:tcBorders>
            <w:shd w:val="clear" w:color="auto" w:fill="auto"/>
          </w:tcPr>
          <w:p w14:paraId="1889C5D2" w14:textId="77777777" w:rsidR="00A23F7A" w:rsidRPr="00594909" w:rsidRDefault="00A23F7A" w:rsidP="00B5765E">
            <w:pPr>
              <w:rPr>
                <w:rFonts w:cs="Times New Roman"/>
                <w:color w:val="000000"/>
              </w:rPr>
            </w:pPr>
            <w:r w:rsidRPr="00594909">
              <w:rPr>
                <w:rFonts w:cs="Times New Roman"/>
                <w:color w:val="000000"/>
              </w:rPr>
              <w:t>2019:57</w:t>
            </w:r>
          </w:p>
        </w:tc>
        <w:tc>
          <w:tcPr>
            <w:tcW w:w="3515" w:type="dxa"/>
            <w:tcBorders>
              <w:top w:val="nil"/>
              <w:left w:val="nil"/>
              <w:bottom w:val="nil"/>
              <w:right w:val="nil"/>
            </w:tcBorders>
            <w:shd w:val="clear" w:color="auto" w:fill="auto"/>
          </w:tcPr>
          <w:p w14:paraId="7876BA24" w14:textId="77777777" w:rsidR="00A23F7A" w:rsidRPr="00594909" w:rsidRDefault="00A23F7A" w:rsidP="00B5765E">
            <w:pPr>
              <w:rPr>
                <w:rFonts w:cs="Times New Roman"/>
                <w:color w:val="000000"/>
              </w:rPr>
            </w:pPr>
            <w:r w:rsidRPr="00594909">
              <w:rPr>
                <w:rFonts w:cs="Times New Roman"/>
                <w:color w:val="000000"/>
              </w:rPr>
              <w:t>Tilläggsdirektiv till Barnkonventions</w:t>
            </w:r>
            <w:r>
              <w:rPr>
                <w:rFonts w:cs="Times New Roman"/>
                <w:color w:val="000000"/>
              </w:rPr>
              <w:softHyphen/>
            </w:r>
            <w:r w:rsidRPr="00594909">
              <w:rPr>
                <w:rFonts w:cs="Times New Roman"/>
                <w:color w:val="000000"/>
              </w:rPr>
              <w:t>utredningen (S 2018:03)</w:t>
            </w:r>
          </w:p>
        </w:tc>
        <w:tc>
          <w:tcPr>
            <w:tcW w:w="932" w:type="dxa"/>
            <w:tcBorders>
              <w:top w:val="nil"/>
              <w:left w:val="nil"/>
              <w:bottom w:val="nil"/>
              <w:right w:val="nil"/>
            </w:tcBorders>
            <w:shd w:val="clear" w:color="auto" w:fill="auto"/>
          </w:tcPr>
          <w:p w14:paraId="7DCFE166" w14:textId="77777777" w:rsidR="00A23F7A" w:rsidRPr="00594909" w:rsidRDefault="00A23F7A" w:rsidP="00B5765E">
            <w:pPr>
              <w:rPr>
                <w:rFonts w:cs="Times New Roman"/>
              </w:rPr>
            </w:pPr>
            <w:r>
              <w:rPr>
                <w:rFonts w:cs="Times New Roman"/>
              </w:rPr>
              <w:t>A 7</w:t>
            </w:r>
          </w:p>
        </w:tc>
      </w:tr>
      <w:tr w:rsidR="00A23F7A" w:rsidRPr="00B82532" w14:paraId="31D09B74" w14:textId="77777777" w:rsidTr="00B5765E">
        <w:trPr>
          <w:trHeight w:val="600"/>
        </w:trPr>
        <w:tc>
          <w:tcPr>
            <w:tcW w:w="965" w:type="dxa"/>
            <w:tcBorders>
              <w:top w:val="nil"/>
              <w:left w:val="nil"/>
              <w:bottom w:val="nil"/>
              <w:right w:val="nil"/>
            </w:tcBorders>
            <w:shd w:val="clear" w:color="auto" w:fill="auto"/>
          </w:tcPr>
          <w:p w14:paraId="4617F447" w14:textId="77777777" w:rsidR="00A23F7A" w:rsidRPr="00594909" w:rsidRDefault="00A23F7A" w:rsidP="00B5765E">
            <w:pPr>
              <w:rPr>
                <w:rFonts w:cs="Times New Roman"/>
                <w:color w:val="000000"/>
              </w:rPr>
            </w:pPr>
            <w:bookmarkStart w:id="222" w:name="_Hlk30410141"/>
            <w:r w:rsidRPr="00594909">
              <w:rPr>
                <w:rFonts w:cs="Times New Roman"/>
                <w:color w:val="000000"/>
              </w:rPr>
              <w:t>2019:63</w:t>
            </w:r>
          </w:p>
        </w:tc>
        <w:tc>
          <w:tcPr>
            <w:tcW w:w="3515" w:type="dxa"/>
            <w:tcBorders>
              <w:top w:val="nil"/>
              <w:left w:val="nil"/>
              <w:bottom w:val="nil"/>
              <w:right w:val="nil"/>
            </w:tcBorders>
            <w:shd w:val="clear" w:color="auto" w:fill="auto"/>
          </w:tcPr>
          <w:p w14:paraId="20031E90" w14:textId="77777777" w:rsidR="00A23F7A" w:rsidRDefault="00A23F7A" w:rsidP="00B5765E">
            <w:pPr>
              <w:rPr>
                <w:rFonts w:cs="Times New Roman"/>
                <w:color w:val="000000"/>
              </w:rPr>
            </w:pPr>
            <w:r w:rsidRPr="00594909">
              <w:rPr>
                <w:rFonts w:cs="Times New Roman"/>
                <w:color w:val="000000"/>
              </w:rPr>
              <w:t>Tilläggsdirektiv till utredningen En effektiv och ändamålsenlig tillsyn över diskrimineringslagen</w:t>
            </w:r>
            <w:r>
              <w:rPr>
                <w:rFonts w:cs="Times New Roman"/>
                <w:color w:val="000000"/>
              </w:rPr>
              <w:t xml:space="preserve"> (A 2019:03)</w:t>
            </w:r>
          </w:p>
          <w:p w14:paraId="32B83AD4" w14:textId="77777777" w:rsidR="00A23F7A" w:rsidRPr="00594909" w:rsidRDefault="00A23F7A" w:rsidP="00B5765E">
            <w:pPr>
              <w:rPr>
                <w:rFonts w:cs="Times New Roman"/>
                <w:color w:val="000000"/>
              </w:rPr>
            </w:pPr>
          </w:p>
        </w:tc>
        <w:tc>
          <w:tcPr>
            <w:tcW w:w="932" w:type="dxa"/>
            <w:tcBorders>
              <w:top w:val="nil"/>
              <w:left w:val="nil"/>
              <w:bottom w:val="nil"/>
              <w:right w:val="nil"/>
            </w:tcBorders>
            <w:shd w:val="clear" w:color="auto" w:fill="auto"/>
          </w:tcPr>
          <w:p w14:paraId="60B5998D" w14:textId="77777777" w:rsidR="00A23F7A" w:rsidRPr="00594909" w:rsidRDefault="00A23F7A" w:rsidP="00B5765E">
            <w:pPr>
              <w:rPr>
                <w:rFonts w:cs="Times New Roman"/>
              </w:rPr>
            </w:pPr>
            <w:r>
              <w:rPr>
                <w:rFonts w:cs="Times New Roman"/>
              </w:rPr>
              <w:t>A 11</w:t>
            </w:r>
          </w:p>
        </w:tc>
      </w:tr>
      <w:bookmarkEnd w:id="222"/>
      <w:tr w:rsidR="00A23F7A" w:rsidRPr="00B82532" w14:paraId="1CD4CD99" w14:textId="77777777" w:rsidTr="00B5765E">
        <w:trPr>
          <w:trHeight w:val="600"/>
        </w:trPr>
        <w:tc>
          <w:tcPr>
            <w:tcW w:w="965" w:type="dxa"/>
            <w:tcBorders>
              <w:top w:val="nil"/>
              <w:left w:val="nil"/>
              <w:bottom w:val="nil"/>
              <w:right w:val="nil"/>
            </w:tcBorders>
            <w:shd w:val="clear" w:color="auto" w:fill="auto"/>
          </w:tcPr>
          <w:p w14:paraId="2AE873D4" w14:textId="77777777" w:rsidR="00A23F7A" w:rsidRPr="00594909" w:rsidRDefault="00A23F7A" w:rsidP="00B5765E">
            <w:pPr>
              <w:rPr>
                <w:rFonts w:cs="Times New Roman"/>
                <w:color w:val="000000"/>
              </w:rPr>
            </w:pPr>
            <w:r w:rsidRPr="00594909">
              <w:rPr>
                <w:rFonts w:cs="Times New Roman"/>
                <w:color w:val="000000"/>
              </w:rPr>
              <w:t>2019:86</w:t>
            </w:r>
          </w:p>
        </w:tc>
        <w:tc>
          <w:tcPr>
            <w:tcW w:w="3515" w:type="dxa"/>
            <w:tcBorders>
              <w:top w:val="nil"/>
              <w:left w:val="nil"/>
              <w:bottom w:val="nil"/>
              <w:right w:val="nil"/>
            </w:tcBorders>
            <w:shd w:val="clear" w:color="auto" w:fill="auto"/>
          </w:tcPr>
          <w:p w14:paraId="32B058D1" w14:textId="77777777" w:rsidR="00A23F7A" w:rsidRDefault="00A23F7A" w:rsidP="00B5765E">
            <w:pPr>
              <w:rPr>
                <w:rFonts w:cs="Times New Roman"/>
                <w:color w:val="000000"/>
              </w:rPr>
            </w:pPr>
            <w:r w:rsidRPr="00594909">
              <w:rPr>
                <w:rFonts w:cs="Times New Roman"/>
                <w:color w:val="000000"/>
              </w:rPr>
              <w:t>Kommuners medverkan i den statliga arbetsmarknadspolitiken</w:t>
            </w:r>
            <w:r>
              <w:rPr>
                <w:rFonts w:cs="Times New Roman"/>
                <w:color w:val="000000"/>
              </w:rPr>
              <w:t xml:space="preserve"> (A 2019:04)</w:t>
            </w:r>
          </w:p>
          <w:p w14:paraId="324C2ABC" w14:textId="77777777" w:rsidR="00A23F7A" w:rsidRPr="00594909" w:rsidRDefault="00A23F7A" w:rsidP="00B5765E">
            <w:pPr>
              <w:rPr>
                <w:rFonts w:cs="Times New Roman"/>
                <w:color w:val="000000"/>
              </w:rPr>
            </w:pPr>
          </w:p>
        </w:tc>
        <w:tc>
          <w:tcPr>
            <w:tcW w:w="932" w:type="dxa"/>
            <w:tcBorders>
              <w:top w:val="nil"/>
              <w:left w:val="nil"/>
              <w:bottom w:val="nil"/>
              <w:right w:val="nil"/>
            </w:tcBorders>
            <w:shd w:val="clear" w:color="auto" w:fill="auto"/>
          </w:tcPr>
          <w:p w14:paraId="2F103BD9" w14:textId="77777777" w:rsidR="00A23F7A" w:rsidRPr="00594909" w:rsidRDefault="00A23F7A" w:rsidP="00B5765E">
            <w:pPr>
              <w:rPr>
                <w:rFonts w:cs="Times New Roman"/>
              </w:rPr>
            </w:pPr>
            <w:r>
              <w:rPr>
                <w:rFonts w:cs="Times New Roman"/>
              </w:rPr>
              <w:t>A 12</w:t>
            </w:r>
          </w:p>
        </w:tc>
      </w:tr>
      <w:tr w:rsidR="00A23F7A" w:rsidRPr="00B82532" w14:paraId="03ED4A35" w14:textId="77777777" w:rsidTr="00B5765E">
        <w:trPr>
          <w:trHeight w:val="600"/>
        </w:trPr>
        <w:tc>
          <w:tcPr>
            <w:tcW w:w="965" w:type="dxa"/>
            <w:tcBorders>
              <w:top w:val="nil"/>
              <w:left w:val="nil"/>
              <w:bottom w:val="nil"/>
              <w:right w:val="nil"/>
            </w:tcBorders>
            <w:shd w:val="clear" w:color="auto" w:fill="auto"/>
          </w:tcPr>
          <w:p w14:paraId="2AE0314A" w14:textId="77777777" w:rsidR="00A23F7A" w:rsidRPr="00594909" w:rsidRDefault="00A23F7A" w:rsidP="00B5765E">
            <w:pPr>
              <w:rPr>
                <w:rFonts w:cs="Times New Roman"/>
                <w:color w:val="000000"/>
              </w:rPr>
            </w:pPr>
            <w:r w:rsidRPr="00594909">
              <w:rPr>
                <w:rFonts w:cs="Times New Roman"/>
                <w:color w:val="000000"/>
              </w:rPr>
              <w:t>2019:97</w:t>
            </w:r>
          </w:p>
        </w:tc>
        <w:tc>
          <w:tcPr>
            <w:tcW w:w="3515" w:type="dxa"/>
            <w:tcBorders>
              <w:top w:val="nil"/>
              <w:left w:val="nil"/>
              <w:bottom w:val="nil"/>
              <w:right w:val="nil"/>
            </w:tcBorders>
            <w:shd w:val="clear" w:color="auto" w:fill="auto"/>
          </w:tcPr>
          <w:p w14:paraId="75CF9B07" w14:textId="77777777" w:rsidR="00A23F7A" w:rsidRDefault="00A23F7A" w:rsidP="00B5765E">
            <w:pPr>
              <w:rPr>
                <w:rFonts w:cs="Times New Roman"/>
                <w:color w:val="000000"/>
              </w:rPr>
            </w:pPr>
            <w:r w:rsidRPr="00594909">
              <w:rPr>
                <w:rFonts w:cs="Times New Roman"/>
                <w:color w:val="000000"/>
              </w:rPr>
              <w:t>Genomförande av direktivet om balans mellan arbete och privatliv för föräldrar och anhörigvårdare</w:t>
            </w:r>
            <w:r>
              <w:rPr>
                <w:rFonts w:cs="Times New Roman"/>
                <w:color w:val="000000"/>
              </w:rPr>
              <w:t xml:space="preserve"> (A 2019:05)</w:t>
            </w:r>
          </w:p>
          <w:p w14:paraId="387B4FC2" w14:textId="77777777" w:rsidR="00A23F7A" w:rsidRPr="00594909" w:rsidRDefault="00A23F7A" w:rsidP="00B5765E">
            <w:pPr>
              <w:rPr>
                <w:rFonts w:cs="Times New Roman"/>
                <w:color w:val="000000"/>
              </w:rPr>
            </w:pPr>
          </w:p>
        </w:tc>
        <w:tc>
          <w:tcPr>
            <w:tcW w:w="932" w:type="dxa"/>
            <w:tcBorders>
              <w:top w:val="nil"/>
              <w:left w:val="nil"/>
              <w:bottom w:val="nil"/>
              <w:right w:val="nil"/>
            </w:tcBorders>
            <w:shd w:val="clear" w:color="auto" w:fill="auto"/>
          </w:tcPr>
          <w:p w14:paraId="6DAF94D3" w14:textId="77777777" w:rsidR="00A23F7A" w:rsidRPr="00594909" w:rsidRDefault="00A23F7A" w:rsidP="00B5765E">
            <w:pPr>
              <w:rPr>
                <w:rFonts w:cs="Times New Roman"/>
              </w:rPr>
            </w:pPr>
            <w:r>
              <w:rPr>
                <w:rFonts w:cs="Times New Roman"/>
              </w:rPr>
              <w:t>A 13</w:t>
            </w:r>
          </w:p>
        </w:tc>
      </w:tr>
      <w:tr w:rsidR="00A23F7A" w:rsidRPr="00C77981" w14:paraId="7D1F8388" w14:textId="77777777" w:rsidTr="00B5765E">
        <w:trPr>
          <w:trHeight w:val="525"/>
        </w:trPr>
        <w:tc>
          <w:tcPr>
            <w:tcW w:w="5412" w:type="dxa"/>
            <w:gridSpan w:val="3"/>
            <w:tcBorders>
              <w:left w:val="nil"/>
              <w:bottom w:val="nil"/>
              <w:right w:val="nil"/>
            </w:tcBorders>
            <w:shd w:val="clear" w:color="auto" w:fill="auto"/>
            <w:vAlign w:val="center"/>
          </w:tcPr>
          <w:p w14:paraId="414487EE" w14:textId="77777777" w:rsidR="00A23F7A" w:rsidRPr="005A5009" w:rsidRDefault="00A23F7A" w:rsidP="00B5765E">
            <w:pPr>
              <w:pStyle w:val="Brdtextutanavstnd"/>
              <w:rPr>
                <w:b/>
                <w:lang w:eastAsia="sv-SE"/>
              </w:rPr>
            </w:pPr>
            <w:r>
              <w:rPr>
                <w:b/>
                <w:lang w:eastAsia="sv-SE"/>
              </w:rPr>
              <w:t>Infrastrukturdepartementet</w:t>
            </w:r>
          </w:p>
        </w:tc>
      </w:tr>
      <w:tr w:rsidR="00A23F7A" w:rsidRPr="00B82532" w14:paraId="70BB732E" w14:textId="77777777" w:rsidTr="00B5765E">
        <w:trPr>
          <w:trHeight w:val="600"/>
        </w:trPr>
        <w:tc>
          <w:tcPr>
            <w:tcW w:w="965" w:type="dxa"/>
            <w:tcBorders>
              <w:top w:val="nil"/>
              <w:left w:val="nil"/>
              <w:bottom w:val="nil"/>
              <w:right w:val="nil"/>
            </w:tcBorders>
            <w:shd w:val="clear" w:color="auto" w:fill="auto"/>
          </w:tcPr>
          <w:p w14:paraId="3D0602F3" w14:textId="77777777" w:rsidR="00A23F7A" w:rsidRPr="00594909" w:rsidRDefault="00A23F7A" w:rsidP="00B5765E">
            <w:pPr>
              <w:rPr>
                <w:rFonts w:cs="Times New Roman"/>
                <w:color w:val="000000"/>
              </w:rPr>
            </w:pPr>
            <w:r w:rsidRPr="00594909">
              <w:rPr>
                <w:rFonts w:cs="Times New Roman"/>
                <w:color w:val="000000"/>
              </w:rPr>
              <w:t>2019:19</w:t>
            </w:r>
          </w:p>
        </w:tc>
        <w:tc>
          <w:tcPr>
            <w:tcW w:w="3515" w:type="dxa"/>
            <w:tcBorders>
              <w:top w:val="nil"/>
              <w:left w:val="nil"/>
              <w:bottom w:val="nil"/>
              <w:right w:val="nil"/>
            </w:tcBorders>
            <w:shd w:val="clear" w:color="auto" w:fill="auto"/>
          </w:tcPr>
          <w:p w14:paraId="2AABF893" w14:textId="77777777" w:rsidR="00A23F7A" w:rsidRDefault="00A23F7A" w:rsidP="00B5765E">
            <w:pPr>
              <w:rPr>
                <w:rFonts w:cs="Times New Roman"/>
                <w:color w:val="000000"/>
              </w:rPr>
            </w:pPr>
            <w:r w:rsidRPr="00594909">
              <w:rPr>
                <w:rFonts w:cs="Times New Roman"/>
                <w:color w:val="000000"/>
              </w:rPr>
              <w:t>Tilläggsdirektiv till Biogasmarknads</w:t>
            </w:r>
            <w:r>
              <w:rPr>
                <w:rFonts w:cs="Times New Roman"/>
                <w:color w:val="000000"/>
              </w:rPr>
              <w:softHyphen/>
            </w:r>
            <w:r w:rsidRPr="00594909">
              <w:rPr>
                <w:rFonts w:cs="Times New Roman"/>
                <w:color w:val="000000"/>
              </w:rPr>
              <w:t>utredningen (M 2018:06)</w:t>
            </w:r>
          </w:p>
          <w:p w14:paraId="226BE024" w14:textId="77777777" w:rsidR="00A23F7A" w:rsidRPr="00594909" w:rsidRDefault="00A23F7A" w:rsidP="00B5765E">
            <w:pPr>
              <w:rPr>
                <w:rFonts w:cs="Times New Roman"/>
                <w:color w:val="000000"/>
              </w:rPr>
            </w:pPr>
          </w:p>
        </w:tc>
        <w:tc>
          <w:tcPr>
            <w:tcW w:w="932" w:type="dxa"/>
            <w:tcBorders>
              <w:top w:val="nil"/>
              <w:left w:val="nil"/>
              <w:bottom w:val="nil"/>
              <w:right w:val="nil"/>
            </w:tcBorders>
            <w:shd w:val="clear" w:color="auto" w:fill="auto"/>
          </w:tcPr>
          <w:p w14:paraId="1F829C86" w14:textId="77777777" w:rsidR="00A23F7A" w:rsidRPr="00594909" w:rsidRDefault="00A23F7A" w:rsidP="00B5765E">
            <w:pPr>
              <w:rPr>
                <w:rFonts w:cs="Times New Roman"/>
              </w:rPr>
            </w:pPr>
            <w:r>
              <w:rPr>
                <w:rFonts w:cs="Times New Roman"/>
              </w:rPr>
              <w:t>I 3</w:t>
            </w:r>
          </w:p>
        </w:tc>
      </w:tr>
      <w:tr w:rsidR="00A23F7A" w:rsidRPr="00B82532" w14:paraId="557EC887" w14:textId="77777777" w:rsidTr="00B5765E">
        <w:trPr>
          <w:trHeight w:val="600"/>
        </w:trPr>
        <w:tc>
          <w:tcPr>
            <w:tcW w:w="965" w:type="dxa"/>
            <w:tcBorders>
              <w:top w:val="nil"/>
              <w:left w:val="nil"/>
              <w:bottom w:val="nil"/>
              <w:right w:val="nil"/>
            </w:tcBorders>
            <w:shd w:val="clear" w:color="auto" w:fill="auto"/>
          </w:tcPr>
          <w:p w14:paraId="623E95E2" w14:textId="77777777" w:rsidR="00A23F7A" w:rsidRPr="00594909" w:rsidRDefault="00A23F7A" w:rsidP="00B5765E">
            <w:pPr>
              <w:rPr>
                <w:rFonts w:cs="Times New Roman"/>
                <w:color w:val="000000"/>
              </w:rPr>
            </w:pPr>
            <w:r w:rsidRPr="00594909">
              <w:rPr>
                <w:rFonts w:cs="Times New Roman"/>
                <w:color w:val="000000"/>
              </w:rPr>
              <w:t>2019:20</w:t>
            </w:r>
          </w:p>
        </w:tc>
        <w:tc>
          <w:tcPr>
            <w:tcW w:w="3515" w:type="dxa"/>
            <w:tcBorders>
              <w:top w:val="nil"/>
              <w:left w:val="nil"/>
              <w:bottom w:val="nil"/>
              <w:right w:val="nil"/>
            </w:tcBorders>
            <w:shd w:val="clear" w:color="auto" w:fill="auto"/>
          </w:tcPr>
          <w:p w14:paraId="1608E7C7" w14:textId="77777777" w:rsidR="00A23F7A" w:rsidRDefault="00A23F7A" w:rsidP="00B5765E">
            <w:pPr>
              <w:rPr>
                <w:rFonts w:cs="Times New Roman"/>
                <w:color w:val="000000"/>
              </w:rPr>
            </w:pPr>
            <w:r w:rsidRPr="00594909">
              <w:rPr>
                <w:rFonts w:cs="Times New Roman"/>
                <w:color w:val="000000"/>
              </w:rPr>
              <w:t>Bättre förutsättningar för tillgång till och vidareutnyttjande av öppna data och offentlig digital information</w:t>
            </w:r>
            <w:r>
              <w:rPr>
                <w:rFonts w:cs="Times New Roman"/>
                <w:color w:val="000000"/>
              </w:rPr>
              <w:t xml:space="preserve"> (I 2019:01)</w:t>
            </w:r>
          </w:p>
          <w:p w14:paraId="6EB08D9D" w14:textId="77777777" w:rsidR="00A23F7A" w:rsidRPr="00594909" w:rsidRDefault="00A23F7A" w:rsidP="00B5765E">
            <w:pPr>
              <w:rPr>
                <w:rFonts w:cs="Times New Roman"/>
                <w:color w:val="000000"/>
              </w:rPr>
            </w:pPr>
          </w:p>
        </w:tc>
        <w:tc>
          <w:tcPr>
            <w:tcW w:w="932" w:type="dxa"/>
            <w:tcBorders>
              <w:top w:val="nil"/>
              <w:left w:val="nil"/>
              <w:bottom w:val="nil"/>
              <w:right w:val="nil"/>
            </w:tcBorders>
            <w:shd w:val="clear" w:color="auto" w:fill="auto"/>
          </w:tcPr>
          <w:p w14:paraId="0635B574" w14:textId="77777777" w:rsidR="00A23F7A" w:rsidRPr="00594909" w:rsidRDefault="00A23F7A" w:rsidP="00B5765E">
            <w:pPr>
              <w:rPr>
                <w:rFonts w:cs="Times New Roman"/>
              </w:rPr>
            </w:pPr>
            <w:r>
              <w:rPr>
                <w:rFonts w:cs="Times New Roman"/>
              </w:rPr>
              <w:t>I 4</w:t>
            </w:r>
          </w:p>
        </w:tc>
      </w:tr>
      <w:tr w:rsidR="00A23F7A" w:rsidRPr="00B82532" w14:paraId="69F5F4C1" w14:textId="77777777" w:rsidTr="00B5765E">
        <w:trPr>
          <w:trHeight w:val="600"/>
        </w:trPr>
        <w:tc>
          <w:tcPr>
            <w:tcW w:w="965" w:type="dxa"/>
            <w:tcBorders>
              <w:top w:val="nil"/>
              <w:left w:val="nil"/>
              <w:bottom w:val="nil"/>
              <w:right w:val="nil"/>
            </w:tcBorders>
            <w:shd w:val="clear" w:color="auto" w:fill="auto"/>
          </w:tcPr>
          <w:p w14:paraId="7BDFD561" w14:textId="77777777" w:rsidR="00A23F7A" w:rsidRPr="00594909" w:rsidRDefault="00A23F7A" w:rsidP="00B5765E">
            <w:pPr>
              <w:rPr>
                <w:rFonts w:cs="Times New Roman"/>
                <w:color w:val="000000"/>
              </w:rPr>
            </w:pPr>
            <w:r w:rsidRPr="00594909">
              <w:rPr>
                <w:rFonts w:cs="Times New Roman"/>
                <w:color w:val="000000"/>
              </w:rPr>
              <w:t>2019:47</w:t>
            </w:r>
          </w:p>
        </w:tc>
        <w:tc>
          <w:tcPr>
            <w:tcW w:w="3515" w:type="dxa"/>
            <w:tcBorders>
              <w:top w:val="nil"/>
              <w:left w:val="nil"/>
              <w:bottom w:val="nil"/>
              <w:right w:val="nil"/>
            </w:tcBorders>
            <w:shd w:val="clear" w:color="auto" w:fill="auto"/>
          </w:tcPr>
          <w:p w14:paraId="5509F17C" w14:textId="77777777" w:rsidR="00A23F7A" w:rsidRDefault="00A23F7A" w:rsidP="00B5765E">
            <w:pPr>
              <w:rPr>
                <w:rFonts w:cs="Times New Roman"/>
                <w:color w:val="000000"/>
              </w:rPr>
            </w:pPr>
            <w:r w:rsidRPr="00594909">
              <w:rPr>
                <w:rFonts w:cs="Times New Roman"/>
                <w:color w:val="000000"/>
              </w:rPr>
              <w:t>Tilläggsdirektiv till Utredningen om överförande av basunderhåll från Infranord AB till Trafikverket</w:t>
            </w:r>
            <w:r>
              <w:rPr>
                <w:rFonts w:cs="Times New Roman"/>
                <w:color w:val="000000"/>
              </w:rPr>
              <w:t xml:space="preserve"> </w:t>
            </w:r>
            <w:r w:rsidRPr="00594909">
              <w:rPr>
                <w:rFonts w:cs="Times New Roman"/>
                <w:color w:val="000000"/>
              </w:rPr>
              <w:t>(N</w:t>
            </w:r>
            <w:r>
              <w:rPr>
                <w:rFonts w:cs="Times New Roman"/>
                <w:color w:val="000000"/>
              </w:rPr>
              <w:t> </w:t>
            </w:r>
            <w:r w:rsidRPr="00594909">
              <w:rPr>
                <w:rFonts w:cs="Times New Roman"/>
                <w:color w:val="000000"/>
              </w:rPr>
              <w:t>2018:01)</w:t>
            </w:r>
          </w:p>
          <w:p w14:paraId="7981F6A3" w14:textId="77777777" w:rsidR="00A23F7A" w:rsidRPr="00594909" w:rsidRDefault="00A23F7A" w:rsidP="00B5765E">
            <w:pPr>
              <w:rPr>
                <w:rFonts w:cs="Times New Roman"/>
                <w:color w:val="000000"/>
              </w:rPr>
            </w:pPr>
          </w:p>
        </w:tc>
        <w:tc>
          <w:tcPr>
            <w:tcW w:w="932" w:type="dxa"/>
            <w:tcBorders>
              <w:top w:val="nil"/>
              <w:left w:val="nil"/>
              <w:bottom w:val="nil"/>
              <w:right w:val="nil"/>
            </w:tcBorders>
            <w:shd w:val="clear" w:color="auto" w:fill="auto"/>
          </w:tcPr>
          <w:p w14:paraId="09DFCE31" w14:textId="77777777" w:rsidR="00A23F7A" w:rsidRPr="00594909" w:rsidRDefault="00A23F7A" w:rsidP="00B5765E">
            <w:pPr>
              <w:rPr>
                <w:rFonts w:cs="Times New Roman"/>
              </w:rPr>
            </w:pPr>
            <w:r>
              <w:rPr>
                <w:rFonts w:cs="Times New Roman"/>
              </w:rPr>
              <w:t>I 1</w:t>
            </w:r>
          </w:p>
        </w:tc>
      </w:tr>
      <w:tr w:rsidR="00A23F7A" w:rsidRPr="00B82532" w14:paraId="348B9B69" w14:textId="77777777" w:rsidTr="00B5765E">
        <w:trPr>
          <w:trHeight w:val="600"/>
        </w:trPr>
        <w:tc>
          <w:tcPr>
            <w:tcW w:w="965" w:type="dxa"/>
            <w:tcBorders>
              <w:top w:val="nil"/>
              <w:left w:val="nil"/>
              <w:bottom w:val="nil"/>
              <w:right w:val="nil"/>
            </w:tcBorders>
            <w:shd w:val="clear" w:color="auto" w:fill="auto"/>
          </w:tcPr>
          <w:p w14:paraId="1BBB90D8" w14:textId="77777777" w:rsidR="00A23F7A" w:rsidRPr="00594909" w:rsidRDefault="00A23F7A" w:rsidP="00B5765E">
            <w:pPr>
              <w:rPr>
                <w:rFonts w:cs="Times New Roman"/>
                <w:color w:val="000000"/>
              </w:rPr>
            </w:pPr>
            <w:r w:rsidRPr="00594909">
              <w:rPr>
                <w:rFonts w:cs="Times New Roman"/>
                <w:color w:val="000000"/>
              </w:rPr>
              <w:t>2019:48</w:t>
            </w:r>
          </w:p>
        </w:tc>
        <w:tc>
          <w:tcPr>
            <w:tcW w:w="3515" w:type="dxa"/>
            <w:tcBorders>
              <w:top w:val="nil"/>
              <w:left w:val="nil"/>
              <w:bottom w:val="nil"/>
              <w:right w:val="nil"/>
            </w:tcBorders>
            <w:shd w:val="clear" w:color="auto" w:fill="auto"/>
          </w:tcPr>
          <w:p w14:paraId="05B06432" w14:textId="77777777" w:rsidR="00A23F7A" w:rsidRDefault="00A23F7A" w:rsidP="00B5765E">
            <w:pPr>
              <w:rPr>
                <w:rFonts w:cs="Times New Roman"/>
                <w:color w:val="000000"/>
              </w:rPr>
            </w:pPr>
            <w:r w:rsidRPr="00594909">
              <w:rPr>
                <w:rFonts w:cs="Times New Roman"/>
                <w:color w:val="000000"/>
              </w:rPr>
              <w:t>Ett nationellt biljettsystem för all kollektivtrafik i hela Sverige</w:t>
            </w:r>
            <w:r>
              <w:rPr>
                <w:rFonts w:cs="Times New Roman"/>
                <w:color w:val="000000"/>
              </w:rPr>
              <w:t xml:space="preserve"> (I 2019:02)</w:t>
            </w:r>
          </w:p>
          <w:p w14:paraId="5B008EB4" w14:textId="77777777" w:rsidR="00A23F7A" w:rsidRPr="00594909" w:rsidRDefault="00A23F7A" w:rsidP="00B5765E">
            <w:pPr>
              <w:rPr>
                <w:rFonts w:cs="Times New Roman"/>
                <w:color w:val="000000"/>
              </w:rPr>
            </w:pPr>
          </w:p>
        </w:tc>
        <w:tc>
          <w:tcPr>
            <w:tcW w:w="932" w:type="dxa"/>
            <w:tcBorders>
              <w:top w:val="nil"/>
              <w:left w:val="nil"/>
              <w:bottom w:val="nil"/>
              <w:right w:val="nil"/>
            </w:tcBorders>
            <w:shd w:val="clear" w:color="auto" w:fill="auto"/>
          </w:tcPr>
          <w:p w14:paraId="3F6F869A" w14:textId="77777777" w:rsidR="00A23F7A" w:rsidRPr="00594909" w:rsidRDefault="00A23F7A" w:rsidP="00B5765E">
            <w:pPr>
              <w:rPr>
                <w:rFonts w:cs="Times New Roman"/>
              </w:rPr>
            </w:pPr>
            <w:r>
              <w:rPr>
                <w:rFonts w:cs="Times New Roman"/>
              </w:rPr>
              <w:t>I 5</w:t>
            </w:r>
          </w:p>
        </w:tc>
      </w:tr>
      <w:tr w:rsidR="00A23F7A" w:rsidRPr="00B82532" w14:paraId="0AA17B8F" w14:textId="77777777" w:rsidTr="00B5765E">
        <w:trPr>
          <w:trHeight w:val="600"/>
        </w:trPr>
        <w:tc>
          <w:tcPr>
            <w:tcW w:w="965" w:type="dxa"/>
            <w:tcBorders>
              <w:top w:val="nil"/>
              <w:left w:val="nil"/>
              <w:bottom w:val="nil"/>
              <w:right w:val="nil"/>
            </w:tcBorders>
            <w:shd w:val="clear" w:color="auto" w:fill="auto"/>
          </w:tcPr>
          <w:p w14:paraId="6AD5E056" w14:textId="77777777" w:rsidR="00A23F7A" w:rsidRPr="00594909" w:rsidRDefault="00A23F7A" w:rsidP="00B5765E">
            <w:pPr>
              <w:rPr>
                <w:rFonts w:cs="Times New Roman"/>
                <w:color w:val="000000"/>
              </w:rPr>
            </w:pPr>
            <w:r w:rsidRPr="00594909">
              <w:rPr>
                <w:rFonts w:cs="Times New Roman"/>
                <w:color w:val="000000"/>
              </w:rPr>
              <w:t>2019:51</w:t>
            </w:r>
          </w:p>
        </w:tc>
        <w:tc>
          <w:tcPr>
            <w:tcW w:w="3515" w:type="dxa"/>
            <w:tcBorders>
              <w:top w:val="nil"/>
              <w:left w:val="nil"/>
              <w:bottom w:val="nil"/>
              <w:right w:val="nil"/>
            </w:tcBorders>
            <w:shd w:val="clear" w:color="auto" w:fill="auto"/>
          </w:tcPr>
          <w:p w14:paraId="2A0C313D" w14:textId="77777777" w:rsidR="00A23F7A" w:rsidRDefault="00A23F7A" w:rsidP="00B5765E">
            <w:pPr>
              <w:rPr>
                <w:rFonts w:cs="Times New Roman"/>
                <w:color w:val="000000"/>
              </w:rPr>
            </w:pPr>
            <w:r w:rsidRPr="00594909">
              <w:rPr>
                <w:rFonts w:cs="Times New Roman"/>
                <w:color w:val="000000"/>
              </w:rPr>
              <w:t>Effektivare kontroller av yrkestrafik på väg</w:t>
            </w:r>
            <w:r>
              <w:rPr>
                <w:rFonts w:cs="Times New Roman"/>
                <w:color w:val="000000"/>
              </w:rPr>
              <w:t xml:space="preserve"> (I 2019:04)</w:t>
            </w:r>
          </w:p>
          <w:p w14:paraId="30C9BD83" w14:textId="77777777" w:rsidR="00A23F7A" w:rsidRPr="00594909" w:rsidRDefault="00A23F7A" w:rsidP="00B5765E">
            <w:pPr>
              <w:rPr>
                <w:rFonts w:cs="Times New Roman"/>
                <w:color w:val="000000"/>
              </w:rPr>
            </w:pPr>
          </w:p>
        </w:tc>
        <w:tc>
          <w:tcPr>
            <w:tcW w:w="932" w:type="dxa"/>
            <w:tcBorders>
              <w:top w:val="nil"/>
              <w:left w:val="nil"/>
              <w:bottom w:val="nil"/>
              <w:right w:val="nil"/>
            </w:tcBorders>
            <w:shd w:val="clear" w:color="auto" w:fill="auto"/>
          </w:tcPr>
          <w:p w14:paraId="467827F3" w14:textId="77777777" w:rsidR="00A23F7A" w:rsidRPr="00594909" w:rsidRDefault="00A23F7A" w:rsidP="00B5765E">
            <w:pPr>
              <w:rPr>
                <w:rFonts w:cs="Times New Roman"/>
              </w:rPr>
            </w:pPr>
            <w:r>
              <w:rPr>
                <w:rFonts w:cs="Times New Roman"/>
              </w:rPr>
              <w:t>I 7</w:t>
            </w:r>
          </w:p>
        </w:tc>
      </w:tr>
      <w:tr w:rsidR="00A23F7A" w:rsidRPr="00B82532" w14:paraId="4763A823" w14:textId="77777777" w:rsidTr="00B5765E">
        <w:trPr>
          <w:trHeight w:val="600"/>
        </w:trPr>
        <w:tc>
          <w:tcPr>
            <w:tcW w:w="965" w:type="dxa"/>
            <w:tcBorders>
              <w:top w:val="nil"/>
              <w:left w:val="nil"/>
              <w:bottom w:val="nil"/>
              <w:right w:val="nil"/>
            </w:tcBorders>
            <w:shd w:val="clear" w:color="auto" w:fill="auto"/>
          </w:tcPr>
          <w:p w14:paraId="700DCE19" w14:textId="77777777" w:rsidR="00A23F7A" w:rsidRPr="00594909" w:rsidRDefault="00A23F7A" w:rsidP="00B5765E">
            <w:pPr>
              <w:rPr>
                <w:rFonts w:cs="Times New Roman"/>
                <w:color w:val="000000"/>
              </w:rPr>
            </w:pPr>
            <w:r w:rsidRPr="00594909">
              <w:rPr>
                <w:rFonts w:cs="Times New Roman"/>
                <w:color w:val="000000"/>
              </w:rPr>
              <w:t>2019:64</w:t>
            </w:r>
          </w:p>
        </w:tc>
        <w:tc>
          <w:tcPr>
            <w:tcW w:w="3515" w:type="dxa"/>
            <w:tcBorders>
              <w:top w:val="nil"/>
              <w:left w:val="nil"/>
              <w:bottom w:val="nil"/>
              <w:right w:val="nil"/>
            </w:tcBorders>
            <w:shd w:val="clear" w:color="auto" w:fill="auto"/>
          </w:tcPr>
          <w:p w14:paraId="5CA89B47" w14:textId="77777777" w:rsidR="00A23F7A" w:rsidRDefault="00A23F7A" w:rsidP="00B5765E">
            <w:pPr>
              <w:rPr>
                <w:rFonts w:cs="Times New Roman"/>
                <w:color w:val="000000"/>
              </w:rPr>
            </w:pPr>
            <w:r w:rsidRPr="00594909">
              <w:rPr>
                <w:rFonts w:cs="Times New Roman"/>
                <w:color w:val="000000"/>
              </w:rPr>
              <w:t xml:space="preserve">Säker och kostnadseffektiv </w:t>
            </w:r>
            <w:proofErr w:type="spellStart"/>
            <w:r w:rsidRPr="00594909">
              <w:rPr>
                <w:rFonts w:cs="Times New Roman"/>
                <w:color w:val="000000"/>
              </w:rPr>
              <w:t>it-drift</w:t>
            </w:r>
            <w:proofErr w:type="spellEnd"/>
            <w:r w:rsidRPr="00594909">
              <w:rPr>
                <w:rFonts w:cs="Times New Roman"/>
                <w:color w:val="000000"/>
              </w:rPr>
              <w:t xml:space="preserve"> för den offentliga förvaltningen</w:t>
            </w:r>
            <w:r>
              <w:rPr>
                <w:rFonts w:cs="Times New Roman"/>
                <w:color w:val="000000"/>
              </w:rPr>
              <w:t xml:space="preserve"> (I 2019:03)</w:t>
            </w:r>
          </w:p>
          <w:p w14:paraId="4B59D8EB" w14:textId="77777777" w:rsidR="00A23F7A" w:rsidRPr="00594909" w:rsidRDefault="00A23F7A" w:rsidP="00B5765E">
            <w:pPr>
              <w:rPr>
                <w:rFonts w:cs="Times New Roman"/>
                <w:color w:val="000000"/>
              </w:rPr>
            </w:pPr>
          </w:p>
        </w:tc>
        <w:tc>
          <w:tcPr>
            <w:tcW w:w="932" w:type="dxa"/>
            <w:tcBorders>
              <w:top w:val="nil"/>
              <w:left w:val="nil"/>
              <w:bottom w:val="nil"/>
              <w:right w:val="nil"/>
            </w:tcBorders>
            <w:shd w:val="clear" w:color="auto" w:fill="auto"/>
          </w:tcPr>
          <w:p w14:paraId="50E39F50" w14:textId="77777777" w:rsidR="00A23F7A" w:rsidRPr="00594909" w:rsidRDefault="00A23F7A" w:rsidP="00B5765E">
            <w:pPr>
              <w:rPr>
                <w:rFonts w:cs="Times New Roman"/>
              </w:rPr>
            </w:pPr>
            <w:r>
              <w:rPr>
                <w:rFonts w:cs="Times New Roman"/>
              </w:rPr>
              <w:t>I 6</w:t>
            </w:r>
          </w:p>
        </w:tc>
      </w:tr>
      <w:tr w:rsidR="00A23F7A" w:rsidRPr="00B82532" w14:paraId="177EBC16" w14:textId="77777777" w:rsidTr="00B5765E">
        <w:trPr>
          <w:trHeight w:val="600"/>
        </w:trPr>
        <w:tc>
          <w:tcPr>
            <w:tcW w:w="965" w:type="dxa"/>
            <w:tcBorders>
              <w:top w:val="nil"/>
              <w:left w:val="nil"/>
              <w:bottom w:val="nil"/>
              <w:right w:val="nil"/>
            </w:tcBorders>
            <w:shd w:val="clear" w:color="auto" w:fill="auto"/>
          </w:tcPr>
          <w:p w14:paraId="55362C04" w14:textId="77777777" w:rsidR="00A23F7A" w:rsidRPr="00594909" w:rsidRDefault="00A23F7A" w:rsidP="00B5765E">
            <w:pPr>
              <w:rPr>
                <w:rFonts w:cs="Times New Roman"/>
                <w:color w:val="000000"/>
              </w:rPr>
            </w:pPr>
            <w:r w:rsidRPr="00594909">
              <w:rPr>
                <w:rFonts w:cs="Times New Roman"/>
                <w:color w:val="000000"/>
              </w:rPr>
              <w:t>2019:79</w:t>
            </w:r>
          </w:p>
        </w:tc>
        <w:tc>
          <w:tcPr>
            <w:tcW w:w="3515" w:type="dxa"/>
            <w:tcBorders>
              <w:top w:val="nil"/>
              <w:left w:val="nil"/>
              <w:bottom w:val="nil"/>
              <w:right w:val="nil"/>
            </w:tcBorders>
            <w:shd w:val="clear" w:color="auto" w:fill="auto"/>
          </w:tcPr>
          <w:p w14:paraId="1A438579" w14:textId="77777777" w:rsidR="00A23F7A" w:rsidRDefault="00A23F7A" w:rsidP="00B5765E">
            <w:pPr>
              <w:rPr>
                <w:rFonts w:cs="Times New Roman"/>
                <w:color w:val="000000"/>
              </w:rPr>
            </w:pPr>
            <w:r w:rsidRPr="00594909">
              <w:rPr>
                <w:rFonts w:cs="Times New Roman"/>
                <w:color w:val="000000"/>
              </w:rPr>
              <w:t>Tilläggsdirektiv till Utredningen om framtidens järnvägsunderhåll (N 2018:01)</w:t>
            </w:r>
          </w:p>
          <w:p w14:paraId="2B643BA4" w14:textId="77777777" w:rsidR="00A23F7A" w:rsidRPr="00594909" w:rsidRDefault="00A23F7A" w:rsidP="00B5765E">
            <w:pPr>
              <w:rPr>
                <w:rFonts w:cs="Times New Roman"/>
                <w:color w:val="000000"/>
              </w:rPr>
            </w:pPr>
          </w:p>
        </w:tc>
        <w:tc>
          <w:tcPr>
            <w:tcW w:w="932" w:type="dxa"/>
            <w:tcBorders>
              <w:top w:val="nil"/>
              <w:left w:val="nil"/>
              <w:bottom w:val="nil"/>
              <w:right w:val="nil"/>
            </w:tcBorders>
            <w:shd w:val="clear" w:color="auto" w:fill="auto"/>
          </w:tcPr>
          <w:p w14:paraId="3F50BD66" w14:textId="77777777" w:rsidR="00A23F7A" w:rsidRPr="00594909" w:rsidRDefault="00A23F7A" w:rsidP="00B5765E">
            <w:pPr>
              <w:rPr>
                <w:rFonts w:cs="Times New Roman"/>
              </w:rPr>
            </w:pPr>
            <w:r>
              <w:rPr>
                <w:rFonts w:cs="Times New Roman"/>
              </w:rPr>
              <w:t>I 1</w:t>
            </w:r>
          </w:p>
        </w:tc>
      </w:tr>
      <w:tr w:rsidR="00A23F7A" w:rsidRPr="00B82532" w14:paraId="266492AF" w14:textId="77777777" w:rsidTr="00B5765E">
        <w:trPr>
          <w:trHeight w:val="600"/>
        </w:trPr>
        <w:tc>
          <w:tcPr>
            <w:tcW w:w="965" w:type="dxa"/>
            <w:tcBorders>
              <w:top w:val="nil"/>
              <w:left w:val="nil"/>
              <w:bottom w:val="nil"/>
              <w:right w:val="nil"/>
            </w:tcBorders>
            <w:shd w:val="clear" w:color="auto" w:fill="auto"/>
          </w:tcPr>
          <w:p w14:paraId="74025D26" w14:textId="77777777" w:rsidR="00A23F7A" w:rsidRPr="00594909" w:rsidRDefault="00A23F7A" w:rsidP="00B5765E">
            <w:pPr>
              <w:rPr>
                <w:rFonts w:cs="Times New Roman"/>
                <w:color w:val="000000"/>
              </w:rPr>
            </w:pPr>
            <w:r w:rsidRPr="00594909">
              <w:rPr>
                <w:rFonts w:cs="Times New Roman"/>
                <w:color w:val="000000"/>
              </w:rPr>
              <w:t>2019:88</w:t>
            </w:r>
          </w:p>
        </w:tc>
        <w:tc>
          <w:tcPr>
            <w:tcW w:w="3515" w:type="dxa"/>
            <w:tcBorders>
              <w:top w:val="nil"/>
              <w:left w:val="nil"/>
              <w:bottom w:val="nil"/>
              <w:right w:val="nil"/>
            </w:tcBorders>
            <w:shd w:val="clear" w:color="auto" w:fill="auto"/>
          </w:tcPr>
          <w:p w14:paraId="19BC6DBF" w14:textId="77777777" w:rsidR="00A23F7A" w:rsidRDefault="00A23F7A" w:rsidP="00B5765E">
            <w:pPr>
              <w:rPr>
                <w:rFonts w:cs="Times New Roman"/>
                <w:color w:val="000000"/>
              </w:rPr>
            </w:pPr>
            <w:r w:rsidRPr="00594909">
              <w:rPr>
                <w:rFonts w:cs="Times New Roman"/>
                <w:color w:val="000000"/>
              </w:rPr>
              <w:t>Tilläggsdirektiv till Öppna data-utredningen (I</w:t>
            </w:r>
            <w:r>
              <w:rPr>
                <w:rFonts w:cs="Times New Roman"/>
                <w:color w:val="000000"/>
              </w:rPr>
              <w:t> </w:t>
            </w:r>
            <w:r w:rsidRPr="00594909">
              <w:rPr>
                <w:rFonts w:cs="Times New Roman"/>
                <w:color w:val="000000"/>
              </w:rPr>
              <w:t>2019:01)</w:t>
            </w:r>
          </w:p>
          <w:p w14:paraId="6CCB0470" w14:textId="77777777" w:rsidR="00A23F7A" w:rsidRPr="00594909" w:rsidRDefault="00A23F7A" w:rsidP="00B5765E">
            <w:pPr>
              <w:rPr>
                <w:rFonts w:cs="Times New Roman"/>
                <w:color w:val="000000"/>
              </w:rPr>
            </w:pPr>
          </w:p>
        </w:tc>
        <w:tc>
          <w:tcPr>
            <w:tcW w:w="932" w:type="dxa"/>
            <w:tcBorders>
              <w:top w:val="nil"/>
              <w:left w:val="nil"/>
              <w:bottom w:val="nil"/>
              <w:right w:val="nil"/>
            </w:tcBorders>
            <w:shd w:val="clear" w:color="auto" w:fill="auto"/>
          </w:tcPr>
          <w:p w14:paraId="4376248A" w14:textId="77777777" w:rsidR="00A23F7A" w:rsidRPr="00594909" w:rsidRDefault="00A23F7A" w:rsidP="00B5765E">
            <w:pPr>
              <w:rPr>
                <w:rFonts w:cs="Times New Roman"/>
              </w:rPr>
            </w:pPr>
            <w:r>
              <w:rPr>
                <w:rFonts w:cs="Times New Roman"/>
              </w:rPr>
              <w:t>I 4</w:t>
            </w:r>
          </w:p>
        </w:tc>
      </w:tr>
    </w:tbl>
    <w:p w14:paraId="5142F665" w14:textId="77777777" w:rsidR="00A23F7A" w:rsidRDefault="00A23F7A" w:rsidP="00A23F7A"/>
    <w:p w14:paraId="10F3621A" w14:textId="77777777" w:rsidR="00A23F7A" w:rsidRDefault="00A23F7A" w:rsidP="00A23F7A">
      <w:pPr>
        <w:sectPr w:rsidR="00A23F7A" w:rsidSect="00A23F7A">
          <w:headerReference w:type="even" r:id="rId163"/>
          <w:headerReference w:type="default" r:id="rId164"/>
          <w:footerReference w:type="even" r:id="rId165"/>
          <w:footerReference w:type="default" r:id="rId166"/>
          <w:headerReference w:type="first" r:id="rId167"/>
          <w:footerReference w:type="first" r:id="rId168"/>
          <w:pgSz w:w="9356" w:h="13721" w:code="9"/>
          <w:pgMar w:top="1134" w:right="2438" w:bottom="1191" w:left="1021" w:header="567" w:footer="709" w:gutter="0"/>
          <w:cols w:space="708"/>
          <w:docGrid w:linePitch="360"/>
        </w:sectPr>
      </w:pPr>
    </w:p>
    <w:p w14:paraId="64073804" w14:textId="77777777" w:rsidR="00A23F7A" w:rsidRDefault="00A23F7A" w:rsidP="00A72967">
      <w:pPr>
        <w:pStyle w:val="Rubrik1utannumrering"/>
        <w:spacing w:before="0"/>
      </w:pPr>
      <w:bookmarkStart w:id="223" w:name="Sakregister"/>
      <w:bookmarkStart w:id="224" w:name="_Toc34128143"/>
      <w:bookmarkEnd w:id="223"/>
      <w:r>
        <w:t>Sakregister till kommittéer</w:t>
      </w:r>
      <w:bookmarkEnd w:id="224"/>
    </w:p>
    <w:p w14:paraId="65EB0A76" w14:textId="77777777" w:rsidR="00A23F7A" w:rsidRPr="00D32D83" w:rsidRDefault="00A23F7A">
      <w:pPr>
        <w:rPr>
          <w:sz w:val="4"/>
          <w:szCs w:val="4"/>
        </w:rPr>
      </w:pPr>
    </w:p>
    <w:tbl>
      <w:tblPr>
        <w:tblStyle w:val="Tabellrutnt"/>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4A0" w:firstRow="1" w:lastRow="0" w:firstColumn="1" w:lastColumn="0" w:noHBand="0" w:noVBand="1"/>
      </w:tblPr>
      <w:tblGrid>
        <w:gridCol w:w="4813"/>
        <w:gridCol w:w="1062"/>
      </w:tblGrid>
      <w:tr w:rsidR="00A23F7A" w:rsidRPr="00C25258" w14:paraId="79681D88" w14:textId="77777777" w:rsidTr="00B5765E">
        <w:trPr>
          <w:trHeight w:val="455"/>
        </w:trPr>
        <w:tc>
          <w:tcPr>
            <w:tcW w:w="4813" w:type="dxa"/>
            <w:vAlign w:val="center"/>
          </w:tcPr>
          <w:p w14:paraId="04FD2F22" w14:textId="77777777" w:rsidR="00A23F7A" w:rsidRPr="008441B1" w:rsidRDefault="00A23F7A" w:rsidP="00C25258">
            <w:pPr>
              <w:pStyle w:val="Brdtext"/>
              <w:jc w:val="left"/>
              <w:rPr>
                <w:b/>
              </w:rPr>
            </w:pPr>
            <w:bookmarkStart w:id="225" w:name="SakStart"/>
            <w:bookmarkEnd w:id="225"/>
            <w:r w:rsidRPr="008441B1">
              <w:rPr>
                <w:b/>
              </w:rPr>
              <w:t>A</w:t>
            </w:r>
          </w:p>
        </w:tc>
        <w:tc>
          <w:tcPr>
            <w:tcW w:w="1062" w:type="dxa"/>
            <w:vAlign w:val="center"/>
          </w:tcPr>
          <w:p w14:paraId="0005CBCD" w14:textId="77777777" w:rsidR="00A23F7A" w:rsidRPr="00C25258" w:rsidRDefault="00A23F7A" w:rsidP="00C25258">
            <w:pPr>
              <w:pStyle w:val="Brdtext"/>
              <w:jc w:val="left"/>
              <w:rPr>
                <w:b/>
              </w:rPr>
            </w:pPr>
          </w:p>
        </w:tc>
      </w:tr>
      <w:tr w:rsidR="00A23F7A" w14:paraId="14C49E21" w14:textId="77777777" w:rsidTr="00B5765E">
        <w:tc>
          <w:tcPr>
            <w:tcW w:w="4813" w:type="dxa"/>
          </w:tcPr>
          <w:p w14:paraId="2A41F51A" w14:textId="77777777" w:rsidR="00A23F7A" w:rsidRDefault="00A23F7A" w:rsidP="00B5765E">
            <w:pPr>
              <w:pStyle w:val="Brdtextvnster"/>
            </w:pPr>
            <w:r>
              <w:t>aggressionsbrott</w:t>
            </w:r>
          </w:p>
        </w:tc>
        <w:tc>
          <w:tcPr>
            <w:tcW w:w="1062" w:type="dxa"/>
          </w:tcPr>
          <w:p w14:paraId="3F64B01A" w14:textId="77777777" w:rsidR="00A23F7A" w:rsidRDefault="00A23F7A" w:rsidP="00B5765E">
            <w:pPr>
              <w:pStyle w:val="Brdtextvnster"/>
            </w:pPr>
          </w:p>
        </w:tc>
      </w:tr>
      <w:tr w:rsidR="00A23F7A" w14:paraId="58DCF197" w14:textId="77777777" w:rsidTr="00B5765E">
        <w:tc>
          <w:tcPr>
            <w:tcW w:w="4813" w:type="dxa"/>
          </w:tcPr>
          <w:p w14:paraId="55F312CE" w14:textId="77777777" w:rsidR="00A23F7A" w:rsidRDefault="00A23F7A" w:rsidP="00B5765E">
            <w:pPr>
              <w:pStyle w:val="Brdtextvnster"/>
              <w:ind w:left="200"/>
            </w:pPr>
            <w:r>
              <w:t>Aggressionsbrottsutredningen (Ju 2017:13)</w:t>
            </w:r>
          </w:p>
        </w:tc>
        <w:tc>
          <w:tcPr>
            <w:tcW w:w="1062" w:type="dxa"/>
          </w:tcPr>
          <w:p w14:paraId="6925593A" w14:textId="77777777" w:rsidR="00A23F7A" w:rsidRDefault="00A23F7A" w:rsidP="00B5765E">
            <w:pPr>
              <w:pStyle w:val="Brdtextvnster"/>
            </w:pPr>
            <w:r>
              <w:t>Ju 6</w:t>
            </w:r>
          </w:p>
        </w:tc>
      </w:tr>
      <w:tr w:rsidR="00A23F7A" w14:paraId="24D09301" w14:textId="77777777" w:rsidTr="00B5765E">
        <w:tc>
          <w:tcPr>
            <w:tcW w:w="4813" w:type="dxa"/>
          </w:tcPr>
          <w:p w14:paraId="2F2D20CC" w14:textId="77777777" w:rsidR="00A23F7A" w:rsidRDefault="00A23F7A" w:rsidP="00B5765E">
            <w:pPr>
              <w:pStyle w:val="Brdtextvnster"/>
            </w:pPr>
            <w:r>
              <w:t>alternativ- eller komplementärmedicin</w:t>
            </w:r>
          </w:p>
        </w:tc>
        <w:tc>
          <w:tcPr>
            <w:tcW w:w="1062" w:type="dxa"/>
          </w:tcPr>
          <w:p w14:paraId="714FFE02" w14:textId="77777777" w:rsidR="00A23F7A" w:rsidRDefault="00A23F7A" w:rsidP="00B5765E">
            <w:pPr>
              <w:pStyle w:val="Brdtextvnster"/>
            </w:pPr>
          </w:p>
        </w:tc>
      </w:tr>
      <w:tr w:rsidR="00A23F7A" w14:paraId="45209C30" w14:textId="77777777" w:rsidTr="00B5765E">
        <w:tc>
          <w:tcPr>
            <w:tcW w:w="4813" w:type="dxa"/>
          </w:tcPr>
          <w:p w14:paraId="70A46600" w14:textId="77777777" w:rsidR="00A23F7A" w:rsidRDefault="00A23F7A" w:rsidP="00B5765E">
            <w:pPr>
              <w:pStyle w:val="Brdtextvnster"/>
              <w:ind w:left="200"/>
            </w:pPr>
            <w:r>
              <w:t>Utredningen om ett register för utövare av alternativ- eller komplementärmedicin (S 2006:04)</w:t>
            </w:r>
          </w:p>
          <w:p w14:paraId="6DEA09A1" w14:textId="77777777" w:rsidR="00A23F7A" w:rsidRDefault="00A23F7A" w:rsidP="00B5765E">
            <w:pPr>
              <w:pStyle w:val="Brdtextvnster"/>
              <w:ind w:left="200"/>
            </w:pPr>
          </w:p>
        </w:tc>
        <w:tc>
          <w:tcPr>
            <w:tcW w:w="1062" w:type="dxa"/>
          </w:tcPr>
          <w:p w14:paraId="46805A9A" w14:textId="77777777" w:rsidR="00A23F7A" w:rsidRDefault="00A23F7A" w:rsidP="00B5765E">
            <w:pPr>
              <w:pStyle w:val="Brdtextvnster"/>
            </w:pPr>
            <w:r>
              <w:t>S 4</w:t>
            </w:r>
          </w:p>
        </w:tc>
      </w:tr>
      <w:tr w:rsidR="00A23F7A" w14:paraId="2D0158CB" w14:textId="77777777" w:rsidTr="00B5765E">
        <w:tc>
          <w:tcPr>
            <w:tcW w:w="4813" w:type="dxa"/>
          </w:tcPr>
          <w:p w14:paraId="0F14B9E7" w14:textId="77777777" w:rsidR="00A23F7A" w:rsidRDefault="00A23F7A" w:rsidP="00B5765E">
            <w:pPr>
              <w:pStyle w:val="Brdtextvnster"/>
            </w:pPr>
            <w:r>
              <w:t>antidopningsarbete</w:t>
            </w:r>
          </w:p>
        </w:tc>
        <w:tc>
          <w:tcPr>
            <w:tcW w:w="1062" w:type="dxa"/>
          </w:tcPr>
          <w:p w14:paraId="292C8BF1" w14:textId="77777777" w:rsidR="00A23F7A" w:rsidRDefault="00A23F7A" w:rsidP="00B5765E">
            <w:pPr>
              <w:pStyle w:val="Brdtextvnster"/>
            </w:pPr>
          </w:p>
        </w:tc>
      </w:tr>
      <w:tr w:rsidR="00A23F7A" w14:paraId="095EEB77" w14:textId="77777777" w:rsidTr="00B5765E">
        <w:tc>
          <w:tcPr>
            <w:tcW w:w="4813" w:type="dxa"/>
          </w:tcPr>
          <w:p w14:paraId="27B83F16" w14:textId="686C28C5" w:rsidR="00A23F7A" w:rsidRDefault="00A23F7A" w:rsidP="00B5765E">
            <w:pPr>
              <w:pStyle w:val="Brdtextvnster"/>
              <w:ind w:left="200"/>
            </w:pPr>
            <w:r>
              <w:t xml:space="preserve">Utredningen om antidopning och dataskydd </w:t>
            </w:r>
            <w:r w:rsidR="003207C7">
              <w:br/>
            </w:r>
            <w:r>
              <w:t>(S 2018:07)</w:t>
            </w:r>
          </w:p>
        </w:tc>
        <w:tc>
          <w:tcPr>
            <w:tcW w:w="1062" w:type="dxa"/>
          </w:tcPr>
          <w:p w14:paraId="6258F293" w14:textId="77777777" w:rsidR="00A23F7A" w:rsidRDefault="00A23F7A" w:rsidP="00B5765E">
            <w:pPr>
              <w:pStyle w:val="Brdtextvnster"/>
            </w:pPr>
            <w:proofErr w:type="spellStart"/>
            <w:r>
              <w:t>Ku</w:t>
            </w:r>
            <w:proofErr w:type="spellEnd"/>
            <w:r>
              <w:t xml:space="preserve"> 7</w:t>
            </w:r>
          </w:p>
        </w:tc>
      </w:tr>
      <w:tr w:rsidR="00A23F7A" w14:paraId="0A185B01" w14:textId="77777777" w:rsidTr="00B5765E">
        <w:tc>
          <w:tcPr>
            <w:tcW w:w="4813" w:type="dxa"/>
          </w:tcPr>
          <w:p w14:paraId="197BE396" w14:textId="77777777" w:rsidR="00A23F7A" w:rsidRDefault="00A23F7A" w:rsidP="00B5765E">
            <w:pPr>
              <w:pStyle w:val="Brdtextvnster"/>
            </w:pPr>
            <w:r>
              <w:t>arbetslöshetsförsäkring</w:t>
            </w:r>
          </w:p>
        </w:tc>
        <w:tc>
          <w:tcPr>
            <w:tcW w:w="1062" w:type="dxa"/>
          </w:tcPr>
          <w:p w14:paraId="40D6C38A" w14:textId="77777777" w:rsidR="00A23F7A" w:rsidRDefault="00A23F7A" w:rsidP="00B5765E">
            <w:pPr>
              <w:pStyle w:val="Brdtextvnster"/>
            </w:pPr>
          </w:p>
        </w:tc>
      </w:tr>
      <w:tr w:rsidR="00A23F7A" w14:paraId="574803B7" w14:textId="77777777" w:rsidTr="00B5765E">
        <w:tc>
          <w:tcPr>
            <w:tcW w:w="4813" w:type="dxa"/>
          </w:tcPr>
          <w:p w14:paraId="6367EEFB" w14:textId="77777777" w:rsidR="00A23F7A" w:rsidRDefault="00A23F7A" w:rsidP="00B5765E">
            <w:pPr>
              <w:pStyle w:val="Brdtextvnster"/>
              <w:ind w:left="200"/>
            </w:pPr>
            <w:r>
              <w:t>Utredningen om en ny arbetslöshetsförsäkring för fler, grundad på inkomster (A 2018:01)</w:t>
            </w:r>
          </w:p>
        </w:tc>
        <w:tc>
          <w:tcPr>
            <w:tcW w:w="1062" w:type="dxa"/>
          </w:tcPr>
          <w:p w14:paraId="2548072D" w14:textId="77777777" w:rsidR="00A23F7A" w:rsidRDefault="00A23F7A" w:rsidP="00B5765E">
            <w:pPr>
              <w:pStyle w:val="Brdtextvnster"/>
            </w:pPr>
            <w:r>
              <w:t>A 4</w:t>
            </w:r>
          </w:p>
        </w:tc>
      </w:tr>
      <w:tr w:rsidR="00A23F7A" w14:paraId="3D6FD661" w14:textId="77777777" w:rsidTr="00B5765E">
        <w:tc>
          <w:tcPr>
            <w:tcW w:w="4813" w:type="dxa"/>
          </w:tcPr>
          <w:p w14:paraId="00C3706E" w14:textId="77777777" w:rsidR="00A23F7A" w:rsidRDefault="00A23F7A" w:rsidP="00B5765E">
            <w:pPr>
              <w:pStyle w:val="Brdtextvnster"/>
            </w:pPr>
            <w:r>
              <w:t>arbetsmarknad</w:t>
            </w:r>
          </w:p>
        </w:tc>
        <w:tc>
          <w:tcPr>
            <w:tcW w:w="1062" w:type="dxa"/>
          </w:tcPr>
          <w:p w14:paraId="64BCE37B" w14:textId="77777777" w:rsidR="00A23F7A" w:rsidRDefault="00A23F7A" w:rsidP="00B5765E">
            <w:pPr>
              <w:pStyle w:val="Brdtextvnster"/>
            </w:pPr>
          </w:p>
        </w:tc>
      </w:tr>
      <w:tr w:rsidR="00A23F7A" w14:paraId="506F8055" w14:textId="77777777" w:rsidTr="00B5765E">
        <w:tc>
          <w:tcPr>
            <w:tcW w:w="4813" w:type="dxa"/>
          </w:tcPr>
          <w:p w14:paraId="06800D60" w14:textId="77777777" w:rsidR="00A23F7A" w:rsidRDefault="00A23F7A" w:rsidP="00B5765E">
            <w:pPr>
              <w:pStyle w:val="Brdtextvnster"/>
              <w:ind w:left="200"/>
            </w:pPr>
            <w:r>
              <w:t>Arbetsmarknadsutredningen (A 2016:03)</w:t>
            </w:r>
          </w:p>
        </w:tc>
        <w:tc>
          <w:tcPr>
            <w:tcW w:w="1062" w:type="dxa"/>
          </w:tcPr>
          <w:p w14:paraId="798DCFF2" w14:textId="77777777" w:rsidR="00A23F7A" w:rsidRDefault="00A23F7A" w:rsidP="00B5765E">
            <w:pPr>
              <w:pStyle w:val="Brdtextvnster"/>
            </w:pPr>
            <w:r>
              <w:t>A 2</w:t>
            </w:r>
          </w:p>
        </w:tc>
      </w:tr>
      <w:tr w:rsidR="00A23F7A" w14:paraId="055B5BE9" w14:textId="77777777" w:rsidTr="00B5765E">
        <w:tc>
          <w:tcPr>
            <w:tcW w:w="4813" w:type="dxa"/>
          </w:tcPr>
          <w:p w14:paraId="609B1BD0" w14:textId="77777777" w:rsidR="00A23F7A" w:rsidRDefault="00A23F7A" w:rsidP="00B5765E">
            <w:pPr>
              <w:pStyle w:val="Brdtextvnster"/>
            </w:pPr>
            <w:r>
              <w:t>arkivområdet</w:t>
            </w:r>
          </w:p>
        </w:tc>
        <w:tc>
          <w:tcPr>
            <w:tcW w:w="1062" w:type="dxa"/>
          </w:tcPr>
          <w:p w14:paraId="3986D9B9" w14:textId="77777777" w:rsidR="00A23F7A" w:rsidRDefault="00A23F7A" w:rsidP="00B5765E">
            <w:pPr>
              <w:pStyle w:val="Brdtextvnster"/>
            </w:pPr>
          </w:p>
        </w:tc>
      </w:tr>
      <w:tr w:rsidR="00A23F7A" w14:paraId="15D8E2FD" w14:textId="77777777" w:rsidTr="00B5765E">
        <w:tc>
          <w:tcPr>
            <w:tcW w:w="4813" w:type="dxa"/>
          </w:tcPr>
          <w:p w14:paraId="1CE1BAFC" w14:textId="77777777" w:rsidR="00A23F7A" w:rsidRDefault="00A23F7A" w:rsidP="00B5765E">
            <w:pPr>
              <w:pStyle w:val="Brdtextvnster"/>
              <w:ind w:left="200"/>
            </w:pPr>
            <w:r>
              <w:t>Arkivutredningen (</w:t>
            </w:r>
            <w:proofErr w:type="spellStart"/>
            <w:r>
              <w:t>Ku</w:t>
            </w:r>
            <w:proofErr w:type="spellEnd"/>
            <w:r>
              <w:t xml:space="preserve"> 2017:02)</w:t>
            </w:r>
          </w:p>
        </w:tc>
        <w:tc>
          <w:tcPr>
            <w:tcW w:w="1062" w:type="dxa"/>
          </w:tcPr>
          <w:p w14:paraId="1ACF1803" w14:textId="77777777" w:rsidR="00A23F7A" w:rsidRDefault="00A23F7A" w:rsidP="00B5765E">
            <w:pPr>
              <w:pStyle w:val="Brdtextvnster"/>
            </w:pPr>
            <w:proofErr w:type="spellStart"/>
            <w:r>
              <w:t>Ku</w:t>
            </w:r>
            <w:proofErr w:type="spellEnd"/>
            <w:r>
              <w:t xml:space="preserve"> 1</w:t>
            </w:r>
          </w:p>
        </w:tc>
      </w:tr>
      <w:tr w:rsidR="00A23F7A" w14:paraId="31645866" w14:textId="77777777" w:rsidTr="00B5765E">
        <w:tc>
          <w:tcPr>
            <w:tcW w:w="4813" w:type="dxa"/>
          </w:tcPr>
          <w:p w14:paraId="3C88CAB8" w14:textId="77777777" w:rsidR="00A23F7A" w:rsidRDefault="00A23F7A" w:rsidP="00B5765E">
            <w:pPr>
              <w:pStyle w:val="Brdtextvnster"/>
            </w:pPr>
            <w:r>
              <w:t>avloppsslam</w:t>
            </w:r>
          </w:p>
        </w:tc>
        <w:tc>
          <w:tcPr>
            <w:tcW w:w="1062" w:type="dxa"/>
          </w:tcPr>
          <w:p w14:paraId="66D5C145" w14:textId="77777777" w:rsidR="00A23F7A" w:rsidRDefault="00A23F7A" w:rsidP="00B5765E">
            <w:pPr>
              <w:pStyle w:val="Brdtextvnster"/>
            </w:pPr>
          </w:p>
        </w:tc>
      </w:tr>
      <w:tr w:rsidR="00A23F7A" w14:paraId="0DF3DD99" w14:textId="77777777" w:rsidTr="00B5765E">
        <w:tc>
          <w:tcPr>
            <w:tcW w:w="4813" w:type="dxa"/>
          </w:tcPr>
          <w:p w14:paraId="719FFCD8" w14:textId="77777777" w:rsidR="00A23F7A" w:rsidRDefault="00A23F7A" w:rsidP="00B5765E">
            <w:pPr>
              <w:pStyle w:val="Brdtextvnster"/>
              <w:ind w:left="200"/>
            </w:pPr>
            <w:r>
              <w:t>Utredningen om en giftfri och cirkulär återföring av fosfor från avloppsslam (M 2018:08)</w:t>
            </w:r>
          </w:p>
        </w:tc>
        <w:tc>
          <w:tcPr>
            <w:tcW w:w="1062" w:type="dxa"/>
          </w:tcPr>
          <w:p w14:paraId="21B3E8BA" w14:textId="77777777" w:rsidR="00A23F7A" w:rsidRDefault="00A23F7A" w:rsidP="00B5765E">
            <w:pPr>
              <w:pStyle w:val="Brdtextvnster"/>
            </w:pPr>
            <w:r>
              <w:t>M 13</w:t>
            </w:r>
          </w:p>
        </w:tc>
      </w:tr>
    </w:tbl>
    <w:p w14:paraId="5F88E8A2" w14:textId="77777777" w:rsidR="00A23F7A" w:rsidRDefault="00A23F7A"/>
    <w:tbl>
      <w:tblPr>
        <w:tblStyle w:val="Tabellrutnt"/>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4A0" w:firstRow="1" w:lastRow="0" w:firstColumn="1" w:lastColumn="0" w:noHBand="0" w:noVBand="1"/>
      </w:tblPr>
      <w:tblGrid>
        <w:gridCol w:w="4813"/>
        <w:gridCol w:w="1062"/>
      </w:tblGrid>
      <w:tr w:rsidR="00A23F7A" w:rsidRPr="00C25258" w14:paraId="0A68920B" w14:textId="77777777" w:rsidTr="00B5765E">
        <w:trPr>
          <w:trHeight w:val="455"/>
        </w:trPr>
        <w:tc>
          <w:tcPr>
            <w:tcW w:w="4813" w:type="dxa"/>
            <w:vAlign w:val="center"/>
          </w:tcPr>
          <w:p w14:paraId="22517595" w14:textId="77777777" w:rsidR="00A23F7A" w:rsidRPr="008441B1" w:rsidRDefault="00A23F7A" w:rsidP="00C25258">
            <w:pPr>
              <w:pStyle w:val="Brdtext"/>
              <w:jc w:val="left"/>
              <w:rPr>
                <w:b/>
              </w:rPr>
            </w:pPr>
            <w:r w:rsidRPr="008441B1">
              <w:rPr>
                <w:b/>
              </w:rPr>
              <w:t>B</w:t>
            </w:r>
          </w:p>
        </w:tc>
        <w:tc>
          <w:tcPr>
            <w:tcW w:w="1062" w:type="dxa"/>
            <w:vAlign w:val="center"/>
          </w:tcPr>
          <w:p w14:paraId="2A1889BB" w14:textId="77777777" w:rsidR="00A23F7A" w:rsidRPr="00C25258" w:rsidRDefault="00A23F7A" w:rsidP="00C25258">
            <w:pPr>
              <w:pStyle w:val="Brdtext"/>
              <w:jc w:val="left"/>
              <w:rPr>
                <w:b/>
              </w:rPr>
            </w:pPr>
          </w:p>
        </w:tc>
      </w:tr>
      <w:tr w:rsidR="00A23F7A" w14:paraId="299ED0C7" w14:textId="77777777" w:rsidTr="00B5765E">
        <w:tc>
          <w:tcPr>
            <w:tcW w:w="4813" w:type="dxa"/>
          </w:tcPr>
          <w:p w14:paraId="68B771EE" w14:textId="77777777" w:rsidR="00A23F7A" w:rsidRDefault="00A23F7A" w:rsidP="00B5765E">
            <w:pPr>
              <w:pStyle w:val="Brdtextvnster"/>
            </w:pPr>
            <w:r>
              <w:t>balans arbete, fritid</w:t>
            </w:r>
          </w:p>
        </w:tc>
        <w:tc>
          <w:tcPr>
            <w:tcW w:w="1062" w:type="dxa"/>
          </w:tcPr>
          <w:p w14:paraId="609AB1AB" w14:textId="77777777" w:rsidR="00A23F7A" w:rsidRDefault="00A23F7A" w:rsidP="00B5765E">
            <w:pPr>
              <w:pStyle w:val="Brdtextvnster"/>
            </w:pPr>
          </w:p>
        </w:tc>
      </w:tr>
      <w:tr w:rsidR="00A23F7A" w14:paraId="668658F7" w14:textId="77777777" w:rsidTr="00B5765E">
        <w:tc>
          <w:tcPr>
            <w:tcW w:w="4813" w:type="dxa"/>
          </w:tcPr>
          <w:p w14:paraId="4CBC2C19" w14:textId="77777777" w:rsidR="00A23F7A" w:rsidRDefault="00A23F7A" w:rsidP="00B5765E">
            <w:pPr>
              <w:pStyle w:val="Brdtextvnster"/>
              <w:ind w:left="200"/>
            </w:pPr>
            <w:r>
              <w:t>Utredningen om genomförande av direktivet om balans mellan arbete och privatliv för föräldrar och anhörigvårdare (A 2019:05)</w:t>
            </w:r>
          </w:p>
        </w:tc>
        <w:tc>
          <w:tcPr>
            <w:tcW w:w="1062" w:type="dxa"/>
          </w:tcPr>
          <w:p w14:paraId="69F491B2" w14:textId="77777777" w:rsidR="00A23F7A" w:rsidRDefault="00A23F7A" w:rsidP="00B5765E">
            <w:pPr>
              <w:pStyle w:val="Brdtextvnster"/>
            </w:pPr>
            <w:r>
              <w:t>A 13</w:t>
            </w:r>
          </w:p>
        </w:tc>
      </w:tr>
      <w:tr w:rsidR="00A23F7A" w14:paraId="1F68AA81" w14:textId="77777777" w:rsidTr="00B5765E">
        <w:tc>
          <w:tcPr>
            <w:tcW w:w="4813" w:type="dxa"/>
          </w:tcPr>
          <w:p w14:paraId="4B0FECDF" w14:textId="77777777" w:rsidR="00A23F7A" w:rsidRDefault="00A23F7A" w:rsidP="00B5765E">
            <w:pPr>
              <w:pStyle w:val="Brdtextvnster"/>
            </w:pPr>
            <w:r>
              <w:t>barn</w:t>
            </w:r>
          </w:p>
        </w:tc>
        <w:tc>
          <w:tcPr>
            <w:tcW w:w="1062" w:type="dxa"/>
          </w:tcPr>
          <w:p w14:paraId="3CFF0B7E" w14:textId="77777777" w:rsidR="00A23F7A" w:rsidRDefault="00A23F7A" w:rsidP="00B5765E">
            <w:pPr>
              <w:pStyle w:val="Brdtextvnster"/>
            </w:pPr>
          </w:p>
        </w:tc>
      </w:tr>
      <w:tr w:rsidR="00A23F7A" w14:paraId="4032B357" w14:textId="77777777" w:rsidTr="00B5765E">
        <w:tc>
          <w:tcPr>
            <w:tcW w:w="4813" w:type="dxa"/>
          </w:tcPr>
          <w:p w14:paraId="0D61E684" w14:textId="0817F1A1" w:rsidR="00A23F7A" w:rsidRDefault="00A23F7A" w:rsidP="00B5765E">
            <w:pPr>
              <w:pStyle w:val="Brdtextvnster"/>
              <w:ind w:left="200"/>
            </w:pPr>
            <w:r>
              <w:t xml:space="preserve">Råd för migrations- och asylpolitiska barnfrågor </w:t>
            </w:r>
            <w:r w:rsidR="003207C7">
              <w:br/>
            </w:r>
            <w:r>
              <w:t>(UD 2003:B)</w:t>
            </w:r>
          </w:p>
          <w:p w14:paraId="7FD50CA6" w14:textId="77777777" w:rsidR="00A23F7A" w:rsidRDefault="00A23F7A" w:rsidP="00B5765E">
            <w:pPr>
              <w:pStyle w:val="Brdtextvnster"/>
              <w:ind w:left="200"/>
            </w:pPr>
            <w:r>
              <w:t>Organ inom Regeringskansliet</w:t>
            </w:r>
          </w:p>
          <w:p w14:paraId="2B532D13" w14:textId="77777777" w:rsidR="00A23F7A" w:rsidRDefault="00A23F7A" w:rsidP="00B5765E">
            <w:pPr>
              <w:pStyle w:val="Brdtextvnster"/>
              <w:ind w:left="200"/>
            </w:pPr>
          </w:p>
        </w:tc>
        <w:tc>
          <w:tcPr>
            <w:tcW w:w="1062" w:type="dxa"/>
          </w:tcPr>
          <w:p w14:paraId="30F4F39E" w14:textId="77777777" w:rsidR="00A23F7A" w:rsidRDefault="00A23F7A" w:rsidP="00B5765E">
            <w:pPr>
              <w:pStyle w:val="Brdtextvnster"/>
            </w:pPr>
            <w:r>
              <w:t>Ju 1</w:t>
            </w:r>
          </w:p>
        </w:tc>
      </w:tr>
      <w:tr w:rsidR="00A23F7A" w14:paraId="008D7227" w14:textId="77777777" w:rsidTr="00B5765E">
        <w:tc>
          <w:tcPr>
            <w:tcW w:w="4813" w:type="dxa"/>
          </w:tcPr>
          <w:p w14:paraId="7416DA42" w14:textId="77777777" w:rsidR="00A23F7A" w:rsidRDefault="00A23F7A" w:rsidP="00B5765E">
            <w:pPr>
              <w:pStyle w:val="Brdtextvnster"/>
              <w:ind w:left="200"/>
            </w:pPr>
            <w:r>
              <w:t>Utredningen om skydd för barn som bevittnar våld eller andra brottsliga handlingar och ansvar för uppmaning att begå självmord (Ju 2018:02)</w:t>
            </w:r>
          </w:p>
        </w:tc>
        <w:tc>
          <w:tcPr>
            <w:tcW w:w="1062" w:type="dxa"/>
          </w:tcPr>
          <w:p w14:paraId="2BC00506" w14:textId="77777777" w:rsidR="00A23F7A" w:rsidRDefault="00A23F7A" w:rsidP="00B5765E">
            <w:pPr>
              <w:pStyle w:val="Brdtextvnster"/>
            </w:pPr>
            <w:r>
              <w:t>Ju 9</w:t>
            </w:r>
          </w:p>
        </w:tc>
      </w:tr>
      <w:tr w:rsidR="00A23F7A" w14:paraId="668AF09F" w14:textId="77777777" w:rsidTr="00B5765E">
        <w:tc>
          <w:tcPr>
            <w:tcW w:w="4813" w:type="dxa"/>
          </w:tcPr>
          <w:p w14:paraId="4D60F3C5" w14:textId="77777777" w:rsidR="00A23F7A" w:rsidRDefault="00A23F7A" w:rsidP="00B5765E">
            <w:pPr>
              <w:pStyle w:val="Brdtextvnster"/>
            </w:pPr>
            <w:r>
              <w:t>barn, brott</w:t>
            </w:r>
          </w:p>
        </w:tc>
        <w:tc>
          <w:tcPr>
            <w:tcW w:w="1062" w:type="dxa"/>
          </w:tcPr>
          <w:p w14:paraId="1B74AFDA" w14:textId="77777777" w:rsidR="00A23F7A" w:rsidRDefault="00A23F7A" w:rsidP="00B5765E">
            <w:pPr>
              <w:pStyle w:val="Brdtextvnster"/>
            </w:pPr>
          </w:p>
        </w:tc>
      </w:tr>
      <w:tr w:rsidR="00A23F7A" w14:paraId="7649F131" w14:textId="77777777" w:rsidTr="00B5765E">
        <w:tc>
          <w:tcPr>
            <w:tcW w:w="4813" w:type="dxa"/>
          </w:tcPr>
          <w:p w14:paraId="7B3DE6F7" w14:textId="06E23CF2" w:rsidR="00A23F7A" w:rsidRDefault="00A23F7A" w:rsidP="00B5765E">
            <w:pPr>
              <w:pStyle w:val="Brdtextvnster"/>
              <w:ind w:left="200"/>
            </w:pPr>
            <w:r>
              <w:t xml:space="preserve">Förbättrade åtgärder när barn misstänks för brott </w:t>
            </w:r>
            <w:r w:rsidR="003207C7">
              <w:br/>
            </w:r>
            <w:r>
              <w:t>(Ju 2019:15)</w:t>
            </w:r>
          </w:p>
        </w:tc>
        <w:tc>
          <w:tcPr>
            <w:tcW w:w="1062" w:type="dxa"/>
          </w:tcPr>
          <w:p w14:paraId="10D27E74" w14:textId="77777777" w:rsidR="00A23F7A" w:rsidRDefault="00A23F7A" w:rsidP="00B5765E">
            <w:pPr>
              <w:pStyle w:val="Brdtextvnster"/>
            </w:pPr>
            <w:r>
              <w:t>Ju 31</w:t>
            </w:r>
          </w:p>
        </w:tc>
      </w:tr>
      <w:tr w:rsidR="00A23F7A" w14:paraId="7A4BEFD2" w14:textId="77777777" w:rsidTr="00B5765E">
        <w:tc>
          <w:tcPr>
            <w:tcW w:w="4813" w:type="dxa"/>
          </w:tcPr>
          <w:p w14:paraId="0DB6E8D4" w14:textId="77777777" w:rsidR="00A23F7A" w:rsidRDefault="00A23F7A" w:rsidP="00B5765E">
            <w:pPr>
              <w:pStyle w:val="Brdtextvnster"/>
            </w:pPr>
            <w:r>
              <w:t>barnkonvention</w:t>
            </w:r>
          </w:p>
        </w:tc>
        <w:tc>
          <w:tcPr>
            <w:tcW w:w="1062" w:type="dxa"/>
          </w:tcPr>
          <w:p w14:paraId="3D0EC297" w14:textId="77777777" w:rsidR="00A23F7A" w:rsidRDefault="00A23F7A" w:rsidP="00B5765E">
            <w:pPr>
              <w:pStyle w:val="Brdtextvnster"/>
            </w:pPr>
          </w:p>
        </w:tc>
      </w:tr>
      <w:tr w:rsidR="00A23F7A" w14:paraId="412C95C5" w14:textId="77777777" w:rsidTr="00B5765E">
        <w:tc>
          <w:tcPr>
            <w:tcW w:w="4813" w:type="dxa"/>
          </w:tcPr>
          <w:p w14:paraId="4E3C4ABE" w14:textId="77777777" w:rsidR="00A23F7A" w:rsidRDefault="00A23F7A" w:rsidP="00B5765E">
            <w:pPr>
              <w:pStyle w:val="Brdtextvnster"/>
              <w:ind w:left="200"/>
            </w:pPr>
            <w:r>
              <w:t>Barnkonventionsutredningen (S 2018:03)</w:t>
            </w:r>
          </w:p>
        </w:tc>
        <w:tc>
          <w:tcPr>
            <w:tcW w:w="1062" w:type="dxa"/>
          </w:tcPr>
          <w:p w14:paraId="7A0C33CF" w14:textId="77777777" w:rsidR="00A23F7A" w:rsidRDefault="00A23F7A" w:rsidP="00B5765E">
            <w:pPr>
              <w:pStyle w:val="Brdtextvnster"/>
            </w:pPr>
            <w:r>
              <w:t>A 7</w:t>
            </w:r>
          </w:p>
        </w:tc>
      </w:tr>
      <w:tr w:rsidR="00A23F7A" w14:paraId="12E49AF6" w14:textId="77777777" w:rsidTr="00B5765E">
        <w:tc>
          <w:tcPr>
            <w:tcW w:w="4813" w:type="dxa"/>
          </w:tcPr>
          <w:p w14:paraId="667A6CEC" w14:textId="77777777" w:rsidR="00A23F7A" w:rsidRDefault="00A23F7A" w:rsidP="00B5765E">
            <w:pPr>
              <w:pStyle w:val="Brdtextvnster"/>
            </w:pPr>
            <w:r>
              <w:t>basunderhåll</w:t>
            </w:r>
          </w:p>
        </w:tc>
        <w:tc>
          <w:tcPr>
            <w:tcW w:w="1062" w:type="dxa"/>
          </w:tcPr>
          <w:p w14:paraId="01B18915" w14:textId="77777777" w:rsidR="00A23F7A" w:rsidRDefault="00A23F7A" w:rsidP="00B5765E">
            <w:pPr>
              <w:pStyle w:val="Brdtextvnster"/>
            </w:pPr>
          </w:p>
        </w:tc>
      </w:tr>
      <w:tr w:rsidR="00A23F7A" w14:paraId="5D57B9E8" w14:textId="77777777" w:rsidTr="00B5765E">
        <w:tc>
          <w:tcPr>
            <w:tcW w:w="4813" w:type="dxa"/>
          </w:tcPr>
          <w:p w14:paraId="671988EA" w14:textId="6F9B1CF8" w:rsidR="00A23F7A" w:rsidRDefault="00A23F7A" w:rsidP="00B5765E">
            <w:pPr>
              <w:pStyle w:val="Brdtextvnster"/>
              <w:ind w:left="200"/>
            </w:pPr>
            <w:r>
              <w:t xml:space="preserve">Utredningen om framtidens järnvägsunderhåll </w:t>
            </w:r>
            <w:r w:rsidR="003207C7">
              <w:br/>
            </w:r>
            <w:r>
              <w:t>(N 2018:01)</w:t>
            </w:r>
          </w:p>
        </w:tc>
        <w:tc>
          <w:tcPr>
            <w:tcW w:w="1062" w:type="dxa"/>
          </w:tcPr>
          <w:p w14:paraId="59A656AB" w14:textId="77777777" w:rsidR="00A23F7A" w:rsidRDefault="00A23F7A" w:rsidP="00B5765E">
            <w:pPr>
              <w:pStyle w:val="Brdtextvnster"/>
            </w:pPr>
            <w:r>
              <w:t>I 1</w:t>
            </w:r>
          </w:p>
        </w:tc>
      </w:tr>
      <w:tr w:rsidR="00A23F7A" w14:paraId="2E1E28AE" w14:textId="77777777" w:rsidTr="00B5765E">
        <w:tc>
          <w:tcPr>
            <w:tcW w:w="4813" w:type="dxa"/>
          </w:tcPr>
          <w:p w14:paraId="0983E6AE" w14:textId="77777777" w:rsidR="00A23F7A" w:rsidRDefault="00A23F7A" w:rsidP="00B5765E">
            <w:pPr>
              <w:pStyle w:val="Brdtextvnster"/>
            </w:pPr>
            <w:r>
              <w:t>bedrägeribrottslighet</w:t>
            </w:r>
          </w:p>
        </w:tc>
        <w:tc>
          <w:tcPr>
            <w:tcW w:w="1062" w:type="dxa"/>
          </w:tcPr>
          <w:p w14:paraId="24355C2E" w14:textId="77777777" w:rsidR="00A23F7A" w:rsidRDefault="00A23F7A" w:rsidP="00B5765E">
            <w:pPr>
              <w:pStyle w:val="Brdtextvnster"/>
            </w:pPr>
          </w:p>
        </w:tc>
      </w:tr>
      <w:tr w:rsidR="00A23F7A" w14:paraId="29C56349" w14:textId="77777777" w:rsidTr="00B5765E">
        <w:tc>
          <w:tcPr>
            <w:tcW w:w="4813" w:type="dxa"/>
          </w:tcPr>
          <w:p w14:paraId="560B5820" w14:textId="77777777" w:rsidR="00A23F7A" w:rsidRDefault="00A23F7A" w:rsidP="00B5765E">
            <w:pPr>
              <w:pStyle w:val="Brdtextvnster"/>
              <w:ind w:left="200"/>
            </w:pPr>
            <w:r>
              <w:t>2017 års ID-</w:t>
            </w:r>
            <w:proofErr w:type="spellStart"/>
            <w:r>
              <w:t>kortsutredning</w:t>
            </w:r>
            <w:proofErr w:type="spellEnd"/>
            <w:r>
              <w:t xml:space="preserve"> (Ju 2017:12)</w:t>
            </w:r>
          </w:p>
        </w:tc>
        <w:tc>
          <w:tcPr>
            <w:tcW w:w="1062" w:type="dxa"/>
          </w:tcPr>
          <w:p w14:paraId="0C40B751" w14:textId="77777777" w:rsidR="00A23F7A" w:rsidRDefault="00A23F7A" w:rsidP="00B5765E">
            <w:pPr>
              <w:pStyle w:val="Brdtextvnster"/>
            </w:pPr>
            <w:r>
              <w:t>Ju 5</w:t>
            </w:r>
          </w:p>
        </w:tc>
      </w:tr>
      <w:tr w:rsidR="00A23F7A" w14:paraId="2191FC28" w14:textId="77777777" w:rsidTr="00B5765E">
        <w:tc>
          <w:tcPr>
            <w:tcW w:w="4813" w:type="dxa"/>
          </w:tcPr>
          <w:p w14:paraId="147EBE97" w14:textId="77777777" w:rsidR="00A23F7A" w:rsidRDefault="00A23F7A" w:rsidP="00B5765E">
            <w:pPr>
              <w:pStyle w:val="Brdtextvnster"/>
            </w:pPr>
            <w:r>
              <w:t>betyg</w:t>
            </w:r>
          </w:p>
        </w:tc>
        <w:tc>
          <w:tcPr>
            <w:tcW w:w="1062" w:type="dxa"/>
          </w:tcPr>
          <w:p w14:paraId="5D625CE1" w14:textId="77777777" w:rsidR="00A23F7A" w:rsidRDefault="00A23F7A" w:rsidP="00B5765E">
            <w:pPr>
              <w:pStyle w:val="Brdtextvnster"/>
            </w:pPr>
          </w:p>
        </w:tc>
      </w:tr>
      <w:tr w:rsidR="00A23F7A" w14:paraId="3E74DBCA" w14:textId="77777777" w:rsidTr="00B5765E">
        <w:tc>
          <w:tcPr>
            <w:tcW w:w="4813" w:type="dxa"/>
          </w:tcPr>
          <w:p w14:paraId="78834AE4" w14:textId="77777777" w:rsidR="00A23F7A" w:rsidRDefault="00A23F7A" w:rsidP="00B5765E">
            <w:pPr>
              <w:pStyle w:val="Brdtextvnster"/>
              <w:ind w:left="200"/>
            </w:pPr>
            <w:r>
              <w:t>Betygsutredningen 2018 (U 2018:03)</w:t>
            </w:r>
          </w:p>
        </w:tc>
        <w:tc>
          <w:tcPr>
            <w:tcW w:w="1062" w:type="dxa"/>
          </w:tcPr>
          <w:p w14:paraId="5FDD0E27" w14:textId="77777777" w:rsidR="00A23F7A" w:rsidRDefault="00A23F7A" w:rsidP="00B5765E">
            <w:pPr>
              <w:pStyle w:val="Brdtextvnster"/>
            </w:pPr>
            <w:r>
              <w:t>U 10</w:t>
            </w:r>
          </w:p>
        </w:tc>
      </w:tr>
      <w:tr w:rsidR="00A23F7A" w14:paraId="230F692C" w14:textId="77777777" w:rsidTr="00B5765E">
        <w:tc>
          <w:tcPr>
            <w:tcW w:w="4813" w:type="dxa"/>
          </w:tcPr>
          <w:p w14:paraId="2420A442" w14:textId="77777777" w:rsidR="00A23F7A" w:rsidRDefault="00A23F7A" w:rsidP="00B5765E">
            <w:pPr>
              <w:pStyle w:val="Brdtextvnster"/>
            </w:pPr>
            <w:r>
              <w:t>bil, motorcykel, mopedpoolstjänster</w:t>
            </w:r>
          </w:p>
        </w:tc>
        <w:tc>
          <w:tcPr>
            <w:tcW w:w="1062" w:type="dxa"/>
          </w:tcPr>
          <w:p w14:paraId="134A4395" w14:textId="77777777" w:rsidR="00A23F7A" w:rsidRDefault="00A23F7A" w:rsidP="00B5765E">
            <w:pPr>
              <w:pStyle w:val="Brdtextvnster"/>
            </w:pPr>
          </w:p>
        </w:tc>
      </w:tr>
      <w:tr w:rsidR="00A23F7A" w14:paraId="162C5938" w14:textId="77777777" w:rsidTr="00B5765E">
        <w:tc>
          <w:tcPr>
            <w:tcW w:w="4813" w:type="dxa"/>
          </w:tcPr>
          <w:p w14:paraId="21427FBF" w14:textId="77777777" w:rsidR="00A23F7A" w:rsidRDefault="00A23F7A" w:rsidP="00B5765E">
            <w:pPr>
              <w:pStyle w:val="Brdtextvnster"/>
              <w:ind w:left="200"/>
            </w:pPr>
            <w:r>
              <w:t>Utredningen om åtgärder för att främja bil-, motorcykel- och mopedpooltjänster (Fi 2018:09)</w:t>
            </w:r>
          </w:p>
        </w:tc>
        <w:tc>
          <w:tcPr>
            <w:tcW w:w="1062" w:type="dxa"/>
          </w:tcPr>
          <w:p w14:paraId="0F2B9629" w14:textId="77777777" w:rsidR="00A23F7A" w:rsidRDefault="00A23F7A" w:rsidP="00B5765E">
            <w:pPr>
              <w:pStyle w:val="Brdtextvnster"/>
            </w:pPr>
            <w:r>
              <w:t>Fi 21</w:t>
            </w:r>
          </w:p>
        </w:tc>
      </w:tr>
      <w:tr w:rsidR="00A23F7A" w14:paraId="0A260B2A" w14:textId="77777777" w:rsidTr="00B5765E">
        <w:tc>
          <w:tcPr>
            <w:tcW w:w="4813" w:type="dxa"/>
          </w:tcPr>
          <w:p w14:paraId="3E678745" w14:textId="77777777" w:rsidR="00A23F7A" w:rsidRDefault="00A23F7A" w:rsidP="00B5765E">
            <w:pPr>
              <w:pStyle w:val="Brdtextvnster"/>
            </w:pPr>
            <w:r>
              <w:t>biobränsle för flyget</w:t>
            </w:r>
          </w:p>
        </w:tc>
        <w:tc>
          <w:tcPr>
            <w:tcW w:w="1062" w:type="dxa"/>
          </w:tcPr>
          <w:p w14:paraId="24BD3850" w14:textId="77777777" w:rsidR="00A23F7A" w:rsidRDefault="00A23F7A" w:rsidP="00B5765E">
            <w:pPr>
              <w:pStyle w:val="Brdtextvnster"/>
            </w:pPr>
          </w:p>
        </w:tc>
      </w:tr>
      <w:tr w:rsidR="00A23F7A" w14:paraId="34C42D65" w14:textId="77777777" w:rsidTr="00B5765E">
        <w:tc>
          <w:tcPr>
            <w:tcW w:w="4813" w:type="dxa"/>
          </w:tcPr>
          <w:p w14:paraId="70870347" w14:textId="77777777" w:rsidR="00A23F7A" w:rsidRDefault="00A23F7A" w:rsidP="00B5765E">
            <w:pPr>
              <w:pStyle w:val="Brdtextvnster"/>
              <w:ind w:left="200"/>
            </w:pPr>
            <w:r>
              <w:t>Utredningen om styrmedel för att främja användning av biobränsle för flyget (M 2018:01)</w:t>
            </w:r>
          </w:p>
        </w:tc>
        <w:tc>
          <w:tcPr>
            <w:tcW w:w="1062" w:type="dxa"/>
          </w:tcPr>
          <w:p w14:paraId="06959D67" w14:textId="77777777" w:rsidR="00A23F7A" w:rsidRDefault="00A23F7A" w:rsidP="00B5765E">
            <w:pPr>
              <w:pStyle w:val="Brdtextvnster"/>
            </w:pPr>
            <w:r>
              <w:t>M 8</w:t>
            </w:r>
          </w:p>
        </w:tc>
      </w:tr>
      <w:tr w:rsidR="00A23F7A" w14:paraId="4C024321" w14:textId="77777777" w:rsidTr="00B5765E">
        <w:tc>
          <w:tcPr>
            <w:tcW w:w="4813" w:type="dxa"/>
          </w:tcPr>
          <w:p w14:paraId="650E3F46" w14:textId="77777777" w:rsidR="00A23F7A" w:rsidRDefault="00A23F7A" w:rsidP="00B5765E">
            <w:pPr>
              <w:pStyle w:val="Brdtextvnster"/>
            </w:pPr>
            <w:r>
              <w:t>biogas</w:t>
            </w:r>
          </w:p>
        </w:tc>
        <w:tc>
          <w:tcPr>
            <w:tcW w:w="1062" w:type="dxa"/>
          </w:tcPr>
          <w:p w14:paraId="6E9E5A7C" w14:textId="77777777" w:rsidR="00A23F7A" w:rsidRDefault="00A23F7A" w:rsidP="00B5765E">
            <w:pPr>
              <w:pStyle w:val="Brdtextvnster"/>
            </w:pPr>
          </w:p>
        </w:tc>
      </w:tr>
      <w:tr w:rsidR="00A23F7A" w14:paraId="1E3D64B3" w14:textId="77777777" w:rsidTr="00B5765E">
        <w:tc>
          <w:tcPr>
            <w:tcW w:w="4813" w:type="dxa"/>
          </w:tcPr>
          <w:p w14:paraId="0DD61B0A" w14:textId="77777777" w:rsidR="00A23F7A" w:rsidRDefault="00A23F7A" w:rsidP="00B5765E">
            <w:pPr>
              <w:pStyle w:val="Brdtextvnster"/>
              <w:ind w:left="200"/>
            </w:pPr>
            <w:r>
              <w:t>Biogasmarknadsutredningen (M 2018:06)</w:t>
            </w:r>
          </w:p>
        </w:tc>
        <w:tc>
          <w:tcPr>
            <w:tcW w:w="1062" w:type="dxa"/>
          </w:tcPr>
          <w:p w14:paraId="69D7FE23" w14:textId="77777777" w:rsidR="00A23F7A" w:rsidRDefault="00A23F7A" w:rsidP="00B5765E">
            <w:pPr>
              <w:pStyle w:val="Brdtextvnster"/>
            </w:pPr>
            <w:r>
              <w:t>I 3</w:t>
            </w:r>
          </w:p>
        </w:tc>
      </w:tr>
      <w:tr w:rsidR="00A23F7A" w14:paraId="04BAB501" w14:textId="77777777" w:rsidTr="00B5765E">
        <w:tc>
          <w:tcPr>
            <w:tcW w:w="4813" w:type="dxa"/>
          </w:tcPr>
          <w:p w14:paraId="344CF4A7" w14:textId="77777777" w:rsidR="00A23F7A" w:rsidRDefault="00A23F7A" w:rsidP="00B5765E">
            <w:pPr>
              <w:pStyle w:val="Brdtextvnster"/>
            </w:pPr>
            <w:r>
              <w:t>bistånd</w:t>
            </w:r>
          </w:p>
        </w:tc>
        <w:tc>
          <w:tcPr>
            <w:tcW w:w="1062" w:type="dxa"/>
          </w:tcPr>
          <w:p w14:paraId="07528B67" w14:textId="77777777" w:rsidR="00A23F7A" w:rsidRDefault="00A23F7A" w:rsidP="00B5765E">
            <w:pPr>
              <w:pStyle w:val="Brdtextvnster"/>
            </w:pPr>
          </w:p>
        </w:tc>
      </w:tr>
      <w:tr w:rsidR="00A23F7A" w14:paraId="311030C8" w14:textId="77777777" w:rsidTr="00B5765E">
        <w:tc>
          <w:tcPr>
            <w:tcW w:w="4813" w:type="dxa"/>
          </w:tcPr>
          <w:p w14:paraId="09BE9EE4" w14:textId="77777777" w:rsidR="00A23F7A" w:rsidRDefault="00A23F7A" w:rsidP="00B5765E">
            <w:pPr>
              <w:pStyle w:val="Brdtextvnster"/>
              <w:ind w:left="200"/>
            </w:pPr>
            <w:r>
              <w:t>Expertgruppen för biståndsanalys (UD 2013:01)</w:t>
            </w:r>
          </w:p>
        </w:tc>
        <w:tc>
          <w:tcPr>
            <w:tcW w:w="1062" w:type="dxa"/>
          </w:tcPr>
          <w:p w14:paraId="70E234CB" w14:textId="77777777" w:rsidR="00A23F7A" w:rsidRDefault="00A23F7A" w:rsidP="00B5765E">
            <w:pPr>
              <w:pStyle w:val="Brdtextvnster"/>
            </w:pPr>
            <w:r>
              <w:t>UD 1</w:t>
            </w:r>
          </w:p>
        </w:tc>
      </w:tr>
      <w:tr w:rsidR="00A23F7A" w14:paraId="6581B8E2" w14:textId="77777777" w:rsidTr="00B5765E">
        <w:tc>
          <w:tcPr>
            <w:tcW w:w="4813" w:type="dxa"/>
          </w:tcPr>
          <w:p w14:paraId="552C24D3" w14:textId="77777777" w:rsidR="00A23F7A" w:rsidRDefault="00A23F7A" w:rsidP="00B5765E">
            <w:pPr>
              <w:pStyle w:val="Brdtextvnster"/>
            </w:pPr>
            <w:r>
              <w:t>bostadsbyggande</w:t>
            </w:r>
          </w:p>
        </w:tc>
        <w:tc>
          <w:tcPr>
            <w:tcW w:w="1062" w:type="dxa"/>
          </w:tcPr>
          <w:p w14:paraId="198D8706" w14:textId="77777777" w:rsidR="00A23F7A" w:rsidRDefault="00A23F7A" w:rsidP="00B5765E">
            <w:pPr>
              <w:pStyle w:val="Brdtextvnster"/>
            </w:pPr>
          </w:p>
        </w:tc>
      </w:tr>
      <w:tr w:rsidR="00A23F7A" w14:paraId="2B4D49A1" w14:textId="77777777" w:rsidTr="00B5765E">
        <w:tc>
          <w:tcPr>
            <w:tcW w:w="4813" w:type="dxa"/>
          </w:tcPr>
          <w:p w14:paraId="3C9EAFC9" w14:textId="6F10D60A" w:rsidR="00A23F7A" w:rsidRDefault="00A23F7A" w:rsidP="00B5765E">
            <w:pPr>
              <w:pStyle w:val="Brdtextvnster"/>
              <w:ind w:left="200"/>
            </w:pPr>
            <w:r>
              <w:t xml:space="preserve">Utredningen om samordning för bostadsbyggande </w:t>
            </w:r>
            <w:r w:rsidR="003207C7">
              <w:br/>
            </w:r>
            <w:r>
              <w:t>(N 2017:08)</w:t>
            </w:r>
          </w:p>
        </w:tc>
        <w:tc>
          <w:tcPr>
            <w:tcW w:w="1062" w:type="dxa"/>
          </w:tcPr>
          <w:p w14:paraId="2ECA8B43" w14:textId="77777777" w:rsidR="00A23F7A" w:rsidRDefault="00A23F7A" w:rsidP="00B5765E">
            <w:pPr>
              <w:pStyle w:val="Brdtextvnster"/>
            </w:pPr>
            <w:r>
              <w:t>Fi 11</w:t>
            </w:r>
          </w:p>
        </w:tc>
      </w:tr>
      <w:tr w:rsidR="00A23F7A" w14:paraId="266F465B" w14:textId="77777777" w:rsidTr="00B5765E">
        <w:tc>
          <w:tcPr>
            <w:tcW w:w="4813" w:type="dxa"/>
          </w:tcPr>
          <w:p w14:paraId="4F0E797B" w14:textId="77777777" w:rsidR="00A23F7A" w:rsidRDefault="00A23F7A" w:rsidP="00B5765E">
            <w:pPr>
              <w:pStyle w:val="Brdtextvnster"/>
            </w:pPr>
            <w:r>
              <w:t>bostadsbyggandet</w:t>
            </w:r>
          </w:p>
        </w:tc>
        <w:tc>
          <w:tcPr>
            <w:tcW w:w="1062" w:type="dxa"/>
          </w:tcPr>
          <w:p w14:paraId="79575546" w14:textId="77777777" w:rsidR="00A23F7A" w:rsidRDefault="00A23F7A" w:rsidP="00B5765E">
            <w:pPr>
              <w:pStyle w:val="Brdtextvnster"/>
            </w:pPr>
          </w:p>
        </w:tc>
      </w:tr>
      <w:tr w:rsidR="00A23F7A" w14:paraId="717F8CF5" w14:textId="77777777" w:rsidTr="00B5765E">
        <w:tc>
          <w:tcPr>
            <w:tcW w:w="4813" w:type="dxa"/>
          </w:tcPr>
          <w:p w14:paraId="15EAE881" w14:textId="77777777" w:rsidR="00A23F7A" w:rsidRDefault="00A23F7A" w:rsidP="00B5765E">
            <w:pPr>
              <w:pStyle w:val="Brdtextvnster"/>
              <w:ind w:left="200"/>
            </w:pPr>
            <w:r>
              <w:t>Utredningen om bättre konkurrens i bostadsbyggandet (Fi 2019:04)</w:t>
            </w:r>
          </w:p>
        </w:tc>
        <w:tc>
          <w:tcPr>
            <w:tcW w:w="1062" w:type="dxa"/>
          </w:tcPr>
          <w:p w14:paraId="6FE64F5D" w14:textId="77777777" w:rsidR="00A23F7A" w:rsidRDefault="00A23F7A" w:rsidP="00B5765E">
            <w:pPr>
              <w:pStyle w:val="Brdtextvnster"/>
            </w:pPr>
            <w:r>
              <w:t>Fi 28</w:t>
            </w:r>
          </w:p>
        </w:tc>
      </w:tr>
      <w:tr w:rsidR="00A23F7A" w14:paraId="1C2D40B1" w14:textId="77777777" w:rsidTr="00B5765E">
        <w:tc>
          <w:tcPr>
            <w:tcW w:w="4813" w:type="dxa"/>
          </w:tcPr>
          <w:p w14:paraId="454F7BAE" w14:textId="77777777" w:rsidR="00A23F7A" w:rsidRDefault="00A23F7A" w:rsidP="00B5765E">
            <w:pPr>
              <w:pStyle w:val="Brdtextvnster"/>
            </w:pPr>
            <w:r>
              <w:t>brott mot djur</w:t>
            </w:r>
          </w:p>
        </w:tc>
        <w:tc>
          <w:tcPr>
            <w:tcW w:w="1062" w:type="dxa"/>
          </w:tcPr>
          <w:p w14:paraId="1548929D" w14:textId="77777777" w:rsidR="00A23F7A" w:rsidRDefault="00A23F7A" w:rsidP="00B5765E">
            <w:pPr>
              <w:pStyle w:val="Brdtextvnster"/>
            </w:pPr>
          </w:p>
        </w:tc>
      </w:tr>
      <w:tr w:rsidR="00A23F7A" w14:paraId="345AEFD2" w14:textId="77777777" w:rsidTr="00B5765E">
        <w:tc>
          <w:tcPr>
            <w:tcW w:w="4813" w:type="dxa"/>
          </w:tcPr>
          <w:p w14:paraId="0F178DDC" w14:textId="1995A8B8" w:rsidR="00A23F7A" w:rsidRDefault="00A23F7A" w:rsidP="00B5765E">
            <w:pPr>
              <w:pStyle w:val="Brdtextvnster"/>
              <w:ind w:left="200"/>
            </w:pPr>
            <w:r>
              <w:t xml:space="preserve">Utredningen om sanktioner vid brott mot djur </w:t>
            </w:r>
            <w:r w:rsidR="003207C7">
              <w:br/>
            </w:r>
            <w:r>
              <w:t>(N 2018:05)</w:t>
            </w:r>
          </w:p>
        </w:tc>
        <w:tc>
          <w:tcPr>
            <w:tcW w:w="1062" w:type="dxa"/>
          </w:tcPr>
          <w:p w14:paraId="15A9F64F" w14:textId="77777777" w:rsidR="00A23F7A" w:rsidRDefault="00A23F7A" w:rsidP="00B5765E">
            <w:pPr>
              <w:pStyle w:val="Brdtextvnster"/>
            </w:pPr>
            <w:r>
              <w:t>N 6</w:t>
            </w:r>
          </w:p>
        </w:tc>
      </w:tr>
      <w:tr w:rsidR="00A23F7A" w14:paraId="2AD5E12A" w14:textId="77777777" w:rsidTr="00B5765E">
        <w:tc>
          <w:tcPr>
            <w:tcW w:w="4813" w:type="dxa"/>
          </w:tcPr>
          <w:p w14:paraId="1FAF0AD5" w14:textId="77777777" w:rsidR="00A23F7A" w:rsidRDefault="00A23F7A" w:rsidP="00B5765E">
            <w:pPr>
              <w:pStyle w:val="Brdtextvnster"/>
            </w:pPr>
            <w:r>
              <w:t>brottsförebyggande</w:t>
            </w:r>
          </w:p>
        </w:tc>
        <w:tc>
          <w:tcPr>
            <w:tcW w:w="1062" w:type="dxa"/>
          </w:tcPr>
          <w:p w14:paraId="193F420E" w14:textId="77777777" w:rsidR="00A23F7A" w:rsidRDefault="00A23F7A" w:rsidP="00B5765E">
            <w:pPr>
              <w:pStyle w:val="Brdtextvnster"/>
            </w:pPr>
          </w:p>
        </w:tc>
      </w:tr>
      <w:tr w:rsidR="00A23F7A" w14:paraId="2AFDD465" w14:textId="77777777" w:rsidTr="00B5765E">
        <w:tc>
          <w:tcPr>
            <w:tcW w:w="4813" w:type="dxa"/>
          </w:tcPr>
          <w:p w14:paraId="6A2BC612" w14:textId="77777777" w:rsidR="00A23F7A" w:rsidRDefault="00A23F7A" w:rsidP="00B5765E">
            <w:pPr>
              <w:pStyle w:val="Brdtextvnster"/>
              <w:ind w:left="200"/>
            </w:pPr>
            <w:r>
              <w:t>Kommunernas ansvar för brottsförebyggande arbete (Ju 2019:04)</w:t>
            </w:r>
          </w:p>
        </w:tc>
        <w:tc>
          <w:tcPr>
            <w:tcW w:w="1062" w:type="dxa"/>
          </w:tcPr>
          <w:p w14:paraId="2C5A9B20" w14:textId="77777777" w:rsidR="00A23F7A" w:rsidRDefault="00A23F7A" w:rsidP="00B5765E">
            <w:pPr>
              <w:pStyle w:val="Brdtextvnster"/>
            </w:pPr>
            <w:r>
              <w:t>Ju 30</w:t>
            </w:r>
          </w:p>
        </w:tc>
      </w:tr>
      <w:tr w:rsidR="00A23F7A" w14:paraId="229EE324" w14:textId="77777777" w:rsidTr="00B5765E">
        <w:tc>
          <w:tcPr>
            <w:tcW w:w="4813" w:type="dxa"/>
          </w:tcPr>
          <w:p w14:paraId="66CA0240" w14:textId="77777777" w:rsidR="00A23F7A" w:rsidRDefault="00A23F7A" w:rsidP="00B5765E">
            <w:pPr>
              <w:pStyle w:val="Brdtextvnster"/>
            </w:pPr>
            <w:r>
              <w:t>byggregler</w:t>
            </w:r>
          </w:p>
        </w:tc>
        <w:tc>
          <w:tcPr>
            <w:tcW w:w="1062" w:type="dxa"/>
          </w:tcPr>
          <w:p w14:paraId="6EC5501A" w14:textId="77777777" w:rsidR="00A23F7A" w:rsidRDefault="00A23F7A" w:rsidP="00B5765E">
            <w:pPr>
              <w:pStyle w:val="Brdtextvnster"/>
            </w:pPr>
          </w:p>
        </w:tc>
      </w:tr>
      <w:tr w:rsidR="00A23F7A" w14:paraId="446255C2" w14:textId="77777777" w:rsidTr="00B5765E">
        <w:tc>
          <w:tcPr>
            <w:tcW w:w="4813" w:type="dxa"/>
          </w:tcPr>
          <w:p w14:paraId="447CB2EC" w14:textId="77777777" w:rsidR="00A23F7A" w:rsidRDefault="00A23F7A" w:rsidP="00B5765E">
            <w:pPr>
              <w:pStyle w:val="Brdtextvnster"/>
              <w:ind w:left="200"/>
            </w:pPr>
            <w:r>
              <w:t>Kommittén för modernare byggregler (N 2017:05)</w:t>
            </w:r>
          </w:p>
        </w:tc>
        <w:tc>
          <w:tcPr>
            <w:tcW w:w="1062" w:type="dxa"/>
          </w:tcPr>
          <w:p w14:paraId="7EE8CF36" w14:textId="77777777" w:rsidR="00A23F7A" w:rsidRDefault="00A23F7A" w:rsidP="00B5765E">
            <w:pPr>
              <w:pStyle w:val="Brdtextvnster"/>
            </w:pPr>
            <w:r>
              <w:t>Fi 9</w:t>
            </w:r>
          </w:p>
        </w:tc>
      </w:tr>
    </w:tbl>
    <w:p w14:paraId="0B80D928" w14:textId="77777777" w:rsidR="00A23F7A" w:rsidRDefault="00A23F7A" w:rsidP="00A36DDD"/>
    <w:tbl>
      <w:tblPr>
        <w:tblStyle w:val="Tabellrutnt"/>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4A0" w:firstRow="1" w:lastRow="0" w:firstColumn="1" w:lastColumn="0" w:noHBand="0" w:noVBand="1"/>
      </w:tblPr>
      <w:tblGrid>
        <w:gridCol w:w="4813"/>
        <w:gridCol w:w="1062"/>
      </w:tblGrid>
      <w:tr w:rsidR="00A23F7A" w:rsidRPr="00C25258" w14:paraId="3EF50638" w14:textId="77777777" w:rsidTr="00B5765E">
        <w:trPr>
          <w:trHeight w:val="455"/>
        </w:trPr>
        <w:tc>
          <w:tcPr>
            <w:tcW w:w="4813" w:type="dxa"/>
            <w:vAlign w:val="center"/>
          </w:tcPr>
          <w:p w14:paraId="691799A9" w14:textId="77777777" w:rsidR="00A23F7A" w:rsidRPr="008441B1" w:rsidRDefault="00A23F7A" w:rsidP="00C25258">
            <w:pPr>
              <w:pStyle w:val="Brdtext"/>
              <w:jc w:val="left"/>
              <w:rPr>
                <w:b/>
              </w:rPr>
            </w:pPr>
            <w:r w:rsidRPr="008441B1">
              <w:rPr>
                <w:b/>
              </w:rPr>
              <w:t>C</w:t>
            </w:r>
          </w:p>
        </w:tc>
        <w:tc>
          <w:tcPr>
            <w:tcW w:w="1062" w:type="dxa"/>
            <w:vAlign w:val="center"/>
          </w:tcPr>
          <w:p w14:paraId="496EE932" w14:textId="77777777" w:rsidR="00A23F7A" w:rsidRPr="00C25258" w:rsidRDefault="00A23F7A" w:rsidP="00C25258">
            <w:pPr>
              <w:pStyle w:val="Brdtext"/>
              <w:jc w:val="left"/>
              <w:rPr>
                <w:b/>
              </w:rPr>
            </w:pPr>
          </w:p>
        </w:tc>
      </w:tr>
      <w:tr w:rsidR="00A23F7A" w14:paraId="201C7D90" w14:textId="77777777" w:rsidTr="00B5765E">
        <w:tc>
          <w:tcPr>
            <w:tcW w:w="4813" w:type="dxa"/>
          </w:tcPr>
          <w:p w14:paraId="58FC7120" w14:textId="77777777" w:rsidR="00A23F7A" w:rsidRDefault="00A23F7A" w:rsidP="00B5765E">
            <w:pPr>
              <w:pStyle w:val="Brdtextvnster"/>
            </w:pPr>
            <w:r>
              <w:t>civilt försvar</w:t>
            </w:r>
          </w:p>
        </w:tc>
        <w:tc>
          <w:tcPr>
            <w:tcW w:w="1062" w:type="dxa"/>
          </w:tcPr>
          <w:p w14:paraId="678CD035" w14:textId="77777777" w:rsidR="00A23F7A" w:rsidRDefault="00A23F7A" w:rsidP="00B5765E">
            <w:pPr>
              <w:pStyle w:val="Brdtextvnster"/>
            </w:pPr>
          </w:p>
        </w:tc>
      </w:tr>
      <w:tr w:rsidR="00A23F7A" w14:paraId="3FCDE058" w14:textId="77777777" w:rsidTr="00B5765E">
        <w:tc>
          <w:tcPr>
            <w:tcW w:w="4813" w:type="dxa"/>
          </w:tcPr>
          <w:p w14:paraId="0009BDE8" w14:textId="77777777" w:rsidR="00A23F7A" w:rsidRDefault="00A23F7A" w:rsidP="00B5765E">
            <w:pPr>
              <w:pStyle w:val="Brdtextvnster"/>
              <w:ind w:left="200"/>
            </w:pPr>
            <w:r>
              <w:t>Utredningen om civilt försvar (Ju 2018:05)</w:t>
            </w:r>
          </w:p>
        </w:tc>
        <w:tc>
          <w:tcPr>
            <w:tcW w:w="1062" w:type="dxa"/>
          </w:tcPr>
          <w:p w14:paraId="10C7106D" w14:textId="77777777" w:rsidR="00A23F7A" w:rsidRDefault="00A23F7A" w:rsidP="00B5765E">
            <w:pPr>
              <w:pStyle w:val="Brdtextvnster"/>
            </w:pPr>
            <w:r>
              <w:t>Ju 12</w:t>
            </w:r>
          </w:p>
        </w:tc>
      </w:tr>
      <w:tr w:rsidR="00A23F7A" w14:paraId="76FCDF3E" w14:textId="77777777" w:rsidTr="00B5765E">
        <w:tc>
          <w:tcPr>
            <w:tcW w:w="4813" w:type="dxa"/>
          </w:tcPr>
          <w:p w14:paraId="582460AF" w14:textId="77777777" w:rsidR="00A23F7A" w:rsidRDefault="00A23F7A" w:rsidP="00B5765E">
            <w:pPr>
              <w:pStyle w:val="Brdtextvnster"/>
            </w:pPr>
            <w:r>
              <w:t>cybersäkerhet</w:t>
            </w:r>
          </w:p>
        </w:tc>
        <w:tc>
          <w:tcPr>
            <w:tcW w:w="1062" w:type="dxa"/>
          </w:tcPr>
          <w:p w14:paraId="069E039A" w14:textId="77777777" w:rsidR="00A23F7A" w:rsidRDefault="00A23F7A" w:rsidP="00B5765E">
            <w:pPr>
              <w:pStyle w:val="Brdtextvnster"/>
            </w:pPr>
          </w:p>
        </w:tc>
      </w:tr>
      <w:tr w:rsidR="00A23F7A" w14:paraId="3E3045D0" w14:textId="77777777" w:rsidTr="00B5765E">
        <w:tc>
          <w:tcPr>
            <w:tcW w:w="4813" w:type="dxa"/>
          </w:tcPr>
          <w:p w14:paraId="5E0D457B" w14:textId="1E93F154" w:rsidR="00A23F7A" w:rsidRDefault="00A23F7A" w:rsidP="00B5765E">
            <w:pPr>
              <w:pStyle w:val="Brdtextvnster"/>
              <w:ind w:left="200"/>
            </w:pPr>
            <w:r>
              <w:t>Cybersäkerhet - genomförandet av cybersäke</w:t>
            </w:r>
            <w:r w:rsidR="003207C7">
              <w:t>r</w:t>
            </w:r>
            <w:r w:rsidR="003207C7">
              <w:softHyphen/>
            </w:r>
            <w:r>
              <w:t>hetsakten och vissa åtgärder till skydd för säkerhets</w:t>
            </w:r>
            <w:r w:rsidR="00A17BE0">
              <w:softHyphen/>
            </w:r>
            <w:r>
              <w:t>känslig verksamhet (</w:t>
            </w:r>
            <w:proofErr w:type="spellStart"/>
            <w:r>
              <w:t>Fö</w:t>
            </w:r>
            <w:proofErr w:type="spellEnd"/>
            <w:r>
              <w:t xml:space="preserve"> 2019:01)</w:t>
            </w:r>
          </w:p>
        </w:tc>
        <w:tc>
          <w:tcPr>
            <w:tcW w:w="1062" w:type="dxa"/>
          </w:tcPr>
          <w:p w14:paraId="3E2F788B" w14:textId="77777777" w:rsidR="00A23F7A" w:rsidRDefault="00A23F7A" w:rsidP="00B5765E">
            <w:pPr>
              <w:pStyle w:val="Brdtextvnster"/>
            </w:pPr>
            <w:proofErr w:type="spellStart"/>
            <w:r>
              <w:t>Fö</w:t>
            </w:r>
            <w:proofErr w:type="spellEnd"/>
            <w:r>
              <w:t xml:space="preserve"> 6</w:t>
            </w:r>
          </w:p>
        </w:tc>
      </w:tr>
    </w:tbl>
    <w:p w14:paraId="5CF303D1" w14:textId="77777777" w:rsidR="00A23F7A" w:rsidRDefault="00A23F7A" w:rsidP="00A36DDD"/>
    <w:tbl>
      <w:tblPr>
        <w:tblStyle w:val="Tabellrutnt"/>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4A0" w:firstRow="1" w:lastRow="0" w:firstColumn="1" w:lastColumn="0" w:noHBand="0" w:noVBand="1"/>
      </w:tblPr>
      <w:tblGrid>
        <w:gridCol w:w="4813"/>
        <w:gridCol w:w="1062"/>
      </w:tblGrid>
      <w:tr w:rsidR="00A23F7A" w:rsidRPr="00C25258" w14:paraId="29647167" w14:textId="77777777" w:rsidTr="00B5765E">
        <w:trPr>
          <w:trHeight w:val="455"/>
        </w:trPr>
        <w:tc>
          <w:tcPr>
            <w:tcW w:w="4813" w:type="dxa"/>
            <w:vAlign w:val="center"/>
          </w:tcPr>
          <w:p w14:paraId="71E65F29" w14:textId="77777777" w:rsidR="00A23F7A" w:rsidRPr="008441B1" w:rsidRDefault="00A23F7A" w:rsidP="00C25258">
            <w:pPr>
              <w:pStyle w:val="Brdtext"/>
              <w:jc w:val="left"/>
              <w:rPr>
                <w:b/>
              </w:rPr>
            </w:pPr>
            <w:r w:rsidRPr="008441B1">
              <w:rPr>
                <w:b/>
              </w:rPr>
              <w:t>D</w:t>
            </w:r>
          </w:p>
        </w:tc>
        <w:tc>
          <w:tcPr>
            <w:tcW w:w="1062" w:type="dxa"/>
            <w:vAlign w:val="center"/>
          </w:tcPr>
          <w:p w14:paraId="2DDD99DD" w14:textId="77777777" w:rsidR="00A23F7A" w:rsidRPr="00C25258" w:rsidRDefault="00A23F7A" w:rsidP="00C25258">
            <w:pPr>
              <w:pStyle w:val="Brdtext"/>
              <w:jc w:val="left"/>
              <w:rPr>
                <w:b/>
              </w:rPr>
            </w:pPr>
          </w:p>
        </w:tc>
      </w:tr>
      <w:tr w:rsidR="00A23F7A" w14:paraId="40791234" w14:textId="77777777" w:rsidTr="00B5765E">
        <w:tc>
          <w:tcPr>
            <w:tcW w:w="4813" w:type="dxa"/>
          </w:tcPr>
          <w:p w14:paraId="0D5F4627" w14:textId="77777777" w:rsidR="00A23F7A" w:rsidRDefault="00A23F7A" w:rsidP="00B5765E">
            <w:pPr>
              <w:pStyle w:val="Brdtextvnster"/>
            </w:pPr>
            <w:r>
              <w:t>demokratin</w:t>
            </w:r>
          </w:p>
        </w:tc>
        <w:tc>
          <w:tcPr>
            <w:tcW w:w="1062" w:type="dxa"/>
          </w:tcPr>
          <w:p w14:paraId="1B12EF75" w14:textId="77777777" w:rsidR="00A23F7A" w:rsidRDefault="00A23F7A" w:rsidP="00B5765E">
            <w:pPr>
              <w:pStyle w:val="Brdtextvnster"/>
            </w:pPr>
          </w:p>
        </w:tc>
      </w:tr>
      <w:tr w:rsidR="00A23F7A" w14:paraId="56F11738" w14:textId="77777777" w:rsidTr="00B5765E">
        <w:tc>
          <w:tcPr>
            <w:tcW w:w="4813" w:type="dxa"/>
          </w:tcPr>
          <w:p w14:paraId="7FBC1F4A" w14:textId="77777777" w:rsidR="00A23F7A" w:rsidRDefault="00A23F7A" w:rsidP="00B5765E">
            <w:pPr>
              <w:pStyle w:val="Brdtextvnster"/>
              <w:ind w:left="200"/>
            </w:pPr>
            <w:r>
              <w:t>Kommittén Demokratin 100 år – samling för en stark demokrati (</w:t>
            </w:r>
            <w:proofErr w:type="spellStart"/>
            <w:r>
              <w:t>Ku</w:t>
            </w:r>
            <w:proofErr w:type="spellEnd"/>
            <w:r>
              <w:t xml:space="preserve"> 2018:02)</w:t>
            </w:r>
          </w:p>
        </w:tc>
        <w:tc>
          <w:tcPr>
            <w:tcW w:w="1062" w:type="dxa"/>
          </w:tcPr>
          <w:p w14:paraId="6F09683E" w14:textId="77777777" w:rsidR="00A23F7A" w:rsidRDefault="00A23F7A" w:rsidP="00B5765E">
            <w:pPr>
              <w:pStyle w:val="Brdtextvnster"/>
            </w:pPr>
            <w:proofErr w:type="spellStart"/>
            <w:r>
              <w:t>Ku</w:t>
            </w:r>
            <w:proofErr w:type="spellEnd"/>
            <w:r>
              <w:t xml:space="preserve"> 3</w:t>
            </w:r>
          </w:p>
        </w:tc>
      </w:tr>
      <w:tr w:rsidR="00A23F7A" w14:paraId="3AFB1F71" w14:textId="77777777" w:rsidTr="00B5765E">
        <w:tc>
          <w:tcPr>
            <w:tcW w:w="4813" w:type="dxa"/>
          </w:tcPr>
          <w:p w14:paraId="7A14B38E" w14:textId="77777777" w:rsidR="00A23F7A" w:rsidRDefault="00A23F7A" w:rsidP="00B5765E">
            <w:pPr>
              <w:pStyle w:val="Brdtextvnster"/>
            </w:pPr>
            <w:r>
              <w:t>demokrativillkor</w:t>
            </w:r>
          </w:p>
        </w:tc>
        <w:tc>
          <w:tcPr>
            <w:tcW w:w="1062" w:type="dxa"/>
          </w:tcPr>
          <w:p w14:paraId="0739443A" w14:textId="77777777" w:rsidR="00A23F7A" w:rsidRDefault="00A23F7A" w:rsidP="00B5765E">
            <w:pPr>
              <w:pStyle w:val="Brdtextvnster"/>
            </w:pPr>
          </w:p>
        </w:tc>
      </w:tr>
      <w:tr w:rsidR="00A23F7A" w14:paraId="2312E8FE" w14:textId="77777777" w:rsidTr="00B5765E">
        <w:tc>
          <w:tcPr>
            <w:tcW w:w="4813" w:type="dxa"/>
          </w:tcPr>
          <w:p w14:paraId="4EF1F8A2" w14:textId="77777777" w:rsidR="00A23F7A" w:rsidRDefault="00A23F7A" w:rsidP="00B5765E">
            <w:pPr>
              <w:pStyle w:val="Brdtextvnster"/>
              <w:ind w:left="200"/>
            </w:pPr>
            <w:r>
              <w:t>Demokrativillkorsutredning (</w:t>
            </w:r>
            <w:proofErr w:type="spellStart"/>
            <w:r>
              <w:t>Ku</w:t>
            </w:r>
            <w:proofErr w:type="spellEnd"/>
            <w:r>
              <w:t xml:space="preserve"> 2018:01)</w:t>
            </w:r>
          </w:p>
        </w:tc>
        <w:tc>
          <w:tcPr>
            <w:tcW w:w="1062" w:type="dxa"/>
          </w:tcPr>
          <w:p w14:paraId="33DC3CBD" w14:textId="77777777" w:rsidR="00A23F7A" w:rsidRDefault="00A23F7A" w:rsidP="00B5765E">
            <w:pPr>
              <w:pStyle w:val="Brdtextvnster"/>
            </w:pPr>
            <w:proofErr w:type="spellStart"/>
            <w:r>
              <w:t>Ku</w:t>
            </w:r>
            <w:proofErr w:type="spellEnd"/>
            <w:r>
              <w:t xml:space="preserve"> 2</w:t>
            </w:r>
          </w:p>
        </w:tc>
      </w:tr>
      <w:tr w:rsidR="00A23F7A" w14:paraId="7E7B3C20" w14:textId="77777777" w:rsidTr="00B5765E">
        <w:tc>
          <w:tcPr>
            <w:tcW w:w="4813" w:type="dxa"/>
          </w:tcPr>
          <w:p w14:paraId="278112F2" w14:textId="77777777" w:rsidR="00A23F7A" w:rsidRDefault="00A23F7A" w:rsidP="00B5765E">
            <w:pPr>
              <w:pStyle w:val="Brdtextvnster"/>
            </w:pPr>
            <w:r>
              <w:t>digital information</w:t>
            </w:r>
          </w:p>
        </w:tc>
        <w:tc>
          <w:tcPr>
            <w:tcW w:w="1062" w:type="dxa"/>
          </w:tcPr>
          <w:p w14:paraId="1DC08A02" w14:textId="77777777" w:rsidR="00A23F7A" w:rsidRDefault="00A23F7A" w:rsidP="00B5765E">
            <w:pPr>
              <w:pStyle w:val="Brdtextvnster"/>
            </w:pPr>
          </w:p>
        </w:tc>
      </w:tr>
      <w:tr w:rsidR="00A23F7A" w14:paraId="174DECC7" w14:textId="77777777" w:rsidTr="00B5765E">
        <w:tc>
          <w:tcPr>
            <w:tcW w:w="4813" w:type="dxa"/>
          </w:tcPr>
          <w:p w14:paraId="58BE89D1" w14:textId="77777777" w:rsidR="00A23F7A" w:rsidRDefault="00A23F7A" w:rsidP="00B5765E">
            <w:pPr>
              <w:pStyle w:val="Brdtextvnster"/>
              <w:ind w:left="200"/>
            </w:pPr>
            <w:r>
              <w:t>Öppna data-utredningen (I 2019:01)</w:t>
            </w:r>
          </w:p>
        </w:tc>
        <w:tc>
          <w:tcPr>
            <w:tcW w:w="1062" w:type="dxa"/>
          </w:tcPr>
          <w:p w14:paraId="20B9E9E0" w14:textId="77777777" w:rsidR="00A23F7A" w:rsidRDefault="00A23F7A" w:rsidP="00B5765E">
            <w:pPr>
              <w:pStyle w:val="Brdtextvnster"/>
            </w:pPr>
            <w:r>
              <w:t>I 4</w:t>
            </w:r>
          </w:p>
        </w:tc>
      </w:tr>
      <w:tr w:rsidR="00A23F7A" w14:paraId="20B354C5" w14:textId="77777777" w:rsidTr="00B5765E">
        <w:tc>
          <w:tcPr>
            <w:tcW w:w="4813" w:type="dxa"/>
          </w:tcPr>
          <w:p w14:paraId="23813CD3" w14:textId="77777777" w:rsidR="00A23F7A" w:rsidRDefault="00A23F7A" w:rsidP="00B5765E">
            <w:pPr>
              <w:pStyle w:val="Brdtextvnster"/>
            </w:pPr>
            <w:r>
              <w:t>direktinvestering</w:t>
            </w:r>
          </w:p>
        </w:tc>
        <w:tc>
          <w:tcPr>
            <w:tcW w:w="1062" w:type="dxa"/>
          </w:tcPr>
          <w:p w14:paraId="30073CC6" w14:textId="77777777" w:rsidR="00A23F7A" w:rsidRDefault="00A23F7A" w:rsidP="00B5765E">
            <w:pPr>
              <w:pStyle w:val="Brdtextvnster"/>
            </w:pPr>
          </w:p>
        </w:tc>
      </w:tr>
      <w:tr w:rsidR="00A23F7A" w14:paraId="36DB448F" w14:textId="77777777" w:rsidTr="00B5765E">
        <w:tc>
          <w:tcPr>
            <w:tcW w:w="4813" w:type="dxa"/>
          </w:tcPr>
          <w:p w14:paraId="1AC7BF11" w14:textId="77777777" w:rsidR="00A23F7A" w:rsidRDefault="00A23F7A" w:rsidP="00B5765E">
            <w:pPr>
              <w:pStyle w:val="Brdtextvnster"/>
              <w:ind w:left="200"/>
            </w:pPr>
            <w:r>
              <w:t>Direktinvesteringsutredningen (Ju 2019:06)</w:t>
            </w:r>
          </w:p>
        </w:tc>
        <w:tc>
          <w:tcPr>
            <w:tcW w:w="1062" w:type="dxa"/>
          </w:tcPr>
          <w:p w14:paraId="7BF9BD2C" w14:textId="77777777" w:rsidR="00A23F7A" w:rsidRDefault="00A23F7A" w:rsidP="00B5765E">
            <w:pPr>
              <w:pStyle w:val="Brdtextvnster"/>
            </w:pPr>
            <w:r>
              <w:t>Ju 22</w:t>
            </w:r>
          </w:p>
        </w:tc>
      </w:tr>
      <w:tr w:rsidR="00A23F7A" w14:paraId="425D1AAA" w14:textId="77777777" w:rsidTr="00B5765E">
        <w:tc>
          <w:tcPr>
            <w:tcW w:w="4813" w:type="dxa"/>
          </w:tcPr>
          <w:p w14:paraId="02F7EA71" w14:textId="77777777" w:rsidR="00541BF1" w:rsidRDefault="00541BF1" w:rsidP="00B5765E">
            <w:pPr>
              <w:pStyle w:val="Brdtextvnster"/>
            </w:pPr>
          </w:p>
          <w:p w14:paraId="785EE60D" w14:textId="77777777" w:rsidR="00541BF1" w:rsidRDefault="00541BF1" w:rsidP="00B5765E">
            <w:pPr>
              <w:pStyle w:val="Brdtextvnster"/>
            </w:pPr>
          </w:p>
          <w:p w14:paraId="14E1FA4B" w14:textId="436AEEFB" w:rsidR="00A23F7A" w:rsidRDefault="00A23F7A" w:rsidP="00B5765E">
            <w:pPr>
              <w:pStyle w:val="Brdtextvnster"/>
            </w:pPr>
            <w:r>
              <w:t>djurläkemedel</w:t>
            </w:r>
          </w:p>
        </w:tc>
        <w:tc>
          <w:tcPr>
            <w:tcW w:w="1062" w:type="dxa"/>
          </w:tcPr>
          <w:p w14:paraId="3C4BC8A4" w14:textId="77777777" w:rsidR="00A23F7A" w:rsidRDefault="00A23F7A" w:rsidP="00B5765E">
            <w:pPr>
              <w:pStyle w:val="Brdtextvnster"/>
            </w:pPr>
          </w:p>
        </w:tc>
      </w:tr>
      <w:tr w:rsidR="00A23F7A" w14:paraId="6CC92CE2" w14:textId="77777777" w:rsidTr="00B5765E">
        <w:tc>
          <w:tcPr>
            <w:tcW w:w="4813" w:type="dxa"/>
          </w:tcPr>
          <w:p w14:paraId="08D4B27E" w14:textId="77777777" w:rsidR="00A23F7A" w:rsidRDefault="00A23F7A" w:rsidP="00B5765E">
            <w:pPr>
              <w:pStyle w:val="Brdtextvnster"/>
              <w:ind w:left="200"/>
            </w:pPr>
            <w:r>
              <w:t>Utredningen om en EU-anpassad lagstiftning om läkemedel för djur (N 2019:01)</w:t>
            </w:r>
          </w:p>
        </w:tc>
        <w:tc>
          <w:tcPr>
            <w:tcW w:w="1062" w:type="dxa"/>
          </w:tcPr>
          <w:p w14:paraId="62D0513B" w14:textId="77777777" w:rsidR="00A23F7A" w:rsidRDefault="00A23F7A" w:rsidP="00B5765E">
            <w:pPr>
              <w:pStyle w:val="Brdtextvnster"/>
            </w:pPr>
            <w:r>
              <w:t>N 8</w:t>
            </w:r>
          </w:p>
        </w:tc>
      </w:tr>
      <w:tr w:rsidR="00A23F7A" w14:paraId="54977A74" w14:textId="77777777" w:rsidTr="00B5765E">
        <w:tc>
          <w:tcPr>
            <w:tcW w:w="4813" w:type="dxa"/>
          </w:tcPr>
          <w:p w14:paraId="7CCBBBE1" w14:textId="77777777" w:rsidR="00A23F7A" w:rsidRDefault="00A23F7A" w:rsidP="00B5765E">
            <w:pPr>
              <w:pStyle w:val="Brdtextvnster"/>
            </w:pPr>
            <w:r>
              <w:t>donation</w:t>
            </w:r>
          </w:p>
        </w:tc>
        <w:tc>
          <w:tcPr>
            <w:tcW w:w="1062" w:type="dxa"/>
          </w:tcPr>
          <w:p w14:paraId="2EF3A897" w14:textId="77777777" w:rsidR="00A23F7A" w:rsidRDefault="00A23F7A" w:rsidP="00B5765E">
            <w:pPr>
              <w:pStyle w:val="Brdtextvnster"/>
            </w:pPr>
          </w:p>
        </w:tc>
      </w:tr>
      <w:tr w:rsidR="00A23F7A" w14:paraId="012962C7" w14:textId="77777777" w:rsidTr="00B5765E">
        <w:tc>
          <w:tcPr>
            <w:tcW w:w="4813" w:type="dxa"/>
          </w:tcPr>
          <w:p w14:paraId="52418690" w14:textId="77777777" w:rsidR="00A23F7A" w:rsidRDefault="00A23F7A" w:rsidP="00B5765E">
            <w:pPr>
              <w:pStyle w:val="Brdtextvnster"/>
              <w:ind w:left="200"/>
            </w:pPr>
            <w:r>
              <w:t>2018 års donationsutredning (S 2018:04)</w:t>
            </w:r>
          </w:p>
        </w:tc>
        <w:tc>
          <w:tcPr>
            <w:tcW w:w="1062" w:type="dxa"/>
          </w:tcPr>
          <w:p w14:paraId="36D414A9" w14:textId="77777777" w:rsidR="00A23F7A" w:rsidRDefault="00A23F7A" w:rsidP="00B5765E">
            <w:pPr>
              <w:pStyle w:val="Brdtextvnster"/>
            </w:pPr>
            <w:r>
              <w:t>S 16</w:t>
            </w:r>
          </w:p>
        </w:tc>
      </w:tr>
    </w:tbl>
    <w:p w14:paraId="2BBF156E" w14:textId="77777777" w:rsidR="00A23F7A" w:rsidRDefault="00A23F7A" w:rsidP="00A36DDD"/>
    <w:tbl>
      <w:tblPr>
        <w:tblStyle w:val="Tabellrutnt"/>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4A0" w:firstRow="1" w:lastRow="0" w:firstColumn="1" w:lastColumn="0" w:noHBand="0" w:noVBand="1"/>
      </w:tblPr>
      <w:tblGrid>
        <w:gridCol w:w="4813"/>
        <w:gridCol w:w="1062"/>
      </w:tblGrid>
      <w:tr w:rsidR="00A23F7A" w:rsidRPr="00C25258" w14:paraId="27AFC2A7" w14:textId="77777777" w:rsidTr="00B5765E">
        <w:trPr>
          <w:trHeight w:val="455"/>
        </w:trPr>
        <w:tc>
          <w:tcPr>
            <w:tcW w:w="4813" w:type="dxa"/>
            <w:vAlign w:val="center"/>
          </w:tcPr>
          <w:p w14:paraId="5CA5EC16" w14:textId="77777777" w:rsidR="00A23F7A" w:rsidRPr="008441B1" w:rsidRDefault="00A23F7A" w:rsidP="00C25258">
            <w:pPr>
              <w:pStyle w:val="Brdtext"/>
              <w:jc w:val="left"/>
              <w:rPr>
                <w:b/>
              </w:rPr>
            </w:pPr>
            <w:r w:rsidRPr="008441B1">
              <w:rPr>
                <w:b/>
              </w:rPr>
              <w:t>E</w:t>
            </w:r>
          </w:p>
        </w:tc>
        <w:tc>
          <w:tcPr>
            <w:tcW w:w="1062" w:type="dxa"/>
            <w:vAlign w:val="center"/>
          </w:tcPr>
          <w:p w14:paraId="645EE623" w14:textId="77777777" w:rsidR="00A23F7A" w:rsidRPr="00C25258" w:rsidRDefault="00A23F7A" w:rsidP="00C25258">
            <w:pPr>
              <w:pStyle w:val="Brdtext"/>
              <w:jc w:val="left"/>
              <w:rPr>
                <w:b/>
              </w:rPr>
            </w:pPr>
          </w:p>
        </w:tc>
      </w:tr>
      <w:tr w:rsidR="00A23F7A" w14:paraId="1A8DE86A" w14:textId="77777777" w:rsidTr="00B5765E">
        <w:tc>
          <w:tcPr>
            <w:tcW w:w="4813" w:type="dxa"/>
          </w:tcPr>
          <w:p w14:paraId="1CCB56C3" w14:textId="77777777" w:rsidR="00A23F7A" w:rsidRDefault="00A23F7A" w:rsidP="00B5765E">
            <w:pPr>
              <w:pStyle w:val="Brdtextvnster"/>
            </w:pPr>
            <w:r>
              <w:t>egenföretagande</w:t>
            </w:r>
          </w:p>
        </w:tc>
        <w:tc>
          <w:tcPr>
            <w:tcW w:w="1062" w:type="dxa"/>
          </w:tcPr>
          <w:p w14:paraId="3FCC455D" w14:textId="77777777" w:rsidR="00A23F7A" w:rsidRDefault="00A23F7A" w:rsidP="00B5765E">
            <w:pPr>
              <w:pStyle w:val="Brdtextvnster"/>
            </w:pPr>
          </w:p>
        </w:tc>
      </w:tr>
      <w:tr w:rsidR="00A23F7A" w14:paraId="3E792609" w14:textId="77777777" w:rsidTr="00B5765E">
        <w:tc>
          <w:tcPr>
            <w:tcW w:w="4813" w:type="dxa"/>
          </w:tcPr>
          <w:p w14:paraId="5119E600" w14:textId="77777777" w:rsidR="00A23F7A" w:rsidRDefault="00A23F7A" w:rsidP="00B5765E">
            <w:pPr>
              <w:pStyle w:val="Brdtextvnster"/>
              <w:ind w:left="200"/>
            </w:pPr>
            <w:r>
              <w:t>Utredningen om förenklade skatteregler för att underlätta och främja egenföretagande (Fi 2019:09)</w:t>
            </w:r>
          </w:p>
        </w:tc>
        <w:tc>
          <w:tcPr>
            <w:tcW w:w="1062" w:type="dxa"/>
          </w:tcPr>
          <w:p w14:paraId="69997061" w14:textId="77777777" w:rsidR="00A23F7A" w:rsidRDefault="00A23F7A" w:rsidP="00B5765E">
            <w:pPr>
              <w:pStyle w:val="Brdtextvnster"/>
            </w:pPr>
            <w:r>
              <w:t>Fi 33</w:t>
            </w:r>
          </w:p>
        </w:tc>
      </w:tr>
      <w:tr w:rsidR="00A23F7A" w14:paraId="11597E4B" w14:textId="77777777" w:rsidTr="00B5765E">
        <w:tc>
          <w:tcPr>
            <w:tcW w:w="4813" w:type="dxa"/>
          </w:tcPr>
          <w:p w14:paraId="48B4F738" w14:textId="77777777" w:rsidR="00A23F7A" w:rsidRDefault="00A23F7A" w:rsidP="00B5765E">
            <w:pPr>
              <w:pStyle w:val="Brdtextvnster"/>
              <w:ind w:left="200"/>
            </w:pPr>
            <w:r>
              <w:t>Utredningen om förenklade skatteregler för att underlätta och främja egenföretagande (Fi 2019:10)</w:t>
            </w:r>
          </w:p>
        </w:tc>
        <w:tc>
          <w:tcPr>
            <w:tcW w:w="1062" w:type="dxa"/>
          </w:tcPr>
          <w:p w14:paraId="617CF1EA" w14:textId="77777777" w:rsidR="00A23F7A" w:rsidRDefault="00A23F7A" w:rsidP="00B5765E">
            <w:pPr>
              <w:pStyle w:val="Brdtextvnster"/>
            </w:pPr>
            <w:r>
              <w:t>Fi 34</w:t>
            </w:r>
          </w:p>
        </w:tc>
      </w:tr>
      <w:tr w:rsidR="00A23F7A" w14:paraId="220C0C47" w14:textId="77777777" w:rsidTr="00B5765E">
        <w:tc>
          <w:tcPr>
            <w:tcW w:w="4813" w:type="dxa"/>
          </w:tcPr>
          <w:p w14:paraId="314EC662" w14:textId="77777777" w:rsidR="00A23F7A" w:rsidRDefault="00A23F7A" w:rsidP="00B5765E">
            <w:pPr>
              <w:pStyle w:val="Brdtextvnster"/>
            </w:pPr>
            <w:r>
              <w:t>ekonomisk jämlikhet</w:t>
            </w:r>
          </w:p>
        </w:tc>
        <w:tc>
          <w:tcPr>
            <w:tcW w:w="1062" w:type="dxa"/>
          </w:tcPr>
          <w:p w14:paraId="361D6DDA" w14:textId="77777777" w:rsidR="00A23F7A" w:rsidRDefault="00A23F7A" w:rsidP="00B5765E">
            <w:pPr>
              <w:pStyle w:val="Brdtextvnster"/>
            </w:pPr>
          </w:p>
        </w:tc>
      </w:tr>
      <w:tr w:rsidR="00A23F7A" w14:paraId="17A599B9" w14:textId="77777777" w:rsidTr="00B5765E">
        <w:tc>
          <w:tcPr>
            <w:tcW w:w="4813" w:type="dxa"/>
          </w:tcPr>
          <w:p w14:paraId="433FCF97" w14:textId="77777777" w:rsidR="00A23F7A" w:rsidRDefault="00A23F7A" w:rsidP="00B5765E">
            <w:pPr>
              <w:pStyle w:val="Brdtextvnster"/>
              <w:ind w:left="200"/>
            </w:pPr>
            <w:r>
              <w:t>Jämlikhetskommissionen (Fi 2018:07)</w:t>
            </w:r>
          </w:p>
        </w:tc>
        <w:tc>
          <w:tcPr>
            <w:tcW w:w="1062" w:type="dxa"/>
          </w:tcPr>
          <w:p w14:paraId="020BBEDB" w14:textId="77777777" w:rsidR="00A23F7A" w:rsidRDefault="00A23F7A" w:rsidP="00B5765E">
            <w:pPr>
              <w:pStyle w:val="Brdtextvnster"/>
            </w:pPr>
            <w:r>
              <w:t>Fi 19</w:t>
            </w:r>
          </w:p>
        </w:tc>
      </w:tr>
      <w:tr w:rsidR="00A23F7A" w14:paraId="2F52DAD1" w14:textId="77777777" w:rsidTr="00B5765E">
        <w:tc>
          <w:tcPr>
            <w:tcW w:w="4813" w:type="dxa"/>
          </w:tcPr>
          <w:p w14:paraId="47071099" w14:textId="77777777" w:rsidR="00A23F7A" w:rsidRDefault="00A23F7A" w:rsidP="00B5765E">
            <w:pPr>
              <w:pStyle w:val="Brdtextvnster"/>
            </w:pPr>
            <w:r>
              <w:t>engångsartiklar</w:t>
            </w:r>
          </w:p>
        </w:tc>
        <w:tc>
          <w:tcPr>
            <w:tcW w:w="1062" w:type="dxa"/>
          </w:tcPr>
          <w:p w14:paraId="75148583" w14:textId="77777777" w:rsidR="00A23F7A" w:rsidRDefault="00A23F7A" w:rsidP="00B5765E">
            <w:pPr>
              <w:pStyle w:val="Brdtextvnster"/>
            </w:pPr>
          </w:p>
        </w:tc>
      </w:tr>
      <w:tr w:rsidR="00A23F7A" w14:paraId="00ADBA93" w14:textId="77777777" w:rsidTr="00B5765E">
        <w:tc>
          <w:tcPr>
            <w:tcW w:w="4813" w:type="dxa"/>
          </w:tcPr>
          <w:p w14:paraId="18A150E1" w14:textId="77777777" w:rsidR="00A23F7A" w:rsidRDefault="00A23F7A" w:rsidP="00B5765E">
            <w:pPr>
              <w:pStyle w:val="Brdtextvnster"/>
              <w:ind w:left="200"/>
            </w:pPr>
            <w:r>
              <w:t>Engångsartikelutredningen (Fi 2019:06)</w:t>
            </w:r>
          </w:p>
        </w:tc>
        <w:tc>
          <w:tcPr>
            <w:tcW w:w="1062" w:type="dxa"/>
          </w:tcPr>
          <w:p w14:paraId="7FA8901E" w14:textId="77777777" w:rsidR="00A23F7A" w:rsidRDefault="00A23F7A" w:rsidP="00B5765E">
            <w:pPr>
              <w:pStyle w:val="Brdtextvnster"/>
            </w:pPr>
            <w:r>
              <w:t>Fi 30</w:t>
            </w:r>
          </w:p>
        </w:tc>
      </w:tr>
      <w:tr w:rsidR="00A23F7A" w14:paraId="746534F0" w14:textId="77777777" w:rsidTr="00B5765E">
        <w:tc>
          <w:tcPr>
            <w:tcW w:w="4813" w:type="dxa"/>
          </w:tcPr>
          <w:p w14:paraId="23DB4DA1" w14:textId="77777777" w:rsidR="00A23F7A" w:rsidRDefault="00A23F7A" w:rsidP="00B5765E">
            <w:pPr>
              <w:pStyle w:val="Brdtextvnster"/>
            </w:pPr>
            <w:r>
              <w:t>EU:s bankpaket</w:t>
            </w:r>
          </w:p>
        </w:tc>
        <w:tc>
          <w:tcPr>
            <w:tcW w:w="1062" w:type="dxa"/>
          </w:tcPr>
          <w:p w14:paraId="2F3DE41F" w14:textId="77777777" w:rsidR="00A23F7A" w:rsidRDefault="00A23F7A" w:rsidP="00B5765E">
            <w:pPr>
              <w:pStyle w:val="Brdtextvnster"/>
            </w:pPr>
          </w:p>
        </w:tc>
      </w:tr>
      <w:tr w:rsidR="00A23F7A" w14:paraId="0C07816F" w14:textId="77777777" w:rsidTr="00B5765E">
        <w:tc>
          <w:tcPr>
            <w:tcW w:w="4813" w:type="dxa"/>
          </w:tcPr>
          <w:p w14:paraId="69ACE22B" w14:textId="77777777" w:rsidR="00A23F7A" w:rsidRDefault="00A23F7A" w:rsidP="00B5765E">
            <w:pPr>
              <w:pStyle w:val="Brdtextvnster"/>
              <w:ind w:left="200"/>
            </w:pPr>
            <w:r>
              <w:t>Utredningen om EU:s bankpaket om riskreducerande åtgärder (Fi 2018:12)</w:t>
            </w:r>
          </w:p>
        </w:tc>
        <w:tc>
          <w:tcPr>
            <w:tcW w:w="1062" w:type="dxa"/>
          </w:tcPr>
          <w:p w14:paraId="286D8156" w14:textId="77777777" w:rsidR="00A23F7A" w:rsidRDefault="00A23F7A" w:rsidP="00B5765E">
            <w:pPr>
              <w:pStyle w:val="Brdtextvnster"/>
            </w:pPr>
            <w:r>
              <w:t>Fi 24</w:t>
            </w:r>
          </w:p>
        </w:tc>
      </w:tr>
      <w:tr w:rsidR="00A23F7A" w14:paraId="40EF934D" w14:textId="77777777" w:rsidTr="00B5765E">
        <w:tc>
          <w:tcPr>
            <w:tcW w:w="4813" w:type="dxa"/>
          </w:tcPr>
          <w:p w14:paraId="16FD33DA" w14:textId="77777777" w:rsidR="00A23F7A" w:rsidRDefault="00A23F7A" w:rsidP="00B5765E">
            <w:pPr>
              <w:pStyle w:val="Brdtextvnster"/>
            </w:pPr>
            <w:r>
              <w:t>Europeiska bankunionen</w:t>
            </w:r>
          </w:p>
        </w:tc>
        <w:tc>
          <w:tcPr>
            <w:tcW w:w="1062" w:type="dxa"/>
          </w:tcPr>
          <w:p w14:paraId="0ABAF256" w14:textId="77777777" w:rsidR="00A23F7A" w:rsidRDefault="00A23F7A" w:rsidP="00B5765E">
            <w:pPr>
              <w:pStyle w:val="Brdtextvnster"/>
            </w:pPr>
          </w:p>
        </w:tc>
      </w:tr>
      <w:tr w:rsidR="00A23F7A" w14:paraId="2100317B" w14:textId="77777777" w:rsidTr="00B5765E">
        <w:tc>
          <w:tcPr>
            <w:tcW w:w="4813" w:type="dxa"/>
          </w:tcPr>
          <w:p w14:paraId="41F2C471" w14:textId="77777777" w:rsidR="00A23F7A" w:rsidRDefault="00A23F7A" w:rsidP="00B5765E">
            <w:pPr>
              <w:pStyle w:val="Brdtextvnster"/>
              <w:ind w:left="200"/>
            </w:pPr>
            <w:r>
              <w:t>Utredningen om ett eventuellt svenskt deltagande i Europeiska bankunionen (Fi 2017:10)</w:t>
            </w:r>
          </w:p>
        </w:tc>
        <w:tc>
          <w:tcPr>
            <w:tcW w:w="1062" w:type="dxa"/>
          </w:tcPr>
          <w:p w14:paraId="19670A3B" w14:textId="77777777" w:rsidR="00A23F7A" w:rsidRDefault="00A23F7A" w:rsidP="00B5765E">
            <w:pPr>
              <w:pStyle w:val="Brdtextvnster"/>
            </w:pPr>
            <w:r>
              <w:t>Fi 12</w:t>
            </w:r>
          </w:p>
        </w:tc>
      </w:tr>
    </w:tbl>
    <w:p w14:paraId="1F77106E" w14:textId="77777777" w:rsidR="00A23F7A" w:rsidRDefault="00A23F7A" w:rsidP="00A36DDD"/>
    <w:tbl>
      <w:tblPr>
        <w:tblStyle w:val="Tabellrutnt"/>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4A0" w:firstRow="1" w:lastRow="0" w:firstColumn="1" w:lastColumn="0" w:noHBand="0" w:noVBand="1"/>
      </w:tblPr>
      <w:tblGrid>
        <w:gridCol w:w="4813"/>
        <w:gridCol w:w="1062"/>
      </w:tblGrid>
      <w:tr w:rsidR="00A23F7A" w:rsidRPr="00C25258" w14:paraId="217E096E" w14:textId="77777777" w:rsidTr="00B5765E">
        <w:trPr>
          <w:trHeight w:val="455"/>
        </w:trPr>
        <w:tc>
          <w:tcPr>
            <w:tcW w:w="4813" w:type="dxa"/>
            <w:vAlign w:val="center"/>
          </w:tcPr>
          <w:p w14:paraId="35BE1026" w14:textId="77777777" w:rsidR="00A23F7A" w:rsidRPr="008441B1" w:rsidRDefault="00A23F7A" w:rsidP="00C25258">
            <w:pPr>
              <w:pStyle w:val="Brdtext"/>
              <w:jc w:val="left"/>
              <w:rPr>
                <w:b/>
              </w:rPr>
            </w:pPr>
            <w:r w:rsidRPr="008441B1">
              <w:rPr>
                <w:b/>
              </w:rPr>
              <w:t>F</w:t>
            </w:r>
          </w:p>
        </w:tc>
        <w:tc>
          <w:tcPr>
            <w:tcW w:w="1062" w:type="dxa"/>
            <w:vAlign w:val="center"/>
          </w:tcPr>
          <w:p w14:paraId="577E4085" w14:textId="77777777" w:rsidR="00A23F7A" w:rsidRPr="00C25258" w:rsidRDefault="00A23F7A" w:rsidP="00C25258">
            <w:pPr>
              <w:pStyle w:val="Brdtext"/>
              <w:jc w:val="left"/>
              <w:rPr>
                <w:b/>
              </w:rPr>
            </w:pPr>
          </w:p>
        </w:tc>
      </w:tr>
      <w:tr w:rsidR="00A23F7A" w14:paraId="450BF7FA" w14:textId="77777777" w:rsidTr="00B5765E">
        <w:tc>
          <w:tcPr>
            <w:tcW w:w="4813" w:type="dxa"/>
          </w:tcPr>
          <w:p w14:paraId="7B3C9600" w14:textId="77777777" w:rsidR="00A23F7A" w:rsidRDefault="00A23F7A" w:rsidP="00B5765E">
            <w:pPr>
              <w:pStyle w:val="Brdtextvnster"/>
            </w:pPr>
            <w:r>
              <w:t>finansiell stabilitet</w:t>
            </w:r>
          </w:p>
        </w:tc>
        <w:tc>
          <w:tcPr>
            <w:tcW w:w="1062" w:type="dxa"/>
          </w:tcPr>
          <w:p w14:paraId="5E53846B" w14:textId="77777777" w:rsidR="00A23F7A" w:rsidRDefault="00A23F7A" w:rsidP="00B5765E">
            <w:pPr>
              <w:pStyle w:val="Brdtextvnster"/>
            </w:pPr>
          </w:p>
        </w:tc>
      </w:tr>
      <w:tr w:rsidR="00A23F7A" w14:paraId="2783B743" w14:textId="77777777" w:rsidTr="00B5765E">
        <w:tc>
          <w:tcPr>
            <w:tcW w:w="4813" w:type="dxa"/>
          </w:tcPr>
          <w:p w14:paraId="77351C5E" w14:textId="77777777" w:rsidR="00A23F7A" w:rsidRDefault="00A23F7A" w:rsidP="00B5765E">
            <w:pPr>
              <w:pStyle w:val="Brdtextvnster"/>
              <w:ind w:left="200"/>
            </w:pPr>
            <w:r>
              <w:t>Kommittén för finansiell stabilitet (Fi 2013:09)</w:t>
            </w:r>
          </w:p>
        </w:tc>
        <w:tc>
          <w:tcPr>
            <w:tcW w:w="1062" w:type="dxa"/>
          </w:tcPr>
          <w:p w14:paraId="4B8E273A" w14:textId="77777777" w:rsidR="00A23F7A" w:rsidRDefault="00A23F7A" w:rsidP="00B5765E">
            <w:pPr>
              <w:pStyle w:val="Brdtextvnster"/>
            </w:pPr>
            <w:r>
              <w:t>Fi 2</w:t>
            </w:r>
          </w:p>
        </w:tc>
      </w:tr>
      <w:tr w:rsidR="00A23F7A" w14:paraId="184674CE" w14:textId="77777777" w:rsidTr="00B5765E">
        <w:tc>
          <w:tcPr>
            <w:tcW w:w="4813" w:type="dxa"/>
          </w:tcPr>
          <w:p w14:paraId="031A3AFE" w14:textId="77777777" w:rsidR="00A23F7A" w:rsidRDefault="00A23F7A" w:rsidP="00B5765E">
            <w:pPr>
              <w:pStyle w:val="Brdtextvnster"/>
            </w:pPr>
            <w:r>
              <w:t>finsk-svenska utbildningsrådet</w:t>
            </w:r>
          </w:p>
        </w:tc>
        <w:tc>
          <w:tcPr>
            <w:tcW w:w="1062" w:type="dxa"/>
          </w:tcPr>
          <w:p w14:paraId="2055D7D9" w14:textId="77777777" w:rsidR="00A23F7A" w:rsidRDefault="00A23F7A" w:rsidP="00B5765E">
            <w:pPr>
              <w:pStyle w:val="Brdtextvnster"/>
            </w:pPr>
          </w:p>
        </w:tc>
      </w:tr>
      <w:tr w:rsidR="00A23F7A" w14:paraId="3DFF5762" w14:textId="77777777" w:rsidTr="00B5765E">
        <w:tc>
          <w:tcPr>
            <w:tcW w:w="4813" w:type="dxa"/>
          </w:tcPr>
          <w:p w14:paraId="61FBCC90" w14:textId="77777777" w:rsidR="00A23F7A" w:rsidRDefault="00A23F7A" w:rsidP="00B5765E">
            <w:pPr>
              <w:pStyle w:val="Brdtextvnster"/>
              <w:ind w:left="200"/>
            </w:pPr>
            <w:r>
              <w:t xml:space="preserve">Svenska delegationen av finsk-svenska utbildningsrådet (U 1976:11) </w:t>
            </w:r>
          </w:p>
          <w:p w14:paraId="13E3A654" w14:textId="77777777" w:rsidR="00A23F7A" w:rsidRDefault="00A23F7A" w:rsidP="00B5765E">
            <w:pPr>
              <w:pStyle w:val="Brdtextvnster"/>
              <w:ind w:left="200"/>
            </w:pPr>
            <w:r>
              <w:t>Organ inom Regeringskansliet</w:t>
            </w:r>
          </w:p>
        </w:tc>
        <w:tc>
          <w:tcPr>
            <w:tcW w:w="1062" w:type="dxa"/>
          </w:tcPr>
          <w:p w14:paraId="1F709B37" w14:textId="77777777" w:rsidR="00A23F7A" w:rsidRDefault="00A23F7A" w:rsidP="00B5765E">
            <w:pPr>
              <w:pStyle w:val="Brdtextvnster"/>
            </w:pPr>
            <w:r>
              <w:t>U 1</w:t>
            </w:r>
          </w:p>
        </w:tc>
      </w:tr>
      <w:tr w:rsidR="00A23F7A" w14:paraId="042BC3F0" w14:textId="77777777" w:rsidTr="00B5765E">
        <w:tc>
          <w:tcPr>
            <w:tcW w:w="4813" w:type="dxa"/>
          </w:tcPr>
          <w:p w14:paraId="07C8329B" w14:textId="77777777" w:rsidR="00A23F7A" w:rsidRDefault="00A23F7A" w:rsidP="00B5765E">
            <w:pPr>
              <w:pStyle w:val="Brdtextvnster"/>
            </w:pPr>
            <w:r>
              <w:t>flexibla skyddsformer och naturvård i skogen</w:t>
            </w:r>
          </w:p>
        </w:tc>
        <w:tc>
          <w:tcPr>
            <w:tcW w:w="1062" w:type="dxa"/>
          </w:tcPr>
          <w:p w14:paraId="264A1C48" w14:textId="77777777" w:rsidR="00A23F7A" w:rsidRDefault="00A23F7A" w:rsidP="00B5765E">
            <w:pPr>
              <w:pStyle w:val="Brdtextvnster"/>
            </w:pPr>
          </w:p>
        </w:tc>
      </w:tr>
      <w:tr w:rsidR="00A23F7A" w14:paraId="75B612EF" w14:textId="77777777" w:rsidTr="00B5765E">
        <w:tc>
          <w:tcPr>
            <w:tcW w:w="4813" w:type="dxa"/>
          </w:tcPr>
          <w:p w14:paraId="1E087022" w14:textId="77777777" w:rsidR="00A23F7A" w:rsidRDefault="00A23F7A" w:rsidP="00B5765E">
            <w:pPr>
              <w:pStyle w:val="Brdtextvnster"/>
              <w:ind w:left="200"/>
            </w:pPr>
            <w:r>
              <w:t>Skogsutredningen 2019 (M 2019:02)</w:t>
            </w:r>
          </w:p>
        </w:tc>
        <w:tc>
          <w:tcPr>
            <w:tcW w:w="1062" w:type="dxa"/>
          </w:tcPr>
          <w:p w14:paraId="44C286B1" w14:textId="77777777" w:rsidR="00A23F7A" w:rsidRDefault="00A23F7A" w:rsidP="00B5765E">
            <w:pPr>
              <w:pStyle w:val="Brdtextvnster"/>
            </w:pPr>
            <w:r>
              <w:t>M 15</w:t>
            </w:r>
          </w:p>
        </w:tc>
      </w:tr>
      <w:tr w:rsidR="00A23F7A" w14:paraId="088D6F06" w14:textId="77777777" w:rsidTr="00B5765E">
        <w:tc>
          <w:tcPr>
            <w:tcW w:w="4813" w:type="dxa"/>
          </w:tcPr>
          <w:p w14:paraId="65014479" w14:textId="77777777" w:rsidR="00A23F7A" w:rsidRDefault="00A23F7A" w:rsidP="00B5765E">
            <w:pPr>
              <w:pStyle w:val="Brdtextvnster"/>
            </w:pPr>
            <w:r>
              <w:t>folkbokföring</w:t>
            </w:r>
          </w:p>
        </w:tc>
        <w:tc>
          <w:tcPr>
            <w:tcW w:w="1062" w:type="dxa"/>
          </w:tcPr>
          <w:p w14:paraId="7CACB44A" w14:textId="77777777" w:rsidR="00A23F7A" w:rsidRDefault="00A23F7A" w:rsidP="00B5765E">
            <w:pPr>
              <w:pStyle w:val="Brdtextvnster"/>
            </w:pPr>
          </w:p>
        </w:tc>
      </w:tr>
      <w:tr w:rsidR="00A23F7A" w14:paraId="4DCA362A" w14:textId="77777777" w:rsidTr="00B5765E">
        <w:tc>
          <w:tcPr>
            <w:tcW w:w="4813" w:type="dxa"/>
          </w:tcPr>
          <w:p w14:paraId="34E901A3" w14:textId="77777777" w:rsidR="00A23F7A" w:rsidRDefault="00A23F7A" w:rsidP="00B5765E">
            <w:pPr>
              <w:pStyle w:val="Brdtextvnster"/>
              <w:ind w:left="200"/>
            </w:pPr>
            <w:r>
              <w:t>Utredningen om folkbokföring och samordningsnummer (Fi 2019:05)</w:t>
            </w:r>
          </w:p>
        </w:tc>
        <w:tc>
          <w:tcPr>
            <w:tcW w:w="1062" w:type="dxa"/>
          </w:tcPr>
          <w:p w14:paraId="69F0967D" w14:textId="77777777" w:rsidR="00A23F7A" w:rsidRDefault="00A23F7A" w:rsidP="00B5765E">
            <w:pPr>
              <w:pStyle w:val="Brdtextvnster"/>
            </w:pPr>
            <w:r>
              <w:t>Fi 29</w:t>
            </w:r>
          </w:p>
        </w:tc>
      </w:tr>
      <w:tr w:rsidR="00A23F7A" w14:paraId="18D39A58" w14:textId="77777777" w:rsidTr="00B5765E">
        <w:tc>
          <w:tcPr>
            <w:tcW w:w="4813" w:type="dxa"/>
          </w:tcPr>
          <w:p w14:paraId="618CD3A7" w14:textId="77777777" w:rsidR="00A23F7A" w:rsidRDefault="00A23F7A" w:rsidP="00B5765E">
            <w:pPr>
              <w:pStyle w:val="Brdtextvnster"/>
            </w:pPr>
            <w:r>
              <w:t>Folkrätt- och nedrustning</w:t>
            </w:r>
          </w:p>
        </w:tc>
        <w:tc>
          <w:tcPr>
            <w:tcW w:w="1062" w:type="dxa"/>
          </w:tcPr>
          <w:p w14:paraId="72A0AB2C" w14:textId="77777777" w:rsidR="00A23F7A" w:rsidRDefault="00A23F7A" w:rsidP="00B5765E">
            <w:pPr>
              <w:pStyle w:val="Brdtextvnster"/>
            </w:pPr>
          </w:p>
        </w:tc>
      </w:tr>
      <w:tr w:rsidR="00A23F7A" w14:paraId="2095E83B" w14:textId="77777777" w:rsidTr="00B5765E">
        <w:tc>
          <w:tcPr>
            <w:tcW w:w="4813" w:type="dxa"/>
          </w:tcPr>
          <w:p w14:paraId="08D4D00E" w14:textId="77777777" w:rsidR="00A23F7A" w:rsidRDefault="00A23F7A" w:rsidP="00B5765E">
            <w:pPr>
              <w:pStyle w:val="Brdtextvnster"/>
              <w:ind w:left="200"/>
            </w:pPr>
            <w:r>
              <w:t xml:space="preserve">Folkrätts- och nedrustningsdelegationen (UD 2015:A) </w:t>
            </w:r>
          </w:p>
          <w:p w14:paraId="673E5165" w14:textId="77777777" w:rsidR="00A23F7A" w:rsidRDefault="00A23F7A" w:rsidP="00B5765E">
            <w:pPr>
              <w:pStyle w:val="Brdtextvnster"/>
              <w:ind w:left="200"/>
            </w:pPr>
            <w:r>
              <w:t>Organ inom Regeringskansliet</w:t>
            </w:r>
          </w:p>
        </w:tc>
        <w:tc>
          <w:tcPr>
            <w:tcW w:w="1062" w:type="dxa"/>
          </w:tcPr>
          <w:p w14:paraId="5CC58541" w14:textId="77777777" w:rsidR="00A23F7A" w:rsidRDefault="00A23F7A" w:rsidP="00B5765E">
            <w:pPr>
              <w:pStyle w:val="Brdtextvnster"/>
            </w:pPr>
            <w:r>
              <w:t>UD 2</w:t>
            </w:r>
          </w:p>
        </w:tc>
      </w:tr>
      <w:tr w:rsidR="00A23F7A" w14:paraId="146C7543" w14:textId="77777777" w:rsidTr="00B5765E">
        <w:tc>
          <w:tcPr>
            <w:tcW w:w="4813" w:type="dxa"/>
          </w:tcPr>
          <w:p w14:paraId="31FADC34" w14:textId="77777777" w:rsidR="00A23F7A" w:rsidRDefault="00A23F7A" w:rsidP="00B5765E">
            <w:pPr>
              <w:pStyle w:val="Brdtextvnster"/>
            </w:pPr>
            <w:r>
              <w:t>forskning</w:t>
            </w:r>
          </w:p>
        </w:tc>
        <w:tc>
          <w:tcPr>
            <w:tcW w:w="1062" w:type="dxa"/>
          </w:tcPr>
          <w:p w14:paraId="7FDE7647" w14:textId="77777777" w:rsidR="00A23F7A" w:rsidRDefault="00A23F7A" w:rsidP="00B5765E">
            <w:pPr>
              <w:pStyle w:val="Brdtextvnster"/>
            </w:pPr>
          </w:p>
        </w:tc>
      </w:tr>
      <w:tr w:rsidR="00A23F7A" w14:paraId="3915545B" w14:textId="77777777" w:rsidTr="00B5765E">
        <w:tc>
          <w:tcPr>
            <w:tcW w:w="4813" w:type="dxa"/>
          </w:tcPr>
          <w:p w14:paraId="1FDB3B5F" w14:textId="77777777" w:rsidR="00A23F7A" w:rsidRDefault="00A23F7A" w:rsidP="00B5765E">
            <w:pPr>
              <w:pStyle w:val="Brdtextvnster"/>
              <w:ind w:left="200"/>
            </w:pPr>
            <w:r>
              <w:t xml:space="preserve">Forskningsberedningen (Ju 1983:B) </w:t>
            </w:r>
          </w:p>
          <w:p w14:paraId="38816F8C" w14:textId="77777777" w:rsidR="00A23F7A" w:rsidRDefault="00A23F7A" w:rsidP="00B5765E">
            <w:pPr>
              <w:pStyle w:val="Brdtextvnster"/>
              <w:ind w:left="200"/>
            </w:pPr>
            <w:r>
              <w:t>Organ inom Regeringskansliet</w:t>
            </w:r>
          </w:p>
        </w:tc>
        <w:tc>
          <w:tcPr>
            <w:tcW w:w="1062" w:type="dxa"/>
          </w:tcPr>
          <w:p w14:paraId="58A12500" w14:textId="77777777" w:rsidR="00A23F7A" w:rsidRDefault="00A23F7A" w:rsidP="00B5765E">
            <w:pPr>
              <w:pStyle w:val="Brdtextvnster"/>
            </w:pPr>
            <w:r>
              <w:t>U 2</w:t>
            </w:r>
          </w:p>
        </w:tc>
      </w:tr>
      <w:tr w:rsidR="00A23F7A" w14:paraId="7C20738D" w14:textId="77777777" w:rsidTr="00B5765E">
        <w:tc>
          <w:tcPr>
            <w:tcW w:w="4813" w:type="dxa"/>
          </w:tcPr>
          <w:p w14:paraId="0251FB5B" w14:textId="77777777" w:rsidR="00A23F7A" w:rsidRDefault="00A23F7A" w:rsidP="00B5765E">
            <w:pPr>
              <w:pStyle w:val="Brdtextvnster"/>
            </w:pPr>
            <w:r>
              <w:t>fossilfritt</w:t>
            </w:r>
          </w:p>
        </w:tc>
        <w:tc>
          <w:tcPr>
            <w:tcW w:w="1062" w:type="dxa"/>
          </w:tcPr>
          <w:p w14:paraId="1E2492CD" w14:textId="77777777" w:rsidR="00A23F7A" w:rsidRDefault="00A23F7A" w:rsidP="00B5765E">
            <w:pPr>
              <w:pStyle w:val="Brdtextvnster"/>
            </w:pPr>
          </w:p>
        </w:tc>
      </w:tr>
      <w:tr w:rsidR="00A23F7A" w14:paraId="0F28372A" w14:textId="77777777" w:rsidTr="00B5765E">
        <w:tc>
          <w:tcPr>
            <w:tcW w:w="4813" w:type="dxa"/>
          </w:tcPr>
          <w:p w14:paraId="03FDD818" w14:textId="77777777" w:rsidR="00A23F7A" w:rsidRDefault="00A23F7A" w:rsidP="00B5765E">
            <w:pPr>
              <w:pStyle w:val="Brdtextvnster"/>
              <w:ind w:left="200"/>
            </w:pPr>
            <w:r>
              <w:t>Utredningen Fossilfritt Sverige (M 2016:05)</w:t>
            </w:r>
          </w:p>
        </w:tc>
        <w:tc>
          <w:tcPr>
            <w:tcW w:w="1062" w:type="dxa"/>
          </w:tcPr>
          <w:p w14:paraId="3C57CB8A" w14:textId="77777777" w:rsidR="00A23F7A" w:rsidRDefault="00A23F7A" w:rsidP="00B5765E">
            <w:pPr>
              <w:pStyle w:val="Brdtextvnster"/>
            </w:pPr>
            <w:r>
              <w:t>M 4</w:t>
            </w:r>
          </w:p>
        </w:tc>
      </w:tr>
      <w:tr w:rsidR="00A23F7A" w14:paraId="0CBE0BAF" w14:textId="77777777" w:rsidTr="00B5765E">
        <w:tc>
          <w:tcPr>
            <w:tcW w:w="4813" w:type="dxa"/>
          </w:tcPr>
          <w:p w14:paraId="14D90B6B" w14:textId="77777777" w:rsidR="00A23F7A" w:rsidRDefault="00A23F7A" w:rsidP="00B5765E">
            <w:pPr>
              <w:pStyle w:val="Brdtextvnster"/>
            </w:pPr>
            <w:r>
              <w:t>framtidens socialtjänst</w:t>
            </w:r>
          </w:p>
        </w:tc>
        <w:tc>
          <w:tcPr>
            <w:tcW w:w="1062" w:type="dxa"/>
          </w:tcPr>
          <w:p w14:paraId="6597D472" w14:textId="77777777" w:rsidR="00A23F7A" w:rsidRDefault="00A23F7A" w:rsidP="00B5765E">
            <w:pPr>
              <w:pStyle w:val="Brdtextvnster"/>
            </w:pPr>
          </w:p>
        </w:tc>
      </w:tr>
      <w:tr w:rsidR="00A23F7A" w14:paraId="39AEE60C" w14:textId="77777777" w:rsidTr="00B5765E">
        <w:tc>
          <w:tcPr>
            <w:tcW w:w="4813" w:type="dxa"/>
          </w:tcPr>
          <w:p w14:paraId="71D2EC1F" w14:textId="77777777" w:rsidR="00A23F7A" w:rsidRDefault="00A23F7A" w:rsidP="00B5765E">
            <w:pPr>
              <w:pStyle w:val="Brdtextvnster"/>
              <w:ind w:left="200"/>
            </w:pPr>
            <w:r>
              <w:t>Framtidens socialtjänst (S 2017:03)</w:t>
            </w:r>
          </w:p>
        </w:tc>
        <w:tc>
          <w:tcPr>
            <w:tcW w:w="1062" w:type="dxa"/>
          </w:tcPr>
          <w:p w14:paraId="43B96044" w14:textId="77777777" w:rsidR="00A23F7A" w:rsidRDefault="00A23F7A" w:rsidP="00B5765E">
            <w:pPr>
              <w:pStyle w:val="Brdtextvnster"/>
            </w:pPr>
            <w:r>
              <w:t>S 9</w:t>
            </w:r>
          </w:p>
        </w:tc>
      </w:tr>
      <w:tr w:rsidR="00A23F7A" w14:paraId="2C829C27" w14:textId="77777777" w:rsidTr="00B5765E">
        <w:tc>
          <w:tcPr>
            <w:tcW w:w="4813" w:type="dxa"/>
          </w:tcPr>
          <w:p w14:paraId="05BC2FEE" w14:textId="77777777" w:rsidR="00A23F7A" w:rsidRDefault="00A23F7A" w:rsidP="00B5765E">
            <w:pPr>
              <w:pStyle w:val="Brdtextvnster"/>
            </w:pPr>
            <w:r>
              <w:t>F-skattesystem</w:t>
            </w:r>
          </w:p>
        </w:tc>
        <w:tc>
          <w:tcPr>
            <w:tcW w:w="1062" w:type="dxa"/>
          </w:tcPr>
          <w:p w14:paraId="1F878193" w14:textId="77777777" w:rsidR="00A23F7A" w:rsidRDefault="00A23F7A" w:rsidP="00B5765E">
            <w:pPr>
              <w:pStyle w:val="Brdtextvnster"/>
            </w:pPr>
          </w:p>
        </w:tc>
      </w:tr>
      <w:tr w:rsidR="00A23F7A" w14:paraId="31D2D68E" w14:textId="77777777" w:rsidTr="00B5765E">
        <w:tc>
          <w:tcPr>
            <w:tcW w:w="4813" w:type="dxa"/>
          </w:tcPr>
          <w:p w14:paraId="29AD3D0A" w14:textId="77777777" w:rsidR="00A23F7A" w:rsidRDefault="00A23F7A" w:rsidP="00B5765E">
            <w:pPr>
              <w:pStyle w:val="Brdtextvnster"/>
              <w:ind w:left="200"/>
            </w:pPr>
            <w:r>
              <w:t>F-skatteutredningen (Fi 2017:08)</w:t>
            </w:r>
          </w:p>
        </w:tc>
        <w:tc>
          <w:tcPr>
            <w:tcW w:w="1062" w:type="dxa"/>
          </w:tcPr>
          <w:p w14:paraId="760B7D4C" w14:textId="77777777" w:rsidR="00A23F7A" w:rsidRDefault="00A23F7A" w:rsidP="00B5765E">
            <w:pPr>
              <w:pStyle w:val="Brdtextvnster"/>
            </w:pPr>
            <w:r>
              <w:t>Fi 10</w:t>
            </w:r>
          </w:p>
        </w:tc>
      </w:tr>
      <w:tr w:rsidR="00A23F7A" w14:paraId="29C4DFEA" w14:textId="77777777" w:rsidTr="00B5765E">
        <w:tc>
          <w:tcPr>
            <w:tcW w:w="4813" w:type="dxa"/>
          </w:tcPr>
          <w:p w14:paraId="007DC880" w14:textId="77777777" w:rsidR="00A23F7A" w:rsidRDefault="00A23F7A" w:rsidP="00B5765E">
            <w:pPr>
              <w:pStyle w:val="Brdtextvnster"/>
            </w:pPr>
            <w:r>
              <w:t>funktionshinder</w:t>
            </w:r>
          </w:p>
        </w:tc>
        <w:tc>
          <w:tcPr>
            <w:tcW w:w="1062" w:type="dxa"/>
          </w:tcPr>
          <w:p w14:paraId="748191D7" w14:textId="77777777" w:rsidR="00A23F7A" w:rsidRDefault="00A23F7A" w:rsidP="00B5765E">
            <w:pPr>
              <w:pStyle w:val="Brdtextvnster"/>
            </w:pPr>
          </w:p>
        </w:tc>
      </w:tr>
      <w:tr w:rsidR="00A23F7A" w14:paraId="34151439" w14:textId="77777777" w:rsidTr="00B5765E">
        <w:tc>
          <w:tcPr>
            <w:tcW w:w="4813" w:type="dxa"/>
          </w:tcPr>
          <w:p w14:paraId="00CEEE4D" w14:textId="77777777" w:rsidR="00A23F7A" w:rsidRDefault="00A23F7A" w:rsidP="00B5765E">
            <w:pPr>
              <w:pStyle w:val="Brdtextvnster"/>
              <w:ind w:left="200"/>
            </w:pPr>
            <w:r>
              <w:t>Funktionshindersdelegationen (S 1998:B)</w:t>
            </w:r>
          </w:p>
          <w:p w14:paraId="0573FC9A" w14:textId="09A5FE88" w:rsidR="00A23F7A" w:rsidRDefault="00A23F7A" w:rsidP="00A17BE0">
            <w:pPr>
              <w:pStyle w:val="Brdtextvnster"/>
              <w:ind w:left="200"/>
            </w:pPr>
            <w:r>
              <w:t>Organ inom Regeringskansliet</w:t>
            </w:r>
          </w:p>
        </w:tc>
        <w:tc>
          <w:tcPr>
            <w:tcW w:w="1062" w:type="dxa"/>
          </w:tcPr>
          <w:p w14:paraId="4DAE558E" w14:textId="77777777" w:rsidR="00A23F7A" w:rsidRDefault="00A23F7A" w:rsidP="00B5765E">
            <w:pPr>
              <w:pStyle w:val="Brdtextvnster"/>
            </w:pPr>
            <w:r>
              <w:t>S 3</w:t>
            </w:r>
          </w:p>
        </w:tc>
      </w:tr>
      <w:tr w:rsidR="00A23F7A" w14:paraId="66C20CD4" w14:textId="77777777" w:rsidTr="00B5765E">
        <w:tc>
          <w:tcPr>
            <w:tcW w:w="4813" w:type="dxa"/>
          </w:tcPr>
          <w:p w14:paraId="27B59298" w14:textId="77777777" w:rsidR="00A23F7A" w:rsidRDefault="00A23F7A" w:rsidP="00B5765E">
            <w:pPr>
              <w:pStyle w:val="Brdtextvnster"/>
            </w:pPr>
            <w:r>
              <w:t>funktionshinderpolitik</w:t>
            </w:r>
          </w:p>
        </w:tc>
        <w:tc>
          <w:tcPr>
            <w:tcW w:w="1062" w:type="dxa"/>
          </w:tcPr>
          <w:p w14:paraId="7BC59A6C" w14:textId="77777777" w:rsidR="00A23F7A" w:rsidRDefault="00A23F7A" w:rsidP="00B5765E">
            <w:pPr>
              <w:pStyle w:val="Brdtextvnster"/>
            </w:pPr>
          </w:p>
        </w:tc>
      </w:tr>
      <w:tr w:rsidR="00A23F7A" w14:paraId="466D3B07" w14:textId="77777777" w:rsidTr="00B5765E">
        <w:tc>
          <w:tcPr>
            <w:tcW w:w="4813" w:type="dxa"/>
          </w:tcPr>
          <w:p w14:paraId="3D731AED" w14:textId="5657745D" w:rsidR="00A23F7A" w:rsidRDefault="00A23F7A" w:rsidP="00B5765E">
            <w:pPr>
              <w:pStyle w:val="Brdtextvnster"/>
              <w:ind w:left="200"/>
            </w:pPr>
            <w:r>
              <w:t xml:space="preserve">Styrutredningen för funktionshinderspolitiken </w:t>
            </w:r>
            <w:r w:rsidR="00A17BE0">
              <w:br/>
            </w:r>
            <w:r>
              <w:t>(S 2017:09)</w:t>
            </w:r>
          </w:p>
        </w:tc>
        <w:tc>
          <w:tcPr>
            <w:tcW w:w="1062" w:type="dxa"/>
          </w:tcPr>
          <w:p w14:paraId="03DCBDE2" w14:textId="77777777" w:rsidR="00A23F7A" w:rsidRDefault="00A23F7A" w:rsidP="00B5765E">
            <w:pPr>
              <w:pStyle w:val="Brdtextvnster"/>
            </w:pPr>
            <w:r>
              <w:t>S 13</w:t>
            </w:r>
          </w:p>
        </w:tc>
      </w:tr>
      <w:tr w:rsidR="00A23F7A" w14:paraId="57D8E1B5" w14:textId="77777777" w:rsidTr="00B5765E">
        <w:tc>
          <w:tcPr>
            <w:tcW w:w="4813" w:type="dxa"/>
          </w:tcPr>
          <w:p w14:paraId="677E50A9" w14:textId="77777777" w:rsidR="00A23F7A" w:rsidRDefault="00A23F7A" w:rsidP="00B5765E">
            <w:pPr>
              <w:pStyle w:val="Brdtextvnster"/>
            </w:pPr>
            <w:r>
              <w:t>fusk</w:t>
            </w:r>
          </w:p>
        </w:tc>
        <w:tc>
          <w:tcPr>
            <w:tcW w:w="1062" w:type="dxa"/>
          </w:tcPr>
          <w:p w14:paraId="73E94A6B" w14:textId="77777777" w:rsidR="00A23F7A" w:rsidRDefault="00A23F7A" w:rsidP="00B5765E">
            <w:pPr>
              <w:pStyle w:val="Brdtextvnster"/>
            </w:pPr>
          </w:p>
        </w:tc>
      </w:tr>
      <w:tr w:rsidR="00A23F7A" w14:paraId="6A035568" w14:textId="77777777" w:rsidTr="00B5765E">
        <w:tc>
          <w:tcPr>
            <w:tcW w:w="4813" w:type="dxa"/>
          </w:tcPr>
          <w:p w14:paraId="3657B9E4" w14:textId="77777777" w:rsidR="00A23F7A" w:rsidRDefault="00A23F7A" w:rsidP="00B5765E">
            <w:pPr>
              <w:pStyle w:val="Brdtextvnster"/>
              <w:ind w:left="200"/>
            </w:pPr>
            <w:r>
              <w:t>Utredningen om fusk vid högskoleprovet (U 2018:07)</w:t>
            </w:r>
          </w:p>
        </w:tc>
        <w:tc>
          <w:tcPr>
            <w:tcW w:w="1062" w:type="dxa"/>
          </w:tcPr>
          <w:p w14:paraId="5E833133" w14:textId="77777777" w:rsidR="00A23F7A" w:rsidRDefault="00A23F7A" w:rsidP="00B5765E">
            <w:pPr>
              <w:pStyle w:val="Brdtextvnster"/>
            </w:pPr>
            <w:r>
              <w:t>U 14</w:t>
            </w:r>
          </w:p>
        </w:tc>
      </w:tr>
      <w:tr w:rsidR="00A23F7A" w14:paraId="3B8B1F9B" w14:textId="77777777" w:rsidTr="00B5765E">
        <w:tc>
          <w:tcPr>
            <w:tcW w:w="4813" w:type="dxa"/>
          </w:tcPr>
          <w:p w14:paraId="1CF0557E" w14:textId="77777777" w:rsidR="00A23F7A" w:rsidRDefault="00A23F7A" w:rsidP="00B5765E">
            <w:pPr>
              <w:pStyle w:val="Brdtextvnster"/>
            </w:pPr>
            <w:r>
              <w:t>företagsrekonstruktion</w:t>
            </w:r>
          </w:p>
        </w:tc>
        <w:tc>
          <w:tcPr>
            <w:tcW w:w="1062" w:type="dxa"/>
          </w:tcPr>
          <w:p w14:paraId="4B0C8D07" w14:textId="77777777" w:rsidR="00A23F7A" w:rsidRDefault="00A23F7A" w:rsidP="00B5765E">
            <w:pPr>
              <w:pStyle w:val="Brdtextvnster"/>
            </w:pPr>
          </w:p>
        </w:tc>
      </w:tr>
      <w:tr w:rsidR="00A23F7A" w14:paraId="30145920" w14:textId="77777777" w:rsidTr="00B5765E">
        <w:tc>
          <w:tcPr>
            <w:tcW w:w="4813" w:type="dxa"/>
          </w:tcPr>
          <w:p w14:paraId="634863E2" w14:textId="77777777" w:rsidR="00A23F7A" w:rsidRDefault="00A23F7A" w:rsidP="00B5765E">
            <w:pPr>
              <w:pStyle w:val="Brdtextvnster"/>
              <w:ind w:left="200"/>
            </w:pPr>
            <w:r>
              <w:t>Utredningen om nya regler om företagsrekonstruktion (Ju 2019:07)</w:t>
            </w:r>
          </w:p>
        </w:tc>
        <w:tc>
          <w:tcPr>
            <w:tcW w:w="1062" w:type="dxa"/>
          </w:tcPr>
          <w:p w14:paraId="6B2CC87D" w14:textId="77777777" w:rsidR="00A23F7A" w:rsidRDefault="00A23F7A" w:rsidP="00B5765E">
            <w:pPr>
              <w:pStyle w:val="Brdtextvnster"/>
            </w:pPr>
            <w:r>
              <w:t>Ju 23</w:t>
            </w:r>
          </w:p>
        </w:tc>
      </w:tr>
      <w:tr w:rsidR="00A23F7A" w14:paraId="4B57632B" w14:textId="77777777" w:rsidTr="00B5765E">
        <w:tc>
          <w:tcPr>
            <w:tcW w:w="4813" w:type="dxa"/>
          </w:tcPr>
          <w:p w14:paraId="17ABE1E4" w14:textId="77777777" w:rsidR="00A23F7A" w:rsidRDefault="00A23F7A" w:rsidP="00B5765E">
            <w:pPr>
              <w:pStyle w:val="Brdtextvnster"/>
            </w:pPr>
            <w:r>
              <w:t>förintelsen</w:t>
            </w:r>
          </w:p>
        </w:tc>
        <w:tc>
          <w:tcPr>
            <w:tcW w:w="1062" w:type="dxa"/>
          </w:tcPr>
          <w:p w14:paraId="3805A352" w14:textId="77777777" w:rsidR="00A23F7A" w:rsidRDefault="00A23F7A" w:rsidP="00B5765E">
            <w:pPr>
              <w:pStyle w:val="Brdtextvnster"/>
            </w:pPr>
          </w:p>
        </w:tc>
      </w:tr>
      <w:tr w:rsidR="00A23F7A" w14:paraId="445E7FEF" w14:textId="77777777" w:rsidTr="00B5765E">
        <w:tc>
          <w:tcPr>
            <w:tcW w:w="4813" w:type="dxa"/>
          </w:tcPr>
          <w:p w14:paraId="7284556A" w14:textId="77777777" w:rsidR="00A23F7A" w:rsidRDefault="00A23F7A" w:rsidP="00B5765E">
            <w:pPr>
              <w:pStyle w:val="Brdtextvnster"/>
              <w:ind w:left="200"/>
            </w:pPr>
            <w:r>
              <w:t>Ett museum om Förintelsen (</w:t>
            </w:r>
            <w:proofErr w:type="spellStart"/>
            <w:r>
              <w:t>Ku</w:t>
            </w:r>
            <w:proofErr w:type="spellEnd"/>
            <w:r>
              <w:t xml:space="preserve"> 2019:01)</w:t>
            </w:r>
          </w:p>
        </w:tc>
        <w:tc>
          <w:tcPr>
            <w:tcW w:w="1062" w:type="dxa"/>
          </w:tcPr>
          <w:p w14:paraId="59CDB9D1" w14:textId="77777777" w:rsidR="00A23F7A" w:rsidRDefault="00A23F7A" w:rsidP="00B5765E">
            <w:pPr>
              <w:pStyle w:val="Brdtextvnster"/>
            </w:pPr>
            <w:proofErr w:type="spellStart"/>
            <w:r>
              <w:t>Ku</w:t>
            </w:r>
            <w:proofErr w:type="spellEnd"/>
            <w:r>
              <w:t xml:space="preserve"> 8</w:t>
            </w:r>
          </w:p>
        </w:tc>
      </w:tr>
      <w:tr w:rsidR="00A23F7A" w14:paraId="352C93DB" w14:textId="77777777" w:rsidTr="00B5765E">
        <w:tc>
          <w:tcPr>
            <w:tcW w:w="4813" w:type="dxa"/>
          </w:tcPr>
          <w:p w14:paraId="785EDB13" w14:textId="77777777" w:rsidR="00A23F7A" w:rsidRDefault="00A23F7A" w:rsidP="00B5765E">
            <w:pPr>
              <w:pStyle w:val="Brdtextvnster"/>
            </w:pPr>
            <w:r>
              <w:t>Försvarsberedningen</w:t>
            </w:r>
          </w:p>
        </w:tc>
        <w:tc>
          <w:tcPr>
            <w:tcW w:w="1062" w:type="dxa"/>
          </w:tcPr>
          <w:p w14:paraId="6A074D47" w14:textId="77777777" w:rsidR="00A23F7A" w:rsidRDefault="00A23F7A" w:rsidP="00B5765E">
            <w:pPr>
              <w:pStyle w:val="Brdtextvnster"/>
            </w:pPr>
          </w:p>
        </w:tc>
      </w:tr>
      <w:tr w:rsidR="00A23F7A" w14:paraId="5BA470DD" w14:textId="77777777" w:rsidTr="00B5765E">
        <w:tc>
          <w:tcPr>
            <w:tcW w:w="4813" w:type="dxa"/>
          </w:tcPr>
          <w:p w14:paraId="0A310417" w14:textId="77777777" w:rsidR="00A23F7A" w:rsidRDefault="00A23F7A" w:rsidP="00B5765E">
            <w:pPr>
              <w:pStyle w:val="Brdtextvnster"/>
              <w:ind w:left="200"/>
            </w:pPr>
            <w:r>
              <w:t>Försvarsberedningen (</w:t>
            </w:r>
            <w:proofErr w:type="spellStart"/>
            <w:r>
              <w:t>Fö</w:t>
            </w:r>
            <w:proofErr w:type="spellEnd"/>
            <w:r>
              <w:t xml:space="preserve"> 1992:B) </w:t>
            </w:r>
          </w:p>
          <w:p w14:paraId="15769D6E" w14:textId="77777777" w:rsidR="00A23F7A" w:rsidRDefault="00A23F7A" w:rsidP="00B5765E">
            <w:pPr>
              <w:pStyle w:val="Brdtextvnster"/>
              <w:ind w:left="200"/>
            </w:pPr>
            <w:r>
              <w:t>Organ inom Regeringskansliet</w:t>
            </w:r>
          </w:p>
        </w:tc>
        <w:tc>
          <w:tcPr>
            <w:tcW w:w="1062" w:type="dxa"/>
          </w:tcPr>
          <w:p w14:paraId="02824BD9" w14:textId="77777777" w:rsidR="00A23F7A" w:rsidRDefault="00A23F7A" w:rsidP="00B5765E">
            <w:pPr>
              <w:pStyle w:val="Brdtextvnster"/>
            </w:pPr>
            <w:proofErr w:type="spellStart"/>
            <w:r>
              <w:t>Fö</w:t>
            </w:r>
            <w:proofErr w:type="spellEnd"/>
            <w:r>
              <w:t xml:space="preserve"> 2</w:t>
            </w:r>
          </w:p>
        </w:tc>
      </w:tr>
    </w:tbl>
    <w:p w14:paraId="4E8AAE7F" w14:textId="77777777" w:rsidR="00A23F7A" w:rsidRDefault="00A23F7A" w:rsidP="00A36DDD"/>
    <w:tbl>
      <w:tblPr>
        <w:tblStyle w:val="Tabellrutnt"/>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4A0" w:firstRow="1" w:lastRow="0" w:firstColumn="1" w:lastColumn="0" w:noHBand="0" w:noVBand="1"/>
      </w:tblPr>
      <w:tblGrid>
        <w:gridCol w:w="4813"/>
        <w:gridCol w:w="1062"/>
      </w:tblGrid>
      <w:tr w:rsidR="00A23F7A" w:rsidRPr="00C25258" w14:paraId="1B6321E5" w14:textId="77777777" w:rsidTr="00B5765E">
        <w:trPr>
          <w:trHeight w:val="455"/>
        </w:trPr>
        <w:tc>
          <w:tcPr>
            <w:tcW w:w="4813" w:type="dxa"/>
            <w:vAlign w:val="center"/>
          </w:tcPr>
          <w:p w14:paraId="3955114F" w14:textId="77777777" w:rsidR="00A23F7A" w:rsidRPr="00541BF1" w:rsidRDefault="00A23F7A" w:rsidP="00C25258">
            <w:pPr>
              <w:pStyle w:val="Brdtext"/>
              <w:jc w:val="left"/>
              <w:rPr>
                <w:b/>
                <w:bCs/>
              </w:rPr>
            </w:pPr>
            <w:r w:rsidRPr="00541BF1">
              <w:rPr>
                <w:b/>
                <w:bCs/>
              </w:rPr>
              <w:t>G</w:t>
            </w:r>
          </w:p>
        </w:tc>
        <w:tc>
          <w:tcPr>
            <w:tcW w:w="1062" w:type="dxa"/>
            <w:vAlign w:val="center"/>
          </w:tcPr>
          <w:p w14:paraId="0F85CF01" w14:textId="77777777" w:rsidR="00A23F7A" w:rsidRPr="00C25258" w:rsidRDefault="00A23F7A" w:rsidP="00C25258">
            <w:pPr>
              <w:pStyle w:val="Brdtext"/>
              <w:jc w:val="left"/>
              <w:rPr>
                <w:b/>
              </w:rPr>
            </w:pPr>
          </w:p>
        </w:tc>
      </w:tr>
      <w:tr w:rsidR="00A23F7A" w14:paraId="091D7CC8" w14:textId="77777777" w:rsidTr="00B5765E">
        <w:tc>
          <w:tcPr>
            <w:tcW w:w="4813" w:type="dxa"/>
          </w:tcPr>
          <w:p w14:paraId="45182170" w14:textId="77777777" w:rsidR="00A23F7A" w:rsidRDefault="00A23F7A" w:rsidP="00B5765E">
            <w:pPr>
              <w:pStyle w:val="Brdtextvnster"/>
            </w:pPr>
            <w:r>
              <w:t>garantipension</w:t>
            </w:r>
          </w:p>
        </w:tc>
        <w:tc>
          <w:tcPr>
            <w:tcW w:w="1062" w:type="dxa"/>
          </w:tcPr>
          <w:p w14:paraId="49C797F5" w14:textId="77777777" w:rsidR="00A23F7A" w:rsidRDefault="00A23F7A" w:rsidP="00B5765E">
            <w:pPr>
              <w:pStyle w:val="Brdtextvnster"/>
            </w:pPr>
          </w:p>
        </w:tc>
      </w:tr>
      <w:tr w:rsidR="00A23F7A" w14:paraId="6C67E4A4" w14:textId="77777777" w:rsidTr="00B5765E">
        <w:tc>
          <w:tcPr>
            <w:tcW w:w="4813" w:type="dxa"/>
          </w:tcPr>
          <w:p w14:paraId="4B48B1EA" w14:textId="77777777" w:rsidR="00A23F7A" w:rsidRDefault="00A23F7A" w:rsidP="00B5765E">
            <w:pPr>
              <w:pStyle w:val="Brdtextvnster"/>
              <w:ind w:left="200"/>
            </w:pPr>
            <w:r>
              <w:t>Garantipensionsutredningen (S 2018:14)</w:t>
            </w:r>
          </w:p>
        </w:tc>
        <w:tc>
          <w:tcPr>
            <w:tcW w:w="1062" w:type="dxa"/>
          </w:tcPr>
          <w:p w14:paraId="3EDE2CC2" w14:textId="77777777" w:rsidR="00A23F7A" w:rsidRDefault="00A23F7A" w:rsidP="00B5765E">
            <w:pPr>
              <w:pStyle w:val="Brdtextvnster"/>
            </w:pPr>
            <w:r>
              <w:t>S 26</w:t>
            </w:r>
          </w:p>
        </w:tc>
      </w:tr>
      <w:tr w:rsidR="00A23F7A" w14:paraId="46DE931E" w14:textId="77777777" w:rsidTr="00B5765E">
        <w:tc>
          <w:tcPr>
            <w:tcW w:w="4813" w:type="dxa"/>
          </w:tcPr>
          <w:p w14:paraId="68BB636F" w14:textId="77777777" w:rsidR="00A23F7A" w:rsidRDefault="00A23F7A" w:rsidP="00B5765E">
            <w:pPr>
              <w:pStyle w:val="Brdtextvnster"/>
            </w:pPr>
            <w:r>
              <w:t>grundlagsskadestånd</w:t>
            </w:r>
          </w:p>
        </w:tc>
        <w:tc>
          <w:tcPr>
            <w:tcW w:w="1062" w:type="dxa"/>
          </w:tcPr>
          <w:p w14:paraId="77E27CE7" w14:textId="77777777" w:rsidR="00A23F7A" w:rsidRDefault="00A23F7A" w:rsidP="00B5765E">
            <w:pPr>
              <w:pStyle w:val="Brdtextvnster"/>
            </w:pPr>
          </w:p>
        </w:tc>
      </w:tr>
      <w:tr w:rsidR="00A23F7A" w14:paraId="647797F4" w14:textId="77777777" w:rsidTr="00B5765E">
        <w:tc>
          <w:tcPr>
            <w:tcW w:w="4813" w:type="dxa"/>
          </w:tcPr>
          <w:p w14:paraId="63BEC0A2" w14:textId="77777777" w:rsidR="00A23F7A" w:rsidRDefault="00A23F7A" w:rsidP="00B5765E">
            <w:pPr>
              <w:pStyle w:val="Brdtextvnster"/>
              <w:ind w:left="200"/>
            </w:pPr>
            <w:r>
              <w:t>Kommittén om grundlagsskadestånd (Ju 2018:09)</w:t>
            </w:r>
          </w:p>
        </w:tc>
        <w:tc>
          <w:tcPr>
            <w:tcW w:w="1062" w:type="dxa"/>
          </w:tcPr>
          <w:p w14:paraId="27F105C8" w14:textId="77777777" w:rsidR="00A23F7A" w:rsidRDefault="00A23F7A" w:rsidP="00B5765E">
            <w:pPr>
              <w:pStyle w:val="Brdtextvnster"/>
            </w:pPr>
            <w:r>
              <w:t>Ju 16</w:t>
            </w:r>
          </w:p>
        </w:tc>
      </w:tr>
      <w:tr w:rsidR="00A23F7A" w14:paraId="7E0365DA" w14:textId="77777777" w:rsidTr="00B5765E">
        <w:tc>
          <w:tcPr>
            <w:tcW w:w="4813" w:type="dxa"/>
          </w:tcPr>
          <w:p w14:paraId="5B0D64B9" w14:textId="77777777" w:rsidR="00A23F7A" w:rsidRDefault="00A23F7A" w:rsidP="00B5765E">
            <w:pPr>
              <w:pStyle w:val="Brdtextvnster"/>
            </w:pPr>
            <w:r>
              <w:t>gränsöverskridande rörlighet</w:t>
            </w:r>
          </w:p>
        </w:tc>
        <w:tc>
          <w:tcPr>
            <w:tcW w:w="1062" w:type="dxa"/>
          </w:tcPr>
          <w:p w14:paraId="2BDDFB6E" w14:textId="77777777" w:rsidR="00A23F7A" w:rsidRDefault="00A23F7A" w:rsidP="00B5765E">
            <w:pPr>
              <w:pStyle w:val="Brdtextvnster"/>
            </w:pPr>
          </w:p>
        </w:tc>
      </w:tr>
      <w:tr w:rsidR="00A23F7A" w14:paraId="4ADB77BB" w14:textId="77777777" w:rsidTr="00B5765E">
        <w:tc>
          <w:tcPr>
            <w:tcW w:w="4813" w:type="dxa"/>
          </w:tcPr>
          <w:p w14:paraId="6367538E" w14:textId="2A7430FC" w:rsidR="00A23F7A" w:rsidRDefault="00A23F7A" w:rsidP="00B5765E">
            <w:pPr>
              <w:pStyle w:val="Brdtextvnster"/>
              <w:ind w:left="200"/>
            </w:pPr>
            <w:r>
              <w:t xml:space="preserve">Bolags gränsöverskridande rörlighet inom EU </w:t>
            </w:r>
            <w:r w:rsidR="00A17BE0">
              <w:br/>
            </w:r>
            <w:r>
              <w:t>(Ju 2019:13)</w:t>
            </w:r>
          </w:p>
        </w:tc>
        <w:tc>
          <w:tcPr>
            <w:tcW w:w="1062" w:type="dxa"/>
          </w:tcPr>
          <w:p w14:paraId="0DFD5611" w14:textId="77777777" w:rsidR="00A23F7A" w:rsidRDefault="00A23F7A" w:rsidP="00B5765E">
            <w:pPr>
              <w:pStyle w:val="Brdtextvnster"/>
            </w:pPr>
            <w:r>
              <w:t>Ju 29</w:t>
            </w:r>
          </w:p>
        </w:tc>
      </w:tr>
      <w:tr w:rsidR="00A23F7A" w14:paraId="26B967D8" w14:textId="77777777" w:rsidTr="00B5765E">
        <w:tc>
          <w:tcPr>
            <w:tcW w:w="4813" w:type="dxa"/>
          </w:tcPr>
          <w:p w14:paraId="608D2B8E" w14:textId="77777777" w:rsidR="00A23F7A" w:rsidRDefault="00A23F7A" w:rsidP="00B5765E">
            <w:pPr>
              <w:pStyle w:val="Brdtextvnster"/>
            </w:pPr>
            <w:r>
              <w:t>grönt sparande</w:t>
            </w:r>
          </w:p>
        </w:tc>
        <w:tc>
          <w:tcPr>
            <w:tcW w:w="1062" w:type="dxa"/>
          </w:tcPr>
          <w:p w14:paraId="22CCD2A2" w14:textId="77777777" w:rsidR="00A23F7A" w:rsidRDefault="00A23F7A" w:rsidP="00B5765E">
            <w:pPr>
              <w:pStyle w:val="Brdtextvnster"/>
            </w:pPr>
          </w:p>
        </w:tc>
      </w:tr>
      <w:tr w:rsidR="00A23F7A" w14:paraId="31B5B15A" w14:textId="77777777" w:rsidTr="00B5765E">
        <w:tc>
          <w:tcPr>
            <w:tcW w:w="4813" w:type="dxa"/>
          </w:tcPr>
          <w:p w14:paraId="31D19EE3" w14:textId="77777777" w:rsidR="00A23F7A" w:rsidRDefault="00A23F7A" w:rsidP="00B5765E">
            <w:pPr>
              <w:pStyle w:val="Brdtextvnster"/>
              <w:ind w:left="200"/>
            </w:pPr>
            <w:r>
              <w:t>Utredningen om grönt sparande (Fi 2018:08)</w:t>
            </w:r>
          </w:p>
        </w:tc>
        <w:tc>
          <w:tcPr>
            <w:tcW w:w="1062" w:type="dxa"/>
          </w:tcPr>
          <w:p w14:paraId="51C94700" w14:textId="77777777" w:rsidR="00A23F7A" w:rsidRDefault="00A23F7A" w:rsidP="00B5765E">
            <w:pPr>
              <w:pStyle w:val="Brdtextvnster"/>
            </w:pPr>
            <w:r>
              <w:t>Fi 20</w:t>
            </w:r>
          </w:p>
        </w:tc>
      </w:tr>
      <w:tr w:rsidR="00A23F7A" w14:paraId="4F7EBDA9" w14:textId="77777777" w:rsidTr="00B5765E">
        <w:tc>
          <w:tcPr>
            <w:tcW w:w="4813" w:type="dxa"/>
          </w:tcPr>
          <w:p w14:paraId="2261A82F" w14:textId="77777777" w:rsidR="00A23F7A" w:rsidRDefault="00A23F7A" w:rsidP="00B5765E">
            <w:pPr>
              <w:pStyle w:val="Brdtextvnster"/>
            </w:pPr>
            <w:r>
              <w:t>gymnasial utbildning</w:t>
            </w:r>
          </w:p>
        </w:tc>
        <w:tc>
          <w:tcPr>
            <w:tcW w:w="1062" w:type="dxa"/>
          </w:tcPr>
          <w:p w14:paraId="177DC86D" w14:textId="77777777" w:rsidR="00A23F7A" w:rsidRDefault="00A23F7A" w:rsidP="00B5765E">
            <w:pPr>
              <w:pStyle w:val="Brdtextvnster"/>
            </w:pPr>
          </w:p>
        </w:tc>
      </w:tr>
      <w:tr w:rsidR="00A23F7A" w14:paraId="5EBB2B09" w14:textId="77777777" w:rsidTr="00B5765E">
        <w:tc>
          <w:tcPr>
            <w:tcW w:w="4813" w:type="dxa"/>
          </w:tcPr>
          <w:p w14:paraId="4C3EE1D9" w14:textId="77777777" w:rsidR="00A23F7A" w:rsidRDefault="00A23F7A" w:rsidP="00B5765E">
            <w:pPr>
              <w:pStyle w:val="Brdtextvnster"/>
              <w:ind w:left="200"/>
            </w:pPr>
            <w:r>
              <w:t xml:space="preserve">Utredningen om planering och dimensionering av </w:t>
            </w:r>
            <w:proofErr w:type="spellStart"/>
            <w:r>
              <w:t>komvux</w:t>
            </w:r>
            <w:proofErr w:type="spellEnd"/>
            <w:r>
              <w:t xml:space="preserve"> och gymnasieskola (U 2018:01)</w:t>
            </w:r>
          </w:p>
        </w:tc>
        <w:tc>
          <w:tcPr>
            <w:tcW w:w="1062" w:type="dxa"/>
          </w:tcPr>
          <w:p w14:paraId="236B196D" w14:textId="77777777" w:rsidR="00A23F7A" w:rsidRDefault="00A23F7A" w:rsidP="00B5765E">
            <w:pPr>
              <w:pStyle w:val="Brdtextvnster"/>
            </w:pPr>
            <w:r>
              <w:t>U 8</w:t>
            </w:r>
          </w:p>
        </w:tc>
      </w:tr>
    </w:tbl>
    <w:p w14:paraId="4D6EDA33" w14:textId="77777777" w:rsidR="00A23F7A" w:rsidRDefault="00A23F7A" w:rsidP="00A36DDD"/>
    <w:tbl>
      <w:tblPr>
        <w:tblStyle w:val="Tabellrutnt"/>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4A0" w:firstRow="1" w:lastRow="0" w:firstColumn="1" w:lastColumn="0" w:noHBand="0" w:noVBand="1"/>
      </w:tblPr>
      <w:tblGrid>
        <w:gridCol w:w="4813"/>
        <w:gridCol w:w="1062"/>
      </w:tblGrid>
      <w:tr w:rsidR="00A23F7A" w:rsidRPr="00C25258" w14:paraId="4EC30C0C" w14:textId="77777777" w:rsidTr="00B5765E">
        <w:trPr>
          <w:trHeight w:val="455"/>
        </w:trPr>
        <w:tc>
          <w:tcPr>
            <w:tcW w:w="4813" w:type="dxa"/>
            <w:vAlign w:val="center"/>
          </w:tcPr>
          <w:p w14:paraId="30B5BFE1" w14:textId="77777777" w:rsidR="00A23F7A" w:rsidRPr="00541BF1" w:rsidRDefault="00A23F7A" w:rsidP="00C25258">
            <w:pPr>
              <w:pStyle w:val="Brdtext"/>
              <w:jc w:val="left"/>
              <w:rPr>
                <w:b/>
                <w:bCs/>
              </w:rPr>
            </w:pPr>
            <w:r w:rsidRPr="00541BF1">
              <w:rPr>
                <w:b/>
                <w:bCs/>
              </w:rPr>
              <w:t>H</w:t>
            </w:r>
          </w:p>
        </w:tc>
        <w:tc>
          <w:tcPr>
            <w:tcW w:w="1062" w:type="dxa"/>
            <w:vAlign w:val="center"/>
          </w:tcPr>
          <w:p w14:paraId="478EDD0D" w14:textId="77777777" w:rsidR="00A23F7A" w:rsidRPr="00C25258" w:rsidRDefault="00A23F7A" w:rsidP="00C25258">
            <w:pPr>
              <w:pStyle w:val="Brdtext"/>
              <w:jc w:val="left"/>
              <w:rPr>
                <w:b/>
              </w:rPr>
            </w:pPr>
          </w:p>
        </w:tc>
      </w:tr>
      <w:tr w:rsidR="00A23F7A" w14:paraId="2BA95DAA" w14:textId="77777777" w:rsidTr="00B5765E">
        <w:tc>
          <w:tcPr>
            <w:tcW w:w="4813" w:type="dxa"/>
          </w:tcPr>
          <w:p w14:paraId="2BB1F769" w14:textId="77777777" w:rsidR="00A23F7A" w:rsidRDefault="00A23F7A" w:rsidP="00B5765E">
            <w:pPr>
              <w:pStyle w:val="Brdtextvnster"/>
            </w:pPr>
            <w:r>
              <w:t>hedersrelaterat våld förtryck</w:t>
            </w:r>
          </w:p>
        </w:tc>
        <w:tc>
          <w:tcPr>
            <w:tcW w:w="1062" w:type="dxa"/>
          </w:tcPr>
          <w:p w14:paraId="656D42D2" w14:textId="77777777" w:rsidR="00A23F7A" w:rsidRDefault="00A23F7A" w:rsidP="00B5765E">
            <w:pPr>
              <w:pStyle w:val="Brdtextvnster"/>
            </w:pPr>
          </w:p>
        </w:tc>
      </w:tr>
      <w:tr w:rsidR="00A23F7A" w14:paraId="42E9CFB1" w14:textId="77777777" w:rsidTr="00B5765E">
        <w:tc>
          <w:tcPr>
            <w:tcW w:w="4813" w:type="dxa"/>
          </w:tcPr>
          <w:p w14:paraId="1B7B0167" w14:textId="77777777" w:rsidR="00A23F7A" w:rsidRDefault="00A23F7A" w:rsidP="00B5765E">
            <w:pPr>
              <w:pStyle w:val="Brdtextvnster"/>
              <w:ind w:left="200"/>
            </w:pPr>
            <w:r>
              <w:t>Hedersbrottsutredningen (Ju 2019:05)</w:t>
            </w:r>
          </w:p>
        </w:tc>
        <w:tc>
          <w:tcPr>
            <w:tcW w:w="1062" w:type="dxa"/>
          </w:tcPr>
          <w:p w14:paraId="58F17A33" w14:textId="77777777" w:rsidR="00A23F7A" w:rsidRDefault="00A23F7A" w:rsidP="00B5765E">
            <w:pPr>
              <w:pStyle w:val="Brdtextvnster"/>
            </w:pPr>
            <w:r>
              <w:t>Ju 21</w:t>
            </w:r>
          </w:p>
        </w:tc>
      </w:tr>
      <w:tr w:rsidR="00A23F7A" w14:paraId="5752EB9C" w14:textId="77777777" w:rsidTr="00B5765E">
        <w:tc>
          <w:tcPr>
            <w:tcW w:w="4813" w:type="dxa"/>
          </w:tcPr>
          <w:p w14:paraId="1ED198FD" w14:textId="77777777" w:rsidR="00A23F7A" w:rsidRDefault="00A23F7A" w:rsidP="00B5765E">
            <w:pPr>
              <w:pStyle w:val="Brdtextvnster"/>
            </w:pPr>
            <w:r>
              <w:t>hemtjänsten</w:t>
            </w:r>
          </w:p>
        </w:tc>
        <w:tc>
          <w:tcPr>
            <w:tcW w:w="1062" w:type="dxa"/>
          </w:tcPr>
          <w:p w14:paraId="69E6D3A9" w14:textId="77777777" w:rsidR="00A23F7A" w:rsidRDefault="00A23F7A" w:rsidP="00B5765E">
            <w:pPr>
              <w:pStyle w:val="Brdtextvnster"/>
            </w:pPr>
          </w:p>
        </w:tc>
      </w:tr>
      <w:tr w:rsidR="00A23F7A" w14:paraId="0310000A" w14:textId="77777777" w:rsidTr="00B5765E">
        <w:tc>
          <w:tcPr>
            <w:tcW w:w="4813" w:type="dxa"/>
          </w:tcPr>
          <w:p w14:paraId="2325AB1F" w14:textId="2AE66DB3" w:rsidR="00A23F7A" w:rsidRDefault="00A23F7A" w:rsidP="00B5765E">
            <w:pPr>
              <w:pStyle w:val="Brdtextvnster"/>
              <w:ind w:left="200"/>
            </w:pPr>
            <w:r>
              <w:t xml:space="preserve">Utredningen fast omsorgskontakt i hemtjänsten </w:t>
            </w:r>
            <w:r w:rsidR="00A17BE0">
              <w:br/>
            </w:r>
            <w:r>
              <w:t>(S 2019:02)</w:t>
            </w:r>
          </w:p>
        </w:tc>
        <w:tc>
          <w:tcPr>
            <w:tcW w:w="1062" w:type="dxa"/>
          </w:tcPr>
          <w:p w14:paraId="772289DE" w14:textId="77777777" w:rsidR="00A23F7A" w:rsidRDefault="00A23F7A" w:rsidP="00B5765E">
            <w:pPr>
              <w:pStyle w:val="Brdtextvnster"/>
            </w:pPr>
            <w:r>
              <w:t>S 28</w:t>
            </w:r>
          </w:p>
        </w:tc>
      </w:tr>
      <w:tr w:rsidR="00A23F7A" w14:paraId="13D0C94D" w14:textId="77777777" w:rsidTr="00B5765E">
        <w:tc>
          <w:tcPr>
            <w:tcW w:w="4813" w:type="dxa"/>
          </w:tcPr>
          <w:p w14:paraId="17DE32D0" w14:textId="77777777" w:rsidR="00A23F7A" w:rsidRDefault="00A23F7A" w:rsidP="00B5765E">
            <w:pPr>
              <w:pStyle w:val="Brdtextvnster"/>
            </w:pPr>
            <w:r>
              <w:t>hållbar kompetensförsörjning</w:t>
            </w:r>
          </w:p>
        </w:tc>
        <w:tc>
          <w:tcPr>
            <w:tcW w:w="1062" w:type="dxa"/>
          </w:tcPr>
          <w:p w14:paraId="42500B5D" w14:textId="77777777" w:rsidR="00A23F7A" w:rsidRDefault="00A23F7A" w:rsidP="00B5765E">
            <w:pPr>
              <w:pStyle w:val="Brdtextvnster"/>
            </w:pPr>
          </w:p>
        </w:tc>
      </w:tr>
      <w:tr w:rsidR="00A23F7A" w14:paraId="4F8CF88D" w14:textId="77777777" w:rsidTr="00B5765E">
        <w:tc>
          <w:tcPr>
            <w:tcW w:w="4813" w:type="dxa"/>
          </w:tcPr>
          <w:p w14:paraId="4BC752A2" w14:textId="5413B4AA" w:rsidR="00A23F7A" w:rsidRDefault="00A23F7A" w:rsidP="00B5765E">
            <w:pPr>
              <w:pStyle w:val="Brdtextvnster"/>
              <w:ind w:left="200"/>
            </w:pPr>
            <w:r>
              <w:t>Nationell samordnare för en hållbar kompetens</w:t>
            </w:r>
            <w:r w:rsidR="00A17BE0">
              <w:softHyphen/>
            </w:r>
            <w:r>
              <w:t>försörjning i vård och omsorgen om äldre (S 2019:04)</w:t>
            </w:r>
          </w:p>
        </w:tc>
        <w:tc>
          <w:tcPr>
            <w:tcW w:w="1062" w:type="dxa"/>
          </w:tcPr>
          <w:p w14:paraId="38B9EB84" w14:textId="77777777" w:rsidR="00A23F7A" w:rsidRDefault="00A23F7A" w:rsidP="00B5765E">
            <w:pPr>
              <w:pStyle w:val="Brdtextvnster"/>
            </w:pPr>
            <w:r>
              <w:t>S 30</w:t>
            </w:r>
          </w:p>
        </w:tc>
      </w:tr>
      <w:tr w:rsidR="00A23F7A" w14:paraId="4D136156" w14:textId="77777777" w:rsidTr="00B5765E">
        <w:tc>
          <w:tcPr>
            <w:tcW w:w="4813" w:type="dxa"/>
          </w:tcPr>
          <w:p w14:paraId="6E280BA4" w14:textId="77777777" w:rsidR="00A23F7A" w:rsidRDefault="00A23F7A" w:rsidP="00B5765E">
            <w:pPr>
              <w:pStyle w:val="Brdtextvnster"/>
            </w:pPr>
            <w:r>
              <w:t>hållbar utveckling</w:t>
            </w:r>
          </w:p>
        </w:tc>
        <w:tc>
          <w:tcPr>
            <w:tcW w:w="1062" w:type="dxa"/>
          </w:tcPr>
          <w:p w14:paraId="11538B4A" w14:textId="77777777" w:rsidR="00A23F7A" w:rsidRDefault="00A23F7A" w:rsidP="00B5765E">
            <w:pPr>
              <w:pStyle w:val="Brdtextvnster"/>
            </w:pPr>
          </w:p>
        </w:tc>
      </w:tr>
      <w:tr w:rsidR="00A23F7A" w14:paraId="4F15CB5B" w14:textId="77777777" w:rsidTr="00B5765E">
        <w:tc>
          <w:tcPr>
            <w:tcW w:w="4813" w:type="dxa"/>
          </w:tcPr>
          <w:p w14:paraId="7B89F6B5" w14:textId="77777777" w:rsidR="00A23F7A" w:rsidRDefault="00A23F7A" w:rsidP="00B5765E">
            <w:pPr>
              <w:pStyle w:val="Brdtextvnster"/>
              <w:ind w:left="200"/>
            </w:pPr>
            <w:r>
              <w:t>2030-delegationen (Fi 2016:01)</w:t>
            </w:r>
          </w:p>
        </w:tc>
        <w:tc>
          <w:tcPr>
            <w:tcW w:w="1062" w:type="dxa"/>
          </w:tcPr>
          <w:p w14:paraId="76CA6F1E" w14:textId="77777777" w:rsidR="00A23F7A" w:rsidRDefault="00A23F7A" w:rsidP="00B5765E">
            <w:pPr>
              <w:pStyle w:val="Brdtextvnster"/>
            </w:pPr>
            <w:r>
              <w:t>Fi 3</w:t>
            </w:r>
          </w:p>
        </w:tc>
      </w:tr>
      <w:tr w:rsidR="00A23F7A" w14:paraId="169EDDC1" w14:textId="77777777" w:rsidTr="00B5765E">
        <w:tc>
          <w:tcPr>
            <w:tcW w:w="4813" w:type="dxa"/>
          </w:tcPr>
          <w:p w14:paraId="12274CD6" w14:textId="77777777" w:rsidR="00A23F7A" w:rsidRDefault="00A23F7A" w:rsidP="00B5765E">
            <w:pPr>
              <w:pStyle w:val="Brdtextvnster"/>
            </w:pPr>
            <w:r>
              <w:t>hållbart arbetsliv</w:t>
            </w:r>
          </w:p>
        </w:tc>
        <w:tc>
          <w:tcPr>
            <w:tcW w:w="1062" w:type="dxa"/>
          </w:tcPr>
          <w:p w14:paraId="08BB5B01" w14:textId="77777777" w:rsidR="00A23F7A" w:rsidRDefault="00A23F7A" w:rsidP="00B5765E">
            <w:pPr>
              <w:pStyle w:val="Brdtextvnster"/>
            </w:pPr>
          </w:p>
        </w:tc>
      </w:tr>
      <w:tr w:rsidR="00A23F7A" w14:paraId="024661CB" w14:textId="77777777" w:rsidTr="00B5765E">
        <w:tc>
          <w:tcPr>
            <w:tcW w:w="4813" w:type="dxa"/>
          </w:tcPr>
          <w:p w14:paraId="67ADE4EA" w14:textId="77777777" w:rsidR="00A23F7A" w:rsidRDefault="00A23F7A" w:rsidP="00B5765E">
            <w:pPr>
              <w:pStyle w:val="Brdtextvnster"/>
              <w:ind w:left="200"/>
            </w:pPr>
            <w:r>
              <w:t>Utredningen för hållbart arbetsliv över tid (A 2017:02)</w:t>
            </w:r>
          </w:p>
        </w:tc>
        <w:tc>
          <w:tcPr>
            <w:tcW w:w="1062" w:type="dxa"/>
          </w:tcPr>
          <w:p w14:paraId="1533E0DE" w14:textId="77777777" w:rsidR="00A23F7A" w:rsidRDefault="00A23F7A" w:rsidP="00B5765E">
            <w:pPr>
              <w:pStyle w:val="Brdtextvnster"/>
            </w:pPr>
            <w:r>
              <w:t>A 3</w:t>
            </w:r>
          </w:p>
        </w:tc>
      </w:tr>
      <w:tr w:rsidR="00A23F7A" w14:paraId="223A7563" w14:textId="77777777" w:rsidTr="00B5765E">
        <w:tc>
          <w:tcPr>
            <w:tcW w:w="4813" w:type="dxa"/>
          </w:tcPr>
          <w:p w14:paraId="6122649D" w14:textId="77777777" w:rsidR="00A23F7A" w:rsidRDefault="00A23F7A" w:rsidP="00B5765E">
            <w:pPr>
              <w:pStyle w:val="Brdtextvnster"/>
            </w:pPr>
            <w:r>
              <w:t>hälso- och sjukvård</w:t>
            </w:r>
          </w:p>
        </w:tc>
        <w:tc>
          <w:tcPr>
            <w:tcW w:w="1062" w:type="dxa"/>
          </w:tcPr>
          <w:p w14:paraId="7F7AB9E5" w14:textId="77777777" w:rsidR="00A23F7A" w:rsidRDefault="00A23F7A" w:rsidP="00B5765E">
            <w:pPr>
              <w:pStyle w:val="Brdtextvnster"/>
            </w:pPr>
          </w:p>
        </w:tc>
      </w:tr>
      <w:tr w:rsidR="00A23F7A" w14:paraId="4EE4A58B" w14:textId="77777777" w:rsidTr="00B5765E">
        <w:tc>
          <w:tcPr>
            <w:tcW w:w="4813" w:type="dxa"/>
          </w:tcPr>
          <w:p w14:paraId="37B61FB9" w14:textId="6CA91659" w:rsidR="00A23F7A" w:rsidRDefault="00A23F7A" w:rsidP="00B5765E">
            <w:pPr>
              <w:pStyle w:val="Brdtextvnster"/>
              <w:ind w:left="200"/>
            </w:pPr>
            <w:r>
              <w:t xml:space="preserve">Utredningen om hälso- och sjukvårdens beredskap </w:t>
            </w:r>
            <w:r w:rsidR="00A17BE0">
              <w:br/>
            </w:r>
            <w:r>
              <w:t>(S 2018:09)</w:t>
            </w:r>
          </w:p>
        </w:tc>
        <w:tc>
          <w:tcPr>
            <w:tcW w:w="1062" w:type="dxa"/>
          </w:tcPr>
          <w:p w14:paraId="60EBBDFE" w14:textId="77777777" w:rsidR="00A23F7A" w:rsidRDefault="00A23F7A" w:rsidP="00B5765E">
            <w:pPr>
              <w:pStyle w:val="Brdtextvnster"/>
            </w:pPr>
            <w:r>
              <w:t>S 21</w:t>
            </w:r>
          </w:p>
        </w:tc>
      </w:tr>
    </w:tbl>
    <w:p w14:paraId="34AFB165" w14:textId="77777777" w:rsidR="00A23F7A" w:rsidRDefault="00A23F7A" w:rsidP="00A36DDD"/>
    <w:tbl>
      <w:tblPr>
        <w:tblStyle w:val="Tabellrutnt"/>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4A0" w:firstRow="1" w:lastRow="0" w:firstColumn="1" w:lastColumn="0" w:noHBand="0" w:noVBand="1"/>
      </w:tblPr>
      <w:tblGrid>
        <w:gridCol w:w="4813"/>
        <w:gridCol w:w="1062"/>
      </w:tblGrid>
      <w:tr w:rsidR="00A23F7A" w:rsidRPr="00C25258" w14:paraId="08D00926" w14:textId="77777777" w:rsidTr="00B5765E">
        <w:trPr>
          <w:trHeight w:val="455"/>
        </w:trPr>
        <w:tc>
          <w:tcPr>
            <w:tcW w:w="4813" w:type="dxa"/>
            <w:vAlign w:val="center"/>
          </w:tcPr>
          <w:p w14:paraId="533538BF" w14:textId="77777777" w:rsidR="00A23F7A" w:rsidRPr="00541BF1" w:rsidRDefault="00A23F7A" w:rsidP="00C25258">
            <w:pPr>
              <w:pStyle w:val="Brdtext"/>
              <w:jc w:val="left"/>
              <w:rPr>
                <w:b/>
                <w:bCs/>
              </w:rPr>
            </w:pPr>
            <w:r w:rsidRPr="00541BF1">
              <w:rPr>
                <w:b/>
                <w:bCs/>
              </w:rPr>
              <w:t>I</w:t>
            </w:r>
          </w:p>
        </w:tc>
        <w:tc>
          <w:tcPr>
            <w:tcW w:w="1062" w:type="dxa"/>
            <w:vAlign w:val="center"/>
          </w:tcPr>
          <w:p w14:paraId="3BCED50C" w14:textId="77777777" w:rsidR="00A23F7A" w:rsidRPr="00C25258" w:rsidRDefault="00A23F7A" w:rsidP="00C25258">
            <w:pPr>
              <w:pStyle w:val="Brdtext"/>
              <w:jc w:val="left"/>
              <w:rPr>
                <w:b/>
              </w:rPr>
            </w:pPr>
          </w:p>
        </w:tc>
      </w:tr>
      <w:tr w:rsidR="00A23F7A" w14:paraId="30A65CDF" w14:textId="77777777" w:rsidTr="00B5765E">
        <w:tc>
          <w:tcPr>
            <w:tcW w:w="4813" w:type="dxa"/>
          </w:tcPr>
          <w:p w14:paraId="2FFBBDD7" w14:textId="77777777" w:rsidR="00A23F7A" w:rsidRDefault="00A23F7A" w:rsidP="00B5765E">
            <w:pPr>
              <w:pStyle w:val="Brdtextvnster"/>
            </w:pPr>
            <w:r>
              <w:t>innovation</w:t>
            </w:r>
          </w:p>
        </w:tc>
        <w:tc>
          <w:tcPr>
            <w:tcW w:w="1062" w:type="dxa"/>
          </w:tcPr>
          <w:p w14:paraId="67AE9C12" w14:textId="77777777" w:rsidR="00A23F7A" w:rsidRDefault="00A23F7A" w:rsidP="00B5765E">
            <w:pPr>
              <w:pStyle w:val="Brdtextvnster"/>
            </w:pPr>
          </w:p>
        </w:tc>
      </w:tr>
      <w:tr w:rsidR="00A23F7A" w14:paraId="6F97B03D" w14:textId="77777777" w:rsidTr="00B5765E">
        <w:tc>
          <w:tcPr>
            <w:tcW w:w="4813" w:type="dxa"/>
          </w:tcPr>
          <w:p w14:paraId="794593ED" w14:textId="71F30EDA" w:rsidR="00A23F7A" w:rsidRDefault="00A23F7A" w:rsidP="00B5765E">
            <w:pPr>
              <w:pStyle w:val="Brdtextvnster"/>
              <w:ind w:left="200"/>
            </w:pPr>
            <w:r>
              <w:t xml:space="preserve">Utredningen om ett tryggare företagande i ett förändrat arbetsliv – för tillväxt och innovation </w:t>
            </w:r>
            <w:r w:rsidR="00A17BE0">
              <w:br/>
            </w:r>
            <w:r>
              <w:t>(N 2018:03)</w:t>
            </w:r>
          </w:p>
        </w:tc>
        <w:tc>
          <w:tcPr>
            <w:tcW w:w="1062" w:type="dxa"/>
          </w:tcPr>
          <w:p w14:paraId="7D48DEC9" w14:textId="77777777" w:rsidR="00A23F7A" w:rsidRDefault="00A23F7A" w:rsidP="00B5765E">
            <w:pPr>
              <w:pStyle w:val="Brdtextvnster"/>
            </w:pPr>
            <w:r>
              <w:t>N 4</w:t>
            </w:r>
          </w:p>
        </w:tc>
      </w:tr>
    </w:tbl>
    <w:p w14:paraId="295111AB" w14:textId="77777777" w:rsidR="00A23F7A" w:rsidRDefault="00A23F7A" w:rsidP="00A36DDD"/>
    <w:tbl>
      <w:tblPr>
        <w:tblStyle w:val="Tabellrutnt"/>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4A0" w:firstRow="1" w:lastRow="0" w:firstColumn="1" w:lastColumn="0" w:noHBand="0" w:noVBand="1"/>
      </w:tblPr>
      <w:tblGrid>
        <w:gridCol w:w="4813"/>
        <w:gridCol w:w="1062"/>
      </w:tblGrid>
      <w:tr w:rsidR="00A23F7A" w:rsidRPr="00C25258" w14:paraId="18DD6C03" w14:textId="77777777" w:rsidTr="00B5765E">
        <w:trPr>
          <w:trHeight w:val="455"/>
        </w:trPr>
        <w:tc>
          <w:tcPr>
            <w:tcW w:w="4813" w:type="dxa"/>
            <w:vAlign w:val="center"/>
          </w:tcPr>
          <w:p w14:paraId="261F8A31" w14:textId="77777777" w:rsidR="00A23F7A" w:rsidRPr="00541BF1" w:rsidRDefault="00A23F7A" w:rsidP="00C25258">
            <w:pPr>
              <w:pStyle w:val="Brdtext"/>
              <w:jc w:val="left"/>
              <w:rPr>
                <w:b/>
                <w:bCs/>
              </w:rPr>
            </w:pPr>
            <w:r w:rsidRPr="00541BF1">
              <w:rPr>
                <w:b/>
                <w:bCs/>
              </w:rPr>
              <w:t>J</w:t>
            </w:r>
          </w:p>
        </w:tc>
        <w:tc>
          <w:tcPr>
            <w:tcW w:w="1062" w:type="dxa"/>
            <w:vAlign w:val="center"/>
          </w:tcPr>
          <w:p w14:paraId="23052EB4" w14:textId="77777777" w:rsidR="00A23F7A" w:rsidRPr="00C25258" w:rsidRDefault="00A23F7A" w:rsidP="00C25258">
            <w:pPr>
              <w:pStyle w:val="Brdtext"/>
              <w:jc w:val="left"/>
              <w:rPr>
                <w:b/>
              </w:rPr>
            </w:pPr>
          </w:p>
        </w:tc>
      </w:tr>
      <w:tr w:rsidR="00A23F7A" w14:paraId="3F15D2AD" w14:textId="77777777" w:rsidTr="00B5765E">
        <w:tc>
          <w:tcPr>
            <w:tcW w:w="4813" w:type="dxa"/>
          </w:tcPr>
          <w:p w14:paraId="0185608C" w14:textId="77777777" w:rsidR="00A23F7A" w:rsidRDefault="00A23F7A" w:rsidP="00B5765E">
            <w:pPr>
              <w:pStyle w:val="Brdtextvnster"/>
            </w:pPr>
            <w:r>
              <w:t>jämlik vård</w:t>
            </w:r>
          </w:p>
        </w:tc>
        <w:tc>
          <w:tcPr>
            <w:tcW w:w="1062" w:type="dxa"/>
          </w:tcPr>
          <w:p w14:paraId="74D589D6" w14:textId="77777777" w:rsidR="00A23F7A" w:rsidRDefault="00A23F7A" w:rsidP="00B5765E">
            <w:pPr>
              <w:pStyle w:val="Brdtextvnster"/>
            </w:pPr>
          </w:p>
        </w:tc>
      </w:tr>
      <w:tr w:rsidR="00A23F7A" w14:paraId="3D5B55EE" w14:textId="77777777" w:rsidTr="00B5765E">
        <w:tc>
          <w:tcPr>
            <w:tcW w:w="4813" w:type="dxa"/>
          </w:tcPr>
          <w:p w14:paraId="4340067F" w14:textId="77777777" w:rsidR="00A23F7A" w:rsidRDefault="00A23F7A" w:rsidP="00B5765E">
            <w:pPr>
              <w:pStyle w:val="Brdtextvnster"/>
              <w:ind w:left="200"/>
            </w:pPr>
            <w:r>
              <w:t>Styrning för en mer jämlik vård (S 2017:08)</w:t>
            </w:r>
          </w:p>
        </w:tc>
        <w:tc>
          <w:tcPr>
            <w:tcW w:w="1062" w:type="dxa"/>
          </w:tcPr>
          <w:p w14:paraId="0A461334" w14:textId="77777777" w:rsidR="00A23F7A" w:rsidRDefault="00A23F7A" w:rsidP="00B5765E">
            <w:pPr>
              <w:pStyle w:val="Brdtextvnster"/>
            </w:pPr>
            <w:r>
              <w:t>S 12</w:t>
            </w:r>
          </w:p>
        </w:tc>
      </w:tr>
    </w:tbl>
    <w:p w14:paraId="73FC7375" w14:textId="77777777" w:rsidR="00A23F7A" w:rsidRDefault="00A23F7A" w:rsidP="00A36DDD"/>
    <w:tbl>
      <w:tblPr>
        <w:tblStyle w:val="Tabellrutnt"/>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4A0" w:firstRow="1" w:lastRow="0" w:firstColumn="1" w:lastColumn="0" w:noHBand="0" w:noVBand="1"/>
      </w:tblPr>
      <w:tblGrid>
        <w:gridCol w:w="4813"/>
        <w:gridCol w:w="1062"/>
      </w:tblGrid>
      <w:tr w:rsidR="00A23F7A" w:rsidRPr="00C25258" w14:paraId="5310744C" w14:textId="77777777" w:rsidTr="00B5765E">
        <w:trPr>
          <w:trHeight w:val="455"/>
        </w:trPr>
        <w:tc>
          <w:tcPr>
            <w:tcW w:w="4813" w:type="dxa"/>
            <w:vAlign w:val="center"/>
          </w:tcPr>
          <w:p w14:paraId="36E65434" w14:textId="77777777" w:rsidR="00A23F7A" w:rsidRPr="00541BF1" w:rsidRDefault="00A23F7A" w:rsidP="00C25258">
            <w:pPr>
              <w:pStyle w:val="Brdtext"/>
              <w:jc w:val="left"/>
              <w:rPr>
                <w:b/>
                <w:bCs/>
              </w:rPr>
            </w:pPr>
            <w:r w:rsidRPr="00541BF1">
              <w:rPr>
                <w:b/>
                <w:bCs/>
              </w:rPr>
              <w:t>K</w:t>
            </w:r>
          </w:p>
        </w:tc>
        <w:tc>
          <w:tcPr>
            <w:tcW w:w="1062" w:type="dxa"/>
            <w:vAlign w:val="center"/>
          </w:tcPr>
          <w:p w14:paraId="3D391CBE" w14:textId="77777777" w:rsidR="00A23F7A" w:rsidRPr="00C25258" w:rsidRDefault="00A23F7A" w:rsidP="00C25258">
            <w:pPr>
              <w:pStyle w:val="Brdtext"/>
              <w:jc w:val="left"/>
              <w:rPr>
                <w:b/>
              </w:rPr>
            </w:pPr>
          </w:p>
        </w:tc>
      </w:tr>
      <w:tr w:rsidR="00A23F7A" w14:paraId="73BB3153" w14:textId="77777777" w:rsidTr="00B5765E">
        <w:tc>
          <w:tcPr>
            <w:tcW w:w="4813" w:type="dxa"/>
          </w:tcPr>
          <w:p w14:paraId="394A6831" w14:textId="77777777" w:rsidR="00A23F7A" w:rsidRDefault="00A23F7A" w:rsidP="00B5765E">
            <w:pPr>
              <w:pStyle w:val="Brdtextvnster"/>
            </w:pPr>
            <w:r>
              <w:t>kamerabevakning</w:t>
            </w:r>
          </w:p>
        </w:tc>
        <w:tc>
          <w:tcPr>
            <w:tcW w:w="1062" w:type="dxa"/>
          </w:tcPr>
          <w:p w14:paraId="768BFECF" w14:textId="77777777" w:rsidR="00A23F7A" w:rsidRDefault="00A23F7A" w:rsidP="00B5765E">
            <w:pPr>
              <w:pStyle w:val="Brdtextvnster"/>
            </w:pPr>
          </w:p>
        </w:tc>
      </w:tr>
      <w:tr w:rsidR="00A23F7A" w14:paraId="582F6FE2" w14:textId="77777777" w:rsidTr="00B5765E">
        <w:tc>
          <w:tcPr>
            <w:tcW w:w="4813" w:type="dxa"/>
          </w:tcPr>
          <w:p w14:paraId="6F602D2B" w14:textId="77777777" w:rsidR="00A23F7A" w:rsidRDefault="00A23F7A" w:rsidP="00B5765E">
            <w:pPr>
              <w:pStyle w:val="Brdtextvnster"/>
              <w:ind w:left="200"/>
            </w:pPr>
            <w:r>
              <w:t>Kamerabevakningsutredningen (Ju 2017:14)</w:t>
            </w:r>
          </w:p>
        </w:tc>
        <w:tc>
          <w:tcPr>
            <w:tcW w:w="1062" w:type="dxa"/>
          </w:tcPr>
          <w:p w14:paraId="57B1B9BD" w14:textId="77777777" w:rsidR="00A23F7A" w:rsidRDefault="00A23F7A" w:rsidP="00B5765E">
            <w:pPr>
              <w:pStyle w:val="Brdtextvnster"/>
            </w:pPr>
            <w:r>
              <w:t>Ju 7</w:t>
            </w:r>
          </w:p>
        </w:tc>
      </w:tr>
      <w:tr w:rsidR="00A23F7A" w14:paraId="69024A07" w14:textId="77777777" w:rsidTr="00B5765E">
        <w:tc>
          <w:tcPr>
            <w:tcW w:w="4813" w:type="dxa"/>
          </w:tcPr>
          <w:p w14:paraId="2EE42458" w14:textId="77777777" w:rsidR="00A23F7A" w:rsidRDefault="00A23F7A" w:rsidP="00B5765E">
            <w:pPr>
              <w:pStyle w:val="Brdtextvnster"/>
            </w:pPr>
            <w:r>
              <w:t>kombinationseffekt</w:t>
            </w:r>
          </w:p>
        </w:tc>
        <w:tc>
          <w:tcPr>
            <w:tcW w:w="1062" w:type="dxa"/>
          </w:tcPr>
          <w:p w14:paraId="01530563" w14:textId="77777777" w:rsidR="00A23F7A" w:rsidRDefault="00A23F7A" w:rsidP="00B5765E">
            <w:pPr>
              <w:pStyle w:val="Brdtextvnster"/>
            </w:pPr>
          </w:p>
        </w:tc>
      </w:tr>
      <w:tr w:rsidR="00A23F7A" w14:paraId="28C0A76A" w14:textId="77777777" w:rsidTr="00B5765E">
        <w:tc>
          <w:tcPr>
            <w:tcW w:w="4813" w:type="dxa"/>
          </w:tcPr>
          <w:p w14:paraId="5E857201" w14:textId="2CEAC412" w:rsidR="00A23F7A" w:rsidRDefault="00A23F7A" w:rsidP="00C513EE">
            <w:pPr>
              <w:pStyle w:val="Brdtextvnster"/>
              <w:ind w:left="200"/>
            </w:pPr>
            <w:r>
              <w:t>Utredningen om kombinationseffekter och gruppvis hantering av ämnen (M 2018:04)</w:t>
            </w:r>
          </w:p>
        </w:tc>
        <w:tc>
          <w:tcPr>
            <w:tcW w:w="1062" w:type="dxa"/>
          </w:tcPr>
          <w:p w14:paraId="4073779D" w14:textId="77777777" w:rsidR="00A23F7A" w:rsidRDefault="00A23F7A" w:rsidP="00B5765E">
            <w:pPr>
              <w:pStyle w:val="Brdtextvnster"/>
            </w:pPr>
            <w:r>
              <w:t>M 10</w:t>
            </w:r>
          </w:p>
        </w:tc>
      </w:tr>
      <w:tr w:rsidR="00A23F7A" w14:paraId="113F8635" w14:textId="77777777" w:rsidTr="00B5765E">
        <w:tc>
          <w:tcPr>
            <w:tcW w:w="4813" w:type="dxa"/>
          </w:tcPr>
          <w:p w14:paraId="01E35E23" w14:textId="77777777" w:rsidR="00A23F7A" w:rsidRDefault="00A23F7A" w:rsidP="00B5765E">
            <w:pPr>
              <w:pStyle w:val="Brdtextvnster"/>
            </w:pPr>
            <w:r>
              <w:t>konsumentköpregler</w:t>
            </w:r>
          </w:p>
        </w:tc>
        <w:tc>
          <w:tcPr>
            <w:tcW w:w="1062" w:type="dxa"/>
          </w:tcPr>
          <w:p w14:paraId="0A9F02EA" w14:textId="77777777" w:rsidR="00A23F7A" w:rsidRDefault="00A23F7A" w:rsidP="00B5765E">
            <w:pPr>
              <w:pStyle w:val="Brdtextvnster"/>
            </w:pPr>
          </w:p>
        </w:tc>
      </w:tr>
      <w:tr w:rsidR="00A23F7A" w14:paraId="5BCC640D" w14:textId="77777777" w:rsidTr="00B5765E">
        <w:tc>
          <w:tcPr>
            <w:tcW w:w="4813" w:type="dxa"/>
          </w:tcPr>
          <w:p w14:paraId="4D0C5664" w14:textId="15CFFEF3" w:rsidR="00A23F7A" w:rsidRDefault="00A23F7A" w:rsidP="00B5765E">
            <w:pPr>
              <w:pStyle w:val="Brdtextvnster"/>
              <w:ind w:left="200"/>
            </w:pPr>
            <w:r>
              <w:t xml:space="preserve">Utredningen om nya konsumentköpregler </w:t>
            </w:r>
            <w:r w:rsidR="00A17BE0">
              <w:br/>
            </w:r>
            <w:r>
              <w:t>(Ju 2019:04)</w:t>
            </w:r>
          </w:p>
        </w:tc>
        <w:tc>
          <w:tcPr>
            <w:tcW w:w="1062" w:type="dxa"/>
          </w:tcPr>
          <w:p w14:paraId="6D5B1F4B" w14:textId="77777777" w:rsidR="00A23F7A" w:rsidRDefault="00A23F7A" w:rsidP="00B5765E">
            <w:pPr>
              <w:pStyle w:val="Brdtextvnster"/>
            </w:pPr>
            <w:r>
              <w:t>Ju 20</w:t>
            </w:r>
          </w:p>
        </w:tc>
      </w:tr>
      <w:tr w:rsidR="00A23F7A" w14:paraId="4653D8FF" w14:textId="77777777" w:rsidTr="00B5765E">
        <w:tc>
          <w:tcPr>
            <w:tcW w:w="4813" w:type="dxa"/>
          </w:tcPr>
          <w:p w14:paraId="4B271E77" w14:textId="77777777" w:rsidR="00A23F7A" w:rsidRDefault="00A23F7A" w:rsidP="00B5765E">
            <w:pPr>
              <w:pStyle w:val="Brdtextvnster"/>
            </w:pPr>
            <w:r>
              <w:t>konsumentskyddssamarbete</w:t>
            </w:r>
          </w:p>
        </w:tc>
        <w:tc>
          <w:tcPr>
            <w:tcW w:w="1062" w:type="dxa"/>
          </w:tcPr>
          <w:p w14:paraId="36C8899B" w14:textId="77777777" w:rsidR="00A23F7A" w:rsidRDefault="00A23F7A" w:rsidP="00B5765E">
            <w:pPr>
              <w:pStyle w:val="Brdtextvnster"/>
            </w:pPr>
          </w:p>
        </w:tc>
      </w:tr>
      <w:tr w:rsidR="00A23F7A" w14:paraId="732F88EF" w14:textId="77777777" w:rsidTr="00B5765E">
        <w:tc>
          <w:tcPr>
            <w:tcW w:w="4813" w:type="dxa"/>
          </w:tcPr>
          <w:p w14:paraId="19B898BD" w14:textId="77777777" w:rsidR="00A23F7A" w:rsidRDefault="00A23F7A" w:rsidP="00B5765E">
            <w:pPr>
              <w:pStyle w:val="Brdtextvnster"/>
              <w:ind w:left="200"/>
            </w:pPr>
            <w:r>
              <w:t>Utredningen om EU:s förordning om konsumentskyddssamarbete (Fi 2018:02)</w:t>
            </w:r>
          </w:p>
        </w:tc>
        <w:tc>
          <w:tcPr>
            <w:tcW w:w="1062" w:type="dxa"/>
          </w:tcPr>
          <w:p w14:paraId="59C845ED" w14:textId="77777777" w:rsidR="00A23F7A" w:rsidRDefault="00A23F7A" w:rsidP="00B5765E">
            <w:pPr>
              <w:pStyle w:val="Brdtextvnster"/>
            </w:pPr>
            <w:r>
              <w:t>Fi 15</w:t>
            </w:r>
          </w:p>
        </w:tc>
      </w:tr>
      <w:tr w:rsidR="00A23F7A" w14:paraId="4D097C85" w14:textId="77777777" w:rsidTr="00B5765E">
        <w:tc>
          <w:tcPr>
            <w:tcW w:w="4813" w:type="dxa"/>
          </w:tcPr>
          <w:p w14:paraId="01A531FD" w14:textId="77777777" w:rsidR="00A23F7A" w:rsidRDefault="00A23F7A" w:rsidP="00B5765E">
            <w:pPr>
              <w:pStyle w:val="Brdtextvnster"/>
            </w:pPr>
            <w:r>
              <w:t>korttidsarbete</w:t>
            </w:r>
          </w:p>
        </w:tc>
        <w:tc>
          <w:tcPr>
            <w:tcW w:w="1062" w:type="dxa"/>
          </w:tcPr>
          <w:p w14:paraId="397B5F72" w14:textId="77777777" w:rsidR="00A23F7A" w:rsidRDefault="00A23F7A" w:rsidP="00B5765E">
            <w:pPr>
              <w:pStyle w:val="Brdtextvnster"/>
            </w:pPr>
          </w:p>
        </w:tc>
      </w:tr>
      <w:tr w:rsidR="00A23F7A" w14:paraId="1C1E73FF" w14:textId="77777777" w:rsidTr="00B5765E">
        <w:tc>
          <w:tcPr>
            <w:tcW w:w="4813" w:type="dxa"/>
          </w:tcPr>
          <w:p w14:paraId="7FFAD307" w14:textId="77777777" w:rsidR="00A23F7A" w:rsidRDefault="00A23F7A" w:rsidP="00B5765E">
            <w:pPr>
              <w:pStyle w:val="Brdtextvnster"/>
              <w:ind w:left="200"/>
            </w:pPr>
            <w:r>
              <w:t>Utredningen om ett mer konkurrenskraftigt system för stöd vid korttidsarbete (Fi 2018:01)</w:t>
            </w:r>
          </w:p>
        </w:tc>
        <w:tc>
          <w:tcPr>
            <w:tcW w:w="1062" w:type="dxa"/>
          </w:tcPr>
          <w:p w14:paraId="547EB624" w14:textId="77777777" w:rsidR="00A23F7A" w:rsidRDefault="00A23F7A" w:rsidP="00B5765E">
            <w:pPr>
              <w:pStyle w:val="Brdtextvnster"/>
            </w:pPr>
            <w:r>
              <w:t>Fi 14</w:t>
            </w:r>
          </w:p>
        </w:tc>
      </w:tr>
      <w:tr w:rsidR="00A23F7A" w14:paraId="2CDE22A5" w14:textId="77777777" w:rsidTr="00B5765E">
        <w:tc>
          <w:tcPr>
            <w:tcW w:w="4813" w:type="dxa"/>
          </w:tcPr>
          <w:p w14:paraId="5754CD36" w14:textId="77777777" w:rsidR="00A23F7A" w:rsidRDefault="00A23F7A" w:rsidP="00B5765E">
            <w:pPr>
              <w:pStyle w:val="Brdtextvnster"/>
            </w:pPr>
            <w:r>
              <w:t>kulturföremål</w:t>
            </w:r>
          </w:p>
        </w:tc>
        <w:tc>
          <w:tcPr>
            <w:tcW w:w="1062" w:type="dxa"/>
          </w:tcPr>
          <w:p w14:paraId="6B5166B5" w14:textId="77777777" w:rsidR="00A23F7A" w:rsidRDefault="00A23F7A" w:rsidP="00B5765E">
            <w:pPr>
              <w:pStyle w:val="Brdtextvnster"/>
            </w:pPr>
          </w:p>
        </w:tc>
      </w:tr>
      <w:tr w:rsidR="00A23F7A" w14:paraId="35573AC5" w14:textId="77777777" w:rsidTr="00B5765E">
        <w:tc>
          <w:tcPr>
            <w:tcW w:w="4813" w:type="dxa"/>
          </w:tcPr>
          <w:p w14:paraId="60E3D534" w14:textId="77777777" w:rsidR="00A23F7A" w:rsidRDefault="00A23F7A" w:rsidP="00B5765E">
            <w:pPr>
              <w:pStyle w:val="Brdtextvnster"/>
              <w:ind w:left="200"/>
            </w:pPr>
            <w:r>
              <w:t>Utredningen om skydd mot processuella åtgärder för inlånade kulturföremål (</w:t>
            </w:r>
            <w:proofErr w:type="spellStart"/>
            <w:r>
              <w:t>Ku</w:t>
            </w:r>
            <w:proofErr w:type="spellEnd"/>
            <w:r>
              <w:t xml:space="preserve"> 2019:02)</w:t>
            </w:r>
          </w:p>
        </w:tc>
        <w:tc>
          <w:tcPr>
            <w:tcW w:w="1062" w:type="dxa"/>
          </w:tcPr>
          <w:p w14:paraId="1F770DC0" w14:textId="77777777" w:rsidR="00A23F7A" w:rsidRDefault="00A23F7A" w:rsidP="00B5765E">
            <w:pPr>
              <w:pStyle w:val="Brdtextvnster"/>
            </w:pPr>
            <w:proofErr w:type="spellStart"/>
            <w:r>
              <w:t>Ku</w:t>
            </w:r>
            <w:proofErr w:type="spellEnd"/>
            <w:r>
              <w:t xml:space="preserve"> 9</w:t>
            </w:r>
          </w:p>
        </w:tc>
      </w:tr>
      <w:tr w:rsidR="00A23F7A" w14:paraId="15E83DED" w14:textId="77777777" w:rsidTr="00B5765E">
        <w:tc>
          <w:tcPr>
            <w:tcW w:w="4813" w:type="dxa"/>
          </w:tcPr>
          <w:p w14:paraId="6E765DFF" w14:textId="77777777" w:rsidR="00A23F7A" w:rsidRDefault="00A23F7A" w:rsidP="00B5765E">
            <w:pPr>
              <w:pStyle w:val="Brdtextvnster"/>
            </w:pPr>
            <w:r>
              <w:t>kulturinstitution</w:t>
            </w:r>
          </w:p>
        </w:tc>
        <w:tc>
          <w:tcPr>
            <w:tcW w:w="1062" w:type="dxa"/>
          </w:tcPr>
          <w:p w14:paraId="4E00F5F3" w14:textId="77777777" w:rsidR="00A23F7A" w:rsidRDefault="00A23F7A" w:rsidP="00B5765E">
            <w:pPr>
              <w:pStyle w:val="Brdtextvnster"/>
            </w:pPr>
          </w:p>
        </w:tc>
      </w:tr>
      <w:tr w:rsidR="00A23F7A" w14:paraId="5CD1F1B8" w14:textId="77777777" w:rsidTr="00B5765E">
        <w:tc>
          <w:tcPr>
            <w:tcW w:w="4813" w:type="dxa"/>
          </w:tcPr>
          <w:p w14:paraId="099C6DFD" w14:textId="3B82EF02" w:rsidR="00A23F7A" w:rsidRDefault="00A23F7A" w:rsidP="00B5765E">
            <w:pPr>
              <w:pStyle w:val="Brdtextvnster"/>
              <w:ind w:left="200"/>
            </w:pPr>
            <w:r>
              <w:t xml:space="preserve">Översyn av hyresmodell för vissa kulturfastigheter </w:t>
            </w:r>
            <w:r w:rsidR="00A17BE0">
              <w:br/>
            </w:r>
            <w:r>
              <w:t>(Fi 2018:10)</w:t>
            </w:r>
          </w:p>
        </w:tc>
        <w:tc>
          <w:tcPr>
            <w:tcW w:w="1062" w:type="dxa"/>
          </w:tcPr>
          <w:p w14:paraId="513441ED" w14:textId="77777777" w:rsidR="00A23F7A" w:rsidRDefault="00A23F7A" w:rsidP="00B5765E">
            <w:pPr>
              <w:pStyle w:val="Brdtextvnster"/>
            </w:pPr>
            <w:r>
              <w:t>Fi 22</w:t>
            </w:r>
          </w:p>
        </w:tc>
      </w:tr>
      <w:tr w:rsidR="00A23F7A" w14:paraId="30781980" w14:textId="77777777" w:rsidTr="00B5765E">
        <w:tc>
          <w:tcPr>
            <w:tcW w:w="4813" w:type="dxa"/>
          </w:tcPr>
          <w:p w14:paraId="7D330AC3" w14:textId="77777777" w:rsidR="00A23F7A" w:rsidRDefault="00A23F7A" w:rsidP="00B5765E">
            <w:pPr>
              <w:pStyle w:val="Brdtextvnster"/>
            </w:pPr>
            <w:r>
              <w:t>kunskapskrav</w:t>
            </w:r>
          </w:p>
        </w:tc>
        <w:tc>
          <w:tcPr>
            <w:tcW w:w="1062" w:type="dxa"/>
          </w:tcPr>
          <w:p w14:paraId="2A30E2C3" w14:textId="77777777" w:rsidR="00A23F7A" w:rsidRDefault="00A23F7A" w:rsidP="00B5765E">
            <w:pPr>
              <w:pStyle w:val="Brdtextvnster"/>
            </w:pPr>
          </w:p>
        </w:tc>
      </w:tr>
      <w:tr w:rsidR="00A23F7A" w14:paraId="5A87D717" w14:textId="77777777" w:rsidTr="00B5765E">
        <w:tc>
          <w:tcPr>
            <w:tcW w:w="4813" w:type="dxa"/>
          </w:tcPr>
          <w:p w14:paraId="0A7701FE" w14:textId="77777777" w:rsidR="00A23F7A" w:rsidRDefault="00A23F7A" w:rsidP="00B5765E">
            <w:pPr>
              <w:pStyle w:val="Brdtextvnster"/>
              <w:ind w:left="200"/>
            </w:pPr>
            <w:r>
              <w:t>Utredningen om elevers möjligheter att nå kunskapskraven (U 2017:07)</w:t>
            </w:r>
          </w:p>
        </w:tc>
        <w:tc>
          <w:tcPr>
            <w:tcW w:w="1062" w:type="dxa"/>
          </w:tcPr>
          <w:p w14:paraId="1294337C" w14:textId="77777777" w:rsidR="00A23F7A" w:rsidRDefault="00A23F7A" w:rsidP="00B5765E">
            <w:pPr>
              <w:pStyle w:val="Brdtextvnster"/>
            </w:pPr>
            <w:r>
              <w:t>U 6</w:t>
            </w:r>
          </w:p>
        </w:tc>
      </w:tr>
      <w:tr w:rsidR="00A23F7A" w14:paraId="55829DB2" w14:textId="77777777" w:rsidTr="00B5765E">
        <w:tc>
          <w:tcPr>
            <w:tcW w:w="4813" w:type="dxa"/>
          </w:tcPr>
          <w:p w14:paraId="28536C4B" w14:textId="77777777" w:rsidR="00A23F7A" w:rsidRDefault="00A23F7A" w:rsidP="00B5765E">
            <w:pPr>
              <w:pStyle w:val="Brdtextvnster"/>
            </w:pPr>
            <w:r>
              <w:t>kunskapsstyrning</w:t>
            </w:r>
          </w:p>
        </w:tc>
        <w:tc>
          <w:tcPr>
            <w:tcW w:w="1062" w:type="dxa"/>
          </w:tcPr>
          <w:p w14:paraId="236E320B" w14:textId="77777777" w:rsidR="00A23F7A" w:rsidRDefault="00A23F7A" w:rsidP="00B5765E">
            <w:pPr>
              <w:pStyle w:val="Brdtextvnster"/>
            </w:pPr>
          </w:p>
        </w:tc>
      </w:tr>
      <w:tr w:rsidR="00A23F7A" w14:paraId="0380FBF0" w14:textId="77777777" w:rsidTr="00B5765E">
        <w:tc>
          <w:tcPr>
            <w:tcW w:w="4813" w:type="dxa"/>
          </w:tcPr>
          <w:p w14:paraId="0EE89D5E" w14:textId="77777777" w:rsidR="00A23F7A" w:rsidRDefault="00A23F7A" w:rsidP="00B5765E">
            <w:pPr>
              <w:pStyle w:val="Brdtextvnster"/>
              <w:ind w:left="200"/>
            </w:pPr>
            <w:r>
              <w:t>Sammanhållen kunskapsstyrning (S 2018:12)</w:t>
            </w:r>
          </w:p>
        </w:tc>
        <w:tc>
          <w:tcPr>
            <w:tcW w:w="1062" w:type="dxa"/>
          </w:tcPr>
          <w:p w14:paraId="0CE9E19D" w14:textId="77777777" w:rsidR="00A23F7A" w:rsidRDefault="00A23F7A" w:rsidP="00B5765E">
            <w:pPr>
              <w:pStyle w:val="Brdtextvnster"/>
            </w:pPr>
            <w:r>
              <w:t>S 24</w:t>
            </w:r>
          </w:p>
        </w:tc>
      </w:tr>
      <w:tr w:rsidR="00A23F7A" w14:paraId="109FE520" w14:textId="77777777" w:rsidTr="00B5765E">
        <w:tc>
          <w:tcPr>
            <w:tcW w:w="4813" w:type="dxa"/>
          </w:tcPr>
          <w:p w14:paraId="064DC6A3" w14:textId="77777777" w:rsidR="00A23F7A" w:rsidRDefault="00A23F7A" w:rsidP="00B5765E">
            <w:pPr>
              <w:pStyle w:val="Brdtextvnster"/>
            </w:pPr>
            <w:r>
              <w:t>kärnavfallsfråga</w:t>
            </w:r>
          </w:p>
        </w:tc>
        <w:tc>
          <w:tcPr>
            <w:tcW w:w="1062" w:type="dxa"/>
          </w:tcPr>
          <w:p w14:paraId="70CA0147" w14:textId="77777777" w:rsidR="00A23F7A" w:rsidRDefault="00A23F7A" w:rsidP="00B5765E">
            <w:pPr>
              <w:pStyle w:val="Brdtextvnster"/>
            </w:pPr>
          </w:p>
        </w:tc>
      </w:tr>
      <w:tr w:rsidR="00A23F7A" w14:paraId="0094A320" w14:textId="77777777" w:rsidTr="00B5765E">
        <w:tc>
          <w:tcPr>
            <w:tcW w:w="4813" w:type="dxa"/>
          </w:tcPr>
          <w:p w14:paraId="6125B87E" w14:textId="77777777" w:rsidR="00A23F7A" w:rsidRDefault="00A23F7A" w:rsidP="00B5765E">
            <w:pPr>
              <w:pStyle w:val="Brdtextvnster"/>
              <w:ind w:left="200"/>
            </w:pPr>
            <w:r>
              <w:t>Kärnavfallsrådet (M 1992:A)</w:t>
            </w:r>
          </w:p>
          <w:p w14:paraId="13A3570C" w14:textId="48A9D9FE" w:rsidR="00A23F7A" w:rsidRDefault="00A23F7A" w:rsidP="00A17BE0">
            <w:pPr>
              <w:pStyle w:val="Brdtextvnster"/>
              <w:ind w:left="200"/>
            </w:pPr>
            <w:r>
              <w:t>Organ inom Regeringskansliet</w:t>
            </w:r>
          </w:p>
        </w:tc>
        <w:tc>
          <w:tcPr>
            <w:tcW w:w="1062" w:type="dxa"/>
          </w:tcPr>
          <w:p w14:paraId="7C4F12E4" w14:textId="77777777" w:rsidR="00A23F7A" w:rsidRDefault="00A23F7A" w:rsidP="00B5765E">
            <w:pPr>
              <w:pStyle w:val="Brdtextvnster"/>
            </w:pPr>
            <w:r>
              <w:t>M 2</w:t>
            </w:r>
          </w:p>
        </w:tc>
      </w:tr>
      <w:tr w:rsidR="00A23F7A" w14:paraId="07DC2FC3" w14:textId="77777777" w:rsidTr="00B5765E">
        <w:tc>
          <w:tcPr>
            <w:tcW w:w="4813" w:type="dxa"/>
          </w:tcPr>
          <w:p w14:paraId="6142C47C" w14:textId="77777777" w:rsidR="00A23F7A" w:rsidRDefault="00A23F7A" w:rsidP="00B5765E">
            <w:pPr>
              <w:pStyle w:val="Brdtextvnster"/>
            </w:pPr>
            <w:r>
              <w:t>kärnteknisk verksamhet</w:t>
            </w:r>
          </w:p>
        </w:tc>
        <w:tc>
          <w:tcPr>
            <w:tcW w:w="1062" w:type="dxa"/>
          </w:tcPr>
          <w:p w14:paraId="5978BC49" w14:textId="77777777" w:rsidR="00A23F7A" w:rsidRDefault="00A23F7A" w:rsidP="00B5765E">
            <w:pPr>
              <w:pStyle w:val="Brdtextvnster"/>
            </w:pPr>
          </w:p>
        </w:tc>
      </w:tr>
      <w:tr w:rsidR="00A23F7A" w14:paraId="0AD3C023" w14:textId="77777777" w:rsidTr="00B5765E">
        <w:tc>
          <w:tcPr>
            <w:tcW w:w="4813" w:type="dxa"/>
          </w:tcPr>
          <w:p w14:paraId="25210D41" w14:textId="6DF7FB72" w:rsidR="00A23F7A" w:rsidRDefault="00A23F7A" w:rsidP="00B5765E">
            <w:pPr>
              <w:pStyle w:val="Brdtextvnster"/>
              <w:ind w:left="200"/>
            </w:pPr>
            <w:r>
              <w:t xml:space="preserve">Översyn av lagen om kärnteknisk verksamhet </w:t>
            </w:r>
            <w:r w:rsidR="00A17BE0">
              <w:br/>
            </w:r>
            <w:r>
              <w:t>(M 2017:05)</w:t>
            </w:r>
          </w:p>
        </w:tc>
        <w:tc>
          <w:tcPr>
            <w:tcW w:w="1062" w:type="dxa"/>
          </w:tcPr>
          <w:p w14:paraId="0006400C" w14:textId="77777777" w:rsidR="00A23F7A" w:rsidRDefault="00A23F7A" w:rsidP="00B5765E">
            <w:pPr>
              <w:pStyle w:val="Brdtextvnster"/>
            </w:pPr>
            <w:r>
              <w:t>M 6</w:t>
            </w:r>
          </w:p>
        </w:tc>
      </w:tr>
    </w:tbl>
    <w:p w14:paraId="787EC5E5" w14:textId="4A7049CE" w:rsidR="00A23F7A" w:rsidRDefault="00A23F7A" w:rsidP="00A36DDD"/>
    <w:p w14:paraId="50CC470A" w14:textId="77777777" w:rsidR="00541BF1" w:rsidRDefault="00541BF1" w:rsidP="00A36DDD"/>
    <w:tbl>
      <w:tblPr>
        <w:tblStyle w:val="Tabellrutnt"/>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4A0" w:firstRow="1" w:lastRow="0" w:firstColumn="1" w:lastColumn="0" w:noHBand="0" w:noVBand="1"/>
      </w:tblPr>
      <w:tblGrid>
        <w:gridCol w:w="4813"/>
        <w:gridCol w:w="1062"/>
      </w:tblGrid>
      <w:tr w:rsidR="00A23F7A" w:rsidRPr="00C25258" w14:paraId="3B4C4E3B" w14:textId="77777777" w:rsidTr="00B5765E">
        <w:trPr>
          <w:trHeight w:val="455"/>
        </w:trPr>
        <w:tc>
          <w:tcPr>
            <w:tcW w:w="4813" w:type="dxa"/>
            <w:vAlign w:val="center"/>
          </w:tcPr>
          <w:p w14:paraId="327ADF1E" w14:textId="77777777" w:rsidR="00A23F7A" w:rsidRPr="00541BF1" w:rsidRDefault="00A23F7A" w:rsidP="00C25258">
            <w:pPr>
              <w:pStyle w:val="Brdtext"/>
              <w:jc w:val="left"/>
              <w:rPr>
                <w:b/>
                <w:bCs/>
              </w:rPr>
            </w:pPr>
            <w:r w:rsidRPr="00541BF1">
              <w:rPr>
                <w:b/>
                <w:bCs/>
              </w:rPr>
              <w:t>L</w:t>
            </w:r>
          </w:p>
        </w:tc>
        <w:tc>
          <w:tcPr>
            <w:tcW w:w="1062" w:type="dxa"/>
            <w:vAlign w:val="center"/>
          </w:tcPr>
          <w:p w14:paraId="2ECE4C27" w14:textId="77777777" w:rsidR="00A23F7A" w:rsidRPr="00C25258" w:rsidRDefault="00A23F7A" w:rsidP="00C25258">
            <w:pPr>
              <w:pStyle w:val="Brdtext"/>
              <w:jc w:val="left"/>
              <w:rPr>
                <w:b/>
              </w:rPr>
            </w:pPr>
          </w:p>
        </w:tc>
      </w:tr>
      <w:tr w:rsidR="00A23F7A" w14:paraId="09274240" w14:textId="77777777" w:rsidTr="00B5765E">
        <w:tc>
          <w:tcPr>
            <w:tcW w:w="4813" w:type="dxa"/>
          </w:tcPr>
          <w:p w14:paraId="79621402" w14:textId="77777777" w:rsidR="00A23F7A" w:rsidRDefault="00A23F7A" w:rsidP="00B5765E">
            <w:pPr>
              <w:pStyle w:val="Brdtextvnster"/>
            </w:pPr>
            <w:r>
              <w:t>lagstiftningsteknik</w:t>
            </w:r>
          </w:p>
        </w:tc>
        <w:tc>
          <w:tcPr>
            <w:tcW w:w="1062" w:type="dxa"/>
          </w:tcPr>
          <w:p w14:paraId="42A6841E" w14:textId="77777777" w:rsidR="00A23F7A" w:rsidRDefault="00A23F7A" w:rsidP="00B5765E">
            <w:pPr>
              <w:pStyle w:val="Brdtextvnster"/>
            </w:pPr>
          </w:p>
        </w:tc>
      </w:tr>
      <w:tr w:rsidR="00A23F7A" w14:paraId="05F086E8" w14:textId="77777777" w:rsidTr="00B5765E">
        <w:tc>
          <w:tcPr>
            <w:tcW w:w="4813" w:type="dxa"/>
          </w:tcPr>
          <w:p w14:paraId="42255270" w14:textId="77777777" w:rsidR="00A23F7A" w:rsidRDefault="00A23F7A" w:rsidP="00B5765E">
            <w:pPr>
              <w:pStyle w:val="Brdtextvnster"/>
              <w:ind w:left="200"/>
            </w:pPr>
            <w:r>
              <w:t>EU-straffstadgandeutredningen (N 2018:02)</w:t>
            </w:r>
          </w:p>
        </w:tc>
        <w:tc>
          <w:tcPr>
            <w:tcW w:w="1062" w:type="dxa"/>
          </w:tcPr>
          <w:p w14:paraId="2CD86D94" w14:textId="77777777" w:rsidR="00A23F7A" w:rsidRDefault="00A23F7A" w:rsidP="00B5765E">
            <w:pPr>
              <w:pStyle w:val="Brdtextvnster"/>
            </w:pPr>
            <w:r>
              <w:t>N 3</w:t>
            </w:r>
          </w:p>
        </w:tc>
      </w:tr>
      <w:tr w:rsidR="00A23F7A" w14:paraId="29DB013B" w14:textId="77777777" w:rsidTr="00B5765E">
        <w:tc>
          <w:tcPr>
            <w:tcW w:w="4813" w:type="dxa"/>
          </w:tcPr>
          <w:p w14:paraId="77743856" w14:textId="77777777" w:rsidR="00A23F7A" w:rsidRDefault="00A23F7A" w:rsidP="00B5765E">
            <w:pPr>
              <w:pStyle w:val="Brdtextvnster"/>
            </w:pPr>
            <w:r>
              <w:t>LSS</w:t>
            </w:r>
          </w:p>
        </w:tc>
        <w:tc>
          <w:tcPr>
            <w:tcW w:w="1062" w:type="dxa"/>
          </w:tcPr>
          <w:p w14:paraId="40A23513" w14:textId="77777777" w:rsidR="00A23F7A" w:rsidRDefault="00A23F7A" w:rsidP="00B5765E">
            <w:pPr>
              <w:pStyle w:val="Brdtextvnster"/>
            </w:pPr>
          </w:p>
        </w:tc>
      </w:tr>
      <w:tr w:rsidR="00A23F7A" w14:paraId="5522D2CF" w14:textId="77777777" w:rsidTr="00B5765E">
        <w:tc>
          <w:tcPr>
            <w:tcW w:w="4813" w:type="dxa"/>
          </w:tcPr>
          <w:p w14:paraId="51CAFA6A" w14:textId="77777777" w:rsidR="00A23F7A" w:rsidRDefault="00A23F7A" w:rsidP="00B5765E">
            <w:pPr>
              <w:pStyle w:val="Brdtextvnster"/>
              <w:ind w:left="200"/>
            </w:pPr>
            <w:r>
              <w:t>LSS-utredningen (S 2016:03)</w:t>
            </w:r>
          </w:p>
        </w:tc>
        <w:tc>
          <w:tcPr>
            <w:tcW w:w="1062" w:type="dxa"/>
          </w:tcPr>
          <w:p w14:paraId="72F5A75F" w14:textId="77777777" w:rsidR="00A23F7A" w:rsidRDefault="00A23F7A" w:rsidP="00B5765E">
            <w:pPr>
              <w:pStyle w:val="Brdtextvnster"/>
            </w:pPr>
            <w:r>
              <w:t>S 7</w:t>
            </w:r>
          </w:p>
        </w:tc>
      </w:tr>
      <w:tr w:rsidR="00A23F7A" w14:paraId="3C8C519A" w14:textId="77777777" w:rsidTr="00B5765E">
        <w:tc>
          <w:tcPr>
            <w:tcW w:w="4813" w:type="dxa"/>
          </w:tcPr>
          <w:p w14:paraId="33FE2D3C" w14:textId="77777777" w:rsidR="00A23F7A" w:rsidRDefault="00A23F7A" w:rsidP="00B5765E">
            <w:pPr>
              <w:pStyle w:val="Brdtextvnster"/>
            </w:pPr>
            <w:r>
              <w:t>lärosäten</w:t>
            </w:r>
          </w:p>
        </w:tc>
        <w:tc>
          <w:tcPr>
            <w:tcW w:w="1062" w:type="dxa"/>
          </w:tcPr>
          <w:p w14:paraId="391A2F10" w14:textId="77777777" w:rsidR="00A23F7A" w:rsidRDefault="00A23F7A" w:rsidP="00B5765E">
            <w:pPr>
              <w:pStyle w:val="Brdtextvnster"/>
            </w:pPr>
          </w:p>
        </w:tc>
      </w:tr>
      <w:tr w:rsidR="00A23F7A" w14:paraId="6AF5EE19" w14:textId="77777777" w:rsidTr="00B5765E">
        <w:tc>
          <w:tcPr>
            <w:tcW w:w="4813" w:type="dxa"/>
          </w:tcPr>
          <w:p w14:paraId="6E236426" w14:textId="77777777" w:rsidR="00A23F7A" w:rsidRDefault="00A23F7A" w:rsidP="00B5765E">
            <w:pPr>
              <w:pStyle w:val="Brdtextvnster"/>
              <w:ind w:left="200"/>
            </w:pPr>
            <w:r>
              <w:t>Styr- och resursutredningen (Strut) (U 2017:05)</w:t>
            </w:r>
          </w:p>
        </w:tc>
        <w:tc>
          <w:tcPr>
            <w:tcW w:w="1062" w:type="dxa"/>
          </w:tcPr>
          <w:p w14:paraId="5EC5F286" w14:textId="77777777" w:rsidR="00A23F7A" w:rsidRDefault="00A23F7A" w:rsidP="00B5765E">
            <w:pPr>
              <w:pStyle w:val="Brdtextvnster"/>
            </w:pPr>
            <w:r>
              <w:t>U 5</w:t>
            </w:r>
          </w:p>
        </w:tc>
      </w:tr>
    </w:tbl>
    <w:p w14:paraId="77BC12BD" w14:textId="77777777" w:rsidR="00A23F7A" w:rsidRDefault="00A23F7A" w:rsidP="00A36DDD"/>
    <w:tbl>
      <w:tblPr>
        <w:tblStyle w:val="Tabellrutnt"/>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4A0" w:firstRow="1" w:lastRow="0" w:firstColumn="1" w:lastColumn="0" w:noHBand="0" w:noVBand="1"/>
      </w:tblPr>
      <w:tblGrid>
        <w:gridCol w:w="4813"/>
        <w:gridCol w:w="1062"/>
      </w:tblGrid>
      <w:tr w:rsidR="00A23F7A" w:rsidRPr="00C25258" w14:paraId="79C99433" w14:textId="77777777" w:rsidTr="00B5765E">
        <w:trPr>
          <w:trHeight w:val="455"/>
        </w:trPr>
        <w:tc>
          <w:tcPr>
            <w:tcW w:w="4813" w:type="dxa"/>
            <w:vAlign w:val="center"/>
          </w:tcPr>
          <w:p w14:paraId="0527DEF7" w14:textId="77777777" w:rsidR="00A23F7A" w:rsidRPr="00541BF1" w:rsidRDefault="00A23F7A" w:rsidP="00C25258">
            <w:pPr>
              <w:pStyle w:val="Brdtext"/>
              <w:jc w:val="left"/>
              <w:rPr>
                <w:b/>
                <w:bCs/>
              </w:rPr>
            </w:pPr>
            <w:r w:rsidRPr="00541BF1">
              <w:rPr>
                <w:b/>
                <w:bCs/>
              </w:rPr>
              <w:t>M</w:t>
            </w:r>
          </w:p>
        </w:tc>
        <w:tc>
          <w:tcPr>
            <w:tcW w:w="1062" w:type="dxa"/>
            <w:vAlign w:val="center"/>
          </w:tcPr>
          <w:p w14:paraId="65A15869" w14:textId="77777777" w:rsidR="00A23F7A" w:rsidRPr="00C25258" w:rsidRDefault="00A23F7A" w:rsidP="00C25258">
            <w:pPr>
              <w:pStyle w:val="Brdtext"/>
              <w:jc w:val="left"/>
              <w:rPr>
                <w:b/>
              </w:rPr>
            </w:pPr>
          </w:p>
        </w:tc>
      </w:tr>
      <w:tr w:rsidR="00A23F7A" w14:paraId="167EC23A" w14:textId="77777777" w:rsidTr="00B5765E">
        <w:tc>
          <w:tcPr>
            <w:tcW w:w="4813" w:type="dxa"/>
          </w:tcPr>
          <w:p w14:paraId="4547637C" w14:textId="77777777" w:rsidR="00A23F7A" w:rsidRDefault="00A23F7A" w:rsidP="00B5765E">
            <w:pPr>
              <w:pStyle w:val="Brdtextvnster"/>
            </w:pPr>
            <w:r>
              <w:t>medicinsk-etiska råd</w:t>
            </w:r>
          </w:p>
        </w:tc>
        <w:tc>
          <w:tcPr>
            <w:tcW w:w="1062" w:type="dxa"/>
          </w:tcPr>
          <w:p w14:paraId="5EC068BB" w14:textId="77777777" w:rsidR="00A23F7A" w:rsidRDefault="00A23F7A" w:rsidP="00B5765E">
            <w:pPr>
              <w:pStyle w:val="Brdtextvnster"/>
            </w:pPr>
          </w:p>
        </w:tc>
      </w:tr>
      <w:tr w:rsidR="00A23F7A" w14:paraId="02C4EA9B" w14:textId="77777777" w:rsidTr="00B5765E">
        <w:tc>
          <w:tcPr>
            <w:tcW w:w="4813" w:type="dxa"/>
          </w:tcPr>
          <w:p w14:paraId="17EDDAF4" w14:textId="77777777" w:rsidR="00A23F7A" w:rsidRDefault="00A23F7A" w:rsidP="00B5765E">
            <w:pPr>
              <w:pStyle w:val="Brdtextvnster"/>
              <w:ind w:left="200"/>
            </w:pPr>
            <w:r>
              <w:t xml:space="preserve">Statens medicinsk-etiska råd (S 1985:A) </w:t>
            </w:r>
          </w:p>
          <w:p w14:paraId="1AF578BE" w14:textId="77777777" w:rsidR="00A23F7A" w:rsidRDefault="00A23F7A" w:rsidP="00B5765E">
            <w:pPr>
              <w:pStyle w:val="Brdtextvnster"/>
              <w:ind w:left="200"/>
            </w:pPr>
            <w:r>
              <w:t>Organ inom Regeringskansliet</w:t>
            </w:r>
          </w:p>
        </w:tc>
        <w:tc>
          <w:tcPr>
            <w:tcW w:w="1062" w:type="dxa"/>
          </w:tcPr>
          <w:p w14:paraId="5625CA0B" w14:textId="77777777" w:rsidR="00A23F7A" w:rsidRDefault="00A23F7A" w:rsidP="00B5765E">
            <w:pPr>
              <w:pStyle w:val="Brdtextvnster"/>
            </w:pPr>
            <w:r>
              <w:t>S 1</w:t>
            </w:r>
          </w:p>
        </w:tc>
      </w:tr>
      <w:tr w:rsidR="00A23F7A" w14:paraId="61B79381" w14:textId="77777777" w:rsidTr="00B5765E">
        <w:tc>
          <w:tcPr>
            <w:tcW w:w="4813" w:type="dxa"/>
          </w:tcPr>
          <w:p w14:paraId="5768F148" w14:textId="77777777" w:rsidR="00A23F7A" w:rsidRDefault="00A23F7A" w:rsidP="00B5765E">
            <w:pPr>
              <w:pStyle w:val="Brdtextvnster"/>
            </w:pPr>
            <w:r>
              <w:t>medie- och informationskunnighet</w:t>
            </w:r>
          </w:p>
        </w:tc>
        <w:tc>
          <w:tcPr>
            <w:tcW w:w="1062" w:type="dxa"/>
          </w:tcPr>
          <w:p w14:paraId="6FFD411B" w14:textId="77777777" w:rsidR="00A23F7A" w:rsidRDefault="00A23F7A" w:rsidP="00B5765E">
            <w:pPr>
              <w:pStyle w:val="Brdtextvnster"/>
            </w:pPr>
          </w:p>
        </w:tc>
      </w:tr>
      <w:tr w:rsidR="00A23F7A" w14:paraId="79B8F676" w14:textId="77777777" w:rsidTr="00B5765E">
        <w:tc>
          <w:tcPr>
            <w:tcW w:w="4813" w:type="dxa"/>
          </w:tcPr>
          <w:p w14:paraId="5AA2AEE0" w14:textId="77777777" w:rsidR="00A23F7A" w:rsidRDefault="00A23F7A" w:rsidP="00B5765E">
            <w:pPr>
              <w:pStyle w:val="Brdtextvnster"/>
              <w:ind w:left="200"/>
            </w:pPr>
            <w:r>
              <w:t>En nationell satsning på medie- och informationskunnighet (</w:t>
            </w:r>
            <w:proofErr w:type="spellStart"/>
            <w:r>
              <w:t>Ku</w:t>
            </w:r>
            <w:proofErr w:type="spellEnd"/>
            <w:r>
              <w:t xml:space="preserve"> 2018:04)</w:t>
            </w:r>
          </w:p>
        </w:tc>
        <w:tc>
          <w:tcPr>
            <w:tcW w:w="1062" w:type="dxa"/>
          </w:tcPr>
          <w:p w14:paraId="2E1BC09C" w14:textId="77777777" w:rsidR="00A23F7A" w:rsidRDefault="00A23F7A" w:rsidP="00B5765E">
            <w:pPr>
              <w:pStyle w:val="Brdtextvnster"/>
            </w:pPr>
            <w:proofErr w:type="spellStart"/>
            <w:r>
              <w:t>Ku</w:t>
            </w:r>
            <w:proofErr w:type="spellEnd"/>
            <w:r>
              <w:t xml:space="preserve"> 5</w:t>
            </w:r>
          </w:p>
        </w:tc>
      </w:tr>
      <w:tr w:rsidR="00A23F7A" w14:paraId="26608D36" w14:textId="77777777" w:rsidTr="00B5765E">
        <w:tc>
          <w:tcPr>
            <w:tcW w:w="4813" w:type="dxa"/>
          </w:tcPr>
          <w:p w14:paraId="47D40C3F" w14:textId="77777777" w:rsidR="00A23F7A" w:rsidRDefault="00A23F7A" w:rsidP="00B5765E">
            <w:pPr>
              <w:pStyle w:val="Brdtextvnster"/>
            </w:pPr>
            <w:r>
              <w:t>mervärdesskattelagstiftning</w:t>
            </w:r>
          </w:p>
        </w:tc>
        <w:tc>
          <w:tcPr>
            <w:tcW w:w="1062" w:type="dxa"/>
          </w:tcPr>
          <w:p w14:paraId="2CE69EA3" w14:textId="77777777" w:rsidR="00A23F7A" w:rsidRDefault="00A23F7A" w:rsidP="00B5765E">
            <w:pPr>
              <w:pStyle w:val="Brdtextvnster"/>
            </w:pPr>
          </w:p>
        </w:tc>
      </w:tr>
      <w:tr w:rsidR="00A23F7A" w14:paraId="6E1C66B2" w14:textId="77777777" w:rsidTr="00B5765E">
        <w:tc>
          <w:tcPr>
            <w:tcW w:w="4813" w:type="dxa"/>
          </w:tcPr>
          <w:p w14:paraId="61161AB8" w14:textId="77777777" w:rsidR="00A23F7A" w:rsidRDefault="00A23F7A" w:rsidP="00B5765E">
            <w:pPr>
              <w:pStyle w:val="Brdtextvnster"/>
              <w:ind w:left="200"/>
            </w:pPr>
            <w:r>
              <w:t>Utredningen om en strukturell översyn av mervärdesskattelagen (Fi 2016:06)</w:t>
            </w:r>
          </w:p>
        </w:tc>
        <w:tc>
          <w:tcPr>
            <w:tcW w:w="1062" w:type="dxa"/>
          </w:tcPr>
          <w:p w14:paraId="280BF756" w14:textId="77777777" w:rsidR="00A23F7A" w:rsidRDefault="00A23F7A" w:rsidP="00B5765E">
            <w:pPr>
              <w:pStyle w:val="Brdtextvnster"/>
            </w:pPr>
            <w:r>
              <w:t>Fi 5</w:t>
            </w:r>
          </w:p>
        </w:tc>
      </w:tr>
      <w:tr w:rsidR="00A23F7A" w14:paraId="32B80CB6" w14:textId="77777777" w:rsidTr="00B5765E">
        <w:tc>
          <w:tcPr>
            <w:tcW w:w="4813" w:type="dxa"/>
          </w:tcPr>
          <w:p w14:paraId="529CAD4E" w14:textId="77777777" w:rsidR="00A23F7A" w:rsidRDefault="00A23F7A" w:rsidP="00B5765E">
            <w:pPr>
              <w:pStyle w:val="Brdtextvnster"/>
            </w:pPr>
            <w:proofErr w:type="spellStart"/>
            <w:r>
              <w:t>migrationspolitik</w:t>
            </w:r>
            <w:proofErr w:type="spellEnd"/>
          </w:p>
        </w:tc>
        <w:tc>
          <w:tcPr>
            <w:tcW w:w="1062" w:type="dxa"/>
          </w:tcPr>
          <w:p w14:paraId="5FB15FE0" w14:textId="77777777" w:rsidR="00A23F7A" w:rsidRDefault="00A23F7A" w:rsidP="00B5765E">
            <w:pPr>
              <w:pStyle w:val="Brdtextvnster"/>
            </w:pPr>
          </w:p>
        </w:tc>
      </w:tr>
      <w:tr w:rsidR="00A23F7A" w14:paraId="2F885D34" w14:textId="77777777" w:rsidTr="00B5765E">
        <w:tc>
          <w:tcPr>
            <w:tcW w:w="4813" w:type="dxa"/>
          </w:tcPr>
          <w:p w14:paraId="59CC7104" w14:textId="77777777" w:rsidR="00A23F7A" w:rsidRDefault="00A23F7A" w:rsidP="00B5765E">
            <w:pPr>
              <w:pStyle w:val="Brdtextvnster"/>
              <w:ind w:left="200"/>
            </w:pPr>
            <w:r>
              <w:t>Kommittén om den framtida svenska migrationspolitiken (Ju 2019:01)</w:t>
            </w:r>
          </w:p>
        </w:tc>
        <w:tc>
          <w:tcPr>
            <w:tcW w:w="1062" w:type="dxa"/>
          </w:tcPr>
          <w:p w14:paraId="13188A8F" w14:textId="77777777" w:rsidR="00A23F7A" w:rsidRDefault="00A23F7A" w:rsidP="00B5765E">
            <w:pPr>
              <w:pStyle w:val="Brdtextvnster"/>
            </w:pPr>
            <w:r>
              <w:t>Ju 17</w:t>
            </w:r>
          </w:p>
        </w:tc>
      </w:tr>
      <w:tr w:rsidR="00A23F7A" w14:paraId="55E67A7B" w14:textId="77777777" w:rsidTr="00B5765E">
        <w:tc>
          <w:tcPr>
            <w:tcW w:w="4813" w:type="dxa"/>
          </w:tcPr>
          <w:p w14:paraId="1D6C51C9" w14:textId="77777777" w:rsidR="00A23F7A" w:rsidRDefault="00A23F7A" w:rsidP="00B5765E">
            <w:pPr>
              <w:pStyle w:val="Brdtextvnster"/>
            </w:pPr>
            <w:r>
              <w:t>migrationsstudier</w:t>
            </w:r>
          </w:p>
        </w:tc>
        <w:tc>
          <w:tcPr>
            <w:tcW w:w="1062" w:type="dxa"/>
          </w:tcPr>
          <w:p w14:paraId="5F8A40D8" w14:textId="77777777" w:rsidR="00A23F7A" w:rsidRDefault="00A23F7A" w:rsidP="00B5765E">
            <w:pPr>
              <w:pStyle w:val="Brdtextvnster"/>
            </w:pPr>
          </w:p>
        </w:tc>
      </w:tr>
      <w:tr w:rsidR="00A23F7A" w14:paraId="4E6D6306" w14:textId="77777777" w:rsidTr="00B5765E">
        <w:tc>
          <w:tcPr>
            <w:tcW w:w="4813" w:type="dxa"/>
          </w:tcPr>
          <w:p w14:paraId="05F59CA0" w14:textId="77777777" w:rsidR="00A23F7A" w:rsidRDefault="00A23F7A" w:rsidP="00B5765E">
            <w:pPr>
              <w:pStyle w:val="Brdtextvnster"/>
              <w:ind w:left="200"/>
            </w:pPr>
            <w:r>
              <w:t>Delegationen för migrationsstudier (Ju 2013:17)</w:t>
            </w:r>
          </w:p>
        </w:tc>
        <w:tc>
          <w:tcPr>
            <w:tcW w:w="1062" w:type="dxa"/>
          </w:tcPr>
          <w:p w14:paraId="3A8654BB" w14:textId="77777777" w:rsidR="00A23F7A" w:rsidRDefault="00A23F7A" w:rsidP="00B5765E">
            <w:pPr>
              <w:pStyle w:val="Brdtextvnster"/>
            </w:pPr>
            <w:r>
              <w:t>Ju 2</w:t>
            </w:r>
          </w:p>
        </w:tc>
      </w:tr>
      <w:tr w:rsidR="00A23F7A" w14:paraId="3779BC71" w14:textId="77777777" w:rsidTr="00B5765E">
        <w:tc>
          <w:tcPr>
            <w:tcW w:w="4813" w:type="dxa"/>
          </w:tcPr>
          <w:p w14:paraId="557CB5E5" w14:textId="77777777" w:rsidR="00A23F7A" w:rsidRDefault="00A23F7A" w:rsidP="00B5765E">
            <w:pPr>
              <w:pStyle w:val="Brdtextvnster"/>
            </w:pPr>
            <w:r>
              <w:t>miljömål</w:t>
            </w:r>
          </w:p>
        </w:tc>
        <w:tc>
          <w:tcPr>
            <w:tcW w:w="1062" w:type="dxa"/>
          </w:tcPr>
          <w:p w14:paraId="2C5AEE6E" w14:textId="77777777" w:rsidR="00A23F7A" w:rsidRDefault="00A23F7A" w:rsidP="00B5765E">
            <w:pPr>
              <w:pStyle w:val="Brdtextvnster"/>
            </w:pPr>
          </w:p>
        </w:tc>
      </w:tr>
      <w:tr w:rsidR="00A23F7A" w14:paraId="04A1250A" w14:textId="77777777" w:rsidTr="00B5765E">
        <w:tc>
          <w:tcPr>
            <w:tcW w:w="4813" w:type="dxa"/>
          </w:tcPr>
          <w:p w14:paraId="543F03A8" w14:textId="77777777" w:rsidR="00A23F7A" w:rsidRDefault="00A23F7A" w:rsidP="00B5765E">
            <w:pPr>
              <w:pStyle w:val="Brdtextvnster"/>
              <w:ind w:left="200"/>
            </w:pPr>
            <w:r>
              <w:t>Miljömålsberedningen (M 2010:04)</w:t>
            </w:r>
          </w:p>
        </w:tc>
        <w:tc>
          <w:tcPr>
            <w:tcW w:w="1062" w:type="dxa"/>
          </w:tcPr>
          <w:p w14:paraId="107C1E40" w14:textId="77777777" w:rsidR="00A23F7A" w:rsidRDefault="00A23F7A" w:rsidP="00B5765E">
            <w:pPr>
              <w:pStyle w:val="Brdtextvnster"/>
            </w:pPr>
            <w:r>
              <w:t>M 3</w:t>
            </w:r>
          </w:p>
        </w:tc>
      </w:tr>
      <w:tr w:rsidR="00A23F7A" w14:paraId="3A319F9A" w14:textId="77777777" w:rsidTr="00B5765E">
        <w:tc>
          <w:tcPr>
            <w:tcW w:w="4813" w:type="dxa"/>
          </w:tcPr>
          <w:p w14:paraId="3516B56B" w14:textId="77777777" w:rsidR="00A23F7A" w:rsidRDefault="00A23F7A" w:rsidP="00B5765E">
            <w:pPr>
              <w:pStyle w:val="Brdtextvnster"/>
            </w:pPr>
            <w:r>
              <w:t>miljövård</w:t>
            </w:r>
          </w:p>
        </w:tc>
        <w:tc>
          <w:tcPr>
            <w:tcW w:w="1062" w:type="dxa"/>
          </w:tcPr>
          <w:p w14:paraId="433A99F8" w14:textId="77777777" w:rsidR="00A23F7A" w:rsidRDefault="00A23F7A" w:rsidP="00B5765E">
            <w:pPr>
              <w:pStyle w:val="Brdtextvnster"/>
            </w:pPr>
          </w:p>
        </w:tc>
      </w:tr>
      <w:tr w:rsidR="00A23F7A" w14:paraId="62A532A8" w14:textId="77777777" w:rsidTr="00B5765E">
        <w:tc>
          <w:tcPr>
            <w:tcW w:w="4813" w:type="dxa"/>
          </w:tcPr>
          <w:p w14:paraId="1CC4AEFD" w14:textId="77777777" w:rsidR="00A23F7A" w:rsidRDefault="00A23F7A" w:rsidP="00B5765E">
            <w:pPr>
              <w:pStyle w:val="Brdtextvnster"/>
              <w:ind w:left="200"/>
            </w:pPr>
            <w:r>
              <w:t xml:space="preserve">Miljövårdsberedningen (Jo 1968:A) </w:t>
            </w:r>
          </w:p>
          <w:p w14:paraId="4079E3CC" w14:textId="77777777" w:rsidR="00A23F7A" w:rsidRDefault="00A23F7A" w:rsidP="00B5765E">
            <w:pPr>
              <w:pStyle w:val="Brdtextvnster"/>
              <w:ind w:left="200"/>
            </w:pPr>
            <w:r>
              <w:t>Organ inom Regeringskansliet</w:t>
            </w:r>
          </w:p>
        </w:tc>
        <w:tc>
          <w:tcPr>
            <w:tcW w:w="1062" w:type="dxa"/>
          </w:tcPr>
          <w:p w14:paraId="1F24D251" w14:textId="77777777" w:rsidR="00A23F7A" w:rsidRDefault="00A23F7A" w:rsidP="00B5765E">
            <w:pPr>
              <w:pStyle w:val="Brdtextvnster"/>
            </w:pPr>
            <w:r>
              <w:t>M 1</w:t>
            </w:r>
          </w:p>
        </w:tc>
      </w:tr>
      <w:tr w:rsidR="00A23F7A" w14:paraId="45269851" w14:textId="77777777" w:rsidTr="00B5765E">
        <w:tc>
          <w:tcPr>
            <w:tcW w:w="4813" w:type="dxa"/>
          </w:tcPr>
          <w:p w14:paraId="769550F0" w14:textId="77777777" w:rsidR="00A23F7A" w:rsidRDefault="00A23F7A" w:rsidP="00B5765E">
            <w:pPr>
              <w:pStyle w:val="Brdtextvnster"/>
            </w:pPr>
            <w:r>
              <w:t>miljöövervakning</w:t>
            </w:r>
          </w:p>
        </w:tc>
        <w:tc>
          <w:tcPr>
            <w:tcW w:w="1062" w:type="dxa"/>
          </w:tcPr>
          <w:p w14:paraId="594EF555" w14:textId="77777777" w:rsidR="00A23F7A" w:rsidRDefault="00A23F7A" w:rsidP="00B5765E">
            <w:pPr>
              <w:pStyle w:val="Brdtextvnster"/>
            </w:pPr>
          </w:p>
        </w:tc>
      </w:tr>
      <w:tr w:rsidR="00A23F7A" w14:paraId="1D8073E5" w14:textId="77777777" w:rsidTr="00B5765E">
        <w:tc>
          <w:tcPr>
            <w:tcW w:w="4813" w:type="dxa"/>
          </w:tcPr>
          <w:p w14:paraId="74AE3E7A" w14:textId="496D7E4C" w:rsidR="00A23F7A" w:rsidRDefault="00A23F7A" w:rsidP="00B5765E">
            <w:pPr>
              <w:pStyle w:val="Brdtextvnster"/>
              <w:ind w:left="200"/>
            </w:pPr>
            <w:r>
              <w:t xml:space="preserve">Utredningen om översyn av miljöövervakningen </w:t>
            </w:r>
            <w:r w:rsidR="00287AA0">
              <w:br/>
            </w:r>
            <w:r>
              <w:t>(M 2017:03)</w:t>
            </w:r>
          </w:p>
        </w:tc>
        <w:tc>
          <w:tcPr>
            <w:tcW w:w="1062" w:type="dxa"/>
          </w:tcPr>
          <w:p w14:paraId="5B9FD377" w14:textId="77777777" w:rsidR="00A23F7A" w:rsidRDefault="00A23F7A" w:rsidP="00B5765E">
            <w:pPr>
              <w:pStyle w:val="Brdtextvnster"/>
            </w:pPr>
            <w:r>
              <w:t>M 5</w:t>
            </w:r>
          </w:p>
        </w:tc>
      </w:tr>
      <w:tr w:rsidR="00A23F7A" w14:paraId="1667AAA8" w14:textId="77777777" w:rsidTr="00B5765E">
        <w:tc>
          <w:tcPr>
            <w:tcW w:w="4813" w:type="dxa"/>
          </w:tcPr>
          <w:p w14:paraId="63EACEBD" w14:textId="77777777" w:rsidR="00A23F7A" w:rsidRDefault="00A23F7A" w:rsidP="00B5765E">
            <w:pPr>
              <w:pStyle w:val="Brdtextvnster"/>
            </w:pPr>
            <w:r>
              <w:t>modern brottsmålprocess</w:t>
            </w:r>
          </w:p>
        </w:tc>
        <w:tc>
          <w:tcPr>
            <w:tcW w:w="1062" w:type="dxa"/>
          </w:tcPr>
          <w:p w14:paraId="420A0B7E" w14:textId="77777777" w:rsidR="00A23F7A" w:rsidRDefault="00A23F7A" w:rsidP="00B5765E">
            <w:pPr>
              <w:pStyle w:val="Brdtextvnster"/>
            </w:pPr>
          </w:p>
        </w:tc>
      </w:tr>
      <w:tr w:rsidR="00A23F7A" w14:paraId="3CE6CD7A" w14:textId="77777777" w:rsidTr="00B5765E">
        <w:tc>
          <w:tcPr>
            <w:tcW w:w="4813" w:type="dxa"/>
          </w:tcPr>
          <w:p w14:paraId="220AA641" w14:textId="50C38D34" w:rsidR="00A23F7A" w:rsidRDefault="00A23F7A" w:rsidP="00B5765E">
            <w:pPr>
              <w:pStyle w:val="Brdtextvnster"/>
              <w:ind w:left="200"/>
            </w:pPr>
            <w:r>
              <w:t xml:space="preserve">Utredningen om processrätt och stora brottmål </w:t>
            </w:r>
            <w:r w:rsidR="00287AA0">
              <w:br/>
            </w:r>
            <w:r>
              <w:t>(Ju 2016:10)</w:t>
            </w:r>
          </w:p>
        </w:tc>
        <w:tc>
          <w:tcPr>
            <w:tcW w:w="1062" w:type="dxa"/>
          </w:tcPr>
          <w:p w14:paraId="0D98E06F" w14:textId="77777777" w:rsidR="00A23F7A" w:rsidRDefault="00A23F7A" w:rsidP="00B5765E">
            <w:pPr>
              <w:pStyle w:val="Brdtextvnster"/>
            </w:pPr>
            <w:r>
              <w:t>Ju 3</w:t>
            </w:r>
          </w:p>
        </w:tc>
      </w:tr>
      <w:tr w:rsidR="00A23F7A" w14:paraId="4AE0F0C1" w14:textId="77777777" w:rsidTr="00B5765E">
        <w:tc>
          <w:tcPr>
            <w:tcW w:w="4813" w:type="dxa"/>
          </w:tcPr>
          <w:p w14:paraId="7D65A246" w14:textId="77777777" w:rsidR="00A23F7A" w:rsidRDefault="00A23F7A" w:rsidP="00B5765E">
            <w:pPr>
              <w:pStyle w:val="Brdtextvnster"/>
            </w:pPr>
            <w:r>
              <w:t>moderniserad arbetsrätt</w:t>
            </w:r>
          </w:p>
        </w:tc>
        <w:tc>
          <w:tcPr>
            <w:tcW w:w="1062" w:type="dxa"/>
          </w:tcPr>
          <w:p w14:paraId="3F0F5948" w14:textId="77777777" w:rsidR="00A23F7A" w:rsidRDefault="00A23F7A" w:rsidP="00B5765E">
            <w:pPr>
              <w:pStyle w:val="Brdtextvnster"/>
            </w:pPr>
          </w:p>
        </w:tc>
      </w:tr>
      <w:tr w:rsidR="00A23F7A" w14:paraId="527BDA47" w14:textId="77777777" w:rsidTr="00B5765E">
        <w:tc>
          <w:tcPr>
            <w:tcW w:w="4813" w:type="dxa"/>
          </w:tcPr>
          <w:p w14:paraId="3280EE89" w14:textId="197AC2E3" w:rsidR="00A23F7A" w:rsidRDefault="00A23F7A" w:rsidP="00B5765E">
            <w:pPr>
              <w:pStyle w:val="Brdtextvnster"/>
              <w:ind w:left="200"/>
            </w:pPr>
            <w:r>
              <w:t xml:space="preserve">Utredningen om en moderniserad arbetsrätt </w:t>
            </w:r>
            <w:r w:rsidR="00287AA0">
              <w:br/>
            </w:r>
            <w:r>
              <w:t>(A 2019:01)</w:t>
            </w:r>
          </w:p>
        </w:tc>
        <w:tc>
          <w:tcPr>
            <w:tcW w:w="1062" w:type="dxa"/>
          </w:tcPr>
          <w:p w14:paraId="174BD01E" w14:textId="77777777" w:rsidR="00A23F7A" w:rsidRDefault="00A23F7A" w:rsidP="00B5765E">
            <w:pPr>
              <w:pStyle w:val="Brdtextvnster"/>
            </w:pPr>
            <w:r>
              <w:t>A 9</w:t>
            </w:r>
          </w:p>
        </w:tc>
      </w:tr>
      <w:tr w:rsidR="00A23F7A" w14:paraId="73AAF828" w14:textId="77777777" w:rsidTr="00B5765E">
        <w:tc>
          <w:tcPr>
            <w:tcW w:w="4813" w:type="dxa"/>
          </w:tcPr>
          <w:p w14:paraId="7471A54A" w14:textId="77777777" w:rsidR="00A23F7A" w:rsidRDefault="00A23F7A" w:rsidP="00B5765E">
            <w:pPr>
              <w:pStyle w:val="Brdtextvnster"/>
            </w:pPr>
            <w:r>
              <w:t>modersmål</w:t>
            </w:r>
          </w:p>
        </w:tc>
        <w:tc>
          <w:tcPr>
            <w:tcW w:w="1062" w:type="dxa"/>
          </w:tcPr>
          <w:p w14:paraId="46DEFD5F" w14:textId="77777777" w:rsidR="00A23F7A" w:rsidRDefault="00A23F7A" w:rsidP="00B5765E">
            <w:pPr>
              <w:pStyle w:val="Brdtextvnster"/>
            </w:pPr>
          </w:p>
        </w:tc>
      </w:tr>
      <w:tr w:rsidR="00A23F7A" w14:paraId="229834A3" w14:textId="77777777" w:rsidTr="00B5765E">
        <w:tc>
          <w:tcPr>
            <w:tcW w:w="4813" w:type="dxa"/>
          </w:tcPr>
          <w:p w14:paraId="00FEFDC9" w14:textId="77777777" w:rsidR="00A23F7A" w:rsidRDefault="00A23F7A" w:rsidP="00B5765E">
            <w:pPr>
              <w:pStyle w:val="Brdtextvnster"/>
              <w:ind w:left="200"/>
            </w:pPr>
            <w:r>
              <w:t>Modersmål och studiehandledning på modersmål i grundskolan och motsvarande skolformer (U 2018:04)</w:t>
            </w:r>
          </w:p>
        </w:tc>
        <w:tc>
          <w:tcPr>
            <w:tcW w:w="1062" w:type="dxa"/>
          </w:tcPr>
          <w:p w14:paraId="515AC72F" w14:textId="77777777" w:rsidR="00A23F7A" w:rsidRDefault="00A23F7A" w:rsidP="00B5765E">
            <w:pPr>
              <w:pStyle w:val="Brdtextvnster"/>
            </w:pPr>
            <w:r>
              <w:t>U 11</w:t>
            </w:r>
          </w:p>
        </w:tc>
      </w:tr>
    </w:tbl>
    <w:p w14:paraId="442818FF" w14:textId="77777777" w:rsidR="00A23F7A" w:rsidRDefault="00A23F7A" w:rsidP="00A36DDD"/>
    <w:tbl>
      <w:tblPr>
        <w:tblStyle w:val="Tabellrutnt"/>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4A0" w:firstRow="1" w:lastRow="0" w:firstColumn="1" w:lastColumn="0" w:noHBand="0" w:noVBand="1"/>
      </w:tblPr>
      <w:tblGrid>
        <w:gridCol w:w="4813"/>
        <w:gridCol w:w="1062"/>
      </w:tblGrid>
      <w:tr w:rsidR="00A23F7A" w:rsidRPr="00C25258" w14:paraId="164B8202" w14:textId="77777777" w:rsidTr="00B5765E">
        <w:trPr>
          <w:trHeight w:val="455"/>
        </w:trPr>
        <w:tc>
          <w:tcPr>
            <w:tcW w:w="4813" w:type="dxa"/>
            <w:vAlign w:val="center"/>
          </w:tcPr>
          <w:p w14:paraId="5153C8ED" w14:textId="77777777" w:rsidR="00A23F7A" w:rsidRPr="00541BF1" w:rsidRDefault="00A23F7A" w:rsidP="00C25258">
            <w:pPr>
              <w:pStyle w:val="Brdtext"/>
              <w:jc w:val="left"/>
              <w:rPr>
                <w:b/>
                <w:bCs/>
              </w:rPr>
            </w:pPr>
            <w:r w:rsidRPr="00541BF1">
              <w:rPr>
                <w:b/>
                <w:bCs/>
              </w:rPr>
              <w:t>N</w:t>
            </w:r>
          </w:p>
        </w:tc>
        <w:tc>
          <w:tcPr>
            <w:tcW w:w="1062" w:type="dxa"/>
            <w:vAlign w:val="center"/>
          </w:tcPr>
          <w:p w14:paraId="16500138" w14:textId="77777777" w:rsidR="00A23F7A" w:rsidRPr="00C25258" w:rsidRDefault="00A23F7A" w:rsidP="00C25258">
            <w:pPr>
              <w:pStyle w:val="Brdtext"/>
              <w:jc w:val="left"/>
              <w:rPr>
                <w:b/>
              </w:rPr>
            </w:pPr>
          </w:p>
        </w:tc>
      </w:tr>
      <w:tr w:rsidR="00A23F7A" w14:paraId="1E77B764" w14:textId="77777777" w:rsidTr="00B5765E">
        <w:tc>
          <w:tcPr>
            <w:tcW w:w="4813" w:type="dxa"/>
          </w:tcPr>
          <w:p w14:paraId="69C75733" w14:textId="77777777" w:rsidR="00A23F7A" w:rsidRDefault="00A23F7A" w:rsidP="00B5765E">
            <w:pPr>
              <w:pStyle w:val="Brdtextvnster"/>
            </w:pPr>
            <w:r>
              <w:t>nationellt biljettsystem</w:t>
            </w:r>
          </w:p>
        </w:tc>
        <w:tc>
          <w:tcPr>
            <w:tcW w:w="1062" w:type="dxa"/>
          </w:tcPr>
          <w:p w14:paraId="1F691C84" w14:textId="77777777" w:rsidR="00A23F7A" w:rsidRDefault="00A23F7A" w:rsidP="00B5765E">
            <w:pPr>
              <w:pStyle w:val="Brdtextvnster"/>
            </w:pPr>
          </w:p>
        </w:tc>
      </w:tr>
      <w:tr w:rsidR="00A23F7A" w14:paraId="4F7A2C16" w14:textId="77777777" w:rsidTr="00B5765E">
        <w:tc>
          <w:tcPr>
            <w:tcW w:w="4813" w:type="dxa"/>
          </w:tcPr>
          <w:p w14:paraId="71C33D15" w14:textId="77777777" w:rsidR="00A23F7A" w:rsidRDefault="00A23F7A" w:rsidP="00B5765E">
            <w:pPr>
              <w:pStyle w:val="Brdtextvnster"/>
              <w:ind w:left="200"/>
            </w:pPr>
            <w:r>
              <w:t>Utredningen om ett nationellt biljettsystem för all kollektivtrafik i hela Sverige (I 2019:02)</w:t>
            </w:r>
          </w:p>
        </w:tc>
        <w:tc>
          <w:tcPr>
            <w:tcW w:w="1062" w:type="dxa"/>
          </w:tcPr>
          <w:p w14:paraId="6A0B52F3" w14:textId="77777777" w:rsidR="00A23F7A" w:rsidRDefault="00A23F7A" w:rsidP="00B5765E">
            <w:pPr>
              <w:pStyle w:val="Brdtextvnster"/>
            </w:pPr>
            <w:r>
              <w:t>I 5</w:t>
            </w:r>
          </w:p>
        </w:tc>
      </w:tr>
      <w:tr w:rsidR="00A23F7A" w14:paraId="708E434A" w14:textId="77777777" w:rsidTr="00B5765E">
        <w:tc>
          <w:tcPr>
            <w:tcW w:w="4813" w:type="dxa"/>
          </w:tcPr>
          <w:p w14:paraId="448C6D10" w14:textId="77777777" w:rsidR="00541BF1" w:rsidRDefault="00541BF1" w:rsidP="00B5765E">
            <w:pPr>
              <w:pStyle w:val="Brdtextvnster"/>
            </w:pPr>
          </w:p>
          <w:p w14:paraId="1CFA32D8" w14:textId="0833C154" w:rsidR="00A23F7A" w:rsidRDefault="00A23F7A" w:rsidP="00B5765E">
            <w:pPr>
              <w:pStyle w:val="Brdtextvnster"/>
            </w:pPr>
            <w:r>
              <w:t>nära vård</w:t>
            </w:r>
          </w:p>
        </w:tc>
        <w:tc>
          <w:tcPr>
            <w:tcW w:w="1062" w:type="dxa"/>
          </w:tcPr>
          <w:p w14:paraId="457D3CB2" w14:textId="77777777" w:rsidR="00A23F7A" w:rsidRDefault="00A23F7A" w:rsidP="00B5765E">
            <w:pPr>
              <w:pStyle w:val="Brdtextvnster"/>
            </w:pPr>
          </w:p>
        </w:tc>
      </w:tr>
      <w:tr w:rsidR="00A23F7A" w14:paraId="283BE6D5" w14:textId="77777777" w:rsidTr="00B5765E">
        <w:tc>
          <w:tcPr>
            <w:tcW w:w="4813" w:type="dxa"/>
          </w:tcPr>
          <w:p w14:paraId="1CB86ACA" w14:textId="55F91894" w:rsidR="00C513EE" w:rsidRDefault="00A23F7A" w:rsidP="00541BF1">
            <w:pPr>
              <w:pStyle w:val="Brdtextvnster"/>
              <w:ind w:left="200"/>
            </w:pPr>
            <w:r>
              <w:t>Utredningen om en sammanhållen god och nära vård för barn och unga (S 2019:05)</w:t>
            </w:r>
          </w:p>
        </w:tc>
        <w:tc>
          <w:tcPr>
            <w:tcW w:w="1062" w:type="dxa"/>
          </w:tcPr>
          <w:p w14:paraId="69E5996D" w14:textId="77777777" w:rsidR="00A23F7A" w:rsidRDefault="00A23F7A" w:rsidP="00B5765E">
            <w:pPr>
              <w:pStyle w:val="Brdtextvnster"/>
            </w:pPr>
            <w:r>
              <w:t>S 30</w:t>
            </w:r>
          </w:p>
        </w:tc>
      </w:tr>
      <w:tr w:rsidR="00A23F7A" w14:paraId="62F35EDB" w14:textId="77777777" w:rsidTr="00B5765E">
        <w:tc>
          <w:tcPr>
            <w:tcW w:w="4813" w:type="dxa"/>
          </w:tcPr>
          <w:p w14:paraId="1D133300" w14:textId="77777777" w:rsidR="00A23F7A" w:rsidRDefault="00A23F7A" w:rsidP="00B5765E">
            <w:pPr>
              <w:pStyle w:val="Brdtextvnster"/>
            </w:pPr>
            <w:r>
              <w:t>nätkoncession</w:t>
            </w:r>
          </w:p>
        </w:tc>
        <w:tc>
          <w:tcPr>
            <w:tcW w:w="1062" w:type="dxa"/>
          </w:tcPr>
          <w:p w14:paraId="049854A1" w14:textId="77777777" w:rsidR="00A23F7A" w:rsidRDefault="00A23F7A" w:rsidP="00B5765E">
            <w:pPr>
              <w:pStyle w:val="Brdtextvnster"/>
            </w:pPr>
          </w:p>
        </w:tc>
      </w:tr>
      <w:tr w:rsidR="00A23F7A" w14:paraId="25A8BE15" w14:textId="77777777" w:rsidTr="00B5765E">
        <w:tc>
          <w:tcPr>
            <w:tcW w:w="4813" w:type="dxa"/>
          </w:tcPr>
          <w:p w14:paraId="2D8AE481" w14:textId="77777777" w:rsidR="00A23F7A" w:rsidRDefault="00A23F7A" w:rsidP="00B5765E">
            <w:pPr>
              <w:pStyle w:val="Brdtextvnster"/>
              <w:ind w:left="200"/>
            </w:pPr>
            <w:r>
              <w:t>Nätkoncessionsutredningen (M 2018:03)</w:t>
            </w:r>
          </w:p>
        </w:tc>
        <w:tc>
          <w:tcPr>
            <w:tcW w:w="1062" w:type="dxa"/>
          </w:tcPr>
          <w:p w14:paraId="446D06C0" w14:textId="77777777" w:rsidR="00A23F7A" w:rsidRDefault="00A23F7A" w:rsidP="00B5765E">
            <w:pPr>
              <w:pStyle w:val="Brdtextvnster"/>
            </w:pPr>
            <w:r>
              <w:t>I 2</w:t>
            </w:r>
          </w:p>
        </w:tc>
      </w:tr>
    </w:tbl>
    <w:p w14:paraId="5590E64C" w14:textId="77777777" w:rsidR="00A23F7A" w:rsidRDefault="00A23F7A" w:rsidP="00A36DDD"/>
    <w:tbl>
      <w:tblPr>
        <w:tblStyle w:val="Tabellrutnt"/>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4A0" w:firstRow="1" w:lastRow="0" w:firstColumn="1" w:lastColumn="0" w:noHBand="0" w:noVBand="1"/>
      </w:tblPr>
      <w:tblGrid>
        <w:gridCol w:w="4813"/>
        <w:gridCol w:w="1062"/>
      </w:tblGrid>
      <w:tr w:rsidR="00A23F7A" w:rsidRPr="00C25258" w14:paraId="142DC299" w14:textId="77777777" w:rsidTr="00B5765E">
        <w:trPr>
          <w:trHeight w:val="455"/>
        </w:trPr>
        <w:tc>
          <w:tcPr>
            <w:tcW w:w="4813" w:type="dxa"/>
            <w:vAlign w:val="center"/>
          </w:tcPr>
          <w:p w14:paraId="32DFD411" w14:textId="77777777" w:rsidR="00A23F7A" w:rsidRPr="00541BF1" w:rsidRDefault="00A23F7A" w:rsidP="00C25258">
            <w:pPr>
              <w:pStyle w:val="Brdtext"/>
              <w:jc w:val="left"/>
              <w:rPr>
                <w:b/>
                <w:bCs/>
              </w:rPr>
            </w:pPr>
            <w:r w:rsidRPr="00541BF1">
              <w:rPr>
                <w:b/>
                <w:bCs/>
              </w:rPr>
              <w:t>O</w:t>
            </w:r>
          </w:p>
        </w:tc>
        <w:tc>
          <w:tcPr>
            <w:tcW w:w="1062" w:type="dxa"/>
            <w:vAlign w:val="center"/>
          </w:tcPr>
          <w:p w14:paraId="4FD75D93" w14:textId="77777777" w:rsidR="00A23F7A" w:rsidRPr="00C25258" w:rsidRDefault="00A23F7A" w:rsidP="00C25258">
            <w:pPr>
              <w:pStyle w:val="Brdtext"/>
              <w:jc w:val="left"/>
              <w:rPr>
                <w:b/>
              </w:rPr>
            </w:pPr>
          </w:p>
        </w:tc>
      </w:tr>
      <w:tr w:rsidR="00A23F7A" w14:paraId="510DD0B6" w14:textId="77777777" w:rsidTr="00B5765E">
        <w:tc>
          <w:tcPr>
            <w:tcW w:w="4813" w:type="dxa"/>
          </w:tcPr>
          <w:p w14:paraId="3A8F142A" w14:textId="77777777" w:rsidR="00A23F7A" w:rsidRDefault="00A23F7A" w:rsidP="00B5765E">
            <w:pPr>
              <w:pStyle w:val="Brdtextvnster"/>
            </w:pPr>
            <w:r>
              <w:t>offentlig ekonomi</w:t>
            </w:r>
          </w:p>
        </w:tc>
        <w:tc>
          <w:tcPr>
            <w:tcW w:w="1062" w:type="dxa"/>
          </w:tcPr>
          <w:p w14:paraId="1E056C05" w14:textId="77777777" w:rsidR="00A23F7A" w:rsidRDefault="00A23F7A" w:rsidP="00B5765E">
            <w:pPr>
              <w:pStyle w:val="Brdtextvnster"/>
            </w:pPr>
          </w:p>
        </w:tc>
      </w:tr>
      <w:tr w:rsidR="00A23F7A" w14:paraId="711ECEA6" w14:textId="77777777" w:rsidTr="00B5765E">
        <w:tc>
          <w:tcPr>
            <w:tcW w:w="4813" w:type="dxa"/>
          </w:tcPr>
          <w:p w14:paraId="729F08FE" w14:textId="4A86248B" w:rsidR="00A23F7A" w:rsidRDefault="00A23F7A" w:rsidP="00C513EE">
            <w:pPr>
              <w:pStyle w:val="Brdtextvnster"/>
              <w:ind w:left="200"/>
            </w:pPr>
            <w:r>
              <w:t>Expertgruppen för studier i offentlig ekonomi, ESO (Fi 2007:03)</w:t>
            </w:r>
          </w:p>
        </w:tc>
        <w:tc>
          <w:tcPr>
            <w:tcW w:w="1062" w:type="dxa"/>
          </w:tcPr>
          <w:p w14:paraId="5A28FA7F" w14:textId="77777777" w:rsidR="00A23F7A" w:rsidRDefault="00A23F7A" w:rsidP="00B5765E">
            <w:pPr>
              <w:pStyle w:val="Brdtextvnster"/>
            </w:pPr>
            <w:r>
              <w:t>Fi 1</w:t>
            </w:r>
          </w:p>
        </w:tc>
      </w:tr>
    </w:tbl>
    <w:p w14:paraId="45EAA174" w14:textId="77777777" w:rsidR="00A23F7A" w:rsidRDefault="00A23F7A" w:rsidP="00A36DDD"/>
    <w:tbl>
      <w:tblPr>
        <w:tblStyle w:val="Tabellrutnt"/>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4A0" w:firstRow="1" w:lastRow="0" w:firstColumn="1" w:lastColumn="0" w:noHBand="0" w:noVBand="1"/>
      </w:tblPr>
      <w:tblGrid>
        <w:gridCol w:w="4813"/>
        <w:gridCol w:w="1062"/>
      </w:tblGrid>
      <w:tr w:rsidR="00A23F7A" w:rsidRPr="00C25258" w14:paraId="554726F1" w14:textId="77777777" w:rsidTr="00B5765E">
        <w:trPr>
          <w:trHeight w:val="455"/>
        </w:trPr>
        <w:tc>
          <w:tcPr>
            <w:tcW w:w="4813" w:type="dxa"/>
            <w:vAlign w:val="center"/>
          </w:tcPr>
          <w:p w14:paraId="5540AF63" w14:textId="77777777" w:rsidR="00A23F7A" w:rsidRPr="00541BF1" w:rsidRDefault="00A23F7A" w:rsidP="00C25258">
            <w:pPr>
              <w:pStyle w:val="Brdtext"/>
              <w:jc w:val="left"/>
              <w:rPr>
                <w:b/>
                <w:bCs/>
              </w:rPr>
            </w:pPr>
            <w:r w:rsidRPr="00541BF1">
              <w:rPr>
                <w:b/>
                <w:bCs/>
              </w:rPr>
              <w:t>P</w:t>
            </w:r>
          </w:p>
        </w:tc>
        <w:tc>
          <w:tcPr>
            <w:tcW w:w="1062" w:type="dxa"/>
            <w:vAlign w:val="center"/>
          </w:tcPr>
          <w:p w14:paraId="2D955769" w14:textId="77777777" w:rsidR="00A23F7A" w:rsidRPr="00C25258" w:rsidRDefault="00A23F7A" w:rsidP="00C25258">
            <w:pPr>
              <w:pStyle w:val="Brdtext"/>
              <w:jc w:val="left"/>
              <w:rPr>
                <w:b/>
              </w:rPr>
            </w:pPr>
          </w:p>
        </w:tc>
      </w:tr>
      <w:tr w:rsidR="00A23F7A" w14:paraId="1498155B" w14:textId="77777777" w:rsidTr="00B5765E">
        <w:tc>
          <w:tcPr>
            <w:tcW w:w="4813" w:type="dxa"/>
          </w:tcPr>
          <w:p w14:paraId="25ADD68D" w14:textId="77777777" w:rsidR="00A23F7A" w:rsidRDefault="00A23F7A" w:rsidP="00B5765E">
            <w:pPr>
              <w:pStyle w:val="Brdtextvnster"/>
            </w:pPr>
            <w:r>
              <w:t>patientsäkerhet</w:t>
            </w:r>
          </w:p>
        </w:tc>
        <w:tc>
          <w:tcPr>
            <w:tcW w:w="1062" w:type="dxa"/>
          </w:tcPr>
          <w:p w14:paraId="190CA163" w14:textId="77777777" w:rsidR="00A23F7A" w:rsidRDefault="00A23F7A" w:rsidP="00B5765E">
            <w:pPr>
              <w:pStyle w:val="Brdtextvnster"/>
            </w:pPr>
          </w:p>
        </w:tc>
      </w:tr>
      <w:tr w:rsidR="00A23F7A" w14:paraId="2DA2FC29" w14:textId="77777777" w:rsidTr="00B5765E">
        <w:tc>
          <w:tcPr>
            <w:tcW w:w="4813" w:type="dxa"/>
          </w:tcPr>
          <w:p w14:paraId="2977F4FD" w14:textId="77777777" w:rsidR="00A23F7A" w:rsidRDefault="00A23F7A" w:rsidP="00B5765E">
            <w:pPr>
              <w:pStyle w:val="Brdtextvnster"/>
              <w:ind w:left="200"/>
            </w:pPr>
            <w:r>
              <w:t>KAM-utredningen (S 2017:05)</w:t>
            </w:r>
          </w:p>
        </w:tc>
        <w:tc>
          <w:tcPr>
            <w:tcW w:w="1062" w:type="dxa"/>
          </w:tcPr>
          <w:p w14:paraId="79FE58D6" w14:textId="77777777" w:rsidR="00A23F7A" w:rsidRDefault="00A23F7A" w:rsidP="00B5765E">
            <w:pPr>
              <w:pStyle w:val="Brdtextvnster"/>
            </w:pPr>
            <w:r>
              <w:t>S 10</w:t>
            </w:r>
          </w:p>
        </w:tc>
      </w:tr>
      <w:tr w:rsidR="00A23F7A" w14:paraId="340441E9" w14:textId="77777777" w:rsidTr="00B5765E">
        <w:tc>
          <w:tcPr>
            <w:tcW w:w="4813" w:type="dxa"/>
          </w:tcPr>
          <w:p w14:paraId="60B07275" w14:textId="77777777" w:rsidR="00A23F7A" w:rsidRDefault="00A23F7A" w:rsidP="00B5765E">
            <w:pPr>
              <w:pStyle w:val="Brdtextvnster"/>
            </w:pPr>
            <w:r>
              <w:t>pedagogisk omsorg</w:t>
            </w:r>
          </w:p>
        </w:tc>
        <w:tc>
          <w:tcPr>
            <w:tcW w:w="1062" w:type="dxa"/>
          </w:tcPr>
          <w:p w14:paraId="6C23C9DE" w14:textId="77777777" w:rsidR="00A23F7A" w:rsidRDefault="00A23F7A" w:rsidP="00B5765E">
            <w:pPr>
              <w:pStyle w:val="Brdtextvnster"/>
            </w:pPr>
          </w:p>
        </w:tc>
      </w:tr>
      <w:tr w:rsidR="00A23F7A" w14:paraId="5B503141" w14:textId="77777777" w:rsidTr="00B5765E">
        <w:tc>
          <w:tcPr>
            <w:tcW w:w="4813" w:type="dxa"/>
          </w:tcPr>
          <w:p w14:paraId="22614FA7" w14:textId="53F1C053" w:rsidR="00A23F7A" w:rsidRDefault="00A23F7A" w:rsidP="00B5765E">
            <w:pPr>
              <w:pStyle w:val="Brdtextvnster"/>
              <w:ind w:left="200"/>
            </w:pPr>
            <w:r>
              <w:t xml:space="preserve">Utredningen om fritidshem och pedagogisk omsorg </w:t>
            </w:r>
            <w:r w:rsidR="00287AA0">
              <w:br/>
            </w:r>
            <w:r>
              <w:t>(U 2018:08)</w:t>
            </w:r>
          </w:p>
        </w:tc>
        <w:tc>
          <w:tcPr>
            <w:tcW w:w="1062" w:type="dxa"/>
          </w:tcPr>
          <w:p w14:paraId="0A398280" w14:textId="77777777" w:rsidR="00A23F7A" w:rsidRDefault="00A23F7A" w:rsidP="00B5765E">
            <w:pPr>
              <w:pStyle w:val="Brdtextvnster"/>
            </w:pPr>
            <w:r>
              <w:t>U 15</w:t>
            </w:r>
          </w:p>
        </w:tc>
      </w:tr>
      <w:tr w:rsidR="00A23F7A" w14:paraId="24501112" w14:textId="77777777" w:rsidTr="00B5765E">
        <w:tc>
          <w:tcPr>
            <w:tcW w:w="4813" w:type="dxa"/>
          </w:tcPr>
          <w:p w14:paraId="2E7E72C4" w14:textId="77777777" w:rsidR="00A23F7A" w:rsidRDefault="00A23F7A" w:rsidP="00B5765E">
            <w:pPr>
              <w:pStyle w:val="Brdtextvnster"/>
            </w:pPr>
            <w:r>
              <w:t>penningtvätt</w:t>
            </w:r>
          </w:p>
        </w:tc>
        <w:tc>
          <w:tcPr>
            <w:tcW w:w="1062" w:type="dxa"/>
          </w:tcPr>
          <w:p w14:paraId="44058F1C" w14:textId="77777777" w:rsidR="00A23F7A" w:rsidRDefault="00A23F7A" w:rsidP="00B5765E">
            <w:pPr>
              <w:pStyle w:val="Brdtextvnster"/>
            </w:pPr>
          </w:p>
        </w:tc>
      </w:tr>
      <w:tr w:rsidR="00A23F7A" w14:paraId="79480F86" w14:textId="77777777" w:rsidTr="00B5765E">
        <w:tc>
          <w:tcPr>
            <w:tcW w:w="4813" w:type="dxa"/>
          </w:tcPr>
          <w:p w14:paraId="2EABA898" w14:textId="77777777" w:rsidR="00A23F7A" w:rsidRDefault="00A23F7A" w:rsidP="00B5765E">
            <w:pPr>
              <w:pStyle w:val="Brdtextvnster"/>
              <w:ind w:left="200"/>
            </w:pPr>
            <w:r>
              <w:t>Utredningen om stärkta åtgärder mot penningtvätt och terrorism (Fi 2019:08)</w:t>
            </w:r>
          </w:p>
        </w:tc>
        <w:tc>
          <w:tcPr>
            <w:tcW w:w="1062" w:type="dxa"/>
          </w:tcPr>
          <w:p w14:paraId="0A6FACE2" w14:textId="77777777" w:rsidR="00A23F7A" w:rsidRDefault="00A23F7A" w:rsidP="00B5765E">
            <w:pPr>
              <w:pStyle w:val="Brdtextvnster"/>
            </w:pPr>
            <w:r>
              <w:t>Fi 32</w:t>
            </w:r>
          </w:p>
        </w:tc>
      </w:tr>
      <w:tr w:rsidR="00A23F7A" w14:paraId="75ED44C2" w14:textId="77777777" w:rsidTr="00B5765E">
        <w:tc>
          <w:tcPr>
            <w:tcW w:w="4813" w:type="dxa"/>
          </w:tcPr>
          <w:p w14:paraId="5C887513" w14:textId="77777777" w:rsidR="00A23F7A" w:rsidRDefault="00A23F7A" w:rsidP="00B5765E">
            <w:pPr>
              <w:pStyle w:val="Brdtextvnster"/>
            </w:pPr>
            <w:r>
              <w:t>pensionsöverenskommelse</w:t>
            </w:r>
          </w:p>
        </w:tc>
        <w:tc>
          <w:tcPr>
            <w:tcW w:w="1062" w:type="dxa"/>
          </w:tcPr>
          <w:p w14:paraId="7A003B3B" w14:textId="77777777" w:rsidR="00A23F7A" w:rsidRDefault="00A23F7A" w:rsidP="00B5765E">
            <w:pPr>
              <w:pStyle w:val="Brdtextvnster"/>
            </w:pPr>
          </w:p>
        </w:tc>
      </w:tr>
      <w:tr w:rsidR="00A23F7A" w14:paraId="2E418430" w14:textId="77777777" w:rsidTr="00B5765E">
        <w:tc>
          <w:tcPr>
            <w:tcW w:w="4813" w:type="dxa"/>
          </w:tcPr>
          <w:p w14:paraId="2A73D045" w14:textId="67928F6D" w:rsidR="00A23F7A" w:rsidRDefault="00A23F7A" w:rsidP="00B5765E">
            <w:pPr>
              <w:pStyle w:val="Brdtextvnster"/>
              <w:ind w:left="200"/>
            </w:pPr>
            <w:r>
              <w:t>Arbetsgruppen för vårdande av pensionsöverens</w:t>
            </w:r>
            <w:r w:rsidR="00287AA0">
              <w:softHyphen/>
            </w:r>
            <w:r>
              <w:t>kommelsen (Pensionsgruppen) (S 2007:F)</w:t>
            </w:r>
          </w:p>
          <w:p w14:paraId="6973D35D" w14:textId="26975A9A" w:rsidR="00A23F7A" w:rsidRDefault="00A23F7A" w:rsidP="00287AA0">
            <w:pPr>
              <w:pStyle w:val="Brdtextvnster"/>
              <w:ind w:left="200"/>
            </w:pPr>
            <w:r>
              <w:t>Organ inom Regeringskansliet</w:t>
            </w:r>
          </w:p>
        </w:tc>
        <w:tc>
          <w:tcPr>
            <w:tcW w:w="1062" w:type="dxa"/>
          </w:tcPr>
          <w:p w14:paraId="1B8090D9" w14:textId="77777777" w:rsidR="00A23F7A" w:rsidRDefault="00A23F7A" w:rsidP="00B5765E">
            <w:pPr>
              <w:pStyle w:val="Brdtextvnster"/>
            </w:pPr>
            <w:r>
              <w:t>S 6</w:t>
            </w:r>
          </w:p>
        </w:tc>
      </w:tr>
      <w:tr w:rsidR="00A23F7A" w14:paraId="47AA61FE" w14:textId="77777777" w:rsidTr="00B5765E">
        <w:tc>
          <w:tcPr>
            <w:tcW w:w="4813" w:type="dxa"/>
          </w:tcPr>
          <w:p w14:paraId="2278F77C" w14:textId="77777777" w:rsidR="00A23F7A" w:rsidRDefault="00A23F7A" w:rsidP="00B5765E">
            <w:pPr>
              <w:pStyle w:val="Brdtextvnster"/>
            </w:pPr>
            <w:r>
              <w:t>pensionär</w:t>
            </w:r>
          </w:p>
        </w:tc>
        <w:tc>
          <w:tcPr>
            <w:tcW w:w="1062" w:type="dxa"/>
          </w:tcPr>
          <w:p w14:paraId="15BB25EB" w14:textId="77777777" w:rsidR="00A23F7A" w:rsidRDefault="00A23F7A" w:rsidP="00B5765E">
            <w:pPr>
              <w:pStyle w:val="Brdtextvnster"/>
            </w:pPr>
          </w:p>
        </w:tc>
      </w:tr>
      <w:tr w:rsidR="00A23F7A" w14:paraId="428F3F8A" w14:textId="77777777" w:rsidTr="00B5765E">
        <w:tc>
          <w:tcPr>
            <w:tcW w:w="4813" w:type="dxa"/>
          </w:tcPr>
          <w:p w14:paraId="6E7E1AE6" w14:textId="77777777" w:rsidR="00A23F7A" w:rsidRDefault="00A23F7A" w:rsidP="00B5765E">
            <w:pPr>
              <w:pStyle w:val="Brdtextvnster"/>
              <w:ind w:left="200"/>
            </w:pPr>
            <w:r>
              <w:t>Pensionärskommittén (S 1991:08)</w:t>
            </w:r>
          </w:p>
        </w:tc>
        <w:tc>
          <w:tcPr>
            <w:tcW w:w="1062" w:type="dxa"/>
          </w:tcPr>
          <w:p w14:paraId="76DACA49" w14:textId="77777777" w:rsidR="00A23F7A" w:rsidRDefault="00A23F7A" w:rsidP="00B5765E">
            <w:pPr>
              <w:pStyle w:val="Brdtextvnster"/>
            </w:pPr>
            <w:r>
              <w:t>S 2</w:t>
            </w:r>
          </w:p>
        </w:tc>
      </w:tr>
      <w:tr w:rsidR="00A23F7A" w14:paraId="180B9733" w14:textId="77777777" w:rsidTr="00B5765E">
        <w:tc>
          <w:tcPr>
            <w:tcW w:w="4813" w:type="dxa"/>
          </w:tcPr>
          <w:p w14:paraId="0C857611" w14:textId="77777777" w:rsidR="00A23F7A" w:rsidRDefault="00A23F7A" w:rsidP="00B5765E">
            <w:pPr>
              <w:pStyle w:val="Brdtextvnster"/>
            </w:pPr>
            <w:r>
              <w:t>personlig assistent</w:t>
            </w:r>
          </w:p>
        </w:tc>
        <w:tc>
          <w:tcPr>
            <w:tcW w:w="1062" w:type="dxa"/>
          </w:tcPr>
          <w:p w14:paraId="770F10FC" w14:textId="77777777" w:rsidR="00A23F7A" w:rsidRDefault="00A23F7A" w:rsidP="00B5765E">
            <w:pPr>
              <w:pStyle w:val="Brdtextvnster"/>
            </w:pPr>
          </w:p>
        </w:tc>
      </w:tr>
      <w:tr w:rsidR="00A23F7A" w14:paraId="2711F192" w14:textId="77777777" w:rsidTr="00B5765E">
        <w:tc>
          <w:tcPr>
            <w:tcW w:w="4813" w:type="dxa"/>
          </w:tcPr>
          <w:p w14:paraId="0FB4388D" w14:textId="77777777" w:rsidR="00A23F7A" w:rsidRDefault="00A23F7A" w:rsidP="00B5765E">
            <w:pPr>
              <w:pStyle w:val="Brdtextvnster"/>
              <w:ind w:left="200"/>
            </w:pPr>
            <w:r>
              <w:t>Utredningen om översyn av yrket personlig assistent (S 2018:08)</w:t>
            </w:r>
          </w:p>
        </w:tc>
        <w:tc>
          <w:tcPr>
            <w:tcW w:w="1062" w:type="dxa"/>
          </w:tcPr>
          <w:p w14:paraId="0FEA3578" w14:textId="77777777" w:rsidR="00A23F7A" w:rsidRDefault="00A23F7A" w:rsidP="00B5765E">
            <w:pPr>
              <w:pStyle w:val="Brdtextvnster"/>
            </w:pPr>
            <w:r>
              <w:t>S 20</w:t>
            </w:r>
          </w:p>
        </w:tc>
      </w:tr>
      <w:tr w:rsidR="00A23F7A" w14:paraId="15E14016" w14:textId="77777777" w:rsidTr="00B5765E">
        <w:tc>
          <w:tcPr>
            <w:tcW w:w="4813" w:type="dxa"/>
          </w:tcPr>
          <w:p w14:paraId="766D319F" w14:textId="77777777" w:rsidR="00A23F7A" w:rsidRDefault="00A23F7A" w:rsidP="00B5765E">
            <w:pPr>
              <w:pStyle w:val="Brdtextvnster"/>
            </w:pPr>
            <w:r>
              <w:t>personuppgiftshantering</w:t>
            </w:r>
          </w:p>
        </w:tc>
        <w:tc>
          <w:tcPr>
            <w:tcW w:w="1062" w:type="dxa"/>
          </w:tcPr>
          <w:p w14:paraId="56159AD2" w14:textId="77777777" w:rsidR="00A23F7A" w:rsidRDefault="00A23F7A" w:rsidP="00B5765E">
            <w:pPr>
              <w:pStyle w:val="Brdtextvnster"/>
            </w:pPr>
          </w:p>
        </w:tc>
      </w:tr>
      <w:tr w:rsidR="00A23F7A" w14:paraId="41E76D5F" w14:textId="77777777" w:rsidTr="00B5765E">
        <w:tc>
          <w:tcPr>
            <w:tcW w:w="4813" w:type="dxa"/>
          </w:tcPr>
          <w:p w14:paraId="7D643EA4" w14:textId="77777777" w:rsidR="00A23F7A" w:rsidRDefault="00A23F7A" w:rsidP="00B5765E">
            <w:pPr>
              <w:pStyle w:val="Brdtextvnster"/>
              <w:ind w:left="200"/>
            </w:pPr>
            <w:r>
              <w:t>Utredningen om översyn av vissa frågor som rör personuppgiftshantering i socialtjänst- och hälso- och sjukvårdsverksamhet (S 2019:01)</w:t>
            </w:r>
          </w:p>
        </w:tc>
        <w:tc>
          <w:tcPr>
            <w:tcW w:w="1062" w:type="dxa"/>
          </w:tcPr>
          <w:p w14:paraId="09C411B1" w14:textId="77777777" w:rsidR="00A23F7A" w:rsidRDefault="00A23F7A" w:rsidP="00B5765E">
            <w:pPr>
              <w:pStyle w:val="Brdtextvnster"/>
            </w:pPr>
            <w:r>
              <w:t>S 27</w:t>
            </w:r>
          </w:p>
        </w:tc>
      </w:tr>
      <w:tr w:rsidR="00A23F7A" w14:paraId="143E4755" w14:textId="77777777" w:rsidTr="00B5765E">
        <w:tc>
          <w:tcPr>
            <w:tcW w:w="4813" w:type="dxa"/>
          </w:tcPr>
          <w:p w14:paraId="665BA695" w14:textId="77777777" w:rsidR="00A23F7A" w:rsidRDefault="00A23F7A" w:rsidP="00B5765E">
            <w:pPr>
              <w:pStyle w:val="Brdtextvnster"/>
            </w:pPr>
            <w:r>
              <w:t>pliktleverans</w:t>
            </w:r>
          </w:p>
        </w:tc>
        <w:tc>
          <w:tcPr>
            <w:tcW w:w="1062" w:type="dxa"/>
          </w:tcPr>
          <w:p w14:paraId="6512907F" w14:textId="77777777" w:rsidR="00A23F7A" w:rsidRDefault="00A23F7A" w:rsidP="00B5765E">
            <w:pPr>
              <w:pStyle w:val="Brdtextvnster"/>
            </w:pPr>
          </w:p>
        </w:tc>
      </w:tr>
      <w:tr w:rsidR="00A23F7A" w14:paraId="6772CF45" w14:textId="77777777" w:rsidTr="00B5765E">
        <w:tc>
          <w:tcPr>
            <w:tcW w:w="4813" w:type="dxa"/>
          </w:tcPr>
          <w:p w14:paraId="344350A3" w14:textId="129F28CD" w:rsidR="00A23F7A" w:rsidRDefault="00A23F7A" w:rsidP="00B5765E">
            <w:pPr>
              <w:pStyle w:val="Brdtextvnster"/>
              <w:ind w:left="200"/>
            </w:pPr>
            <w:r>
              <w:t>Utredningen om översyn av regelverket för plikt</w:t>
            </w:r>
            <w:r w:rsidR="00C513EE">
              <w:softHyphen/>
            </w:r>
            <w:r>
              <w:t>leverans och hantering av annat material vid Kungl. biblioteket (U 2019:03)</w:t>
            </w:r>
          </w:p>
        </w:tc>
        <w:tc>
          <w:tcPr>
            <w:tcW w:w="1062" w:type="dxa"/>
          </w:tcPr>
          <w:p w14:paraId="15793F01" w14:textId="77777777" w:rsidR="00A23F7A" w:rsidRDefault="00A23F7A" w:rsidP="00B5765E">
            <w:pPr>
              <w:pStyle w:val="Brdtextvnster"/>
            </w:pPr>
            <w:r>
              <w:t>U 18</w:t>
            </w:r>
          </w:p>
        </w:tc>
      </w:tr>
      <w:tr w:rsidR="00A23F7A" w14:paraId="637CF5AE" w14:textId="77777777" w:rsidTr="00B5765E">
        <w:tc>
          <w:tcPr>
            <w:tcW w:w="4813" w:type="dxa"/>
          </w:tcPr>
          <w:p w14:paraId="3A8675F7" w14:textId="77777777" w:rsidR="00A23F7A" w:rsidRDefault="00A23F7A" w:rsidP="00B5765E">
            <w:pPr>
              <w:pStyle w:val="Brdtextvnster"/>
            </w:pPr>
            <w:r>
              <w:t>premiepension</w:t>
            </w:r>
          </w:p>
        </w:tc>
        <w:tc>
          <w:tcPr>
            <w:tcW w:w="1062" w:type="dxa"/>
          </w:tcPr>
          <w:p w14:paraId="53684DC9" w14:textId="77777777" w:rsidR="00A23F7A" w:rsidRDefault="00A23F7A" w:rsidP="00B5765E">
            <w:pPr>
              <w:pStyle w:val="Brdtextvnster"/>
            </w:pPr>
          </w:p>
        </w:tc>
      </w:tr>
      <w:tr w:rsidR="00A23F7A" w14:paraId="3519CF3D" w14:textId="77777777" w:rsidTr="00B5765E">
        <w:tc>
          <w:tcPr>
            <w:tcW w:w="4813" w:type="dxa"/>
          </w:tcPr>
          <w:p w14:paraId="4BE9EFFF" w14:textId="11CECA39" w:rsidR="00A23F7A" w:rsidRDefault="00A23F7A" w:rsidP="00B5765E">
            <w:pPr>
              <w:pStyle w:val="Brdtextvnster"/>
              <w:ind w:left="200"/>
            </w:pPr>
            <w:r>
              <w:t>Utredningen om ett upphandlat fondtorg för premie</w:t>
            </w:r>
            <w:r w:rsidR="00C513EE">
              <w:softHyphen/>
            </w:r>
            <w:r>
              <w:t>pension (Fi 2018:06)</w:t>
            </w:r>
          </w:p>
        </w:tc>
        <w:tc>
          <w:tcPr>
            <w:tcW w:w="1062" w:type="dxa"/>
          </w:tcPr>
          <w:p w14:paraId="68A8F708" w14:textId="77777777" w:rsidR="00A23F7A" w:rsidRDefault="00A23F7A" w:rsidP="00B5765E">
            <w:pPr>
              <w:pStyle w:val="Brdtextvnster"/>
            </w:pPr>
            <w:r>
              <w:t>S 19</w:t>
            </w:r>
          </w:p>
        </w:tc>
      </w:tr>
      <w:tr w:rsidR="00A23F7A" w14:paraId="63F7AE9B" w14:textId="77777777" w:rsidTr="00B5765E">
        <w:tc>
          <w:tcPr>
            <w:tcW w:w="4813" w:type="dxa"/>
          </w:tcPr>
          <w:p w14:paraId="3A302F20" w14:textId="77777777" w:rsidR="00A23F7A" w:rsidRDefault="00A23F7A" w:rsidP="00B5765E">
            <w:pPr>
              <w:pStyle w:val="Brdtextvnster"/>
            </w:pPr>
            <w:r>
              <w:t>primärvård</w:t>
            </w:r>
          </w:p>
        </w:tc>
        <w:tc>
          <w:tcPr>
            <w:tcW w:w="1062" w:type="dxa"/>
          </w:tcPr>
          <w:p w14:paraId="658CC1E7" w14:textId="77777777" w:rsidR="00A23F7A" w:rsidRDefault="00A23F7A" w:rsidP="00B5765E">
            <w:pPr>
              <w:pStyle w:val="Brdtextvnster"/>
            </w:pPr>
          </w:p>
        </w:tc>
      </w:tr>
      <w:tr w:rsidR="00A23F7A" w14:paraId="5BF8C958" w14:textId="77777777" w:rsidTr="00B5765E">
        <w:tc>
          <w:tcPr>
            <w:tcW w:w="4813" w:type="dxa"/>
          </w:tcPr>
          <w:p w14:paraId="2FF25B88" w14:textId="13F4B396" w:rsidR="00A23F7A" w:rsidRDefault="00A23F7A" w:rsidP="00B5765E">
            <w:pPr>
              <w:pStyle w:val="Brdtextvnster"/>
              <w:ind w:left="200"/>
            </w:pPr>
            <w:r>
              <w:t xml:space="preserve">Samordnad utveckling för god och nära vård </w:t>
            </w:r>
            <w:r w:rsidR="00287AA0">
              <w:br/>
            </w:r>
            <w:r>
              <w:t>(S 2017:01)</w:t>
            </w:r>
          </w:p>
        </w:tc>
        <w:tc>
          <w:tcPr>
            <w:tcW w:w="1062" w:type="dxa"/>
          </w:tcPr>
          <w:p w14:paraId="7FAE4778" w14:textId="77777777" w:rsidR="00A23F7A" w:rsidRDefault="00A23F7A" w:rsidP="00B5765E">
            <w:pPr>
              <w:pStyle w:val="Brdtextvnster"/>
            </w:pPr>
            <w:r>
              <w:t>S 8</w:t>
            </w:r>
          </w:p>
        </w:tc>
      </w:tr>
      <w:tr w:rsidR="00A23F7A" w14:paraId="45E58E5F" w14:textId="77777777" w:rsidTr="00B5765E">
        <w:tc>
          <w:tcPr>
            <w:tcW w:w="4813" w:type="dxa"/>
          </w:tcPr>
          <w:p w14:paraId="72510D75" w14:textId="77777777" w:rsidR="00A23F7A" w:rsidRDefault="00A23F7A" w:rsidP="00B5765E">
            <w:pPr>
              <w:pStyle w:val="Brdtextvnster"/>
            </w:pPr>
            <w:r>
              <w:t>producentansvar</w:t>
            </w:r>
          </w:p>
        </w:tc>
        <w:tc>
          <w:tcPr>
            <w:tcW w:w="1062" w:type="dxa"/>
          </w:tcPr>
          <w:p w14:paraId="2A7E2F33" w14:textId="77777777" w:rsidR="00A23F7A" w:rsidRDefault="00A23F7A" w:rsidP="00B5765E">
            <w:pPr>
              <w:pStyle w:val="Brdtextvnster"/>
            </w:pPr>
          </w:p>
        </w:tc>
      </w:tr>
      <w:tr w:rsidR="00A23F7A" w14:paraId="41C7FA53" w14:textId="77777777" w:rsidTr="00B5765E">
        <w:tc>
          <w:tcPr>
            <w:tcW w:w="4813" w:type="dxa"/>
          </w:tcPr>
          <w:p w14:paraId="08AB6791" w14:textId="77777777" w:rsidR="00A23F7A" w:rsidRDefault="00A23F7A" w:rsidP="00B5765E">
            <w:pPr>
              <w:pStyle w:val="Brdtextvnster"/>
              <w:ind w:left="200"/>
            </w:pPr>
            <w:r>
              <w:t xml:space="preserve">Utredningen om producentansvar för textil </w:t>
            </w:r>
            <w:r w:rsidR="00287AA0">
              <w:br/>
            </w:r>
            <w:r>
              <w:t>(M 2019:03)</w:t>
            </w:r>
          </w:p>
          <w:p w14:paraId="129399FF" w14:textId="3B74BE0A" w:rsidR="00541BF1" w:rsidRDefault="00541BF1" w:rsidP="00B5765E">
            <w:pPr>
              <w:pStyle w:val="Brdtextvnster"/>
              <w:ind w:left="200"/>
            </w:pPr>
          </w:p>
        </w:tc>
        <w:tc>
          <w:tcPr>
            <w:tcW w:w="1062" w:type="dxa"/>
          </w:tcPr>
          <w:p w14:paraId="43878A0D" w14:textId="77777777" w:rsidR="00A23F7A" w:rsidRDefault="00A23F7A" w:rsidP="00B5765E">
            <w:pPr>
              <w:pStyle w:val="Brdtextvnster"/>
            </w:pPr>
            <w:r>
              <w:t>M 16</w:t>
            </w:r>
          </w:p>
        </w:tc>
      </w:tr>
      <w:tr w:rsidR="00A23F7A" w14:paraId="37F2943F" w14:textId="77777777" w:rsidTr="00B5765E">
        <w:tc>
          <w:tcPr>
            <w:tcW w:w="4813" w:type="dxa"/>
          </w:tcPr>
          <w:p w14:paraId="2FDB27AE" w14:textId="77777777" w:rsidR="00A23F7A" w:rsidRDefault="00A23F7A" w:rsidP="00B5765E">
            <w:pPr>
              <w:pStyle w:val="Brdtextvnster"/>
            </w:pPr>
            <w:r>
              <w:t>psykologiskt försvar</w:t>
            </w:r>
          </w:p>
        </w:tc>
        <w:tc>
          <w:tcPr>
            <w:tcW w:w="1062" w:type="dxa"/>
          </w:tcPr>
          <w:p w14:paraId="058E1CC6" w14:textId="77777777" w:rsidR="00A23F7A" w:rsidRDefault="00A23F7A" w:rsidP="00B5765E">
            <w:pPr>
              <w:pStyle w:val="Brdtextvnster"/>
            </w:pPr>
          </w:p>
        </w:tc>
      </w:tr>
      <w:tr w:rsidR="00A23F7A" w14:paraId="36B82CA2" w14:textId="77777777" w:rsidTr="00B5765E">
        <w:tc>
          <w:tcPr>
            <w:tcW w:w="4813" w:type="dxa"/>
          </w:tcPr>
          <w:p w14:paraId="702E1731" w14:textId="162B645B" w:rsidR="00A23F7A" w:rsidRDefault="00A23F7A" w:rsidP="00B5765E">
            <w:pPr>
              <w:pStyle w:val="Brdtextvnster"/>
              <w:ind w:left="200"/>
            </w:pPr>
            <w:r>
              <w:t xml:space="preserve">En ny myndighet för psykologiskt försvar </w:t>
            </w:r>
            <w:r w:rsidR="00287AA0">
              <w:br/>
            </w:r>
            <w:r>
              <w:t>(Ju 2018:06)</w:t>
            </w:r>
          </w:p>
        </w:tc>
        <w:tc>
          <w:tcPr>
            <w:tcW w:w="1062" w:type="dxa"/>
          </w:tcPr>
          <w:p w14:paraId="333C98A1" w14:textId="77777777" w:rsidR="00A23F7A" w:rsidRDefault="00A23F7A" w:rsidP="00B5765E">
            <w:pPr>
              <w:pStyle w:val="Brdtextvnster"/>
            </w:pPr>
            <w:r>
              <w:t>Ju 13</w:t>
            </w:r>
          </w:p>
        </w:tc>
      </w:tr>
    </w:tbl>
    <w:p w14:paraId="52951C04" w14:textId="77777777" w:rsidR="00A23F7A" w:rsidRDefault="00A23F7A" w:rsidP="00A36DDD"/>
    <w:tbl>
      <w:tblPr>
        <w:tblStyle w:val="Tabellrutnt"/>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4A0" w:firstRow="1" w:lastRow="0" w:firstColumn="1" w:lastColumn="0" w:noHBand="0" w:noVBand="1"/>
      </w:tblPr>
      <w:tblGrid>
        <w:gridCol w:w="4813"/>
        <w:gridCol w:w="1062"/>
      </w:tblGrid>
      <w:tr w:rsidR="00A23F7A" w:rsidRPr="00C25258" w14:paraId="45B5413B" w14:textId="77777777" w:rsidTr="00B5765E">
        <w:trPr>
          <w:trHeight w:val="455"/>
        </w:trPr>
        <w:tc>
          <w:tcPr>
            <w:tcW w:w="4813" w:type="dxa"/>
            <w:vAlign w:val="center"/>
          </w:tcPr>
          <w:p w14:paraId="3D60A523" w14:textId="77777777" w:rsidR="00A23F7A" w:rsidRPr="00541BF1" w:rsidRDefault="00A23F7A" w:rsidP="00C25258">
            <w:pPr>
              <w:pStyle w:val="Brdtext"/>
              <w:jc w:val="left"/>
              <w:rPr>
                <w:b/>
                <w:bCs/>
              </w:rPr>
            </w:pPr>
            <w:r w:rsidRPr="00541BF1">
              <w:rPr>
                <w:b/>
                <w:bCs/>
              </w:rPr>
              <w:t>R</w:t>
            </w:r>
          </w:p>
        </w:tc>
        <w:tc>
          <w:tcPr>
            <w:tcW w:w="1062" w:type="dxa"/>
            <w:vAlign w:val="center"/>
          </w:tcPr>
          <w:p w14:paraId="3FAC07D5" w14:textId="77777777" w:rsidR="00A23F7A" w:rsidRPr="00C25258" w:rsidRDefault="00A23F7A" w:rsidP="00C25258">
            <w:pPr>
              <w:pStyle w:val="Brdtext"/>
              <w:jc w:val="left"/>
              <w:rPr>
                <w:b/>
              </w:rPr>
            </w:pPr>
          </w:p>
        </w:tc>
      </w:tr>
      <w:tr w:rsidR="00A23F7A" w14:paraId="03ECE425" w14:textId="77777777" w:rsidTr="00B5765E">
        <w:tc>
          <w:tcPr>
            <w:tcW w:w="4813" w:type="dxa"/>
          </w:tcPr>
          <w:p w14:paraId="55945FE1" w14:textId="77777777" w:rsidR="00A23F7A" w:rsidRDefault="00A23F7A" w:rsidP="00B5765E">
            <w:pPr>
              <w:pStyle w:val="Brdtextvnster"/>
            </w:pPr>
            <w:r>
              <w:t xml:space="preserve">radio- </w:t>
            </w:r>
            <w:proofErr w:type="spellStart"/>
            <w:r>
              <w:t>tv-lagen</w:t>
            </w:r>
            <w:proofErr w:type="spellEnd"/>
          </w:p>
        </w:tc>
        <w:tc>
          <w:tcPr>
            <w:tcW w:w="1062" w:type="dxa"/>
          </w:tcPr>
          <w:p w14:paraId="382F26B6" w14:textId="77777777" w:rsidR="00A23F7A" w:rsidRDefault="00A23F7A" w:rsidP="00B5765E">
            <w:pPr>
              <w:pStyle w:val="Brdtextvnster"/>
            </w:pPr>
          </w:p>
        </w:tc>
      </w:tr>
      <w:tr w:rsidR="00A23F7A" w14:paraId="70973ED2" w14:textId="77777777" w:rsidTr="00B5765E">
        <w:tc>
          <w:tcPr>
            <w:tcW w:w="4813" w:type="dxa"/>
          </w:tcPr>
          <w:p w14:paraId="31F9129E" w14:textId="77777777" w:rsidR="00A23F7A" w:rsidRDefault="00A23F7A" w:rsidP="00B5765E">
            <w:pPr>
              <w:pStyle w:val="Brdtextvnster"/>
              <w:ind w:left="200"/>
            </w:pPr>
            <w:r>
              <w:t xml:space="preserve">2018 års </w:t>
            </w:r>
            <w:proofErr w:type="spellStart"/>
            <w:r>
              <w:t>AV-utredning</w:t>
            </w:r>
            <w:proofErr w:type="spellEnd"/>
            <w:r>
              <w:t xml:space="preserve"> (</w:t>
            </w:r>
            <w:proofErr w:type="spellStart"/>
            <w:r>
              <w:t>Ku</w:t>
            </w:r>
            <w:proofErr w:type="spellEnd"/>
            <w:r>
              <w:t xml:space="preserve"> 2018:03)</w:t>
            </w:r>
          </w:p>
        </w:tc>
        <w:tc>
          <w:tcPr>
            <w:tcW w:w="1062" w:type="dxa"/>
          </w:tcPr>
          <w:p w14:paraId="3B4C1390" w14:textId="77777777" w:rsidR="00A23F7A" w:rsidRDefault="00A23F7A" w:rsidP="00B5765E">
            <w:pPr>
              <w:pStyle w:val="Brdtextvnster"/>
            </w:pPr>
            <w:proofErr w:type="spellStart"/>
            <w:r>
              <w:t>Ku</w:t>
            </w:r>
            <w:proofErr w:type="spellEnd"/>
            <w:r>
              <w:t xml:space="preserve"> 4</w:t>
            </w:r>
          </w:p>
        </w:tc>
      </w:tr>
      <w:tr w:rsidR="00A23F7A" w14:paraId="6FF80103" w14:textId="77777777" w:rsidTr="00B5765E">
        <w:tc>
          <w:tcPr>
            <w:tcW w:w="4813" w:type="dxa"/>
          </w:tcPr>
          <w:p w14:paraId="7551F160" w14:textId="77777777" w:rsidR="00A23F7A" w:rsidRDefault="00A23F7A" w:rsidP="00B5765E">
            <w:pPr>
              <w:pStyle w:val="Brdtextvnster"/>
            </w:pPr>
            <w:r>
              <w:t>radiospektrumanvändning</w:t>
            </w:r>
          </w:p>
        </w:tc>
        <w:tc>
          <w:tcPr>
            <w:tcW w:w="1062" w:type="dxa"/>
          </w:tcPr>
          <w:p w14:paraId="63A5F013" w14:textId="77777777" w:rsidR="00A23F7A" w:rsidRDefault="00A23F7A" w:rsidP="00B5765E">
            <w:pPr>
              <w:pStyle w:val="Brdtextvnster"/>
            </w:pPr>
          </w:p>
        </w:tc>
      </w:tr>
      <w:tr w:rsidR="00A23F7A" w14:paraId="2E376AF9" w14:textId="77777777" w:rsidTr="00B5765E">
        <w:tc>
          <w:tcPr>
            <w:tcW w:w="4813" w:type="dxa"/>
          </w:tcPr>
          <w:p w14:paraId="184BB073" w14:textId="77777777" w:rsidR="00A23F7A" w:rsidRDefault="00A23F7A" w:rsidP="00B5765E">
            <w:pPr>
              <w:pStyle w:val="Brdtextvnster"/>
              <w:ind w:left="200"/>
            </w:pPr>
            <w:r>
              <w:t>Utredningen om radiospektrumanvändning i framtiden (N 2017:07)</w:t>
            </w:r>
          </w:p>
        </w:tc>
        <w:tc>
          <w:tcPr>
            <w:tcW w:w="1062" w:type="dxa"/>
          </w:tcPr>
          <w:p w14:paraId="2ABCF608" w14:textId="77777777" w:rsidR="00A23F7A" w:rsidRDefault="00A23F7A" w:rsidP="00B5765E">
            <w:pPr>
              <w:pStyle w:val="Brdtextvnster"/>
            </w:pPr>
            <w:r>
              <w:t>N 2</w:t>
            </w:r>
          </w:p>
        </w:tc>
      </w:tr>
      <w:tr w:rsidR="00A23F7A" w14:paraId="01F979F1" w14:textId="77777777" w:rsidTr="00B5765E">
        <w:tc>
          <w:tcPr>
            <w:tcW w:w="4813" w:type="dxa"/>
          </w:tcPr>
          <w:p w14:paraId="1F0F92AC" w14:textId="77777777" w:rsidR="00A23F7A" w:rsidRDefault="00A23F7A" w:rsidP="00B5765E">
            <w:pPr>
              <w:pStyle w:val="Brdtextvnster"/>
            </w:pPr>
            <w:r>
              <w:t>ramavtal</w:t>
            </w:r>
          </w:p>
        </w:tc>
        <w:tc>
          <w:tcPr>
            <w:tcW w:w="1062" w:type="dxa"/>
          </w:tcPr>
          <w:p w14:paraId="337A9D83" w14:textId="77777777" w:rsidR="00A23F7A" w:rsidRDefault="00A23F7A" w:rsidP="00B5765E">
            <w:pPr>
              <w:pStyle w:val="Brdtextvnster"/>
            </w:pPr>
          </w:p>
        </w:tc>
      </w:tr>
      <w:tr w:rsidR="00A23F7A" w14:paraId="05E4BC60" w14:textId="77777777" w:rsidTr="00B5765E">
        <w:tc>
          <w:tcPr>
            <w:tcW w:w="4813" w:type="dxa"/>
          </w:tcPr>
          <w:p w14:paraId="5AC7D3BD" w14:textId="77777777" w:rsidR="00A23F7A" w:rsidRDefault="00A23F7A" w:rsidP="00B5765E">
            <w:pPr>
              <w:pStyle w:val="Brdtextvnster"/>
              <w:ind w:left="200"/>
            </w:pPr>
            <w:r>
              <w:t>Exekutivkommitté (</w:t>
            </w:r>
            <w:proofErr w:type="spellStart"/>
            <w:r>
              <w:t>Fö</w:t>
            </w:r>
            <w:proofErr w:type="spellEnd"/>
            <w:r>
              <w:t xml:space="preserve"> 2001:B) under ramavtalet mellan Frankrike, Italien, Spanien, Storbritannien, Sverige och Tyskland</w:t>
            </w:r>
          </w:p>
          <w:p w14:paraId="5070FC5D" w14:textId="593DA4A6" w:rsidR="00A23F7A" w:rsidRDefault="00A23F7A" w:rsidP="00287AA0">
            <w:pPr>
              <w:pStyle w:val="Brdtextvnster"/>
              <w:ind w:left="200"/>
            </w:pPr>
            <w:r>
              <w:t>Organ inom Regeringskansliet</w:t>
            </w:r>
          </w:p>
        </w:tc>
        <w:tc>
          <w:tcPr>
            <w:tcW w:w="1062" w:type="dxa"/>
          </w:tcPr>
          <w:p w14:paraId="198E5F25" w14:textId="77777777" w:rsidR="00A23F7A" w:rsidRDefault="00A23F7A" w:rsidP="00B5765E">
            <w:pPr>
              <w:pStyle w:val="Brdtextvnster"/>
            </w:pPr>
            <w:proofErr w:type="spellStart"/>
            <w:r>
              <w:t>Fö</w:t>
            </w:r>
            <w:proofErr w:type="spellEnd"/>
            <w:r>
              <w:t xml:space="preserve"> 3</w:t>
            </w:r>
          </w:p>
        </w:tc>
      </w:tr>
      <w:tr w:rsidR="00A23F7A" w14:paraId="0FC66E30" w14:textId="77777777" w:rsidTr="00B5765E">
        <w:tc>
          <w:tcPr>
            <w:tcW w:w="4813" w:type="dxa"/>
          </w:tcPr>
          <w:p w14:paraId="331B6F9D" w14:textId="77777777" w:rsidR="00A23F7A" w:rsidRDefault="00A23F7A" w:rsidP="00B5765E">
            <w:pPr>
              <w:pStyle w:val="Brdtextvnster"/>
            </w:pPr>
            <w:r>
              <w:t>rasistiska organisationer</w:t>
            </w:r>
          </w:p>
        </w:tc>
        <w:tc>
          <w:tcPr>
            <w:tcW w:w="1062" w:type="dxa"/>
          </w:tcPr>
          <w:p w14:paraId="3E95B17A" w14:textId="77777777" w:rsidR="00A23F7A" w:rsidRDefault="00A23F7A" w:rsidP="00B5765E">
            <w:pPr>
              <w:pStyle w:val="Brdtextvnster"/>
            </w:pPr>
          </w:p>
        </w:tc>
      </w:tr>
      <w:tr w:rsidR="00A23F7A" w14:paraId="0BD05CC5" w14:textId="77777777" w:rsidTr="00B5765E">
        <w:tc>
          <w:tcPr>
            <w:tcW w:w="4813" w:type="dxa"/>
          </w:tcPr>
          <w:p w14:paraId="4A7DEB3F" w14:textId="77777777" w:rsidR="00A23F7A" w:rsidRDefault="00A23F7A" w:rsidP="00B5765E">
            <w:pPr>
              <w:pStyle w:val="Brdtextvnster"/>
              <w:ind w:left="200"/>
            </w:pPr>
            <w:r>
              <w:t>Kommittén om förbud mot rasistiska organisationer (Ju 2019:02)</w:t>
            </w:r>
          </w:p>
        </w:tc>
        <w:tc>
          <w:tcPr>
            <w:tcW w:w="1062" w:type="dxa"/>
          </w:tcPr>
          <w:p w14:paraId="5BB6B87C" w14:textId="77777777" w:rsidR="00A23F7A" w:rsidRDefault="00A23F7A" w:rsidP="00B5765E">
            <w:pPr>
              <w:pStyle w:val="Brdtextvnster"/>
            </w:pPr>
            <w:r>
              <w:t>Ju 18</w:t>
            </w:r>
          </w:p>
        </w:tc>
      </w:tr>
      <w:tr w:rsidR="00A23F7A" w14:paraId="1CC4713E" w14:textId="77777777" w:rsidTr="00B5765E">
        <w:tc>
          <w:tcPr>
            <w:tcW w:w="4813" w:type="dxa"/>
          </w:tcPr>
          <w:p w14:paraId="53839E5F" w14:textId="77777777" w:rsidR="00A23F7A" w:rsidRDefault="00A23F7A" w:rsidP="00B5765E">
            <w:pPr>
              <w:pStyle w:val="Brdtextvnster"/>
            </w:pPr>
            <w:r>
              <w:t>registerkontroll</w:t>
            </w:r>
          </w:p>
        </w:tc>
        <w:tc>
          <w:tcPr>
            <w:tcW w:w="1062" w:type="dxa"/>
          </w:tcPr>
          <w:p w14:paraId="7B5F942D" w14:textId="77777777" w:rsidR="00A23F7A" w:rsidRDefault="00A23F7A" w:rsidP="00B5765E">
            <w:pPr>
              <w:pStyle w:val="Brdtextvnster"/>
            </w:pPr>
          </w:p>
        </w:tc>
      </w:tr>
      <w:tr w:rsidR="00A23F7A" w14:paraId="285C9184" w14:textId="77777777" w:rsidTr="00B5765E">
        <w:tc>
          <w:tcPr>
            <w:tcW w:w="4813" w:type="dxa"/>
          </w:tcPr>
          <w:p w14:paraId="37392AC5" w14:textId="77777777" w:rsidR="00A23F7A" w:rsidRDefault="00A23F7A" w:rsidP="00B5765E">
            <w:pPr>
              <w:pStyle w:val="Brdtextvnster"/>
              <w:ind w:left="200"/>
            </w:pPr>
            <w:r>
              <w:t>Utredningen om behovet av ett utökat författningsstöd för registerkontroller i arbetslivet (A 2018:02)</w:t>
            </w:r>
          </w:p>
        </w:tc>
        <w:tc>
          <w:tcPr>
            <w:tcW w:w="1062" w:type="dxa"/>
          </w:tcPr>
          <w:p w14:paraId="272A99D7" w14:textId="77777777" w:rsidR="00A23F7A" w:rsidRDefault="00A23F7A" w:rsidP="00B5765E">
            <w:pPr>
              <w:pStyle w:val="Brdtextvnster"/>
            </w:pPr>
            <w:r>
              <w:t>A 5</w:t>
            </w:r>
          </w:p>
        </w:tc>
      </w:tr>
      <w:tr w:rsidR="00A23F7A" w14:paraId="449DF456" w14:textId="77777777" w:rsidTr="00B5765E">
        <w:tc>
          <w:tcPr>
            <w:tcW w:w="4813" w:type="dxa"/>
          </w:tcPr>
          <w:p w14:paraId="02474894" w14:textId="77777777" w:rsidR="00A23F7A" w:rsidRDefault="00A23F7A" w:rsidP="00B5765E">
            <w:pPr>
              <w:pStyle w:val="Brdtextvnster"/>
            </w:pPr>
            <w:r>
              <w:t>renbetesfjällen</w:t>
            </w:r>
          </w:p>
        </w:tc>
        <w:tc>
          <w:tcPr>
            <w:tcW w:w="1062" w:type="dxa"/>
          </w:tcPr>
          <w:p w14:paraId="03B7FE28" w14:textId="77777777" w:rsidR="00A23F7A" w:rsidRDefault="00A23F7A" w:rsidP="00B5765E">
            <w:pPr>
              <w:pStyle w:val="Brdtextvnster"/>
            </w:pPr>
          </w:p>
        </w:tc>
      </w:tr>
      <w:tr w:rsidR="00A23F7A" w14:paraId="27B66507" w14:textId="77777777" w:rsidTr="00B5765E">
        <w:tc>
          <w:tcPr>
            <w:tcW w:w="4813" w:type="dxa"/>
          </w:tcPr>
          <w:p w14:paraId="7AB373BA" w14:textId="092704E6" w:rsidR="00A23F7A" w:rsidRDefault="00A23F7A" w:rsidP="00B5765E">
            <w:pPr>
              <w:pStyle w:val="Brdtextvnster"/>
              <w:ind w:left="200"/>
            </w:pPr>
            <w:r>
              <w:t>Analysera beslutsordningen för ärenden om försälj</w:t>
            </w:r>
            <w:r w:rsidR="00287AA0">
              <w:softHyphen/>
            </w:r>
            <w:r>
              <w:t>ning av statens mark ovanför odlingsgränsen på renbetesfjällen (N 2019:B)</w:t>
            </w:r>
          </w:p>
        </w:tc>
        <w:tc>
          <w:tcPr>
            <w:tcW w:w="1062" w:type="dxa"/>
          </w:tcPr>
          <w:p w14:paraId="516B9816" w14:textId="77777777" w:rsidR="00A23F7A" w:rsidRDefault="00A23F7A" w:rsidP="00B5765E">
            <w:pPr>
              <w:pStyle w:val="Brdtextvnster"/>
            </w:pPr>
            <w:r>
              <w:t>N 0</w:t>
            </w:r>
          </w:p>
        </w:tc>
      </w:tr>
      <w:tr w:rsidR="00A23F7A" w14:paraId="25388C3A" w14:textId="77777777" w:rsidTr="00B5765E">
        <w:tc>
          <w:tcPr>
            <w:tcW w:w="4813" w:type="dxa"/>
          </w:tcPr>
          <w:p w14:paraId="1B4E79A3" w14:textId="77777777" w:rsidR="00A23F7A" w:rsidRDefault="00A23F7A" w:rsidP="00B5765E">
            <w:pPr>
              <w:pStyle w:val="Brdtextvnster"/>
            </w:pPr>
            <w:r>
              <w:t>reseavdragssystem</w:t>
            </w:r>
          </w:p>
        </w:tc>
        <w:tc>
          <w:tcPr>
            <w:tcW w:w="1062" w:type="dxa"/>
          </w:tcPr>
          <w:p w14:paraId="2C9D2F9E" w14:textId="77777777" w:rsidR="00A23F7A" w:rsidRDefault="00A23F7A" w:rsidP="00B5765E">
            <w:pPr>
              <w:pStyle w:val="Brdtextvnster"/>
            </w:pPr>
          </w:p>
        </w:tc>
      </w:tr>
      <w:tr w:rsidR="00A23F7A" w14:paraId="5C5050DF" w14:textId="77777777" w:rsidTr="00B5765E">
        <w:tc>
          <w:tcPr>
            <w:tcW w:w="4813" w:type="dxa"/>
          </w:tcPr>
          <w:p w14:paraId="05686005" w14:textId="77777777" w:rsidR="00A23F7A" w:rsidRDefault="00A23F7A" w:rsidP="00B5765E">
            <w:pPr>
              <w:pStyle w:val="Brdtextvnster"/>
              <w:ind w:left="200"/>
            </w:pPr>
            <w:r>
              <w:t>Reseavdragskommittén (Fi 2017:11)</w:t>
            </w:r>
          </w:p>
        </w:tc>
        <w:tc>
          <w:tcPr>
            <w:tcW w:w="1062" w:type="dxa"/>
          </w:tcPr>
          <w:p w14:paraId="10385638" w14:textId="77777777" w:rsidR="00A23F7A" w:rsidRDefault="00A23F7A" w:rsidP="00B5765E">
            <w:pPr>
              <w:pStyle w:val="Brdtextvnster"/>
            </w:pPr>
            <w:r>
              <w:t>Fi 13</w:t>
            </w:r>
          </w:p>
        </w:tc>
      </w:tr>
      <w:tr w:rsidR="00A23F7A" w14:paraId="21344B52" w14:textId="77777777" w:rsidTr="00B5765E">
        <w:tc>
          <w:tcPr>
            <w:tcW w:w="4813" w:type="dxa"/>
          </w:tcPr>
          <w:p w14:paraId="103B7380" w14:textId="77777777" w:rsidR="00A23F7A" w:rsidRDefault="00A23F7A" w:rsidP="00B5765E">
            <w:pPr>
              <w:pStyle w:val="Brdtextvnster"/>
            </w:pPr>
            <w:r>
              <w:t>riksbanken</w:t>
            </w:r>
          </w:p>
        </w:tc>
        <w:tc>
          <w:tcPr>
            <w:tcW w:w="1062" w:type="dxa"/>
          </w:tcPr>
          <w:p w14:paraId="53CAABF9" w14:textId="77777777" w:rsidR="00A23F7A" w:rsidRDefault="00A23F7A" w:rsidP="00B5765E">
            <w:pPr>
              <w:pStyle w:val="Brdtextvnster"/>
            </w:pPr>
          </w:p>
        </w:tc>
      </w:tr>
      <w:tr w:rsidR="00A23F7A" w14:paraId="28267F90" w14:textId="77777777" w:rsidTr="00B5765E">
        <w:tc>
          <w:tcPr>
            <w:tcW w:w="4813" w:type="dxa"/>
          </w:tcPr>
          <w:p w14:paraId="6E3A56C9" w14:textId="77777777" w:rsidR="00A23F7A" w:rsidRDefault="00A23F7A" w:rsidP="00B5765E">
            <w:pPr>
              <w:pStyle w:val="Brdtextvnster"/>
              <w:ind w:left="200"/>
            </w:pPr>
            <w:r>
              <w:t>Riksbankskommittén (Fi 2016:15)</w:t>
            </w:r>
          </w:p>
        </w:tc>
        <w:tc>
          <w:tcPr>
            <w:tcW w:w="1062" w:type="dxa"/>
          </w:tcPr>
          <w:p w14:paraId="4F206098" w14:textId="77777777" w:rsidR="00A23F7A" w:rsidRDefault="00A23F7A" w:rsidP="00B5765E">
            <w:pPr>
              <w:pStyle w:val="Brdtextvnster"/>
            </w:pPr>
            <w:r>
              <w:t>Fi 7</w:t>
            </w:r>
          </w:p>
        </w:tc>
      </w:tr>
      <w:tr w:rsidR="00A23F7A" w14:paraId="052834D7" w14:textId="77777777" w:rsidTr="00B5765E">
        <w:tc>
          <w:tcPr>
            <w:tcW w:w="4813" w:type="dxa"/>
          </w:tcPr>
          <w:p w14:paraId="67F870B5" w14:textId="77777777" w:rsidR="00A23F7A" w:rsidRDefault="00A23F7A" w:rsidP="00B5765E">
            <w:pPr>
              <w:pStyle w:val="Brdtextvnster"/>
            </w:pPr>
            <w:r>
              <w:t>rutavdrag</w:t>
            </w:r>
          </w:p>
        </w:tc>
        <w:tc>
          <w:tcPr>
            <w:tcW w:w="1062" w:type="dxa"/>
          </w:tcPr>
          <w:p w14:paraId="4108AED7" w14:textId="77777777" w:rsidR="00A23F7A" w:rsidRDefault="00A23F7A" w:rsidP="00B5765E">
            <w:pPr>
              <w:pStyle w:val="Brdtextvnster"/>
            </w:pPr>
          </w:p>
        </w:tc>
      </w:tr>
      <w:tr w:rsidR="00A23F7A" w14:paraId="439DCFC5" w14:textId="77777777" w:rsidTr="00B5765E">
        <w:tc>
          <w:tcPr>
            <w:tcW w:w="4813" w:type="dxa"/>
          </w:tcPr>
          <w:p w14:paraId="727FE190" w14:textId="77777777" w:rsidR="00A23F7A" w:rsidRDefault="00A23F7A" w:rsidP="00B5765E">
            <w:pPr>
              <w:pStyle w:val="Brdtextvnster"/>
              <w:ind w:left="200"/>
            </w:pPr>
            <w:r>
              <w:t>Rut-utredningen (Fi 2019:03)</w:t>
            </w:r>
          </w:p>
        </w:tc>
        <w:tc>
          <w:tcPr>
            <w:tcW w:w="1062" w:type="dxa"/>
          </w:tcPr>
          <w:p w14:paraId="2EFD39C4" w14:textId="77777777" w:rsidR="00A23F7A" w:rsidRDefault="00A23F7A" w:rsidP="00B5765E">
            <w:pPr>
              <w:pStyle w:val="Brdtextvnster"/>
            </w:pPr>
            <w:r>
              <w:t>Fi 27</w:t>
            </w:r>
          </w:p>
        </w:tc>
      </w:tr>
    </w:tbl>
    <w:p w14:paraId="1838A1EB" w14:textId="77777777" w:rsidR="00A23F7A" w:rsidRDefault="00A23F7A" w:rsidP="00A36DDD"/>
    <w:tbl>
      <w:tblPr>
        <w:tblStyle w:val="Tabellrutnt"/>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4A0" w:firstRow="1" w:lastRow="0" w:firstColumn="1" w:lastColumn="0" w:noHBand="0" w:noVBand="1"/>
      </w:tblPr>
      <w:tblGrid>
        <w:gridCol w:w="4813"/>
        <w:gridCol w:w="1062"/>
      </w:tblGrid>
      <w:tr w:rsidR="00A23F7A" w:rsidRPr="00C25258" w14:paraId="3816319B" w14:textId="77777777" w:rsidTr="00B5765E">
        <w:trPr>
          <w:trHeight w:val="455"/>
        </w:trPr>
        <w:tc>
          <w:tcPr>
            <w:tcW w:w="4813" w:type="dxa"/>
            <w:vAlign w:val="center"/>
          </w:tcPr>
          <w:p w14:paraId="4FA876AF" w14:textId="77777777" w:rsidR="00A23F7A" w:rsidRPr="00541BF1" w:rsidRDefault="00A23F7A" w:rsidP="00C25258">
            <w:pPr>
              <w:pStyle w:val="Brdtext"/>
              <w:jc w:val="left"/>
              <w:rPr>
                <w:b/>
                <w:bCs/>
              </w:rPr>
            </w:pPr>
            <w:r w:rsidRPr="00541BF1">
              <w:rPr>
                <w:b/>
                <w:bCs/>
              </w:rPr>
              <w:t>S</w:t>
            </w:r>
          </w:p>
        </w:tc>
        <w:tc>
          <w:tcPr>
            <w:tcW w:w="1062" w:type="dxa"/>
            <w:vAlign w:val="center"/>
          </w:tcPr>
          <w:p w14:paraId="0CDDE7E7" w14:textId="77777777" w:rsidR="00A23F7A" w:rsidRPr="00C25258" w:rsidRDefault="00A23F7A" w:rsidP="00C25258">
            <w:pPr>
              <w:pStyle w:val="Brdtext"/>
              <w:jc w:val="left"/>
              <w:rPr>
                <w:b/>
              </w:rPr>
            </w:pPr>
          </w:p>
        </w:tc>
      </w:tr>
      <w:tr w:rsidR="00A23F7A" w14:paraId="761D345F" w14:textId="77777777" w:rsidTr="00B5765E">
        <w:tc>
          <w:tcPr>
            <w:tcW w:w="4813" w:type="dxa"/>
          </w:tcPr>
          <w:p w14:paraId="4679D2FC" w14:textId="77777777" w:rsidR="00A23F7A" w:rsidRDefault="00A23F7A" w:rsidP="00B5765E">
            <w:pPr>
              <w:pStyle w:val="Brdtextvnster"/>
            </w:pPr>
            <w:r>
              <w:t>SAMANT</w:t>
            </w:r>
          </w:p>
        </w:tc>
        <w:tc>
          <w:tcPr>
            <w:tcW w:w="1062" w:type="dxa"/>
          </w:tcPr>
          <w:p w14:paraId="4A9FF8EB" w14:textId="77777777" w:rsidR="00A23F7A" w:rsidRDefault="00A23F7A" w:rsidP="00B5765E">
            <w:pPr>
              <w:pStyle w:val="Brdtextvnster"/>
            </w:pPr>
          </w:p>
        </w:tc>
      </w:tr>
      <w:tr w:rsidR="00A23F7A" w14:paraId="655B71A7" w14:textId="77777777" w:rsidTr="00B5765E">
        <w:tc>
          <w:tcPr>
            <w:tcW w:w="4813" w:type="dxa"/>
          </w:tcPr>
          <w:p w14:paraId="596F1B05" w14:textId="77777777" w:rsidR="00A23F7A" w:rsidRDefault="00A23F7A" w:rsidP="00B5765E">
            <w:pPr>
              <w:pStyle w:val="Brdtextvnster"/>
              <w:ind w:left="200"/>
            </w:pPr>
            <w:r>
              <w:t xml:space="preserve">Samordningsfunktion för regeringens alkohol-, narkotika-, dopnings- och tobaksförebyggande politik (SAMANT) (S 2007:E) </w:t>
            </w:r>
          </w:p>
          <w:p w14:paraId="166C680F" w14:textId="77777777" w:rsidR="00A23F7A" w:rsidRDefault="00A23F7A" w:rsidP="00B5765E">
            <w:pPr>
              <w:pStyle w:val="Brdtextvnster"/>
              <w:ind w:left="200"/>
            </w:pPr>
            <w:r>
              <w:t>Organ inom Regeringskansliet</w:t>
            </w:r>
          </w:p>
        </w:tc>
        <w:tc>
          <w:tcPr>
            <w:tcW w:w="1062" w:type="dxa"/>
          </w:tcPr>
          <w:p w14:paraId="57E0C7BD" w14:textId="77777777" w:rsidR="00A23F7A" w:rsidRDefault="00A23F7A" w:rsidP="00B5765E">
            <w:pPr>
              <w:pStyle w:val="Brdtextvnster"/>
            </w:pPr>
            <w:r>
              <w:t>S 5</w:t>
            </w:r>
          </w:p>
        </w:tc>
      </w:tr>
      <w:tr w:rsidR="00A23F7A" w14:paraId="43922149" w14:textId="77777777" w:rsidTr="00B5765E">
        <w:tc>
          <w:tcPr>
            <w:tcW w:w="4813" w:type="dxa"/>
          </w:tcPr>
          <w:p w14:paraId="00240543" w14:textId="77777777" w:rsidR="00A23F7A" w:rsidRDefault="00A23F7A" w:rsidP="00B5765E">
            <w:pPr>
              <w:pStyle w:val="Brdtextvnster"/>
            </w:pPr>
            <w:r>
              <w:t>samhällsutveckling</w:t>
            </w:r>
          </w:p>
        </w:tc>
        <w:tc>
          <w:tcPr>
            <w:tcW w:w="1062" w:type="dxa"/>
          </w:tcPr>
          <w:p w14:paraId="00EA9CE8" w14:textId="77777777" w:rsidR="00A23F7A" w:rsidRDefault="00A23F7A" w:rsidP="00B5765E">
            <w:pPr>
              <w:pStyle w:val="Brdtextvnster"/>
            </w:pPr>
          </w:p>
        </w:tc>
      </w:tr>
      <w:tr w:rsidR="00A23F7A" w14:paraId="19E26D03" w14:textId="77777777" w:rsidTr="00B5765E">
        <w:tc>
          <w:tcPr>
            <w:tcW w:w="4813" w:type="dxa"/>
          </w:tcPr>
          <w:p w14:paraId="5813CDCA" w14:textId="77777777" w:rsidR="00A23F7A" w:rsidRDefault="00A23F7A" w:rsidP="00B5765E">
            <w:pPr>
              <w:pStyle w:val="Brdtextvnster"/>
              <w:ind w:left="200"/>
            </w:pPr>
            <w:r>
              <w:t>Kommunutredningen (Fi 2017:02)</w:t>
            </w:r>
          </w:p>
        </w:tc>
        <w:tc>
          <w:tcPr>
            <w:tcW w:w="1062" w:type="dxa"/>
          </w:tcPr>
          <w:p w14:paraId="0ACA9C7F" w14:textId="77777777" w:rsidR="00A23F7A" w:rsidRDefault="00A23F7A" w:rsidP="00B5765E">
            <w:pPr>
              <w:pStyle w:val="Brdtextvnster"/>
            </w:pPr>
            <w:r>
              <w:t>Fi 8</w:t>
            </w:r>
          </w:p>
        </w:tc>
      </w:tr>
      <w:tr w:rsidR="00A23F7A" w14:paraId="68697843" w14:textId="77777777" w:rsidTr="00B5765E">
        <w:tc>
          <w:tcPr>
            <w:tcW w:w="4813" w:type="dxa"/>
          </w:tcPr>
          <w:p w14:paraId="1E7CBA66" w14:textId="77777777" w:rsidR="00A23F7A" w:rsidRDefault="00A23F7A" w:rsidP="00B5765E">
            <w:pPr>
              <w:pStyle w:val="Brdtextvnster"/>
            </w:pPr>
            <w:r>
              <w:t>samverkan</w:t>
            </w:r>
          </w:p>
        </w:tc>
        <w:tc>
          <w:tcPr>
            <w:tcW w:w="1062" w:type="dxa"/>
          </w:tcPr>
          <w:p w14:paraId="32079846" w14:textId="77777777" w:rsidR="00A23F7A" w:rsidRDefault="00A23F7A" w:rsidP="00B5765E">
            <w:pPr>
              <w:pStyle w:val="Brdtextvnster"/>
            </w:pPr>
          </w:p>
        </w:tc>
      </w:tr>
      <w:tr w:rsidR="00A23F7A" w14:paraId="3585C1B3" w14:textId="77777777" w:rsidTr="00B5765E">
        <w:tc>
          <w:tcPr>
            <w:tcW w:w="4813" w:type="dxa"/>
          </w:tcPr>
          <w:p w14:paraId="3137A371" w14:textId="77777777" w:rsidR="00A23F7A" w:rsidRDefault="00A23F7A" w:rsidP="00B5765E">
            <w:pPr>
              <w:pStyle w:val="Brdtextvnster"/>
              <w:ind w:left="200"/>
            </w:pPr>
            <w:r>
              <w:t>OPS-utredningen (S 2018:01)</w:t>
            </w:r>
          </w:p>
        </w:tc>
        <w:tc>
          <w:tcPr>
            <w:tcW w:w="1062" w:type="dxa"/>
          </w:tcPr>
          <w:p w14:paraId="3E85FE9E" w14:textId="77777777" w:rsidR="00A23F7A" w:rsidRDefault="00A23F7A" w:rsidP="00B5765E">
            <w:pPr>
              <w:pStyle w:val="Brdtextvnster"/>
            </w:pPr>
            <w:r>
              <w:t>S 14</w:t>
            </w:r>
          </w:p>
        </w:tc>
      </w:tr>
      <w:tr w:rsidR="00A23F7A" w14:paraId="7380A690" w14:textId="77777777" w:rsidTr="00B5765E">
        <w:tc>
          <w:tcPr>
            <w:tcW w:w="4813" w:type="dxa"/>
          </w:tcPr>
          <w:p w14:paraId="6764C2BF" w14:textId="77777777" w:rsidR="00A23F7A" w:rsidRDefault="00A23F7A" w:rsidP="00B5765E">
            <w:pPr>
              <w:pStyle w:val="Brdtextvnster"/>
            </w:pPr>
            <w:r>
              <w:t>senior arbetskraft</w:t>
            </w:r>
          </w:p>
        </w:tc>
        <w:tc>
          <w:tcPr>
            <w:tcW w:w="1062" w:type="dxa"/>
          </w:tcPr>
          <w:p w14:paraId="1F90079C" w14:textId="77777777" w:rsidR="00A23F7A" w:rsidRDefault="00A23F7A" w:rsidP="00B5765E">
            <w:pPr>
              <w:pStyle w:val="Brdtextvnster"/>
            </w:pPr>
          </w:p>
        </w:tc>
      </w:tr>
      <w:tr w:rsidR="00A23F7A" w14:paraId="4EDDEB49" w14:textId="77777777" w:rsidTr="00B5765E">
        <w:tc>
          <w:tcPr>
            <w:tcW w:w="4813" w:type="dxa"/>
          </w:tcPr>
          <w:p w14:paraId="2982D9AD" w14:textId="77777777" w:rsidR="00A23F7A" w:rsidRDefault="00A23F7A" w:rsidP="00B5765E">
            <w:pPr>
              <w:pStyle w:val="Brdtextvnster"/>
              <w:ind w:left="200"/>
            </w:pPr>
            <w:r>
              <w:t>Delegationen för senior arbetskraft (S 2018:10)</w:t>
            </w:r>
          </w:p>
        </w:tc>
        <w:tc>
          <w:tcPr>
            <w:tcW w:w="1062" w:type="dxa"/>
          </w:tcPr>
          <w:p w14:paraId="1BE582F6" w14:textId="77777777" w:rsidR="00A23F7A" w:rsidRDefault="00A23F7A" w:rsidP="00B5765E">
            <w:pPr>
              <w:pStyle w:val="Brdtextvnster"/>
            </w:pPr>
            <w:r>
              <w:t>S 22</w:t>
            </w:r>
          </w:p>
        </w:tc>
      </w:tr>
      <w:tr w:rsidR="00A23F7A" w14:paraId="0B16999F" w14:textId="77777777" w:rsidTr="00B5765E">
        <w:tc>
          <w:tcPr>
            <w:tcW w:w="4813" w:type="dxa"/>
          </w:tcPr>
          <w:p w14:paraId="32983A25" w14:textId="77777777" w:rsidR="00A23F7A" w:rsidRDefault="00A23F7A" w:rsidP="00B5765E">
            <w:pPr>
              <w:pStyle w:val="Brdtextvnster"/>
            </w:pPr>
            <w:r>
              <w:t>sjukförsäkring</w:t>
            </w:r>
          </w:p>
        </w:tc>
        <w:tc>
          <w:tcPr>
            <w:tcW w:w="1062" w:type="dxa"/>
          </w:tcPr>
          <w:p w14:paraId="14FB6321" w14:textId="77777777" w:rsidR="00A23F7A" w:rsidRDefault="00A23F7A" w:rsidP="00B5765E">
            <w:pPr>
              <w:pStyle w:val="Brdtextvnster"/>
            </w:pPr>
          </w:p>
        </w:tc>
      </w:tr>
      <w:tr w:rsidR="00A23F7A" w14:paraId="449C5A4B" w14:textId="77777777" w:rsidTr="00B5765E">
        <w:tc>
          <w:tcPr>
            <w:tcW w:w="4813" w:type="dxa"/>
          </w:tcPr>
          <w:p w14:paraId="7D1017D0" w14:textId="77777777" w:rsidR="00A23F7A" w:rsidRDefault="00A23F7A" w:rsidP="00B5765E">
            <w:pPr>
              <w:pStyle w:val="Brdtextvnster"/>
              <w:ind w:left="200"/>
            </w:pPr>
            <w:r>
              <w:t>Utredningen om en trygg sjukförsäkring med människan i centrum (S 2018:05)</w:t>
            </w:r>
          </w:p>
        </w:tc>
        <w:tc>
          <w:tcPr>
            <w:tcW w:w="1062" w:type="dxa"/>
          </w:tcPr>
          <w:p w14:paraId="6D6E8976" w14:textId="77777777" w:rsidR="00A23F7A" w:rsidRDefault="00A23F7A" w:rsidP="00B5765E">
            <w:pPr>
              <w:pStyle w:val="Brdtextvnster"/>
            </w:pPr>
            <w:r>
              <w:t>S 17</w:t>
            </w:r>
          </w:p>
        </w:tc>
      </w:tr>
      <w:tr w:rsidR="00A23F7A" w14:paraId="6A7A3417" w14:textId="77777777" w:rsidTr="00B5765E">
        <w:tc>
          <w:tcPr>
            <w:tcW w:w="4813" w:type="dxa"/>
          </w:tcPr>
          <w:p w14:paraId="3D40D4C6" w14:textId="77777777" w:rsidR="00A23F7A" w:rsidRDefault="00A23F7A" w:rsidP="00B5765E">
            <w:pPr>
              <w:pStyle w:val="Brdtextvnster"/>
            </w:pPr>
            <w:r>
              <w:t>sjukskrivningsprocess</w:t>
            </w:r>
          </w:p>
        </w:tc>
        <w:tc>
          <w:tcPr>
            <w:tcW w:w="1062" w:type="dxa"/>
          </w:tcPr>
          <w:p w14:paraId="7B2F8E7C" w14:textId="77777777" w:rsidR="00A23F7A" w:rsidRDefault="00A23F7A" w:rsidP="00B5765E">
            <w:pPr>
              <w:pStyle w:val="Brdtextvnster"/>
            </w:pPr>
          </w:p>
        </w:tc>
      </w:tr>
      <w:tr w:rsidR="00A23F7A" w14:paraId="758D75AA" w14:textId="77777777" w:rsidTr="00B5765E">
        <w:tc>
          <w:tcPr>
            <w:tcW w:w="4813" w:type="dxa"/>
          </w:tcPr>
          <w:p w14:paraId="6D2D38BC" w14:textId="24CC20A5" w:rsidR="00A23F7A" w:rsidRDefault="00A23F7A" w:rsidP="00B5765E">
            <w:pPr>
              <w:pStyle w:val="Brdtextvnster"/>
              <w:ind w:left="200"/>
            </w:pPr>
            <w:r>
              <w:t>Nationell samordnare för en välfungerande sjuk</w:t>
            </w:r>
            <w:r w:rsidR="00C513EE">
              <w:softHyphen/>
            </w:r>
            <w:r>
              <w:t>skrivningsprocess (S 2018:06)</w:t>
            </w:r>
          </w:p>
        </w:tc>
        <w:tc>
          <w:tcPr>
            <w:tcW w:w="1062" w:type="dxa"/>
          </w:tcPr>
          <w:p w14:paraId="7AE67117" w14:textId="77777777" w:rsidR="00A23F7A" w:rsidRDefault="00A23F7A" w:rsidP="00B5765E">
            <w:pPr>
              <w:pStyle w:val="Brdtextvnster"/>
            </w:pPr>
            <w:r>
              <w:t>S 18</w:t>
            </w:r>
          </w:p>
        </w:tc>
      </w:tr>
      <w:tr w:rsidR="00A23F7A" w14:paraId="3F656064" w14:textId="77777777" w:rsidTr="00B5765E">
        <w:tc>
          <w:tcPr>
            <w:tcW w:w="4813" w:type="dxa"/>
          </w:tcPr>
          <w:p w14:paraId="4EE7F3C4" w14:textId="77777777" w:rsidR="00A23F7A" w:rsidRDefault="00A23F7A" w:rsidP="00B5765E">
            <w:pPr>
              <w:pStyle w:val="Brdtextvnster"/>
            </w:pPr>
            <w:r>
              <w:t>skadestånd, brottsoffer</w:t>
            </w:r>
          </w:p>
        </w:tc>
        <w:tc>
          <w:tcPr>
            <w:tcW w:w="1062" w:type="dxa"/>
          </w:tcPr>
          <w:p w14:paraId="337F8D88" w14:textId="77777777" w:rsidR="00A23F7A" w:rsidRDefault="00A23F7A" w:rsidP="00B5765E">
            <w:pPr>
              <w:pStyle w:val="Brdtextvnster"/>
            </w:pPr>
          </w:p>
        </w:tc>
      </w:tr>
      <w:tr w:rsidR="00A23F7A" w14:paraId="2FE7B319" w14:textId="77777777" w:rsidTr="00B5765E">
        <w:tc>
          <w:tcPr>
            <w:tcW w:w="4813" w:type="dxa"/>
          </w:tcPr>
          <w:p w14:paraId="2F2FA8D5" w14:textId="77777777" w:rsidR="00A23F7A" w:rsidRDefault="00A23F7A" w:rsidP="00B5765E">
            <w:pPr>
              <w:pStyle w:val="Brdtextvnster"/>
              <w:ind w:left="200"/>
            </w:pPr>
            <w:r>
              <w:t>Stärkt rätt till skadestånd för brottsoffer (Ju 2019:16)</w:t>
            </w:r>
          </w:p>
        </w:tc>
        <w:tc>
          <w:tcPr>
            <w:tcW w:w="1062" w:type="dxa"/>
          </w:tcPr>
          <w:p w14:paraId="526CB850" w14:textId="77777777" w:rsidR="00A23F7A" w:rsidRDefault="00A23F7A" w:rsidP="00B5765E">
            <w:pPr>
              <w:pStyle w:val="Brdtextvnster"/>
            </w:pPr>
            <w:r>
              <w:t>Ju 32</w:t>
            </w:r>
          </w:p>
        </w:tc>
      </w:tr>
      <w:tr w:rsidR="00A23F7A" w14:paraId="7B6EA977" w14:textId="77777777" w:rsidTr="00B5765E">
        <w:tc>
          <w:tcPr>
            <w:tcW w:w="4813" w:type="dxa"/>
          </w:tcPr>
          <w:p w14:paraId="66CE9E58" w14:textId="77777777" w:rsidR="00A23F7A" w:rsidRDefault="00A23F7A" w:rsidP="00B5765E">
            <w:pPr>
              <w:pStyle w:val="Brdtextvnster"/>
            </w:pPr>
            <w:r>
              <w:t>skadliga kemikalier</w:t>
            </w:r>
          </w:p>
        </w:tc>
        <w:tc>
          <w:tcPr>
            <w:tcW w:w="1062" w:type="dxa"/>
          </w:tcPr>
          <w:p w14:paraId="1F9D9520" w14:textId="77777777" w:rsidR="00A23F7A" w:rsidRDefault="00A23F7A" w:rsidP="00B5765E">
            <w:pPr>
              <w:pStyle w:val="Brdtextvnster"/>
            </w:pPr>
          </w:p>
        </w:tc>
      </w:tr>
      <w:tr w:rsidR="00A23F7A" w14:paraId="761EB552" w14:textId="77777777" w:rsidTr="00B5765E">
        <w:tc>
          <w:tcPr>
            <w:tcW w:w="4813" w:type="dxa"/>
          </w:tcPr>
          <w:p w14:paraId="5F6826F3" w14:textId="77777777" w:rsidR="00A23F7A" w:rsidRDefault="00A23F7A" w:rsidP="00B5765E">
            <w:pPr>
              <w:pStyle w:val="Brdtextvnster"/>
              <w:ind w:left="200"/>
            </w:pPr>
            <w:r>
              <w:t>Utredningen om skatt på skadliga kemikalier i kläder och skor (Fi 2019:01)</w:t>
            </w:r>
          </w:p>
        </w:tc>
        <w:tc>
          <w:tcPr>
            <w:tcW w:w="1062" w:type="dxa"/>
          </w:tcPr>
          <w:p w14:paraId="39AB27B2" w14:textId="77777777" w:rsidR="00A23F7A" w:rsidRDefault="00A23F7A" w:rsidP="00B5765E">
            <w:pPr>
              <w:pStyle w:val="Brdtextvnster"/>
            </w:pPr>
            <w:r>
              <w:t>Fi 25</w:t>
            </w:r>
          </w:p>
        </w:tc>
      </w:tr>
      <w:tr w:rsidR="00A23F7A" w14:paraId="20FD5555" w14:textId="77777777" w:rsidTr="00B5765E">
        <w:tc>
          <w:tcPr>
            <w:tcW w:w="4813" w:type="dxa"/>
          </w:tcPr>
          <w:p w14:paraId="131F0CF1" w14:textId="77777777" w:rsidR="00A23F7A" w:rsidRDefault="00A23F7A" w:rsidP="00B5765E">
            <w:pPr>
              <w:pStyle w:val="Brdtextvnster"/>
            </w:pPr>
            <w:r>
              <w:t>skatterättsligt företrädaransvar</w:t>
            </w:r>
          </w:p>
        </w:tc>
        <w:tc>
          <w:tcPr>
            <w:tcW w:w="1062" w:type="dxa"/>
          </w:tcPr>
          <w:p w14:paraId="294040A9" w14:textId="77777777" w:rsidR="00A23F7A" w:rsidRDefault="00A23F7A" w:rsidP="00B5765E">
            <w:pPr>
              <w:pStyle w:val="Brdtextvnster"/>
            </w:pPr>
          </w:p>
        </w:tc>
      </w:tr>
      <w:tr w:rsidR="00A23F7A" w14:paraId="34D34D17" w14:textId="77777777" w:rsidTr="00B5765E">
        <w:tc>
          <w:tcPr>
            <w:tcW w:w="4813" w:type="dxa"/>
          </w:tcPr>
          <w:p w14:paraId="31BF71BA" w14:textId="77777777" w:rsidR="00A23F7A" w:rsidRDefault="00A23F7A" w:rsidP="00B5765E">
            <w:pPr>
              <w:pStyle w:val="Brdtextvnster"/>
              <w:ind w:left="200"/>
            </w:pPr>
            <w:r>
              <w:t>Utredningen om översyn av det skatterättsliga företrädaransvaret (Fi 2019:07)</w:t>
            </w:r>
          </w:p>
        </w:tc>
        <w:tc>
          <w:tcPr>
            <w:tcW w:w="1062" w:type="dxa"/>
          </w:tcPr>
          <w:p w14:paraId="187AA9DD" w14:textId="77777777" w:rsidR="00A23F7A" w:rsidRDefault="00A23F7A" w:rsidP="00B5765E">
            <w:pPr>
              <w:pStyle w:val="Brdtextvnster"/>
            </w:pPr>
            <w:r>
              <w:t>Fi 31</w:t>
            </w:r>
          </w:p>
        </w:tc>
      </w:tr>
      <w:tr w:rsidR="00A23F7A" w14:paraId="7EA401D4" w14:textId="77777777" w:rsidTr="00B5765E">
        <w:tc>
          <w:tcPr>
            <w:tcW w:w="4813" w:type="dxa"/>
          </w:tcPr>
          <w:p w14:paraId="294141F9" w14:textId="77777777" w:rsidR="00A23F7A" w:rsidRDefault="00A23F7A" w:rsidP="00B5765E">
            <w:pPr>
              <w:pStyle w:val="Brdtextvnster"/>
            </w:pPr>
            <w:r>
              <w:t>skogsbrand</w:t>
            </w:r>
          </w:p>
        </w:tc>
        <w:tc>
          <w:tcPr>
            <w:tcW w:w="1062" w:type="dxa"/>
          </w:tcPr>
          <w:p w14:paraId="478CC666" w14:textId="77777777" w:rsidR="00A23F7A" w:rsidRDefault="00A23F7A" w:rsidP="00B5765E">
            <w:pPr>
              <w:pStyle w:val="Brdtextvnster"/>
            </w:pPr>
          </w:p>
        </w:tc>
      </w:tr>
      <w:tr w:rsidR="00A23F7A" w14:paraId="0E6B5F44" w14:textId="77777777" w:rsidTr="00B5765E">
        <w:tc>
          <w:tcPr>
            <w:tcW w:w="4813" w:type="dxa"/>
          </w:tcPr>
          <w:p w14:paraId="74E72CDB" w14:textId="77777777" w:rsidR="00A23F7A" w:rsidRDefault="00A23F7A" w:rsidP="00B5765E">
            <w:pPr>
              <w:pStyle w:val="Brdtextvnster"/>
              <w:ind w:left="200"/>
            </w:pPr>
            <w:r>
              <w:t>2018 års skogsbrandsutredning (Ju 2018:07)</w:t>
            </w:r>
          </w:p>
        </w:tc>
        <w:tc>
          <w:tcPr>
            <w:tcW w:w="1062" w:type="dxa"/>
          </w:tcPr>
          <w:p w14:paraId="63B0BDB9" w14:textId="77777777" w:rsidR="00A23F7A" w:rsidRDefault="00A23F7A" w:rsidP="00B5765E">
            <w:pPr>
              <w:pStyle w:val="Brdtextvnster"/>
            </w:pPr>
            <w:r>
              <w:t>Ju 14</w:t>
            </w:r>
          </w:p>
        </w:tc>
      </w:tr>
      <w:tr w:rsidR="00A23F7A" w14:paraId="012E0724" w14:textId="77777777" w:rsidTr="00B5765E">
        <w:tc>
          <w:tcPr>
            <w:tcW w:w="4813" w:type="dxa"/>
          </w:tcPr>
          <w:p w14:paraId="48326D3F" w14:textId="77777777" w:rsidR="00A23F7A" w:rsidRDefault="00A23F7A" w:rsidP="00B5765E">
            <w:pPr>
              <w:pStyle w:val="Brdtextvnster"/>
            </w:pPr>
            <w:r>
              <w:t>skolsegregation</w:t>
            </w:r>
          </w:p>
        </w:tc>
        <w:tc>
          <w:tcPr>
            <w:tcW w:w="1062" w:type="dxa"/>
          </w:tcPr>
          <w:p w14:paraId="5195F6E8" w14:textId="77777777" w:rsidR="00A23F7A" w:rsidRDefault="00A23F7A" w:rsidP="00B5765E">
            <w:pPr>
              <w:pStyle w:val="Brdtextvnster"/>
            </w:pPr>
          </w:p>
        </w:tc>
      </w:tr>
      <w:tr w:rsidR="00A23F7A" w14:paraId="6F6A7979" w14:textId="77777777" w:rsidTr="00B5765E">
        <w:tc>
          <w:tcPr>
            <w:tcW w:w="4813" w:type="dxa"/>
          </w:tcPr>
          <w:p w14:paraId="5DD48FEC" w14:textId="77777777" w:rsidR="00A23F7A" w:rsidRDefault="00A23F7A" w:rsidP="00B5765E">
            <w:pPr>
              <w:pStyle w:val="Brdtextvnster"/>
              <w:ind w:left="200"/>
            </w:pPr>
            <w:r>
              <w:t>Utredningen om en mer likvärdig skola (U 2018:05)</w:t>
            </w:r>
          </w:p>
        </w:tc>
        <w:tc>
          <w:tcPr>
            <w:tcW w:w="1062" w:type="dxa"/>
          </w:tcPr>
          <w:p w14:paraId="3EA23225" w14:textId="77777777" w:rsidR="00A23F7A" w:rsidRDefault="00A23F7A" w:rsidP="00B5765E">
            <w:pPr>
              <w:pStyle w:val="Brdtextvnster"/>
            </w:pPr>
            <w:r>
              <w:t>U 12</w:t>
            </w:r>
          </w:p>
        </w:tc>
      </w:tr>
      <w:tr w:rsidR="00A23F7A" w14:paraId="7BCDFCDE" w14:textId="77777777" w:rsidTr="00B5765E">
        <w:tc>
          <w:tcPr>
            <w:tcW w:w="4813" w:type="dxa"/>
          </w:tcPr>
          <w:p w14:paraId="62C31476" w14:textId="77777777" w:rsidR="00A23F7A" w:rsidRDefault="00A23F7A" w:rsidP="00B5765E">
            <w:pPr>
              <w:pStyle w:val="Brdtextvnster"/>
            </w:pPr>
            <w:r>
              <w:t>skolväsendet</w:t>
            </w:r>
          </w:p>
        </w:tc>
        <w:tc>
          <w:tcPr>
            <w:tcW w:w="1062" w:type="dxa"/>
          </w:tcPr>
          <w:p w14:paraId="70F4D64B" w14:textId="77777777" w:rsidR="00A23F7A" w:rsidRDefault="00A23F7A" w:rsidP="00B5765E">
            <w:pPr>
              <w:pStyle w:val="Brdtextvnster"/>
            </w:pPr>
          </w:p>
        </w:tc>
      </w:tr>
      <w:tr w:rsidR="00A23F7A" w14:paraId="6CA7A459" w14:textId="77777777" w:rsidTr="00B5765E">
        <w:tc>
          <w:tcPr>
            <w:tcW w:w="4813" w:type="dxa"/>
          </w:tcPr>
          <w:p w14:paraId="286ADA25" w14:textId="77777777" w:rsidR="00A23F7A" w:rsidRDefault="00A23F7A" w:rsidP="00B5765E">
            <w:pPr>
              <w:pStyle w:val="Brdtextvnster"/>
              <w:ind w:left="200"/>
            </w:pPr>
            <w:r>
              <w:t>Utredningen om konfessionella inslag i skolväsendet (U 2018:02)</w:t>
            </w:r>
          </w:p>
        </w:tc>
        <w:tc>
          <w:tcPr>
            <w:tcW w:w="1062" w:type="dxa"/>
          </w:tcPr>
          <w:p w14:paraId="263F7CE8" w14:textId="77777777" w:rsidR="00A23F7A" w:rsidRDefault="00A23F7A" w:rsidP="00B5765E">
            <w:pPr>
              <w:pStyle w:val="Brdtextvnster"/>
            </w:pPr>
            <w:r>
              <w:t>U 9</w:t>
            </w:r>
          </w:p>
        </w:tc>
      </w:tr>
      <w:tr w:rsidR="00A23F7A" w14:paraId="1FF7868A" w14:textId="77777777" w:rsidTr="00B5765E">
        <w:tc>
          <w:tcPr>
            <w:tcW w:w="4813" w:type="dxa"/>
          </w:tcPr>
          <w:p w14:paraId="7658E2E3" w14:textId="77777777" w:rsidR="00A23F7A" w:rsidRDefault="00A23F7A" w:rsidP="00B5765E">
            <w:pPr>
              <w:pStyle w:val="Brdtextvnster"/>
            </w:pPr>
            <w:r>
              <w:t>skuldsättning</w:t>
            </w:r>
          </w:p>
        </w:tc>
        <w:tc>
          <w:tcPr>
            <w:tcW w:w="1062" w:type="dxa"/>
          </w:tcPr>
          <w:p w14:paraId="4B0528B5" w14:textId="77777777" w:rsidR="00A23F7A" w:rsidRDefault="00A23F7A" w:rsidP="00B5765E">
            <w:pPr>
              <w:pStyle w:val="Brdtextvnster"/>
            </w:pPr>
          </w:p>
        </w:tc>
      </w:tr>
      <w:tr w:rsidR="00A23F7A" w14:paraId="1D363107" w14:textId="77777777" w:rsidTr="00B5765E">
        <w:tc>
          <w:tcPr>
            <w:tcW w:w="4813" w:type="dxa"/>
          </w:tcPr>
          <w:p w14:paraId="75F12D5A" w14:textId="77777777" w:rsidR="00A23F7A" w:rsidRDefault="00A23F7A" w:rsidP="00B5765E">
            <w:pPr>
              <w:pStyle w:val="Brdtextvnster"/>
              <w:ind w:left="200"/>
            </w:pPr>
            <w:r>
              <w:t>Utredningen om bostadsbidrag och underhållsstöd – minskad skuldsättning och ökad träffsäkerhet (BUMS) (S 2018:13)</w:t>
            </w:r>
          </w:p>
        </w:tc>
        <w:tc>
          <w:tcPr>
            <w:tcW w:w="1062" w:type="dxa"/>
          </w:tcPr>
          <w:p w14:paraId="4065D200" w14:textId="77777777" w:rsidR="00A23F7A" w:rsidRDefault="00A23F7A" w:rsidP="00B5765E">
            <w:pPr>
              <w:pStyle w:val="Brdtextvnster"/>
            </w:pPr>
            <w:r>
              <w:t>S 25</w:t>
            </w:r>
          </w:p>
        </w:tc>
      </w:tr>
      <w:tr w:rsidR="00A23F7A" w14:paraId="16E80A7D" w14:textId="77777777" w:rsidTr="00B5765E">
        <w:tc>
          <w:tcPr>
            <w:tcW w:w="4813" w:type="dxa"/>
          </w:tcPr>
          <w:p w14:paraId="4303AA04" w14:textId="77777777" w:rsidR="00A23F7A" w:rsidRDefault="00A23F7A" w:rsidP="00B5765E">
            <w:pPr>
              <w:pStyle w:val="Brdtextvnster"/>
            </w:pPr>
            <w:r>
              <w:t>spelmarknaden</w:t>
            </w:r>
          </w:p>
        </w:tc>
        <w:tc>
          <w:tcPr>
            <w:tcW w:w="1062" w:type="dxa"/>
          </w:tcPr>
          <w:p w14:paraId="7E9E3870" w14:textId="77777777" w:rsidR="00A23F7A" w:rsidRDefault="00A23F7A" w:rsidP="00B5765E">
            <w:pPr>
              <w:pStyle w:val="Brdtextvnster"/>
            </w:pPr>
          </w:p>
        </w:tc>
      </w:tr>
      <w:tr w:rsidR="00A23F7A" w14:paraId="1432536E" w14:textId="77777777" w:rsidTr="00B5765E">
        <w:tc>
          <w:tcPr>
            <w:tcW w:w="4813" w:type="dxa"/>
          </w:tcPr>
          <w:p w14:paraId="5EE7232B" w14:textId="77777777" w:rsidR="00A23F7A" w:rsidRDefault="00A23F7A" w:rsidP="00B5765E">
            <w:pPr>
              <w:pStyle w:val="Brdtextvnster"/>
              <w:ind w:left="200"/>
            </w:pPr>
            <w:r>
              <w:t>Spelmarknadsutredningen (Fi 2018:03)</w:t>
            </w:r>
          </w:p>
        </w:tc>
        <w:tc>
          <w:tcPr>
            <w:tcW w:w="1062" w:type="dxa"/>
          </w:tcPr>
          <w:p w14:paraId="643D0694" w14:textId="77777777" w:rsidR="00A23F7A" w:rsidRDefault="00A23F7A" w:rsidP="00B5765E">
            <w:pPr>
              <w:pStyle w:val="Brdtextvnster"/>
            </w:pPr>
            <w:r>
              <w:t>Fi 16</w:t>
            </w:r>
          </w:p>
        </w:tc>
      </w:tr>
      <w:tr w:rsidR="00A23F7A" w14:paraId="086F1055" w14:textId="77777777" w:rsidTr="00B5765E">
        <w:tc>
          <w:tcPr>
            <w:tcW w:w="4813" w:type="dxa"/>
          </w:tcPr>
          <w:p w14:paraId="69B75982" w14:textId="77777777" w:rsidR="00A23F7A" w:rsidRDefault="00A23F7A" w:rsidP="00B5765E">
            <w:pPr>
              <w:pStyle w:val="Brdtextvnster"/>
            </w:pPr>
            <w:r>
              <w:t>språk- och samhällskunskapskrav</w:t>
            </w:r>
          </w:p>
        </w:tc>
        <w:tc>
          <w:tcPr>
            <w:tcW w:w="1062" w:type="dxa"/>
          </w:tcPr>
          <w:p w14:paraId="39F1B30F" w14:textId="77777777" w:rsidR="00A23F7A" w:rsidRDefault="00A23F7A" w:rsidP="00B5765E">
            <w:pPr>
              <w:pStyle w:val="Brdtextvnster"/>
            </w:pPr>
          </w:p>
        </w:tc>
      </w:tr>
      <w:tr w:rsidR="00A23F7A" w14:paraId="2811F1DC" w14:textId="77777777" w:rsidTr="00B5765E">
        <w:tc>
          <w:tcPr>
            <w:tcW w:w="4813" w:type="dxa"/>
          </w:tcPr>
          <w:p w14:paraId="27D2441A" w14:textId="77777777" w:rsidR="00A23F7A" w:rsidRDefault="00A23F7A" w:rsidP="00B5765E">
            <w:pPr>
              <w:pStyle w:val="Brdtextvnster"/>
              <w:ind w:left="200"/>
            </w:pPr>
            <w:r>
              <w:t>Utredningen om språk- och samhällskunskapskrav för svenskt medborgarskap och andra frågor om medborgarskap (Ju 2019:08)</w:t>
            </w:r>
          </w:p>
        </w:tc>
        <w:tc>
          <w:tcPr>
            <w:tcW w:w="1062" w:type="dxa"/>
          </w:tcPr>
          <w:p w14:paraId="488B6E44" w14:textId="77777777" w:rsidR="00A23F7A" w:rsidRDefault="00A23F7A" w:rsidP="00B5765E">
            <w:pPr>
              <w:pStyle w:val="Brdtextvnster"/>
            </w:pPr>
            <w:r>
              <w:t>Ju 24</w:t>
            </w:r>
          </w:p>
        </w:tc>
      </w:tr>
      <w:tr w:rsidR="00A23F7A" w14:paraId="1F176E93" w14:textId="77777777" w:rsidTr="00B5765E">
        <w:tc>
          <w:tcPr>
            <w:tcW w:w="4813" w:type="dxa"/>
          </w:tcPr>
          <w:p w14:paraId="53783F84" w14:textId="77777777" w:rsidR="00A23F7A" w:rsidRDefault="00A23F7A" w:rsidP="00B5765E">
            <w:pPr>
              <w:pStyle w:val="Brdtextvnster"/>
            </w:pPr>
            <w:r>
              <w:t>strandskyddet</w:t>
            </w:r>
          </w:p>
        </w:tc>
        <w:tc>
          <w:tcPr>
            <w:tcW w:w="1062" w:type="dxa"/>
          </w:tcPr>
          <w:p w14:paraId="47298671" w14:textId="77777777" w:rsidR="00A23F7A" w:rsidRDefault="00A23F7A" w:rsidP="00B5765E">
            <w:pPr>
              <w:pStyle w:val="Brdtextvnster"/>
            </w:pPr>
          </w:p>
        </w:tc>
      </w:tr>
      <w:tr w:rsidR="00A23F7A" w14:paraId="0659E78D" w14:textId="77777777" w:rsidTr="00B5765E">
        <w:tc>
          <w:tcPr>
            <w:tcW w:w="4813" w:type="dxa"/>
          </w:tcPr>
          <w:p w14:paraId="60F9C8DA" w14:textId="38F3B43C" w:rsidR="00A23F7A" w:rsidRDefault="00A23F7A" w:rsidP="00B5765E">
            <w:pPr>
              <w:pStyle w:val="Brdtextvnster"/>
              <w:ind w:left="200"/>
            </w:pPr>
            <w:r>
              <w:t xml:space="preserve">Utredningen om översyn av strandskyddet </w:t>
            </w:r>
            <w:r w:rsidR="00287AA0">
              <w:br/>
            </w:r>
            <w:r>
              <w:t>(M 2019:01)</w:t>
            </w:r>
          </w:p>
        </w:tc>
        <w:tc>
          <w:tcPr>
            <w:tcW w:w="1062" w:type="dxa"/>
          </w:tcPr>
          <w:p w14:paraId="699B5006" w14:textId="77777777" w:rsidR="00A23F7A" w:rsidRDefault="00A23F7A" w:rsidP="00B5765E">
            <w:pPr>
              <w:pStyle w:val="Brdtextvnster"/>
            </w:pPr>
            <w:r>
              <w:t>M 14</w:t>
            </w:r>
          </w:p>
        </w:tc>
      </w:tr>
      <w:tr w:rsidR="00A23F7A" w14:paraId="5C2B935D" w14:textId="77777777" w:rsidTr="00B5765E">
        <w:tc>
          <w:tcPr>
            <w:tcW w:w="4813" w:type="dxa"/>
          </w:tcPr>
          <w:p w14:paraId="4214B8E1" w14:textId="77777777" w:rsidR="00A23F7A" w:rsidRDefault="00A23F7A" w:rsidP="00B5765E">
            <w:pPr>
              <w:pStyle w:val="Brdtextvnster"/>
            </w:pPr>
            <w:r>
              <w:t>studie- och yrkesvägledning</w:t>
            </w:r>
          </w:p>
        </w:tc>
        <w:tc>
          <w:tcPr>
            <w:tcW w:w="1062" w:type="dxa"/>
          </w:tcPr>
          <w:p w14:paraId="30057378" w14:textId="77777777" w:rsidR="00A23F7A" w:rsidRDefault="00A23F7A" w:rsidP="00B5765E">
            <w:pPr>
              <w:pStyle w:val="Brdtextvnster"/>
            </w:pPr>
          </w:p>
        </w:tc>
      </w:tr>
      <w:tr w:rsidR="00A23F7A" w14:paraId="49A9193C" w14:textId="77777777" w:rsidTr="00B5765E">
        <w:tc>
          <w:tcPr>
            <w:tcW w:w="4813" w:type="dxa"/>
          </w:tcPr>
          <w:p w14:paraId="0EC14FA6" w14:textId="60224023" w:rsidR="00A23F7A" w:rsidRDefault="00A23F7A" w:rsidP="00B5765E">
            <w:pPr>
              <w:pStyle w:val="Brdtextvnster"/>
              <w:ind w:left="200"/>
            </w:pPr>
            <w:r>
              <w:t>Utredningen om en utvecklad studie- och yrkesväg</w:t>
            </w:r>
            <w:r w:rsidR="00287AA0">
              <w:softHyphen/>
            </w:r>
            <w:r>
              <w:t>ledning (U 2017:10)</w:t>
            </w:r>
          </w:p>
        </w:tc>
        <w:tc>
          <w:tcPr>
            <w:tcW w:w="1062" w:type="dxa"/>
          </w:tcPr>
          <w:p w14:paraId="29194642" w14:textId="77777777" w:rsidR="00A23F7A" w:rsidRDefault="00A23F7A" w:rsidP="00B5765E">
            <w:pPr>
              <w:pStyle w:val="Brdtextvnster"/>
            </w:pPr>
            <w:r>
              <w:t>U 7</w:t>
            </w:r>
          </w:p>
        </w:tc>
      </w:tr>
      <w:tr w:rsidR="00A23F7A" w14:paraId="280BAC79" w14:textId="77777777" w:rsidTr="00B5765E">
        <w:tc>
          <w:tcPr>
            <w:tcW w:w="4813" w:type="dxa"/>
          </w:tcPr>
          <w:p w14:paraId="7739E2AB" w14:textId="77777777" w:rsidR="00A23F7A" w:rsidRDefault="00A23F7A" w:rsidP="00B5765E">
            <w:pPr>
              <w:pStyle w:val="Brdtextvnster"/>
            </w:pPr>
            <w:r>
              <w:t>ställföreträdarskap</w:t>
            </w:r>
          </w:p>
        </w:tc>
        <w:tc>
          <w:tcPr>
            <w:tcW w:w="1062" w:type="dxa"/>
          </w:tcPr>
          <w:p w14:paraId="02B9AC17" w14:textId="77777777" w:rsidR="00A23F7A" w:rsidRDefault="00A23F7A" w:rsidP="00B5765E">
            <w:pPr>
              <w:pStyle w:val="Brdtextvnster"/>
            </w:pPr>
          </w:p>
        </w:tc>
      </w:tr>
      <w:tr w:rsidR="00A23F7A" w14:paraId="6B2BC1D9" w14:textId="77777777" w:rsidTr="00B5765E">
        <w:tc>
          <w:tcPr>
            <w:tcW w:w="4813" w:type="dxa"/>
          </w:tcPr>
          <w:p w14:paraId="62E467B0" w14:textId="77777777" w:rsidR="00A23F7A" w:rsidRDefault="00A23F7A" w:rsidP="00B5765E">
            <w:pPr>
              <w:pStyle w:val="Brdtextvnster"/>
              <w:ind w:left="200"/>
            </w:pPr>
            <w:r>
              <w:t>Ställföreträdarutredningen (Ju 2019:03)</w:t>
            </w:r>
          </w:p>
        </w:tc>
        <w:tc>
          <w:tcPr>
            <w:tcW w:w="1062" w:type="dxa"/>
          </w:tcPr>
          <w:p w14:paraId="6F6AB196" w14:textId="77777777" w:rsidR="00A23F7A" w:rsidRDefault="00A23F7A" w:rsidP="00B5765E">
            <w:pPr>
              <w:pStyle w:val="Brdtextvnster"/>
            </w:pPr>
            <w:r>
              <w:t>Ju 19</w:t>
            </w:r>
          </w:p>
        </w:tc>
      </w:tr>
    </w:tbl>
    <w:p w14:paraId="08B89381" w14:textId="77777777" w:rsidR="00A23F7A" w:rsidRDefault="00A23F7A" w:rsidP="00A36DDD"/>
    <w:tbl>
      <w:tblPr>
        <w:tblStyle w:val="Tabellrutnt"/>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4A0" w:firstRow="1" w:lastRow="0" w:firstColumn="1" w:lastColumn="0" w:noHBand="0" w:noVBand="1"/>
      </w:tblPr>
      <w:tblGrid>
        <w:gridCol w:w="4813"/>
        <w:gridCol w:w="1062"/>
      </w:tblGrid>
      <w:tr w:rsidR="00A23F7A" w:rsidRPr="00C25258" w14:paraId="283C1055" w14:textId="77777777" w:rsidTr="00B5765E">
        <w:trPr>
          <w:trHeight w:val="455"/>
        </w:trPr>
        <w:tc>
          <w:tcPr>
            <w:tcW w:w="4813" w:type="dxa"/>
            <w:vAlign w:val="center"/>
          </w:tcPr>
          <w:p w14:paraId="2BFF5E1B" w14:textId="77777777" w:rsidR="00A23F7A" w:rsidRPr="00541BF1" w:rsidRDefault="00A23F7A" w:rsidP="00C25258">
            <w:pPr>
              <w:pStyle w:val="Brdtext"/>
              <w:jc w:val="left"/>
              <w:rPr>
                <w:b/>
                <w:bCs/>
              </w:rPr>
            </w:pPr>
            <w:r w:rsidRPr="00541BF1">
              <w:rPr>
                <w:b/>
                <w:bCs/>
              </w:rPr>
              <w:t>T</w:t>
            </w:r>
          </w:p>
        </w:tc>
        <w:tc>
          <w:tcPr>
            <w:tcW w:w="1062" w:type="dxa"/>
            <w:vAlign w:val="center"/>
          </w:tcPr>
          <w:p w14:paraId="7ECA0C05" w14:textId="77777777" w:rsidR="00A23F7A" w:rsidRPr="00C25258" w:rsidRDefault="00A23F7A" w:rsidP="00C25258">
            <w:pPr>
              <w:pStyle w:val="Brdtext"/>
              <w:jc w:val="left"/>
              <w:rPr>
                <w:b/>
              </w:rPr>
            </w:pPr>
          </w:p>
        </w:tc>
      </w:tr>
      <w:tr w:rsidR="00A23F7A" w14:paraId="552239F5" w14:textId="77777777" w:rsidTr="00B5765E">
        <w:tc>
          <w:tcPr>
            <w:tcW w:w="4813" w:type="dxa"/>
          </w:tcPr>
          <w:p w14:paraId="234B51BD" w14:textId="77777777" w:rsidR="00A23F7A" w:rsidRDefault="00A23F7A" w:rsidP="00B5765E">
            <w:pPr>
              <w:pStyle w:val="Brdtextvnster"/>
            </w:pPr>
            <w:r>
              <w:t>tandhälsa</w:t>
            </w:r>
          </w:p>
        </w:tc>
        <w:tc>
          <w:tcPr>
            <w:tcW w:w="1062" w:type="dxa"/>
          </w:tcPr>
          <w:p w14:paraId="1B8B96BB" w14:textId="77777777" w:rsidR="00A23F7A" w:rsidRDefault="00A23F7A" w:rsidP="00B5765E">
            <w:pPr>
              <w:pStyle w:val="Brdtextvnster"/>
            </w:pPr>
          </w:p>
        </w:tc>
      </w:tr>
      <w:tr w:rsidR="00A23F7A" w14:paraId="42CFFF8C" w14:textId="77777777" w:rsidTr="00B5765E">
        <w:tc>
          <w:tcPr>
            <w:tcW w:w="4813" w:type="dxa"/>
          </w:tcPr>
          <w:p w14:paraId="1D16446C" w14:textId="77777777" w:rsidR="00A23F7A" w:rsidRDefault="00A23F7A" w:rsidP="00B5765E">
            <w:pPr>
              <w:pStyle w:val="Brdtextvnster"/>
              <w:ind w:left="200"/>
            </w:pPr>
            <w:r>
              <w:t>Utredningen om jämlik tandhälsa (S 2018:02)</w:t>
            </w:r>
          </w:p>
        </w:tc>
        <w:tc>
          <w:tcPr>
            <w:tcW w:w="1062" w:type="dxa"/>
          </w:tcPr>
          <w:p w14:paraId="7A4BA398" w14:textId="77777777" w:rsidR="00A23F7A" w:rsidRDefault="00A23F7A" w:rsidP="00B5765E">
            <w:pPr>
              <w:pStyle w:val="Brdtextvnster"/>
            </w:pPr>
            <w:r>
              <w:t>S 15</w:t>
            </w:r>
          </w:p>
        </w:tc>
      </w:tr>
      <w:tr w:rsidR="00A23F7A" w14:paraId="740B1A88" w14:textId="77777777" w:rsidTr="00B5765E">
        <w:tc>
          <w:tcPr>
            <w:tcW w:w="4813" w:type="dxa"/>
          </w:tcPr>
          <w:p w14:paraId="408B651E" w14:textId="77777777" w:rsidR="00A23F7A" w:rsidRDefault="00A23F7A" w:rsidP="00B5765E">
            <w:pPr>
              <w:pStyle w:val="Brdtextvnster"/>
            </w:pPr>
            <w:r>
              <w:t>teknologi</w:t>
            </w:r>
          </w:p>
        </w:tc>
        <w:tc>
          <w:tcPr>
            <w:tcW w:w="1062" w:type="dxa"/>
          </w:tcPr>
          <w:p w14:paraId="3EB2FFC6" w14:textId="77777777" w:rsidR="00A23F7A" w:rsidRDefault="00A23F7A" w:rsidP="00B5765E">
            <w:pPr>
              <w:pStyle w:val="Brdtextvnster"/>
            </w:pPr>
          </w:p>
        </w:tc>
      </w:tr>
      <w:tr w:rsidR="00A23F7A" w14:paraId="35FA68EC" w14:textId="77777777" w:rsidTr="00B5765E">
        <w:tc>
          <w:tcPr>
            <w:tcW w:w="4813" w:type="dxa"/>
          </w:tcPr>
          <w:p w14:paraId="6905B7CF" w14:textId="3BEC7BBD" w:rsidR="00A23F7A" w:rsidRDefault="00A23F7A" w:rsidP="00B5765E">
            <w:pPr>
              <w:pStyle w:val="Brdtextvnster"/>
              <w:ind w:left="200"/>
            </w:pPr>
            <w:r>
              <w:t xml:space="preserve">Kommittén för teknologisk innovation och etik </w:t>
            </w:r>
            <w:r w:rsidR="00287AA0">
              <w:br/>
            </w:r>
            <w:r>
              <w:t>(N 2018:04)</w:t>
            </w:r>
          </w:p>
        </w:tc>
        <w:tc>
          <w:tcPr>
            <w:tcW w:w="1062" w:type="dxa"/>
          </w:tcPr>
          <w:p w14:paraId="1B696953" w14:textId="77777777" w:rsidR="00A23F7A" w:rsidRDefault="00A23F7A" w:rsidP="00B5765E">
            <w:pPr>
              <w:pStyle w:val="Brdtextvnster"/>
            </w:pPr>
            <w:r>
              <w:t>N 5</w:t>
            </w:r>
          </w:p>
        </w:tc>
      </w:tr>
      <w:tr w:rsidR="00A23F7A" w14:paraId="62FC7623" w14:textId="77777777" w:rsidTr="00B5765E">
        <w:tc>
          <w:tcPr>
            <w:tcW w:w="4813" w:type="dxa"/>
          </w:tcPr>
          <w:p w14:paraId="6298026B" w14:textId="77777777" w:rsidR="00A23F7A" w:rsidRDefault="00A23F7A" w:rsidP="00B5765E">
            <w:pPr>
              <w:pStyle w:val="Brdtextvnster"/>
            </w:pPr>
            <w:proofErr w:type="spellStart"/>
            <w:r>
              <w:t>terrorismlagstiftning</w:t>
            </w:r>
            <w:proofErr w:type="spellEnd"/>
          </w:p>
        </w:tc>
        <w:tc>
          <w:tcPr>
            <w:tcW w:w="1062" w:type="dxa"/>
          </w:tcPr>
          <w:p w14:paraId="7CA1B728" w14:textId="77777777" w:rsidR="00A23F7A" w:rsidRDefault="00A23F7A" w:rsidP="00B5765E">
            <w:pPr>
              <w:pStyle w:val="Brdtextvnster"/>
            </w:pPr>
          </w:p>
        </w:tc>
      </w:tr>
      <w:tr w:rsidR="00A23F7A" w14:paraId="7A21DC6D" w14:textId="77777777" w:rsidTr="00B5765E">
        <w:tc>
          <w:tcPr>
            <w:tcW w:w="4813" w:type="dxa"/>
          </w:tcPr>
          <w:p w14:paraId="0A4CF941" w14:textId="77777777" w:rsidR="00A23F7A" w:rsidRDefault="00A23F7A" w:rsidP="00B5765E">
            <w:pPr>
              <w:pStyle w:val="Brdtextvnster"/>
              <w:ind w:left="200"/>
            </w:pPr>
            <w:r>
              <w:t>Terroristbrottsutredningen (Ju 2017:03)</w:t>
            </w:r>
          </w:p>
        </w:tc>
        <w:tc>
          <w:tcPr>
            <w:tcW w:w="1062" w:type="dxa"/>
          </w:tcPr>
          <w:p w14:paraId="4602F29A" w14:textId="77777777" w:rsidR="00A23F7A" w:rsidRDefault="00A23F7A" w:rsidP="00B5765E">
            <w:pPr>
              <w:pStyle w:val="Brdtextvnster"/>
            </w:pPr>
            <w:r>
              <w:t>Ju 4</w:t>
            </w:r>
          </w:p>
        </w:tc>
      </w:tr>
      <w:tr w:rsidR="00A23F7A" w14:paraId="3C91E719" w14:textId="77777777" w:rsidTr="00B5765E">
        <w:tc>
          <w:tcPr>
            <w:tcW w:w="4813" w:type="dxa"/>
          </w:tcPr>
          <w:p w14:paraId="001243AD" w14:textId="77777777" w:rsidR="00A23F7A" w:rsidRDefault="00A23F7A" w:rsidP="00B5765E">
            <w:pPr>
              <w:pStyle w:val="Brdtextvnster"/>
            </w:pPr>
            <w:r>
              <w:t>Tillitsdelegationen</w:t>
            </w:r>
          </w:p>
        </w:tc>
        <w:tc>
          <w:tcPr>
            <w:tcW w:w="1062" w:type="dxa"/>
          </w:tcPr>
          <w:p w14:paraId="57BB03E9" w14:textId="77777777" w:rsidR="00A23F7A" w:rsidRDefault="00A23F7A" w:rsidP="00B5765E">
            <w:pPr>
              <w:pStyle w:val="Brdtextvnster"/>
            </w:pPr>
          </w:p>
        </w:tc>
      </w:tr>
      <w:tr w:rsidR="00A23F7A" w14:paraId="14F73C8E" w14:textId="77777777" w:rsidTr="00B5765E">
        <w:tc>
          <w:tcPr>
            <w:tcW w:w="4813" w:type="dxa"/>
          </w:tcPr>
          <w:p w14:paraId="292333F5" w14:textId="77777777" w:rsidR="00A23F7A" w:rsidRDefault="00A23F7A" w:rsidP="00B5765E">
            <w:pPr>
              <w:pStyle w:val="Brdtextvnster"/>
              <w:ind w:left="200"/>
            </w:pPr>
            <w:r>
              <w:t>Tillitsdelegationen (Fi 2016:03)</w:t>
            </w:r>
          </w:p>
          <w:p w14:paraId="445B8F4F" w14:textId="51AB0672" w:rsidR="00287AA0" w:rsidRDefault="00287AA0" w:rsidP="00B5765E">
            <w:pPr>
              <w:pStyle w:val="Brdtextvnster"/>
              <w:ind w:left="200"/>
            </w:pPr>
          </w:p>
        </w:tc>
        <w:tc>
          <w:tcPr>
            <w:tcW w:w="1062" w:type="dxa"/>
          </w:tcPr>
          <w:p w14:paraId="0795B2C1" w14:textId="77777777" w:rsidR="00A23F7A" w:rsidRDefault="00A23F7A" w:rsidP="00B5765E">
            <w:pPr>
              <w:pStyle w:val="Brdtextvnster"/>
            </w:pPr>
            <w:r>
              <w:t>Fi 4</w:t>
            </w:r>
          </w:p>
        </w:tc>
      </w:tr>
      <w:tr w:rsidR="00A23F7A" w14:paraId="6E162057" w14:textId="77777777" w:rsidTr="00B5765E">
        <w:tc>
          <w:tcPr>
            <w:tcW w:w="4813" w:type="dxa"/>
          </w:tcPr>
          <w:p w14:paraId="6BDACE07" w14:textId="77777777" w:rsidR="00A23F7A" w:rsidRDefault="00A23F7A" w:rsidP="00B5765E">
            <w:pPr>
              <w:pStyle w:val="Brdtextvnster"/>
            </w:pPr>
            <w:r>
              <w:t>Totalförsvaret</w:t>
            </w:r>
          </w:p>
        </w:tc>
        <w:tc>
          <w:tcPr>
            <w:tcW w:w="1062" w:type="dxa"/>
          </w:tcPr>
          <w:p w14:paraId="441ED675" w14:textId="77777777" w:rsidR="00A23F7A" w:rsidRDefault="00A23F7A" w:rsidP="00B5765E">
            <w:pPr>
              <w:pStyle w:val="Brdtextvnster"/>
            </w:pPr>
          </w:p>
        </w:tc>
      </w:tr>
      <w:tr w:rsidR="00A23F7A" w14:paraId="3AF4F279" w14:textId="77777777" w:rsidTr="00B5765E">
        <w:tc>
          <w:tcPr>
            <w:tcW w:w="4813" w:type="dxa"/>
          </w:tcPr>
          <w:p w14:paraId="61E3A1A4" w14:textId="77777777" w:rsidR="00A23F7A" w:rsidRDefault="00A23F7A" w:rsidP="00B5765E">
            <w:pPr>
              <w:pStyle w:val="Brdtextvnster"/>
              <w:ind w:left="200"/>
            </w:pPr>
            <w:r>
              <w:t>Totalförsvarets folkrättsråd (</w:t>
            </w:r>
            <w:proofErr w:type="spellStart"/>
            <w:r>
              <w:t>Fö</w:t>
            </w:r>
            <w:proofErr w:type="spellEnd"/>
            <w:r>
              <w:t xml:space="preserve"> 1991:A) </w:t>
            </w:r>
          </w:p>
          <w:p w14:paraId="74BCEA1D" w14:textId="77777777" w:rsidR="00A23F7A" w:rsidRDefault="00A23F7A" w:rsidP="00B5765E">
            <w:pPr>
              <w:pStyle w:val="Brdtextvnster"/>
              <w:ind w:left="200"/>
            </w:pPr>
            <w:r>
              <w:t>Organ inom Regeringskansliet</w:t>
            </w:r>
          </w:p>
        </w:tc>
        <w:tc>
          <w:tcPr>
            <w:tcW w:w="1062" w:type="dxa"/>
          </w:tcPr>
          <w:p w14:paraId="0E6E5D10" w14:textId="77777777" w:rsidR="00A23F7A" w:rsidRDefault="00A23F7A" w:rsidP="00B5765E">
            <w:pPr>
              <w:pStyle w:val="Brdtextvnster"/>
            </w:pPr>
            <w:proofErr w:type="spellStart"/>
            <w:r>
              <w:t>Fö</w:t>
            </w:r>
            <w:proofErr w:type="spellEnd"/>
            <w:r>
              <w:t xml:space="preserve"> 1</w:t>
            </w:r>
          </w:p>
        </w:tc>
      </w:tr>
      <w:tr w:rsidR="00A23F7A" w14:paraId="112122D9" w14:textId="77777777" w:rsidTr="00B5765E">
        <w:tc>
          <w:tcPr>
            <w:tcW w:w="4813" w:type="dxa"/>
          </w:tcPr>
          <w:p w14:paraId="6206E69E" w14:textId="77777777" w:rsidR="00A23F7A" w:rsidRDefault="00A23F7A" w:rsidP="00B5765E">
            <w:pPr>
              <w:pStyle w:val="Brdtextvnster"/>
            </w:pPr>
            <w:r>
              <w:t>tryck- och yttrandefrihet</w:t>
            </w:r>
          </w:p>
        </w:tc>
        <w:tc>
          <w:tcPr>
            <w:tcW w:w="1062" w:type="dxa"/>
          </w:tcPr>
          <w:p w14:paraId="3DCA335C" w14:textId="77777777" w:rsidR="00A23F7A" w:rsidRDefault="00A23F7A" w:rsidP="00B5765E">
            <w:pPr>
              <w:pStyle w:val="Brdtextvnster"/>
            </w:pPr>
          </w:p>
        </w:tc>
      </w:tr>
      <w:tr w:rsidR="00A23F7A" w14:paraId="478D62D6" w14:textId="77777777" w:rsidTr="00B5765E">
        <w:tc>
          <w:tcPr>
            <w:tcW w:w="4813" w:type="dxa"/>
          </w:tcPr>
          <w:p w14:paraId="3F428AD1" w14:textId="2AD2C646" w:rsidR="00A23F7A" w:rsidRDefault="00A23F7A" w:rsidP="00B5765E">
            <w:pPr>
              <w:pStyle w:val="Brdtextvnster"/>
              <w:ind w:left="200"/>
            </w:pPr>
            <w:r>
              <w:t xml:space="preserve">2018 års tryck- och yttrandefrihetskommitté </w:t>
            </w:r>
            <w:r w:rsidR="00287AA0">
              <w:br/>
            </w:r>
            <w:r>
              <w:t>(Ju 2018:01)</w:t>
            </w:r>
          </w:p>
        </w:tc>
        <w:tc>
          <w:tcPr>
            <w:tcW w:w="1062" w:type="dxa"/>
          </w:tcPr>
          <w:p w14:paraId="76D43F4D" w14:textId="77777777" w:rsidR="00A23F7A" w:rsidRDefault="00A23F7A" w:rsidP="00B5765E">
            <w:pPr>
              <w:pStyle w:val="Brdtextvnster"/>
            </w:pPr>
            <w:r>
              <w:t>Ju 8</w:t>
            </w:r>
          </w:p>
        </w:tc>
      </w:tr>
    </w:tbl>
    <w:p w14:paraId="16157AF2" w14:textId="77777777" w:rsidR="00A23F7A" w:rsidRDefault="00A23F7A" w:rsidP="00A36DDD"/>
    <w:tbl>
      <w:tblPr>
        <w:tblStyle w:val="Tabellrutnt"/>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4A0" w:firstRow="1" w:lastRow="0" w:firstColumn="1" w:lastColumn="0" w:noHBand="0" w:noVBand="1"/>
      </w:tblPr>
      <w:tblGrid>
        <w:gridCol w:w="4813"/>
        <w:gridCol w:w="1062"/>
      </w:tblGrid>
      <w:tr w:rsidR="00A23F7A" w:rsidRPr="00C25258" w14:paraId="566FC2B7" w14:textId="77777777" w:rsidTr="00B5765E">
        <w:trPr>
          <w:trHeight w:val="455"/>
        </w:trPr>
        <w:tc>
          <w:tcPr>
            <w:tcW w:w="4813" w:type="dxa"/>
            <w:vAlign w:val="center"/>
          </w:tcPr>
          <w:p w14:paraId="511A492A" w14:textId="77777777" w:rsidR="00A23F7A" w:rsidRPr="00541BF1" w:rsidRDefault="00A23F7A" w:rsidP="00C25258">
            <w:pPr>
              <w:pStyle w:val="Brdtext"/>
              <w:jc w:val="left"/>
              <w:rPr>
                <w:b/>
                <w:bCs/>
              </w:rPr>
            </w:pPr>
            <w:r w:rsidRPr="00541BF1">
              <w:rPr>
                <w:b/>
                <w:bCs/>
              </w:rPr>
              <w:t>U</w:t>
            </w:r>
          </w:p>
        </w:tc>
        <w:tc>
          <w:tcPr>
            <w:tcW w:w="1062" w:type="dxa"/>
            <w:vAlign w:val="center"/>
          </w:tcPr>
          <w:p w14:paraId="7875B363" w14:textId="77777777" w:rsidR="00A23F7A" w:rsidRPr="00C25258" w:rsidRDefault="00A23F7A" w:rsidP="00C25258">
            <w:pPr>
              <w:pStyle w:val="Brdtext"/>
              <w:jc w:val="left"/>
              <w:rPr>
                <w:b/>
              </w:rPr>
            </w:pPr>
          </w:p>
        </w:tc>
      </w:tr>
      <w:tr w:rsidR="00A23F7A" w14:paraId="09E961A6" w14:textId="77777777" w:rsidTr="00B5765E">
        <w:tc>
          <w:tcPr>
            <w:tcW w:w="4813" w:type="dxa"/>
          </w:tcPr>
          <w:p w14:paraId="188DDA19" w14:textId="77777777" w:rsidR="00A23F7A" w:rsidRDefault="00A23F7A" w:rsidP="00B5765E">
            <w:pPr>
              <w:pStyle w:val="Brdtextvnster"/>
            </w:pPr>
            <w:r>
              <w:t>undersköterska</w:t>
            </w:r>
          </w:p>
        </w:tc>
        <w:tc>
          <w:tcPr>
            <w:tcW w:w="1062" w:type="dxa"/>
          </w:tcPr>
          <w:p w14:paraId="14F4AEFA" w14:textId="77777777" w:rsidR="00A23F7A" w:rsidRDefault="00A23F7A" w:rsidP="00B5765E">
            <w:pPr>
              <w:pStyle w:val="Brdtextvnster"/>
            </w:pPr>
          </w:p>
        </w:tc>
      </w:tr>
      <w:tr w:rsidR="00A23F7A" w14:paraId="04F920BD" w14:textId="77777777" w:rsidTr="00B5765E">
        <w:tc>
          <w:tcPr>
            <w:tcW w:w="4813" w:type="dxa"/>
          </w:tcPr>
          <w:p w14:paraId="5953D2F4" w14:textId="229D834F" w:rsidR="00A23F7A" w:rsidRDefault="00A23F7A" w:rsidP="00B5765E">
            <w:pPr>
              <w:pStyle w:val="Brdtextvnster"/>
              <w:ind w:left="200"/>
            </w:pPr>
            <w:r>
              <w:t xml:space="preserve">Utredningen om reglering av yrket undersköterska </w:t>
            </w:r>
            <w:r w:rsidR="00287AA0">
              <w:br/>
            </w:r>
            <w:r>
              <w:t>(S 2017:07)</w:t>
            </w:r>
          </w:p>
        </w:tc>
        <w:tc>
          <w:tcPr>
            <w:tcW w:w="1062" w:type="dxa"/>
          </w:tcPr>
          <w:p w14:paraId="7FD0B693" w14:textId="77777777" w:rsidR="00A23F7A" w:rsidRDefault="00A23F7A" w:rsidP="00B5765E">
            <w:pPr>
              <w:pStyle w:val="Brdtextvnster"/>
            </w:pPr>
            <w:r>
              <w:t>S 11</w:t>
            </w:r>
          </w:p>
        </w:tc>
      </w:tr>
      <w:tr w:rsidR="00A23F7A" w14:paraId="5D59863A" w14:textId="77777777" w:rsidTr="00B5765E">
        <w:tc>
          <w:tcPr>
            <w:tcW w:w="4813" w:type="dxa"/>
          </w:tcPr>
          <w:p w14:paraId="6469A589" w14:textId="77777777" w:rsidR="00A23F7A" w:rsidRDefault="00A23F7A" w:rsidP="00B5765E">
            <w:pPr>
              <w:pStyle w:val="Brdtextvnster"/>
            </w:pPr>
            <w:r>
              <w:t>Unescorådet</w:t>
            </w:r>
          </w:p>
        </w:tc>
        <w:tc>
          <w:tcPr>
            <w:tcW w:w="1062" w:type="dxa"/>
          </w:tcPr>
          <w:p w14:paraId="44005F6C" w14:textId="77777777" w:rsidR="00A23F7A" w:rsidRDefault="00A23F7A" w:rsidP="00B5765E">
            <w:pPr>
              <w:pStyle w:val="Brdtextvnster"/>
            </w:pPr>
          </w:p>
        </w:tc>
      </w:tr>
      <w:tr w:rsidR="00A23F7A" w14:paraId="74C46027" w14:textId="77777777" w:rsidTr="00B5765E">
        <w:tc>
          <w:tcPr>
            <w:tcW w:w="4813" w:type="dxa"/>
          </w:tcPr>
          <w:p w14:paraId="4E7F50A9" w14:textId="77777777" w:rsidR="00A23F7A" w:rsidRDefault="00A23F7A" w:rsidP="00B5765E">
            <w:pPr>
              <w:pStyle w:val="Brdtextvnster"/>
              <w:ind w:left="200"/>
            </w:pPr>
            <w:r>
              <w:t>Kommittén Svenska Unescorådet (U 2012:01)</w:t>
            </w:r>
          </w:p>
        </w:tc>
        <w:tc>
          <w:tcPr>
            <w:tcW w:w="1062" w:type="dxa"/>
          </w:tcPr>
          <w:p w14:paraId="05464B53" w14:textId="77777777" w:rsidR="00A23F7A" w:rsidRDefault="00A23F7A" w:rsidP="00B5765E">
            <w:pPr>
              <w:pStyle w:val="Brdtextvnster"/>
            </w:pPr>
            <w:r>
              <w:t>U 3</w:t>
            </w:r>
          </w:p>
        </w:tc>
      </w:tr>
      <w:tr w:rsidR="00A23F7A" w14:paraId="74F079EC" w14:textId="77777777" w:rsidTr="00B5765E">
        <w:tc>
          <w:tcPr>
            <w:tcW w:w="4813" w:type="dxa"/>
          </w:tcPr>
          <w:p w14:paraId="2CA9B06E" w14:textId="77777777" w:rsidR="00A23F7A" w:rsidRDefault="00A23F7A" w:rsidP="00B5765E">
            <w:pPr>
              <w:pStyle w:val="Brdtextvnster"/>
            </w:pPr>
            <w:r>
              <w:t>ungdomsarbetslöshet</w:t>
            </w:r>
          </w:p>
        </w:tc>
        <w:tc>
          <w:tcPr>
            <w:tcW w:w="1062" w:type="dxa"/>
          </w:tcPr>
          <w:p w14:paraId="04E233F9" w14:textId="77777777" w:rsidR="00A23F7A" w:rsidRDefault="00A23F7A" w:rsidP="00B5765E">
            <w:pPr>
              <w:pStyle w:val="Brdtextvnster"/>
            </w:pPr>
          </w:p>
        </w:tc>
      </w:tr>
      <w:tr w:rsidR="00A23F7A" w14:paraId="55BF6C1C" w14:textId="77777777" w:rsidTr="00B5765E">
        <w:tc>
          <w:tcPr>
            <w:tcW w:w="4813" w:type="dxa"/>
          </w:tcPr>
          <w:p w14:paraId="488241DA" w14:textId="645A2264" w:rsidR="00A23F7A" w:rsidRDefault="00A23F7A" w:rsidP="00B5765E">
            <w:pPr>
              <w:pStyle w:val="Brdtextvnster"/>
              <w:ind w:left="200"/>
            </w:pPr>
            <w:r>
              <w:t xml:space="preserve">Delegationen för unga och nyanlända till arbete </w:t>
            </w:r>
            <w:r w:rsidR="00287AA0">
              <w:br/>
            </w:r>
            <w:r>
              <w:t>(A 2014:06)</w:t>
            </w:r>
          </w:p>
        </w:tc>
        <w:tc>
          <w:tcPr>
            <w:tcW w:w="1062" w:type="dxa"/>
          </w:tcPr>
          <w:p w14:paraId="4825306C" w14:textId="77777777" w:rsidR="00A23F7A" w:rsidRDefault="00A23F7A" w:rsidP="00B5765E">
            <w:pPr>
              <w:pStyle w:val="Brdtextvnster"/>
            </w:pPr>
            <w:r>
              <w:t>A 1</w:t>
            </w:r>
          </w:p>
        </w:tc>
      </w:tr>
      <w:tr w:rsidR="00A23F7A" w14:paraId="0D983DE5" w14:textId="77777777" w:rsidTr="00B5765E">
        <w:tc>
          <w:tcPr>
            <w:tcW w:w="4813" w:type="dxa"/>
          </w:tcPr>
          <w:p w14:paraId="2BA355F3" w14:textId="77777777" w:rsidR="00A23F7A" w:rsidRDefault="00A23F7A" w:rsidP="00B5765E">
            <w:pPr>
              <w:pStyle w:val="Brdtextvnster"/>
            </w:pPr>
            <w:r>
              <w:t>utbetalning</w:t>
            </w:r>
          </w:p>
        </w:tc>
        <w:tc>
          <w:tcPr>
            <w:tcW w:w="1062" w:type="dxa"/>
          </w:tcPr>
          <w:p w14:paraId="342514B5" w14:textId="77777777" w:rsidR="00A23F7A" w:rsidRDefault="00A23F7A" w:rsidP="00B5765E">
            <w:pPr>
              <w:pStyle w:val="Brdtextvnster"/>
            </w:pPr>
          </w:p>
        </w:tc>
      </w:tr>
      <w:tr w:rsidR="00A23F7A" w14:paraId="7BBE7060" w14:textId="77777777" w:rsidTr="00B5765E">
        <w:tc>
          <w:tcPr>
            <w:tcW w:w="4813" w:type="dxa"/>
          </w:tcPr>
          <w:p w14:paraId="248B4160" w14:textId="3CEAEBF8" w:rsidR="00A23F7A" w:rsidRDefault="00A23F7A" w:rsidP="00B5765E">
            <w:pPr>
              <w:pStyle w:val="Brdtextvnster"/>
              <w:ind w:left="200"/>
            </w:pPr>
            <w:r>
              <w:t>Delegationen för korrekta utbetalningar i välfärds</w:t>
            </w:r>
            <w:r w:rsidR="00C513EE">
              <w:softHyphen/>
            </w:r>
            <w:r>
              <w:t>systemen (Fi 2016:07)</w:t>
            </w:r>
          </w:p>
        </w:tc>
        <w:tc>
          <w:tcPr>
            <w:tcW w:w="1062" w:type="dxa"/>
          </w:tcPr>
          <w:p w14:paraId="0D57C8C9" w14:textId="77777777" w:rsidR="00A23F7A" w:rsidRDefault="00A23F7A" w:rsidP="00B5765E">
            <w:pPr>
              <w:pStyle w:val="Brdtextvnster"/>
            </w:pPr>
            <w:r>
              <w:t>Fi 6</w:t>
            </w:r>
          </w:p>
        </w:tc>
      </w:tr>
      <w:tr w:rsidR="00A23F7A" w14:paraId="3E0A6C94" w14:textId="77777777" w:rsidTr="00B5765E">
        <w:tc>
          <w:tcPr>
            <w:tcW w:w="4813" w:type="dxa"/>
          </w:tcPr>
          <w:p w14:paraId="53EA1D44" w14:textId="77777777" w:rsidR="00A23F7A" w:rsidRDefault="00A23F7A" w:rsidP="00B5765E">
            <w:pPr>
              <w:pStyle w:val="Brdtextvnster"/>
            </w:pPr>
            <w:r>
              <w:t>utfasning fossila drivmedel</w:t>
            </w:r>
          </w:p>
        </w:tc>
        <w:tc>
          <w:tcPr>
            <w:tcW w:w="1062" w:type="dxa"/>
          </w:tcPr>
          <w:p w14:paraId="5771A66C" w14:textId="77777777" w:rsidR="00A23F7A" w:rsidRDefault="00A23F7A" w:rsidP="00B5765E">
            <w:pPr>
              <w:pStyle w:val="Brdtextvnster"/>
            </w:pPr>
          </w:p>
        </w:tc>
      </w:tr>
      <w:tr w:rsidR="00A23F7A" w14:paraId="7B9EB129" w14:textId="77777777" w:rsidTr="00B5765E">
        <w:tc>
          <w:tcPr>
            <w:tcW w:w="4813" w:type="dxa"/>
          </w:tcPr>
          <w:p w14:paraId="30F44075" w14:textId="77777777" w:rsidR="00A23F7A" w:rsidRDefault="00A23F7A" w:rsidP="00B5765E">
            <w:pPr>
              <w:pStyle w:val="Brdtextvnster"/>
              <w:ind w:left="200"/>
            </w:pPr>
            <w:r>
              <w:t>Utredningen om utfasning av fossila drivmedel och förbud mot försäljning av nya bensin- och dieseldrivna bilar (M 2019:04)</w:t>
            </w:r>
          </w:p>
        </w:tc>
        <w:tc>
          <w:tcPr>
            <w:tcW w:w="1062" w:type="dxa"/>
          </w:tcPr>
          <w:p w14:paraId="2559A86A" w14:textId="77777777" w:rsidR="00A23F7A" w:rsidRDefault="00A23F7A" w:rsidP="00B5765E">
            <w:pPr>
              <w:pStyle w:val="Brdtextvnster"/>
            </w:pPr>
            <w:r>
              <w:t>M 17</w:t>
            </w:r>
          </w:p>
        </w:tc>
      </w:tr>
      <w:tr w:rsidR="00A23F7A" w14:paraId="7EBD252B" w14:textId="77777777" w:rsidTr="00B5765E">
        <w:tc>
          <w:tcPr>
            <w:tcW w:w="4813" w:type="dxa"/>
          </w:tcPr>
          <w:p w14:paraId="11FF7D1D" w14:textId="77777777" w:rsidR="00A23F7A" w:rsidRDefault="00A23F7A" w:rsidP="00B5765E">
            <w:pPr>
              <w:pStyle w:val="Brdtextvnster"/>
            </w:pPr>
            <w:r>
              <w:t>utländska investeringar</w:t>
            </w:r>
          </w:p>
        </w:tc>
        <w:tc>
          <w:tcPr>
            <w:tcW w:w="1062" w:type="dxa"/>
          </w:tcPr>
          <w:p w14:paraId="116F87E5" w14:textId="77777777" w:rsidR="00A23F7A" w:rsidRDefault="00A23F7A" w:rsidP="00B5765E">
            <w:pPr>
              <w:pStyle w:val="Brdtextvnster"/>
            </w:pPr>
          </w:p>
        </w:tc>
      </w:tr>
      <w:tr w:rsidR="00A23F7A" w14:paraId="249DEC02" w14:textId="77777777" w:rsidTr="00B5765E">
        <w:tc>
          <w:tcPr>
            <w:tcW w:w="4813" w:type="dxa"/>
          </w:tcPr>
          <w:p w14:paraId="3947DFAD" w14:textId="77777777" w:rsidR="00A23F7A" w:rsidRDefault="00A23F7A" w:rsidP="00B5765E">
            <w:pPr>
              <w:pStyle w:val="Brdtextvnster"/>
              <w:ind w:left="200"/>
            </w:pPr>
            <w:r>
              <w:t>Utredningen för ett effektivt offentligt främjande av utländska investeringar (UD 2018:01)</w:t>
            </w:r>
          </w:p>
        </w:tc>
        <w:tc>
          <w:tcPr>
            <w:tcW w:w="1062" w:type="dxa"/>
          </w:tcPr>
          <w:p w14:paraId="155CCFD5" w14:textId="77777777" w:rsidR="00A23F7A" w:rsidRDefault="00A23F7A" w:rsidP="00B5765E">
            <w:pPr>
              <w:pStyle w:val="Brdtextvnster"/>
            </w:pPr>
            <w:r>
              <w:t>UD 4</w:t>
            </w:r>
          </w:p>
        </w:tc>
      </w:tr>
      <w:tr w:rsidR="00A23F7A" w14:paraId="13BFC3A5" w14:textId="77777777" w:rsidTr="00B5765E">
        <w:tc>
          <w:tcPr>
            <w:tcW w:w="4813" w:type="dxa"/>
          </w:tcPr>
          <w:p w14:paraId="5973C318" w14:textId="77777777" w:rsidR="00A23F7A" w:rsidRDefault="00A23F7A" w:rsidP="00B5765E">
            <w:pPr>
              <w:pStyle w:val="Brdtextvnster"/>
            </w:pPr>
            <w:r>
              <w:t>utländska månggiften</w:t>
            </w:r>
          </w:p>
        </w:tc>
        <w:tc>
          <w:tcPr>
            <w:tcW w:w="1062" w:type="dxa"/>
          </w:tcPr>
          <w:p w14:paraId="49105CAA" w14:textId="77777777" w:rsidR="00A23F7A" w:rsidRDefault="00A23F7A" w:rsidP="00B5765E">
            <w:pPr>
              <w:pStyle w:val="Brdtextvnster"/>
            </w:pPr>
          </w:p>
        </w:tc>
      </w:tr>
      <w:tr w:rsidR="00A23F7A" w14:paraId="4FCF6C8A" w14:textId="77777777" w:rsidTr="00B5765E">
        <w:tc>
          <w:tcPr>
            <w:tcW w:w="4813" w:type="dxa"/>
          </w:tcPr>
          <w:p w14:paraId="3EC15B45" w14:textId="342127B3" w:rsidR="00A23F7A" w:rsidRDefault="00A23F7A" w:rsidP="00B5765E">
            <w:pPr>
              <w:pStyle w:val="Brdtextvnster"/>
              <w:ind w:left="200"/>
            </w:pPr>
            <w:r>
              <w:t>Utredningen om strängare regler om utländska mång</w:t>
            </w:r>
            <w:r w:rsidR="00C513EE">
              <w:softHyphen/>
            </w:r>
            <w:r>
              <w:t>giften (Ju 2018:04)</w:t>
            </w:r>
          </w:p>
        </w:tc>
        <w:tc>
          <w:tcPr>
            <w:tcW w:w="1062" w:type="dxa"/>
          </w:tcPr>
          <w:p w14:paraId="1AD7471A" w14:textId="77777777" w:rsidR="00A23F7A" w:rsidRDefault="00A23F7A" w:rsidP="00B5765E">
            <w:pPr>
              <w:pStyle w:val="Brdtextvnster"/>
            </w:pPr>
            <w:r>
              <w:t>Ju 11</w:t>
            </w:r>
          </w:p>
        </w:tc>
      </w:tr>
      <w:tr w:rsidR="00A23F7A" w14:paraId="52169687" w14:textId="77777777" w:rsidTr="00B5765E">
        <w:tc>
          <w:tcPr>
            <w:tcW w:w="4813" w:type="dxa"/>
          </w:tcPr>
          <w:p w14:paraId="6383B788" w14:textId="77777777" w:rsidR="00A23F7A" w:rsidRDefault="00A23F7A" w:rsidP="00B5765E">
            <w:pPr>
              <w:pStyle w:val="Brdtextvnster"/>
            </w:pPr>
            <w:r>
              <w:t>utlänningsärenden</w:t>
            </w:r>
          </w:p>
        </w:tc>
        <w:tc>
          <w:tcPr>
            <w:tcW w:w="1062" w:type="dxa"/>
          </w:tcPr>
          <w:p w14:paraId="4F24CE99" w14:textId="77777777" w:rsidR="00A23F7A" w:rsidRDefault="00A23F7A" w:rsidP="00B5765E">
            <w:pPr>
              <w:pStyle w:val="Brdtextvnster"/>
            </w:pPr>
          </w:p>
        </w:tc>
      </w:tr>
      <w:tr w:rsidR="00A23F7A" w14:paraId="3C31DC0E" w14:textId="77777777" w:rsidTr="00B5765E">
        <w:tc>
          <w:tcPr>
            <w:tcW w:w="4813" w:type="dxa"/>
          </w:tcPr>
          <w:p w14:paraId="479995CE" w14:textId="1273BD91" w:rsidR="00A23F7A" w:rsidRDefault="00A23F7A" w:rsidP="00B5765E">
            <w:pPr>
              <w:pStyle w:val="Brdtextvnster"/>
              <w:ind w:left="200"/>
            </w:pPr>
            <w:r>
              <w:t>Utredningen om utlänningsärenden med säkerhets</w:t>
            </w:r>
            <w:r w:rsidR="00C513EE">
              <w:softHyphen/>
            </w:r>
            <w:r>
              <w:t>aspekter (Ju 2018:08)</w:t>
            </w:r>
          </w:p>
        </w:tc>
        <w:tc>
          <w:tcPr>
            <w:tcW w:w="1062" w:type="dxa"/>
          </w:tcPr>
          <w:p w14:paraId="6A14D4BA" w14:textId="77777777" w:rsidR="00A23F7A" w:rsidRDefault="00A23F7A" w:rsidP="00B5765E">
            <w:pPr>
              <w:pStyle w:val="Brdtextvnster"/>
            </w:pPr>
            <w:r>
              <w:t>Ju 15</w:t>
            </w:r>
          </w:p>
        </w:tc>
      </w:tr>
    </w:tbl>
    <w:p w14:paraId="5FD3E1EC" w14:textId="77777777" w:rsidR="00A23F7A" w:rsidRDefault="00A23F7A" w:rsidP="00A36DDD"/>
    <w:tbl>
      <w:tblPr>
        <w:tblStyle w:val="Tabellrutnt"/>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4A0" w:firstRow="1" w:lastRow="0" w:firstColumn="1" w:lastColumn="0" w:noHBand="0" w:noVBand="1"/>
      </w:tblPr>
      <w:tblGrid>
        <w:gridCol w:w="4813"/>
        <w:gridCol w:w="1062"/>
      </w:tblGrid>
      <w:tr w:rsidR="00A23F7A" w:rsidRPr="00C25258" w14:paraId="18BD4658" w14:textId="77777777" w:rsidTr="00B5765E">
        <w:trPr>
          <w:trHeight w:val="455"/>
        </w:trPr>
        <w:tc>
          <w:tcPr>
            <w:tcW w:w="4813" w:type="dxa"/>
            <w:vAlign w:val="center"/>
          </w:tcPr>
          <w:p w14:paraId="5E8EF698" w14:textId="77777777" w:rsidR="00A23F7A" w:rsidRPr="00541BF1" w:rsidRDefault="00A23F7A" w:rsidP="00C25258">
            <w:pPr>
              <w:pStyle w:val="Brdtext"/>
              <w:jc w:val="left"/>
              <w:rPr>
                <w:b/>
                <w:bCs/>
              </w:rPr>
            </w:pPr>
            <w:r w:rsidRPr="00541BF1">
              <w:rPr>
                <w:b/>
                <w:bCs/>
              </w:rPr>
              <w:t>V</w:t>
            </w:r>
          </w:p>
        </w:tc>
        <w:tc>
          <w:tcPr>
            <w:tcW w:w="1062" w:type="dxa"/>
            <w:vAlign w:val="center"/>
          </w:tcPr>
          <w:p w14:paraId="2D971995" w14:textId="77777777" w:rsidR="00A23F7A" w:rsidRPr="00C25258" w:rsidRDefault="00A23F7A" w:rsidP="00C25258">
            <w:pPr>
              <w:pStyle w:val="Brdtext"/>
              <w:jc w:val="left"/>
              <w:rPr>
                <w:b/>
              </w:rPr>
            </w:pPr>
          </w:p>
        </w:tc>
      </w:tr>
      <w:tr w:rsidR="00A23F7A" w14:paraId="15036392" w14:textId="77777777" w:rsidTr="00B5765E">
        <w:tc>
          <w:tcPr>
            <w:tcW w:w="4813" w:type="dxa"/>
          </w:tcPr>
          <w:p w14:paraId="30404FF2" w14:textId="77777777" w:rsidR="00A23F7A" w:rsidRDefault="00A23F7A" w:rsidP="00B5765E">
            <w:pPr>
              <w:pStyle w:val="Brdtextvnster"/>
            </w:pPr>
            <w:r>
              <w:t>validering</w:t>
            </w:r>
          </w:p>
        </w:tc>
        <w:tc>
          <w:tcPr>
            <w:tcW w:w="1062" w:type="dxa"/>
          </w:tcPr>
          <w:p w14:paraId="2E47D6AC" w14:textId="77777777" w:rsidR="00A23F7A" w:rsidRDefault="00A23F7A" w:rsidP="00B5765E">
            <w:pPr>
              <w:pStyle w:val="Brdtextvnster"/>
            </w:pPr>
          </w:p>
        </w:tc>
      </w:tr>
      <w:tr w:rsidR="00A23F7A" w14:paraId="6A35D96A" w14:textId="77777777" w:rsidTr="00B5765E">
        <w:tc>
          <w:tcPr>
            <w:tcW w:w="4813" w:type="dxa"/>
          </w:tcPr>
          <w:p w14:paraId="3E0F9EC6" w14:textId="77777777" w:rsidR="00A23F7A" w:rsidRDefault="00A23F7A" w:rsidP="00B5765E">
            <w:pPr>
              <w:pStyle w:val="Brdtextvnster"/>
              <w:ind w:left="200"/>
            </w:pPr>
            <w:r>
              <w:t>Valideringsdelegationen 2015–2019 (U 2015:10)</w:t>
            </w:r>
          </w:p>
        </w:tc>
        <w:tc>
          <w:tcPr>
            <w:tcW w:w="1062" w:type="dxa"/>
          </w:tcPr>
          <w:p w14:paraId="784AD763" w14:textId="77777777" w:rsidR="00A23F7A" w:rsidRDefault="00A23F7A" w:rsidP="00B5765E">
            <w:pPr>
              <w:pStyle w:val="Brdtextvnster"/>
            </w:pPr>
            <w:r>
              <w:t>U 4</w:t>
            </w:r>
          </w:p>
        </w:tc>
      </w:tr>
      <w:tr w:rsidR="00A23F7A" w14:paraId="1F230CF2" w14:textId="77777777" w:rsidTr="00B5765E">
        <w:tc>
          <w:tcPr>
            <w:tcW w:w="4813" w:type="dxa"/>
          </w:tcPr>
          <w:p w14:paraId="2EE29971" w14:textId="77777777" w:rsidR="00A23F7A" w:rsidRDefault="00A23F7A" w:rsidP="00B5765E">
            <w:pPr>
              <w:pStyle w:val="Brdtextvnster"/>
            </w:pPr>
            <w:r>
              <w:t>vattenförvaltning</w:t>
            </w:r>
          </w:p>
        </w:tc>
        <w:tc>
          <w:tcPr>
            <w:tcW w:w="1062" w:type="dxa"/>
          </w:tcPr>
          <w:p w14:paraId="46254709" w14:textId="77777777" w:rsidR="00A23F7A" w:rsidRDefault="00A23F7A" w:rsidP="00B5765E">
            <w:pPr>
              <w:pStyle w:val="Brdtextvnster"/>
            </w:pPr>
          </w:p>
        </w:tc>
      </w:tr>
      <w:tr w:rsidR="00A23F7A" w14:paraId="167C1A4C" w14:textId="77777777" w:rsidTr="00B5765E">
        <w:tc>
          <w:tcPr>
            <w:tcW w:w="4813" w:type="dxa"/>
          </w:tcPr>
          <w:p w14:paraId="1EB4703D" w14:textId="77777777" w:rsidR="00A23F7A" w:rsidRDefault="00A23F7A" w:rsidP="00B5765E">
            <w:pPr>
              <w:pStyle w:val="Brdtextvnster"/>
              <w:ind w:left="200"/>
            </w:pPr>
            <w:r>
              <w:t>Vattenförvaltningsutredningen (M 2017:07)</w:t>
            </w:r>
          </w:p>
        </w:tc>
        <w:tc>
          <w:tcPr>
            <w:tcW w:w="1062" w:type="dxa"/>
          </w:tcPr>
          <w:p w14:paraId="0B42A337" w14:textId="77777777" w:rsidR="00A23F7A" w:rsidRDefault="00A23F7A" w:rsidP="00B5765E">
            <w:pPr>
              <w:pStyle w:val="Brdtextvnster"/>
            </w:pPr>
            <w:r>
              <w:t>M 7</w:t>
            </w:r>
          </w:p>
        </w:tc>
      </w:tr>
      <w:tr w:rsidR="00A23F7A" w14:paraId="2B4D3790" w14:textId="77777777" w:rsidTr="00B5765E">
        <w:tc>
          <w:tcPr>
            <w:tcW w:w="4813" w:type="dxa"/>
          </w:tcPr>
          <w:p w14:paraId="32099A9F" w14:textId="77777777" w:rsidR="00A23F7A" w:rsidRDefault="00A23F7A" w:rsidP="00B5765E">
            <w:pPr>
              <w:pStyle w:val="Brdtextvnster"/>
            </w:pPr>
            <w:r>
              <w:t>visselblåsardirektivet</w:t>
            </w:r>
          </w:p>
        </w:tc>
        <w:tc>
          <w:tcPr>
            <w:tcW w:w="1062" w:type="dxa"/>
          </w:tcPr>
          <w:p w14:paraId="357D8467" w14:textId="77777777" w:rsidR="00A23F7A" w:rsidRDefault="00A23F7A" w:rsidP="00B5765E">
            <w:pPr>
              <w:pStyle w:val="Brdtextvnster"/>
            </w:pPr>
          </w:p>
        </w:tc>
      </w:tr>
      <w:tr w:rsidR="00A23F7A" w14:paraId="21492E7B" w14:textId="77777777" w:rsidTr="00B5765E">
        <w:tc>
          <w:tcPr>
            <w:tcW w:w="4813" w:type="dxa"/>
          </w:tcPr>
          <w:p w14:paraId="4C59687A" w14:textId="3A54399D" w:rsidR="00A23F7A" w:rsidRDefault="00A23F7A" w:rsidP="00B5765E">
            <w:pPr>
              <w:pStyle w:val="Brdtextvnster"/>
              <w:ind w:left="200"/>
            </w:pPr>
            <w:r>
              <w:t>Utredningen om genomförande av visselblåsar</w:t>
            </w:r>
            <w:r w:rsidR="00287AA0">
              <w:softHyphen/>
            </w:r>
            <w:r>
              <w:t>direktivet (A 2019:02)</w:t>
            </w:r>
          </w:p>
        </w:tc>
        <w:tc>
          <w:tcPr>
            <w:tcW w:w="1062" w:type="dxa"/>
          </w:tcPr>
          <w:p w14:paraId="1D09F002" w14:textId="77777777" w:rsidR="00A23F7A" w:rsidRDefault="00A23F7A" w:rsidP="00B5765E">
            <w:pPr>
              <w:pStyle w:val="Brdtextvnster"/>
            </w:pPr>
            <w:r>
              <w:t>A 10</w:t>
            </w:r>
          </w:p>
        </w:tc>
      </w:tr>
      <w:tr w:rsidR="00A23F7A" w14:paraId="094497F5" w14:textId="77777777" w:rsidTr="00B5765E">
        <w:tc>
          <w:tcPr>
            <w:tcW w:w="4813" w:type="dxa"/>
          </w:tcPr>
          <w:p w14:paraId="0F88EF8A" w14:textId="77777777" w:rsidR="00A23F7A" w:rsidRDefault="00A23F7A" w:rsidP="00B5765E">
            <w:pPr>
              <w:pStyle w:val="Brdtextvnster"/>
            </w:pPr>
            <w:r>
              <w:t>vuxenutbildning</w:t>
            </w:r>
          </w:p>
        </w:tc>
        <w:tc>
          <w:tcPr>
            <w:tcW w:w="1062" w:type="dxa"/>
          </w:tcPr>
          <w:p w14:paraId="135A4638" w14:textId="77777777" w:rsidR="00A23F7A" w:rsidRDefault="00A23F7A" w:rsidP="00B5765E">
            <w:pPr>
              <w:pStyle w:val="Brdtextvnster"/>
            </w:pPr>
          </w:p>
        </w:tc>
      </w:tr>
      <w:tr w:rsidR="00A23F7A" w14:paraId="4F49B9C5" w14:textId="77777777" w:rsidTr="00B5765E">
        <w:tc>
          <w:tcPr>
            <w:tcW w:w="4813" w:type="dxa"/>
          </w:tcPr>
          <w:p w14:paraId="27863BAA" w14:textId="15B3AD2C" w:rsidR="00287AA0" w:rsidRDefault="00A23F7A" w:rsidP="00C513EE">
            <w:pPr>
              <w:pStyle w:val="Brdtextvnster"/>
              <w:ind w:left="200"/>
            </w:pPr>
            <w:r>
              <w:t xml:space="preserve">Stärkt kvalitet och likvärdighet inom </w:t>
            </w:r>
            <w:proofErr w:type="spellStart"/>
            <w:r>
              <w:t>komvux</w:t>
            </w:r>
            <w:proofErr w:type="spellEnd"/>
            <w:r>
              <w:t xml:space="preserve"> för elever med svenska som andraspråk (KLIVA) </w:t>
            </w:r>
            <w:r w:rsidR="00287AA0">
              <w:br/>
            </w:r>
            <w:r>
              <w:t>(U 2018:06)</w:t>
            </w:r>
          </w:p>
        </w:tc>
        <w:tc>
          <w:tcPr>
            <w:tcW w:w="1062" w:type="dxa"/>
          </w:tcPr>
          <w:p w14:paraId="63ABC24C" w14:textId="77777777" w:rsidR="00A23F7A" w:rsidRDefault="00A23F7A" w:rsidP="00B5765E">
            <w:pPr>
              <w:pStyle w:val="Brdtextvnster"/>
            </w:pPr>
            <w:r>
              <w:t>U 13</w:t>
            </w:r>
          </w:p>
        </w:tc>
      </w:tr>
      <w:tr w:rsidR="00A23F7A" w14:paraId="77F65F21" w14:textId="77777777" w:rsidTr="00B5765E">
        <w:tc>
          <w:tcPr>
            <w:tcW w:w="4813" w:type="dxa"/>
          </w:tcPr>
          <w:p w14:paraId="7721CB55" w14:textId="77777777" w:rsidR="00541BF1" w:rsidRDefault="00541BF1" w:rsidP="00B5765E">
            <w:pPr>
              <w:pStyle w:val="Brdtextvnster"/>
            </w:pPr>
          </w:p>
          <w:p w14:paraId="762EAD77" w14:textId="77777777" w:rsidR="00541BF1" w:rsidRDefault="00541BF1" w:rsidP="00B5765E">
            <w:pPr>
              <w:pStyle w:val="Brdtextvnster"/>
            </w:pPr>
          </w:p>
          <w:p w14:paraId="5A68A470" w14:textId="3A980CC5" w:rsidR="00A23F7A" w:rsidRDefault="00A23F7A" w:rsidP="00B5765E">
            <w:pPr>
              <w:pStyle w:val="Brdtextvnster"/>
            </w:pPr>
            <w:r>
              <w:t>välfärden</w:t>
            </w:r>
          </w:p>
        </w:tc>
        <w:tc>
          <w:tcPr>
            <w:tcW w:w="1062" w:type="dxa"/>
          </w:tcPr>
          <w:p w14:paraId="7B794FC6" w14:textId="77777777" w:rsidR="00A23F7A" w:rsidRDefault="00A23F7A" w:rsidP="00B5765E">
            <w:pPr>
              <w:pStyle w:val="Brdtextvnster"/>
            </w:pPr>
          </w:p>
        </w:tc>
      </w:tr>
      <w:tr w:rsidR="00A23F7A" w14:paraId="179EF107" w14:textId="77777777" w:rsidTr="00B5765E">
        <w:tc>
          <w:tcPr>
            <w:tcW w:w="4813" w:type="dxa"/>
          </w:tcPr>
          <w:p w14:paraId="41AC6D19" w14:textId="77777777" w:rsidR="00A23F7A" w:rsidRDefault="00A23F7A" w:rsidP="00B5765E">
            <w:pPr>
              <w:pStyle w:val="Brdtextvnster"/>
              <w:ind w:left="200"/>
            </w:pPr>
            <w:r>
              <w:t>Utredningen om en tydlig definition av idéburna aktörer i välfärden (Fi 2018:04)</w:t>
            </w:r>
          </w:p>
        </w:tc>
        <w:tc>
          <w:tcPr>
            <w:tcW w:w="1062" w:type="dxa"/>
          </w:tcPr>
          <w:p w14:paraId="0EE23885" w14:textId="77777777" w:rsidR="00A23F7A" w:rsidRDefault="00A23F7A" w:rsidP="00B5765E">
            <w:pPr>
              <w:pStyle w:val="Brdtextvnster"/>
            </w:pPr>
            <w:r>
              <w:t>Fi 17</w:t>
            </w:r>
          </w:p>
        </w:tc>
      </w:tr>
      <w:tr w:rsidR="00A23F7A" w14:paraId="63DF0CD7" w14:textId="77777777" w:rsidTr="00B5765E">
        <w:tc>
          <w:tcPr>
            <w:tcW w:w="4813" w:type="dxa"/>
          </w:tcPr>
          <w:p w14:paraId="4791618D" w14:textId="77777777" w:rsidR="00A23F7A" w:rsidRDefault="00A23F7A" w:rsidP="00B5765E">
            <w:pPr>
              <w:pStyle w:val="Brdtextvnster"/>
            </w:pPr>
            <w:r>
              <w:t>välfärdssystemet</w:t>
            </w:r>
          </w:p>
        </w:tc>
        <w:tc>
          <w:tcPr>
            <w:tcW w:w="1062" w:type="dxa"/>
          </w:tcPr>
          <w:p w14:paraId="2F58270E" w14:textId="77777777" w:rsidR="00A23F7A" w:rsidRDefault="00A23F7A" w:rsidP="00B5765E">
            <w:pPr>
              <w:pStyle w:val="Brdtextvnster"/>
            </w:pPr>
          </w:p>
        </w:tc>
      </w:tr>
      <w:tr w:rsidR="00A23F7A" w14:paraId="6F498B12" w14:textId="77777777" w:rsidTr="00B5765E">
        <w:tc>
          <w:tcPr>
            <w:tcW w:w="4813" w:type="dxa"/>
          </w:tcPr>
          <w:p w14:paraId="7EFC7C41" w14:textId="77777777" w:rsidR="00A23F7A" w:rsidRDefault="00A23F7A" w:rsidP="00B5765E">
            <w:pPr>
              <w:pStyle w:val="Brdtextvnster"/>
              <w:ind w:left="200"/>
            </w:pPr>
            <w:r>
              <w:t>Utredningen om samordning av statliga utbetalningar från välfärdssystemen (Fi 2018:05)</w:t>
            </w:r>
          </w:p>
        </w:tc>
        <w:tc>
          <w:tcPr>
            <w:tcW w:w="1062" w:type="dxa"/>
          </w:tcPr>
          <w:p w14:paraId="3737B5E3" w14:textId="77777777" w:rsidR="00A23F7A" w:rsidRDefault="00A23F7A" w:rsidP="00B5765E">
            <w:pPr>
              <w:pStyle w:val="Brdtextvnster"/>
            </w:pPr>
            <w:r>
              <w:t>Fi 18</w:t>
            </w:r>
          </w:p>
        </w:tc>
      </w:tr>
      <w:tr w:rsidR="00A23F7A" w14:paraId="01DFB175" w14:textId="77777777" w:rsidTr="00B5765E">
        <w:tc>
          <w:tcPr>
            <w:tcW w:w="4813" w:type="dxa"/>
          </w:tcPr>
          <w:p w14:paraId="736927EC" w14:textId="77777777" w:rsidR="00A23F7A" w:rsidRDefault="00A23F7A" w:rsidP="00B5765E">
            <w:pPr>
              <w:pStyle w:val="Brdtextvnster"/>
            </w:pPr>
            <w:r>
              <w:t>värdepappersbolag</w:t>
            </w:r>
          </w:p>
        </w:tc>
        <w:tc>
          <w:tcPr>
            <w:tcW w:w="1062" w:type="dxa"/>
          </w:tcPr>
          <w:p w14:paraId="242D88A4" w14:textId="77777777" w:rsidR="00A23F7A" w:rsidRDefault="00A23F7A" w:rsidP="00B5765E">
            <w:pPr>
              <w:pStyle w:val="Brdtextvnster"/>
            </w:pPr>
          </w:p>
        </w:tc>
      </w:tr>
      <w:tr w:rsidR="00A23F7A" w14:paraId="7A62B45D" w14:textId="77777777" w:rsidTr="00B5765E">
        <w:tc>
          <w:tcPr>
            <w:tcW w:w="4813" w:type="dxa"/>
          </w:tcPr>
          <w:p w14:paraId="7DA7799E" w14:textId="77777777" w:rsidR="00A23F7A" w:rsidRDefault="00A23F7A" w:rsidP="00B5765E">
            <w:pPr>
              <w:pStyle w:val="Brdtextvnster"/>
              <w:ind w:left="200"/>
            </w:pPr>
            <w:r>
              <w:t>Utredningen om ett nytt regelverk om kapitaltäckning för värdepappersbolag (Fi 2019:02)</w:t>
            </w:r>
          </w:p>
        </w:tc>
        <w:tc>
          <w:tcPr>
            <w:tcW w:w="1062" w:type="dxa"/>
          </w:tcPr>
          <w:p w14:paraId="1CF1915F" w14:textId="77777777" w:rsidR="00A23F7A" w:rsidRDefault="00A23F7A" w:rsidP="00B5765E">
            <w:pPr>
              <w:pStyle w:val="Brdtextvnster"/>
            </w:pPr>
            <w:r>
              <w:t>Fi 26</w:t>
            </w:r>
          </w:p>
        </w:tc>
      </w:tr>
      <w:tr w:rsidR="00A23F7A" w14:paraId="0A4E738D" w14:textId="77777777" w:rsidTr="00B5765E">
        <w:tc>
          <w:tcPr>
            <w:tcW w:w="4813" w:type="dxa"/>
          </w:tcPr>
          <w:p w14:paraId="37AE3F3C" w14:textId="77777777" w:rsidR="00A23F7A" w:rsidRDefault="00A23F7A" w:rsidP="00B5765E">
            <w:pPr>
              <w:pStyle w:val="Brdtextvnster"/>
            </w:pPr>
            <w:r>
              <w:t>växthusgaser</w:t>
            </w:r>
          </w:p>
        </w:tc>
        <w:tc>
          <w:tcPr>
            <w:tcW w:w="1062" w:type="dxa"/>
          </w:tcPr>
          <w:p w14:paraId="32BCA68E" w14:textId="77777777" w:rsidR="00A23F7A" w:rsidRDefault="00A23F7A" w:rsidP="00B5765E">
            <w:pPr>
              <w:pStyle w:val="Brdtextvnster"/>
            </w:pPr>
          </w:p>
        </w:tc>
      </w:tr>
      <w:tr w:rsidR="00A23F7A" w14:paraId="78FECBE1" w14:textId="77777777" w:rsidTr="00B5765E">
        <w:tc>
          <w:tcPr>
            <w:tcW w:w="4813" w:type="dxa"/>
          </w:tcPr>
          <w:p w14:paraId="7EB39327" w14:textId="77777777" w:rsidR="00A23F7A" w:rsidRDefault="00A23F7A" w:rsidP="00B5765E">
            <w:pPr>
              <w:pStyle w:val="Brdtextvnster"/>
              <w:ind w:left="200"/>
            </w:pPr>
            <w:r>
              <w:t>Klimatpolitiska vägvalsutredningen (M 2018:07)</w:t>
            </w:r>
          </w:p>
        </w:tc>
        <w:tc>
          <w:tcPr>
            <w:tcW w:w="1062" w:type="dxa"/>
          </w:tcPr>
          <w:p w14:paraId="4A214271" w14:textId="77777777" w:rsidR="00A23F7A" w:rsidRDefault="00A23F7A" w:rsidP="00B5765E">
            <w:pPr>
              <w:pStyle w:val="Brdtextvnster"/>
            </w:pPr>
            <w:r>
              <w:t>M 12</w:t>
            </w:r>
          </w:p>
        </w:tc>
      </w:tr>
    </w:tbl>
    <w:p w14:paraId="61E066FB" w14:textId="77777777" w:rsidR="00A23F7A" w:rsidRDefault="00A23F7A" w:rsidP="00A36DDD"/>
    <w:tbl>
      <w:tblPr>
        <w:tblStyle w:val="Tabellrutnt"/>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4A0" w:firstRow="1" w:lastRow="0" w:firstColumn="1" w:lastColumn="0" w:noHBand="0" w:noVBand="1"/>
      </w:tblPr>
      <w:tblGrid>
        <w:gridCol w:w="4813"/>
        <w:gridCol w:w="1062"/>
      </w:tblGrid>
      <w:tr w:rsidR="00A23F7A" w:rsidRPr="00C25258" w14:paraId="0F2CEF0D" w14:textId="77777777" w:rsidTr="00B5765E">
        <w:trPr>
          <w:trHeight w:val="455"/>
        </w:trPr>
        <w:tc>
          <w:tcPr>
            <w:tcW w:w="4813" w:type="dxa"/>
            <w:vAlign w:val="center"/>
          </w:tcPr>
          <w:p w14:paraId="78DB88EA" w14:textId="77777777" w:rsidR="00A23F7A" w:rsidRPr="00541BF1" w:rsidRDefault="00A23F7A" w:rsidP="00C25258">
            <w:pPr>
              <w:pStyle w:val="Brdtext"/>
              <w:jc w:val="left"/>
              <w:rPr>
                <w:b/>
                <w:bCs/>
              </w:rPr>
            </w:pPr>
            <w:r w:rsidRPr="00541BF1">
              <w:rPr>
                <w:b/>
                <w:bCs/>
              </w:rPr>
              <w:t>Ä</w:t>
            </w:r>
          </w:p>
        </w:tc>
        <w:tc>
          <w:tcPr>
            <w:tcW w:w="1062" w:type="dxa"/>
            <w:vAlign w:val="center"/>
          </w:tcPr>
          <w:p w14:paraId="19208221" w14:textId="77777777" w:rsidR="00A23F7A" w:rsidRPr="00C25258" w:rsidRDefault="00A23F7A" w:rsidP="00C25258">
            <w:pPr>
              <w:pStyle w:val="Brdtext"/>
              <w:jc w:val="left"/>
              <w:rPr>
                <w:b/>
              </w:rPr>
            </w:pPr>
          </w:p>
        </w:tc>
      </w:tr>
      <w:tr w:rsidR="00A23F7A" w14:paraId="21B8BB1A" w14:textId="77777777" w:rsidTr="00B5765E">
        <w:tc>
          <w:tcPr>
            <w:tcW w:w="4813" w:type="dxa"/>
          </w:tcPr>
          <w:p w14:paraId="49DB8F01" w14:textId="77777777" w:rsidR="00A23F7A" w:rsidRDefault="00A23F7A" w:rsidP="00B5765E">
            <w:pPr>
              <w:pStyle w:val="Brdtextvnster"/>
            </w:pPr>
            <w:r>
              <w:t>äldreomsorg</w:t>
            </w:r>
          </w:p>
        </w:tc>
        <w:tc>
          <w:tcPr>
            <w:tcW w:w="1062" w:type="dxa"/>
          </w:tcPr>
          <w:p w14:paraId="0709E592" w14:textId="77777777" w:rsidR="00A23F7A" w:rsidRDefault="00A23F7A" w:rsidP="00B5765E">
            <w:pPr>
              <w:pStyle w:val="Brdtextvnster"/>
            </w:pPr>
          </w:p>
        </w:tc>
      </w:tr>
      <w:tr w:rsidR="00A23F7A" w14:paraId="0A74AAFF" w14:textId="77777777" w:rsidTr="00B5765E">
        <w:tc>
          <w:tcPr>
            <w:tcW w:w="4813" w:type="dxa"/>
          </w:tcPr>
          <w:p w14:paraId="46EE9C9A" w14:textId="5C434859" w:rsidR="00A23F7A" w:rsidRDefault="00A23F7A" w:rsidP="00B5765E">
            <w:pPr>
              <w:pStyle w:val="Brdtextvnster"/>
              <w:ind w:left="200"/>
            </w:pPr>
            <w:r>
              <w:t xml:space="preserve">Utredningen om välfärdsteknik i äldreomsorgen </w:t>
            </w:r>
            <w:r w:rsidR="00287AA0">
              <w:br/>
            </w:r>
            <w:r>
              <w:t>(S 2018:11)</w:t>
            </w:r>
          </w:p>
        </w:tc>
        <w:tc>
          <w:tcPr>
            <w:tcW w:w="1062" w:type="dxa"/>
          </w:tcPr>
          <w:p w14:paraId="4AFA96B6" w14:textId="77777777" w:rsidR="00A23F7A" w:rsidRDefault="00A23F7A" w:rsidP="00B5765E">
            <w:pPr>
              <w:pStyle w:val="Brdtextvnster"/>
            </w:pPr>
            <w:r>
              <w:t>S 23</w:t>
            </w:r>
          </w:p>
        </w:tc>
      </w:tr>
    </w:tbl>
    <w:p w14:paraId="38D0BB2C" w14:textId="77777777" w:rsidR="00A23F7A" w:rsidRDefault="00A23F7A" w:rsidP="00A36DDD"/>
    <w:tbl>
      <w:tblPr>
        <w:tblStyle w:val="Tabellrutnt"/>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Look w:val="04A0" w:firstRow="1" w:lastRow="0" w:firstColumn="1" w:lastColumn="0" w:noHBand="0" w:noVBand="1"/>
      </w:tblPr>
      <w:tblGrid>
        <w:gridCol w:w="4813"/>
        <w:gridCol w:w="1062"/>
      </w:tblGrid>
      <w:tr w:rsidR="00A23F7A" w:rsidRPr="00C25258" w14:paraId="478938EC" w14:textId="77777777" w:rsidTr="00B5765E">
        <w:trPr>
          <w:trHeight w:val="455"/>
        </w:trPr>
        <w:tc>
          <w:tcPr>
            <w:tcW w:w="4813" w:type="dxa"/>
            <w:vAlign w:val="center"/>
          </w:tcPr>
          <w:p w14:paraId="3AA96C37" w14:textId="77777777" w:rsidR="00A23F7A" w:rsidRPr="00541BF1" w:rsidRDefault="00A23F7A" w:rsidP="00C25258">
            <w:pPr>
              <w:pStyle w:val="Brdtext"/>
              <w:jc w:val="left"/>
              <w:rPr>
                <w:b/>
                <w:bCs/>
              </w:rPr>
            </w:pPr>
            <w:r w:rsidRPr="00541BF1">
              <w:rPr>
                <w:b/>
                <w:bCs/>
              </w:rPr>
              <w:t>Ö</w:t>
            </w:r>
          </w:p>
        </w:tc>
        <w:tc>
          <w:tcPr>
            <w:tcW w:w="1062" w:type="dxa"/>
            <w:vAlign w:val="center"/>
          </w:tcPr>
          <w:p w14:paraId="10A93CAB" w14:textId="77777777" w:rsidR="00A23F7A" w:rsidRPr="00C25258" w:rsidRDefault="00A23F7A" w:rsidP="00C25258">
            <w:pPr>
              <w:pStyle w:val="Brdtext"/>
              <w:jc w:val="left"/>
              <w:rPr>
                <w:b/>
              </w:rPr>
            </w:pPr>
          </w:p>
        </w:tc>
      </w:tr>
      <w:tr w:rsidR="00A23F7A" w14:paraId="6E674632" w14:textId="77777777" w:rsidTr="00B5765E">
        <w:tc>
          <w:tcPr>
            <w:tcW w:w="4813" w:type="dxa"/>
          </w:tcPr>
          <w:p w14:paraId="7659968A" w14:textId="77777777" w:rsidR="00A23F7A" w:rsidRDefault="00A23F7A" w:rsidP="00B5765E">
            <w:pPr>
              <w:pStyle w:val="Brdtextvnster"/>
            </w:pPr>
            <w:bookmarkStart w:id="226" w:name="Ord"/>
            <w:bookmarkEnd w:id="226"/>
            <w:r>
              <w:t>ökad statlig verksamhet</w:t>
            </w:r>
          </w:p>
        </w:tc>
        <w:tc>
          <w:tcPr>
            <w:tcW w:w="1062" w:type="dxa"/>
          </w:tcPr>
          <w:p w14:paraId="65F1200B" w14:textId="77777777" w:rsidR="00A23F7A" w:rsidRDefault="00A23F7A" w:rsidP="00B5765E">
            <w:pPr>
              <w:pStyle w:val="Brdtextvnster"/>
            </w:pPr>
          </w:p>
        </w:tc>
      </w:tr>
      <w:tr w:rsidR="00A23F7A" w14:paraId="6D183256" w14:textId="77777777" w:rsidTr="00B5765E">
        <w:tc>
          <w:tcPr>
            <w:tcW w:w="4813" w:type="dxa"/>
          </w:tcPr>
          <w:p w14:paraId="0AFCE434" w14:textId="77777777" w:rsidR="00A23F7A" w:rsidRDefault="00A23F7A" w:rsidP="00B5765E">
            <w:pPr>
              <w:pStyle w:val="Brdtextvnster"/>
              <w:ind w:left="200"/>
            </w:pPr>
            <w:r>
              <w:t>Utredningen om ökad statlig verksamhet i Härnösand (Fi 2018:11)</w:t>
            </w:r>
          </w:p>
        </w:tc>
        <w:tc>
          <w:tcPr>
            <w:tcW w:w="1062" w:type="dxa"/>
          </w:tcPr>
          <w:p w14:paraId="22CB5212" w14:textId="77777777" w:rsidR="00A23F7A" w:rsidRDefault="00A23F7A" w:rsidP="00B5765E">
            <w:pPr>
              <w:pStyle w:val="Brdtextvnster"/>
            </w:pPr>
            <w:r>
              <w:t>Fi 23</w:t>
            </w:r>
          </w:p>
        </w:tc>
      </w:tr>
      <w:tr w:rsidR="00A23F7A" w14:paraId="06B5E1D7" w14:textId="77777777" w:rsidTr="00B5765E">
        <w:tc>
          <w:tcPr>
            <w:tcW w:w="4813" w:type="dxa"/>
          </w:tcPr>
          <w:p w14:paraId="544FF71D" w14:textId="77777777" w:rsidR="00A23F7A" w:rsidRDefault="00A23F7A" w:rsidP="00B5765E">
            <w:pPr>
              <w:pStyle w:val="Brdtextvnster"/>
            </w:pPr>
            <w:r>
              <w:t>övergödning</w:t>
            </w:r>
          </w:p>
        </w:tc>
        <w:tc>
          <w:tcPr>
            <w:tcW w:w="1062" w:type="dxa"/>
          </w:tcPr>
          <w:p w14:paraId="1AC806B4" w14:textId="77777777" w:rsidR="00A23F7A" w:rsidRDefault="00A23F7A" w:rsidP="00B5765E">
            <w:pPr>
              <w:pStyle w:val="Brdtextvnster"/>
            </w:pPr>
          </w:p>
        </w:tc>
      </w:tr>
      <w:tr w:rsidR="00A23F7A" w14:paraId="0A6B14CC" w14:textId="77777777" w:rsidTr="00B5765E">
        <w:tc>
          <w:tcPr>
            <w:tcW w:w="4813" w:type="dxa"/>
          </w:tcPr>
          <w:p w14:paraId="0AA59C4C" w14:textId="77777777" w:rsidR="00A23F7A" w:rsidRDefault="00A23F7A" w:rsidP="00B5765E">
            <w:pPr>
              <w:pStyle w:val="Brdtextvnster"/>
              <w:ind w:left="200"/>
            </w:pPr>
            <w:r>
              <w:t>Utredningen om minskad övergödning genom stärkt lokalt åtgärdsarbete (M 2018:02)</w:t>
            </w:r>
          </w:p>
        </w:tc>
        <w:tc>
          <w:tcPr>
            <w:tcW w:w="1062" w:type="dxa"/>
          </w:tcPr>
          <w:p w14:paraId="0E69C303" w14:textId="77777777" w:rsidR="00A23F7A" w:rsidRDefault="00A23F7A" w:rsidP="00B5765E">
            <w:pPr>
              <w:pStyle w:val="Brdtextvnster"/>
            </w:pPr>
            <w:r>
              <w:t>M 9</w:t>
            </w:r>
          </w:p>
        </w:tc>
      </w:tr>
      <w:tr w:rsidR="00A23F7A" w14:paraId="6949964A" w14:textId="77777777" w:rsidTr="00B5765E">
        <w:tc>
          <w:tcPr>
            <w:tcW w:w="4813" w:type="dxa"/>
          </w:tcPr>
          <w:p w14:paraId="49098D42" w14:textId="77777777" w:rsidR="00A23F7A" w:rsidRDefault="00A23F7A" w:rsidP="00B5765E">
            <w:pPr>
              <w:pStyle w:val="Brdtextvnster"/>
            </w:pPr>
            <w:r>
              <w:t>översiktsplanering</w:t>
            </w:r>
          </w:p>
        </w:tc>
        <w:tc>
          <w:tcPr>
            <w:tcW w:w="1062" w:type="dxa"/>
          </w:tcPr>
          <w:p w14:paraId="0E7CEAD5" w14:textId="77777777" w:rsidR="00A23F7A" w:rsidRDefault="00A23F7A" w:rsidP="00B5765E">
            <w:pPr>
              <w:pStyle w:val="Brdtextvnster"/>
            </w:pPr>
          </w:p>
        </w:tc>
      </w:tr>
      <w:tr w:rsidR="00A23F7A" w14:paraId="71C14B49" w14:textId="77777777" w:rsidTr="00B5765E">
        <w:tc>
          <w:tcPr>
            <w:tcW w:w="4813" w:type="dxa"/>
          </w:tcPr>
          <w:p w14:paraId="47177577" w14:textId="77777777" w:rsidR="00A23F7A" w:rsidRDefault="00A23F7A" w:rsidP="00B5765E">
            <w:pPr>
              <w:pStyle w:val="Brdtextvnster"/>
              <w:ind w:left="200"/>
            </w:pPr>
            <w:r>
              <w:t>Översiktsplaneutredningen (N 2017:02)</w:t>
            </w:r>
          </w:p>
        </w:tc>
        <w:tc>
          <w:tcPr>
            <w:tcW w:w="1062" w:type="dxa"/>
          </w:tcPr>
          <w:p w14:paraId="6A02353D" w14:textId="77777777" w:rsidR="00A23F7A" w:rsidRDefault="00A23F7A" w:rsidP="00B5765E">
            <w:pPr>
              <w:pStyle w:val="Brdtextvnster"/>
            </w:pPr>
            <w:r>
              <w:t>N 1</w:t>
            </w:r>
          </w:p>
        </w:tc>
      </w:tr>
    </w:tbl>
    <w:p w14:paraId="58FC2A36" w14:textId="77777777" w:rsidR="00A23F7A" w:rsidRDefault="00A23F7A" w:rsidP="00A23F7A">
      <w:bookmarkStart w:id="227" w:name="_GoBack"/>
      <w:bookmarkEnd w:id="227"/>
    </w:p>
    <w:p w14:paraId="5CEC2BF6" w14:textId="77777777" w:rsidR="00A23F7A" w:rsidRDefault="00A23F7A" w:rsidP="00A23F7A">
      <w:pPr>
        <w:sectPr w:rsidR="00A23F7A" w:rsidSect="00A23F7A">
          <w:headerReference w:type="even" r:id="rId169"/>
          <w:headerReference w:type="default" r:id="rId170"/>
          <w:footerReference w:type="even" r:id="rId171"/>
          <w:footerReference w:type="default" r:id="rId172"/>
          <w:headerReference w:type="first" r:id="rId173"/>
          <w:footerReference w:type="first" r:id="rId174"/>
          <w:pgSz w:w="9356" w:h="13721" w:code="9"/>
          <w:pgMar w:top="1134" w:right="2438" w:bottom="1191" w:left="1021" w:header="567" w:footer="709" w:gutter="0"/>
          <w:cols w:space="708"/>
          <w:docGrid w:linePitch="360"/>
        </w:sectPr>
      </w:pPr>
    </w:p>
    <w:p w14:paraId="6B5F6E1B" w14:textId="77777777" w:rsidR="00A23F7A" w:rsidRPr="00A36DDD" w:rsidRDefault="00A23F7A" w:rsidP="00C32ED4">
      <w:pPr>
        <w:pStyle w:val="Rubrik1utannumrering"/>
        <w:spacing w:before="0"/>
      </w:pPr>
      <w:bookmarkStart w:id="228" w:name="Namnregister"/>
      <w:bookmarkStart w:id="229" w:name="_Toc466866011"/>
      <w:bookmarkStart w:id="230" w:name="_Toc34128144"/>
      <w:bookmarkStart w:id="231" w:name="Bilagatvåspalt"/>
      <w:bookmarkEnd w:id="228"/>
      <w:r>
        <w:t>Personregister</w:t>
      </w:r>
      <w:bookmarkEnd w:id="229"/>
      <w:bookmarkEnd w:id="230"/>
    </w:p>
    <w:p w14:paraId="470FF7AC" w14:textId="77777777" w:rsidR="00A23F7A" w:rsidRDefault="00A23F7A" w:rsidP="00B5765E">
      <w:pPr>
        <w:pStyle w:val="PersonregMedTabb"/>
      </w:pPr>
      <w:bookmarkStart w:id="232" w:name="bPersreg"/>
      <w:bookmarkEnd w:id="232"/>
      <w:r>
        <w:t>Aaro Lars-Erik</w:t>
      </w:r>
      <w:r>
        <w:tab/>
        <w:t>U 2</w:t>
      </w:r>
    </w:p>
    <w:p w14:paraId="4A9D50AF" w14:textId="77777777" w:rsidR="00A23F7A" w:rsidRDefault="00A23F7A" w:rsidP="00B5765E">
      <w:pPr>
        <w:pStyle w:val="PersonregMedTabb"/>
      </w:pPr>
      <w:proofErr w:type="spellStart"/>
      <w:r>
        <w:t>Aasheim</w:t>
      </w:r>
      <w:proofErr w:type="spellEnd"/>
      <w:r>
        <w:t xml:space="preserve"> Petter</w:t>
      </w:r>
      <w:r>
        <w:tab/>
        <w:t>Ju 17</w:t>
      </w:r>
    </w:p>
    <w:p w14:paraId="102D2331" w14:textId="77777777" w:rsidR="00A23F7A" w:rsidRDefault="00A23F7A" w:rsidP="00B5765E">
      <w:pPr>
        <w:pStyle w:val="PersonregMedTabb"/>
      </w:pPr>
      <w:r>
        <w:t>Abrahamsson Kenneth</w:t>
      </w:r>
      <w:r>
        <w:tab/>
        <w:t>U 4</w:t>
      </w:r>
    </w:p>
    <w:p w14:paraId="2EABCB92" w14:textId="77777777" w:rsidR="00A23F7A" w:rsidRDefault="00A23F7A" w:rsidP="00B5765E">
      <w:pPr>
        <w:pStyle w:val="PersonregMedTabb"/>
      </w:pPr>
      <w:proofErr w:type="spellStart"/>
      <w:r>
        <w:t>Ackerby</w:t>
      </w:r>
      <w:proofErr w:type="spellEnd"/>
      <w:r>
        <w:t xml:space="preserve"> Stefan</w:t>
      </w:r>
      <w:r>
        <w:tab/>
        <w:t>Fi 1</w:t>
      </w:r>
    </w:p>
    <w:p w14:paraId="0FAD5F6F" w14:textId="77777777" w:rsidR="00A23F7A" w:rsidRDefault="00A23F7A" w:rsidP="00B5765E">
      <w:pPr>
        <w:pStyle w:val="PersonregMedTabb"/>
      </w:pPr>
      <w:r>
        <w:t>Acketoft Tina</w:t>
      </w:r>
      <w:r>
        <w:tab/>
        <w:t>Ju 8</w:t>
      </w:r>
    </w:p>
    <w:p w14:paraId="0932CC11" w14:textId="77777777" w:rsidR="00A23F7A" w:rsidRPr="006A64BE" w:rsidRDefault="00A23F7A" w:rsidP="00B5765E">
      <w:pPr>
        <w:pStyle w:val="PersonregMedTabb"/>
        <w:keepNext/>
        <w:rPr>
          <w:lang w:val="en-US"/>
        </w:rPr>
      </w:pPr>
      <w:proofErr w:type="spellStart"/>
      <w:r w:rsidRPr="006A64BE">
        <w:rPr>
          <w:lang w:val="en-US"/>
        </w:rPr>
        <w:t>Ackum</w:t>
      </w:r>
      <w:proofErr w:type="spellEnd"/>
      <w:r w:rsidRPr="006A64BE">
        <w:rPr>
          <w:lang w:val="en-US"/>
        </w:rPr>
        <w:t xml:space="preserve"> Susanne</w:t>
      </w:r>
      <w:r w:rsidRPr="006A64BE">
        <w:rPr>
          <w:lang w:val="en-US"/>
        </w:rPr>
        <w:tab/>
        <w:t>M 1,</w:t>
      </w:r>
    </w:p>
    <w:p w14:paraId="7CCB5820" w14:textId="77777777" w:rsidR="00A23F7A" w:rsidRPr="006E3E74" w:rsidRDefault="00A23F7A" w:rsidP="00B5765E">
      <w:pPr>
        <w:pStyle w:val="PersonregMedTabb"/>
        <w:rPr>
          <w:lang w:val="es-ES"/>
        </w:rPr>
      </w:pPr>
      <w:r w:rsidRPr="006A64BE">
        <w:rPr>
          <w:lang w:val="en-US"/>
        </w:rPr>
        <w:tab/>
      </w:r>
      <w:r w:rsidRPr="006E3E74">
        <w:rPr>
          <w:lang w:val="es-ES"/>
        </w:rPr>
        <w:t>Fi 1</w:t>
      </w:r>
    </w:p>
    <w:p w14:paraId="2000CD6C" w14:textId="77777777" w:rsidR="00A23F7A" w:rsidRPr="006E3E74" w:rsidRDefault="00A23F7A" w:rsidP="00B5765E">
      <w:pPr>
        <w:pStyle w:val="PersonregMedTabb"/>
        <w:rPr>
          <w:lang w:val="es-ES"/>
        </w:rPr>
      </w:pPr>
      <w:proofErr w:type="spellStart"/>
      <w:r w:rsidRPr="006E3E74">
        <w:rPr>
          <w:lang w:val="es-ES"/>
        </w:rPr>
        <w:t>Adamowicz</w:t>
      </w:r>
      <w:proofErr w:type="spellEnd"/>
      <w:r w:rsidRPr="006E3E74">
        <w:rPr>
          <w:lang w:val="es-ES"/>
        </w:rPr>
        <w:t xml:space="preserve"> Jacob</w:t>
      </w:r>
      <w:r w:rsidRPr="006E3E74">
        <w:rPr>
          <w:lang w:val="es-ES"/>
        </w:rPr>
        <w:tab/>
        <w:t>U 4</w:t>
      </w:r>
    </w:p>
    <w:p w14:paraId="59D55D35" w14:textId="77777777" w:rsidR="00A23F7A" w:rsidRPr="006E3E74" w:rsidRDefault="00A23F7A" w:rsidP="00B5765E">
      <w:pPr>
        <w:pStyle w:val="PersonregMedTabb"/>
        <w:rPr>
          <w:lang w:val="es-ES"/>
        </w:rPr>
      </w:pPr>
      <w:proofErr w:type="spellStart"/>
      <w:r w:rsidRPr="006E3E74">
        <w:rPr>
          <w:lang w:val="es-ES"/>
        </w:rPr>
        <w:t>Adamson</w:t>
      </w:r>
      <w:proofErr w:type="spellEnd"/>
      <w:r w:rsidRPr="006E3E74">
        <w:rPr>
          <w:lang w:val="es-ES"/>
        </w:rPr>
        <w:t xml:space="preserve"> Lena</w:t>
      </w:r>
      <w:r w:rsidRPr="006E3E74">
        <w:rPr>
          <w:lang w:val="es-ES"/>
        </w:rPr>
        <w:tab/>
        <w:t>U 6</w:t>
      </w:r>
    </w:p>
    <w:p w14:paraId="6965A433" w14:textId="77777777" w:rsidR="00A23F7A" w:rsidRDefault="00A23F7A" w:rsidP="00B5765E">
      <w:pPr>
        <w:pStyle w:val="PersonregMedTabb"/>
        <w:keepNext/>
      </w:pPr>
      <w:proofErr w:type="spellStart"/>
      <w:r>
        <w:t>Adell</w:t>
      </w:r>
      <w:proofErr w:type="spellEnd"/>
      <w:r>
        <w:t xml:space="preserve"> Hellström Erik</w:t>
      </w:r>
      <w:r>
        <w:tab/>
      </w:r>
      <w:proofErr w:type="spellStart"/>
      <w:r>
        <w:t>Ku</w:t>
      </w:r>
      <w:proofErr w:type="spellEnd"/>
      <w:r>
        <w:t xml:space="preserve"> 6,</w:t>
      </w:r>
    </w:p>
    <w:p w14:paraId="27F67A36" w14:textId="706F3336" w:rsidR="00A23F7A" w:rsidRPr="00D130A5" w:rsidRDefault="00A23F7A" w:rsidP="00B5765E">
      <w:pPr>
        <w:pStyle w:val="PersonregMedTabb"/>
        <w:keepNext/>
      </w:pPr>
      <w:r>
        <w:tab/>
      </w:r>
      <w:r w:rsidRPr="00D130A5">
        <w:t>U 6,</w:t>
      </w:r>
    </w:p>
    <w:p w14:paraId="35BB3BAA" w14:textId="77777777" w:rsidR="00A23F7A" w:rsidRPr="00D130A5" w:rsidRDefault="00A23F7A" w:rsidP="00B5765E">
      <w:pPr>
        <w:pStyle w:val="PersonregMedTabb"/>
      </w:pPr>
      <w:r w:rsidRPr="00D130A5">
        <w:tab/>
        <w:t>U 9</w:t>
      </w:r>
    </w:p>
    <w:p w14:paraId="6AECBEA0" w14:textId="77777777" w:rsidR="00A23F7A" w:rsidRPr="00D130A5" w:rsidRDefault="00A23F7A" w:rsidP="00B5765E">
      <w:pPr>
        <w:pStyle w:val="PersonregMedTabb"/>
      </w:pPr>
      <w:r w:rsidRPr="00D130A5">
        <w:t>Adolfsson Sofie</w:t>
      </w:r>
      <w:r w:rsidRPr="00D130A5">
        <w:tab/>
        <w:t>M 3</w:t>
      </w:r>
    </w:p>
    <w:p w14:paraId="1759E01C" w14:textId="77777777" w:rsidR="00A23F7A" w:rsidRPr="006E3E74" w:rsidRDefault="00A23F7A" w:rsidP="00B5765E">
      <w:pPr>
        <w:pStyle w:val="PersonregMedTabb"/>
      </w:pPr>
      <w:r w:rsidRPr="006E3E74">
        <w:t>Adolfsson-</w:t>
      </w:r>
      <w:proofErr w:type="spellStart"/>
      <w:r w:rsidRPr="006E3E74">
        <w:t>Jörby</w:t>
      </w:r>
      <w:proofErr w:type="spellEnd"/>
      <w:r w:rsidRPr="006E3E74">
        <w:t xml:space="preserve"> Sofie</w:t>
      </w:r>
      <w:r w:rsidRPr="006E3E74">
        <w:tab/>
        <w:t>M 14</w:t>
      </w:r>
    </w:p>
    <w:p w14:paraId="4625D5B6" w14:textId="0DFE31AB" w:rsidR="00A23F7A" w:rsidRPr="006E3E74" w:rsidRDefault="00A23F7A" w:rsidP="00287AA0">
      <w:pPr>
        <w:pStyle w:val="PersonregMedTabb"/>
        <w:keepNext/>
      </w:pPr>
      <w:proofErr w:type="spellStart"/>
      <w:r w:rsidRPr="006E3E74">
        <w:t>af</w:t>
      </w:r>
      <w:proofErr w:type="spellEnd"/>
      <w:r w:rsidRPr="006E3E74">
        <w:t xml:space="preserve"> Geijerstam Margareta</w:t>
      </w:r>
      <w:r w:rsidRPr="006E3E74">
        <w:tab/>
      </w:r>
      <w:proofErr w:type="spellStart"/>
      <w:r w:rsidRPr="006E3E74">
        <w:t>Fö</w:t>
      </w:r>
      <w:proofErr w:type="spellEnd"/>
      <w:r w:rsidRPr="006E3E74">
        <w:t xml:space="preserve"> 1,</w:t>
      </w:r>
    </w:p>
    <w:p w14:paraId="34848FF1" w14:textId="77777777" w:rsidR="00A23F7A" w:rsidRPr="006E3E74" w:rsidRDefault="00A23F7A" w:rsidP="00B5765E">
      <w:pPr>
        <w:pStyle w:val="PersonregMedTabb"/>
        <w:rPr>
          <w:lang w:val="de-DE"/>
        </w:rPr>
      </w:pPr>
      <w:proofErr w:type="spellStart"/>
      <w:r w:rsidRPr="006E3E74">
        <w:rPr>
          <w:lang w:val="de-DE"/>
        </w:rPr>
        <w:t>af</w:t>
      </w:r>
      <w:proofErr w:type="spellEnd"/>
      <w:r w:rsidRPr="006E3E74">
        <w:rPr>
          <w:lang w:val="de-DE"/>
        </w:rPr>
        <w:t xml:space="preserve"> </w:t>
      </w:r>
      <w:proofErr w:type="spellStart"/>
      <w:r w:rsidRPr="006E3E74">
        <w:rPr>
          <w:lang w:val="de-DE"/>
        </w:rPr>
        <w:t>Wetterstedt</w:t>
      </w:r>
      <w:proofErr w:type="spellEnd"/>
      <w:r w:rsidRPr="006E3E74">
        <w:rPr>
          <w:lang w:val="de-DE"/>
        </w:rPr>
        <w:t xml:space="preserve"> </w:t>
      </w:r>
      <w:proofErr w:type="spellStart"/>
      <w:r w:rsidRPr="006E3E74">
        <w:rPr>
          <w:lang w:val="de-DE"/>
        </w:rPr>
        <w:t>Therése</w:t>
      </w:r>
      <w:proofErr w:type="spellEnd"/>
      <w:r w:rsidRPr="006E3E74">
        <w:rPr>
          <w:lang w:val="de-DE"/>
        </w:rPr>
        <w:tab/>
      </w:r>
      <w:proofErr w:type="spellStart"/>
      <w:r w:rsidRPr="006E3E74">
        <w:rPr>
          <w:lang w:val="de-DE"/>
        </w:rPr>
        <w:t>Fö</w:t>
      </w:r>
      <w:proofErr w:type="spellEnd"/>
      <w:r w:rsidRPr="006E3E74">
        <w:rPr>
          <w:lang w:val="de-DE"/>
        </w:rPr>
        <w:t xml:space="preserve"> 4</w:t>
      </w:r>
    </w:p>
    <w:p w14:paraId="5C92EECF" w14:textId="77777777" w:rsidR="00A23F7A" w:rsidRPr="006E3E74" w:rsidRDefault="00A23F7A" w:rsidP="00B5765E">
      <w:pPr>
        <w:pStyle w:val="PersonregMedTabb"/>
        <w:rPr>
          <w:lang w:val="de-DE"/>
        </w:rPr>
      </w:pPr>
      <w:proofErr w:type="spellStart"/>
      <w:r w:rsidRPr="006E3E74">
        <w:rPr>
          <w:lang w:val="de-DE"/>
        </w:rPr>
        <w:t>Agdalen</w:t>
      </w:r>
      <w:proofErr w:type="spellEnd"/>
      <w:r w:rsidRPr="006E3E74">
        <w:rPr>
          <w:lang w:val="de-DE"/>
        </w:rPr>
        <w:t xml:space="preserve"> Tomas</w:t>
      </w:r>
      <w:r w:rsidRPr="006E3E74">
        <w:rPr>
          <w:lang w:val="de-DE"/>
        </w:rPr>
        <w:tab/>
        <w:t>S 9</w:t>
      </w:r>
    </w:p>
    <w:p w14:paraId="0BE06860" w14:textId="77777777" w:rsidR="00A23F7A" w:rsidRPr="006E3E74" w:rsidRDefault="00A23F7A" w:rsidP="00B5765E">
      <w:pPr>
        <w:pStyle w:val="PersonregMedTabb"/>
        <w:rPr>
          <w:lang w:val="de-DE"/>
        </w:rPr>
      </w:pPr>
      <w:proofErr w:type="spellStart"/>
      <w:r w:rsidRPr="006E3E74">
        <w:rPr>
          <w:lang w:val="de-DE"/>
        </w:rPr>
        <w:t>Ageberg</w:t>
      </w:r>
      <w:proofErr w:type="spellEnd"/>
      <w:r w:rsidRPr="006E3E74">
        <w:rPr>
          <w:lang w:val="de-DE"/>
        </w:rPr>
        <w:t xml:space="preserve"> Erik Gustaf</w:t>
      </w:r>
      <w:r w:rsidRPr="006E3E74">
        <w:rPr>
          <w:lang w:val="de-DE"/>
        </w:rPr>
        <w:tab/>
        <w:t>N 4</w:t>
      </w:r>
    </w:p>
    <w:p w14:paraId="3B10D0F0" w14:textId="77777777" w:rsidR="00A23F7A" w:rsidRPr="006E3E74" w:rsidRDefault="00A23F7A" w:rsidP="00B5765E">
      <w:pPr>
        <w:pStyle w:val="PersonregMedTabb"/>
      </w:pPr>
      <w:proofErr w:type="spellStart"/>
      <w:r w:rsidRPr="006E3E74">
        <w:t>Ageberg</w:t>
      </w:r>
      <w:proofErr w:type="spellEnd"/>
      <w:r w:rsidRPr="006E3E74">
        <w:t xml:space="preserve"> Moa</w:t>
      </w:r>
      <w:r w:rsidRPr="006E3E74">
        <w:tab/>
        <w:t>Fi 3</w:t>
      </w:r>
    </w:p>
    <w:p w14:paraId="0F2C6B85" w14:textId="77777777" w:rsidR="00A23F7A" w:rsidRPr="006E3E74" w:rsidRDefault="00A23F7A" w:rsidP="00B5765E">
      <w:pPr>
        <w:pStyle w:val="PersonregMedTabb"/>
      </w:pPr>
      <w:r w:rsidRPr="006E3E74">
        <w:t>Agerberg Anna-</w:t>
      </w:r>
      <w:proofErr w:type="spellStart"/>
      <w:r w:rsidRPr="006E3E74">
        <w:t>Bie</w:t>
      </w:r>
      <w:proofErr w:type="spellEnd"/>
      <w:r w:rsidRPr="006E3E74">
        <w:tab/>
        <w:t>Fi 9</w:t>
      </w:r>
    </w:p>
    <w:p w14:paraId="3625891C" w14:textId="77777777" w:rsidR="00A23F7A" w:rsidRPr="006E3E74" w:rsidRDefault="00A23F7A" w:rsidP="00B5765E">
      <w:pPr>
        <w:pStyle w:val="PersonregMedTabb"/>
      </w:pPr>
      <w:proofErr w:type="spellStart"/>
      <w:r w:rsidRPr="006E3E74">
        <w:t>Agerhäll</w:t>
      </w:r>
      <w:proofErr w:type="spellEnd"/>
      <w:r w:rsidRPr="006E3E74">
        <w:t xml:space="preserve"> Peter</w:t>
      </w:r>
      <w:r w:rsidRPr="006E3E74">
        <w:tab/>
        <w:t>A 1</w:t>
      </w:r>
    </w:p>
    <w:p w14:paraId="5909CF10" w14:textId="77777777" w:rsidR="00A23F7A" w:rsidRPr="006E3E74" w:rsidRDefault="00A23F7A" w:rsidP="00B5765E">
      <w:pPr>
        <w:pStyle w:val="PersonregMedTabb"/>
      </w:pPr>
      <w:proofErr w:type="spellStart"/>
      <w:r w:rsidRPr="006E3E74">
        <w:t>Agnevik</w:t>
      </w:r>
      <w:proofErr w:type="spellEnd"/>
      <w:r w:rsidRPr="006E3E74">
        <w:t xml:space="preserve"> Ann Sofi</w:t>
      </w:r>
      <w:r w:rsidRPr="006E3E74">
        <w:tab/>
        <w:t>Fi 29</w:t>
      </w:r>
    </w:p>
    <w:p w14:paraId="6859751F" w14:textId="77777777" w:rsidR="00A23F7A" w:rsidRPr="006E3E74" w:rsidRDefault="00A23F7A" w:rsidP="00B5765E">
      <w:pPr>
        <w:pStyle w:val="PersonregMedTabb"/>
      </w:pPr>
      <w:r w:rsidRPr="006E3E74">
        <w:t>Ahlberg Frank Johan</w:t>
      </w:r>
      <w:r w:rsidRPr="006E3E74">
        <w:tab/>
        <w:t>Fi 11</w:t>
      </w:r>
    </w:p>
    <w:p w14:paraId="4AEF1E12" w14:textId="77777777" w:rsidR="00A23F7A" w:rsidRPr="006E3E74" w:rsidRDefault="00A23F7A" w:rsidP="00B5765E">
      <w:pPr>
        <w:pStyle w:val="PersonregMedTabb"/>
      </w:pPr>
      <w:r w:rsidRPr="006E3E74">
        <w:t>Ahlberg Tomas</w:t>
      </w:r>
      <w:r w:rsidRPr="006E3E74">
        <w:tab/>
      </w:r>
      <w:proofErr w:type="spellStart"/>
      <w:r w:rsidRPr="006E3E74">
        <w:t>Fö</w:t>
      </w:r>
      <w:proofErr w:type="spellEnd"/>
      <w:r w:rsidRPr="006E3E74">
        <w:t xml:space="preserve"> 5</w:t>
      </w:r>
    </w:p>
    <w:p w14:paraId="52618363" w14:textId="77777777" w:rsidR="00A23F7A" w:rsidRPr="006E3E74" w:rsidRDefault="00A23F7A" w:rsidP="00B5765E">
      <w:pPr>
        <w:pStyle w:val="PersonregMedTabb"/>
        <w:keepNext/>
      </w:pPr>
      <w:r w:rsidRPr="006E3E74">
        <w:t xml:space="preserve">Ahlbäck Öberg </w:t>
      </w:r>
      <w:proofErr w:type="spellStart"/>
      <w:r w:rsidRPr="006E3E74">
        <w:t>Shirin</w:t>
      </w:r>
      <w:proofErr w:type="spellEnd"/>
      <w:r w:rsidRPr="006E3E74">
        <w:tab/>
        <w:t>Fi 4,</w:t>
      </w:r>
    </w:p>
    <w:p w14:paraId="01FA478F" w14:textId="77777777" w:rsidR="00A23F7A" w:rsidRPr="006E3E74" w:rsidRDefault="00A23F7A" w:rsidP="00B5765E">
      <w:pPr>
        <w:pStyle w:val="PersonregMedTabb"/>
      </w:pPr>
      <w:r w:rsidRPr="006E3E74">
        <w:tab/>
        <w:t>Fi 1</w:t>
      </w:r>
    </w:p>
    <w:p w14:paraId="7997DD36" w14:textId="77777777" w:rsidR="00A23F7A" w:rsidRPr="006E3E74" w:rsidRDefault="00A23F7A" w:rsidP="00B5765E">
      <w:pPr>
        <w:pStyle w:val="PersonregMedTabb"/>
      </w:pPr>
      <w:r w:rsidRPr="006E3E74">
        <w:t>Ahlén Fredrik M</w:t>
      </w:r>
      <w:r w:rsidRPr="006E3E74">
        <w:tab/>
        <w:t>U 6</w:t>
      </w:r>
    </w:p>
    <w:p w14:paraId="520E5D86" w14:textId="77777777" w:rsidR="00A23F7A" w:rsidRPr="006E3E74" w:rsidRDefault="00A23F7A" w:rsidP="00B5765E">
      <w:pPr>
        <w:pStyle w:val="PersonregMedTabb"/>
      </w:pPr>
      <w:r w:rsidRPr="006E3E74">
        <w:t>Ahlén Anton</w:t>
      </w:r>
      <w:r w:rsidRPr="006E3E74">
        <w:tab/>
        <w:t>Ju 2</w:t>
      </w:r>
    </w:p>
    <w:p w14:paraId="0C26C6A8" w14:textId="77777777" w:rsidR="00A23F7A" w:rsidRPr="006E3E74" w:rsidRDefault="00A23F7A" w:rsidP="00B5765E">
      <w:pPr>
        <w:pStyle w:val="PersonregMedTabb"/>
      </w:pPr>
      <w:r w:rsidRPr="006E3E74">
        <w:t>Ahlfors Viktoria</w:t>
      </w:r>
      <w:r w:rsidRPr="006E3E74">
        <w:tab/>
        <w:t>Ju 22</w:t>
      </w:r>
    </w:p>
    <w:p w14:paraId="469FE0DD" w14:textId="77777777" w:rsidR="00A23F7A" w:rsidRPr="006A64BE" w:rsidRDefault="00A23F7A" w:rsidP="00B5765E">
      <w:pPr>
        <w:pStyle w:val="PersonregMedTabb"/>
        <w:rPr>
          <w:lang w:val="es-ES"/>
        </w:rPr>
      </w:pPr>
      <w:proofErr w:type="spellStart"/>
      <w:r w:rsidRPr="006A64BE">
        <w:rPr>
          <w:lang w:val="es-ES"/>
        </w:rPr>
        <w:t>Ahlin</w:t>
      </w:r>
      <w:proofErr w:type="spellEnd"/>
      <w:r w:rsidRPr="006A64BE">
        <w:rPr>
          <w:lang w:val="es-ES"/>
        </w:rPr>
        <w:t xml:space="preserve"> Urban</w:t>
      </w:r>
      <w:r w:rsidRPr="006A64BE">
        <w:rPr>
          <w:lang w:val="es-ES"/>
        </w:rPr>
        <w:tab/>
      </w:r>
      <w:proofErr w:type="spellStart"/>
      <w:r w:rsidRPr="006A64BE">
        <w:rPr>
          <w:lang w:val="es-ES"/>
        </w:rPr>
        <w:t>Fö</w:t>
      </w:r>
      <w:proofErr w:type="spellEnd"/>
      <w:r w:rsidRPr="006A64BE">
        <w:rPr>
          <w:lang w:val="es-ES"/>
        </w:rPr>
        <w:t xml:space="preserve"> 2</w:t>
      </w:r>
    </w:p>
    <w:p w14:paraId="7E826336" w14:textId="77777777" w:rsidR="00A23F7A" w:rsidRPr="006A64BE" w:rsidRDefault="00A23F7A" w:rsidP="00B5765E">
      <w:pPr>
        <w:pStyle w:val="PersonregMedTabb"/>
        <w:keepNext/>
        <w:rPr>
          <w:lang w:val="es-ES"/>
        </w:rPr>
      </w:pPr>
      <w:proofErr w:type="spellStart"/>
      <w:r w:rsidRPr="006A64BE">
        <w:rPr>
          <w:lang w:val="es-ES"/>
        </w:rPr>
        <w:t>Ahlquist</w:t>
      </w:r>
      <w:proofErr w:type="spellEnd"/>
      <w:r w:rsidRPr="006A64BE">
        <w:rPr>
          <w:lang w:val="es-ES"/>
        </w:rPr>
        <w:t xml:space="preserve"> Mattias</w:t>
      </w:r>
      <w:r w:rsidRPr="006A64BE">
        <w:rPr>
          <w:lang w:val="es-ES"/>
        </w:rPr>
        <w:tab/>
        <w:t>U 10,</w:t>
      </w:r>
    </w:p>
    <w:p w14:paraId="6B250228" w14:textId="77777777" w:rsidR="00A23F7A" w:rsidRPr="006A64BE" w:rsidRDefault="00A23F7A" w:rsidP="00B5765E">
      <w:pPr>
        <w:pStyle w:val="PersonregMedTabb"/>
        <w:rPr>
          <w:lang w:val="es-ES"/>
        </w:rPr>
      </w:pPr>
      <w:r w:rsidRPr="006A64BE">
        <w:rPr>
          <w:lang w:val="es-ES"/>
        </w:rPr>
        <w:tab/>
        <w:t>U 12</w:t>
      </w:r>
    </w:p>
    <w:p w14:paraId="05D095F9" w14:textId="77777777" w:rsidR="00A23F7A" w:rsidRPr="006A64BE" w:rsidRDefault="00A23F7A" w:rsidP="00B5765E">
      <w:pPr>
        <w:pStyle w:val="PersonregMedTabb"/>
        <w:rPr>
          <w:lang w:val="es-ES"/>
        </w:rPr>
      </w:pPr>
      <w:proofErr w:type="spellStart"/>
      <w:r w:rsidRPr="006A64BE">
        <w:rPr>
          <w:lang w:val="es-ES"/>
        </w:rPr>
        <w:t>Ahlroth</w:t>
      </w:r>
      <w:proofErr w:type="spellEnd"/>
      <w:r w:rsidRPr="006A64BE">
        <w:rPr>
          <w:lang w:val="es-ES"/>
        </w:rPr>
        <w:t xml:space="preserve"> Sofia</w:t>
      </w:r>
      <w:r w:rsidRPr="006A64BE">
        <w:rPr>
          <w:lang w:val="es-ES"/>
        </w:rPr>
        <w:tab/>
        <w:t>M 1</w:t>
      </w:r>
    </w:p>
    <w:p w14:paraId="2E16120D" w14:textId="77777777" w:rsidR="00A23F7A" w:rsidRPr="006A64BE" w:rsidRDefault="00A23F7A" w:rsidP="00B5765E">
      <w:pPr>
        <w:pStyle w:val="PersonregMedTabb"/>
        <w:rPr>
          <w:lang w:val="es-ES"/>
        </w:rPr>
      </w:pPr>
      <w:proofErr w:type="spellStart"/>
      <w:r w:rsidRPr="006A64BE">
        <w:rPr>
          <w:lang w:val="es-ES"/>
        </w:rPr>
        <w:t>Ahlsten</w:t>
      </w:r>
      <w:proofErr w:type="spellEnd"/>
      <w:r w:rsidRPr="006A64BE">
        <w:rPr>
          <w:lang w:val="es-ES"/>
        </w:rPr>
        <w:t xml:space="preserve"> </w:t>
      </w:r>
      <w:proofErr w:type="spellStart"/>
      <w:r w:rsidRPr="006A64BE">
        <w:rPr>
          <w:lang w:val="es-ES"/>
        </w:rPr>
        <w:t>Maria</w:t>
      </w:r>
      <w:proofErr w:type="spellEnd"/>
      <w:r w:rsidRPr="006A64BE">
        <w:rPr>
          <w:lang w:val="es-ES"/>
        </w:rPr>
        <w:tab/>
        <w:t>S 30</w:t>
      </w:r>
    </w:p>
    <w:p w14:paraId="1FBF5717" w14:textId="77777777" w:rsidR="00A23F7A" w:rsidRPr="006A64BE" w:rsidRDefault="00A23F7A" w:rsidP="00B5765E">
      <w:pPr>
        <w:pStyle w:val="PersonregMedTabb"/>
        <w:keepNext/>
        <w:rPr>
          <w:lang w:val="es-ES"/>
        </w:rPr>
      </w:pPr>
      <w:proofErr w:type="spellStart"/>
      <w:r w:rsidRPr="006A64BE">
        <w:rPr>
          <w:lang w:val="es-ES"/>
        </w:rPr>
        <w:t>Ahlstrand</w:t>
      </w:r>
      <w:proofErr w:type="spellEnd"/>
      <w:r w:rsidRPr="006A64BE">
        <w:rPr>
          <w:lang w:val="es-ES"/>
        </w:rPr>
        <w:t xml:space="preserve"> Sophie</w:t>
      </w:r>
      <w:r w:rsidRPr="006A64BE">
        <w:rPr>
          <w:lang w:val="es-ES"/>
        </w:rPr>
        <w:tab/>
        <w:t>S 13,</w:t>
      </w:r>
    </w:p>
    <w:p w14:paraId="0A7CC315" w14:textId="77777777" w:rsidR="00A23F7A" w:rsidRPr="006A64BE" w:rsidRDefault="00A23F7A" w:rsidP="00B5765E">
      <w:pPr>
        <w:pStyle w:val="PersonregMedTabb"/>
        <w:rPr>
          <w:lang w:val="es-ES"/>
        </w:rPr>
      </w:pPr>
      <w:r w:rsidRPr="006A64BE">
        <w:rPr>
          <w:lang w:val="es-ES"/>
        </w:rPr>
        <w:tab/>
        <w:t>Fi 9</w:t>
      </w:r>
    </w:p>
    <w:p w14:paraId="6F54B92B" w14:textId="77777777" w:rsidR="00A23F7A" w:rsidRPr="006A64BE" w:rsidRDefault="00A23F7A" w:rsidP="00B5765E">
      <w:pPr>
        <w:pStyle w:val="PersonregMedTabb"/>
        <w:rPr>
          <w:lang w:val="es-ES"/>
        </w:rPr>
      </w:pPr>
      <w:proofErr w:type="spellStart"/>
      <w:r w:rsidRPr="006A64BE">
        <w:rPr>
          <w:lang w:val="es-ES"/>
        </w:rPr>
        <w:t>Ahlström</w:t>
      </w:r>
      <w:proofErr w:type="spellEnd"/>
      <w:r w:rsidRPr="006A64BE">
        <w:rPr>
          <w:lang w:val="es-ES"/>
        </w:rPr>
        <w:t xml:space="preserve"> </w:t>
      </w:r>
      <w:proofErr w:type="spellStart"/>
      <w:r w:rsidRPr="006A64BE">
        <w:rPr>
          <w:lang w:val="es-ES"/>
        </w:rPr>
        <w:t>Christer</w:t>
      </w:r>
      <w:proofErr w:type="spellEnd"/>
      <w:r w:rsidRPr="006A64BE">
        <w:rPr>
          <w:lang w:val="es-ES"/>
        </w:rPr>
        <w:tab/>
      </w:r>
      <w:proofErr w:type="spellStart"/>
      <w:r w:rsidRPr="006A64BE">
        <w:rPr>
          <w:lang w:val="es-ES"/>
        </w:rPr>
        <w:t>Fö</w:t>
      </w:r>
      <w:proofErr w:type="spellEnd"/>
      <w:r w:rsidRPr="006A64BE">
        <w:rPr>
          <w:lang w:val="es-ES"/>
        </w:rPr>
        <w:t xml:space="preserve"> 1</w:t>
      </w:r>
    </w:p>
    <w:p w14:paraId="4FC3CDEB" w14:textId="1B6E2D7A" w:rsidR="00A23F7A" w:rsidRPr="00287AA0" w:rsidRDefault="00A23F7A" w:rsidP="00B5765E">
      <w:pPr>
        <w:pStyle w:val="PersonregMedTabb"/>
        <w:keepNext/>
        <w:rPr>
          <w:lang w:val="es-ES"/>
        </w:rPr>
      </w:pPr>
      <w:proofErr w:type="spellStart"/>
      <w:r w:rsidRPr="006A64BE">
        <w:rPr>
          <w:lang w:val="es-ES"/>
        </w:rPr>
        <w:t>Ahlström</w:t>
      </w:r>
      <w:proofErr w:type="spellEnd"/>
      <w:r w:rsidRPr="006A64BE">
        <w:rPr>
          <w:lang w:val="es-ES"/>
        </w:rPr>
        <w:t xml:space="preserve"> Yvonne</w:t>
      </w:r>
      <w:r w:rsidRPr="006A64BE">
        <w:rPr>
          <w:lang w:val="es-ES"/>
        </w:rPr>
        <w:tab/>
        <w:t>S 9,</w:t>
      </w:r>
    </w:p>
    <w:p w14:paraId="25BF8C89" w14:textId="77777777" w:rsidR="00A23F7A" w:rsidRPr="006E3E74" w:rsidRDefault="00A23F7A" w:rsidP="00B5765E">
      <w:pPr>
        <w:pStyle w:val="PersonregMedTabb"/>
      </w:pPr>
      <w:r w:rsidRPr="00287AA0">
        <w:rPr>
          <w:lang w:val="es-ES"/>
        </w:rPr>
        <w:tab/>
      </w:r>
      <w:r w:rsidRPr="006E3E74">
        <w:t>S 30</w:t>
      </w:r>
    </w:p>
    <w:p w14:paraId="407F2748" w14:textId="77777777" w:rsidR="00A23F7A" w:rsidRPr="006E3E74" w:rsidRDefault="00A23F7A" w:rsidP="00B5765E">
      <w:pPr>
        <w:pStyle w:val="PersonregMedTabb"/>
      </w:pPr>
      <w:proofErr w:type="spellStart"/>
      <w:r w:rsidRPr="006E3E74">
        <w:t>Ahlsved</w:t>
      </w:r>
      <w:proofErr w:type="spellEnd"/>
      <w:r w:rsidRPr="006E3E74">
        <w:t xml:space="preserve"> Maria</w:t>
      </w:r>
      <w:r w:rsidRPr="006E3E74">
        <w:tab/>
        <w:t>Fi 8</w:t>
      </w:r>
    </w:p>
    <w:p w14:paraId="6912C1E1" w14:textId="77777777" w:rsidR="00A23F7A" w:rsidRPr="006E3E74" w:rsidRDefault="00A23F7A" w:rsidP="00B5765E">
      <w:pPr>
        <w:pStyle w:val="PersonregMedTabb"/>
      </w:pPr>
      <w:r w:rsidRPr="006E3E74">
        <w:t>Ahmed Sara</w:t>
      </w:r>
      <w:r w:rsidRPr="006E3E74">
        <w:tab/>
      </w:r>
      <w:proofErr w:type="spellStart"/>
      <w:r w:rsidRPr="006E3E74">
        <w:t>Ku</w:t>
      </w:r>
      <w:proofErr w:type="spellEnd"/>
      <w:r w:rsidRPr="006E3E74">
        <w:t xml:space="preserve"> 7</w:t>
      </w:r>
    </w:p>
    <w:p w14:paraId="0FA4D4F2" w14:textId="77777777" w:rsidR="00A23F7A" w:rsidRPr="006E3E74" w:rsidRDefault="00A23F7A" w:rsidP="00B5765E">
      <w:pPr>
        <w:pStyle w:val="PersonregMedTabb"/>
      </w:pPr>
      <w:proofErr w:type="spellStart"/>
      <w:r w:rsidRPr="006E3E74">
        <w:t>Ahnborg</w:t>
      </w:r>
      <w:proofErr w:type="spellEnd"/>
      <w:r w:rsidRPr="006E3E74">
        <w:t xml:space="preserve"> Marie- Hélène</w:t>
      </w:r>
      <w:r w:rsidRPr="006E3E74">
        <w:tab/>
        <w:t>U 7</w:t>
      </w:r>
    </w:p>
    <w:p w14:paraId="4189F339" w14:textId="77777777" w:rsidR="00A23F7A" w:rsidRPr="006E3E74" w:rsidRDefault="00A23F7A" w:rsidP="00B5765E">
      <w:pPr>
        <w:pStyle w:val="PersonregMedTabb"/>
        <w:keepNext/>
      </w:pPr>
      <w:proofErr w:type="spellStart"/>
      <w:r w:rsidRPr="006E3E74">
        <w:t>Akhondi</w:t>
      </w:r>
      <w:proofErr w:type="spellEnd"/>
      <w:r w:rsidRPr="006E3E74">
        <w:t xml:space="preserve"> Alireza</w:t>
      </w:r>
      <w:r w:rsidRPr="006E3E74">
        <w:tab/>
        <w:t>Ju 11,</w:t>
      </w:r>
    </w:p>
    <w:p w14:paraId="6444AB18" w14:textId="77777777" w:rsidR="00A23F7A" w:rsidRPr="006A64BE" w:rsidRDefault="00A23F7A" w:rsidP="00B5765E">
      <w:pPr>
        <w:pStyle w:val="PersonregMedTabb"/>
        <w:rPr>
          <w:lang w:val="es-ES"/>
        </w:rPr>
      </w:pPr>
      <w:r w:rsidRPr="006E3E74">
        <w:tab/>
      </w:r>
      <w:r w:rsidRPr="006A64BE">
        <w:rPr>
          <w:lang w:val="es-ES"/>
        </w:rPr>
        <w:t>A 1</w:t>
      </w:r>
    </w:p>
    <w:p w14:paraId="3964AC4F" w14:textId="77777777" w:rsidR="00A23F7A" w:rsidRPr="006A64BE" w:rsidRDefault="00A23F7A" w:rsidP="00B5765E">
      <w:pPr>
        <w:pStyle w:val="PersonregMedTabb"/>
        <w:rPr>
          <w:lang w:val="es-ES"/>
        </w:rPr>
      </w:pPr>
      <w:r w:rsidRPr="006A64BE">
        <w:rPr>
          <w:lang w:val="es-ES"/>
        </w:rPr>
        <w:t>Alarcón Paul</w:t>
      </w:r>
      <w:r w:rsidRPr="006A64BE">
        <w:rPr>
          <w:lang w:val="es-ES"/>
        </w:rPr>
        <w:tab/>
        <w:t>U 3</w:t>
      </w:r>
    </w:p>
    <w:p w14:paraId="66331E73" w14:textId="77777777" w:rsidR="00A23F7A" w:rsidRPr="006E3E74" w:rsidRDefault="00A23F7A" w:rsidP="00B5765E">
      <w:pPr>
        <w:pStyle w:val="PersonregMedTabb"/>
        <w:rPr>
          <w:lang w:val="es-ES"/>
        </w:rPr>
      </w:pPr>
      <w:proofErr w:type="spellStart"/>
      <w:r w:rsidRPr="006E3E74">
        <w:rPr>
          <w:lang w:val="es-ES"/>
        </w:rPr>
        <w:t>Alberius</w:t>
      </w:r>
      <w:proofErr w:type="spellEnd"/>
      <w:r w:rsidRPr="006E3E74">
        <w:rPr>
          <w:lang w:val="es-ES"/>
        </w:rPr>
        <w:t xml:space="preserve"> Peter</w:t>
      </w:r>
      <w:r w:rsidRPr="006E3E74">
        <w:rPr>
          <w:lang w:val="es-ES"/>
        </w:rPr>
        <w:tab/>
        <w:t>UD 4</w:t>
      </w:r>
    </w:p>
    <w:p w14:paraId="5224141E" w14:textId="77777777" w:rsidR="00A23F7A" w:rsidRPr="006A64BE" w:rsidRDefault="00A23F7A" w:rsidP="00B5765E">
      <w:pPr>
        <w:pStyle w:val="PersonregMedTabb"/>
        <w:rPr>
          <w:lang w:val="de-DE"/>
        </w:rPr>
      </w:pPr>
      <w:proofErr w:type="spellStart"/>
      <w:r w:rsidRPr="006A64BE">
        <w:rPr>
          <w:lang w:val="de-DE"/>
        </w:rPr>
        <w:t>Albertsson</w:t>
      </w:r>
      <w:proofErr w:type="spellEnd"/>
      <w:r w:rsidRPr="006A64BE">
        <w:rPr>
          <w:lang w:val="de-DE"/>
        </w:rPr>
        <w:t xml:space="preserve"> Ann-Christine</w:t>
      </w:r>
      <w:r w:rsidRPr="006A64BE">
        <w:rPr>
          <w:lang w:val="de-DE"/>
        </w:rPr>
        <w:tab/>
        <w:t>U 2</w:t>
      </w:r>
    </w:p>
    <w:p w14:paraId="4D24A3C8" w14:textId="77777777" w:rsidR="00A23F7A" w:rsidRPr="006A64BE" w:rsidRDefault="00A23F7A" w:rsidP="00B5765E">
      <w:pPr>
        <w:pStyle w:val="PersonregMedTabb"/>
        <w:rPr>
          <w:lang w:val="de-DE"/>
        </w:rPr>
      </w:pPr>
      <w:proofErr w:type="spellStart"/>
      <w:r w:rsidRPr="006A64BE">
        <w:rPr>
          <w:lang w:val="de-DE"/>
        </w:rPr>
        <w:t>Albihn</w:t>
      </w:r>
      <w:proofErr w:type="spellEnd"/>
      <w:r w:rsidRPr="006A64BE">
        <w:rPr>
          <w:lang w:val="de-DE"/>
        </w:rPr>
        <w:t xml:space="preserve"> Berndt</w:t>
      </w:r>
      <w:r w:rsidRPr="006A64BE">
        <w:rPr>
          <w:lang w:val="de-DE"/>
        </w:rPr>
        <w:tab/>
        <w:t>S 2</w:t>
      </w:r>
    </w:p>
    <w:p w14:paraId="11AC042E" w14:textId="77777777" w:rsidR="00A23F7A" w:rsidRPr="006A64BE" w:rsidRDefault="00A23F7A" w:rsidP="00B5765E">
      <w:pPr>
        <w:pStyle w:val="PersonregMedTabb"/>
        <w:rPr>
          <w:lang w:val="de-DE"/>
        </w:rPr>
      </w:pPr>
      <w:proofErr w:type="spellStart"/>
      <w:r w:rsidRPr="006A64BE">
        <w:rPr>
          <w:lang w:val="de-DE"/>
        </w:rPr>
        <w:t>Albihn</w:t>
      </w:r>
      <w:proofErr w:type="spellEnd"/>
      <w:r w:rsidRPr="006A64BE">
        <w:rPr>
          <w:lang w:val="de-DE"/>
        </w:rPr>
        <w:t xml:space="preserve"> Johan</w:t>
      </w:r>
      <w:r w:rsidRPr="006A64BE">
        <w:rPr>
          <w:lang w:val="de-DE"/>
        </w:rPr>
        <w:tab/>
      </w:r>
      <w:proofErr w:type="spellStart"/>
      <w:r w:rsidRPr="006A64BE">
        <w:rPr>
          <w:lang w:val="de-DE"/>
        </w:rPr>
        <w:t>Ku</w:t>
      </w:r>
      <w:proofErr w:type="spellEnd"/>
      <w:r w:rsidRPr="006A64BE">
        <w:rPr>
          <w:lang w:val="de-DE"/>
        </w:rPr>
        <w:t xml:space="preserve"> 1</w:t>
      </w:r>
    </w:p>
    <w:p w14:paraId="0F2907FE" w14:textId="77777777" w:rsidR="00A23F7A" w:rsidRDefault="00A23F7A" w:rsidP="00B5765E">
      <w:pPr>
        <w:pStyle w:val="PersonregMedTabb"/>
      </w:pPr>
      <w:r>
        <w:t>Albin Maria</w:t>
      </w:r>
      <w:r>
        <w:tab/>
        <w:t>M 1</w:t>
      </w:r>
    </w:p>
    <w:p w14:paraId="3424665A" w14:textId="77777777" w:rsidR="00A23F7A" w:rsidRDefault="00A23F7A" w:rsidP="00B5765E">
      <w:pPr>
        <w:pStyle w:val="PersonregMedTabb"/>
        <w:keepNext/>
      </w:pPr>
      <w:proofErr w:type="spellStart"/>
      <w:r>
        <w:t>Aldenberg</w:t>
      </w:r>
      <w:proofErr w:type="spellEnd"/>
      <w:r>
        <w:t xml:space="preserve"> Elisabet</w:t>
      </w:r>
      <w:r>
        <w:tab/>
        <w:t>S 5,</w:t>
      </w:r>
    </w:p>
    <w:p w14:paraId="737764AE" w14:textId="77777777" w:rsidR="00A23F7A" w:rsidRPr="006A64BE" w:rsidRDefault="00A23F7A" w:rsidP="00B5765E">
      <w:pPr>
        <w:pStyle w:val="PersonregMedTabb"/>
        <w:rPr>
          <w:lang w:val="en-US"/>
        </w:rPr>
      </w:pPr>
      <w:r>
        <w:tab/>
      </w:r>
      <w:r w:rsidRPr="006A64BE">
        <w:rPr>
          <w:lang w:val="en-US"/>
        </w:rPr>
        <w:t>S 9</w:t>
      </w:r>
    </w:p>
    <w:p w14:paraId="465E6D2F" w14:textId="77777777" w:rsidR="00A23F7A" w:rsidRPr="006A64BE" w:rsidRDefault="00A23F7A" w:rsidP="00B5765E">
      <w:pPr>
        <w:pStyle w:val="PersonregMedTabb"/>
        <w:rPr>
          <w:lang w:val="en-US"/>
        </w:rPr>
      </w:pPr>
      <w:proofErr w:type="spellStart"/>
      <w:r w:rsidRPr="006A64BE">
        <w:rPr>
          <w:lang w:val="en-US"/>
        </w:rPr>
        <w:t>Aldskogius</w:t>
      </w:r>
      <w:proofErr w:type="spellEnd"/>
      <w:r w:rsidRPr="006A64BE">
        <w:rPr>
          <w:lang w:val="en-US"/>
        </w:rPr>
        <w:t xml:space="preserve"> Per</w:t>
      </w:r>
      <w:r w:rsidRPr="006A64BE">
        <w:rPr>
          <w:lang w:val="en-US"/>
        </w:rPr>
        <w:tab/>
        <w:t>S 5</w:t>
      </w:r>
    </w:p>
    <w:p w14:paraId="2F8F7539" w14:textId="77777777" w:rsidR="00A23F7A" w:rsidRPr="006A64BE" w:rsidRDefault="00A23F7A" w:rsidP="00B5765E">
      <w:pPr>
        <w:pStyle w:val="PersonregMedTabb"/>
        <w:rPr>
          <w:lang w:val="en-US"/>
        </w:rPr>
      </w:pPr>
      <w:r w:rsidRPr="006A64BE">
        <w:rPr>
          <w:lang w:val="en-US"/>
        </w:rPr>
        <w:t>Alenius Mikael</w:t>
      </w:r>
      <w:r w:rsidRPr="006A64BE">
        <w:rPr>
          <w:lang w:val="en-US"/>
        </w:rPr>
        <w:tab/>
        <w:t>S 21</w:t>
      </w:r>
    </w:p>
    <w:p w14:paraId="2D90DAAF" w14:textId="77777777" w:rsidR="00A23F7A" w:rsidRPr="006A64BE" w:rsidRDefault="00A23F7A" w:rsidP="00B5765E">
      <w:pPr>
        <w:pStyle w:val="PersonregMedTabb"/>
        <w:rPr>
          <w:lang w:val="en-US"/>
        </w:rPr>
      </w:pPr>
      <w:proofErr w:type="spellStart"/>
      <w:r w:rsidRPr="006A64BE">
        <w:rPr>
          <w:lang w:val="en-US"/>
        </w:rPr>
        <w:t>Alexandersson</w:t>
      </w:r>
      <w:proofErr w:type="spellEnd"/>
      <w:r w:rsidRPr="006A64BE">
        <w:rPr>
          <w:lang w:val="en-US"/>
        </w:rPr>
        <w:t xml:space="preserve"> </w:t>
      </w:r>
      <w:proofErr w:type="spellStart"/>
      <w:r w:rsidRPr="006A64BE">
        <w:rPr>
          <w:lang w:val="en-US"/>
        </w:rPr>
        <w:t>Pär</w:t>
      </w:r>
      <w:proofErr w:type="spellEnd"/>
      <w:r w:rsidRPr="006A64BE">
        <w:rPr>
          <w:lang w:val="en-US"/>
        </w:rPr>
        <w:tab/>
        <w:t>S 9</w:t>
      </w:r>
    </w:p>
    <w:p w14:paraId="29223049" w14:textId="77777777" w:rsidR="00A23F7A" w:rsidRPr="006A64BE" w:rsidRDefault="00A23F7A" w:rsidP="00B5765E">
      <w:pPr>
        <w:pStyle w:val="PersonregMedTabb"/>
        <w:rPr>
          <w:lang w:val="en-US"/>
        </w:rPr>
      </w:pPr>
      <w:proofErr w:type="spellStart"/>
      <w:r w:rsidRPr="006A64BE">
        <w:rPr>
          <w:lang w:val="en-US"/>
        </w:rPr>
        <w:t>Alexandersson</w:t>
      </w:r>
      <w:proofErr w:type="spellEnd"/>
      <w:r w:rsidRPr="006A64BE">
        <w:rPr>
          <w:lang w:val="en-US"/>
        </w:rPr>
        <w:t xml:space="preserve"> Mikael</w:t>
      </w:r>
      <w:r w:rsidRPr="006A64BE">
        <w:rPr>
          <w:lang w:val="en-US"/>
        </w:rPr>
        <w:tab/>
        <w:t>U 2</w:t>
      </w:r>
    </w:p>
    <w:p w14:paraId="1FA329A7" w14:textId="77777777" w:rsidR="00A23F7A" w:rsidRPr="006A64BE" w:rsidRDefault="00A23F7A" w:rsidP="00B5765E">
      <w:pPr>
        <w:pStyle w:val="PersonregMedTabb"/>
        <w:rPr>
          <w:lang w:val="en-US"/>
        </w:rPr>
      </w:pPr>
      <w:proofErr w:type="spellStart"/>
      <w:r w:rsidRPr="006A64BE">
        <w:rPr>
          <w:lang w:val="en-US"/>
        </w:rPr>
        <w:t>Alexandersson</w:t>
      </w:r>
      <w:proofErr w:type="spellEnd"/>
      <w:r w:rsidRPr="006A64BE">
        <w:rPr>
          <w:lang w:val="en-US"/>
        </w:rPr>
        <w:t xml:space="preserve"> Taha</w:t>
      </w:r>
      <w:r w:rsidRPr="006A64BE">
        <w:rPr>
          <w:lang w:val="en-US"/>
        </w:rPr>
        <w:tab/>
        <w:t>Ju 12</w:t>
      </w:r>
    </w:p>
    <w:p w14:paraId="5181A9EF" w14:textId="77777777" w:rsidR="00A23F7A" w:rsidRDefault="00A23F7A" w:rsidP="00B5765E">
      <w:pPr>
        <w:pStyle w:val="PersonregMedTabb"/>
        <w:keepNext/>
      </w:pPr>
      <w:r>
        <w:t>Alfredsson Håkan</w:t>
      </w:r>
      <w:r>
        <w:tab/>
        <w:t>M 3,</w:t>
      </w:r>
    </w:p>
    <w:p w14:paraId="76610D7D" w14:textId="77777777" w:rsidR="00A23F7A" w:rsidRDefault="00A23F7A" w:rsidP="00B5765E">
      <w:pPr>
        <w:pStyle w:val="PersonregMedTabb"/>
        <w:keepNext/>
      </w:pPr>
      <w:r>
        <w:tab/>
        <w:t>M 5,</w:t>
      </w:r>
    </w:p>
    <w:p w14:paraId="044F622F" w14:textId="77777777" w:rsidR="00A23F7A" w:rsidRDefault="00A23F7A" w:rsidP="00B5765E">
      <w:pPr>
        <w:pStyle w:val="PersonregMedTabb"/>
      </w:pPr>
      <w:r>
        <w:tab/>
        <w:t>M 9</w:t>
      </w:r>
    </w:p>
    <w:p w14:paraId="74765C98" w14:textId="77777777" w:rsidR="00A23F7A" w:rsidRDefault="00A23F7A" w:rsidP="00B5765E">
      <w:pPr>
        <w:pStyle w:val="PersonregMedTabb"/>
      </w:pPr>
      <w:r>
        <w:t>Alfredsson Cecilia</w:t>
      </w:r>
      <w:r>
        <w:tab/>
        <w:t>M 7</w:t>
      </w:r>
    </w:p>
    <w:p w14:paraId="7BCB23E8" w14:textId="77777777" w:rsidR="00A23F7A" w:rsidRDefault="00A23F7A" w:rsidP="00B5765E">
      <w:pPr>
        <w:pStyle w:val="PersonregMedTabb"/>
      </w:pPr>
      <w:r>
        <w:t>Ali Lilas</w:t>
      </w:r>
      <w:r>
        <w:tab/>
        <w:t>S 1</w:t>
      </w:r>
    </w:p>
    <w:p w14:paraId="3B2D82AD" w14:textId="77777777" w:rsidR="00A23F7A" w:rsidRDefault="00A23F7A" w:rsidP="00B5765E">
      <w:pPr>
        <w:pStyle w:val="PersonregMedTabb"/>
      </w:pPr>
      <w:r>
        <w:t>Ali-Elmi Leila</w:t>
      </w:r>
      <w:r>
        <w:tab/>
        <w:t>A 1</w:t>
      </w:r>
    </w:p>
    <w:p w14:paraId="5BFB0961" w14:textId="77777777" w:rsidR="00A23F7A" w:rsidRDefault="00A23F7A" w:rsidP="00B5765E">
      <w:pPr>
        <w:pStyle w:val="PersonregMedTabb"/>
      </w:pPr>
      <w:proofErr w:type="spellStart"/>
      <w:r>
        <w:t>Alkebratt</w:t>
      </w:r>
      <w:proofErr w:type="spellEnd"/>
      <w:r>
        <w:t xml:space="preserve"> Stig</w:t>
      </w:r>
      <w:r>
        <w:tab/>
        <w:t>S 2</w:t>
      </w:r>
    </w:p>
    <w:p w14:paraId="48A3A29B" w14:textId="77777777" w:rsidR="00A23F7A" w:rsidRDefault="00A23F7A" w:rsidP="00B5765E">
      <w:pPr>
        <w:pStyle w:val="PersonregMedTabb"/>
      </w:pPr>
      <w:r>
        <w:t>Allansson Sofia</w:t>
      </w:r>
      <w:r>
        <w:tab/>
        <w:t>I 6</w:t>
      </w:r>
    </w:p>
    <w:p w14:paraId="48A20261" w14:textId="77777777" w:rsidR="00A23F7A" w:rsidRDefault="00A23F7A" w:rsidP="00B5765E">
      <w:pPr>
        <w:pStyle w:val="PersonregMedTabb"/>
      </w:pPr>
      <w:r>
        <w:t>Allard Martin</w:t>
      </w:r>
      <w:r>
        <w:tab/>
      </w:r>
      <w:proofErr w:type="spellStart"/>
      <w:r>
        <w:t>Fö</w:t>
      </w:r>
      <w:proofErr w:type="spellEnd"/>
      <w:r>
        <w:t xml:space="preserve"> 5</w:t>
      </w:r>
    </w:p>
    <w:p w14:paraId="0A421690" w14:textId="77777777" w:rsidR="00A23F7A" w:rsidRPr="006E3E74" w:rsidRDefault="00A23F7A" w:rsidP="00B5765E">
      <w:pPr>
        <w:pStyle w:val="PersonregMedTabb"/>
        <w:rPr>
          <w:lang w:val="es-ES"/>
        </w:rPr>
      </w:pPr>
      <w:r w:rsidRPr="006E3E74">
        <w:rPr>
          <w:lang w:val="es-ES"/>
        </w:rPr>
        <w:t>Allen Margaretha</w:t>
      </w:r>
      <w:r w:rsidRPr="006E3E74">
        <w:rPr>
          <w:lang w:val="es-ES"/>
        </w:rPr>
        <w:tab/>
        <w:t>U 8</w:t>
      </w:r>
    </w:p>
    <w:p w14:paraId="24684531" w14:textId="77777777" w:rsidR="00A23F7A" w:rsidRPr="006E3E74" w:rsidRDefault="00A23F7A" w:rsidP="00B5765E">
      <w:pPr>
        <w:pStyle w:val="PersonregMedTabb"/>
        <w:rPr>
          <w:lang w:val="es-ES"/>
        </w:rPr>
      </w:pPr>
      <w:proofErr w:type="spellStart"/>
      <w:r w:rsidRPr="006E3E74">
        <w:rPr>
          <w:lang w:val="es-ES"/>
        </w:rPr>
        <w:t>Allroth</w:t>
      </w:r>
      <w:proofErr w:type="spellEnd"/>
      <w:r w:rsidRPr="006E3E74">
        <w:rPr>
          <w:lang w:val="es-ES"/>
        </w:rPr>
        <w:t xml:space="preserve"> Emanuel</w:t>
      </w:r>
      <w:r w:rsidRPr="006E3E74">
        <w:rPr>
          <w:lang w:val="es-ES"/>
        </w:rPr>
        <w:tab/>
        <w:t>Fi 3</w:t>
      </w:r>
    </w:p>
    <w:p w14:paraId="4F332917" w14:textId="77777777" w:rsidR="00A23F7A" w:rsidRPr="006E3E74" w:rsidRDefault="00A23F7A" w:rsidP="00B5765E">
      <w:pPr>
        <w:pStyle w:val="PersonregMedTabb"/>
      </w:pPr>
      <w:r w:rsidRPr="006E3E74">
        <w:t>Alm Niklas</w:t>
      </w:r>
      <w:r w:rsidRPr="006E3E74">
        <w:tab/>
      </w:r>
      <w:proofErr w:type="spellStart"/>
      <w:r w:rsidRPr="006E3E74">
        <w:t>Fö</w:t>
      </w:r>
      <w:proofErr w:type="spellEnd"/>
      <w:r w:rsidRPr="006E3E74">
        <w:t xml:space="preserve"> 5</w:t>
      </w:r>
    </w:p>
    <w:p w14:paraId="78BC2B59" w14:textId="77777777" w:rsidR="00A23F7A" w:rsidRPr="006E3E74" w:rsidRDefault="00A23F7A" w:rsidP="00B5765E">
      <w:pPr>
        <w:pStyle w:val="PersonregMedTabb"/>
      </w:pPr>
      <w:r w:rsidRPr="006E3E74">
        <w:t>Alm Anders</w:t>
      </w:r>
      <w:r w:rsidRPr="006E3E74">
        <w:tab/>
        <w:t>M 9</w:t>
      </w:r>
    </w:p>
    <w:p w14:paraId="65D7E6EC" w14:textId="77777777" w:rsidR="00A23F7A" w:rsidRPr="006A64BE" w:rsidRDefault="00A23F7A" w:rsidP="00B5765E">
      <w:pPr>
        <w:pStyle w:val="PersonregMedTabb"/>
        <w:keepNext/>
        <w:rPr>
          <w:lang w:val="en-US"/>
        </w:rPr>
      </w:pPr>
      <w:proofErr w:type="spellStart"/>
      <w:r w:rsidRPr="006A64BE">
        <w:rPr>
          <w:lang w:val="en-US"/>
        </w:rPr>
        <w:t>Alm</w:t>
      </w:r>
      <w:proofErr w:type="spellEnd"/>
      <w:r w:rsidRPr="006A64BE">
        <w:rPr>
          <w:lang w:val="en-US"/>
        </w:rPr>
        <w:t xml:space="preserve"> Ericson Janine</w:t>
      </w:r>
      <w:r w:rsidRPr="006A64BE">
        <w:rPr>
          <w:lang w:val="en-US"/>
        </w:rPr>
        <w:tab/>
        <w:t>S 6,</w:t>
      </w:r>
    </w:p>
    <w:p w14:paraId="26C2D3A9" w14:textId="77777777" w:rsidR="00A23F7A" w:rsidRPr="006E3E74" w:rsidRDefault="00A23F7A" w:rsidP="00B5765E">
      <w:pPr>
        <w:pStyle w:val="PersonregMedTabb"/>
        <w:keepNext/>
        <w:rPr>
          <w:lang w:val="en-US"/>
        </w:rPr>
      </w:pPr>
      <w:r w:rsidRPr="006A64BE">
        <w:rPr>
          <w:lang w:val="en-US"/>
        </w:rPr>
        <w:tab/>
      </w:r>
      <w:r w:rsidRPr="006E3E74">
        <w:rPr>
          <w:lang w:val="en-US"/>
        </w:rPr>
        <w:t>Fi 7,</w:t>
      </w:r>
    </w:p>
    <w:p w14:paraId="1B3ED1C3" w14:textId="77777777" w:rsidR="00A23F7A" w:rsidRPr="006A64BE" w:rsidRDefault="00A23F7A" w:rsidP="00B5765E">
      <w:pPr>
        <w:pStyle w:val="PersonregMedTabb"/>
        <w:rPr>
          <w:lang w:val="es-ES"/>
        </w:rPr>
      </w:pPr>
      <w:r w:rsidRPr="006E3E74">
        <w:rPr>
          <w:lang w:val="en-US"/>
        </w:rPr>
        <w:tab/>
      </w:r>
      <w:r w:rsidRPr="006A64BE">
        <w:rPr>
          <w:lang w:val="es-ES"/>
        </w:rPr>
        <w:t>Fi 17</w:t>
      </w:r>
    </w:p>
    <w:p w14:paraId="5401F7BC" w14:textId="77777777" w:rsidR="00A23F7A" w:rsidRPr="006A64BE" w:rsidRDefault="00A23F7A" w:rsidP="00B5765E">
      <w:pPr>
        <w:pStyle w:val="PersonregMedTabb"/>
        <w:rPr>
          <w:lang w:val="es-ES"/>
        </w:rPr>
      </w:pPr>
      <w:proofErr w:type="spellStart"/>
      <w:r w:rsidRPr="006A64BE">
        <w:rPr>
          <w:lang w:val="es-ES"/>
        </w:rPr>
        <w:t>Almendal</w:t>
      </w:r>
      <w:proofErr w:type="spellEnd"/>
      <w:r w:rsidRPr="006A64BE">
        <w:rPr>
          <w:lang w:val="es-ES"/>
        </w:rPr>
        <w:t xml:space="preserve"> </w:t>
      </w:r>
      <w:proofErr w:type="spellStart"/>
      <w:r w:rsidRPr="006A64BE">
        <w:rPr>
          <w:lang w:val="es-ES"/>
        </w:rPr>
        <w:t>Simon</w:t>
      </w:r>
      <w:proofErr w:type="spellEnd"/>
      <w:r w:rsidRPr="006A64BE">
        <w:rPr>
          <w:lang w:val="es-ES"/>
        </w:rPr>
        <w:t xml:space="preserve"> Teresa</w:t>
      </w:r>
      <w:r w:rsidRPr="006A64BE">
        <w:rPr>
          <w:lang w:val="es-ES"/>
        </w:rPr>
        <w:tab/>
        <w:t>Fi 31</w:t>
      </w:r>
    </w:p>
    <w:p w14:paraId="6A89D597" w14:textId="77777777" w:rsidR="00A23F7A" w:rsidRPr="006A64BE" w:rsidRDefault="00A23F7A" w:rsidP="00B5765E">
      <w:pPr>
        <w:pStyle w:val="PersonregMedTabb"/>
        <w:rPr>
          <w:lang w:val="es-ES"/>
        </w:rPr>
      </w:pPr>
      <w:proofErr w:type="spellStart"/>
      <w:r w:rsidRPr="006A64BE">
        <w:rPr>
          <w:lang w:val="es-ES"/>
        </w:rPr>
        <w:t>Almer</w:t>
      </w:r>
      <w:proofErr w:type="spellEnd"/>
      <w:r w:rsidRPr="006A64BE">
        <w:rPr>
          <w:lang w:val="es-ES"/>
        </w:rPr>
        <w:t xml:space="preserve"> Sara</w:t>
      </w:r>
      <w:r w:rsidRPr="006A64BE">
        <w:rPr>
          <w:lang w:val="es-ES"/>
        </w:rPr>
        <w:tab/>
        <w:t>Fi 6</w:t>
      </w:r>
    </w:p>
    <w:p w14:paraId="44D3EA15" w14:textId="77777777" w:rsidR="00A23F7A" w:rsidRPr="006A64BE" w:rsidRDefault="00A23F7A" w:rsidP="00B5765E">
      <w:pPr>
        <w:pStyle w:val="PersonregMedTabb"/>
        <w:rPr>
          <w:lang w:val="es-ES"/>
        </w:rPr>
      </w:pPr>
      <w:proofErr w:type="spellStart"/>
      <w:r w:rsidRPr="006A64BE">
        <w:rPr>
          <w:lang w:val="es-ES"/>
        </w:rPr>
        <w:t>Almerud</w:t>
      </w:r>
      <w:proofErr w:type="spellEnd"/>
      <w:r w:rsidRPr="006A64BE">
        <w:rPr>
          <w:lang w:val="es-ES"/>
        </w:rPr>
        <w:t xml:space="preserve"> Mikaela</w:t>
      </w:r>
      <w:r w:rsidRPr="006A64BE">
        <w:rPr>
          <w:lang w:val="es-ES"/>
        </w:rPr>
        <w:tab/>
        <w:t>U 4</w:t>
      </w:r>
    </w:p>
    <w:p w14:paraId="10C7F482" w14:textId="77777777" w:rsidR="00A23F7A" w:rsidRDefault="00A23F7A" w:rsidP="00B5765E">
      <w:pPr>
        <w:pStyle w:val="PersonregMedTabb"/>
        <w:keepNext/>
      </w:pPr>
      <w:r>
        <w:t>Almgren Karin</w:t>
      </w:r>
      <w:r>
        <w:tab/>
      </w:r>
      <w:proofErr w:type="spellStart"/>
      <w:r>
        <w:t>Ku</w:t>
      </w:r>
      <w:proofErr w:type="spellEnd"/>
      <w:r>
        <w:t xml:space="preserve"> 2,</w:t>
      </w:r>
    </w:p>
    <w:p w14:paraId="61FBE0A3" w14:textId="77777777" w:rsidR="00A23F7A" w:rsidRDefault="00A23F7A" w:rsidP="00B5765E">
      <w:pPr>
        <w:pStyle w:val="PersonregMedTabb"/>
      </w:pPr>
      <w:r>
        <w:tab/>
        <w:t>Fi 29</w:t>
      </w:r>
    </w:p>
    <w:p w14:paraId="16E5BD03" w14:textId="77777777" w:rsidR="00A23F7A" w:rsidRDefault="00A23F7A" w:rsidP="00B5765E">
      <w:pPr>
        <w:pStyle w:val="PersonregMedTabb"/>
      </w:pPr>
      <w:r>
        <w:t>Almgren Peter</w:t>
      </w:r>
      <w:r>
        <w:tab/>
        <w:t>S 30</w:t>
      </w:r>
    </w:p>
    <w:p w14:paraId="0690CFDE" w14:textId="77777777" w:rsidR="00A23F7A" w:rsidRDefault="00A23F7A" w:rsidP="00B5765E">
      <w:pPr>
        <w:pStyle w:val="PersonregMedTabb"/>
      </w:pPr>
      <w:r>
        <w:t>Almström Jonas</w:t>
      </w:r>
      <w:r>
        <w:tab/>
        <w:t>Ju 3</w:t>
      </w:r>
    </w:p>
    <w:p w14:paraId="7C833ED4" w14:textId="77777777" w:rsidR="00A23F7A" w:rsidRDefault="00A23F7A" w:rsidP="00B5765E">
      <w:pPr>
        <w:pStyle w:val="PersonregMedTabb"/>
      </w:pPr>
      <w:r>
        <w:t>Alriksson Börje</w:t>
      </w:r>
      <w:r>
        <w:tab/>
        <w:t>M 3</w:t>
      </w:r>
    </w:p>
    <w:p w14:paraId="520E3A49" w14:textId="77777777" w:rsidR="00A23F7A" w:rsidRDefault="00A23F7A" w:rsidP="00B5765E">
      <w:pPr>
        <w:pStyle w:val="PersonregMedTabb"/>
      </w:pPr>
      <w:r>
        <w:t>Alriksson Agnetha</w:t>
      </w:r>
      <w:r>
        <w:tab/>
        <w:t>M 15</w:t>
      </w:r>
    </w:p>
    <w:p w14:paraId="06DED252" w14:textId="77777777" w:rsidR="00A23F7A" w:rsidRPr="006A64BE" w:rsidRDefault="00A23F7A" w:rsidP="00B5765E">
      <w:pPr>
        <w:pStyle w:val="PersonregMedTabb"/>
        <w:rPr>
          <w:lang w:val="es-ES"/>
        </w:rPr>
      </w:pPr>
      <w:proofErr w:type="spellStart"/>
      <w:r w:rsidRPr="006A64BE">
        <w:rPr>
          <w:lang w:val="es-ES"/>
        </w:rPr>
        <w:t>Alsén</w:t>
      </w:r>
      <w:proofErr w:type="spellEnd"/>
      <w:r w:rsidRPr="006A64BE">
        <w:rPr>
          <w:lang w:val="es-ES"/>
        </w:rPr>
        <w:t xml:space="preserve"> </w:t>
      </w:r>
      <w:proofErr w:type="spellStart"/>
      <w:r w:rsidRPr="006A64BE">
        <w:rPr>
          <w:lang w:val="es-ES"/>
        </w:rPr>
        <w:t>Niclas</w:t>
      </w:r>
      <w:proofErr w:type="spellEnd"/>
      <w:r w:rsidRPr="006A64BE">
        <w:rPr>
          <w:lang w:val="es-ES"/>
        </w:rPr>
        <w:tab/>
        <w:t>Fi 2</w:t>
      </w:r>
    </w:p>
    <w:p w14:paraId="2D37586D" w14:textId="77777777" w:rsidR="00A23F7A" w:rsidRPr="006A64BE" w:rsidRDefault="00A23F7A" w:rsidP="00B5765E">
      <w:pPr>
        <w:pStyle w:val="PersonregMedTabb"/>
        <w:rPr>
          <w:lang w:val="es-ES"/>
        </w:rPr>
      </w:pPr>
      <w:proofErr w:type="spellStart"/>
      <w:r w:rsidRPr="006A64BE">
        <w:rPr>
          <w:lang w:val="es-ES"/>
        </w:rPr>
        <w:t>Alsér</w:t>
      </w:r>
      <w:proofErr w:type="spellEnd"/>
      <w:r w:rsidRPr="006A64BE">
        <w:rPr>
          <w:lang w:val="es-ES"/>
        </w:rPr>
        <w:t xml:space="preserve"> Kristina</w:t>
      </w:r>
      <w:r w:rsidRPr="006A64BE">
        <w:rPr>
          <w:lang w:val="es-ES"/>
        </w:rPr>
        <w:tab/>
        <w:t>U 2</w:t>
      </w:r>
    </w:p>
    <w:p w14:paraId="3F480FC2" w14:textId="77777777" w:rsidR="00A23F7A" w:rsidRDefault="00A23F7A" w:rsidP="00B5765E">
      <w:pPr>
        <w:pStyle w:val="PersonregMedTabb"/>
        <w:keepNext/>
      </w:pPr>
      <w:r>
        <w:t>Alskog Emma</w:t>
      </w:r>
      <w:r>
        <w:tab/>
        <w:t>Ju 8,</w:t>
      </w:r>
    </w:p>
    <w:p w14:paraId="4A916E3A" w14:textId="77777777" w:rsidR="00A23F7A" w:rsidRDefault="00A23F7A" w:rsidP="00B5765E">
      <w:pPr>
        <w:pStyle w:val="PersonregMedTabb"/>
      </w:pPr>
      <w:r>
        <w:tab/>
      </w:r>
      <w:proofErr w:type="spellStart"/>
      <w:r>
        <w:t>Ku</w:t>
      </w:r>
      <w:proofErr w:type="spellEnd"/>
      <w:r>
        <w:t xml:space="preserve"> 4</w:t>
      </w:r>
    </w:p>
    <w:p w14:paraId="483E7E5D" w14:textId="77777777" w:rsidR="00A23F7A" w:rsidRDefault="00A23F7A" w:rsidP="00B5765E">
      <w:pPr>
        <w:pStyle w:val="PersonregMedTabb"/>
      </w:pPr>
      <w:r>
        <w:t>Alskog Juha</w:t>
      </w:r>
      <w:r>
        <w:tab/>
        <w:t>Fi 18</w:t>
      </w:r>
    </w:p>
    <w:p w14:paraId="208280B7" w14:textId="77777777" w:rsidR="00A23F7A" w:rsidRDefault="00A23F7A" w:rsidP="00B5765E">
      <w:pPr>
        <w:pStyle w:val="PersonregMedTabb"/>
      </w:pPr>
      <w:proofErr w:type="spellStart"/>
      <w:r>
        <w:t>Alstadsaeter</w:t>
      </w:r>
      <w:proofErr w:type="spellEnd"/>
      <w:r>
        <w:t xml:space="preserve"> Annette</w:t>
      </w:r>
      <w:r>
        <w:tab/>
        <w:t>Fi 1</w:t>
      </w:r>
    </w:p>
    <w:p w14:paraId="4990B888" w14:textId="77777777" w:rsidR="00A23F7A" w:rsidRDefault="00A23F7A" w:rsidP="00B5765E">
      <w:pPr>
        <w:pStyle w:val="PersonregMedTabb"/>
      </w:pPr>
      <w:proofErr w:type="spellStart"/>
      <w:r>
        <w:t>Althén</w:t>
      </w:r>
      <w:proofErr w:type="spellEnd"/>
      <w:r>
        <w:t xml:space="preserve"> Tomas</w:t>
      </w:r>
      <w:r>
        <w:tab/>
        <w:t>U 2</w:t>
      </w:r>
    </w:p>
    <w:p w14:paraId="50042142" w14:textId="77777777" w:rsidR="00A23F7A" w:rsidRDefault="00A23F7A" w:rsidP="00B5765E">
      <w:pPr>
        <w:pStyle w:val="PersonregMedTabb"/>
      </w:pPr>
      <w:proofErr w:type="spellStart"/>
      <w:r>
        <w:t>Althoff</w:t>
      </w:r>
      <w:proofErr w:type="spellEnd"/>
      <w:r>
        <w:t xml:space="preserve"> Kristina</w:t>
      </w:r>
      <w:r>
        <w:tab/>
        <w:t>Fi 4</w:t>
      </w:r>
    </w:p>
    <w:p w14:paraId="497CB160" w14:textId="77777777" w:rsidR="00A23F7A" w:rsidRDefault="00A23F7A" w:rsidP="00B5765E">
      <w:pPr>
        <w:pStyle w:val="PersonregMedTabb"/>
      </w:pPr>
      <w:proofErr w:type="spellStart"/>
      <w:r>
        <w:t>Alván</w:t>
      </w:r>
      <w:proofErr w:type="spellEnd"/>
      <w:r>
        <w:t xml:space="preserve"> Gunnar</w:t>
      </w:r>
      <w:r>
        <w:tab/>
        <w:t>S 3</w:t>
      </w:r>
    </w:p>
    <w:p w14:paraId="4FAD85E4" w14:textId="77777777" w:rsidR="00A23F7A" w:rsidRDefault="00A23F7A" w:rsidP="00B5765E">
      <w:pPr>
        <w:pStyle w:val="PersonregMedTabb"/>
        <w:keepNext/>
      </w:pPr>
      <w:proofErr w:type="spellStart"/>
      <w:r>
        <w:t>Alverfors</w:t>
      </w:r>
      <w:proofErr w:type="spellEnd"/>
      <w:r>
        <w:t xml:space="preserve"> Ingela</w:t>
      </w:r>
      <w:r>
        <w:tab/>
        <w:t>S 27,</w:t>
      </w:r>
    </w:p>
    <w:p w14:paraId="4EF669BF" w14:textId="77777777" w:rsidR="00A23F7A" w:rsidRDefault="00A23F7A" w:rsidP="00B5765E">
      <w:pPr>
        <w:pStyle w:val="PersonregMedTabb"/>
      </w:pPr>
      <w:r>
        <w:tab/>
        <w:t>I 4</w:t>
      </w:r>
    </w:p>
    <w:p w14:paraId="5E43B022" w14:textId="77777777" w:rsidR="00A23F7A" w:rsidRDefault="00A23F7A" w:rsidP="00B5765E">
      <w:pPr>
        <w:pStyle w:val="PersonregMedTabb"/>
      </w:pPr>
      <w:r>
        <w:t>Aminoff Anna</w:t>
      </w:r>
      <w:r>
        <w:tab/>
        <w:t>U 17</w:t>
      </w:r>
    </w:p>
    <w:p w14:paraId="65C8E9D5" w14:textId="77777777" w:rsidR="00A23F7A" w:rsidRDefault="00A23F7A" w:rsidP="00B5765E">
      <w:pPr>
        <w:pStyle w:val="PersonregMedTabb"/>
      </w:pPr>
      <w:proofErr w:type="spellStart"/>
      <w:r>
        <w:t>Amnéus</w:t>
      </w:r>
      <w:proofErr w:type="spellEnd"/>
      <w:r>
        <w:t xml:space="preserve"> Ingeborg</w:t>
      </w:r>
      <w:r>
        <w:tab/>
        <w:t>U 5</w:t>
      </w:r>
    </w:p>
    <w:p w14:paraId="67BF7647" w14:textId="77777777" w:rsidR="00A23F7A" w:rsidRDefault="00A23F7A" w:rsidP="00B5765E">
      <w:pPr>
        <w:pStyle w:val="PersonregMedTabb"/>
      </w:pPr>
      <w:proofErr w:type="spellStart"/>
      <w:r>
        <w:t>Anclair</w:t>
      </w:r>
      <w:proofErr w:type="spellEnd"/>
      <w:r>
        <w:t xml:space="preserve"> Åsa</w:t>
      </w:r>
      <w:r>
        <w:tab/>
      </w:r>
      <w:proofErr w:type="spellStart"/>
      <w:r>
        <w:t>Fö</w:t>
      </w:r>
      <w:proofErr w:type="spellEnd"/>
      <w:r>
        <w:t xml:space="preserve"> 2</w:t>
      </w:r>
    </w:p>
    <w:bookmarkEnd w:id="231"/>
    <w:p w14:paraId="37298332" w14:textId="77777777" w:rsidR="00A23F7A" w:rsidRDefault="00A23F7A" w:rsidP="00B5765E">
      <w:pPr>
        <w:pStyle w:val="PersonregMedTabb"/>
      </w:pPr>
      <w:r>
        <w:t>Anderberg Bengt</w:t>
      </w:r>
      <w:r>
        <w:tab/>
      </w:r>
      <w:proofErr w:type="spellStart"/>
      <w:r>
        <w:t>Fö</w:t>
      </w:r>
      <w:proofErr w:type="spellEnd"/>
      <w:r>
        <w:t xml:space="preserve"> 3</w:t>
      </w:r>
    </w:p>
    <w:p w14:paraId="4E9AE33D" w14:textId="77777777" w:rsidR="00A23F7A" w:rsidRDefault="00A23F7A" w:rsidP="00B5765E">
      <w:pPr>
        <w:pStyle w:val="PersonregMedTabb"/>
      </w:pPr>
      <w:r>
        <w:t>Anderberg Sophia</w:t>
      </w:r>
      <w:r>
        <w:tab/>
        <w:t>Fi 17</w:t>
      </w:r>
    </w:p>
    <w:p w14:paraId="270C7F57" w14:textId="77777777" w:rsidR="00A23F7A" w:rsidRDefault="00A23F7A" w:rsidP="00B5765E">
      <w:pPr>
        <w:pStyle w:val="PersonregMedTabb"/>
      </w:pPr>
      <w:r>
        <w:t>Andersen Ewa</w:t>
      </w:r>
      <w:r>
        <w:tab/>
        <w:t>Fi 12</w:t>
      </w:r>
    </w:p>
    <w:p w14:paraId="257E00D4" w14:textId="77777777" w:rsidR="00A23F7A" w:rsidRDefault="00A23F7A" w:rsidP="00B5765E">
      <w:pPr>
        <w:pStyle w:val="PersonregMedTabb"/>
      </w:pPr>
      <w:r>
        <w:t>Anderson Johan</w:t>
      </w:r>
      <w:r>
        <w:tab/>
        <w:t>M 1</w:t>
      </w:r>
    </w:p>
    <w:p w14:paraId="6DF27EC8" w14:textId="77777777" w:rsidR="00A23F7A" w:rsidRDefault="00A23F7A" w:rsidP="00B5765E">
      <w:pPr>
        <w:pStyle w:val="PersonregMedTabb"/>
      </w:pPr>
      <w:r>
        <w:t>Anderson Boström Robin</w:t>
      </w:r>
      <w:r>
        <w:tab/>
        <w:t>Fi 4</w:t>
      </w:r>
    </w:p>
    <w:p w14:paraId="0AF6C096" w14:textId="77777777" w:rsidR="00A23F7A" w:rsidRDefault="00A23F7A" w:rsidP="00B5765E">
      <w:pPr>
        <w:pStyle w:val="PersonregMedTabb"/>
      </w:pPr>
      <w:r>
        <w:t>Andersson Marcus</w:t>
      </w:r>
      <w:r>
        <w:tab/>
        <w:t>Fi 20</w:t>
      </w:r>
    </w:p>
    <w:p w14:paraId="3746ECC5" w14:textId="77777777" w:rsidR="00A23F7A" w:rsidRDefault="00A23F7A" w:rsidP="00B5765E">
      <w:pPr>
        <w:pStyle w:val="PersonregMedTabb"/>
      </w:pPr>
      <w:r>
        <w:t>Andersson Svante</w:t>
      </w:r>
      <w:r>
        <w:tab/>
      </w:r>
      <w:proofErr w:type="spellStart"/>
      <w:r>
        <w:t>Fö</w:t>
      </w:r>
      <w:proofErr w:type="spellEnd"/>
      <w:r>
        <w:t xml:space="preserve"> 3</w:t>
      </w:r>
    </w:p>
    <w:p w14:paraId="36F616D6" w14:textId="77777777" w:rsidR="00A23F7A" w:rsidRDefault="00A23F7A" w:rsidP="00B5765E">
      <w:pPr>
        <w:pStyle w:val="PersonregMedTabb"/>
      </w:pPr>
      <w:r>
        <w:t>Andersson Daniel</w:t>
      </w:r>
      <w:r>
        <w:tab/>
        <w:t>S 20</w:t>
      </w:r>
    </w:p>
    <w:p w14:paraId="19D6DE58" w14:textId="77777777" w:rsidR="00A23F7A" w:rsidRDefault="00A23F7A" w:rsidP="00B5765E">
      <w:pPr>
        <w:pStyle w:val="PersonregMedTabb"/>
      </w:pPr>
      <w:r>
        <w:t>Andersson Erik</w:t>
      </w:r>
      <w:r>
        <w:tab/>
        <w:t>Fi 8</w:t>
      </w:r>
    </w:p>
    <w:p w14:paraId="631C9E33" w14:textId="77777777" w:rsidR="00A23F7A" w:rsidRDefault="00A23F7A" w:rsidP="00B5765E">
      <w:pPr>
        <w:pStyle w:val="PersonregMedTabb"/>
        <w:keepNext/>
      </w:pPr>
      <w:r>
        <w:t>Andersson Mari</w:t>
      </w:r>
      <w:r>
        <w:tab/>
        <w:t>Ju 22,</w:t>
      </w:r>
    </w:p>
    <w:p w14:paraId="5BEDE843" w14:textId="77777777" w:rsidR="00A23F7A" w:rsidRDefault="00A23F7A" w:rsidP="00B5765E">
      <w:pPr>
        <w:pStyle w:val="PersonregMedTabb"/>
      </w:pPr>
      <w:r>
        <w:tab/>
        <w:t>Ju 24</w:t>
      </w:r>
    </w:p>
    <w:p w14:paraId="50F43518" w14:textId="77777777" w:rsidR="00A23F7A" w:rsidRDefault="00A23F7A" w:rsidP="00B5765E">
      <w:pPr>
        <w:pStyle w:val="PersonregMedTabb"/>
      </w:pPr>
      <w:r>
        <w:t>Andersson Nina</w:t>
      </w:r>
      <w:r>
        <w:tab/>
        <w:t>I 7</w:t>
      </w:r>
    </w:p>
    <w:p w14:paraId="43A5C2FE" w14:textId="77777777" w:rsidR="00A23F7A" w:rsidRDefault="00A23F7A" w:rsidP="00B5765E">
      <w:pPr>
        <w:pStyle w:val="PersonregMedTabb"/>
        <w:keepNext/>
      </w:pPr>
      <w:r>
        <w:t>Andersson Gun-Britt</w:t>
      </w:r>
      <w:r>
        <w:tab/>
        <w:t>UD 1,</w:t>
      </w:r>
    </w:p>
    <w:p w14:paraId="49366BFB" w14:textId="77777777" w:rsidR="00A23F7A" w:rsidRDefault="00A23F7A" w:rsidP="00B5765E">
      <w:pPr>
        <w:pStyle w:val="PersonregMedTabb"/>
      </w:pPr>
      <w:r>
        <w:tab/>
        <w:t>S 2</w:t>
      </w:r>
    </w:p>
    <w:p w14:paraId="47D950A1" w14:textId="77777777" w:rsidR="00A23F7A" w:rsidRDefault="00A23F7A" w:rsidP="00B5765E">
      <w:pPr>
        <w:pStyle w:val="PersonregMedTabb"/>
        <w:keepNext/>
      </w:pPr>
      <w:r>
        <w:t>Andersson Danielle</w:t>
      </w:r>
      <w:r>
        <w:tab/>
        <w:t>Fi 12,</w:t>
      </w:r>
    </w:p>
    <w:p w14:paraId="76F6FF29" w14:textId="77777777" w:rsidR="00A23F7A" w:rsidRDefault="00A23F7A" w:rsidP="00B5765E">
      <w:pPr>
        <w:pStyle w:val="PersonregMedTabb"/>
      </w:pPr>
      <w:r>
        <w:tab/>
        <w:t>Fi 7</w:t>
      </w:r>
    </w:p>
    <w:p w14:paraId="7CA7BD74" w14:textId="77777777" w:rsidR="00A23F7A" w:rsidRDefault="00A23F7A" w:rsidP="00B5765E">
      <w:pPr>
        <w:pStyle w:val="PersonregMedTabb"/>
      </w:pPr>
      <w:r>
        <w:t>Andersson Mattias</w:t>
      </w:r>
      <w:r>
        <w:tab/>
        <w:t>Ju 7</w:t>
      </w:r>
    </w:p>
    <w:p w14:paraId="4A1C0B31" w14:textId="77777777" w:rsidR="00A23F7A" w:rsidRDefault="00A23F7A" w:rsidP="00B5765E">
      <w:pPr>
        <w:pStyle w:val="PersonregMedTabb"/>
        <w:keepNext/>
      </w:pPr>
      <w:r>
        <w:t>Andersson Hans</w:t>
      </w:r>
      <w:r>
        <w:tab/>
        <w:t>Ju 23,</w:t>
      </w:r>
    </w:p>
    <w:p w14:paraId="30E640FA" w14:textId="77777777" w:rsidR="00A23F7A" w:rsidRDefault="00A23F7A" w:rsidP="00B5765E">
      <w:pPr>
        <w:pStyle w:val="PersonregMedTabb"/>
      </w:pPr>
      <w:r>
        <w:tab/>
        <w:t>S 2</w:t>
      </w:r>
    </w:p>
    <w:p w14:paraId="0C57790F" w14:textId="77777777" w:rsidR="00A23F7A" w:rsidRDefault="00A23F7A" w:rsidP="00B5765E">
      <w:pPr>
        <w:pStyle w:val="PersonregMedTabb"/>
      </w:pPr>
      <w:r>
        <w:t>Andersson Sten</w:t>
      </w:r>
      <w:r>
        <w:tab/>
        <w:t>Ju 29</w:t>
      </w:r>
    </w:p>
    <w:p w14:paraId="12CBFDCF" w14:textId="77777777" w:rsidR="00A23F7A" w:rsidRPr="006A64BE" w:rsidRDefault="00A23F7A" w:rsidP="00B5765E">
      <w:pPr>
        <w:pStyle w:val="PersonregMedTabb"/>
        <w:keepNext/>
        <w:rPr>
          <w:lang w:val="en-US"/>
        </w:rPr>
      </w:pPr>
      <w:r w:rsidRPr="006A64BE">
        <w:rPr>
          <w:lang w:val="en-US"/>
        </w:rPr>
        <w:t>Andersson Mikael</w:t>
      </w:r>
      <w:r w:rsidRPr="006A64BE">
        <w:rPr>
          <w:lang w:val="en-US"/>
        </w:rPr>
        <w:tab/>
      </w:r>
      <w:proofErr w:type="spellStart"/>
      <w:r w:rsidRPr="006A64BE">
        <w:rPr>
          <w:lang w:val="en-US"/>
        </w:rPr>
        <w:t>Fö</w:t>
      </w:r>
      <w:proofErr w:type="spellEnd"/>
      <w:r w:rsidRPr="006A64BE">
        <w:rPr>
          <w:lang w:val="en-US"/>
        </w:rPr>
        <w:t xml:space="preserve"> 1,</w:t>
      </w:r>
    </w:p>
    <w:p w14:paraId="36D49B02" w14:textId="77777777" w:rsidR="00A23F7A" w:rsidRPr="006A64BE" w:rsidRDefault="00A23F7A" w:rsidP="00B5765E">
      <w:pPr>
        <w:pStyle w:val="PersonregMedTabb"/>
        <w:rPr>
          <w:lang w:val="en-US"/>
        </w:rPr>
      </w:pPr>
      <w:r w:rsidRPr="006A64BE">
        <w:rPr>
          <w:lang w:val="en-US"/>
        </w:rPr>
        <w:tab/>
        <w:t>M 6</w:t>
      </w:r>
    </w:p>
    <w:p w14:paraId="154B6708" w14:textId="77777777" w:rsidR="00A23F7A" w:rsidRPr="006A64BE" w:rsidRDefault="00A23F7A" w:rsidP="00B5765E">
      <w:pPr>
        <w:pStyle w:val="PersonregMedTabb"/>
        <w:rPr>
          <w:lang w:val="en-US"/>
        </w:rPr>
      </w:pPr>
      <w:r w:rsidRPr="006A64BE">
        <w:rPr>
          <w:lang w:val="en-US"/>
        </w:rPr>
        <w:t>Andersson Jan</w:t>
      </w:r>
      <w:r w:rsidRPr="006A64BE">
        <w:rPr>
          <w:lang w:val="en-US"/>
        </w:rPr>
        <w:tab/>
        <w:t>S 2</w:t>
      </w:r>
    </w:p>
    <w:p w14:paraId="08BC6671" w14:textId="77777777" w:rsidR="00A23F7A" w:rsidRPr="006A64BE" w:rsidRDefault="00A23F7A" w:rsidP="00B5765E">
      <w:pPr>
        <w:pStyle w:val="PersonregMedTabb"/>
        <w:rPr>
          <w:lang w:val="en-US"/>
        </w:rPr>
      </w:pPr>
      <w:r w:rsidRPr="006A64BE">
        <w:rPr>
          <w:lang w:val="en-US"/>
        </w:rPr>
        <w:t>Andersson Birgitta</w:t>
      </w:r>
      <w:r w:rsidRPr="006A64BE">
        <w:rPr>
          <w:lang w:val="en-US"/>
        </w:rPr>
        <w:tab/>
        <w:t>S 3</w:t>
      </w:r>
    </w:p>
    <w:p w14:paraId="3EB2A9EF" w14:textId="77777777" w:rsidR="00A23F7A" w:rsidRPr="006A64BE" w:rsidRDefault="00A23F7A" w:rsidP="00B5765E">
      <w:pPr>
        <w:pStyle w:val="PersonregMedTabb"/>
        <w:rPr>
          <w:lang w:val="en-US"/>
        </w:rPr>
      </w:pPr>
      <w:r w:rsidRPr="006A64BE">
        <w:rPr>
          <w:lang w:val="en-US"/>
        </w:rPr>
        <w:t>Andersson Louise</w:t>
      </w:r>
      <w:r w:rsidRPr="006A64BE">
        <w:rPr>
          <w:lang w:val="en-US"/>
        </w:rPr>
        <w:tab/>
        <w:t>S 8</w:t>
      </w:r>
    </w:p>
    <w:p w14:paraId="672E0818" w14:textId="77777777" w:rsidR="00A23F7A" w:rsidRPr="006A64BE" w:rsidRDefault="00A23F7A" w:rsidP="00B5765E">
      <w:pPr>
        <w:pStyle w:val="PersonregMedTabb"/>
        <w:keepNext/>
        <w:rPr>
          <w:lang w:val="en-US"/>
        </w:rPr>
      </w:pPr>
      <w:r w:rsidRPr="006A64BE">
        <w:rPr>
          <w:lang w:val="en-US"/>
        </w:rPr>
        <w:t>Andersson Fredrik</w:t>
      </w:r>
      <w:r w:rsidRPr="006A64BE">
        <w:rPr>
          <w:lang w:val="en-US"/>
        </w:rPr>
        <w:tab/>
        <w:t>S 29,</w:t>
      </w:r>
    </w:p>
    <w:p w14:paraId="6BF96B7D" w14:textId="77777777" w:rsidR="00A23F7A" w:rsidRPr="006A64BE" w:rsidRDefault="00A23F7A" w:rsidP="00B5765E">
      <w:pPr>
        <w:pStyle w:val="PersonregMedTabb"/>
        <w:rPr>
          <w:lang w:val="en-US"/>
        </w:rPr>
      </w:pPr>
      <w:r w:rsidRPr="006A64BE">
        <w:rPr>
          <w:lang w:val="en-US"/>
        </w:rPr>
        <w:tab/>
        <w:t>S 14</w:t>
      </w:r>
    </w:p>
    <w:p w14:paraId="5A9D9464" w14:textId="77777777" w:rsidR="00A23F7A" w:rsidRPr="006A64BE" w:rsidRDefault="00A23F7A" w:rsidP="00B5765E">
      <w:pPr>
        <w:pStyle w:val="PersonregMedTabb"/>
        <w:keepNext/>
        <w:rPr>
          <w:lang w:val="en-US"/>
        </w:rPr>
      </w:pPr>
      <w:r w:rsidRPr="006A64BE">
        <w:rPr>
          <w:lang w:val="en-US"/>
        </w:rPr>
        <w:t>Andersson John</w:t>
      </w:r>
      <w:r w:rsidRPr="006A64BE">
        <w:rPr>
          <w:lang w:val="en-US"/>
        </w:rPr>
        <w:tab/>
        <w:t>I 3,</w:t>
      </w:r>
    </w:p>
    <w:p w14:paraId="6A52B570" w14:textId="77777777" w:rsidR="00A23F7A" w:rsidRDefault="00A23F7A" w:rsidP="00B5765E">
      <w:pPr>
        <w:pStyle w:val="PersonregMedTabb"/>
      </w:pPr>
      <w:r w:rsidRPr="006A64BE">
        <w:rPr>
          <w:lang w:val="en-US"/>
        </w:rPr>
        <w:tab/>
      </w:r>
      <w:r>
        <w:t>N 1</w:t>
      </w:r>
    </w:p>
    <w:p w14:paraId="02078639" w14:textId="77777777" w:rsidR="00A23F7A" w:rsidRDefault="00A23F7A" w:rsidP="00B5765E">
      <w:pPr>
        <w:pStyle w:val="PersonregMedTabb"/>
      </w:pPr>
      <w:r>
        <w:t>Andersson Per-Arne</w:t>
      </w:r>
      <w:r>
        <w:tab/>
        <w:t>A 1</w:t>
      </w:r>
    </w:p>
    <w:p w14:paraId="75B4E7D5" w14:textId="77777777" w:rsidR="00A23F7A" w:rsidRDefault="00A23F7A" w:rsidP="00B5765E">
      <w:pPr>
        <w:pStyle w:val="PersonregMedTabb"/>
      </w:pPr>
      <w:r>
        <w:t>Andersson Anna-Kristina</w:t>
      </w:r>
      <w:r>
        <w:tab/>
      </w:r>
      <w:proofErr w:type="spellStart"/>
      <w:r>
        <w:t>Ku</w:t>
      </w:r>
      <w:proofErr w:type="spellEnd"/>
      <w:r>
        <w:t xml:space="preserve"> 1</w:t>
      </w:r>
    </w:p>
    <w:p w14:paraId="382EE040" w14:textId="77777777" w:rsidR="00A23F7A" w:rsidRDefault="00A23F7A" w:rsidP="00B5765E">
      <w:pPr>
        <w:pStyle w:val="PersonregMedTabb"/>
      </w:pPr>
      <w:r>
        <w:t>Andersson Lars M</w:t>
      </w:r>
      <w:r>
        <w:tab/>
      </w:r>
      <w:proofErr w:type="spellStart"/>
      <w:r>
        <w:t>Ku</w:t>
      </w:r>
      <w:proofErr w:type="spellEnd"/>
      <w:r>
        <w:t xml:space="preserve"> 8</w:t>
      </w:r>
    </w:p>
    <w:p w14:paraId="795DCA31" w14:textId="77777777" w:rsidR="00A23F7A" w:rsidRDefault="00A23F7A" w:rsidP="00B5765E">
      <w:pPr>
        <w:pStyle w:val="PersonregMedTabb"/>
        <w:keepNext/>
      </w:pPr>
      <w:r>
        <w:t>Andersson Per</w:t>
      </w:r>
      <w:r>
        <w:tab/>
        <w:t>N 2,</w:t>
      </w:r>
    </w:p>
    <w:p w14:paraId="1E22BCED" w14:textId="77777777" w:rsidR="00A23F7A" w:rsidRDefault="00A23F7A" w:rsidP="00B5765E">
      <w:pPr>
        <w:pStyle w:val="PersonregMedTabb"/>
      </w:pPr>
      <w:r>
        <w:tab/>
        <w:t>U 4</w:t>
      </w:r>
    </w:p>
    <w:p w14:paraId="35B6A524" w14:textId="77777777" w:rsidR="00A23F7A" w:rsidRDefault="00A23F7A" w:rsidP="00B5765E">
      <w:pPr>
        <w:pStyle w:val="PersonregMedTabb"/>
      </w:pPr>
      <w:r>
        <w:t>Andersson Jörgen</w:t>
      </w:r>
      <w:r>
        <w:tab/>
        <w:t>Fi 7</w:t>
      </w:r>
    </w:p>
    <w:p w14:paraId="3AEA3623" w14:textId="77777777" w:rsidR="00A23F7A" w:rsidRDefault="00A23F7A" w:rsidP="00B5765E">
      <w:pPr>
        <w:pStyle w:val="PersonregMedTabb"/>
        <w:keepNext/>
      </w:pPr>
      <w:r>
        <w:t>Andersson Jonas</w:t>
      </w:r>
      <w:r>
        <w:tab/>
        <w:t>Fi 16,</w:t>
      </w:r>
    </w:p>
    <w:p w14:paraId="462BB14F" w14:textId="77777777" w:rsidR="00A23F7A" w:rsidRPr="00165BF4" w:rsidRDefault="00A23F7A" w:rsidP="00B5765E">
      <w:pPr>
        <w:pStyle w:val="PersonregMedTabb"/>
      </w:pPr>
      <w:r>
        <w:tab/>
      </w:r>
      <w:r w:rsidRPr="00165BF4">
        <w:t>Fi 9</w:t>
      </w:r>
    </w:p>
    <w:p w14:paraId="069EC406" w14:textId="0B70A112" w:rsidR="00A23F7A" w:rsidRPr="00165BF4" w:rsidRDefault="00A23F7A" w:rsidP="00287AA0">
      <w:pPr>
        <w:pStyle w:val="PersonregMedTabb"/>
        <w:keepNext/>
      </w:pPr>
      <w:r w:rsidRPr="00165BF4">
        <w:t>Andersson Bertil</w:t>
      </w:r>
      <w:r w:rsidRPr="00165BF4">
        <w:tab/>
        <w:t>U 2,</w:t>
      </w:r>
    </w:p>
    <w:p w14:paraId="13D2CE2F" w14:textId="77777777" w:rsidR="00A23F7A" w:rsidRDefault="00A23F7A" w:rsidP="00B5765E">
      <w:pPr>
        <w:pStyle w:val="PersonregMedTabb"/>
      </w:pPr>
      <w:r>
        <w:t>Andersson Siv</w:t>
      </w:r>
      <w:r>
        <w:tab/>
        <w:t>U 2</w:t>
      </w:r>
    </w:p>
    <w:p w14:paraId="193C96CD" w14:textId="77777777" w:rsidR="00A23F7A" w:rsidRDefault="00A23F7A" w:rsidP="00B5765E">
      <w:pPr>
        <w:pStyle w:val="PersonregMedTabb"/>
      </w:pPr>
      <w:r>
        <w:t>Andersson Mats</w:t>
      </w:r>
      <w:r>
        <w:tab/>
        <w:t>U 4</w:t>
      </w:r>
    </w:p>
    <w:p w14:paraId="4471F304" w14:textId="77777777" w:rsidR="00A23F7A" w:rsidRDefault="00A23F7A" w:rsidP="00B5765E">
      <w:pPr>
        <w:pStyle w:val="PersonregMedTabb"/>
      </w:pPr>
      <w:r>
        <w:t>Andersson Anneli</w:t>
      </w:r>
      <w:r>
        <w:tab/>
        <w:t>U 4</w:t>
      </w:r>
    </w:p>
    <w:p w14:paraId="6284B14D" w14:textId="77777777" w:rsidR="00A23F7A" w:rsidRDefault="00A23F7A" w:rsidP="00B5765E">
      <w:pPr>
        <w:pStyle w:val="PersonregMedTabb"/>
      </w:pPr>
      <w:r>
        <w:t>Andersson Maria</w:t>
      </w:r>
      <w:r>
        <w:tab/>
        <w:t>U 4</w:t>
      </w:r>
    </w:p>
    <w:p w14:paraId="1792B071" w14:textId="77777777" w:rsidR="00A23F7A" w:rsidRDefault="00A23F7A" w:rsidP="00B5765E">
      <w:pPr>
        <w:pStyle w:val="PersonregMedTabb"/>
      </w:pPr>
      <w:r>
        <w:t>Andersson Björn</w:t>
      </w:r>
      <w:r>
        <w:tab/>
        <w:t>U 13</w:t>
      </w:r>
    </w:p>
    <w:p w14:paraId="71878DE1" w14:textId="77777777" w:rsidR="00A23F7A" w:rsidRDefault="00A23F7A" w:rsidP="00B5765E">
      <w:pPr>
        <w:pStyle w:val="PersonregMedTabb"/>
      </w:pPr>
      <w:r>
        <w:t>Andersson Göran</w:t>
      </w:r>
      <w:r>
        <w:tab/>
        <w:t>M 2</w:t>
      </w:r>
    </w:p>
    <w:p w14:paraId="785ADEBB" w14:textId="77777777" w:rsidR="00A23F7A" w:rsidRDefault="00A23F7A" w:rsidP="00B5765E">
      <w:pPr>
        <w:pStyle w:val="PersonregMedTabb"/>
      </w:pPr>
      <w:r>
        <w:t>Andersson Tor Leif</w:t>
      </w:r>
      <w:r>
        <w:tab/>
        <w:t>M 2</w:t>
      </w:r>
    </w:p>
    <w:p w14:paraId="451623BE" w14:textId="08FBEA81" w:rsidR="00A23F7A" w:rsidRDefault="00A23F7A" w:rsidP="00287AA0">
      <w:pPr>
        <w:pStyle w:val="PersonregMedTabb"/>
        <w:keepNext/>
      </w:pPr>
      <w:r>
        <w:t>Andersson Peter</w:t>
      </w:r>
      <w:r>
        <w:tab/>
        <w:t>M 2,</w:t>
      </w:r>
    </w:p>
    <w:p w14:paraId="7D65F6E7" w14:textId="77777777" w:rsidR="00A23F7A" w:rsidRDefault="00A23F7A" w:rsidP="00B5765E">
      <w:pPr>
        <w:pStyle w:val="PersonregMedTabb"/>
      </w:pPr>
      <w:r>
        <w:t>Andersson Lotta</w:t>
      </w:r>
      <w:r>
        <w:tab/>
        <w:t>M 3</w:t>
      </w:r>
    </w:p>
    <w:p w14:paraId="4BBDF5AD" w14:textId="77777777" w:rsidR="00A23F7A" w:rsidRDefault="00A23F7A" w:rsidP="00B5765E">
      <w:pPr>
        <w:pStyle w:val="PersonregMedTabb"/>
      </w:pPr>
      <w:r>
        <w:t>Andersson Malin</w:t>
      </w:r>
      <w:r>
        <w:tab/>
        <w:t>M 3</w:t>
      </w:r>
    </w:p>
    <w:p w14:paraId="5186CE21" w14:textId="77777777" w:rsidR="00A23F7A" w:rsidRDefault="00A23F7A" w:rsidP="00B5765E">
      <w:pPr>
        <w:pStyle w:val="PersonregMedTabb"/>
      </w:pPr>
      <w:r>
        <w:t>Andersson Stefan</w:t>
      </w:r>
      <w:r>
        <w:tab/>
        <w:t>M 3</w:t>
      </w:r>
    </w:p>
    <w:p w14:paraId="3B9EB17D" w14:textId="77777777" w:rsidR="00A23F7A" w:rsidRDefault="00A23F7A" w:rsidP="00B5765E">
      <w:pPr>
        <w:pStyle w:val="PersonregMedTabb"/>
      </w:pPr>
      <w:r>
        <w:t>Andersson Elisabeth</w:t>
      </w:r>
      <w:r>
        <w:tab/>
        <w:t>M 7</w:t>
      </w:r>
    </w:p>
    <w:p w14:paraId="520BD8A8" w14:textId="6745D42D" w:rsidR="00A23F7A" w:rsidRDefault="00A23F7A" w:rsidP="00B5765E">
      <w:pPr>
        <w:pStyle w:val="PersonregMedTabb"/>
      </w:pPr>
      <w:r>
        <w:t>Andersson G Stefan</w:t>
      </w:r>
      <w:r>
        <w:tab/>
        <w:t>M 8</w:t>
      </w:r>
      <w:r w:rsidR="003F7CDD">
        <w:t>,</w:t>
      </w:r>
    </w:p>
    <w:p w14:paraId="7CE9B1EA" w14:textId="029888E2" w:rsidR="003F7CDD" w:rsidRDefault="003F7CDD" w:rsidP="00B5765E">
      <w:pPr>
        <w:pStyle w:val="PersonregMedTabb"/>
      </w:pPr>
      <w:r>
        <w:tab/>
        <w:t>Fi 21</w:t>
      </w:r>
    </w:p>
    <w:p w14:paraId="2B83937A" w14:textId="77777777" w:rsidR="00A23F7A" w:rsidRDefault="00A23F7A" w:rsidP="00B5765E">
      <w:pPr>
        <w:pStyle w:val="PersonregMedTabb"/>
      </w:pPr>
      <w:r>
        <w:t xml:space="preserve">Andersson </w:t>
      </w:r>
      <w:proofErr w:type="spellStart"/>
      <w:r>
        <w:t>Anell</w:t>
      </w:r>
      <w:proofErr w:type="spellEnd"/>
      <w:r>
        <w:t xml:space="preserve"> Johan</w:t>
      </w:r>
      <w:r>
        <w:tab/>
        <w:t>M 3</w:t>
      </w:r>
    </w:p>
    <w:p w14:paraId="71BD7F1E" w14:textId="77777777" w:rsidR="00A23F7A" w:rsidRDefault="00A23F7A" w:rsidP="00B5765E">
      <w:pPr>
        <w:pStyle w:val="PersonregMedTabb"/>
      </w:pPr>
      <w:r>
        <w:t>Andersson Boström Robin</w:t>
      </w:r>
      <w:r>
        <w:tab/>
        <w:t>Fi 8</w:t>
      </w:r>
    </w:p>
    <w:p w14:paraId="0DC28CE6" w14:textId="77777777" w:rsidR="00A23F7A" w:rsidRDefault="00A23F7A" w:rsidP="00B5765E">
      <w:pPr>
        <w:pStyle w:val="PersonregMedTabb"/>
      </w:pPr>
      <w:r>
        <w:t xml:space="preserve">Andersson </w:t>
      </w:r>
      <w:proofErr w:type="spellStart"/>
      <w:r>
        <w:t>Calafatis</w:t>
      </w:r>
      <w:proofErr w:type="spellEnd"/>
      <w:r>
        <w:t xml:space="preserve"> Christoffer</w:t>
      </w:r>
      <w:r>
        <w:tab/>
        <w:t>Fi 21</w:t>
      </w:r>
    </w:p>
    <w:p w14:paraId="7BA415B7" w14:textId="77777777" w:rsidR="00A23F7A" w:rsidRDefault="00A23F7A" w:rsidP="00B5765E">
      <w:pPr>
        <w:pStyle w:val="PersonregMedTabb"/>
      </w:pPr>
      <w:r>
        <w:t>Andersson Damberg Lotta</w:t>
      </w:r>
      <w:r>
        <w:tab/>
        <w:t>U 16</w:t>
      </w:r>
    </w:p>
    <w:p w14:paraId="60E1F63B" w14:textId="77777777" w:rsidR="00A23F7A" w:rsidRDefault="00A23F7A" w:rsidP="00B5765E">
      <w:pPr>
        <w:pStyle w:val="PersonregMedTabb"/>
      </w:pPr>
      <w:r>
        <w:t xml:space="preserve">Andersson </w:t>
      </w:r>
      <w:proofErr w:type="spellStart"/>
      <w:r>
        <w:t>Joona</w:t>
      </w:r>
      <w:proofErr w:type="spellEnd"/>
      <w:r>
        <w:t xml:space="preserve"> Pernilla</w:t>
      </w:r>
      <w:r>
        <w:tab/>
        <w:t>A 9</w:t>
      </w:r>
    </w:p>
    <w:p w14:paraId="57B00CE0" w14:textId="77777777" w:rsidR="00A23F7A" w:rsidRDefault="00A23F7A" w:rsidP="00B5765E">
      <w:pPr>
        <w:pStyle w:val="PersonregMedTabb"/>
      </w:pPr>
      <w:r>
        <w:t>Andersson-Skog Lena</w:t>
      </w:r>
      <w:r>
        <w:tab/>
        <w:t>M 2</w:t>
      </w:r>
    </w:p>
    <w:p w14:paraId="17EAC63E" w14:textId="77777777" w:rsidR="00A23F7A" w:rsidRPr="006A64BE" w:rsidRDefault="00A23F7A" w:rsidP="00B5765E">
      <w:pPr>
        <w:pStyle w:val="PersonregMedTabb"/>
        <w:keepNext/>
        <w:rPr>
          <w:lang w:val="en-US"/>
        </w:rPr>
      </w:pPr>
      <w:proofErr w:type="spellStart"/>
      <w:r w:rsidRPr="006A64BE">
        <w:rPr>
          <w:lang w:val="en-US"/>
        </w:rPr>
        <w:t>Andnor</w:t>
      </w:r>
      <w:proofErr w:type="spellEnd"/>
      <w:r w:rsidRPr="006A64BE">
        <w:rPr>
          <w:lang w:val="en-US"/>
        </w:rPr>
        <w:t xml:space="preserve"> Berit</w:t>
      </w:r>
      <w:r w:rsidRPr="006A64BE">
        <w:rPr>
          <w:lang w:val="en-US"/>
        </w:rPr>
        <w:tab/>
        <w:t>S 2,</w:t>
      </w:r>
    </w:p>
    <w:p w14:paraId="24C3FC56" w14:textId="77777777" w:rsidR="00A23F7A" w:rsidRPr="006A64BE" w:rsidRDefault="00A23F7A" w:rsidP="00B5765E">
      <w:pPr>
        <w:pStyle w:val="PersonregMedTabb"/>
        <w:rPr>
          <w:lang w:val="en-US"/>
        </w:rPr>
      </w:pPr>
      <w:r w:rsidRPr="006A64BE">
        <w:rPr>
          <w:lang w:val="en-US"/>
        </w:rPr>
        <w:tab/>
        <w:t>S 3</w:t>
      </w:r>
    </w:p>
    <w:p w14:paraId="0DB4317B" w14:textId="77777777" w:rsidR="00A23F7A" w:rsidRPr="006A64BE" w:rsidRDefault="00A23F7A" w:rsidP="00B5765E">
      <w:pPr>
        <w:pStyle w:val="PersonregMedTabb"/>
        <w:rPr>
          <w:lang w:val="en-US"/>
        </w:rPr>
      </w:pPr>
      <w:r w:rsidRPr="006A64BE">
        <w:rPr>
          <w:lang w:val="en-US"/>
        </w:rPr>
        <w:t>André Erik</w:t>
      </w:r>
      <w:r w:rsidRPr="006A64BE">
        <w:rPr>
          <w:lang w:val="en-US"/>
        </w:rPr>
        <w:tab/>
        <w:t>U 6</w:t>
      </w:r>
    </w:p>
    <w:p w14:paraId="54DB050A" w14:textId="77777777" w:rsidR="00A23F7A" w:rsidRPr="006A64BE" w:rsidRDefault="00A23F7A" w:rsidP="00B5765E">
      <w:pPr>
        <w:pStyle w:val="PersonregMedTabb"/>
        <w:rPr>
          <w:lang w:val="fr-FR"/>
        </w:rPr>
      </w:pPr>
      <w:r w:rsidRPr="006A64BE">
        <w:rPr>
          <w:lang w:val="fr-FR"/>
        </w:rPr>
        <w:t>André Helena</w:t>
      </w:r>
      <w:r w:rsidRPr="006A64BE">
        <w:rPr>
          <w:lang w:val="fr-FR"/>
        </w:rPr>
        <w:tab/>
        <w:t>M 3</w:t>
      </w:r>
    </w:p>
    <w:p w14:paraId="715D23CD" w14:textId="77777777" w:rsidR="00A23F7A" w:rsidRPr="006A64BE" w:rsidRDefault="00A23F7A" w:rsidP="00B5765E">
      <w:pPr>
        <w:pStyle w:val="PersonregMedTabb"/>
        <w:rPr>
          <w:lang w:val="fr-FR"/>
        </w:rPr>
      </w:pPr>
      <w:r w:rsidRPr="006A64BE">
        <w:rPr>
          <w:lang w:val="fr-FR"/>
        </w:rPr>
        <w:t xml:space="preserve">André </w:t>
      </w:r>
      <w:proofErr w:type="spellStart"/>
      <w:r w:rsidRPr="006A64BE">
        <w:rPr>
          <w:lang w:val="fr-FR"/>
        </w:rPr>
        <w:t>Patrik</w:t>
      </w:r>
      <w:proofErr w:type="spellEnd"/>
      <w:r w:rsidRPr="006A64BE">
        <w:rPr>
          <w:lang w:val="fr-FR"/>
        </w:rPr>
        <w:tab/>
        <w:t>M 5</w:t>
      </w:r>
    </w:p>
    <w:p w14:paraId="1D336124" w14:textId="77777777" w:rsidR="00A23F7A" w:rsidRPr="006A64BE" w:rsidRDefault="00A23F7A" w:rsidP="00B5765E">
      <w:pPr>
        <w:pStyle w:val="PersonregMedTabb"/>
        <w:rPr>
          <w:lang w:val="en-US"/>
        </w:rPr>
      </w:pPr>
      <w:proofErr w:type="spellStart"/>
      <w:r w:rsidRPr="006A64BE">
        <w:rPr>
          <w:lang w:val="en-US"/>
        </w:rPr>
        <w:t>Andreason</w:t>
      </w:r>
      <w:proofErr w:type="spellEnd"/>
      <w:r w:rsidRPr="006A64BE">
        <w:rPr>
          <w:lang w:val="en-US"/>
        </w:rPr>
        <w:t xml:space="preserve"> Helena</w:t>
      </w:r>
      <w:r w:rsidRPr="006A64BE">
        <w:rPr>
          <w:lang w:val="en-US"/>
        </w:rPr>
        <w:tab/>
        <w:t>M 7</w:t>
      </w:r>
    </w:p>
    <w:p w14:paraId="57226AAF" w14:textId="77777777" w:rsidR="00A23F7A" w:rsidRPr="006A64BE" w:rsidRDefault="00A23F7A" w:rsidP="00B5765E">
      <w:pPr>
        <w:pStyle w:val="PersonregMedTabb"/>
        <w:rPr>
          <w:lang w:val="en-US"/>
        </w:rPr>
      </w:pPr>
      <w:proofErr w:type="spellStart"/>
      <w:r w:rsidRPr="006A64BE">
        <w:rPr>
          <w:lang w:val="en-US"/>
        </w:rPr>
        <w:t>Andréasson</w:t>
      </w:r>
      <w:proofErr w:type="spellEnd"/>
      <w:r w:rsidRPr="006A64BE">
        <w:rPr>
          <w:lang w:val="en-US"/>
        </w:rPr>
        <w:t xml:space="preserve"> Lage</w:t>
      </w:r>
      <w:r w:rsidRPr="006A64BE">
        <w:rPr>
          <w:lang w:val="en-US"/>
        </w:rPr>
        <w:tab/>
        <w:t>S 2</w:t>
      </w:r>
    </w:p>
    <w:p w14:paraId="5E6395C9" w14:textId="77777777" w:rsidR="00A23F7A" w:rsidRDefault="00A23F7A" w:rsidP="00B5765E">
      <w:pPr>
        <w:pStyle w:val="PersonregMedTabb"/>
      </w:pPr>
      <w:proofErr w:type="spellStart"/>
      <w:r>
        <w:t>Andreewitch</w:t>
      </w:r>
      <w:proofErr w:type="spellEnd"/>
      <w:r>
        <w:t xml:space="preserve"> Andrej</w:t>
      </w:r>
      <w:r>
        <w:tab/>
        <w:t>U 11</w:t>
      </w:r>
    </w:p>
    <w:p w14:paraId="2D763489" w14:textId="77777777" w:rsidR="00A23F7A" w:rsidRDefault="00A23F7A" w:rsidP="00B5765E">
      <w:pPr>
        <w:pStyle w:val="PersonregMedTabb"/>
      </w:pPr>
      <w:r>
        <w:t>Andrén Thomas</w:t>
      </w:r>
      <w:r>
        <w:tab/>
        <w:t>Fi 10</w:t>
      </w:r>
    </w:p>
    <w:p w14:paraId="2ACA308E" w14:textId="77777777" w:rsidR="00A23F7A" w:rsidRDefault="00A23F7A" w:rsidP="00B5765E">
      <w:pPr>
        <w:pStyle w:val="PersonregMedTabb"/>
      </w:pPr>
      <w:r>
        <w:t>Andrén Robert</w:t>
      </w:r>
      <w:r>
        <w:tab/>
        <w:t>M 3</w:t>
      </w:r>
    </w:p>
    <w:p w14:paraId="29B587B0" w14:textId="77777777" w:rsidR="00A23F7A" w:rsidRDefault="00A23F7A" w:rsidP="00B5765E">
      <w:pPr>
        <w:pStyle w:val="PersonregMedTabb"/>
      </w:pPr>
      <w:proofErr w:type="spellStart"/>
      <w:r>
        <w:t>Anefur</w:t>
      </w:r>
      <w:proofErr w:type="spellEnd"/>
      <w:r>
        <w:t xml:space="preserve"> Michael</w:t>
      </w:r>
      <w:r>
        <w:tab/>
        <w:t>S 1</w:t>
      </w:r>
    </w:p>
    <w:p w14:paraId="34232515" w14:textId="77777777" w:rsidR="00A23F7A" w:rsidRDefault="00A23F7A" w:rsidP="00B5765E">
      <w:pPr>
        <w:pStyle w:val="PersonregMedTabb"/>
      </w:pPr>
      <w:proofErr w:type="spellStart"/>
      <w:r>
        <w:t>Anér</w:t>
      </w:r>
      <w:proofErr w:type="spellEnd"/>
      <w:r>
        <w:t xml:space="preserve"> Emilie</w:t>
      </w:r>
      <w:r>
        <w:tab/>
        <w:t>N 5</w:t>
      </w:r>
    </w:p>
    <w:p w14:paraId="43526EAB" w14:textId="77777777" w:rsidR="00A23F7A" w:rsidRDefault="00A23F7A" w:rsidP="00B5765E">
      <w:pPr>
        <w:pStyle w:val="PersonregMedTabb"/>
      </w:pPr>
      <w:r>
        <w:t>Angantyr Susanna</w:t>
      </w:r>
      <w:r>
        <w:tab/>
        <w:t>I 7</w:t>
      </w:r>
    </w:p>
    <w:p w14:paraId="798585B7" w14:textId="5EBB9981" w:rsidR="00A23F7A" w:rsidRDefault="00A23F7A" w:rsidP="00287AA0">
      <w:pPr>
        <w:pStyle w:val="PersonregMedTabb"/>
        <w:keepNext/>
      </w:pPr>
      <w:proofErr w:type="spellStart"/>
      <w:r>
        <w:t>Angbo</w:t>
      </w:r>
      <w:proofErr w:type="spellEnd"/>
      <w:r>
        <w:t xml:space="preserve"> Sören</w:t>
      </w:r>
      <w:r>
        <w:tab/>
        <w:t>Ju 3,</w:t>
      </w:r>
    </w:p>
    <w:p w14:paraId="1267A915" w14:textId="77777777" w:rsidR="00A23F7A" w:rsidRDefault="00A23F7A" w:rsidP="00B5765E">
      <w:pPr>
        <w:pStyle w:val="PersonregMedTabb"/>
      </w:pPr>
      <w:r>
        <w:t xml:space="preserve">Ankarberg </w:t>
      </w:r>
      <w:proofErr w:type="spellStart"/>
      <w:r>
        <w:t>Acko</w:t>
      </w:r>
      <w:proofErr w:type="spellEnd"/>
      <w:r>
        <w:tab/>
        <w:t>M 1</w:t>
      </w:r>
    </w:p>
    <w:p w14:paraId="2DCE37D0" w14:textId="77777777" w:rsidR="00A23F7A" w:rsidRDefault="00A23F7A" w:rsidP="00B5765E">
      <w:pPr>
        <w:pStyle w:val="PersonregMedTabb"/>
      </w:pPr>
      <w:r>
        <w:t>Ankarhem Mattias</w:t>
      </w:r>
      <w:r>
        <w:tab/>
        <w:t>M 3</w:t>
      </w:r>
    </w:p>
    <w:p w14:paraId="5B3FEE58" w14:textId="77777777" w:rsidR="00A23F7A" w:rsidRDefault="00A23F7A" w:rsidP="00B5765E">
      <w:pPr>
        <w:pStyle w:val="PersonregMedTabb"/>
        <w:keepNext/>
      </w:pPr>
      <w:r>
        <w:t>Annerberg Rolf</w:t>
      </w:r>
      <w:r>
        <w:tab/>
        <w:t>M 1,</w:t>
      </w:r>
    </w:p>
    <w:p w14:paraId="3EA78042" w14:textId="77777777" w:rsidR="00A23F7A" w:rsidRDefault="00A23F7A" w:rsidP="00B5765E">
      <w:pPr>
        <w:pStyle w:val="PersonregMedTabb"/>
      </w:pPr>
      <w:r>
        <w:tab/>
        <w:t>M 3</w:t>
      </w:r>
    </w:p>
    <w:p w14:paraId="3AF03919" w14:textId="77777777" w:rsidR="00A23F7A" w:rsidRDefault="00A23F7A" w:rsidP="00B5765E">
      <w:pPr>
        <w:pStyle w:val="PersonregMedTabb"/>
      </w:pPr>
      <w:proofErr w:type="spellStart"/>
      <w:r>
        <w:t>Annermalm</w:t>
      </w:r>
      <w:proofErr w:type="spellEnd"/>
      <w:r>
        <w:t xml:space="preserve"> Christine</w:t>
      </w:r>
      <w:r>
        <w:tab/>
        <w:t>M 3</w:t>
      </w:r>
    </w:p>
    <w:p w14:paraId="2CCB34BF" w14:textId="77777777" w:rsidR="00A23F7A" w:rsidRDefault="00A23F7A" w:rsidP="00B5765E">
      <w:pPr>
        <w:pStyle w:val="PersonregMedTabb"/>
      </w:pPr>
      <w:proofErr w:type="spellStart"/>
      <w:r>
        <w:t>Antelius</w:t>
      </w:r>
      <w:proofErr w:type="spellEnd"/>
      <w:r>
        <w:t xml:space="preserve"> Jesper</w:t>
      </w:r>
      <w:r>
        <w:tab/>
        <w:t>U 12</w:t>
      </w:r>
    </w:p>
    <w:p w14:paraId="0AB353DD" w14:textId="77777777" w:rsidR="00A23F7A" w:rsidRDefault="00A23F7A" w:rsidP="00B5765E">
      <w:pPr>
        <w:pStyle w:val="PersonregMedTabb"/>
      </w:pPr>
      <w:r>
        <w:t>Antonsson Daniel</w:t>
      </w:r>
      <w:r>
        <w:tab/>
        <w:t>Ju 19</w:t>
      </w:r>
    </w:p>
    <w:p w14:paraId="1CA4FBE9" w14:textId="77777777" w:rsidR="00A23F7A" w:rsidRDefault="00A23F7A" w:rsidP="00B5765E">
      <w:pPr>
        <w:pStyle w:val="PersonregMedTabb"/>
      </w:pPr>
      <w:r>
        <w:t>Antonsson Maria</w:t>
      </w:r>
      <w:r>
        <w:tab/>
        <w:t>Fi 3</w:t>
      </w:r>
    </w:p>
    <w:p w14:paraId="0060DD16" w14:textId="77777777" w:rsidR="00A23F7A" w:rsidRDefault="00A23F7A" w:rsidP="00B5765E">
      <w:pPr>
        <w:pStyle w:val="PersonregMedTabb"/>
      </w:pPr>
      <w:proofErr w:type="spellStart"/>
      <w:r>
        <w:t>Anvret</w:t>
      </w:r>
      <w:proofErr w:type="spellEnd"/>
      <w:r>
        <w:t xml:space="preserve"> Maria</w:t>
      </w:r>
      <w:r>
        <w:tab/>
        <w:t>U 2</w:t>
      </w:r>
    </w:p>
    <w:p w14:paraId="1F0E3464" w14:textId="77777777" w:rsidR="00A23F7A" w:rsidRDefault="00A23F7A" w:rsidP="00B5765E">
      <w:pPr>
        <w:pStyle w:val="PersonregMedTabb"/>
      </w:pPr>
      <w:r>
        <w:t>Appelgren Stefan</w:t>
      </w:r>
      <w:r>
        <w:tab/>
        <w:t>M 6</w:t>
      </w:r>
    </w:p>
    <w:p w14:paraId="7EFC97EC" w14:textId="77777777" w:rsidR="00A23F7A" w:rsidRDefault="00A23F7A" w:rsidP="00B5765E">
      <w:pPr>
        <w:pStyle w:val="PersonregMedTabb"/>
      </w:pPr>
      <w:proofErr w:type="spellStart"/>
      <w:r>
        <w:t>Ardesjö</w:t>
      </w:r>
      <w:proofErr w:type="spellEnd"/>
      <w:r>
        <w:t xml:space="preserve"> Lundén Karolina</w:t>
      </w:r>
      <w:r>
        <w:tab/>
        <w:t>M 7</w:t>
      </w:r>
    </w:p>
    <w:p w14:paraId="033E56DA" w14:textId="01B12219" w:rsidR="00A23F7A" w:rsidRDefault="00A23F7A" w:rsidP="00287AA0">
      <w:pPr>
        <w:pStyle w:val="PersonregMedTabb"/>
        <w:keepNext/>
      </w:pPr>
      <w:proofErr w:type="spellStart"/>
      <w:r>
        <w:t>Arffman</w:t>
      </w:r>
      <w:proofErr w:type="spellEnd"/>
      <w:r>
        <w:t xml:space="preserve"> Åsa</w:t>
      </w:r>
      <w:r>
        <w:tab/>
        <w:t>Fi 15</w:t>
      </w:r>
    </w:p>
    <w:p w14:paraId="099694A8" w14:textId="77777777" w:rsidR="00A23F7A" w:rsidRDefault="00A23F7A" w:rsidP="00B5765E">
      <w:pPr>
        <w:pStyle w:val="PersonregMedTabb"/>
      </w:pPr>
      <w:proofErr w:type="spellStart"/>
      <w:r>
        <w:t>Argulander</w:t>
      </w:r>
      <w:proofErr w:type="spellEnd"/>
      <w:r>
        <w:t xml:space="preserve"> Lise-Lotte</w:t>
      </w:r>
      <w:r>
        <w:tab/>
        <w:t>A 9</w:t>
      </w:r>
    </w:p>
    <w:p w14:paraId="70D1B1FE" w14:textId="77777777" w:rsidR="00A23F7A" w:rsidRDefault="00A23F7A" w:rsidP="00B5765E">
      <w:pPr>
        <w:pStyle w:val="PersonregMedTabb"/>
      </w:pPr>
      <w:proofErr w:type="spellStart"/>
      <w:r>
        <w:t>Arheimer</w:t>
      </w:r>
      <w:proofErr w:type="spellEnd"/>
      <w:r>
        <w:t xml:space="preserve"> Berit</w:t>
      </w:r>
      <w:r>
        <w:tab/>
        <w:t>M 2</w:t>
      </w:r>
    </w:p>
    <w:p w14:paraId="37A6609D" w14:textId="77777777" w:rsidR="00A23F7A" w:rsidRDefault="00A23F7A" w:rsidP="00B5765E">
      <w:pPr>
        <w:pStyle w:val="PersonregMedTabb"/>
      </w:pPr>
      <w:proofErr w:type="spellStart"/>
      <w:r>
        <w:t>Arkelsten</w:t>
      </w:r>
      <w:proofErr w:type="spellEnd"/>
      <w:r>
        <w:t xml:space="preserve"> Sofia</w:t>
      </w:r>
      <w:r>
        <w:tab/>
      </w:r>
      <w:proofErr w:type="spellStart"/>
      <w:r>
        <w:t>Fö</w:t>
      </w:r>
      <w:proofErr w:type="spellEnd"/>
      <w:r>
        <w:t xml:space="preserve"> 2</w:t>
      </w:r>
    </w:p>
    <w:p w14:paraId="04D541A1" w14:textId="77777777" w:rsidR="00A23F7A" w:rsidRDefault="00A23F7A" w:rsidP="00B5765E">
      <w:pPr>
        <w:pStyle w:val="PersonregMedTabb"/>
      </w:pPr>
      <w:r>
        <w:t>Arnberg Erik</w:t>
      </w:r>
      <w:r>
        <w:tab/>
        <w:t>M 5</w:t>
      </w:r>
    </w:p>
    <w:p w14:paraId="044361C2" w14:textId="77777777" w:rsidR="00A23F7A" w:rsidRDefault="00A23F7A" w:rsidP="00B5765E">
      <w:pPr>
        <w:pStyle w:val="PersonregMedTabb"/>
      </w:pPr>
      <w:proofErr w:type="spellStart"/>
      <w:r>
        <w:t>Arnbom</w:t>
      </w:r>
      <w:proofErr w:type="spellEnd"/>
      <w:r>
        <w:t xml:space="preserve"> Tom</w:t>
      </w:r>
      <w:r>
        <w:tab/>
        <w:t>M 1</w:t>
      </w:r>
    </w:p>
    <w:p w14:paraId="2809FFA8" w14:textId="77777777" w:rsidR="00A23F7A" w:rsidRDefault="00A23F7A" w:rsidP="00B5765E">
      <w:pPr>
        <w:pStyle w:val="PersonregMedTabb"/>
      </w:pPr>
      <w:proofErr w:type="spellStart"/>
      <w:r>
        <w:t>Arnek</w:t>
      </w:r>
      <w:proofErr w:type="spellEnd"/>
      <w:r>
        <w:t xml:space="preserve"> Magnus</w:t>
      </w:r>
      <w:r>
        <w:tab/>
        <w:t>Fi 18</w:t>
      </w:r>
    </w:p>
    <w:p w14:paraId="22A1A201" w14:textId="77777777" w:rsidR="00A23F7A" w:rsidRDefault="00A23F7A" w:rsidP="00B5765E">
      <w:pPr>
        <w:pStyle w:val="PersonregMedTabb"/>
      </w:pPr>
      <w:r>
        <w:t>Arnholm Maria</w:t>
      </w:r>
      <w:r>
        <w:tab/>
        <w:t>S 3</w:t>
      </w:r>
    </w:p>
    <w:p w14:paraId="2DD0CF44" w14:textId="77777777" w:rsidR="00A23F7A" w:rsidRDefault="00A23F7A" w:rsidP="00B5765E">
      <w:pPr>
        <w:pStyle w:val="PersonregMedTabb"/>
      </w:pPr>
      <w:r>
        <w:t>Aronsson Lena</w:t>
      </w:r>
      <w:r>
        <w:tab/>
        <w:t>A 4</w:t>
      </w:r>
    </w:p>
    <w:p w14:paraId="3EAC2172" w14:textId="77777777" w:rsidR="00A23F7A" w:rsidRDefault="00A23F7A" w:rsidP="00B5765E">
      <w:pPr>
        <w:pStyle w:val="PersonregMedTabb"/>
      </w:pPr>
      <w:r>
        <w:t>Aronsson Forsberg Bodil</w:t>
      </w:r>
      <w:r>
        <w:tab/>
        <w:t>M 13</w:t>
      </w:r>
    </w:p>
    <w:p w14:paraId="6C8BDFAA" w14:textId="77777777" w:rsidR="00A23F7A" w:rsidRDefault="00A23F7A" w:rsidP="00B5765E">
      <w:pPr>
        <w:pStyle w:val="PersonregMedTabb"/>
      </w:pPr>
      <w:r>
        <w:t>Arrhenius Erik</w:t>
      </w:r>
      <w:r>
        <w:tab/>
        <w:t>M 1</w:t>
      </w:r>
    </w:p>
    <w:p w14:paraId="4D106103" w14:textId="77777777" w:rsidR="00A23F7A" w:rsidRDefault="00A23F7A" w:rsidP="00B5765E">
      <w:pPr>
        <w:pStyle w:val="PersonregMedTabb"/>
      </w:pPr>
      <w:r>
        <w:t>Arrhenius Gustaf</w:t>
      </w:r>
      <w:r>
        <w:tab/>
        <w:t>M 1</w:t>
      </w:r>
    </w:p>
    <w:p w14:paraId="08668B6E" w14:textId="77777777" w:rsidR="00A23F7A" w:rsidRDefault="00A23F7A" w:rsidP="00B5765E">
      <w:pPr>
        <w:pStyle w:val="PersonregMedTabb"/>
      </w:pPr>
      <w:r>
        <w:t>Arrhenius Lars</w:t>
      </w:r>
      <w:r>
        <w:tab/>
        <w:t>U 9</w:t>
      </w:r>
    </w:p>
    <w:p w14:paraId="60FFBE8B" w14:textId="77777777" w:rsidR="00A23F7A" w:rsidRDefault="00A23F7A" w:rsidP="00B5765E">
      <w:pPr>
        <w:pStyle w:val="PersonregMedTabb"/>
      </w:pPr>
      <w:proofErr w:type="spellStart"/>
      <w:r>
        <w:t>Arvas</w:t>
      </w:r>
      <w:proofErr w:type="spellEnd"/>
      <w:r>
        <w:t xml:space="preserve"> Filippa</w:t>
      </w:r>
      <w:r>
        <w:tab/>
        <w:t>N 2</w:t>
      </w:r>
    </w:p>
    <w:p w14:paraId="4E3DD48E" w14:textId="77777777" w:rsidR="00A23F7A" w:rsidRDefault="00A23F7A" w:rsidP="00B5765E">
      <w:pPr>
        <w:pStyle w:val="PersonregMedTabb"/>
        <w:keepNext/>
      </w:pPr>
      <w:proofErr w:type="spellStart"/>
      <w:r>
        <w:t>Arvas</w:t>
      </w:r>
      <w:proofErr w:type="spellEnd"/>
      <w:r>
        <w:t xml:space="preserve"> Olsson Filippa</w:t>
      </w:r>
      <w:r>
        <w:tab/>
        <w:t>Ju 13,</w:t>
      </w:r>
    </w:p>
    <w:p w14:paraId="3510214E" w14:textId="77777777" w:rsidR="00A23F7A" w:rsidRDefault="00A23F7A" w:rsidP="00B5765E">
      <w:pPr>
        <w:pStyle w:val="PersonregMedTabb"/>
      </w:pPr>
      <w:r>
        <w:tab/>
      </w:r>
      <w:proofErr w:type="spellStart"/>
      <w:r>
        <w:t>Ku</w:t>
      </w:r>
      <w:proofErr w:type="spellEnd"/>
      <w:r>
        <w:t xml:space="preserve"> 4</w:t>
      </w:r>
    </w:p>
    <w:p w14:paraId="46DA7F62" w14:textId="77777777" w:rsidR="00A23F7A" w:rsidRDefault="00A23F7A" w:rsidP="00B5765E">
      <w:pPr>
        <w:pStyle w:val="PersonregMedTabb"/>
      </w:pPr>
      <w:r>
        <w:t>Arvidsson Inga-Lena</w:t>
      </w:r>
      <w:r>
        <w:tab/>
        <w:t>Fi 17</w:t>
      </w:r>
    </w:p>
    <w:p w14:paraId="4755A878" w14:textId="77777777" w:rsidR="00A23F7A" w:rsidRDefault="00A23F7A" w:rsidP="00B5765E">
      <w:pPr>
        <w:pStyle w:val="PersonregMedTabb"/>
      </w:pPr>
      <w:r>
        <w:t>Arvidsson Hans-Göran</w:t>
      </w:r>
      <w:r>
        <w:tab/>
        <w:t>U 15</w:t>
      </w:r>
    </w:p>
    <w:p w14:paraId="3C2CE394" w14:textId="77777777" w:rsidR="00A23F7A" w:rsidRDefault="00A23F7A" w:rsidP="00B5765E">
      <w:pPr>
        <w:pStyle w:val="PersonregMedTabb"/>
      </w:pPr>
      <w:r>
        <w:t>Arvidsson Ann-Sofie</w:t>
      </w:r>
      <w:r>
        <w:tab/>
        <w:t>U 18</w:t>
      </w:r>
    </w:p>
    <w:p w14:paraId="21237265" w14:textId="77777777" w:rsidR="00A23F7A" w:rsidRPr="006A64BE" w:rsidRDefault="00A23F7A" w:rsidP="00B5765E">
      <w:pPr>
        <w:pStyle w:val="PersonregMedTabb"/>
        <w:rPr>
          <w:lang w:val="en-US"/>
        </w:rPr>
      </w:pPr>
      <w:proofErr w:type="spellStart"/>
      <w:r w:rsidRPr="006A64BE">
        <w:rPr>
          <w:lang w:val="en-US"/>
        </w:rPr>
        <w:t>Arwidsson</w:t>
      </w:r>
      <w:proofErr w:type="spellEnd"/>
      <w:r w:rsidRPr="006A64BE">
        <w:rPr>
          <w:lang w:val="en-US"/>
        </w:rPr>
        <w:t xml:space="preserve"> Marie S</w:t>
      </w:r>
      <w:r w:rsidRPr="006A64BE">
        <w:rPr>
          <w:lang w:val="en-US"/>
        </w:rPr>
        <w:tab/>
        <w:t>U 2</w:t>
      </w:r>
    </w:p>
    <w:p w14:paraId="67E8470F" w14:textId="77777777" w:rsidR="00A23F7A" w:rsidRPr="006A64BE" w:rsidRDefault="00A23F7A" w:rsidP="00B5765E">
      <w:pPr>
        <w:pStyle w:val="PersonregMedTabb"/>
        <w:rPr>
          <w:lang w:val="en-US"/>
        </w:rPr>
      </w:pPr>
      <w:proofErr w:type="spellStart"/>
      <w:r w:rsidRPr="006A64BE">
        <w:rPr>
          <w:lang w:val="en-US"/>
        </w:rPr>
        <w:t>Aschan</w:t>
      </w:r>
      <w:proofErr w:type="spellEnd"/>
      <w:r w:rsidRPr="006A64BE">
        <w:rPr>
          <w:lang w:val="en-US"/>
        </w:rPr>
        <w:t xml:space="preserve"> </w:t>
      </w:r>
      <w:proofErr w:type="spellStart"/>
      <w:r w:rsidRPr="006A64BE">
        <w:rPr>
          <w:lang w:val="en-US"/>
        </w:rPr>
        <w:t>Tesi</w:t>
      </w:r>
      <w:proofErr w:type="spellEnd"/>
      <w:r w:rsidRPr="006A64BE">
        <w:rPr>
          <w:lang w:val="en-US"/>
        </w:rPr>
        <w:tab/>
        <w:t>S 16</w:t>
      </w:r>
    </w:p>
    <w:p w14:paraId="54FAF765" w14:textId="77777777" w:rsidR="00A23F7A" w:rsidRPr="006A64BE" w:rsidRDefault="00A23F7A" w:rsidP="00B5765E">
      <w:pPr>
        <w:pStyle w:val="PersonregMedTabb"/>
        <w:rPr>
          <w:lang w:val="en-US"/>
        </w:rPr>
      </w:pPr>
      <w:proofErr w:type="spellStart"/>
      <w:r w:rsidRPr="006A64BE">
        <w:rPr>
          <w:lang w:val="en-US"/>
        </w:rPr>
        <w:t>Ashing</w:t>
      </w:r>
      <w:proofErr w:type="spellEnd"/>
      <w:r w:rsidRPr="006A64BE">
        <w:rPr>
          <w:lang w:val="en-US"/>
        </w:rPr>
        <w:t xml:space="preserve"> Inger</w:t>
      </w:r>
      <w:r w:rsidRPr="006A64BE">
        <w:rPr>
          <w:lang w:val="en-US"/>
        </w:rPr>
        <w:tab/>
        <w:t>A 1</w:t>
      </w:r>
    </w:p>
    <w:p w14:paraId="3AF1BB94" w14:textId="77777777" w:rsidR="00A23F7A" w:rsidRPr="006A64BE" w:rsidRDefault="00A23F7A" w:rsidP="00B5765E">
      <w:pPr>
        <w:pStyle w:val="PersonregMedTabb"/>
        <w:rPr>
          <w:lang w:val="en-US"/>
        </w:rPr>
      </w:pPr>
      <w:r w:rsidRPr="006A64BE">
        <w:rPr>
          <w:lang w:val="en-US"/>
        </w:rPr>
        <w:t>Ask Beatrice</w:t>
      </w:r>
      <w:r w:rsidRPr="006A64BE">
        <w:rPr>
          <w:lang w:val="en-US"/>
        </w:rPr>
        <w:tab/>
      </w:r>
      <w:proofErr w:type="spellStart"/>
      <w:r w:rsidRPr="006A64BE">
        <w:rPr>
          <w:lang w:val="en-US"/>
        </w:rPr>
        <w:t>Fö</w:t>
      </w:r>
      <w:proofErr w:type="spellEnd"/>
      <w:r w:rsidRPr="006A64BE">
        <w:rPr>
          <w:lang w:val="en-US"/>
        </w:rPr>
        <w:t xml:space="preserve"> 2</w:t>
      </w:r>
    </w:p>
    <w:p w14:paraId="66B5E718" w14:textId="77777777" w:rsidR="00A23F7A" w:rsidRDefault="00A23F7A" w:rsidP="00B5765E">
      <w:pPr>
        <w:pStyle w:val="PersonregMedTabb"/>
        <w:keepNext/>
      </w:pPr>
      <w:proofErr w:type="spellStart"/>
      <w:r>
        <w:t>Askersjö</w:t>
      </w:r>
      <w:proofErr w:type="spellEnd"/>
      <w:r>
        <w:t xml:space="preserve"> Inga-Lill</w:t>
      </w:r>
      <w:r>
        <w:tab/>
        <w:t>A 10,</w:t>
      </w:r>
    </w:p>
    <w:p w14:paraId="6B6F64C0" w14:textId="77777777" w:rsidR="00A23F7A" w:rsidRDefault="00A23F7A" w:rsidP="00B5765E">
      <w:pPr>
        <w:pStyle w:val="PersonregMedTabb"/>
      </w:pPr>
      <w:r>
        <w:tab/>
        <w:t>Ju 5</w:t>
      </w:r>
    </w:p>
    <w:p w14:paraId="2B78FC35" w14:textId="77777777" w:rsidR="00A23F7A" w:rsidRDefault="00A23F7A" w:rsidP="00B5765E">
      <w:pPr>
        <w:pStyle w:val="PersonregMedTabb"/>
      </w:pPr>
      <w:r>
        <w:t>Askling Ulrika</w:t>
      </w:r>
      <w:r>
        <w:tab/>
        <w:t>M 3</w:t>
      </w:r>
    </w:p>
    <w:p w14:paraId="5B704ACE" w14:textId="77777777" w:rsidR="00A23F7A" w:rsidRDefault="00A23F7A" w:rsidP="00B5765E">
      <w:pPr>
        <w:pStyle w:val="PersonregMedTabb"/>
      </w:pPr>
      <w:r>
        <w:t>Asp Anna</w:t>
      </w:r>
      <w:r>
        <w:tab/>
      </w:r>
      <w:proofErr w:type="spellStart"/>
      <w:r>
        <w:t>Fö</w:t>
      </w:r>
      <w:proofErr w:type="spellEnd"/>
      <w:r>
        <w:t xml:space="preserve"> 1</w:t>
      </w:r>
    </w:p>
    <w:p w14:paraId="7DF29A99" w14:textId="77777777" w:rsidR="00A23F7A" w:rsidRDefault="00A23F7A" w:rsidP="00B5765E">
      <w:pPr>
        <w:pStyle w:val="PersonregMedTabb"/>
      </w:pPr>
      <w:r>
        <w:t>Asp Sara</w:t>
      </w:r>
      <w:r>
        <w:tab/>
      </w:r>
      <w:proofErr w:type="spellStart"/>
      <w:r>
        <w:t>Ku</w:t>
      </w:r>
      <w:proofErr w:type="spellEnd"/>
      <w:r>
        <w:t xml:space="preserve"> 7</w:t>
      </w:r>
    </w:p>
    <w:p w14:paraId="5F21D0A6" w14:textId="77777777" w:rsidR="00A23F7A" w:rsidRDefault="00A23F7A" w:rsidP="00B5765E">
      <w:pPr>
        <w:pStyle w:val="PersonregMedTabb"/>
        <w:keepNext/>
      </w:pPr>
      <w:r>
        <w:t>Asp Camilla</w:t>
      </w:r>
      <w:r>
        <w:tab/>
      </w:r>
      <w:proofErr w:type="spellStart"/>
      <w:r>
        <w:t>Fö</w:t>
      </w:r>
      <w:proofErr w:type="spellEnd"/>
      <w:r>
        <w:t xml:space="preserve"> 4,</w:t>
      </w:r>
    </w:p>
    <w:p w14:paraId="2F4E4DE4" w14:textId="77777777" w:rsidR="00A23F7A" w:rsidRPr="00165BF4" w:rsidRDefault="00A23F7A" w:rsidP="00B5765E">
      <w:pPr>
        <w:pStyle w:val="PersonregMedTabb"/>
      </w:pPr>
      <w:r>
        <w:tab/>
      </w:r>
      <w:r w:rsidRPr="00165BF4">
        <w:t>Ju 12</w:t>
      </w:r>
    </w:p>
    <w:p w14:paraId="5B65C375" w14:textId="20ACEC0B" w:rsidR="00A23F7A" w:rsidRPr="00165BF4" w:rsidRDefault="00A23F7A" w:rsidP="00287AA0">
      <w:pPr>
        <w:pStyle w:val="PersonregMedTabb"/>
        <w:keepNext/>
      </w:pPr>
      <w:r w:rsidRPr="00165BF4">
        <w:t>Asp Helena</w:t>
      </w:r>
      <w:r w:rsidRPr="00165BF4">
        <w:tab/>
        <w:t>U 4</w:t>
      </w:r>
    </w:p>
    <w:p w14:paraId="6A084075" w14:textId="77777777" w:rsidR="00A23F7A" w:rsidRPr="00165BF4" w:rsidRDefault="00A23F7A" w:rsidP="00B5765E">
      <w:pPr>
        <w:pStyle w:val="PersonregMedTabb"/>
      </w:pPr>
      <w:r w:rsidRPr="00165BF4">
        <w:t>Aspegren Anita</w:t>
      </w:r>
      <w:r w:rsidRPr="00165BF4">
        <w:tab/>
        <w:t>M 1</w:t>
      </w:r>
    </w:p>
    <w:p w14:paraId="599DCA5A" w14:textId="77777777" w:rsidR="00A23F7A" w:rsidRDefault="00A23F7A" w:rsidP="00B5765E">
      <w:pPr>
        <w:pStyle w:val="PersonregMedTabb"/>
      </w:pPr>
      <w:r>
        <w:t>Aspegren Jacob</w:t>
      </w:r>
      <w:r>
        <w:tab/>
        <w:t>Ju 16</w:t>
      </w:r>
    </w:p>
    <w:p w14:paraId="1568D695" w14:textId="77777777" w:rsidR="00A23F7A" w:rsidRDefault="00A23F7A" w:rsidP="00B5765E">
      <w:pPr>
        <w:pStyle w:val="PersonregMedTabb"/>
      </w:pPr>
      <w:r>
        <w:t>Asplund Jerker</w:t>
      </w:r>
      <w:r>
        <w:tab/>
        <w:t>Ju 3</w:t>
      </w:r>
    </w:p>
    <w:p w14:paraId="71FCDD94" w14:textId="77777777" w:rsidR="00A23F7A" w:rsidRDefault="00A23F7A" w:rsidP="00B5765E">
      <w:pPr>
        <w:pStyle w:val="PersonregMedTabb"/>
        <w:keepNext/>
      </w:pPr>
      <w:r>
        <w:t>Asplund Kjell</w:t>
      </w:r>
      <w:r>
        <w:tab/>
        <w:t>S 10,</w:t>
      </w:r>
    </w:p>
    <w:p w14:paraId="40D87FBC" w14:textId="621117A0" w:rsidR="00A23F7A" w:rsidRPr="00165BF4" w:rsidRDefault="00A23F7A" w:rsidP="005B02A6">
      <w:pPr>
        <w:pStyle w:val="PersonregMedTabb"/>
        <w:keepNext/>
      </w:pPr>
      <w:r>
        <w:tab/>
      </w:r>
      <w:r w:rsidRPr="00165BF4">
        <w:t>S 1</w:t>
      </w:r>
    </w:p>
    <w:p w14:paraId="4CA93041" w14:textId="77777777" w:rsidR="00A23F7A" w:rsidRPr="00165BF4" w:rsidRDefault="00A23F7A" w:rsidP="00B5765E">
      <w:pPr>
        <w:pStyle w:val="PersonregMedTabb"/>
        <w:keepNext/>
      </w:pPr>
      <w:r w:rsidRPr="00165BF4">
        <w:t>Asplund Patrik</w:t>
      </w:r>
      <w:r w:rsidRPr="00165BF4">
        <w:tab/>
      </w:r>
      <w:proofErr w:type="spellStart"/>
      <w:r w:rsidRPr="00165BF4">
        <w:t>Fö</w:t>
      </w:r>
      <w:proofErr w:type="spellEnd"/>
      <w:r w:rsidRPr="00165BF4">
        <w:t xml:space="preserve"> 2,</w:t>
      </w:r>
    </w:p>
    <w:p w14:paraId="11AD091B" w14:textId="77777777" w:rsidR="00A23F7A" w:rsidRDefault="00A23F7A" w:rsidP="00B5765E">
      <w:pPr>
        <w:pStyle w:val="PersonregMedTabb"/>
      </w:pPr>
      <w:r w:rsidRPr="00165BF4">
        <w:tab/>
      </w:r>
      <w:proofErr w:type="spellStart"/>
      <w:r>
        <w:t>Fö</w:t>
      </w:r>
      <w:proofErr w:type="spellEnd"/>
      <w:r>
        <w:t xml:space="preserve"> 5</w:t>
      </w:r>
    </w:p>
    <w:p w14:paraId="3642FBF8" w14:textId="77777777" w:rsidR="00A23F7A" w:rsidRDefault="00A23F7A" w:rsidP="00B5765E">
      <w:pPr>
        <w:pStyle w:val="PersonregMedTabb"/>
      </w:pPr>
      <w:r>
        <w:t>Asplund André</w:t>
      </w:r>
      <w:r>
        <w:tab/>
        <w:t>Ju 2</w:t>
      </w:r>
    </w:p>
    <w:p w14:paraId="42C9248C" w14:textId="77777777" w:rsidR="00A23F7A" w:rsidRDefault="00A23F7A" w:rsidP="00B5765E">
      <w:pPr>
        <w:pStyle w:val="PersonregMedTabb"/>
      </w:pPr>
      <w:proofErr w:type="spellStart"/>
      <w:r>
        <w:t>Atler</w:t>
      </w:r>
      <w:proofErr w:type="spellEnd"/>
      <w:r>
        <w:t xml:space="preserve"> Sandra</w:t>
      </w:r>
      <w:r>
        <w:tab/>
        <w:t>Ju 1</w:t>
      </w:r>
    </w:p>
    <w:p w14:paraId="398BE554" w14:textId="77777777" w:rsidR="00A23F7A" w:rsidRDefault="00A23F7A" w:rsidP="00B5765E">
      <w:pPr>
        <w:pStyle w:val="PersonregMedTabb"/>
      </w:pPr>
      <w:r>
        <w:t>Augustsson Gabriella</w:t>
      </w:r>
      <w:r>
        <w:tab/>
        <w:t>UD 3</w:t>
      </w:r>
    </w:p>
    <w:p w14:paraId="46E99285" w14:textId="77777777" w:rsidR="00A23F7A" w:rsidRDefault="00A23F7A" w:rsidP="00B5765E">
      <w:pPr>
        <w:pStyle w:val="PersonregMedTabb"/>
      </w:pPr>
      <w:r>
        <w:t>Aula Annika</w:t>
      </w:r>
      <w:r>
        <w:tab/>
        <w:t>S 19</w:t>
      </w:r>
    </w:p>
    <w:p w14:paraId="09A6CB57" w14:textId="77777777" w:rsidR="00A23F7A" w:rsidRDefault="00A23F7A" w:rsidP="00B5765E">
      <w:pPr>
        <w:pStyle w:val="PersonregMedTabb"/>
      </w:pPr>
      <w:r>
        <w:t>Aurell Emelie</w:t>
      </w:r>
      <w:r>
        <w:tab/>
        <w:t>Fi 30</w:t>
      </w:r>
    </w:p>
    <w:p w14:paraId="5ED385F8" w14:textId="77777777" w:rsidR="00A23F7A" w:rsidRDefault="00A23F7A" w:rsidP="00B5765E">
      <w:pPr>
        <w:pStyle w:val="PersonregMedTabb"/>
      </w:pPr>
      <w:proofErr w:type="spellStart"/>
      <w:r>
        <w:t>Avsan</w:t>
      </w:r>
      <w:proofErr w:type="spellEnd"/>
      <w:r>
        <w:t xml:space="preserve"> Anti</w:t>
      </w:r>
      <w:r>
        <w:tab/>
        <w:t>Ju 16</w:t>
      </w:r>
    </w:p>
    <w:p w14:paraId="73C7723A" w14:textId="77777777" w:rsidR="00A23F7A" w:rsidRDefault="00A23F7A" w:rsidP="00B5765E">
      <w:pPr>
        <w:pStyle w:val="PersonregMedTabb"/>
      </w:pPr>
      <w:r>
        <w:t>Ax Fredrik</w:t>
      </w:r>
      <w:r>
        <w:tab/>
        <w:t>S 21</w:t>
      </w:r>
    </w:p>
    <w:p w14:paraId="457613EE" w14:textId="77777777" w:rsidR="00A23F7A" w:rsidRDefault="00A23F7A" w:rsidP="00B5765E">
      <w:pPr>
        <w:pStyle w:val="PersonregMedTabb"/>
      </w:pPr>
      <w:r>
        <w:t>Ax Anna</w:t>
      </w:r>
      <w:r>
        <w:tab/>
        <w:t>U 5</w:t>
      </w:r>
    </w:p>
    <w:p w14:paraId="5DE76AD9" w14:textId="77777777" w:rsidR="00A23F7A" w:rsidRDefault="00A23F7A" w:rsidP="00B5765E">
      <w:pPr>
        <w:pStyle w:val="PersonregMedTabb"/>
      </w:pPr>
      <w:r>
        <w:t>Axelsson Marita</w:t>
      </w:r>
      <w:r>
        <w:tab/>
        <w:t>Fi 20</w:t>
      </w:r>
    </w:p>
    <w:p w14:paraId="648C29FC" w14:textId="04725500" w:rsidR="00A23F7A" w:rsidRDefault="00A23F7A" w:rsidP="00B5765E">
      <w:pPr>
        <w:pStyle w:val="PersonregMedTabb"/>
        <w:keepNext/>
      </w:pPr>
      <w:r>
        <w:t>Axelsson Svante</w:t>
      </w:r>
      <w:r>
        <w:tab/>
        <w:t>M 1</w:t>
      </w:r>
    </w:p>
    <w:p w14:paraId="70339AE3" w14:textId="77777777" w:rsidR="00A23F7A" w:rsidRDefault="00A23F7A" w:rsidP="00B5765E">
      <w:pPr>
        <w:pStyle w:val="PersonregMedTabb"/>
      </w:pPr>
      <w:r>
        <w:tab/>
        <w:t>M 4</w:t>
      </w:r>
    </w:p>
    <w:p w14:paraId="06C9D75A" w14:textId="77777777" w:rsidR="00A23F7A" w:rsidRDefault="00A23F7A" w:rsidP="00B5765E">
      <w:pPr>
        <w:pStyle w:val="PersonregMedTabb"/>
        <w:keepNext/>
      </w:pPr>
      <w:r>
        <w:t>Axelsson Tove</w:t>
      </w:r>
      <w:r>
        <w:tab/>
        <w:t>Ju 25,</w:t>
      </w:r>
    </w:p>
    <w:p w14:paraId="085745EE" w14:textId="77777777" w:rsidR="00A23F7A" w:rsidRDefault="00A23F7A" w:rsidP="00B5765E">
      <w:pPr>
        <w:pStyle w:val="PersonregMedTabb"/>
      </w:pPr>
      <w:r>
        <w:tab/>
        <w:t>U 14</w:t>
      </w:r>
    </w:p>
    <w:p w14:paraId="172271B6" w14:textId="77777777" w:rsidR="00A23F7A" w:rsidRDefault="00A23F7A" w:rsidP="00B5765E">
      <w:pPr>
        <w:pStyle w:val="PersonregMedTabb"/>
      </w:pPr>
      <w:r>
        <w:t>Axelsson Karl Erik</w:t>
      </w:r>
      <w:r>
        <w:tab/>
        <w:t>S 2</w:t>
      </w:r>
    </w:p>
    <w:p w14:paraId="1F711A14" w14:textId="77777777" w:rsidR="00A23F7A" w:rsidRDefault="00A23F7A" w:rsidP="00B5765E">
      <w:pPr>
        <w:pStyle w:val="PersonregMedTabb"/>
      </w:pPr>
      <w:r>
        <w:t>Axelsson Anita</w:t>
      </w:r>
      <w:r>
        <w:tab/>
        <w:t>S 3</w:t>
      </w:r>
    </w:p>
    <w:p w14:paraId="51022544" w14:textId="77777777" w:rsidR="00A23F7A" w:rsidRDefault="00A23F7A" w:rsidP="00B5765E">
      <w:pPr>
        <w:pStyle w:val="PersonregMedTabb"/>
      </w:pPr>
      <w:r>
        <w:t>Axelsson Magnus</w:t>
      </w:r>
      <w:r>
        <w:tab/>
        <w:t>I 1</w:t>
      </w:r>
    </w:p>
    <w:p w14:paraId="5A5C7DCA" w14:textId="77777777" w:rsidR="00A23F7A" w:rsidRPr="00165BF4" w:rsidRDefault="00A23F7A" w:rsidP="00B5765E">
      <w:pPr>
        <w:pStyle w:val="PersonregMedTabb"/>
        <w:rPr>
          <w:lang w:val="fr-FR"/>
        </w:rPr>
      </w:pPr>
      <w:proofErr w:type="spellStart"/>
      <w:r w:rsidRPr="00165BF4">
        <w:rPr>
          <w:lang w:val="fr-FR"/>
        </w:rPr>
        <w:t>Axelsson</w:t>
      </w:r>
      <w:proofErr w:type="spellEnd"/>
      <w:r w:rsidRPr="00165BF4">
        <w:rPr>
          <w:lang w:val="fr-FR"/>
        </w:rPr>
        <w:t xml:space="preserve"> Marie</w:t>
      </w:r>
      <w:r w:rsidRPr="00165BF4">
        <w:rPr>
          <w:lang w:val="fr-FR"/>
        </w:rPr>
        <w:tab/>
        <w:t>A 1</w:t>
      </w:r>
    </w:p>
    <w:p w14:paraId="2952914A" w14:textId="77777777" w:rsidR="00A23F7A" w:rsidRPr="00165BF4" w:rsidRDefault="00A23F7A" w:rsidP="00B5765E">
      <w:pPr>
        <w:pStyle w:val="PersonregMedTabb"/>
        <w:rPr>
          <w:lang w:val="fr-FR"/>
        </w:rPr>
      </w:pPr>
      <w:proofErr w:type="spellStart"/>
      <w:r w:rsidRPr="00165BF4">
        <w:rPr>
          <w:lang w:val="fr-FR"/>
        </w:rPr>
        <w:t>Axelsson</w:t>
      </w:r>
      <w:proofErr w:type="spellEnd"/>
      <w:r w:rsidRPr="00165BF4">
        <w:rPr>
          <w:lang w:val="fr-FR"/>
        </w:rPr>
        <w:t xml:space="preserve"> Björn</w:t>
      </w:r>
      <w:r w:rsidRPr="00165BF4">
        <w:rPr>
          <w:lang w:val="fr-FR"/>
        </w:rPr>
        <w:tab/>
        <w:t>Fi 16</w:t>
      </w:r>
    </w:p>
    <w:p w14:paraId="5F9C94BB" w14:textId="77777777" w:rsidR="00A23F7A" w:rsidRPr="00165BF4" w:rsidRDefault="00A23F7A" w:rsidP="00B5765E">
      <w:pPr>
        <w:pStyle w:val="PersonregMedTabb"/>
        <w:rPr>
          <w:lang w:val="fr-FR"/>
        </w:rPr>
      </w:pPr>
      <w:proofErr w:type="spellStart"/>
      <w:r w:rsidRPr="00165BF4">
        <w:rPr>
          <w:lang w:val="fr-FR"/>
        </w:rPr>
        <w:t>Axelsson</w:t>
      </w:r>
      <w:proofErr w:type="spellEnd"/>
      <w:r w:rsidRPr="00165BF4">
        <w:rPr>
          <w:lang w:val="fr-FR"/>
        </w:rPr>
        <w:t xml:space="preserve"> Anders</w:t>
      </w:r>
      <w:r w:rsidRPr="00165BF4">
        <w:rPr>
          <w:lang w:val="fr-FR"/>
        </w:rPr>
        <w:tab/>
        <w:t>U 4</w:t>
      </w:r>
    </w:p>
    <w:p w14:paraId="1502A367" w14:textId="77777777" w:rsidR="00A23F7A" w:rsidRPr="00165BF4" w:rsidRDefault="00A23F7A" w:rsidP="00B5765E">
      <w:pPr>
        <w:pStyle w:val="PersonregMedTabb"/>
        <w:rPr>
          <w:lang w:val="fr-FR"/>
        </w:rPr>
      </w:pPr>
      <w:proofErr w:type="spellStart"/>
      <w:r w:rsidRPr="00165BF4">
        <w:rPr>
          <w:lang w:val="fr-FR"/>
        </w:rPr>
        <w:t>Axelsson</w:t>
      </w:r>
      <w:proofErr w:type="spellEnd"/>
      <w:r w:rsidRPr="00165BF4">
        <w:rPr>
          <w:lang w:val="fr-FR"/>
        </w:rPr>
        <w:t xml:space="preserve"> </w:t>
      </w:r>
      <w:proofErr w:type="spellStart"/>
      <w:r w:rsidRPr="00165BF4">
        <w:rPr>
          <w:lang w:val="fr-FR"/>
        </w:rPr>
        <w:t>Jonsson</w:t>
      </w:r>
      <w:proofErr w:type="spellEnd"/>
      <w:r w:rsidRPr="00165BF4">
        <w:rPr>
          <w:lang w:val="fr-FR"/>
        </w:rPr>
        <w:t xml:space="preserve"> </w:t>
      </w:r>
      <w:proofErr w:type="spellStart"/>
      <w:r w:rsidRPr="00165BF4">
        <w:rPr>
          <w:lang w:val="fr-FR"/>
        </w:rPr>
        <w:t>Ulrika</w:t>
      </w:r>
      <w:proofErr w:type="spellEnd"/>
      <w:r w:rsidRPr="00165BF4">
        <w:rPr>
          <w:lang w:val="fr-FR"/>
        </w:rPr>
        <w:tab/>
        <w:t>S 16</w:t>
      </w:r>
    </w:p>
    <w:p w14:paraId="21435540" w14:textId="77777777" w:rsidR="00A23F7A" w:rsidRPr="00165BF4" w:rsidRDefault="00A23F7A" w:rsidP="00B5765E">
      <w:pPr>
        <w:pStyle w:val="PersonregMedTabb"/>
        <w:rPr>
          <w:lang w:val="fr-FR"/>
        </w:rPr>
      </w:pPr>
      <w:proofErr w:type="spellStart"/>
      <w:r w:rsidRPr="00165BF4">
        <w:rPr>
          <w:lang w:val="fr-FR"/>
        </w:rPr>
        <w:t>Axencrantz</w:t>
      </w:r>
      <w:proofErr w:type="spellEnd"/>
      <w:r w:rsidRPr="00165BF4">
        <w:rPr>
          <w:lang w:val="fr-FR"/>
        </w:rPr>
        <w:t xml:space="preserve"> </w:t>
      </w:r>
      <w:proofErr w:type="spellStart"/>
      <w:r w:rsidRPr="00165BF4">
        <w:rPr>
          <w:lang w:val="fr-FR"/>
        </w:rPr>
        <w:t>Filippa</w:t>
      </w:r>
      <w:proofErr w:type="spellEnd"/>
      <w:r w:rsidRPr="00165BF4">
        <w:rPr>
          <w:lang w:val="fr-FR"/>
        </w:rPr>
        <w:tab/>
        <w:t>A 6</w:t>
      </w:r>
    </w:p>
    <w:p w14:paraId="2F2A3FE2" w14:textId="77777777" w:rsidR="00A23F7A" w:rsidRPr="00165BF4" w:rsidRDefault="00A23F7A" w:rsidP="00B5765E">
      <w:pPr>
        <w:pStyle w:val="PersonregMedTabb"/>
        <w:rPr>
          <w:lang w:val="fr-FR"/>
        </w:rPr>
      </w:pPr>
      <w:proofErr w:type="spellStart"/>
      <w:r w:rsidRPr="00165BF4">
        <w:rPr>
          <w:lang w:val="fr-FR"/>
        </w:rPr>
        <w:t>Axhamn</w:t>
      </w:r>
      <w:proofErr w:type="spellEnd"/>
      <w:r w:rsidRPr="00165BF4">
        <w:rPr>
          <w:lang w:val="fr-FR"/>
        </w:rPr>
        <w:t xml:space="preserve"> Johan</w:t>
      </w:r>
      <w:r w:rsidRPr="00165BF4">
        <w:rPr>
          <w:lang w:val="fr-FR"/>
        </w:rPr>
        <w:tab/>
        <w:t>Ku 2</w:t>
      </w:r>
    </w:p>
    <w:p w14:paraId="02E18D75" w14:textId="77777777" w:rsidR="00A23F7A" w:rsidRPr="006A64BE" w:rsidRDefault="00A23F7A" w:rsidP="00B5765E">
      <w:pPr>
        <w:pStyle w:val="PersonregMedTabb"/>
        <w:rPr>
          <w:lang w:val="es-ES"/>
        </w:rPr>
      </w:pPr>
      <w:proofErr w:type="spellStart"/>
      <w:r w:rsidRPr="006A64BE">
        <w:rPr>
          <w:lang w:val="es-ES"/>
        </w:rPr>
        <w:t>Axman</w:t>
      </w:r>
      <w:proofErr w:type="spellEnd"/>
      <w:r w:rsidRPr="006A64BE">
        <w:rPr>
          <w:lang w:val="es-ES"/>
        </w:rPr>
        <w:t xml:space="preserve"> Julia</w:t>
      </w:r>
      <w:r w:rsidRPr="006A64BE">
        <w:rPr>
          <w:lang w:val="es-ES"/>
        </w:rPr>
        <w:tab/>
        <w:t>N 1</w:t>
      </w:r>
    </w:p>
    <w:p w14:paraId="08D5CE68" w14:textId="3C87BF9D" w:rsidR="00A23F7A" w:rsidRPr="005B02A6" w:rsidRDefault="00A23F7A" w:rsidP="005B02A6">
      <w:pPr>
        <w:pStyle w:val="PersonregMedTabb"/>
        <w:keepNext/>
        <w:rPr>
          <w:lang w:val="es-ES"/>
        </w:rPr>
      </w:pPr>
      <w:r w:rsidRPr="006A64BE">
        <w:rPr>
          <w:lang w:val="es-ES"/>
        </w:rPr>
        <w:t>Azar Christian</w:t>
      </w:r>
      <w:r w:rsidRPr="006A64BE">
        <w:rPr>
          <w:lang w:val="es-ES"/>
        </w:rPr>
        <w:tab/>
        <w:t>M 1</w:t>
      </w:r>
    </w:p>
    <w:p w14:paraId="0D5C3344" w14:textId="77777777" w:rsidR="00A23F7A" w:rsidRDefault="00A23F7A" w:rsidP="00B5765E">
      <w:pPr>
        <w:pStyle w:val="PersonregMedTabb"/>
      </w:pPr>
      <w:proofErr w:type="spellStart"/>
      <w:r>
        <w:t>Azinovic</w:t>
      </w:r>
      <w:proofErr w:type="spellEnd"/>
      <w:r>
        <w:t xml:space="preserve"> Jeanette</w:t>
      </w:r>
      <w:r>
        <w:tab/>
        <w:t>U 4</w:t>
      </w:r>
    </w:p>
    <w:p w14:paraId="6A48D34F" w14:textId="77777777" w:rsidR="00165BF4" w:rsidRDefault="00165BF4" w:rsidP="00B5765E">
      <w:pPr>
        <w:pStyle w:val="PersonregMedTabb"/>
      </w:pPr>
    </w:p>
    <w:p w14:paraId="2527761F" w14:textId="1637807C" w:rsidR="00A23F7A" w:rsidRDefault="00A23F7A" w:rsidP="00B5765E">
      <w:pPr>
        <w:pStyle w:val="PersonregMedTabb"/>
      </w:pPr>
      <w:proofErr w:type="spellStart"/>
      <w:r>
        <w:t>Backudd</w:t>
      </w:r>
      <w:proofErr w:type="spellEnd"/>
      <w:r>
        <w:t xml:space="preserve"> Ingrid</w:t>
      </w:r>
      <w:r>
        <w:tab/>
        <w:t>M 15</w:t>
      </w:r>
    </w:p>
    <w:p w14:paraId="75EB4280" w14:textId="77777777" w:rsidR="00A23F7A" w:rsidRDefault="00A23F7A" w:rsidP="00B5765E">
      <w:pPr>
        <w:pStyle w:val="PersonregMedTabb"/>
      </w:pPr>
      <w:r>
        <w:t>Bagge Karin</w:t>
      </w:r>
      <w:r>
        <w:tab/>
        <w:t>M 4</w:t>
      </w:r>
    </w:p>
    <w:p w14:paraId="5D630E07" w14:textId="77777777" w:rsidR="00A23F7A" w:rsidRDefault="00A23F7A" w:rsidP="00B5765E">
      <w:pPr>
        <w:pStyle w:val="PersonregMedTabb"/>
      </w:pPr>
      <w:r>
        <w:t>Balkfors Anna</w:t>
      </w:r>
      <w:r>
        <w:tab/>
        <w:t>Fi 19</w:t>
      </w:r>
    </w:p>
    <w:p w14:paraId="3C1E012E" w14:textId="77777777" w:rsidR="00A23F7A" w:rsidRDefault="00A23F7A" w:rsidP="00B5765E">
      <w:pPr>
        <w:pStyle w:val="PersonregMedTabb"/>
      </w:pPr>
      <w:proofErr w:type="spellStart"/>
      <w:r>
        <w:t>Barane</w:t>
      </w:r>
      <w:proofErr w:type="spellEnd"/>
      <w:r>
        <w:t xml:space="preserve"> Anders</w:t>
      </w:r>
      <w:r>
        <w:tab/>
        <w:t>U 4</w:t>
      </w:r>
    </w:p>
    <w:p w14:paraId="662004FF" w14:textId="77777777" w:rsidR="00A23F7A" w:rsidRDefault="00A23F7A" w:rsidP="00B5765E">
      <w:pPr>
        <w:pStyle w:val="PersonregMedTabb"/>
      </w:pPr>
      <w:proofErr w:type="spellStart"/>
      <w:r>
        <w:t>Bardh</w:t>
      </w:r>
      <w:proofErr w:type="spellEnd"/>
      <w:r>
        <w:t xml:space="preserve"> Olsson Vanja</w:t>
      </w:r>
      <w:r>
        <w:tab/>
        <w:t>A 1</w:t>
      </w:r>
    </w:p>
    <w:p w14:paraId="756C88D2" w14:textId="77777777" w:rsidR="00A23F7A" w:rsidRDefault="00A23F7A" w:rsidP="00B5765E">
      <w:pPr>
        <w:pStyle w:val="PersonregMedTabb"/>
        <w:keepNext/>
      </w:pPr>
      <w:proofErr w:type="spellStart"/>
      <w:r>
        <w:t>Barketorp</w:t>
      </w:r>
      <w:proofErr w:type="spellEnd"/>
      <w:r>
        <w:t xml:space="preserve"> Catarina</w:t>
      </w:r>
      <w:r>
        <w:tab/>
        <w:t>I 7,</w:t>
      </w:r>
    </w:p>
    <w:p w14:paraId="5AD0A052" w14:textId="4789D1F4" w:rsidR="00A23F7A" w:rsidRDefault="00A23F7A" w:rsidP="005B02A6">
      <w:pPr>
        <w:pStyle w:val="PersonregMedTabb"/>
        <w:keepNext/>
      </w:pPr>
      <w:r>
        <w:tab/>
        <w:t>Ju 3</w:t>
      </w:r>
    </w:p>
    <w:p w14:paraId="10A34DBF" w14:textId="77777777" w:rsidR="00A23F7A" w:rsidRDefault="00A23F7A" w:rsidP="00B5765E">
      <w:pPr>
        <w:pStyle w:val="PersonregMedTabb"/>
        <w:keepNext/>
      </w:pPr>
      <w:r>
        <w:t>Barklund Anna</w:t>
      </w:r>
      <w:r>
        <w:tab/>
        <w:t>Fi 17,</w:t>
      </w:r>
    </w:p>
    <w:p w14:paraId="63EA57B3" w14:textId="77777777" w:rsidR="00A23F7A" w:rsidRPr="00165BF4" w:rsidRDefault="00A23F7A" w:rsidP="00B5765E">
      <w:pPr>
        <w:pStyle w:val="PersonregMedTabb"/>
      </w:pPr>
      <w:r>
        <w:tab/>
      </w:r>
      <w:r w:rsidRPr="00165BF4">
        <w:t>U 9</w:t>
      </w:r>
    </w:p>
    <w:p w14:paraId="30335A86" w14:textId="77777777" w:rsidR="00A23F7A" w:rsidRPr="006A64BE" w:rsidRDefault="00A23F7A" w:rsidP="00B5765E">
      <w:pPr>
        <w:pStyle w:val="PersonregMedTabb"/>
        <w:rPr>
          <w:lang w:val="es-ES"/>
        </w:rPr>
      </w:pPr>
      <w:proofErr w:type="spellStart"/>
      <w:r w:rsidRPr="006A64BE">
        <w:rPr>
          <w:lang w:val="es-ES"/>
        </w:rPr>
        <w:t>Barrbrink</w:t>
      </w:r>
      <w:proofErr w:type="spellEnd"/>
      <w:r w:rsidRPr="006A64BE">
        <w:rPr>
          <w:lang w:val="es-ES"/>
        </w:rPr>
        <w:t xml:space="preserve"> Lena</w:t>
      </w:r>
      <w:r w:rsidRPr="006A64BE">
        <w:rPr>
          <w:lang w:val="es-ES"/>
        </w:rPr>
        <w:tab/>
        <w:t>S 1</w:t>
      </w:r>
    </w:p>
    <w:p w14:paraId="3D24A11E" w14:textId="77777777" w:rsidR="00A23F7A" w:rsidRPr="006A64BE" w:rsidRDefault="00A23F7A" w:rsidP="00B5765E">
      <w:pPr>
        <w:pStyle w:val="PersonregMedTabb"/>
        <w:rPr>
          <w:lang w:val="es-ES"/>
        </w:rPr>
      </w:pPr>
      <w:r w:rsidRPr="006A64BE">
        <w:rPr>
          <w:lang w:val="es-ES"/>
        </w:rPr>
        <w:t xml:space="preserve">Basaran </w:t>
      </w:r>
      <w:proofErr w:type="spellStart"/>
      <w:r w:rsidRPr="006A64BE">
        <w:rPr>
          <w:lang w:val="es-ES"/>
        </w:rPr>
        <w:t>Hülya</w:t>
      </w:r>
      <w:proofErr w:type="spellEnd"/>
      <w:r w:rsidRPr="006A64BE">
        <w:rPr>
          <w:lang w:val="es-ES"/>
        </w:rPr>
        <w:tab/>
        <w:t>U 11</w:t>
      </w:r>
    </w:p>
    <w:p w14:paraId="4145DEF4" w14:textId="77777777" w:rsidR="00A23F7A" w:rsidRDefault="00A23F7A" w:rsidP="00B5765E">
      <w:pPr>
        <w:pStyle w:val="PersonregMedTabb"/>
      </w:pPr>
      <w:proofErr w:type="spellStart"/>
      <w:r>
        <w:t>Batke</w:t>
      </w:r>
      <w:proofErr w:type="spellEnd"/>
      <w:r>
        <w:t xml:space="preserve"> Jeppsson Eva</w:t>
      </w:r>
      <w:r>
        <w:tab/>
        <w:t>M 1</w:t>
      </w:r>
    </w:p>
    <w:p w14:paraId="3087156D" w14:textId="77777777" w:rsidR="00A23F7A" w:rsidRDefault="00A23F7A" w:rsidP="00B5765E">
      <w:pPr>
        <w:pStyle w:val="PersonregMedTabb"/>
        <w:keepNext/>
      </w:pPr>
      <w:proofErr w:type="spellStart"/>
      <w:r>
        <w:t>Baummann</w:t>
      </w:r>
      <w:proofErr w:type="spellEnd"/>
      <w:r>
        <w:t xml:space="preserve"> Per</w:t>
      </w:r>
      <w:r>
        <w:tab/>
        <w:t>M 1,</w:t>
      </w:r>
    </w:p>
    <w:p w14:paraId="494DC7D2" w14:textId="77777777" w:rsidR="00A23F7A" w:rsidRDefault="00A23F7A" w:rsidP="00B5765E">
      <w:pPr>
        <w:pStyle w:val="PersonregMedTabb"/>
      </w:pPr>
      <w:r>
        <w:tab/>
        <w:t>M 3</w:t>
      </w:r>
    </w:p>
    <w:p w14:paraId="47F7993B" w14:textId="77777777" w:rsidR="00A23F7A" w:rsidRDefault="00A23F7A" w:rsidP="00B5765E">
      <w:pPr>
        <w:pStyle w:val="PersonregMedTabb"/>
      </w:pPr>
      <w:proofErr w:type="spellStart"/>
      <w:r>
        <w:t>Baylan</w:t>
      </w:r>
      <w:proofErr w:type="spellEnd"/>
      <w:r>
        <w:t xml:space="preserve"> Ibrahim</w:t>
      </w:r>
      <w:r>
        <w:tab/>
        <w:t>U 1</w:t>
      </w:r>
    </w:p>
    <w:p w14:paraId="00BE5364" w14:textId="77777777" w:rsidR="00A23F7A" w:rsidRDefault="00A23F7A" w:rsidP="00B5765E">
      <w:pPr>
        <w:pStyle w:val="PersonregMedTabb"/>
      </w:pPr>
      <w:r>
        <w:t>Becker Bo</w:t>
      </w:r>
      <w:r>
        <w:tab/>
        <w:t>Fi 12</w:t>
      </w:r>
    </w:p>
    <w:p w14:paraId="2091C679" w14:textId="77777777" w:rsidR="00A23F7A" w:rsidRPr="006A64BE" w:rsidRDefault="00A23F7A" w:rsidP="00B5765E">
      <w:pPr>
        <w:pStyle w:val="PersonregMedTabb"/>
        <w:rPr>
          <w:lang w:val="de-DE"/>
        </w:rPr>
      </w:pPr>
      <w:proofErr w:type="spellStart"/>
      <w:r w:rsidRPr="006A64BE">
        <w:rPr>
          <w:lang w:val="de-DE"/>
        </w:rPr>
        <w:t>Beckman</w:t>
      </w:r>
      <w:proofErr w:type="spellEnd"/>
      <w:r w:rsidRPr="006A64BE">
        <w:rPr>
          <w:lang w:val="de-DE"/>
        </w:rPr>
        <w:t xml:space="preserve"> Niklas</w:t>
      </w:r>
      <w:r w:rsidRPr="006A64BE">
        <w:rPr>
          <w:lang w:val="de-DE"/>
        </w:rPr>
        <w:tab/>
        <w:t>A 9</w:t>
      </w:r>
    </w:p>
    <w:p w14:paraId="1377CAB4" w14:textId="77777777" w:rsidR="00A23F7A" w:rsidRPr="006A64BE" w:rsidRDefault="00A23F7A" w:rsidP="00B5765E">
      <w:pPr>
        <w:pStyle w:val="PersonregMedTabb"/>
        <w:rPr>
          <w:lang w:val="de-DE"/>
        </w:rPr>
      </w:pPr>
      <w:r w:rsidRPr="006A64BE">
        <w:rPr>
          <w:lang w:val="de-DE"/>
        </w:rPr>
        <w:t>Beermann Madeleine</w:t>
      </w:r>
      <w:r w:rsidRPr="006A64BE">
        <w:rPr>
          <w:lang w:val="de-DE"/>
        </w:rPr>
        <w:tab/>
        <w:t>S 3</w:t>
      </w:r>
    </w:p>
    <w:p w14:paraId="75A829F3" w14:textId="77777777" w:rsidR="00A23F7A" w:rsidRPr="006A64BE" w:rsidRDefault="00A23F7A" w:rsidP="00B5765E">
      <w:pPr>
        <w:pStyle w:val="PersonregMedTabb"/>
        <w:rPr>
          <w:lang w:val="de-DE"/>
        </w:rPr>
      </w:pPr>
      <w:proofErr w:type="spellStart"/>
      <w:r w:rsidRPr="006A64BE">
        <w:rPr>
          <w:lang w:val="de-DE"/>
        </w:rPr>
        <w:t>Begler</w:t>
      </w:r>
      <w:proofErr w:type="spellEnd"/>
      <w:r w:rsidRPr="006A64BE">
        <w:rPr>
          <w:lang w:val="de-DE"/>
        </w:rPr>
        <w:t xml:space="preserve"> Ann-Marie</w:t>
      </w:r>
      <w:r w:rsidRPr="006A64BE">
        <w:rPr>
          <w:lang w:val="de-DE"/>
        </w:rPr>
        <w:tab/>
      </w:r>
      <w:proofErr w:type="spellStart"/>
      <w:r w:rsidRPr="006A64BE">
        <w:rPr>
          <w:lang w:val="de-DE"/>
        </w:rPr>
        <w:t>Fi</w:t>
      </w:r>
      <w:proofErr w:type="spellEnd"/>
      <w:r w:rsidRPr="006A64BE">
        <w:rPr>
          <w:lang w:val="de-DE"/>
        </w:rPr>
        <w:t xml:space="preserve"> 18</w:t>
      </w:r>
    </w:p>
    <w:p w14:paraId="4F5E4D92" w14:textId="77777777" w:rsidR="00A23F7A" w:rsidRDefault="00A23F7A" w:rsidP="00B5765E">
      <w:pPr>
        <w:pStyle w:val="PersonregMedTabb"/>
      </w:pPr>
      <w:proofErr w:type="spellStart"/>
      <w:r>
        <w:t>Behseta</w:t>
      </w:r>
      <w:proofErr w:type="spellEnd"/>
      <w:r>
        <w:t xml:space="preserve"> Sundell </w:t>
      </w:r>
      <w:proofErr w:type="spellStart"/>
      <w:r>
        <w:t>Pegah</w:t>
      </w:r>
      <w:proofErr w:type="spellEnd"/>
      <w:r>
        <w:tab/>
        <w:t>Ju 22</w:t>
      </w:r>
    </w:p>
    <w:p w14:paraId="6FD2A6B0" w14:textId="77777777" w:rsidR="00A23F7A" w:rsidRDefault="00A23F7A" w:rsidP="00B5765E">
      <w:pPr>
        <w:pStyle w:val="PersonregMedTabb"/>
      </w:pPr>
      <w:r>
        <w:t>Beijer Fredrik</w:t>
      </w:r>
      <w:r>
        <w:tab/>
        <w:t>Ju 17</w:t>
      </w:r>
    </w:p>
    <w:p w14:paraId="7F51A72B" w14:textId="77777777" w:rsidR="00A23F7A" w:rsidRDefault="00A23F7A" w:rsidP="00B5765E">
      <w:pPr>
        <w:pStyle w:val="PersonregMedTabb"/>
      </w:pPr>
      <w:proofErr w:type="spellStart"/>
      <w:r>
        <w:t>Beijmo</w:t>
      </w:r>
      <w:proofErr w:type="spellEnd"/>
      <w:r>
        <w:t xml:space="preserve"> Anna</w:t>
      </w:r>
      <w:r>
        <w:tab/>
        <w:t>U 4</w:t>
      </w:r>
    </w:p>
    <w:p w14:paraId="7A8718ED" w14:textId="77777777" w:rsidR="00A23F7A" w:rsidRDefault="00A23F7A" w:rsidP="00B5765E">
      <w:pPr>
        <w:pStyle w:val="PersonregMedTabb"/>
      </w:pPr>
      <w:proofErr w:type="spellStart"/>
      <w:r>
        <w:t>Belachew</w:t>
      </w:r>
      <w:proofErr w:type="spellEnd"/>
      <w:r>
        <w:t xml:space="preserve"> </w:t>
      </w:r>
      <w:proofErr w:type="spellStart"/>
      <w:r>
        <w:t>Yosef</w:t>
      </w:r>
      <w:proofErr w:type="spellEnd"/>
      <w:r>
        <w:tab/>
      </w:r>
      <w:proofErr w:type="spellStart"/>
      <w:r>
        <w:t>Fö</w:t>
      </w:r>
      <w:proofErr w:type="spellEnd"/>
      <w:r>
        <w:t xml:space="preserve"> 2</w:t>
      </w:r>
    </w:p>
    <w:p w14:paraId="2BD42320" w14:textId="77777777" w:rsidR="00A23F7A" w:rsidRDefault="00A23F7A" w:rsidP="00B5765E">
      <w:pPr>
        <w:pStyle w:val="PersonregMedTabb"/>
      </w:pPr>
      <w:r>
        <w:t xml:space="preserve">Belfrage </w:t>
      </w:r>
      <w:proofErr w:type="spellStart"/>
      <w:r>
        <w:t>Aurore</w:t>
      </w:r>
      <w:proofErr w:type="spellEnd"/>
      <w:r>
        <w:tab/>
        <w:t>UD 3</w:t>
      </w:r>
    </w:p>
    <w:p w14:paraId="0454532D" w14:textId="77777777" w:rsidR="00A23F7A" w:rsidRDefault="00A23F7A" w:rsidP="00B5765E">
      <w:pPr>
        <w:pStyle w:val="PersonregMedTabb"/>
      </w:pPr>
      <w:r>
        <w:t>Bellander Eva</w:t>
      </w:r>
      <w:r>
        <w:tab/>
        <w:t>Ju 1</w:t>
      </w:r>
    </w:p>
    <w:p w14:paraId="3207A2F1" w14:textId="77777777" w:rsidR="00A23F7A" w:rsidRDefault="00A23F7A" w:rsidP="00B5765E">
      <w:pPr>
        <w:pStyle w:val="PersonregMedTabb"/>
      </w:pPr>
      <w:proofErr w:type="spellStart"/>
      <w:r>
        <w:t>Bellinder</w:t>
      </w:r>
      <w:proofErr w:type="spellEnd"/>
      <w:r>
        <w:t xml:space="preserve"> Mats</w:t>
      </w:r>
      <w:r>
        <w:tab/>
        <w:t>I 1</w:t>
      </w:r>
    </w:p>
    <w:p w14:paraId="6A02B6DD" w14:textId="77777777" w:rsidR="00A23F7A" w:rsidRDefault="00A23F7A" w:rsidP="00B5765E">
      <w:pPr>
        <w:pStyle w:val="PersonregMedTabb"/>
      </w:pPr>
      <w:r>
        <w:t>Ben Ammar Nadja</w:t>
      </w:r>
      <w:r>
        <w:tab/>
        <w:t>U 4</w:t>
      </w:r>
    </w:p>
    <w:p w14:paraId="052E28C9" w14:textId="77777777" w:rsidR="00A23F7A" w:rsidRDefault="00A23F7A" w:rsidP="00B5765E">
      <w:pPr>
        <w:pStyle w:val="PersonregMedTabb"/>
      </w:pPr>
      <w:r>
        <w:t>Bengtsson Torbjörn</w:t>
      </w:r>
      <w:r>
        <w:tab/>
        <w:t>UD 4</w:t>
      </w:r>
    </w:p>
    <w:p w14:paraId="56DF5B18" w14:textId="77777777" w:rsidR="00A23F7A" w:rsidRPr="006A64BE" w:rsidRDefault="00A23F7A" w:rsidP="00B5765E">
      <w:pPr>
        <w:pStyle w:val="PersonregMedTabb"/>
        <w:rPr>
          <w:lang w:val="en-US"/>
        </w:rPr>
      </w:pPr>
      <w:r w:rsidRPr="006A64BE">
        <w:rPr>
          <w:lang w:val="en-US"/>
        </w:rPr>
        <w:t>Bengtsson Jonas</w:t>
      </w:r>
      <w:r w:rsidRPr="006A64BE">
        <w:rPr>
          <w:lang w:val="en-US"/>
        </w:rPr>
        <w:tab/>
        <w:t>M 1</w:t>
      </w:r>
    </w:p>
    <w:p w14:paraId="51B68AC6" w14:textId="77777777" w:rsidR="00A23F7A" w:rsidRPr="006A64BE" w:rsidRDefault="00A23F7A" w:rsidP="00B5765E">
      <w:pPr>
        <w:pStyle w:val="PersonregMedTabb"/>
        <w:keepNext/>
        <w:rPr>
          <w:lang w:val="en-US"/>
        </w:rPr>
      </w:pPr>
      <w:r w:rsidRPr="006A64BE">
        <w:rPr>
          <w:lang w:val="en-US"/>
        </w:rPr>
        <w:t xml:space="preserve">Bengtsson </w:t>
      </w:r>
      <w:proofErr w:type="spellStart"/>
      <w:r w:rsidRPr="006A64BE">
        <w:rPr>
          <w:lang w:val="en-US"/>
        </w:rPr>
        <w:t>Greger</w:t>
      </w:r>
      <w:proofErr w:type="spellEnd"/>
      <w:r w:rsidRPr="006A64BE">
        <w:rPr>
          <w:lang w:val="en-US"/>
        </w:rPr>
        <w:tab/>
        <w:t>S 23,</w:t>
      </w:r>
    </w:p>
    <w:p w14:paraId="62F6ACB6" w14:textId="77777777" w:rsidR="00A23F7A" w:rsidRPr="006A64BE" w:rsidRDefault="00A23F7A" w:rsidP="00B5765E">
      <w:pPr>
        <w:pStyle w:val="PersonregMedTabb"/>
        <w:rPr>
          <w:lang w:val="en-US"/>
        </w:rPr>
      </w:pPr>
      <w:r w:rsidRPr="006A64BE">
        <w:rPr>
          <w:lang w:val="en-US"/>
        </w:rPr>
        <w:tab/>
        <w:t>Fi 27</w:t>
      </w:r>
    </w:p>
    <w:p w14:paraId="2C4CB9B4" w14:textId="77777777" w:rsidR="00A23F7A" w:rsidRPr="006A64BE" w:rsidRDefault="00A23F7A" w:rsidP="00B5765E">
      <w:pPr>
        <w:pStyle w:val="PersonregMedTabb"/>
        <w:keepNext/>
        <w:rPr>
          <w:lang w:val="en-US"/>
        </w:rPr>
      </w:pPr>
      <w:r w:rsidRPr="006A64BE">
        <w:rPr>
          <w:lang w:val="en-US"/>
        </w:rPr>
        <w:t>Bengtsson Ulf</w:t>
      </w:r>
      <w:r w:rsidRPr="006A64BE">
        <w:rPr>
          <w:lang w:val="en-US"/>
        </w:rPr>
        <w:tab/>
        <w:t>Fi 1,</w:t>
      </w:r>
    </w:p>
    <w:p w14:paraId="167D0456" w14:textId="77777777" w:rsidR="00A23F7A" w:rsidRDefault="00A23F7A" w:rsidP="00B5765E">
      <w:pPr>
        <w:pStyle w:val="PersonregMedTabb"/>
      </w:pPr>
      <w:r w:rsidRPr="006A64BE">
        <w:rPr>
          <w:lang w:val="en-US"/>
        </w:rPr>
        <w:tab/>
      </w:r>
      <w:proofErr w:type="spellStart"/>
      <w:r>
        <w:t>Fö</w:t>
      </w:r>
      <w:proofErr w:type="spellEnd"/>
      <w:r>
        <w:t xml:space="preserve"> 2</w:t>
      </w:r>
    </w:p>
    <w:p w14:paraId="551C17D4" w14:textId="77777777" w:rsidR="00A23F7A" w:rsidRDefault="00A23F7A" w:rsidP="00B5765E">
      <w:pPr>
        <w:pStyle w:val="PersonregMedTabb"/>
      </w:pPr>
      <w:r>
        <w:t>Bengtsson Bertil</w:t>
      </w:r>
      <w:r>
        <w:tab/>
        <w:t>Ju 16</w:t>
      </w:r>
    </w:p>
    <w:p w14:paraId="31CB0FE2" w14:textId="77777777" w:rsidR="00A23F7A" w:rsidRDefault="00A23F7A" w:rsidP="00B5765E">
      <w:pPr>
        <w:pStyle w:val="PersonregMedTabb"/>
      </w:pPr>
      <w:r>
        <w:t>Bengtsson Angelika</w:t>
      </w:r>
      <w:r>
        <w:tab/>
        <w:t>Ju 8</w:t>
      </w:r>
    </w:p>
    <w:p w14:paraId="562D3235" w14:textId="77777777" w:rsidR="00A23F7A" w:rsidRPr="006A64BE" w:rsidRDefault="00A23F7A" w:rsidP="00B5765E">
      <w:pPr>
        <w:pStyle w:val="PersonregMedTabb"/>
        <w:rPr>
          <w:lang w:val="en-US"/>
        </w:rPr>
      </w:pPr>
      <w:r w:rsidRPr="006A64BE">
        <w:rPr>
          <w:lang w:val="en-US"/>
        </w:rPr>
        <w:t>Bengtsson Jesper</w:t>
      </w:r>
      <w:r w:rsidRPr="006A64BE">
        <w:rPr>
          <w:lang w:val="en-US"/>
        </w:rPr>
        <w:tab/>
        <w:t>Ju 8</w:t>
      </w:r>
    </w:p>
    <w:p w14:paraId="1EEC04AE" w14:textId="77777777" w:rsidR="00A23F7A" w:rsidRPr="006A64BE" w:rsidRDefault="00A23F7A" w:rsidP="00B5765E">
      <w:pPr>
        <w:pStyle w:val="PersonregMedTabb"/>
        <w:rPr>
          <w:lang w:val="en-US"/>
        </w:rPr>
      </w:pPr>
      <w:r w:rsidRPr="006A64BE">
        <w:rPr>
          <w:lang w:val="en-US"/>
        </w:rPr>
        <w:t xml:space="preserve">Bengtsson </w:t>
      </w:r>
      <w:proofErr w:type="spellStart"/>
      <w:r w:rsidRPr="006A64BE">
        <w:rPr>
          <w:lang w:val="en-US"/>
        </w:rPr>
        <w:t>Staffan</w:t>
      </w:r>
      <w:proofErr w:type="spellEnd"/>
      <w:r w:rsidRPr="006A64BE">
        <w:rPr>
          <w:lang w:val="en-US"/>
        </w:rPr>
        <w:tab/>
        <w:t>S 2</w:t>
      </w:r>
    </w:p>
    <w:p w14:paraId="5F7C507D" w14:textId="77777777" w:rsidR="00A23F7A" w:rsidRPr="006A64BE" w:rsidRDefault="00A23F7A" w:rsidP="00B5765E">
      <w:pPr>
        <w:pStyle w:val="PersonregMedTabb"/>
        <w:rPr>
          <w:lang w:val="en-US"/>
        </w:rPr>
      </w:pPr>
      <w:r w:rsidRPr="006A64BE">
        <w:rPr>
          <w:lang w:val="en-US"/>
        </w:rPr>
        <w:t>Bengtsson Eva</w:t>
      </w:r>
      <w:r w:rsidRPr="006A64BE">
        <w:rPr>
          <w:lang w:val="en-US"/>
        </w:rPr>
        <w:tab/>
        <w:t>S 21</w:t>
      </w:r>
    </w:p>
    <w:p w14:paraId="3F28BDFA" w14:textId="77777777" w:rsidR="00A23F7A" w:rsidRPr="006A64BE" w:rsidRDefault="00A23F7A" w:rsidP="00B5765E">
      <w:pPr>
        <w:pStyle w:val="PersonregMedTabb"/>
        <w:rPr>
          <w:lang w:val="en-US"/>
        </w:rPr>
      </w:pPr>
      <w:r w:rsidRPr="006A64BE">
        <w:rPr>
          <w:lang w:val="en-US"/>
        </w:rPr>
        <w:t>Bengtsson Mats</w:t>
      </w:r>
      <w:r w:rsidRPr="006A64BE">
        <w:rPr>
          <w:lang w:val="en-US"/>
        </w:rPr>
        <w:tab/>
        <w:t>Fi 6</w:t>
      </w:r>
    </w:p>
    <w:p w14:paraId="190CEF3F" w14:textId="77777777" w:rsidR="00A23F7A" w:rsidRPr="006A64BE" w:rsidRDefault="00A23F7A" w:rsidP="00B5765E">
      <w:pPr>
        <w:pStyle w:val="PersonregMedTabb"/>
        <w:rPr>
          <w:lang w:val="en-US"/>
        </w:rPr>
      </w:pPr>
      <w:r w:rsidRPr="006A64BE">
        <w:rPr>
          <w:lang w:val="en-US"/>
        </w:rPr>
        <w:t>Bengtsson Anders</w:t>
      </w:r>
      <w:r w:rsidRPr="006A64BE">
        <w:rPr>
          <w:lang w:val="en-US"/>
        </w:rPr>
        <w:tab/>
        <w:t>Fi 30</w:t>
      </w:r>
    </w:p>
    <w:p w14:paraId="20430C0C" w14:textId="77777777" w:rsidR="00A23F7A" w:rsidRPr="006A64BE" w:rsidRDefault="00A23F7A" w:rsidP="00B5765E">
      <w:pPr>
        <w:pStyle w:val="PersonregMedTabb"/>
        <w:rPr>
          <w:lang w:val="en-US"/>
        </w:rPr>
      </w:pPr>
      <w:r w:rsidRPr="006A64BE">
        <w:rPr>
          <w:lang w:val="en-US"/>
        </w:rPr>
        <w:t>Bengtsson Elin</w:t>
      </w:r>
      <w:r w:rsidRPr="006A64BE">
        <w:rPr>
          <w:lang w:val="en-US"/>
        </w:rPr>
        <w:tab/>
        <w:t>U 6</w:t>
      </w:r>
    </w:p>
    <w:p w14:paraId="4731D8C3" w14:textId="77777777" w:rsidR="00A23F7A" w:rsidRPr="006A64BE" w:rsidRDefault="00A23F7A" w:rsidP="00B5765E">
      <w:pPr>
        <w:pStyle w:val="PersonregMedTabb"/>
        <w:rPr>
          <w:lang w:val="en-US"/>
        </w:rPr>
      </w:pPr>
      <w:r w:rsidRPr="006A64BE">
        <w:rPr>
          <w:lang w:val="en-US"/>
        </w:rPr>
        <w:t>Bengtsson Åsa</w:t>
      </w:r>
      <w:r w:rsidRPr="006A64BE">
        <w:rPr>
          <w:lang w:val="en-US"/>
        </w:rPr>
        <w:tab/>
        <w:t>U 7</w:t>
      </w:r>
    </w:p>
    <w:p w14:paraId="5E5597B7" w14:textId="77777777" w:rsidR="00A23F7A" w:rsidRPr="006A64BE" w:rsidRDefault="00A23F7A" w:rsidP="00B5765E">
      <w:pPr>
        <w:pStyle w:val="PersonregMedTabb"/>
        <w:rPr>
          <w:lang w:val="en-US"/>
        </w:rPr>
      </w:pPr>
      <w:r w:rsidRPr="006A64BE">
        <w:rPr>
          <w:lang w:val="en-US"/>
        </w:rPr>
        <w:t>Bengtsson Gunnar</w:t>
      </w:r>
      <w:r w:rsidRPr="006A64BE">
        <w:rPr>
          <w:lang w:val="en-US"/>
        </w:rPr>
        <w:tab/>
        <w:t>S 1</w:t>
      </w:r>
    </w:p>
    <w:p w14:paraId="14AA3062" w14:textId="77777777" w:rsidR="00A23F7A" w:rsidRPr="006A64BE" w:rsidRDefault="00A23F7A" w:rsidP="00B5765E">
      <w:pPr>
        <w:pStyle w:val="PersonregMedTabb"/>
        <w:rPr>
          <w:lang w:val="en-US"/>
        </w:rPr>
      </w:pPr>
      <w:r w:rsidRPr="006A64BE">
        <w:rPr>
          <w:lang w:val="en-US"/>
        </w:rPr>
        <w:t>Bengtsson Finn</w:t>
      </w:r>
      <w:r w:rsidRPr="006A64BE">
        <w:rPr>
          <w:lang w:val="en-US"/>
        </w:rPr>
        <w:tab/>
        <w:t>S 1</w:t>
      </w:r>
    </w:p>
    <w:p w14:paraId="0D08EAF6" w14:textId="1CF04AF2" w:rsidR="00A23F7A" w:rsidRPr="006A64BE" w:rsidRDefault="00A23F7A" w:rsidP="005E16C8">
      <w:pPr>
        <w:pStyle w:val="PersonregMedTabb"/>
        <w:keepNext/>
        <w:rPr>
          <w:lang w:val="en-US"/>
        </w:rPr>
      </w:pPr>
      <w:r w:rsidRPr="006A64BE">
        <w:rPr>
          <w:lang w:val="en-US"/>
        </w:rPr>
        <w:t>Bengtsson-Hayward Kathleen</w:t>
      </w:r>
      <w:r w:rsidRPr="006A64BE">
        <w:rPr>
          <w:lang w:val="en-US"/>
        </w:rPr>
        <w:tab/>
        <w:t>S 3</w:t>
      </w:r>
    </w:p>
    <w:p w14:paraId="2A2A99D0" w14:textId="77777777" w:rsidR="00A23F7A" w:rsidRPr="00BA7192" w:rsidRDefault="00A23F7A" w:rsidP="00B5765E">
      <w:pPr>
        <w:pStyle w:val="PersonregMedTabb"/>
      </w:pPr>
      <w:proofErr w:type="spellStart"/>
      <w:r w:rsidRPr="00BA7192">
        <w:t>Bengtzboe</w:t>
      </w:r>
      <w:proofErr w:type="spellEnd"/>
      <w:r w:rsidRPr="00BA7192">
        <w:t xml:space="preserve"> Erik</w:t>
      </w:r>
      <w:r w:rsidRPr="00BA7192">
        <w:tab/>
        <w:t>U 5</w:t>
      </w:r>
    </w:p>
    <w:p w14:paraId="3667C84D" w14:textId="3FC808C6" w:rsidR="00A23F7A" w:rsidRPr="00BA7192" w:rsidRDefault="00A23F7A" w:rsidP="005E16C8">
      <w:pPr>
        <w:pStyle w:val="PersonregMedTabb"/>
        <w:keepNext/>
      </w:pPr>
      <w:proofErr w:type="spellStart"/>
      <w:r w:rsidRPr="00BA7192">
        <w:t>Benner</w:t>
      </w:r>
      <w:proofErr w:type="spellEnd"/>
      <w:r w:rsidRPr="00BA7192">
        <w:t xml:space="preserve"> Mats</w:t>
      </w:r>
      <w:r w:rsidRPr="00BA7192">
        <w:tab/>
        <w:t>U 2</w:t>
      </w:r>
    </w:p>
    <w:p w14:paraId="467BFCAD" w14:textId="77777777" w:rsidR="00A23F7A" w:rsidRDefault="00A23F7A" w:rsidP="00B5765E">
      <w:pPr>
        <w:pStyle w:val="PersonregMedTabb"/>
      </w:pPr>
      <w:r>
        <w:t>Bennet Carl</w:t>
      </w:r>
      <w:r>
        <w:tab/>
        <w:t>U 2</w:t>
      </w:r>
    </w:p>
    <w:p w14:paraId="1D99565C" w14:textId="77777777" w:rsidR="00A23F7A" w:rsidRDefault="00A23F7A" w:rsidP="00B5765E">
      <w:pPr>
        <w:pStyle w:val="PersonregMedTabb"/>
      </w:pPr>
      <w:proofErr w:type="spellStart"/>
      <w:r>
        <w:t>Bennich</w:t>
      </w:r>
      <w:proofErr w:type="spellEnd"/>
      <w:r>
        <w:t xml:space="preserve"> Björkman Li</w:t>
      </w:r>
      <w:r>
        <w:tab/>
        <w:t>U 2</w:t>
      </w:r>
    </w:p>
    <w:p w14:paraId="1E92D546" w14:textId="77777777" w:rsidR="00A23F7A" w:rsidRDefault="00A23F7A" w:rsidP="00B5765E">
      <w:pPr>
        <w:pStyle w:val="PersonregMedTabb"/>
      </w:pPr>
      <w:r>
        <w:t>Berg Ylva</w:t>
      </w:r>
      <w:r>
        <w:tab/>
        <w:t>Fi 11</w:t>
      </w:r>
    </w:p>
    <w:p w14:paraId="020CADB5" w14:textId="77777777" w:rsidR="00A23F7A" w:rsidRDefault="00A23F7A" w:rsidP="00B5765E">
      <w:pPr>
        <w:pStyle w:val="PersonregMedTabb"/>
      </w:pPr>
      <w:r>
        <w:t>Berg Anders</w:t>
      </w:r>
      <w:r>
        <w:tab/>
        <w:t>S 13</w:t>
      </w:r>
    </w:p>
    <w:p w14:paraId="3B70B2F9" w14:textId="77777777" w:rsidR="00A23F7A" w:rsidRDefault="00A23F7A" w:rsidP="00B5765E">
      <w:pPr>
        <w:pStyle w:val="PersonregMedTabb"/>
      </w:pPr>
      <w:r>
        <w:t>Berg Karl</w:t>
      </w:r>
      <w:r>
        <w:tab/>
        <w:t>U 4</w:t>
      </w:r>
    </w:p>
    <w:p w14:paraId="6D8ED977" w14:textId="77777777" w:rsidR="00A23F7A" w:rsidRDefault="00A23F7A" w:rsidP="00B5765E">
      <w:pPr>
        <w:pStyle w:val="PersonregMedTabb"/>
      </w:pPr>
      <w:r>
        <w:t>Bergdahl Jan</w:t>
      </w:r>
      <w:r>
        <w:tab/>
        <w:t>S 23</w:t>
      </w:r>
    </w:p>
    <w:p w14:paraId="1C39A75D" w14:textId="77777777" w:rsidR="00A23F7A" w:rsidRDefault="00A23F7A" w:rsidP="00B5765E">
      <w:pPr>
        <w:pStyle w:val="PersonregMedTabb"/>
      </w:pPr>
      <w:r>
        <w:t>Bergdahl Pia</w:t>
      </w:r>
      <w:r>
        <w:tab/>
        <w:t>I 5</w:t>
      </w:r>
    </w:p>
    <w:p w14:paraId="6AD65B72" w14:textId="77777777" w:rsidR="00A23F7A" w:rsidRPr="00BA7192" w:rsidRDefault="00A23F7A" w:rsidP="00B5765E">
      <w:pPr>
        <w:pStyle w:val="PersonregMedTabb"/>
      </w:pPr>
      <w:r w:rsidRPr="00BA7192">
        <w:t>Bergdahl Per</w:t>
      </w:r>
      <w:r w:rsidRPr="00BA7192">
        <w:tab/>
        <w:t>U 3</w:t>
      </w:r>
    </w:p>
    <w:p w14:paraId="73454362" w14:textId="27DA6FEB" w:rsidR="00A23F7A" w:rsidRPr="00BA7192" w:rsidRDefault="00A23F7A" w:rsidP="005E16C8">
      <w:pPr>
        <w:pStyle w:val="PersonregMedTabb"/>
        <w:keepNext/>
      </w:pPr>
      <w:r w:rsidRPr="00BA7192">
        <w:t>Berge</w:t>
      </w:r>
      <w:r w:rsidR="00853F8F" w:rsidRPr="00BA7192">
        <w:t>-</w:t>
      </w:r>
      <w:r w:rsidRPr="00BA7192">
        <w:t>Kleber Lars</w:t>
      </w:r>
      <w:r w:rsidRPr="00BA7192">
        <w:tab/>
        <w:t>S 3</w:t>
      </w:r>
    </w:p>
    <w:p w14:paraId="28B1FCB7" w14:textId="77777777" w:rsidR="00A23F7A" w:rsidRPr="00853F8F" w:rsidRDefault="00A23F7A" w:rsidP="00B5765E">
      <w:pPr>
        <w:pStyle w:val="PersonregMedTabb"/>
      </w:pPr>
      <w:r w:rsidRPr="00BA7192">
        <w:tab/>
      </w:r>
      <w:r w:rsidRPr="00853F8F">
        <w:t>S 1</w:t>
      </w:r>
    </w:p>
    <w:p w14:paraId="4F38BA7E" w14:textId="77777777" w:rsidR="00A23F7A" w:rsidRDefault="00A23F7A" w:rsidP="00B5765E">
      <w:pPr>
        <w:pStyle w:val="PersonregMedTabb"/>
      </w:pPr>
      <w:r>
        <w:t>Bergendal Anna</w:t>
      </w:r>
      <w:r>
        <w:tab/>
        <w:t>S 30</w:t>
      </w:r>
    </w:p>
    <w:p w14:paraId="4E574E96" w14:textId="77777777" w:rsidR="00A23F7A" w:rsidRDefault="00A23F7A" w:rsidP="00B5765E">
      <w:pPr>
        <w:pStyle w:val="PersonregMedTabb"/>
      </w:pPr>
      <w:proofErr w:type="spellStart"/>
      <w:r>
        <w:t>Bergendorff</w:t>
      </w:r>
      <w:proofErr w:type="spellEnd"/>
      <w:r>
        <w:t xml:space="preserve"> Inger</w:t>
      </w:r>
      <w:r>
        <w:tab/>
        <w:t>U 13</w:t>
      </w:r>
    </w:p>
    <w:p w14:paraId="066EB008" w14:textId="77777777" w:rsidR="00A23F7A" w:rsidRDefault="00A23F7A" w:rsidP="00B5765E">
      <w:pPr>
        <w:pStyle w:val="PersonregMedTabb"/>
      </w:pPr>
      <w:r>
        <w:t>Bergenlöv Elin</w:t>
      </w:r>
      <w:r>
        <w:tab/>
      </w:r>
      <w:proofErr w:type="spellStart"/>
      <w:r>
        <w:t>Ku</w:t>
      </w:r>
      <w:proofErr w:type="spellEnd"/>
      <w:r>
        <w:t xml:space="preserve"> 5</w:t>
      </w:r>
    </w:p>
    <w:p w14:paraId="5F63C6B8" w14:textId="77777777" w:rsidR="00A23F7A" w:rsidRDefault="00A23F7A" w:rsidP="00B5765E">
      <w:pPr>
        <w:pStyle w:val="PersonregMedTabb"/>
        <w:keepNext/>
      </w:pPr>
      <w:r>
        <w:t xml:space="preserve">Bergenlöv </w:t>
      </w:r>
      <w:proofErr w:type="spellStart"/>
      <w:r>
        <w:t>Evis</w:t>
      </w:r>
      <w:proofErr w:type="spellEnd"/>
      <w:r>
        <w:tab/>
        <w:t>M 2,</w:t>
      </w:r>
    </w:p>
    <w:p w14:paraId="11CB7A4E" w14:textId="77777777" w:rsidR="00A23F7A" w:rsidRDefault="00A23F7A" w:rsidP="00B5765E">
      <w:pPr>
        <w:pStyle w:val="PersonregMedTabb"/>
      </w:pPr>
      <w:r>
        <w:tab/>
        <w:t>M 3</w:t>
      </w:r>
    </w:p>
    <w:p w14:paraId="461FC6AC" w14:textId="77777777" w:rsidR="00A23F7A" w:rsidRDefault="00A23F7A" w:rsidP="00B5765E">
      <w:pPr>
        <w:pStyle w:val="PersonregMedTabb"/>
      </w:pPr>
      <w:proofErr w:type="spellStart"/>
      <w:r>
        <w:t>Bergenstråle</w:t>
      </w:r>
      <w:proofErr w:type="spellEnd"/>
      <w:r>
        <w:t xml:space="preserve"> Lena</w:t>
      </w:r>
      <w:r>
        <w:tab/>
        <w:t>Ju 27</w:t>
      </w:r>
    </w:p>
    <w:p w14:paraId="4C158123" w14:textId="77777777" w:rsidR="00A23F7A" w:rsidRDefault="00A23F7A" w:rsidP="00B5765E">
      <w:pPr>
        <w:pStyle w:val="PersonregMedTabb"/>
      </w:pPr>
      <w:r>
        <w:t>Berger Christian</w:t>
      </w:r>
      <w:r>
        <w:tab/>
        <w:t>A 10</w:t>
      </w:r>
    </w:p>
    <w:p w14:paraId="7007EE95" w14:textId="77777777" w:rsidR="00A23F7A" w:rsidRDefault="00A23F7A" w:rsidP="00B5765E">
      <w:pPr>
        <w:pStyle w:val="PersonregMedTabb"/>
      </w:pPr>
      <w:proofErr w:type="spellStart"/>
      <w:r>
        <w:t>Bergerén</w:t>
      </w:r>
      <w:proofErr w:type="spellEnd"/>
      <w:r>
        <w:t xml:space="preserve"> Gunilla</w:t>
      </w:r>
      <w:r>
        <w:tab/>
        <w:t>S 5</w:t>
      </w:r>
    </w:p>
    <w:p w14:paraId="7B58C648" w14:textId="77777777" w:rsidR="00A23F7A" w:rsidRDefault="00A23F7A" w:rsidP="00B5765E">
      <w:pPr>
        <w:pStyle w:val="PersonregMedTabb"/>
      </w:pPr>
      <w:r>
        <w:t>Berggren Peter</w:t>
      </w:r>
      <w:r>
        <w:tab/>
        <w:t>S 8</w:t>
      </w:r>
    </w:p>
    <w:p w14:paraId="17BBB79D" w14:textId="77777777" w:rsidR="00A23F7A" w:rsidRDefault="00A23F7A" w:rsidP="00B5765E">
      <w:pPr>
        <w:pStyle w:val="PersonregMedTabb"/>
      </w:pPr>
      <w:r>
        <w:t>Berggren Roger</w:t>
      </w:r>
      <w:r>
        <w:tab/>
        <w:t>I 3</w:t>
      </w:r>
    </w:p>
    <w:p w14:paraId="177FB477" w14:textId="77777777" w:rsidR="00A23F7A" w:rsidRDefault="00A23F7A" w:rsidP="00B5765E">
      <w:pPr>
        <w:pStyle w:val="PersonregMedTabb"/>
      </w:pPr>
      <w:r>
        <w:t>Berggren Tomas</w:t>
      </w:r>
      <w:r>
        <w:tab/>
        <w:t>Fi 9</w:t>
      </w:r>
    </w:p>
    <w:p w14:paraId="193AF613" w14:textId="77777777" w:rsidR="00A23F7A" w:rsidRDefault="00A23F7A" w:rsidP="00B5765E">
      <w:pPr>
        <w:pStyle w:val="PersonregMedTabb"/>
      </w:pPr>
      <w:r>
        <w:t>Bergh Andreas</w:t>
      </w:r>
      <w:r>
        <w:tab/>
        <w:t>U 2</w:t>
      </w:r>
    </w:p>
    <w:p w14:paraId="05FEFD44" w14:textId="77777777" w:rsidR="00A23F7A" w:rsidRDefault="00A23F7A" w:rsidP="00B5765E">
      <w:pPr>
        <w:pStyle w:val="PersonregMedTabb"/>
      </w:pPr>
      <w:r>
        <w:t>Berghagen Ingela</w:t>
      </w:r>
      <w:r>
        <w:tab/>
        <w:t>M 3</w:t>
      </w:r>
    </w:p>
    <w:p w14:paraId="2246BC52" w14:textId="77777777" w:rsidR="00A23F7A" w:rsidRDefault="00A23F7A" w:rsidP="00B5765E">
      <w:pPr>
        <w:pStyle w:val="PersonregMedTabb"/>
        <w:keepNext/>
      </w:pPr>
      <w:r>
        <w:t>Bergkvist Tobias</w:t>
      </w:r>
      <w:r>
        <w:tab/>
        <w:t>Ju 22,</w:t>
      </w:r>
    </w:p>
    <w:p w14:paraId="0EB36C7C" w14:textId="77777777" w:rsidR="00A23F7A" w:rsidRDefault="00A23F7A" w:rsidP="00B5765E">
      <w:pPr>
        <w:pStyle w:val="PersonregMedTabb"/>
      </w:pPr>
      <w:r>
        <w:tab/>
      </w:r>
      <w:proofErr w:type="spellStart"/>
      <w:r>
        <w:t>Fö</w:t>
      </w:r>
      <w:proofErr w:type="spellEnd"/>
      <w:r>
        <w:t xml:space="preserve"> 5</w:t>
      </w:r>
    </w:p>
    <w:p w14:paraId="14558A98" w14:textId="77777777" w:rsidR="00A23F7A" w:rsidRDefault="00A23F7A" w:rsidP="00B5765E">
      <w:pPr>
        <w:pStyle w:val="PersonregMedTabb"/>
      </w:pPr>
      <w:r>
        <w:t>Bergkvist John-Erik</w:t>
      </w:r>
      <w:r>
        <w:tab/>
        <w:t>U 10</w:t>
      </w:r>
    </w:p>
    <w:p w14:paraId="30B2AFE1" w14:textId="77777777" w:rsidR="00A23F7A" w:rsidRDefault="00A23F7A" w:rsidP="00B5765E">
      <w:pPr>
        <w:pStyle w:val="PersonregMedTabb"/>
        <w:keepNext/>
      </w:pPr>
      <w:r>
        <w:t>Berglund Anna</w:t>
      </w:r>
      <w:r>
        <w:tab/>
        <w:t>M 11,</w:t>
      </w:r>
    </w:p>
    <w:p w14:paraId="5212093A" w14:textId="77777777" w:rsidR="00A23F7A" w:rsidRDefault="00A23F7A" w:rsidP="00B5765E">
      <w:pPr>
        <w:pStyle w:val="PersonregMedTabb"/>
      </w:pPr>
      <w:r>
        <w:tab/>
        <w:t>Ju 29</w:t>
      </w:r>
    </w:p>
    <w:p w14:paraId="18F8E2A5" w14:textId="77777777" w:rsidR="00A23F7A" w:rsidRDefault="00A23F7A" w:rsidP="00B5765E">
      <w:pPr>
        <w:pStyle w:val="PersonregMedTabb"/>
      </w:pPr>
      <w:r>
        <w:t>Berglund Frank</w:t>
      </w:r>
      <w:r>
        <w:tab/>
        <w:t>A 1</w:t>
      </w:r>
    </w:p>
    <w:p w14:paraId="1F1B8EFD" w14:textId="77777777" w:rsidR="00A23F7A" w:rsidRDefault="00A23F7A" w:rsidP="00B5765E">
      <w:pPr>
        <w:pStyle w:val="PersonregMedTabb"/>
        <w:keepNext/>
      </w:pPr>
      <w:r>
        <w:t>Berglund Anna-Karin</w:t>
      </w:r>
      <w:r>
        <w:tab/>
        <w:t>N 1,</w:t>
      </w:r>
    </w:p>
    <w:p w14:paraId="7F49387A" w14:textId="77777777" w:rsidR="00A23F7A" w:rsidRPr="006A64BE" w:rsidRDefault="00A23F7A" w:rsidP="00B5765E">
      <w:pPr>
        <w:pStyle w:val="PersonregMedTabb"/>
        <w:rPr>
          <w:lang w:val="de-DE"/>
        </w:rPr>
      </w:pPr>
      <w:r>
        <w:tab/>
      </w:r>
      <w:proofErr w:type="spellStart"/>
      <w:r w:rsidRPr="006A64BE">
        <w:rPr>
          <w:lang w:val="de-DE"/>
        </w:rPr>
        <w:t>Fö</w:t>
      </w:r>
      <w:proofErr w:type="spellEnd"/>
      <w:r w:rsidRPr="006A64BE">
        <w:rPr>
          <w:lang w:val="de-DE"/>
        </w:rPr>
        <w:t xml:space="preserve"> 4</w:t>
      </w:r>
    </w:p>
    <w:p w14:paraId="3708A5D8" w14:textId="77777777" w:rsidR="00A23F7A" w:rsidRPr="006A64BE" w:rsidRDefault="00A23F7A" w:rsidP="00B5765E">
      <w:pPr>
        <w:pStyle w:val="PersonregMedTabb"/>
        <w:rPr>
          <w:lang w:val="de-DE"/>
        </w:rPr>
      </w:pPr>
      <w:proofErr w:type="spellStart"/>
      <w:r w:rsidRPr="006A64BE">
        <w:rPr>
          <w:lang w:val="de-DE"/>
        </w:rPr>
        <w:t>Berglund</w:t>
      </w:r>
      <w:proofErr w:type="spellEnd"/>
      <w:r w:rsidRPr="006A64BE">
        <w:rPr>
          <w:lang w:val="de-DE"/>
        </w:rPr>
        <w:t xml:space="preserve"> Kenneth</w:t>
      </w:r>
      <w:r w:rsidRPr="006A64BE">
        <w:rPr>
          <w:lang w:val="de-DE"/>
        </w:rPr>
        <w:tab/>
        <w:t>N 1</w:t>
      </w:r>
    </w:p>
    <w:p w14:paraId="61CF1D51" w14:textId="77777777" w:rsidR="00A23F7A" w:rsidRPr="006A64BE" w:rsidRDefault="00A23F7A" w:rsidP="00B5765E">
      <w:pPr>
        <w:pStyle w:val="PersonregMedTabb"/>
        <w:keepNext/>
        <w:rPr>
          <w:lang w:val="de-DE"/>
        </w:rPr>
      </w:pPr>
      <w:proofErr w:type="spellStart"/>
      <w:r w:rsidRPr="006A64BE">
        <w:rPr>
          <w:lang w:val="de-DE"/>
        </w:rPr>
        <w:t>Berglund</w:t>
      </w:r>
      <w:proofErr w:type="spellEnd"/>
      <w:r w:rsidRPr="006A64BE">
        <w:rPr>
          <w:lang w:val="de-DE"/>
        </w:rPr>
        <w:t xml:space="preserve"> Linda</w:t>
      </w:r>
      <w:r w:rsidRPr="006A64BE">
        <w:rPr>
          <w:lang w:val="de-DE"/>
        </w:rPr>
        <w:tab/>
        <w:t>M 3,</w:t>
      </w:r>
    </w:p>
    <w:p w14:paraId="61A4A210" w14:textId="77777777" w:rsidR="00A23F7A" w:rsidRPr="006A64BE" w:rsidRDefault="00A23F7A" w:rsidP="00B5765E">
      <w:pPr>
        <w:pStyle w:val="PersonregMedTabb"/>
        <w:rPr>
          <w:lang w:val="de-DE"/>
        </w:rPr>
      </w:pPr>
      <w:r w:rsidRPr="006A64BE">
        <w:rPr>
          <w:lang w:val="de-DE"/>
        </w:rPr>
        <w:tab/>
        <w:t>M 15</w:t>
      </w:r>
    </w:p>
    <w:p w14:paraId="03EA2066" w14:textId="77777777" w:rsidR="00A23F7A" w:rsidRPr="006A64BE" w:rsidRDefault="00A23F7A" w:rsidP="00B5765E">
      <w:pPr>
        <w:pStyle w:val="PersonregMedTabb"/>
        <w:rPr>
          <w:lang w:val="de-DE"/>
        </w:rPr>
      </w:pPr>
      <w:proofErr w:type="spellStart"/>
      <w:r w:rsidRPr="006A64BE">
        <w:rPr>
          <w:lang w:val="de-DE"/>
        </w:rPr>
        <w:t>Berglund</w:t>
      </w:r>
      <w:proofErr w:type="spellEnd"/>
      <w:r w:rsidRPr="006A64BE">
        <w:rPr>
          <w:lang w:val="de-DE"/>
        </w:rPr>
        <w:t xml:space="preserve"> Emma</w:t>
      </w:r>
      <w:r w:rsidRPr="006A64BE">
        <w:rPr>
          <w:lang w:val="de-DE"/>
        </w:rPr>
        <w:tab/>
        <w:t>M 15</w:t>
      </w:r>
    </w:p>
    <w:p w14:paraId="47E9A1B3" w14:textId="77777777" w:rsidR="00A23F7A" w:rsidRPr="006A64BE" w:rsidRDefault="00A23F7A" w:rsidP="00B5765E">
      <w:pPr>
        <w:pStyle w:val="PersonregMedTabb"/>
        <w:rPr>
          <w:lang w:val="de-DE"/>
        </w:rPr>
      </w:pPr>
      <w:proofErr w:type="spellStart"/>
      <w:r w:rsidRPr="006A64BE">
        <w:rPr>
          <w:lang w:val="de-DE"/>
        </w:rPr>
        <w:t>Berglund</w:t>
      </w:r>
      <w:proofErr w:type="spellEnd"/>
      <w:r w:rsidRPr="006A64BE">
        <w:rPr>
          <w:lang w:val="de-DE"/>
        </w:rPr>
        <w:t xml:space="preserve"> Siegbahn Katarina</w:t>
      </w:r>
      <w:r w:rsidRPr="006A64BE">
        <w:rPr>
          <w:lang w:val="de-DE"/>
        </w:rPr>
        <w:tab/>
        <w:t>Ju 8</w:t>
      </w:r>
    </w:p>
    <w:p w14:paraId="68ED3627" w14:textId="77777777" w:rsidR="00A23F7A" w:rsidRPr="006A64BE" w:rsidRDefault="00A23F7A" w:rsidP="00B5765E">
      <w:pPr>
        <w:pStyle w:val="PersonregMedTabb"/>
        <w:rPr>
          <w:lang w:val="de-DE"/>
        </w:rPr>
      </w:pPr>
      <w:proofErr w:type="spellStart"/>
      <w:r w:rsidRPr="006A64BE">
        <w:rPr>
          <w:lang w:val="de-DE"/>
        </w:rPr>
        <w:t>Berglöf</w:t>
      </w:r>
      <w:proofErr w:type="spellEnd"/>
      <w:r w:rsidRPr="006A64BE">
        <w:rPr>
          <w:lang w:val="de-DE"/>
        </w:rPr>
        <w:t xml:space="preserve"> Erik</w:t>
      </w:r>
      <w:r w:rsidRPr="006A64BE">
        <w:rPr>
          <w:lang w:val="de-DE"/>
        </w:rPr>
        <w:tab/>
        <w:t>U 2</w:t>
      </w:r>
    </w:p>
    <w:p w14:paraId="07B12840" w14:textId="5512F803" w:rsidR="00A23F7A" w:rsidRPr="006A64BE" w:rsidRDefault="00A23F7A" w:rsidP="005E16C8">
      <w:pPr>
        <w:pStyle w:val="PersonregMedTabb"/>
        <w:keepNext/>
        <w:rPr>
          <w:lang w:val="de-DE"/>
        </w:rPr>
      </w:pPr>
      <w:proofErr w:type="spellStart"/>
      <w:r w:rsidRPr="006A64BE">
        <w:rPr>
          <w:lang w:val="de-DE"/>
        </w:rPr>
        <w:t>Berglöf</w:t>
      </w:r>
      <w:proofErr w:type="spellEnd"/>
      <w:r w:rsidRPr="006A64BE">
        <w:rPr>
          <w:lang w:val="de-DE"/>
        </w:rPr>
        <w:t xml:space="preserve"> Elin</w:t>
      </w:r>
      <w:r w:rsidRPr="006A64BE">
        <w:rPr>
          <w:lang w:val="de-DE"/>
        </w:rPr>
        <w:tab/>
        <w:t>S 19</w:t>
      </w:r>
    </w:p>
    <w:p w14:paraId="3261DE44" w14:textId="77777777" w:rsidR="00A23F7A" w:rsidRPr="006A64BE" w:rsidRDefault="00A23F7A" w:rsidP="00B5765E">
      <w:pPr>
        <w:pStyle w:val="PersonregMedTabb"/>
        <w:rPr>
          <w:lang w:val="de-DE"/>
        </w:rPr>
      </w:pPr>
      <w:proofErr w:type="spellStart"/>
      <w:r w:rsidRPr="006A64BE">
        <w:rPr>
          <w:lang w:val="de-DE"/>
        </w:rPr>
        <w:t>Berglöf</w:t>
      </w:r>
      <w:proofErr w:type="spellEnd"/>
      <w:r w:rsidRPr="006A64BE">
        <w:rPr>
          <w:lang w:val="de-DE"/>
        </w:rPr>
        <w:t xml:space="preserve"> </w:t>
      </w:r>
      <w:proofErr w:type="spellStart"/>
      <w:r w:rsidRPr="006A64BE">
        <w:rPr>
          <w:lang w:val="de-DE"/>
        </w:rPr>
        <w:t>Hedar</w:t>
      </w:r>
      <w:proofErr w:type="spellEnd"/>
      <w:r w:rsidRPr="006A64BE">
        <w:rPr>
          <w:lang w:val="de-DE"/>
        </w:rPr>
        <w:t xml:space="preserve"> Karin</w:t>
      </w:r>
      <w:r w:rsidRPr="006A64BE">
        <w:rPr>
          <w:lang w:val="de-DE"/>
        </w:rPr>
        <w:tab/>
      </w:r>
      <w:proofErr w:type="spellStart"/>
      <w:r w:rsidRPr="006A64BE">
        <w:rPr>
          <w:lang w:val="de-DE"/>
        </w:rPr>
        <w:t>Fi</w:t>
      </w:r>
      <w:proofErr w:type="spellEnd"/>
      <w:r w:rsidRPr="006A64BE">
        <w:rPr>
          <w:lang w:val="de-DE"/>
        </w:rPr>
        <w:t xml:space="preserve"> 6</w:t>
      </w:r>
    </w:p>
    <w:p w14:paraId="6F98A753" w14:textId="77777777" w:rsidR="00A23F7A" w:rsidRPr="006A64BE" w:rsidRDefault="00A23F7A" w:rsidP="00B5765E">
      <w:pPr>
        <w:pStyle w:val="PersonregMedTabb"/>
        <w:keepNext/>
        <w:rPr>
          <w:lang w:val="de-DE"/>
        </w:rPr>
      </w:pPr>
      <w:r w:rsidRPr="006A64BE">
        <w:rPr>
          <w:lang w:val="de-DE"/>
        </w:rPr>
        <w:t xml:space="preserve">Bergman </w:t>
      </w:r>
      <w:proofErr w:type="spellStart"/>
      <w:r w:rsidRPr="006A64BE">
        <w:rPr>
          <w:lang w:val="de-DE"/>
        </w:rPr>
        <w:t>Åke</w:t>
      </w:r>
      <w:proofErr w:type="spellEnd"/>
      <w:r w:rsidRPr="006A64BE">
        <w:rPr>
          <w:lang w:val="de-DE"/>
        </w:rPr>
        <w:tab/>
        <w:t>M 1,</w:t>
      </w:r>
    </w:p>
    <w:p w14:paraId="4E580613" w14:textId="77777777" w:rsidR="00A23F7A" w:rsidRDefault="00A23F7A" w:rsidP="00B5765E">
      <w:pPr>
        <w:pStyle w:val="PersonregMedTabb"/>
      </w:pPr>
      <w:r w:rsidRPr="006A64BE">
        <w:rPr>
          <w:lang w:val="de-DE"/>
        </w:rPr>
        <w:tab/>
      </w:r>
      <w:r>
        <w:t>Fi 25</w:t>
      </w:r>
    </w:p>
    <w:p w14:paraId="21EDE889" w14:textId="77777777" w:rsidR="00A23F7A" w:rsidRDefault="00A23F7A" w:rsidP="00B5765E">
      <w:pPr>
        <w:pStyle w:val="PersonregMedTabb"/>
      </w:pPr>
      <w:r>
        <w:t>Bergman Niklas</w:t>
      </w:r>
      <w:r>
        <w:tab/>
        <w:t>I 3</w:t>
      </w:r>
    </w:p>
    <w:p w14:paraId="3EFE9D3F" w14:textId="77777777" w:rsidR="00A23F7A" w:rsidRDefault="00A23F7A" w:rsidP="00B5765E">
      <w:pPr>
        <w:pStyle w:val="PersonregMedTabb"/>
      </w:pPr>
      <w:r>
        <w:t>Bergman Susanne</w:t>
      </w:r>
      <w:r>
        <w:tab/>
        <w:t>Fi 29</w:t>
      </w:r>
    </w:p>
    <w:p w14:paraId="48E34CAF" w14:textId="77777777" w:rsidR="00A23F7A" w:rsidRDefault="00A23F7A" w:rsidP="00B5765E">
      <w:pPr>
        <w:pStyle w:val="PersonregMedTabb"/>
      </w:pPr>
      <w:r>
        <w:t>Bergman Magnus</w:t>
      </w:r>
      <w:r>
        <w:tab/>
      </w:r>
      <w:proofErr w:type="spellStart"/>
      <w:r>
        <w:t>Fö</w:t>
      </w:r>
      <w:proofErr w:type="spellEnd"/>
      <w:r>
        <w:t xml:space="preserve"> 2</w:t>
      </w:r>
    </w:p>
    <w:p w14:paraId="5301A466" w14:textId="77777777" w:rsidR="00A23F7A" w:rsidRDefault="00A23F7A" w:rsidP="00B5765E">
      <w:pPr>
        <w:pStyle w:val="PersonregMedTabb"/>
        <w:keepNext/>
      </w:pPr>
      <w:r>
        <w:t>Bergquist Ulf</w:t>
      </w:r>
      <w:r>
        <w:tab/>
        <w:t>Ju 21,</w:t>
      </w:r>
    </w:p>
    <w:p w14:paraId="010CBA32" w14:textId="77777777" w:rsidR="00A23F7A" w:rsidRDefault="00A23F7A" w:rsidP="00B5765E">
      <w:pPr>
        <w:pStyle w:val="PersonregMedTabb"/>
      </w:pPr>
      <w:r>
        <w:tab/>
        <w:t>Ju 11</w:t>
      </w:r>
    </w:p>
    <w:p w14:paraId="562C8A75" w14:textId="2C8B42E0" w:rsidR="00A23F7A" w:rsidRDefault="00A23F7A" w:rsidP="005E16C8">
      <w:pPr>
        <w:pStyle w:val="PersonregMedTabb"/>
        <w:keepNext/>
      </w:pPr>
      <w:r>
        <w:t>Bergqvist Jan</w:t>
      </w:r>
      <w:r>
        <w:tab/>
        <w:t>M 1</w:t>
      </w:r>
    </w:p>
    <w:p w14:paraId="05C8932F" w14:textId="77777777" w:rsidR="00A23F7A" w:rsidRDefault="00A23F7A" w:rsidP="00B5765E">
      <w:pPr>
        <w:pStyle w:val="PersonregMedTabb"/>
      </w:pPr>
      <w:r>
        <w:t>Bergqvist Christer</w:t>
      </w:r>
      <w:r>
        <w:tab/>
        <w:t>A 2</w:t>
      </w:r>
    </w:p>
    <w:p w14:paraId="7AC31C08" w14:textId="77777777" w:rsidR="00A23F7A" w:rsidRDefault="00A23F7A" w:rsidP="00B5765E">
      <w:pPr>
        <w:pStyle w:val="PersonregMedTabb"/>
      </w:pPr>
      <w:r>
        <w:t>Bergqvist Maud</w:t>
      </w:r>
      <w:r>
        <w:tab/>
        <w:t>U 9</w:t>
      </w:r>
    </w:p>
    <w:p w14:paraId="2A175452" w14:textId="77777777" w:rsidR="00A23F7A" w:rsidRDefault="00A23F7A" w:rsidP="00B5765E">
      <w:pPr>
        <w:pStyle w:val="PersonregMedTabb"/>
        <w:keepNext/>
      </w:pPr>
      <w:r>
        <w:t>Bergqvist Anna</w:t>
      </w:r>
      <w:r>
        <w:tab/>
        <w:t>U 11,</w:t>
      </w:r>
    </w:p>
    <w:p w14:paraId="5C0A998A" w14:textId="77777777" w:rsidR="00A23F7A" w:rsidRPr="00853F8F" w:rsidRDefault="00A23F7A" w:rsidP="00B5765E">
      <w:pPr>
        <w:pStyle w:val="PersonregMedTabb"/>
        <w:rPr>
          <w:lang w:val="de-DE"/>
        </w:rPr>
      </w:pPr>
      <w:r>
        <w:tab/>
      </w:r>
      <w:r w:rsidRPr="00853F8F">
        <w:rPr>
          <w:lang w:val="de-DE"/>
        </w:rPr>
        <w:t>U 12</w:t>
      </w:r>
    </w:p>
    <w:p w14:paraId="1DB1357A" w14:textId="77777777" w:rsidR="00A23F7A" w:rsidRPr="00853F8F" w:rsidRDefault="00A23F7A" w:rsidP="00B5765E">
      <w:pPr>
        <w:pStyle w:val="PersonregMedTabb"/>
        <w:rPr>
          <w:lang w:val="de-DE"/>
        </w:rPr>
      </w:pPr>
      <w:r w:rsidRPr="00853F8F">
        <w:rPr>
          <w:lang w:val="de-DE"/>
        </w:rPr>
        <w:t xml:space="preserve">Bergqvist </w:t>
      </w:r>
      <w:proofErr w:type="spellStart"/>
      <w:r w:rsidRPr="00853F8F">
        <w:rPr>
          <w:lang w:val="de-DE"/>
        </w:rPr>
        <w:t>Majlis</w:t>
      </w:r>
      <w:proofErr w:type="spellEnd"/>
      <w:r w:rsidRPr="00853F8F">
        <w:rPr>
          <w:lang w:val="de-DE"/>
        </w:rPr>
        <w:tab/>
        <w:t>M 3</w:t>
      </w:r>
    </w:p>
    <w:p w14:paraId="325D43D7" w14:textId="77777777" w:rsidR="00A23F7A" w:rsidRPr="00853F8F" w:rsidRDefault="00A23F7A" w:rsidP="00B5765E">
      <w:pPr>
        <w:pStyle w:val="PersonregMedTabb"/>
        <w:rPr>
          <w:lang w:val="de-DE"/>
        </w:rPr>
      </w:pPr>
      <w:proofErr w:type="spellStart"/>
      <w:r w:rsidRPr="00853F8F">
        <w:rPr>
          <w:lang w:val="de-DE"/>
        </w:rPr>
        <w:t>Bergschöld</w:t>
      </w:r>
      <w:proofErr w:type="spellEnd"/>
      <w:r w:rsidRPr="00853F8F">
        <w:rPr>
          <w:lang w:val="de-DE"/>
        </w:rPr>
        <w:t xml:space="preserve"> Emil</w:t>
      </w:r>
      <w:r w:rsidRPr="00853F8F">
        <w:rPr>
          <w:lang w:val="de-DE"/>
        </w:rPr>
        <w:tab/>
        <w:t>S 1</w:t>
      </w:r>
    </w:p>
    <w:p w14:paraId="3F0063A0" w14:textId="77777777" w:rsidR="00A23F7A" w:rsidRDefault="00A23F7A" w:rsidP="00B5765E">
      <w:pPr>
        <w:pStyle w:val="PersonregMedTabb"/>
      </w:pPr>
      <w:r>
        <w:t>Bergsten Nordström Elizabeth</w:t>
      </w:r>
      <w:r>
        <w:tab/>
        <w:t>S 3</w:t>
      </w:r>
    </w:p>
    <w:p w14:paraId="0CFAC6C5" w14:textId="77777777" w:rsidR="00A23F7A" w:rsidRDefault="00A23F7A" w:rsidP="00B5765E">
      <w:pPr>
        <w:pStyle w:val="PersonregMedTabb"/>
        <w:keepNext/>
      </w:pPr>
      <w:r>
        <w:t>Bergstrand Viveca</w:t>
      </w:r>
      <w:r>
        <w:tab/>
        <w:t>Fi 20,</w:t>
      </w:r>
    </w:p>
    <w:p w14:paraId="0BA83EA6" w14:textId="77777777" w:rsidR="00A23F7A" w:rsidRDefault="00A23F7A" w:rsidP="00B5765E">
      <w:pPr>
        <w:pStyle w:val="PersonregMedTabb"/>
        <w:keepNext/>
      </w:pPr>
      <w:r>
        <w:tab/>
        <w:t>Fi 10,</w:t>
      </w:r>
    </w:p>
    <w:p w14:paraId="507819EE" w14:textId="77777777" w:rsidR="00A23F7A" w:rsidRDefault="00A23F7A" w:rsidP="00B5765E">
      <w:pPr>
        <w:pStyle w:val="PersonregMedTabb"/>
      </w:pPr>
      <w:r>
        <w:tab/>
        <w:t>Fi 27</w:t>
      </w:r>
    </w:p>
    <w:p w14:paraId="2A879F12" w14:textId="77777777" w:rsidR="00A23F7A" w:rsidRDefault="00A23F7A" w:rsidP="00B5765E">
      <w:pPr>
        <w:pStyle w:val="PersonregMedTabb"/>
      </w:pPr>
      <w:r>
        <w:t>Bergstrand Björn</w:t>
      </w:r>
      <w:r>
        <w:tab/>
        <w:t>M 3</w:t>
      </w:r>
    </w:p>
    <w:p w14:paraId="2FEE46B0" w14:textId="77777777" w:rsidR="00A23F7A" w:rsidRDefault="00A23F7A" w:rsidP="00B5765E">
      <w:pPr>
        <w:pStyle w:val="PersonregMedTabb"/>
      </w:pPr>
      <w:r>
        <w:t>Bergstrand Karl</w:t>
      </w:r>
      <w:r>
        <w:tab/>
        <w:t>S 14</w:t>
      </w:r>
    </w:p>
    <w:p w14:paraId="631A9CE9" w14:textId="77777777" w:rsidR="00A23F7A" w:rsidRDefault="00A23F7A" w:rsidP="00B5765E">
      <w:pPr>
        <w:pStyle w:val="PersonregMedTabb"/>
      </w:pPr>
      <w:r>
        <w:t>Bergström Sara</w:t>
      </w:r>
      <w:r>
        <w:tab/>
        <w:t>Fi 20</w:t>
      </w:r>
    </w:p>
    <w:p w14:paraId="0F0281B8" w14:textId="77777777" w:rsidR="00A23F7A" w:rsidRDefault="00A23F7A" w:rsidP="00B5765E">
      <w:pPr>
        <w:pStyle w:val="PersonregMedTabb"/>
      </w:pPr>
      <w:r>
        <w:t>Bergström Helena</w:t>
      </w:r>
      <w:r>
        <w:tab/>
        <w:t>M 1</w:t>
      </w:r>
    </w:p>
    <w:p w14:paraId="6E3738F9" w14:textId="77777777" w:rsidR="00A23F7A" w:rsidRDefault="00A23F7A" w:rsidP="00B5765E">
      <w:pPr>
        <w:pStyle w:val="PersonregMedTabb"/>
      </w:pPr>
      <w:r>
        <w:t>Bergström Sten</w:t>
      </w:r>
      <w:r>
        <w:tab/>
        <w:t>M 1</w:t>
      </w:r>
    </w:p>
    <w:p w14:paraId="57918D16" w14:textId="77777777" w:rsidR="00A23F7A" w:rsidRDefault="00A23F7A" w:rsidP="00B5765E">
      <w:pPr>
        <w:pStyle w:val="PersonregMedTabb"/>
      </w:pPr>
      <w:r>
        <w:t>Bergström Lina</w:t>
      </w:r>
      <w:r>
        <w:tab/>
        <w:t>M 1</w:t>
      </w:r>
    </w:p>
    <w:p w14:paraId="05DE5CBD" w14:textId="77777777" w:rsidR="00A23F7A" w:rsidRDefault="00A23F7A" w:rsidP="00B5765E">
      <w:pPr>
        <w:pStyle w:val="PersonregMedTabb"/>
      </w:pPr>
      <w:r>
        <w:t>Bergström Martina</w:t>
      </w:r>
      <w:r>
        <w:tab/>
        <w:t>S 23</w:t>
      </w:r>
    </w:p>
    <w:p w14:paraId="3E9866AC" w14:textId="77777777" w:rsidR="00A23F7A" w:rsidRDefault="00A23F7A" w:rsidP="00B5765E">
      <w:pPr>
        <w:pStyle w:val="PersonregMedTabb"/>
      </w:pPr>
      <w:r>
        <w:t>Bergström Villy</w:t>
      </w:r>
      <w:r>
        <w:tab/>
        <w:t>Fi 1</w:t>
      </w:r>
    </w:p>
    <w:p w14:paraId="77A7AE2C" w14:textId="77777777" w:rsidR="00A23F7A" w:rsidRDefault="00A23F7A" w:rsidP="00B5765E">
      <w:pPr>
        <w:pStyle w:val="PersonregMedTabb"/>
      </w:pPr>
      <w:r>
        <w:t>Bergström Ola</w:t>
      </w:r>
      <w:r>
        <w:tab/>
        <w:t>A 9</w:t>
      </w:r>
    </w:p>
    <w:p w14:paraId="76D1B814" w14:textId="77777777" w:rsidR="00A23F7A" w:rsidRDefault="00A23F7A" w:rsidP="00B5765E">
      <w:pPr>
        <w:pStyle w:val="PersonregMedTabb"/>
      </w:pPr>
      <w:r>
        <w:t>Bergström Mats</w:t>
      </w:r>
      <w:r>
        <w:tab/>
        <w:t>S 2</w:t>
      </w:r>
    </w:p>
    <w:p w14:paraId="668FDF42" w14:textId="77777777" w:rsidR="00A23F7A" w:rsidRDefault="00A23F7A" w:rsidP="00B5765E">
      <w:pPr>
        <w:pStyle w:val="PersonregMedTabb"/>
      </w:pPr>
      <w:r>
        <w:t>Bergström Viktoria</w:t>
      </w:r>
      <w:r>
        <w:tab/>
        <w:t>S 22</w:t>
      </w:r>
    </w:p>
    <w:p w14:paraId="3874DAE4" w14:textId="77777777" w:rsidR="00A23F7A" w:rsidRDefault="00A23F7A" w:rsidP="00B5765E">
      <w:pPr>
        <w:pStyle w:val="PersonregMedTabb"/>
      </w:pPr>
      <w:r>
        <w:t>Bergström Margareta</w:t>
      </w:r>
      <w:r>
        <w:tab/>
      </w:r>
      <w:proofErr w:type="spellStart"/>
      <w:r>
        <w:t>Fö</w:t>
      </w:r>
      <w:proofErr w:type="spellEnd"/>
      <w:r>
        <w:t xml:space="preserve"> 4</w:t>
      </w:r>
    </w:p>
    <w:p w14:paraId="75FE3697" w14:textId="77777777" w:rsidR="00A23F7A" w:rsidRDefault="00A23F7A" w:rsidP="00B5765E">
      <w:pPr>
        <w:pStyle w:val="PersonregMedTabb"/>
      </w:pPr>
      <w:r>
        <w:t>Bergström Stina</w:t>
      </w:r>
      <w:r>
        <w:tab/>
        <w:t>M 3</w:t>
      </w:r>
    </w:p>
    <w:p w14:paraId="34812FEC" w14:textId="77777777" w:rsidR="00A23F7A" w:rsidRDefault="00A23F7A" w:rsidP="00B5765E">
      <w:pPr>
        <w:pStyle w:val="PersonregMedTabb"/>
      </w:pPr>
      <w:r>
        <w:t>Bergvall Olof</w:t>
      </w:r>
      <w:r>
        <w:tab/>
        <w:t>S 2</w:t>
      </w:r>
    </w:p>
    <w:p w14:paraId="5B184E52" w14:textId="77777777" w:rsidR="00A23F7A" w:rsidRDefault="00A23F7A" w:rsidP="00B5765E">
      <w:pPr>
        <w:pStyle w:val="PersonregMedTabb"/>
      </w:pPr>
      <w:r>
        <w:t>Bergvall Daniel</w:t>
      </w:r>
      <w:r>
        <w:tab/>
        <w:t>Ju 12</w:t>
      </w:r>
    </w:p>
    <w:p w14:paraId="4E81749B" w14:textId="77777777" w:rsidR="00A23F7A" w:rsidRDefault="00A23F7A" w:rsidP="00B5765E">
      <w:pPr>
        <w:pStyle w:val="PersonregMedTabb"/>
      </w:pPr>
      <w:r>
        <w:t>Bergwall Marie-Jeanette</w:t>
      </w:r>
      <w:r>
        <w:tab/>
        <w:t>S 3</w:t>
      </w:r>
    </w:p>
    <w:p w14:paraId="57634FD3" w14:textId="77777777" w:rsidR="00A23F7A" w:rsidRDefault="00A23F7A" w:rsidP="00B5765E">
      <w:pPr>
        <w:pStyle w:val="PersonregMedTabb"/>
      </w:pPr>
      <w:proofErr w:type="spellStart"/>
      <w:r>
        <w:t>Berkland</w:t>
      </w:r>
      <w:proofErr w:type="spellEnd"/>
      <w:r>
        <w:t xml:space="preserve"> Annika</w:t>
      </w:r>
      <w:r>
        <w:tab/>
        <w:t>U 4</w:t>
      </w:r>
    </w:p>
    <w:p w14:paraId="17FA329D" w14:textId="77777777" w:rsidR="00A23F7A" w:rsidRDefault="00A23F7A" w:rsidP="00B5765E">
      <w:pPr>
        <w:pStyle w:val="PersonregMedTabb"/>
      </w:pPr>
      <w:r>
        <w:t>Berlin Tove</w:t>
      </w:r>
      <w:r>
        <w:tab/>
        <w:t>Fi 13</w:t>
      </w:r>
    </w:p>
    <w:p w14:paraId="74746628" w14:textId="77777777" w:rsidR="00A23F7A" w:rsidRDefault="00A23F7A" w:rsidP="00B5765E">
      <w:pPr>
        <w:pStyle w:val="PersonregMedTabb"/>
      </w:pPr>
      <w:r>
        <w:t>Berndtson Hans</w:t>
      </w:r>
      <w:r>
        <w:tab/>
      </w:r>
      <w:proofErr w:type="spellStart"/>
      <w:r>
        <w:t>Fö</w:t>
      </w:r>
      <w:proofErr w:type="spellEnd"/>
      <w:r>
        <w:t xml:space="preserve"> 2</w:t>
      </w:r>
    </w:p>
    <w:p w14:paraId="3080046B" w14:textId="77777777" w:rsidR="00A23F7A" w:rsidRDefault="00A23F7A" w:rsidP="00B5765E">
      <w:pPr>
        <w:pStyle w:val="PersonregMedTabb"/>
      </w:pPr>
      <w:proofErr w:type="spellStart"/>
      <w:r>
        <w:t>Bernhardsen</w:t>
      </w:r>
      <w:proofErr w:type="spellEnd"/>
      <w:r>
        <w:t xml:space="preserve"> Maria</w:t>
      </w:r>
      <w:r>
        <w:tab/>
        <w:t>U 4</w:t>
      </w:r>
    </w:p>
    <w:p w14:paraId="3A364853" w14:textId="77777777" w:rsidR="00A23F7A" w:rsidRDefault="00A23F7A" w:rsidP="00B5765E">
      <w:pPr>
        <w:pStyle w:val="PersonregMedTabb"/>
      </w:pPr>
      <w:r>
        <w:t>Bernhardsson Robert</w:t>
      </w:r>
      <w:r>
        <w:tab/>
        <w:t>M 14</w:t>
      </w:r>
    </w:p>
    <w:p w14:paraId="4F816E9E" w14:textId="77777777" w:rsidR="00A23F7A" w:rsidRDefault="00A23F7A" w:rsidP="00B5765E">
      <w:pPr>
        <w:pStyle w:val="PersonregMedTabb"/>
      </w:pPr>
      <w:r>
        <w:t>Bernitz Hedvig</w:t>
      </w:r>
      <w:r>
        <w:tab/>
        <w:t>U 9</w:t>
      </w:r>
    </w:p>
    <w:p w14:paraId="337D94C4" w14:textId="77777777" w:rsidR="00A23F7A" w:rsidRDefault="00A23F7A" w:rsidP="00B5765E">
      <w:pPr>
        <w:pStyle w:val="PersonregMedTabb"/>
      </w:pPr>
      <w:r>
        <w:t>Bernmar Daniel</w:t>
      </w:r>
      <w:r>
        <w:tab/>
        <w:t>Fi 17</w:t>
      </w:r>
    </w:p>
    <w:p w14:paraId="73C0F639" w14:textId="77777777" w:rsidR="00A23F7A" w:rsidRDefault="00A23F7A" w:rsidP="00B5765E">
      <w:pPr>
        <w:pStyle w:val="PersonregMedTabb"/>
      </w:pPr>
      <w:r>
        <w:t>Berntsson Viktoria</w:t>
      </w:r>
      <w:r>
        <w:tab/>
        <w:t>Fi 25</w:t>
      </w:r>
    </w:p>
    <w:p w14:paraId="4CB2CC70" w14:textId="77777777" w:rsidR="00A23F7A" w:rsidRDefault="00A23F7A" w:rsidP="00B5765E">
      <w:pPr>
        <w:pStyle w:val="PersonregMedTabb"/>
        <w:keepNext/>
      </w:pPr>
      <w:proofErr w:type="spellStart"/>
      <w:r>
        <w:t>Bertell</w:t>
      </w:r>
      <w:proofErr w:type="spellEnd"/>
      <w:r>
        <w:t xml:space="preserve"> Hanna</w:t>
      </w:r>
      <w:r>
        <w:tab/>
        <w:t>Fi 25,</w:t>
      </w:r>
    </w:p>
    <w:p w14:paraId="0259B58A" w14:textId="77777777" w:rsidR="00A23F7A" w:rsidRDefault="00A23F7A" w:rsidP="00B5765E">
      <w:pPr>
        <w:pStyle w:val="PersonregMedTabb"/>
      </w:pPr>
      <w:r>
        <w:tab/>
        <w:t>Fi 30</w:t>
      </w:r>
    </w:p>
    <w:p w14:paraId="4696223C" w14:textId="77777777" w:rsidR="00A23F7A" w:rsidRDefault="00A23F7A" w:rsidP="00B5765E">
      <w:pPr>
        <w:pStyle w:val="PersonregMedTabb"/>
        <w:keepNext/>
      </w:pPr>
      <w:proofErr w:type="spellStart"/>
      <w:r>
        <w:t>Bertilsdotter</w:t>
      </w:r>
      <w:proofErr w:type="spellEnd"/>
      <w:r>
        <w:t xml:space="preserve"> Nilsson Amanda</w:t>
      </w:r>
      <w:r>
        <w:tab/>
        <w:t>Ju 9,</w:t>
      </w:r>
    </w:p>
    <w:p w14:paraId="08AC2CFF" w14:textId="77777777" w:rsidR="00A23F7A" w:rsidRDefault="00A23F7A" w:rsidP="00B5765E">
      <w:pPr>
        <w:pStyle w:val="PersonregMedTabb"/>
      </w:pPr>
      <w:r>
        <w:tab/>
        <w:t>U 9</w:t>
      </w:r>
    </w:p>
    <w:p w14:paraId="5046EAE8" w14:textId="77777777" w:rsidR="00A23F7A" w:rsidRDefault="00A23F7A" w:rsidP="00B5765E">
      <w:pPr>
        <w:pStyle w:val="PersonregMedTabb"/>
        <w:keepNext/>
      </w:pPr>
      <w:proofErr w:type="spellStart"/>
      <w:r>
        <w:t>Bevelander</w:t>
      </w:r>
      <w:proofErr w:type="spellEnd"/>
      <w:r>
        <w:t xml:space="preserve"> Pieter</w:t>
      </w:r>
      <w:r>
        <w:tab/>
        <w:t>Ju 24,</w:t>
      </w:r>
    </w:p>
    <w:p w14:paraId="4BAEAFEE" w14:textId="77777777" w:rsidR="00A23F7A" w:rsidRDefault="00A23F7A" w:rsidP="00B5765E">
      <w:pPr>
        <w:pStyle w:val="PersonregMedTabb"/>
      </w:pPr>
      <w:r>
        <w:tab/>
        <w:t>Ju 2</w:t>
      </w:r>
    </w:p>
    <w:p w14:paraId="07A01BA6" w14:textId="77777777" w:rsidR="00A23F7A" w:rsidRDefault="00A23F7A" w:rsidP="00B5765E">
      <w:pPr>
        <w:pStyle w:val="PersonregMedTabb"/>
      </w:pPr>
      <w:r>
        <w:t>Biel Anders</w:t>
      </w:r>
      <w:r>
        <w:tab/>
        <w:t>M 1</w:t>
      </w:r>
    </w:p>
    <w:p w14:paraId="24516F25" w14:textId="77777777" w:rsidR="00A23F7A" w:rsidRDefault="00A23F7A" w:rsidP="00B5765E">
      <w:pPr>
        <w:pStyle w:val="PersonregMedTabb"/>
      </w:pPr>
      <w:proofErr w:type="spellStart"/>
      <w:r>
        <w:t>Bieler</w:t>
      </w:r>
      <w:proofErr w:type="spellEnd"/>
      <w:r>
        <w:t xml:space="preserve"> Paula</w:t>
      </w:r>
      <w:r>
        <w:tab/>
        <w:t>Ju 17</w:t>
      </w:r>
    </w:p>
    <w:p w14:paraId="6321AEFD" w14:textId="77777777" w:rsidR="00A23F7A" w:rsidRDefault="00A23F7A" w:rsidP="00B5765E">
      <w:pPr>
        <w:pStyle w:val="PersonregMedTabb"/>
      </w:pPr>
      <w:proofErr w:type="spellStart"/>
      <w:r>
        <w:t>Bielik</w:t>
      </w:r>
      <w:proofErr w:type="spellEnd"/>
      <w:r>
        <w:t xml:space="preserve"> Julia</w:t>
      </w:r>
      <w:r>
        <w:tab/>
        <w:t>U 3</w:t>
      </w:r>
    </w:p>
    <w:p w14:paraId="1E4303DE" w14:textId="77777777" w:rsidR="00A23F7A" w:rsidRDefault="00A23F7A" w:rsidP="00B5765E">
      <w:pPr>
        <w:pStyle w:val="PersonregMedTabb"/>
      </w:pPr>
      <w:proofErr w:type="spellStart"/>
      <w:r>
        <w:t>Bigner</w:t>
      </w:r>
      <w:proofErr w:type="spellEnd"/>
      <w:r>
        <w:t xml:space="preserve"> Mats</w:t>
      </w:r>
      <w:r>
        <w:tab/>
        <w:t>N 1</w:t>
      </w:r>
    </w:p>
    <w:p w14:paraId="0BF81AF7" w14:textId="77777777" w:rsidR="00A23F7A" w:rsidRPr="00C83D18" w:rsidRDefault="00A23F7A" w:rsidP="00B5765E">
      <w:pPr>
        <w:pStyle w:val="PersonregMedTabb"/>
      </w:pPr>
      <w:proofErr w:type="spellStart"/>
      <w:r w:rsidRPr="00C83D18">
        <w:t>Bignert</w:t>
      </w:r>
      <w:proofErr w:type="spellEnd"/>
      <w:r w:rsidRPr="00C83D18">
        <w:t xml:space="preserve"> Anders</w:t>
      </w:r>
      <w:r w:rsidRPr="00C83D18">
        <w:tab/>
        <w:t>M 5</w:t>
      </w:r>
    </w:p>
    <w:p w14:paraId="482F3BDD" w14:textId="77777777" w:rsidR="00A23F7A" w:rsidRPr="00C83D18" w:rsidRDefault="00A23F7A" w:rsidP="00B5765E">
      <w:pPr>
        <w:pStyle w:val="PersonregMedTabb"/>
      </w:pPr>
      <w:proofErr w:type="spellStart"/>
      <w:r w:rsidRPr="00C83D18">
        <w:t>Bigsten</w:t>
      </w:r>
      <w:proofErr w:type="spellEnd"/>
      <w:r w:rsidRPr="00C83D18">
        <w:t xml:space="preserve"> Arne</w:t>
      </w:r>
      <w:r w:rsidRPr="00C83D18">
        <w:tab/>
        <w:t>UD 1</w:t>
      </w:r>
    </w:p>
    <w:p w14:paraId="571867B9" w14:textId="77777777" w:rsidR="00A23F7A" w:rsidRDefault="00A23F7A" w:rsidP="00B5765E">
      <w:pPr>
        <w:pStyle w:val="PersonregMedTabb"/>
      </w:pPr>
      <w:r>
        <w:t>Billinger Nils Gunnar</w:t>
      </w:r>
      <w:r>
        <w:tab/>
        <w:t>Ju 22</w:t>
      </w:r>
    </w:p>
    <w:p w14:paraId="5E500743" w14:textId="77777777" w:rsidR="00A23F7A" w:rsidRDefault="00A23F7A" w:rsidP="00B5765E">
      <w:pPr>
        <w:pStyle w:val="PersonregMedTabb"/>
      </w:pPr>
      <w:r>
        <w:t>Billquist Bengt</w:t>
      </w:r>
      <w:r>
        <w:tab/>
        <w:t>I 3</w:t>
      </w:r>
    </w:p>
    <w:p w14:paraId="3F337420" w14:textId="77777777" w:rsidR="00A23F7A" w:rsidRDefault="00A23F7A" w:rsidP="00B5765E">
      <w:pPr>
        <w:pStyle w:val="PersonregMedTabb"/>
      </w:pPr>
      <w:proofErr w:type="spellStart"/>
      <w:r>
        <w:t>Billstein</w:t>
      </w:r>
      <w:proofErr w:type="spellEnd"/>
      <w:r>
        <w:t xml:space="preserve"> Andersson Annika</w:t>
      </w:r>
      <w:r>
        <w:tab/>
        <w:t>M 12</w:t>
      </w:r>
    </w:p>
    <w:p w14:paraId="33FAC0D9" w14:textId="77777777" w:rsidR="00A23F7A" w:rsidRDefault="00A23F7A" w:rsidP="00B5765E">
      <w:pPr>
        <w:pStyle w:val="PersonregMedTabb"/>
        <w:keepNext/>
      </w:pPr>
      <w:r>
        <w:t>Billström Tobias</w:t>
      </w:r>
      <w:r>
        <w:tab/>
        <w:t>Ju 25,</w:t>
      </w:r>
    </w:p>
    <w:p w14:paraId="35C51AC7" w14:textId="77777777" w:rsidR="00A23F7A" w:rsidRDefault="00A23F7A" w:rsidP="00B5765E">
      <w:pPr>
        <w:pStyle w:val="PersonregMedTabb"/>
      </w:pPr>
      <w:r>
        <w:tab/>
        <w:t>Ju 17</w:t>
      </w:r>
    </w:p>
    <w:p w14:paraId="65A104E1" w14:textId="77777777" w:rsidR="00A23F7A" w:rsidRDefault="00A23F7A" w:rsidP="00B5765E">
      <w:pPr>
        <w:pStyle w:val="PersonregMedTabb"/>
      </w:pPr>
      <w:proofErr w:type="spellStart"/>
      <w:r>
        <w:t>Billung</w:t>
      </w:r>
      <w:proofErr w:type="spellEnd"/>
      <w:r>
        <w:t xml:space="preserve"> Linda</w:t>
      </w:r>
      <w:r>
        <w:tab/>
        <w:t>Ju 3</w:t>
      </w:r>
    </w:p>
    <w:p w14:paraId="6D451B9B" w14:textId="77777777" w:rsidR="00A23F7A" w:rsidRDefault="00A23F7A" w:rsidP="00B5765E">
      <w:pPr>
        <w:pStyle w:val="PersonregMedTabb"/>
      </w:pPr>
      <w:r>
        <w:t>Birath Ulf</w:t>
      </w:r>
      <w:r>
        <w:tab/>
      </w:r>
      <w:proofErr w:type="spellStart"/>
      <w:r>
        <w:t>Fö</w:t>
      </w:r>
      <w:proofErr w:type="spellEnd"/>
      <w:r>
        <w:t xml:space="preserve"> 2</w:t>
      </w:r>
    </w:p>
    <w:p w14:paraId="0F40EA6B" w14:textId="77777777" w:rsidR="00A23F7A" w:rsidRDefault="00A23F7A" w:rsidP="00B5765E">
      <w:pPr>
        <w:pStyle w:val="PersonregMedTabb"/>
      </w:pPr>
      <w:r>
        <w:t>Birgerson Bo</w:t>
      </w:r>
      <w:r>
        <w:tab/>
        <w:t>Ju 3</w:t>
      </w:r>
    </w:p>
    <w:p w14:paraId="3782131B" w14:textId="77777777" w:rsidR="00A23F7A" w:rsidRPr="00BA7192" w:rsidRDefault="00A23F7A" w:rsidP="00B5765E">
      <w:pPr>
        <w:pStyle w:val="PersonregMedTabb"/>
      </w:pPr>
      <w:r w:rsidRPr="00BA7192">
        <w:t>Birgersson Ingrid</w:t>
      </w:r>
      <w:r w:rsidRPr="00BA7192">
        <w:tab/>
        <w:t>S 13</w:t>
      </w:r>
    </w:p>
    <w:p w14:paraId="1423BF03" w14:textId="77777777" w:rsidR="00A23F7A" w:rsidRPr="00BA7192" w:rsidRDefault="00A23F7A" w:rsidP="00B5765E">
      <w:pPr>
        <w:pStyle w:val="PersonregMedTabb"/>
      </w:pPr>
      <w:proofErr w:type="spellStart"/>
      <w:r w:rsidRPr="00BA7192">
        <w:t>Birkne</w:t>
      </w:r>
      <w:proofErr w:type="spellEnd"/>
      <w:r w:rsidRPr="00BA7192">
        <w:t xml:space="preserve"> Ylva</w:t>
      </w:r>
      <w:r w:rsidRPr="00BA7192">
        <w:tab/>
        <w:t>M 15</w:t>
      </w:r>
    </w:p>
    <w:p w14:paraId="3A63A584" w14:textId="77777777" w:rsidR="00A23F7A" w:rsidRPr="00BA7192" w:rsidRDefault="00A23F7A" w:rsidP="00B5765E">
      <w:pPr>
        <w:pStyle w:val="PersonregMedTabb"/>
        <w:keepNext/>
      </w:pPr>
      <w:proofErr w:type="spellStart"/>
      <w:r w:rsidRPr="00BA7192">
        <w:t>Bivebäck</w:t>
      </w:r>
      <w:proofErr w:type="spellEnd"/>
      <w:r w:rsidRPr="00BA7192">
        <w:t xml:space="preserve"> Sara</w:t>
      </w:r>
      <w:r w:rsidRPr="00BA7192">
        <w:tab/>
        <w:t>S 18,</w:t>
      </w:r>
    </w:p>
    <w:p w14:paraId="1BD1811D" w14:textId="77777777" w:rsidR="00A23F7A" w:rsidRPr="00BA7192" w:rsidRDefault="00A23F7A" w:rsidP="00B5765E">
      <w:pPr>
        <w:pStyle w:val="PersonregMedTabb"/>
      </w:pPr>
      <w:r w:rsidRPr="00BA7192">
        <w:tab/>
        <w:t>S 26</w:t>
      </w:r>
    </w:p>
    <w:p w14:paraId="3A4C0F11" w14:textId="7FB52D19" w:rsidR="00A23F7A" w:rsidRPr="00BA7192" w:rsidRDefault="00A23F7A" w:rsidP="005E16C8">
      <w:pPr>
        <w:pStyle w:val="PersonregMedTabb"/>
        <w:keepNext/>
      </w:pPr>
      <w:proofErr w:type="spellStart"/>
      <w:r w:rsidRPr="00BA7192">
        <w:t>Bjarnadottir</w:t>
      </w:r>
      <w:proofErr w:type="spellEnd"/>
      <w:r w:rsidRPr="00BA7192">
        <w:t xml:space="preserve"> </w:t>
      </w:r>
      <w:proofErr w:type="spellStart"/>
      <w:r w:rsidRPr="00BA7192">
        <w:t>Holmfridur</w:t>
      </w:r>
      <w:proofErr w:type="spellEnd"/>
      <w:r w:rsidRPr="00BA7192">
        <w:tab/>
        <w:t>M 2</w:t>
      </w:r>
    </w:p>
    <w:p w14:paraId="12EAC1B7" w14:textId="77777777" w:rsidR="00A23F7A" w:rsidRDefault="00A23F7A" w:rsidP="00B5765E">
      <w:pPr>
        <w:pStyle w:val="PersonregMedTabb"/>
      </w:pPr>
      <w:proofErr w:type="spellStart"/>
      <w:r>
        <w:t>Bjelkeby</w:t>
      </w:r>
      <w:proofErr w:type="spellEnd"/>
      <w:r>
        <w:t xml:space="preserve"> Åsa</w:t>
      </w:r>
      <w:r>
        <w:tab/>
        <w:t>N 2</w:t>
      </w:r>
    </w:p>
    <w:p w14:paraId="53164858" w14:textId="77777777" w:rsidR="00A23F7A" w:rsidRDefault="00A23F7A" w:rsidP="00B5765E">
      <w:pPr>
        <w:pStyle w:val="PersonregMedTabb"/>
      </w:pPr>
      <w:proofErr w:type="spellStart"/>
      <w:r>
        <w:t>Bjuremalm</w:t>
      </w:r>
      <w:proofErr w:type="spellEnd"/>
      <w:r>
        <w:t xml:space="preserve"> Roland</w:t>
      </w:r>
      <w:r>
        <w:tab/>
      </w:r>
      <w:proofErr w:type="spellStart"/>
      <w:r>
        <w:t>Fö</w:t>
      </w:r>
      <w:proofErr w:type="spellEnd"/>
      <w:r>
        <w:t xml:space="preserve"> 4</w:t>
      </w:r>
    </w:p>
    <w:p w14:paraId="18E24105" w14:textId="77777777" w:rsidR="00A23F7A" w:rsidRDefault="00A23F7A" w:rsidP="00B5765E">
      <w:pPr>
        <w:pStyle w:val="PersonregMedTabb"/>
      </w:pPr>
      <w:r>
        <w:t>Bjurgård Ingvor</w:t>
      </w:r>
      <w:r>
        <w:tab/>
        <w:t>S 1</w:t>
      </w:r>
    </w:p>
    <w:p w14:paraId="3AE5299E" w14:textId="77777777" w:rsidR="00A23F7A" w:rsidRPr="00BA7192" w:rsidRDefault="00A23F7A" w:rsidP="00B5765E">
      <w:pPr>
        <w:pStyle w:val="PersonregMedTabb"/>
        <w:rPr>
          <w:lang w:val="es-ES"/>
        </w:rPr>
      </w:pPr>
      <w:proofErr w:type="spellStart"/>
      <w:r w:rsidRPr="00BA7192">
        <w:rPr>
          <w:lang w:val="es-ES"/>
        </w:rPr>
        <w:t>Björck</w:t>
      </w:r>
      <w:proofErr w:type="spellEnd"/>
      <w:r w:rsidRPr="00BA7192">
        <w:rPr>
          <w:lang w:val="es-ES"/>
        </w:rPr>
        <w:t xml:space="preserve"> Tomas</w:t>
      </w:r>
      <w:r w:rsidRPr="00BA7192">
        <w:rPr>
          <w:lang w:val="es-ES"/>
        </w:rPr>
        <w:tab/>
        <w:t>A 9</w:t>
      </w:r>
    </w:p>
    <w:p w14:paraId="047A7336" w14:textId="77777777" w:rsidR="00A23F7A" w:rsidRPr="00BA7192" w:rsidRDefault="00A23F7A" w:rsidP="00B5765E">
      <w:pPr>
        <w:pStyle w:val="PersonregMedTabb"/>
        <w:rPr>
          <w:lang w:val="es-ES"/>
        </w:rPr>
      </w:pPr>
      <w:proofErr w:type="spellStart"/>
      <w:r w:rsidRPr="00BA7192">
        <w:rPr>
          <w:lang w:val="es-ES"/>
        </w:rPr>
        <w:t>Björck</w:t>
      </w:r>
      <w:proofErr w:type="spellEnd"/>
      <w:r w:rsidRPr="00BA7192">
        <w:rPr>
          <w:lang w:val="es-ES"/>
        </w:rPr>
        <w:t xml:space="preserve"> </w:t>
      </w:r>
      <w:proofErr w:type="spellStart"/>
      <w:r w:rsidRPr="00BA7192">
        <w:rPr>
          <w:lang w:val="es-ES"/>
        </w:rPr>
        <w:t>Jonas</w:t>
      </w:r>
      <w:proofErr w:type="spellEnd"/>
      <w:r w:rsidRPr="00BA7192">
        <w:rPr>
          <w:lang w:val="es-ES"/>
        </w:rPr>
        <w:tab/>
        <w:t>U 5</w:t>
      </w:r>
    </w:p>
    <w:p w14:paraId="68A285CD" w14:textId="77777777" w:rsidR="00A23F7A" w:rsidRDefault="00A23F7A" w:rsidP="00B5765E">
      <w:pPr>
        <w:pStyle w:val="PersonregMedTabb"/>
      </w:pPr>
      <w:r>
        <w:t>Björk Eva</w:t>
      </w:r>
      <w:r>
        <w:tab/>
        <w:t>U 3</w:t>
      </w:r>
    </w:p>
    <w:p w14:paraId="3DF4099A" w14:textId="77777777" w:rsidR="00A23F7A" w:rsidRDefault="00A23F7A" w:rsidP="00B5765E">
      <w:pPr>
        <w:pStyle w:val="PersonregMedTabb"/>
      </w:pPr>
      <w:r>
        <w:t>Björklund Jan-Åke</w:t>
      </w:r>
      <w:r>
        <w:tab/>
        <w:t>Ju 14</w:t>
      </w:r>
    </w:p>
    <w:p w14:paraId="562123A6" w14:textId="77777777" w:rsidR="00A23F7A" w:rsidRDefault="00A23F7A" w:rsidP="00B5765E">
      <w:pPr>
        <w:pStyle w:val="PersonregMedTabb"/>
      </w:pPr>
      <w:r>
        <w:t>Björklund Anders</w:t>
      </w:r>
      <w:r>
        <w:tab/>
        <w:t>Fi 19</w:t>
      </w:r>
    </w:p>
    <w:p w14:paraId="506174D1" w14:textId="77777777" w:rsidR="00A23F7A" w:rsidRDefault="00A23F7A" w:rsidP="00B5765E">
      <w:pPr>
        <w:pStyle w:val="PersonregMedTabb"/>
        <w:keepNext/>
      </w:pPr>
      <w:r>
        <w:t>Björklund Jan</w:t>
      </w:r>
      <w:r>
        <w:tab/>
        <w:t>U 2,</w:t>
      </w:r>
    </w:p>
    <w:p w14:paraId="45CB43C7" w14:textId="77777777" w:rsidR="00A23F7A" w:rsidRDefault="00A23F7A" w:rsidP="00B5765E">
      <w:pPr>
        <w:pStyle w:val="PersonregMedTabb"/>
      </w:pPr>
      <w:r>
        <w:tab/>
        <w:t>U 1</w:t>
      </w:r>
    </w:p>
    <w:p w14:paraId="21F3F892" w14:textId="77777777" w:rsidR="00A23F7A" w:rsidRDefault="00A23F7A" w:rsidP="00B5765E">
      <w:pPr>
        <w:pStyle w:val="PersonregMedTabb"/>
      </w:pPr>
      <w:r>
        <w:t>Björklund Karin</w:t>
      </w:r>
      <w:r>
        <w:tab/>
        <w:t>M 5</w:t>
      </w:r>
    </w:p>
    <w:p w14:paraId="2793B343" w14:textId="77777777" w:rsidR="00A23F7A" w:rsidRDefault="00A23F7A" w:rsidP="00B5765E">
      <w:pPr>
        <w:pStyle w:val="PersonregMedTabb"/>
      </w:pPr>
      <w:r>
        <w:t>Björknäs Hanna</w:t>
      </w:r>
      <w:r>
        <w:tab/>
        <w:t>A 6</w:t>
      </w:r>
    </w:p>
    <w:p w14:paraId="6850C9FC" w14:textId="77777777" w:rsidR="00A23F7A" w:rsidRDefault="00A23F7A" w:rsidP="00B5765E">
      <w:pPr>
        <w:pStyle w:val="PersonregMedTabb"/>
      </w:pPr>
      <w:r>
        <w:t>Björksten Bo</w:t>
      </w:r>
      <w:r>
        <w:tab/>
        <w:t>S 2</w:t>
      </w:r>
    </w:p>
    <w:p w14:paraId="0476EC6E" w14:textId="77777777" w:rsidR="00A23F7A" w:rsidRDefault="00A23F7A" w:rsidP="00B5765E">
      <w:pPr>
        <w:pStyle w:val="PersonregMedTabb"/>
      </w:pPr>
      <w:r>
        <w:t>Björk-Werner Joel</w:t>
      </w:r>
      <w:r>
        <w:tab/>
        <w:t>N 1</w:t>
      </w:r>
    </w:p>
    <w:p w14:paraId="6158F9D2" w14:textId="77777777" w:rsidR="00A23F7A" w:rsidRDefault="00A23F7A" w:rsidP="00B5765E">
      <w:pPr>
        <w:pStyle w:val="PersonregMedTabb"/>
      </w:pPr>
      <w:r>
        <w:t>Björlund Torbjörn</w:t>
      </w:r>
      <w:r>
        <w:tab/>
      </w:r>
      <w:proofErr w:type="spellStart"/>
      <w:r>
        <w:t>Fö</w:t>
      </w:r>
      <w:proofErr w:type="spellEnd"/>
      <w:r>
        <w:t xml:space="preserve"> 2</w:t>
      </w:r>
    </w:p>
    <w:p w14:paraId="77D682D1" w14:textId="7366789A" w:rsidR="00A23F7A" w:rsidRDefault="00A23F7A" w:rsidP="005E16C8">
      <w:pPr>
        <w:pStyle w:val="PersonregMedTabb"/>
        <w:keepNext/>
      </w:pPr>
      <w:r>
        <w:t>Björn Åke</w:t>
      </w:r>
      <w:r>
        <w:tab/>
        <w:t>Ju 1</w:t>
      </w:r>
    </w:p>
    <w:p w14:paraId="7B657BB7" w14:textId="77777777" w:rsidR="00A23F7A" w:rsidRDefault="00A23F7A" w:rsidP="00B5765E">
      <w:pPr>
        <w:pStyle w:val="PersonregMedTabb"/>
      </w:pPr>
      <w:r>
        <w:t>Björn Cristina</w:t>
      </w:r>
      <w:r>
        <w:tab/>
        <w:t>N 1</w:t>
      </w:r>
    </w:p>
    <w:p w14:paraId="7F481BFB" w14:textId="77777777" w:rsidR="00A23F7A" w:rsidRDefault="00A23F7A" w:rsidP="00B5765E">
      <w:pPr>
        <w:pStyle w:val="PersonregMedTabb"/>
      </w:pPr>
      <w:r>
        <w:t>Björnfot Gabriella</w:t>
      </w:r>
      <w:r>
        <w:tab/>
        <w:t>N 2</w:t>
      </w:r>
    </w:p>
    <w:p w14:paraId="4D9003C9" w14:textId="69CCE371" w:rsidR="00A23F7A" w:rsidRPr="00BA7192" w:rsidRDefault="00A23F7A" w:rsidP="005E16C8">
      <w:pPr>
        <w:pStyle w:val="PersonregMedTabb"/>
        <w:keepNext/>
        <w:rPr>
          <w:lang w:val="en-US"/>
        </w:rPr>
      </w:pPr>
      <w:proofErr w:type="spellStart"/>
      <w:r w:rsidRPr="00BA7192">
        <w:rPr>
          <w:lang w:val="en-US"/>
        </w:rPr>
        <w:t>Bjöörn</w:t>
      </w:r>
      <w:proofErr w:type="spellEnd"/>
      <w:r w:rsidRPr="00BA7192">
        <w:rPr>
          <w:lang w:val="en-US"/>
        </w:rPr>
        <w:t xml:space="preserve"> </w:t>
      </w:r>
      <w:proofErr w:type="spellStart"/>
      <w:r w:rsidRPr="00BA7192">
        <w:rPr>
          <w:lang w:val="en-US"/>
        </w:rPr>
        <w:t>Ingalill</w:t>
      </w:r>
      <w:proofErr w:type="spellEnd"/>
      <w:r w:rsidRPr="00BA7192">
        <w:rPr>
          <w:lang w:val="en-US"/>
        </w:rPr>
        <w:tab/>
        <w:t>S 3</w:t>
      </w:r>
    </w:p>
    <w:p w14:paraId="28EE0898" w14:textId="77777777" w:rsidR="00A23F7A" w:rsidRPr="006A64BE" w:rsidRDefault="00A23F7A" w:rsidP="00B5765E">
      <w:pPr>
        <w:pStyle w:val="PersonregMedTabb"/>
        <w:rPr>
          <w:lang w:val="en-US"/>
        </w:rPr>
      </w:pPr>
      <w:proofErr w:type="spellStart"/>
      <w:r w:rsidRPr="006A64BE">
        <w:rPr>
          <w:lang w:val="en-US"/>
        </w:rPr>
        <w:t>Bladelius</w:t>
      </w:r>
      <w:proofErr w:type="spellEnd"/>
      <w:r w:rsidRPr="006A64BE">
        <w:rPr>
          <w:lang w:val="en-US"/>
        </w:rPr>
        <w:t xml:space="preserve"> Yasmine</w:t>
      </w:r>
      <w:r w:rsidRPr="006A64BE">
        <w:rPr>
          <w:lang w:val="en-US"/>
        </w:rPr>
        <w:tab/>
        <w:t>S 9</w:t>
      </w:r>
    </w:p>
    <w:p w14:paraId="4ECC6923" w14:textId="77777777" w:rsidR="00A23F7A" w:rsidRPr="006A64BE" w:rsidRDefault="00A23F7A" w:rsidP="00B5765E">
      <w:pPr>
        <w:pStyle w:val="PersonregMedTabb"/>
        <w:rPr>
          <w:lang w:val="en-US"/>
        </w:rPr>
      </w:pPr>
      <w:proofErr w:type="spellStart"/>
      <w:r w:rsidRPr="006A64BE">
        <w:rPr>
          <w:lang w:val="en-US"/>
        </w:rPr>
        <w:t>Bladh</w:t>
      </w:r>
      <w:proofErr w:type="spellEnd"/>
      <w:r w:rsidRPr="006A64BE">
        <w:rPr>
          <w:lang w:val="en-US"/>
        </w:rPr>
        <w:t xml:space="preserve"> Agneta</w:t>
      </w:r>
      <w:r w:rsidRPr="006A64BE">
        <w:rPr>
          <w:lang w:val="en-US"/>
        </w:rPr>
        <w:tab/>
        <w:t>S 3</w:t>
      </w:r>
    </w:p>
    <w:p w14:paraId="12EA4D38" w14:textId="77777777" w:rsidR="00A23F7A" w:rsidRPr="006A64BE" w:rsidRDefault="00A23F7A" w:rsidP="00B5765E">
      <w:pPr>
        <w:pStyle w:val="PersonregMedTabb"/>
        <w:keepNext/>
        <w:rPr>
          <w:lang w:val="en-US"/>
        </w:rPr>
      </w:pPr>
      <w:proofErr w:type="spellStart"/>
      <w:r w:rsidRPr="006A64BE">
        <w:rPr>
          <w:lang w:val="en-US"/>
        </w:rPr>
        <w:t>Blanck</w:t>
      </w:r>
      <w:proofErr w:type="spellEnd"/>
      <w:r w:rsidRPr="006A64BE">
        <w:rPr>
          <w:lang w:val="en-US"/>
        </w:rPr>
        <w:t xml:space="preserve"> Cecilia</w:t>
      </w:r>
      <w:r w:rsidRPr="006A64BE">
        <w:rPr>
          <w:lang w:val="en-US"/>
        </w:rPr>
        <w:tab/>
        <w:t>S 20,</w:t>
      </w:r>
    </w:p>
    <w:p w14:paraId="41A1073B" w14:textId="77777777" w:rsidR="00A23F7A" w:rsidRPr="00BA7192" w:rsidRDefault="00A23F7A" w:rsidP="00B5765E">
      <w:pPr>
        <w:pStyle w:val="PersonregMedTabb"/>
      </w:pPr>
      <w:r w:rsidRPr="006A64BE">
        <w:rPr>
          <w:lang w:val="en-US"/>
        </w:rPr>
        <w:tab/>
      </w:r>
      <w:r w:rsidRPr="00BA7192">
        <w:t>Fi 17</w:t>
      </w:r>
    </w:p>
    <w:p w14:paraId="599F2A83" w14:textId="77777777" w:rsidR="00A23F7A" w:rsidRPr="00BA7192" w:rsidRDefault="00A23F7A" w:rsidP="00B5765E">
      <w:pPr>
        <w:pStyle w:val="PersonregMedTabb"/>
        <w:keepNext/>
      </w:pPr>
      <w:r w:rsidRPr="00BA7192">
        <w:t xml:space="preserve">Blank </w:t>
      </w:r>
      <w:proofErr w:type="spellStart"/>
      <w:r w:rsidRPr="00BA7192">
        <w:t>Thörnroos</w:t>
      </w:r>
      <w:proofErr w:type="spellEnd"/>
      <w:r w:rsidRPr="00BA7192">
        <w:t xml:space="preserve"> Pia</w:t>
      </w:r>
      <w:r w:rsidRPr="00BA7192">
        <w:tab/>
        <w:t>Fi 10,</w:t>
      </w:r>
    </w:p>
    <w:p w14:paraId="4A2ED9C0" w14:textId="77777777" w:rsidR="00A23F7A" w:rsidRPr="00BA7192" w:rsidRDefault="00A23F7A" w:rsidP="00B5765E">
      <w:pPr>
        <w:pStyle w:val="PersonregMedTabb"/>
      </w:pPr>
      <w:r w:rsidRPr="00BA7192">
        <w:tab/>
        <w:t>Fi 27</w:t>
      </w:r>
    </w:p>
    <w:p w14:paraId="026485C0" w14:textId="77777777" w:rsidR="00A23F7A" w:rsidRDefault="00A23F7A" w:rsidP="00B5765E">
      <w:pPr>
        <w:pStyle w:val="PersonregMedTabb"/>
      </w:pPr>
      <w:proofErr w:type="spellStart"/>
      <w:r>
        <w:t>Blideman</w:t>
      </w:r>
      <w:proofErr w:type="spellEnd"/>
      <w:r>
        <w:t xml:space="preserve"> Bo</w:t>
      </w:r>
      <w:r>
        <w:tab/>
        <w:t>Fi 17</w:t>
      </w:r>
    </w:p>
    <w:p w14:paraId="656BD8E9" w14:textId="77777777" w:rsidR="00A23F7A" w:rsidRDefault="00A23F7A" w:rsidP="00B5765E">
      <w:pPr>
        <w:pStyle w:val="PersonregMedTabb"/>
      </w:pPr>
      <w:r>
        <w:t>Blix Kerstin</w:t>
      </w:r>
      <w:r>
        <w:tab/>
        <w:t>M 1</w:t>
      </w:r>
    </w:p>
    <w:p w14:paraId="756D4B65" w14:textId="77777777" w:rsidR="00A23F7A" w:rsidRDefault="00A23F7A" w:rsidP="00B5765E">
      <w:pPr>
        <w:pStyle w:val="PersonregMedTabb"/>
      </w:pPr>
      <w:r>
        <w:t>Bloch Eva</w:t>
      </w:r>
      <w:r>
        <w:tab/>
        <w:t>Ju 3</w:t>
      </w:r>
    </w:p>
    <w:p w14:paraId="7CF24FFC" w14:textId="77777777" w:rsidR="00A23F7A" w:rsidRDefault="00A23F7A" w:rsidP="00B5765E">
      <w:pPr>
        <w:pStyle w:val="PersonregMedTabb"/>
      </w:pPr>
      <w:r>
        <w:t>Blom Juno</w:t>
      </w:r>
      <w:r>
        <w:tab/>
        <w:t>Ju 11</w:t>
      </w:r>
    </w:p>
    <w:p w14:paraId="76F35EC5" w14:textId="77777777" w:rsidR="00A23F7A" w:rsidRPr="006A64BE" w:rsidRDefault="00A23F7A" w:rsidP="00B5765E">
      <w:pPr>
        <w:pStyle w:val="PersonregMedTabb"/>
        <w:rPr>
          <w:lang w:val="en-US"/>
        </w:rPr>
      </w:pPr>
      <w:proofErr w:type="spellStart"/>
      <w:r w:rsidRPr="006A64BE">
        <w:rPr>
          <w:lang w:val="en-US"/>
        </w:rPr>
        <w:t>Blom</w:t>
      </w:r>
      <w:proofErr w:type="spellEnd"/>
      <w:r w:rsidRPr="006A64BE">
        <w:rPr>
          <w:lang w:val="en-US"/>
        </w:rPr>
        <w:t xml:space="preserve"> Anita S</w:t>
      </w:r>
      <w:r w:rsidRPr="006A64BE">
        <w:rPr>
          <w:lang w:val="en-US"/>
        </w:rPr>
        <w:tab/>
      </w:r>
      <w:proofErr w:type="spellStart"/>
      <w:r w:rsidRPr="006A64BE">
        <w:rPr>
          <w:lang w:val="en-US"/>
        </w:rPr>
        <w:t>S</w:t>
      </w:r>
      <w:proofErr w:type="spellEnd"/>
      <w:r w:rsidRPr="006A64BE">
        <w:rPr>
          <w:lang w:val="en-US"/>
        </w:rPr>
        <w:t xml:space="preserve"> 3</w:t>
      </w:r>
    </w:p>
    <w:p w14:paraId="71879EE1" w14:textId="77777777" w:rsidR="00A23F7A" w:rsidRPr="006A64BE" w:rsidRDefault="00A23F7A" w:rsidP="00B5765E">
      <w:pPr>
        <w:pStyle w:val="PersonregMedTabb"/>
        <w:rPr>
          <w:lang w:val="en-US"/>
        </w:rPr>
      </w:pPr>
      <w:proofErr w:type="spellStart"/>
      <w:r w:rsidRPr="006A64BE">
        <w:rPr>
          <w:lang w:val="en-US"/>
        </w:rPr>
        <w:t>Blom</w:t>
      </w:r>
      <w:proofErr w:type="spellEnd"/>
      <w:r w:rsidRPr="006A64BE">
        <w:rPr>
          <w:lang w:val="en-US"/>
        </w:rPr>
        <w:t xml:space="preserve"> Michael</w:t>
      </w:r>
      <w:r w:rsidRPr="006A64BE">
        <w:rPr>
          <w:lang w:val="en-US"/>
        </w:rPr>
        <w:tab/>
        <w:t>S 3</w:t>
      </w:r>
    </w:p>
    <w:p w14:paraId="7AE70C8E" w14:textId="77777777" w:rsidR="00A23F7A" w:rsidRDefault="00A23F7A" w:rsidP="00B5765E">
      <w:pPr>
        <w:pStyle w:val="PersonregMedTabb"/>
      </w:pPr>
      <w:r>
        <w:t>Blomberg Monica</w:t>
      </w:r>
      <w:r>
        <w:tab/>
        <w:t>S 2</w:t>
      </w:r>
    </w:p>
    <w:p w14:paraId="0CD9964E" w14:textId="77777777" w:rsidR="00A23F7A" w:rsidRDefault="00A23F7A" w:rsidP="00B5765E">
      <w:pPr>
        <w:pStyle w:val="PersonregMedTabb"/>
      </w:pPr>
      <w:r>
        <w:t>Blomberg Göran</w:t>
      </w:r>
      <w:r>
        <w:tab/>
      </w:r>
      <w:proofErr w:type="spellStart"/>
      <w:r>
        <w:t>Ku</w:t>
      </w:r>
      <w:proofErr w:type="spellEnd"/>
      <w:r>
        <w:t xml:space="preserve"> 1</w:t>
      </w:r>
    </w:p>
    <w:p w14:paraId="1267E569" w14:textId="77777777" w:rsidR="00A23F7A" w:rsidRDefault="00A23F7A" w:rsidP="00B5765E">
      <w:pPr>
        <w:pStyle w:val="PersonregMedTabb"/>
      </w:pPr>
      <w:r>
        <w:t>Blomberg Jesper</w:t>
      </w:r>
      <w:r>
        <w:tab/>
        <w:t>N 1</w:t>
      </w:r>
    </w:p>
    <w:p w14:paraId="36D8B407" w14:textId="77777777" w:rsidR="00A23F7A" w:rsidRDefault="00A23F7A" w:rsidP="00B5765E">
      <w:pPr>
        <w:pStyle w:val="PersonregMedTabb"/>
      </w:pPr>
      <w:r>
        <w:t>Blomberg Maria</w:t>
      </w:r>
      <w:r>
        <w:tab/>
        <w:t>Fi 24</w:t>
      </w:r>
    </w:p>
    <w:p w14:paraId="327F43F0" w14:textId="77777777" w:rsidR="00A23F7A" w:rsidRDefault="00A23F7A" w:rsidP="00B5765E">
      <w:pPr>
        <w:pStyle w:val="PersonregMedTabb"/>
      </w:pPr>
      <w:r>
        <w:t>Blomberg Joakim</w:t>
      </w:r>
      <w:r>
        <w:tab/>
        <w:t>U 6</w:t>
      </w:r>
    </w:p>
    <w:p w14:paraId="575E2E65" w14:textId="77777777" w:rsidR="00A23F7A" w:rsidRDefault="00A23F7A" w:rsidP="00B5765E">
      <w:pPr>
        <w:pStyle w:val="PersonregMedTabb"/>
      </w:pPr>
      <w:r>
        <w:t>Blomberg Helen</w:t>
      </w:r>
      <w:r>
        <w:tab/>
        <w:t>M 6</w:t>
      </w:r>
    </w:p>
    <w:p w14:paraId="5326BB39" w14:textId="77777777" w:rsidR="00A23F7A" w:rsidRDefault="00A23F7A" w:rsidP="00B5765E">
      <w:pPr>
        <w:pStyle w:val="PersonregMedTabb"/>
      </w:pPr>
      <w:r>
        <w:t>Blomberg Christina</w:t>
      </w:r>
      <w:r>
        <w:tab/>
        <w:t>Ju 27</w:t>
      </w:r>
    </w:p>
    <w:p w14:paraId="0FE94E14" w14:textId="77777777" w:rsidR="00A23F7A" w:rsidRDefault="00A23F7A" w:rsidP="00B5765E">
      <w:pPr>
        <w:pStyle w:val="PersonregMedTabb"/>
      </w:pPr>
      <w:r>
        <w:t>Blomdahl Anna</w:t>
      </w:r>
      <w:r>
        <w:tab/>
        <w:t>I 7</w:t>
      </w:r>
    </w:p>
    <w:p w14:paraId="04651CFA" w14:textId="77777777" w:rsidR="00A23F7A" w:rsidRDefault="00A23F7A" w:rsidP="00B5765E">
      <w:pPr>
        <w:pStyle w:val="PersonregMedTabb"/>
        <w:keepNext/>
      </w:pPr>
      <w:proofErr w:type="spellStart"/>
      <w:r>
        <w:t>Blomdin</w:t>
      </w:r>
      <w:proofErr w:type="spellEnd"/>
      <w:r>
        <w:t xml:space="preserve"> Persson Mona</w:t>
      </w:r>
      <w:r>
        <w:tab/>
        <w:t>M 1,</w:t>
      </w:r>
    </w:p>
    <w:p w14:paraId="36154FC7" w14:textId="77777777" w:rsidR="00A23F7A" w:rsidRDefault="00A23F7A" w:rsidP="00B5765E">
      <w:pPr>
        <w:pStyle w:val="PersonregMedTabb"/>
      </w:pPr>
      <w:r>
        <w:tab/>
        <w:t>M 3</w:t>
      </w:r>
    </w:p>
    <w:p w14:paraId="6AA25E88" w14:textId="77777777" w:rsidR="00A23F7A" w:rsidRDefault="00A23F7A" w:rsidP="00B5765E">
      <w:pPr>
        <w:pStyle w:val="PersonregMedTabb"/>
      </w:pPr>
      <w:r>
        <w:t>Blomgren Per-Åke</w:t>
      </w:r>
      <w:r>
        <w:tab/>
      </w:r>
      <w:proofErr w:type="spellStart"/>
      <w:r>
        <w:t>Fö</w:t>
      </w:r>
      <w:proofErr w:type="spellEnd"/>
      <w:r>
        <w:t xml:space="preserve"> 3</w:t>
      </w:r>
    </w:p>
    <w:p w14:paraId="72116E0E" w14:textId="77777777" w:rsidR="00A23F7A" w:rsidRDefault="00A23F7A" w:rsidP="00B5765E">
      <w:pPr>
        <w:pStyle w:val="PersonregMedTabb"/>
      </w:pPr>
      <w:r>
        <w:t>Blomgren Johan</w:t>
      </w:r>
      <w:r>
        <w:tab/>
        <w:t>S 15</w:t>
      </w:r>
    </w:p>
    <w:p w14:paraId="21B80972" w14:textId="77777777" w:rsidR="00A23F7A" w:rsidRPr="006A64BE" w:rsidRDefault="00A23F7A" w:rsidP="00B5765E">
      <w:pPr>
        <w:pStyle w:val="PersonregMedTabb"/>
        <w:rPr>
          <w:lang w:val="en-US"/>
        </w:rPr>
      </w:pPr>
      <w:proofErr w:type="spellStart"/>
      <w:r w:rsidRPr="006A64BE">
        <w:rPr>
          <w:lang w:val="en-US"/>
        </w:rPr>
        <w:t>Blommé</w:t>
      </w:r>
      <w:proofErr w:type="spellEnd"/>
      <w:r w:rsidRPr="006A64BE">
        <w:rPr>
          <w:lang w:val="en-US"/>
        </w:rPr>
        <w:t xml:space="preserve"> </w:t>
      </w:r>
      <w:proofErr w:type="spellStart"/>
      <w:r w:rsidRPr="006A64BE">
        <w:rPr>
          <w:lang w:val="en-US"/>
        </w:rPr>
        <w:t>Linnéa</w:t>
      </w:r>
      <w:proofErr w:type="spellEnd"/>
      <w:r w:rsidRPr="006A64BE">
        <w:rPr>
          <w:lang w:val="en-US"/>
        </w:rPr>
        <w:tab/>
        <w:t>A 6</w:t>
      </w:r>
    </w:p>
    <w:p w14:paraId="2C4F25B8" w14:textId="77777777" w:rsidR="00A23F7A" w:rsidRPr="006A64BE" w:rsidRDefault="00A23F7A" w:rsidP="00B5765E">
      <w:pPr>
        <w:pStyle w:val="PersonregMedTabb"/>
        <w:rPr>
          <w:lang w:val="en-US"/>
        </w:rPr>
      </w:pPr>
      <w:proofErr w:type="spellStart"/>
      <w:r w:rsidRPr="006A64BE">
        <w:rPr>
          <w:lang w:val="en-US"/>
        </w:rPr>
        <w:t>Blomqvist</w:t>
      </w:r>
      <w:proofErr w:type="spellEnd"/>
      <w:r w:rsidRPr="006A64BE">
        <w:rPr>
          <w:lang w:val="en-US"/>
        </w:rPr>
        <w:t xml:space="preserve"> Kerstin</w:t>
      </w:r>
      <w:r w:rsidRPr="006A64BE">
        <w:rPr>
          <w:lang w:val="en-US"/>
        </w:rPr>
        <w:tab/>
        <w:t>A 3</w:t>
      </w:r>
    </w:p>
    <w:p w14:paraId="7366CC5F" w14:textId="77777777" w:rsidR="00A23F7A" w:rsidRPr="006A64BE" w:rsidRDefault="00A23F7A" w:rsidP="00B5765E">
      <w:pPr>
        <w:pStyle w:val="PersonregMedTabb"/>
        <w:rPr>
          <w:lang w:val="en-US"/>
        </w:rPr>
      </w:pPr>
      <w:proofErr w:type="spellStart"/>
      <w:r w:rsidRPr="006A64BE">
        <w:rPr>
          <w:lang w:val="en-US"/>
        </w:rPr>
        <w:t>Blomqvist</w:t>
      </w:r>
      <w:proofErr w:type="spellEnd"/>
      <w:r w:rsidRPr="006A64BE">
        <w:rPr>
          <w:lang w:val="en-US"/>
        </w:rPr>
        <w:t xml:space="preserve"> Erik</w:t>
      </w:r>
      <w:r w:rsidRPr="006A64BE">
        <w:rPr>
          <w:lang w:val="en-US"/>
        </w:rPr>
        <w:tab/>
        <w:t>U 15</w:t>
      </w:r>
    </w:p>
    <w:p w14:paraId="49BB521F" w14:textId="77777777" w:rsidR="00A23F7A" w:rsidRPr="006A64BE" w:rsidRDefault="00A23F7A" w:rsidP="00B5765E">
      <w:pPr>
        <w:pStyle w:val="PersonregMedTabb"/>
        <w:rPr>
          <w:lang w:val="en-US"/>
        </w:rPr>
      </w:pPr>
      <w:r w:rsidRPr="006A64BE">
        <w:rPr>
          <w:lang w:val="en-US"/>
        </w:rPr>
        <w:t>Blume Elin</w:t>
      </w:r>
      <w:r w:rsidRPr="006A64BE">
        <w:rPr>
          <w:lang w:val="en-US"/>
        </w:rPr>
        <w:tab/>
        <w:t>S 9</w:t>
      </w:r>
    </w:p>
    <w:p w14:paraId="324A419C" w14:textId="77777777" w:rsidR="00A23F7A" w:rsidRPr="006A64BE" w:rsidRDefault="00A23F7A" w:rsidP="00B5765E">
      <w:pPr>
        <w:pStyle w:val="PersonregMedTabb"/>
        <w:rPr>
          <w:lang w:val="en-US"/>
        </w:rPr>
      </w:pPr>
      <w:r w:rsidRPr="006A64BE">
        <w:rPr>
          <w:lang w:val="en-US"/>
        </w:rPr>
        <w:t xml:space="preserve">Bly Joyce </w:t>
      </w:r>
      <w:proofErr w:type="spellStart"/>
      <w:r w:rsidRPr="006A64BE">
        <w:rPr>
          <w:lang w:val="en-US"/>
        </w:rPr>
        <w:t>Kersin</w:t>
      </w:r>
      <w:proofErr w:type="spellEnd"/>
      <w:r w:rsidRPr="006A64BE">
        <w:rPr>
          <w:lang w:val="en-US"/>
        </w:rPr>
        <w:tab/>
        <w:t>M 9</w:t>
      </w:r>
    </w:p>
    <w:p w14:paraId="65C3C90C" w14:textId="77777777" w:rsidR="00A23F7A" w:rsidRPr="006A64BE" w:rsidRDefault="00A23F7A" w:rsidP="00B5765E">
      <w:pPr>
        <w:pStyle w:val="PersonregMedTabb"/>
        <w:keepNext/>
        <w:rPr>
          <w:lang w:val="en-US"/>
        </w:rPr>
      </w:pPr>
      <w:proofErr w:type="spellStart"/>
      <w:r w:rsidRPr="006A64BE">
        <w:rPr>
          <w:lang w:val="en-US"/>
        </w:rPr>
        <w:t>Boberg</w:t>
      </w:r>
      <w:proofErr w:type="spellEnd"/>
      <w:r w:rsidRPr="006A64BE">
        <w:rPr>
          <w:lang w:val="en-US"/>
        </w:rPr>
        <w:t xml:space="preserve"> Sven</w:t>
      </w:r>
      <w:r w:rsidRPr="006A64BE">
        <w:rPr>
          <w:lang w:val="en-US"/>
        </w:rPr>
        <w:tab/>
        <w:t>M 14,</w:t>
      </w:r>
    </w:p>
    <w:p w14:paraId="2304C739" w14:textId="77777777" w:rsidR="00A23F7A" w:rsidRPr="006A64BE" w:rsidRDefault="00A23F7A" w:rsidP="00B5765E">
      <w:pPr>
        <w:pStyle w:val="PersonregMedTabb"/>
        <w:rPr>
          <w:lang w:val="en-US"/>
        </w:rPr>
      </w:pPr>
      <w:r w:rsidRPr="006A64BE">
        <w:rPr>
          <w:lang w:val="en-US"/>
        </w:rPr>
        <w:tab/>
        <w:t>N 1</w:t>
      </w:r>
    </w:p>
    <w:p w14:paraId="095BA4D6" w14:textId="77777777" w:rsidR="00A23F7A" w:rsidRPr="006A64BE" w:rsidRDefault="00A23F7A" w:rsidP="00B5765E">
      <w:pPr>
        <w:pStyle w:val="PersonregMedTabb"/>
        <w:rPr>
          <w:lang w:val="en-US"/>
        </w:rPr>
      </w:pPr>
      <w:proofErr w:type="spellStart"/>
      <w:r w:rsidRPr="006A64BE">
        <w:rPr>
          <w:lang w:val="en-US"/>
        </w:rPr>
        <w:t>Bodelius</w:t>
      </w:r>
      <w:proofErr w:type="spellEnd"/>
      <w:r w:rsidRPr="006A64BE">
        <w:rPr>
          <w:lang w:val="en-US"/>
        </w:rPr>
        <w:t xml:space="preserve"> Micaela</w:t>
      </w:r>
      <w:r w:rsidRPr="006A64BE">
        <w:rPr>
          <w:lang w:val="en-US"/>
        </w:rPr>
        <w:tab/>
      </w:r>
      <w:proofErr w:type="spellStart"/>
      <w:r w:rsidRPr="006A64BE">
        <w:rPr>
          <w:lang w:val="en-US"/>
        </w:rPr>
        <w:t>Fö</w:t>
      </w:r>
      <w:proofErr w:type="spellEnd"/>
      <w:r w:rsidRPr="006A64BE">
        <w:rPr>
          <w:lang w:val="en-US"/>
        </w:rPr>
        <w:t xml:space="preserve"> 2</w:t>
      </w:r>
    </w:p>
    <w:p w14:paraId="1BCF5207" w14:textId="77777777" w:rsidR="00A23F7A" w:rsidRPr="006A64BE" w:rsidRDefault="00A23F7A" w:rsidP="00B5765E">
      <w:pPr>
        <w:pStyle w:val="PersonregMedTabb"/>
        <w:rPr>
          <w:lang w:val="es-ES"/>
        </w:rPr>
      </w:pPr>
      <w:proofErr w:type="spellStart"/>
      <w:r w:rsidRPr="006A64BE">
        <w:rPr>
          <w:lang w:val="es-ES"/>
        </w:rPr>
        <w:t>Bodelius</w:t>
      </w:r>
      <w:proofErr w:type="spellEnd"/>
      <w:r w:rsidRPr="006A64BE">
        <w:rPr>
          <w:lang w:val="es-ES"/>
        </w:rPr>
        <w:t xml:space="preserve"> </w:t>
      </w:r>
      <w:proofErr w:type="spellStart"/>
      <w:r w:rsidRPr="006A64BE">
        <w:rPr>
          <w:lang w:val="es-ES"/>
        </w:rPr>
        <w:t>Lotta</w:t>
      </w:r>
      <w:proofErr w:type="spellEnd"/>
      <w:r w:rsidRPr="006A64BE">
        <w:rPr>
          <w:lang w:val="es-ES"/>
        </w:rPr>
        <w:tab/>
        <w:t>U 4</w:t>
      </w:r>
    </w:p>
    <w:p w14:paraId="0EE03C58" w14:textId="34E8DE5A" w:rsidR="00A23F7A" w:rsidRPr="005E16C8" w:rsidRDefault="00A23F7A" w:rsidP="005E16C8">
      <w:pPr>
        <w:pStyle w:val="PersonregMedTabb"/>
        <w:keepNext/>
        <w:rPr>
          <w:lang w:val="es-ES"/>
        </w:rPr>
      </w:pPr>
      <w:r w:rsidRPr="006A64BE">
        <w:rPr>
          <w:lang w:val="es-ES"/>
        </w:rPr>
        <w:t>Bodin Saskia</w:t>
      </w:r>
      <w:r w:rsidRPr="006A64BE">
        <w:rPr>
          <w:lang w:val="es-ES"/>
        </w:rPr>
        <w:tab/>
        <w:t>U 6</w:t>
      </w:r>
    </w:p>
    <w:p w14:paraId="4B77A64E" w14:textId="77777777" w:rsidR="00A23F7A" w:rsidRDefault="00A23F7A" w:rsidP="00B5765E">
      <w:pPr>
        <w:pStyle w:val="PersonregMedTabb"/>
      </w:pPr>
      <w:r>
        <w:t>Bodin Per</w:t>
      </w:r>
      <w:r>
        <w:tab/>
        <w:t>M 12</w:t>
      </w:r>
    </w:p>
    <w:p w14:paraId="4833C9DD" w14:textId="77777777" w:rsidR="00A23F7A" w:rsidRDefault="00A23F7A" w:rsidP="00B5765E">
      <w:pPr>
        <w:pStyle w:val="PersonregMedTabb"/>
      </w:pPr>
      <w:r>
        <w:t>Bodin Pierre</w:t>
      </w:r>
      <w:r>
        <w:tab/>
        <w:t>Ju 2</w:t>
      </w:r>
    </w:p>
    <w:p w14:paraId="05D400BA" w14:textId="77777777" w:rsidR="00A23F7A" w:rsidRDefault="00A23F7A" w:rsidP="00B5765E">
      <w:pPr>
        <w:pStyle w:val="PersonregMedTabb"/>
      </w:pPr>
      <w:proofErr w:type="spellStart"/>
      <w:r>
        <w:t>Bogdanovic</w:t>
      </w:r>
      <w:proofErr w:type="spellEnd"/>
      <w:r>
        <w:t xml:space="preserve"> Goran</w:t>
      </w:r>
      <w:r>
        <w:tab/>
        <w:t>Fi 22</w:t>
      </w:r>
    </w:p>
    <w:p w14:paraId="312C8017" w14:textId="77777777" w:rsidR="00A23F7A" w:rsidRDefault="00A23F7A" w:rsidP="00B5765E">
      <w:pPr>
        <w:pStyle w:val="PersonregMedTabb"/>
      </w:pPr>
      <w:r>
        <w:t>Bohlin Malin</w:t>
      </w:r>
      <w:r>
        <w:tab/>
        <w:t>S 5</w:t>
      </w:r>
    </w:p>
    <w:p w14:paraId="133AC5C1" w14:textId="77777777" w:rsidR="00A23F7A" w:rsidRDefault="00A23F7A" w:rsidP="00B5765E">
      <w:pPr>
        <w:pStyle w:val="PersonregMedTabb"/>
      </w:pPr>
      <w:r>
        <w:t>Bohlin Britt</w:t>
      </w:r>
      <w:r>
        <w:tab/>
      </w:r>
      <w:proofErr w:type="spellStart"/>
      <w:r>
        <w:t>Fö</w:t>
      </w:r>
      <w:proofErr w:type="spellEnd"/>
      <w:r>
        <w:t xml:space="preserve"> 2</w:t>
      </w:r>
    </w:p>
    <w:p w14:paraId="50C136F5" w14:textId="77777777" w:rsidR="00A23F7A" w:rsidRPr="006A64BE" w:rsidRDefault="00A23F7A" w:rsidP="00B5765E">
      <w:pPr>
        <w:pStyle w:val="PersonregMedTabb"/>
        <w:rPr>
          <w:lang w:val="es-ES"/>
        </w:rPr>
      </w:pPr>
      <w:proofErr w:type="spellStart"/>
      <w:r w:rsidRPr="006A64BE">
        <w:rPr>
          <w:lang w:val="es-ES"/>
        </w:rPr>
        <w:t>Bohman</w:t>
      </w:r>
      <w:proofErr w:type="spellEnd"/>
      <w:r w:rsidRPr="006A64BE">
        <w:rPr>
          <w:lang w:val="es-ES"/>
        </w:rPr>
        <w:t xml:space="preserve"> </w:t>
      </w:r>
      <w:proofErr w:type="spellStart"/>
      <w:r w:rsidRPr="006A64BE">
        <w:rPr>
          <w:lang w:val="es-ES"/>
        </w:rPr>
        <w:t>Chamilla</w:t>
      </w:r>
      <w:proofErr w:type="spellEnd"/>
      <w:r w:rsidRPr="006A64BE">
        <w:rPr>
          <w:lang w:val="es-ES"/>
        </w:rPr>
        <w:tab/>
        <w:t>U 4</w:t>
      </w:r>
    </w:p>
    <w:p w14:paraId="2F6D5724" w14:textId="28B3CEB5" w:rsidR="00A23F7A" w:rsidRPr="005E16C8" w:rsidRDefault="00A23F7A" w:rsidP="005E16C8">
      <w:pPr>
        <w:pStyle w:val="PersonregMedTabb"/>
        <w:keepNext/>
        <w:rPr>
          <w:lang w:val="es-ES"/>
        </w:rPr>
      </w:pPr>
      <w:proofErr w:type="spellStart"/>
      <w:r w:rsidRPr="006A64BE">
        <w:rPr>
          <w:lang w:val="es-ES"/>
        </w:rPr>
        <w:t>Boija</w:t>
      </w:r>
      <w:proofErr w:type="spellEnd"/>
      <w:r w:rsidRPr="006A64BE">
        <w:rPr>
          <w:lang w:val="es-ES"/>
        </w:rPr>
        <w:t xml:space="preserve"> Dan</w:t>
      </w:r>
      <w:r w:rsidRPr="006A64BE">
        <w:rPr>
          <w:lang w:val="es-ES"/>
        </w:rPr>
        <w:tab/>
        <w:t>Ju 3</w:t>
      </w:r>
    </w:p>
    <w:p w14:paraId="10B4C7CA" w14:textId="77777777" w:rsidR="00A23F7A" w:rsidRPr="00853F8F" w:rsidRDefault="00A23F7A" w:rsidP="00B5765E">
      <w:pPr>
        <w:pStyle w:val="PersonregMedTabb"/>
        <w:rPr>
          <w:lang w:val="en-US"/>
        </w:rPr>
      </w:pPr>
      <w:proofErr w:type="spellStart"/>
      <w:r w:rsidRPr="00853F8F">
        <w:rPr>
          <w:lang w:val="en-US"/>
        </w:rPr>
        <w:t>Bojestig</w:t>
      </w:r>
      <w:proofErr w:type="spellEnd"/>
      <w:r w:rsidRPr="00853F8F">
        <w:rPr>
          <w:lang w:val="en-US"/>
        </w:rPr>
        <w:t xml:space="preserve"> Mats</w:t>
      </w:r>
      <w:r w:rsidRPr="00853F8F">
        <w:rPr>
          <w:lang w:val="en-US"/>
        </w:rPr>
        <w:tab/>
        <w:t>S 24</w:t>
      </w:r>
    </w:p>
    <w:p w14:paraId="02613D58" w14:textId="77777777" w:rsidR="00A23F7A" w:rsidRPr="00853F8F" w:rsidRDefault="00A23F7A" w:rsidP="00B5765E">
      <w:pPr>
        <w:pStyle w:val="PersonregMedTabb"/>
        <w:rPr>
          <w:lang w:val="en-US"/>
        </w:rPr>
      </w:pPr>
      <w:proofErr w:type="spellStart"/>
      <w:r w:rsidRPr="00853F8F">
        <w:rPr>
          <w:lang w:val="en-US"/>
        </w:rPr>
        <w:t>Bokerud</w:t>
      </w:r>
      <w:proofErr w:type="spellEnd"/>
      <w:r w:rsidRPr="00853F8F">
        <w:rPr>
          <w:lang w:val="en-US"/>
        </w:rPr>
        <w:t xml:space="preserve"> Andreas</w:t>
      </w:r>
      <w:r w:rsidRPr="00853F8F">
        <w:rPr>
          <w:lang w:val="en-US"/>
        </w:rPr>
        <w:tab/>
        <w:t>U 8</w:t>
      </w:r>
    </w:p>
    <w:p w14:paraId="677B0BD8" w14:textId="77777777" w:rsidR="00A23F7A" w:rsidRDefault="00A23F7A" w:rsidP="00B5765E">
      <w:pPr>
        <w:pStyle w:val="PersonregMedTabb"/>
      </w:pPr>
      <w:r>
        <w:t>Bolin Bert</w:t>
      </w:r>
      <w:r>
        <w:tab/>
        <w:t>M 1</w:t>
      </w:r>
    </w:p>
    <w:p w14:paraId="7682441F" w14:textId="77777777" w:rsidR="00A23F7A" w:rsidRDefault="00A23F7A" w:rsidP="00B5765E">
      <w:pPr>
        <w:pStyle w:val="PersonregMedTabb"/>
      </w:pPr>
      <w:r>
        <w:t>Bolinder Malin</w:t>
      </w:r>
      <w:r>
        <w:tab/>
        <w:t>S 8</w:t>
      </w:r>
    </w:p>
    <w:p w14:paraId="7E7C4441" w14:textId="77777777" w:rsidR="00A23F7A" w:rsidRDefault="00A23F7A" w:rsidP="00B5765E">
      <w:pPr>
        <w:pStyle w:val="PersonregMedTabb"/>
      </w:pPr>
      <w:r>
        <w:t>Bolund Per</w:t>
      </w:r>
      <w:r>
        <w:tab/>
        <w:t>M 3</w:t>
      </w:r>
    </w:p>
    <w:p w14:paraId="00538081" w14:textId="77777777" w:rsidR="00A23F7A" w:rsidRDefault="00A23F7A" w:rsidP="00B5765E">
      <w:pPr>
        <w:pStyle w:val="PersonregMedTabb"/>
      </w:pPr>
      <w:r>
        <w:t>Boman Philippa</w:t>
      </w:r>
      <w:r>
        <w:tab/>
        <w:t>Ju 22</w:t>
      </w:r>
    </w:p>
    <w:p w14:paraId="1E759754" w14:textId="77777777" w:rsidR="00A23F7A" w:rsidRDefault="00A23F7A" w:rsidP="00B5765E">
      <w:pPr>
        <w:pStyle w:val="PersonregMedTabb"/>
      </w:pPr>
      <w:r>
        <w:t>Boman Anna</w:t>
      </w:r>
      <w:r>
        <w:tab/>
        <w:t>N 1</w:t>
      </w:r>
    </w:p>
    <w:p w14:paraId="203B296A" w14:textId="77777777" w:rsidR="00A23F7A" w:rsidRDefault="00A23F7A" w:rsidP="00B5765E">
      <w:pPr>
        <w:pStyle w:val="PersonregMedTabb"/>
      </w:pPr>
      <w:r>
        <w:t>Boman O J Benjamin</w:t>
      </w:r>
      <w:r>
        <w:tab/>
        <w:t>Ju 10</w:t>
      </w:r>
    </w:p>
    <w:p w14:paraId="18B09CB4" w14:textId="77777777" w:rsidR="00A23F7A" w:rsidRPr="006A64BE" w:rsidRDefault="00A23F7A" w:rsidP="00B5765E">
      <w:pPr>
        <w:pStyle w:val="PersonregMedTabb"/>
        <w:rPr>
          <w:lang w:val="en-US"/>
        </w:rPr>
      </w:pPr>
      <w:r w:rsidRPr="006A64BE">
        <w:rPr>
          <w:lang w:val="en-US"/>
        </w:rPr>
        <w:t>Bone Katarina</w:t>
      </w:r>
      <w:r w:rsidRPr="006A64BE">
        <w:rPr>
          <w:lang w:val="en-US"/>
        </w:rPr>
        <w:tab/>
        <w:t>S 23</w:t>
      </w:r>
    </w:p>
    <w:p w14:paraId="4A786D06" w14:textId="77777777" w:rsidR="00A23F7A" w:rsidRPr="006A64BE" w:rsidRDefault="00A23F7A" w:rsidP="00B5765E">
      <w:pPr>
        <w:pStyle w:val="PersonregMedTabb"/>
        <w:rPr>
          <w:lang w:val="en-US"/>
        </w:rPr>
      </w:pPr>
      <w:proofErr w:type="spellStart"/>
      <w:r w:rsidRPr="006A64BE">
        <w:rPr>
          <w:lang w:val="en-US"/>
        </w:rPr>
        <w:t>Bongiorno</w:t>
      </w:r>
      <w:proofErr w:type="spellEnd"/>
      <w:r w:rsidRPr="006A64BE">
        <w:rPr>
          <w:lang w:val="en-US"/>
        </w:rPr>
        <w:t xml:space="preserve"> Sophia</w:t>
      </w:r>
      <w:r w:rsidRPr="006A64BE">
        <w:rPr>
          <w:lang w:val="en-US"/>
        </w:rPr>
        <w:tab/>
        <w:t>S 5</w:t>
      </w:r>
    </w:p>
    <w:p w14:paraId="08FB4B89" w14:textId="77777777" w:rsidR="00A23F7A" w:rsidRPr="006A64BE" w:rsidRDefault="00A23F7A" w:rsidP="00B5765E">
      <w:pPr>
        <w:pStyle w:val="PersonregMedTabb"/>
        <w:rPr>
          <w:lang w:val="en-US"/>
        </w:rPr>
      </w:pPr>
      <w:proofErr w:type="spellStart"/>
      <w:r w:rsidRPr="006A64BE">
        <w:rPr>
          <w:lang w:val="en-US"/>
        </w:rPr>
        <w:t>Bonsib</w:t>
      </w:r>
      <w:proofErr w:type="spellEnd"/>
      <w:r w:rsidRPr="006A64BE">
        <w:rPr>
          <w:lang w:val="en-US"/>
        </w:rPr>
        <w:t xml:space="preserve"> Vanessa</w:t>
      </w:r>
      <w:r w:rsidRPr="006A64BE">
        <w:rPr>
          <w:lang w:val="en-US"/>
        </w:rPr>
        <w:tab/>
        <w:t>S 13</w:t>
      </w:r>
    </w:p>
    <w:p w14:paraId="2B8D7DC5" w14:textId="77777777" w:rsidR="00A23F7A" w:rsidRPr="006A64BE" w:rsidRDefault="00A23F7A" w:rsidP="00B5765E">
      <w:pPr>
        <w:pStyle w:val="PersonregMedTabb"/>
        <w:rPr>
          <w:lang w:val="en-US"/>
        </w:rPr>
      </w:pPr>
      <w:proofErr w:type="spellStart"/>
      <w:r w:rsidRPr="006A64BE">
        <w:rPr>
          <w:lang w:val="en-US"/>
        </w:rPr>
        <w:t>Bonthron</w:t>
      </w:r>
      <w:proofErr w:type="spellEnd"/>
      <w:r w:rsidRPr="006A64BE">
        <w:rPr>
          <w:lang w:val="en-US"/>
        </w:rPr>
        <w:t xml:space="preserve"> </w:t>
      </w:r>
      <w:proofErr w:type="spellStart"/>
      <w:r w:rsidRPr="006A64BE">
        <w:rPr>
          <w:lang w:val="en-US"/>
        </w:rPr>
        <w:t>Malin</w:t>
      </w:r>
      <w:proofErr w:type="spellEnd"/>
      <w:r w:rsidRPr="006A64BE">
        <w:rPr>
          <w:lang w:val="en-US"/>
        </w:rPr>
        <w:tab/>
        <w:t>Ju 20</w:t>
      </w:r>
    </w:p>
    <w:p w14:paraId="6E1EAE7A" w14:textId="77777777" w:rsidR="00A23F7A" w:rsidRDefault="00A23F7A" w:rsidP="00B5765E">
      <w:pPr>
        <w:pStyle w:val="PersonregMedTabb"/>
      </w:pPr>
      <w:r>
        <w:t>Borelius Fredrik</w:t>
      </w:r>
      <w:r>
        <w:tab/>
        <w:t>S 20</w:t>
      </w:r>
    </w:p>
    <w:p w14:paraId="2A187C34" w14:textId="77777777" w:rsidR="00A23F7A" w:rsidRDefault="00A23F7A" w:rsidP="00B5765E">
      <w:pPr>
        <w:pStyle w:val="PersonregMedTabb"/>
      </w:pPr>
      <w:r>
        <w:t>Borgström Anders</w:t>
      </w:r>
      <w:r>
        <w:tab/>
        <w:t>Fi 18</w:t>
      </w:r>
    </w:p>
    <w:p w14:paraId="21EBFF7A" w14:textId="5F82C172" w:rsidR="00A23F7A" w:rsidRDefault="00A23F7A" w:rsidP="005E16C8">
      <w:pPr>
        <w:pStyle w:val="PersonregMedTabb"/>
        <w:keepNext/>
      </w:pPr>
      <w:r>
        <w:t>Bornhäll Finnbogadóttir Jana</w:t>
      </w:r>
      <w:r>
        <w:tab/>
        <w:t>S 9</w:t>
      </w:r>
    </w:p>
    <w:p w14:paraId="75B4ADEE" w14:textId="77777777" w:rsidR="00A23F7A" w:rsidRDefault="00A23F7A" w:rsidP="00B5765E">
      <w:pPr>
        <w:pStyle w:val="PersonregMedTabb"/>
      </w:pPr>
      <w:r>
        <w:t>Boss Lotta</w:t>
      </w:r>
      <w:r>
        <w:tab/>
        <w:t>M 3</w:t>
      </w:r>
    </w:p>
    <w:p w14:paraId="2F816FA9" w14:textId="77777777" w:rsidR="00A23F7A" w:rsidRDefault="00A23F7A" w:rsidP="00B5765E">
      <w:pPr>
        <w:pStyle w:val="PersonregMedTabb"/>
      </w:pPr>
      <w:r>
        <w:t>Boström Birgitta</w:t>
      </w:r>
      <w:r>
        <w:tab/>
        <w:t>S 3</w:t>
      </w:r>
    </w:p>
    <w:p w14:paraId="13A564F6" w14:textId="77777777" w:rsidR="00A23F7A" w:rsidRDefault="00A23F7A" w:rsidP="00B5765E">
      <w:pPr>
        <w:pStyle w:val="PersonregMedTabb"/>
      </w:pPr>
      <w:r>
        <w:t>Boström Jan</w:t>
      </w:r>
      <w:r>
        <w:tab/>
        <w:t>N 2</w:t>
      </w:r>
    </w:p>
    <w:p w14:paraId="7F17F7C7" w14:textId="2C923551" w:rsidR="00A23F7A" w:rsidRPr="006A64BE" w:rsidRDefault="00A23F7A" w:rsidP="005E16C8">
      <w:pPr>
        <w:pStyle w:val="PersonregMedTabb"/>
        <w:keepNext/>
        <w:rPr>
          <w:lang w:val="en-US"/>
        </w:rPr>
      </w:pPr>
      <w:proofErr w:type="spellStart"/>
      <w:r w:rsidRPr="006A64BE">
        <w:rPr>
          <w:lang w:val="en-US"/>
        </w:rPr>
        <w:t>Boström</w:t>
      </w:r>
      <w:proofErr w:type="spellEnd"/>
      <w:r w:rsidRPr="006A64BE">
        <w:rPr>
          <w:lang w:val="en-US"/>
        </w:rPr>
        <w:t xml:space="preserve"> Björn</w:t>
      </w:r>
      <w:r w:rsidRPr="006A64BE">
        <w:rPr>
          <w:lang w:val="en-US"/>
        </w:rPr>
        <w:tab/>
        <w:t>M 12</w:t>
      </w:r>
    </w:p>
    <w:p w14:paraId="558992F7" w14:textId="77777777" w:rsidR="00A23F7A" w:rsidRPr="006A64BE" w:rsidRDefault="00A23F7A" w:rsidP="00B5765E">
      <w:pPr>
        <w:pStyle w:val="PersonregMedTabb"/>
        <w:rPr>
          <w:lang w:val="en-US"/>
        </w:rPr>
      </w:pPr>
      <w:proofErr w:type="spellStart"/>
      <w:r w:rsidRPr="006A64BE">
        <w:rPr>
          <w:lang w:val="en-US"/>
        </w:rPr>
        <w:t>Bougas</w:t>
      </w:r>
      <w:proofErr w:type="spellEnd"/>
      <w:r w:rsidRPr="006A64BE">
        <w:rPr>
          <w:lang w:val="en-US"/>
        </w:rPr>
        <w:t xml:space="preserve"> </w:t>
      </w:r>
      <w:proofErr w:type="spellStart"/>
      <w:r w:rsidRPr="006A64BE">
        <w:rPr>
          <w:lang w:val="en-US"/>
        </w:rPr>
        <w:t>Lööf</w:t>
      </w:r>
      <w:proofErr w:type="spellEnd"/>
      <w:r w:rsidRPr="006A64BE">
        <w:rPr>
          <w:lang w:val="en-US"/>
        </w:rPr>
        <w:t xml:space="preserve"> Madelene</w:t>
      </w:r>
      <w:r w:rsidRPr="006A64BE">
        <w:rPr>
          <w:lang w:val="en-US"/>
        </w:rPr>
        <w:tab/>
        <w:t>S 26</w:t>
      </w:r>
    </w:p>
    <w:p w14:paraId="19D7E95F" w14:textId="77777777" w:rsidR="00A23F7A" w:rsidRPr="006A64BE" w:rsidRDefault="00A23F7A" w:rsidP="00B5765E">
      <w:pPr>
        <w:pStyle w:val="PersonregMedTabb"/>
        <w:keepNext/>
        <w:rPr>
          <w:lang w:val="en-US"/>
        </w:rPr>
      </w:pPr>
      <w:proofErr w:type="spellStart"/>
      <w:r w:rsidRPr="006A64BE">
        <w:rPr>
          <w:lang w:val="en-US"/>
        </w:rPr>
        <w:t>Boussaid</w:t>
      </w:r>
      <w:proofErr w:type="spellEnd"/>
      <w:r w:rsidRPr="006A64BE">
        <w:rPr>
          <w:lang w:val="en-US"/>
        </w:rPr>
        <w:t xml:space="preserve"> </w:t>
      </w:r>
      <w:proofErr w:type="spellStart"/>
      <w:r w:rsidRPr="006A64BE">
        <w:rPr>
          <w:lang w:val="en-US"/>
        </w:rPr>
        <w:t>Pettersson</w:t>
      </w:r>
      <w:proofErr w:type="spellEnd"/>
      <w:r w:rsidRPr="006A64BE">
        <w:rPr>
          <w:lang w:val="en-US"/>
        </w:rPr>
        <w:t xml:space="preserve"> Nadia</w:t>
      </w:r>
      <w:r w:rsidRPr="006A64BE">
        <w:rPr>
          <w:lang w:val="en-US"/>
        </w:rPr>
        <w:tab/>
        <w:t>A 11,</w:t>
      </w:r>
    </w:p>
    <w:p w14:paraId="0B209A9C" w14:textId="77777777" w:rsidR="00A23F7A" w:rsidRPr="006A64BE" w:rsidRDefault="00A23F7A" w:rsidP="00B5765E">
      <w:pPr>
        <w:pStyle w:val="PersonregMedTabb"/>
        <w:keepNext/>
        <w:rPr>
          <w:lang w:val="en-US"/>
        </w:rPr>
      </w:pPr>
      <w:r w:rsidRPr="006A64BE">
        <w:rPr>
          <w:lang w:val="en-US"/>
        </w:rPr>
        <w:tab/>
        <w:t>U 6,</w:t>
      </w:r>
    </w:p>
    <w:p w14:paraId="7CD815E1" w14:textId="77777777" w:rsidR="00A23F7A" w:rsidRPr="006A64BE" w:rsidRDefault="00A23F7A" w:rsidP="00B5765E">
      <w:pPr>
        <w:pStyle w:val="PersonregMedTabb"/>
        <w:rPr>
          <w:lang w:val="en-US"/>
        </w:rPr>
      </w:pPr>
      <w:r w:rsidRPr="006A64BE">
        <w:rPr>
          <w:lang w:val="en-US"/>
        </w:rPr>
        <w:tab/>
        <w:t>U 9</w:t>
      </w:r>
    </w:p>
    <w:p w14:paraId="08CC5652" w14:textId="77777777" w:rsidR="00A23F7A" w:rsidRPr="006A64BE" w:rsidRDefault="00A23F7A" w:rsidP="00B5765E">
      <w:pPr>
        <w:pStyle w:val="PersonregMedTabb"/>
        <w:rPr>
          <w:lang w:val="en-US"/>
        </w:rPr>
      </w:pPr>
      <w:proofErr w:type="spellStart"/>
      <w:r w:rsidRPr="006A64BE">
        <w:rPr>
          <w:lang w:val="en-US"/>
        </w:rPr>
        <w:t>Bouveng</w:t>
      </w:r>
      <w:proofErr w:type="spellEnd"/>
      <w:r w:rsidRPr="006A64BE">
        <w:rPr>
          <w:lang w:val="en-US"/>
        </w:rPr>
        <w:t xml:space="preserve"> Jan</w:t>
      </w:r>
      <w:r w:rsidRPr="006A64BE">
        <w:rPr>
          <w:lang w:val="en-US"/>
        </w:rPr>
        <w:tab/>
        <w:t>S 15</w:t>
      </w:r>
    </w:p>
    <w:p w14:paraId="22184BC0" w14:textId="77777777" w:rsidR="00A23F7A" w:rsidRPr="006A64BE" w:rsidRDefault="00A23F7A" w:rsidP="00B5765E">
      <w:pPr>
        <w:pStyle w:val="PersonregMedTabb"/>
        <w:rPr>
          <w:lang w:val="en-US"/>
        </w:rPr>
      </w:pPr>
      <w:proofErr w:type="spellStart"/>
      <w:r w:rsidRPr="006A64BE">
        <w:rPr>
          <w:lang w:val="en-US"/>
        </w:rPr>
        <w:t>Bouveng</w:t>
      </w:r>
      <w:proofErr w:type="spellEnd"/>
      <w:r w:rsidRPr="006A64BE">
        <w:rPr>
          <w:lang w:val="en-US"/>
        </w:rPr>
        <w:t xml:space="preserve"> Helena</w:t>
      </w:r>
      <w:r w:rsidRPr="006A64BE">
        <w:rPr>
          <w:lang w:val="en-US"/>
        </w:rPr>
        <w:tab/>
        <w:t>S 1</w:t>
      </w:r>
    </w:p>
    <w:p w14:paraId="191ED4ED" w14:textId="77777777" w:rsidR="00A23F7A" w:rsidRDefault="00A23F7A" w:rsidP="00B5765E">
      <w:pPr>
        <w:pStyle w:val="PersonregMedTabb"/>
      </w:pPr>
      <w:r>
        <w:t>Bovin Kristina</w:t>
      </w:r>
      <w:r>
        <w:tab/>
        <w:t>M 1</w:t>
      </w:r>
    </w:p>
    <w:p w14:paraId="4EDB4936" w14:textId="77777777" w:rsidR="00A23F7A" w:rsidRDefault="00A23F7A" w:rsidP="00B5765E">
      <w:pPr>
        <w:pStyle w:val="PersonregMedTabb"/>
      </w:pPr>
      <w:proofErr w:type="spellStart"/>
      <w:r>
        <w:t>Bozzo</w:t>
      </w:r>
      <w:proofErr w:type="spellEnd"/>
      <w:r>
        <w:t xml:space="preserve"> Martina</w:t>
      </w:r>
      <w:r>
        <w:tab/>
        <w:t>Ju 22</w:t>
      </w:r>
    </w:p>
    <w:p w14:paraId="4D947089" w14:textId="77777777" w:rsidR="00A23F7A" w:rsidRDefault="00A23F7A" w:rsidP="00B5765E">
      <w:pPr>
        <w:pStyle w:val="PersonregMedTabb"/>
      </w:pPr>
      <w:r>
        <w:t>Brage Anna-Klara</w:t>
      </w:r>
      <w:r>
        <w:tab/>
        <w:t>S 8</w:t>
      </w:r>
    </w:p>
    <w:p w14:paraId="52AE2264" w14:textId="77777777" w:rsidR="00A23F7A" w:rsidRDefault="00A23F7A" w:rsidP="00B5765E">
      <w:pPr>
        <w:pStyle w:val="PersonregMedTabb"/>
      </w:pPr>
      <w:proofErr w:type="spellStart"/>
      <w:r>
        <w:t>Bragg</w:t>
      </w:r>
      <w:proofErr w:type="spellEnd"/>
      <w:r>
        <w:t xml:space="preserve"> Jenny</w:t>
      </w:r>
      <w:r>
        <w:tab/>
        <w:t>Fi 21</w:t>
      </w:r>
    </w:p>
    <w:p w14:paraId="7D6A425F" w14:textId="77777777" w:rsidR="00A23F7A" w:rsidRDefault="00A23F7A" w:rsidP="00B5765E">
      <w:pPr>
        <w:pStyle w:val="PersonregMedTabb"/>
      </w:pPr>
      <w:proofErr w:type="spellStart"/>
      <w:r>
        <w:t>Bramer</w:t>
      </w:r>
      <w:proofErr w:type="spellEnd"/>
      <w:r>
        <w:t xml:space="preserve"> Camilla</w:t>
      </w:r>
      <w:r>
        <w:tab/>
        <w:t>N 1</w:t>
      </w:r>
    </w:p>
    <w:p w14:paraId="708133DD" w14:textId="77777777" w:rsidR="00A23F7A" w:rsidRDefault="00A23F7A" w:rsidP="00B5765E">
      <w:pPr>
        <w:pStyle w:val="PersonregMedTabb"/>
      </w:pPr>
      <w:r>
        <w:t>Brand Annelie</w:t>
      </w:r>
      <w:r>
        <w:tab/>
        <w:t>M 3</w:t>
      </w:r>
    </w:p>
    <w:p w14:paraId="27AFA125" w14:textId="77777777" w:rsidR="00A23F7A" w:rsidRDefault="00A23F7A" w:rsidP="00B5765E">
      <w:pPr>
        <w:pStyle w:val="PersonregMedTabb"/>
      </w:pPr>
      <w:r>
        <w:t>Brandberg Yvonne</w:t>
      </w:r>
      <w:r>
        <w:tab/>
        <w:t>M 2</w:t>
      </w:r>
    </w:p>
    <w:p w14:paraId="17C5C5A9" w14:textId="77777777" w:rsidR="00A23F7A" w:rsidRDefault="00A23F7A" w:rsidP="00B5765E">
      <w:pPr>
        <w:pStyle w:val="PersonregMedTabb"/>
      </w:pPr>
      <w:proofErr w:type="spellStart"/>
      <w:r>
        <w:t>Brandqvist</w:t>
      </w:r>
      <w:proofErr w:type="spellEnd"/>
      <w:r>
        <w:t xml:space="preserve"> Sundblad Karin</w:t>
      </w:r>
      <w:r>
        <w:tab/>
        <w:t>Ju 15</w:t>
      </w:r>
    </w:p>
    <w:p w14:paraId="193CA73C" w14:textId="77777777" w:rsidR="00A23F7A" w:rsidRDefault="00A23F7A" w:rsidP="00B5765E">
      <w:pPr>
        <w:pStyle w:val="PersonregMedTabb"/>
      </w:pPr>
      <w:proofErr w:type="spellStart"/>
      <w:r>
        <w:t>Brandström</w:t>
      </w:r>
      <w:proofErr w:type="spellEnd"/>
      <w:r>
        <w:t xml:space="preserve"> Gabriel</w:t>
      </w:r>
      <w:r>
        <w:tab/>
        <w:t>U 8</w:t>
      </w:r>
    </w:p>
    <w:p w14:paraId="46E85D2C" w14:textId="77777777" w:rsidR="00A23F7A" w:rsidRDefault="00A23F7A" w:rsidP="00B5765E">
      <w:pPr>
        <w:pStyle w:val="PersonregMedTabb"/>
      </w:pPr>
      <w:r>
        <w:t>Brandt Fredrik Backa</w:t>
      </w:r>
      <w:r>
        <w:tab/>
        <w:t>M 8</w:t>
      </w:r>
    </w:p>
    <w:p w14:paraId="5B4B398C" w14:textId="77777777" w:rsidR="00A23F7A" w:rsidRDefault="00A23F7A" w:rsidP="00B5765E">
      <w:pPr>
        <w:pStyle w:val="PersonregMedTabb"/>
        <w:keepNext/>
      </w:pPr>
      <w:r>
        <w:t>Bratt Percy</w:t>
      </w:r>
      <w:r>
        <w:tab/>
        <w:t>Ju 10,</w:t>
      </w:r>
    </w:p>
    <w:p w14:paraId="6FEBA485" w14:textId="77777777" w:rsidR="00A23F7A" w:rsidRDefault="00A23F7A" w:rsidP="00B5765E">
      <w:pPr>
        <w:pStyle w:val="PersonregMedTabb"/>
      </w:pPr>
      <w:r>
        <w:tab/>
        <w:t>Ju 18</w:t>
      </w:r>
    </w:p>
    <w:p w14:paraId="089BECB1" w14:textId="1C63D32B" w:rsidR="00A23F7A" w:rsidRDefault="00A23F7A" w:rsidP="00B5765E">
      <w:pPr>
        <w:pStyle w:val="PersonregMedTabb"/>
        <w:keepNext/>
      </w:pPr>
      <w:r>
        <w:t>Bratt Carin</w:t>
      </w:r>
      <w:r>
        <w:tab/>
      </w:r>
      <w:proofErr w:type="spellStart"/>
      <w:r>
        <w:t>Fö</w:t>
      </w:r>
      <w:proofErr w:type="spellEnd"/>
      <w:r>
        <w:t xml:space="preserve"> 1</w:t>
      </w:r>
    </w:p>
    <w:p w14:paraId="60D3ECEF" w14:textId="77777777" w:rsidR="00A23F7A" w:rsidRDefault="00A23F7A" w:rsidP="00B5765E">
      <w:pPr>
        <w:pStyle w:val="PersonregMedTabb"/>
      </w:pPr>
      <w:r>
        <w:tab/>
      </w:r>
      <w:proofErr w:type="spellStart"/>
      <w:r>
        <w:t>Fö</w:t>
      </w:r>
      <w:proofErr w:type="spellEnd"/>
      <w:r>
        <w:t xml:space="preserve"> 4</w:t>
      </w:r>
    </w:p>
    <w:p w14:paraId="3D35743A" w14:textId="77777777" w:rsidR="00A23F7A" w:rsidRDefault="00A23F7A" w:rsidP="00B5765E">
      <w:pPr>
        <w:pStyle w:val="PersonregMedTabb"/>
      </w:pPr>
      <w:r>
        <w:t>Brattgård Anneli</w:t>
      </w:r>
      <w:r>
        <w:tab/>
      </w:r>
      <w:proofErr w:type="spellStart"/>
      <w:r>
        <w:t>Ku</w:t>
      </w:r>
      <w:proofErr w:type="spellEnd"/>
      <w:r>
        <w:t xml:space="preserve"> 1</w:t>
      </w:r>
    </w:p>
    <w:p w14:paraId="46B8A206" w14:textId="77777777" w:rsidR="00A23F7A" w:rsidRDefault="00A23F7A" w:rsidP="00B5765E">
      <w:pPr>
        <w:pStyle w:val="PersonregMedTabb"/>
      </w:pPr>
      <w:proofErr w:type="spellStart"/>
      <w:r>
        <w:t>Breman</w:t>
      </w:r>
      <w:proofErr w:type="spellEnd"/>
      <w:r>
        <w:t xml:space="preserve"> Anna</w:t>
      </w:r>
      <w:r>
        <w:tab/>
        <w:t>A 9</w:t>
      </w:r>
    </w:p>
    <w:p w14:paraId="342C8890" w14:textId="77777777" w:rsidR="00A23F7A" w:rsidRDefault="00A23F7A" w:rsidP="00B5765E">
      <w:pPr>
        <w:pStyle w:val="PersonregMedTabb"/>
      </w:pPr>
      <w:proofErr w:type="spellStart"/>
      <w:r>
        <w:t>Bremdal</w:t>
      </w:r>
      <w:proofErr w:type="spellEnd"/>
      <w:r>
        <w:t xml:space="preserve"> Patrik</w:t>
      </w:r>
      <w:r>
        <w:tab/>
        <w:t>M 7</w:t>
      </w:r>
    </w:p>
    <w:p w14:paraId="2B7FC19F" w14:textId="77777777" w:rsidR="00A23F7A" w:rsidRDefault="00A23F7A" w:rsidP="00B5765E">
      <w:pPr>
        <w:pStyle w:val="PersonregMedTabb"/>
      </w:pPr>
      <w:proofErr w:type="spellStart"/>
      <w:r>
        <w:t>Bringle</w:t>
      </w:r>
      <w:proofErr w:type="spellEnd"/>
      <w:r>
        <w:t xml:space="preserve"> Peter</w:t>
      </w:r>
      <w:r>
        <w:tab/>
      </w:r>
      <w:proofErr w:type="spellStart"/>
      <w:r>
        <w:t>Fö</w:t>
      </w:r>
      <w:proofErr w:type="spellEnd"/>
      <w:r>
        <w:t xml:space="preserve"> 2</w:t>
      </w:r>
    </w:p>
    <w:p w14:paraId="5F33CB46" w14:textId="77777777" w:rsidR="00A23F7A" w:rsidRDefault="00A23F7A" w:rsidP="00B5765E">
      <w:pPr>
        <w:pStyle w:val="PersonregMedTabb"/>
      </w:pPr>
      <w:proofErr w:type="spellStart"/>
      <w:r>
        <w:t>Bringle</w:t>
      </w:r>
      <w:proofErr w:type="spellEnd"/>
      <w:r>
        <w:t xml:space="preserve"> Sara</w:t>
      </w:r>
      <w:r>
        <w:tab/>
        <w:t>U 5</w:t>
      </w:r>
    </w:p>
    <w:p w14:paraId="610A2674" w14:textId="77777777" w:rsidR="00A23F7A" w:rsidRDefault="00A23F7A" w:rsidP="00B5765E">
      <w:pPr>
        <w:pStyle w:val="PersonregMedTabb"/>
      </w:pPr>
      <w:proofErr w:type="spellStart"/>
      <w:r>
        <w:t>Bringselius</w:t>
      </w:r>
      <w:proofErr w:type="spellEnd"/>
      <w:r>
        <w:t xml:space="preserve"> Louise</w:t>
      </w:r>
      <w:r>
        <w:tab/>
        <w:t>Fi 4</w:t>
      </w:r>
    </w:p>
    <w:p w14:paraId="5D720ACD" w14:textId="77777777" w:rsidR="00A23F7A" w:rsidRDefault="00A23F7A" w:rsidP="00B5765E">
      <w:pPr>
        <w:pStyle w:val="PersonregMedTabb"/>
      </w:pPr>
      <w:proofErr w:type="spellStart"/>
      <w:r>
        <w:t>Brinnen</w:t>
      </w:r>
      <w:proofErr w:type="spellEnd"/>
      <w:r>
        <w:t xml:space="preserve"> Ola</w:t>
      </w:r>
      <w:r>
        <w:tab/>
        <w:t>A 10</w:t>
      </w:r>
    </w:p>
    <w:p w14:paraId="7B15526E" w14:textId="77777777" w:rsidR="00A23F7A" w:rsidRDefault="00A23F7A" w:rsidP="00B5765E">
      <w:pPr>
        <w:pStyle w:val="PersonregMedTabb"/>
      </w:pPr>
      <w:r>
        <w:t>Broberg Emil</w:t>
      </w:r>
      <w:r>
        <w:tab/>
        <w:t>Fi 4</w:t>
      </w:r>
    </w:p>
    <w:p w14:paraId="7C083EBE" w14:textId="77777777" w:rsidR="00A23F7A" w:rsidRDefault="00A23F7A" w:rsidP="00B5765E">
      <w:pPr>
        <w:pStyle w:val="PersonregMedTabb"/>
      </w:pPr>
      <w:r>
        <w:t>Broberg Ola</w:t>
      </w:r>
      <w:r>
        <w:tab/>
        <w:t>M 3</w:t>
      </w:r>
    </w:p>
    <w:p w14:paraId="635BF7BB" w14:textId="77777777" w:rsidR="00A23F7A" w:rsidRDefault="00A23F7A" w:rsidP="00B5765E">
      <w:pPr>
        <w:pStyle w:val="PersonregMedTabb"/>
      </w:pPr>
      <w:proofErr w:type="spellStart"/>
      <w:r>
        <w:t>Brockert</w:t>
      </w:r>
      <w:proofErr w:type="spellEnd"/>
      <w:r>
        <w:t xml:space="preserve"> Mats</w:t>
      </w:r>
      <w:r>
        <w:tab/>
        <w:t>Fi 31</w:t>
      </w:r>
    </w:p>
    <w:p w14:paraId="5A3BB2C0" w14:textId="77777777" w:rsidR="00A23F7A" w:rsidRDefault="00A23F7A" w:rsidP="00B5765E">
      <w:pPr>
        <w:pStyle w:val="PersonregMedTabb"/>
      </w:pPr>
      <w:r>
        <w:t>Brodén Anita</w:t>
      </w:r>
      <w:r>
        <w:tab/>
        <w:t>M 3</w:t>
      </w:r>
    </w:p>
    <w:p w14:paraId="5FA39D58" w14:textId="6DCF9616" w:rsidR="00A23F7A" w:rsidRDefault="00A23F7A" w:rsidP="005E16C8">
      <w:pPr>
        <w:pStyle w:val="PersonregMedTabb"/>
        <w:keepNext/>
      </w:pPr>
      <w:proofErr w:type="spellStart"/>
      <w:r>
        <w:t>Brogan</w:t>
      </w:r>
      <w:proofErr w:type="spellEnd"/>
      <w:r>
        <w:t xml:space="preserve"> Karolina</w:t>
      </w:r>
      <w:r>
        <w:tab/>
        <w:t>M 2</w:t>
      </w:r>
    </w:p>
    <w:p w14:paraId="22D8325B" w14:textId="77777777" w:rsidR="00A23F7A" w:rsidRDefault="00A23F7A" w:rsidP="00B5765E">
      <w:pPr>
        <w:pStyle w:val="PersonregMedTabb"/>
      </w:pPr>
      <w:r>
        <w:t>Brogren Maria</w:t>
      </w:r>
      <w:r>
        <w:tab/>
        <w:t>Fi 9</w:t>
      </w:r>
    </w:p>
    <w:p w14:paraId="5B108A6C" w14:textId="77777777" w:rsidR="00A23F7A" w:rsidRDefault="00A23F7A" w:rsidP="00B5765E">
      <w:pPr>
        <w:pStyle w:val="PersonregMedTabb"/>
      </w:pPr>
      <w:r>
        <w:t>Brogren Charlotte</w:t>
      </w:r>
      <w:r>
        <w:tab/>
        <w:t>U 2</w:t>
      </w:r>
    </w:p>
    <w:p w14:paraId="249B485F" w14:textId="77777777" w:rsidR="00A23F7A" w:rsidRDefault="00A23F7A" w:rsidP="00B5765E">
      <w:pPr>
        <w:pStyle w:val="PersonregMedTabb"/>
      </w:pPr>
      <w:r>
        <w:t>Brogren Karlberg Charlotte</w:t>
      </w:r>
      <w:r>
        <w:tab/>
        <w:t>N 5</w:t>
      </w:r>
    </w:p>
    <w:p w14:paraId="74343701" w14:textId="77777777" w:rsidR="00A23F7A" w:rsidRDefault="00A23F7A" w:rsidP="00B5765E">
      <w:pPr>
        <w:pStyle w:val="PersonregMedTabb"/>
      </w:pPr>
      <w:proofErr w:type="spellStart"/>
      <w:r>
        <w:t>Brokelind</w:t>
      </w:r>
      <w:proofErr w:type="spellEnd"/>
      <w:r>
        <w:t xml:space="preserve"> Charlotte</w:t>
      </w:r>
      <w:r>
        <w:tab/>
        <w:t>Ju 10</w:t>
      </w:r>
    </w:p>
    <w:p w14:paraId="122F210B" w14:textId="77777777" w:rsidR="00A23F7A" w:rsidRDefault="00A23F7A" w:rsidP="00B5765E">
      <w:pPr>
        <w:pStyle w:val="PersonregMedTabb"/>
      </w:pPr>
      <w:r>
        <w:t>Broman Charlotta</w:t>
      </w:r>
      <w:r>
        <w:tab/>
        <w:t>Fi 27</w:t>
      </w:r>
    </w:p>
    <w:p w14:paraId="35136A41" w14:textId="77777777" w:rsidR="00A23F7A" w:rsidRDefault="00A23F7A" w:rsidP="00B5765E">
      <w:pPr>
        <w:pStyle w:val="PersonregMedTabb"/>
      </w:pPr>
      <w:r>
        <w:t>Broman Lindfors Malin</w:t>
      </w:r>
      <w:r>
        <w:tab/>
        <w:t>A 10</w:t>
      </w:r>
    </w:p>
    <w:p w14:paraId="44E00F7D" w14:textId="77777777" w:rsidR="00A23F7A" w:rsidRDefault="00A23F7A" w:rsidP="00B5765E">
      <w:pPr>
        <w:pStyle w:val="PersonregMedTabb"/>
      </w:pPr>
      <w:r>
        <w:t xml:space="preserve">Broman </w:t>
      </w:r>
      <w:proofErr w:type="spellStart"/>
      <w:r>
        <w:t>Olasdotter</w:t>
      </w:r>
      <w:proofErr w:type="spellEnd"/>
      <w:r>
        <w:t xml:space="preserve"> Anna</w:t>
      </w:r>
      <w:r>
        <w:tab/>
        <w:t>Ju 3</w:t>
      </w:r>
    </w:p>
    <w:p w14:paraId="62BEFA03" w14:textId="77777777" w:rsidR="00A23F7A" w:rsidRPr="006A64BE" w:rsidRDefault="00A23F7A" w:rsidP="00B5765E">
      <w:pPr>
        <w:pStyle w:val="PersonregMedTabb"/>
        <w:rPr>
          <w:lang w:val="en-US"/>
        </w:rPr>
      </w:pPr>
      <w:proofErr w:type="spellStart"/>
      <w:r w:rsidRPr="006A64BE">
        <w:rPr>
          <w:lang w:val="en-US"/>
        </w:rPr>
        <w:t>Broms</w:t>
      </w:r>
      <w:proofErr w:type="spellEnd"/>
      <w:r w:rsidRPr="006A64BE">
        <w:rPr>
          <w:lang w:val="en-US"/>
        </w:rPr>
        <w:t xml:space="preserve"> Susanna</w:t>
      </w:r>
      <w:r w:rsidRPr="006A64BE">
        <w:rPr>
          <w:lang w:val="en-US"/>
        </w:rPr>
        <w:tab/>
        <w:t>Ku 1</w:t>
      </w:r>
    </w:p>
    <w:p w14:paraId="538A297E" w14:textId="77777777" w:rsidR="00A23F7A" w:rsidRPr="006A64BE" w:rsidRDefault="00A23F7A" w:rsidP="00B5765E">
      <w:pPr>
        <w:pStyle w:val="PersonregMedTabb"/>
        <w:keepNext/>
        <w:rPr>
          <w:lang w:val="en-US"/>
        </w:rPr>
      </w:pPr>
      <w:r w:rsidRPr="006A64BE">
        <w:rPr>
          <w:lang w:val="en-US"/>
        </w:rPr>
        <w:t>Brooks Anna</w:t>
      </w:r>
      <w:r w:rsidRPr="006A64BE">
        <w:rPr>
          <w:lang w:val="en-US"/>
        </w:rPr>
        <w:tab/>
        <w:t>S 8,</w:t>
      </w:r>
    </w:p>
    <w:p w14:paraId="7666AFE5" w14:textId="77777777" w:rsidR="00A23F7A" w:rsidRPr="006A64BE" w:rsidRDefault="00A23F7A" w:rsidP="00B5765E">
      <w:pPr>
        <w:pStyle w:val="PersonregMedTabb"/>
        <w:rPr>
          <w:lang w:val="en-US"/>
        </w:rPr>
      </w:pPr>
      <w:r w:rsidRPr="006A64BE">
        <w:rPr>
          <w:lang w:val="en-US"/>
        </w:rPr>
        <w:tab/>
        <w:t>S 11</w:t>
      </w:r>
    </w:p>
    <w:p w14:paraId="5C76DE53" w14:textId="77777777" w:rsidR="00A23F7A" w:rsidRPr="006A64BE" w:rsidRDefault="00A23F7A" w:rsidP="00B5765E">
      <w:pPr>
        <w:pStyle w:val="PersonregMedTabb"/>
        <w:rPr>
          <w:lang w:val="en-US"/>
        </w:rPr>
      </w:pPr>
      <w:r w:rsidRPr="006A64BE">
        <w:rPr>
          <w:lang w:val="en-US"/>
        </w:rPr>
        <w:t>Brooks Tim</w:t>
      </w:r>
      <w:r w:rsidRPr="006A64BE">
        <w:rPr>
          <w:lang w:val="en-US"/>
        </w:rPr>
        <w:tab/>
        <w:t>U 4</w:t>
      </w:r>
    </w:p>
    <w:p w14:paraId="573BF2FD" w14:textId="77777777" w:rsidR="00A23F7A" w:rsidRPr="006A64BE" w:rsidRDefault="00A23F7A" w:rsidP="00B5765E">
      <w:pPr>
        <w:pStyle w:val="PersonregMedTabb"/>
        <w:rPr>
          <w:lang w:val="en-US"/>
        </w:rPr>
      </w:pPr>
      <w:proofErr w:type="spellStart"/>
      <w:r w:rsidRPr="006A64BE">
        <w:rPr>
          <w:lang w:val="en-US"/>
        </w:rPr>
        <w:t>Brossner</w:t>
      </w:r>
      <w:proofErr w:type="spellEnd"/>
      <w:r w:rsidRPr="006A64BE">
        <w:rPr>
          <w:lang w:val="en-US"/>
        </w:rPr>
        <w:t xml:space="preserve"> </w:t>
      </w:r>
      <w:proofErr w:type="spellStart"/>
      <w:r w:rsidRPr="006A64BE">
        <w:rPr>
          <w:lang w:val="en-US"/>
        </w:rPr>
        <w:t>Linnéa</w:t>
      </w:r>
      <w:proofErr w:type="spellEnd"/>
      <w:r w:rsidRPr="006A64BE">
        <w:rPr>
          <w:lang w:val="en-US"/>
        </w:rPr>
        <w:tab/>
        <w:t>S 25</w:t>
      </w:r>
    </w:p>
    <w:p w14:paraId="31E5AFC6" w14:textId="77777777" w:rsidR="00A23F7A" w:rsidRDefault="00A23F7A" w:rsidP="00B5765E">
      <w:pPr>
        <w:pStyle w:val="PersonregMedTabb"/>
      </w:pPr>
      <w:r>
        <w:t>Broström Per</w:t>
      </w:r>
      <w:r>
        <w:tab/>
      </w:r>
      <w:proofErr w:type="spellStart"/>
      <w:r>
        <w:t>Fö</w:t>
      </w:r>
      <w:proofErr w:type="spellEnd"/>
      <w:r>
        <w:t xml:space="preserve"> 1</w:t>
      </w:r>
    </w:p>
    <w:p w14:paraId="53950CEE" w14:textId="77777777" w:rsidR="00A23F7A" w:rsidRDefault="00A23F7A" w:rsidP="00B5765E">
      <w:pPr>
        <w:pStyle w:val="PersonregMedTabb"/>
      </w:pPr>
      <w:r>
        <w:t>Bruce Anna</w:t>
      </w:r>
      <w:r>
        <w:tab/>
        <w:t>S 13</w:t>
      </w:r>
    </w:p>
    <w:p w14:paraId="181DE3AD" w14:textId="77777777" w:rsidR="00A23F7A" w:rsidRDefault="00A23F7A" w:rsidP="00B5765E">
      <w:pPr>
        <w:pStyle w:val="PersonregMedTabb"/>
      </w:pPr>
      <w:r>
        <w:t>Brundin Åsa</w:t>
      </w:r>
      <w:r>
        <w:tab/>
        <w:t>U 18</w:t>
      </w:r>
    </w:p>
    <w:p w14:paraId="4DB415D3" w14:textId="77777777" w:rsidR="00A23F7A" w:rsidRDefault="00A23F7A" w:rsidP="00B5765E">
      <w:pPr>
        <w:pStyle w:val="PersonregMedTabb"/>
        <w:keepNext/>
      </w:pPr>
      <w:r>
        <w:t>Brunegård Gudrun</w:t>
      </w:r>
      <w:r>
        <w:tab/>
        <w:t>U 8,</w:t>
      </w:r>
    </w:p>
    <w:p w14:paraId="10B61F6A" w14:textId="77777777" w:rsidR="00A23F7A" w:rsidRDefault="00A23F7A" w:rsidP="00B5765E">
      <w:pPr>
        <w:pStyle w:val="PersonregMedTabb"/>
      </w:pPr>
      <w:r>
        <w:tab/>
        <w:t>U 10</w:t>
      </w:r>
    </w:p>
    <w:p w14:paraId="35DFDE3B" w14:textId="77777777" w:rsidR="00A23F7A" w:rsidRDefault="00A23F7A" w:rsidP="00B5765E">
      <w:pPr>
        <w:pStyle w:val="PersonregMedTabb"/>
      </w:pPr>
      <w:r>
        <w:t>Brunnberg Kerstin</w:t>
      </w:r>
      <w:r>
        <w:tab/>
        <w:t>Ju 2</w:t>
      </w:r>
    </w:p>
    <w:p w14:paraId="685D442A" w14:textId="77777777" w:rsidR="00A23F7A" w:rsidRDefault="00A23F7A" w:rsidP="00B5765E">
      <w:pPr>
        <w:pStyle w:val="PersonregMedTabb"/>
      </w:pPr>
      <w:r>
        <w:t>Bruno Ellen</w:t>
      </w:r>
      <w:r>
        <w:tab/>
        <w:t>M 3</w:t>
      </w:r>
    </w:p>
    <w:p w14:paraId="5D0CEB14" w14:textId="77777777" w:rsidR="00A23F7A" w:rsidRDefault="00A23F7A" w:rsidP="00B5765E">
      <w:pPr>
        <w:pStyle w:val="PersonregMedTabb"/>
      </w:pPr>
      <w:proofErr w:type="spellStart"/>
      <w:r>
        <w:t>Brunson</w:t>
      </w:r>
      <w:proofErr w:type="spellEnd"/>
      <w:r>
        <w:t xml:space="preserve"> Daniel</w:t>
      </w:r>
      <w:r>
        <w:tab/>
        <w:t>Ju 6</w:t>
      </w:r>
    </w:p>
    <w:p w14:paraId="53A346B7" w14:textId="77777777" w:rsidR="00A23F7A" w:rsidRDefault="00A23F7A" w:rsidP="00B5765E">
      <w:pPr>
        <w:pStyle w:val="PersonregMedTabb"/>
        <w:keepNext/>
      </w:pPr>
      <w:r>
        <w:t>Bryntesson Lars</w:t>
      </w:r>
      <w:r>
        <w:tab/>
        <w:t>Fi 3,</w:t>
      </w:r>
    </w:p>
    <w:p w14:paraId="39DCBC43" w14:textId="77777777" w:rsidR="00A23F7A" w:rsidRDefault="00A23F7A" w:rsidP="00B5765E">
      <w:pPr>
        <w:pStyle w:val="PersonregMedTabb"/>
      </w:pPr>
      <w:r>
        <w:tab/>
        <w:t>Fi 17</w:t>
      </w:r>
    </w:p>
    <w:p w14:paraId="642F31C0" w14:textId="77777777" w:rsidR="00A23F7A" w:rsidRDefault="00A23F7A" w:rsidP="00B5765E">
      <w:pPr>
        <w:pStyle w:val="PersonregMedTabb"/>
      </w:pPr>
      <w:proofErr w:type="spellStart"/>
      <w:r>
        <w:t>Bryntse</w:t>
      </w:r>
      <w:proofErr w:type="spellEnd"/>
      <w:r>
        <w:t xml:space="preserve"> Sara</w:t>
      </w:r>
      <w:r>
        <w:tab/>
        <w:t>S 3</w:t>
      </w:r>
    </w:p>
    <w:p w14:paraId="019483AC" w14:textId="77777777" w:rsidR="00A23F7A" w:rsidRDefault="00A23F7A" w:rsidP="00B5765E">
      <w:pPr>
        <w:pStyle w:val="PersonregMedTabb"/>
        <w:keepNext/>
      </w:pPr>
      <w:proofErr w:type="spellStart"/>
      <w:r>
        <w:t>Brådenmark</w:t>
      </w:r>
      <w:proofErr w:type="spellEnd"/>
      <w:r>
        <w:t xml:space="preserve"> Anna</w:t>
      </w:r>
      <w:r>
        <w:tab/>
        <w:t>N 8,</w:t>
      </w:r>
    </w:p>
    <w:p w14:paraId="398C06B2" w14:textId="77777777" w:rsidR="00A23F7A" w:rsidRDefault="00A23F7A" w:rsidP="00B5765E">
      <w:pPr>
        <w:pStyle w:val="PersonregMedTabb"/>
      </w:pPr>
      <w:r>
        <w:tab/>
        <w:t>N 7</w:t>
      </w:r>
    </w:p>
    <w:p w14:paraId="5F2EDC77" w14:textId="50FAF0E7" w:rsidR="00A23F7A" w:rsidRDefault="00A23F7A" w:rsidP="00B5765E">
      <w:pPr>
        <w:pStyle w:val="PersonregMedTabb"/>
      </w:pPr>
      <w:r>
        <w:t>Bråkenhielm Carl</w:t>
      </w:r>
      <w:r w:rsidR="00165BF4">
        <w:t xml:space="preserve"> </w:t>
      </w:r>
      <w:r>
        <w:t>Reinhold</w:t>
      </w:r>
      <w:r>
        <w:tab/>
        <w:t>M 2</w:t>
      </w:r>
    </w:p>
    <w:p w14:paraId="23CCA0D7" w14:textId="77777777" w:rsidR="00A23F7A" w:rsidRDefault="00A23F7A" w:rsidP="00B5765E">
      <w:pPr>
        <w:pStyle w:val="PersonregMedTabb"/>
      </w:pPr>
      <w:r>
        <w:t>Brändström Annika</w:t>
      </w:r>
      <w:r>
        <w:tab/>
      </w:r>
      <w:proofErr w:type="spellStart"/>
      <w:r>
        <w:t>Fö</w:t>
      </w:r>
      <w:proofErr w:type="spellEnd"/>
      <w:r>
        <w:t xml:space="preserve"> 2</w:t>
      </w:r>
    </w:p>
    <w:p w14:paraId="7C432940" w14:textId="77777777" w:rsidR="00A23F7A" w:rsidRDefault="00A23F7A" w:rsidP="00B5765E">
      <w:pPr>
        <w:pStyle w:val="PersonregMedTabb"/>
      </w:pPr>
      <w:r>
        <w:t>Brännlund Runar</w:t>
      </w:r>
      <w:r>
        <w:tab/>
        <w:t>M 1</w:t>
      </w:r>
    </w:p>
    <w:p w14:paraId="37927197" w14:textId="77777777" w:rsidR="00A23F7A" w:rsidRDefault="00A23F7A" w:rsidP="00B5765E">
      <w:pPr>
        <w:pStyle w:val="PersonregMedTabb"/>
      </w:pPr>
      <w:r>
        <w:t>Brännström Katarina</w:t>
      </w:r>
      <w:r>
        <w:tab/>
        <w:t>S 6</w:t>
      </w:r>
    </w:p>
    <w:p w14:paraId="081C72B8" w14:textId="77777777" w:rsidR="00A23F7A" w:rsidRPr="00853F8F" w:rsidRDefault="00A23F7A" w:rsidP="00B5765E">
      <w:pPr>
        <w:pStyle w:val="PersonregMedTabb"/>
        <w:rPr>
          <w:lang w:val="de-DE"/>
        </w:rPr>
      </w:pPr>
      <w:proofErr w:type="spellStart"/>
      <w:r w:rsidRPr="00853F8F">
        <w:rPr>
          <w:lang w:val="de-DE"/>
        </w:rPr>
        <w:t>Bröms</w:t>
      </w:r>
      <w:proofErr w:type="spellEnd"/>
      <w:r w:rsidRPr="00853F8F">
        <w:rPr>
          <w:lang w:val="de-DE"/>
        </w:rPr>
        <w:t xml:space="preserve"> </w:t>
      </w:r>
      <w:proofErr w:type="spellStart"/>
      <w:r w:rsidRPr="00853F8F">
        <w:rPr>
          <w:lang w:val="de-DE"/>
        </w:rPr>
        <w:t>Lumpus</w:t>
      </w:r>
      <w:proofErr w:type="spellEnd"/>
      <w:r w:rsidRPr="00853F8F">
        <w:rPr>
          <w:lang w:val="de-DE"/>
        </w:rPr>
        <w:t xml:space="preserve"> Kerstin</w:t>
      </w:r>
      <w:r w:rsidRPr="00853F8F">
        <w:rPr>
          <w:lang w:val="de-DE"/>
        </w:rPr>
        <w:tab/>
        <w:t>Ju 8</w:t>
      </w:r>
    </w:p>
    <w:p w14:paraId="5F33B03F" w14:textId="4548D53E" w:rsidR="00A23F7A" w:rsidRPr="006A64BE" w:rsidRDefault="00A23F7A" w:rsidP="005E16C8">
      <w:pPr>
        <w:pStyle w:val="PersonregMedTabb"/>
        <w:keepNext/>
        <w:rPr>
          <w:lang w:val="de-DE"/>
        </w:rPr>
      </w:pPr>
      <w:r w:rsidRPr="006A64BE">
        <w:rPr>
          <w:lang w:val="de-DE"/>
        </w:rPr>
        <w:t xml:space="preserve">Bucht </w:t>
      </w:r>
      <w:proofErr w:type="spellStart"/>
      <w:r w:rsidRPr="006A64BE">
        <w:rPr>
          <w:lang w:val="de-DE"/>
        </w:rPr>
        <w:t>Eivor</w:t>
      </w:r>
      <w:proofErr w:type="spellEnd"/>
      <w:r w:rsidRPr="006A64BE">
        <w:rPr>
          <w:lang w:val="de-DE"/>
        </w:rPr>
        <w:tab/>
        <w:t>M 1</w:t>
      </w:r>
    </w:p>
    <w:p w14:paraId="5CFD394D" w14:textId="77777777" w:rsidR="00A23F7A" w:rsidRPr="006A64BE" w:rsidRDefault="00A23F7A" w:rsidP="00B5765E">
      <w:pPr>
        <w:pStyle w:val="PersonregMedTabb"/>
        <w:rPr>
          <w:lang w:val="de-DE"/>
        </w:rPr>
      </w:pPr>
      <w:r w:rsidRPr="006A64BE">
        <w:rPr>
          <w:lang w:val="de-DE"/>
        </w:rPr>
        <w:t>Bucht Göran</w:t>
      </w:r>
      <w:r w:rsidRPr="006A64BE">
        <w:rPr>
          <w:lang w:val="de-DE"/>
        </w:rPr>
        <w:tab/>
        <w:t>Ju 19</w:t>
      </w:r>
    </w:p>
    <w:p w14:paraId="798C25B2" w14:textId="77777777" w:rsidR="00A23F7A" w:rsidRPr="00853F8F" w:rsidRDefault="00A23F7A" w:rsidP="00B5765E">
      <w:pPr>
        <w:pStyle w:val="PersonregMedTabb"/>
        <w:rPr>
          <w:lang w:val="de-DE"/>
        </w:rPr>
      </w:pPr>
      <w:r w:rsidRPr="00853F8F">
        <w:rPr>
          <w:lang w:val="de-DE"/>
        </w:rPr>
        <w:t xml:space="preserve">Bucht </w:t>
      </w:r>
      <w:proofErr w:type="spellStart"/>
      <w:r w:rsidRPr="00853F8F">
        <w:rPr>
          <w:lang w:val="de-DE"/>
        </w:rPr>
        <w:t>Tove</w:t>
      </w:r>
      <w:proofErr w:type="spellEnd"/>
      <w:r w:rsidRPr="00853F8F">
        <w:rPr>
          <w:lang w:val="de-DE"/>
        </w:rPr>
        <w:tab/>
        <w:t>UD 1</w:t>
      </w:r>
    </w:p>
    <w:p w14:paraId="108F1EFE" w14:textId="77777777" w:rsidR="00A23F7A" w:rsidRPr="00853F8F" w:rsidRDefault="00A23F7A" w:rsidP="00B5765E">
      <w:pPr>
        <w:pStyle w:val="PersonregMedTabb"/>
        <w:rPr>
          <w:lang w:val="es-ES"/>
        </w:rPr>
      </w:pPr>
      <w:r w:rsidRPr="00853F8F">
        <w:rPr>
          <w:lang w:val="es-ES"/>
        </w:rPr>
        <w:t>Bull Thomas</w:t>
      </w:r>
      <w:r w:rsidRPr="00853F8F">
        <w:rPr>
          <w:lang w:val="es-ES"/>
        </w:rPr>
        <w:tab/>
        <w:t>A 11</w:t>
      </w:r>
    </w:p>
    <w:p w14:paraId="5DA4BD87" w14:textId="77777777" w:rsidR="00A23F7A" w:rsidRPr="006A64BE" w:rsidRDefault="00A23F7A" w:rsidP="00B5765E">
      <w:pPr>
        <w:pStyle w:val="PersonregMedTabb"/>
        <w:rPr>
          <w:lang w:val="es-ES"/>
        </w:rPr>
      </w:pPr>
      <w:proofErr w:type="spellStart"/>
      <w:r w:rsidRPr="006A64BE">
        <w:rPr>
          <w:lang w:val="es-ES"/>
        </w:rPr>
        <w:t>Bunar</w:t>
      </w:r>
      <w:proofErr w:type="spellEnd"/>
      <w:r w:rsidRPr="006A64BE">
        <w:rPr>
          <w:lang w:val="es-ES"/>
        </w:rPr>
        <w:t xml:space="preserve"> Nihad</w:t>
      </w:r>
      <w:r w:rsidRPr="006A64BE">
        <w:rPr>
          <w:lang w:val="es-ES"/>
        </w:rPr>
        <w:tab/>
        <w:t>U 11</w:t>
      </w:r>
    </w:p>
    <w:p w14:paraId="1407DA48" w14:textId="77777777" w:rsidR="00A23F7A" w:rsidRPr="00853F8F" w:rsidRDefault="00A23F7A" w:rsidP="00B5765E">
      <w:pPr>
        <w:pStyle w:val="PersonregMedTabb"/>
      </w:pPr>
      <w:r w:rsidRPr="00853F8F">
        <w:t>Bunge Aino</w:t>
      </w:r>
      <w:r w:rsidRPr="00853F8F">
        <w:tab/>
        <w:t>Fi 7</w:t>
      </w:r>
    </w:p>
    <w:p w14:paraId="0C4DC7C3" w14:textId="77777777" w:rsidR="00A23F7A" w:rsidRDefault="00A23F7A" w:rsidP="00B5765E">
      <w:pPr>
        <w:pStyle w:val="PersonregMedTabb"/>
      </w:pPr>
      <w:proofErr w:type="spellStart"/>
      <w:r>
        <w:t>Burenius</w:t>
      </w:r>
      <w:proofErr w:type="spellEnd"/>
      <w:r>
        <w:t xml:space="preserve"> Magnusson Linda</w:t>
      </w:r>
      <w:r>
        <w:tab/>
        <w:t>I 3</w:t>
      </w:r>
    </w:p>
    <w:p w14:paraId="1EF541E2" w14:textId="77777777" w:rsidR="00A23F7A" w:rsidRDefault="00A23F7A" w:rsidP="00B5765E">
      <w:pPr>
        <w:pStyle w:val="PersonregMedTabb"/>
      </w:pPr>
      <w:r>
        <w:t xml:space="preserve">Burman </w:t>
      </w:r>
      <w:proofErr w:type="spellStart"/>
      <w:r>
        <w:t>Ruona</w:t>
      </w:r>
      <w:proofErr w:type="spellEnd"/>
      <w:r>
        <w:tab/>
        <w:t>M 11</w:t>
      </w:r>
    </w:p>
    <w:p w14:paraId="41ED3DDD" w14:textId="77777777" w:rsidR="00A23F7A" w:rsidRDefault="00A23F7A" w:rsidP="00B5765E">
      <w:pPr>
        <w:pStyle w:val="PersonregMedTabb"/>
      </w:pPr>
      <w:r>
        <w:t>Burman Markus</w:t>
      </w:r>
      <w:r>
        <w:tab/>
        <w:t>UD 1</w:t>
      </w:r>
    </w:p>
    <w:p w14:paraId="38F9C4C6" w14:textId="636CAEE4" w:rsidR="00A23F7A" w:rsidRPr="005E16C8" w:rsidRDefault="00A23F7A" w:rsidP="005E16C8">
      <w:pPr>
        <w:pStyle w:val="PersonregMedTabb"/>
        <w:keepNext/>
      </w:pPr>
      <w:r>
        <w:t>Burman Ingrid</w:t>
      </w:r>
      <w:r>
        <w:tab/>
        <w:t>S 3</w:t>
      </w:r>
    </w:p>
    <w:p w14:paraId="60FEADDA" w14:textId="77777777" w:rsidR="00A23F7A" w:rsidRPr="00853F8F" w:rsidRDefault="00A23F7A" w:rsidP="00B5765E">
      <w:pPr>
        <w:pStyle w:val="PersonregMedTabb"/>
      </w:pPr>
      <w:r w:rsidRPr="00853F8F">
        <w:t>Burman Peter</w:t>
      </w:r>
      <w:r w:rsidRPr="00853F8F">
        <w:tab/>
        <w:t>S 30</w:t>
      </w:r>
    </w:p>
    <w:p w14:paraId="256080CE" w14:textId="77777777" w:rsidR="00A23F7A" w:rsidRPr="00853F8F" w:rsidRDefault="00A23F7A" w:rsidP="00B5765E">
      <w:pPr>
        <w:pStyle w:val="PersonregMedTabb"/>
      </w:pPr>
      <w:r w:rsidRPr="00853F8F">
        <w:t>Buskas Emil</w:t>
      </w:r>
      <w:r w:rsidRPr="00853F8F">
        <w:tab/>
        <w:t>A 1</w:t>
      </w:r>
    </w:p>
    <w:p w14:paraId="023A14F0" w14:textId="77777777" w:rsidR="00A23F7A" w:rsidRDefault="00A23F7A" w:rsidP="00B5765E">
      <w:pPr>
        <w:pStyle w:val="PersonregMedTabb"/>
      </w:pPr>
      <w:proofErr w:type="spellStart"/>
      <w:r>
        <w:t>Bydén</w:t>
      </w:r>
      <w:proofErr w:type="spellEnd"/>
      <w:r>
        <w:t xml:space="preserve"> Micael</w:t>
      </w:r>
      <w:r>
        <w:tab/>
        <w:t>UD 2</w:t>
      </w:r>
    </w:p>
    <w:p w14:paraId="0941F436" w14:textId="77777777" w:rsidR="00A23F7A" w:rsidRDefault="00A23F7A" w:rsidP="00B5765E">
      <w:pPr>
        <w:pStyle w:val="PersonregMedTabb"/>
      </w:pPr>
      <w:r>
        <w:t>Bylund Anna-Carin</w:t>
      </w:r>
      <w:r>
        <w:tab/>
        <w:t>A 2</w:t>
      </w:r>
    </w:p>
    <w:p w14:paraId="424277DD" w14:textId="77777777" w:rsidR="00A23F7A" w:rsidRDefault="00A23F7A" w:rsidP="00B5765E">
      <w:pPr>
        <w:pStyle w:val="PersonregMedTabb"/>
        <w:keepNext/>
      </w:pPr>
      <w:proofErr w:type="spellStart"/>
      <w:r>
        <w:t>Bynander</w:t>
      </w:r>
      <w:proofErr w:type="spellEnd"/>
      <w:r>
        <w:t xml:space="preserve"> Kerstin</w:t>
      </w:r>
      <w:r>
        <w:tab/>
        <w:t>Ju 13,</w:t>
      </w:r>
    </w:p>
    <w:p w14:paraId="0AFD2542" w14:textId="77777777" w:rsidR="00A23F7A" w:rsidRDefault="00A23F7A" w:rsidP="00B5765E">
      <w:pPr>
        <w:pStyle w:val="PersonregMedTabb"/>
      </w:pPr>
      <w:r>
        <w:tab/>
        <w:t>Fi 7</w:t>
      </w:r>
    </w:p>
    <w:p w14:paraId="2C8B0036" w14:textId="77777777" w:rsidR="00A23F7A" w:rsidRDefault="00A23F7A" w:rsidP="00B5765E">
      <w:pPr>
        <w:pStyle w:val="PersonregMedTabb"/>
      </w:pPr>
      <w:proofErr w:type="spellStart"/>
      <w:r>
        <w:t>Bünger</w:t>
      </w:r>
      <w:proofErr w:type="spellEnd"/>
      <w:r>
        <w:t xml:space="preserve"> Anna</w:t>
      </w:r>
      <w:r>
        <w:tab/>
        <w:t>U 4</w:t>
      </w:r>
    </w:p>
    <w:p w14:paraId="6B93EA09" w14:textId="77777777" w:rsidR="00A23F7A" w:rsidRDefault="00A23F7A" w:rsidP="00B5765E">
      <w:pPr>
        <w:pStyle w:val="PersonregMedTabb"/>
      </w:pPr>
      <w:r>
        <w:t>Bystedt Fredrik</w:t>
      </w:r>
      <w:r>
        <w:tab/>
        <w:t>Fi 1</w:t>
      </w:r>
    </w:p>
    <w:p w14:paraId="248653FB" w14:textId="77777777" w:rsidR="00A23F7A" w:rsidRDefault="00A23F7A" w:rsidP="00B5765E">
      <w:pPr>
        <w:pStyle w:val="PersonregMedTabb"/>
      </w:pPr>
      <w:r>
        <w:t>Bård Jenny</w:t>
      </w:r>
      <w:r>
        <w:tab/>
        <w:t>Ju 7</w:t>
      </w:r>
    </w:p>
    <w:p w14:paraId="50508FA3" w14:textId="77777777" w:rsidR="00A23F7A" w:rsidRDefault="00A23F7A" w:rsidP="00B5765E">
      <w:pPr>
        <w:pStyle w:val="PersonregMedTabb"/>
        <w:keepNext/>
      </w:pPr>
      <w:r>
        <w:t>Båtelson Karin</w:t>
      </w:r>
      <w:r>
        <w:tab/>
        <w:t>S 21,</w:t>
      </w:r>
    </w:p>
    <w:p w14:paraId="3DA336AF" w14:textId="77777777" w:rsidR="00A23F7A" w:rsidRPr="00853F8F" w:rsidRDefault="00A23F7A" w:rsidP="00B5765E">
      <w:pPr>
        <w:pStyle w:val="PersonregMedTabb"/>
      </w:pPr>
      <w:r>
        <w:tab/>
      </w:r>
      <w:r w:rsidRPr="00853F8F">
        <w:t>S 24</w:t>
      </w:r>
    </w:p>
    <w:p w14:paraId="70EADAC9" w14:textId="0FF3900B" w:rsidR="00A23F7A" w:rsidRPr="00853F8F" w:rsidRDefault="00A23F7A" w:rsidP="005E16C8">
      <w:pPr>
        <w:pStyle w:val="PersonregMedTabb"/>
        <w:keepNext/>
      </w:pPr>
      <w:proofErr w:type="spellStart"/>
      <w:r w:rsidRPr="00853F8F">
        <w:t>Bååth</w:t>
      </w:r>
      <w:proofErr w:type="spellEnd"/>
      <w:r w:rsidRPr="00853F8F">
        <w:t xml:space="preserve"> Greger</w:t>
      </w:r>
      <w:r w:rsidRPr="00853F8F">
        <w:tab/>
        <w:t>U 6</w:t>
      </w:r>
    </w:p>
    <w:p w14:paraId="7CD834BF" w14:textId="77777777" w:rsidR="00A23F7A" w:rsidRDefault="00A23F7A" w:rsidP="00B5765E">
      <w:pPr>
        <w:pStyle w:val="PersonregMedTabb"/>
      </w:pPr>
      <w:r>
        <w:t>Bäck Göran</w:t>
      </w:r>
      <w:r>
        <w:tab/>
      </w:r>
      <w:proofErr w:type="spellStart"/>
      <w:r>
        <w:t>Fö</w:t>
      </w:r>
      <w:proofErr w:type="spellEnd"/>
      <w:r>
        <w:t xml:space="preserve"> 3</w:t>
      </w:r>
    </w:p>
    <w:p w14:paraId="0D6C7A9A" w14:textId="77777777" w:rsidR="00A23F7A" w:rsidRDefault="00A23F7A" w:rsidP="00B5765E">
      <w:pPr>
        <w:pStyle w:val="PersonregMedTabb"/>
      </w:pPr>
      <w:r>
        <w:t>Bäck Fredrik</w:t>
      </w:r>
      <w:r>
        <w:tab/>
        <w:t>M 11</w:t>
      </w:r>
    </w:p>
    <w:p w14:paraId="15A81920" w14:textId="77777777" w:rsidR="00A23F7A" w:rsidRDefault="00A23F7A" w:rsidP="00B5765E">
      <w:pPr>
        <w:pStyle w:val="PersonregMedTabb"/>
      </w:pPr>
      <w:r>
        <w:t>Bäck Catharina</w:t>
      </w:r>
      <w:r>
        <w:tab/>
        <w:t>N 4</w:t>
      </w:r>
    </w:p>
    <w:p w14:paraId="6CD8966C" w14:textId="77777777" w:rsidR="00A23F7A" w:rsidRDefault="00A23F7A" w:rsidP="00B5765E">
      <w:pPr>
        <w:pStyle w:val="PersonregMedTabb"/>
      </w:pPr>
      <w:r>
        <w:t>Bäcklund Agneta</w:t>
      </w:r>
      <w:r>
        <w:tab/>
        <w:t>Ju 28</w:t>
      </w:r>
    </w:p>
    <w:p w14:paraId="4C0F971C" w14:textId="77777777" w:rsidR="00A23F7A" w:rsidRDefault="00A23F7A" w:rsidP="00B5765E">
      <w:pPr>
        <w:pStyle w:val="PersonregMedTabb"/>
      </w:pPr>
      <w:r>
        <w:t>Bäckman Anna</w:t>
      </w:r>
      <w:r>
        <w:tab/>
        <w:t>UD 1</w:t>
      </w:r>
    </w:p>
    <w:p w14:paraId="0D24D9FA" w14:textId="77777777" w:rsidR="00A23F7A" w:rsidRDefault="00A23F7A" w:rsidP="00B5765E">
      <w:pPr>
        <w:pStyle w:val="PersonregMedTabb"/>
      </w:pPr>
      <w:r>
        <w:t>Bäckman Janette</w:t>
      </w:r>
      <w:r>
        <w:tab/>
        <w:t>S 2</w:t>
      </w:r>
    </w:p>
    <w:p w14:paraId="59CB0643" w14:textId="77777777" w:rsidR="00A23F7A" w:rsidRDefault="00A23F7A" w:rsidP="00B5765E">
      <w:pPr>
        <w:pStyle w:val="PersonregMedTabb"/>
      </w:pPr>
      <w:r>
        <w:t>Bäckman Monica</w:t>
      </w:r>
      <w:r>
        <w:tab/>
        <w:t>S 2</w:t>
      </w:r>
    </w:p>
    <w:p w14:paraId="5CBC2C41" w14:textId="77777777" w:rsidR="00A23F7A" w:rsidRDefault="00A23F7A" w:rsidP="00B5765E">
      <w:pPr>
        <w:pStyle w:val="PersonregMedTabb"/>
      </w:pPr>
      <w:r>
        <w:t>Bäckman Hans</w:t>
      </w:r>
      <w:r>
        <w:tab/>
        <w:t>M 3</w:t>
      </w:r>
    </w:p>
    <w:p w14:paraId="39FA9361" w14:textId="77777777" w:rsidR="00A23F7A" w:rsidRDefault="00A23F7A" w:rsidP="00B5765E">
      <w:pPr>
        <w:pStyle w:val="PersonregMedTabb"/>
      </w:pPr>
      <w:r>
        <w:t>Bäckström Johan</w:t>
      </w:r>
      <w:r>
        <w:tab/>
      </w:r>
      <w:proofErr w:type="spellStart"/>
      <w:r>
        <w:t>Fö</w:t>
      </w:r>
      <w:proofErr w:type="spellEnd"/>
      <w:r>
        <w:t xml:space="preserve"> 3</w:t>
      </w:r>
    </w:p>
    <w:p w14:paraId="5CF4BAF1" w14:textId="77777777" w:rsidR="00A23F7A" w:rsidRDefault="00A23F7A" w:rsidP="00B5765E">
      <w:pPr>
        <w:pStyle w:val="PersonregMedTabb"/>
        <w:keepNext/>
      </w:pPr>
      <w:r>
        <w:t>Bäckström Daniel</w:t>
      </w:r>
      <w:r>
        <w:tab/>
      </w:r>
      <w:proofErr w:type="spellStart"/>
      <w:r>
        <w:t>Fö</w:t>
      </w:r>
      <w:proofErr w:type="spellEnd"/>
      <w:r>
        <w:t xml:space="preserve"> 2,</w:t>
      </w:r>
    </w:p>
    <w:p w14:paraId="33B48D10" w14:textId="77777777" w:rsidR="00A23F7A" w:rsidRDefault="00A23F7A" w:rsidP="00B5765E">
      <w:pPr>
        <w:pStyle w:val="PersonregMedTabb"/>
      </w:pPr>
      <w:r>
        <w:tab/>
      </w:r>
      <w:proofErr w:type="spellStart"/>
      <w:r>
        <w:t>Fö</w:t>
      </w:r>
      <w:proofErr w:type="spellEnd"/>
      <w:r>
        <w:t xml:space="preserve"> 4</w:t>
      </w:r>
    </w:p>
    <w:p w14:paraId="30946CAA" w14:textId="77777777" w:rsidR="00A23F7A" w:rsidRDefault="00A23F7A" w:rsidP="00B5765E">
      <w:pPr>
        <w:pStyle w:val="PersonregMedTabb"/>
        <w:keepNext/>
      </w:pPr>
      <w:proofErr w:type="spellStart"/>
      <w:r>
        <w:t>Böhlin</w:t>
      </w:r>
      <w:proofErr w:type="spellEnd"/>
      <w:r>
        <w:t xml:space="preserve"> Birgitta</w:t>
      </w:r>
      <w:r>
        <w:tab/>
      </w:r>
      <w:proofErr w:type="spellStart"/>
      <w:r>
        <w:t>Fö</w:t>
      </w:r>
      <w:proofErr w:type="spellEnd"/>
      <w:r>
        <w:t xml:space="preserve"> 3,</w:t>
      </w:r>
    </w:p>
    <w:p w14:paraId="49198508" w14:textId="77777777" w:rsidR="00A23F7A" w:rsidRDefault="00A23F7A" w:rsidP="00B5765E">
      <w:pPr>
        <w:pStyle w:val="PersonregMedTabb"/>
      </w:pPr>
      <w:r>
        <w:tab/>
        <w:t>Fi 22</w:t>
      </w:r>
    </w:p>
    <w:p w14:paraId="7D48EE6A" w14:textId="5F3A0587" w:rsidR="00A23F7A" w:rsidRDefault="00A23F7A" w:rsidP="005E16C8">
      <w:pPr>
        <w:pStyle w:val="PersonregMedTabb"/>
        <w:keepNext/>
      </w:pPr>
      <w:r>
        <w:t>Bölander Berit</w:t>
      </w:r>
      <w:r>
        <w:tab/>
        <w:t>S 2</w:t>
      </w:r>
    </w:p>
    <w:p w14:paraId="71EF64FF" w14:textId="77777777" w:rsidR="00A23F7A" w:rsidRDefault="00A23F7A" w:rsidP="00B5765E">
      <w:pPr>
        <w:pStyle w:val="PersonregMedTabb"/>
        <w:keepNext/>
      </w:pPr>
      <w:r>
        <w:t>Börjesson Agneta</w:t>
      </w:r>
      <w:r>
        <w:tab/>
        <w:t>Ju 16,</w:t>
      </w:r>
    </w:p>
    <w:p w14:paraId="08027AA9" w14:textId="77777777" w:rsidR="00A23F7A" w:rsidRDefault="00A23F7A" w:rsidP="00B5765E">
      <w:pPr>
        <w:pStyle w:val="PersonregMedTabb"/>
      </w:pPr>
      <w:r>
        <w:tab/>
        <w:t>Fi 16</w:t>
      </w:r>
    </w:p>
    <w:p w14:paraId="622847C9" w14:textId="77777777" w:rsidR="00A23F7A" w:rsidRDefault="00A23F7A" w:rsidP="00B5765E">
      <w:pPr>
        <w:pStyle w:val="PersonregMedTabb"/>
        <w:keepNext/>
      </w:pPr>
      <w:r>
        <w:t>Börjesson Pål</w:t>
      </w:r>
      <w:r>
        <w:tab/>
        <w:t>I 3,</w:t>
      </w:r>
    </w:p>
    <w:p w14:paraId="3E56D22C" w14:textId="77777777" w:rsidR="00A23F7A" w:rsidRDefault="00A23F7A" w:rsidP="00B5765E">
      <w:pPr>
        <w:pStyle w:val="PersonregMedTabb"/>
      </w:pPr>
      <w:r>
        <w:tab/>
        <w:t>M 8</w:t>
      </w:r>
    </w:p>
    <w:p w14:paraId="23C9A7E5" w14:textId="77777777" w:rsidR="00A23F7A" w:rsidRDefault="00A23F7A" w:rsidP="00B5765E">
      <w:pPr>
        <w:pStyle w:val="PersonregMedTabb"/>
      </w:pPr>
      <w:r>
        <w:t>Börjesson Johan</w:t>
      </w:r>
      <w:r>
        <w:tab/>
        <w:t>U 1</w:t>
      </w:r>
    </w:p>
    <w:p w14:paraId="0B26C5A1" w14:textId="0AA605DF" w:rsidR="00A23F7A" w:rsidRDefault="00A23F7A" w:rsidP="005E16C8">
      <w:pPr>
        <w:pStyle w:val="PersonregMedTabb"/>
        <w:keepNext/>
      </w:pPr>
      <w:r>
        <w:t>Börjesson Ylva</w:t>
      </w:r>
      <w:r>
        <w:tab/>
        <w:t>Fi 5</w:t>
      </w:r>
    </w:p>
    <w:p w14:paraId="697868C8" w14:textId="77777777" w:rsidR="00A23F7A" w:rsidRDefault="00A23F7A" w:rsidP="00B5765E">
      <w:pPr>
        <w:pStyle w:val="PersonregMedTabb"/>
        <w:keepNext/>
      </w:pPr>
      <w:r>
        <w:t xml:space="preserve">Börjevik </w:t>
      </w:r>
      <w:proofErr w:type="spellStart"/>
      <w:r>
        <w:t>Kovaniemi</w:t>
      </w:r>
      <w:proofErr w:type="spellEnd"/>
      <w:r>
        <w:t xml:space="preserve"> Kristina</w:t>
      </w:r>
      <w:r>
        <w:tab/>
        <w:t>N 1,</w:t>
      </w:r>
    </w:p>
    <w:p w14:paraId="4B58C2CE" w14:textId="77777777" w:rsidR="00A23F7A" w:rsidRDefault="00A23F7A" w:rsidP="00B5765E">
      <w:pPr>
        <w:pStyle w:val="PersonregMedTabb"/>
        <w:keepNext/>
      </w:pPr>
      <w:r>
        <w:tab/>
        <w:t>M 6,</w:t>
      </w:r>
    </w:p>
    <w:p w14:paraId="2736463C" w14:textId="77777777" w:rsidR="00A23F7A" w:rsidRDefault="00A23F7A" w:rsidP="00B5765E">
      <w:pPr>
        <w:pStyle w:val="PersonregMedTabb"/>
      </w:pPr>
      <w:r>
        <w:tab/>
        <w:t>M 9</w:t>
      </w:r>
    </w:p>
    <w:p w14:paraId="2CD12FE1" w14:textId="77777777" w:rsidR="009C7148" w:rsidRDefault="009C7148" w:rsidP="00B5765E">
      <w:pPr>
        <w:pStyle w:val="PersonregMedTabb"/>
      </w:pPr>
    </w:p>
    <w:p w14:paraId="683126C3" w14:textId="22338064" w:rsidR="00A23F7A" w:rsidRDefault="00A23F7A" w:rsidP="00B5765E">
      <w:pPr>
        <w:pStyle w:val="PersonregMedTabb"/>
      </w:pPr>
      <w:proofErr w:type="spellStart"/>
      <w:r>
        <w:t>Caldevik</w:t>
      </w:r>
      <w:proofErr w:type="spellEnd"/>
      <w:r>
        <w:t xml:space="preserve"> David</w:t>
      </w:r>
      <w:r>
        <w:tab/>
        <w:t>Ju 26</w:t>
      </w:r>
    </w:p>
    <w:p w14:paraId="40A9052B" w14:textId="77777777" w:rsidR="00A23F7A" w:rsidRPr="00853F8F" w:rsidRDefault="00A23F7A" w:rsidP="00B5765E">
      <w:pPr>
        <w:pStyle w:val="PersonregMedTabb"/>
        <w:keepNext/>
      </w:pPr>
      <w:proofErr w:type="spellStart"/>
      <w:r w:rsidRPr="00853F8F">
        <w:t>Cantù</w:t>
      </w:r>
      <w:proofErr w:type="spellEnd"/>
      <w:r w:rsidRPr="00853F8F">
        <w:t xml:space="preserve"> Helena</w:t>
      </w:r>
      <w:r w:rsidRPr="00853F8F">
        <w:tab/>
        <w:t>Fi 4,</w:t>
      </w:r>
    </w:p>
    <w:p w14:paraId="2F3825E7" w14:textId="77777777" w:rsidR="00A23F7A" w:rsidRPr="00853F8F" w:rsidRDefault="00A23F7A" w:rsidP="00B5765E">
      <w:pPr>
        <w:pStyle w:val="PersonregMedTabb"/>
      </w:pPr>
      <w:r w:rsidRPr="00853F8F">
        <w:tab/>
        <w:t>S 14</w:t>
      </w:r>
    </w:p>
    <w:p w14:paraId="269821BF" w14:textId="118F6C7F" w:rsidR="00A23F7A" w:rsidRPr="00853F8F" w:rsidRDefault="00A23F7A" w:rsidP="00304DC8">
      <w:pPr>
        <w:pStyle w:val="PersonregMedTabb"/>
        <w:keepNext/>
      </w:pPr>
      <w:proofErr w:type="spellStart"/>
      <w:r w:rsidRPr="00853F8F">
        <w:t>Capelle</w:t>
      </w:r>
      <w:proofErr w:type="spellEnd"/>
      <w:r w:rsidRPr="00853F8F">
        <w:t xml:space="preserve"> Petra</w:t>
      </w:r>
      <w:r w:rsidRPr="00853F8F">
        <w:tab/>
        <w:t>A 2</w:t>
      </w:r>
    </w:p>
    <w:p w14:paraId="35537374" w14:textId="77777777" w:rsidR="00A23F7A" w:rsidRPr="00853F8F" w:rsidRDefault="00A23F7A" w:rsidP="00B5765E">
      <w:pPr>
        <w:pStyle w:val="PersonregMedTabb"/>
      </w:pPr>
      <w:proofErr w:type="spellStart"/>
      <w:r w:rsidRPr="00853F8F">
        <w:t>Capilla</w:t>
      </w:r>
      <w:proofErr w:type="spellEnd"/>
      <w:r w:rsidRPr="00853F8F">
        <w:t xml:space="preserve"> Andreas</w:t>
      </w:r>
      <w:r w:rsidRPr="00853F8F">
        <w:tab/>
        <w:t>M 9</w:t>
      </w:r>
    </w:p>
    <w:p w14:paraId="5D810587" w14:textId="77777777" w:rsidR="00A23F7A" w:rsidRPr="00853F8F" w:rsidRDefault="00A23F7A" w:rsidP="00B5765E">
      <w:pPr>
        <w:pStyle w:val="PersonregMedTabb"/>
      </w:pPr>
      <w:proofErr w:type="spellStart"/>
      <w:r w:rsidRPr="00853F8F">
        <w:t>Carbonari</w:t>
      </w:r>
      <w:proofErr w:type="spellEnd"/>
      <w:r w:rsidRPr="00853F8F">
        <w:t xml:space="preserve"> Sebastian</w:t>
      </w:r>
      <w:r w:rsidRPr="00853F8F">
        <w:tab/>
        <w:t>Fi 21</w:t>
      </w:r>
    </w:p>
    <w:p w14:paraId="39BDE476" w14:textId="77777777" w:rsidR="00A23F7A" w:rsidRDefault="00A23F7A" w:rsidP="00B5765E">
      <w:pPr>
        <w:pStyle w:val="PersonregMedTabb"/>
      </w:pPr>
      <w:proofErr w:type="spellStart"/>
      <w:r>
        <w:t>Carell</w:t>
      </w:r>
      <w:proofErr w:type="spellEnd"/>
      <w:r>
        <w:t xml:space="preserve"> Helena</w:t>
      </w:r>
      <w:r>
        <w:tab/>
      </w:r>
      <w:proofErr w:type="spellStart"/>
      <w:r>
        <w:t>Fö</w:t>
      </w:r>
      <w:proofErr w:type="spellEnd"/>
      <w:r>
        <w:t xml:space="preserve"> 5</w:t>
      </w:r>
    </w:p>
    <w:p w14:paraId="44F2433B" w14:textId="77777777" w:rsidR="00A23F7A" w:rsidRDefault="00A23F7A" w:rsidP="00B5765E">
      <w:pPr>
        <w:pStyle w:val="PersonregMedTabb"/>
      </w:pPr>
      <w:r>
        <w:t>Carlander Hemingway Åsa</w:t>
      </w:r>
      <w:r>
        <w:tab/>
        <w:t>Ju 2</w:t>
      </w:r>
    </w:p>
    <w:p w14:paraId="1D0A0966" w14:textId="77777777" w:rsidR="00A23F7A" w:rsidRPr="00853F8F" w:rsidRDefault="00A23F7A" w:rsidP="00B5765E">
      <w:pPr>
        <w:pStyle w:val="PersonregMedTabb"/>
      </w:pPr>
      <w:r w:rsidRPr="00853F8F">
        <w:t>Carlberg Cathrine</w:t>
      </w:r>
      <w:r w:rsidRPr="00853F8F">
        <w:tab/>
        <w:t>A 2</w:t>
      </w:r>
    </w:p>
    <w:p w14:paraId="2517552A" w14:textId="77777777" w:rsidR="00A23F7A" w:rsidRPr="00853F8F" w:rsidRDefault="00A23F7A" w:rsidP="00B5765E">
      <w:pPr>
        <w:pStyle w:val="PersonregMedTabb"/>
        <w:keepNext/>
      </w:pPr>
      <w:r w:rsidRPr="00853F8F">
        <w:t>Carlberg Charlotta</w:t>
      </w:r>
      <w:r w:rsidRPr="00853F8F">
        <w:tab/>
        <w:t>Fi 14,</w:t>
      </w:r>
    </w:p>
    <w:p w14:paraId="0B2AEE33" w14:textId="77777777" w:rsidR="00A23F7A" w:rsidRDefault="00A23F7A" w:rsidP="00B5765E">
      <w:pPr>
        <w:pStyle w:val="PersonregMedTabb"/>
      </w:pPr>
      <w:r w:rsidRPr="00853F8F">
        <w:tab/>
      </w:r>
      <w:r>
        <w:t>Fi 5</w:t>
      </w:r>
    </w:p>
    <w:p w14:paraId="0900C803" w14:textId="77777777" w:rsidR="00A23F7A" w:rsidRDefault="00A23F7A" w:rsidP="00B5765E">
      <w:pPr>
        <w:pStyle w:val="PersonregMedTabb"/>
      </w:pPr>
      <w:r>
        <w:t>Carlén Tove</w:t>
      </w:r>
      <w:r>
        <w:tab/>
        <w:t>Fi 28</w:t>
      </w:r>
    </w:p>
    <w:p w14:paraId="7E05D861" w14:textId="77777777" w:rsidR="00A23F7A" w:rsidRDefault="00A23F7A" w:rsidP="00B5765E">
      <w:pPr>
        <w:pStyle w:val="PersonregMedTabb"/>
      </w:pPr>
      <w:r>
        <w:t>Carling Karin</w:t>
      </w:r>
      <w:r>
        <w:tab/>
        <w:t>U 2</w:t>
      </w:r>
    </w:p>
    <w:p w14:paraId="414AF168" w14:textId="77777777" w:rsidR="00A23F7A" w:rsidRPr="00853F8F" w:rsidRDefault="00A23F7A" w:rsidP="00B5765E">
      <w:pPr>
        <w:pStyle w:val="PersonregMedTabb"/>
      </w:pPr>
      <w:r w:rsidRPr="00853F8F">
        <w:t>Carlshamre Nils</w:t>
      </w:r>
      <w:r w:rsidRPr="00853F8F">
        <w:tab/>
        <w:t>S 2</w:t>
      </w:r>
    </w:p>
    <w:p w14:paraId="731BF978" w14:textId="77777777" w:rsidR="00A23F7A" w:rsidRPr="006A64BE" w:rsidRDefault="00A23F7A" w:rsidP="00B5765E">
      <w:pPr>
        <w:pStyle w:val="PersonregMedTabb"/>
        <w:rPr>
          <w:lang w:val="en-US"/>
        </w:rPr>
      </w:pPr>
      <w:r w:rsidRPr="006A64BE">
        <w:rPr>
          <w:lang w:val="en-US"/>
        </w:rPr>
        <w:t>Carlson Christopher</w:t>
      </w:r>
      <w:r w:rsidRPr="006A64BE">
        <w:rPr>
          <w:lang w:val="en-US"/>
        </w:rPr>
        <w:tab/>
        <w:t>S 9</w:t>
      </w:r>
    </w:p>
    <w:p w14:paraId="133E76DE" w14:textId="77777777" w:rsidR="00A23F7A" w:rsidRPr="00853F8F" w:rsidRDefault="00A23F7A" w:rsidP="00B5765E">
      <w:pPr>
        <w:pStyle w:val="PersonregMedTabb"/>
        <w:rPr>
          <w:lang w:val="en-US"/>
        </w:rPr>
      </w:pPr>
      <w:r w:rsidRPr="00853F8F">
        <w:rPr>
          <w:lang w:val="en-US"/>
        </w:rPr>
        <w:t>Carlson Thomas</w:t>
      </w:r>
      <w:r w:rsidRPr="00853F8F">
        <w:rPr>
          <w:lang w:val="en-US"/>
        </w:rPr>
        <w:tab/>
        <w:t>Ku 4</w:t>
      </w:r>
    </w:p>
    <w:p w14:paraId="5E62E94E" w14:textId="77777777" w:rsidR="00A23F7A" w:rsidRDefault="00A23F7A" w:rsidP="00B5765E">
      <w:pPr>
        <w:pStyle w:val="PersonregMedTabb"/>
      </w:pPr>
      <w:r>
        <w:t>Carlsson Anki</w:t>
      </w:r>
      <w:r>
        <w:tab/>
        <w:t>Ju 1</w:t>
      </w:r>
    </w:p>
    <w:p w14:paraId="139D3A31" w14:textId="77777777" w:rsidR="00A23F7A" w:rsidRPr="00853F8F" w:rsidRDefault="00A23F7A" w:rsidP="00B5765E">
      <w:pPr>
        <w:pStyle w:val="PersonregMedTabb"/>
        <w:keepNext/>
      </w:pPr>
      <w:r w:rsidRPr="00853F8F">
        <w:t>Carlsson Marina</w:t>
      </w:r>
      <w:r w:rsidRPr="00853F8F">
        <w:tab/>
        <w:t>S 20,</w:t>
      </w:r>
    </w:p>
    <w:p w14:paraId="11CE3003" w14:textId="77777777" w:rsidR="00A23F7A" w:rsidRPr="006A64BE" w:rsidRDefault="00A23F7A" w:rsidP="00B5765E">
      <w:pPr>
        <w:pStyle w:val="PersonregMedTabb"/>
        <w:rPr>
          <w:lang w:val="en-US"/>
        </w:rPr>
      </w:pPr>
      <w:r w:rsidRPr="00853F8F">
        <w:tab/>
      </w:r>
      <w:r w:rsidRPr="006A64BE">
        <w:rPr>
          <w:lang w:val="en-US"/>
        </w:rPr>
        <w:t>S 3</w:t>
      </w:r>
    </w:p>
    <w:p w14:paraId="641E98AD" w14:textId="411F243F" w:rsidR="00A23F7A" w:rsidRPr="006A64BE" w:rsidRDefault="00A23F7A" w:rsidP="00304DC8">
      <w:pPr>
        <w:pStyle w:val="PersonregMedTabb"/>
        <w:keepNext/>
        <w:rPr>
          <w:lang w:val="en-US"/>
        </w:rPr>
      </w:pPr>
      <w:r w:rsidRPr="006A64BE">
        <w:rPr>
          <w:lang w:val="en-US"/>
        </w:rPr>
        <w:t>Carlsson Anne</w:t>
      </w:r>
      <w:r w:rsidRPr="006A64BE">
        <w:rPr>
          <w:lang w:val="en-US"/>
        </w:rPr>
        <w:tab/>
        <w:t>S 3</w:t>
      </w:r>
    </w:p>
    <w:p w14:paraId="04D418EA" w14:textId="77777777" w:rsidR="00A23F7A" w:rsidRPr="006A64BE" w:rsidRDefault="00A23F7A" w:rsidP="00B5765E">
      <w:pPr>
        <w:pStyle w:val="PersonregMedTabb"/>
        <w:rPr>
          <w:lang w:val="en-US"/>
        </w:rPr>
      </w:pPr>
      <w:r w:rsidRPr="006A64BE">
        <w:rPr>
          <w:lang w:val="en-US"/>
        </w:rPr>
        <w:t xml:space="preserve">Carlsson </w:t>
      </w:r>
      <w:proofErr w:type="spellStart"/>
      <w:r w:rsidRPr="006A64BE">
        <w:rPr>
          <w:lang w:val="en-US"/>
        </w:rPr>
        <w:t>Marit</w:t>
      </w:r>
      <w:proofErr w:type="spellEnd"/>
      <w:r w:rsidRPr="006A64BE">
        <w:rPr>
          <w:lang w:val="en-US"/>
        </w:rPr>
        <w:tab/>
        <w:t>S 21</w:t>
      </w:r>
    </w:p>
    <w:p w14:paraId="57CC8A58" w14:textId="77777777" w:rsidR="00A23F7A" w:rsidRDefault="00A23F7A" w:rsidP="00B5765E">
      <w:pPr>
        <w:pStyle w:val="PersonregMedTabb"/>
      </w:pPr>
      <w:r>
        <w:t>Carlsson Måns</w:t>
      </w:r>
      <w:r>
        <w:tab/>
        <w:t>I 1</w:t>
      </w:r>
    </w:p>
    <w:p w14:paraId="5CE43ACB" w14:textId="77777777" w:rsidR="00A23F7A" w:rsidRDefault="00A23F7A" w:rsidP="00B5765E">
      <w:pPr>
        <w:pStyle w:val="PersonregMedTabb"/>
      </w:pPr>
      <w:r>
        <w:t>Carlsson Lisa</w:t>
      </w:r>
      <w:r>
        <w:tab/>
        <w:t>Fi 6</w:t>
      </w:r>
    </w:p>
    <w:p w14:paraId="3AB05C02" w14:textId="77777777" w:rsidR="00A23F7A" w:rsidRDefault="00A23F7A" w:rsidP="00B5765E">
      <w:pPr>
        <w:pStyle w:val="PersonregMedTabb"/>
        <w:keepNext/>
      </w:pPr>
      <w:r>
        <w:t>Carlsson Nils-Fredrik</w:t>
      </w:r>
      <w:r>
        <w:tab/>
        <w:t>Fi 6,</w:t>
      </w:r>
    </w:p>
    <w:p w14:paraId="1AC67F89" w14:textId="77777777" w:rsidR="00A23F7A" w:rsidRDefault="00A23F7A" w:rsidP="00B5765E">
      <w:pPr>
        <w:pStyle w:val="PersonregMedTabb"/>
      </w:pPr>
      <w:r>
        <w:tab/>
        <w:t>Fi 10</w:t>
      </w:r>
    </w:p>
    <w:p w14:paraId="4C177732" w14:textId="77777777" w:rsidR="00A23F7A" w:rsidRDefault="00A23F7A" w:rsidP="00B5765E">
      <w:pPr>
        <w:pStyle w:val="PersonregMedTabb"/>
      </w:pPr>
      <w:r>
        <w:t>Carlsson Tomas</w:t>
      </w:r>
      <w:r>
        <w:tab/>
        <w:t>Fi 9</w:t>
      </w:r>
    </w:p>
    <w:p w14:paraId="3B449D7E" w14:textId="77777777" w:rsidR="00A23F7A" w:rsidRDefault="00A23F7A" w:rsidP="00B5765E">
      <w:pPr>
        <w:pStyle w:val="PersonregMedTabb"/>
      </w:pPr>
      <w:r>
        <w:t>Carlsson Ulla</w:t>
      </w:r>
      <w:r>
        <w:tab/>
        <w:t>U 3</w:t>
      </w:r>
    </w:p>
    <w:p w14:paraId="00749E5B" w14:textId="65F73833" w:rsidR="00A23F7A" w:rsidRDefault="00A23F7A" w:rsidP="00304DC8">
      <w:pPr>
        <w:pStyle w:val="PersonregMedTabb"/>
        <w:keepNext/>
      </w:pPr>
      <w:r>
        <w:t>Carlsson Torsten</w:t>
      </w:r>
      <w:r>
        <w:tab/>
        <w:t>M 2</w:t>
      </w:r>
    </w:p>
    <w:p w14:paraId="14EBBF03" w14:textId="77777777" w:rsidR="00A23F7A" w:rsidRDefault="00A23F7A" w:rsidP="00B5765E">
      <w:pPr>
        <w:pStyle w:val="PersonregMedTabb"/>
        <w:keepNext/>
      </w:pPr>
      <w:r>
        <w:t>Carlsson Anna M</w:t>
      </w:r>
      <w:r>
        <w:tab/>
      </w:r>
      <w:proofErr w:type="spellStart"/>
      <w:r>
        <w:t>M</w:t>
      </w:r>
      <w:proofErr w:type="spellEnd"/>
      <w:r>
        <w:t xml:space="preserve"> 3,</w:t>
      </w:r>
    </w:p>
    <w:p w14:paraId="330B812D" w14:textId="77777777" w:rsidR="00A23F7A" w:rsidRDefault="00A23F7A" w:rsidP="00B5765E">
      <w:pPr>
        <w:pStyle w:val="PersonregMedTabb"/>
      </w:pPr>
      <w:r>
        <w:tab/>
        <w:t>M 7</w:t>
      </w:r>
    </w:p>
    <w:p w14:paraId="5B676B55" w14:textId="77777777" w:rsidR="00A23F7A" w:rsidRDefault="00A23F7A" w:rsidP="00B5765E">
      <w:pPr>
        <w:pStyle w:val="PersonregMedTabb"/>
      </w:pPr>
      <w:r>
        <w:t>Carlsson Kraft Jenny</w:t>
      </w:r>
      <w:r>
        <w:tab/>
        <w:t>N 5</w:t>
      </w:r>
    </w:p>
    <w:p w14:paraId="298D851E" w14:textId="77777777" w:rsidR="00A23F7A" w:rsidRDefault="00A23F7A" w:rsidP="00B5765E">
      <w:pPr>
        <w:pStyle w:val="PersonregMedTabb"/>
      </w:pPr>
      <w:r>
        <w:t>Carlsson Reich Marcus</w:t>
      </w:r>
      <w:r>
        <w:tab/>
        <w:t>M 3</w:t>
      </w:r>
    </w:p>
    <w:p w14:paraId="35389AFA" w14:textId="77777777" w:rsidR="00A23F7A" w:rsidRDefault="00A23F7A" w:rsidP="00B5765E">
      <w:pPr>
        <w:pStyle w:val="PersonregMedTabb"/>
      </w:pPr>
      <w:r>
        <w:t>Carlsson-</w:t>
      </w:r>
      <w:proofErr w:type="spellStart"/>
      <w:r>
        <w:t>Kanyama</w:t>
      </w:r>
      <w:proofErr w:type="spellEnd"/>
      <w:r>
        <w:t xml:space="preserve"> Annika</w:t>
      </w:r>
      <w:r>
        <w:tab/>
        <w:t>M 1</w:t>
      </w:r>
    </w:p>
    <w:p w14:paraId="579E42CF" w14:textId="77777777" w:rsidR="00A23F7A" w:rsidRPr="006A64BE" w:rsidRDefault="00A23F7A" w:rsidP="00B5765E">
      <w:pPr>
        <w:pStyle w:val="PersonregMedTabb"/>
        <w:keepNext/>
        <w:rPr>
          <w:lang w:val="es-ES"/>
        </w:rPr>
      </w:pPr>
      <w:proofErr w:type="spellStart"/>
      <w:r w:rsidRPr="006A64BE">
        <w:rPr>
          <w:lang w:val="es-ES"/>
        </w:rPr>
        <w:t>Carlstedt</w:t>
      </w:r>
      <w:proofErr w:type="spellEnd"/>
      <w:r w:rsidRPr="006A64BE">
        <w:rPr>
          <w:lang w:val="es-ES"/>
        </w:rPr>
        <w:t xml:space="preserve"> Anita</w:t>
      </w:r>
      <w:r w:rsidRPr="006A64BE">
        <w:rPr>
          <w:lang w:val="es-ES"/>
        </w:rPr>
        <w:tab/>
        <w:t>Ju 24,</w:t>
      </w:r>
    </w:p>
    <w:p w14:paraId="6D75DECE" w14:textId="77777777" w:rsidR="00A23F7A" w:rsidRPr="006A64BE" w:rsidRDefault="00A23F7A" w:rsidP="00B5765E">
      <w:pPr>
        <w:pStyle w:val="PersonregMedTabb"/>
        <w:keepNext/>
        <w:rPr>
          <w:lang w:val="es-ES"/>
        </w:rPr>
      </w:pPr>
      <w:r w:rsidRPr="006A64BE">
        <w:rPr>
          <w:lang w:val="es-ES"/>
        </w:rPr>
        <w:tab/>
        <w:t>A 4,</w:t>
      </w:r>
    </w:p>
    <w:p w14:paraId="5DF17C58" w14:textId="77777777" w:rsidR="00A23F7A" w:rsidRPr="006A64BE" w:rsidRDefault="00A23F7A" w:rsidP="00B5765E">
      <w:pPr>
        <w:pStyle w:val="PersonregMedTabb"/>
        <w:rPr>
          <w:lang w:val="es-ES"/>
        </w:rPr>
      </w:pPr>
      <w:r w:rsidRPr="006A64BE">
        <w:rPr>
          <w:lang w:val="es-ES"/>
        </w:rPr>
        <w:tab/>
        <w:t>U 13</w:t>
      </w:r>
    </w:p>
    <w:p w14:paraId="143C3162" w14:textId="77777777" w:rsidR="00A23F7A" w:rsidRDefault="00A23F7A" w:rsidP="00B5765E">
      <w:pPr>
        <w:pStyle w:val="PersonregMedTabb"/>
      </w:pPr>
      <w:r>
        <w:t>Carlstedt Martin</w:t>
      </w:r>
      <w:r>
        <w:tab/>
      </w:r>
      <w:proofErr w:type="spellStart"/>
      <w:r>
        <w:t>Ku</w:t>
      </w:r>
      <w:proofErr w:type="spellEnd"/>
      <w:r>
        <w:t xml:space="preserve"> 5</w:t>
      </w:r>
    </w:p>
    <w:p w14:paraId="643F4847" w14:textId="77777777" w:rsidR="00A23F7A" w:rsidRDefault="00A23F7A" w:rsidP="00B5765E">
      <w:pPr>
        <w:pStyle w:val="PersonregMedTabb"/>
      </w:pPr>
      <w:r>
        <w:t>Carlström Berit</w:t>
      </w:r>
      <w:r>
        <w:tab/>
        <w:t>S 2</w:t>
      </w:r>
    </w:p>
    <w:p w14:paraId="6AC4B72A" w14:textId="77777777" w:rsidR="00A23F7A" w:rsidRDefault="00A23F7A" w:rsidP="00B5765E">
      <w:pPr>
        <w:pStyle w:val="PersonregMedTabb"/>
      </w:pPr>
      <w:r>
        <w:t>Carnerö Åke</w:t>
      </w:r>
      <w:r>
        <w:tab/>
      </w:r>
      <w:proofErr w:type="spellStart"/>
      <w:r>
        <w:t>Fö</w:t>
      </w:r>
      <w:proofErr w:type="spellEnd"/>
      <w:r>
        <w:t xml:space="preserve"> 2</w:t>
      </w:r>
    </w:p>
    <w:p w14:paraId="17B3AB44" w14:textId="77777777" w:rsidR="00A23F7A" w:rsidRDefault="00A23F7A" w:rsidP="00B5765E">
      <w:pPr>
        <w:pStyle w:val="PersonregMedTabb"/>
      </w:pPr>
      <w:proofErr w:type="spellStart"/>
      <w:r>
        <w:t>Carnö</w:t>
      </w:r>
      <w:proofErr w:type="spellEnd"/>
      <w:r>
        <w:t xml:space="preserve"> Johanna</w:t>
      </w:r>
      <w:r>
        <w:tab/>
        <w:t>Fi 4</w:t>
      </w:r>
    </w:p>
    <w:p w14:paraId="62BDFD7C" w14:textId="77777777" w:rsidR="00A23F7A" w:rsidRPr="006A64BE" w:rsidRDefault="00A23F7A" w:rsidP="00B5765E">
      <w:pPr>
        <w:pStyle w:val="PersonregMedTabb"/>
        <w:rPr>
          <w:lang w:val="es-ES"/>
        </w:rPr>
      </w:pPr>
      <w:proofErr w:type="spellStart"/>
      <w:r w:rsidRPr="006A64BE">
        <w:rPr>
          <w:lang w:val="es-ES"/>
        </w:rPr>
        <w:t>Carp</w:t>
      </w:r>
      <w:proofErr w:type="spellEnd"/>
      <w:r w:rsidRPr="006A64BE">
        <w:rPr>
          <w:lang w:val="es-ES"/>
        </w:rPr>
        <w:t xml:space="preserve"> Lena</w:t>
      </w:r>
      <w:r w:rsidRPr="006A64BE">
        <w:rPr>
          <w:lang w:val="es-ES"/>
        </w:rPr>
        <w:tab/>
        <w:t>S 7</w:t>
      </w:r>
    </w:p>
    <w:p w14:paraId="2DC8924D" w14:textId="0183976B" w:rsidR="00A23F7A" w:rsidRPr="006A64BE" w:rsidRDefault="00A23F7A" w:rsidP="00B5765E">
      <w:pPr>
        <w:pStyle w:val="PersonregMedTabb"/>
        <w:keepNext/>
        <w:rPr>
          <w:lang w:val="es-ES"/>
        </w:rPr>
      </w:pPr>
      <w:r w:rsidRPr="006A64BE">
        <w:rPr>
          <w:lang w:val="es-ES"/>
        </w:rPr>
        <w:t>Cars Emma</w:t>
      </w:r>
      <w:r w:rsidRPr="006A64BE">
        <w:rPr>
          <w:lang w:val="es-ES"/>
        </w:rPr>
        <w:tab/>
        <w:t>U 4</w:t>
      </w:r>
    </w:p>
    <w:p w14:paraId="02A16C18" w14:textId="77777777" w:rsidR="00A23F7A" w:rsidRPr="006A64BE" w:rsidRDefault="00A23F7A" w:rsidP="00B5765E">
      <w:pPr>
        <w:pStyle w:val="PersonregMedTabb"/>
        <w:keepNext/>
        <w:rPr>
          <w:lang w:val="es-ES"/>
        </w:rPr>
      </w:pPr>
      <w:r w:rsidRPr="006A64BE">
        <w:rPr>
          <w:lang w:val="es-ES"/>
        </w:rPr>
        <w:tab/>
        <w:t>U 8,</w:t>
      </w:r>
    </w:p>
    <w:p w14:paraId="05BC7936" w14:textId="77777777" w:rsidR="00A23F7A" w:rsidRPr="006A64BE" w:rsidRDefault="00A23F7A" w:rsidP="00B5765E">
      <w:pPr>
        <w:pStyle w:val="PersonregMedTabb"/>
        <w:rPr>
          <w:lang w:val="es-ES"/>
        </w:rPr>
      </w:pPr>
      <w:r w:rsidRPr="006A64BE">
        <w:rPr>
          <w:lang w:val="es-ES"/>
        </w:rPr>
        <w:tab/>
        <w:t>U 13</w:t>
      </w:r>
    </w:p>
    <w:p w14:paraId="2A82D1B4" w14:textId="77777777" w:rsidR="00A23F7A" w:rsidRPr="006A64BE" w:rsidRDefault="00A23F7A" w:rsidP="00B5765E">
      <w:pPr>
        <w:pStyle w:val="PersonregMedTabb"/>
        <w:rPr>
          <w:lang w:val="es-ES"/>
        </w:rPr>
      </w:pPr>
      <w:r w:rsidRPr="006A64BE">
        <w:rPr>
          <w:lang w:val="es-ES"/>
        </w:rPr>
        <w:t>Carvalho Teresa</w:t>
      </w:r>
      <w:r w:rsidRPr="006A64BE">
        <w:rPr>
          <w:lang w:val="es-ES"/>
        </w:rPr>
        <w:tab/>
        <w:t>S 6</w:t>
      </w:r>
    </w:p>
    <w:p w14:paraId="77B3C2FD" w14:textId="77777777" w:rsidR="00A23F7A" w:rsidRPr="00853F8F" w:rsidRDefault="00A23F7A" w:rsidP="00B5765E">
      <w:pPr>
        <w:pStyle w:val="PersonregMedTabb"/>
        <w:keepNext/>
        <w:rPr>
          <w:lang w:val="es-ES"/>
        </w:rPr>
      </w:pPr>
      <w:r w:rsidRPr="00853F8F">
        <w:rPr>
          <w:lang w:val="es-ES"/>
        </w:rPr>
        <w:t>Cato Jonny</w:t>
      </w:r>
      <w:r w:rsidRPr="00853F8F">
        <w:rPr>
          <w:lang w:val="es-ES"/>
        </w:rPr>
        <w:tab/>
        <w:t>Ju 17,</w:t>
      </w:r>
    </w:p>
    <w:p w14:paraId="464C6859" w14:textId="77777777" w:rsidR="00A23F7A" w:rsidRPr="00853F8F" w:rsidRDefault="00A23F7A" w:rsidP="00B5765E">
      <w:pPr>
        <w:pStyle w:val="PersonregMedTabb"/>
        <w:rPr>
          <w:lang w:val="es-ES"/>
        </w:rPr>
      </w:pPr>
      <w:r w:rsidRPr="00853F8F">
        <w:rPr>
          <w:lang w:val="es-ES"/>
        </w:rPr>
        <w:tab/>
        <w:t>Ju 18</w:t>
      </w:r>
    </w:p>
    <w:p w14:paraId="7C4BE6EF" w14:textId="77777777" w:rsidR="00A23F7A" w:rsidRPr="00853F8F" w:rsidRDefault="00A23F7A" w:rsidP="00B5765E">
      <w:pPr>
        <w:pStyle w:val="PersonregMedTabb"/>
        <w:rPr>
          <w:lang w:val="es-ES"/>
        </w:rPr>
      </w:pPr>
      <w:r w:rsidRPr="00853F8F">
        <w:rPr>
          <w:lang w:val="es-ES"/>
        </w:rPr>
        <w:t>Cato Anna</w:t>
      </w:r>
      <w:r w:rsidRPr="00853F8F">
        <w:rPr>
          <w:lang w:val="es-ES"/>
        </w:rPr>
        <w:tab/>
        <w:t>M 2</w:t>
      </w:r>
    </w:p>
    <w:p w14:paraId="06E75F68" w14:textId="77777777" w:rsidR="00A23F7A" w:rsidRPr="00853F8F" w:rsidRDefault="00A23F7A" w:rsidP="00B5765E">
      <w:pPr>
        <w:pStyle w:val="PersonregMedTabb"/>
        <w:rPr>
          <w:lang w:val="es-ES"/>
        </w:rPr>
      </w:pPr>
      <w:r w:rsidRPr="00853F8F">
        <w:rPr>
          <w:lang w:val="es-ES"/>
        </w:rPr>
        <w:t xml:space="preserve">Ceder </w:t>
      </w:r>
      <w:proofErr w:type="spellStart"/>
      <w:r w:rsidRPr="00853F8F">
        <w:rPr>
          <w:lang w:val="es-ES"/>
        </w:rPr>
        <w:t>Håkan</w:t>
      </w:r>
      <w:proofErr w:type="spellEnd"/>
      <w:r w:rsidRPr="00853F8F">
        <w:rPr>
          <w:lang w:val="es-ES"/>
        </w:rPr>
        <w:tab/>
        <w:t>S 2</w:t>
      </w:r>
    </w:p>
    <w:p w14:paraId="7543C091" w14:textId="77777777" w:rsidR="00A23F7A" w:rsidRPr="00853F8F" w:rsidRDefault="00A23F7A" w:rsidP="00B5765E">
      <w:pPr>
        <w:pStyle w:val="PersonregMedTabb"/>
        <w:rPr>
          <w:lang w:val="es-ES"/>
        </w:rPr>
      </w:pPr>
      <w:proofErr w:type="spellStart"/>
      <w:r w:rsidRPr="00853F8F">
        <w:rPr>
          <w:lang w:val="es-ES"/>
        </w:rPr>
        <w:t>Cederberg</w:t>
      </w:r>
      <w:proofErr w:type="spellEnd"/>
      <w:r w:rsidRPr="00853F8F">
        <w:rPr>
          <w:lang w:val="es-ES"/>
        </w:rPr>
        <w:t xml:space="preserve"> </w:t>
      </w:r>
      <w:proofErr w:type="spellStart"/>
      <w:r w:rsidRPr="00853F8F">
        <w:rPr>
          <w:lang w:val="es-ES"/>
        </w:rPr>
        <w:t>Jörgen</w:t>
      </w:r>
      <w:proofErr w:type="spellEnd"/>
      <w:r w:rsidRPr="00853F8F">
        <w:rPr>
          <w:lang w:val="es-ES"/>
        </w:rPr>
        <w:tab/>
      </w:r>
      <w:proofErr w:type="spellStart"/>
      <w:r w:rsidRPr="00853F8F">
        <w:rPr>
          <w:lang w:val="es-ES"/>
        </w:rPr>
        <w:t>Fö</w:t>
      </w:r>
      <w:proofErr w:type="spellEnd"/>
      <w:r w:rsidRPr="00853F8F">
        <w:rPr>
          <w:lang w:val="es-ES"/>
        </w:rPr>
        <w:t xml:space="preserve"> 2</w:t>
      </w:r>
    </w:p>
    <w:p w14:paraId="433F65D3" w14:textId="77777777" w:rsidR="00A23F7A" w:rsidRPr="006A64BE" w:rsidRDefault="00A23F7A" w:rsidP="00B5765E">
      <w:pPr>
        <w:pStyle w:val="PersonregMedTabb"/>
        <w:rPr>
          <w:lang w:val="en-US"/>
        </w:rPr>
      </w:pPr>
      <w:r w:rsidRPr="006A64BE">
        <w:rPr>
          <w:lang w:val="en-US"/>
        </w:rPr>
        <w:t>Cederberg Christel</w:t>
      </w:r>
      <w:r w:rsidRPr="006A64BE">
        <w:rPr>
          <w:lang w:val="en-US"/>
        </w:rPr>
        <w:tab/>
        <w:t>M 12</w:t>
      </w:r>
    </w:p>
    <w:p w14:paraId="72321FE6" w14:textId="77777777" w:rsidR="00A23F7A" w:rsidRPr="006A64BE" w:rsidRDefault="00A23F7A" w:rsidP="00B5765E">
      <w:pPr>
        <w:pStyle w:val="PersonregMedTabb"/>
        <w:rPr>
          <w:lang w:val="en-US"/>
        </w:rPr>
      </w:pPr>
      <w:proofErr w:type="spellStart"/>
      <w:r w:rsidRPr="006A64BE">
        <w:rPr>
          <w:lang w:val="en-US"/>
        </w:rPr>
        <w:t>Cederbom</w:t>
      </w:r>
      <w:proofErr w:type="spellEnd"/>
      <w:r w:rsidRPr="006A64BE">
        <w:rPr>
          <w:lang w:val="en-US"/>
        </w:rPr>
        <w:t xml:space="preserve"> Charlotte</w:t>
      </w:r>
      <w:r w:rsidRPr="006A64BE">
        <w:rPr>
          <w:lang w:val="en-US"/>
        </w:rPr>
        <w:tab/>
        <w:t>M 3</w:t>
      </w:r>
    </w:p>
    <w:p w14:paraId="07FEA901" w14:textId="77777777" w:rsidR="00A23F7A" w:rsidRPr="006A64BE" w:rsidRDefault="00A23F7A" w:rsidP="00B5765E">
      <w:pPr>
        <w:pStyle w:val="PersonregMedTabb"/>
        <w:rPr>
          <w:lang w:val="en-US"/>
        </w:rPr>
      </w:pPr>
      <w:proofErr w:type="spellStart"/>
      <w:r w:rsidRPr="006A64BE">
        <w:rPr>
          <w:lang w:val="en-US"/>
        </w:rPr>
        <w:t>Cedergren</w:t>
      </w:r>
      <w:proofErr w:type="spellEnd"/>
      <w:r w:rsidRPr="006A64BE">
        <w:rPr>
          <w:lang w:val="en-US"/>
        </w:rPr>
        <w:t xml:space="preserve"> Sofie</w:t>
      </w:r>
      <w:r w:rsidRPr="006A64BE">
        <w:rPr>
          <w:lang w:val="en-US"/>
        </w:rPr>
        <w:tab/>
        <w:t>M 6</w:t>
      </w:r>
    </w:p>
    <w:p w14:paraId="4FA634F3" w14:textId="77777777" w:rsidR="00A23F7A" w:rsidRPr="006A64BE" w:rsidRDefault="00A23F7A" w:rsidP="00B5765E">
      <w:pPr>
        <w:pStyle w:val="PersonregMedTabb"/>
        <w:rPr>
          <w:lang w:val="en-US"/>
        </w:rPr>
      </w:pPr>
      <w:proofErr w:type="spellStart"/>
      <w:r w:rsidRPr="006A64BE">
        <w:rPr>
          <w:lang w:val="en-US"/>
        </w:rPr>
        <w:t>Cederqvist</w:t>
      </w:r>
      <w:proofErr w:type="spellEnd"/>
      <w:r w:rsidRPr="006A64BE">
        <w:rPr>
          <w:lang w:val="en-US"/>
        </w:rPr>
        <w:t xml:space="preserve"> Ingrid</w:t>
      </w:r>
      <w:r w:rsidRPr="006A64BE">
        <w:rPr>
          <w:lang w:val="en-US"/>
        </w:rPr>
        <w:tab/>
        <w:t>S 2</w:t>
      </w:r>
    </w:p>
    <w:p w14:paraId="364A20D9" w14:textId="77777777" w:rsidR="00A23F7A" w:rsidRDefault="00A23F7A" w:rsidP="00B5765E">
      <w:pPr>
        <w:pStyle w:val="PersonregMedTabb"/>
      </w:pPr>
      <w:r>
        <w:t>Cederskog Sundling Ulrika</w:t>
      </w:r>
      <w:r>
        <w:tab/>
        <w:t>UD 4</w:t>
      </w:r>
    </w:p>
    <w:p w14:paraId="54DB051D" w14:textId="77777777" w:rsidR="00A23F7A" w:rsidRDefault="00A23F7A" w:rsidP="00B5765E">
      <w:pPr>
        <w:pStyle w:val="PersonregMedTabb"/>
        <w:keepNext/>
      </w:pPr>
      <w:proofErr w:type="spellStart"/>
      <w:r>
        <w:t>Cejie</w:t>
      </w:r>
      <w:proofErr w:type="spellEnd"/>
      <w:r>
        <w:t xml:space="preserve"> Joakim</w:t>
      </w:r>
      <w:r>
        <w:tab/>
        <w:t>S 25,</w:t>
      </w:r>
    </w:p>
    <w:p w14:paraId="71601308" w14:textId="77777777" w:rsidR="00A23F7A" w:rsidRDefault="00A23F7A" w:rsidP="00B5765E">
      <w:pPr>
        <w:pStyle w:val="PersonregMedTabb"/>
        <w:keepNext/>
      </w:pPr>
      <w:r>
        <w:tab/>
        <w:t>S 17,</w:t>
      </w:r>
    </w:p>
    <w:p w14:paraId="0DC71085" w14:textId="513F75B7" w:rsidR="00A23F7A" w:rsidRDefault="00A23F7A" w:rsidP="00B5765E">
      <w:pPr>
        <w:pStyle w:val="PersonregMedTabb"/>
      </w:pPr>
      <w:r>
        <w:tab/>
        <w:t>Fi 18</w:t>
      </w:r>
    </w:p>
    <w:p w14:paraId="416E8962" w14:textId="07C9A2EC" w:rsidR="00C95EDD" w:rsidRPr="00BA7192" w:rsidRDefault="00C95EDD" w:rsidP="00C95EDD">
      <w:pPr>
        <w:pStyle w:val="PersonregMedTabb"/>
      </w:pPr>
      <w:r w:rsidRPr="00BA7192">
        <w:tab/>
        <w:t>M 6</w:t>
      </w:r>
    </w:p>
    <w:p w14:paraId="28D18679" w14:textId="77777777" w:rsidR="00A23F7A" w:rsidRDefault="00A23F7A" w:rsidP="00B5765E">
      <w:pPr>
        <w:pStyle w:val="PersonregMedTabb"/>
      </w:pPr>
      <w:r>
        <w:t>Celander Linda</w:t>
      </w:r>
      <w:r>
        <w:tab/>
      </w:r>
      <w:proofErr w:type="spellStart"/>
      <w:r>
        <w:t>Ku</w:t>
      </w:r>
      <w:proofErr w:type="spellEnd"/>
      <w:r>
        <w:t xml:space="preserve"> 1</w:t>
      </w:r>
    </w:p>
    <w:p w14:paraId="0920A6BA" w14:textId="77777777" w:rsidR="00A23F7A" w:rsidRDefault="00A23F7A" w:rsidP="00B5765E">
      <w:pPr>
        <w:pStyle w:val="PersonregMedTabb"/>
      </w:pPr>
      <w:proofErr w:type="spellStart"/>
      <w:r>
        <w:t>Celik</w:t>
      </w:r>
      <w:proofErr w:type="spellEnd"/>
      <w:r>
        <w:t xml:space="preserve"> Elin</w:t>
      </w:r>
      <w:r>
        <w:tab/>
        <w:t>N 1</w:t>
      </w:r>
    </w:p>
    <w:p w14:paraId="44A8EE15" w14:textId="77777777" w:rsidR="00A23F7A" w:rsidRDefault="00A23F7A" w:rsidP="00B5765E">
      <w:pPr>
        <w:pStyle w:val="PersonregMedTabb"/>
      </w:pPr>
      <w:proofErr w:type="spellStart"/>
      <w:r>
        <w:t>Cernjul</w:t>
      </w:r>
      <w:proofErr w:type="spellEnd"/>
      <w:r>
        <w:t xml:space="preserve"> Erik</w:t>
      </w:r>
      <w:r>
        <w:tab/>
        <w:t>A 5</w:t>
      </w:r>
    </w:p>
    <w:p w14:paraId="1FC28488" w14:textId="77777777" w:rsidR="00A23F7A" w:rsidRDefault="00A23F7A" w:rsidP="00B5765E">
      <w:pPr>
        <w:pStyle w:val="PersonregMedTabb"/>
      </w:pPr>
      <w:proofErr w:type="spellStart"/>
      <w:r>
        <w:t>Chafik</w:t>
      </w:r>
      <w:proofErr w:type="spellEnd"/>
      <w:r>
        <w:t xml:space="preserve"> Diana</w:t>
      </w:r>
      <w:r>
        <w:tab/>
      </w:r>
      <w:proofErr w:type="spellStart"/>
      <w:r>
        <w:t>Ku</w:t>
      </w:r>
      <w:proofErr w:type="spellEnd"/>
      <w:r>
        <w:t xml:space="preserve"> 8</w:t>
      </w:r>
    </w:p>
    <w:p w14:paraId="04631446" w14:textId="77777777" w:rsidR="00A23F7A" w:rsidRDefault="00A23F7A" w:rsidP="00B5765E">
      <w:pPr>
        <w:pStyle w:val="PersonregMedTabb"/>
      </w:pPr>
      <w:r>
        <w:t>Christensson Fredrik</w:t>
      </w:r>
      <w:r>
        <w:tab/>
        <w:t>U 5</w:t>
      </w:r>
    </w:p>
    <w:p w14:paraId="680D841D" w14:textId="77777777" w:rsidR="00A23F7A" w:rsidRPr="006A64BE" w:rsidRDefault="00A23F7A" w:rsidP="00B5765E">
      <w:pPr>
        <w:pStyle w:val="PersonregMedTabb"/>
        <w:rPr>
          <w:lang w:val="en-US"/>
        </w:rPr>
      </w:pPr>
      <w:proofErr w:type="spellStart"/>
      <w:r w:rsidRPr="006A64BE">
        <w:rPr>
          <w:lang w:val="en-US"/>
        </w:rPr>
        <w:t>Christiansson</w:t>
      </w:r>
      <w:proofErr w:type="spellEnd"/>
      <w:r w:rsidRPr="006A64BE">
        <w:rPr>
          <w:lang w:val="en-US"/>
        </w:rPr>
        <w:t xml:space="preserve"> Lennart</w:t>
      </w:r>
      <w:r w:rsidRPr="006A64BE">
        <w:rPr>
          <w:lang w:val="en-US"/>
        </w:rPr>
        <w:tab/>
        <w:t>S 21</w:t>
      </w:r>
    </w:p>
    <w:p w14:paraId="69923FB3" w14:textId="77777777" w:rsidR="00A23F7A" w:rsidRPr="006A64BE" w:rsidRDefault="00A23F7A" w:rsidP="00B5765E">
      <w:pPr>
        <w:pStyle w:val="PersonregMedTabb"/>
        <w:rPr>
          <w:lang w:val="en-US"/>
        </w:rPr>
      </w:pPr>
      <w:proofErr w:type="spellStart"/>
      <w:r w:rsidRPr="006A64BE">
        <w:rPr>
          <w:lang w:val="en-US"/>
        </w:rPr>
        <w:t>Chroona</w:t>
      </w:r>
      <w:proofErr w:type="spellEnd"/>
      <w:r w:rsidRPr="006A64BE">
        <w:rPr>
          <w:lang w:val="en-US"/>
        </w:rPr>
        <w:t xml:space="preserve"> Cecilia</w:t>
      </w:r>
      <w:r w:rsidRPr="006A64BE">
        <w:rPr>
          <w:lang w:val="en-US"/>
        </w:rPr>
        <w:tab/>
        <w:t>Fi 3</w:t>
      </w:r>
    </w:p>
    <w:p w14:paraId="3A815D4B" w14:textId="37B105E6" w:rsidR="00A23F7A" w:rsidRPr="006A64BE" w:rsidRDefault="00A23F7A" w:rsidP="00304DC8">
      <w:pPr>
        <w:pStyle w:val="PersonregMedTabb"/>
        <w:keepNext/>
        <w:rPr>
          <w:lang w:val="es-ES"/>
        </w:rPr>
      </w:pPr>
      <w:proofErr w:type="spellStart"/>
      <w:r w:rsidRPr="006A64BE">
        <w:rPr>
          <w:lang w:val="es-ES"/>
        </w:rPr>
        <w:t>Cider</w:t>
      </w:r>
      <w:proofErr w:type="spellEnd"/>
      <w:r w:rsidRPr="006A64BE">
        <w:rPr>
          <w:lang w:val="es-ES"/>
        </w:rPr>
        <w:t xml:space="preserve"> </w:t>
      </w:r>
      <w:proofErr w:type="spellStart"/>
      <w:r w:rsidRPr="006A64BE">
        <w:rPr>
          <w:lang w:val="es-ES"/>
        </w:rPr>
        <w:t>Zenita</w:t>
      </w:r>
      <w:proofErr w:type="spellEnd"/>
      <w:r w:rsidRPr="006A64BE">
        <w:rPr>
          <w:lang w:val="es-ES"/>
        </w:rPr>
        <w:tab/>
        <w:t>U 4</w:t>
      </w:r>
    </w:p>
    <w:p w14:paraId="0FE4E003" w14:textId="77777777" w:rsidR="00A23F7A" w:rsidRPr="006A64BE" w:rsidRDefault="00A23F7A" w:rsidP="00B5765E">
      <w:pPr>
        <w:pStyle w:val="PersonregMedTabb"/>
        <w:keepNext/>
        <w:rPr>
          <w:lang w:val="es-ES"/>
        </w:rPr>
      </w:pPr>
      <w:proofErr w:type="spellStart"/>
      <w:r w:rsidRPr="006A64BE">
        <w:rPr>
          <w:lang w:val="es-ES"/>
        </w:rPr>
        <w:t>Claesson</w:t>
      </w:r>
      <w:proofErr w:type="spellEnd"/>
      <w:r w:rsidRPr="006A64BE">
        <w:rPr>
          <w:lang w:val="es-ES"/>
        </w:rPr>
        <w:t xml:space="preserve"> </w:t>
      </w:r>
      <w:proofErr w:type="spellStart"/>
      <w:r w:rsidRPr="006A64BE">
        <w:rPr>
          <w:lang w:val="es-ES"/>
        </w:rPr>
        <w:t>Josefin</w:t>
      </w:r>
      <w:proofErr w:type="spellEnd"/>
      <w:r w:rsidRPr="006A64BE">
        <w:rPr>
          <w:lang w:val="es-ES"/>
        </w:rPr>
        <w:tab/>
        <w:t>U 4,</w:t>
      </w:r>
    </w:p>
    <w:p w14:paraId="5A729DCB" w14:textId="77777777" w:rsidR="00A23F7A" w:rsidRPr="006A64BE" w:rsidRDefault="00A23F7A" w:rsidP="00B5765E">
      <w:pPr>
        <w:pStyle w:val="PersonregMedTabb"/>
        <w:keepNext/>
        <w:rPr>
          <w:lang w:val="fr-FR"/>
        </w:rPr>
      </w:pPr>
      <w:r w:rsidRPr="006A64BE">
        <w:rPr>
          <w:lang w:val="es-ES"/>
        </w:rPr>
        <w:tab/>
      </w:r>
      <w:r w:rsidRPr="006A64BE">
        <w:rPr>
          <w:lang w:val="fr-FR"/>
        </w:rPr>
        <w:t>U 11,</w:t>
      </w:r>
    </w:p>
    <w:p w14:paraId="7A1C5241" w14:textId="77777777" w:rsidR="00A23F7A" w:rsidRPr="006A64BE" w:rsidRDefault="00A23F7A" w:rsidP="00B5765E">
      <w:pPr>
        <w:pStyle w:val="PersonregMedTabb"/>
        <w:rPr>
          <w:lang w:val="fr-FR"/>
        </w:rPr>
      </w:pPr>
      <w:r w:rsidRPr="006A64BE">
        <w:rPr>
          <w:lang w:val="fr-FR"/>
        </w:rPr>
        <w:tab/>
        <w:t>U 13</w:t>
      </w:r>
    </w:p>
    <w:p w14:paraId="2B8C7BD4" w14:textId="77777777" w:rsidR="00A23F7A" w:rsidRPr="006A64BE" w:rsidRDefault="00A23F7A" w:rsidP="00B5765E">
      <w:pPr>
        <w:pStyle w:val="PersonregMedTabb"/>
        <w:rPr>
          <w:lang w:val="fr-FR"/>
        </w:rPr>
      </w:pPr>
      <w:proofErr w:type="spellStart"/>
      <w:r w:rsidRPr="006A64BE">
        <w:rPr>
          <w:lang w:val="fr-FR"/>
        </w:rPr>
        <w:t>Claesson</w:t>
      </w:r>
      <w:proofErr w:type="spellEnd"/>
      <w:r w:rsidRPr="006A64BE">
        <w:rPr>
          <w:lang w:val="fr-FR"/>
        </w:rPr>
        <w:t xml:space="preserve"> </w:t>
      </w:r>
      <w:proofErr w:type="spellStart"/>
      <w:r w:rsidRPr="006A64BE">
        <w:rPr>
          <w:lang w:val="fr-FR"/>
        </w:rPr>
        <w:t>Svante</w:t>
      </w:r>
      <w:proofErr w:type="spellEnd"/>
      <w:r w:rsidRPr="006A64BE">
        <w:rPr>
          <w:lang w:val="fr-FR"/>
        </w:rPr>
        <w:tab/>
        <w:t>M 12</w:t>
      </w:r>
    </w:p>
    <w:p w14:paraId="4777435D" w14:textId="77777777" w:rsidR="00A23F7A" w:rsidRPr="006A64BE" w:rsidRDefault="00A23F7A" w:rsidP="00B5765E">
      <w:pPr>
        <w:pStyle w:val="PersonregMedTabb"/>
        <w:rPr>
          <w:lang w:val="fr-FR"/>
        </w:rPr>
      </w:pPr>
      <w:proofErr w:type="spellStart"/>
      <w:r w:rsidRPr="006A64BE">
        <w:rPr>
          <w:lang w:val="fr-FR"/>
        </w:rPr>
        <w:t>Classon</w:t>
      </w:r>
      <w:proofErr w:type="spellEnd"/>
      <w:r w:rsidRPr="006A64BE">
        <w:rPr>
          <w:lang w:val="fr-FR"/>
        </w:rPr>
        <w:t xml:space="preserve"> Per</w:t>
      </w:r>
      <w:r w:rsidRPr="006A64BE">
        <w:rPr>
          <w:lang w:val="fr-FR"/>
        </w:rPr>
        <w:tab/>
        <w:t>Fi 1</w:t>
      </w:r>
    </w:p>
    <w:p w14:paraId="45602E56" w14:textId="77777777" w:rsidR="00A23F7A" w:rsidRPr="006A64BE" w:rsidRDefault="00A23F7A" w:rsidP="00B5765E">
      <w:pPr>
        <w:pStyle w:val="PersonregMedTabb"/>
        <w:rPr>
          <w:lang w:val="fr-FR"/>
        </w:rPr>
      </w:pPr>
      <w:proofErr w:type="spellStart"/>
      <w:r w:rsidRPr="006A64BE">
        <w:rPr>
          <w:lang w:val="fr-FR"/>
        </w:rPr>
        <w:t>Classon</w:t>
      </w:r>
      <w:proofErr w:type="spellEnd"/>
      <w:r w:rsidRPr="006A64BE">
        <w:rPr>
          <w:lang w:val="fr-FR"/>
        </w:rPr>
        <w:t xml:space="preserve"> Susanne</w:t>
      </w:r>
      <w:r w:rsidRPr="006A64BE">
        <w:rPr>
          <w:lang w:val="fr-FR"/>
        </w:rPr>
        <w:tab/>
        <w:t>N 3</w:t>
      </w:r>
    </w:p>
    <w:p w14:paraId="1219FC7E" w14:textId="0D1B5685" w:rsidR="00A23F7A" w:rsidRPr="00304DC8" w:rsidRDefault="00A23F7A" w:rsidP="00304DC8">
      <w:pPr>
        <w:pStyle w:val="PersonregMedTabb"/>
        <w:keepNext/>
        <w:rPr>
          <w:lang w:val="fr-FR"/>
        </w:rPr>
      </w:pPr>
      <w:proofErr w:type="spellStart"/>
      <w:r w:rsidRPr="006A64BE">
        <w:rPr>
          <w:lang w:val="fr-FR"/>
        </w:rPr>
        <w:t>Classon</w:t>
      </w:r>
      <w:proofErr w:type="spellEnd"/>
      <w:r w:rsidRPr="006A64BE">
        <w:rPr>
          <w:lang w:val="fr-FR"/>
        </w:rPr>
        <w:t xml:space="preserve"> </w:t>
      </w:r>
      <w:proofErr w:type="spellStart"/>
      <w:r w:rsidRPr="006A64BE">
        <w:rPr>
          <w:lang w:val="fr-FR"/>
        </w:rPr>
        <w:t>Petter</w:t>
      </w:r>
      <w:proofErr w:type="spellEnd"/>
      <w:r w:rsidRPr="006A64BE">
        <w:rPr>
          <w:lang w:val="fr-FR"/>
        </w:rPr>
        <w:tab/>
        <w:t>Fi 5</w:t>
      </w:r>
    </w:p>
    <w:p w14:paraId="09F833D6" w14:textId="77777777" w:rsidR="00A23F7A" w:rsidRDefault="00A23F7A" w:rsidP="00B5765E">
      <w:pPr>
        <w:pStyle w:val="PersonregMedTabb"/>
        <w:keepNext/>
      </w:pPr>
      <w:proofErr w:type="spellStart"/>
      <w:r>
        <w:t>Clomén</w:t>
      </w:r>
      <w:proofErr w:type="spellEnd"/>
      <w:r>
        <w:t xml:space="preserve"> Dick</w:t>
      </w:r>
      <w:r>
        <w:tab/>
        <w:t>Ju 1,</w:t>
      </w:r>
    </w:p>
    <w:p w14:paraId="11E945DA" w14:textId="77777777" w:rsidR="00A23F7A" w:rsidRDefault="00A23F7A" w:rsidP="00B5765E">
      <w:pPr>
        <w:pStyle w:val="PersonregMedTabb"/>
      </w:pPr>
      <w:r>
        <w:tab/>
      </w:r>
      <w:proofErr w:type="spellStart"/>
      <w:r>
        <w:t>Fö</w:t>
      </w:r>
      <w:proofErr w:type="spellEnd"/>
      <w:r>
        <w:t xml:space="preserve"> 1</w:t>
      </w:r>
    </w:p>
    <w:p w14:paraId="3D297D02" w14:textId="77777777" w:rsidR="00A23F7A" w:rsidRDefault="00A23F7A" w:rsidP="00B5765E">
      <w:pPr>
        <w:pStyle w:val="PersonregMedTabb"/>
      </w:pPr>
      <w:proofErr w:type="spellStart"/>
      <w:r>
        <w:t>Collste</w:t>
      </w:r>
      <w:proofErr w:type="spellEnd"/>
      <w:r>
        <w:t xml:space="preserve"> Göran</w:t>
      </w:r>
      <w:r>
        <w:tab/>
        <w:t>S 1</w:t>
      </w:r>
    </w:p>
    <w:p w14:paraId="7BAD9422" w14:textId="77777777" w:rsidR="00A23F7A" w:rsidRPr="00853F8F" w:rsidRDefault="00A23F7A" w:rsidP="00B5765E">
      <w:pPr>
        <w:pStyle w:val="PersonregMedTabb"/>
        <w:rPr>
          <w:lang w:val="en-US"/>
        </w:rPr>
      </w:pPr>
      <w:proofErr w:type="spellStart"/>
      <w:r w:rsidRPr="00853F8F">
        <w:rPr>
          <w:lang w:val="en-US"/>
        </w:rPr>
        <w:t>Comstedt</w:t>
      </w:r>
      <w:proofErr w:type="spellEnd"/>
      <w:r w:rsidRPr="00853F8F">
        <w:rPr>
          <w:lang w:val="en-US"/>
        </w:rPr>
        <w:t xml:space="preserve"> Webb Karin</w:t>
      </w:r>
      <w:r w:rsidRPr="00853F8F">
        <w:rPr>
          <w:lang w:val="en-US"/>
        </w:rPr>
        <w:tab/>
        <w:t>M 12</w:t>
      </w:r>
    </w:p>
    <w:p w14:paraId="4D18D775" w14:textId="77777777" w:rsidR="00A23F7A" w:rsidRPr="006A64BE" w:rsidRDefault="00A23F7A" w:rsidP="00B5765E">
      <w:pPr>
        <w:pStyle w:val="PersonregMedTabb"/>
        <w:rPr>
          <w:lang w:val="en-US"/>
        </w:rPr>
      </w:pPr>
      <w:proofErr w:type="spellStart"/>
      <w:r w:rsidRPr="006A64BE">
        <w:rPr>
          <w:lang w:val="en-US"/>
        </w:rPr>
        <w:t>Corell</w:t>
      </w:r>
      <w:proofErr w:type="spellEnd"/>
      <w:r w:rsidRPr="006A64BE">
        <w:rPr>
          <w:lang w:val="en-US"/>
        </w:rPr>
        <w:t xml:space="preserve"> Helena</w:t>
      </w:r>
      <w:r w:rsidRPr="006A64BE">
        <w:rPr>
          <w:lang w:val="en-US"/>
        </w:rPr>
        <w:tab/>
        <w:t>A 7</w:t>
      </w:r>
    </w:p>
    <w:p w14:paraId="4D0E8E20" w14:textId="77777777" w:rsidR="00A23F7A" w:rsidRPr="006A64BE" w:rsidRDefault="00A23F7A" w:rsidP="00B5765E">
      <w:pPr>
        <w:pStyle w:val="PersonregMedTabb"/>
        <w:rPr>
          <w:lang w:val="en-US"/>
        </w:rPr>
      </w:pPr>
      <w:r w:rsidRPr="006A64BE">
        <w:rPr>
          <w:lang w:val="en-US"/>
        </w:rPr>
        <w:t>Cory Neil</w:t>
      </w:r>
      <w:r w:rsidRPr="006A64BE">
        <w:rPr>
          <w:lang w:val="en-US"/>
        </w:rPr>
        <w:tab/>
        <w:t>M 5</w:t>
      </w:r>
    </w:p>
    <w:p w14:paraId="426F4DAC" w14:textId="77777777" w:rsidR="00A23F7A" w:rsidRPr="00853F8F" w:rsidRDefault="00A23F7A" w:rsidP="00B5765E">
      <w:pPr>
        <w:pStyle w:val="PersonregMedTabb"/>
        <w:keepNext/>
      </w:pPr>
      <w:proofErr w:type="spellStart"/>
      <w:r w:rsidRPr="00853F8F">
        <w:t>Coyet</w:t>
      </w:r>
      <w:proofErr w:type="spellEnd"/>
      <w:r w:rsidRPr="00853F8F">
        <w:t xml:space="preserve"> Folke Adrienne</w:t>
      </w:r>
      <w:r w:rsidRPr="00853F8F">
        <w:tab/>
      </w:r>
      <w:proofErr w:type="spellStart"/>
      <w:r w:rsidRPr="00853F8F">
        <w:t>Fö</w:t>
      </w:r>
      <w:proofErr w:type="spellEnd"/>
      <w:r w:rsidRPr="00853F8F">
        <w:t xml:space="preserve"> 2,</w:t>
      </w:r>
    </w:p>
    <w:p w14:paraId="4303967A" w14:textId="77777777" w:rsidR="00A23F7A" w:rsidRPr="00853F8F" w:rsidRDefault="00A23F7A" w:rsidP="00B5765E">
      <w:pPr>
        <w:pStyle w:val="PersonregMedTabb"/>
      </w:pPr>
      <w:r w:rsidRPr="00853F8F">
        <w:tab/>
        <w:t>Ju 12</w:t>
      </w:r>
    </w:p>
    <w:p w14:paraId="7BB09BBC" w14:textId="77777777" w:rsidR="00A23F7A" w:rsidRPr="006A64BE" w:rsidRDefault="00A23F7A" w:rsidP="00B5765E">
      <w:pPr>
        <w:pStyle w:val="PersonregMedTabb"/>
        <w:rPr>
          <w:lang w:val="en-US"/>
        </w:rPr>
      </w:pPr>
      <w:proofErr w:type="spellStart"/>
      <w:r w:rsidRPr="006A64BE">
        <w:rPr>
          <w:lang w:val="en-US"/>
        </w:rPr>
        <w:t>Cristvall</w:t>
      </w:r>
      <w:proofErr w:type="spellEnd"/>
      <w:r w:rsidRPr="006A64BE">
        <w:rPr>
          <w:lang w:val="en-US"/>
        </w:rPr>
        <w:t xml:space="preserve"> </w:t>
      </w:r>
      <w:proofErr w:type="spellStart"/>
      <w:r w:rsidRPr="006A64BE">
        <w:rPr>
          <w:lang w:val="en-US"/>
        </w:rPr>
        <w:t>Peder</w:t>
      </w:r>
      <w:proofErr w:type="spellEnd"/>
      <w:r w:rsidRPr="006A64BE">
        <w:rPr>
          <w:lang w:val="en-US"/>
        </w:rPr>
        <w:tab/>
        <w:t>Fi 15</w:t>
      </w:r>
    </w:p>
    <w:p w14:paraId="41537E32" w14:textId="77777777" w:rsidR="00A23F7A" w:rsidRPr="006A64BE" w:rsidRDefault="00A23F7A" w:rsidP="00B5765E">
      <w:pPr>
        <w:pStyle w:val="PersonregMedTabb"/>
        <w:rPr>
          <w:lang w:val="en-US"/>
        </w:rPr>
      </w:pPr>
      <w:proofErr w:type="spellStart"/>
      <w:r w:rsidRPr="006A64BE">
        <w:rPr>
          <w:lang w:val="en-US"/>
        </w:rPr>
        <w:t>Crona</w:t>
      </w:r>
      <w:proofErr w:type="spellEnd"/>
      <w:r w:rsidRPr="006A64BE">
        <w:rPr>
          <w:lang w:val="en-US"/>
        </w:rPr>
        <w:t xml:space="preserve"> Beatrice</w:t>
      </w:r>
      <w:r w:rsidRPr="006A64BE">
        <w:rPr>
          <w:lang w:val="en-US"/>
        </w:rPr>
        <w:tab/>
        <w:t>M 1</w:t>
      </w:r>
    </w:p>
    <w:p w14:paraId="3B1D2A97" w14:textId="77777777" w:rsidR="00A23F7A" w:rsidRPr="006A64BE" w:rsidRDefault="00A23F7A" w:rsidP="00B5765E">
      <w:pPr>
        <w:pStyle w:val="PersonregMedTabb"/>
        <w:keepNext/>
        <w:rPr>
          <w:lang w:val="en-US"/>
        </w:rPr>
      </w:pPr>
      <w:proofErr w:type="spellStart"/>
      <w:r w:rsidRPr="006A64BE">
        <w:rPr>
          <w:lang w:val="en-US"/>
        </w:rPr>
        <w:t>Cronsioe</w:t>
      </w:r>
      <w:proofErr w:type="spellEnd"/>
      <w:r w:rsidRPr="006A64BE">
        <w:rPr>
          <w:lang w:val="en-US"/>
        </w:rPr>
        <w:t xml:space="preserve"> Carina</w:t>
      </w:r>
      <w:r w:rsidRPr="006A64BE">
        <w:rPr>
          <w:lang w:val="en-US"/>
        </w:rPr>
        <w:tab/>
        <w:t>S 20,</w:t>
      </w:r>
    </w:p>
    <w:p w14:paraId="68F7C84E" w14:textId="77777777" w:rsidR="00A23F7A" w:rsidRPr="006A64BE" w:rsidRDefault="00A23F7A" w:rsidP="00B5765E">
      <w:pPr>
        <w:pStyle w:val="PersonregMedTabb"/>
        <w:keepNext/>
        <w:rPr>
          <w:lang w:val="en-US"/>
        </w:rPr>
      </w:pPr>
      <w:r w:rsidRPr="006A64BE">
        <w:rPr>
          <w:lang w:val="en-US"/>
        </w:rPr>
        <w:tab/>
        <w:t>S 7,</w:t>
      </w:r>
    </w:p>
    <w:p w14:paraId="04CC564B" w14:textId="77777777" w:rsidR="00A23F7A" w:rsidRPr="006A64BE" w:rsidRDefault="00A23F7A" w:rsidP="00B5765E">
      <w:pPr>
        <w:pStyle w:val="PersonregMedTabb"/>
        <w:rPr>
          <w:lang w:val="en-US"/>
        </w:rPr>
      </w:pPr>
      <w:r w:rsidRPr="006A64BE">
        <w:rPr>
          <w:lang w:val="en-US"/>
        </w:rPr>
        <w:tab/>
        <w:t>A 2</w:t>
      </w:r>
    </w:p>
    <w:p w14:paraId="2E173BB0" w14:textId="6CD2E542" w:rsidR="00A23F7A" w:rsidRDefault="00A23F7A" w:rsidP="00B5765E">
      <w:pPr>
        <w:pStyle w:val="PersonregMedTabb"/>
        <w:rPr>
          <w:lang w:val="en-US"/>
        </w:rPr>
      </w:pPr>
      <w:proofErr w:type="spellStart"/>
      <w:r w:rsidRPr="006A64BE">
        <w:rPr>
          <w:lang w:val="en-US"/>
        </w:rPr>
        <w:t>Cronsioe</w:t>
      </w:r>
      <w:proofErr w:type="spellEnd"/>
      <w:r w:rsidRPr="006A64BE">
        <w:rPr>
          <w:lang w:val="en-US"/>
        </w:rPr>
        <w:t xml:space="preserve"> Caroline</w:t>
      </w:r>
      <w:r w:rsidRPr="006A64BE">
        <w:rPr>
          <w:lang w:val="en-US"/>
        </w:rPr>
        <w:tab/>
        <w:t>Fi 9</w:t>
      </w:r>
    </w:p>
    <w:p w14:paraId="71B216F9" w14:textId="77777777" w:rsidR="00304DC8" w:rsidRPr="006A64BE" w:rsidRDefault="00304DC8" w:rsidP="00B5765E">
      <w:pPr>
        <w:pStyle w:val="PersonregMedTabb"/>
        <w:rPr>
          <w:lang w:val="en-US"/>
        </w:rPr>
      </w:pPr>
    </w:p>
    <w:p w14:paraId="4C598A81" w14:textId="77777777" w:rsidR="00A23F7A" w:rsidRPr="006A64BE" w:rsidRDefault="00A23F7A" w:rsidP="00B5765E">
      <w:pPr>
        <w:pStyle w:val="PersonregMedTabb"/>
        <w:keepNext/>
        <w:rPr>
          <w:lang w:val="en-US"/>
        </w:rPr>
      </w:pPr>
      <w:proofErr w:type="spellStart"/>
      <w:r w:rsidRPr="006A64BE">
        <w:rPr>
          <w:lang w:val="en-US"/>
        </w:rPr>
        <w:t>Dabaghi</w:t>
      </w:r>
      <w:proofErr w:type="spellEnd"/>
      <w:r w:rsidRPr="006A64BE">
        <w:rPr>
          <w:lang w:val="en-US"/>
        </w:rPr>
        <w:t xml:space="preserve"> </w:t>
      </w:r>
      <w:proofErr w:type="spellStart"/>
      <w:r w:rsidRPr="006A64BE">
        <w:rPr>
          <w:lang w:val="en-US"/>
        </w:rPr>
        <w:t>Tawar</w:t>
      </w:r>
      <w:proofErr w:type="spellEnd"/>
      <w:r w:rsidRPr="006A64BE">
        <w:rPr>
          <w:lang w:val="en-US"/>
        </w:rPr>
        <w:tab/>
        <w:t>S 7,</w:t>
      </w:r>
    </w:p>
    <w:p w14:paraId="22236037" w14:textId="77777777" w:rsidR="00A23F7A" w:rsidRPr="006A64BE" w:rsidRDefault="00A23F7A" w:rsidP="00B5765E">
      <w:pPr>
        <w:pStyle w:val="PersonregMedTabb"/>
        <w:rPr>
          <w:lang w:val="en-US"/>
        </w:rPr>
      </w:pPr>
      <w:r w:rsidRPr="006A64BE">
        <w:rPr>
          <w:lang w:val="en-US"/>
        </w:rPr>
        <w:tab/>
        <w:t>S 9</w:t>
      </w:r>
    </w:p>
    <w:p w14:paraId="422EE04B" w14:textId="77777777" w:rsidR="00A23F7A" w:rsidRDefault="00A23F7A" w:rsidP="00B5765E">
      <w:pPr>
        <w:pStyle w:val="PersonregMedTabb"/>
      </w:pPr>
      <w:r>
        <w:t>Dager David</w:t>
      </w:r>
      <w:r>
        <w:tab/>
        <w:t>A 1</w:t>
      </w:r>
    </w:p>
    <w:p w14:paraId="1B5F6D92" w14:textId="77777777" w:rsidR="00A23F7A" w:rsidRDefault="00A23F7A" w:rsidP="00B5765E">
      <w:pPr>
        <w:pStyle w:val="PersonregMedTabb"/>
      </w:pPr>
      <w:r>
        <w:t>Dahl Maj</w:t>
      </w:r>
      <w:r>
        <w:tab/>
        <w:t>A 1</w:t>
      </w:r>
    </w:p>
    <w:p w14:paraId="612FC308" w14:textId="5A7D6871" w:rsidR="00A23F7A" w:rsidRPr="00853F8F" w:rsidRDefault="00A23F7A" w:rsidP="00CF5FD1">
      <w:pPr>
        <w:pStyle w:val="PersonregMedTabb"/>
        <w:keepNext/>
      </w:pPr>
      <w:r w:rsidRPr="00853F8F">
        <w:t>Dahl Fransson Heléne</w:t>
      </w:r>
      <w:r w:rsidRPr="00853F8F">
        <w:tab/>
        <w:t>S 2</w:t>
      </w:r>
    </w:p>
    <w:p w14:paraId="0059F548" w14:textId="77777777" w:rsidR="00A23F7A" w:rsidRPr="00853F8F" w:rsidRDefault="00A23F7A" w:rsidP="00B5765E">
      <w:pPr>
        <w:pStyle w:val="PersonregMedTabb"/>
      </w:pPr>
      <w:r w:rsidRPr="00853F8F">
        <w:t>Dahlberg Gudrun</w:t>
      </w:r>
      <w:r w:rsidRPr="00853F8F">
        <w:tab/>
        <w:t>S 5</w:t>
      </w:r>
    </w:p>
    <w:p w14:paraId="162389CD" w14:textId="77777777" w:rsidR="00A23F7A" w:rsidRPr="00853F8F" w:rsidRDefault="00A23F7A" w:rsidP="00B5765E">
      <w:pPr>
        <w:pStyle w:val="PersonregMedTabb"/>
      </w:pPr>
      <w:r w:rsidRPr="00853F8F">
        <w:t>Dahlberg Kristina</w:t>
      </w:r>
      <w:r w:rsidRPr="00853F8F">
        <w:tab/>
        <w:t>U 6</w:t>
      </w:r>
    </w:p>
    <w:p w14:paraId="6C6A2B41" w14:textId="77777777" w:rsidR="00A23F7A" w:rsidRPr="00853F8F" w:rsidRDefault="00A23F7A" w:rsidP="00B5765E">
      <w:pPr>
        <w:pStyle w:val="PersonregMedTabb"/>
      </w:pPr>
      <w:r w:rsidRPr="00853F8F">
        <w:t>Dahlberg Carl</w:t>
      </w:r>
      <w:r w:rsidRPr="00853F8F">
        <w:tab/>
        <w:t>M 3</w:t>
      </w:r>
    </w:p>
    <w:p w14:paraId="400A4425" w14:textId="77777777" w:rsidR="00A23F7A" w:rsidRPr="00853F8F" w:rsidRDefault="00A23F7A" w:rsidP="00B5765E">
      <w:pPr>
        <w:pStyle w:val="PersonregMedTabb"/>
      </w:pPr>
      <w:r w:rsidRPr="00853F8F">
        <w:t>Dahlbom Caroline</w:t>
      </w:r>
      <w:r w:rsidRPr="00853F8F">
        <w:tab/>
        <w:t>M 3</w:t>
      </w:r>
    </w:p>
    <w:p w14:paraId="64E52245" w14:textId="77777777" w:rsidR="00A23F7A" w:rsidRPr="00853F8F" w:rsidRDefault="00A23F7A" w:rsidP="00B5765E">
      <w:pPr>
        <w:pStyle w:val="PersonregMedTabb"/>
        <w:keepNext/>
      </w:pPr>
      <w:r w:rsidRPr="00853F8F">
        <w:t>Dahlin Anna</w:t>
      </w:r>
      <w:r w:rsidRPr="00853F8F">
        <w:tab/>
        <w:t>S 8,</w:t>
      </w:r>
    </w:p>
    <w:p w14:paraId="4560A14F" w14:textId="77777777" w:rsidR="00A23F7A" w:rsidRPr="00853F8F" w:rsidRDefault="00A23F7A" w:rsidP="00B5765E">
      <w:pPr>
        <w:pStyle w:val="PersonregMedTabb"/>
      </w:pPr>
      <w:r w:rsidRPr="00853F8F">
        <w:tab/>
        <w:t>S 9</w:t>
      </w:r>
    </w:p>
    <w:p w14:paraId="27193149" w14:textId="77777777" w:rsidR="00A23F7A" w:rsidRPr="00853F8F" w:rsidRDefault="00A23F7A" w:rsidP="00B5765E">
      <w:pPr>
        <w:pStyle w:val="PersonregMedTabb"/>
      </w:pPr>
      <w:r w:rsidRPr="00853F8F">
        <w:t>Dahlin Petter</w:t>
      </w:r>
      <w:r w:rsidRPr="00853F8F">
        <w:tab/>
        <w:t>Fi 13</w:t>
      </w:r>
    </w:p>
    <w:p w14:paraId="0C849258" w14:textId="77777777" w:rsidR="00A23F7A" w:rsidRPr="00853F8F" w:rsidRDefault="00A23F7A" w:rsidP="00B5765E">
      <w:pPr>
        <w:pStyle w:val="PersonregMedTabb"/>
      </w:pPr>
      <w:r w:rsidRPr="00853F8F">
        <w:t>Dahlquist Ulf</w:t>
      </w:r>
      <w:r w:rsidRPr="00853F8F">
        <w:tab/>
      </w:r>
      <w:proofErr w:type="spellStart"/>
      <w:r w:rsidRPr="00853F8F">
        <w:t>Ku</w:t>
      </w:r>
      <w:proofErr w:type="spellEnd"/>
      <w:r w:rsidRPr="00853F8F">
        <w:t xml:space="preserve"> 4</w:t>
      </w:r>
    </w:p>
    <w:p w14:paraId="54EEDEC2" w14:textId="77777777" w:rsidR="00A23F7A" w:rsidRPr="00853F8F" w:rsidRDefault="00A23F7A" w:rsidP="00B5765E">
      <w:pPr>
        <w:pStyle w:val="PersonregMedTabb"/>
        <w:keepNext/>
      </w:pPr>
      <w:r w:rsidRPr="00853F8F">
        <w:t>Dahlqvist Mikael</w:t>
      </w:r>
      <w:r w:rsidRPr="00853F8F">
        <w:tab/>
        <w:t>S 7,</w:t>
      </w:r>
    </w:p>
    <w:p w14:paraId="6AE4996E" w14:textId="77777777" w:rsidR="00A23F7A" w:rsidRPr="00853F8F" w:rsidRDefault="00A23F7A" w:rsidP="00B5765E">
      <w:pPr>
        <w:pStyle w:val="PersonregMedTabb"/>
      </w:pPr>
      <w:r w:rsidRPr="00853F8F">
        <w:tab/>
        <w:t>Fi 17</w:t>
      </w:r>
    </w:p>
    <w:p w14:paraId="5EDF12CF" w14:textId="77777777" w:rsidR="00A23F7A" w:rsidRPr="00853F8F" w:rsidRDefault="00A23F7A" w:rsidP="00B5765E">
      <w:pPr>
        <w:pStyle w:val="PersonregMedTabb"/>
      </w:pPr>
      <w:r w:rsidRPr="00853F8F">
        <w:t>Dahlqvist Andreas</w:t>
      </w:r>
      <w:r w:rsidRPr="00853F8F">
        <w:tab/>
        <w:t>N 2</w:t>
      </w:r>
    </w:p>
    <w:p w14:paraId="2EE18729" w14:textId="77777777" w:rsidR="00A23F7A" w:rsidRPr="00853F8F" w:rsidRDefault="00A23F7A" w:rsidP="00B5765E">
      <w:pPr>
        <w:pStyle w:val="PersonregMedTabb"/>
      </w:pPr>
      <w:r w:rsidRPr="00853F8F">
        <w:t>Dahlqvist Lena</w:t>
      </w:r>
      <w:r w:rsidRPr="00853F8F">
        <w:tab/>
        <w:t>U 7</w:t>
      </w:r>
    </w:p>
    <w:p w14:paraId="1D0B0251" w14:textId="77777777" w:rsidR="00A23F7A" w:rsidRPr="00853F8F" w:rsidRDefault="00A23F7A" w:rsidP="00B5765E">
      <w:pPr>
        <w:pStyle w:val="PersonregMedTabb"/>
      </w:pPr>
      <w:r w:rsidRPr="00853F8F">
        <w:t>Dahlström Marie</w:t>
      </w:r>
      <w:r w:rsidRPr="00853F8F">
        <w:tab/>
        <w:t>M 3</w:t>
      </w:r>
    </w:p>
    <w:p w14:paraId="4A64AFC6" w14:textId="77777777" w:rsidR="00A23F7A" w:rsidRPr="00853F8F" w:rsidRDefault="00A23F7A" w:rsidP="00B5765E">
      <w:pPr>
        <w:pStyle w:val="PersonregMedTabb"/>
      </w:pPr>
      <w:proofErr w:type="spellStart"/>
      <w:r w:rsidRPr="00853F8F">
        <w:t>Daleng</w:t>
      </w:r>
      <w:proofErr w:type="spellEnd"/>
      <w:r w:rsidRPr="00853F8F">
        <w:t xml:space="preserve"> Trine</w:t>
      </w:r>
      <w:r w:rsidRPr="00853F8F">
        <w:tab/>
        <w:t>Fi 27</w:t>
      </w:r>
    </w:p>
    <w:p w14:paraId="13B80A50" w14:textId="77777777" w:rsidR="00A23F7A" w:rsidRPr="00853F8F" w:rsidRDefault="00A23F7A" w:rsidP="00B5765E">
      <w:pPr>
        <w:pStyle w:val="PersonregMedTabb"/>
      </w:pPr>
      <w:r w:rsidRPr="00853F8F">
        <w:t>Daléus Lennart</w:t>
      </w:r>
      <w:r w:rsidRPr="00853F8F">
        <w:tab/>
        <w:t>M 1</w:t>
      </w:r>
    </w:p>
    <w:p w14:paraId="16704833" w14:textId="77777777" w:rsidR="00A23F7A" w:rsidRPr="00853F8F" w:rsidRDefault="00A23F7A" w:rsidP="00B5765E">
      <w:pPr>
        <w:pStyle w:val="PersonregMedTabb"/>
      </w:pPr>
      <w:r w:rsidRPr="00853F8F">
        <w:t>Daléus Maria</w:t>
      </w:r>
      <w:r w:rsidRPr="00853F8F">
        <w:tab/>
        <w:t>M 1</w:t>
      </w:r>
    </w:p>
    <w:p w14:paraId="6C8E9BA6" w14:textId="77777777" w:rsidR="00A23F7A" w:rsidRPr="00853F8F" w:rsidRDefault="00A23F7A" w:rsidP="00B5765E">
      <w:pPr>
        <w:pStyle w:val="PersonregMedTabb"/>
      </w:pPr>
      <w:proofErr w:type="spellStart"/>
      <w:r w:rsidRPr="00853F8F">
        <w:t>Daltung</w:t>
      </w:r>
      <w:proofErr w:type="spellEnd"/>
      <w:r w:rsidRPr="00853F8F">
        <w:t xml:space="preserve"> Sonja</w:t>
      </w:r>
      <w:r w:rsidRPr="00853F8F">
        <w:tab/>
        <w:t>UD 1</w:t>
      </w:r>
    </w:p>
    <w:p w14:paraId="35F62851" w14:textId="77777777" w:rsidR="00A23F7A" w:rsidRPr="006A64BE" w:rsidRDefault="00A23F7A" w:rsidP="00B5765E">
      <w:pPr>
        <w:pStyle w:val="PersonregMedTabb"/>
        <w:keepNext/>
        <w:rPr>
          <w:lang w:val="de-DE"/>
        </w:rPr>
      </w:pPr>
      <w:r w:rsidRPr="006A64BE">
        <w:rPr>
          <w:lang w:val="de-DE"/>
        </w:rPr>
        <w:t>Damm Niclas</w:t>
      </w:r>
      <w:r w:rsidRPr="006A64BE">
        <w:rPr>
          <w:lang w:val="de-DE"/>
        </w:rPr>
        <w:tab/>
      </w:r>
      <w:proofErr w:type="spellStart"/>
      <w:r w:rsidRPr="006A64BE">
        <w:rPr>
          <w:lang w:val="de-DE"/>
        </w:rPr>
        <w:t>Fi</w:t>
      </w:r>
      <w:proofErr w:type="spellEnd"/>
      <w:r w:rsidRPr="006A64BE">
        <w:rPr>
          <w:lang w:val="de-DE"/>
        </w:rPr>
        <w:t xml:space="preserve"> 4,</w:t>
      </w:r>
    </w:p>
    <w:p w14:paraId="3F756C64" w14:textId="77777777" w:rsidR="00A23F7A" w:rsidRPr="006A64BE" w:rsidRDefault="00A23F7A" w:rsidP="00B5765E">
      <w:pPr>
        <w:pStyle w:val="PersonregMedTabb"/>
        <w:rPr>
          <w:lang w:val="de-DE"/>
        </w:rPr>
      </w:pPr>
      <w:r w:rsidRPr="006A64BE">
        <w:rPr>
          <w:lang w:val="de-DE"/>
        </w:rPr>
        <w:tab/>
        <w:t>M 7</w:t>
      </w:r>
    </w:p>
    <w:p w14:paraId="16CBFE50" w14:textId="77777777" w:rsidR="00A23F7A" w:rsidRPr="006A64BE" w:rsidRDefault="00A23F7A" w:rsidP="00B5765E">
      <w:pPr>
        <w:pStyle w:val="PersonregMedTabb"/>
        <w:rPr>
          <w:lang w:val="de-DE"/>
        </w:rPr>
      </w:pPr>
      <w:r w:rsidRPr="006A64BE">
        <w:rPr>
          <w:lang w:val="de-DE"/>
        </w:rPr>
        <w:t>Damm Sofia</w:t>
      </w:r>
      <w:r w:rsidRPr="006A64BE">
        <w:rPr>
          <w:lang w:val="de-DE"/>
        </w:rPr>
        <w:tab/>
        <w:t>A 1</w:t>
      </w:r>
    </w:p>
    <w:p w14:paraId="2AE80F91" w14:textId="77777777" w:rsidR="00A23F7A" w:rsidRDefault="00A23F7A" w:rsidP="00B5765E">
      <w:pPr>
        <w:pStyle w:val="PersonregMedTabb"/>
      </w:pPr>
      <w:proofErr w:type="spellStart"/>
      <w:r>
        <w:t>Dammert</w:t>
      </w:r>
      <w:proofErr w:type="spellEnd"/>
      <w:r>
        <w:t xml:space="preserve"> Anna</w:t>
      </w:r>
      <w:r>
        <w:tab/>
        <w:t>U 11</w:t>
      </w:r>
    </w:p>
    <w:p w14:paraId="23A9F29D" w14:textId="77777777" w:rsidR="00A23F7A" w:rsidRDefault="00A23F7A" w:rsidP="00B5765E">
      <w:pPr>
        <w:pStyle w:val="PersonregMedTabb"/>
      </w:pPr>
      <w:r>
        <w:t>Daniels Johanna</w:t>
      </w:r>
      <w:r>
        <w:tab/>
        <w:t>Fi 13</w:t>
      </w:r>
    </w:p>
    <w:p w14:paraId="49CD28B5" w14:textId="77777777" w:rsidR="00A23F7A" w:rsidRPr="006A64BE" w:rsidRDefault="00A23F7A" w:rsidP="00B5765E">
      <w:pPr>
        <w:pStyle w:val="PersonregMedTabb"/>
        <w:rPr>
          <w:lang w:val="en-US"/>
        </w:rPr>
      </w:pPr>
      <w:proofErr w:type="spellStart"/>
      <w:r w:rsidRPr="006A64BE">
        <w:rPr>
          <w:lang w:val="en-US"/>
        </w:rPr>
        <w:t>Danielsson</w:t>
      </w:r>
      <w:proofErr w:type="spellEnd"/>
      <w:r w:rsidRPr="006A64BE">
        <w:rPr>
          <w:lang w:val="en-US"/>
        </w:rPr>
        <w:t xml:space="preserve"> </w:t>
      </w:r>
      <w:proofErr w:type="spellStart"/>
      <w:r w:rsidRPr="006A64BE">
        <w:rPr>
          <w:lang w:val="en-US"/>
        </w:rPr>
        <w:t>Torgny</w:t>
      </w:r>
      <w:proofErr w:type="spellEnd"/>
      <w:r w:rsidRPr="006A64BE">
        <w:rPr>
          <w:lang w:val="en-US"/>
        </w:rPr>
        <w:tab/>
        <w:t>Ju 1</w:t>
      </w:r>
    </w:p>
    <w:p w14:paraId="5E9F8005" w14:textId="77777777" w:rsidR="00A23F7A" w:rsidRPr="006A64BE" w:rsidRDefault="00A23F7A" w:rsidP="00B5765E">
      <w:pPr>
        <w:pStyle w:val="PersonregMedTabb"/>
        <w:keepNext/>
        <w:rPr>
          <w:lang w:val="en-US"/>
        </w:rPr>
      </w:pPr>
      <w:proofErr w:type="spellStart"/>
      <w:r w:rsidRPr="006A64BE">
        <w:rPr>
          <w:lang w:val="en-US"/>
        </w:rPr>
        <w:t>Danielsson</w:t>
      </w:r>
      <w:proofErr w:type="spellEnd"/>
      <w:r w:rsidRPr="006A64BE">
        <w:rPr>
          <w:lang w:val="en-US"/>
        </w:rPr>
        <w:t xml:space="preserve"> Anders</w:t>
      </w:r>
      <w:r w:rsidRPr="006A64BE">
        <w:rPr>
          <w:lang w:val="en-US"/>
        </w:rPr>
        <w:tab/>
        <w:t>UD 2,</w:t>
      </w:r>
    </w:p>
    <w:p w14:paraId="27FF189C" w14:textId="77777777" w:rsidR="00A23F7A" w:rsidRPr="006A64BE" w:rsidRDefault="00A23F7A" w:rsidP="00B5765E">
      <w:pPr>
        <w:pStyle w:val="PersonregMedTabb"/>
        <w:rPr>
          <w:lang w:val="en-US"/>
        </w:rPr>
      </w:pPr>
      <w:r w:rsidRPr="006A64BE">
        <w:rPr>
          <w:lang w:val="en-US"/>
        </w:rPr>
        <w:tab/>
        <w:t>Ju 13</w:t>
      </w:r>
    </w:p>
    <w:p w14:paraId="778EEF4F" w14:textId="637D2CEF" w:rsidR="00A23F7A" w:rsidRPr="006A64BE" w:rsidRDefault="00A23F7A" w:rsidP="00CF5FD1">
      <w:pPr>
        <w:pStyle w:val="PersonregMedTabb"/>
        <w:keepNext/>
        <w:rPr>
          <w:lang w:val="en-US"/>
        </w:rPr>
      </w:pPr>
      <w:proofErr w:type="spellStart"/>
      <w:r w:rsidRPr="006A64BE">
        <w:rPr>
          <w:lang w:val="en-US"/>
        </w:rPr>
        <w:t>Danielsson</w:t>
      </w:r>
      <w:proofErr w:type="spellEnd"/>
      <w:r w:rsidRPr="006A64BE">
        <w:rPr>
          <w:lang w:val="en-US"/>
        </w:rPr>
        <w:t xml:space="preserve"> Emilia</w:t>
      </w:r>
      <w:r w:rsidRPr="006A64BE">
        <w:rPr>
          <w:lang w:val="en-US"/>
        </w:rPr>
        <w:tab/>
        <w:t>S 9</w:t>
      </w:r>
    </w:p>
    <w:p w14:paraId="417F990B" w14:textId="77777777" w:rsidR="00A23F7A" w:rsidRPr="006A64BE" w:rsidRDefault="00A23F7A" w:rsidP="00B5765E">
      <w:pPr>
        <w:pStyle w:val="PersonregMedTabb"/>
        <w:rPr>
          <w:lang w:val="en-US"/>
        </w:rPr>
      </w:pPr>
      <w:proofErr w:type="spellStart"/>
      <w:r w:rsidRPr="006A64BE">
        <w:rPr>
          <w:lang w:val="en-US"/>
        </w:rPr>
        <w:t>Danielsson</w:t>
      </w:r>
      <w:proofErr w:type="spellEnd"/>
      <w:r w:rsidRPr="006A64BE">
        <w:rPr>
          <w:lang w:val="en-US"/>
        </w:rPr>
        <w:t xml:space="preserve"> Joacim</w:t>
      </w:r>
      <w:r w:rsidRPr="006A64BE">
        <w:rPr>
          <w:lang w:val="en-US"/>
        </w:rPr>
        <w:tab/>
        <w:t>Fi 6</w:t>
      </w:r>
    </w:p>
    <w:p w14:paraId="571F2013" w14:textId="77777777" w:rsidR="00A23F7A" w:rsidRPr="006A64BE" w:rsidRDefault="00A23F7A" w:rsidP="00B5765E">
      <w:pPr>
        <w:pStyle w:val="PersonregMedTabb"/>
        <w:rPr>
          <w:lang w:val="en-US"/>
        </w:rPr>
      </w:pPr>
      <w:proofErr w:type="spellStart"/>
      <w:r w:rsidRPr="006A64BE">
        <w:rPr>
          <w:lang w:val="en-US"/>
        </w:rPr>
        <w:t>Danielsson</w:t>
      </w:r>
      <w:proofErr w:type="spellEnd"/>
      <w:r w:rsidRPr="006A64BE">
        <w:rPr>
          <w:lang w:val="en-US"/>
        </w:rPr>
        <w:t xml:space="preserve"> Lars</w:t>
      </w:r>
      <w:r w:rsidRPr="006A64BE">
        <w:rPr>
          <w:lang w:val="en-US"/>
        </w:rPr>
        <w:tab/>
      </w:r>
      <w:proofErr w:type="spellStart"/>
      <w:r w:rsidRPr="006A64BE">
        <w:rPr>
          <w:lang w:val="en-US"/>
        </w:rPr>
        <w:t>Fö</w:t>
      </w:r>
      <w:proofErr w:type="spellEnd"/>
      <w:r w:rsidRPr="006A64BE">
        <w:rPr>
          <w:lang w:val="en-US"/>
        </w:rPr>
        <w:t xml:space="preserve"> 2</w:t>
      </w:r>
    </w:p>
    <w:p w14:paraId="601E5403" w14:textId="77777777" w:rsidR="00A23F7A" w:rsidRPr="006A64BE" w:rsidRDefault="00A23F7A" w:rsidP="00B5765E">
      <w:pPr>
        <w:pStyle w:val="PersonregMedTabb"/>
        <w:rPr>
          <w:lang w:val="en-US"/>
        </w:rPr>
      </w:pPr>
      <w:proofErr w:type="spellStart"/>
      <w:r w:rsidRPr="006A64BE">
        <w:rPr>
          <w:lang w:val="en-US"/>
        </w:rPr>
        <w:t>Danielsson</w:t>
      </w:r>
      <w:proofErr w:type="spellEnd"/>
      <w:r w:rsidRPr="006A64BE">
        <w:rPr>
          <w:lang w:val="en-US"/>
        </w:rPr>
        <w:t xml:space="preserve"> </w:t>
      </w:r>
      <w:proofErr w:type="spellStart"/>
      <w:r w:rsidRPr="006A64BE">
        <w:rPr>
          <w:lang w:val="en-US"/>
        </w:rPr>
        <w:t>Staffan</w:t>
      </w:r>
      <w:proofErr w:type="spellEnd"/>
      <w:r w:rsidRPr="006A64BE">
        <w:rPr>
          <w:lang w:val="en-US"/>
        </w:rPr>
        <w:tab/>
      </w:r>
      <w:proofErr w:type="spellStart"/>
      <w:r w:rsidRPr="006A64BE">
        <w:rPr>
          <w:lang w:val="en-US"/>
        </w:rPr>
        <w:t>Fö</w:t>
      </w:r>
      <w:proofErr w:type="spellEnd"/>
      <w:r w:rsidRPr="006A64BE">
        <w:rPr>
          <w:lang w:val="en-US"/>
        </w:rPr>
        <w:t xml:space="preserve"> 2</w:t>
      </w:r>
    </w:p>
    <w:p w14:paraId="0689F280" w14:textId="77777777" w:rsidR="00A23F7A" w:rsidRPr="006A64BE" w:rsidRDefault="00A23F7A" w:rsidP="00B5765E">
      <w:pPr>
        <w:pStyle w:val="PersonregMedTabb"/>
        <w:rPr>
          <w:lang w:val="en-US"/>
        </w:rPr>
      </w:pPr>
      <w:proofErr w:type="spellStart"/>
      <w:r w:rsidRPr="006A64BE">
        <w:rPr>
          <w:lang w:val="en-US"/>
        </w:rPr>
        <w:t>Dannetun</w:t>
      </w:r>
      <w:proofErr w:type="spellEnd"/>
      <w:r w:rsidRPr="006A64BE">
        <w:rPr>
          <w:lang w:val="en-US"/>
        </w:rPr>
        <w:t xml:space="preserve"> Helen</w:t>
      </w:r>
      <w:r w:rsidRPr="006A64BE">
        <w:rPr>
          <w:lang w:val="en-US"/>
        </w:rPr>
        <w:tab/>
        <w:t>U 2</w:t>
      </w:r>
    </w:p>
    <w:p w14:paraId="7528D231" w14:textId="77777777" w:rsidR="00A23F7A" w:rsidRPr="006A64BE" w:rsidRDefault="00A23F7A" w:rsidP="00B5765E">
      <w:pPr>
        <w:pStyle w:val="PersonregMedTabb"/>
        <w:rPr>
          <w:lang w:val="en-US"/>
        </w:rPr>
      </w:pPr>
      <w:proofErr w:type="spellStart"/>
      <w:r w:rsidRPr="006A64BE">
        <w:rPr>
          <w:lang w:val="en-US"/>
        </w:rPr>
        <w:t>Daoson</w:t>
      </w:r>
      <w:proofErr w:type="spellEnd"/>
      <w:r w:rsidRPr="006A64BE">
        <w:rPr>
          <w:lang w:val="en-US"/>
        </w:rPr>
        <w:t xml:space="preserve"> Monica</w:t>
      </w:r>
      <w:r w:rsidRPr="006A64BE">
        <w:rPr>
          <w:lang w:val="en-US"/>
        </w:rPr>
        <w:tab/>
        <w:t>M 12</w:t>
      </w:r>
    </w:p>
    <w:p w14:paraId="3A149CC2" w14:textId="77777777" w:rsidR="00A23F7A" w:rsidRPr="006A64BE" w:rsidRDefault="00A23F7A" w:rsidP="00B5765E">
      <w:pPr>
        <w:pStyle w:val="PersonregMedTabb"/>
        <w:rPr>
          <w:lang w:val="en-US"/>
        </w:rPr>
      </w:pPr>
      <w:r w:rsidRPr="006A64BE">
        <w:rPr>
          <w:lang w:val="en-US"/>
        </w:rPr>
        <w:t>Darin Lars</w:t>
      </w:r>
      <w:r w:rsidRPr="006A64BE">
        <w:rPr>
          <w:lang w:val="en-US"/>
        </w:rPr>
        <w:tab/>
        <w:t>S 5</w:t>
      </w:r>
    </w:p>
    <w:p w14:paraId="43CE9B2A" w14:textId="77777777" w:rsidR="00A23F7A" w:rsidRPr="006A64BE" w:rsidRDefault="00A23F7A" w:rsidP="00B5765E">
      <w:pPr>
        <w:pStyle w:val="PersonregMedTabb"/>
        <w:rPr>
          <w:lang w:val="en-US"/>
        </w:rPr>
      </w:pPr>
      <w:proofErr w:type="spellStart"/>
      <w:r w:rsidRPr="006A64BE">
        <w:rPr>
          <w:lang w:val="en-US"/>
        </w:rPr>
        <w:t>Darnerud</w:t>
      </w:r>
      <w:proofErr w:type="spellEnd"/>
      <w:r w:rsidRPr="006A64BE">
        <w:rPr>
          <w:lang w:val="en-US"/>
        </w:rPr>
        <w:t xml:space="preserve"> Per Ola</w:t>
      </w:r>
      <w:r w:rsidRPr="006A64BE">
        <w:rPr>
          <w:lang w:val="en-US"/>
        </w:rPr>
        <w:tab/>
        <w:t>M 3</w:t>
      </w:r>
    </w:p>
    <w:p w14:paraId="6823682E" w14:textId="77777777" w:rsidR="00A23F7A" w:rsidRPr="00853F8F" w:rsidRDefault="00A23F7A" w:rsidP="00B5765E">
      <w:pPr>
        <w:pStyle w:val="PersonregMedTabb"/>
        <w:rPr>
          <w:lang w:val="en-US"/>
        </w:rPr>
      </w:pPr>
      <w:r w:rsidRPr="00853F8F">
        <w:rPr>
          <w:lang w:val="en-US"/>
        </w:rPr>
        <w:t>Daugaard Linda</w:t>
      </w:r>
      <w:r w:rsidRPr="00853F8F">
        <w:rPr>
          <w:lang w:val="en-US"/>
        </w:rPr>
        <w:tab/>
        <w:t>U 4</w:t>
      </w:r>
    </w:p>
    <w:p w14:paraId="3160A951" w14:textId="77777777" w:rsidR="00A23F7A" w:rsidRPr="00853F8F" w:rsidRDefault="00A23F7A" w:rsidP="00B5765E">
      <w:pPr>
        <w:pStyle w:val="PersonregMedTabb"/>
        <w:rPr>
          <w:lang w:val="en-US"/>
        </w:rPr>
      </w:pPr>
      <w:proofErr w:type="spellStart"/>
      <w:r w:rsidRPr="00853F8F">
        <w:rPr>
          <w:lang w:val="en-US"/>
        </w:rPr>
        <w:t>Daver</w:t>
      </w:r>
      <w:proofErr w:type="spellEnd"/>
      <w:r w:rsidRPr="00853F8F">
        <w:rPr>
          <w:lang w:val="en-US"/>
        </w:rPr>
        <w:t xml:space="preserve"> Ludvig</w:t>
      </w:r>
      <w:r w:rsidRPr="00853F8F">
        <w:rPr>
          <w:lang w:val="en-US"/>
        </w:rPr>
        <w:tab/>
        <w:t>UD 3</w:t>
      </w:r>
    </w:p>
    <w:p w14:paraId="644C64E3" w14:textId="77777777" w:rsidR="00A23F7A" w:rsidRPr="00853F8F" w:rsidRDefault="00A23F7A" w:rsidP="00B5765E">
      <w:pPr>
        <w:pStyle w:val="PersonregMedTabb"/>
        <w:rPr>
          <w:lang w:val="en-US"/>
        </w:rPr>
      </w:pPr>
      <w:r w:rsidRPr="00853F8F">
        <w:rPr>
          <w:lang w:val="en-US"/>
        </w:rPr>
        <w:t>Davidovic Darko</w:t>
      </w:r>
      <w:r w:rsidRPr="00853F8F">
        <w:rPr>
          <w:lang w:val="en-US"/>
        </w:rPr>
        <w:tab/>
        <w:t>Fi 14</w:t>
      </w:r>
    </w:p>
    <w:p w14:paraId="61C737D9" w14:textId="77777777" w:rsidR="00A23F7A" w:rsidRPr="00853F8F" w:rsidRDefault="00A23F7A" w:rsidP="00B5765E">
      <w:pPr>
        <w:pStyle w:val="PersonregMedTabb"/>
        <w:rPr>
          <w:lang w:val="en-US"/>
        </w:rPr>
      </w:pPr>
      <w:r w:rsidRPr="00853F8F">
        <w:rPr>
          <w:lang w:val="en-US"/>
        </w:rPr>
        <w:t>Davidson Inger</w:t>
      </w:r>
      <w:r w:rsidRPr="00853F8F">
        <w:rPr>
          <w:lang w:val="en-US"/>
        </w:rPr>
        <w:tab/>
        <w:t>U 3</w:t>
      </w:r>
    </w:p>
    <w:p w14:paraId="32B66270" w14:textId="77777777" w:rsidR="00A23F7A" w:rsidRDefault="00A23F7A" w:rsidP="00B5765E">
      <w:pPr>
        <w:pStyle w:val="PersonregMedTabb"/>
      </w:pPr>
      <w:r>
        <w:t>Davidsson Fanny</w:t>
      </w:r>
      <w:r>
        <w:tab/>
        <w:t>U 3</w:t>
      </w:r>
    </w:p>
    <w:p w14:paraId="19EB3E07" w14:textId="77777777" w:rsidR="00A23F7A" w:rsidRDefault="00A23F7A" w:rsidP="00B5765E">
      <w:pPr>
        <w:pStyle w:val="PersonregMedTabb"/>
      </w:pPr>
      <w:r>
        <w:t xml:space="preserve">de </w:t>
      </w:r>
      <w:proofErr w:type="spellStart"/>
      <w:r>
        <w:t>Feudis</w:t>
      </w:r>
      <w:proofErr w:type="spellEnd"/>
      <w:r>
        <w:t xml:space="preserve"> Isabella</w:t>
      </w:r>
      <w:r>
        <w:tab/>
        <w:t>UD 4</w:t>
      </w:r>
    </w:p>
    <w:p w14:paraId="70B75620" w14:textId="33C5B0AD" w:rsidR="00A23F7A" w:rsidRDefault="00A23F7A" w:rsidP="00B5765E">
      <w:pPr>
        <w:pStyle w:val="PersonregMedTabb"/>
      </w:pPr>
      <w:r>
        <w:t xml:space="preserve">de la </w:t>
      </w:r>
      <w:proofErr w:type="spellStart"/>
      <w:r>
        <w:t>Gardie</w:t>
      </w:r>
      <w:proofErr w:type="spellEnd"/>
      <w:r>
        <w:t xml:space="preserve"> (tid</w:t>
      </w:r>
      <w:r w:rsidR="00CF5FD1">
        <w:t>.</w:t>
      </w:r>
      <w:r>
        <w:t xml:space="preserve"> Grundmark) Per</w:t>
      </w:r>
      <w:r>
        <w:tab/>
      </w:r>
      <w:proofErr w:type="spellStart"/>
      <w:r>
        <w:t>Fö</w:t>
      </w:r>
      <w:proofErr w:type="spellEnd"/>
      <w:r>
        <w:t xml:space="preserve"> 2</w:t>
      </w:r>
    </w:p>
    <w:p w14:paraId="447003AF" w14:textId="77777777" w:rsidR="00A23F7A" w:rsidRDefault="00A23F7A" w:rsidP="00B5765E">
      <w:pPr>
        <w:pStyle w:val="PersonregMedTabb"/>
      </w:pPr>
      <w:proofErr w:type="spellStart"/>
      <w:r>
        <w:t>Degerfeldt</w:t>
      </w:r>
      <w:proofErr w:type="spellEnd"/>
      <w:r>
        <w:t xml:space="preserve"> Emma</w:t>
      </w:r>
      <w:r>
        <w:tab/>
      </w:r>
      <w:proofErr w:type="spellStart"/>
      <w:r>
        <w:t>Fö</w:t>
      </w:r>
      <w:proofErr w:type="spellEnd"/>
      <w:r>
        <w:t xml:space="preserve"> 2</w:t>
      </w:r>
    </w:p>
    <w:p w14:paraId="184A265F" w14:textId="77777777" w:rsidR="00A23F7A" w:rsidRDefault="00A23F7A" w:rsidP="00B5765E">
      <w:pPr>
        <w:pStyle w:val="PersonregMedTabb"/>
      </w:pPr>
      <w:proofErr w:type="spellStart"/>
      <w:r>
        <w:t>Degsell</w:t>
      </w:r>
      <w:proofErr w:type="spellEnd"/>
      <w:r>
        <w:t xml:space="preserve"> Pontus</w:t>
      </w:r>
      <w:r>
        <w:tab/>
        <w:t>S 3</w:t>
      </w:r>
    </w:p>
    <w:p w14:paraId="6FAEBD29" w14:textId="77777777" w:rsidR="00A23F7A" w:rsidRPr="006A64BE" w:rsidRDefault="00A23F7A" w:rsidP="00B5765E">
      <w:pPr>
        <w:pStyle w:val="PersonregMedTabb"/>
        <w:rPr>
          <w:lang w:val="es-ES"/>
        </w:rPr>
      </w:pPr>
      <w:proofErr w:type="spellStart"/>
      <w:r w:rsidRPr="006A64BE">
        <w:rPr>
          <w:lang w:val="es-ES"/>
        </w:rPr>
        <w:t>Deiaco</w:t>
      </w:r>
      <w:proofErr w:type="spellEnd"/>
      <w:r w:rsidRPr="006A64BE">
        <w:rPr>
          <w:lang w:val="es-ES"/>
        </w:rPr>
        <w:t xml:space="preserve"> Enrico</w:t>
      </w:r>
      <w:r w:rsidRPr="006A64BE">
        <w:rPr>
          <w:lang w:val="es-ES"/>
        </w:rPr>
        <w:tab/>
        <w:t>N 5</w:t>
      </w:r>
    </w:p>
    <w:p w14:paraId="1D9BC602" w14:textId="77777777" w:rsidR="00A23F7A" w:rsidRPr="006A64BE" w:rsidRDefault="00A23F7A" w:rsidP="00B5765E">
      <w:pPr>
        <w:pStyle w:val="PersonregMedTabb"/>
        <w:rPr>
          <w:lang w:val="es-ES"/>
        </w:rPr>
      </w:pPr>
      <w:r w:rsidRPr="006A64BE">
        <w:rPr>
          <w:lang w:val="es-ES"/>
        </w:rPr>
        <w:t xml:space="preserve">del </w:t>
      </w:r>
      <w:proofErr w:type="spellStart"/>
      <w:r w:rsidRPr="006A64BE">
        <w:rPr>
          <w:lang w:val="es-ES"/>
        </w:rPr>
        <w:t>Sante</w:t>
      </w:r>
      <w:proofErr w:type="spellEnd"/>
      <w:r w:rsidRPr="006A64BE">
        <w:rPr>
          <w:lang w:val="es-ES"/>
        </w:rPr>
        <w:t xml:space="preserve"> </w:t>
      </w:r>
      <w:proofErr w:type="spellStart"/>
      <w:r w:rsidRPr="006A64BE">
        <w:rPr>
          <w:lang w:val="es-ES"/>
        </w:rPr>
        <w:t>Naiti</w:t>
      </w:r>
      <w:proofErr w:type="spellEnd"/>
      <w:r w:rsidRPr="006A64BE">
        <w:rPr>
          <w:lang w:val="es-ES"/>
        </w:rPr>
        <w:tab/>
        <w:t>A 5</w:t>
      </w:r>
    </w:p>
    <w:p w14:paraId="7C07F4CB" w14:textId="77777777" w:rsidR="00A23F7A" w:rsidRDefault="00A23F7A" w:rsidP="00B5765E">
      <w:pPr>
        <w:pStyle w:val="PersonregMedTabb"/>
      </w:pPr>
      <w:r>
        <w:t>Delvin Maria</w:t>
      </w:r>
      <w:r>
        <w:tab/>
        <w:t>M 1</w:t>
      </w:r>
    </w:p>
    <w:p w14:paraId="5847072E" w14:textId="77777777" w:rsidR="00A23F7A" w:rsidRDefault="00A23F7A" w:rsidP="00B5765E">
      <w:pPr>
        <w:pStyle w:val="PersonregMedTabb"/>
      </w:pPr>
      <w:proofErr w:type="spellStart"/>
      <w:r>
        <w:t>Demander</w:t>
      </w:r>
      <w:proofErr w:type="spellEnd"/>
      <w:r>
        <w:t xml:space="preserve"> Johanna</w:t>
      </w:r>
      <w:r>
        <w:tab/>
        <w:t>Fi 26</w:t>
      </w:r>
    </w:p>
    <w:p w14:paraId="37EB5E3B" w14:textId="77777777" w:rsidR="00A23F7A" w:rsidRPr="006A64BE" w:rsidRDefault="00A23F7A" w:rsidP="00B5765E">
      <w:pPr>
        <w:pStyle w:val="PersonregMedTabb"/>
        <w:rPr>
          <w:lang w:val="de-DE"/>
        </w:rPr>
      </w:pPr>
      <w:proofErr w:type="spellStart"/>
      <w:r w:rsidRPr="006A64BE">
        <w:rPr>
          <w:lang w:val="de-DE"/>
        </w:rPr>
        <w:t>Destouni</w:t>
      </w:r>
      <w:proofErr w:type="spellEnd"/>
      <w:r w:rsidRPr="006A64BE">
        <w:rPr>
          <w:lang w:val="de-DE"/>
        </w:rPr>
        <w:t xml:space="preserve"> </w:t>
      </w:r>
      <w:proofErr w:type="spellStart"/>
      <w:r w:rsidRPr="006A64BE">
        <w:rPr>
          <w:lang w:val="de-DE"/>
        </w:rPr>
        <w:t>Gia</w:t>
      </w:r>
      <w:proofErr w:type="spellEnd"/>
      <w:r w:rsidRPr="006A64BE">
        <w:rPr>
          <w:lang w:val="de-DE"/>
        </w:rPr>
        <w:tab/>
        <w:t>M 1</w:t>
      </w:r>
    </w:p>
    <w:p w14:paraId="5B8AD433" w14:textId="77777777" w:rsidR="00A23F7A" w:rsidRPr="006A64BE" w:rsidRDefault="00A23F7A" w:rsidP="00B5765E">
      <w:pPr>
        <w:pStyle w:val="PersonregMedTabb"/>
        <w:rPr>
          <w:lang w:val="de-DE"/>
        </w:rPr>
      </w:pPr>
      <w:r w:rsidRPr="006A64BE">
        <w:rPr>
          <w:lang w:val="de-DE"/>
        </w:rPr>
        <w:t>Deuschl Harald</w:t>
      </w:r>
      <w:r w:rsidRPr="006A64BE">
        <w:rPr>
          <w:lang w:val="de-DE"/>
        </w:rPr>
        <w:tab/>
      </w:r>
      <w:proofErr w:type="spellStart"/>
      <w:r w:rsidRPr="006A64BE">
        <w:rPr>
          <w:lang w:val="de-DE"/>
        </w:rPr>
        <w:t>Fö</w:t>
      </w:r>
      <w:proofErr w:type="spellEnd"/>
      <w:r w:rsidRPr="006A64BE">
        <w:rPr>
          <w:lang w:val="de-DE"/>
        </w:rPr>
        <w:t xml:space="preserve"> 1</w:t>
      </w:r>
    </w:p>
    <w:p w14:paraId="77FB8F67" w14:textId="77777777" w:rsidR="00A23F7A" w:rsidRDefault="00A23F7A" w:rsidP="00B5765E">
      <w:pPr>
        <w:pStyle w:val="PersonregMedTabb"/>
      </w:pPr>
      <w:proofErr w:type="spellStart"/>
      <w:r>
        <w:t>Deverell</w:t>
      </w:r>
      <w:proofErr w:type="spellEnd"/>
      <w:r>
        <w:t xml:space="preserve"> Edvard</w:t>
      </w:r>
      <w:r>
        <w:tab/>
        <w:t>Ju 13</w:t>
      </w:r>
    </w:p>
    <w:p w14:paraId="08B94B52" w14:textId="77777777" w:rsidR="00A23F7A" w:rsidRDefault="00A23F7A" w:rsidP="00B5765E">
      <w:pPr>
        <w:pStyle w:val="PersonregMedTabb"/>
      </w:pPr>
      <w:r>
        <w:t>Di Paolo Sandberg Liza</w:t>
      </w:r>
      <w:r>
        <w:tab/>
        <w:t>S 2</w:t>
      </w:r>
    </w:p>
    <w:p w14:paraId="4548BAB8" w14:textId="3B110878" w:rsidR="00A23F7A" w:rsidRDefault="00A23F7A" w:rsidP="00CF5FD1">
      <w:pPr>
        <w:pStyle w:val="PersonregMedTabb"/>
        <w:keepNext/>
      </w:pPr>
      <w:r>
        <w:t>Diamant Maria</w:t>
      </w:r>
      <w:r>
        <w:tab/>
      </w:r>
      <w:proofErr w:type="spellStart"/>
      <w:r>
        <w:t>Fö</w:t>
      </w:r>
      <w:proofErr w:type="spellEnd"/>
      <w:r>
        <w:t xml:space="preserve"> 1</w:t>
      </w:r>
    </w:p>
    <w:p w14:paraId="122FF1A6" w14:textId="77777777" w:rsidR="00A23F7A" w:rsidRDefault="00A23F7A" w:rsidP="00B5765E">
      <w:pPr>
        <w:pStyle w:val="PersonregMedTabb"/>
      </w:pPr>
      <w:r>
        <w:t>Diamant Mimmi</w:t>
      </w:r>
      <w:r>
        <w:tab/>
        <w:t>Fi 6</w:t>
      </w:r>
    </w:p>
    <w:p w14:paraId="545627BF" w14:textId="77777777" w:rsidR="00A23F7A" w:rsidRDefault="00A23F7A" w:rsidP="00B5765E">
      <w:pPr>
        <w:pStyle w:val="PersonregMedTabb"/>
      </w:pPr>
      <w:r>
        <w:t>Dickinson Joanna</w:t>
      </w:r>
      <w:r>
        <w:tab/>
        <w:t>Fi 13</w:t>
      </w:r>
    </w:p>
    <w:p w14:paraId="083FBE4E" w14:textId="77777777" w:rsidR="00A23F7A" w:rsidRDefault="00A23F7A" w:rsidP="00B5765E">
      <w:pPr>
        <w:pStyle w:val="PersonregMedTabb"/>
      </w:pPr>
      <w:r>
        <w:t>Dickson Caroline</w:t>
      </w:r>
      <w:r>
        <w:tab/>
        <w:t>M 1</w:t>
      </w:r>
    </w:p>
    <w:p w14:paraId="107469BD" w14:textId="77777777" w:rsidR="00A23F7A" w:rsidRDefault="00A23F7A" w:rsidP="00B5765E">
      <w:pPr>
        <w:pStyle w:val="PersonregMedTabb"/>
      </w:pPr>
      <w:proofErr w:type="spellStart"/>
      <w:r>
        <w:t>Diczfalusy</w:t>
      </w:r>
      <w:proofErr w:type="spellEnd"/>
      <w:r>
        <w:t xml:space="preserve"> Bo</w:t>
      </w:r>
      <w:r>
        <w:tab/>
        <w:t>M 3</w:t>
      </w:r>
    </w:p>
    <w:p w14:paraId="5D09425D" w14:textId="77777777" w:rsidR="00A23F7A" w:rsidRDefault="00A23F7A" w:rsidP="00B5765E">
      <w:pPr>
        <w:pStyle w:val="PersonregMedTabb"/>
        <w:keepNext/>
      </w:pPr>
      <w:r>
        <w:t>Dieden Anna</w:t>
      </w:r>
      <w:r>
        <w:tab/>
        <w:t>Ju 31,</w:t>
      </w:r>
    </w:p>
    <w:p w14:paraId="4743C74C" w14:textId="77777777" w:rsidR="00A23F7A" w:rsidRDefault="00A23F7A" w:rsidP="00B5765E">
      <w:pPr>
        <w:pStyle w:val="PersonregMedTabb"/>
      </w:pPr>
      <w:r>
        <w:tab/>
        <w:t>Ju 6</w:t>
      </w:r>
    </w:p>
    <w:p w14:paraId="0E417C77" w14:textId="77777777" w:rsidR="00A23F7A" w:rsidRDefault="00A23F7A" w:rsidP="00B5765E">
      <w:pPr>
        <w:pStyle w:val="PersonregMedTabb"/>
      </w:pPr>
      <w:proofErr w:type="spellStart"/>
      <w:r>
        <w:t>Dillén</w:t>
      </w:r>
      <w:proofErr w:type="spellEnd"/>
      <w:r>
        <w:t xml:space="preserve"> Mats</w:t>
      </w:r>
      <w:r>
        <w:tab/>
        <w:t>Fi 7</w:t>
      </w:r>
    </w:p>
    <w:p w14:paraId="01508A25" w14:textId="77777777" w:rsidR="00A23F7A" w:rsidRDefault="00A23F7A" w:rsidP="00B5765E">
      <w:pPr>
        <w:pStyle w:val="PersonregMedTabb"/>
      </w:pPr>
      <w:proofErr w:type="spellStart"/>
      <w:r>
        <w:t>Dioukarev</w:t>
      </w:r>
      <w:proofErr w:type="spellEnd"/>
      <w:r>
        <w:t xml:space="preserve"> Dennis</w:t>
      </w:r>
      <w:r>
        <w:tab/>
        <w:t>Fi 7</w:t>
      </w:r>
    </w:p>
    <w:p w14:paraId="09D067AA" w14:textId="77777777" w:rsidR="00A23F7A" w:rsidRDefault="00A23F7A" w:rsidP="00B5765E">
      <w:pPr>
        <w:pStyle w:val="PersonregMedTabb"/>
      </w:pPr>
      <w:proofErr w:type="spellStart"/>
      <w:r>
        <w:t>Dippel</w:t>
      </w:r>
      <w:proofErr w:type="spellEnd"/>
      <w:r>
        <w:t xml:space="preserve"> Victoria</w:t>
      </w:r>
      <w:r>
        <w:tab/>
        <w:t>N 4</w:t>
      </w:r>
    </w:p>
    <w:p w14:paraId="1B259D68" w14:textId="77777777" w:rsidR="00A23F7A" w:rsidRDefault="00A23F7A" w:rsidP="00B5765E">
      <w:pPr>
        <w:pStyle w:val="PersonregMedTabb"/>
      </w:pPr>
      <w:proofErr w:type="spellStart"/>
      <w:r>
        <w:t>Dirke</w:t>
      </w:r>
      <w:proofErr w:type="spellEnd"/>
      <w:r>
        <w:t xml:space="preserve"> Maria</w:t>
      </w:r>
      <w:r>
        <w:tab/>
        <w:t>M 12</w:t>
      </w:r>
    </w:p>
    <w:p w14:paraId="0D146A0D" w14:textId="77777777" w:rsidR="00A23F7A" w:rsidRDefault="00A23F7A" w:rsidP="00B5765E">
      <w:pPr>
        <w:pStyle w:val="PersonregMedTabb"/>
      </w:pPr>
      <w:proofErr w:type="spellStart"/>
      <w:r>
        <w:t>Djekane</w:t>
      </w:r>
      <w:proofErr w:type="spellEnd"/>
      <w:r>
        <w:t xml:space="preserve"> Miriam</w:t>
      </w:r>
      <w:r>
        <w:tab/>
        <w:t>Ju 2</w:t>
      </w:r>
    </w:p>
    <w:p w14:paraId="63352696" w14:textId="77777777" w:rsidR="00A23F7A" w:rsidRDefault="00A23F7A" w:rsidP="00B5765E">
      <w:pPr>
        <w:pStyle w:val="PersonregMedTabb"/>
      </w:pPr>
      <w:r>
        <w:t>Djurberg Mats</w:t>
      </w:r>
      <w:r>
        <w:tab/>
        <w:t>U 3</w:t>
      </w:r>
    </w:p>
    <w:p w14:paraId="091630FC" w14:textId="77777777" w:rsidR="00A23F7A" w:rsidRPr="006A64BE" w:rsidRDefault="00A23F7A" w:rsidP="00B5765E">
      <w:pPr>
        <w:pStyle w:val="PersonregMedTabb"/>
        <w:rPr>
          <w:lang w:val="fr-FR"/>
        </w:rPr>
      </w:pPr>
      <w:r w:rsidRPr="006A64BE">
        <w:rPr>
          <w:lang w:val="fr-FR"/>
        </w:rPr>
        <w:t xml:space="preserve">Dock </w:t>
      </w:r>
      <w:proofErr w:type="spellStart"/>
      <w:r w:rsidRPr="006A64BE">
        <w:rPr>
          <w:lang w:val="fr-FR"/>
        </w:rPr>
        <w:t>Collin</w:t>
      </w:r>
      <w:proofErr w:type="spellEnd"/>
      <w:r w:rsidRPr="006A64BE">
        <w:rPr>
          <w:lang w:val="fr-FR"/>
        </w:rPr>
        <w:t xml:space="preserve"> Marie-Louise</w:t>
      </w:r>
      <w:r w:rsidRPr="006A64BE">
        <w:rPr>
          <w:lang w:val="fr-FR"/>
        </w:rPr>
        <w:tab/>
        <w:t>Ju 15</w:t>
      </w:r>
    </w:p>
    <w:p w14:paraId="3361DF4E" w14:textId="77777777" w:rsidR="00A23F7A" w:rsidRDefault="00A23F7A" w:rsidP="00B5765E">
      <w:pPr>
        <w:pStyle w:val="PersonregMedTabb"/>
      </w:pPr>
      <w:proofErr w:type="spellStart"/>
      <w:r>
        <w:t>Domanders</w:t>
      </w:r>
      <w:proofErr w:type="spellEnd"/>
      <w:r>
        <w:t xml:space="preserve"> Eva</w:t>
      </w:r>
      <w:r>
        <w:tab/>
        <w:t>S 12</w:t>
      </w:r>
    </w:p>
    <w:p w14:paraId="4CC0902C" w14:textId="77777777" w:rsidR="00A23F7A" w:rsidRDefault="00A23F7A" w:rsidP="00B5765E">
      <w:pPr>
        <w:pStyle w:val="PersonregMedTabb"/>
      </w:pPr>
      <w:r>
        <w:t>Domeij Åsa</w:t>
      </w:r>
      <w:r>
        <w:tab/>
        <w:t>M 1</w:t>
      </w:r>
    </w:p>
    <w:p w14:paraId="1267C3D9" w14:textId="77777777" w:rsidR="00A23F7A" w:rsidRDefault="00A23F7A" w:rsidP="00B5765E">
      <w:pPr>
        <w:pStyle w:val="PersonregMedTabb"/>
      </w:pPr>
      <w:r>
        <w:t>Donovan Lise</w:t>
      </w:r>
      <w:r>
        <w:tab/>
        <w:t>A 10</w:t>
      </w:r>
    </w:p>
    <w:p w14:paraId="31D129D5" w14:textId="77777777" w:rsidR="00A23F7A" w:rsidRDefault="00A23F7A" w:rsidP="00B5765E">
      <w:pPr>
        <w:pStyle w:val="PersonregMedTabb"/>
      </w:pPr>
      <w:proofErr w:type="spellStart"/>
      <w:r>
        <w:t>Dozzi</w:t>
      </w:r>
      <w:proofErr w:type="spellEnd"/>
      <w:r>
        <w:t xml:space="preserve"> Marit</w:t>
      </w:r>
      <w:r>
        <w:tab/>
        <w:t>Fi 6</w:t>
      </w:r>
    </w:p>
    <w:p w14:paraId="403EAD97" w14:textId="77777777" w:rsidR="00A23F7A" w:rsidRDefault="00A23F7A" w:rsidP="00B5765E">
      <w:pPr>
        <w:pStyle w:val="PersonregMedTabb"/>
      </w:pPr>
      <w:r>
        <w:t>Drake Lars</w:t>
      </w:r>
      <w:r>
        <w:tab/>
        <w:t>M 3</w:t>
      </w:r>
    </w:p>
    <w:p w14:paraId="3F965232" w14:textId="77777777" w:rsidR="00A23F7A" w:rsidRDefault="00A23F7A" w:rsidP="00B5765E">
      <w:pPr>
        <w:pStyle w:val="PersonregMedTabb"/>
      </w:pPr>
      <w:r>
        <w:t>Dreijer Kristina</w:t>
      </w:r>
      <w:r>
        <w:tab/>
        <w:t>M 15</w:t>
      </w:r>
    </w:p>
    <w:p w14:paraId="04DC27ED" w14:textId="77777777" w:rsidR="00A23F7A" w:rsidRDefault="00A23F7A" w:rsidP="00B5765E">
      <w:pPr>
        <w:pStyle w:val="PersonregMedTabb"/>
      </w:pPr>
      <w:proofErr w:type="spellStart"/>
      <w:r>
        <w:t>Drewniak</w:t>
      </w:r>
      <w:proofErr w:type="spellEnd"/>
      <w:r>
        <w:t xml:space="preserve"> </w:t>
      </w:r>
      <w:proofErr w:type="spellStart"/>
      <w:r>
        <w:t>Malgorzata</w:t>
      </w:r>
      <w:proofErr w:type="spellEnd"/>
      <w:r>
        <w:tab/>
        <w:t>I 4</w:t>
      </w:r>
    </w:p>
    <w:p w14:paraId="0CF467D2" w14:textId="77777777" w:rsidR="00A23F7A" w:rsidRDefault="00A23F7A" w:rsidP="00B5765E">
      <w:pPr>
        <w:pStyle w:val="PersonregMedTabb"/>
      </w:pPr>
      <w:r>
        <w:t>Driving Charlotte</w:t>
      </w:r>
      <w:r>
        <w:tab/>
        <w:t>Ju 27</w:t>
      </w:r>
    </w:p>
    <w:p w14:paraId="173FAA06" w14:textId="77777777" w:rsidR="00A23F7A" w:rsidRDefault="00A23F7A" w:rsidP="00B5765E">
      <w:pPr>
        <w:pStyle w:val="PersonregMedTabb"/>
      </w:pPr>
      <w:proofErr w:type="spellStart"/>
      <w:r>
        <w:t>Drottz</w:t>
      </w:r>
      <w:proofErr w:type="spellEnd"/>
      <w:r>
        <w:t xml:space="preserve"> Sjöberg Britt-Marie</w:t>
      </w:r>
      <w:r>
        <w:tab/>
        <w:t>M 2</w:t>
      </w:r>
    </w:p>
    <w:p w14:paraId="006A6DA4" w14:textId="77777777" w:rsidR="00A23F7A" w:rsidRDefault="00A23F7A" w:rsidP="00B5765E">
      <w:pPr>
        <w:pStyle w:val="PersonregMedTabb"/>
      </w:pPr>
      <w:r>
        <w:t>Druve Lundberg Ingmarie</w:t>
      </w:r>
      <w:r>
        <w:tab/>
      </w:r>
      <w:proofErr w:type="spellStart"/>
      <w:r>
        <w:t>Fö</w:t>
      </w:r>
      <w:proofErr w:type="spellEnd"/>
      <w:r>
        <w:t xml:space="preserve"> 2</w:t>
      </w:r>
    </w:p>
    <w:p w14:paraId="3B5CD18A" w14:textId="1730DD9B" w:rsidR="00A23F7A" w:rsidRDefault="00A23F7A" w:rsidP="00CF5FD1">
      <w:pPr>
        <w:pStyle w:val="PersonregMedTabb"/>
        <w:keepNext/>
      </w:pPr>
      <w:r>
        <w:t>Dufva Hellsten Björn</w:t>
      </w:r>
      <w:r>
        <w:tab/>
        <w:t>U 4</w:t>
      </w:r>
    </w:p>
    <w:p w14:paraId="72DF820B" w14:textId="77777777" w:rsidR="00A23F7A" w:rsidRDefault="00A23F7A" w:rsidP="00B5765E">
      <w:pPr>
        <w:pStyle w:val="PersonregMedTabb"/>
      </w:pPr>
      <w:r>
        <w:t>Dunér Karin</w:t>
      </w:r>
      <w:r>
        <w:tab/>
        <w:t>M 12</w:t>
      </w:r>
    </w:p>
    <w:p w14:paraId="038CDF87" w14:textId="77777777" w:rsidR="00A23F7A" w:rsidRDefault="00A23F7A" w:rsidP="00B5765E">
      <w:pPr>
        <w:pStyle w:val="PersonregMedTabb"/>
      </w:pPr>
      <w:proofErr w:type="spellStart"/>
      <w:r>
        <w:t>Durling</w:t>
      </w:r>
      <w:proofErr w:type="spellEnd"/>
      <w:r>
        <w:t xml:space="preserve"> Carl</w:t>
      </w:r>
      <w:r>
        <w:tab/>
        <w:t>A 10</w:t>
      </w:r>
    </w:p>
    <w:p w14:paraId="4E67F783" w14:textId="77777777" w:rsidR="00A23F7A" w:rsidRDefault="00A23F7A" w:rsidP="00B5765E">
      <w:pPr>
        <w:pStyle w:val="PersonregMedTabb"/>
      </w:pPr>
      <w:r>
        <w:t>Duvander Ann-</w:t>
      </w:r>
      <w:proofErr w:type="spellStart"/>
      <w:r>
        <w:t>Zofie</w:t>
      </w:r>
      <w:proofErr w:type="spellEnd"/>
      <w:r>
        <w:tab/>
        <w:t>Fi 1</w:t>
      </w:r>
    </w:p>
    <w:p w14:paraId="058F42A5" w14:textId="77777777" w:rsidR="00A23F7A" w:rsidRDefault="00A23F7A" w:rsidP="00B5765E">
      <w:pPr>
        <w:pStyle w:val="PersonregMedTabb"/>
      </w:pPr>
      <w:proofErr w:type="spellStart"/>
      <w:r>
        <w:t>Dübeck</w:t>
      </w:r>
      <w:proofErr w:type="spellEnd"/>
      <w:r>
        <w:t xml:space="preserve"> Lena</w:t>
      </w:r>
      <w:r>
        <w:tab/>
        <w:t>Fi 11</w:t>
      </w:r>
    </w:p>
    <w:p w14:paraId="63FC768D" w14:textId="77777777" w:rsidR="00A23F7A" w:rsidRDefault="00A23F7A" w:rsidP="00B5765E">
      <w:pPr>
        <w:pStyle w:val="PersonregMedTabb"/>
      </w:pPr>
      <w:r>
        <w:t>Dyberg-Ek Magnus</w:t>
      </w:r>
      <w:r>
        <w:tab/>
        <w:t>Ju 12</w:t>
      </w:r>
    </w:p>
    <w:p w14:paraId="675CEB6B" w14:textId="77777777" w:rsidR="00A23F7A" w:rsidRDefault="00A23F7A" w:rsidP="00B5765E">
      <w:pPr>
        <w:pStyle w:val="PersonregMedTabb"/>
      </w:pPr>
      <w:proofErr w:type="spellStart"/>
      <w:r>
        <w:t>Dyrssen</w:t>
      </w:r>
      <w:proofErr w:type="spellEnd"/>
      <w:r>
        <w:t xml:space="preserve"> David</w:t>
      </w:r>
      <w:r>
        <w:tab/>
        <w:t>M 2</w:t>
      </w:r>
    </w:p>
    <w:p w14:paraId="72C04CCC" w14:textId="77777777" w:rsidR="00A23F7A" w:rsidRDefault="00A23F7A" w:rsidP="00B5765E">
      <w:pPr>
        <w:pStyle w:val="PersonregMedTabb"/>
      </w:pPr>
      <w:proofErr w:type="spellStart"/>
      <w:r>
        <w:t>Dölling</w:t>
      </w:r>
      <w:proofErr w:type="spellEnd"/>
      <w:r>
        <w:t xml:space="preserve"> Anders</w:t>
      </w:r>
      <w:r>
        <w:tab/>
        <w:t>Fi 15</w:t>
      </w:r>
    </w:p>
    <w:p w14:paraId="0DB5E7EC" w14:textId="77777777" w:rsidR="00C25663" w:rsidRDefault="00C25663" w:rsidP="00B5765E">
      <w:pPr>
        <w:pStyle w:val="PersonregMedTabb"/>
        <w:keepNext/>
      </w:pPr>
    </w:p>
    <w:p w14:paraId="606AD1E7" w14:textId="10905FBF" w:rsidR="00A23F7A" w:rsidRDefault="00A23F7A" w:rsidP="00B5765E">
      <w:pPr>
        <w:pStyle w:val="PersonregMedTabb"/>
        <w:keepNext/>
      </w:pPr>
      <w:proofErr w:type="spellStart"/>
      <w:r>
        <w:t>Eckerberg</w:t>
      </w:r>
      <w:proofErr w:type="spellEnd"/>
      <w:r>
        <w:t xml:space="preserve"> Katarina</w:t>
      </w:r>
      <w:r>
        <w:tab/>
        <w:t>M 1</w:t>
      </w:r>
    </w:p>
    <w:p w14:paraId="7D0384AC" w14:textId="77777777" w:rsidR="00A23F7A" w:rsidRDefault="00A23F7A" w:rsidP="00B5765E">
      <w:pPr>
        <w:pStyle w:val="PersonregMedTabb"/>
      </w:pPr>
      <w:r>
        <w:tab/>
        <w:t>M 7</w:t>
      </w:r>
    </w:p>
    <w:p w14:paraId="0B05C10F" w14:textId="77777777" w:rsidR="00A23F7A" w:rsidRDefault="00A23F7A" w:rsidP="00B5765E">
      <w:pPr>
        <w:pStyle w:val="PersonregMedTabb"/>
      </w:pPr>
      <w:proofErr w:type="spellStart"/>
      <w:r>
        <w:t>Eckerby</w:t>
      </w:r>
      <w:proofErr w:type="spellEnd"/>
      <w:r>
        <w:t xml:space="preserve"> Veronica</w:t>
      </w:r>
      <w:r>
        <w:tab/>
        <w:t>Fi 18</w:t>
      </w:r>
    </w:p>
    <w:p w14:paraId="76CC189D" w14:textId="77777777" w:rsidR="00A23F7A" w:rsidRDefault="00A23F7A" w:rsidP="00B5765E">
      <w:pPr>
        <w:pStyle w:val="PersonregMedTabb"/>
      </w:pPr>
      <w:proofErr w:type="spellStart"/>
      <w:r>
        <w:t>Eclund</w:t>
      </w:r>
      <w:proofErr w:type="spellEnd"/>
      <w:r>
        <w:t xml:space="preserve"> Annika</w:t>
      </w:r>
      <w:r>
        <w:tab/>
        <w:t>U 5</w:t>
      </w:r>
    </w:p>
    <w:p w14:paraId="0ED939C5" w14:textId="77777777" w:rsidR="00A23F7A" w:rsidRDefault="00A23F7A" w:rsidP="00B5765E">
      <w:pPr>
        <w:pStyle w:val="PersonregMedTabb"/>
      </w:pPr>
      <w:r>
        <w:t>Edberg Eva-Lena</w:t>
      </w:r>
      <w:r>
        <w:tab/>
        <w:t>Fi 6</w:t>
      </w:r>
    </w:p>
    <w:p w14:paraId="3E8A026C" w14:textId="77777777" w:rsidR="00A23F7A" w:rsidRPr="00853F8F" w:rsidRDefault="00A23F7A" w:rsidP="00B5765E">
      <w:pPr>
        <w:pStyle w:val="PersonregMedTabb"/>
        <w:rPr>
          <w:lang w:val="en-US"/>
        </w:rPr>
      </w:pPr>
      <w:proofErr w:type="spellStart"/>
      <w:r w:rsidRPr="00853F8F">
        <w:rPr>
          <w:lang w:val="en-US"/>
        </w:rPr>
        <w:t>Edenman</w:t>
      </w:r>
      <w:proofErr w:type="spellEnd"/>
      <w:r w:rsidRPr="00853F8F">
        <w:rPr>
          <w:lang w:val="en-US"/>
        </w:rPr>
        <w:t xml:space="preserve"> Andreas</w:t>
      </w:r>
      <w:r w:rsidRPr="00853F8F">
        <w:rPr>
          <w:lang w:val="en-US"/>
        </w:rPr>
        <w:tab/>
        <w:t>Fi 14</w:t>
      </w:r>
    </w:p>
    <w:p w14:paraId="4F8BCA7E" w14:textId="77777777" w:rsidR="00A23F7A" w:rsidRPr="00853F8F" w:rsidRDefault="00A23F7A" w:rsidP="00B5765E">
      <w:pPr>
        <w:pStyle w:val="PersonregMedTabb"/>
        <w:rPr>
          <w:lang w:val="en-US"/>
        </w:rPr>
      </w:pPr>
      <w:r w:rsidRPr="00853F8F">
        <w:rPr>
          <w:lang w:val="en-US"/>
        </w:rPr>
        <w:t>Edgren Louise</w:t>
      </w:r>
      <w:r w:rsidRPr="00853F8F">
        <w:rPr>
          <w:lang w:val="en-US"/>
        </w:rPr>
        <w:tab/>
        <w:t>A 1</w:t>
      </w:r>
    </w:p>
    <w:p w14:paraId="40E414C5" w14:textId="77777777" w:rsidR="00A23F7A" w:rsidRDefault="00A23F7A" w:rsidP="00B5765E">
      <w:pPr>
        <w:pStyle w:val="PersonregMedTabb"/>
        <w:keepNext/>
      </w:pPr>
      <w:r>
        <w:t>Edholm Karin</w:t>
      </w:r>
      <w:r>
        <w:tab/>
        <w:t>Fi 4,</w:t>
      </w:r>
    </w:p>
    <w:p w14:paraId="08FDB0F9" w14:textId="77777777" w:rsidR="00A23F7A" w:rsidRDefault="00A23F7A" w:rsidP="00B5765E">
      <w:pPr>
        <w:pStyle w:val="PersonregMedTabb"/>
        <w:keepNext/>
      </w:pPr>
      <w:r>
        <w:tab/>
        <w:t>Fi 6,</w:t>
      </w:r>
    </w:p>
    <w:p w14:paraId="077AE70D" w14:textId="77777777" w:rsidR="00A23F7A" w:rsidRDefault="00A23F7A" w:rsidP="00B5765E">
      <w:pPr>
        <w:pStyle w:val="PersonregMedTabb"/>
      </w:pPr>
      <w:r>
        <w:tab/>
        <w:t>U 4</w:t>
      </w:r>
    </w:p>
    <w:p w14:paraId="10FE7FBE" w14:textId="77777777" w:rsidR="00A23F7A" w:rsidRDefault="00A23F7A" w:rsidP="00B5765E">
      <w:pPr>
        <w:pStyle w:val="PersonregMedTabb"/>
      </w:pPr>
      <w:r>
        <w:t>Edholm Lotta</w:t>
      </w:r>
      <w:r>
        <w:tab/>
        <w:t>U 16</w:t>
      </w:r>
    </w:p>
    <w:p w14:paraId="0E776156" w14:textId="77777777" w:rsidR="00A23F7A" w:rsidRDefault="00A23F7A" w:rsidP="00B5765E">
      <w:pPr>
        <w:pStyle w:val="PersonregMedTabb"/>
      </w:pPr>
      <w:r>
        <w:t>Edin Jenny</w:t>
      </w:r>
      <w:r>
        <w:tab/>
        <w:t>Ju 21</w:t>
      </w:r>
    </w:p>
    <w:p w14:paraId="14DDD465" w14:textId="77777777" w:rsidR="00A23F7A" w:rsidRDefault="00A23F7A" w:rsidP="00B5765E">
      <w:pPr>
        <w:pStyle w:val="PersonregMedTabb"/>
      </w:pPr>
      <w:r>
        <w:t>Edin Karin</w:t>
      </w:r>
      <w:r>
        <w:tab/>
        <w:t>Fi 4</w:t>
      </w:r>
    </w:p>
    <w:p w14:paraId="1D29EA5B" w14:textId="77777777" w:rsidR="00A23F7A" w:rsidRDefault="00A23F7A" w:rsidP="00B5765E">
      <w:pPr>
        <w:pStyle w:val="PersonregMedTabb"/>
      </w:pPr>
      <w:r>
        <w:t>Edin Per-Olof</w:t>
      </w:r>
      <w:r>
        <w:tab/>
        <w:t>U 2</w:t>
      </w:r>
    </w:p>
    <w:p w14:paraId="6C10595B" w14:textId="77777777" w:rsidR="00A23F7A" w:rsidRDefault="00A23F7A" w:rsidP="00B5765E">
      <w:pPr>
        <w:pStyle w:val="PersonregMedTabb"/>
      </w:pPr>
      <w:r>
        <w:t>Edin Anders</w:t>
      </w:r>
      <w:r>
        <w:tab/>
        <w:t>U 15</w:t>
      </w:r>
    </w:p>
    <w:p w14:paraId="4A40F005" w14:textId="77777777" w:rsidR="00A23F7A" w:rsidRDefault="00A23F7A" w:rsidP="00B5765E">
      <w:pPr>
        <w:pStyle w:val="PersonregMedTabb"/>
      </w:pPr>
      <w:r>
        <w:t>Edlund Jennie</w:t>
      </w:r>
      <w:r>
        <w:tab/>
        <w:t>Ju 1</w:t>
      </w:r>
    </w:p>
    <w:p w14:paraId="3844C250" w14:textId="65CD91C8" w:rsidR="00A23F7A" w:rsidRDefault="00A23F7A" w:rsidP="00B5765E">
      <w:pPr>
        <w:pStyle w:val="PersonregMedTabb"/>
      </w:pPr>
      <w:proofErr w:type="spellStart"/>
      <w:r>
        <w:t>Edlund</w:t>
      </w:r>
      <w:r w:rsidR="00C25663">
        <w:t>h</w:t>
      </w:r>
      <w:proofErr w:type="spellEnd"/>
      <w:r>
        <w:t xml:space="preserve"> Hanna</w:t>
      </w:r>
      <w:r>
        <w:tab/>
        <w:t>A 9</w:t>
      </w:r>
    </w:p>
    <w:p w14:paraId="40DF5061" w14:textId="68BAE587" w:rsidR="00A23F7A" w:rsidRDefault="00A23F7A" w:rsidP="00C25663">
      <w:pPr>
        <w:pStyle w:val="PersonregMedTabb"/>
        <w:ind w:firstLine="2268"/>
      </w:pPr>
      <w:r>
        <w:t>A 6</w:t>
      </w:r>
    </w:p>
    <w:p w14:paraId="521B607F" w14:textId="77777777" w:rsidR="00A23F7A" w:rsidRDefault="00A23F7A" w:rsidP="00B5765E">
      <w:pPr>
        <w:pStyle w:val="PersonregMedTabb"/>
      </w:pPr>
      <w:r>
        <w:t>Edman Stefan</w:t>
      </w:r>
      <w:r>
        <w:tab/>
        <w:t>M 1</w:t>
      </w:r>
    </w:p>
    <w:p w14:paraId="7F51B802" w14:textId="77777777" w:rsidR="00A23F7A" w:rsidRPr="00BA7192" w:rsidRDefault="00A23F7A" w:rsidP="00B5765E">
      <w:pPr>
        <w:pStyle w:val="PersonregMedTabb"/>
      </w:pPr>
      <w:r w:rsidRPr="00BA7192">
        <w:t>Edmar Desirée</w:t>
      </w:r>
      <w:r w:rsidRPr="00BA7192">
        <w:tab/>
        <w:t>M 1</w:t>
      </w:r>
    </w:p>
    <w:p w14:paraId="7D0D16B0" w14:textId="77777777" w:rsidR="00A23F7A" w:rsidRPr="006A64BE" w:rsidRDefault="00A23F7A" w:rsidP="00B5765E">
      <w:pPr>
        <w:pStyle w:val="PersonregMedTabb"/>
        <w:rPr>
          <w:lang w:val="es-ES"/>
        </w:rPr>
      </w:pPr>
      <w:proofErr w:type="spellStart"/>
      <w:r w:rsidRPr="006A64BE">
        <w:rPr>
          <w:lang w:val="es-ES"/>
        </w:rPr>
        <w:t>Edquist</w:t>
      </w:r>
      <w:proofErr w:type="spellEnd"/>
      <w:r w:rsidRPr="006A64BE">
        <w:rPr>
          <w:lang w:val="es-ES"/>
        </w:rPr>
        <w:t xml:space="preserve"> Charles</w:t>
      </w:r>
      <w:r w:rsidRPr="006A64BE">
        <w:rPr>
          <w:lang w:val="es-ES"/>
        </w:rPr>
        <w:tab/>
        <w:t>U 2</w:t>
      </w:r>
    </w:p>
    <w:p w14:paraId="7A2C68C7" w14:textId="77777777" w:rsidR="00A23F7A" w:rsidRPr="00BA7192" w:rsidRDefault="00A23F7A" w:rsidP="00B5765E">
      <w:pPr>
        <w:pStyle w:val="PersonregMedTabb"/>
        <w:rPr>
          <w:lang w:val="es-ES"/>
        </w:rPr>
      </w:pPr>
      <w:proofErr w:type="spellStart"/>
      <w:r w:rsidRPr="00BA7192">
        <w:rPr>
          <w:lang w:val="es-ES"/>
        </w:rPr>
        <w:t>Edstav</w:t>
      </w:r>
      <w:proofErr w:type="spellEnd"/>
      <w:r w:rsidRPr="00BA7192">
        <w:rPr>
          <w:lang w:val="es-ES"/>
        </w:rPr>
        <w:t xml:space="preserve"> Johan</w:t>
      </w:r>
      <w:r w:rsidRPr="00BA7192">
        <w:rPr>
          <w:lang w:val="es-ES"/>
        </w:rPr>
        <w:tab/>
        <w:t>Fi 11</w:t>
      </w:r>
    </w:p>
    <w:p w14:paraId="14BC8A77" w14:textId="77777777" w:rsidR="00A23F7A" w:rsidRDefault="00A23F7A" w:rsidP="00B5765E">
      <w:pPr>
        <w:pStyle w:val="PersonregMedTabb"/>
      </w:pPr>
      <w:r>
        <w:t>Edström Josefin</w:t>
      </w:r>
      <w:r>
        <w:tab/>
        <w:t>A 2</w:t>
      </w:r>
    </w:p>
    <w:p w14:paraId="2018A790" w14:textId="77777777" w:rsidR="00A23F7A" w:rsidRDefault="00A23F7A" w:rsidP="00B5765E">
      <w:pPr>
        <w:pStyle w:val="PersonregMedTabb"/>
      </w:pPr>
      <w:r>
        <w:t>Edström Kristina</w:t>
      </w:r>
      <w:r>
        <w:tab/>
        <w:t>U 2</w:t>
      </w:r>
    </w:p>
    <w:p w14:paraId="6CE0F8DB" w14:textId="77777777" w:rsidR="00A23F7A" w:rsidRDefault="00A23F7A" w:rsidP="00B5765E">
      <w:pPr>
        <w:pStyle w:val="PersonregMedTabb"/>
      </w:pPr>
      <w:r>
        <w:t>Edström Frida</w:t>
      </w:r>
      <w:r>
        <w:tab/>
        <w:t>M 12</w:t>
      </w:r>
    </w:p>
    <w:p w14:paraId="0DB7D695" w14:textId="77777777" w:rsidR="00A23F7A" w:rsidRDefault="00A23F7A" w:rsidP="00B5765E">
      <w:pPr>
        <w:pStyle w:val="PersonregMedTabb"/>
      </w:pPr>
      <w:r>
        <w:t>Edvinsson Sven-Olof</w:t>
      </w:r>
      <w:r>
        <w:tab/>
        <w:t>S 1</w:t>
      </w:r>
    </w:p>
    <w:p w14:paraId="60AFD0B1" w14:textId="77777777" w:rsidR="00A23F7A" w:rsidRDefault="00A23F7A" w:rsidP="00B5765E">
      <w:pPr>
        <w:pStyle w:val="PersonregMedTabb"/>
      </w:pPr>
      <w:proofErr w:type="spellStart"/>
      <w:r>
        <w:t>Eellend</w:t>
      </w:r>
      <w:proofErr w:type="spellEnd"/>
      <w:r>
        <w:t xml:space="preserve"> Beate</w:t>
      </w:r>
      <w:r>
        <w:tab/>
        <w:t>I 4</w:t>
      </w:r>
    </w:p>
    <w:p w14:paraId="53E609D7" w14:textId="77777777" w:rsidR="00A23F7A" w:rsidRDefault="00A23F7A" w:rsidP="00B5765E">
      <w:pPr>
        <w:pStyle w:val="PersonregMedTabb"/>
      </w:pPr>
      <w:r>
        <w:t>Egnell Gustaf</w:t>
      </w:r>
      <w:r>
        <w:tab/>
        <w:t>M 12</w:t>
      </w:r>
    </w:p>
    <w:p w14:paraId="3B145A64" w14:textId="77777777" w:rsidR="00A23F7A" w:rsidRDefault="00A23F7A" w:rsidP="00B5765E">
      <w:pPr>
        <w:pStyle w:val="PersonregMedTabb"/>
      </w:pPr>
      <w:r>
        <w:t>Ehrenkrona Carl Henrik</w:t>
      </w:r>
      <w:r>
        <w:tab/>
        <w:t>Ju 6</w:t>
      </w:r>
    </w:p>
    <w:p w14:paraId="16DC8DA4" w14:textId="77777777" w:rsidR="00A23F7A" w:rsidRDefault="00A23F7A" w:rsidP="00B5765E">
      <w:pPr>
        <w:pStyle w:val="PersonregMedTabb"/>
      </w:pPr>
      <w:r>
        <w:t>Eiken Ingrid</w:t>
      </w:r>
      <w:r>
        <w:tab/>
        <w:t>S 3</w:t>
      </w:r>
    </w:p>
    <w:p w14:paraId="263281DB" w14:textId="77777777" w:rsidR="00A23F7A" w:rsidRDefault="00A23F7A" w:rsidP="00B5765E">
      <w:pPr>
        <w:pStyle w:val="PersonregMedTabb"/>
      </w:pPr>
      <w:r>
        <w:t>Einhorn Stefan</w:t>
      </w:r>
      <w:r>
        <w:tab/>
        <w:t>N 5</w:t>
      </w:r>
    </w:p>
    <w:p w14:paraId="7AAC67A7" w14:textId="77777777" w:rsidR="00A23F7A" w:rsidRDefault="00A23F7A" w:rsidP="00B5765E">
      <w:pPr>
        <w:pStyle w:val="PersonregMedTabb"/>
      </w:pPr>
      <w:r>
        <w:t>Ek Pernilla</w:t>
      </w:r>
      <w:r>
        <w:tab/>
      </w:r>
      <w:proofErr w:type="spellStart"/>
      <w:r>
        <w:t>Ku</w:t>
      </w:r>
      <w:proofErr w:type="spellEnd"/>
      <w:r>
        <w:t xml:space="preserve"> 6</w:t>
      </w:r>
    </w:p>
    <w:p w14:paraId="43115B3E" w14:textId="77777777" w:rsidR="00A23F7A" w:rsidRDefault="00A23F7A" w:rsidP="00B5765E">
      <w:pPr>
        <w:pStyle w:val="PersonregMedTabb"/>
        <w:keepNext/>
      </w:pPr>
      <w:r>
        <w:t>Ek Tommy</w:t>
      </w:r>
      <w:r>
        <w:tab/>
        <w:t>M 3,</w:t>
      </w:r>
    </w:p>
    <w:p w14:paraId="0BE630D2" w14:textId="77777777" w:rsidR="00A23F7A" w:rsidRDefault="00A23F7A" w:rsidP="00B5765E">
      <w:pPr>
        <w:pStyle w:val="PersonregMedTabb"/>
      </w:pPr>
      <w:r>
        <w:tab/>
        <w:t>M 15</w:t>
      </w:r>
    </w:p>
    <w:p w14:paraId="18EB8CDB" w14:textId="77777777" w:rsidR="00A23F7A" w:rsidRDefault="00A23F7A" w:rsidP="00B5765E">
      <w:pPr>
        <w:pStyle w:val="PersonregMedTabb"/>
      </w:pPr>
      <w:r>
        <w:t>Eka Anders</w:t>
      </w:r>
      <w:r>
        <w:tab/>
        <w:t>Ju 16</w:t>
      </w:r>
    </w:p>
    <w:p w14:paraId="1F87799D" w14:textId="77777777" w:rsidR="00A23F7A" w:rsidRDefault="00A23F7A" w:rsidP="00B5765E">
      <w:pPr>
        <w:pStyle w:val="PersonregMedTabb"/>
      </w:pPr>
      <w:r>
        <w:t>Eka Maria</w:t>
      </w:r>
      <w:r>
        <w:tab/>
      </w:r>
      <w:proofErr w:type="spellStart"/>
      <w:r>
        <w:t>Ku</w:t>
      </w:r>
      <w:proofErr w:type="spellEnd"/>
      <w:r>
        <w:t xml:space="preserve"> 4</w:t>
      </w:r>
    </w:p>
    <w:p w14:paraId="2B513D86" w14:textId="77777777" w:rsidR="00A23F7A" w:rsidRDefault="00A23F7A" w:rsidP="00B5765E">
      <w:pPr>
        <w:pStyle w:val="PersonregMedTabb"/>
      </w:pPr>
      <w:r>
        <w:t>Ekberg Valter</w:t>
      </w:r>
      <w:r>
        <w:tab/>
        <w:t>S 2</w:t>
      </w:r>
    </w:p>
    <w:p w14:paraId="66B20E13" w14:textId="77777777" w:rsidR="00A23F7A" w:rsidRDefault="00A23F7A" w:rsidP="00B5765E">
      <w:pPr>
        <w:pStyle w:val="PersonregMedTabb"/>
      </w:pPr>
      <w:r>
        <w:t>Ekberg Lars</w:t>
      </w:r>
      <w:r>
        <w:tab/>
        <w:t>M 12</w:t>
      </w:r>
    </w:p>
    <w:p w14:paraId="57D2EB48" w14:textId="77777777" w:rsidR="00A23F7A" w:rsidRDefault="00A23F7A" w:rsidP="00B5765E">
      <w:pPr>
        <w:pStyle w:val="PersonregMedTabb"/>
      </w:pPr>
      <w:r>
        <w:t>Ekbom Moa</w:t>
      </w:r>
      <w:r>
        <w:tab/>
        <w:t>U 2</w:t>
      </w:r>
    </w:p>
    <w:p w14:paraId="51991713" w14:textId="77777777" w:rsidR="00A23F7A" w:rsidRDefault="00A23F7A" w:rsidP="00B5765E">
      <w:pPr>
        <w:pStyle w:val="PersonregMedTabb"/>
      </w:pPr>
      <w:proofErr w:type="spellStart"/>
      <w:r>
        <w:t>Ekbäck</w:t>
      </w:r>
      <w:proofErr w:type="spellEnd"/>
      <w:r>
        <w:t xml:space="preserve"> Johanna</w:t>
      </w:r>
      <w:r>
        <w:tab/>
        <w:t>Ju 28</w:t>
      </w:r>
    </w:p>
    <w:p w14:paraId="79171FA5" w14:textId="77777777" w:rsidR="00A23F7A" w:rsidRDefault="00A23F7A" w:rsidP="00B5765E">
      <w:pPr>
        <w:pStyle w:val="PersonregMedTabb"/>
      </w:pPr>
      <w:r>
        <w:t xml:space="preserve">Ekdahl Birte </w:t>
      </w:r>
      <w:proofErr w:type="spellStart"/>
      <w:r>
        <w:t>Giesel</w:t>
      </w:r>
      <w:proofErr w:type="spellEnd"/>
      <w:r>
        <w:tab/>
      </w:r>
      <w:proofErr w:type="spellStart"/>
      <w:r>
        <w:t>Fö</w:t>
      </w:r>
      <w:proofErr w:type="spellEnd"/>
      <w:r>
        <w:t xml:space="preserve"> 3</w:t>
      </w:r>
    </w:p>
    <w:p w14:paraId="072604CA" w14:textId="77777777" w:rsidR="00A23F7A" w:rsidRDefault="00A23F7A" w:rsidP="00B5765E">
      <w:pPr>
        <w:pStyle w:val="PersonregMedTabb"/>
      </w:pPr>
      <w:r>
        <w:t>Ekdahl Wästberg Karin</w:t>
      </w:r>
      <w:r>
        <w:tab/>
        <w:t>Fi 4</w:t>
      </w:r>
    </w:p>
    <w:p w14:paraId="589278FF" w14:textId="77777777" w:rsidR="00A23F7A" w:rsidRDefault="00A23F7A" w:rsidP="00B5765E">
      <w:pPr>
        <w:pStyle w:val="PersonregMedTabb"/>
      </w:pPr>
      <w:r>
        <w:t>Ekelund Keijo</w:t>
      </w:r>
      <w:r>
        <w:tab/>
        <w:t>Ju 14</w:t>
      </w:r>
    </w:p>
    <w:p w14:paraId="0638B0A6" w14:textId="77777777" w:rsidR="00A23F7A" w:rsidRDefault="00A23F7A" w:rsidP="00B5765E">
      <w:pPr>
        <w:pStyle w:val="PersonregMedTabb"/>
      </w:pPr>
      <w:r>
        <w:t>Ekelund Nina</w:t>
      </w:r>
      <w:r>
        <w:tab/>
        <w:t>M 3</w:t>
      </w:r>
    </w:p>
    <w:p w14:paraId="47DD73E5" w14:textId="77777777" w:rsidR="00A23F7A" w:rsidRDefault="00A23F7A" w:rsidP="00B5765E">
      <w:pPr>
        <w:pStyle w:val="PersonregMedTabb"/>
        <w:keepNext/>
      </w:pPr>
      <w:r>
        <w:t>Ekenberg Marina</w:t>
      </w:r>
      <w:r>
        <w:tab/>
        <w:t>Fi 31,</w:t>
      </w:r>
    </w:p>
    <w:p w14:paraId="15B3FCC0" w14:textId="77777777" w:rsidR="00A23F7A" w:rsidRDefault="00A23F7A" w:rsidP="00B5765E">
      <w:pPr>
        <w:pStyle w:val="PersonregMedTabb"/>
      </w:pPr>
      <w:r>
        <w:tab/>
        <w:t>Fi 27</w:t>
      </w:r>
    </w:p>
    <w:p w14:paraId="34F3FC16" w14:textId="77777777" w:rsidR="00A23F7A" w:rsidRDefault="00A23F7A" w:rsidP="00B5765E">
      <w:pPr>
        <w:pStyle w:val="PersonregMedTabb"/>
      </w:pPr>
      <w:r>
        <w:t>Ekengren Östen</w:t>
      </w:r>
      <w:r>
        <w:tab/>
        <w:t>M 1</w:t>
      </w:r>
    </w:p>
    <w:p w14:paraId="0F1AA386" w14:textId="77777777" w:rsidR="00A23F7A" w:rsidRDefault="00A23F7A" w:rsidP="00B5765E">
      <w:pPr>
        <w:pStyle w:val="PersonregMedTabb"/>
        <w:keepNext/>
      </w:pPr>
      <w:r>
        <w:t>Ekengren Kristina</w:t>
      </w:r>
      <w:r>
        <w:tab/>
        <w:t>I 1,</w:t>
      </w:r>
    </w:p>
    <w:p w14:paraId="0C0002C1" w14:textId="77777777" w:rsidR="00A23F7A" w:rsidRDefault="00A23F7A" w:rsidP="00B5765E">
      <w:pPr>
        <w:pStyle w:val="PersonregMedTabb"/>
      </w:pPr>
      <w:r>
        <w:tab/>
      </w:r>
      <w:proofErr w:type="spellStart"/>
      <w:r>
        <w:t>Fö</w:t>
      </w:r>
      <w:proofErr w:type="spellEnd"/>
      <w:r>
        <w:t xml:space="preserve"> 5</w:t>
      </w:r>
    </w:p>
    <w:p w14:paraId="77766CFE" w14:textId="77777777" w:rsidR="00A23F7A" w:rsidRDefault="00A23F7A" w:rsidP="00B5765E">
      <w:pPr>
        <w:pStyle w:val="PersonregMedTabb"/>
      </w:pPr>
      <w:r>
        <w:t>Ekengren Andreas</w:t>
      </w:r>
      <w:r>
        <w:tab/>
      </w:r>
      <w:proofErr w:type="spellStart"/>
      <w:r>
        <w:t>Fö</w:t>
      </w:r>
      <w:proofErr w:type="spellEnd"/>
      <w:r>
        <w:t xml:space="preserve"> 2</w:t>
      </w:r>
    </w:p>
    <w:p w14:paraId="15404609" w14:textId="77777777" w:rsidR="00A23F7A" w:rsidRDefault="00A23F7A" w:rsidP="00B5765E">
      <w:pPr>
        <w:pStyle w:val="PersonregMedTabb"/>
      </w:pPr>
      <w:r>
        <w:t>Ekensten Vilhelm</w:t>
      </w:r>
      <w:r>
        <w:tab/>
        <w:t>S 3</w:t>
      </w:r>
    </w:p>
    <w:p w14:paraId="5DCB8130" w14:textId="77777777" w:rsidR="00A23F7A" w:rsidRDefault="00A23F7A" w:rsidP="00B5765E">
      <w:pPr>
        <w:pStyle w:val="PersonregMedTabb"/>
      </w:pPr>
      <w:r>
        <w:t>Ekfeldt Nyman Sofia</w:t>
      </w:r>
      <w:r>
        <w:tab/>
        <w:t>Ju 1</w:t>
      </w:r>
    </w:p>
    <w:p w14:paraId="6327F7EF" w14:textId="77777777" w:rsidR="00A23F7A" w:rsidRDefault="00A23F7A" w:rsidP="00B5765E">
      <w:pPr>
        <w:pStyle w:val="PersonregMedTabb"/>
      </w:pPr>
      <w:r>
        <w:t>Ekholm Karolina</w:t>
      </w:r>
      <w:r>
        <w:tab/>
        <w:t>S 6</w:t>
      </w:r>
    </w:p>
    <w:p w14:paraId="0F5F8270" w14:textId="77777777" w:rsidR="00A23F7A" w:rsidRDefault="00A23F7A" w:rsidP="00B5765E">
      <w:pPr>
        <w:pStyle w:val="PersonregMedTabb"/>
      </w:pPr>
      <w:r>
        <w:t>Ekholm Mats</w:t>
      </w:r>
      <w:r>
        <w:tab/>
        <w:t>U 2</w:t>
      </w:r>
    </w:p>
    <w:p w14:paraId="5E1BCAC4" w14:textId="77777777" w:rsidR="00A23F7A" w:rsidRDefault="00A23F7A" w:rsidP="00B5765E">
      <w:pPr>
        <w:pStyle w:val="PersonregMedTabb"/>
        <w:keepNext/>
      </w:pPr>
      <w:r>
        <w:t>Eklind Hans</w:t>
      </w:r>
      <w:r>
        <w:tab/>
        <w:t>Ju 11,</w:t>
      </w:r>
    </w:p>
    <w:p w14:paraId="6B3EB75D" w14:textId="77777777" w:rsidR="00A23F7A" w:rsidRDefault="00A23F7A" w:rsidP="00B5765E">
      <w:pPr>
        <w:pStyle w:val="PersonregMedTabb"/>
        <w:keepNext/>
      </w:pPr>
      <w:r>
        <w:tab/>
        <w:t>Ju 17,</w:t>
      </w:r>
    </w:p>
    <w:p w14:paraId="600D55C8" w14:textId="77777777" w:rsidR="00A23F7A" w:rsidRDefault="00A23F7A" w:rsidP="00B5765E">
      <w:pPr>
        <w:pStyle w:val="PersonregMedTabb"/>
      </w:pPr>
      <w:r>
        <w:tab/>
        <w:t>S 6</w:t>
      </w:r>
    </w:p>
    <w:p w14:paraId="7AA0C22E" w14:textId="77777777" w:rsidR="00A23F7A" w:rsidRDefault="00A23F7A" w:rsidP="00B5765E">
      <w:pPr>
        <w:pStyle w:val="PersonregMedTabb"/>
      </w:pPr>
      <w:r>
        <w:t>Eklund Johan</w:t>
      </w:r>
      <w:r>
        <w:tab/>
        <w:t>UD 4</w:t>
      </w:r>
    </w:p>
    <w:p w14:paraId="04464777" w14:textId="77777777" w:rsidR="00A23F7A" w:rsidRDefault="00A23F7A" w:rsidP="00B5765E">
      <w:pPr>
        <w:pStyle w:val="PersonregMedTabb"/>
      </w:pPr>
      <w:r>
        <w:t>Eklund Anna</w:t>
      </w:r>
      <w:r>
        <w:tab/>
        <w:t>M 14</w:t>
      </w:r>
    </w:p>
    <w:p w14:paraId="17305150" w14:textId="77777777" w:rsidR="00A23F7A" w:rsidRPr="006A64BE" w:rsidRDefault="00A23F7A" w:rsidP="00B5765E">
      <w:pPr>
        <w:pStyle w:val="PersonregMedTabb"/>
        <w:rPr>
          <w:lang w:val="en-US"/>
        </w:rPr>
      </w:pPr>
      <w:r w:rsidRPr="006A64BE">
        <w:rPr>
          <w:lang w:val="en-US"/>
        </w:rPr>
        <w:t>Eklund Lisbeth</w:t>
      </w:r>
      <w:r w:rsidRPr="006A64BE">
        <w:rPr>
          <w:lang w:val="en-US"/>
        </w:rPr>
        <w:tab/>
        <w:t>S 2</w:t>
      </w:r>
    </w:p>
    <w:p w14:paraId="33AC1C91" w14:textId="77777777" w:rsidR="00A23F7A" w:rsidRPr="006A64BE" w:rsidRDefault="00A23F7A" w:rsidP="00B5765E">
      <w:pPr>
        <w:pStyle w:val="PersonregMedTabb"/>
        <w:rPr>
          <w:lang w:val="en-US"/>
        </w:rPr>
      </w:pPr>
      <w:r w:rsidRPr="006A64BE">
        <w:rPr>
          <w:lang w:val="en-US"/>
        </w:rPr>
        <w:t>Eklund Mauritz</w:t>
      </w:r>
      <w:r w:rsidRPr="006A64BE">
        <w:rPr>
          <w:lang w:val="en-US"/>
        </w:rPr>
        <w:tab/>
        <w:t>S 2</w:t>
      </w:r>
    </w:p>
    <w:p w14:paraId="6CD0AA7C" w14:textId="77777777" w:rsidR="00A23F7A" w:rsidRDefault="00A23F7A" w:rsidP="00B5765E">
      <w:pPr>
        <w:pStyle w:val="PersonregMedTabb"/>
      </w:pPr>
      <w:r>
        <w:t>Eklund Astrid</w:t>
      </w:r>
      <w:r>
        <w:tab/>
        <w:t>Fi 6</w:t>
      </w:r>
    </w:p>
    <w:p w14:paraId="1C293FA6" w14:textId="77777777" w:rsidR="00A23F7A" w:rsidRDefault="00A23F7A" w:rsidP="00B5765E">
      <w:pPr>
        <w:pStyle w:val="PersonregMedTabb"/>
      </w:pPr>
      <w:r>
        <w:t xml:space="preserve">Eklund </w:t>
      </w:r>
      <w:proofErr w:type="spellStart"/>
      <w:r>
        <w:t>Rimsten</w:t>
      </w:r>
      <w:proofErr w:type="spellEnd"/>
      <w:r>
        <w:t xml:space="preserve"> Charlotte</w:t>
      </w:r>
      <w:r>
        <w:tab/>
        <w:t>Ju 9</w:t>
      </w:r>
    </w:p>
    <w:p w14:paraId="757B8CA8" w14:textId="77777777" w:rsidR="00A23F7A" w:rsidRDefault="00A23F7A" w:rsidP="00B5765E">
      <w:pPr>
        <w:pStyle w:val="PersonregMedTabb"/>
      </w:pPr>
      <w:r>
        <w:t>Eklundh Ahlgren Catarina</w:t>
      </w:r>
      <w:r>
        <w:tab/>
        <w:t>A 4</w:t>
      </w:r>
    </w:p>
    <w:p w14:paraId="1FD00291" w14:textId="77777777" w:rsidR="00A23F7A" w:rsidRDefault="00A23F7A" w:rsidP="00B5765E">
      <w:pPr>
        <w:pStyle w:val="PersonregMedTabb"/>
      </w:pPr>
      <w:r>
        <w:t>Eklöf Christina</w:t>
      </w:r>
      <w:r>
        <w:tab/>
        <w:t>Fi 4</w:t>
      </w:r>
    </w:p>
    <w:p w14:paraId="204C0875" w14:textId="4CD7E6B4" w:rsidR="00A23F7A" w:rsidRPr="00CF5FD1" w:rsidRDefault="00A23F7A" w:rsidP="00CF5FD1">
      <w:pPr>
        <w:pStyle w:val="PersonregMedTabb"/>
        <w:keepNext/>
      </w:pPr>
      <w:r>
        <w:t>Eklöf Niklas</w:t>
      </w:r>
      <w:r>
        <w:tab/>
        <w:t>S 8</w:t>
      </w:r>
    </w:p>
    <w:p w14:paraId="1FED3B82" w14:textId="77777777" w:rsidR="00A23F7A" w:rsidRPr="006A64BE" w:rsidRDefault="00A23F7A" w:rsidP="00B5765E">
      <w:pPr>
        <w:pStyle w:val="PersonregMedTabb"/>
        <w:rPr>
          <w:lang w:val="fr-FR"/>
        </w:rPr>
      </w:pPr>
      <w:r w:rsidRPr="006A64BE">
        <w:rPr>
          <w:lang w:val="fr-FR"/>
        </w:rPr>
        <w:t>Ekman Marie-Louise</w:t>
      </w:r>
      <w:r w:rsidRPr="006A64BE">
        <w:rPr>
          <w:lang w:val="fr-FR"/>
        </w:rPr>
        <w:tab/>
        <w:t>U 2</w:t>
      </w:r>
    </w:p>
    <w:p w14:paraId="7C38FD9D" w14:textId="56452EC5" w:rsidR="00A23F7A" w:rsidRPr="00CF5FD1" w:rsidRDefault="00A23F7A" w:rsidP="00CF5FD1">
      <w:pPr>
        <w:pStyle w:val="PersonregMedTabb"/>
        <w:keepNext/>
        <w:rPr>
          <w:lang w:val="fr-FR"/>
        </w:rPr>
      </w:pPr>
      <w:proofErr w:type="spellStart"/>
      <w:r w:rsidRPr="00CF5FD1">
        <w:rPr>
          <w:lang w:val="fr-FR"/>
        </w:rPr>
        <w:t>Eksborg</w:t>
      </w:r>
      <w:proofErr w:type="spellEnd"/>
      <w:r w:rsidRPr="00CF5FD1">
        <w:rPr>
          <w:lang w:val="fr-FR"/>
        </w:rPr>
        <w:t xml:space="preserve"> Ann-Louise</w:t>
      </w:r>
      <w:r w:rsidRPr="00CF5FD1">
        <w:rPr>
          <w:lang w:val="fr-FR"/>
        </w:rPr>
        <w:tab/>
      </w:r>
      <w:proofErr w:type="spellStart"/>
      <w:r w:rsidRPr="00CF5FD1">
        <w:rPr>
          <w:lang w:val="fr-FR"/>
        </w:rPr>
        <w:t>Fö</w:t>
      </w:r>
      <w:proofErr w:type="spellEnd"/>
      <w:r w:rsidRPr="00CF5FD1">
        <w:rPr>
          <w:lang w:val="fr-FR"/>
        </w:rPr>
        <w:t xml:space="preserve"> 1</w:t>
      </w:r>
    </w:p>
    <w:p w14:paraId="3166673F" w14:textId="77777777" w:rsidR="00A23F7A" w:rsidRPr="006A64BE" w:rsidRDefault="00A23F7A" w:rsidP="00B5765E">
      <w:pPr>
        <w:pStyle w:val="PersonregMedTabb"/>
        <w:rPr>
          <w:lang w:val="en-US"/>
        </w:rPr>
      </w:pPr>
      <w:proofErr w:type="spellStart"/>
      <w:r w:rsidRPr="006A64BE">
        <w:rPr>
          <w:lang w:val="en-US"/>
        </w:rPr>
        <w:t>Ekstedt</w:t>
      </w:r>
      <w:proofErr w:type="spellEnd"/>
      <w:r w:rsidRPr="006A64BE">
        <w:rPr>
          <w:lang w:val="en-US"/>
        </w:rPr>
        <w:t xml:space="preserve"> Pontus</w:t>
      </w:r>
      <w:r w:rsidRPr="006A64BE">
        <w:rPr>
          <w:lang w:val="en-US"/>
        </w:rPr>
        <w:tab/>
        <w:t>A 1</w:t>
      </w:r>
    </w:p>
    <w:p w14:paraId="4093B56D" w14:textId="77777777" w:rsidR="00A23F7A" w:rsidRPr="006A64BE" w:rsidRDefault="00A23F7A" w:rsidP="00B5765E">
      <w:pPr>
        <w:pStyle w:val="PersonregMedTabb"/>
        <w:rPr>
          <w:lang w:val="en-US"/>
        </w:rPr>
      </w:pPr>
      <w:proofErr w:type="spellStart"/>
      <w:r w:rsidRPr="006A64BE">
        <w:rPr>
          <w:lang w:val="en-US"/>
        </w:rPr>
        <w:t>Ekstedt</w:t>
      </w:r>
      <w:proofErr w:type="spellEnd"/>
      <w:r w:rsidRPr="006A64BE">
        <w:rPr>
          <w:lang w:val="en-US"/>
        </w:rPr>
        <w:t xml:space="preserve"> Salzmann Eva</w:t>
      </w:r>
      <w:r w:rsidRPr="006A64BE">
        <w:rPr>
          <w:lang w:val="en-US"/>
        </w:rPr>
        <w:tab/>
        <w:t>S 11</w:t>
      </w:r>
    </w:p>
    <w:p w14:paraId="7DA3F2C2" w14:textId="77777777" w:rsidR="00A23F7A" w:rsidRDefault="00A23F7A" w:rsidP="00B5765E">
      <w:pPr>
        <w:pStyle w:val="PersonregMedTabb"/>
      </w:pPr>
      <w:r>
        <w:t>Ekstrand Nina</w:t>
      </w:r>
      <w:r>
        <w:tab/>
        <w:t>UD 3</w:t>
      </w:r>
    </w:p>
    <w:p w14:paraId="15A4E65A" w14:textId="77777777" w:rsidR="00A23F7A" w:rsidRDefault="00A23F7A" w:rsidP="00B5765E">
      <w:pPr>
        <w:pStyle w:val="PersonregMedTabb"/>
      </w:pPr>
      <w:r>
        <w:t>Ekström Olof</w:t>
      </w:r>
      <w:r>
        <w:tab/>
        <w:t>M 14</w:t>
      </w:r>
    </w:p>
    <w:p w14:paraId="7225D77E" w14:textId="77777777" w:rsidR="00A23F7A" w:rsidRDefault="00A23F7A" w:rsidP="00B5765E">
      <w:pPr>
        <w:pStyle w:val="PersonregMedTabb"/>
        <w:keepNext/>
      </w:pPr>
      <w:r>
        <w:t>Ekström Hans</w:t>
      </w:r>
      <w:r>
        <w:tab/>
        <w:t>Ju 25,</w:t>
      </w:r>
    </w:p>
    <w:p w14:paraId="30C903F2" w14:textId="77777777" w:rsidR="00A23F7A" w:rsidRDefault="00A23F7A" w:rsidP="00B5765E">
      <w:pPr>
        <w:pStyle w:val="PersonregMedTabb"/>
      </w:pPr>
      <w:r>
        <w:tab/>
        <w:t>Ju 18</w:t>
      </w:r>
    </w:p>
    <w:p w14:paraId="2AA92877" w14:textId="77777777" w:rsidR="00A23F7A" w:rsidRDefault="00A23F7A" w:rsidP="00B5765E">
      <w:pPr>
        <w:pStyle w:val="PersonregMedTabb"/>
      </w:pPr>
      <w:r>
        <w:t>Ekström Anna</w:t>
      </w:r>
      <w:r>
        <w:tab/>
        <w:t>U 1</w:t>
      </w:r>
    </w:p>
    <w:p w14:paraId="368236FF" w14:textId="77777777" w:rsidR="00A23F7A" w:rsidRDefault="00A23F7A" w:rsidP="00B5765E">
      <w:pPr>
        <w:pStyle w:val="PersonregMedTabb"/>
      </w:pPr>
      <w:proofErr w:type="spellStart"/>
      <w:r>
        <w:t>Eksvärd</w:t>
      </w:r>
      <w:proofErr w:type="spellEnd"/>
      <w:r>
        <w:t xml:space="preserve"> Jan</w:t>
      </w:r>
      <w:r>
        <w:tab/>
        <w:t>M 13</w:t>
      </w:r>
    </w:p>
    <w:p w14:paraId="3C849F57" w14:textId="77777777" w:rsidR="00A23F7A" w:rsidRDefault="00A23F7A" w:rsidP="00B5765E">
      <w:pPr>
        <w:pStyle w:val="PersonregMedTabb"/>
      </w:pPr>
      <w:proofErr w:type="spellStart"/>
      <w:r>
        <w:t>Eldhagen</w:t>
      </w:r>
      <w:proofErr w:type="spellEnd"/>
      <w:r>
        <w:t xml:space="preserve"> Erik</w:t>
      </w:r>
      <w:r>
        <w:tab/>
        <w:t>Fi 12</w:t>
      </w:r>
    </w:p>
    <w:p w14:paraId="46E1AA1E" w14:textId="77777777" w:rsidR="00A23F7A" w:rsidRDefault="00A23F7A" w:rsidP="00B5765E">
      <w:pPr>
        <w:pStyle w:val="PersonregMedTabb"/>
      </w:pPr>
      <w:proofErr w:type="spellStart"/>
      <w:r>
        <w:t>Elebjörk</w:t>
      </w:r>
      <w:proofErr w:type="spellEnd"/>
      <w:r>
        <w:t xml:space="preserve"> Wahlström Jonathan</w:t>
      </w:r>
      <w:r>
        <w:tab/>
        <w:t>S 3</w:t>
      </w:r>
    </w:p>
    <w:p w14:paraId="5A480EBF" w14:textId="77777777" w:rsidR="00A23F7A" w:rsidRDefault="00A23F7A" w:rsidP="00B5765E">
      <w:pPr>
        <w:pStyle w:val="PersonregMedTabb"/>
      </w:pPr>
      <w:proofErr w:type="spellStart"/>
      <w:r>
        <w:t>Eleblad</w:t>
      </w:r>
      <w:proofErr w:type="spellEnd"/>
      <w:r>
        <w:t xml:space="preserve"> Per</w:t>
      </w:r>
      <w:r>
        <w:tab/>
        <w:t>Fi 6</w:t>
      </w:r>
    </w:p>
    <w:p w14:paraId="196AAB07" w14:textId="77777777" w:rsidR="00A23F7A" w:rsidRDefault="00A23F7A" w:rsidP="00B5765E">
      <w:pPr>
        <w:pStyle w:val="PersonregMedTabb"/>
      </w:pPr>
      <w:proofErr w:type="spellStart"/>
      <w:r>
        <w:t>Elfvin</w:t>
      </w:r>
      <w:proofErr w:type="spellEnd"/>
      <w:r>
        <w:t xml:space="preserve"> Lars</w:t>
      </w:r>
      <w:r>
        <w:tab/>
        <w:t>Ju 22</w:t>
      </w:r>
    </w:p>
    <w:p w14:paraId="2C2FE5C4" w14:textId="77777777" w:rsidR="00A23F7A" w:rsidRPr="006A64BE" w:rsidRDefault="00A23F7A" w:rsidP="00B5765E">
      <w:pPr>
        <w:pStyle w:val="PersonregMedTabb"/>
        <w:keepNext/>
        <w:rPr>
          <w:lang w:val="en-US"/>
        </w:rPr>
      </w:pPr>
      <w:proofErr w:type="spellStart"/>
      <w:r w:rsidRPr="006A64BE">
        <w:rPr>
          <w:lang w:val="en-US"/>
        </w:rPr>
        <w:t>Elgán</w:t>
      </w:r>
      <w:proofErr w:type="spellEnd"/>
      <w:r w:rsidRPr="006A64BE">
        <w:rPr>
          <w:lang w:val="en-US"/>
        </w:rPr>
        <w:t xml:space="preserve"> Caroline-Olivia</w:t>
      </w:r>
      <w:r w:rsidRPr="006A64BE">
        <w:rPr>
          <w:lang w:val="en-US"/>
        </w:rPr>
        <w:tab/>
        <w:t>S 8,</w:t>
      </w:r>
    </w:p>
    <w:p w14:paraId="448E48D9" w14:textId="77777777" w:rsidR="00A23F7A" w:rsidRPr="006A64BE" w:rsidRDefault="00A23F7A" w:rsidP="00B5765E">
      <w:pPr>
        <w:pStyle w:val="PersonregMedTabb"/>
        <w:rPr>
          <w:lang w:val="en-US"/>
        </w:rPr>
      </w:pPr>
      <w:r w:rsidRPr="006A64BE">
        <w:rPr>
          <w:lang w:val="en-US"/>
        </w:rPr>
        <w:tab/>
        <w:t>S 12</w:t>
      </w:r>
    </w:p>
    <w:p w14:paraId="4F4BB0F2" w14:textId="2412B568" w:rsidR="00A23F7A" w:rsidRPr="006A64BE" w:rsidRDefault="00A23F7A" w:rsidP="00CF5FD1">
      <w:pPr>
        <w:pStyle w:val="PersonregMedTabb"/>
        <w:keepNext/>
        <w:rPr>
          <w:lang w:val="en-US"/>
        </w:rPr>
      </w:pPr>
      <w:proofErr w:type="spellStart"/>
      <w:r w:rsidRPr="006A64BE">
        <w:rPr>
          <w:lang w:val="en-US"/>
        </w:rPr>
        <w:t>Elger</w:t>
      </w:r>
      <w:proofErr w:type="spellEnd"/>
      <w:r w:rsidRPr="006A64BE">
        <w:rPr>
          <w:lang w:val="en-US"/>
        </w:rPr>
        <w:t xml:space="preserve"> Max</w:t>
      </w:r>
      <w:r w:rsidRPr="006A64BE">
        <w:rPr>
          <w:lang w:val="en-US"/>
        </w:rPr>
        <w:tab/>
        <w:t>S 6</w:t>
      </w:r>
    </w:p>
    <w:p w14:paraId="25D01BFE" w14:textId="77777777" w:rsidR="00A23F7A" w:rsidRPr="006A64BE" w:rsidRDefault="00A23F7A" w:rsidP="00B5765E">
      <w:pPr>
        <w:pStyle w:val="PersonregMedTabb"/>
        <w:keepNext/>
        <w:rPr>
          <w:lang w:val="en-US"/>
        </w:rPr>
      </w:pPr>
      <w:r w:rsidRPr="006A64BE">
        <w:rPr>
          <w:lang w:val="en-US"/>
        </w:rPr>
        <w:t>Eliasson Kurt</w:t>
      </w:r>
      <w:r w:rsidRPr="006A64BE">
        <w:rPr>
          <w:lang w:val="en-US"/>
        </w:rPr>
        <w:tab/>
        <w:t>M 1,</w:t>
      </w:r>
    </w:p>
    <w:p w14:paraId="3BCE9E37" w14:textId="77777777" w:rsidR="00A23F7A" w:rsidRDefault="00A23F7A" w:rsidP="00B5765E">
      <w:pPr>
        <w:pStyle w:val="PersonregMedTabb"/>
      </w:pPr>
      <w:r w:rsidRPr="006A64BE">
        <w:rPr>
          <w:lang w:val="en-US"/>
        </w:rPr>
        <w:tab/>
      </w:r>
      <w:r>
        <w:t>Fi 9</w:t>
      </w:r>
    </w:p>
    <w:p w14:paraId="00986DA4" w14:textId="77777777" w:rsidR="00A23F7A" w:rsidRDefault="00A23F7A" w:rsidP="00B5765E">
      <w:pPr>
        <w:pStyle w:val="PersonregMedTabb"/>
      </w:pPr>
      <w:r>
        <w:t>Eliasson Jonas</w:t>
      </w:r>
      <w:r>
        <w:tab/>
        <w:t>Fi 1</w:t>
      </w:r>
    </w:p>
    <w:p w14:paraId="72B2CEE4" w14:textId="77777777" w:rsidR="00A23F7A" w:rsidRDefault="00A23F7A" w:rsidP="00B5765E">
      <w:pPr>
        <w:pStyle w:val="PersonregMedTabb"/>
        <w:keepNext/>
      </w:pPr>
      <w:r>
        <w:t>Eliasson Bengt</w:t>
      </w:r>
      <w:r>
        <w:tab/>
        <w:t>Ju 8,</w:t>
      </w:r>
    </w:p>
    <w:p w14:paraId="50B80860" w14:textId="77777777" w:rsidR="00A23F7A" w:rsidRPr="006A64BE" w:rsidRDefault="00A23F7A" w:rsidP="00B5765E">
      <w:pPr>
        <w:pStyle w:val="PersonregMedTabb"/>
        <w:rPr>
          <w:lang w:val="en-US"/>
        </w:rPr>
      </w:pPr>
      <w:r>
        <w:tab/>
      </w:r>
      <w:r w:rsidRPr="006A64BE">
        <w:rPr>
          <w:lang w:val="en-US"/>
        </w:rPr>
        <w:t>S 7</w:t>
      </w:r>
    </w:p>
    <w:p w14:paraId="3F262085" w14:textId="77777777" w:rsidR="00A23F7A" w:rsidRPr="006A64BE" w:rsidRDefault="00A23F7A" w:rsidP="00B5765E">
      <w:pPr>
        <w:pStyle w:val="PersonregMedTabb"/>
        <w:keepNext/>
        <w:rPr>
          <w:lang w:val="en-US"/>
        </w:rPr>
      </w:pPr>
      <w:r w:rsidRPr="006A64BE">
        <w:rPr>
          <w:lang w:val="en-US"/>
        </w:rPr>
        <w:t>Eliasson Kenneth</w:t>
      </w:r>
      <w:r w:rsidRPr="006A64BE">
        <w:rPr>
          <w:lang w:val="en-US"/>
        </w:rPr>
        <w:tab/>
        <w:t>S 13,</w:t>
      </w:r>
    </w:p>
    <w:p w14:paraId="34BA5965" w14:textId="77777777" w:rsidR="00A23F7A" w:rsidRPr="006A64BE" w:rsidRDefault="00A23F7A" w:rsidP="00B5765E">
      <w:pPr>
        <w:pStyle w:val="PersonregMedTabb"/>
        <w:rPr>
          <w:lang w:val="en-US"/>
        </w:rPr>
      </w:pPr>
      <w:r w:rsidRPr="006A64BE">
        <w:rPr>
          <w:lang w:val="en-US"/>
        </w:rPr>
        <w:tab/>
        <w:t>Fi 6</w:t>
      </w:r>
    </w:p>
    <w:p w14:paraId="6C0451AE" w14:textId="77777777" w:rsidR="00A23F7A" w:rsidRPr="006A64BE" w:rsidRDefault="00A23F7A" w:rsidP="00B5765E">
      <w:pPr>
        <w:pStyle w:val="PersonregMedTabb"/>
        <w:rPr>
          <w:lang w:val="en-US"/>
        </w:rPr>
      </w:pPr>
      <w:r w:rsidRPr="006A64BE">
        <w:rPr>
          <w:lang w:val="en-US"/>
        </w:rPr>
        <w:t xml:space="preserve">Eliasson </w:t>
      </w:r>
      <w:proofErr w:type="spellStart"/>
      <w:r w:rsidRPr="006A64BE">
        <w:rPr>
          <w:lang w:val="en-US"/>
        </w:rPr>
        <w:t>Tove</w:t>
      </w:r>
      <w:proofErr w:type="spellEnd"/>
      <w:r w:rsidRPr="006A64BE">
        <w:rPr>
          <w:lang w:val="en-US"/>
        </w:rPr>
        <w:tab/>
        <w:t>Fi 19</w:t>
      </w:r>
    </w:p>
    <w:p w14:paraId="7CBE5FD1" w14:textId="77777777" w:rsidR="00A23F7A" w:rsidRPr="006A64BE" w:rsidRDefault="00A23F7A" w:rsidP="00B5765E">
      <w:pPr>
        <w:pStyle w:val="PersonregMedTabb"/>
        <w:rPr>
          <w:lang w:val="en-US"/>
        </w:rPr>
      </w:pPr>
      <w:r w:rsidRPr="006A64BE">
        <w:rPr>
          <w:lang w:val="en-US"/>
        </w:rPr>
        <w:t>Eliasson Ulf</w:t>
      </w:r>
      <w:r w:rsidRPr="006A64BE">
        <w:rPr>
          <w:lang w:val="en-US"/>
        </w:rPr>
        <w:tab/>
      </w:r>
      <w:proofErr w:type="spellStart"/>
      <w:r w:rsidRPr="006A64BE">
        <w:rPr>
          <w:lang w:val="en-US"/>
        </w:rPr>
        <w:t>Fö</w:t>
      </w:r>
      <w:proofErr w:type="spellEnd"/>
      <w:r w:rsidRPr="006A64BE">
        <w:rPr>
          <w:lang w:val="en-US"/>
        </w:rPr>
        <w:t xml:space="preserve"> 2</w:t>
      </w:r>
    </w:p>
    <w:p w14:paraId="2E6ECC70" w14:textId="77777777" w:rsidR="00A23F7A" w:rsidRDefault="00A23F7A" w:rsidP="00B5765E">
      <w:pPr>
        <w:pStyle w:val="PersonregMedTabb"/>
        <w:keepNext/>
      </w:pPr>
      <w:r>
        <w:t>Ellegård Susanne</w:t>
      </w:r>
      <w:r>
        <w:tab/>
        <w:t>Fi 8,</w:t>
      </w:r>
    </w:p>
    <w:p w14:paraId="6BA5B3BC" w14:textId="77777777" w:rsidR="00A23F7A" w:rsidRDefault="00A23F7A" w:rsidP="00B5765E">
      <w:pPr>
        <w:pStyle w:val="PersonregMedTabb"/>
      </w:pPr>
      <w:r>
        <w:tab/>
        <w:t>Fi 16</w:t>
      </w:r>
    </w:p>
    <w:p w14:paraId="4EED2556" w14:textId="77777777" w:rsidR="00A23F7A" w:rsidRDefault="00A23F7A" w:rsidP="00B5765E">
      <w:pPr>
        <w:pStyle w:val="PersonregMedTabb"/>
      </w:pPr>
      <w:proofErr w:type="spellStart"/>
      <w:r>
        <w:t>Ellehammar</w:t>
      </w:r>
      <w:proofErr w:type="spellEnd"/>
      <w:r>
        <w:t xml:space="preserve"> Lundström Nicklas</w:t>
      </w:r>
      <w:r>
        <w:tab/>
        <w:t>A 1</w:t>
      </w:r>
    </w:p>
    <w:p w14:paraId="7ABE3FC3" w14:textId="77777777" w:rsidR="00A23F7A" w:rsidRDefault="00A23F7A" w:rsidP="00B5765E">
      <w:pPr>
        <w:pStyle w:val="PersonregMedTabb"/>
      </w:pPr>
      <w:proofErr w:type="spellStart"/>
      <w:r>
        <w:t>Ellehöj</w:t>
      </w:r>
      <w:proofErr w:type="spellEnd"/>
      <w:r>
        <w:t xml:space="preserve"> Helle</w:t>
      </w:r>
      <w:r>
        <w:tab/>
        <w:t>Fi 10</w:t>
      </w:r>
    </w:p>
    <w:p w14:paraId="6FA10EC7" w14:textId="77777777" w:rsidR="00A23F7A" w:rsidRDefault="00A23F7A" w:rsidP="00B5765E">
      <w:pPr>
        <w:pStyle w:val="PersonregMedTabb"/>
        <w:keepNext/>
      </w:pPr>
      <w:proofErr w:type="spellStart"/>
      <w:r>
        <w:t>Elmefur</w:t>
      </w:r>
      <w:proofErr w:type="spellEnd"/>
      <w:r>
        <w:t xml:space="preserve"> Henrik</w:t>
      </w:r>
      <w:r>
        <w:tab/>
        <w:t>S 5,</w:t>
      </w:r>
    </w:p>
    <w:p w14:paraId="519339AE" w14:textId="1954D908" w:rsidR="00A23F7A" w:rsidRPr="00853F8F" w:rsidRDefault="00A23F7A" w:rsidP="00CF5FD1">
      <w:pPr>
        <w:pStyle w:val="PersonregMedTabb"/>
        <w:keepNext/>
      </w:pPr>
      <w:r>
        <w:tab/>
      </w:r>
      <w:r w:rsidRPr="00853F8F">
        <w:t>S 2</w:t>
      </w:r>
    </w:p>
    <w:p w14:paraId="18189F95" w14:textId="77777777" w:rsidR="00A23F7A" w:rsidRPr="00853F8F" w:rsidRDefault="00A23F7A" w:rsidP="00B5765E">
      <w:pPr>
        <w:pStyle w:val="PersonregMedTabb"/>
      </w:pPr>
      <w:proofErr w:type="spellStart"/>
      <w:r w:rsidRPr="00853F8F">
        <w:t>Elmersjö</w:t>
      </w:r>
      <w:proofErr w:type="spellEnd"/>
      <w:r w:rsidRPr="00853F8F">
        <w:t xml:space="preserve"> Magdalena</w:t>
      </w:r>
      <w:r w:rsidRPr="00853F8F">
        <w:tab/>
        <w:t>S 30</w:t>
      </w:r>
    </w:p>
    <w:p w14:paraId="03AEC2AB" w14:textId="77777777" w:rsidR="00A23F7A" w:rsidRDefault="00A23F7A" w:rsidP="00B5765E">
      <w:pPr>
        <w:pStyle w:val="PersonregMedTabb"/>
      </w:pPr>
      <w:proofErr w:type="spellStart"/>
      <w:r>
        <w:t>Elmgart</w:t>
      </w:r>
      <w:proofErr w:type="spellEnd"/>
      <w:r>
        <w:t xml:space="preserve"> Annika</w:t>
      </w:r>
      <w:r>
        <w:tab/>
      </w:r>
      <w:proofErr w:type="spellStart"/>
      <w:r>
        <w:t>Fö</w:t>
      </w:r>
      <w:proofErr w:type="spellEnd"/>
      <w:r>
        <w:t xml:space="preserve"> 5</w:t>
      </w:r>
    </w:p>
    <w:p w14:paraId="626EBBB0" w14:textId="77777777" w:rsidR="00A23F7A" w:rsidRDefault="00A23F7A" w:rsidP="00B5765E">
      <w:pPr>
        <w:pStyle w:val="PersonregMedTabb"/>
      </w:pPr>
      <w:r>
        <w:t>Elmlund Peter</w:t>
      </w:r>
      <w:r>
        <w:tab/>
      </w:r>
      <w:proofErr w:type="spellStart"/>
      <w:r>
        <w:t>Fö</w:t>
      </w:r>
      <w:proofErr w:type="spellEnd"/>
      <w:r>
        <w:t xml:space="preserve"> 2</w:t>
      </w:r>
    </w:p>
    <w:p w14:paraId="4D23372A" w14:textId="77777777" w:rsidR="00A23F7A" w:rsidRDefault="00A23F7A" w:rsidP="00B5765E">
      <w:pPr>
        <w:pStyle w:val="PersonregMedTabb"/>
      </w:pPr>
      <w:r>
        <w:t>Elmsäter-Svärd Catharina</w:t>
      </w:r>
      <w:r>
        <w:tab/>
        <w:t>UD 3</w:t>
      </w:r>
    </w:p>
    <w:p w14:paraId="5B081322" w14:textId="77777777" w:rsidR="00A23F7A" w:rsidRDefault="00A23F7A" w:rsidP="00B5765E">
      <w:pPr>
        <w:pStyle w:val="PersonregMedTabb"/>
      </w:pPr>
      <w:r>
        <w:t>Elofsson Helena</w:t>
      </w:r>
      <w:r>
        <w:tab/>
        <w:t>N 6</w:t>
      </w:r>
    </w:p>
    <w:p w14:paraId="5FD2E720" w14:textId="77777777" w:rsidR="00A23F7A" w:rsidRDefault="00A23F7A" w:rsidP="00B5765E">
      <w:pPr>
        <w:pStyle w:val="PersonregMedTabb"/>
      </w:pPr>
      <w:r>
        <w:t>Elofsson Anna</w:t>
      </w:r>
      <w:r>
        <w:tab/>
        <w:t>M 8</w:t>
      </w:r>
    </w:p>
    <w:p w14:paraId="38F9A66B" w14:textId="77777777" w:rsidR="00A23F7A" w:rsidRDefault="00A23F7A" w:rsidP="00B5765E">
      <w:pPr>
        <w:pStyle w:val="PersonregMedTabb"/>
      </w:pPr>
      <w:r>
        <w:t>Elvingsson Pär</w:t>
      </w:r>
      <w:r>
        <w:tab/>
        <w:t>Fi 7</w:t>
      </w:r>
    </w:p>
    <w:p w14:paraId="5C723102" w14:textId="77777777" w:rsidR="00A23F7A" w:rsidRDefault="00A23F7A" w:rsidP="00B5765E">
      <w:pPr>
        <w:pStyle w:val="PersonregMedTabb"/>
      </w:pPr>
      <w:r>
        <w:t>Emanuelsson Maria</w:t>
      </w:r>
      <w:r>
        <w:tab/>
        <w:t>U 14</w:t>
      </w:r>
    </w:p>
    <w:p w14:paraId="23CF0746" w14:textId="77777777" w:rsidR="00A23F7A" w:rsidRDefault="00A23F7A" w:rsidP="00B5765E">
      <w:pPr>
        <w:pStyle w:val="PersonregMedTabb"/>
      </w:pPr>
      <w:r>
        <w:t>Enander Göran</w:t>
      </w:r>
      <w:r>
        <w:tab/>
        <w:t>M 1</w:t>
      </w:r>
    </w:p>
    <w:p w14:paraId="5856D155" w14:textId="77777777" w:rsidR="00A23F7A" w:rsidRDefault="00A23F7A" w:rsidP="00B5765E">
      <w:pPr>
        <w:pStyle w:val="PersonregMedTabb"/>
      </w:pPr>
      <w:r>
        <w:t>Enander Max</w:t>
      </w:r>
      <w:r>
        <w:tab/>
        <w:t>M 15</w:t>
      </w:r>
    </w:p>
    <w:p w14:paraId="15A99FF8" w14:textId="77777777" w:rsidR="00A23F7A" w:rsidRPr="00853F8F" w:rsidRDefault="00A23F7A" w:rsidP="00B5765E">
      <w:pPr>
        <w:pStyle w:val="PersonregMedTabb"/>
        <w:keepNext/>
        <w:rPr>
          <w:lang w:val="en-US"/>
        </w:rPr>
      </w:pPr>
      <w:proofErr w:type="spellStart"/>
      <w:r w:rsidRPr="00853F8F">
        <w:rPr>
          <w:lang w:val="en-US"/>
        </w:rPr>
        <w:t>Eneman</w:t>
      </w:r>
      <w:proofErr w:type="spellEnd"/>
      <w:r w:rsidRPr="00853F8F">
        <w:rPr>
          <w:lang w:val="en-US"/>
        </w:rPr>
        <w:t xml:space="preserve"> Cecilia</w:t>
      </w:r>
      <w:r w:rsidRPr="00853F8F">
        <w:rPr>
          <w:lang w:val="en-US"/>
        </w:rPr>
        <w:tab/>
        <w:t>Ju 21,</w:t>
      </w:r>
    </w:p>
    <w:p w14:paraId="276AAAC3" w14:textId="77777777" w:rsidR="00A23F7A" w:rsidRPr="006A64BE" w:rsidRDefault="00A23F7A" w:rsidP="00B5765E">
      <w:pPr>
        <w:pStyle w:val="PersonregMedTabb"/>
        <w:rPr>
          <w:lang w:val="en-US"/>
        </w:rPr>
      </w:pPr>
      <w:r w:rsidRPr="00853F8F">
        <w:rPr>
          <w:lang w:val="en-US"/>
        </w:rPr>
        <w:tab/>
      </w:r>
      <w:r w:rsidRPr="006A64BE">
        <w:rPr>
          <w:lang w:val="en-US"/>
        </w:rPr>
        <w:t>Ju 9</w:t>
      </w:r>
    </w:p>
    <w:p w14:paraId="4225C11F" w14:textId="77777777" w:rsidR="00A23F7A" w:rsidRPr="006A64BE" w:rsidRDefault="00A23F7A" w:rsidP="00B5765E">
      <w:pPr>
        <w:pStyle w:val="PersonregMedTabb"/>
        <w:rPr>
          <w:lang w:val="en-US"/>
        </w:rPr>
      </w:pPr>
      <w:proofErr w:type="spellStart"/>
      <w:r w:rsidRPr="006A64BE">
        <w:rPr>
          <w:lang w:val="en-US"/>
        </w:rPr>
        <w:t>Enemo</w:t>
      </w:r>
      <w:proofErr w:type="spellEnd"/>
      <w:r w:rsidRPr="006A64BE">
        <w:rPr>
          <w:lang w:val="en-US"/>
        </w:rPr>
        <w:t xml:space="preserve"> </w:t>
      </w:r>
      <w:proofErr w:type="spellStart"/>
      <w:r w:rsidRPr="006A64BE">
        <w:rPr>
          <w:lang w:val="en-US"/>
        </w:rPr>
        <w:t>Bertil</w:t>
      </w:r>
      <w:proofErr w:type="spellEnd"/>
      <w:r w:rsidRPr="006A64BE">
        <w:rPr>
          <w:lang w:val="en-US"/>
        </w:rPr>
        <w:tab/>
        <w:t>S 2</w:t>
      </w:r>
    </w:p>
    <w:p w14:paraId="59950A07" w14:textId="77777777" w:rsidR="00A23F7A" w:rsidRPr="00BA7192" w:rsidRDefault="00A23F7A" w:rsidP="00B5765E">
      <w:pPr>
        <w:pStyle w:val="PersonregMedTabb"/>
        <w:rPr>
          <w:lang w:val="en-US"/>
        </w:rPr>
      </w:pPr>
      <w:proofErr w:type="spellStart"/>
      <w:r w:rsidRPr="00BA7192">
        <w:rPr>
          <w:lang w:val="en-US"/>
        </w:rPr>
        <w:t>Eneroth</w:t>
      </w:r>
      <w:proofErr w:type="spellEnd"/>
      <w:r w:rsidRPr="00BA7192">
        <w:rPr>
          <w:lang w:val="en-US"/>
        </w:rPr>
        <w:t xml:space="preserve"> Tomas</w:t>
      </w:r>
      <w:r w:rsidRPr="00BA7192">
        <w:rPr>
          <w:lang w:val="en-US"/>
        </w:rPr>
        <w:tab/>
        <w:t>S 6</w:t>
      </w:r>
    </w:p>
    <w:p w14:paraId="45AE8E14" w14:textId="77777777" w:rsidR="00A23F7A" w:rsidRDefault="00A23F7A" w:rsidP="00B5765E">
      <w:pPr>
        <w:pStyle w:val="PersonregMedTabb"/>
      </w:pPr>
      <w:proofErr w:type="spellStart"/>
      <w:r>
        <w:t>Eneström</w:t>
      </w:r>
      <w:proofErr w:type="spellEnd"/>
      <w:r>
        <w:t xml:space="preserve"> Anna-Karin</w:t>
      </w:r>
      <w:r>
        <w:tab/>
      </w:r>
      <w:proofErr w:type="spellStart"/>
      <w:r>
        <w:t>Fö</w:t>
      </w:r>
      <w:proofErr w:type="spellEnd"/>
      <w:r>
        <w:t xml:space="preserve"> 2</w:t>
      </w:r>
    </w:p>
    <w:p w14:paraId="548D5F72" w14:textId="77777777" w:rsidR="00A23F7A" w:rsidRDefault="00A23F7A" w:rsidP="00B5765E">
      <w:pPr>
        <w:pStyle w:val="PersonregMedTabb"/>
      </w:pPr>
      <w:r>
        <w:t>Eng Christina</w:t>
      </w:r>
      <w:r>
        <w:tab/>
        <w:t>Fi 33</w:t>
      </w:r>
    </w:p>
    <w:p w14:paraId="4E936B82" w14:textId="77777777" w:rsidR="00A23F7A" w:rsidRDefault="00A23F7A" w:rsidP="00B5765E">
      <w:pPr>
        <w:pStyle w:val="PersonregMedTabb"/>
      </w:pPr>
      <w:r>
        <w:t>Engberg Magnus</w:t>
      </w:r>
      <w:r>
        <w:tab/>
        <w:t>A 2</w:t>
      </w:r>
    </w:p>
    <w:p w14:paraId="21B104C0" w14:textId="1A85D993" w:rsidR="00A23F7A" w:rsidRDefault="00A23F7A" w:rsidP="00CF5FD1">
      <w:pPr>
        <w:pStyle w:val="PersonregMedTabb"/>
        <w:keepNext/>
      </w:pPr>
      <w:r>
        <w:t>Engberg Katarina</w:t>
      </w:r>
      <w:r>
        <w:tab/>
      </w:r>
      <w:proofErr w:type="spellStart"/>
      <w:r>
        <w:t>Fö</w:t>
      </w:r>
      <w:proofErr w:type="spellEnd"/>
      <w:r>
        <w:t xml:space="preserve"> 2</w:t>
      </w:r>
    </w:p>
    <w:p w14:paraId="1F100C9F" w14:textId="77777777" w:rsidR="00A23F7A" w:rsidRDefault="00A23F7A" w:rsidP="00B5765E">
      <w:pPr>
        <w:pStyle w:val="PersonregMedTabb"/>
        <w:keepNext/>
      </w:pPr>
      <w:r>
        <w:t>Engblom Samuel</w:t>
      </w:r>
      <w:r>
        <w:tab/>
        <w:t>Fi 10,</w:t>
      </w:r>
    </w:p>
    <w:p w14:paraId="45C1058E" w14:textId="77777777" w:rsidR="00A23F7A" w:rsidRDefault="00A23F7A" w:rsidP="00B5765E">
      <w:pPr>
        <w:pStyle w:val="PersonregMedTabb"/>
        <w:keepNext/>
      </w:pPr>
      <w:r>
        <w:tab/>
        <w:t>Fi 17,</w:t>
      </w:r>
    </w:p>
    <w:p w14:paraId="18FEF19A" w14:textId="77777777" w:rsidR="00A23F7A" w:rsidRDefault="00A23F7A" w:rsidP="00B5765E">
      <w:pPr>
        <w:pStyle w:val="PersonregMedTabb"/>
      </w:pPr>
      <w:r>
        <w:tab/>
        <w:t>U 4</w:t>
      </w:r>
    </w:p>
    <w:p w14:paraId="078772B2" w14:textId="77777777" w:rsidR="00A23F7A" w:rsidRDefault="00A23F7A" w:rsidP="00B5765E">
      <w:pPr>
        <w:pStyle w:val="PersonregMedTabb"/>
        <w:keepNext/>
      </w:pPr>
      <w:r>
        <w:t>Engdahl Ola</w:t>
      </w:r>
      <w:r>
        <w:tab/>
        <w:t>UD 2,</w:t>
      </w:r>
    </w:p>
    <w:p w14:paraId="7247D0A8" w14:textId="77777777" w:rsidR="00A23F7A" w:rsidRDefault="00A23F7A" w:rsidP="00B5765E">
      <w:pPr>
        <w:pStyle w:val="PersonregMedTabb"/>
        <w:keepNext/>
      </w:pPr>
      <w:r>
        <w:tab/>
        <w:t>Ju 6,</w:t>
      </w:r>
    </w:p>
    <w:p w14:paraId="0F38D3B5" w14:textId="6583E8C0" w:rsidR="00A23F7A" w:rsidRDefault="00A23F7A" w:rsidP="00B5765E">
      <w:pPr>
        <w:pStyle w:val="PersonregMedTabb"/>
        <w:keepNext/>
      </w:pPr>
      <w:r>
        <w:tab/>
      </w:r>
      <w:proofErr w:type="spellStart"/>
      <w:r>
        <w:t>Fö</w:t>
      </w:r>
      <w:proofErr w:type="spellEnd"/>
      <w:r>
        <w:t xml:space="preserve"> 1</w:t>
      </w:r>
    </w:p>
    <w:p w14:paraId="121E6FD1" w14:textId="77777777" w:rsidR="00A23F7A" w:rsidRDefault="00A23F7A" w:rsidP="00B5765E">
      <w:pPr>
        <w:pStyle w:val="PersonregMedTabb"/>
      </w:pPr>
      <w:r>
        <w:tab/>
      </w:r>
      <w:proofErr w:type="spellStart"/>
      <w:r>
        <w:t>Fö</w:t>
      </w:r>
      <w:proofErr w:type="spellEnd"/>
      <w:r>
        <w:t xml:space="preserve"> 4</w:t>
      </w:r>
    </w:p>
    <w:p w14:paraId="34B46D15" w14:textId="77777777" w:rsidR="00A23F7A" w:rsidRDefault="00A23F7A" w:rsidP="00B5765E">
      <w:pPr>
        <w:pStyle w:val="PersonregMedTabb"/>
      </w:pPr>
      <w:r>
        <w:t>Engdahl Susanna</w:t>
      </w:r>
      <w:r>
        <w:tab/>
        <w:t>Fi 7</w:t>
      </w:r>
    </w:p>
    <w:p w14:paraId="08C99566" w14:textId="77777777" w:rsidR="00A23F7A" w:rsidRDefault="00A23F7A" w:rsidP="00B5765E">
      <w:pPr>
        <w:pStyle w:val="PersonregMedTabb"/>
      </w:pPr>
      <w:r>
        <w:t>Engelbrektson Müller Ina</w:t>
      </w:r>
      <w:r>
        <w:tab/>
        <w:t>M 8</w:t>
      </w:r>
    </w:p>
    <w:p w14:paraId="38752A92" w14:textId="77777777" w:rsidR="00A23F7A" w:rsidRDefault="00A23F7A" w:rsidP="00B5765E">
      <w:pPr>
        <w:pStyle w:val="PersonregMedTabb"/>
      </w:pPr>
      <w:r>
        <w:t>Englund Ellinor</w:t>
      </w:r>
      <w:r>
        <w:tab/>
        <w:t>S 7</w:t>
      </w:r>
    </w:p>
    <w:p w14:paraId="01EEE594" w14:textId="77777777" w:rsidR="00A23F7A" w:rsidRDefault="00A23F7A" w:rsidP="00B5765E">
      <w:pPr>
        <w:pStyle w:val="PersonregMedTabb"/>
      </w:pPr>
      <w:r>
        <w:t>Englund Peter</w:t>
      </w:r>
      <w:r>
        <w:tab/>
        <w:t>Fi 7</w:t>
      </w:r>
    </w:p>
    <w:p w14:paraId="44EA1DA1" w14:textId="77777777" w:rsidR="00A23F7A" w:rsidRDefault="00A23F7A" w:rsidP="00B5765E">
      <w:pPr>
        <w:pStyle w:val="PersonregMedTabb"/>
      </w:pPr>
      <w:r>
        <w:t>Englund Krafft Lisa</w:t>
      </w:r>
      <w:r>
        <w:tab/>
        <w:t>Ju 8</w:t>
      </w:r>
    </w:p>
    <w:p w14:paraId="647F928A" w14:textId="77777777" w:rsidR="00A23F7A" w:rsidRPr="006A64BE" w:rsidRDefault="00A23F7A" w:rsidP="00B5765E">
      <w:pPr>
        <w:pStyle w:val="PersonregMedTabb"/>
        <w:rPr>
          <w:lang w:val="en-US"/>
        </w:rPr>
      </w:pPr>
      <w:proofErr w:type="spellStart"/>
      <w:r w:rsidRPr="006A64BE">
        <w:rPr>
          <w:lang w:val="en-US"/>
        </w:rPr>
        <w:t>Engman-Broadley</w:t>
      </w:r>
      <w:proofErr w:type="spellEnd"/>
      <w:r w:rsidRPr="006A64BE">
        <w:rPr>
          <w:lang w:val="en-US"/>
        </w:rPr>
        <w:t xml:space="preserve"> Victoria</w:t>
      </w:r>
      <w:r w:rsidRPr="006A64BE">
        <w:rPr>
          <w:lang w:val="en-US"/>
        </w:rPr>
        <w:tab/>
        <w:t>Fi 17</w:t>
      </w:r>
    </w:p>
    <w:p w14:paraId="0D259BF1" w14:textId="77777777" w:rsidR="00A23F7A" w:rsidRPr="006A64BE" w:rsidRDefault="00A23F7A" w:rsidP="00B5765E">
      <w:pPr>
        <w:pStyle w:val="PersonregMedTabb"/>
        <w:keepNext/>
        <w:rPr>
          <w:lang w:val="en-US"/>
        </w:rPr>
      </w:pPr>
      <w:proofErr w:type="spellStart"/>
      <w:r w:rsidRPr="006A64BE">
        <w:rPr>
          <w:lang w:val="en-US"/>
        </w:rPr>
        <w:t>Engqvist</w:t>
      </w:r>
      <w:proofErr w:type="spellEnd"/>
      <w:r w:rsidRPr="006A64BE">
        <w:rPr>
          <w:lang w:val="en-US"/>
        </w:rPr>
        <w:t xml:space="preserve"> Lars</w:t>
      </w:r>
      <w:r w:rsidRPr="006A64BE">
        <w:rPr>
          <w:lang w:val="en-US"/>
        </w:rPr>
        <w:tab/>
        <w:t>Ju 8,</w:t>
      </w:r>
    </w:p>
    <w:p w14:paraId="76DC1DED" w14:textId="77777777" w:rsidR="00A23F7A" w:rsidRPr="006A64BE" w:rsidRDefault="00A23F7A" w:rsidP="00B5765E">
      <w:pPr>
        <w:pStyle w:val="PersonregMedTabb"/>
        <w:keepNext/>
        <w:rPr>
          <w:lang w:val="en-US"/>
        </w:rPr>
      </w:pPr>
      <w:r w:rsidRPr="006A64BE">
        <w:rPr>
          <w:lang w:val="en-US"/>
        </w:rPr>
        <w:tab/>
        <w:t>S 2,</w:t>
      </w:r>
    </w:p>
    <w:p w14:paraId="757501D5" w14:textId="77777777" w:rsidR="00A23F7A" w:rsidRPr="006A64BE" w:rsidRDefault="00A23F7A" w:rsidP="00B5765E">
      <w:pPr>
        <w:pStyle w:val="PersonregMedTabb"/>
        <w:rPr>
          <w:lang w:val="en-US"/>
        </w:rPr>
      </w:pPr>
      <w:r w:rsidRPr="006A64BE">
        <w:rPr>
          <w:lang w:val="en-US"/>
        </w:rPr>
        <w:tab/>
        <w:t>S 3</w:t>
      </w:r>
    </w:p>
    <w:p w14:paraId="24D44895" w14:textId="77777777" w:rsidR="00A23F7A" w:rsidRDefault="00A23F7A" w:rsidP="00B5765E">
      <w:pPr>
        <w:pStyle w:val="PersonregMedTabb"/>
      </w:pPr>
      <w:r>
        <w:t>Engqvist Anna-Maria</w:t>
      </w:r>
      <w:r>
        <w:tab/>
        <w:t>Fi 9</w:t>
      </w:r>
    </w:p>
    <w:p w14:paraId="7EF14DDF" w14:textId="77777777" w:rsidR="00A23F7A" w:rsidRDefault="00A23F7A" w:rsidP="00B5765E">
      <w:pPr>
        <w:pStyle w:val="PersonregMedTabb"/>
      </w:pPr>
      <w:r>
        <w:t>Engstrand Monica</w:t>
      </w:r>
      <w:r>
        <w:tab/>
        <w:t>UD 3</w:t>
      </w:r>
    </w:p>
    <w:p w14:paraId="0A456ABD" w14:textId="77777777" w:rsidR="00A23F7A" w:rsidRDefault="00A23F7A" w:rsidP="00B5765E">
      <w:pPr>
        <w:pStyle w:val="PersonregMedTabb"/>
      </w:pPr>
      <w:r>
        <w:t>Engstrand Karin</w:t>
      </w:r>
      <w:r>
        <w:tab/>
        <w:t>Ju 7</w:t>
      </w:r>
    </w:p>
    <w:p w14:paraId="241C788E" w14:textId="77777777" w:rsidR="00A23F7A" w:rsidRDefault="00A23F7A" w:rsidP="00B5765E">
      <w:pPr>
        <w:pStyle w:val="PersonregMedTabb"/>
      </w:pPr>
      <w:r>
        <w:t>Engstrand Gustaf</w:t>
      </w:r>
      <w:r>
        <w:tab/>
        <w:t>I 5</w:t>
      </w:r>
    </w:p>
    <w:p w14:paraId="73499349" w14:textId="77777777" w:rsidR="00A23F7A" w:rsidRDefault="00A23F7A" w:rsidP="00B5765E">
      <w:pPr>
        <w:pStyle w:val="PersonregMedTabb"/>
        <w:keepNext/>
      </w:pPr>
      <w:r>
        <w:t>Engström Monica</w:t>
      </w:r>
      <w:r>
        <w:tab/>
        <w:t>Fi 4,</w:t>
      </w:r>
    </w:p>
    <w:p w14:paraId="68A43E18" w14:textId="77777777" w:rsidR="00A23F7A" w:rsidRDefault="00A23F7A" w:rsidP="00B5765E">
      <w:pPr>
        <w:pStyle w:val="PersonregMedTabb"/>
      </w:pPr>
      <w:r>
        <w:tab/>
        <w:t>S 9</w:t>
      </w:r>
    </w:p>
    <w:p w14:paraId="7FEF122E" w14:textId="77777777" w:rsidR="00A23F7A" w:rsidRDefault="00A23F7A" w:rsidP="00B5765E">
      <w:pPr>
        <w:pStyle w:val="PersonregMedTabb"/>
      </w:pPr>
      <w:r>
        <w:t>Engström Anders</w:t>
      </w:r>
      <w:r>
        <w:tab/>
        <w:t>S 2</w:t>
      </w:r>
    </w:p>
    <w:p w14:paraId="11996B65" w14:textId="77777777" w:rsidR="00A23F7A" w:rsidRDefault="00A23F7A" w:rsidP="00B5765E">
      <w:pPr>
        <w:pStyle w:val="PersonregMedTabb"/>
      </w:pPr>
      <w:r>
        <w:t>Engström Elsa</w:t>
      </w:r>
      <w:r>
        <w:tab/>
        <w:t>A 2</w:t>
      </w:r>
    </w:p>
    <w:p w14:paraId="45B9BEC2" w14:textId="77777777" w:rsidR="00A23F7A" w:rsidRDefault="00A23F7A" w:rsidP="00B5765E">
      <w:pPr>
        <w:pStyle w:val="PersonregMedTabb"/>
      </w:pPr>
      <w:r>
        <w:t>Engström Eva</w:t>
      </w:r>
      <w:r>
        <w:tab/>
        <w:t>M 3</w:t>
      </w:r>
    </w:p>
    <w:p w14:paraId="01D7F3BE" w14:textId="77777777" w:rsidR="00A23F7A" w:rsidRDefault="00A23F7A" w:rsidP="00B5765E">
      <w:pPr>
        <w:pStyle w:val="PersonregMedTabb"/>
      </w:pPr>
      <w:r>
        <w:t>Engström Fredrik</w:t>
      </w:r>
      <w:r>
        <w:tab/>
        <w:t>M 5</w:t>
      </w:r>
    </w:p>
    <w:p w14:paraId="54AE7CA4" w14:textId="77777777" w:rsidR="00A23F7A" w:rsidRDefault="00A23F7A" w:rsidP="00B5765E">
      <w:pPr>
        <w:pStyle w:val="PersonregMedTabb"/>
      </w:pPr>
      <w:r>
        <w:t>Engström Ingemar</w:t>
      </w:r>
      <w:r>
        <w:tab/>
        <w:t>S 1</w:t>
      </w:r>
    </w:p>
    <w:p w14:paraId="58214A09" w14:textId="0B24A8DB" w:rsidR="00A23F7A" w:rsidRDefault="00A23F7A" w:rsidP="007C3606">
      <w:pPr>
        <w:pStyle w:val="PersonregMedTabb"/>
        <w:keepNext/>
      </w:pPr>
      <w:r>
        <w:t>Engström Stenson Karin</w:t>
      </w:r>
      <w:r>
        <w:tab/>
        <w:t>U 3</w:t>
      </w:r>
    </w:p>
    <w:p w14:paraId="10222E23" w14:textId="77777777" w:rsidR="00A23F7A" w:rsidRDefault="00A23F7A" w:rsidP="00B5765E">
      <w:pPr>
        <w:pStyle w:val="PersonregMedTabb"/>
      </w:pPr>
      <w:r>
        <w:t>Engvall Maria</w:t>
      </w:r>
      <w:r>
        <w:tab/>
      </w:r>
      <w:proofErr w:type="spellStart"/>
      <w:r>
        <w:t>Ku</w:t>
      </w:r>
      <w:proofErr w:type="spellEnd"/>
      <w:r>
        <w:t xml:space="preserve"> 6</w:t>
      </w:r>
    </w:p>
    <w:p w14:paraId="0A50B9A7" w14:textId="77777777" w:rsidR="00A23F7A" w:rsidRDefault="00A23F7A" w:rsidP="00B5765E">
      <w:pPr>
        <w:pStyle w:val="PersonregMedTabb"/>
      </w:pPr>
      <w:r>
        <w:t>Engvall Henrik</w:t>
      </w:r>
      <w:r>
        <w:tab/>
        <w:t>Ju 12</w:t>
      </w:r>
    </w:p>
    <w:p w14:paraId="55EEF357" w14:textId="77777777" w:rsidR="00A23F7A" w:rsidRDefault="00A23F7A" w:rsidP="00B5765E">
      <w:pPr>
        <w:pStyle w:val="PersonregMedTabb"/>
      </w:pPr>
      <w:r>
        <w:t>Engwall Ylva</w:t>
      </w:r>
      <w:r>
        <w:tab/>
        <w:t>M 9</w:t>
      </w:r>
    </w:p>
    <w:p w14:paraId="4AFA28DF" w14:textId="77777777" w:rsidR="00A23F7A" w:rsidRDefault="00A23F7A" w:rsidP="00B5765E">
      <w:pPr>
        <w:pStyle w:val="PersonregMedTabb"/>
      </w:pPr>
      <w:proofErr w:type="spellStart"/>
      <w:r>
        <w:t>Enlund</w:t>
      </w:r>
      <w:proofErr w:type="spellEnd"/>
      <w:r>
        <w:t xml:space="preserve"> Erika</w:t>
      </w:r>
      <w:r>
        <w:tab/>
        <w:t>N 3</w:t>
      </w:r>
    </w:p>
    <w:p w14:paraId="3EDD5AAE" w14:textId="36AECA2D" w:rsidR="00A23F7A" w:rsidRDefault="00A23F7A" w:rsidP="00CF5FD1">
      <w:pPr>
        <w:pStyle w:val="PersonregMedTabb"/>
        <w:keepNext/>
      </w:pPr>
      <w:r>
        <w:t>Ennefors Kenneth</w:t>
      </w:r>
      <w:r>
        <w:tab/>
        <w:t>S 2</w:t>
      </w:r>
    </w:p>
    <w:p w14:paraId="4CEC8B91" w14:textId="77777777" w:rsidR="00A23F7A" w:rsidRDefault="00A23F7A" w:rsidP="00B5765E">
      <w:pPr>
        <w:pStyle w:val="PersonregMedTabb"/>
        <w:keepNext/>
      </w:pPr>
      <w:r>
        <w:t>Enström Karin</w:t>
      </w:r>
      <w:r>
        <w:tab/>
        <w:t>Ju 25,</w:t>
      </w:r>
    </w:p>
    <w:p w14:paraId="59397B82" w14:textId="78E60126" w:rsidR="00A23F7A" w:rsidRDefault="00A23F7A" w:rsidP="00CF5FD1">
      <w:pPr>
        <w:pStyle w:val="PersonregMedTabb"/>
        <w:keepNext/>
      </w:pPr>
      <w:r>
        <w:tab/>
      </w:r>
      <w:proofErr w:type="spellStart"/>
      <w:r>
        <w:t>Fö</w:t>
      </w:r>
      <w:proofErr w:type="spellEnd"/>
      <w:r>
        <w:t xml:space="preserve"> 2</w:t>
      </w:r>
    </w:p>
    <w:p w14:paraId="0D440A23" w14:textId="77777777" w:rsidR="00A23F7A" w:rsidRDefault="00A23F7A" w:rsidP="00B5765E">
      <w:pPr>
        <w:pStyle w:val="PersonregMedTabb"/>
      </w:pPr>
      <w:r>
        <w:t>Enström Öst Cecilia</w:t>
      </w:r>
      <w:r>
        <w:tab/>
        <w:t>Fi 1</w:t>
      </w:r>
    </w:p>
    <w:p w14:paraId="0645A760" w14:textId="77777777" w:rsidR="00A23F7A" w:rsidRPr="006A64BE" w:rsidRDefault="00A23F7A" w:rsidP="00B5765E">
      <w:pPr>
        <w:pStyle w:val="PersonregMedTabb"/>
        <w:rPr>
          <w:lang w:val="en-US"/>
        </w:rPr>
      </w:pPr>
      <w:proofErr w:type="spellStart"/>
      <w:r w:rsidRPr="006A64BE">
        <w:rPr>
          <w:lang w:val="en-US"/>
        </w:rPr>
        <w:t>Envall</w:t>
      </w:r>
      <w:proofErr w:type="spellEnd"/>
      <w:r w:rsidRPr="006A64BE">
        <w:rPr>
          <w:lang w:val="en-US"/>
        </w:rPr>
        <w:t xml:space="preserve"> </w:t>
      </w:r>
      <w:proofErr w:type="spellStart"/>
      <w:r w:rsidRPr="006A64BE">
        <w:rPr>
          <w:lang w:val="en-US"/>
        </w:rPr>
        <w:t>Rystedt</w:t>
      </w:r>
      <w:proofErr w:type="spellEnd"/>
      <w:r w:rsidRPr="006A64BE">
        <w:rPr>
          <w:lang w:val="en-US"/>
        </w:rPr>
        <w:t xml:space="preserve"> Anna</w:t>
      </w:r>
      <w:r w:rsidRPr="006A64BE">
        <w:rPr>
          <w:lang w:val="en-US"/>
        </w:rPr>
        <w:tab/>
        <w:t>S 10</w:t>
      </w:r>
    </w:p>
    <w:p w14:paraId="3932CC5E" w14:textId="77777777" w:rsidR="00A23F7A" w:rsidRPr="006A64BE" w:rsidRDefault="00A23F7A" w:rsidP="00B5765E">
      <w:pPr>
        <w:pStyle w:val="PersonregMedTabb"/>
        <w:rPr>
          <w:lang w:val="en-US"/>
        </w:rPr>
      </w:pPr>
      <w:proofErr w:type="spellStart"/>
      <w:r w:rsidRPr="006A64BE">
        <w:rPr>
          <w:lang w:val="en-US"/>
        </w:rPr>
        <w:t>Eresund</w:t>
      </w:r>
      <w:proofErr w:type="spellEnd"/>
      <w:r w:rsidRPr="006A64BE">
        <w:rPr>
          <w:lang w:val="en-US"/>
        </w:rPr>
        <w:t xml:space="preserve"> </w:t>
      </w:r>
      <w:proofErr w:type="spellStart"/>
      <w:r w:rsidRPr="006A64BE">
        <w:rPr>
          <w:lang w:val="en-US"/>
        </w:rPr>
        <w:t>Rosing</w:t>
      </w:r>
      <w:proofErr w:type="spellEnd"/>
      <w:r w:rsidRPr="006A64BE">
        <w:rPr>
          <w:lang w:val="en-US"/>
        </w:rPr>
        <w:t xml:space="preserve"> </w:t>
      </w:r>
      <w:proofErr w:type="spellStart"/>
      <w:r w:rsidRPr="006A64BE">
        <w:rPr>
          <w:lang w:val="en-US"/>
        </w:rPr>
        <w:t>Ylva</w:t>
      </w:r>
      <w:proofErr w:type="spellEnd"/>
      <w:r w:rsidRPr="006A64BE">
        <w:rPr>
          <w:lang w:val="en-US"/>
        </w:rPr>
        <w:tab/>
        <w:t>U 10</w:t>
      </w:r>
    </w:p>
    <w:p w14:paraId="6CD6F85B" w14:textId="77777777" w:rsidR="00A23F7A" w:rsidRPr="006A64BE" w:rsidRDefault="00A23F7A" w:rsidP="00B5765E">
      <w:pPr>
        <w:pStyle w:val="PersonregMedTabb"/>
        <w:rPr>
          <w:lang w:val="en-US"/>
        </w:rPr>
      </w:pPr>
      <w:proofErr w:type="spellStart"/>
      <w:r w:rsidRPr="006A64BE">
        <w:rPr>
          <w:lang w:val="en-US"/>
        </w:rPr>
        <w:t>Erhag</w:t>
      </w:r>
      <w:proofErr w:type="spellEnd"/>
      <w:r w:rsidRPr="006A64BE">
        <w:rPr>
          <w:lang w:val="en-US"/>
        </w:rPr>
        <w:t xml:space="preserve"> Thomas</w:t>
      </w:r>
      <w:r w:rsidRPr="006A64BE">
        <w:rPr>
          <w:lang w:val="en-US"/>
        </w:rPr>
        <w:tab/>
        <w:t>S 26</w:t>
      </w:r>
    </w:p>
    <w:p w14:paraId="0E029C78" w14:textId="77777777" w:rsidR="00A23F7A" w:rsidRPr="006A64BE" w:rsidRDefault="00A23F7A" w:rsidP="00B5765E">
      <w:pPr>
        <w:pStyle w:val="PersonregMedTabb"/>
        <w:rPr>
          <w:lang w:val="en-US"/>
        </w:rPr>
      </w:pPr>
      <w:proofErr w:type="spellStart"/>
      <w:r w:rsidRPr="006A64BE">
        <w:rPr>
          <w:lang w:val="en-US"/>
        </w:rPr>
        <w:t>Erici</w:t>
      </w:r>
      <w:proofErr w:type="spellEnd"/>
      <w:r w:rsidRPr="006A64BE">
        <w:rPr>
          <w:lang w:val="en-US"/>
        </w:rPr>
        <w:t xml:space="preserve"> Geoff</w:t>
      </w:r>
      <w:r w:rsidRPr="006A64BE">
        <w:rPr>
          <w:lang w:val="en-US"/>
        </w:rPr>
        <w:tab/>
        <w:t>U 4</w:t>
      </w:r>
    </w:p>
    <w:p w14:paraId="1539602B" w14:textId="77777777" w:rsidR="00A23F7A" w:rsidRPr="006A64BE" w:rsidRDefault="00A23F7A" w:rsidP="00B5765E">
      <w:pPr>
        <w:pStyle w:val="PersonregMedTabb"/>
        <w:keepNext/>
        <w:rPr>
          <w:lang w:val="en-US"/>
        </w:rPr>
      </w:pPr>
      <w:r w:rsidRPr="006A64BE">
        <w:rPr>
          <w:lang w:val="en-US"/>
        </w:rPr>
        <w:t>Ericson Sven-Olof</w:t>
      </w:r>
      <w:r w:rsidRPr="006A64BE">
        <w:rPr>
          <w:lang w:val="en-US"/>
        </w:rPr>
        <w:tab/>
        <w:t>M 1,</w:t>
      </w:r>
    </w:p>
    <w:p w14:paraId="552B0A6A" w14:textId="77777777" w:rsidR="00A23F7A" w:rsidRPr="006A64BE" w:rsidRDefault="00A23F7A" w:rsidP="00B5765E">
      <w:pPr>
        <w:pStyle w:val="PersonregMedTabb"/>
        <w:rPr>
          <w:lang w:val="en-US"/>
        </w:rPr>
      </w:pPr>
      <w:r w:rsidRPr="006A64BE">
        <w:rPr>
          <w:lang w:val="en-US"/>
        </w:rPr>
        <w:tab/>
        <w:t>M 3</w:t>
      </w:r>
    </w:p>
    <w:p w14:paraId="6F3B7892" w14:textId="77777777" w:rsidR="00A23F7A" w:rsidRPr="006A64BE" w:rsidRDefault="00A23F7A" w:rsidP="00B5765E">
      <w:pPr>
        <w:pStyle w:val="PersonregMedTabb"/>
        <w:rPr>
          <w:lang w:val="en-US"/>
        </w:rPr>
      </w:pPr>
      <w:r w:rsidRPr="006A64BE">
        <w:rPr>
          <w:lang w:val="en-US"/>
        </w:rPr>
        <w:t>Ericson Thomas</w:t>
      </w:r>
      <w:r w:rsidRPr="006A64BE">
        <w:rPr>
          <w:lang w:val="en-US"/>
        </w:rPr>
        <w:tab/>
        <w:t>Fi 4</w:t>
      </w:r>
    </w:p>
    <w:p w14:paraId="578D60BD" w14:textId="77777777" w:rsidR="00A23F7A" w:rsidRPr="006A64BE" w:rsidRDefault="00A23F7A" w:rsidP="00B5765E">
      <w:pPr>
        <w:pStyle w:val="PersonregMedTabb"/>
        <w:rPr>
          <w:lang w:val="en-US"/>
        </w:rPr>
      </w:pPr>
      <w:r w:rsidRPr="006A64BE">
        <w:rPr>
          <w:lang w:val="en-US"/>
        </w:rPr>
        <w:t>Ericson Marika</w:t>
      </w:r>
      <w:r w:rsidRPr="006A64BE">
        <w:rPr>
          <w:lang w:val="en-US"/>
        </w:rPr>
        <w:tab/>
      </w:r>
      <w:proofErr w:type="spellStart"/>
      <w:r w:rsidRPr="006A64BE">
        <w:rPr>
          <w:lang w:val="en-US"/>
        </w:rPr>
        <w:t>Fö</w:t>
      </w:r>
      <w:proofErr w:type="spellEnd"/>
      <w:r w:rsidRPr="006A64BE">
        <w:rPr>
          <w:lang w:val="en-US"/>
        </w:rPr>
        <w:t xml:space="preserve"> 1</w:t>
      </w:r>
    </w:p>
    <w:p w14:paraId="65C51B7C" w14:textId="77777777" w:rsidR="00A23F7A" w:rsidRPr="006A64BE" w:rsidRDefault="00A23F7A" w:rsidP="00B5765E">
      <w:pPr>
        <w:pStyle w:val="PersonregMedTabb"/>
        <w:rPr>
          <w:lang w:val="en-US"/>
        </w:rPr>
      </w:pPr>
      <w:r w:rsidRPr="006A64BE">
        <w:rPr>
          <w:lang w:val="en-US"/>
        </w:rPr>
        <w:t>Ericson Marie</w:t>
      </w:r>
      <w:r w:rsidRPr="006A64BE">
        <w:rPr>
          <w:lang w:val="en-US"/>
        </w:rPr>
        <w:tab/>
        <w:t>Ku 2</w:t>
      </w:r>
    </w:p>
    <w:p w14:paraId="55BC424E" w14:textId="77777777" w:rsidR="00A23F7A" w:rsidRPr="006A64BE" w:rsidRDefault="00A23F7A" w:rsidP="00B5765E">
      <w:pPr>
        <w:pStyle w:val="PersonregMedTabb"/>
        <w:rPr>
          <w:lang w:val="en-US"/>
        </w:rPr>
      </w:pPr>
      <w:r w:rsidRPr="006A64BE">
        <w:rPr>
          <w:lang w:val="en-US"/>
        </w:rPr>
        <w:t xml:space="preserve">Ericson </w:t>
      </w:r>
      <w:proofErr w:type="spellStart"/>
      <w:r w:rsidRPr="006A64BE">
        <w:rPr>
          <w:lang w:val="en-US"/>
        </w:rPr>
        <w:t>Hållén</w:t>
      </w:r>
      <w:proofErr w:type="spellEnd"/>
      <w:r w:rsidRPr="006A64BE">
        <w:rPr>
          <w:lang w:val="en-US"/>
        </w:rPr>
        <w:t xml:space="preserve"> Fanny</w:t>
      </w:r>
      <w:r w:rsidRPr="006A64BE">
        <w:rPr>
          <w:lang w:val="en-US"/>
        </w:rPr>
        <w:tab/>
        <w:t>Fi 6</w:t>
      </w:r>
    </w:p>
    <w:p w14:paraId="32489782" w14:textId="77777777" w:rsidR="00A23F7A" w:rsidRPr="006A64BE" w:rsidRDefault="00A23F7A" w:rsidP="00B5765E">
      <w:pPr>
        <w:pStyle w:val="PersonregMedTabb"/>
        <w:rPr>
          <w:lang w:val="en-US"/>
        </w:rPr>
      </w:pPr>
      <w:r w:rsidRPr="006A64BE">
        <w:rPr>
          <w:lang w:val="en-US"/>
        </w:rPr>
        <w:t>Ericsson Dan</w:t>
      </w:r>
      <w:r w:rsidRPr="006A64BE">
        <w:rPr>
          <w:lang w:val="en-US"/>
        </w:rPr>
        <w:tab/>
        <w:t>S 3</w:t>
      </w:r>
    </w:p>
    <w:p w14:paraId="25E922A8" w14:textId="77777777" w:rsidR="00A23F7A" w:rsidRPr="006A64BE" w:rsidRDefault="00A23F7A" w:rsidP="00B5765E">
      <w:pPr>
        <w:pStyle w:val="PersonregMedTabb"/>
        <w:rPr>
          <w:lang w:val="en-US"/>
        </w:rPr>
      </w:pPr>
      <w:r w:rsidRPr="006A64BE">
        <w:rPr>
          <w:lang w:val="en-US"/>
        </w:rPr>
        <w:t>Ericsson Anna</w:t>
      </w:r>
      <w:r w:rsidRPr="006A64BE">
        <w:rPr>
          <w:lang w:val="en-US"/>
        </w:rPr>
        <w:tab/>
        <w:t>S 17</w:t>
      </w:r>
    </w:p>
    <w:p w14:paraId="7BE344FE" w14:textId="77777777" w:rsidR="00A23F7A" w:rsidRPr="006A64BE" w:rsidRDefault="00A23F7A" w:rsidP="00B5765E">
      <w:pPr>
        <w:pStyle w:val="PersonregMedTabb"/>
        <w:rPr>
          <w:lang w:val="en-US"/>
        </w:rPr>
      </w:pPr>
      <w:r w:rsidRPr="006A64BE">
        <w:rPr>
          <w:lang w:val="en-US"/>
        </w:rPr>
        <w:t>Ericsson Karin</w:t>
      </w:r>
      <w:r w:rsidRPr="006A64BE">
        <w:rPr>
          <w:lang w:val="en-US"/>
        </w:rPr>
        <w:tab/>
        <w:t>A 1</w:t>
      </w:r>
    </w:p>
    <w:p w14:paraId="58DACCCB" w14:textId="77777777" w:rsidR="00A23F7A" w:rsidRPr="006A64BE" w:rsidRDefault="00A23F7A" w:rsidP="00B5765E">
      <w:pPr>
        <w:pStyle w:val="PersonregMedTabb"/>
        <w:rPr>
          <w:lang w:val="en-US"/>
        </w:rPr>
      </w:pPr>
      <w:r w:rsidRPr="006A64BE">
        <w:rPr>
          <w:lang w:val="en-US"/>
        </w:rPr>
        <w:t xml:space="preserve">Ericsson </w:t>
      </w:r>
      <w:proofErr w:type="spellStart"/>
      <w:r w:rsidRPr="006A64BE">
        <w:rPr>
          <w:lang w:val="en-US"/>
        </w:rPr>
        <w:t>Hållén</w:t>
      </w:r>
      <w:proofErr w:type="spellEnd"/>
      <w:r w:rsidRPr="006A64BE">
        <w:rPr>
          <w:lang w:val="en-US"/>
        </w:rPr>
        <w:t xml:space="preserve"> Fanny</w:t>
      </w:r>
      <w:r w:rsidRPr="006A64BE">
        <w:rPr>
          <w:lang w:val="en-US"/>
        </w:rPr>
        <w:tab/>
        <w:t>A 3</w:t>
      </w:r>
    </w:p>
    <w:p w14:paraId="5CEF5FC9" w14:textId="77777777" w:rsidR="00A23F7A" w:rsidRPr="006A64BE" w:rsidRDefault="00A23F7A" w:rsidP="00B5765E">
      <w:pPr>
        <w:pStyle w:val="PersonregMedTabb"/>
        <w:rPr>
          <w:lang w:val="en-US"/>
        </w:rPr>
      </w:pPr>
      <w:r w:rsidRPr="006A64BE">
        <w:rPr>
          <w:lang w:val="en-US"/>
        </w:rPr>
        <w:t>Eriksson Åsa</w:t>
      </w:r>
      <w:r w:rsidRPr="006A64BE">
        <w:rPr>
          <w:lang w:val="en-US"/>
        </w:rPr>
        <w:tab/>
        <w:t>Fi 8</w:t>
      </w:r>
    </w:p>
    <w:p w14:paraId="663A8C44" w14:textId="77777777" w:rsidR="00A23F7A" w:rsidRDefault="00A23F7A" w:rsidP="00B5765E">
      <w:pPr>
        <w:pStyle w:val="PersonregMedTabb"/>
        <w:keepNext/>
      </w:pPr>
      <w:r>
        <w:t>Eriksson Håkan</w:t>
      </w:r>
      <w:r>
        <w:tab/>
        <w:t>Fi 8,</w:t>
      </w:r>
    </w:p>
    <w:p w14:paraId="6F23FC45" w14:textId="77777777" w:rsidR="00A23F7A" w:rsidRDefault="00A23F7A" w:rsidP="00B5765E">
      <w:pPr>
        <w:pStyle w:val="PersonregMedTabb"/>
        <w:keepNext/>
      </w:pPr>
      <w:r>
        <w:tab/>
        <w:t>Ju 19,</w:t>
      </w:r>
    </w:p>
    <w:p w14:paraId="5291CEAA" w14:textId="77777777" w:rsidR="00A23F7A" w:rsidRDefault="00A23F7A" w:rsidP="00B5765E">
      <w:pPr>
        <w:pStyle w:val="PersonregMedTabb"/>
        <w:keepNext/>
      </w:pPr>
      <w:r>
        <w:tab/>
        <w:t>A 2,</w:t>
      </w:r>
    </w:p>
    <w:p w14:paraId="3EB2234E" w14:textId="77777777" w:rsidR="00A23F7A" w:rsidRDefault="00A23F7A" w:rsidP="00B5765E">
      <w:pPr>
        <w:pStyle w:val="PersonregMedTabb"/>
        <w:keepNext/>
      </w:pPr>
      <w:r>
        <w:tab/>
        <w:t>U 2,</w:t>
      </w:r>
    </w:p>
    <w:p w14:paraId="53012F1E" w14:textId="77777777" w:rsidR="00A23F7A" w:rsidRDefault="00A23F7A" w:rsidP="00B5765E">
      <w:pPr>
        <w:pStyle w:val="PersonregMedTabb"/>
        <w:keepNext/>
      </w:pPr>
      <w:r>
        <w:tab/>
        <w:t>U 12,</w:t>
      </w:r>
    </w:p>
    <w:p w14:paraId="6F796C2F" w14:textId="77777777" w:rsidR="00A23F7A" w:rsidRDefault="00A23F7A" w:rsidP="00B5765E">
      <w:pPr>
        <w:pStyle w:val="PersonregMedTabb"/>
      </w:pPr>
      <w:r>
        <w:tab/>
        <w:t>Ju 12</w:t>
      </w:r>
    </w:p>
    <w:p w14:paraId="2038428F" w14:textId="77777777" w:rsidR="00A23F7A" w:rsidRDefault="00A23F7A" w:rsidP="00B5765E">
      <w:pPr>
        <w:pStyle w:val="PersonregMedTabb"/>
      </w:pPr>
      <w:r>
        <w:t>Eriksson Daniel</w:t>
      </w:r>
      <w:r>
        <w:tab/>
        <w:t>Fi 31</w:t>
      </w:r>
    </w:p>
    <w:p w14:paraId="295E289D" w14:textId="77777777" w:rsidR="00A23F7A" w:rsidRDefault="00A23F7A" w:rsidP="00B5765E">
      <w:pPr>
        <w:pStyle w:val="PersonregMedTabb"/>
      </w:pPr>
      <w:r>
        <w:t>Eriksson Robert</w:t>
      </w:r>
      <w:r>
        <w:tab/>
        <w:t>Fi 1</w:t>
      </w:r>
    </w:p>
    <w:p w14:paraId="1C48DF83" w14:textId="77777777" w:rsidR="00A23F7A" w:rsidRDefault="00A23F7A" w:rsidP="00B5765E">
      <w:pPr>
        <w:pStyle w:val="PersonregMedTabb"/>
      </w:pPr>
      <w:r>
        <w:t>Eriksson Anna</w:t>
      </w:r>
      <w:r>
        <w:tab/>
        <w:t>M 11</w:t>
      </w:r>
    </w:p>
    <w:p w14:paraId="32B35B37" w14:textId="77777777" w:rsidR="00A23F7A" w:rsidRDefault="00A23F7A" w:rsidP="00B5765E">
      <w:pPr>
        <w:pStyle w:val="PersonregMedTabb"/>
        <w:keepNext/>
      </w:pPr>
      <w:r>
        <w:t>Eriksson Jonas</w:t>
      </w:r>
      <w:r>
        <w:tab/>
        <w:t>Ju 25,</w:t>
      </w:r>
    </w:p>
    <w:p w14:paraId="25BF106B" w14:textId="77777777" w:rsidR="00A23F7A" w:rsidRDefault="00A23F7A" w:rsidP="00B5765E">
      <w:pPr>
        <w:pStyle w:val="PersonregMedTabb"/>
        <w:keepNext/>
      </w:pPr>
      <w:r>
        <w:tab/>
        <w:t>Fi 12,</w:t>
      </w:r>
    </w:p>
    <w:p w14:paraId="2DE59EA1" w14:textId="77777777" w:rsidR="00A23F7A" w:rsidRDefault="00A23F7A" w:rsidP="00B5765E">
      <w:pPr>
        <w:pStyle w:val="PersonregMedTabb"/>
        <w:keepNext/>
      </w:pPr>
      <w:r>
        <w:tab/>
        <w:t>M 3,</w:t>
      </w:r>
    </w:p>
    <w:p w14:paraId="5D036472" w14:textId="77777777" w:rsidR="00A23F7A" w:rsidRDefault="00A23F7A" w:rsidP="00B5765E">
      <w:pPr>
        <w:pStyle w:val="PersonregMedTabb"/>
      </w:pPr>
      <w:r>
        <w:tab/>
        <w:t>M 15</w:t>
      </w:r>
    </w:p>
    <w:p w14:paraId="66316113" w14:textId="77777777" w:rsidR="00A23F7A" w:rsidRDefault="00A23F7A" w:rsidP="00B5765E">
      <w:pPr>
        <w:pStyle w:val="PersonregMedTabb"/>
      </w:pPr>
      <w:r>
        <w:t>Eriksson Johan</w:t>
      </w:r>
      <w:r>
        <w:tab/>
        <w:t>Ju 3</w:t>
      </w:r>
    </w:p>
    <w:p w14:paraId="0F65F2D1" w14:textId="77777777" w:rsidR="00A23F7A" w:rsidRPr="006A64BE" w:rsidRDefault="00A23F7A" w:rsidP="00B5765E">
      <w:pPr>
        <w:pStyle w:val="PersonregMedTabb"/>
        <w:rPr>
          <w:lang w:val="en-US"/>
        </w:rPr>
      </w:pPr>
      <w:r w:rsidRPr="006A64BE">
        <w:rPr>
          <w:lang w:val="en-US"/>
        </w:rPr>
        <w:t>Eriksson Eva</w:t>
      </w:r>
      <w:r w:rsidRPr="006A64BE">
        <w:rPr>
          <w:lang w:val="en-US"/>
        </w:rPr>
        <w:tab/>
        <w:t>S 2</w:t>
      </w:r>
    </w:p>
    <w:p w14:paraId="5520F864" w14:textId="77777777" w:rsidR="00A23F7A" w:rsidRPr="006A64BE" w:rsidRDefault="00A23F7A" w:rsidP="00B5765E">
      <w:pPr>
        <w:pStyle w:val="PersonregMedTabb"/>
        <w:rPr>
          <w:lang w:val="en-US"/>
        </w:rPr>
      </w:pPr>
      <w:r w:rsidRPr="006A64BE">
        <w:rPr>
          <w:lang w:val="en-US"/>
        </w:rPr>
        <w:t>Eriksson Gun</w:t>
      </w:r>
      <w:r w:rsidRPr="006A64BE">
        <w:rPr>
          <w:lang w:val="en-US"/>
        </w:rPr>
        <w:tab/>
        <w:t>S 3</w:t>
      </w:r>
    </w:p>
    <w:p w14:paraId="6CE60491" w14:textId="77777777" w:rsidR="00A23F7A" w:rsidRDefault="00A23F7A" w:rsidP="00B5765E">
      <w:pPr>
        <w:pStyle w:val="PersonregMedTabb"/>
      </w:pPr>
      <w:r>
        <w:t>Eriksson Ingemar</w:t>
      </w:r>
      <w:r>
        <w:tab/>
        <w:t>S 22</w:t>
      </w:r>
    </w:p>
    <w:p w14:paraId="4F4A32A0" w14:textId="77777777" w:rsidR="00A23F7A" w:rsidRDefault="00A23F7A" w:rsidP="00B5765E">
      <w:pPr>
        <w:pStyle w:val="PersonregMedTabb"/>
      </w:pPr>
      <w:r>
        <w:t>Eriksson Susanne</w:t>
      </w:r>
      <w:r>
        <w:tab/>
        <w:t>A 4</w:t>
      </w:r>
    </w:p>
    <w:p w14:paraId="6C84F904" w14:textId="77777777" w:rsidR="00A23F7A" w:rsidRDefault="00A23F7A" w:rsidP="00B5765E">
      <w:pPr>
        <w:pStyle w:val="PersonregMedTabb"/>
        <w:keepNext/>
      </w:pPr>
      <w:r>
        <w:t>Eriksson Hans</w:t>
      </w:r>
      <w:r>
        <w:tab/>
        <w:t>N 4,</w:t>
      </w:r>
    </w:p>
    <w:p w14:paraId="445206F0" w14:textId="77777777" w:rsidR="00A23F7A" w:rsidRDefault="00A23F7A" w:rsidP="00B5765E">
      <w:pPr>
        <w:pStyle w:val="PersonregMedTabb"/>
      </w:pPr>
      <w:r>
        <w:tab/>
        <w:t>Fi 13</w:t>
      </w:r>
    </w:p>
    <w:p w14:paraId="19E10207" w14:textId="77777777" w:rsidR="00A23F7A" w:rsidRDefault="00A23F7A" w:rsidP="00B5765E">
      <w:pPr>
        <w:pStyle w:val="PersonregMedTabb"/>
        <w:keepNext/>
      </w:pPr>
      <w:r>
        <w:t>Eriksson Cecilia</w:t>
      </w:r>
      <w:r>
        <w:tab/>
        <w:t>Fi 6,</w:t>
      </w:r>
    </w:p>
    <w:p w14:paraId="68177C0A" w14:textId="77777777" w:rsidR="00A23F7A" w:rsidRDefault="00A23F7A" w:rsidP="00B5765E">
      <w:pPr>
        <w:pStyle w:val="PersonregMedTabb"/>
      </w:pPr>
      <w:r>
        <w:tab/>
        <w:t>Fi 18</w:t>
      </w:r>
    </w:p>
    <w:p w14:paraId="67FE7FFF" w14:textId="77777777" w:rsidR="00A23F7A" w:rsidRDefault="00A23F7A" w:rsidP="00B5765E">
      <w:pPr>
        <w:pStyle w:val="PersonregMedTabb"/>
      </w:pPr>
      <w:r>
        <w:t>Eriksson Magnus</w:t>
      </w:r>
      <w:r>
        <w:tab/>
        <w:t>Fi 17</w:t>
      </w:r>
    </w:p>
    <w:p w14:paraId="298136D9" w14:textId="77777777" w:rsidR="00A23F7A" w:rsidRDefault="00A23F7A" w:rsidP="00B5765E">
      <w:pPr>
        <w:pStyle w:val="PersonregMedTabb"/>
      </w:pPr>
      <w:r>
        <w:t>Eriksson Svante</w:t>
      </w:r>
      <w:r>
        <w:tab/>
        <w:t>Fi 23</w:t>
      </w:r>
    </w:p>
    <w:p w14:paraId="7BADA6BD" w14:textId="07A1B59C" w:rsidR="00A23F7A" w:rsidRPr="00853F8F" w:rsidRDefault="00A23F7A" w:rsidP="00CF5FD1">
      <w:pPr>
        <w:pStyle w:val="PersonregMedTabb"/>
        <w:keepNext/>
      </w:pPr>
      <w:r w:rsidRPr="00853F8F">
        <w:t>Eriksson Leif J</w:t>
      </w:r>
      <w:r w:rsidRPr="00853F8F">
        <w:tab/>
        <w:t>U 6</w:t>
      </w:r>
    </w:p>
    <w:p w14:paraId="450B46FB" w14:textId="7B80E446" w:rsidR="00A23F7A" w:rsidRDefault="00A23F7A" w:rsidP="00CF5FD1">
      <w:pPr>
        <w:pStyle w:val="PersonregMedTabb"/>
        <w:keepNext/>
      </w:pPr>
      <w:r>
        <w:t>Eriksson Per G</w:t>
      </w:r>
      <w:r>
        <w:tab/>
        <w:t>U 6</w:t>
      </w:r>
    </w:p>
    <w:p w14:paraId="5CAED79C" w14:textId="77777777" w:rsidR="00A23F7A" w:rsidRDefault="00A23F7A" w:rsidP="00B5765E">
      <w:pPr>
        <w:pStyle w:val="PersonregMedTabb"/>
      </w:pPr>
      <w:r>
        <w:t>Eriksson Jens</w:t>
      </w:r>
      <w:r>
        <w:tab/>
        <w:t>U 8</w:t>
      </w:r>
    </w:p>
    <w:p w14:paraId="1C79C229" w14:textId="48D5140D" w:rsidR="00A23F7A" w:rsidRDefault="00A23F7A" w:rsidP="00B5765E">
      <w:pPr>
        <w:pStyle w:val="PersonregMedTabb"/>
        <w:keepNext/>
      </w:pPr>
      <w:r>
        <w:t>Eriksson Ann-Sofie</w:t>
      </w:r>
      <w:r>
        <w:tab/>
        <w:t>M 3</w:t>
      </w:r>
    </w:p>
    <w:p w14:paraId="061A506D" w14:textId="77777777" w:rsidR="00A23F7A" w:rsidRDefault="00A23F7A" w:rsidP="00B5765E">
      <w:pPr>
        <w:pStyle w:val="PersonregMedTabb"/>
        <w:keepNext/>
      </w:pPr>
      <w:r>
        <w:tab/>
        <w:t>M 7,</w:t>
      </w:r>
    </w:p>
    <w:p w14:paraId="3A8C1B8C" w14:textId="77777777" w:rsidR="00A23F7A" w:rsidRDefault="00A23F7A" w:rsidP="00B5765E">
      <w:pPr>
        <w:pStyle w:val="PersonregMedTabb"/>
      </w:pPr>
      <w:r>
        <w:tab/>
        <w:t>Ju 12</w:t>
      </w:r>
    </w:p>
    <w:p w14:paraId="2C099B4F" w14:textId="77777777" w:rsidR="00A23F7A" w:rsidRDefault="00A23F7A" w:rsidP="00B5765E">
      <w:pPr>
        <w:pStyle w:val="PersonregMedTabb"/>
        <w:keepNext/>
      </w:pPr>
      <w:r>
        <w:t>Eriksson Hillevi</w:t>
      </w:r>
      <w:r>
        <w:tab/>
        <w:t>M 3,</w:t>
      </w:r>
    </w:p>
    <w:p w14:paraId="0797EA30" w14:textId="77777777" w:rsidR="00A23F7A" w:rsidRDefault="00A23F7A" w:rsidP="00B5765E">
      <w:pPr>
        <w:pStyle w:val="PersonregMedTabb"/>
      </w:pPr>
      <w:r>
        <w:tab/>
        <w:t>M 12</w:t>
      </w:r>
    </w:p>
    <w:p w14:paraId="69FFE7A9" w14:textId="77777777" w:rsidR="00A23F7A" w:rsidRDefault="00A23F7A" w:rsidP="00B5765E">
      <w:pPr>
        <w:pStyle w:val="PersonregMedTabb"/>
        <w:keepNext/>
      </w:pPr>
      <w:r>
        <w:t>Eriksson Linda</w:t>
      </w:r>
      <w:r>
        <w:tab/>
        <w:t>M 3,</w:t>
      </w:r>
    </w:p>
    <w:p w14:paraId="19672F64" w14:textId="77777777" w:rsidR="00A23F7A" w:rsidRDefault="00A23F7A" w:rsidP="00B5765E">
      <w:pPr>
        <w:pStyle w:val="PersonregMedTabb"/>
      </w:pPr>
      <w:r>
        <w:tab/>
        <w:t>M 15</w:t>
      </w:r>
    </w:p>
    <w:p w14:paraId="2691BF82" w14:textId="77777777" w:rsidR="00A23F7A" w:rsidRDefault="00A23F7A" w:rsidP="00B5765E">
      <w:pPr>
        <w:pStyle w:val="PersonregMedTabb"/>
      </w:pPr>
      <w:r>
        <w:t>Eriksson Peder</w:t>
      </w:r>
      <w:r>
        <w:tab/>
        <w:t>M 7</w:t>
      </w:r>
    </w:p>
    <w:p w14:paraId="406CB033" w14:textId="77777777" w:rsidR="00A23F7A" w:rsidRDefault="00A23F7A" w:rsidP="00B5765E">
      <w:pPr>
        <w:pStyle w:val="PersonregMedTabb"/>
      </w:pPr>
      <w:r>
        <w:t>Eriksson Lotta</w:t>
      </w:r>
      <w:r>
        <w:tab/>
        <w:t>S 1</w:t>
      </w:r>
    </w:p>
    <w:p w14:paraId="24B0636E" w14:textId="77777777" w:rsidR="00A23F7A" w:rsidRDefault="00A23F7A" w:rsidP="00B5765E">
      <w:pPr>
        <w:pStyle w:val="PersonregMedTabb"/>
      </w:pPr>
      <w:r>
        <w:t>Eriksson (avliden) Evy</w:t>
      </w:r>
      <w:r>
        <w:tab/>
        <w:t>S 2</w:t>
      </w:r>
    </w:p>
    <w:p w14:paraId="1DE330B4" w14:textId="77777777" w:rsidR="00A23F7A" w:rsidRDefault="00A23F7A" w:rsidP="00B5765E">
      <w:pPr>
        <w:pStyle w:val="PersonregMedTabb"/>
      </w:pPr>
      <w:r>
        <w:t>Eriksson M Annika</w:t>
      </w:r>
      <w:r>
        <w:tab/>
        <w:t>Ju 11</w:t>
      </w:r>
    </w:p>
    <w:p w14:paraId="2FD036A5" w14:textId="77777777" w:rsidR="00A23F7A" w:rsidRDefault="00A23F7A" w:rsidP="00B5765E">
      <w:pPr>
        <w:pStyle w:val="PersonregMedTabb"/>
      </w:pPr>
      <w:r>
        <w:t>Erman Michael</w:t>
      </w:r>
      <w:r>
        <w:tab/>
        <w:t>Fi 11</w:t>
      </w:r>
    </w:p>
    <w:p w14:paraId="61CD15D5" w14:textId="77777777" w:rsidR="00A23F7A" w:rsidRDefault="00A23F7A" w:rsidP="00B5765E">
      <w:pPr>
        <w:pStyle w:val="PersonregMedTabb"/>
      </w:pPr>
      <w:r>
        <w:t>Erman Anna</w:t>
      </w:r>
      <w:r>
        <w:tab/>
        <w:t>Ju 16</w:t>
      </w:r>
    </w:p>
    <w:p w14:paraId="13CB6792" w14:textId="77777777" w:rsidR="00A23F7A" w:rsidRDefault="00A23F7A" w:rsidP="00B5765E">
      <w:pPr>
        <w:pStyle w:val="PersonregMedTabb"/>
      </w:pPr>
      <w:proofErr w:type="spellStart"/>
      <w:r>
        <w:t>Ernestam</w:t>
      </w:r>
      <w:proofErr w:type="spellEnd"/>
      <w:r>
        <w:t xml:space="preserve"> Johan</w:t>
      </w:r>
      <w:r>
        <w:tab/>
        <w:t>U 12</w:t>
      </w:r>
    </w:p>
    <w:p w14:paraId="7D5101AF" w14:textId="77777777" w:rsidR="00A23F7A" w:rsidRDefault="00A23F7A" w:rsidP="00B5765E">
      <w:pPr>
        <w:pStyle w:val="PersonregMedTabb"/>
        <w:keepNext/>
      </w:pPr>
      <w:proofErr w:type="spellStart"/>
      <w:r>
        <w:t>Ernkrans</w:t>
      </w:r>
      <w:proofErr w:type="spellEnd"/>
      <w:r>
        <w:t xml:space="preserve"> Matilda</w:t>
      </w:r>
      <w:r>
        <w:tab/>
        <w:t>U 2,</w:t>
      </w:r>
    </w:p>
    <w:p w14:paraId="27BA98E0" w14:textId="77777777" w:rsidR="00A23F7A" w:rsidRDefault="00A23F7A" w:rsidP="00B5765E">
      <w:pPr>
        <w:pStyle w:val="PersonregMedTabb"/>
      </w:pPr>
      <w:r>
        <w:tab/>
        <w:t>M 3</w:t>
      </w:r>
    </w:p>
    <w:p w14:paraId="3C879E6B" w14:textId="77777777" w:rsidR="00A23F7A" w:rsidRDefault="00A23F7A" w:rsidP="00B5765E">
      <w:pPr>
        <w:pStyle w:val="PersonregMedTabb"/>
        <w:keepNext/>
      </w:pPr>
      <w:proofErr w:type="spellStart"/>
      <w:r>
        <w:t>Eskilandersson</w:t>
      </w:r>
      <w:proofErr w:type="spellEnd"/>
      <w:r>
        <w:t xml:space="preserve"> Mikael</w:t>
      </w:r>
      <w:r>
        <w:tab/>
        <w:t>Fi 8,</w:t>
      </w:r>
    </w:p>
    <w:p w14:paraId="39D54EEE" w14:textId="77777777" w:rsidR="00A23F7A" w:rsidRDefault="00A23F7A" w:rsidP="00B5765E">
      <w:pPr>
        <w:pStyle w:val="PersonregMedTabb"/>
        <w:keepNext/>
      </w:pPr>
      <w:r>
        <w:tab/>
        <w:t>Ju 11,</w:t>
      </w:r>
    </w:p>
    <w:p w14:paraId="4741D50E" w14:textId="77777777" w:rsidR="00A23F7A" w:rsidRDefault="00A23F7A" w:rsidP="00B5765E">
      <w:pPr>
        <w:pStyle w:val="PersonregMedTabb"/>
      </w:pPr>
      <w:r>
        <w:tab/>
        <w:t>Fi 17</w:t>
      </w:r>
    </w:p>
    <w:p w14:paraId="439756B3" w14:textId="77777777" w:rsidR="00A23F7A" w:rsidRDefault="00A23F7A" w:rsidP="00B5765E">
      <w:pPr>
        <w:pStyle w:val="PersonregMedTabb"/>
      </w:pPr>
      <w:r>
        <w:t>Eskilsson Linda</w:t>
      </w:r>
      <w:r>
        <w:tab/>
        <w:t>U 15</w:t>
      </w:r>
    </w:p>
    <w:p w14:paraId="1FE5D7FD" w14:textId="77777777" w:rsidR="00A23F7A" w:rsidRPr="006A64BE" w:rsidRDefault="00A23F7A" w:rsidP="00B5765E">
      <w:pPr>
        <w:pStyle w:val="PersonregMedTabb"/>
        <w:rPr>
          <w:lang w:val="en-US"/>
        </w:rPr>
      </w:pPr>
      <w:proofErr w:type="spellStart"/>
      <w:r w:rsidRPr="006A64BE">
        <w:rPr>
          <w:lang w:val="en-US"/>
        </w:rPr>
        <w:t>Espeby</w:t>
      </w:r>
      <w:proofErr w:type="spellEnd"/>
      <w:r w:rsidRPr="006A64BE">
        <w:rPr>
          <w:lang w:val="en-US"/>
        </w:rPr>
        <w:t xml:space="preserve"> Lars</w:t>
      </w:r>
      <w:r w:rsidRPr="006A64BE">
        <w:rPr>
          <w:lang w:val="en-US"/>
        </w:rPr>
        <w:tab/>
        <w:t>M 3</w:t>
      </w:r>
    </w:p>
    <w:p w14:paraId="4F9BB8E9" w14:textId="77777777" w:rsidR="00A23F7A" w:rsidRPr="006A64BE" w:rsidRDefault="00A23F7A" w:rsidP="00B5765E">
      <w:pPr>
        <w:pStyle w:val="PersonregMedTabb"/>
        <w:rPr>
          <w:lang w:val="en-US"/>
        </w:rPr>
      </w:pPr>
      <w:proofErr w:type="spellStart"/>
      <w:r w:rsidRPr="006A64BE">
        <w:rPr>
          <w:lang w:val="en-US"/>
        </w:rPr>
        <w:t>Esseveld</w:t>
      </w:r>
      <w:proofErr w:type="spellEnd"/>
      <w:r w:rsidRPr="006A64BE">
        <w:rPr>
          <w:lang w:val="en-US"/>
        </w:rPr>
        <w:t xml:space="preserve"> Joanna</w:t>
      </w:r>
      <w:r w:rsidRPr="006A64BE">
        <w:rPr>
          <w:lang w:val="en-US"/>
        </w:rPr>
        <w:tab/>
        <w:t>U 2</w:t>
      </w:r>
    </w:p>
    <w:p w14:paraId="24119EBC" w14:textId="77777777" w:rsidR="00A23F7A" w:rsidRPr="006A64BE" w:rsidRDefault="00A23F7A" w:rsidP="00B5765E">
      <w:pPr>
        <w:pStyle w:val="PersonregMedTabb"/>
        <w:rPr>
          <w:lang w:val="en-US"/>
        </w:rPr>
      </w:pPr>
      <w:proofErr w:type="spellStart"/>
      <w:r w:rsidRPr="006A64BE">
        <w:rPr>
          <w:lang w:val="en-US"/>
        </w:rPr>
        <w:t>Etemad</w:t>
      </w:r>
      <w:proofErr w:type="spellEnd"/>
      <w:r w:rsidRPr="006A64BE">
        <w:rPr>
          <w:lang w:val="en-US"/>
        </w:rPr>
        <w:t xml:space="preserve"> Pauline</w:t>
      </w:r>
      <w:r w:rsidRPr="006A64BE">
        <w:rPr>
          <w:lang w:val="en-US"/>
        </w:rPr>
        <w:tab/>
        <w:t>A 4</w:t>
      </w:r>
    </w:p>
    <w:p w14:paraId="53034ED7" w14:textId="77777777" w:rsidR="00A23F7A" w:rsidRPr="006A64BE" w:rsidRDefault="00A23F7A" w:rsidP="00B5765E">
      <w:pPr>
        <w:pStyle w:val="PersonregMedTabb"/>
        <w:rPr>
          <w:lang w:val="en-US"/>
        </w:rPr>
      </w:pPr>
      <w:proofErr w:type="spellStart"/>
      <w:r w:rsidRPr="006A64BE">
        <w:rPr>
          <w:lang w:val="en-US"/>
        </w:rPr>
        <w:t>Evald</w:t>
      </w:r>
      <w:proofErr w:type="spellEnd"/>
      <w:r w:rsidRPr="006A64BE">
        <w:rPr>
          <w:lang w:val="en-US"/>
        </w:rPr>
        <w:t xml:space="preserve"> Karl</w:t>
      </w:r>
      <w:r w:rsidRPr="006A64BE">
        <w:rPr>
          <w:lang w:val="en-US"/>
        </w:rPr>
        <w:tab/>
        <w:t>N 1</w:t>
      </w:r>
    </w:p>
    <w:p w14:paraId="40F45EF4" w14:textId="77777777" w:rsidR="00A23F7A" w:rsidRPr="006A64BE" w:rsidRDefault="00A23F7A" w:rsidP="00B5765E">
      <w:pPr>
        <w:pStyle w:val="PersonregMedTabb"/>
        <w:rPr>
          <w:lang w:val="en-US"/>
        </w:rPr>
      </w:pPr>
      <w:proofErr w:type="spellStart"/>
      <w:r w:rsidRPr="006A64BE">
        <w:rPr>
          <w:lang w:val="en-US"/>
        </w:rPr>
        <w:t>Ewaldsson</w:t>
      </w:r>
      <w:proofErr w:type="spellEnd"/>
      <w:r w:rsidRPr="006A64BE">
        <w:rPr>
          <w:lang w:val="en-US"/>
        </w:rPr>
        <w:t xml:space="preserve"> Per</w:t>
      </w:r>
      <w:r w:rsidRPr="006A64BE">
        <w:rPr>
          <w:lang w:val="en-US"/>
        </w:rPr>
        <w:tab/>
        <w:t>A 3</w:t>
      </w:r>
    </w:p>
    <w:p w14:paraId="79EB901A" w14:textId="77777777" w:rsidR="00A23F7A" w:rsidRPr="006A64BE" w:rsidRDefault="00A23F7A" w:rsidP="00B5765E">
      <w:pPr>
        <w:pStyle w:val="PersonregMedTabb"/>
        <w:rPr>
          <w:lang w:val="en-US"/>
        </w:rPr>
      </w:pPr>
      <w:proofErr w:type="spellStart"/>
      <w:r w:rsidRPr="006A64BE">
        <w:rPr>
          <w:lang w:val="en-US"/>
        </w:rPr>
        <w:t>Ewelönn</w:t>
      </w:r>
      <w:proofErr w:type="spellEnd"/>
      <w:r w:rsidRPr="006A64BE">
        <w:rPr>
          <w:lang w:val="en-US"/>
        </w:rPr>
        <w:t xml:space="preserve"> Karin</w:t>
      </w:r>
      <w:r w:rsidRPr="006A64BE">
        <w:rPr>
          <w:lang w:val="en-US"/>
        </w:rPr>
        <w:tab/>
        <w:t>Fi 1</w:t>
      </w:r>
    </w:p>
    <w:p w14:paraId="5D043100" w14:textId="77777777" w:rsidR="00A23F7A" w:rsidRPr="006A64BE" w:rsidRDefault="00A23F7A" w:rsidP="00B5765E">
      <w:pPr>
        <w:pStyle w:val="PersonregMedTabb"/>
        <w:keepNext/>
        <w:rPr>
          <w:lang w:val="en-US"/>
        </w:rPr>
      </w:pPr>
      <w:proofErr w:type="spellStart"/>
      <w:r w:rsidRPr="006A64BE">
        <w:rPr>
          <w:lang w:val="en-US"/>
        </w:rPr>
        <w:t>Evertson</w:t>
      </w:r>
      <w:proofErr w:type="spellEnd"/>
      <w:r w:rsidRPr="006A64BE">
        <w:rPr>
          <w:lang w:val="en-US"/>
        </w:rPr>
        <w:t xml:space="preserve"> </w:t>
      </w:r>
      <w:proofErr w:type="spellStart"/>
      <w:r w:rsidRPr="006A64BE">
        <w:rPr>
          <w:lang w:val="en-US"/>
        </w:rPr>
        <w:t>Joakim</w:t>
      </w:r>
      <w:proofErr w:type="spellEnd"/>
      <w:r w:rsidRPr="006A64BE">
        <w:rPr>
          <w:lang w:val="en-US"/>
        </w:rPr>
        <w:tab/>
      </w:r>
      <w:proofErr w:type="spellStart"/>
      <w:r w:rsidRPr="006A64BE">
        <w:rPr>
          <w:lang w:val="en-US"/>
        </w:rPr>
        <w:t>Fö</w:t>
      </w:r>
      <w:proofErr w:type="spellEnd"/>
      <w:r w:rsidRPr="006A64BE">
        <w:rPr>
          <w:lang w:val="en-US"/>
        </w:rPr>
        <w:t xml:space="preserve"> 5,</w:t>
      </w:r>
    </w:p>
    <w:p w14:paraId="04D8BB13" w14:textId="77777777" w:rsidR="00A23F7A" w:rsidRPr="006A64BE" w:rsidRDefault="00A23F7A" w:rsidP="00B5765E">
      <w:pPr>
        <w:pStyle w:val="PersonregMedTabb"/>
        <w:rPr>
          <w:lang w:val="en-US"/>
        </w:rPr>
      </w:pPr>
      <w:r w:rsidRPr="006A64BE">
        <w:rPr>
          <w:lang w:val="en-US"/>
        </w:rPr>
        <w:tab/>
        <w:t>Ju 12</w:t>
      </w:r>
    </w:p>
    <w:p w14:paraId="098D74DD" w14:textId="77777777" w:rsidR="00A23F7A" w:rsidRDefault="00A23F7A" w:rsidP="00B5765E">
      <w:pPr>
        <w:pStyle w:val="PersonregMedTabb"/>
      </w:pPr>
      <w:proofErr w:type="spellStart"/>
      <w:r>
        <w:t>Evestam</w:t>
      </w:r>
      <w:proofErr w:type="spellEnd"/>
      <w:r>
        <w:t xml:space="preserve"> Erik</w:t>
      </w:r>
      <w:r>
        <w:tab/>
        <w:t>M 14</w:t>
      </w:r>
    </w:p>
    <w:p w14:paraId="0EE65E73" w14:textId="77777777" w:rsidR="00CF5FD1" w:rsidRDefault="00CF5FD1" w:rsidP="00B5765E">
      <w:pPr>
        <w:pStyle w:val="PersonregMedTabb"/>
      </w:pPr>
    </w:p>
    <w:p w14:paraId="12C8F52A" w14:textId="316F1E33" w:rsidR="00A23F7A" w:rsidRDefault="00A23F7A" w:rsidP="00B5765E">
      <w:pPr>
        <w:pStyle w:val="PersonregMedTabb"/>
      </w:pPr>
      <w:r>
        <w:t>Fager Wettergren Johanna</w:t>
      </w:r>
      <w:r>
        <w:tab/>
        <w:t>Fi 12</w:t>
      </w:r>
    </w:p>
    <w:p w14:paraId="42720C8C" w14:textId="77777777" w:rsidR="00A23F7A" w:rsidRDefault="00A23F7A" w:rsidP="00B5765E">
      <w:pPr>
        <w:pStyle w:val="PersonregMedTabb"/>
      </w:pPr>
      <w:r>
        <w:t>Fagerberg Björn</w:t>
      </w:r>
      <w:r>
        <w:tab/>
      </w:r>
      <w:proofErr w:type="spellStart"/>
      <w:r>
        <w:t>Fö</w:t>
      </w:r>
      <w:proofErr w:type="spellEnd"/>
      <w:r>
        <w:t xml:space="preserve"> 2</w:t>
      </w:r>
    </w:p>
    <w:p w14:paraId="2C582ADB" w14:textId="77777777" w:rsidR="00A23F7A" w:rsidRDefault="00A23F7A" w:rsidP="00B5765E">
      <w:pPr>
        <w:pStyle w:val="PersonregMedTabb"/>
      </w:pPr>
      <w:r>
        <w:t>Fagerberg Littorin Camilla</w:t>
      </w:r>
      <w:r>
        <w:tab/>
      </w:r>
      <w:proofErr w:type="spellStart"/>
      <w:r>
        <w:t>Fö</w:t>
      </w:r>
      <w:proofErr w:type="spellEnd"/>
      <w:r>
        <w:t xml:space="preserve"> 5</w:t>
      </w:r>
    </w:p>
    <w:p w14:paraId="4D70DEC9" w14:textId="77777777" w:rsidR="00A23F7A" w:rsidRDefault="00A23F7A" w:rsidP="00B5765E">
      <w:pPr>
        <w:pStyle w:val="PersonregMedTabb"/>
      </w:pPr>
      <w:r>
        <w:t xml:space="preserve">Fagerberg </w:t>
      </w:r>
      <w:proofErr w:type="spellStart"/>
      <w:r>
        <w:t>Portero</w:t>
      </w:r>
      <w:proofErr w:type="spellEnd"/>
      <w:r>
        <w:t xml:space="preserve"> Linnea</w:t>
      </w:r>
      <w:r>
        <w:tab/>
        <w:t>A 10</w:t>
      </w:r>
    </w:p>
    <w:p w14:paraId="7E1FACF1" w14:textId="77777777" w:rsidR="00A23F7A" w:rsidRDefault="00A23F7A" w:rsidP="00B5765E">
      <w:pPr>
        <w:pStyle w:val="PersonregMedTabb"/>
      </w:pPr>
      <w:r>
        <w:t>Fahl Gustaf</w:t>
      </w:r>
      <w:r>
        <w:tab/>
      </w:r>
      <w:proofErr w:type="spellStart"/>
      <w:r>
        <w:t>Fö</w:t>
      </w:r>
      <w:proofErr w:type="spellEnd"/>
      <w:r>
        <w:t xml:space="preserve"> 5</w:t>
      </w:r>
    </w:p>
    <w:p w14:paraId="203A9748" w14:textId="77777777" w:rsidR="00A23F7A" w:rsidRDefault="00A23F7A" w:rsidP="00B5765E">
      <w:pPr>
        <w:pStyle w:val="PersonregMedTabb"/>
      </w:pPr>
      <w:proofErr w:type="spellStart"/>
      <w:r>
        <w:t>Fahlander</w:t>
      </w:r>
      <w:proofErr w:type="spellEnd"/>
      <w:r>
        <w:t xml:space="preserve"> Carl Johan</w:t>
      </w:r>
      <w:r>
        <w:tab/>
        <w:t>S 17</w:t>
      </w:r>
    </w:p>
    <w:p w14:paraId="02CA7735" w14:textId="77777777" w:rsidR="00A23F7A" w:rsidRDefault="00A23F7A" w:rsidP="00B5765E">
      <w:pPr>
        <w:pStyle w:val="PersonregMedTabb"/>
      </w:pPr>
      <w:r>
        <w:t>Fahlberg Pihlgren Cecilia</w:t>
      </w:r>
      <w:r>
        <w:tab/>
        <w:t>A 2</w:t>
      </w:r>
    </w:p>
    <w:p w14:paraId="2C4BDBC3" w14:textId="77777777" w:rsidR="00A23F7A" w:rsidRDefault="00A23F7A" w:rsidP="00B5765E">
      <w:pPr>
        <w:pStyle w:val="PersonregMedTabb"/>
      </w:pPr>
      <w:r>
        <w:t>Fahlén Maria</w:t>
      </w:r>
      <w:r>
        <w:tab/>
        <w:t>N 2</w:t>
      </w:r>
    </w:p>
    <w:p w14:paraId="753A8176" w14:textId="77777777" w:rsidR="00A23F7A" w:rsidRPr="006A64BE" w:rsidRDefault="00A23F7A" w:rsidP="00B5765E">
      <w:pPr>
        <w:pStyle w:val="PersonregMedTabb"/>
        <w:rPr>
          <w:lang w:val="es-ES"/>
        </w:rPr>
      </w:pPr>
      <w:proofErr w:type="spellStart"/>
      <w:r w:rsidRPr="006A64BE">
        <w:rPr>
          <w:lang w:val="es-ES"/>
        </w:rPr>
        <w:t>Fahlén</w:t>
      </w:r>
      <w:proofErr w:type="spellEnd"/>
      <w:r w:rsidRPr="006A64BE">
        <w:rPr>
          <w:lang w:val="es-ES"/>
        </w:rPr>
        <w:t xml:space="preserve"> Åsa</w:t>
      </w:r>
      <w:r w:rsidRPr="006A64BE">
        <w:rPr>
          <w:lang w:val="es-ES"/>
        </w:rPr>
        <w:tab/>
        <w:t>U 12</w:t>
      </w:r>
    </w:p>
    <w:p w14:paraId="6085707F" w14:textId="77777777" w:rsidR="00A23F7A" w:rsidRPr="006A64BE" w:rsidRDefault="00A23F7A" w:rsidP="00B5765E">
      <w:pPr>
        <w:pStyle w:val="PersonregMedTabb"/>
        <w:rPr>
          <w:lang w:val="es-ES"/>
        </w:rPr>
      </w:pPr>
      <w:proofErr w:type="spellStart"/>
      <w:r w:rsidRPr="006A64BE">
        <w:rPr>
          <w:lang w:val="es-ES"/>
        </w:rPr>
        <w:t>Falck</w:t>
      </w:r>
      <w:proofErr w:type="spellEnd"/>
      <w:r w:rsidRPr="006A64BE">
        <w:rPr>
          <w:lang w:val="es-ES"/>
        </w:rPr>
        <w:t xml:space="preserve"> </w:t>
      </w:r>
      <w:proofErr w:type="spellStart"/>
      <w:r w:rsidRPr="006A64BE">
        <w:rPr>
          <w:lang w:val="es-ES"/>
        </w:rPr>
        <w:t>Monica</w:t>
      </w:r>
      <w:proofErr w:type="spellEnd"/>
      <w:r w:rsidRPr="006A64BE">
        <w:rPr>
          <w:lang w:val="es-ES"/>
        </w:rPr>
        <w:tab/>
        <w:t>S 5</w:t>
      </w:r>
    </w:p>
    <w:p w14:paraId="7A398FE0" w14:textId="77777777" w:rsidR="00A23F7A" w:rsidRDefault="00A23F7A" w:rsidP="00B5765E">
      <w:pPr>
        <w:pStyle w:val="PersonregMedTabb"/>
        <w:keepNext/>
      </w:pPr>
      <w:proofErr w:type="spellStart"/>
      <w:r>
        <w:t>Falemo</w:t>
      </w:r>
      <w:proofErr w:type="spellEnd"/>
      <w:r>
        <w:t xml:space="preserve"> Elisabet</w:t>
      </w:r>
      <w:r>
        <w:tab/>
        <w:t>S 3,</w:t>
      </w:r>
    </w:p>
    <w:p w14:paraId="0D51791E" w14:textId="77777777" w:rsidR="00A23F7A" w:rsidRDefault="00A23F7A" w:rsidP="00B5765E">
      <w:pPr>
        <w:pStyle w:val="PersonregMedTabb"/>
      </w:pPr>
      <w:r>
        <w:tab/>
        <w:t>I 2</w:t>
      </w:r>
    </w:p>
    <w:p w14:paraId="09A02761" w14:textId="77777777" w:rsidR="00A23F7A" w:rsidRDefault="00A23F7A" w:rsidP="00B5765E">
      <w:pPr>
        <w:pStyle w:val="PersonregMedTabb"/>
      </w:pPr>
      <w:r>
        <w:t>Falkenmark Malin</w:t>
      </w:r>
      <w:r>
        <w:tab/>
        <w:t>M 1</w:t>
      </w:r>
    </w:p>
    <w:p w14:paraId="60135F8C" w14:textId="77777777" w:rsidR="00A23F7A" w:rsidRDefault="00A23F7A" w:rsidP="00B5765E">
      <w:pPr>
        <w:pStyle w:val="PersonregMedTabb"/>
        <w:keepNext/>
      </w:pPr>
      <w:proofErr w:type="spellStart"/>
      <w:r>
        <w:t>Falkhaven</w:t>
      </w:r>
      <w:proofErr w:type="spellEnd"/>
      <w:r>
        <w:t xml:space="preserve"> Elisabeth</w:t>
      </w:r>
      <w:r>
        <w:tab/>
      </w:r>
      <w:proofErr w:type="spellStart"/>
      <w:r>
        <w:t>Fö</w:t>
      </w:r>
      <w:proofErr w:type="spellEnd"/>
      <w:r>
        <w:t xml:space="preserve"> 4,</w:t>
      </w:r>
    </w:p>
    <w:p w14:paraId="6245573F" w14:textId="77777777" w:rsidR="00A23F7A" w:rsidRDefault="00A23F7A" w:rsidP="00B5765E">
      <w:pPr>
        <w:pStyle w:val="PersonregMedTabb"/>
      </w:pPr>
      <w:r>
        <w:tab/>
        <w:t>M 3</w:t>
      </w:r>
    </w:p>
    <w:p w14:paraId="1931007A" w14:textId="77777777" w:rsidR="00A23F7A" w:rsidRDefault="00A23F7A" w:rsidP="00B5765E">
      <w:pPr>
        <w:pStyle w:val="PersonregMedTabb"/>
      </w:pPr>
      <w:r>
        <w:t>Falkheimer Jesper</w:t>
      </w:r>
      <w:r>
        <w:tab/>
        <w:t>Ju 13</w:t>
      </w:r>
    </w:p>
    <w:p w14:paraId="07EC1414" w14:textId="77777777" w:rsidR="00A23F7A" w:rsidRDefault="00A23F7A" w:rsidP="00B5765E">
      <w:pPr>
        <w:pStyle w:val="PersonregMedTabb"/>
      </w:pPr>
      <w:r>
        <w:t>Falksveden Lars</w:t>
      </w:r>
      <w:r>
        <w:tab/>
        <w:t>I 5</w:t>
      </w:r>
    </w:p>
    <w:p w14:paraId="06CAE8E2" w14:textId="77777777" w:rsidR="00A23F7A" w:rsidRDefault="00A23F7A" w:rsidP="00B5765E">
      <w:pPr>
        <w:pStyle w:val="PersonregMedTabb"/>
      </w:pPr>
      <w:r>
        <w:t>Fant Claes-Göran</w:t>
      </w:r>
      <w:r>
        <w:tab/>
      </w:r>
      <w:proofErr w:type="spellStart"/>
      <w:r>
        <w:t>Fö</w:t>
      </w:r>
      <w:proofErr w:type="spellEnd"/>
      <w:r>
        <w:t xml:space="preserve"> 2</w:t>
      </w:r>
    </w:p>
    <w:p w14:paraId="3154E09F" w14:textId="77777777" w:rsidR="00A23F7A" w:rsidRDefault="00A23F7A" w:rsidP="00B5765E">
      <w:pPr>
        <w:pStyle w:val="PersonregMedTabb"/>
      </w:pPr>
      <w:proofErr w:type="spellStart"/>
      <w:r>
        <w:t>Farelius</w:t>
      </w:r>
      <w:proofErr w:type="spellEnd"/>
      <w:r>
        <w:t xml:space="preserve"> Johanna</w:t>
      </w:r>
      <w:r>
        <w:tab/>
        <w:t>M 3</w:t>
      </w:r>
    </w:p>
    <w:p w14:paraId="203A0848" w14:textId="77777777" w:rsidR="00A23F7A" w:rsidRDefault="00A23F7A" w:rsidP="00B5765E">
      <w:pPr>
        <w:pStyle w:val="PersonregMedTabb"/>
      </w:pPr>
      <w:r>
        <w:t>Fast Daniel</w:t>
      </w:r>
      <w:r>
        <w:tab/>
        <w:t>Fi 2</w:t>
      </w:r>
    </w:p>
    <w:p w14:paraId="6D5C87CC" w14:textId="77777777" w:rsidR="00A23F7A" w:rsidRDefault="00A23F7A" w:rsidP="00B5765E">
      <w:pPr>
        <w:pStyle w:val="PersonregMedTabb"/>
      </w:pPr>
      <w:proofErr w:type="spellStart"/>
      <w:r>
        <w:t>Fehler</w:t>
      </w:r>
      <w:proofErr w:type="spellEnd"/>
      <w:r>
        <w:t xml:space="preserve"> Katarina</w:t>
      </w:r>
      <w:r>
        <w:tab/>
        <w:t>M 1</w:t>
      </w:r>
    </w:p>
    <w:p w14:paraId="11D28E8E" w14:textId="77777777" w:rsidR="00A23F7A" w:rsidRDefault="00A23F7A" w:rsidP="00B5765E">
      <w:pPr>
        <w:pStyle w:val="PersonregMedTabb"/>
      </w:pPr>
      <w:proofErr w:type="spellStart"/>
      <w:r>
        <w:t>Feinsilber</w:t>
      </w:r>
      <w:proofErr w:type="spellEnd"/>
      <w:r>
        <w:t xml:space="preserve"> Susanne</w:t>
      </w:r>
      <w:r>
        <w:tab/>
        <w:t>Ju 6</w:t>
      </w:r>
    </w:p>
    <w:p w14:paraId="55B3915C" w14:textId="77777777" w:rsidR="00A23F7A" w:rsidRDefault="00A23F7A" w:rsidP="00B5765E">
      <w:pPr>
        <w:pStyle w:val="PersonregMedTabb"/>
      </w:pPr>
      <w:proofErr w:type="spellStart"/>
      <w:r>
        <w:t>Fell</w:t>
      </w:r>
      <w:proofErr w:type="spellEnd"/>
      <w:r>
        <w:t xml:space="preserve"> Astrid</w:t>
      </w:r>
      <w:r>
        <w:tab/>
      </w:r>
      <w:proofErr w:type="spellStart"/>
      <w:r>
        <w:t>Fö</w:t>
      </w:r>
      <w:proofErr w:type="spellEnd"/>
      <w:r>
        <w:t xml:space="preserve"> 4</w:t>
      </w:r>
    </w:p>
    <w:p w14:paraId="64DC63F7" w14:textId="77777777" w:rsidR="00A23F7A" w:rsidRDefault="00A23F7A" w:rsidP="00B5765E">
      <w:pPr>
        <w:pStyle w:val="PersonregMedTabb"/>
        <w:keepNext/>
      </w:pPr>
      <w:proofErr w:type="spellStart"/>
      <w:r>
        <w:t>Ferbe</w:t>
      </w:r>
      <w:proofErr w:type="spellEnd"/>
      <w:r>
        <w:t xml:space="preserve"> Anders</w:t>
      </w:r>
      <w:r>
        <w:tab/>
        <w:t>S 22,</w:t>
      </w:r>
    </w:p>
    <w:p w14:paraId="75F3E9FF" w14:textId="77777777" w:rsidR="00A23F7A" w:rsidRDefault="00A23F7A" w:rsidP="00B5765E">
      <w:pPr>
        <w:pStyle w:val="PersonregMedTabb"/>
        <w:keepNext/>
      </w:pPr>
      <w:r>
        <w:tab/>
        <w:t>Fi 14,</w:t>
      </w:r>
    </w:p>
    <w:p w14:paraId="2964D1BA" w14:textId="77777777" w:rsidR="00A23F7A" w:rsidRDefault="00A23F7A" w:rsidP="00B5765E">
      <w:pPr>
        <w:pStyle w:val="PersonregMedTabb"/>
      </w:pPr>
      <w:r>
        <w:tab/>
        <w:t>U 4</w:t>
      </w:r>
    </w:p>
    <w:p w14:paraId="1BCE8A3D" w14:textId="77777777" w:rsidR="00A23F7A" w:rsidRDefault="00A23F7A" w:rsidP="00B5765E">
      <w:pPr>
        <w:pStyle w:val="PersonregMedTabb"/>
      </w:pPr>
      <w:r>
        <w:t>Ferdinandsson Anders</w:t>
      </w:r>
      <w:r>
        <w:tab/>
        <w:t>N 1</w:t>
      </w:r>
    </w:p>
    <w:p w14:paraId="5D9A0C71" w14:textId="77777777" w:rsidR="00A23F7A" w:rsidRDefault="00A23F7A" w:rsidP="00B5765E">
      <w:pPr>
        <w:pStyle w:val="PersonregMedTabb"/>
      </w:pPr>
      <w:proofErr w:type="spellStart"/>
      <w:r>
        <w:t>Ferenius</w:t>
      </w:r>
      <w:proofErr w:type="spellEnd"/>
      <w:r>
        <w:t xml:space="preserve"> Camilla</w:t>
      </w:r>
      <w:r>
        <w:tab/>
        <w:t>Fi 24</w:t>
      </w:r>
    </w:p>
    <w:p w14:paraId="79DC336C" w14:textId="77777777" w:rsidR="00A23F7A" w:rsidRDefault="00A23F7A" w:rsidP="00B5765E">
      <w:pPr>
        <w:pStyle w:val="PersonregMedTabb"/>
      </w:pPr>
      <w:r>
        <w:t xml:space="preserve">Fernandez </w:t>
      </w:r>
      <w:proofErr w:type="spellStart"/>
      <w:r>
        <w:t>Américo</w:t>
      </w:r>
      <w:proofErr w:type="spellEnd"/>
      <w:r>
        <w:tab/>
        <w:t>A 2</w:t>
      </w:r>
    </w:p>
    <w:p w14:paraId="0FADB76A" w14:textId="77777777" w:rsidR="00A23F7A" w:rsidRDefault="00A23F7A" w:rsidP="00B5765E">
      <w:pPr>
        <w:pStyle w:val="PersonregMedTabb"/>
      </w:pPr>
      <w:proofErr w:type="spellStart"/>
      <w:r>
        <w:t>Ferry</w:t>
      </w:r>
      <w:proofErr w:type="spellEnd"/>
      <w:r>
        <w:t xml:space="preserve"> Linda</w:t>
      </w:r>
      <w:r>
        <w:tab/>
      </w:r>
      <w:proofErr w:type="spellStart"/>
      <w:r>
        <w:t>Ku</w:t>
      </w:r>
      <w:proofErr w:type="spellEnd"/>
      <w:r>
        <w:t xml:space="preserve"> 2</w:t>
      </w:r>
    </w:p>
    <w:p w14:paraId="166216AE" w14:textId="77777777" w:rsidR="00A23F7A" w:rsidRDefault="00A23F7A" w:rsidP="00B5765E">
      <w:pPr>
        <w:pStyle w:val="PersonregMedTabb"/>
      </w:pPr>
      <w:r>
        <w:t>Feuk Christine</w:t>
      </w:r>
      <w:r>
        <w:tab/>
        <w:t>Fi 4</w:t>
      </w:r>
    </w:p>
    <w:p w14:paraId="4C0CDB64" w14:textId="77777777" w:rsidR="00A23F7A" w:rsidRPr="006A64BE" w:rsidRDefault="00A23F7A" w:rsidP="00B5765E">
      <w:pPr>
        <w:pStyle w:val="PersonregMedTabb"/>
        <w:keepNext/>
        <w:rPr>
          <w:lang w:val="es-ES"/>
        </w:rPr>
      </w:pPr>
      <w:proofErr w:type="spellStart"/>
      <w:r w:rsidRPr="006A64BE">
        <w:rPr>
          <w:lang w:val="es-ES"/>
        </w:rPr>
        <w:t>Fexdal</w:t>
      </w:r>
      <w:proofErr w:type="spellEnd"/>
      <w:r w:rsidRPr="006A64BE">
        <w:rPr>
          <w:lang w:val="es-ES"/>
        </w:rPr>
        <w:t xml:space="preserve"> Pernilla</w:t>
      </w:r>
      <w:r w:rsidRPr="006A64BE">
        <w:rPr>
          <w:lang w:val="es-ES"/>
        </w:rPr>
        <w:tab/>
        <w:t>Fi 4,</w:t>
      </w:r>
    </w:p>
    <w:p w14:paraId="24495E6D" w14:textId="77777777" w:rsidR="00A23F7A" w:rsidRPr="006A64BE" w:rsidRDefault="00A23F7A" w:rsidP="00B5765E">
      <w:pPr>
        <w:pStyle w:val="PersonregMedTabb"/>
        <w:keepNext/>
        <w:rPr>
          <w:lang w:val="es-ES"/>
        </w:rPr>
      </w:pPr>
      <w:r w:rsidRPr="006A64BE">
        <w:rPr>
          <w:lang w:val="es-ES"/>
        </w:rPr>
        <w:tab/>
        <w:t>N 5,</w:t>
      </w:r>
    </w:p>
    <w:p w14:paraId="2DB83FEF" w14:textId="77777777" w:rsidR="00A23F7A" w:rsidRPr="006A64BE" w:rsidRDefault="00A23F7A" w:rsidP="00B5765E">
      <w:pPr>
        <w:pStyle w:val="PersonregMedTabb"/>
        <w:rPr>
          <w:lang w:val="es-ES"/>
        </w:rPr>
      </w:pPr>
      <w:r w:rsidRPr="006A64BE">
        <w:rPr>
          <w:lang w:val="es-ES"/>
        </w:rPr>
        <w:tab/>
        <w:t>U 3</w:t>
      </w:r>
    </w:p>
    <w:p w14:paraId="1079807B" w14:textId="77777777" w:rsidR="00A23F7A" w:rsidRDefault="00A23F7A" w:rsidP="00B5765E">
      <w:pPr>
        <w:pStyle w:val="PersonregMedTabb"/>
      </w:pPr>
      <w:proofErr w:type="spellStart"/>
      <w:r>
        <w:t>Fexe</w:t>
      </w:r>
      <w:proofErr w:type="spellEnd"/>
      <w:r>
        <w:t xml:space="preserve"> Fredrik</w:t>
      </w:r>
      <w:r>
        <w:tab/>
        <w:t>UD 4</w:t>
      </w:r>
    </w:p>
    <w:p w14:paraId="20429B31" w14:textId="77777777" w:rsidR="00A23F7A" w:rsidRDefault="00A23F7A" w:rsidP="00B5765E">
      <w:pPr>
        <w:pStyle w:val="PersonregMedTabb"/>
      </w:pPr>
      <w:r>
        <w:t>Fick Joakim</w:t>
      </w:r>
      <w:r>
        <w:tab/>
        <w:t>Fi 26</w:t>
      </w:r>
    </w:p>
    <w:p w14:paraId="15E0AC3D" w14:textId="6C3E2576" w:rsidR="00A23F7A" w:rsidRPr="00DE6547" w:rsidRDefault="00A23F7A" w:rsidP="007C3606">
      <w:pPr>
        <w:pStyle w:val="PersonregMedTabb"/>
        <w:keepNext/>
      </w:pPr>
      <w:proofErr w:type="spellStart"/>
      <w:r w:rsidRPr="00DE6547">
        <w:t>Finnborg</w:t>
      </w:r>
      <w:proofErr w:type="spellEnd"/>
      <w:r w:rsidRPr="00DE6547">
        <w:t xml:space="preserve"> Thomas</w:t>
      </w:r>
      <w:r w:rsidRPr="00DE6547">
        <w:tab/>
        <w:t>S 9</w:t>
      </w:r>
    </w:p>
    <w:p w14:paraId="673C4B8B" w14:textId="77777777" w:rsidR="00A23F7A" w:rsidRPr="00DE6547" w:rsidRDefault="00A23F7A" w:rsidP="00B5765E">
      <w:pPr>
        <w:pStyle w:val="PersonregMedTabb"/>
        <w:keepNext/>
      </w:pPr>
      <w:proofErr w:type="spellStart"/>
      <w:r w:rsidRPr="00DE6547">
        <w:t>Finnson</w:t>
      </w:r>
      <w:proofErr w:type="spellEnd"/>
      <w:r w:rsidRPr="00DE6547">
        <w:t xml:space="preserve"> Anders</w:t>
      </w:r>
      <w:r w:rsidRPr="00DE6547">
        <w:tab/>
        <w:t>M 3,</w:t>
      </w:r>
    </w:p>
    <w:p w14:paraId="0F2AF3DB" w14:textId="77777777" w:rsidR="00A23F7A" w:rsidRDefault="00A23F7A" w:rsidP="00B5765E">
      <w:pPr>
        <w:pStyle w:val="PersonregMedTabb"/>
      </w:pPr>
      <w:r w:rsidRPr="00DE6547">
        <w:tab/>
      </w:r>
      <w:r>
        <w:t>M 13</w:t>
      </w:r>
    </w:p>
    <w:p w14:paraId="2AD95FE3" w14:textId="0F5B2CFE" w:rsidR="00A23F7A" w:rsidRDefault="00A23F7A" w:rsidP="007C3606">
      <w:pPr>
        <w:pStyle w:val="PersonregMedTabb"/>
        <w:keepNext/>
      </w:pPr>
      <w:r>
        <w:t>Finnveden Göran</w:t>
      </w:r>
      <w:r>
        <w:tab/>
        <w:t>M 1</w:t>
      </w:r>
    </w:p>
    <w:p w14:paraId="70404FEB" w14:textId="77777777" w:rsidR="00A23F7A" w:rsidRDefault="00A23F7A" w:rsidP="00B5765E">
      <w:pPr>
        <w:pStyle w:val="PersonregMedTabb"/>
      </w:pPr>
      <w:proofErr w:type="spellStart"/>
      <w:r>
        <w:t>Fintling</w:t>
      </w:r>
      <w:proofErr w:type="spellEnd"/>
      <w:r>
        <w:t xml:space="preserve"> Johanna</w:t>
      </w:r>
      <w:r>
        <w:tab/>
        <w:t>M 3</w:t>
      </w:r>
    </w:p>
    <w:p w14:paraId="6E46DD02" w14:textId="77777777" w:rsidR="00A23F7A" w:rsidRDefault="00A23F7A" w:rsidP="00B5765E">
      <w:pPr>
        <w:pStyle w:val="PersonregMedTabb"/>
      </w:pPr>
      <w:proofErr w:type="spellStart"/>
      <w:r>
        <w:t>Firpo</w:t>
      </w:r>
      <w:proofErr w:type="spellEnd"/>
      <w:r>
        <w:t xml:space="preserve"> Alejandro</w:t>
      </w:r>
      <w:r>
        <w:tab/>
        <w:t>S 6</w:t>
      </w:r>
    </w:p>
    <w:p w14:paraId="2F9992A2" w14:textId="77777777" w:rsidR="00A23F7A" w:rsidRDefault="00A23F7A" w:rsidP="00B5765E">
      <w:pPr>
        <w:pStyle w:val="PersonregMedTabb"/>
      </w:pPr>
      <w:proofErr w:type="spellStart"/>
      <w:r>
        <w:t>Fiskerud</w:t>
      </w:r>
      <w:proofErr w:type="spellEnd"/>
      <w:r>
        <w:t xml:space="preserve"> Maria</w:t>
      </w:r>
      <w:r>
        <w:tab/>
        <w:t>M 8</w:t>
      </w:r>
    </w:p>
    <w:p w14:paraId="319B22E6" w14:textId="77777777" w:rsidR="00A23F7A" w:rsidRDefault="00A23F7A" w:rsidP="00B5765E">
      <w:pPr>
        <w:pStyle w:val="PersonregMedTabb"/>
      </w:pPr>
      <w:r>
        <w:t>Fiskesjö Bertil</w:t>
      </w:r>
      <w:r>
        <w:tab/>
        <w:t>S 2</w:t>
      </w:r>
    </w:p>
    <w:p w14:paraId="2796A76D" w14:textId="77777777" w:rsidR="00A23F7A" w:rsidRDefault="00A23F7A" w:rsidP="00B5765E">
      <w:pPr>
        <w:pStyle w:val="PersonregMedTabb"/>
      </w:pPr>
      <w:r>
        <w:t>Fiskesjö Anne-Li</w:t>
      </w:r>
      <w:r>
        <w:tab/>
        <w:t>M 3</w:t>
      </w:r>
    </w:p>
    <w:p w14:paraId="59A1BA37" w14:textId="77777777" w:rsidR="00A23F7A" w:rsidRDefault="00A23F7A" w:rsidP="00B5765E">
      <w:pPr>
        <w:pStyle w:val="PersonregMedTabb"/>
      </w:pPr>
      <w:proofErr w:type="spellStart"/>
      <w:r>
        <w:t>Fjelkegård</w:t>
      </w:r>
      <w:proofErr w:type="spellEnd"/>
      <w:r>
        <w:t xml:space="preserve"> Nils</w:t>
      </w:r>
      <w:r>
        <w:tab/>
        <w:t>Ju 5</w:t>
      </w:r>
    </w:p>
    <w:p w14:paraId="2C71C3F9" w14:textId="77777777" w:rsidR="00A23F7A" w:rsidRDefault="00A23F7A" w:rsidP="00B5765E">
      <w:pPr>
        <w:pStyle w:val="PersonregMedTabb"/>
      </w:pPr>
      <w:r>
        <w:t>Fjellman Helena</w:t>
      </w:r>
      <w:r>
        <w:tab/>
        <w:t>Fi 18</w:t>
      </w:r>
    </w:p>
    <w:p w14:paraId="491F4899" w14:textId="4606AC30" w:rsidR="00A23F7A" w:rsidRPr="00853F8F" w:rsidRDefault="00A23F7A" w:rsidP="00CF5FD1">
      <w:pPr>
        <w:pStyle w:val="PersonregMedTabb"/>
        <w:keepNext/>
        <w:rPr>
          <w:lang w:val="en-US"/>
        </w:rPr>
      </w:pPr>
      <w:r w:rsidRPr="00853F8F">
        <w:rPr>
          <w:lang w:val="en-US"/>
        </w:rPr>
        <w:t>Flam Harry</w:t>
      </w:r>
      <w:r w:rsidRPr="00853F8F">
        <w:rPr>
          <w:lang w:val="en-US"/>
        </w:rPr>
        <w:tab/>
        <w:t>Fi 1</w:t>
      </w:r>
    </w:p>
    <w:p w14:paraId="5030F377" w14:textId="77777777" w:rsidR="00A23F7A" w:rsidRPr="00853F8F" w:rsidRDefault="00A23F7A" w:rsidP="00B5765E">
      <w:pPr>
        <w:pStyle w:val="PersonregMedTabb"/>
        <w:rPr>
          <w:lang w:val="en-US"/>
        </w:rPr>
      </w:pPr>
      <w:r w:rsidRPr="00853F8F">
        <w:rPr>
          <w:lang w:val="en-US"/>
        </w:rPr>
        <w:t>Flanking Anders</w:t>
      </w:r>
      <w:r w:rsidRPr="00853F8F">
        <w:rPr>
          <w:lang w:val="en-US"/>
        </w:rPr>
        <w:tab/>
        <w:t>UD 3</w:t>
      </w:r>
    </w:p>
    <w:p w14:paraId="00F90CED" w14:textId="77777777" w:rsidR="00A23F7A" w:rsidRDefault="00A23F7A" w:rsidP="00B5765E">
      <w:pPr>
        <w:pStyle w:val="PersonregMedTabb"/>
      </w:pPr>
      <w:proofErr w:type="spellStart"/>
      <w:r>
        <w:t>Flarup</w:t>
      </w:r>
      <w:proofErr w:type="spellEnd"/>
      <w:r>
        <w:t xml:space="preserve"> Karin</w:t>
      </w:r>
      <w:r>
        <w:tab/>
      </w:r>
      <w:proofErr w:type="spellStart"/>
      <w:r>
        <w:t>Fö</w:t>
      </w:r>
      <w:proofErr w:type="spellEnd"/>
      <w:r>
        <w:t xml:space="preserve"> 1</w:t>
      </w:r>
    </w:p>
    <w:p w14:paraId="6D719AC4" w14:textId="77777777" w:rsidR="00A23F7A" w:rsidRDefault="00A23F7A" w:rsidP="00B5765E">
      <w:pPr>
        <w:pStyle w:val="PersonregMedTabb"/>
      </w:pPr>
      <w:r>
        <w:t>Fleetwood Linda</w:t>
      </w:r>
      <w:r>
        <w:tab/>
        <w:t>S 8</w:t>
      </w:r>
    </w:p>
    <w:p w14:paraId="3A4B33A9" w14:textId="77777777" w:rsidR="00A23F7A" w:rsidRDefault="00A23F7A" w:rsidP="00B5765E">
      <w:pPr>
        <w:pStyle w:val="PersonregMedTabb"/>
      </w:pPr>
      <w:r>
        <w:t>Flink Linda</w:t>
      </w:r>
      <w:r>
        <w:tab/>
        <w:t>M 12</w:t>
      </w:r>
    </w:p>
    <w:p w14:paraId="7209B355" w14:textId="77777777" w:rsidR="00A23F7A" w:rsidRDefault="00A23F7A" w:rsidP="00B5765E">
      <w:pPr>
        <w:pStyle w:val="PersonregMedTabb"/>
      </w:pPr>
      <w:proofErr w:type="spellStart"/>
      <w:r>
        <w:t>Flodén</w:t>
      </w:r>
      <w:proofErr w:type="spellEnd"/>
      <w:r>
        <w:t xml:space="preserve"> Anne</w:t>
      </w:r>
      <w:r>
        <w:tab/>
        <w:t>S 16</w:t>
      </w:r>
    </w:p>
    <w:p w14:paraId="7931B504" w14:textId="77777777" w:rsidR="00A23F7A" w:rsidRDefault="00A23F7A" w:rsidP="00B5765E">
      <w:pPr>
        <w:pStyle w:val="PersonregMedTabb"/>
      </w:pPr>
      <w:r>
        <w:t>Floderus Ingrid</w:t>
      </w:r>
      <w:r>
        <w:tab/>
        <w:t>S 27</w:t>
      </w:r>
    </w:p>
    <w:p w14:paraId="02FA6573" w14:textId="77777777" w:rsidR="00A23F7A" w:rsidRDefault="00A23F7A" w:rsidP="00B5765E">
      <w:pPr>
        <w:pStyle w:val="PersonregMedTabb"/>
      </w:pPr>
      <w:r>
        <w:t>Flodmark Carl-Erik</w:t>
      </w:r>
      <w:r>
        <w:tab/>
        <w:t>U 6</w:t>
      </w:r>
    </w:p>
    <w:p w14:paraId="5B129E27" w14:textId="77777777" w:rsidR="00A23F7A" w:rsidRPr="006A64BE" w:rsidRDefault="00A23F7A" w:rsidP="00B5765E">
      <w:pPr>
        <w:pStyle w:val="PersonregMedTabb"/>
        <w:rPr>
          <w:lang w:val="en-US"/>
        </w:rPr>
      </w:pPr>
      <w:proofErr w:type="spellStart"/>
      <w:r w:rsidRPr="006A64BE">
        <w:rPr>
          <w:lang w:val="en-US"/>
        </w:rPr>
        <w:t>Florén</w:t>
      </w:r>
      <w:proofErr w:type="spellEnd"/>
      <w:r w:rsidRPr="006A64BE">
        <w:rPr>
          <w:lang w:val="en-US"/>
        </w:rPr>
        <w:t xml:space="preserve"> Johan</w:t>
      </w:r>
      <w:r w:rsidRPr="006A64BE">
        <w:rPr>
          <w:lang w:val="en-US"/>
        </w:rPr>
        <w:tab/>
        <w:t>M 3</w:t>
      </w:r>
    </w:p>
    <w:p w14:paraId="5D8FDEF9" w14:textId="61520345" w:rsidR="00A23F7A" w:rsidRPr="007C3606" w:rsidRDefault="00A23F7A" w:rsidP="007C3606">
      <w:pPr>
        <w:pStyle w:val="PersonregMedTabb"/>
        <w:keepNext/>
        <w:rPr>
          <w:lang w:val="en-US"/>
        </w:rPr>
      </w:pPr>
      <w:r w:rsidRPr="006A64BE">
        <w:rPr>
          <w:lang w:val="en-US"/>
        </w:rPr>
        <w:t>Florin Ola</w:t>
      </w:r>
      <w:r w:rsidRPr="006A64BE">
        <w:rPr>
          <w:lang w:val="en-US"/>
        </w:rPr>
        <w:tab/>
        <w:t>S 9</w:t>
      </w:r>
    </w:p>
    <w:p w14:paraId="7369D77D" w14:textId="77777777" w:rsidR="00A23F7A" w:rsidRDefault="00A23F7A" w:rsidP="00B5765E">
      <w:pPr>
        <w:pStyle w:val="PersonregMedTabb"/>
      </w:pPr>
      <w:proofErr w:type="spellStart"/>
      <w:r>
        <w:t>Flossing</w:t>
      </w:r>
      <w:proofErr w:type="spellEnd"/>
      <w:r>
        <w:t xml:space="preserve"> Kathrin</w:t>
      </w:r>
      <w:r>
        <w:tab/>
        <w:t>Ju 19</w:t>
      </w:r>
    </w:p>
    <w:p w14:paraId="51CCEA33" w14:textId="05F09FE3" w:rsidR="00A23F7A" w:rsidRPr="00CF5FD1" w:rsidRDefault="00A23F7A" w:rsidP="00CF5FD1">
      <w:pPr>
        <w:pStyle w:val="PersonregMedTabb"/>
        <w:keepNext/>
      </w:pPr>
      <w:proofErr w:type="spellStart"/>
      <w:r>
        <w:t>Flyckt</w:t>
      </w:r>
      <w:proofErr w:type="spellEnd"/>
      <w:r>
        <w:t xml:space="preserve"> Karin</w:t>
      </w:r>
      <w:r>
        <w:tab/>
        <w:t>S 20</w:t>
      </w:r>
    </w:p>
    <w:p w14:paraId="14E387F4" w14:textId="00D4A1A9" w:rsidR="00A23F7A" w:rsidRPr="00853F8F" w:rsidRDefault="00A23F7A" w:rsidP="00CF5FD1">
      <w:pPr>
        <w:pStyle w:val="PersonregMedTabb"/>
        <w:keepNext/>
      </w:pPr>
      <w:proofErr w:type="spellStart"/>
      <w:r w:rsidRPr="00853F8F">
        <w:t>Foad</w:t>
      </w:r>
      <w:proofErr w:type="spellEnd"/>
      <w:r w:rsidRPr="00853F8F">
        <w:t xml:space="preserve"> </w:t>
      </w:r>
      <w:proofErr w:type="spellStart"/>
      <w:r w:rsidRPr="00853F8F">
        <w:t>Fathulla</w:t>
      </w:r>
      <w:proofErr w:type="spellEnd"/>
      <w:r w:rsidRPr="00853F8F">
        <w:t xml:space="preserve"> Laith</w:t>
      </w:r>
      <w:r w:rsidRPr="00853F8F">
        <w:tab/>
        <w:t>S 3</w:t>
      </w:r>
    </w:p>
    <w:p w14:paraId="77E352C9" w14:textId="77777777" w:rsidR="00A23F7A" w:rsidRDefault="00A23F7A" w:rsidP="00B5765E">
      <w:pPr>
        <w:pStyle w:val="PersonregMedTabb"/>
      </w:pPr>
      <w:proofErr w:type="spellStart"/>
      <w:r>
        <w:t>Fogelgren</w:t>
      </w:r>
      <w:proofErr w:type="spellEnd"/>
      <w:r>
        <w:t xml:space="preserve"> Mattias</w:t>
      </w:r>
      <w:r>
        <w:tab/>
        <w:t>Fi 4</w:t>
      </w:r>
    </w:p>
    <w:p w14:paraId="66EBDD3B" w14:textId="77777777" w:rsidR="00A23F7A" w:rsidRDefault="00A23F7A" w:rsidP="00B5765E">
      <w:pPr>
        <w:pStyle w:val="PersonregMedTabb"/>
      </w:pPr>
      <w:proofErr w:type="spellStart"/>
      <w:r>
        <w:t>Foghelin</w:t>
      </w:r>
      <w:proofErr w:type="spellEnd"/>
      <w:r>
        <w:t xml:space="preserve"> Jan</w:t>
      </w:r>
      <w:r>
        <w:tab/>
      </w:r>
      <w:proofErr w:type="spellStart"/>
      <w:r>
        <w:t>Fö</w:t>
      </w:r>
      <w:proofErr w:type="spellEnd"/>
      <w:r>
        <w:t xml:space="preserve"> 2</w:t>
      </w:r>
    </w:p>
    <w:p w14:paraId="01931626" w14:textId="77777777" w:rsidR="00A23F7A" w:rsidRDefault="00A23F7A" w:rsidP="00B5765E">
      <w:pPr>
        <w:pStyle w:val="PersonregMedTabb"/>
      </w:pPr>
      <w:r>
        <w:t>Folke Carl</w:t>
      </w:r>
      <w:r>
        <w:tab/>
        <w:t>M 1</w:t>
      </w:r>
    </w:p>
    <w:p w14:paraId="02C570FF" w14:textId="77777777" w:rsidR="00A23F7A" w:rsidRDefault="00A23F7A" w:rsidP="00B5765E">
      <w:pPr>
        <w:pStyle w:val="PersonregMedTabb"/>
      </w:pPr>
      <w:r>
        <w:t>Folke David</w:t>
      </w:r>
      <w:r>
        <w:tab/>
        <w:t>U 7</w:t>
      </w:r>
    </w:p>
    <w:p w14:paraId="6B8C9B29" w14:textId="77777777" w:rsidR="00A23F7A" w:rsidRDefault="00A23F7A" w:rsidP="00B5765E">
      <w:pPr>
        <w:pStyle w:val="PersonregMedTabb"/>
      </w:pPr>
      <w:proofErr w:type="spellStart"/>
      <w:r>
        <w:t>Folkeryd</w:t>
      </w:r>
      <w:proofErr w:type="spellEnd"/>
      <w:r>
        <w:t xml:space="preserve"> Alexandra</w:t>
      </w:r>
      <w:r>
        <w:tab/>
      </w:r>
      <w:proofErr w:type="spellStart"/>
      <w:r>
        <w:t>Ku</w:t>
      </w:r>
      <w:proofErr w:type="spellEnd"/>
      <w:r>
        <w:t xml:space="preserve"> 8</w:t>
      </w:r>
    </w:p>
    <w:p w14:paraId="0C2965E6" w14:textId="77777777" w:rsidR="00A23F7A" w:rsidRDefault="00A23F7A" w:rsidP="00B5765E">
      <w:pPr>
        <w:pStyle w:val="PersonregMedTabb"/>
      </w:pPr>
      <w:r>
        <w:t>Folkesson Anders</w:t>
      </w:r>
      <w:r>
        <w:tab/>
        <w:t>Fi 8</w:t>
      </w:r>
    </w:p>
    <w:p w14:paraId="2B36E65F" w14:textId="77777777" w:rsidR="00A23F7A" w:rsidRDefault="00A23F7A" w:rsidP="00B5765E">
      <w:pPr>
        <w:pStyle w:val="PersonregMedTabb"/>
      </w:pPr>
      <w:r>
        <w:t>Folkesson Kristina</w:t>
      </w:r>
      <w:r>
        <w:tab/>
        <w:t>S 9</w:t>
      </w:r>
    </w:p>
    <w:p w14:paraId="74309EBA" w14:textId="77777777" w:rsidR="00A23F7A" w:rsidRDefault="00A23F7A" w:rsidP="00B5765E">
      <w:pPr>
        <w:pStyle w:val="PersonregMedTabb"/>
      </w:pPr>
      <w:proofErr w:type="spellStart"/>
      <w:r>
        <w:t>Forsaeus</w:t>
      </w:r>
      <w:proofErr w:type="spellEnd"/>
      <w:r>
        <w:t xml:space="preserve"> Helena</w:t>
      </w:r>
      <w:r>
        <w:tab/>
        <w:t>N 5</w:t>
      </w:r>
    </w:p>
    <w:p w14:paraId="08464C12" w14:textId="77777777" w:rsidR="00A23F7A" w:rsidRDefault="00A23F7A" w:rsidP="00B5765E">
      <w:pPr>
        <w:pStyle w:val="PersonregMedTabb"/>
      </w:pPr>
      <w:r>
        <w:t>Forsanäs Fredrik</w:t>
      </w:r>
      <w:r>
        <w:tab/>
        <w:t>Ju 5</w:t>
      </w:r>
    </w:p>
    <w:p w14:paraId="525C2205" w14:textId="62783DF8" w:rsidR="00A23F7A" w:rsidRDefault="00A23F7A" w:rsidP="00CF5FD1">
      <w:pPr>
        <w:pStyle w:val="PersonregMedTabb"/>
        <w:keepNext/>
      </w:pPr>
      <w:r>
        <w:t>Forsberg Christina</w:t>
      </w:r>
      <w:r>
        <w:tab/>
        <w:t>Fi 4</w:t>
      </w:r>
    </w:p>
    <w:p w14:paraId="33920364" w14:textId="77777777" w:rsidR="00A23F7A" w:rsidRDefault="00A23F7A" w:rsidP="00B5765E">
      <w:pPr>
        <w:pStyle w:val="PersonregMedTabb"/>
      </w:pPr>
      <w:r>
        <w:t>Forsberg Håkan</w:t>
      </w:r>
      <w:r>
        <w:tab/>
        <w:t>A 1</w:t>
      </w:r>
    </w:p>
    <w:p w14:paraId="0398EA8C" w14:textId="77777777" w:rsidR="00A23F7A" w:rsidRDefault="00A23F7A" w:rsidP="00B5765E">
      <w:pPr>
        <w:pStyle w:val="PersonregMedTabb"/>
      </w:pPr>
      <w:r>
        <w:t>Forsberg Anna</w:t>
      </w:r>
      <w:r>
        <w:tab/>
        <w:t>U 2</w:t>
      </w:r>
    </w:p>
    <w:p w14:paraId="1C6AC0D2" w14:textId="77777777" w:rsidR="00A23F7A" w:rsidRDefault="00A23F7A" w:rsidP="00B5765E">
      <w:pPr>
        <w:pStyle w:val="PersonregMedTabb"/>
      </w:pPr>
      <w:r>
        <w:t>Forsberg Mai-Britt</w:t>
      </w:r>
      <w:r>
        <w:tab/>
        <w:t>U 1</w:t>
      </w:r>
    </w:p>
    <w:p w14:paraId="6C757E57" w14:textId="2B3AD89E" w:rsidR="00A23F7A" w:rsidRPr="00CF5FD1" w:rsidRDefault="00A23F7A" w:rsidP="00CF5FD1">
      <w:pPr>
        <w:pStyle w:val="PersonregMedTabb"/>
        <w:keepNext/>
      </w:pPr>
      <w:r>
        <w:t>Forsblom Per-Olof</w:t>
      </w:r>
      <w:r>
        <w:tab/>
        <w:t>S 9</w:t>
      </w:r>
    </w:p>
    <w:p w14:paraId="727CC9E3" w14:textId="77777777" w:rsidR="00A23F7A" w:rsidRPr="006A64BE" w:rsidRDefault="00A23F7A" w:rsidP="00B5765E">
      <w:pPr>
        <w:pStyle w:val="PersonregMedTabb"/>
        <w:keepNext/>
        <w:rPr>
          <w:lang w:val="en-US"/>
        </w:rPr>
      </w:pPr>
      <w:proofErr w:type="spellStart"/>
      <w:r w:rsidRPr="006A64BE">
        <w:rPr>
          <w:lang w:val="en-US"/>
        </w:rPr>
        <w:t>Forsell</w:t>
      </w:r>
      <w:proofErr w:type="spellEnd"/>
      <w:r w:rsidRPr="006A64BE">
        <w:rPr>
          <w:lang w:val="en-US"/>
        </w:rPr>
        <w:t xml:space="preserve"> Jerker</w:t>
      </w:r>
      <w:r w:rsidRPr="006A64BE">
        <w:rPr>
          <w:lang w:val="en-US"/>
        </w:rPr>
        <w:tab/>
        <w:t>Fi 25,</w:t>
      </w:r>
    </w:p>
    <w:p w14:paraId="3859F417" w14:textId="77777777" w:rsidR="00A23F7A" w:rsidRPr="006A64BE" w:rsidRDefault="00A23F7A" w:rsidP="00B5765E">
      <w:pPr>
        <w:pStyle w:val="PersonregMedTabb"/>
        <w:rPr>
          <w:lang w:val="en-US"/>
        </w:rPr>
      </w:pPr>
      <w:r w:rsidRPr="006A64BE">
        <w:rPr>
          <w:lang w:val="en-US"/>
        </w:rPr>
        <w:tab/>
        <w:t>M 3</w:t>
      </w:r>
    </w:p>
    <w:p w14:paraId="6DF5DC1C" w14:textId="77777777" w:rsidR="00A23F7A" w:rsidRPr="006A64BE" w:rsidRDefault="00A23F7A" w:rsidP="00B5765E">
      <w:pPr>
        <w:pStyle w:val="PersonregMedTabb"/>
        <w:rPr>
          <w:lang w:val="en-US"/>
        </w:rPr>
      </w:pPr>
      <w:proofErr w:type="spellStart"/>
      <w:r w:rsidRPr="006A64BE">
        <w:rPr>
          <w:lang w:val="en-US"/>
        </w:rPr>
        <w:t>Forsell</w:t>
      </w:r>
      <w:proofErr w:type="spellEnd"/>
      <w:r w:rsidRPr="006A64BE">
        <w:rPr>
          <w:lang w:val="en-US"/>
        </w:rPr>
        <w:t xml:space="preserve"> Marie</w:t>
      </w:r>
      <w:r w:rsidRPr="006A64BE">
        <w:rPr>
          <w:lang w:val="en-US"/>
        </w:rPr>
        <w:tab/>
        <w:t>S 15</w:t>
      </w:r>
    </w:p>
    <w:p w14:paraId="6E12561F" w14:textId="7AFB9DDC" w:rsidR="00A23F7A" w:rsidRPr="006A64BE" w:rsidRDefault="00A23F7A" w:rsidP="00CF5FD1">
      <w:pPr>
        <w:pStyle w:val="PersonregMedTabb"/>
        <w:keepNext/>
        <w:rPr>
          <w:lang w:val="en-US"/>
        </w:rPr>
      </w:pPr>
      <w:proofErr w:type="spellStart"/>
      <w:r w:rsidRPr="006A64BE">
        <w:rPr>
          <w:lang w:val="en-US"/>
        </w:rPr>
        <w:t>Forsén</w:t>
      </w:r>
      <w:proofErr w:type="spellEnd"/>
      <w:r w:rsidRPr="006A64BE">
        <w:rPr>
          <w:lang w:val="en-US"/>
        </w:rPr>
        <w:t xml:space="preserve"> Jan-Olof</w:t>
      </w:r>
      <w:r w:rsidRPr="006A64BE">
        <w:rPr>
          <w:lang w:val="en-US"/>
        </w:rPr>
        <w:tab/>
        <w:t>S 3</w:t>
      </w:r>
    </w:p>
    <w:p w14:paraId="507ED860" w14:textId="77777777" w:rsidR="00A23F7A" w:rsidRPr="00853F8F" w:rsidRDefault="00A23F7A" w:rsidP="00B5765E">
      <w:pPr>
        <w:pStyle w:val="PersonregMedTabb"/>
      </w:pPr>
      <w:r w:rsidRPr="00853F8F">
        <w:t>Forsgren Tommy</w:t>
      </w:r>
      <w:r w:rsidRPr="00853F8F">
        <w:tab/>
      </w:r>
      <w:proofErr w:type="spellStart"/>
      <w:r w:rsidRPr="00853F8F">
        <w:t>Ku</w:t>
      </w:r>
      <w:proofErr w:type="spellEnd"/>
      <w:r w:rsidRPr="00853F8F">
        <w:t xml:space="preserve"> 7</w:t>
      </w:r>
    </w:p>
    <w:p w14:paraId="2D3FB11E" w14:textId="77777777" w:rsidR="00A23F7A" w:rsidRDefault="00A23F7A" w:rsidP="00B5765E">
      <w:pPr>
        <w:pStyle w:val="PersonregMedTabb"/>
      </w:pPr>
      <w:r>
        <w:t>Forsgren Mikael</w:t>
      </w:r>
      <w:r>
        <w:tab/>
        <w:t>Ju 32</w:t>
      </w:r>
    </w:p>
    <w:p w14:paraId="7F7AA85B" w14:textId="77777777" w:rsidR="00A23F7A" w:rsidRDefault="00A23F7A" w:rsidP="00B5765E">
      <w:pPr>
        <w:pStyle w:val="PersonregMedTabb"/>
      </w:pPr>
      <w:r>
        <w:t>Forslid Petra</w:t>
      </w:r>
      <w:r>
        <w:tab/>
        <w:t>N 5</w:t>
      </w:r>
    </w:p>
    <w:p w14:paraId="1F99B0CF" w14:textId="77777777" w:rsidR="00A23F7A" w:rsidRPr="00853F8F" w:rsidRDefault="00A23F7A" w:rsidP="00B5765E">
      <w:pPr>
        <w:pStyle w:val="PersonregMedTabb"/>
      </w:pPr>
      <w:r w:rsidRPr="00853F8F">
        <w:t>Forsling Willis</w:t>
      </w:r>
      <w:r w:rsidRPr="00853F8F">
        <w:tab/>
        <w:t>M 2</w:t>
      </w:r>
    </w:p>
    <w:p w14:paraId="6620B184" w14:textId="77777777" w:rsidR="00A23F7A" w:rsidRPr="00853F8F" w:rsidRDefault="00A23F7A" w:rsidP="00B5765E">
      <w:pPr>
        <w:pStyle w:val="PersonregMedTabb"/>
      </w:pPr>
      <w:r w:rsidRPr="00853F8F">
        <w:t>Forslund Kenneth</w:t>
      </w:r>
      <w:r w:rsidRPr="00853F8F">
        <w:tab/>
        <w:t>UD 2</w:t>
      </w:r>
    </w:p>
    <w:p w14:paraId="0F46F743" w14:textId="77777777" w:rsidR="00A23F7A" w:rsidRDefault="00A23F7A" w:rsidP="00B5765E">
      <w:pPr>
        <w:pStyle w:val="PersonregMedTabb"/>
      </w:pPr>
      <w:r>
        <w:t>Forslund Maurice</w:t>
      </w:r>
      <w:r>
        <w:tab/>
        <w:t>I 1</w:t>
      </w:r>
    </w:p>
    <w:p w14:paraId="308884CE" w14:textId="77777777" w:rsidR="00A23F7A" w:rsidRDefault="00A23F7A" w:rsidP="00B5765E">
      <w:pPr>
        <w:pStyle w:val="PersonregMedTabb"/>
      </w:pPr>
      <w:r>
        <w:t>Forslund Kenneth G</w:t>
      </w:r>
      <w:r>
        <w:tab/>
      </w:r>
      <w:proofErr w:type="spellStart"/>
      <w:r>
        <w:t>Fö</w:t>
      </w:r>
      <w:proofErr w:type="spellEnd"/>
      <w:r>
        <w:t xml:space="preserve"> 2</w:t>
      </w:r>
    </w:p>
    <w:p w14:paraId="005BA6E9" w14:textId="77777777" w:rsidR="00A23F7A" w:rsidRDefault="00A23F7A" w:rsidP="00B5765E">
      <w:pPr>
        <w:pStyle w:val="PersonregMedTabb"/>
      </w:pPr>
      <w:r>
        <w:t>Forsman Margaretha</w:t>
      </w:r>
      <w:r>
        <w:tab/>
        <w:t>Fi 6</w:t>
      </w:r>
    </w:p>
    <w:p w14:paraId="571EE47A" w14:textId="77777777" w:rsidR="00A23F7A" w:rsidRDefault="00A23F7A" w:rsidP="00B5765E">
      <w:pPr>
        <w:pStyle w:val="PersonregMedTabb"/>
      </w:pPr>
      <w:r>
        <w:t>Forss Kim</w:t>
      </w:r>
      <w:r>
        <w:tab/>
        <w:t>UD 1</w:t>
      </w:r>
    </w:p>
    <w:p w14:paraId="57300020" w14:textId="77777777" w:rsidR="00A23F7A" w:rsidRDefault="00A23F7A" w:rsidP="00B5765E">
      <w:pPr>
        <w:pStyle w:val="PersonregMedTabb"/>
      </w:pPr>
      <w:r>
        <w:t>Forssell Eva</w:t>
      </w:r>
      <w:r>
        <w:tab/>
        <w:t>Fi 7</w:t>
      </w:r>
    </w:p>
    <w:p w14:paraId="6781B1C0" w14:textId="77777777" w:rsidR="00A23F7A" w:rsidRDefault="00A23F7A" w:rsidP="00B5765E">
      <w:pPr>
        <w:pStyle w:val="PersonregMedTabb"/>
      </w:pPr>
      <w:r>
        <w:t>Forssell Jerker</w:t>
      </w:r>
      <w:r>
        <w:tab/>
        <w:t>M 13</w:t>
      </w:r>
    </w:p>
    <w:p w14:paraId="758D02B1" w14:textId="77777777" w:rsidR="00A23F7A" w:rsidRDefault="00A23F7A" w:rsidP="00B5765E">
      <w:pPr>
        <w:pStyle w:val="PersonregMedTabb"/>
      </w:pPr>
      <w:r>
        <w:t>Forssmed Jakob</w:t>
      </w:r>
      <w:r>
        <w:tab/>
        <w:t>Fi 7</w:t>
      </w:r>
    </w:p>
    <w:p w14:paraId="36F2D041" w14:textId="21AD395E" w:rsidR="00A23F7A" w:rsidRDefault="00A23F7A" w:rsidP="00B5765E">
      <w:pPr>
        <w:pStyle w:val="PersonregMedTabb"/>
        <w:keepNext/>
      </w:pPr>
      <w:r>
        <w:t>Forstorp Moa</w:t>
      </w:r>
      <w:r>
        <w:tab/>
        <w:t>M 3,</w:t>
      </w:r>
    </w:p>
    <w:p w14:paraId="1C2C1E3D" w14:textId="77777777" w:rsidR="00A23F7A" w:rsidRDefault="00A23F7A" w:rsidP="00B5765E">
      <w:pPr>
        <w:pStyle w:val="PersonregMedTabb"/>
      </w:pPr>
      <w:r>
        <w:tab/>
        <w:t>M 12</w:t>
      </w:r>
    </w:p>
    <w:p w14:paraId="6390CEB8" w14:textId="77777777" w:rsidR="00A23F7A" w:rsidRDefault="00A23F7A" w:rsidP="00B5765E">
      <w:pPr>
        <w:pStyle w:val="PersonregMedTabb"/>
      </w:pPr>
      <w:r>
        <w:t>Fortkamp Uwe</w:t>
      </w:r>
      <w:r>
        <w:tab/>
        <w:t>M 13</w:t>
      </w:r>
    </w:p>
    <w:p w14:paraId="45574A66" w14:textId="77777777" w:rsidR="00A23F7A" w:rsidRDefault="00A23F7A" w:rsidP="00B5765E">
      <w:pPr>
        <w:pStyle w:val="PersonregMedTabb"/>
      </w:pPr>
      <w:r>
        <w:t>Fossum Greta</w:t>
      </w:r>
      <w:r>
        <w:tab/>
        <w:t>U 2</w:t>
      </w:r>
    </w:p>
    <w:p w14:paraId="3D78B604" w14:textId="3E707464" w:rsidR="00A23F7A" w:rsidRDefault="00A23F7A" w:rsidP="00CF5FD1">
      <w:pPr>
        <w:pStyle w:val="PersonregMedTabb"/>
        <w:keepNext/>
      </w:pPr>
      <w:r>
        <w:t>Frank Karin</w:t>
      </w:r>
      <w:r>
        <w:tab/>
        <w:t>S 9</w:t>
      </w:r>
    </w:p>
    <w:p w14:paraId="5AEB85E7" w14:textId="77777777" w:rsidR="00A23F7A" w:rsidRDefault="00A23F7A" w:rsidP="00B5765E">
      <w:pPr>
        <w:pStyle w:val="PersonregMedTabb"/>
      </w:pPr>
      <w:r>
        <w:t>Frank Harry</w:t>
      </w:r>
      <w:r>
        <w:tab/>
        <w:t>U 2</w:t>
      </w:r>
    </w:p>
    <w:p w14:paraId="187CCF94" w14:textId="77777777" w:rsidR="00A23F7A" w:rsidRDefault="00A23F7A" w:rsidP="00B5765E">
      <w:pPr>
        <w:pStyle w:val="PersonregMedTabb"/>
      </w:pPr>
      <w:proofErr w:type="spellStart"/>
      <w:r>
        <w:t>Franke</w:t>
      </w:r>
      <w:proofErr w:type="spellEnd"/>
      <w:r>
        <w:t xml:space="preserve"> </w:t>
      </w:r>
      <w:proofErr w:type="spellStart"/>
      <w:r>
        <w:t>Sigbrit</w:t>
      </w:r>
      <w:proofErr w:type="spellEnd"/>
      <w:r>
        <w:tab/>
        <w:t>U 2</w:t>
      </w:r>
    </w:p>
    <w:p w14:paraId="07342062" w14:textId="77777777" w:rsidR="00A23F7A" w:rsidRDefault="00A23F7A" w:rsidP="00B5765E">
      <w:pPr>
        <w:pStyle w:val="PersonregMedTabb"/>
      </w:pPr>
      <w:r>
        <w:t>Frans Emma</w:t>
      </w:r>
      <w:r>
        <w:tab/>
      </w:r>
      <w:proofErr w:type="spellStart"/>
      <w:r>
        <w:t>Ku</w:t>
      </w:r>
      <w:proofErr w:type="spellEnd"/>
      <w:r>
        <w:t xml:space="preserve"> 3</w:t>
      </w:r>
    </w:p>
    <w:p w14:paraId="75CB0B3E" w14:textId="77777777" w:rsidR="00A23F7A" w:rsidRDefault="00A23F7A" w:rsidP="00B5765E">
      <w:pPr>
        <w:pStyle w:val="PersonregMedTabb"/>
      </w:pPr>
      <w:r>
        <w:t>Fransson Stina</w:t>
      </w:r>
      <w:r>
        <w:tab/>
        <w:t>M 1</w:t>
      </w:r>
    </w:p>
    <w:p w14:paraId="097B39D8" w14:textId="77777777" w:rsidR="00A23F7A" w:rsidRDefault="00A23F7A" w:rsidP="00B5765E">
      <w:pPr>
        <w:pStyle w:val="PersonregMedTabb"/>
      </w:pPr>
      <w:r>
        <w:t>Fransson Martin</w:t>
      </w:r>
      <w:r>
        <w:tab/>
        <w:t>Fi 4</w:t>
      </w:r>
    </w:p>
    <w:p w14:paraId="5766D1BC" w14:textId="77777777" w:rsidR="00A23F7A" w:rsidRPr="00853F8F" w:rsidRDefault="00A23F7A" w:rsidP="00B5765E">
      <w:pPr>
        <w:pStyle w:val="PersonregMedTabb"/>
        <w:keepNext/>
      </w:pPr>
      <w:r w:rsidRPr="00853F8F">
        <w:t>Fransson Anna</w:t>
      </w:r>
      <w:r w:rsidRPr="00853F8F">
        <w:tab/>
        <w:t>S 22,</w:t>
      </w:r>
    </w:p>
    <w:p w14:paraId="1E88F0F7" w14:textId="77777777" w:rsidR="00A23F7A" w:rsidRPr="00853F8F" w:rsidRDefault="00A23F7A" w:rsidP="00B5765E">
      <w:pPr>
        <w:pStyle w:val="PersonregMedTabb"/>
        <w:keepNext/>
      </w:pPr>
      <w:r w:rsidRPr="00853F8F">
        <w:tab/>
        <w:t>A 3,</w:t>
      </w:r>
    </w:p>
    <w:p w14:paraId="0690FB24" w14:textId="77777777" w:rsidR="00A23F7A" w:rsidRPr="00853F8F" w:rsidRDefault="00A23F7A" w:rsidP="00B5765E">
      <w:pPr>
        <w:pStyle w:val="PersonregMedTabb"/>
      </w:pPr>
      <w:r w:rsidRPr="00853F8F">
        <w:tab/>
        <w:t>Fi 18</w:t>
      </w:r>
    </w:p>
    <w:p w14:paraId="02FF4B87" w14:textId="77777777" w:rsidR="00A23F7A" w:rsidRDefault="00A23F7A" w:rsidP="00B5765E">
      <w:pPr>
        <w:pStyle w:val="PersonregMedTabb"/>
      </w:pPr>
      <w:r>
        <w:t>Fransson Tomas</w:t>
      </w:r>
      <w:r>
        <w:tab/>
      </w:r>
      <w:proofErr w:type="spellStart"/>
      <w:r>
        <w:t>Fö</w:t>
      </w:r>
      <w:proofErr w:type="spellEnd"/>
      <w:r>
        <w:t xml:space="preserve"> 5</w:t>
      </w:r>
    </w:p>
    <w:p w14:paraId="17013D68" w14:textId="77777777" w:rsidR="00A23F7A" w:rsidRDefault="00A23F7A" w:rsidP="00B5765E">
      <w:pPr>
        <w:pStyle w:val="PersonregMedTabb"/>
      </w:pPr>
      <w:r>
        <w:t>Fransson Erik</w:t>
      </w:r>
      <w:r>
        <w:tab/>
        <w:t>S 19</w:t>
      </w:r>
    </w:p>
    <w:p w14:paraId="259D7D93" w14:textId="77777777" w:rsidR="00A23F7A" w:rsidRDefault="00A23F7A" w:rsidP="00B5765E">
      <w:pPr>
        <w:pStyle w:val="PersonregMedTabb"/>
      </w:pPr>
      <w:r>
        <w:t>Franzén Emma</w:t>
      </w:r>
      <w:r>
        <w:tab/>
        <w:t>N 1</w:t>
      </w:r>
    </w:p>
    <w:p w14:paraId="3406EA7B" w14:textId="156CEFBC" w:rsidR="00A23F7A" w:rsidRDefault="00A23F7A" w:rsidP="00CF5FD1">
      <w:pPr>
        <w:pStyle w:val="PersonregMedTabb"/>
        <w:keepNext/>
      </w:pPr>
      <w:r>
        <w:t>Franzén Göran</w:t>
      </w:r>
      <w:r>
        <w:tab/>
      </w:r>
      <w:proofErr w:type="spellStart"/>
      <w:r>
        <w:t>Fö</w:t>
      </w:r>
      <w:proofErr w:type="spellEnd"/>
      <w:r>
        <w:t xml:space="preserve"> 2</w:t>
      </w:r>
    </w:p>
    <w:p w14:paraId="085E51F2" w14:textId="77777777" w:rsidR="00A23F7A" w:rsidRDefault="00A23F7A" w:rsidP="00B5765E">
      <w:pPr>
        <w:pStyle w:val="PersonregMedTabb"/>
      </w:pPr>
      <w:r>
        <w:t>Franzén Magnus</w:t>
      </w:r>
      <w:r>
        <w:tab/>
        <w:t>M 3</w:t>
      </w:r>
    </w:p>
    <w:p w14:paraId="257A5B8D" w14:textId="77777777" w:rsidR="00A23F7A" w:rsidRDefault="00A23F7A" w:rsidP="00B5765E">
      <w:pPr>
        <w:pStyle w:val="PersonregMedTabb"/>
      </w:pPr>
      <w:r>
        <w:t>Franzén-Nordström Camilla</w:t>
      </w:r>
      <w:r>
        <w:tab/>
        <w:t>S 3</w:t>
      </w:r>
    </w:p>
    <w:p w14:paraId="6216F142" w14:textId="77777777" w:rsidR="00A23F7A" w:rsidRDefault="00A23F7A" w:rsidP="00B5765E">
      <w:pPr>
        <w:pStyle w:val="PersonregMedTabb"/>
      </w:pPr>
      <w:r>
        <w:t>Fredberg Eva</w:t>
      </w:r>
      <w:r>
        <w:tab/>
        <w:t>N 8</w:t>
      </w:r>
    </w:p>
    <w:p w14:paraId="2532644B" w14:textId="77777777" w:rsidR="00A23F7A" w:rsidRDefault="00A23F7A" w:rsidP="00B5765E">
      <w:pPr>
        <w:pStyle w:val="PersonregMedTabb"/>
      </w:pPr>
      <w:r>
        <w:t>Fredholm Malin</w:t>
      </w:r>
      <w:r>
        <w:tab/>
      </w:r>
      <w:proofErr w:type="spellStart"/>
      <w:r>
        <w:t>Ku</w:t>
      </w:r>
      <w:proofErr w:type="spellEnd"/>
      <w:r>
        <w:t xml:space="preserve"> 7</w:t>
      </w:r>
    </w:p>
    <w:p w14:paraId="193E59A1" w14:textId="77777777" w:rsidR="00A23F7A" w:rsidRDefault="00A23F7A" w:rsidP="00B5765E">
      <w:pPr>
        <w:pStyle w:val="PersonregMedTabb"/>
      </w:pPr>
      <w:r>
        <w:t>Fredin Magnus</w:t>
      </w:r>
      <w:r>
        <w:tab/>
        <w:t>Fi 29</w:t>
      </w:r>
    </w:p>
    <w:p w14:paraId="08013ACD" w14:textId="77777777" w:rsidR="00A23F7A" w:rsidRDefault="00A23F7A" w:rsidP="00B5765E">
      <w:pPr>
        <w:pStyle w:val="PersonregMedTabb"/>
        <w:keepNext/>
      </w:pPr>
      <w:r>
        <w:t xml:space="preserve">Fredman </w:t>
      </w:r>
      <w:proofErr w:type="spellStart"/>
      <w:r>
        <w:t>Pam</w:t>
      </w:r>
      <w:proofErr w:type="spellEnd"/>
      <w:r>
        <w:tab/>
        <w:t>U 2,</w:t>
      </w:r>
    </w:p>
    <w:p w14:paraId="32397EA0" w14:textId="77777777" w:rsidR="00A23F7A" w:rsidRDefault="00A23F7A" w:rsidP="00B5765E">
      <w:pPr>
        <w:pStyle w:val="PersonregMedTabb"/>
      </w:pPr>
      <w:r>
        <w:tab/>
        <w:t>U 5</w:t>
      </w:r>
    </w:p>
    <w:p w14:paraId="62BB83C9" w14:textId="77777777" w:rsidR="00A23F7A" w:rsidRDefault="00A23F7A" w:rsidP="00B5765E">
      <w:pPr>
        <w:pStyle w:val="PersonregMedTabb"/>
      </w:pPr>
      <w:r>
        <w:t>Fredrikson Rose-Marie</w:t>
      </w:r>
      <w:r>
        <w:tab/>
        <w:t>S 12</w:t>
      </w:r>
    </w:p>
    <w:p w14:paraId="4EBB90AF" w14:textId="77777777" w:rsidR="00A23F7A" w:rsidRDefault="00A23F7A" w:rsidP="00B5765E">
      <w:pPr>
        <w:pStyle w:val="PersonregMedTabb"/>
      </w:pPr>
      <w:r>
        <w:t>Fredrikson Fredrik</w:t>
      </w:r>
      <w:r>
        <w:tab/>
        <w:t>M 3</w:t>
      </w:r>
    </w:p>
    <w:p w14:paraId="0CAA5B2D" w14:textId="77777777" w:rsidR="00A23F7A" w:rsidRDefault="00A23F7A" w:rsidP="00B5765E">
      <w:pPr>
        <w:pStyle w:val="PersonregMedTabb"/>
      </w:pPr>
      <w:r>
        <w:t>Fredriksson Mathias</w:t>
      </w:r>
      <w:r>
        <w:tab/>
        <w:t>Fi 11</w:t>
      </w:r>
    </w:p>
    <w:p w14:paraId="7E787967" w14:textId="77777777" w:rsidR="00A23F7A" w:rsidRDefault="00A23F7A" w:rsidP="00B5765E">
      <w:pPr>
        <w:pStyle w:val="PersonregMedTabb"/>
      </w:pPr>
      <w:r>
        <w:t>Fredriksson Karl</w:t>
      </w:r>
      <w:r>
        <w:tab/>
        <w:t>Ju 10</w:t>
      </w:r>
    </w:p>
    <w:p w14:paraId="6ED65D20" w14:textId="77777777" w:rsidR="00A23F7A" w:rsidRDefault="00A23F7A" w:rsidP="00B5765E">
      <w:pPr>
        <w:pStyle w:val="PersonregMedTabb"/>
      </w:pPr>
      <w:r>
        <w:t>Fredriksson Anders</w:t>
      </w:r>
      <w:r>
        <w:tab/>
        <w:t>I 4</w:t>
      </w:r>
    </w:p>
    <w:p w14:paraId="30BF8671" w14:textId="77777777" w:rsidR="00A23F7A" w:rsidRDefault="00A23F7A" w:rsidP="00B5765E">
      <w:pPr>
        <w:pStyle w:val="PersonregMedTabb"/>
      </w:pPr>
      <w:r>
        <w:t>Fredriksson Peter</w:t>
      </w:r>
      <w:r>
        <w:tab/>
        <w:t>A 1</w:t>
      </w:r>
    </w:p>
    <w:p w14:paraId="06806032" w14:textId="351786CD" w:rsidR="00A23F7A" w:rsidRDefault="00A23F7A" w:rsidP="00CF5FD1">
      <w:pPr>
        <w:pStyle w:val="PersonregMedTabb"/>
        <w:keepNext/>
      </w:pPr>
      <w:r>
        <w:t>Fredriksson Linus</w:t>
      </w:r>
      <w:r>
        <w:tab/>
      </w:r>
      <w:proofErr w:type="spellStart"/>
      <w:r>
        <w:t>Ku</w:t>
      </w:r>
      <w:proofErr w:type="spellEnd"/>
      <w:r>
        <w:t xml:space="preserve"> 4</w:t>
      </w:r>
    </w:p>
    <w:p w14:paraId="05F706B4" w14:textId="77777777" w:rsidR="00A23F7A" w:rsidRDefault="00A23F7A" w:rsidP="00B5765E">
      <w:pPr>
        <w:pStyle w:val="PersonregMedTabb"/>
      </w:pPr>
      <w:r>
        <w:t>Fredriksson Gunnar</w:t>
      </w:r>
      <w:r>
        <w:tab/>
        <w:t>M 3</w:t>
      </w:r>
    </w:p>
    <w:p w14:paraId="70C8E521" w14:textId="77777777" w:rsidR="00A23F7A" w:rsidRDefault="00A23F7A" w:rsidP="00B5765E">
      <w:pPr>
        <w:pStyle w:val="PersonregMedTabb"/>
      </w:pPr>
      <w:r>
        <w:t>Fredriksson Fredrik</w:t>
      </w:r>
      <w:r>
        <w:tab/>
        <w:t>M 9</w:t>
      </w:r>
    </w:p>
    <w:p w14:paraId="660B169A" w14:textId="77777777" w:rsidR="00A23F7A" w:rsidRDefault="00A23F7A" w:rsidP="00B5765E">
      <w:pPr>
        <w:pStyle w:val="PersonregMedTabb"/>
        <w:keepNext/>
      </w:pPr>
      <w:proofErr w:type="spellStart"/>
      <w:r>
        <w:t>Freidenvall</w:t>
      </w:r>
      <w:proofErr w:type="spellEnd"/>
      <w:r>
        <w:t xml:space="preserve"> Lenita</w:t>
      </w:r>
      <w:r>
        <w:tab/>
        <w:t>A 3,</w:t>
      </w:r>
    </w:p>
    <w:p w14:paraId="526EF646" w14:textId="77777777" w:rsidR="00A23F7A" w:rsidRDefault="00A23F7A" w:rsidP="00B5765E">
      <w:pPr>
        <w:pStyle w:val="PersonregMedTabb"/>
      </w:pPr>
      <w:r>
        <w:tab/>
      </w:r>
      <w:proofErr w:type="spellStart"/>
      <w:r>
        <w:t>Ku</w:t>
      </w:r>
      <w:proofErr w:type="spellEnd"/>
      <w:r>
        <w:t xml:space="preserve"> 2</w:t>
      </w:r>
    </w:p>
    <w:p w14:paraId="1977FB63" w14:textId="51A9CF5C" w:rsidR="00A23F7A" w:rsidRDefault="00A23F7A" w:rsidP="00B5765E">
      <w:pPr>
        <w:pStyle w:val="PersonregMedTabb"/>
        <w:keepNext/>
      </w:pPr>
      <w:r>
        <w:t>Freij Emilia</w:t>
      </w:r>
      <w:r>
        <w:tab/>
        <w:t>Ju 3,</w:t>
      </w:r>
    </w:p>
    <w:p w14:paraId="2AF3BAEA" w14:textId="77777777" w:rsidR="00A23F7A" w:rsidRDefault="00A23F7A" w:rsidP="00B5765E">
      <w:pPr>
        <w:pStyle w:val="PersonregMedTabb"/>
      </w:pPr>
      <w:r>
        <w:tab/>
        <w:t>S 21</w:t>
      </w:r>
    </w:p>
    <w:p w14:paraId="63567474" w14:textId="77777777" w:rsidR="00A23F7A" w:rsidRDefault="00A23F7A" w:rsidP="00B5765E">
      <w:pPr>
        <w:pStyle w:val="PersonregMedTabb"/>
      </w:pPr>
      <w:r>
        <w:t>Fresk Klas</w:t>
      </w:r>
      <w:r>
        <w:tab/>
        <w:t>U 2</w:t>
      </w:r>
    </w:p>
    <w:p w14:paraId="06BE70FE" w14:textId="77777777" w:rsidR="00A23F7A" w:rsidRDefault="00A23F7A" w:rsidP="00B5765E">
      <w:pPr>
        <w:pStyle w:val="PersonregMedTabb"/>
      </w:pPr>
      <w:r>
        <w:t>Friberg Marcus</w:t>
      </w:r>
      <w:r>
        <w:tab/>
        <w:t>Fi 8</w:t>
      </w:r>
    </w:p>
    <w:p w14:paraId="5301747F" w14:textId="77777777" w:rsidR="00A23F7A" w:rsidRDefault="00A23F7A" w:rsidP="00B5765E">
      <w:pPr>
        <w:pStyle w:val="PersonregMedTabb"/>
      </w:pPr>
      <w:r>
        <w:t>Friberg Karin</w:t>
      </w:r>
      <w:r>
        <w:tab/>
        <w:t>Ju 8</w:t>
      </w:r>
    </w:p>
    <w:p w14:paraId="79DF1D20" w14:textId="77777777" w:rsidR="00A23F7A" w:rsidRDefault="00A23F7A" w:rsidP="00B5765E">
      <w:pPr>
        <w:pStyle w:val="PersonregMedTabb"/>
        <w:keepNext/>
      </w:pPr>
      <w:r>
        <w:t>Friberg Fredrik</w:t>
      </w:r>
      <w:r>
        <w:tab/>
        <w:t>S 8,</w:t>
      </w:r>
    </w:p>
    <w:p w14:paraId="7F6D5187" w14:textId="77777777" w:rsidR="00A23F7A" w:rsidRDefault="00A23F7A" w:rsidP="00B5765E">
      <w:pPr>
        <w:pStyle w:val="PersonregMedTabb"/>
        <w:keepNext/>
      </w:pPr>
      <w:r>
        <w:tab/>
        <w:t>S 12,</w:t>
      </w:r>
    </w:p>
    <w:p w14:paraId="1FDDA074" w14:textId="77777777" w:rsidR="00A23F7A" w:rsidRDefault="00A23F7A" w:rsidP="00B5765E">
      <w:pPr>
        <w:pStyle w:val="PersonregMedTabb"/>
        <w:keepNext/>
      </w:pPr>
      <w:r>
        <w:tab/>
      </w:r>
      <w:proofErr w:type="spellStart"/>
      <w:r>
        <w:t>Fö</w:t>
      </w:r>
      <w:proofErr w:type="spellEnd"/>
      <w:r>
        <w:t xml:space="preserve"> 5,</w:t>
      </w:r>
    </w:p>
    <w:p w14:paraId="14615816" w14:textId="77777777" w:rsidR="00A23F7A" w:rsidRDefault="00A23F7A" w:rsidP="00B5765E">
      <w:pPr>
        <w:pStyle w:val="PersonregMedTabb"/>
      </w:pPr>
      <w:r>
        <w:tab/>
        <w:t>Ju 12</w:t>
      </w:r>
    </w:p>
    <w:p w14:paraId="757D0494" w14:textId="77777777" w:rsidR="00A23F7A" w:rsidRDefault="00A23F7A" w:rsidP="00B5765E">
      <w:pPr>
        <w:pStyle w:val="PersonregMedTabb"/>
      </w:pPr>
      <w:r>
        <w:t>Frid Magnus</w:t>
      </w:r>
      <w:r>
        <w:tab/>
        <w:t>Ju 17</w:t>
      </w:r>
    </w:p>
    <w:p w14:paraId="582591A2" w14:textId="77777777" w:rsidR="00A23F7A" w:rsidRDefault="00A23F7A" w:rsidP="00B5765E">
      <w:pPr>
        <w:pStyle w:val="PersonregMedTabb"/>
      </w:pPr>
      <w:r>
        <w:t>Frid Elisabeth</w:t>
      </w:r>
      <w:r>
        <w:tab/>
        <w:t>Fi 6</w:t>
      </w:r>
    </w:p>
    <w:p w14:paraId="3450D509" w14:textId="77777777" w:rsidR="00A23F7A" w:rsidRPr="00853F8F" w:rsidRDefault="00A23F7A" w:rsidP="00B5765E">
      <w:pPr>
        <w:pStyle w:val="PersonregMedTabb"/>
        <w:rPr>
          <w:lang w:val="en-US"/>
        </w:rPr>
      </w:pPr>
      <w:proofErr w:type="spellStart"/>
      <w:r w:rsidRPr="00853F8F">
        <w:rPr>
          <w:lang w:val="en-US"/>
        </w:rPr>
        <w:t>Fridahl</w:t>
      </w:r>
      <w:proofErr w:type="spellEnd"/>
      <w:r w:rsidRPr="00853F8F">
        <w:rPr>
          <w:lang w:val="en-US"/>
        </w:rPr>
        <w:t xml:space="preserve"> Mathias</w:t>
      </w:r>
      <w:r w:rsidRPr="00853F8F">
        <w:rPr>
          <w:lang w:val="en-US"/>
        </w:rPr>
        <w:tab/>
        <w:t>M 12</w:t>
      </w:r>
    </w:p>
    <w:p w14:paraId="1C09844D" w14:textId="0F6241F0" w:rsidR="00A23F7A" w:rsidRPr="00CF5FD1" w:rsidRDefault="00A23F7A" w:rsidP="00B5765E">
      <w:pPr>
        <w:pStyle w:val="PersonregMedTabb"/>
        <w:rPr>
          <w:lang w:val="en-US"/>
        </w:rPr>
      </w:pPr>
      <w:proofErr w:type="spellStart"/>
      <w:r w:rsidRPr="00CF5FD1">
        <w:rPr>
          <w:lang w:val="en-US"/>
        </w:rPr>
        <w:t>Fridbo</w:t>
      </w:r>
      <w:r w:rsidR="00CF5FD1" w:rsidRPr="00CF5FD1">
        <w:rPr>
          <w:lang w:val="en-US"/>
        </w:rPr>
        <w:t>rn</w:t>
      </w:r>
      <w:proofErr w:type="spellEnd"/>
      <w:r w:rsidRPr="00CF5FD1">
        <w:rPr>
          <w:lang w:val="en-US"/>
        </w:rPr>
        <w:t xml:space="preserve"> Kempe Philip</w:t>
      </w:r>
      <w:r w:rsidRPr="00CF5FD1">
        <w:rPr>
          <w:lang w:val="en-US"/>
        </w:rPr>
        <w:tab/>
        <w:t>Fi 11</w:t>
      </w:r>
      <w:r w:rsidR="00CF5FD1">
        <w:rPr>
          <w:lang w:val="en-US"/>
        </w:rPr>
        <w:t>,</w:t>
      </w:r>
    </w:p>
    <w:p w14:paraId="34254322" w14:textId="45AA34A7" w:rsidR="00A23F7A" w:rsidRPr="00CF5FD1" w:rsidRDefault="00A23F7A" w:rsidP="00CF5FD1">
      <w:pPr>
        <w:pStyle w:val="PersonregMedTabb"/>
        <w:keepNext/>
        <w:ind w:firstLine="2268"/>
        <w:rPr>
          <w:lang w:val="en-US"/>
        </w:rPr>
      </w:pPr>
      <w:r w:rsidRPr="00CF5FD1">
        <w:rPr>
          <w:lang w:val="en-US"/>
        </w:rPr>
        <w:t>N 1,</w:t>
      </w:r>
    </w:p>
    <w:p w14:paraId="148D3BEE" w14:textId="77777777" w:rsidR="00A23F7A" w:rsidRPr="00853F8F" w:rsidRDefault="00A23F7A" w:rsidP="00B5765E">
      <w:pPr>
        <w:pStyle w:val="PersonregMedTabb"/>
        <w:rPr>
          <w:lang w:val="en-US"/>
        </w:rPr>
      </w:pPr>
      <w:r w:rsidRPr="00CF5FD1">
        <w:rPr>
          <w:lang w:val="en-US"/>
        </w:rPr>
        <w:tab/>
      </w:r>
      <w:r w:rsidRPr="00853F8F">
        <w:rPr>
          <w:lang w:val="en-US"/>
        </w:rPr>
        <w:t>Fi 9</w:t>
      </w:r>
    </w:p>
    <w:p w14:paraId="0940E55E" w14:textId="77777777" w:rsidR="00A23F7A" w:rsidRPr="00853F8F" w:rsidRDefault="00A23F7A" w:rsidP="00B5765E">
      <w:pPr>
        <w:pStyle w:val="PersonregMedTabb"/>
        <w:rPr>
          <w:lang w:val="en-US"/>
        </w:rPr>
      </w:pPr>
      <w:proofErr w:type="spellStart"/>
      <w:r w:rsidRPr="00853F8F">
        <w:rPr>
          <w:lang w:val="en-US"/>
        </w:rPr>
        <w:t>Fridén</w:t>
      </w:r>
      <w:proofErr w:type="spellEnd"/>
      <w:r w:rsidRPr="00853F8F">
        <w:rPr>
          <w:lang w:val="en-US"/>
        </w:rPr>
        <w:t xml:space="preserve"> Cecilia</w:t>
      </w:r>
      <w:r w:rsidRPr="00853F8F">
        <w:rPr>
          <w:lang w:val="en-US"/>
        </w:rPr>
        <w:tab/>
        <w:t>S 24</w:t>
      </w:r>
    </w:p>
    <w:p w14:paraId="19ABFAB4" w14:textId="77777777" w:rsidR="00A23F7A" w:rsidRDefault="00A23F7A" w:rsidP="00B5765E">
      <w:pPr>
        <w:pStyle w:val="PersonregMedTabb"/>
      </w:pPr>
      <w:r>
        <w:t>Fridén Anna</w:t>
      </w:r>
      <w:r>
        <w:tab/>
        <w:t>N 5</w:t>
      </w:r>
    </w:p>
    <w:p w14:paraId="75BD7DAA" w14:textId="77777777" w:rsidR="00A23F7A" w:rsidRDefault="00A23F7A" w:rsidP="00B5765E">
      <w:pPr>
        <w:pStyle w:val="PersonregMedTabb"/>
      </w:pPr>
      <w:r>
        <w:t>Fridensköld Kristina</w:t>
      </w:r>
      <w:r>
        <w:tab/>
        <w:t>S 8</w:t>
      </w:r>
    </w:p>
    <w:p w14:paraId="018ADE65" w14:textId="77777777" w:rsidR="00A23F7A" w:rsidRPr="006A64BE" w:rsidRDefault="00A23F7A" w:rsidP="00B5765E">
      <w:pPr>
        <w:pStyle w:val="PersonregMedTabb"/>
        <w:keepNext/>
        <w:rPr>
          <w:lang w:val="en-US"/>
        </w:rPr>
      </w:pPr>
      <w:proofErr w:type="spellStart"/>
      <w:r w:rsidRPr="006A64BE">
        <w:rPr>
          <w:lang w:val="en-US"/>
        </w:rPr>
        <w:t>Fridh</w:t>
      </w:r>
      <w:proofErr w:type="spellEnd"/>
      <w:r w:rsidRPr="006A64BE">
        <w:rPr>
          <w:lang w:val="en-US"/>
        </w:rPr>
        <w:t xml:space="preserve"> </w:t>
      </w:r>
      <w:proofErr w:type="spellStart"/>
      <w:r w:rsidRPr="006A64BE">
        <w:rPr>
          <w:lang w:val="en-US"/>
        </w:rPr>
        <w:t>Welin</w:t>
      </w:r>
      <w:proofErr w:type="spellEnd"/>
      <w:r w:rsidRPr="006A64BE">
        <w:rPr>
          <w:lang w:val="en-US"/>
        </w:rPr>
        <w:t xml:space="preserve"> Anna</w:t>
      </w:r>
      <w:r w:rsidRPr="006A64BE">
        <w:rPr>
          <w:lang w:val="en-US"/>
        </w:rPr>
        <w:tab/>
        <w:t>Fi 18,</w:t>
      </w:r>
    </w:p>
    <w:p w14:paraId="47827114" w14:textId="77777777" w:rsidR="00A23F7A" w:rsidRPr="006A64BE" w:rsidRDefault="00A23F7A" w:rsidP="00B5765E">
      <w:pPr>
        <w:pStyle w:val="PersonregMedTabb"/>
        <w:rPr>
          <w:lang w:val="en-US"/>
        </w:rPr>
      </w:pPr>
      <w:r w:rsidRPr="006A64BE">
        <w:rPr>
          <w:lang w:val="en-US"/>
        </w:rPr>
        <w:tab/>
        <w:t>A 7</w:t>
      </w:r>
    </w:p>
    <w:p w14:paraId="7238E26E" w14:textId="77777777" w:rsidR="00A23F7A" w:rsidRDefault="00A23F7A" w:rsidP="00B5765E">
      <w:pPr>
        <w:pStyle w:val="PersonregMedTabb"/>
        <w:keepNext/>
      </w:pPr>
      <w:r>
        <w:t>Fridolin Gustav</w:t>
      </w:r>
      <w:r>
        <w:tab/>
        <w:t>U 1,</w:t>
      </w:r>
    </w:p>
    <w:p w14:paraId="0B539D49" w14:textId="77777777" w:rsidR="00A23F7A" w:rsidRDefault="00A23F7A" w:rsidP="00B5765E">
      <w:pPr>
        <w:pStyle w:val="PersonregMedTabb"/>
      </w:pPr>
      <w:r>
        <w:tab/>
        <w:t>U 19</w:t>
      </w:r>
    </w:p>
    <w:p w14:paraId="21C5AECC" w14:textId="77777777" w:rsidR="00A23F7A" w:rsidRDefault="00A23F7A" w:rsidP="00B5765E">
      <w:pPr>
        <w:pStyle w:val="PersonregMedTabb"/>
      </w:pPr>
      <w:r>
        <w:t>Fries Fredrik</w:t>
      </w:r>
      <w:r>
        <w:tab/>
        <w:t>Ju 15</w:t>
      </w:r>
    </w:p>
    <w:p w14:paraId="37CF8135" w14:textId="77777777" w:rsidR="00A23F7A" w:rsidRDefault="00A23F7A" w:rsidP="00B5765E">
      <w:pPr>
        <w:pStyle w:val="PersonregMedTabb"/>
      </w:pPr>
      <w:r>
        <w:t>Frilund Kristin</w:t>
      </w:r>
      <w:r>
        <w:tab/>
        <w:t>Fi 3</w:t>
      </w:r>
    </w:p>
    <w:p w14:paraId="2E9C9177" w14:textId="77777777" w:rsidR="00A23F7A" w:rsidRDefault="00A23F7A" w:rsidP="00B5765E">
      <w:pPr>
        <w:pStyle w:val="PersonregMedTabb"/>
      </w:pPr>
      <w:r>
        <w:t>Friman Carl-Johan</w:t>
      </w:r>
      <w:r>
        <w:tab/>
        <w:t>Fi 17</w:t>
      </w:r>
    </w:p>
    <w:p w14:paraId="47855972" w14:textId="77777777" w:rsidR="00A23F7A" w:rsidRDefault="00A23F7A" w:rsidP="00B5765E">
      <w:pPr>
        <w:pStyle w:val="PersonregMedTabb"/>
      </w:pPr>
      <w:proofErr w:type="spellStart"/>
      <w:r>
        <w:t>Frimann</w:t>
      </w:r>
      <w:proofErr w:type="spellEnd"/>
      <w:r>
        <w:t>-Clausen Engel Sandra</w:t>
      </w:r>
      <w:r>
        <w:tab/>
        <w:t>Fi 20</w:t>
      </w:r>
    </w:p>
    <w:p w14:paraId="61C554BC" w14:textId="77777777" w:rsidR="00A23F7A" w:rsidRDefault="00A23F7A" w:rsidP="00B5765E">
      <w:pPr>
        <w:pStyle w:val="PersonregMedTabb"/>
      </w:pPr>
      <w:r>
        <w:t>Frisén Jonas</w:t>
      </w:r>
      <w:r>
        <w:tab/>
        <w:t>U 2</w:t>
      </w:r>
    </w:p>
    <w:p w14:paraId="6A50A6D5" w14:textId="77777777" w:rsidR="00A23F7A" w:rsidRDefault="00A23F7A" w:rsidP="00B5765E">
      <w:pPr>
        <w:pStyle w:val="PersonregMedTabb"/>
      </w:pPr>
      <w:r>
        <w:t>Frisk Michael</w:t>
      </w:r>
      <w:r>
        <w:tab/>
        <w:t>M 7</w:t>
      </w:r>
    </w:p>
    <w:p w14:paraId="331D20DB" w14:textId="77777777" w:rsidR="00A23F7A" w:rsidRDefault="00A23F7A" w:rsidP="00B5765E">
      <w:pPr>
        <w:pStyle w:val="PersonregMedTabb"/>
      </w:pPr>
      <w:r>
        <w:t>Frithiof Björn</w:t>
      </w:r>
      <w:r>
        <w:tab/>
        <w:t>Ju 3</w:t>
      </w:r>
    </w:p>
    <w:p w14:paraId="7F82457A" w14:textId="77777777" w:rsidR="00A23F7A" w:rsidRDefault="00A23F7A" w:rsidP="00B5765E">
      <w:pPr>
        <w:pStyle w:val="PersonregMedTabb"/>
      </w:pPr>
      <w:r>
        <w:t>Fritzon Heléne</w:t>
      </w:r>
      <w:r>
        <w:tab/>
        <w:t>Fi 8</w:t>
      </w:r>
    </w:p>
    <w:p w14:paraId="43B043F2" w14:textId="77777777" w:rsidR="00A23F7A" w:rsidRDefault="00A23F7A" w:rsidP="00B5765E">
      <w:pPr>
        <w:pStyle w:val="PersonregMedTabb"/>
      </w:pPr>
      <w:r>
        <w:t>From Johanna</w:t>
      </w:r>
      <w:r>
        <w:tab/>
        <w:t>M 3</w:t>
      </w:r>
    </w:p>
    <w:p w14:paraId="5C2B60AC" w14:textId="77777777" w:rsidR="00A23F7A" w:rsidRDefault="00A23F7A" w:rsidP="00B5765E">
      <w:pPr>
        <w:pStyle w:val="PersonregMedTabb"/>
      </w:pPr>
      <w:r>
        <w:t>Frostenson Ivar</w:t>
      </w:r>
      <w:r>
        <w:tab/>
        <w:t>N 1</w:t>
      </w:r>
    </w:p>
    <w:p w14:paraId="07288473" w14:textId="77777777" w:rsidR="00A23F7A" w:rsidRDefault="00A23F7A" w:rsidP="00B5765E">
      <w:pPr>
        <w:pStyle w:val="PersonregMedTabb"/>
      </w:pPr>
      <w:r>
        <w:t xml:space="preserve">Frykman </w:t>
      </w:r>
      <w:proofErr w:type="spellStart"/>
      <w:r>
        <w:t>Mandus</w:t>
      </w:r>
      <w:proofErr w:type="spellEnd"/>
      <w:r>
        <w:tab/>
        <w:t>S 18</w:t>
      </w:r>
    </w:p>
    <w:p w14:paraId="386DDAB6" w14:textId="77777777" w:rsidR="00A23F7A" w:rsidRDefault="00A23F7A" w:rsidP="00B5765E">
      <w:pPr>
        <w:pStyle w:val="PersonregMedTabb"/>
      </w:pPr>
      <w:r>
        <w:t>Frykman Jonas</w:t>
      </w:r>
      <w:r>
        <w:tab/>
        <w:t>Fi 3</w:t>
      </w:r>
    </w:p>
    <w:p w14:paraId="696C5507" w14:textId="77777777" w:rsidR="00A23F7A" w:rsidRDefault="00A23F7A" w:rsidP="00B5765E">
      <w:pPr>
        <w:pStyle w:val="PersonregMedTabb"/>
      </w:pPr>
      <w:r>
        <w:t>Fräjdin-Hellqvist Ulla-Britt</w:t>
      </w:r>
      <w:r>
        <w:tab/>
        <w:t>U 2</w:t>
      </w:r>
    </w:p>
    <w:p w14:paraId="7C06D05F" w14:textId="77777777" w:rsidR="00A23F7A" w:rsidRDefault="00A23F7A" w:rsidP="00B5765E">
      <w:pPr>
        <w:pStyle w:val="PersonregMedTabb"/>
      </w:pPr>
      <w:r>
        <w:t>Fröberg Martin</w:t>
      </w:r>
      <w:r>
        <w:tab/>
        <w:t>U 17</w:t>
      </w:r>
    </w:p>
    <w:p w14:paraId="2C74BCC1" w14:textId="77777777" w:rsidR="00A23F7A" w:rsidRDefault="00A23F7A" w:rsidP="00B5765E">
      <w:pPr>
        <w:pStyle w:val="PersonregMedTabb"/>
      </w:pPr>
      <w:r>
        <w:t xml:space="preserve">Fröding </w:t>
      </w:r>
      <w:proofErr w:type="spellStart"/>
      <w:r>
        <w:t>Linebäck</w:t>
      </w:r>
      <w:proofErr w:type="spellEnd"/>
      <w:r>
        <w:t xml:space="preserve"> Sara</w:t>
      </w:r>
      <w:r>
        <w:tab/>
        <w:t>Fi 10</w:t>
      </w:r>
    </w:p>
    <w:p w14:paraId="07A50897" w14:textId="0202BF3B" w:rsidR="00A23F7A" w:rsidRPr="00BA7192" w:rsidRDefault="00A23F7A" w:rsidP="00B5765E">
      <w:pPr>
        <w:pStyle w:val="PersonregMedTabb"/>
        <w:rPr>
          <w:lang w:val="es-ES"/>
        </w:rPr>
      </w:pPr>
      <w:r w:rsidRPr="00BA7192">
        <w:rPr>
          <w:lang w:val="es-ES"/>
        </w:rPr>
        <w:t xml:space="preserve">Fura </w:t>
      </w:r>
      <w:proofErr w:type="spellStart"/>
      <w:r w:rsidRPr="00BA7192">
        <w:rPr>
          <w:lang w:val="es-ES"/>
        </w:rPr>
        <w:t>Elisabet</w:t>
      </w:r>
      <w:proofErr w:type="spellEnd"/>
      <w:r w:rsidRPr="00BA7192">
        <w:rPr>
          <w:lang w:val="es-ES"/>
        </w:rPr>
        <w:tab/>
        <w:t>U 9</w:t>
      </w:r>
      <w:r w:rsidR="00CF5FD1" w:rsidRPr="00BA7192">
        <w:rPr>
          <w:lang w:val="es-ES"/>
        </w:rPr>
        <w:t>,</w:t>
      </w:r>
      <w:r w:rsidRPr="00BA7192">
        <w:rPr>
          <w:lang w:val="es-ES"/>
        </w:rPr>
        <w:tab/>
        <w:t>A 7</w:t>
      </w:r>
    </w:p>
    <w:p w14:paraId="61474BC4" w14:textId="77777777" w:rsidR="00A23F7A" w:rsidRPr="00BA7192" w:rsidRDefault="00A23F7A" w:rsidP="00B5765E">
      <w:pPr>
        <w:pStyle w:val="PersonregMedTabb"/>
        <w:rPr>
          <w:lang w:val="es-ES"/>
        </w:rPr>
      </w:pPr>
      <w:proofErr w:type="spellStart"/>
      <w:r w:rsidRPr="00BA7192">
        <w:rPr>
          <w:lang w:val="es-ES"/>
        </w:rPr>
        <w:t>Furén</w:t>
      </w:r>
      <w:proofErr w:type="spellEnd"/>
      <w:r w:rsidRPr="00BA7192">
        <w:rPr>
          <w:lang w:val="es-ES"/>
        </w:rPr>
        <w:t xml:space="preserve"> Thulin Åsa</w:t>
      </w:r>
      <w:r w:rsidRPr="00BA7192">
        <w:rPr>
          <w:lang w:val="es-ES"/>
        </w:rPr>
        <w:tab/>
        <w:t>S 9</w:t>
      </w:r>
    </w:p>
    <w:p w14:paraId="07327FEA" w14:textId="77777777" w:rsidR="00A23F7A" w:rsidRPr="00BA7192" w:rsidRDefault="00A23F7A" w:rsidP="00B5765E">
      <w:pPr>
        <w:pStyle w:val="PersonregMedTabb"/>
        <w:rPr>
          <w:lang w:val="es-ES"/>
        </w:rPr>
      </w:pPr>
      <w:proofErr w:type="spellStart"/>
      <w:r w:rsidRPr="00BA7192">
        <w:rPr>
          <w:lang w:val="es-ES"/>
        </w:rPr>
        <w:t>Furusten</w:t>
      </w:r>
      <w:proofErr w:type="spellEnd"/>
      <w:r w:rsidRPr="00BA7192">
        <w:rPr>
          <w:lang w:val="es-ES"/>
        </w:rPr>
        <w:t xml:space="preserve"> Thomas</w:t>
      </w:r>
      <w:r w:rsidRPr="00BA7192">
        <w:rPr>
          <w:lang w:val="es-ES"/>
        </w:rPr>
        <w:tab/>
        <w:t>U 8</w:t>
      </w:r>
    </w:p>
    <w:p w14:paraId="3761E217" w14:textId="77777777" w:rsidR="00A23F7A" w:rsidRPr="00BA7192" w:rsidRDefault="00A23F7A" w:rsidP="00B5765E">
      <w:pPr>
        <w:pStyle w:val="PersonregMedTabb"/>
        <w:keepNext/>
        <w:rPr>
          <w:lang w:val="es-ES"/>
        </w:rPr>
      </w:pPr>
      <w:proofErr w:type="spellStart"/>
      <w:r w:rsidRPr="00BA7192">
        <w:rPr>
          <w:lang w:val="es-ES"/>
        </w:rPr>
        <w:t>Fäger</w:t>
      </w:r>
      <w:proofErr w:type="spellEnd"/>
      <w:r w:rsidRPr="00BA7192">
        <w:rPr>
          <w:lang w:val="es-ES"/>
        </w:rPr>
        <w:t xml:space="preserve"> Catarina</w:t>
      </w:r>
      <w:r w:rsidRPr="00BA7192">
        <w:rPr>
          <w:lang w:val="es-ES"/>
        </w:rPr>
        <w:tab/>
        <w:t>Fi 10,</w:t>
      </w:r>
    </w:p>
    <w:p w14:paraId="412B5B08" w14:textId="77777777" w:rsidR="00A23F7A" w:rsidRDefault="00A23F7A" w:rsidP="00B5765E">
      <w:pPr>
        <w:pStyle w:val="PersonregMedTabb"/>
      </w:pPr>
      <w:r w:rsidRPr="00BA7192">
        <w:rPr>
          <w:lang w:val="es-ES"/>
        </w:rPr>
        <w:tab/>
      </w:r>
      <w:r>
        <w:t>Fi 27</w:t>
      </w:r>
    </w:p>
    <w:p w14:paraId="3750111B" w14:textId="77777777" w:rsidR="00A23F7A" w:rsidRDefault="00A23F7A" w:rsidP="00B5765E">
      <w:pPr>
        <w:pStyle w:val="PersonregMedTabb"/>
      </w:pPr>
      <w:r>
        <w:t>Färm Ingemar</w:t>
      </w:r>
      <w:r>
        <w:tab/>
        <w:t>S 3</w:t>
      </w:r>
    </w:p>
    <w:p w14:paraId="15AD126D" w14:textId="77777777" w:rsidR="00A23F7A" w:rsidRPr="00BA7192" w:rsidRDefault="00A23F7A" w:rsidP="00B5765E">
      <w:pPr>
        <w:pStyle w:val="PersonregMedTabb"/>
        <w:keepNext/>
      </w:pPr>
      <w:proofErr w:type="spellStart"/>
      <w:r w:rsidRPr="00BA7192">
        <w:t>Färnsten</w:t>
      </w:r>
      <w:proofErr w:type="spellEnd"/>
      <w:r w:rsidRPr="00BA7192">
        <w:t xml:space="preserve"> Martin</w:t>
      </w:r>
      <w:r w:rsidRPr="00BA7192">
        <w:tab/>
        <w:t>S 5,</w:t>
      </w:r>
    </w:p>
    <w:p w14:paraId="2BA89C5E" w14:textId="77777777" w:rsidR="00A23F7A" w:rsidRPr="006A64BE" w:rsidRDefault="00A23F7A" w:rsidP="00B5765E">
      <w:pPr>
        <w:pStyle w:val="PersonregMedTabb"/>
        <w:keepNext/>
        <w:rPr>
          <w:lang w:val="en-US"/>
        </w:rPr>
      </w:pPr>
      <w:r w:rsidRPr="00BA7192">
        <w:tab/>
      </w:r>
      <w:r w:rsidRPr="006A64BE">
        <w:rPr>
          <w:lang w:val="en-US"/>
        </w:rPr>
        <w:t>S 15,</w:t>
      </w:r>
    </w:p>
    <w:p w14:paraId="7E838189" w14:textId="77777777" w:rsidR="00A23F7A" w:rsidRPr="006A64BE" w:rsidRDefault="00A23F7A" w:rsidP="00B5765E">
      <w:pPr>
        <w:pStyle w:val="PersonregMedTabb"/>
        <w:rPr>
          <w:lang w:val="en-US"/>
        </w:rPr>
      </w:pPr>
      <w:r w:rsidRPr="006A64BE">
        <w:rPr>
          <w:lang w:val="en-US"/>
        </w:rPr>
        <w:tab/>
        <w:t>S 1</w:t>
      </w:r>
    </w:p>
    <w:p w14:paraId="5251B502" w14:textId="77777777" w:rsidR="00CF5FD1" w:rsidRPr="00853F8F" w:rsidRDefault="00CF5FD1" w:rsidP="00B5765E">
      <w:pPr>
        <w:pStyle w:val="PersonregMedTabb"/>
        <w:rPr>
          <w:lang w:val="en-US"/>
        </w:rPr>
      </w:pPr>
    </w:p>
    <w:p w14:paraId="18FECC31" w14:textId="4788487D" w:rsidR="00A23F7A" w:rsidRPr="00BA7192" w:rsidRDefault="00A23F7A" w:rsidP="00B5765E">
      <w:pPr>
        <w:pStyle w:val="PersonregMedTabb"/>
        <w:rPr>
          <w:lang w:val="en-US"/>
        </w:rPr>
      </w:pPr>
      <w:proofErr w:type="spellStart"/>
      <w:r w:rsidRPr="00BA7192">
        <w:rPr>
          <w:lang w:val="en-US"/>
        </w:rPr>
        <w:t>Gagné</w:t>
      </w:r>
      <w:proofErr w:type="spellEnd"/>
      <w:r w:rsidRPr="00BA7192">
        <w:rPr>
          <w:lang w:val="en-US"/>
        </w:rPr>
        <w:t xml:space="preserve"> Cecilia</w:t>
      </w:r>
      <w:r w:rsidRPr="00BA7192">
        <w:rPr>
          <w:lang w:val="en-US"/>
        </w:rPr>
        <w:tab/>
        <w:t>U 2</w:t>
      </w:r>
    </w:p>
    <w:p w14:paraId="01EC37D7" w14:textId="77777777" w:rsidR="00A23F7A" w:rsidRPr="00BA7192" w:rsidRDefault="00A23F7A" w:rsidP="00B5765E">
      <w:pPr>
        <w:pStyle w:val="PersonregMedTabb"/>
        <w:rPr>
          <w:lang w:val="en-US"/>
        </w:rPr>
      </w:pPr>
      <w:r w:rsidRPr="00BA7192">
        <w:rPr>
          <w:lang w:val="en-US"/>
        </w:rPr>
        <w:t>Galant Björn</w:t>
      </w:r>
      <w:r w:rsidRPr="00BA7192">
        <w:rPr>
          <w:lang w:val="en-US"/>
        </w:rPr>
        <w:tab/>
        <w:t>I 2</w:t>
      </w:r>
    </w:p>
    <w:p w14:paraId="15013876" w14:textId="1BFD82AD" w:rsidR="00A23F7A" w:rsidRDefault="00A23F7A" w:rsidP="008918C8">
      <w:pPr>
        <w:pStyle w:val="PersonregMedTabb"/>
        <w:keepNext/>
      </w:pPr>
      <w:proofErr w:type="spellStart"/>
      <w:r>
        <w:t>Galli</w:t>
      </w:r>
      <w:proofErr w:type="spellEnd"/>
      <w:r>
        <w:t xml:space="preserve"> Raoul</w:t>
      </w:r>
      <w:r>
        <w:tab/>
        <w:t>Ju 2</w:t>
      </w:r>
    </w:p>
    <w:p w14:paraId="6ADFCBCD" w14:textId="77777777" w:rsidR="00A23F7A" w:rsidRDefault="00A23F7A" w:rsidP="00B5765E">
      <w:pPr>
        <w:pStyle w:val="PersonregMedTabb"/>
      </w:pPr>
      <w:proofErr w:type="spellStart"/>
      <w:r>
        <w:t>Gammel</w:t>
      </w:r>
      <w:proofErr w:type="spellEnd"/>
      <w:r>
        <w:t xml:space="preserve"> Lisa</w:t>
      </w:r>
      <w:r>
        <w:tab/>
        <w:t>U 3</w:t>
      </w:r>
    </w:p>
    <w:p w14:paraId="269A5582" w14:textId="77777777" w:rsidR="00A23F7A" w:rsidRDefault="00A23F7A" w:rsidP="00B5765E">
      <w:pPr>
        <w:pStyle w:val="PersonregMedTabb"/>
      </w:pPr>
      <w:r>
        <w:t>Gard Anna-Lena</w:t>
      </w:r>
      <w:r>
        <w:tab/>
        <w:t>U 6</w:t>
      </w:r>
    </w:p>
    <w:p w14:paraId="09CF3492" w14:textId="77777777" w:rsidR="00A23F7A" w:rsidRDefault="00A23F7A" w:rsidP="00B5765E">
      <w:pPr>
        <w:pStyle w:val="PersonregMedTabb"/>
      </w:pPr>
      <w:r>
        <w:t>Gardelin Kari</w:t>
      </w:r>
      <w:r>
        <w:tab/>
        <w:t>U 3</w:t>
      </w:r>
    </w:p>
    <w:p w14:paraId="6D207E6F" w14:textId="77777777" w:rsidR="00A23F7A" w:rsidRPr="006A64BE" w:rsidRDefault="00A23F7A" w:rsidP="00B5765E">
      <w:pPr>
        <w:pStyle w:val="PersonregMedTabb"/>
        <w:rPr>
          <w:lang w:val="fr-FR"/>
        </w:rPr>
      </w:pPr>
      <w:proofErr w:type="spellStart"/>
      <w:r w:rsidRPr="006A64BE">
        <w:rPr>
          <w:lang w:val="fr-FR"/>
        </w:rPr>
        <w:t>Gardfjell</w:t>
      </w:r>
      <w:proofErr w:type="spellEnd"/>
      <w:r w:rsidRPr="006A64BE">
        <w:rPr>
          <w:lang w:val="fr-FR"/>
        </w:rPr>
        <w:t xml:space="preserve"> Maria</w:t>
      </w:r>
      <w:r w:rsidRPr="006A64BE">
        <w:rPr>
          <w:lang w:val="fr-FR"/>
        </w:rPr>
        <w:tab/>
        <w:t>M 3</w:t>
      </w:r>
    </w:p>
    <w:p w14:paraId="129F4769" w14:textId="77777777" w:rsidR="00A23F7A" w:rsidRPr="006A64BE" w:rsidRDefault="00A23F7A" w:rsidP="00B5765E">
      <w:pPr>
        <w:pStyle w:val="PersonregMedTabb"/>
        <w:rPr>
          <w:lang w:val="fr-FR"/>
        </w:rPr>
      </w:pPr>
      <w:proofErr w:type="spellStart"/>
      <w:r w:rsidRPr="006A64BE">
        <w:rPr>
          <w:lang w:val="fr-FR"/>
        </w:rPr>
        <w:t>Gartell</w:t>
      </w:r>
      <w:proofErr w:type="spellEnd"/>
      <w:r w:rsidRPr="006A64BE">
        <w:rPr>
          <w:lang w:val="fr-FR"/>
        </w:rPr>
        <w:t xml:space="preserve"> Marie</w:t>
      </w:r>
      <w:r w:rsidRPr="006A64BE">
        <w:rPr>
          <w:lang w:val="fr-FR"/>
        </w:rPr>
        <w:tab/>
        <w:t>A 9</w:t>
      </w:r>
    </w:p>
    <w:p w14:paraId="03834DF5" w14:textId="77777777" w:rsidR="00A23F7A" w:rsidRDefault="00A23F7A" w:rsidP="00B5765E">
      <w:pPr>
        <w:pStyle w:val="PersonregMedTabb"/>
      </w:pPr>
      <w:proofErr w:type="spellStart"/>
      <w:r>
        <w:t>Gatenheim</w:t>
      </w:r>
      <w:proofErr w:type="spellEnd"/>
      <w:r>
        <w:t xml:space="preserve"> Christofer</w:t>
      </w:r>
      <w:r>
        <w:tab/>
        <w:t>A 7</w:t>
      </w:r>
    </w:p>
    <w:p w14:paraId="5F525611" w14:textId="77777777" w:rsidR="00A23F7A" w:rsidRDefault="00A23F7A" w:rsidP="00B5765E">
      <w:pPr>
        <w:pStyle w:val="PersonregMedTabb"/>
      </w:pPr>
      <w:proofErr w:type="spellStart"/>
      <w:r>
        <w:t>Gatti</w:t>
      </w:r>
      <w:proofErr w:type="spellEnd"/>
      <w:r>
        <w:t xml:space="preserve"> Anna</w:t>
      </w:r>
      <w:r>
        <w:tab/>
        <w:t>U 2</w:t>
      </w:r>
    </w:p>
    <w:p w14:paraId="74BCAE80" w14:textId="77777777" w:rsidR="00A23F7A" w:rsidRDefault="00A23F7A" w:rsidP="00B5765E">
      <w:pPr>
        <w:pStyle w:val="PersonregMedTabb"/>
      </w:pPr>
      <w:r>
        <w:t>Gedda Malin</w:t>
      </w:r>
      <w:r>
        <w:tab/>
        <w:t>S 13</w:t>
      </w:r>
    </w:p>
    <w:p w14:paraId="057F6D06" w14:textId="77777777" w:rsidR="00A23F7A" w:rsidRDefault="00A23F7A" w:rsidP="00B5765E">
      <w:pPr>
        <w:pStyle w:val="PersonregMedTabb"/>
        <w:keepNext/>
      </w:pPr>
      <w:r>
        <w:t>Geijer Ulrika</w:t>
      </w:r>
      <w:r>
        <w:tab/>
        <w:t>I 4,</w:t>
      </w:r>
    </w:p>
    <w:p w14:paraId="048630DC" w14:textId="77777777" w:rsidR="00A23F7A" w:rsidRPr="00BA7192" w:rsidRDefault="00A23F7A" w:rsidP="00B5765E">
      <w:pPr>
        <w:pStyle w:val="PersonregMedTabb"/>
      </w:pPr>
      <w:r>
        <w:tab/>
      </w:r>
      <w:r w:rsidRPr="00BA7192">
        <w:t>U 18</w:t>
      </w:r>
    </w:p>
    <w:p w14:paraId="33566D68" w14:textId="77777777" w:rsidR="00A23F7A" w:rsidRPr="00BA7192" w:rsidRDefault="00A23F7A" w:rsidP="00B5765E">
      <w:pPr>
        <w:pStyle w:val="PersonregMedTabb"/>
      </w:pPr>
      <w:r w:rsidRPr="00BA7192">
        <w:t>Gelin Hanna</w:t>
      </w:r>
      <w:r w:rsidRPr="00BA7192">
        <w:tab/>
        <w:t>U 3</w:t>
      </w:r>
    </w:p>
    <w:p w14:paraId="15AFF405" w14:textId="77777777" w:rsidR="00A23F7A" w:rsidRPr="00BA7192" w:rsidRDefault="00A23F7A" w:rsidP="00B5765E">
      <w:pPr>
        <w:pStyle w:val="PersonregMedTabb"/>
        <w:keepNext/>
      </w:pPr>
      <w:proofErr w:type="spellStart"/>
      <w:r w:rsidRPr="00BA7192">
        <w:t>Gensmann</w:t>
      </w:r>
      <w:proofErr w:type="spellEnd"/>
      <w:r w:rsidRPr="00BA7192">
        <w:t xml:space="preserve"> Camilla</w:t>
      </w:r>
      <w:r w:rsidRPr="00BA7192">
        <w:tab/>
        <w:t>Fi 26,</w:t>
      </w:r>
    </w:p>
    <w:p w14:paraId="1A311100" w14:textId="77777777" w:rsidR="00A23F7A" w:rsidRPr="00BA7192" w:rsidRDefault="00A23F7A" w:rsidP="00B5765E">
      <w:pPr>
        <w:pStyle w:val="PersonregMedTabb"/>
      </w:pPr>
      <w:r w:rsidRPr="00BA7192">
        <w:tab/>
        <w:t>Fi 15</w:t>
      </w:r>
    </w:p>
    <w:p w14:paraId="6765F4C7" w14:textId="77777777" w:rsidR="00A23F7A" w:rsidRPr="00BA7192" w:rsidRDefault="00A23F7A" w:rsidP="00B5765E">
      <w:pPr>
        <w:pStyle w:val="PersonregMedTabb"/>
        <w:rPr>
          <w:lang w:val="en-US"/>
        </w:rPr>
      </w:pPr>
      <w:proofErr w:type="spellStart"/>
      <w:r w:rsidRPr="00BA7192">
        <w:rPr>
          <w:lang w:val="en-US"/>
        </w:rPr>
        <w:t>Georgsson</w:t>
      </w:r>
      <w:proofErr w:type="spellEnd"/>
      <w:r w:rsidRPr="00BA7192">
        <w:rPr>
          <w:lang w:val="en-US"/>
        </w:rPr>
        <w:t xml:space="preserve"> Ann</w:t>
      </w:r>
      <w:r w:rsidRPr="00BA7192">
        <w:rPr>
          <w:lang w:val="en-US"/>
        </w:rPr>
        <w:tab/>
        <w:t>S 11</w:t>
      </w:r>
    </w:p>
    <w:p w14:paraId="4D6C76F2" w14:textId="77777777" w:rsidR="00A23F7A" w:rsidRPr="00BA7192" w:rsidRDefault="00A23F7A" w:rsidP="00B5765E">
      <w:pPr>
        <w:pStyle w:val="PersonregMedTabb"/>
        <w:rPr>
          <w:lang w:val="en-US"/>
        </w:rPr>
      </w:pPr>
      <w:proofErr w:type="spellStart"/>
      <w:r w:rsidRPr="00BA7192">
        <w:rPr>
          <w:lang w:val="en-US"/>
        </w:rPr>
        <w:t>Georgsson</w:t>
      </w:r>
      <w:proofErr w:type="spellEnd"/>
      <w:r w:rsidRPr="00BA7192">
        <w:rPr>
          <w:lang w:val="en-US"/>
        </w:rPr>
        <w:t xml:space="preserve"> Magnus</w:t>
      </w:r>
      <w:r w:rsidRPr="00BA7192">
        <w:rPr>
          <w:lang w:val="en-US"/>
        </w:rPr>
        <w:tab/>
        <w:t>Fi 24</w:t>
      </w:r>
    </w:p>
    <w:p w14:paraId="551BF708" w14:textId="77777777" w:rsidR="00A23F7A" w:rsidRPr="006A64BE" w:rsidRDefault="00A23F7A" w:rsidP="00B5765E">
      <w:pPr>
        <w:pStyle w:val="PersonregMedTabb"/>
        <w:rPr>
          <w:lang w:val="de-DE"/>
        </w:rPr>
      </w:pPr>
      <w:proofErr w:type="spellStart"/>
      <w:r w:rsidRPr="006A64BE">
        <w:rPr>
          <w:lang w:val="de-DE"/>
        </w:rPr>
        <w:t>Gerde</w:t>
      </w:r>
      <w:proofErr w:type="spellEnd"/>
      <w:r w:rsidRPr="006A64BE">
        <w:rPr>
          <w:lang w:val="de-DE"/>
        </w:rPr>
        <w:t xml:space="preserve"> Anders</w:t>
      </w:r>
      <w:r w:rsidRPr="006A64BE">
        <w:rPr>
          <w:lang w:val="de-DE"/>
        </w:rPr>
        <w:tab/>
      </w:r>
      <w:proofErr w:type="spellStart"/>
      <w:r w:rsidRPr="006A64BE">
        <w:rPr>
          <w:lang w:val="de-DE"/>
        </w:rPr>
        <w:t>Fi</w:t>
      </w:r>
      <w:proofErr w:type="spellEnd"/>
      <w:r w:rsidRPr="006A64BE">
        <w:rPr>
          <w:lang w:val="de-DE"/>
        </w:rPr>
        <w:t xml:space="preserve"> 9</w:t>
      </w:r>
    </w:p>
    <w:p w14:paraId="2CE0D4EF" w14:textId="77777777" w:rsidR="00A23F7A" w:rsidRPr="006A64BE" w:rsidRDefault="00A23F7A" w:rsidP="00B5765E">
      <w:pPr>
        <w:pStyle w:val="PersonregMedTabb"/>
        <w:rPr>
          <w:lang w:val="de-DE"/>
        </w:rPr>
      </w:pPr>
      <w:proofErr w:type="spellStart"/>
      <w:r w:rsidRPr="006A64BE">
        <w:rPr>
          <w:lang w:val="de-DE"/>
        </w:rPr>
        <w:t>Gerdemo</w:t>
      </w:r>
      <w:proofErr w:type="spellEnd"/>
      <w:r w:rsidRPr="006A64BE">
        <w:rPr>
          <w:lang w:val="de-DE"/>
        </w:rPr>
        <w:t xml:space="preserve"> </w:t>
      </w:r>
      <w:proofErr w:type="spellStart"/>
      <w:r w:rsidRPr="006A64BE">
        <w:rPr>
          <w:lang w:val="de-DE"/>
        </w:rPr>
        <w:t>Holmgren</w:t>
      </w:r>
      <w:proofErr w:type="spellEnd"/>
      <w:r w:rsidRPr="006A64BE">
        <w:rPr>
          <w:lang w:val="de-DE"/>
        </w:rPr>
        <w:t xml:space="preserve"> Louise</w:t>
      </w:r>
      <w:r w:rsidRPr="006A64BE">
        <w:rPr>
          <w:lang w:val="de-DE"/>
        </w:rPr>
        <w:tab/>
        <w:t>A 2</w:t>
      </w:r>
    </w:p>
    <w:p w14:paraId="4855A54C" w14:textId="77777777" w:rsidR="00A23F7A" w:rsidRPr="00BA7192" w:rsidRDefault="00A23F7A" w:rsidP="00B5765E">
      <w:pPr>
        <w:pStyle w:val="PersonregMedTabb"/>
      </w:pPr>
      <w:proofErr w:type="spellStart"/>
      <w:r w:rsidRPr="00BA7192">
        <w:t>Gerdes</w:t>
      </w:r>
      <w:proofErr w:type="spellEnd"/>
      <w:r w:rsidRPr="00BA7192">
        <w:t xml:space="preserve"> Hanna</w:t>
      </w:r>
      <w:r w:rsidRPr="00BA7192">
        <w:tab/>
        <w:t>Ju 16</w:t>
      </w:r>
    </w:p>
    <w:p w14:paraId="18B33199" w14:textId="77777777" w:rsidR="00A23F7A" w:rsidRPr="00BA7192" w:rsidRDefault="00A23F7A" w:rsidP="00B5765E">
      <w:pPr>
        <w:pStyle w:val="PersonregMedTabb"/>
      </w:pPr>
      <w:proofErr w:type="spellStart"/>
      <w:r w:rsidRPr="00BA7192">
        <w:t>Gerenstein</w:t>
      </w:r>
      <w:proofErr w:type="spellEnd"/>
      <w:r w:rsidRPr="00BA7192">
        <w:t xml:space="preserve"> Thomas</w:t>
      </w:r>
      <w:r w:rsidRPr="00BA7192">
        <w:tab/>
        <w:t>M 7</w:t>
      </w:r>
    </w:p>
    <w:p w14:paraId="2D827E05" w14:textId="77777777" w:rsidR="00A23F7A" w:rsidRPr="00BA7192" w:rsidRDefault="00A23F7A" w:rsidP="00B5765E">
      <w:pPr>
        <w:pStyle w:val="PersonregMedTabb"/>
        <w:keepNext/>
      </w:pPr>
      <w:proofErr w:type="spellStart"/>
      <w:r w:rsidRPr="00BA7192">
        <w:t>Gerland</w:t>
      </w:r>
      <w:proofErr w:type="spellEnd"/>
      <w:r w:rsidRPr="00BA7192">
        <w:t xml:space="preserve"> Susanne</w:t>
      </w:r>
      <w:r w:rsidRPr="00BA7192">
        <w:tab/>
        <w:t>M 6,</w:t>
      </w:r>
    </w:p>
    <w:p w14:paraId="02294B94" w14:textId="77777777" w:rsidR="00A23F7A" w:rsidRDefault="00A23F7A" w:rsidP="00B5765E">
      <w:pPr>
        <w:pStyle w:val="PersonregMedTabb"/>
        <w:keepNext/>
      </w:pPr>
      <w:r w:rsidRPr="00BA7192">
        <w:tab/>
      </w:r>
      <w:r>
        <w:t>M 7,</w:t>
      </w:r>
    </w:p>
    <w:p w14:paraId="0545245E" w14:textId="77777777" w:rsidR="00A23F7A" w:rsidRDefault="00A23F7A" w:rsidP="00B5765E">
      <w:pPr>
        <w:pStyle w:val="PersonregMedTabb"/>
      </w:pPr>
      <w:r>
        <w:tab/>
        <w:t>M 12</w:t>
      </w:r>
    </w:p>
    <w:p w14:paraId="4890D516" w14:textId="77777777" w:rsidR="00A23F7A" w:rsidRDefault="00A23F7A" w:rsidP="00B5765E">
      <w:pPr>
        <w:pStyle w:val="PersonregMedTabb"/>
      </w:pPr>
      <w:r>
        <w:t>Germundsson Eva-Lotta</w:t>
      </w:r>
      <w:r>
        <w:tab/>
        <w:t>N 4</w:t>
      </w:r>
    </w:p>
    <w:p w14:paraId="774B7A88" w14:textId="77777777" w:rsidR="00A23F7A" w:rsidRDefault="00A23F7A" w:rsidP="00B5765E">
      <w:pPr>
        <w:pStyle w:val="PersonregMedTabb"/>
      </w:pPr>
      <w:proofErr w:type="spellStart"/>
      <w:r>
        <w:t>Ghadimi</w:t>
      </w:r>
      <w:proofErr w:type="spellEnd"/>
      <w:r>
        <w:t xml:space="preserve"> </w:t>
      </w:r>
      <w:proofErr w:type="spellStart"/>
      <w:r>
        <w:t>Mariet</w:t>
      </w:r>
      <w:proofErr w:type="spellEnd"/>
      <w:r>
        <w:tab/>
        <w:t>Ju 21</w:t>
      </w:r>
    </w:p>
    <w:p w14:paraId="25A8A440" w14:textId="77777777" w:rsidR="00A23F7A" w:rsidRDefault="00A23F7A" w:rsidP="00B5765E">
      <w:pPr>
        <w:pStyle w:val="PersonregMedTabb"/>
      </w:pPr>
      <w:proofErr w:type="spellStart"/>
      <w:r>
        <w:t>Ghiselli</w:t>
      </w:r>
      <w:proofErr w:type="spellEnd"/>
      <w:r>
        <w:t xml:space="preserve"> Roger</w:t>
      </w:r>
      <w:r>
        <w:tab/>
        <w:t>Ju 5</w:t>
      </w:r>
    </w:p>
    <w:p w14:paraId="51B1F401" w14:textId="77777777" w:rsidR="00A23F7A" w:rsidRPr="00BA7192" w:rsidRDefault="00A23F7A" w:rsidP="00B5765E">
      <w:pPr>
        <w:pStyle w:val="PersonregMedTabb"/>
        <w:keepNext/>
      </w:pPr>
      <w:proofErr w:type="spellStart"/>
      <w:r w:rsidRPr="00BA7192">
        <w:t>Gidenstam</w:t>
      </w:r>
      <w:proofErr w:type="spellEnd"/>
      <w:r w:rsidRPr="00BA7192">
        <w:t xml:space="preserve"> Gustav</w:t>
      </w:r>
      <w:r w:rsidRPr="00BA7192">
        <w:tab/>
        <w:t>S 6,</w:t>
      </w:r>
    </w:p>
    <w:p w14:paraId="32EAB284" w14:textId="77777777" w:rsidR="00A23F7A" w:rsidRPr="006A64BE" w:rsidRDefault="00A23F7A" w:rsidP="00B5765E">
      <w:pPr>
        <w:pStyle w:val="PersonregMedTabb"/>
        <w:rPr>
          <w:lang w:val="en-US"/>
        </w:rPr>
      </w:pPr>
      <w:r w:rsidRPr="00BA7192">
        <w:tab/>
      </w:r>
      <w:r w:rsidRPr="006A64BE">
        <w:rPr>
          <w:lang w:val="en-US"/>
        </w:rPr>
        <w:t>S 22</w:t>
      </w:r>
    </w:p>
    <w:p w14:paraId="70CF37DC" w14:textId="77777777" w:rsidR="00A23F7A" w:rsidRPr="006A64BE" w:rsidRDefault="00A23F7A" w:rsidP="00B5765E">
      <w:pPr>
        <w:pStyle w:val="PersonregMedTabb"/>
        <w:rPr>
          <w:lang w:val="en-US"/>
        </w:rPr>
      </w:pPr>
      <w:r w:rsidRPr="006A64BE">
        <w:rPr>
          <w:lang w:val="en-US"/>
        </w:rPr>
        <w:t>Gill Maria</w:t>
      </w:r>
      <w:r w:rsidRPr="006A64BE">
        <w:rPr>
          <w:lang w:val="en-US"/>
        </w:rPr>
        <w:tab/>
        <w:t>S 23</w:t>
      </w:r>
    </w:p>
    <w:p w14:paraId="589EDED1" w14:textId="77777777" w:rsidR="00A23F7A" w:rsidRPr="00BA7192" w:rsidRDefault="00A23F7A" w:rsidP="00B5765E">
      <w:pPr>
        <w:pStyle w:val="PersonregMedTabb"/>
        <w:rPr>
          <w:lang w:val="en-US"/>
        </w:rPr>
      </w:pPr>
      <w:r w:rsidRPr="00BA7192">
        <w:rPr>
          <w:lang w:val="en-US"/>
        </w:rPr>
        <w:t>Gill Alexander</w:t>
      </w:r>
      <w:r w:rsidRPr="00BA7192">
        <w:rPr>
          <w:lang w:val="en-US"/>
        </w:rPr>
        <w:tab/>
        <w:t>M 3</w:t>
      </w:r>
    </w:p>
    <w:p w14:paraId="61D6E758" w14:textId="77777777" w:rsidR="00A23F7A" w:rsidRDefault="00A23F7A" w:rsidP="00B5765E">
      <w:pPr>
        <w:pStyle w:val="PersonregMedTabb"/>
      </w:pPr>
      <w:proofErr w:type="spellStart"/>
      <w:r>
        <w:t>Ginsburg</w:t>
      </w:r>
      <w:proofErr w:type="spellEnd"/>
      <w:r>
        <w:t xml:space="preserve"> Bengt-Erik</w:t>
      </w:r>
      <w:r>
        <w:tab/>
        <w:t>Ju 1</w:t>
      </w:r>
    </w:p>
    <w:p w14:paraId="24D01447" w14:textId="1C8C29B8" w:rsidR="00A23F7A" w:rsidRDefault="00A23F7A" w:rsidP="00B5765E">
      <w:pPr>
        <w:pStyle w:val="PersonregMedTabb"/>
        <w:keepNext/>
      </w:pPr>
      <w:proofErr w:type="spellStart"/>
      <w:r>
        <w:t>Gipperth</w:t>
      </w:r>
      <w:proofErr w:type="spellEnd"/>
      <w:r>
        <w:t xml:space="preserve"> Lena</w:t>
      </w:r>
      <w:r>
        <w:tab/>
        <w:t>M 1</w:t>
      </w:r>
      <w:r w:rsidR="008918C8">
        <w:t>,</w:t>
      </w:r>
    </w:p>
    <w:p w14:paraId="5DA6AED3" w14:textId="77777777" w:rsidR="00A23F7A" w:rsidRDefault="00A23F7A" w:rsidP="00B5765E">
      <w:pPr>
        <w:pStyle w:val="PersonregMedTabb"/>
      </w:pPr>
      <w:r>
        <w:tab/>
        <w:t>M 14</w:t>
      </w:r>
    </w:p>
    <w:p w14:paraId="5E8DB5FC" w14:textId="77777777" w:rsidR="00A23F7A" w:rsidRDefault="00A23F7A" w:rsidP="00B5765E">
      <w:pPr>
        <w:pStyle w:val="PersonregMedTabb"/>
      </w:pPr>
      <w:proofErr w:type="spellStart"/>
      <w:r>
        <w:t>Girma</w:t>
      </w:r>
      <w:proofErr w:type="spellEnd"/>
      <w:r>
        <w:t xml:space="preserve"> </w:t>
      </w:r>
      <w:proofErr w:type="spellStart"/>
      <w:r>
        <w:t>Kinfe</w:t>
      </w:r>
      <w:proofErr w:type="spellEnd"/>
      <w:r>
        <w:tab/>
        <w:t>N 8</w:t>
      </w:r>
    </w:p>
    <w:p w14:paraId="7D8B5C82" w14:textId="77777777" w:rsidR="00A23F7A" w:rsidRDefault="00A23F7A" w:rsidP="00B5765E">
      <w:pPr>
        <w:pStyle w:val="PersonregMedTabb"/>
      </w:pPr>
      <w:proofErr w:type="spellStart"/>
      <w:r>
        <w:t>Girzl</w:t>
      </w:r>
      <w:proofErr w:type="spellEnd"/>
      <w:r>
        <w:t xml:space="preserve"> Jolanda</w:t>
      </w:r>
      <w:r>
        <w:tab/>
        <w:t>Ju 20</w:t>
      </w:r>
    </w:p>
    <w:p w14:paraId="6668F0DE" w14:textId="77777777" w:rsidR="00A23F7A" w:rsidRDefault="00A23F7A" w:rsidP="00B5765E">
      <w:pPr>
        <w:pStyle w:val="PersonregMedTabb"/>
      </w:pPr>
      <w:r>
        <w:t>Gisselman Fredrik</w:t>
      </w:r>
      <w:r>
        <w:tab/>
        <w:t>Fi 25</w:t>
      </w:r>
    </w:p>
    <w:p w14:paraId="62ED6869" w14:textId="77777777" w:rsidR="00A23F7A" w:rsidRDefault="00A23F7A" w:rsidP="00B5765E">
      <w:pPr>
        <w:pStyle w:val="PersonregMedTabb"/>
      </w:pPr>
      <w:r>
        <w:t>Glad Christina</w:t>
      </w:r>
      <w:r>
        <w:tab/>
        <w:t>U 2</w:t>
      </w:r>
    </w:p>
    <w:p w14:paraId="48CB7656" w14:textId="77777777" w:rsidR="00A23F7A" w:rsidRDefault="00A23F7A" w:rsidP="00B5765E">
      <w:pPr>
        <w:pStyle w:val="PersonregMedTabb"/>
      </w:pPr>
      <w:r>
        <w:t>Gladh Lennart</w:t>
      </w:r>
      <w:r>
        <w:tab/>
        <w:t>M 3</w:t>
      </w:r>
    </w:p>
    <w:p w14:paraId="40879430" w14:textId="77777777" w:rsidR="00A23F7A" w:rsidRDefault="00A23F7A" w:rsidP="00B5765E">
      <w:pPr>
        <w:pStyle w:val="PersonregMedTabb"/>
      </w:pPr>
      <w:r>
        <w:t>Glantz Ylva</w:t>
      </w:r>
      <w:r>
        <w:tab/>
        <w:t>Ju 9</w:t>
      </w:r>
    </w:p>
    <w:p w14:paraId="2C4CD233" w14:textId="77777777" w:rsidR="00A23F7A" w:rsidRDefault="00A23F7A" w:rsidP="00B5765E">
      <w:pPr>
        <w:pStyle w:val="PersonregMedTabb"/>
        <w:keepNext/>
      </w:pPr>
      <w:proofErr w:type="spellStart"/>
      <w:r>
        <w:t>Glimelius</w:t>
      </w:r>
      <w:proofErr w:type="spellEnd"/>
      <w:r>
        <w:t xml:space="preserve"> Kristina</w:t>
      </w:r>
      <w:r>
        <w:tab/>
        <w:t>U 2,</w:t>
      </w:r>
    </w:p>
    <w:p w14:paraId="1A28C36C" w14:textId="77777777" w:rsidR="00A23F7A" w:rsidRDefault="00A23F7A" w:rsidP="00B5765E">
      <w:pPr>
        <w:pStyle w:val="PersonregMedTabb"/>
      </w:pPr>
      <w:r>
        <w:tab/>
        <w:t>M 2</w:t>
      </w:r>
    </w:p>
    <w:p w14:paraId="28DDD85C" w14:textId="77777777" w:rsidR="00A23F7A" w:rsidRDefault="00A23F7A" w:rsidP="00B5765E">
      <w:pPr>
        <w:pStyle w:val="PersonregMedTabb"/>
      </w:pPr>
      <w:r>
        <w:t>Gloppestad Linn</w:t>
      </w:r>
      <w:r>
        <w:tab/>
        <w:t>M 14</w:t>
      </w:r>
    </w:p>
    <w:p w14:paraId="61C1F7E5" w14:textId="77777777" w:rsidR="00A23F7A" w:rsidRDefault="00A23F7A" w:rsidP="00B5765E">
      <w:pPr>
        <w:pStyle w:val="PersonregMedTabb"/>
      </w:pPr>
      <w:proofErr w:type="spellStart"/>
      <w:r>
        <w:t>Goczkowski</w:t>
      </w:r>
      <w:proofErr w:type="spellEnd"/>
      <w:r>
        <w:t xml:space="preserve"> Marek</w:t>
      </w:r>
      <w:r>
        <w:tab/>
        <w:t>N 8</w:t>
      </w:r>
    </w:p>
    <w:p w14:paraId="694FE80D" w14:textId="77777777" w:rsidR="00A23F7A" w:rsidRDefault="00A23F7A" w:rsidP="00B5765E">
      <w:pPr>
        <w:pStyle w:val="PersonregMedTabb"/>
      </w:pPr>
      <w:r>
        <w:t>Gode Jenny</w:t>
      </w:r>
      <w:r>
        <w:tab/>
        <w:t>M 12</w:t>
      </w:r>
    </w:p>
    <w:p w14:paraId="39862F16" w14:textId="77777777" w:rsidR="00A23F7A" w:rsidRDefault="00A23F7A" w:rsidP="00B5765E">
      <w:pPr>
        <w:pStyle w:val="PersonregMedTabb"/>
      </w:pPr>
      <w:proofErr w:type="spellStart"/>
      <w:r>
        <w:t>Godman</w:t>
      </w:r>
      <w:proofErr w:type="spellEnd"/>
      <w:r>
        <w:t xml:space="preserve"> Daniel</w:t>
      </w:r>
      <w:r>
        <w:tab/>
        <w:t>Ju 18</w:t>
      </w:r>
    </w:p>
    <w:p w14:paraId="6BC93C33" w14:textId="77777777" w:rsidR="00A23F7A" w:rsidRDefault="00A23F7A" w:rsidP="00B5765E">
      <w:pPr>
        <w:pStyle w:val="PersonregMedTabb"/>
      </w:pPr>
      <w:r>
        <w:t>Goldbeck-</w:t>
      </w:r>
      <w:proofErr w:type="spellStart"/>
      <w:r>
        <w:t>Löwe</w:t>
      </w:r>
      <w:proofErr w:type="spellEnd"/>
      <w:r>
        <w:t xml:space="preserve"> Camilla</w:t>
      </w:r>
      <w:r>
        <w:tab/>
        <w:t>UD 1</w:t>
      </w:r>
    </w:p>
    <w:p w14:paraId="22176F3C" w14:textId="77777777" w:rsidR="00A23F7A" w:rsidRDefault="00A23F7A" w:rsidP="00B5765E">
      <w:pPr>
        <w:pStyle w:val="PersonregMedTabb"/>
      </w:pPr>
      <w:proofErr w:type="spellStart"/>
      <w:r>
        <w:t>Gollard</w:t>
      </w:r>
      <w:proofErr w:type="spellEnd"/>
      <w:r>
        <w:t xml:space="preserve"> Lennart</w:t>
      </w:r>
      <w:r>
        <w:tab/>
        <w:t>Ju 3</w:t>
      </w:r>
    </w:p>
    <w:p w14:paraId="78130A44" w14:textId="77777777" w:rsidR="00A23F7A" w:rsidRDefault="00A23F7A" w:rsidP="00B5765E">
      <w:pPr>
        <w:pStyle w:val="PersonregMedTabb"/>
      </w:pPr>
      <w:r>
        <w:t>Graf Carl Fredrik</w:t>
      </w:r>
      <w:r>
        <w:tab/>
        <w:t>Ju 12</w:t>
      </w:r>
    </w:p>
    <w:p w14:paraId="0D7DB8C2" w14:textId="77777777" w:rsidR="00A23F7A" w:rsidRDefault="00A23F7A" w:rsidP="00B5765E">
      <w:pPr>
        <w:pStyle w:val="PersonregMedTabb"/>
      </w:pPr>
      <w:proofErr w:type="spellStart"/>
      <w:r>
        <w:t>Grafeuille</w:t>
      </w:r>
      <w:proofErr w:type="spellEnd"/>
      <w:r>
        <w:t xml:space="preserve"> </w:t>
      </w:r>
      <w:proofErr w:type="spellStart"/>
      <w:r>
        <w:t>Soledad</w:t>
      </w:r>
      <w:proofErr w:type="spellEnd"/>
      <w:r>
        <w:tab/>
        <w:t>A 2</w:t>
      </w:r>
    </w:p>
    <w:p w14:paraId="2B25AD3D" w14:textId="77777777" w:rsidR="00A23F7A" w:rsidRDefault="00A23F7A" w:rsidP="00B5765E">
      <w:pPr>
        <w:pStyle w:val="PersonregMedTabb"/>
        <w:keepNext/>
      </w:pPr>
      <w:proofErr w:type="spellStart"/>
      <w:r>
        <w:t>Gralberg</w:t>
      </w:r>
      <w:proofErr w:type="spellEnd"/>
      <w:r>
        <w:t xml:space="preserve"> Anna</w:t>
      </w:r>
      <w:r>
        <w:tab/>
        <w:t>S 3,</w:t>
      </w:r>
    </w:p>
    <w:p w14:paraId="5F73D0EE" w14:textId="77777777" w:rsidR="00A23F7A" w:rsidRPr="006A64BE" w:rsidRDefault="00A23F7A" w:rsidP="00B5765E">
      <w:pPr>
        <w:pStyle w:val="PersonregMedTabb"/>
        <w:keepNext/>
        <w:rPr>
          <w:lang w:val="en-US"/>
        </w:rPr>
      </w:pPr>
      <w:r>
        <w:tab/>
      </w:r>
      <w:r w:rsidRPr="006A64BE">
        <w:rPr>
          <w:lang w:val="en-US"/>
        </w:rPr>
        <w:t>S 8,</w:t>
      </w:r>
    </w:p>
    <w:p w14:paraId="79231725" w14:textId="77777777" w:rsidR="00A23F7A" w:rsidRPr="006A64BE" w:rsidRDefault="00A23F7A" w:rsidP="00B5765E">
      <w:pPr>
        <w:pStyle w:val="PersonregMedTabb"/>
        <w:rPr>
          <w:lang w:val="en-US"/>
        </w:rPr>
      </w:pPr>
      <w:r w:rsidRPr="006A64BE">
        <w:rPr>
          <w:lang w:val="en-US"/>
        </w:rPr>
        <w:tab/>
        <w:t>S 11</w:t>
      </w:r>
    </w:p>
    <w:p w14:paraId="523BDABB" w14:textId="77777777" w:rsidR="00A23F7A" w:rsidRPr="006A64BE" w:rsidRDefault="00A23F7A" w:rsidP="00B5765E">
      <w:pPr>
        <w:pStyle w:val="PersonregMedTabb"/>
        <w:rPr>
          <w:lang w:val="en-US"/>
        </w:rPr>
      </w:pPr>
      <w:proofErr w:type="spellStart"/>
      <w:r w:rsidRPr="006A64BE">
        <w:rPr>
          <w:lang w:val="en-US"/>
        </w:rPr>
        <w:t>Gramenius</w:t>
      </w:r>
      <w:proofErr w:type="spellEnd"/>
      <w:r w:rsidRPr="006A64BE">
        <w:rPr>
          <w:lang w:val="en-US"/>
        </w:rPr>
        <w:t xml:space="preserve"> Jacob</w:t>
      </w:r>
      <w:r w:rsidRPr="006A64BE">
        <w:rPr>
          <w:lang w:val="en-US"/>
        </w:rPr>
        <w:tab/>
        <w:t>N 5</w:t>
      </w:r>
    </w:p>
    <w:p w14:paraId="5D430E2D" w14:textId="77777777" w:rsidR="00A23F7A" w:rsidRDefault="00A23F7A" w:rsidP="00B5765E">
      <w:pPr>
        <w:pStyle w:val="PersonregMedTabb"/>
        <w:keepNext/>
      </w:pPr>
      <w:r>
        <w:t>Granat Klara</w:t>
      </w:r>
      <w:r>
        <w:tab/>
        <w:t>S 5,</w:t>
      </w:r>
    </w:p>
    <w:p w14:paraId="7083B0CE" w14:textId="77777777" w:rsidR="00A23F7A" w:rsidRDefault="00A23F7A" w:rsidP="00B5765E">
      <w:pPr>
        <w:pStyle w:val="PersonregMedTabb"/>
      </w:pPr>
      <w:r>
        <w:tab/>
        <w:t>S 18</w:t>
      </w:r>
    </w:p>
    <w:p w14:paraId="0722D496" w14:textId="77777777" w:rsidR="00A23F7A" w:rsidRDefault="00A23F7A" w:rsidP="00B5765E">
      <w:pPr>
        <w:pStyle w:val="PersonregMedTabb"/>
      </w:pPr>
      <w:r>
        <w:t>Granath Marianne</w:t>
      </w:r>
      <w:r>
        <w:tab/>
        <w:t>S 1</w:t>
      </w:r>
    </w:p>
    <w:p w14:paraId="5E423ACF" w14:textId="77777777" w:rsidR="00A23F7A" w:rsidRDefault="00A23F7A" w:rsidP="00B5765E">
      <w:pPr>
        <w:pStyle w:val="PersonregMedTabb"/>
      </w:pPr>
      <w:proofErr w:type="spellStart"/>
      <w:r>
        <w:t>Grandestedt</w:t>
      </w:r>
      <w:proofErr w:type="spellEnd"/>
      <w:r>
        <w:t xml:space="preserve"> Eva</w:t>
      </w:r>
      <w:r>
        <w:tab/>
        <w:t>Ju 3</w:t>
      </w:r>
    </w:p>
    <w:p w14:paraId="2B2EAFB1" w14:textId="2C3838D7" w:rsidR="00A23F7A" w:rsidRDefault="00A23F7A" w:rsidP="008918C8">
      <w:pPr>
        <w:pStyle w:val="PersonregMedTabb"/>
        <w:keepNext/>
      </w:pPr>
      <w:proofErr w:type="spellStart"/>
      <w:r>
        <w:t>Graneli</w:t>
      </w:r>
      <w:proofErr w:type="spellEnd"/>
      <w:r>
        <w:t xml:space="preserve"> Edna</w:t>
      </w:r>
      <w:r>
        <w:tab/>
        <w:t>U 2</w:t>
      </w:r>
    </w:p>
    <w:p w14:paraId="3916ED5F" w14:textId="77777777" w:rsidR="00A23F7A" w:rsidRDefault="00A23F7A" w:rsidP="00B5765E">
      <w:pPr>
        <w:pStyle w:val="PersonregMedTabb"/>
      </w:pPr>
      <w:r>
        <w:t>Granholm Mikael</w:t>
      </w:r>
      <w:r>
        <w:tab/>
      </w:r>
      <w:proofErr w:type="spellStart"/>
      <w:r>
        <w:t>Fö</w:t>
      </w:r>
      <w:proofErr w:type="spellEnd"/>
      <w:r>
        <w:t xml:space="preserve"> 2</w:t>
      </w:r>
    </w:p>
    <w:p w14:paraId="3F9D27B5" w14:textId="77777777" w:rsidR="00A23F7A" w:rsidRDefault="00A23F7A" w:rsidP="00B5765E">
      <w:pPr>
        <w:pStyle w:val="PersonregMedTabb"/>
      </w:pPr>
      <w:r>
        <w:t>Granlund David</w:t>
      </w:r>
      <w:r>
        <w:tab/>
        <w:t>Fi 25</w:t>
      </w:r>
    </w:p>
    <w:p w14:paraId="0B092E90" w14:textId="77777777" w:rsidR="00A23F7A" w:rsidRDefault="00A23F7A" w:rsidP="00B5765E">
      <w:pPr>
        <w:pStyle w:val="PersonregMedTabb"/>
      </w:pPr>
      <w:r>
        <w:t>Granlund Marie</w:t>
      </w:r>
      <w:r>
        <w:tab/>
        <w:t>A 6</w:t>
      </w:r>
    </w:p>
    <w:p w14:paraId="7A4BFBB0" w14:textId="77777777" w:rsidR="00A23F7A" w:rsidRDefault="00A23F7A" w:rsidP="00B5765E">
      <w:pPr>
        <w:pStyle w:val="PersonregMedTabb"/>
      </w:pPr>
      <w:r>
        <w:t>Granlund Anders</w:t>
      </w:r>
      <w:r>
        <w:tab/>
        <w:t>U 3</w:t>
      </w:r>
    </w:p>
    <w:p w14:paraId="500383AD" w14:textId="77777777" w:rsidR="00A23F7A" w:rsidRDefault="00A23F7A" w:rsidP="00B5765E">
      <w:pPr>
        <w:pStyle w:val="PersonregMedTabb"/>
      </w:pPr>
      <w:r>
        <w:t>Granqvist Emma</w:t>
      </w:r>
      <w:r>
        <w:tab/>
        <w:t>M 5</w:t>
      </w:r>
    </w:p>
    <w:p w14:paraId="31DF5DB0" w14:textId="77777777" w:rsidR="00A23F7A" w:rsidRPr="006A64BE" w:rsidRDefault="00A23F7A" w:rsidP="00B5765E">
      <w:pPr>
        <w:pStyle w:val="PersonregMedTabb"/>
        <w:rPr>
          <w:lang w:val="en-US"/>
        </w:rPr>
      </w:pPr>
      <w:proofErr w:type="spellStart"/>
      <w:r w:rsidRPr="006A64BE">
        <w:rPr>
          <w:lang w:val="en-US"/>
        </w:rPr>
        <w:t>Granstedt-Kinell</w:t>
      </w:r>
      <w:proofErr w:type="spellEnd"/>
      <w:r w:rsidRPr="006A64BE">
        <w:rPr>
          <w:lang w:val="en-US"/>
        </w:rPr>
        <w:t xml:space="preserve"> Eva</w:t>
      </w:r>
      <w:r w:rsidRPr="006A64BE">
        <w:rPr>
          <w:lang w:val="en-US"/>
        </w:rPr>
        <w:tab/>
        <w:t>Ju 3</w:t>
      </w:r>
    </w:p>
    <w:p w14:paraId="3CB00C10" w14:textId="0C41AD6D" w:rsidR="00A23F7A" w:rsidRPr="006A64BE" w:rsidRDefault="00A23F7A" w:rsidP="008918C8">
      <w:pPr>
        <w:pStyle w:val="PersonregMedTabb"/>
        <w:keepNext/>
        <w:rPr>
          <w:lang w:val="en-US"/>
        </w:rPr>
      </w:pPr>
      <w:r w:rsidRPr="006A64BE">
        <w:rPr>
          <w:lang w:val="en-US"/>
        </w:rPr>
        <w:t>Grape Ulf</w:t>
      </w:r>
      <w:r w:rsidRPr="006A64BE">
        <w:rPr>
          <w:lang w:val="en-US"/>
        </w:rPr>
        <w:tab/>
        <w:t>S 3</w:t>
      </w:r>
    </w:p>
    <w:p w14:paraId="48CB900A" w14:textId="77777777" w:rsidR="00A23F7A" w:rsidRPr="00853F8F" w:rsidRDefault="00A23F7A" w:rsidP="00B5765E">
      <w:pPr>
        <w:pStyle w:val="PersonregMedTabb"/>
        <w:rPr>
          <w:lang w:val="en-US"/>
        </w:rPr>
      </w:pPr>
      <w:r w:rsidRPr="00853F8F">
        <w:rPr>
          <w:lang w:val="en-US"/>
        </w:rPr>
        <w:t>Grape Sophie</w:t>
      </w:r>
      <w:r w:rsidRPr="00853F8F">
        <w:rPr>
          <w:lang w:val="en-US"/>
        </w:rPr>
        <w:tab/>
        <w:t>M 2</w:t>
      </w:r>
    </w:p>
    <w:p w14:paraId="44619B63" w14:textId="77777777" w:rsidR="00A23F7A" w:rsidRPr="00853F8F" w:rsidRDefault="00A23F7A" w:rsidP="00B5765E">
      <w:pPr>
        <w:pStyle w:val="PersonregMedTabb"/>
      </w:pPr>
      <w:proofErr w:type="spellStart"/>
      <w:r w:rsidRPr="00853F8F">
        <w:t>Gravenfors</w:t>
      </w:r>
      <w:proofErr w:type="spellEnd"/>
      <w:r w:rsidRPr="00853F8F">
        <w:t xml:space="preserve"> Erik</w:t>
      </w:r>
      <w:r w:rsidRPr="00853F8F">
        <w:tab/>
        <w:t>Fi 9</w:t>
      </w:r>
    </w:p>
    <w:p w14:paraId="73322E6E" w14:textId="4A37218D" w:rsidR="00A23F7A" w:rsidRPr="00853F8F" w:rsidRDefault="00A23F7A" w:rsidP="008918C8">
      <w:pPr>
        <w:pStyle w:val="PersonregMedTabb"/>
        <w:keepNext/>
      </w:pPr>
      <w:r w:rsidRPr="00853F8F">
        <w:t>Green Ingegerd</w:t>
      </w:r>
      <w:r w:rsidRPr="00853F8F">
        <w:tab/>
        <w:t>U 4</w:t>
      </w:r>
    </w:p>
    <w:p w14:paraId="24C4100F" w14:textId="35F66FD9" w:rsidR="00A23F7A" w:rsidRDefault="00A23F7A" w:rsidP="008918C8">
      <w:pPr>
        <w:pStyle w:val="PersonregMedTabb"/>
        <w:keepNext/>
      </w:pPr>
      <w:proofErr w:type="spellStart"/>
      <w:r>
        <w:t>Greenhill</w:t>
      </w:r>
      <w:proofErr w:type="spellEnd"/>
      <w:r>
        <w:t xml:space="preserve"> Malin</w:t>
      </w:r>
      <w:r>
        <w:tab/>
      </w:r>
      <w:proofErr w:type="spellStart"/>
      <w:r>
        <w:t>Fö</w:t>
      </w:r>
      <w:proofErr w:type="spellEnd"/>
      <w:r>
        <w:t xml:space="preserve"> 1</w:t>
      </w:r>
    </w:p>
    <w:p w14:paraId="10A8DD61" w14:textId="77777777" w:rsidR="00A23F7A" w:rsidRDefault="00A23F7A" w:rsidP="00B5765E">
      <w:pPr>
        <w:pStyle w:val="PersonregMedTabb"/>
      </w:pPr>
      <w:r>
        <w:t>Grefberg Karin</w:t>
      </w:r>
      <w:r>
        <w:tab/>
        <w:t>Fi 15</w:t>
      </w:r>
    </w:p>
    <w:p w14:paraId="3941821E" w14:textId="77777777" w:rsidR="00A23F7A" w:rsidRDefault="00A23F7A" w:rsidP="00B5765E">
      <w:pPr>
        <w:pStyle w:val="PersonregMedTabb"/>
      </w:pPr>
      <w:r>
        <w:t>Gren Ing-Marie</w:t>
      </w:r>
      <w:r>
        <w:tab/>
        <w:t>M 2</w:t>
      </w:r>
    </w:p>
    <w:p w14:paraId="2129955D" w14:textId="77777777" w:rsidR="00A23F7A" w:rsidRDefault="00A23F7A" w:rsidP="00B5765E">
      <w:pPr>
        <w:pStyle w:val="PersonregMedTabb"/>
      </w:pPr>
      <w:proofErr w:type="spellStart"/>
      <w:r>
        <w:t>Grenryd</w:t>
      </w:r>
      <w:proofErr w:type="spellEnd"/>
      <w:r>
        <w:t xml:space="preserve"> Håkan</w:t>
      </w:r>
      <w:r>
        <w:tab/>
        <w:t>Ju 5</w:t>
      </w:r>
    </w:p>
    <w:p w14:paraId="5353C9CE" w14:textId="77777777" w:rsidR="00A23F7A" w:rsidRDefault="00A23F7A" w:rsidP="00B5765E">
      <w:pPr>
        <w:pStyle w:val="PersonregMedTabb"/>
      </w:pPr>
      <w:r>
        <w:t>Grinbaum Henrik</w:t>
      </w:r>
      <w:r>
        <w:tab/>
        <w:t>Ju 8</w:t>
      </w:r>
    </w:p>
    <w:p w14:paraId="5071C671" w14:textId="77777777" w:rsidR="00A23F7A" w:rsidRDefault="00A23F7A" w:rsidP="00B5765E">
      <w:pPr>
        <w:pStyle w:val="PersonregMedTabb"/>
      </w:pPr>
      <w:proofErr w:type="spellStart"/>
      <w:r>
        <w:t>Gripple</w:t>
      </w:r>
      <w:proofErr w:type="spellEnd"/>
      <w:r>
        <w:t xml:space="preserve"> Yngve</w:t>
      </w:r>
      <w:r>
        <w:tab/>
        <w:t>A 4</w:t>
      </w:r>
    </w:p>
    <w:p w14:paraId="37D6B864" w14:textId="77777777" w:rsidR="00A23F7A" w:rsidRDefault="00A23F7A" w:rsidP="00B5765E">
      <w:pPr>
        <w:pStyle w:val="PersonregMedTabb"/>
      </w:pPr>
      <w:r>
        <w:t>Gripstrand Sara</w:t>
      </w:r>
      <w:r>
        <w:tab/>
        <w:t>M 3</w:t>
      </w:r>
    </w:p>
    <w:p w14:paraId="436C97EA" w14:textId="77777777" w:rsidR="00A23F7A" w:rsidRDefault="00A23F7A" w:rsidP="00B5765E">
      <w:pPr>
        <w:pStyle w:val="PersonregMedTabb"/>
      </w:pPr>
      <w:proofErr w:type="spellStart"/>
      <w:r>
        <w:t>Grosse</w:t>
      </w:r>
      <w:proofErr w:type="spellEnd"/>
      <w:r>
        <w:t xml:space="preserve"> Julia</w:t>
      </w:r>
      <w:r>
        <w:tab/>
      </w:r>
      <w:proofErr w:type="spellStart"/>
      <w:r>
        <w:t>Ku</w:t>
      </w:r>
      <w:proofErr w:type="spellEnd"/>
      <w:r>
        <w:t xml:space="preserve"> 2</w:t>
      </w:r>
    </w:p>
    <w:p w14:paraId="380CBFB4" w14:textId="77777777" w:rsidR="00A23F7A" w:rsidRDefault="00A23F7A" w:rsidP="00B5765E">
      <w:pPr>
        <w:pStyle w:val="PersonregMedTabb"/>
      </w:pPr>
      <w:r>
        <w:t>Grubb Jörgen</w:t>
      </w:r>
      <w:r>
        <w:tab/>
        <w:t>U 10</w:t>
      </w:r>
    </w:p>
    <w:p w14:paraId="5C23321B" w14:textId="77777777" w:rsidR="00A23F7A" w:rsidRDefault="00A23F7A" w:rsidP="00B5765E">
      <w:pPr>
        <w:pStyle w:val="PersonregMedTabb"/>
      </w:pPr>
      <w:proofErr w:type="spellStart"/>
      <w:r>
        <w:t>Gruhs</w:t>
      </w:r>
      <w:proofErr w:type="spellEnd"/>
      <w:r>
        <w:t xml:space="preserve"> Pontus</w:t>
      </w:r>
      <w:r>
        <w:tab/>
        <w:t>I 1</w:t>
      </w:r>
    </w:p>
    <w:p w14:paraId="4D462E38" w14:textId="77777777" w:rsidR="00A23F7A" w:rsidRDefault="00A23F7A" w:rsidP="00B5765E">
      <w:pPr>
        <w:pStyle w:val="PersonregMedTabb"/>
      </w:pPr>
      <w:proofErr w:type="spellStart"/>
      <w:r>
        <w:t>Grundfelt</w:t>
      </w:r>
      <w:proofErr w:type="spellEnd"/>
      <w:r>
        <w:t xml:space="preserve"> Ellenor</w:t>
      </w:r>
      <w:r>
        <w:tab/>
        <w:t>I 3</w:t>
      </w:r>
    </w:p>
    <w:p w14:paraId="66772799" w14:textId="5E25E4F3" w:rsidR="00A23F7A" w:rsidRDefault="00A23F7A" w:rsidP="008918C8">
      <w:pPr>
        <w:pStyle w:val="PersonregMedTabb"/>
        <w:keepNext/>
      </w:pPr>
      <w:proofErr w:type="spellStart"/>
      <w:r>
        <w:t>Gruszka</w:t>
      </w:r>
      <w:proofErr w:type="spellEnd"/>
      <w:r>
        <w:t xml:space="preserve"> </w:t>
      </w:r>
      <w:proofErr w:type="spellStart"/>
      <w:r>
        <w:t>Zygmunt</w:t>
      </w:r>
      <w:proofErr w:type="spellEnd"/>
      <w:r>
        <w:tab/>
        <w:t>S 3</w:t>
      </w:r>
    </w:p>
    <w:p w14:paraId="04370C93" w14:textId="77777777" w:rsidR="00A23F7A" w:rsidRDefault="00A23F7A" w:rsidP="00B5765E">
      <w:pPr>
        <w:pStyle w:val="PersonregMedTabb"/>
      </w:pPr>
      <w:r>
        <w:t>Grönberg Henrik</w:t>
      </w:r>
      <w:r>
        <w:tab/>
        <w:t>Fi 8</w:t>
      </w:r>
    </w:p>
    <w:p w14:paraId="4EEA1DC5" w14:textId="77777777" w:rsidR="00A23F7A" w:rsidRDefault="00A23F7A" w:rsidP="00B5765E">
      <w:pPr>
        <w:pStyle w:val="PersonregMedTabb"/>
      </w:pPr>
      <w:r>
        <w:t>Grönborg Eva</w:t>
      </w:r>
      <w:r>
        <w:tab/>
        <w:t>Fi 6</w:t>
      </w:r>
    </w:p>
    <w:p w14:paraId="0684FB84" w14:textId="77777777" w:rsidR="00A23F7A" w:rsidRDefault="00A23F7A" w:rsidP="00B5765E">
      <w:pPr>
        <w:pStyle w:val="PersonregMedTabb"/>
      </w:pPr>
      <w:r>
        <w:t>Grönkvist Gunnar</w:t>
      </w:r>
      <w:r>
        <w:tab/>
        <w:t>Fi 29</w:t>
      </w:r>
    </w:p>
    <w:p w14:paraId="36B1AE7A" w14:textId="77777777" w:rsidR="00A23F7A" w:rsidRDefault="00A23F7A" w:rsidP="00B5765E">
      <w:pPr>
        <w:pStyle w:val="PersonregMedTabb"/>
      </w:pPr>
      <w:r>
        <w:t>Grönlund Jan</w:t>
      </w:r>
      <w:r>
        <w:tab/>
        <w:t>S 3</w:t>
      </w:r>
    </w:p>
    <w:p w14:paraId="597F48A6" w14:textId="77777777" w:rsidR="00A23F7A" w:rsidRDefault="00A23F7A" w:rsidP="00B5765E">
      <w:pPr>
        <w:pStyle w:val="PersonregMedTabb"/>
      </w:pPr>
      <w:r>
        <w:t>Grönlund Anna</w:t>
      </w:r>
      <w:r>
        <w:tab/>
        <w:t>I 5</w:t>
      </w:r>
    </w:p>
    <w:p w14:paraId="0312E957" w14:textId="77777777" w:rsidR="00A23F7A" w:rsidRDefault="00A23F7A" w:rsidP="00B5765E">
      <w:pPr>
        <w:pStyle w:val="PersonregMedTabb"/>
      </w:pPr>
      <w:r>
        <w:t>Grönqvist Louise</w:t>
      </w:r>
      <w:r>
        <w:tab/>
        <w:t>S 17</w:t>
      </w:r>
    </w:p>
    <w:p w14:paraId="078E6AB4" w14:textId="77777777" w:rsidR="00A23F7A" w:rsidRDefault="00A23F7A" w:rsidP="00B5765E">
      <w:pPr>
        <w:pStyle w:val="PersonregMedTabb"/>
      </w:pPr>
      <w:r>
        <w:t>Grönwall Lars</w:t>
      </w:r>
      <w:r>
        <w:tab/>
        <w:t>S 9</w:t>
      </w:r>
    </w:p>
    <w:p w14:paraId="7DA0226D" w14:textId="77777777" w:rsidR="00A23F7A" w:rsidRDefault="00A23F7A" w:rsidP="00B5765E">
      <w:pPr>
        <w:pStyle w:val="PersonregMedTabb"/>
      </w:pPr>
      <w:r>
        <w:t>Grönvik Christina</w:t>
      </w:r>
      <w:r>
        <w:tab/>
        <w:t>U 10</w:t>
      </w:r>
    </w:p>
    <w:p w14:paraId="0355B8C9" w14:textId="77777777" w:rsidR="00A23F7A" w:rsidRDefault="00A23F7A" w:rsidP="00B5765E">
      <w:pPr>
        <w:pStyle w:val="PersonregMedTabb"/>
      </w:pPr>
      <w:proofErr w:type="spellStart"/>
      <w:r>
        <w:t>Guilamo</w:t>
      </w:r>
      <w:proofErr w:type="spellEnd"/>
      <w:r>
        <w:t xml:space="preserve"> Åsa</w:t>
      </w:r>
      <w:r>
        <w:tab/>
        <w:t>M 1</w:t>
      </w:r>
    </w:p>
    <w:p w14:paraId="0A9EB1B1" w14:textId="77777777" w:rsidR="00A23F7A" w:rsidRDefault="00A23F7A" w:rsidP="00B5765E">
      <w:pPr>
        <w:pStyle w:val="PersonregMedTabb"/>
      </w:pPr>
      <w:r>
        <w:t>Gunnarsson Erik</w:t>
      </w:r>
      <w:r>
        <w:tab/>
        <w:t>S 20</w:t>
      </w:r>
    </w:p>
    <w:p w14:paraId="05138F66" w14:textId="77777777" w:rsidR="00A23F7A" w:rsidRDefault="00A23F7A" w:rsidP="00B5765E">
      <w:pPr>
        <w:pStyle w:val="PersonregMedTabb"/>
      </w:pPr>
      <w:r>
        <w:t>Gunnarsson Kristin</w:t>
      </w:r>
      <w:r>
        <w:tab/>
        <w:t>Fi 4</w:t>
      </w:r>
    </w:p>
    <w:p w14:paraId="5A70E317" w14:textId="77777777" w:rsidR="00A23F7A" w:rsidRDefault="00A23F7A" w:rsidP="00B5765E">
      <w:pPr>
        <w:pStyle w:val="PersonregMedTabb"/>
      </w:pPr>
      <w:r>
        <w:t>Gunnarsson Jonas</w:t>
      </w:r>
      <w:r>
        <w:tab/>
        <w:t>Ju 16</w:t>
      </w:r>
    </w:p>
    <w:p w14:paraId="37C4DB8C" w14:textId="77777777" w:rsidR="00A23F7A" w:rsidRDefault="00A23F7A" w:rsidP="00B5765E">
      <w:pPr>
        <w:pStyle w:val="PersonregMedTabb"/>
      </w:pPr>
      <w:r>
        <w:t>Gunnarsson Fredrik</w:t>
      </w:r>
      <w:r>
        <w:tab/>
        <w:t>Fi 14</w:t>
      </w:r>
    </w:p>
    <w:p w14:paraId="16275CCF" w14:textId="77777777" w:rsidR="00A23F7A" w:rsidRDefault="00A23F7A" w:rsidP="00B5765E">
      <w:pPr>
        <w:pStyle w:val="PersonregMedTabb"/>
      </w:pPr>
      <w:r>
        <w:t>Gunnarsson Viktor</w:t>
      </w:r>
      <w:r>
        <w:tab/>
        <w:t>Fi 30</w:t>
      </w:r>
    </w:p>
    <w:p w14:paraId="7F202798" w14:textId="77777777" w:rsidR="00A23F7A" w:rsidRDefault="00A23F7A" w:rsidP="00B5765E">
      <w:pPr>
        <w:pStyle w:val="PersonregMedTabb"/>
      </w:pPr>
      <w:r>
        <w:t>Gunnarsson Carina</w:t>
      </w:r>
      <w:r>
        <w:tab/>
        <w:t>A 13</w:t>
      </w:r>
    </w:p>
    <w:p w14:paraId="0F9BED7B" w14:textId="77777777" w:rsidR="00A23F7A" w:rsidRDefault="00A23F7A" w:rsidP="00B5765E">
      <w:pPr>
        <w:pStyle w:val="PersonregMedTabb"/>
      </w:pPr>
      <w:r>
        <w:t>Gunnarsson Raisa</w:t>
      </w:r>
      <w:r>
        <w:tab/>
        <w:t>Fi 5</w:t>
      </w:r>
    </w:p>
    <w:p w14:paraId="6BF23384" w14:textId="77777777" w:rsidR="00A23F7A" w:rsidRDefault="00A23F7A" w:rsidP="00B5765E">
      <w:pPr>
        <w:pStyle w:val="PersonregMedTabb"/>
      </w:pPr>
      <w:r>
        <w:t>Gustafsdotter Jeanette</w:t>
      </w:r>
      <w:r>
        <w:tab/>
        <w:t>Ju 8</w:t>
      </w:r>
    </w:p>
    <w:p w14:paraId="45AF32C2" w14:textId="77777777" w:rsidR="00A23F7A" w:rsidRPr="006A64BE" w:rsidRDefault="00A23F7A" w:rsidP="00B5765E">
      <w:pPr>
        <w:pStyle w:val="PersonregMedTabb"/>
        <w:rPr>
          <w:lang w:val="en-US"/>
        </w:rPr>
      </w:pPr>
      <w:r w:rsidRPr="006A64BE">
        <w:rPr>
          <w:lang w:val="en-US"/>
        </w:rPr>
        <w:t>Gustafson Karolina</w:t>
      </w:r>
      <w:r w:rsidRPr="006A64BE">
        <w:rPr>
          <w:lang w:val="en-US"/>
        </w:rPr>
        <w:tab/>
        <w:t>Fi 8</w:t>
      </w:r>
    </w:p>
    <w:p w14:paraId="6D3B1437" w14:textId="77777777" w:rsidR="00A23F7A" w:rsidRPr="006A64BE" w:rsidRDefault="00A23F7A" w:rsidP="00B5765E">
      <w:pPr>
        <w:pStyle w:val="PersonregMedTabb"/>
        <w:rPr>
          <w:lang w:val="en-US"/>
        </w:rPr>
      </w:pPr>
      <w:r w:rsidRPr="006A64BE">
        <w:rPr>
          <w:lang w:val="en-US"/>
        </w:rPr>
        <w:t>Gustafson Leif</w:t>
      </w:r>
      <w:r w:rsidRPr="006A64BE">
        <w:rPr>
          <w:lang w:val="en-US"/>
        </w:rPr>
        <w:tab/>
        <w:t>Ju 3</w:t>
      </w:r>
    </w:p>
    <w:p w14:paraId="0E8376B9" w14:textId="77777777" w:rsidR="00A23F7A" w:rsidRPr="006A64BE" w:rsidRDefault="00A23F7A" w:rsidP="00B5765E">
      <w:pPr>
        <w:pStyle w:val="PersonregMedTabb"/>
        <w:keepNext/>
        <w:rPr>
          <w:lang w:val="en-US"/>
        </w:rPr>
      </w:pPr>
      <w:r w:rsidRPr="006A64BE">
        <w:rPr>
          <w:lang w:val="en-US"/>
        </w:rPr>
        <w:t>Gustafson Anders</w:t>
      </w:r>
      <w:r w:rsidRPr="006A64BE">
        <w:rPr>
          <w:lang w:val="en-US"/>
        </w:rPr>
        <w:tab/>
        <w:t>S 3,</w:t>
      </w:r>
    </w:p>
    <w:p w14:paraId="646E4AAE" w14:textId="77777777" w:rsidR="00A23F7A" w:rsidRPr="006A64BE" w:rsidRDefault="00A23F7A" w:rsidP="00B5765E">
      <w:pPr>
        <w:pStyle w:val="PersonregMedTabb"/>
        <w:rPr>
          <w:lang w:val="en-US"/>
        </w:rPr>
      </w:pPr>
      <w:r w:rsidRPr="006A64BE">
        <w:rPr>
          <w:lang w:val="en-US"/>
        </w:rPr>
        <w:tab/>
        <w:t>S 8</w:t>
      </w:r>
    </w:p>
    <w:p w14:paraId="7633ED3E" w14:textId="77777777" w:rsidR="00A23F7A" w:rsidRPr="006A64BE" w:rsidRDefault="00A23F7A" w:rsidP="00B5765E">
      <w:pPr>
        <w:pStyle w:val="PersonregMedTabb"/>
        <w:rPr>
          <w:lang w:val="en-US"/>
        </w:rPr>
      </w:pPr>
      <w:r w:rsidRPr="006A64BE">
        <w:rPr>
          <w:lang w:val="en-US"/>
        </w:rPr>
        <w:t>Gustafsson Lena</w:t>
      </w:r>
      <w:r w:rsidRPr="006A64BE">
        <w:rPr>
          <w:lang w:val="en-US"/>
        </w:rPr>
        <w:tab/>
        <w:t>M 1</w:t>
      </w:r>
    </w:p>
    <w:p w14:paraId="41216347" w14:textId="77777777" w:rsidR="00A23F7A" w:rsidRPr="006A64BE" w:rsidRDefault="00A23F7A" w:rsidP="00B5765E">
      <w:pPr>
        <w:pStyle w:val="PersonregMedTabb"/>
        <w:rPr>
          <w:lang w:val="en-US"/>
        </w:rPr>
      </w:pPr>
      <w:r w:rsidRPr="006A64BE">
        <w:rPr>
          <w:lang w:val="en-US"/>
        </w:rPr>
        <w:t>Gustafsson Inger</w:t>
      </w:r>
      <w:r w:rsidRPr="006A64BE">
        <w:rPr>
          <w:lang w:val="en-US"/>
        </w:rPr>
        <w:tab/>
        <w:t>Fi 4</w:t>
      </w:r>
    </w:p>
    <w:p w14:paraId="13CE9071" w14:textId="2573351E" w:rsidR="00A23F7A" w:rsidRPr="008918C8" w:rsidRDefault="00A23F7A" w:rsidP="008918C8">
      <w:pPr>
        <w:pStyle w:val="PersonregMedTabb"/>
        <w:keepNext/>
        <w:rPr>
          <w:lang w:val="en-US"/>
        </w:rPr>
      </w:pPr>
      <w:r w:rsidRPr="006A64BE">
        <w:rPr>
          <w:lang w:val="en-US"/>
        </w:rPr>
        <w:t>Gustafsson Yvonne</w:t>
      </w:r>
      <w:r w:rsidRPr="006A64BE">
        <w:rPr>
          <w:lang w:val="en-US"/>
        </w:rPr>
        <w:tab/>
        <w:t>Fi 1</w:t>
      </w:r>
    </w:p>
    <w:p w14:paraId="768806E7" w14:textId="77777777" w:rsidR="00A23F7A" w:rsidRDefault="00A23F7A" w:rsidP="00B5765E">
      <w:pPr>
        <w:pStyle w:val="PersonregMedTabb"/>
        <w:keepNext/>
      </w:pPr>
      <w:r>
        <w:t>Gustafsson Johanna</w:t>
      </w:r>
      <w:r>
        <w:tab/>
        <w:t>Ju 10,</w:t>
      </w:r>
    </w:p>
    <w:p w14:paraId="5B7DD389" w14:textId="77777777" w:rsidR="00A23F7A" w:rsidRDefault="00A23F7A" w:rsidP="00B5765E">
      <w:pPr>
        <w:pStyle w:val="PersonregMedTabb"/>
      </w:pPr>
      <w:r>
        <w:tab/>
        <w:t>Ju 18</w:t>
      </w:r>
    </w:p>
    <w:p w14:paraId="05292649" w14:textId="77777777" w:rsidR="00A23F7A" w:rsidRPr="00853F8F" w:rsidRDefault="00A23F7A" w:rsidP="00B5765E">
      <w:pPr>
        <w:pStyle w:val="PersonregMedTabb"/>
      </w:pPr>
      <w:r w:rsidRPr="00853F8F">
        <w:t>Gustafsson Andreas</w:t>
      </w:r>
      <w:r w:rsidRPr="00853F8F">
        <w:tab/>
        <w:t>Ju 23</w:t>
      </w:r>
    </w:p>
    <w:p w14:paraId="16AE6722" w14:textId="77777777" w:rsidR="00A23F7A" w:rsidRPr="006A64BE" w:rsidRDefault="00A23F7A" w:rsidP="00B5765E">
      <w:pPr>
        <w:pStyle w:val="PersonregMedTabb"/>
        <w:rPr>
          <w:lang w:val="en-US"/>
        </w:rPr>
      </w:pPr>
      <w:r w:rsidRPr="006A64BE">
        <w:rPr>
          <w:lang w:val="en-US"/>
        </w:rPr>
        <w:t>Gustafsson Nils</w:t>
      </w:r>
      <w:r w:rsidRPr="006A64BE">
        <w:rPr>
          <w:lang w:val="en-US"/>
        </w:rPr>
        <w:tab/>
        <w:t>S 2</w:t>
      </w:r>
    </w:p>
    <w:p w14:paraId="015456F2" w14:textId="344E0EE5" w:rsidR="00A23F7A" w:rsidRPr="006A64BE" w:rsidRDefault="00A23F7A" w:rsidP="00B5765E">
      <w:pPr>
        <w:pStyle w:val="PersonregMedTabb"/>
        <w:keepNext/>
        <w:rPr>
          <w:lang w:val="en-US"/>
        </w:rPr>
      </w:pPr>
      <w:r w:rsidRPr="006A64BE">
        <w:rPr>
          <w:lang w:val="en-US"/>
        </w:rPr>
        <w:t>Gustafsson Josefine</w:t>
      </w:r>
      <w:r w:rsidRPr="006A64BE">
        <w:rPr>
          <w:lang w:val="en-US"/>
        </w:rPr>
        <w:tab/>
        <w:t>S 3,</w:t>
      </w:r>
    </w:p>
    <w:p w14:paraId="1B98402F" w14:textId="77777777" w:rsidR="00A23F7A" w:rsidRPr="006A64BE" w:rsidRDefault="00A23F7A" w:rsidP="00B5765E">
      <w:pPr>
        <w:pStyle w:val="PersonregMedTabb"/>
        <w:rPr>
          <w:lang w:val="en-US"/>
        </w:rPr>
      </w:pPr>
      <w:r w:rsidRPr="006A64BE">
        <w:rPr>
          <w:lang w:val="en-US"/>
        </w:rPr>
        <w:tab/>
        <w:t>U 6</w:t>
      </w:r>
    </w:p>
    <w:p w14:paraId="3AE2FC61" w14:textId="77777777" w:rsidR="00A23F7A" w:rsidRPr="006A64BE" w:rsidRDefault="00A23F7A" w:rsidP="00B5765E">
      <w:pPr>
        <w:pStyle w:val="PersonregMedTabb"/>
        <w:rPr>
          <w:lang w:val="en-US"/>
        </w:rPr>
      </w:pPr>
      <w:r w:rsidRPr="006A64BE">
        <w:rPr>
          <w:lang w:val="en-US"/>
        </w:rPr>
        <w:t>Gustafsson Lars</w:t>
      </w:r>
      <w:r w:rsidRPr="006A64BE">
        <w:rPr>
          <w:lang w:val="en-US"/>
        </w:rPr>
        <w:tab/>
        <w:t>S 6</w:t>
      </w:r>
    </w:p>
    <w:p w14:paraId="30F8E826" w14:textId="77777777" w:rsidR="00A23F7A" w:rsidRPr="006A64BE" w:rsidRDefault="00A23F7A" w:rsidP="00B5765E">
      <w:pPr>
        <w:pStyle w:val="PersonregMedTabb"/>
        <w:rPr>
          <w:lang w:val="en-US"/>
        </w:rPr>
      </w:pPr>
      <w:r w:rsidRPr="006A64BE">
        <w:rPr>
          <w:lang w:val="en-US"/>
        </w:rPr>
        <w:t>Gustafsson Beatrice</w:t>
      </w:r>
      <w:r w:rsidRPr="006A64BE">
        <w:rPr>
          <w:lang w:val="en-US"/>
        </w:rPr>
        <w:tab/>
        <w:t>Ku 7</w:t>
      </w:r>
    </w:p>
    <w:p w14:paraId="57EEBFF0" w14:textId="77777777" w:rsidR="00A23F7A" w:rsidRPr="006A64BE" w:rsidRDefault="00A23F7A" w:rsidP="00B5765E">
      <w:pPr>
        <w:pStyle w:val="PersonregMedTabb"/>
        <w:rPr>
          <w:lang w:val="es-ES"/>
        </w:rPr>
      </w:pPr>
      <w:proofErr w:type="spellStart"/>
      <w:r w:rsidRPr="006A64BE">
        <w:rPr>
          <w:lang w:val="es-ES"/>
        </w:rPr>
        <w:t>Gustafsson</w:t>
      </w:r>
      <w:proofErr w:type="spellEnd"/>
      <w:r w:rsidRPr="006A64BE">
        <w:rPr>
          <w:lang w:val="es-ES"/>
        </w:rPr>
        <w:t xml:space="preserve"> </w:t>
      </w:r>
      <w:proofErr w:type="spellStart"/>
      <w:r w:rsidRPr="006A64BE">
        <w:rPr>
          <w:lang w:val="es-ES"/>
        </w:rPr>
        <w:t>Petter</w:t>
      </w:r>
      <w:proofErr w:type="spellEnd"/>
      <w:r w:rsidRPr="006A64BE">
        <w:rPr>
          <w:lang w:val="es-ES"/>
        </w:rPr>
        <w:tab/>
        <w:t>U 2</w:t>
      </w:r>
    </w:p>
    <w:p w14:paraId="7D46349F" w14:textId="77777777" w:rsidR="00A23F7A" w:rsidRPr="006A64BE" w:rsidRDefault="00A23F7A" w:rsidP="00B5765E">
      <w:pPr>
        <w:pStyle w:val="PersonregMedTabb"/>
        <w:rPr>
          <w:lang w:val="es-ES"/>
        </w:rPr>
      </w:pPr>
      <w:proofErr w:type="spellStart"/>
      <w:r w:rsidRPr="006A64BE">
        <w:rPr>
          <w:lang w:val="es-ES"/>
        </w:rPr>
        <w:t>Gustafsson</w:t>
      </w:r>
      <w:proofErr w:type="spellEnd"/>
      <w:r w:rsidRPr="006A64BE">
        <w:rPr>
          <w:lang w:val="es-ES"/>
        </w:rPr>
        <w:t xml:space="preserve"> Bengt</w:t>
      </w:r>
      <w:r w:rsidRPr="006A64BE">
        <w:rPr>
          <w:lang w:val="es-ES"/>
        </w:rPr>
        <w:tab/>
        <w:t>U 2</w:t>
      </w:r>
    </w:p>
    <w:p w14:paraId="095DC12F" w14:textId="77777777" w:rsidR="00A23F7A" w:rsidRPr="006A64BE" w:rsidRDefault="00A23F7A" w:rsidP="00B5765E">
      <w:pPr>
        <w:pStyle w:val="PersonregMedTabb"/>
        <w:rPr>
          <w:lang w:val="en-US"/>
        </w:rPr>
      </w:pPr>
      <w:r w:rsidRPr="006A64BE">
        <w:rPr>
          <w:lang w:val="en-US"/>
        </w:rPr>
        <w:t>Gustafsson Nils-Eric</w:t>
      </w:r>
      <w:r w:rsidRPr="006A64BE">
        <w:rPr>
          <w:lang w:val="en-US"/>
        </w:rPr>
        <w:tab/>
        <w:t>S 14</w:t>
      </w:r>
    </w:p>
    <w:p w14:paraId="6CC8E0A5" w14:textId="77777777" w:rsidR="00A23F7A" w:rsidRPr="006A64BE" w:rsidRDefault="00A23F7A" w:rsidP="00B5765E">
      <w:pPr>
        <w:pStyle w:val="PersonregMedTabb"/>
        <w:rPr>
          <w:lang w:val="en-US"/>
        </w:rPr>
      </w:pPr>
      <w:r w:rsidRPr="006A64BE">
        <w:rPr>
          <w:lang w:val="en-US"/>
        </w:rPr>
        <w:t>Gustafsson Maria</w:t>
      </w:r>
      <w:r w:rsidRPr="006A64BE">
        <w:rPr>
          <w:lang w:val="en-US"/>
        </w:rPr>
        <w:tab/>
        <w:t>Fi 27</w:t>
      </w:r>
    </w:p>
    <w:p w14:paraId="715EF919" w14:textId="77777777" w:rsidR="00A23F7A" w:rsidRPr="006A64BE" w:rsidRDefault="00A23F7A" w:rsidP="00B5765E">
      <w:pPr>
        <w:pStyle w:val="PersonregMedTabb"/>
        <w:rPr>
          <w:lang w:val="es-ES"/>
        </w:rPr>
      </w:pPr>
      <w:proofErr w:type="spellStart"/>
      <w:r w:rsidRPr="006A64BE">
        <w:rPr>
          <w:lang w:val="es-ES"/>
        </w:rPr>
        <w:t>Gustafsson</w:t>
      </w:r>
      <w:proofErr w:type="spellEnd"/>
      <w:r w:rsidRPr="006A64BE">
        <w:rPr>
          <w:lang w:val="es-ES"/>
        </w:rPr>
        <w:t xml:space="preserve"> </w:t>
      </w:r>
      <w:proofErr w:type="spellStart"/>
      <w:r w:rsidRPr="006A64BE">
        <w:rPr>
          <w:lang w:val="es-ES"/>
        </w:rPr>
        <w:t>Åberg</w:t>
      </w:r>
      <w:proofErr w:type="spellEnd"/>
      <w:r w:rsidRPr="006A64BE">
        <w:rPr>
          <w:lang w:val="es-ES"/>
        </w:rPr>
        <w:t xml:space="preserve"> Nina</w:t>
      </w:r>
      <w:r w:rsidRPr="006A64BE">
        <w:rPr>
          <w:lang w:val="es-ES"/>
        </w:rPr>
        <w:tab/>
        <w:t>U 4</w:t>
      </w:r>
    </w:p>
    <w:p w14:paraId="6387284B" w14:textId="77777777" w:rsidR="00A23F7A" w:rsidRPr="006A64BE" w:rsidRDefault="00A23F7A" w:rsidP="00B5765E">
      <w:pPr>
        <w:pStyle w:val="PersonregMedTabb"/>
        <w:rPr>
          <w:lang w:val="es-ES"/>
        </w:rPr>
      </w:pPr>
      <w:proofErr w:type="spellStart"/>
      <w:r w:rsidRPr="006A64BE">
        <w:rPr>
          <w:lang w:val="es-ES"/>
        </w:rPr>
        <w:t>Gustavson</w:t>
      </w:r>
      <w:proofErr w:type="spellEnd"/>
      <w:r w:rsidRPr="006A64BE">
        <w:rPr>
          <w:lang w:val="es-ES"/>
        </w:rPr>
        <w:t xml:space="preserve"> </w:t>
      </w:r>
      <w:proofErr w:type="spellStart"/>
      <w:r w:rsidRPr="006A64BE">
        <w:rPr>
          <w:lang w:val="es-ES"/>
        </w:rPr>
        <w:t>Maria</w:t>
      </w:r>
      <w:proofErr w:type="spellEnd"/>
      <w:r w:rsidRPr="006A64BE">
        <w:rPr>
          <w:lang w:val="es-ES"/>
        </w:rPr>
        <w:tab/>
        <w:t>UD 1</w:t>
      </w:r>
    </w:p>
    <w:p w14:paraId="500E308E" w14:textId="6E80ADCD" w:rsidR="00A23F7A" w:rsidRPr="00853F8F" w:rsidRDefault="00A23F7A" w:rsidP="008918C8">
      <w:pPr>
        <w:pStyle w:val="PersonregMedTabb"/>
        <w:keepNext/>
        <w:rPr>
          <w:lang w:val="es-ES"/>
        </w:rPr>
      </w:pPr>
      <w:proofErr w:type="spellStart"/>
      <w:r w:rsidRPr="00853F8F">
        <w:rPr>
          <w:lang w:val="es-ES"/>
        </w:rPr>
        <w:t>Gustavsson</w:t>
      </w:r>
      <w:proofErr w:type="spellEnd"/>
      <w:r w:rsidRPr="00853F8F">
        <w:rPr>
          <w:lang w:val="es-ES"/>
        </w:rPr>
        <w:t xml:space="preserve"> </w:t>
      </w:r>
      <w:proofErr w:type="spellStart"/>
      <w:r w:rsidRPr="00853F8F">
        <w:rPr>
          <w:lang w:val="es-ES"/>
        </w:rPr>
        <w:t>Torgny</w:t>
      </w:r>
      <w:proofErr w:type="spellEnd"/>
      <w:r w:rsidRPr="00853F8F">
        <w:rPr>
          <w:lang w:val="es-ES"/>
        </w:rPr>
        <w:tab/>
        <w:t>Ju 1</w:t>
      </w:r>
    </w:p>
    <w:p w14:paraId="4B699279" w14:textId="77777777" w:rsidR="00A23F7A" w:rsidRPr="00853F8F" w:rsidRDefault="00A23F7A" w:rsidP="00B5765E">
      <w:pPr>
        <w:pStyle w:val="PersonregMedTabb"/>
        <w:rPr>
          <w:lang w:val="es-ES"/>
        </w:rPr>
      </w:pPr>
      <w:proofErr w:type="spellStart"/>
      <w:r w:rsidRPr="00853F8F">
        <w:rPr>
          <w:lang w:val="es-ES"/>
        </w:rPr>
        <w:t>Gustavsson</w:t>
      </w:r>
      <w:proofErr w:type="spellEnd"/>
      <w:r w:rsidRPr="00853F8F">
        <w:rPr>
          <w:lang w:val="es-ES"/>
        </w:rPr>
        <w:t xml:space="preserve"> Stefan</w:t>
      </w:r>
      <w:r w:rsidRPr="00853F8F">
        <w:rPr>
          <w:lang w:val="es-ES"/>
        </w:rPr>
        <w:tab/>
        <w:t>S 23</w:t>
      </w:r>
    </w:p>
    <w:p w14:paraId="2C251276" w14:textId="77777777" w:rsidR="00A23F7A" w:rsidRPr="00853F8F" w:rsidRDefault="00A23F7A" w:rsidP="00B5765E">
      <w:pPr>
        <w:pStyle w:val="PersonregMedTabb"/>
        <w:rPr>
          <w:lang w:val="es-ES"/>
        </w:rPr>
      </w:pPr>
      <w:proofErr w:type="spellStart"/>
      <w:r w:rsidRPr="00853F8F">
        <w:rPr>
          <w:lang w:val="es-ES"/>
        </w:rPr>
        <w:t>Gustavsson</w:t>
      </w:r>
      <w:proofErr w:type="spellEnd"/>
      <w:r w:rsidRPr="00853F8F">
        <w:rPr>
          <w:lang w:val="es-ES"/>
        </w:rPr>
        <w:t xml:space="preserve"> Daniel</w:t>
      </w:r>
      <w:r w:rsidRPr="00853F8F">
        <w:rPr>
          <w:lang w:val="es-ES"/>
        </w:rPr>
        <w:tab/>
        <w:t>Ju 8</w:t>
      </w:r>
    </w:p>
    <w:p w14:paraId="2541FEED" w14:textId="77777777" w:rsidR="00A23F7A" w:rsidRPr="00853F8F" w:rsidRDefault="00A23F7A" w:rsidP="00B5765E">
      <w:pPr>
        <w:pStyle w:val="PersonregMedTabb"/>
        <w:rPr>
          <w:lang w:val="es-ES"/>
        </w:rPr>
      </w:pPr>
      <w:proofErr w:type="spellStart"/>
      <w:r w:rsidRPr="00853F8F">
        <w:rPr>
          <w:lang w:val="es-ES"/>
        </w:rPr>
        <w:t>Gustavsson</w:t>
      </w:r>
      <w:proofErr w:type="spellEnd"/>
      <w:r w:rsidRPr="00853F8F">
        <w:rPr>
          <w:lang w:val="es-ES"/>
        </w:rPr>
        <w:t xml:space="preserve"> Karin M</w:t>
      </w:r>
      <w:r w:rsidRPr="00853F8F">
        <w:rPr>
          <w:lang w:val="es-ES"/>
        </w:rPr>
        <w:tab/>
        <w:t>A 4</w:t>
      </w:r>
    </w:p>
    <w:p w14:paraId="6FDD9D91" w14:textId="77777777" w:rsidR="00A23F7A" w:rsidRPr="006A64BE" w:rsidRDefault="00A23F7A" w:rsidP="00B5765E">
      <w:pPr>
        <w:pStyle w:val="PersonregMedTabb"/>
        <w:rPr>
          <w:lang w:val="es-ES"/>
        </w:rPr>
      </w:pPr>
      <w:proofErr w:type="spellStart"/>
      <w:r w:rsidRPr="006A64BE">
        <w:rPr>
          <w:lang w:val="es-ES"/>
        </w:rPr>
        <w:t>Gustavsson</w:t>
      </w:r>
      <w:proofErr w:type="spellEnd"/>
      <w:r w:rsidRPr="006A64BE">
        <w:rPr>
          <w:lang w:val="es-ES"/>
        </w:rPr>
        <w:t xml:space="preserve"> </w:t>
      </w:r>
      <w:proofErr w:type="spellStart"/>
      <w:r w:rsidRPr="006A64BE">
        <w:rPr>
          <w:lang w:val="es-ES"/>
        </w:rPr>
        <w:t>Josefine</w:t>
      </w:r>
      <w:proofErr w:type="spellEnd"/>
      <w:r w:rsidRPr="006A64BE">
        <w:rPr>
          <w:lang w:val="es-ES"/>
        </w:rPr>
        <w:tab/>
        <w:t>U 6</w:t>
      </w:r>
    </w:p>
    <w:p w14:paraId="23F2AADB" w14:textId="77777777" w:rsidR="00A23F7A" w:rsidRPr="006A64BE" w:rsidRDefault="00A23F7A" w:rsidP="00B5765E">
      <w:pPr>
        <w:pStyle w:val="PersonregMedTabb"/>
        <w:rPr>
          <w:lang w:val="es-ES"/>
        </w:rPr>
      </w:pPr>
      <w:proofErr w:type="spellStart"/>
      <w:r w:rsidRPr="006A64BE">
        <w:rPr>
          <w:lang w:val="es-ES"/>
        </w:rPr>
        <w:t>Gustavsson</w:t>
      </w:r>
      <w:proofErr w:type="spellEnd"/>
      <w:r w:rsidRPr="006A64BE">
        <w:rPr>
          <w:lang w:val="es-ES"/>
        </w:rPr>
        <w:t xml:space="preserve"> Magnus</w:t>
      </w:r>
      <w:r w:rsidRPr="006A64BE">
        <w:rPr>
          <w:lang w:val="es-ES"/>
        </w:rPr>
        <w:tab/>
        <w:t>Fi 27</w:t>
      </w:r>
    </w:p>
    <w:p w14:paraId="2F914BAE" w14:textId="77777777" w:rsidR="00A23F7A" w:rsidRDefault="00A23F7A" w:rsidP="00B5765E">
      <w:pPr>
        <w:pStyle w:val="PersonregMedTabb"/>
        <w:keepNext/>
      </w:pPr>
      <w:proofErr w:type="spellStart"/>
      <w:r>
        <w:t>Gutberg</w:t>
      </w:r>
      <w:proofErr w:type="spellEnd"/>
      <w:r>
        <w:t xml:space="preserve"> Karl</w:t>
      </w:r>
      <w:r>
        <w:tab/>
        <w:t>I 4,</w:t>
      </w:r>
    </w:p>
    <w:p w14:paraId="74112DEC" w14:textId="77777777" w:rsidR="00A23F7A" w:rsidRDefault="00A23F7A" w:rsidP="00B5765E">
      <w:pPr>
        <w:pStyle w:val="PersonregMedTabb"/>
        <w:keepNext/>
      </w:pPr>
      <w:r>
        <w:tab/>
        <w:t>Fi 6,</w:t>
      </w:r>
    </w:p>
    <w:p w14:paraId="521B9D29" w14:textId="77777777" w:rsidR="00A23F7A" w:rsidRDefault="00A23F7A" w:rsidP="00B5765E">
      <w:pPr>
        <w:pStyle w:val="PersonregMedTabb"/>
      </w:pPr>
      <w:r>
        <w:tab/>
        <w:t>Fi 18</w:t>
      </w:r>
    </w:p>
    <w:p w14:paraId="0869136D" w14:textId="77777777" w:rsidR="00A23F7A" w:rsidRDefault="00A23F7A" w:rsidP="00B5765E">
      <w:pPr>
        <w:pStyle w:val="PersonregMedTabb"/>
      </w:pPr>
      <w:proofErr w:type="spellStart"/>
      <w:r>
        <w:t>Gutemyr</w:t>
      </w:r>
      <w:proofErr w:type="spellEnd"/>
      <w:r>
        <w:t xml:space="preserve"> Ingrid</w:t>
      </w:r>
      <w:r>
        <w:tab/>
        <w:t>Ju 19</w:t>
      </w:r>
    </w:p>
    <w:p w14:paraId="421AF4CB" w14:textId="77777777" w:rsidR="00A23F7A" w:rsidRDefault="00A23F7A" w:rsidP="00B5765E">
      <w:pPr>
        <w:pStyle w:val="PersonregMedTabb"/>
      </w:pPr>
      <w:proofErr w:type="spellStart"/>
      <w:r>
        <w:t>Gutman</w:t>
      </w:r>
      <w:proofErr w:type="spellEnd"/>
      <w:r>
        <w:t xml:space="preserve"> Jan</w:t>
      </w:r>
      <w:r>
        <w:tab/>
        <w:t>M 3</w:t>
      </w:r>
    </w:p>
    <w:p w14:paraId="1F2DF26E" w14:textId="77777777" w:rsidR="00A23F7A" w:rsidRDefault="00A23F7A" w:rsidP="00B5765E">
      <w:pPr>
        <w:pStyle w:val="PersonregMedTabb"/>
      </w:pPr>
      <w:proofErr w:type="spellStart"/>
      <w:r>
        <w:t>Guzikowski</w:t>
      </w:r>
      <w:proofErr w:type="spellEnd"/>
      <w:r>
        <w:t xml:space="preserve"> Gunnar</w:t>
      </w:r>
      <w:r>
        <w:tab/>
        <w:t>M 3</w:t>
      </w:r>
    </w:p>
    <w:p w14:paraId="40BA21E7" w14:textId="77777777" w:rsidR="00A23F7A" w:rsidRDefault="00A23F7A" w:rsidP="00B5765E">
      <w:pPr>
        <w:pStyle w:val="PersonregMedTabb"/>
      </w:pPr>
      <w:r>
        <w:t>Gyberg Jesper</w:t>
      </w:r>
      <w:r>
        <w:tab/>
        <w:t>Ju 20</w:t>
      </w:r>
    </w:p>
    <w:p w14:paraId="645EF374" w14:textId="582FEAEE" w:rsidR="00A23F7A" w:rsidRDefault="00A23F7A" w:rsidP="008918C8">
      <w:pPr>
        <w:pStyle w:val="PersonregMedTabb"/>
        <w:keepNext/>
      </w:pPr>
      <w:r>
        <w:t>Gyberg-Karlsson Åsa</w:t>
      </w:r>
      <w:r>
        <w:tab/>
        <w:t>S 1</w:t>
      </w:r>
    </w:p>
    <w:p w14:paraId="29AEA1B4" w14:textId="77777777" w:rsidR="00A23F7A" w:rsidRDefault="00A23F7A" w:rsidP="00B5765E">
      <w:pPr>
        <w:pStyle w:val="PersonregMedTabb"/>
      </w:pPr>
      <w:r>
        <w:t>Gyllensporre Dennis</w:t>
      </w:r>
      <w:r>
        <w:tab/>
      </w:r>
      <w:proofErr w:type="spellStart"/>
      <w:r>
        <w:t>Fö</w:t>
      </w:r>
      <w:proofErr w:type="spellEnd"/>
      <w:r>
        <w:t xml:space="preserve"> 2</w:t>
      </w:r>
    </w:p>
    <w:p w14:paraId="2B7E33D5" w14:textId="77777777" w:rsidR="00A23F7A" w:rsidRDefault="00A23F7A" w:rsidP="00B5765E">
      <w:pPr>
        <w:pStyle w:val="PersonregMedTabb"/>
      </w:pPr>
      <w:r>
        <w:t>Gärdström Tomas</w:t>
      </w:r>
      <w:r>
        <w:tab/>
        <w:t>Fi 25</w:t>
      </w:r>
    </w:p>
    <w:p w14:paraId="23974A1F" w14:textId="77777777" w:rsidR="00A23F7A" w:rsidRDefault="00A23F7A" w:rsidP="00B5765E">
      <w:pPr>
        <w:pStyle w:val="PersonregMedTabb"/>
        <w:keepNext/>
      </w:pPr>
      <w:proofErr w:type="spellStart"/>
      <w:r>
        <w:t>Gödri-Mártis</w:t>
      </w:r>
      <w:proofErr w:type="spellEnd"/>
      <w:r>
        <w:t xml:space="preserve"> </w:t>
      </w:r>
      <w:proofErr w:type="spellStart"/>
      <w:r>
        <w:t>Réka</w:t>
      </w:r>
      <w:proofErr w:type="spellEnd"/>
      <w:r>
        <w:tab/>
        <w:t>U 11,</w:t>
      </w:r>
    </w:p>
    <w:p w14:paraId="7E0355A2" w14:textId="77777777" w:rsidR="00A23F7A" w:rsidRDefault="00A23F7A" w:rsidP="00B5765E">
      <w:pPr>
        <w:pStyle w:val="PersonregMedTabb"/>
      </w:pPr>
      <w:r>
        <w:tab/>
        <w:t>U 12</w:t>
      </w:r>
    </w:p>
    <w:p w14:paraId="60F927E7" w14:textId="77777777" w:rsidR="00A23F7A" w:rsidRDefault="00A23F7A" w:rsidP="00B5765E">
      <w:pPr>
        <w:pStyle w:val="PersonregMedTabb"/>
      </w:pPr>
      <w:r>
        <w:t>Göransson Ola</w:t>
      </w:r>
      <w:r>
        <w:tab/>
        <w:t>M 1</w:t>
      </w:r>
    </w:p>
    <w:p w14:paraId="517CB317" w14:textId="77777777" w:rsidR="00A23F7A" w:rsidRDefault="00A23F7A" w:rsidP="00B5765E">
      <w:pPr>
        <w:pStyle w:val="PersonregMedTabb"/>
      </w:pPr>
      <w:r>
        <w:t>Göransson Frida-Louise</w:t>
      </w:r>
      <w:r>
        <w:tab/>
        <w:t>Fi 12</w:t>
      </w:r>
    </w:p>
    <w:p w14:paraId="37EF61F5" w14:textId="77777777" w:rsidR="00A23F7A" w:rsidRDefault="00A23F7A" w:rsidP="00B5765E">
      <w:pPr>
        <w:pStyle w:val="PersonregMedTabb"/>
        <w:keepNext/>
      </w:pPr>
      <w:r>
        <w:t>Göransson Peter</w:t>
      </w:r>
      <w:r>
        <w:tab/>
        <w:t>Ju 5,</w:t>
      </w:r>
    </w:p>
    <w:p w14:paraId="758DBD5B" w14:textId="77777777" w:rsidR="00A23F7A" w:rsidRDefault="00A23F7A" w:rsidP="00B5765E">
      <w:pPr>
        <w:pStyle w:val="PersonregMedTabb"/>
      </w:pPr>
      <w:r>
        <w:tab/>
        <w:t>Fi 29</w:t>
      </w:r>
    </w:p>
    <w:p w14:paraId="59A64597" w14:textId="77777777" w:rsidR="00A23F7A" w:rsidRDefault="00A23F7A" w:rsidP="00B5765E">
      <w:pPr>
        <w:pStyle w:val="PersonregMedTabb"/>
      </w:pPr>
      <w:r>
        <w:t>Göransson Magnus</w:t>
      </w:r>
      <w:r>
        <w:tab/>
        <w:t>S 11</w:t>
      </w:r>
    </w:p>
    <w:p w14:paraId="5AC8A3AC" w14:textId="77777777" w:rsidR="00A23F7A" w:rsidRDefault="00A23F7A" w:rsidP="00B5765E">
      <w:pPr>
        <w:pStyle w:val="PersonregMedTabb"/>
      </w:pPr>
      <w:r>
        <w:t>Göransson Bertil</w:t>
      </w:r>
      <w:r>
        <w:tab/>
        <w:t>S 1</w:t>
      </w:r>
    </w:p>
    <w:p w14:paraId="5E3BD3F3" w14:textId="77777777" w:rsidR="00A23F7A" w:rsidRDefault="00A23F7A" w:rsidP="00B5765E">
      <w:pPr>
        <w:pStyle w:val="PersonregMedTabb"/>
      </w:pPr>
      <w:proofErr w:type="spellStart"/>
      <w:r>
        <w:t>Götherström</w:t>
      </w:r>
      <w:proofErr w:type="spellEnd"/>
      <w:r>
        <w:t xml:space="preserve"> Maria</w:t>
      </w:r>
      <w:r>
        <w:tab/>
        <w:t>A 1</w:t>
      </w:r>
    </w:p>
    <w:p w14:paraId="383F02A5" w14:textId="77777777" w:rsidR="00A23F7A" w:rsidRDefault="00A23F7A" w:rsidP="00B5765E">
      <w:pPr>
        <w:pStyle w:val="PersonregMedTabb"/>
      </w:pPr>
      <w:r>
        <w:t>Haavisto Tarmo</w:t>
      </w:r>
      <w:r>
        <w:tab/>
        <w:t>U 4</w:t>
      </w:r>
    </w:p>
    <w:p w14:paraId="645546F6" w14:textId="77777777" w:rsidR="00A23F7A" w:rsidRDefault="00A23F7A" w:rsidP="00B5765E">
      <w:pPr>
        <w:pStyle w:val="PersonregMedTabb"/>
      </w:pPr>
      <w:r>
        <w:t>Haddad Roger</w:t>
      </w:r>
      <w:r>
        <w:tab/>
        <w:t>U 5</w:t>
      </w:r>
    </w:p>
    <w:p w14:paraId="36902F19" w14:textId="77777777" w:rsidR="00A23F7A" w:rsidRDefault="00A23F7A" w:rsidP="00B5765E">
      <w:pPr>
        <w:pStyle w:val="PersonregMedTabb"/>
      </w:pPr>
      <w:r>
        <w:t>Hadenius Patrik</w:t>
      </w:r>
      <w:r>
        <w:tab/>
        <w:t>Ju 8</w:t>
      </w:r>
    </w:p>
    <w:p w14:paraId="546BA2DB" w14:textId="77777777" w:rsidR="00A23F7A" w:rsidRPr="006A64BE" w:rsidRDefault="00A23F7A" w:rsidP="00B5765E">
      <w:pPr>
        <w:pStyle w:val="PersonregMedTabb"/>
        <w:keepNext/>
        <w:rPr>
          <w:lang w:val="es-ES"/>
        </w:rPr>
      </w:pPr>
      <w:proofErr w:type="spellStart"/>
      <w:r w:rsidRPr="006A64BE">
        <w:rPr>
          <w:lang w:val="es-ES"/>
        </w:rPr>
        <w:t>Haeggman</w:t>
      </w:r>
      <w:proofErr w:type="spellEnd"/>
      <w:r w:rsidRPr="006A64BE">
        <w:rPr>
          <w:lang w:val="es-ES"/>
        </w:rPr>
        <w:t xml:space="preserve"> </w:t>
      </w:r>
      <w:proofErr w:type="spellStart"/>
      <w:r w:rsidRPr="006A64BE">
        <w:rPr>
          <w:lang w:val="es-ES"/>
        </w:rPr>
        <w:t>Ullalena</w:t>
      </w:r>
      <w:proofErr w:type="spellEnd"/>
      <w:r w:rsidRPr="006A64BE">
        <w:rPr>
          <w:lang w:val="es-ES"/>
        </w:rPr>
        <w:tab/>
        <w:t>Fi 16,</w:t>
      </w:r>
    </w:p>
    <w:p w14:paraId="5E17B866" w14:textId="7AB1778F" w:rsidR="00A23F7A" w:rsidRPr="006A64BE" w:rsidRDefault="00A23F7A" w:rsidP="008918C8">
      <w:pPr>
        <w:pStyle w:val="PersonregMedTabb"/>
        <w:keepNext/>
        <w:rPr>
          <w:lang w:val="es-ES"/>
        </w:rPr>
      </w:pPr>
      <w:r w:rsidRPr="006A64BE">
        <w:rPr>
          <w:lang w:val="es-ES"/>
        </w:rPr>
        <w:tab/>
        <w:t>U 6</w:t>
      </w:r>
    </w:p>
    <w:p w14:paraId="4F0A0EAD" w14:textId="26D4E7BF" w:rsidR="00A23F7A" w:rsidRPr="00853F8F" w:rsidRDefault="00A23F7A" w:rsidP="00B5765E">
      <w:pPr>
        <w:pStyle w:val="PersonregMedTabb"/>
        <w:rPr>
          <w:lang w:val="es-ES"/>
        </w:rPr>
      </w:pPr>
      <w:r w:rsidRPr="00853F8F">
        <w:rPr>
          <w:lang w:val="es-ES"/>
        </w:rPr>
        <w:tab/>
        <w:t>Fi 17</w:t>
      </w:r>
    </w:p>
    <w:p w14:paraId="4FE1D2B8" w14:textId="77777777" w:rsidR="00A23F7A" w:rsidRDefault="00A23F7A" w:rsidP="00B5765E">
      <w:pPr>
        <w:pStyle w:val="PersonregMedTabb"/>
      </w:pPr>
      <w:proofErr w:type="spellStart"/>
      <w:r>
        <w:t>Haettner</w:t>
      </w:r>
      <w:proofErr w:type="spellEnd"/>
      <w:r>
        <w:t xml:space="preserve"> Aurelius Eva</w:t>
      </w:r>
      <w:r>
        <w:tab/>
        <w:t>U 2</w:t>
      </w:r>
    </w:p>
    <w:p w14:paraId="255DCED0" w14:textId="77777777" w:rsidR="00A23F7A" w:rsidRDefault="00A23F7A" w:rsidP="00B5765E">
      <w:pPr>
        <w:pStyle w:val="PersonregMedTabb"/>
      </w:pPr>
      <w:r>
        <w:t>Hafström Jonas</w:t>
      </w:r>
      <w:r>
        <w:tab/>
      </w:r>
      <w:proofErr w:type="spellStart"/>
      <w:r>
        <w:t>Fö</w:t>
      </w:r>
      <w:proofErr w:type="spellEnd"/>
      <w:r>
        <w:t xml:space="preserve"> 2</w:t>
      </w:r>
    </w:p>
    <w:p w14:paraId="1AD3BF9B" w14:textId="77777777" w:rsidR="00A23F7A" w:rsidRDefault="00A23F7A" w:rsidP="00B5765E">
      <w:pPr>
        <w:pStyle w:val="PersonregMedTabb"/>
        <w:keepNext/>
      </w:pPr>
      <w:proofErr w:type="spellStart"/>
      <w:r>
        <w:t>Hagaeus</w:t>
      </w:r>
      <w:proofErr w:type="spellEnd"/>
      <w:r>
        <w:t xml:space="preserve"> Karin</w:t>
      </w:r>
      <w:r>
        <w:tab/>
        <w:t>S 27,</w:t>
      </w:r>
    </w:p>
    <w:p w14:paraId="486A6012" w14:textId="77777777" w:rsidR="00A23F7A" w:rsidRDefault="00A23F7A" w:rsidP="00B5765E">
      <w:pPr>
        <w:pStyle w:val="PersonregMedTabb"/>
      </w:pPr>
      <w:r>
        <w:tab/>
        <w:t>U 4</w:t>
      </w:r>
    </w:p>
    <w:p w14:paraId="33F4664F" w14:textId="77777777" w:rsidR="00A23F7A" w:rsidRDefault="00A23F7A" w:rsidP="00B5765E">
      <w:pPr>
        <w:pStyle w:val="PersonregMedTabb"/>
      </w:pPr>
      <w:r>
        <w:t>Hagberg Julia</w:t>
      </w:r>
      <w:r>
        <w:tab/>
      </w:r>
      <w:proofErr w:type="spellStart"/>
      <w:r>
        <w:t>Fö</w:t>
      </w:r>
      <w:proofErr w:type="spellEnd"/>
      <w:r>
        <w:t xml:space="preserve"> 2</w:t>
      </w:r>
    </w:p>
    <w:p w14:paraId="4205C163" w14:textId="77777777" w:rsidR="00A23F7A" w:rsidRDefault="00A23F7A" w:rsidP="00B5765E">
      <w:pPr>
        <w:pStyle w:val="PersonregMedTabb"/>
      </w:pPr>
      <w:r>
        <w:t>Hagberg Lovisa</w:t>
      </w:r>
      <w:r>
        <w:tab/>
        <w:t>M 3</w:t>
      </w:r>
    </w:p>
    <w:p w14:paraId="71D8C0E3" w14:textId="77777777" w:rsidR="00A23F7A" w:rsidRDefault="00A23F7A" w:rsidP="00B5765E">
      <w:pPr>
        <w:pStyle w:val="PersonregMedTabb"/>
      </w:pPr>
      <w:r>
        <w:t>Hagblom Erica</w:t>
      </w:r>
      <w:r>
        <w:tab/>
        <w:t>S 21</w:t>
      </w:r>
    </w:p>
    <w:p w14:paraId="236CC113" w14:textId="77777777" w:rsidR="00A23F7A" w:rsidRDefault="00A23F7A" w:rsidP="00B5765E">
      <w:pPr>
        <w:pStyle w:val="PersonregMedTabb"/>
      </w:pPr>
      <w:r>
        <w:t>Hagdahl Annelie</w:t>
      </w:r>
      <w:r>
        <w:tab/>
        <w:t>S 23</w:t>
      </w:r>
    </w:p>
    <w:p w14:paraId="1E37AC14" w14:textId="77777777" w:rsidR="00A23F7A" w:rsidRDefault="00A23F7A" w:rsidP="00B5765E">
      <w:pPr>
        <w:pStyle w:val="PersonregMedTabb"/>
      </w:pPr>
      <w:r>
        <w:t>Hagelberg Helena</w:t>
      </w:r>
      <w:r>
        <w:tab/>
        <w:t>U 15</w:t>
      </w:r>
    </w:p>
    <w:p w14:paraId="58D13B41" w14:textId="77777777" w:rsidR="00A23F7A" w:rsidRPr="006A64BE" w:rsidRDefault="00A23F7A" w:rsidP="00B5765E">
      <w:pPr>
        <w:pStyle w:val="PersonregMedTabb"/>
        <w:keepNext/>
        <w:rPr>
          <w:lang w:val="en-US"/>
        </w:rPr>
      </w:pPr>
      <w:proofErr w:type="spellStart"/>
      <w:r w:rsidRPr="006A64BE">
        <w:rPr>
          <w:lang w:val="en-US"/>
        </w:rPr>
        <w:t>Hagelin</w:t>
      </w:r>
      <w:proofErr w:type="spellEnd"/>
      <w:r w:rsidRPr="006A64BE">
        <w:rPr>
          <w:lang w:val="en-US"/>
        </w:rPr>
        <w:t xml:space="preserve"> Hans</w:t>
      </w:r>
      <w:r w:rsidRPr="006A64BE">
        <w:rPr>
          <w:lang w:val="en-US"/>
        </w:rPr>
        <w:tab/>
        <w:t>S 10,</w:t>
      </w:r>
    </w:p>
    <w:p w14:paraId="6DDB0B18" w14:textId="77777777" w:rsidR="00A23F7A" w:rsidRPr="006A64BE" w:rsidRDefault="00A23F7A" w:rsidP="00B5765E">
      <w:pPr>
        <w:pStyle w:val="PersonregMedTabb"/>
        <w:rPr>
          <w:lang w:val="en-US"/>
        </w:rPr>
      </w:pPr>
      <w:r w:rsidRPr="006A64BE">
        <w:rPr>
          <w:lang w:val="en-US"/>
        </w:rPr>
        <w:tab/>
        <w:t>S 21</w:t>
      </w:r>
    </w:p>
    <w:p w14:paraId="074599CC" w14:textId="77777777" w:rsidR="00A23F7A" w:rsidRPr="006A64BE" w:rsidRDefault="00A23F7A" w:rsidP="00B5765E">
      <w:pPr>
        <w:pStyle w:val="PersonregMedTabb"/>
        <w:rPr>
          <w:lang w:val="en-US"/>
        </w:rPr>
      </w:pPr>
      <w:proofErr w:type="spellStart"/>
      <w:r w:rsidRPr="006A64BE">
        <w:rPr>
          <w:lang w:val="en-US"/>
        </w:rPr>
        <w:t>Hagelroth</w:t>
      </w:r>
      <w:proofErr w:type="spellEnd"/>
      <w:r w:rsidRPr="006A64BE">
        <w:rPr>
          <w:lang w:val="en-US"/>
        </w:rPr>
        <w:t xml:space="preserve"> Helena</w:t>
      </w:r>
      <w:r w:rsidRPr="006A64BE">
        <w:rPr>
          <w:lang w:val="en-US"/>
        </w:rPr>
        <w:tab/>
        <w:t>S 13</w:t>
      </w:r>
    </w:p>
    <w:p w14:paraId="1429E72D" w14:textId="77777777" w:rsidR="00A23F7A" w:rsidRDefault="00A23F7A" w:rsidP="00B5765E">
      <w:pPr>
        <w:pStyle w:val="PersonregMedTabb"/>
      </w:pPr>
      <w:r>
        <w:t>Haggren Jens</w:t>
      </w:r>
      <w:r>
        <w:tab/>
        <w:t>S 25</w:t>
      </w:r>
    </w:p>
    <w:p w14:paraId="26966870" w14:textId="77777777" w:rsidR="00A23F7A" w:rsidRDefault="00A23F7A" w:rsidP="00B5765E">
      <w:pPr>
        <w:pStyle w:val="PersonregMedTabb"/>
      </w:pPr>
      <w:r>
        <w:t>Haggren Linda</w:t>
      </w:r>
      <w:r>
        <w:tab/>
        <w:t>Fi 1</w:t>
      </w:r>
    </w:p>
    <w:p w14:paraId="73316847" w14:textId="77777777" w:rsidR="00A23F7A" w:rsidRDefault="00A23F7A" w:rsidP="00B5765E">
      <w:pPr>
        <w:pStyle w:val="PersonregMedTabb"/>
      </w:pPr>
      <w:r>
        <w:t>Haglund Anna</w:t>
      </w:r>
      <w:r>
        <w:tab/>
        <w:t>S 2</w:t>
      </w:r>
    </w:p>
    <w:p w14:paraId="497A5298" w14:textId="77777777" w:rsidR="00A23F7A" w:rsidRDefault="00A23F7A" w:rsidP="00B5765E">
      <w:pPr>
        <w:pStyle w:val="PersonregMedTabb"/>
      </w:pPr>
      <w:r>
        <w:t>Hagman Eivor</w:t>
      </w:r>
      <w:r>
        <w:tab/>
        <w:t>M 1</w:t>
      </w:r>
    </w:p>
    <w:p w14:paraId="74BF7326" w14:textId="77777777" w:rsidR="00A23F7A" w:rsidRDefault="00A23F7A" w:rsidP="00B5765E">
      <w:pPr>
        <w:pStyle w:val="PersonregMedTabb"/>
      </w:pPr>
      <w:r>
        <w:t>Hagman Hans-Christian</w:t>
      </w:r>
      <w:r>
        <w:tab/>
      </w:r>
      <w:proofErr w:type="spellStart"/>
      <w:r>
        <w:t>Fö</w:t>
      </w:r>
      <w:proofErr w:type="spellEnd"/>
      <w:r>
        <w:t xml:space="preserve"> 2</w:t>
      </w:r>
    </w:p>
    <w:p w14:paraId="6FB16227" w14:textId="77777777" w:rsidR="00A23F7A" w:rsidRDefault="00A23F7A" w:rsidP="00B5765E">
      <w:pPr>
        <w:pStyle w:val="PersonregMedTabb"/>
      </w:pPr>
      <w:r>
        <w:t>Hagman Thomas</w:t>
      </w:r>
      <w:r>
        <w:tab/>
        <w:t>M 3</w:t>
      </w:r>
    </w:p>
    <w:p w14:paraId="030F5AFF" w14:textId="77777777" w:rsidR="00A23F7A" w:rsidRDefault="00A23F7A" w:rsidP="00B5765E">
      <w:pPr>
        <w:pStyle w:val="PersonregMedTabb"/>
      </w:pPr>
      <w:r>
        <w:t>Hagnell Isabella</w:t>
      </w:r>
      <w:r>
        <w:tab/>
        <w:t>S 3</w:t>
      </w:r>
    </w:p>
    <w:p w14:paraId="7F22A09B" w14:textId="77777777" w:rsidR="00A23F7A" w:rsidRDefault="00A23F7A" w:rsidP="00B5765E">
      <w:pPr>
        <w:pStyle w:val="PersonregMedTabb"/>
      </w:pPr>
      <w:proofErr w:type="spellStart"/>
      <w:r>
        <w:t>Hagsgård</w:t>
      </w:r>
      <w:proofErr w:type="spellEnd"/>
      <w:r>
        <w:t xml:space="preserve"> Marie</w:t>
      </w:r>
      <w:r>
        <w:tab/>
      </w:r>
      <w:proofErr w:type="spellStart"/>
      <w:r>
        <w:t>Ku</w:t>
      </w:r>
      <w:proofErr w:type="spellEnd"/>
      <w:r>
        <w:t xml:space="preserve"> 6</w:t>
      </w:r>
    </w:p>
    <w:p w14:paraId="6E784E73" w14:textId="77777777" w:rsidR="00A23F7A" w:rsidRDefault="00A23F7A" w:rsidP="00B5765E">
      <w:pPr>
        <w:pStyle w:val="PersonregMedTabb"/>
      </w:pPr>
      <w:proofErr w:type="spellStart"/>
      <w:r>
        <w:t>Hagsgård</w:t>
      </w:r>
      <w:proofErr w:type="spellEnd"/>
      <w:r>
        <w:t xml:space="preserve"> Anders</w:t>
      </w:r>
      <w:r>
        <w:tab/>
        <w:t>A 7</w:t>
      </w:r>
    </w:p>
    <w:p w14:paraId="1866712A" w14:textId="77777777" w:rsidR="00A23F7A" w:rsidRDefault="00A23F7A" w:rsidP="00B5765E">
      <w:pPr>
        <w:pStyle w:val="PersonregMedTabb"/>
      </w:pPr>
      <w:r>
        <w:t>Hagstad Anna</w:t>
      </w:r>
      <w:r>
        <w:tab/>
        <w:t>Fi 17</w:t>
      </w:r>
    </w:p>
    <w:p w14:paraId="2D101494" w14:textId="77777777" w:rsidR="00A23F7A" w:rsidRDefault="00A23F7A" w:rsidP="00B5765E">
      <w:pPr>
        <w:pStyle w:val="PersonregMedTabb"/>
      </w:pPr>
      <w:r>
        <w:t>Hagstedt Victor</w:t>
      </w:r>
      <w:r>
        <w:tab/>
      </w:r>
      <w:proofErr w:type="spellStart"/>
      <w:r>
        <w:t>Fö</w:t>
      </w:r>
      <w:proofErr w:type="spellEnd"/>
      <w:r>
        <w:t xml:space="preserve"> 5</w:t>
      </w:r>
    </w:p>
    <w:p w14:paraId="5CF22DB5" w14:textId="77777777" w:rsidR="00A23F7A" w:rsidRDefault="00A23F7A" w:rsidP="00B5765E">
      <w:pPr>
        <w:pStyle w:val="PersonregMedTabb"/>
      </w:pPr>
      <w:r>
        <w:t>Hagström Lars</w:t>
      </w:r>
      <w:r>
        <w:tab/>
        <w:t>S 20</w:t>
      </w:r>
    </w:p>
    <w:p w14:paraId="51D05E95" w14:textId="77777777" w:rsidR="00A23F7A" w:rsidRDefault="00A23F7A" w:rsidP="00B5765E">
      <w:pPr>
        <w:pStyle w:val="PersonregMedTabb"/>
      </w:pPr>
      <w:r>
        <w:t>Hagström Stig</w:t>
      </w:r>
      <w:r>
        <w:tab/>
        <w:t>U 2</w:t>
      </w:r>
    </w:p>
    <w:p w14:paraId="41C94E33" w14:textId="77777777" w:rsidR="00A23F7A" w:rsidRDefault="00A23F7A" w:rsidP="00B5765E">
      <w:pPr>
        <w:pStyle w:val="PersonregMedTabb"/>
      </w:pPr>
      <w:r>
        <w:t>Hagwall Eva</w:t>
      </w:r>
      <w:r>
        <w:tab/>
      </w:r>
      <w:proofErr w:type="spellStart"/>
      <w:r>
        <w:t>Fö</w:t>
      </w:r>
      <w:proofErr w:type="spellEnd"/>
      <w:r>
        <w:t xml:space="preserve"> 2</w:t>
      </w:r>
    </w:p>
    <w:p w14:paraId="62C9CCB9" w14:textId="77777777" w:rsidR="00A23F7A" w:rsidRDefault="00A23F7A" w:rsidP="00B5765E">
      <w:pPr>
        <w:pStyle w:val="PersonregMedTabb"/>
      </w:pPr>
      <w:r>
        <w:t>Hall Ulrika</w:t>
      </w:r>
      <w:r>
        <w:tab/>
        <w:t>S 24</w:t>
      </w:r>
    </w:p>
    <w:p w14:paraId="72BFB902" w14:textId="77777777" w:rsidR="00A23F7A" w:rsidRDefault="00A23F7A" w:rsidP="00B5765E">
      <w:pPr>
        <w:pStyle w:val="PersonregMedTabb"/>
      </w:pPr>
      <w:r>
        <w:t>Hall Charlotte</w:t>
      </w:r>
      <w:r>
        <w:tab/>
        <w:t>N 5</w:t>
      </w:r>
    </w:p>
    <w:p w14:paraId="40297FD5" w14:textId="77777777" w:rsidR="00A23F7A" w:rsidRDefault="00A23F7A" w:rsidP="00B5765E">
      <w:pPr>
        <w:pStyle w:val="PersonregMedTabb"/>
      </w:pPr>
      <w:r>
        <w:t>Hall Johan</w:t>
      </w:r>
      <w:r>
        <w:tab/>
        <w:t>M 3</w:t>
      </w:r>
    </w:p>
    <w:p w14:paraId="1319DCD5" w14:textId="77777777" w:rsidR="00A23F7A" w:rsidRDefault="00A23F7A" w:rsidP="00B5765E">
      <w:pPr>
        <w:pStyle w:val="PersonregMedTabb"/>
      </w:pPr>
      <w:r>
        <w:t>Hallberg Jonas</w:t>
      </w:r>
      <w:r>
        <w:tab/>
        <w:t>Ju 22</w:t>
      </w:r>
    </w:p>
    <w:p w14:paraId="623991AC" w14:textId="77777777" w:rsidR="00A23F7A" w:rsidRDefault="00A23F7A" w:rsidP="00B5765E">
      <w:pPr>
        <w:pStyle w:val="PersonregMedTabb"/>
      </w:pPr>
      <w:r>
        <w:t>Hallberg Nils</w:t>
      </w:r>
      <w:r>
        <w:tab/>
        <w:t>M 11</w:t>
      </w:r>
    </w:p>
    <w:p w14:paraId="55965976" w14:textId="77777777" w:rsidR="00A23F7A" w:rsidRDefault="00A23F7A" w:rsidP="00B5765E">
      <w:pPr>
        <w:pStyle w:val="PersonregMedTabb"/>
      </w:pPr>
      <w:r>
        <w:t>Hallberg Leif</w:t>
      </w:r>
      <w:r>
        <w:tab/>
        <w:t>Ju 8</w:t>
      </w:r>
    </w:p>
    <w:p w14:paraId="03F2E5E1" w14:textId="77777777" w:rsidR="00A23F7A" w:rsidRDefault="00A23F7A" w:rsidP="00B5765E">
      <w:pPr>
        <w:pStyle w:val="PersonregMedTabb"/>
      </w:pPr>
      <w:r>
        <w:t>Hallberg Anders</w:t>
      </w:r>
      <w:r>
        <w:tab/>
        <w:t>U 2</w:t>
      </w:r>
    </w:p>
    <w:p w14:paraId="18698C55" w14:textId="77777777" w:rsidR="00A23F7A" w:rsidRDefault="00A23F7A" w:rsidP="00B5765E">
      <w:pPr>
        <w:pStyle w:val="PersonregMedTabb"/>
      </w:pPr>
      <w:r>
        <w:t>Halldenius Lena</w:t>
      </w:r>
      <w:r>
        <w:tab/>
        <w:t>U 2</w:t>
      </w:r>
    </w:p>
    <w:p w14:paraId="24395712" w14:textId="77777777" w:rsidR="00A23F7A" w:rsidRPr="006A64BE" w:rsidRDefault="00A23F7A" w:rsidP="00B5765E">
      <w:pPr>
        <w:pStyle w:val="PersonregMedTabb"/>
        <w:keepNext/>
        <w:rPr>
          <w:lang w:val="en-US"/>
        </w:rPr>
      </w:pPr>
      <w:proofErr w:type="spellStart"/>
      <w:r w:rsidRPr="006A64BE">
        <w:rPr>
          <w:lang w:val="en-US"/>
        </w:rPr>
        <w:t>Hallengren</w:t>
      </w:r>
      <w:proofErr w:type="spellEnd"/>
      <w:r w:rsidRPr="006A64BE">
        <w:rPr>
          <w:lang w:val="en-US"/>
        </w:rPr>
        <w:t xml:space="preserve"> Lena</w:t>
      </w:r>
      <w:r w:rsidRPr="006A64BE">
        <w:rPr>
          <w:lang w:val="en-US"/>
        </w:rPr>
        <w:tab/>
        <w:t>S 2,</w:t>
      </w:r>
    </w:p>
    <w:p w14:paraId="46CE1E3D" w14:textId="77777777" w:rsidR="00A23F7A" w:rsidRPr="006A64BE" w:rsidRDefault="00A23F7A" w:rsidP="00B5765E">
      <w:pPr>
        <w:pStyle w:val="PersonregMedTabb"/>
        <w:rPr>
          <w:lang w:val="en-US"/>
        </w:rPr>
      </w:pPr>
      <w:r w:rsidRPr="006A64BE">
        <w:rPr>
          <w:lang w:val="en-US"/>
        </w:rPr>
        <w:tab/>
        <w:t>S 3</w:t>
      </w:r>
    </w:p>
    <w:p w14:paraId="6C6AD5AF" w14:textId="77777777" w:rsidR="00A23F7A" w:rsidRPr="006A64BE" w:rsidRDefault="00A23F7A" w:rsidP="00B5765E">
      <w:pPr>
        <w:pStyle w:val="PersonregMedTabb"/>
        <w:rPr>
          <w:lang w:val="en-US"/>
        </w:rPr>
      </w:pPr>
      <w:proofErr w:type="spellStart"/>
      <w:r w:rsidRPr="006A64BE">
        <w:rPr>
          <w:lang w:val="en-US"/>
        </w:rPr>
        <w:t>Hallerby</w:t>
      </w:r>
      <w:proofErr w:type="spellEnd"/>
      <w:r w:rsidRPr="006A64BE">
        <w:rPr>
          <w:lang w:val="en-US"/>
        </w:rPr>
        <w:t xml:space="preserve"> Christer</w:t>
      </w:r>
      <w:r w:rsidRPr="006A64BE">
        <w:rPr>
          <w:lang w:val="en-US"/>
        </w:rPr>
        <w:tab/>
        <w:t>S 3</w:t>
      </w:r>
    </w:p>
    <w:p w14:paraId="59949E5F" w14:textId="77777777" w:rsidR="00A23F7A" w:rsidRDefault="00A23F7A" w:rsidP="00B5765E">
      <w:pPr>
        <w:pStyle w:val="PersonregMedTabb"/>
      </w:pPr>
      <w:r>
        <w:t>Hallersjö Anders</w:t>
      </w:r>
      <w:r>
        <w:tab/>
        <w:t>M 1</w:t>
      </w:r>
    </w:p>
    <w:p w14:paraId="358C8FD5" w14:textId="77777777" w:rsidR="00A23F7A" w:rsidRDefault="00A23F7A" w:rsidP="00B5765E">
      <w:pPr>
        <w:pStyle w:val="PersonregMedTabb"/>
      </w:pPr>
      <w:proofErr w:type="spellStart"/>
      <w:r>
        <w:t>Halleröd</w:t>
      </w:r>
      <w:proofErr w:type="spellEnd"/>
      <w:r>
        <w:t xml:space="preserve"> Björn</w:t>
      </w:r>
      <w:r>
        <w:tab/>
        <w:t>U 2</w:t>
      </w:r>
    </w:p>
    <w:p w14:paraId="6C76B8BD" w14:textId="77777777" w:rsidR="00A23F7A" w:rsidRDefault="00A23F7A" w:rsidP="00B5765E">
      <w:pPr>
        <w:pStyle w:val="PersonregMedTabb"/>
      </w:pPr>
      <w:r>
        <w:t>Hallgren Jakob</w:t>
      </w:r>
      <w:r>
        <w:tab/>
        <w:t>UD 2</w:t>
      </w:r>
    </w:p>
    <w:p w14:paraId="219A2D1D" w14:textId="77777777" w:rsidR="00A23F7A" w:rsidRDefault="00A23F7A" w:rsidP="00B5765E">
      <w:pPr>
        <w:pStyle w:val="PersonregMedTabb"/>
      </w:pPr>
      <w:r>
        <w:t xml:space="preserve">Hallgren </w:t>
      </w:r>
      <w:proofErr w:type="spellStart"/>
      <w:r>
        <w:t>Sunita</w:t>
      </w:r>
      <w:proofErr w:type="spellEnd"/>
      <w:r>
        <w:tab/>
        <w:t>M 3</w:t>
      </w:r>
    </w:p>
    <w:p w14:paraId="32C16E27" w14:textId="77777777" w:rsidR="00A23F7A" w:rsidRDefault="00A23F7A" w:rsidP="00B5765E">
      <w:pPr>
        <w:pStyle w:val="PersonregMedTabb"/>
      </w:pPr>
      <w:proofErr w:type="spellStart"/>
      <w:r>
        <w:t>Hallquist</w:t>
      </w:r>
      <w:proofErr w:type="spellEnd"/>
      <w:r>
        <w:t xml:space="preserve"> Lukas</w:t>
      </w:r>
      <w:r>
        <w:tab/>
        <w:t>Fi 2</w:t>
      </w:r>
    </w:p>
    <w:p w14:paraId="41ABA5FC" w14:textId="77777777" w:rsidR="00A23F7A" w:rsidRDefault="00A23F7A" w:rsidP="00B5765E">
      <w:pPr>
        <w:pStyle w:val="PersonregMedTabb"/>
      </w:pPr>
      <w:r>
        <w:t>Hallsten Kerstin</w:t>
      </w:r>
      <w:r>
        <w:tab/>
        <w:t>Fi 1</w:t>
      </w:r>
    </w:p>
    <w:p w14:paraId="710B89E3" w14:textId="77777777" w:rsidR="00A23F7A" w:rsidRDefault="00A23F7A" w:rsidP="00B5765E">
      <w:pPr>
        <w:pStyle w:val="PersonregMedTabb"/>
        <w:keepNext/>
      </w:pPr>
      <w:r>
        <w:t>Hallström Fredrik</w:t>
      </w:r>
      <w:r>
        <w:tab/>
        <w:t>Ju 4,</w:t>
      </w:r>
    </w:p>
    <w:p w14:paraId="62B5C565" w14:textId="77777777" w:rsidR="00A23F7A" w:rsidRDefault="00A23F7A" w:rsidP="00B5765E">
      <w:pPr>
        <w:pStyle w:val="PersonregMedTabb"/>
      </w:pPr>
      <w:r>
        <w:tab/>
        <w:t>Ju 18</w:t>
      </w:r>
    </w:p>
    <w:p w14:paraId="72629E50" w14:textId="77777777" w:rsidR="00A23F7A" w:rsidRDefault="00A23F7A" w:rsidP="00B5765E">
      <w:pPr>
        <w:pStyle w:val="PersonregMedTabb"/>
      </w:pPr>
      <w:r>
        <w:t>Hallström Catharina</w:t>
      </w:r>
      <w:r>
        <w:tab/>
      </w:r>
      <w:proofErr w:type="spellStart"/>
      <w:r>
        <w:t>Fö</w:t>
      </w:r>
      <w:proofErr w:type="spellEnd"/>
      <w:r>
        <w:t xml:space="preserve"> 5</w:t>
      </w:r>
    </w:p>
    <w:p w14:paraId="4C604F1C" w14:textId="77777777" w:rsidR="00A23F7A" w:rsidRDefault="00A23F7A" w:rsidP="00B5765E">
      <w:pPr>
        <w:pStyle w:val="PersonregMedTabb"/>
      </w:pPr>
      <w:r>
        <w:t>Halvarsson Anna</w:t>
      </w:r>
      <w:r>
        <w:tab/>
        <w:t>S 25</w:t>
      </w:r>
    </w:p>
    <w:p w14:paraId="25C7BC51" w14:textId="77777777" w:rsidR="00A23F7A" w:rsidRDefault="00A23F7A" w:rsidP="00B5765E">
      <w:pPr>
        <w:pStyle w:val="PersonregMedTabb"/>
      </w:pPr>
      <w:proofErr w:type="spellStart"/>
      <w:r>
        <w:t>Hamark</w:t>
      </w:r>
      <w:proofErr w:type="spellEnd"/>
      <w:r>
        <w:t xml:space="preserve"> Jonas</w:t>
      </w:r>
      <w:r>
        <w:tab/>
        <w:t>Fi 10</w:t>
      </w:r>
    </w:p>
    <w:p w14:paraId="7A902C6A" w14:textId="77777777" w:rsidR="00A23F7A" w:rsidRDefault="00A23F7A" w:rsidP="00B5765E">
      <w:pPr>
        <w:pStyle w:val="PersonregMedTabb"/>
      </w:pPr>
      <w:r>
        <w:t>Hamberg Martin</w:t>
      </w:r>
      <w:r>
        <w:tab/>
        <w:t>Ju 7</w:t>
      </w:r>
    </w:p>
    <w:p w14:paraId="0804D92B" w14:textId="77777777" w:rsidR="00A23F7A" w:rsidRDefault="00A23F7A" w:rsidP="00B5765E">
      <w:pPr>
        <w:pStyle w:val="PersonregMedTabb"/>
      </w:pPr>
      <w:r>
        <w:t>Hamberg Lennart</w:t>
      </w:r>
      <w:r>
        <w:tab/>
        <w:t>Fi 5</w:t>
      </w:r>
    </w:p>
    <w:p w14:paraId="3D0C076F" w14:textId="77777777" w:rsidR="00A23F7A" w:rsidRDefault="00A23F7A" w:rsidP="00B5765E">
      <w:pPr>
        <w:pStyle w:val="PersonregMedTabb"/>
      </w:pPr>
      <w:r>
        <w:t>Hamilton Lena</w:t>
      </w:r>
      <w:r>
        <w:tab/>
        <w:t>Fi 4</w:t>
      </w:r>
    </w:p>
    <w:p w14:paraId="11860BBD" w14:textId="77777777" w:rsidR="00A23F7A" w:rsidRDefault="00A23F7A" w:rsidP="00B5765E">
      <w:pPr>
        <w:pStyle w:val="PersonregMedTabb"/>
      </w:pPr>
      <w:r>
        <w:t>Hamilton Ulla</w:t>
      </w:r>
      <w:r>
        <w:tab/>
        <w:t>U 12</w:t>
      </w:r>
    </w:p>
    <w:p w14:paraId="5E7D000A" w14:textId="77777777" w:rsidR="00A23F7A" w:rsidRDefault="00A23F7A" w:rsidP="00B5765E">
      <w:pPr>
        <w:pStyle w:val="PersonregMedTabb"/>
      </w:pPr>
      <w:r>
        <w:t>Hammar Sven-Erik</w:t>
      </w:r>
      <w:r>
        <w:tab/>
        <w:t>M 3</w:t>
      </w:r>
    </w:p>
    <w:p w14:paraId="7C776A2D" w14:textId="77777777" w:rsidR="00A23F7A" w:rsidRDefault="00A23F7A" w:rsidP="00B5765E">
      <w:pPr>
        <w:pStyle w:val="PersonregMedTabb"/>
      </w:pPr>
      <w:r>
        <w:t>Hammar Tobias</w:t>
      </w:r>
      <w:r>
        <w:tab/>
        <w:t>M 3</w:t>
      </w:r>
    </w:p>
    <w:p w14:paraId="0C314BCB" w14:textId="77777777" w:rsidR="00A23F7A" w:rsidRDefault="00A23F7A" w:rsidP="00B5765E">
      <w:pPr>
        <w:pStyle w:val="PersonregMedTabb"/>
      </w:pPr>
      <w:r>
        <w:t>Hammar Elisabeth</w:t>
      </w:r>
      <w:r>
        <w:tab/>
        <w:t>M 15</w:t>
      </w:r>
    </w:p>
    <w:p w14:paraId="5A355F92" w14:textId="77777777" w:rsidR="00A23F7A" w:rsidRDefault="00A23F7A" w:rsidP="00B5765E">
      <w:pPr>
        <w:pStyle w:val="PersonregMedTabb"/>
      </w:pPr>
      <w:r>
        <w:t>Hammar Henrik</w:t>
      </w:r>
      <w:r>
        <w:tab/>
        <w:t>Fi 5</w:t>
      </w:r>
    </w:p>
    <w:p w14:paraId="4CA0400D" w14:textId="77777777" w:rsidR="00A23F7A" w:rsidRDefault="00A23F7A" w:rsidP="00B5765E">
      <w:pPr>
        <w:pStyle w:val="PersonregMedTabb"/>
      </w:pPr>
      <w:r>
        <w:t>Hammarberg Anna</w:t>
      </w:r>
      <w:r>
        <w:tab/>
        <w:t>Ju 22</w:t>
      </w:r>
    </w:p>
    <w:p w14:paraId="3AC60EA9" w14:textId="77777777" w:rsidR="00A23F7A" w:rsidRDefault="00A23F7A" w:rsidP="00B5765E">
      <w:pPr>
        <w:pStyle w:val="PersonregMedTabb"/>
      </w:pPr>
      <w:r>
        <w:t>Hammargren Liv</w:t>
      </w:r>
      <w:r>
        <w:tab/>
        <w:t>Ju 12</w:t>
      </w:r>
    </w:p>
    <w:p w14:paraId="5B2D3E5D" w14:textId="77777777" w:rsidR="00A23F7A" w:rsidRDefault="00A23F7A" w:rsidP="00B5765E">
      <w:pPr>
        <w:pStyle w:val="PersonregMedTabb"/>
      </w:pPr>
      <w:proofErr w:type="spellStart"/>
      <w:r>
        <w:t>Hammarin</w:t>
      </w:r>
      <w:proofErr w:type="spellEnd"/>
      <w:r>
        <w:t xml:space="preserve"> Peter</w:t>
      </w:r>
      <w:r>
        <w:tab/>
        <w:t>A 1</w:t>
      </w:r>
    </w:p>
    <w:p w14:paraId="71BE4EDF" w14:textId="77777777" w:rsidR="00A23F7A" w:rsidRDefault="00A23F7A" w:rsidP="00B5765E">
      <w:pPr>
        <w:pStyle w:val="PersonregMedTabb"/>
      </w:pPr>
      <w:r>
        <w:t>Hammarlund Jonas</w:t>
      </w:r>
      <w:r>
        <w:tab/>
        <w:t>Fi 9</w:t>
      </w:r>
    </w:p>
    <w:p w14:paraId="5EAA0E97" w14:textId="3CD44057" w:rsidR="00A23F7A" w:rsidRDefault="00A23F7A" w:rsidP="00B5765E">
      <w:pPr>
        <w:pStyle w:val="PersonregMedTabb"/>
        <w:keepNext/>
      </w:pPr>
      <w:r>
        <w:t>Hammarskjöld Elinor</w:t>
      </w:r>
      <w:r>
        <w:tab/>
      </w:r>
      <w:proofErr w:type="spellStart"/>
      <w:r>
        <w:t>Fö</w:t>
      </w:r>
      <w:proofErr w:type="spellEnd"/>
      <w:r>
        <w:t xml:space="preserve"> 1,</w:t>
      </w:r>
    </w:p>
    <w:p w14:paraId="3CFEA7B3" w14:textId="77777777" w:rsidR="00A23F7A" w:rsidRDefault="00A23F7A" w:rsidP="00B5765E">
      <w:pPr>
        <w:pStyle w:val="PersonregMedTabb"/>
      </w:pPr>
      <w:r>
        <w:tab/>
      </w:r>
      <w:proofErr w:type="spellStart"/>
      <w:r>
        <w:t>Fö</w:t>
      </w:r>
      <w:proofErr w:type="spellEnd"/>
      <w:r>
        <w:t xml:space="preserve"> 2</w:t>
      </w:r>
    </w:p>
    <w:p w14:paraId="107446A3" w14:textId="77777777" w:rsidR="00A23F7A" w:rsidRDefault="00A23F7A" w:rsidP="00B5765E">
      <w:pPr>
        <w:pStyle w:val="PersonregMedTabb"/>
      </w:pPr>
      <w:r>
        <w:t>Hammarström Ulf</w:t>
      </w:r>
      <w:r>
        <w:tab/>
      </w:r>
      <w:proofErr w:type="spellStart"/>
      <w:r>
        <w:t>Fö</w:t>
      </w:r>
      <w:proofErr w:type="spellEnd"/>
      <w:r>
        <w:t xml:space="preserve"> 2</w:t>
      </w:r>
    </w:p>
    <w:p w14:paraId="57C68F10" w14:textId="77777777" w:rsidR="00A23F7A" w:rsidRDefault="00A23F7A" w:rsidP="00B5765E">
      <w:pPr>
        <w:pStyle w:val="PersonregMedTabb"/>
      </w:pPr>
      <w:r>
        <w:t>Hammarström Anne</w:t>
      </w:r>
      <w:r>
        <w:tab/>
        <w:t>U 2</w:t>
      </w:r>
    </w:p>
    <w:p w14:paraId="776B4D53" w14:textId="77777777" w:rsidR="00A23F7A" w:rsidRDefault="00A23F7A" w:rsidP="00B5765E">
      <w:pPr>
        <w:pStyle w:val="PersonregMedTabb"/>
      </w:pPr>
      <w:proofErr w:type="spellStart"/>
      <w:r>
        <w:t>Hammersland</w:t>
      </w:r>
      <w:proofErr w:type="spellEnd"/>
      <w:r>
        <w:t xml:space="preserve"> </w:t>
      </w:r>
      <w:proofErr w:type="spellStart"/>
      <w:r>
        <w:t>Jorid</w:t>
      </w:r>
      <w:proofErr w:type="spellEnd"/>
      <w:r>
        <w:tab/>
        <w:t>M 3</w:t>
      </w:r>
    </w:p>
    <w:p w14:paraId="6A82544C" w14:textId="77777777" w:rsidR="00A23F7A" w:rsidRPr="00853F8F" w:rsidRDefault="00A23F7A" w:rsidP="00B5765E">
      <w:pPr>
        <w:pStyle w:val="PersonregMedTabb"/>
        <w:keepNext/>
      </w:pPr>
      <w:r w:rsidRPr="00853F8F">
        <w:t>Hampus Jonas</w:t>
      </w:r>
      <w:r w:rsidRPr="00853F8F">
        <w:tab/>
        <w:t>S 23,</w:t>
      </w:r>
    </w:p>
    <w:p w14:paraId="24E8DE39" w14:textId="77777777" w:rsidR="00A23F7A" w:rsidRPr="00853F8F" w:rsidRDefault="00A23F7A" w:rsidP="00B5765E">
      <w:pPr>
        <w:pStyle w:val="PersonregMedTabb"/>
      </w:pPr>
      <w:r w:rsidRPr="00853F8F">
        <w:tab/>
        <w:t>S 28</w:t>
      </w:r>
    </w:p>
    <w:p w14:paraId="14A1F8CB" w14:textId="77777777" w:rsidR="00A23F7A" w:rsidRPr="00853F8F" w:rsidRDefault="00A23F7A" w:rsidP="00B5765E">
      <w:pPr>
        <w:pStyle w:val="PersonregMedTabb"/>
      </w:pPr>
      <w:r w:rsidRPr="00853F8F">
        <w:t>Hane Josefin</w:t>
      </w:r>
      <w:r w:rsidRPr="00853F8F">
        <w:tab/>
        <w:t>N 1</w:t>
      </w:r>
    </w:p>
    <w:p w14:paraId="24D22D2F" w14:textId="77777777" w:rsidR="00A23F7A" w:rsidRDefault="00A23F7A" w:rsidP="00B5765E">
      <w:pPr>
        <w:pStyle w:val="PersonregMedTabb"/>
      </w:pPr>
      <w:r>
        <w:t>Hansén Ola</w:t>
      </w:r>
      <w:r>
        <w:tab/>
        <w:t>M 12</w:t>
      </w:r>
    </w:p>
    <w:p w14:paraId="2E1C28B6" w14:textId="77777777" w:rsidR="00A23F7A" w:rsidRDefault="00A23F7A" w:rsidP="00B5765E">
      <w:pPr>
        <w:pStyle w:val="PersonregMedTabb"/>
      </w:pPr>
      <w:proofErr w:type="spellStart"/>
      <w:r>
        <w:t>Hansing</w:t>
      </w:r>
      <w:proofErr w:type="spellEnd"/>
      <w:r>
        <w:t xml:space="preserve"> Johan</w:t>
      </w:r>
      <w:r>
        <w:tab/>
        <w:t>Fi 12</w:t>
      </w:r>
    </w:p>
    <w:p w14:paraId="3F75DC8B" w14:textId="1669283A" w:rsidR="00A23F7A" w:rsidRDefault="00A23F7A" w:rsidP="008918C8">
      <w:pPr>
        <w:pStyle w:val="PersonregMedTabb"/>
        <w:keepNext/>
      </w:pPr>
      <w:r>
        <w:t>Hanson Stefan</w:t>
      </w:r>
      <w:r>
        <w:tab/>
      </w:r>
      <w:proofErr w:type="spellStart"/>
      <w:r>
        <w:t>Fö</w:t>
      </w:r>
      <w:proofErr w:type="spellEnd"/>
      <w:r>
        <w:t xml:space="preserve"> 3</w:t>
      </w:r>
    </w:p>
    <w:p w14:paraId="279A97CA" w14:textId="77777777" w:rsidR="00A23F7A" w:rsidRDefault="00A23F7A" w:rsidP="00B5765E">
      <w:pPr>
        <w:pStyle w:val="PersonregMedTabb"/>
      </w:pPr>
      <w:proofErr w:type="spellStart"/>
      <w:r>
        <w:t>Hanspers</w:t>
      </w:r>
      <w:proofErr w:type="spellEnd"/>
      <w:r>
        <w:t xml:space="preserve"> Kajsa</w:t>
      </w:r>
      <w:r>
        <w:tab/>
        <w:t>Fi 4</w:t>
      </w:r>
    </w:p>
    <w:p w14:paraId="70BDEB4F" w14:textId="77777777" w:rsidR="00A23F7A" w:rsidRDefault="00A23F7A" w:rsidP="00B5765E">
      <w:pPr>
        <w:pStyle w:val="PersonregMedTabb"/>
        <w:keepNext/>
      </w:pPr>
      <w:r>
        <w:t>Hansson Malin</w:t>
      </w:r>
      <w:r>
        <w:tab/>
      </w:r>
      <w:proofErr w:type="spellStart"/>
      <w:r>
        <w:t>Ku</w:t>
      </w:r>
      <w:proofErr w:type="spellEnd"/>
      <w:r>
        <w:t xml:space="preserve"> 3,</w:t>
      </w:r>
    </w:p>
    <w:p w14:paraId="40F9281D" w14:textId="77777777" w:rsidR="00A23F7A" w:rsidRDefault="00A23F7A" w:rsidP="00B5765E">
      <w:pPr>
        <w:pStyle w:val="PersonregMedTabb"/>
      </w:pPr>
      <w:r>
        <w:tab/>
        <w:t>U 12</w:t>
      </w:r>
    </w:p>
    <w:p w14:paraId="3184C876" w14:textId="77777777" w:rsidR="00A23F7A" w:rsidRDefault="00A23F7A" w:rsidP="00B5765E">
      <w:pPr>
        <w:pStyle w:val="PersonregMedTabb"/>
      </w:pPr>
      <w:r>
        <w:t>Hansson Lennart</w:t>
      </w:r>
      <w:r>
        <w:tab/>
        <w:t>Fi 8</w:t>
      </w:r>
    </w:p>
    <w:p w14:paraId="4E0B2E3C" w14:textId="77777777" w:rsidR="00A23F7A" w:rsidRDefault="00A23F7A" w:rsidP="00B5765E">
      <w:pPr>
        <w:pStyle w:val="PersonregMedTabb"/>
        <w:keepNext/>
      </w:pPr>
      <w:r>
        <w:t>Hansson Mats-Olof</w:t>
      </w:r>
      <w:r>
        <w:tab/>
        <w:t>Fi 25,</w:t>
      </w:r>
    </w:p>
    <w:p w14:paraId="1DF985B2" w14:textId="77777777" w:rsidR="00A23F7A" w:rsidRDefault="00A23F7A" w:rsidP="00B5765E">
      <w:pPr>
        <w:pStyle w:val="PersonregMedTabb"/>
      </w:pPr>
      <w:r>
        <w:tab/>
        <w:t>M 3</w:t>
      </w:r>
    </w:p>
    <w:p w14:paraId="088AC599" w14:textId="77777777" w:rsidR="00A23F7A" w:rsidRDefault="00A23F7A" w:rsidP="00B5765E">
      <w:pPr>
        <w:pStyle w:val="PersonregMedTabb"/>
      </w:pPr>
      <w:r>
        <w:t>Hansson Ulrika</w:t>
      </w:r>
      <w:r>
        <w:tab/>
        <w:t>Ju 19</w:t>
      </w:r>
    </w:p>
    <w:p w14:paraId="4ECB4072" w14:textId="77777777" w:rsidR="00A23F7A" w:rsidRDefault="00A23F7A" w:rsidP="00B5765E">
      <w:pPr>
        <w:pStyle w:val="PersonregMedTabb"/>
      </w:pPr>
      <w:r>
        <w:t>Hansson Ingemar</w:t>
      </w:r>
      <w:r>
        <w:tab/>
        <w:t>S 6</w:t>
      </w:r>
    </w:p>
    <w:p w14:paraId="6674224A" w14:textId="77777777" w:rsidR="00A23F7A" w:rsidRDefault="00A23F7A" w:rsidP="00B5765E">
      <w:pPr>
        <w:pStyle w:val="PersonregMedTabb"/>
      </w:pPr>
      <w:r>
        <w:t>Hansson Johan</w:t>
      </w:r>
      <w:r>
        <w:tab/>
        <w:t>S 28</w:t>
      </w:r>
    </w:p>
    <w:p w14:paraId="105458A9" w14:textId="77777777" w:rsidR="00A23F7A" w:rsidRDefault="00A23F7A" w:rsidP="00B5765E">
      <w:pPr>
        <w:pStyle w:val="PersonregMedTabb"/>
      </w:pPr>
      <w:r>
        <w:t>Hansson Matilda</w:t>
      </w:r>
      <w:r>
        <w:tab/>
        <w:t>Fi 6</w:t>
      </w:r>
    </w:p>
    <w:p w14:paraId="0EDA14D4" w14:textId="77777777" w:rsidR="00A23F7A" w:rsidRDefault="00A23F7A" w:rsidP="00B5765E">
      <w:pPr>
        <w:pStyle w:val="PersonregMedTabb"/>
      </w:pPr>
      <w:r>
        <w:t>Hansson Jesper</w:t>
      </w:r>
      <w:r>
        <w:tab/>
        <w:t>Fi 7</w:t>
      </w:r>
    </w:p>
    <w:p w14:paraId="5F5DBCCA" w14:textId="77777777" w:rsidR="00A23F7A" w:rsidRDefault="00A23F7A" w:rsidP="00B5765E">
      <w:pPr>
        <w:pStyle w:val="PersonregMedTabb"/>
      </w:pPr>
      <w:r>
        <w:t>Hansson Sven Ove</w:t>
      </w:r>
      <w:r>
        <w:tab/>
        <w:t>U 2</w:t>
      </w:r>
    </w:p>
    <w:p w14:paraId="2A207EEE" w14:textId="77777777" w:rsidR="00A23F7A" w:rsidRPr="006A64BE" w:rsidRDefault="00A23F7A" w:rsidP="00B5765E">
      <w:pPr>
        <w:pStyle w:val="PersonregMedTabb"/>
        <w:keepNext/>
        <w:rPr>
          <w:lang w:val="es-ES"/>
        </w:rPr>
      </w:pPr>
      <w:r w:rsidRPr="006A64BE">
        <w:rPr>
          <w:lang w:val="es-ES"/>
        </w:rPr>
        <w:t>Hansson Love</w:t>
      </w:r>
      <w:r w:rsidRPr="006A64BE">
        <w:rPr>
          <w:lang w:val="es-ES"/>
        </w:rPr>
        <w:tab/>
        <w:t>U 4,</w:t>
      </w:r>
    </w:p>
    <w:p w14:paraId="3BB2395E" w14:textId="77777777" w:rsidR="00A23F7A" w:rsidRPr="006A64BE" w:rsidRDefault="00A23F7A" w:rsidP="00B5765E">
      <w:pPr>
        <w:pStyle w:val="PersonregMedTabb"/>
        <w:rPr>
          <w:lang w:val="es-ES"/>
        </w:rPr>
      </w:pPr>
      <w:r w:rsidRPr="006A64BE">
        <w:rPr>
          <w:lang w:val="es-ES"/>
        </w:rPr>
        <w:tab/>
        <w:t>U 5</w:t>
      </w:r>
    </w:p>
    <w:p w14:paraId="3F4F9ADF" w14:textId="77777777" w:rsidR="00A23F7A" w:rsidRPr="006A64BE" w:rsidRDefault="00A23F7A" w:rsidP="00B5765E">
      <w:pPr>
        <w:pStyle w:val="PersonregMedTabb"/>
        <w:rPr>
          <w:lang w:val="es-ES"/>
        </w:rPr>
      </w:pPr>
      <w:r w:rsidRPr="006A64BE">
        <w:rPr>
          <w:lang w:val="es-ES"/>
        </w:rPr>
        <w:t xml:space="preserve">Hansson </w:t>
      </w:r>
      <w:proofErr w:type="spellStart"/>
      <w:r w:rsidRPr="006A64BE">
        <w:rPr>
          <w:lang w:val="es-ES"/>
        </w:rPr>
        <w:t>Maria</w:t>
      </w:r>
      <w:proofErr w:type="spellEnd"/>
      <w:r w:rsidRPr="006A64BE">
        <w:rPr>
          <w:lang w:val="es-ES"/>
        </w:rPr>
        <w:tab/>
        <w:t>U 4</w:t>
      </w:r>
    </w:p>
    <w:p w14:paraId="6BF5410A" w14:textId="77777777" w:rsidR="00A23F7A" w:rsidRDefault="00A23F7A" w:rsidP="00B5765E">
      <w:pPr>
        <w:pStyle w:val="PersonregMedTabb"/>
        <w:keepNext/>
      </w:pPr>
      <w:r>
        <w:t>Hansson Therese</w:t>
      </w:r>
      <w:r>
        <w:tab/>
        <w:t>M 3,</w:t>
      </w:r>
    </w:p>
    <w:p w14:paraId="3ACD0948" w14:textId="77777777" w:rsidR="00A23F7A" w:rsidRDefault="00A23F7A" w:rsidP="00B5765E">
      <w:pPr>
        <w:pStyle w:val="PersonregMedTabb"/>
      </w:pPr>
      <w:r>
        <w:tab/>
        <w:t>M 9</w:t>
      </w:r>
    </w:p>
    <w:p w14:paraId="66E9D151" w14:textId="77777777" w:rsidR="00A23F7A" w:rsidRDefault="00A23F7A" w:rsidP="00B5765E">
      <w:pPr>
        <w:pStyle w:val="PersonregMedTabb"/>
      </w:pPr>
      <w:r>
        <w:t>Hansson Linda</w:t>
      </w:r>
      <w:r>
        <w:tab/>
        <w:t>M 5</w:t>
      </w:r>
    </w:p>
    <w:p w14:paraId="330FF92D" w14:textId="77777777" w:rsidR="00A23F7A" w:rsidRDefault="00A23F7A" w:rsidP="00B5765E">
      <w:pPr>
        <w:pStyle w:val="PersonregMedTabb"/>
      </w:pPr>
      <w:r>
        <w:t>Hansson Lilly</w:t>
      </w:r>
      <w:r>
        <w:tab/>
        <w:t>S 1</w:t>
      </w:r>
    </w:p>
    <w:p w14:paraId="06D70AA5" w14:textId="77777777" w:rsidR="00A23F7A" w:rsidRDefault="00A23F7A" w:rsidP="00B5765E">
      <w:pPr>
        <w:pStyle w:val="PersonregMedTabb"/>
      </w:pPr>
      <w:r>
        <w:t>Hansson Kjell</w:t>
      </w:r>
      <w:r>
        <w:tab/>
        <w:t>Fi 27</w:t>
      </w:r>
    </w:p>
    <w:p w14:paraId="02C00083" w14:textId="77777777" w:rsidR="00A23F7A" w:rsidRDefault="00A23F7A" w:rsidP="00B5765E">
      <w:pPr>
        <w:pStyle w:val="PersonregMedTabb"/>
      </w:pPr>
      <w:r>
        <w:t>Hansson Brusewitz Urban</w:t>
      </w:r>
      <w:r>
        <w:tab/>
        <w:t>Fi 1</w:t>
      </w:r>
    </w:p>
    <w:p w14:paraId="1AE04748" w14:textId="77777777" w:rsidR="00A23F7A" w:rsidRDefault="00A23F7A" w:rsidP="00B5765E">
      <w:pPr>
        <w:pStyle w:val="PersonregMedTabb"/>
      </w:pPr>
      <w:proofErr w:type="spellStart"/>
      <w:r>
        <w:t>Hardstedt</w:t>
      </w:r>
      <w:proofErr w:type="spellEnd"/>
      <w:r>
        <w:t xml:space="preserve"> Johan</w:t>
      </w:r>
      <w:r>
        <w:tab/>
        <w:t>U 10</w:t>
      </w:r>
    </w:p>
    <w:p w14:paraId="291B56A6" w14:textId="77777777" w:rsidR="00A23F7A" w:rsidRDefault="00A23F7A" w:rsidP="00B5765E">
      <w:pPr>
        <w:pStyle w:val="PersonregMedTabb"/>
      </w:pPr>
      <w:proofErr w:type="spellStart"/>
      <w:r>
        <w:t>Hardt</w:t>
      </w:r>
      <w:proofErr w:type="spellEnd"/>
      <w:r>
        <w:t xml:space="preserve"> Carl Johan</w:t>
      </w:r>
      <w:r>
        <w:tab/>
        <w:t>S 17</w:t>
      </w:r>
    </w:p>
    <w:p w14:paraId="1129C91E" w14:textId="2A5C2BD8" w:rsidR="00A23F7A" w:rsidRPr="00853F8F" w:rsidRDefault="00A23F7A" w:rsidP="008918C8">
      <w:pPr>
        <w:pStyle w:val="PersonregMedTabb"/>
        <w:keepNext/>
      </w:pPr>
      <w:proofErr w:type="spellStart"/>
      <w:r w:rsidRPr="00853F8F">
        <w:t>Harjapää</w:t>
      </w:r>
      <w:proofErr w:type="spellEnd"/>
      <w:r w:rsidRPr="00853F8F">
        <w:t xml:space="preserve"> Magnus</w:t>
      </w:r>
      <w:r w:rsidRPr="00853F8F">
        <w:tab/>
        <w:t>S 1</w:t>
      </w:r>
    </w:p>
    <w:p w14:paraId="0B154936" w14:textId="77777777" w:rsidR="00A23F7A" w:rsidRPr="00853F8F" w:rsidRDefault="00A23F7A" w:rsidP="00B5765E">
      <w:pPr>
        <w:pStyle w:val="PersonregMedTabb"/>
      </w:pPr>
      <w:r w:rsidRPr="00853F8F">
        <w:t>Harms-Ringdahl Mats</w:t>
      </w:r>
      <w:r w:rsidRPr="00853F8F">
        <w:tab/>
        <w:t>M 2</w:t>
      </w:r>
    </w:p>
    <w:p w14:paraId="4AA650C4" w14:textId="77777777" w:rsidR="00A23F7A" w:rsidRDefault="00A23F7A" w:rsidP="00B5765E">
      <w:pPr>
        <w:pStyle w:val="PersonregMedTabb"/>
      </w:pPr>
      <w:r>
        <w:t>Hartelius Dag</w:t>
      </w:r>
      <w:r>
        <w:tab/>
        <w:t>Fi 12</w:t>
      </w:r>
    </w:p>
    <w:p w14:paraId="69755939" w14:textId="77777777" w:rsidR="00A23F7A" w:rsidRPr="00853F8F" w:rsidRDefault="00A23F7A" w:rsidP="00B5765E">
      <w:pPr>
        <w:pStyle w:val="PersonregMedTabb"/>
        <w:rPr>
          <w:lang w:val="en-US"/>
        </w:rPr>
      </w:pPr>
      <w:r w:rsidRPr="00853F8F">
        <w:rPr>
          <w:lang w:val="en-US"/>
        </w:rPr>
        <w:t>Hartman Thomas</w:t>
      </w:r>
      <w:r w:rsidRPr="00853F8F">
        <w:rPr>
          <w:lang w:val="en-US"/>
        </w:rPr>
        <w:tab/>
        <w:t>Fi 11</w:t>
      </w:r>
    </w:p>
    <w:p w14:paraId="55ECE0BC" w14:textId="77777777" w:rsidR="00A23F7A" w:rsidRPr="006A64BE" w:rsidRDefault="00A23F7A" w:rsidP="00B5765E">
      <w:pPr>
        <w:pStyle w:val="PersonregMedTabb"/>
        <w:rPr>
          <w:lang w:val="en-US"/>
        </w:rPr>
      </w:pPr>
      <w:r w:rsidRPr="006A64BE">
        <w:rPr>
          <w:lang w:val="en-US"/>
        </w:rPr>
        <w:t>Hartman Laura</w:t>
      </w:r>
      <w:r w:rsidRPr="006A64BE">
        <w:rPr>
          <w:lang w:val="en-US"/>
        </w:rPr>
        <w:tab/>
        <w:t>Fi 4</w:t>
      </w:r>
    </w:p>
    <w:p w14:paraId="7B765DE4" w14:textId="77777777" w:rsidR="00A23F7A" w:rsidRPr="006A64BE" w:rsidRDefault="00A23F7A" w:rsidP="00B5765E">
      <w:pPr>
        <w:pStyle w:val="PersonregMedTabb"/>
        <w:rPr>
          <w:lang w:val="en-US"/>
        </w:rPr>
      </w:pPr>
      <w:r w:rsidRPr="006A64BE">
        <w:rPr>
          <w:lang w:val="en-US"/>
        </w:rPr>
        <w:t>Hartman Cecilia</w:t>
      </w:r>
      <w:r w:rsidRPr="006A64BE">
        <w:rPr>
          <w:lang w:val="en-US"/>
        </w:rPr>
        <w:tab/>
        <w:t>M 11</w:t>
      </w:r>
    </w:p>
    <w:p w14:paraId="06FCEC9E" w14:textId="77777777" w:rsidR="00A23F7A" w:rsidRPr="006A64BE" w:rsidRDefault="00A23F7A" w:rsidP="00B5765E">
      <w:pPr>
        <w:pStyle w:val="PersonregMedTabb"/>
        <w:rPr>
          <w:lang w:val="en-US"/>
        </w:rPr>
      </w:pPr>
      <w:proofErr w:type="spellStart"/>
      <w:r w:rsidRPr="006A64BE">
        <w:rPr>
          <w:lang w:val="en-US"/>
        </w:rPr>
        <w:t>Hartoft</w:t>
      </w:r>
      <w:proofErr w:type="spellEnd"/>
      <w:r w:rsidRPr="006A64BE">
        <w:rPr>
          <w:lang w:val="en-US"/>
        </w:rPr>
        <w:t xml:space="preserve"> Percy</w:t>
      </w:r>
      <w:r w:rsidRPr="006A64BE">
        <w:rPr>
          <w:lang w:val="en-US"/>
        </w:rPr>
        <w:tab/>
        <w:t>Ju 13</w:t>
      </w:r>
    </w:p>
    <w:p w14:paraId="300E1562" w14:textId="77777777" w:rsidR="00A23F7A" w:rsidRPr="006A64BE" w:rsidRDefault="00A23F7A" w:rsidP="00B5765E">
      <w:pPr>
        <w:pStyle w:val="PersonregMedTabb"/>
        <w:keepNext/>
        <w:rPr>
          <w:lang w:val="en-US"/>
        </w:rPr>
      </w:pPr>
      <w:r w:rsidRPr="006A64BE">
        <w:rPr>
          <w:lang w:val="en-US"/>
        </w:rPr>
        <w:t>Hassel Christina</w:t>
      </w:r>
      <w:r w:rsidRPr="006A64BE">
        <w:rPr>
          <w:lang w:val="en-US"/>
        </w:rPr>
        <w:tab/>
        <w:t>S 13,</w:t>
      </w:r>
    </w:p>
    <w:p w14:paraId="27571BFB" w14:textId="77777777" w:rsidR="00A23F7A" w:rsidRPr="006A64BE" w:rsidRDefault="00A23F7A" w:rsidP="00B5765E">
      <w:pPr>
        <w:pStyle w:val="PersonregMedTabb"/>
        <w:keepNext/>
        <w:rPr>
          <w:lang w:val="en-US"/>
        </w:rPr>
      </w:pPr>
      <w:r w:rsidRPr="006A64BE">
        <w:rPr>
          <w:lang w:val="en-US"/>
        </w:rPr>
        <w:tab/>
        <w:t>A 2,</w:t>
      </w:r>
    </w:p>
    <w:p w14:paraId="53D93BAE" w14:textId="77777777" w:rsidR="00A23F7A" w:rsidRDefault="00A23F7A" w:rsidP="00B5765E">
      <w:pPr>
        <w:pStyle w:val="PersonregMedTabb"/>
        <w:keepNext/>
      </w:pPr>
      <w:r w:rsidRPr="006A64BE">
        <w:rPr>
          <w:lang w:val="en-US"/>
        </w:rPr>
        <w:tab/>
      </w:r>
      <w:r>
        <w:t>Fi 14,</w:t>
      </w:r>
    </w:p>
    <w:p w14:paraId="4FD377B3" w14:textId="77777777" w:rsidR="00A23F7A" w:rsidRDefault="00A23F7A" w:rsidP="00B5765E">
      <w:pPr>
        <w:pStyle w:val="PersonregMedTabb"/>
      </w:pPr>
      <w:r>
        <w:tab/>
        <w:t>U 4</w:t>
      </w:r>
    </w:p>
    <w:p w14:paraId="7EA3E0AB" w14:textId="77777777" w:rsidR="00A23F7A" w:rsidRDefault="00A23F7A" w:rsidP="00B5765E">
      <w:pPr>
        <w:pStyle w:val="PersonregMedTabb"/>
      </w:pPr>
      <w:r>
        <w:t>Hassel Johan</w:t>
      </w:r>
      <w:r>
        <w:tab/>
        <w:t>Fi 3</w:t>
      </w:r>
    </w:p>
    <w:p w14:paraId="6FEF0DBC" w14:textId="77777777" w:rsidR="00A23F7A" w:rsidRDefault="00A23F7A" w:rsidP="00B5765E">
      <w:pPr>
        <w:pStyle w:val="PersonregMedTabb"/>
      </w:pPr>
      <w:r>
        <w:t>Hassel Fredrik</w:t>
      </w:r>
      <w:r>
        <w:tab/>
      </w:r>
      <w:proofErr w:type="spellStart"/>
      <w:r>
        <w:t>Fö</w:t>
      </w:r>
      <w:proofErr w:type="spellEnd"/>
      <w:r>
        <w:t xml:space="preserve"> 2</w:t>
      </w:r>
    </w:p>
    <w:p w14:paraId="40EECAD3" w14:textId="77777777" w:rsidR="00A23F7A" w:rsidRDefault="00A23F7A" w:rsidP="00B5765E">
      <w:pPr>
        <w:pStyle w:val="PersonregMedTabb"/>
        <w:keepNext/>
      </w:pPr>
      <w:proofErr w:type="spellStart"/>
      <w:r>
        <w:t>Hasselsten</w:t>
      </w:r>
      <w:proofErr w:type="spellEnd"/>
      <w:r>
        <w:t xml:space="preserve"> Ingrid</w:t>
      </w:r>
      <w:r>
        <w:tab/>
        <w:t>Fi 11,</w:t>
      </w:r>
    </w:p>
    <w:p w14:paraId="23E7DF4A" w14:textId="77777777" w:rsidR="00A23F7A" w:rsidRDefault="00A23F7A" w:rsidP="00B5765E">
      <w:pPr>
        <w:pStyle w:val="PersonregMedTabb"/>
      </w:pPr>
      <w:r>
        <w:tab/>
        <w:t>M 3</w:t>
      </w:r>
    </w:p>
    <w:p w14:paraId="116DDD2C" w14:textId="77777777" w:rsidR="00A23F7A" w:rsidRDefault="00A23F7A" w:rsidP="00B5765E">
      <w:pPr>
        <w:pStyle w:val="PersonregMedTabb"/>
      </w:pPr>
      <w:proofErr w:type="spellStart"/>
      <w:r>
        <w:t>Hasslemark</w:t>
      </w:r>
      <w:proofErr w:type="spellEnd"/>
      <w:r>
        <w:t xml:space="preserve"> Henrik</w:t>
      </w:r>
      <w:r>
        <w:tab/>
        <w:t>Fi 27</w:t>
      </w:r>
    </w:p>
    <w:p w14:paraId="3ECA98CE" w14:textId="77777777" w:rsidR="00A23F7A" w:rsidRPr="006A64BE" w:rsidRDefault="00A23F7A" w:rsidP="00B5765E">
      <w:pPr>
        <w:pStyle w:val="PersonregMedTabb"/>
        <w:rPr>
          <w:lang w:val="en-US"/>
        </w:rPr>
      </w:pPr>
      <w:proofErr w:type="spellStart"/>
      <w:r w:rsidRPr="006A64BE">
        <w:rPr>
          <w:lang w:val="en-US"/>
        </w:rPr>
        <w:t>Hatzigeorgiou</w:t>
      </w:r>
      <w:proofErr w:type="spellEnd"/>
      <w:r w:rsidRPr="006A64BE">
        <w:rPr>
          <w:lang w:val="en-US"/>
        </w:rPr>
        <w:t xml:space="preserve"> Andreas</w:t>
      </w:r>
      <w:r w:rsidRPr="006A64BE">
        <w:rPr>
          <w:lang w:val="en-US"/>
        </w:rPr>
        <w:tab/>
        <w:t>UD 4</w:t>
      </w:r>
    </w:p>
    <w:p w14:paraId="7D54FD09" w14:textId="77777777" w:rsidR="00A23F7A" w:rsidRPr="006A64BE" w:rsidRDefault="00A23F7A" w:rsidP="00B5765E">
      <w:pPr>
        <w:pStyle w:val="PersonregMedTabb"/>
        <w:rPr>
          <w:lang w:val="en-US"/>
        </w:rPr>
      </w:pPr>
      <w:proofErr w:type="spellStart"/>
      <w:r w:rsidRPr="006A64BE">
        <w:rPr>
          <w:lang w:val="en-US"/>
        </w:rPr>
        <w:t>Hausel</w:t>
      </w:r>
      <w:proofErr w:type="spellEnd"/>
      <w:r w:rsidRPr="006A64BE">
        <w:rPr>
          <w:lang w:val="en-US"/>
        </w:rPr>
        <w:t xml:space="preserve"> </w:t>
      </w:r>
      <w:proofErr w:type="spellStart"/>
      <w:r w:rsidRPr="006A64BE">
        <w:rPr>
          <w:lang w:val="en-US"/>
        </w:rPr>
        <w:t>Heldahl</w:t>
      </w:r>
      <w:proofErr w:type="spellEnd"/>
      <w:r w:rsidRPr="006A64BE">
        <w:rPr>
          <w:lang w:val="en-US"/>
        </w:rPr>
        <w:t xml:space="preserve"> Ellen</w:t>
      </w:r>
      <w:r w:rsidRPr="006A64BE">
        <w:rPr>
          <w:lang w:val="en-US"/>
        </w:rPr>
        <w:tab/>
        <w:t>S 19</w:t>
      </w:r>
    </w:p>
    <w:p w14:paraId="407C392E" w14:textId="77777777" w:rsidR="00A23F7A" w:rsidRDefault="00A23F7A" w:rsidP="00B5765E">
      <w:pPr>
        <w:pStyle w:val="PersonregMedTabb"/>
      </w:pPr>
      <w:proofErr w:type="spellStart"/>
      <w:r>
        <w:t>Havelius</w:t>
      </w:r>
      <w:proofErr w:type="spellEnd"/>
      <w:r>
        <w:t xml:space="preserve"> Erik</w:t>
      </w:r>
      <w:r>
        <w:tab/>
        <w:t>I 5</w:t>
      </w:r>
    </w:p>
    <w:p w14:paraId="78AA7DBD" w14:textId="77777777" w:rsidR="00A23F7A" w:rsidRDefault="00A23F7A" w:rsidP="00B5765E">
      <w:pPr>
        <w:pStyle w:val="PersonregMedTabb"/>
      </w:pPr>
      <w:r>
        <w:t>Heath Carl</w:t>
      </w:r>
      <w:r>
        <w:tab/>
      </w:r>
      <w:proofErr w:type="spellStart"/>
      <w:r>
        <w:t>Ku</w:t>
      </w:r>
      <w:proofErr w:type="spellEnd"/>
      <w:r>
        <w:t xml:space="preserve"> 5</w:t>
      </w:r>
    </w:p>
    <w:p w14:paraId="3FA6A84E" w14:textId="77777777" w:rsidR="00A23F7A" w:rsidRDefault="00A23F7A" w:rsidP="00B5765E">
      <w:pPr>
        <w:pStyle w:val="PersonregMedTabb"/>
        <w:keepNext/>
      </w:pPr>
      <w:r>
        <w:t>Heckscher Sten</w:t>
      </w:r>
      <w:r>
        <w:tab/>
        <w:t>Ju 22,</w:t>
      </w:r>
    </w:p>
    <w:p w14:paraId="7793A0DC" w14:textId="77777777" w:rsidR="00A23F7A" w:rsidRDefault="00A23F7A" w:rsidP="00B5765E">
      <w:pPr>
        <w:pStyle w:val="PersonregMedTabb"/>
      </w:pPr>
      <w:r>
        <w:tab/>
        <w:t>S 16</w:t>
      </w:r>
    </w:p>
    <w:p w14:paraId="758F00AB" w14:textId="77777777" w:rsidR="00A23F7A" w:rsidRDefault="00A23F7A" w:rsidP="00B5765E">
      <w:pPr>
        <w:pStyle w:val="PersonregMedTabb"/>
      </w:pPr>
      <w:r>
        <w:t>Hector Mattias</w:t>
      </w:r>
      <w:r>
        <w:tab/>
        <w:t>Fi 12</w:t>
      </w:r>
    </w:p>
    <w:p w14:paraId="0A199DEE" w14:textId="77777777" w:rsidR="00A23F7A" w:rsidRDefault="00A23F7A" w:rsidP="00B5765E">
      <w:pPr>
        <w:pStyle w:val="PersonregMedTabb"/>
      </w:pPr>
      <w:r>
        <w:t>Hector Stefan</w:t>
      </w:r>
      <w:r>
        <w:tab/>
        <w:t>Ju 12</w:t>
      </w:r>
    </w:p>
    <w:p w14:paraId="13CC660A" w14:textId="77777777" w:rsidR="00A23F7A" w:rsidRDefault="00A23F7A" w:rsidP="00B5765E">
      <w:pPr>
        <w:pStyle w:val="PersonregMedTabb"/>
      </w:pPr>
      <w:r>
        <w:t>Hed Markus</w:t>
      </w:r>
      <w:r>
        <w:tab/>
        <w:t>U 5</w:t>
      </w:r>
    </w:p>
    <w:p w14:paraId="1B1398A0" w14:textId="43BBED13" w:rsidR="00A23F7A" w:rsidRDefault="00A23F7A" w:rsidP="008918C8">
      <w:pPr>
        <w:pStyle w:val="PersonregMedTabb"/>
        <w:keepNext/>
      </w:pPr>
      <w:r>
        <w:t>Hedberg Bosse</w:t>
      </w:r>
      <w:r>
        <w:tab/>
      </w:r>
      <w:proofErr w:type="spellStart"/>
      <w:r>
        <w:t>Fö</w:t>
      </w:r>
      <w:proofErr w:type="spellEnd"/>
      <w:r>
        <w:t xml:space="preserve"> 1</w:t>
      </w:r>
    </w:p>
    <w:p w14:paraId="59D2FBDA" w14:textId="77777777" w:rsidR="00A23F7A" w:rsidRDefault="00A23F7A" w:rsidP="00B5765E">
      <w:pPr>
        <w:pStyle w:val="PersonregMedTabb"/>
      </w:pPr>
      <w:r>
        <w:t>Hedberg Lars</w:t>
      </w:r>
      <w:r>
        <w:tab/>
        <w:t>S 2</w:t>
      </w:r>
    </w:p>
    <w:p w14:paraId="4F845E50" w14:textId="6BA68C51" w:rsidR="00A23F7A" w:rsidRDefault="00A23F7A" w:rsidP="008918C8">
      <w:pPr>
        <w:pStyle w:val="PersonregMedTabb"/>
        <w:keepNext/>
      </w:pPr>
      <w:r>
        <w:t>Hedberg Björn</w:t>
      </w:r>
      <w:r>
        <w:tab/>
        <w:t>M 2</w:t>
      </w:r>
    </w:p>
    <w:p w14:paraId="242313D5" w14:textId="77777777" w:rsidR="00A23F7A" w:rsidRDefault="00A23F7A" w:rsidP="00B5765E">
      <w:pPr>
        <w:pStyle w:val="PersonregMedTabb"/>
      </w:pPr>
      <w:r>
        <w:t>Hedberg Charlotta</w:t>
      </w:r>
      <w:r>
        <w:tab/>
        <w:t>Ju 2</w:t>
      </w:r>
    </w:p>
    <w:p w14:paraId="70BC9403" w14:textId="77777777" w:rsidR="00A23F7A" w:rsidRDefault="00A23F7A" w:rsidP="00B5765E">
      <w:pPr>
        <w:pStyle w:val="PersonregMedTabb"/>
      </w:pPr>
      <w:r>
        <w:t>Hedberg Lovisa</w:t>
      </w:r>
      <w:r>
        <w:tab/>
        <w:t>S 19</w:t>
      </w:r>
    </w:p>
    <w:p w14:paraId="0D873BCB" w14:textId="77777777" w:rsidR="00A23F7A" w:rsidRPr="00853F8F" w:rsidRDefault="00A23F7A" w:rsidP="00B5765E">
      <w:pPr>
        <w:pStyle w:val="PersonregMedTabb"/>
        <w:keepNext/>
      </w:pPr>
      <w:r w:rsidRPr="00853F8F">
        <w:t>Hedborg Anna</w:t>
      </w:r>
      <w:r w:rsidRPr="00853F8F">
        <w:tab/>
        <w:t>S 2,</w:t>
      </w:r>
    </w:p>
    <w:p w14:paraId="594A0712" w14:textId="15FE5256" w:rsidR="00A23F7A" w:rsidRPr="00853F8F" w:rsidRDefault="00A23F7A" w:rsidP="00B5765E">
      <w:pPr>
        <w:pStyle w:val="PersonregMedTabb"/>
        <w:keepNext/>
      </w:pPr>
      <w:r w:rsidRPr="00853F8F">
        <w:tab/>
        <w:t>S 22</w:t>
      </w:r>
    </w:p>
    <w:p w14:paraId="07FE1E20" w14:textId="77777777" w:rsidR="00A23F7A" w:rsidRDefault="00A23F7A" w:rsidP="00B5765E">
      <w:pPr>
        <w:pStyle w:val="PersonregMedTabb"/>
      </w:pPr>
      <w:r w:rsidRPr="00853F8F">
        <w:tab/>
      </w:r>
      <w:r>
        <w:t>Fi 19</w:t>
      </w:r>
    </w:p>
    <w:p w14:paraId="7A2EAABE" w14:textId="1B83B188" w:rsidR="00A23F7A" w:rsidRDefault="00A23F7A" w:rsidP="008918C8">
      <w:pPr>
        <w:pStyle w:val="PersonregMedTabb"/>
        <w:keepNext/>
      </w:pPr>
      <w:r>
        <w:t>Hedegård Maria</w:t>
      </w:r>
      <w:r>
        <w:tab/>
      </w:r>
      <w:proofErr w:type="spellStart"/>
      <w:r>
        <w:t>Fö</w:t>
      </w:r>
      <w:proofErr w:type="spellEnd"/>
      <w:r>
        <w:t xml:space="preserve"> 1</w:t>
      </w:r>
    </w:p>
    <w:p w14:paraId="6B592319" w14:textId="77777777" w:rsidR="00A23F7A" w:rsidRDefault="00A23F7A" w:rsidP="00B5765E">
      <w:pPr>
        <w:pStyle w:val="PersonregMedTabb"/>
        <w:keepNext/>
      </w:pPr>
      <w:r>
        <w:t>Hedelin Johan</w:t>
      </w:r>
      <w:r>
        <w:tab/>
        <w:t>Fi 28,</w:t>
      </w:r>
    </w:p>
    <w:p w14:paraId="55A45B76" w14:textId="77777777" w:rsidR="00A23F7A" w:rsidRDefault="00A23F7A" w:rsidP="00B5765E">
      <w:pPr>
        <w:pStyle w:val="PersonregMedTabb"/>
      </w:pPr>
      <w:r>
        <w:tab/>
        <w:t>Fi 9</w:t>
      </w:r>
    </w:p>
    <w:p w14:paraId="1D558E91" w14:textId="77777777" w:rsidR="00A23F7A" w:rsidRDefault="00A23F7A" w:rsidP="00B5765E">
      <w:pPr>
        <w:pStyle w:val="PersonregMedTabb"/>
      </w:pPr>
      <w:r>
        <w:t>Hedén Arne</w:t>
      </w:r>
      <w:r>
        <w:tab/>
      </w:r>
      <w:proofErr w:type="spellStart"/>
      <w:r>
        <w:t>Fö</w:t>
      </w:r>
      <w:proofErr w:type="spellEnd"/>
      <w:r>
        <w:t xml:space="preserve"> 3</w:t>
      </w:r>
    </w:p>
    <w:p w14:paraId="764B1C33" w14:textId="77777777" w:rsidR="00A23F7A" w:rsidRDefault="00A23F7A" w:rsidP="00B5765E">
      <w:pPr>
        <w:pStyle w:val="PersonregMedTabb"/>
      </w:pPr>
      <w:r>
        <w:t>Hedén Westerdahl Ylva</w:t>
      </w:r>
      <w:r>
        <w:tab/>
        <w:t>Fi 7</w:t>
      </w:r>
    </w:p>
    <w:p w14:paraId="3A85D454" w14:textId="77777777" w:rsidR="00A23F7A" w:rsidRDefault="00A23F7A" w:rsidP="00B5765E">
      <w:pPr>
        <w:pStyle w:val="PersonregMedTabb"/>
      </w:pPr>
      <w:r>
        <w:t>Hedenström Anna</w:t>
      </w:r>
      <w:r>
        <w:tab/>
        <w:t>M 3</w:t>
      </w:r>
    </w:p>
    <w:p w14:paraId="3B2F6179" w14:textId="77777777" w:rsidR="00A23F7A" w:rsidRDefault="00A23F7A" w:rsidP="00B5765E">
      <w:pPr>
        <w:pStyle w:val="PersonregMedTabb"/>
      </w:pPr>
      <w:r>
        <w:t>Hedin Sten-Gunnar</w:t>
      </w:r>
      <w:r>
        <w:tab/>
        <w:t>S 2</w:t>
      </w:r>
    </w:p>
    <w:p w14:paraId="23BB3953" w14:textId="77777777" w:rsidR="00A23F7A" w:rsidRDefault="00A23F7A" w:rsidP="00B5765E">
      <w:pPr>
        <w:pStyle w:val="PersonregMedTabb"/>
      </w:pPr>
      <w:r>
        <w:t>Hedin Anna</w:t>
      </w:r>
      <w:r>
        <w:tab/>
        <w:t>S 15</w:t>
      </w:r>
    </w:p>
    <w:p w14:paraId="6092DAE0" w14:textId="77777777" w:rsidR="00A23F7A" w:rsidRDefault="00A23F7A" w:rsidP="00B5765E">
      <w:pPr>
        <w:pStyle w:val="PersonregMedTabb"/>
      </w:pPr>
      <w:r>
        <w:t>Hedin Carl</w:t>
      </w:r>
      <w:r>
        <w:tab/>
        <w:t>A 5</w:t>
      </w:r>
    </w:p>
    <w:p w14:paraId="6DEDA4E6" w14:textId="7C32F142" w:rsidR="00A23F7A" w:rsidRDefault="00A23F7A" w:rsidP="008918C8">
      <w:pPr>
        <w:pStyle w:val="PersonregMedTabb"/>
        <w:keepNext/>
      </w:pPr>
      <w:r>
        <w:t>Hedin Ola</w:t>
      </w:r>
      <w:r>
        <w:tab/>
      </w:r>
      <w:proofErr w:type="spellStart"/>
      <w:r>
        <w:t>Fö</w:t>
      </w:r>
      <w:proofErr w:type="spellEnd"/>
      <w:r>
        <w:t xml:space="preserve"> 2</w:t>
      </w:r>
    </w:p>
    <w:p w14:paraId="50DC0E14" w14:textId="77777777" w:rsidR="00A23F7A" w:rsidRDefault="00A23F7A" w:rsidP="00B5765E">
      <w:pPr>
        <w:pStyle w:val="PersonregMedTabb"/>
      </w:pPr>
      <w:proofErr w:type="spellStart"/>
      <w:r>
        <w:t>Hedler</w:t>
      </w:r>
      <w:proofErr w:type="spellEnd"/>
      <w:r>
        <w:t xml:space="preserve"> Karl-Olov</w:t>
      </w:r>
      <w:r>
        <w:tab/>
        <w:t>S 2</w:t>
      </w:r>
    </w:p>
    <w:p w14:paraId="2514FF4B" w14:textId="77777777" w:rsidR="00A23F7A" w:rsidRDefault="00A23F7A" w:rsidP="00B5765E">
      <w:pPr>
        <w:pStyle w:val="PersonregMedTabb"/>
      </w:pPr>
      <w:proofErr w:type="spellStart"/>
      <w:r>
        <w:t>Hedling</w:t>
      </w:r>
      <w:proofErr w:type="spellEnd"/>
      <w:r>
        <w:t xml:space="preserve"> Elsa</w:t>
      </w:r>
      <w:r>
        <w:tab/>
        <w:t>Ju 13</w:t>
      </w:r>
    </w:p>
    <w:p w14:paraId="5F599074" w14:textId="50784C7B" w:rsidR="00A23F7A" w:rsidRPr="008918C8" w:rsidRDefault="00A23F7A" w:rsidP="008918C8">
      <w:pPr>
        <w:pStyle w:val="PersonregMedTabb"/>
        <w:keepNext/>
      </w:pPr>
      <w:r>
        <w:t>Hedlund Anders</w:t>
      </w:r>
      <w:r>
        <w:tab/>
        <w:t>N 1</w:t>
      </w:r>
    </w:p>
    <w:p w14:paraId="0A07AAEE" w14:textId="77777777" w:rsidR="00A23F7A" w:rsidRPr="00853F8F" w:rsidRDefault="00A23F7A" w:rsidP="00B5765E">
      <w:pPr>
        <w:pStyle w:val="PersonregMedTabb"/>
        <w:keepNext/>
      </w:pPr>
      <w:r w:rsidRPr="00853F8F">
        <w:t>Hedlund Arvid</w:t>
      </w:r>
      <w:r w:rsidRPr="00853F8F">
        <w:tab/>
        <w:t>U 7,</w:t>
      </w:r>
    </w:p>
    <w:p w14:paraId="63351871" w14:textId="77777777" w:rsidR="00A23F7A" w:rsidRPr="006A64BE" w:rsidRDefault="00A23F7A" w:rsidP="00B5765E">
      <w:pPr>
        <w:pStyle w:val="PersonregMedTabb"/>
        <w:keepNext/>
        <w:rPr>
          <w:lang w:val="es-ES"/>
        </w:rPr>
      </w:pPr>
      <w:r w:rsidRPr="00853F8F">
        <w:tab/>
      </w:r>
      <w:r w:rsidRPr="006A64BE">
        <w:rPr>
          <w:lang w:val="es-ES"/>
        </w:rPr>
        <w:t>U 10,</w:t>
      </w:r>
    </w:p>
    <w:p w14:paraId="06F798CC" w14:textId="77777777" w:rsidR="00A23F7A" w:rsidRPr="006A64BE" w:rsidRDefault="00A23F7A" w:rsidP="00B5765E">
      <w:pPr>
        <w:pStyle w:val="PersonregMedTabb"/>
        <w:rPr>
          <w:lang w:val="es-ES"/>
        </w:rPr>
      </w:pPr>
      <w:r w:rsidRPr="006A64BE">
        <w:rPr>
          <w:lang w:val="es-ES"/>
        </w:rPr>
        <w:tab/>
        <w:t>U 11</w:t>
      </w:r>
    </w:p>
    <w:p w14:paraId="63AD733E" w14:textId="77777777" w:rsidR="00A23F7A" w:rsidRPr="00853F8F" w:rsidRDefault="00A23F7A" w:rsidP="00B5765E">
      <w:pPr>
        <w:pStyle w:val="PersonregMedTabb"/>
        <w:rPr>
          <w:lang w:val="es-ES"/>
        </w:rPr>
      </w:pPr>
      <w:proofErr w:type="spellStart"/>
      <w:r w:rsidRPr="00853F8F">
        <w:rPr>
          <w:lang w:val="es-ES"/>
        </w:rPr>
        <w:t>Hedman</w:t>
      </w:r>
      <w:proofErr w:type="spellEnd"/>
      <w:r w:rsidRPr="00853F8F">
        <w:rPr>
          <w:lang w:val="es-ES"/>
        </w:rPr>
        <w:t xml:space="preserve"> </w:t>
      </w:r>
      <w:proofErr w:type="spellStart"/>
      <w:r w:rsidRPr="00853F8F">
        <w:rPr>
          <w:lang w:val="es-ES"/>
        </w:rPr>
        <w:t>Gunnel</w:t>
      </w:r>
      <w:proofErr w:type="spellEnd"/>
      <w:r w:rsidRPr="00853F8F">
        <w:rPr>
          <w:lang w:val="es-ES"/>
        </w:rPr>
        <w:tab/>
        <w:t>M 1</w:t>
      </w:r>
    </w:p>
    <w:p w14:paraId="102B0704" w14:textId="77777777" w:rsidR="00A23F7A" w:rsidRDefault="00A23F7A" w:rsidP="00B5765E">
      <w:pPr>
        <w:pStyle w:val="PersonregMedTabb"/>
      </w:pPr>
      <w:r>
        <w:t>Hedman Per</w:t>
      </w:r>
      <w:r>
        <w:tab/>
        <w:t>Fi 31</w:t>
      </w:r>
    </w:p>
    <w:p w14:paraId="162CA38D" w14:textId="4CA7F867" w:rsidR="00A23F7A" w:rsidRDefault="00A23F7A" w:rsidP="008918C8">
      <w:pPr>
        <w:pStyle w:val="PersonregMedTabb"/>
        <w:keepNext/>
      </w:pPr>
      <w:proofErr w:type="spellStart"/>
      <w:r>
        <w:t>Hedskog</w:t>
      </w:r>
      <w:proofErr w:type="spellEnd"/>
      <w:r>
        <w:t xml:space="preserve"> Björn</w:t>
      </w:r>
      <w:r>
        <w:tab/>
      </w:r>
      <w:proofErr w:type="spellStart"/>
      <w:r>
        <w:t>Fö</w:t>
      </w:r>
      <w:proofErr w:type="spellEnd"/>
      <w:r>
        <w:t xml:space="preserve"> 3</w:t>
      </w:r>
    </w:p>
    <w:p w14:paraId="78074FC8" w14:textId="639AFFF3" w:rsidR="00A23F7A" w:rsidRDefault="00A23F7A" w:rsidP="00B5765E">
      <w:pPr>
        <w:pStyle w:val="PersonregMedTabb"/>
        <w:keepNext/>
      </w:pPr>
      <w:r>
        <w:t xml:space="preserve">Hedström </w:t>
      </w:r>
      <w:proofErr w:type="spellStart"/>
      <w:r>
        <w:t>Key</w:t>
      </w:r>
      <w:proofErr w:type="spellEnd"/>
      <w:r>
        <w:tab/>
      </w:r>
      <w:proofErr w:type="spellStart"/>
      <w:r>
        <w:t>Fö</w:t>
      </w:r>
      <w:proofErr w:type="spellEnd"/>
      <w:r>
        <w:t xml:space="preserve"> 1,</w:t>
      </w:r>
    </w:p>
    <w:p w14:paraId="4B8C9694" w14:textId="77777777" w:rsidR="00A23F7A" w:rsidRDefault="00A23F7A" w:rsidP="00B5765E">
      <w:pPr>
        <w:pStyle w:val="PersonregMedTabb"/>
      </w:pPr>
      <w:r>
        <w:tab/>
      </w:r>
      <w:proofErr w:type="spellStart"/>
      <w:r>
        <w:t>Fö</w:t>
      </w:r>
      <w:proofErr w:type="spellEnd"/>
      <w:r>
        <w:t xml:space="preserve"> 4</w:t>
      </w:r>
    </w:p>
    <w:p w14:paraId="6B798D65" w14:textId="77777777" w:rsidR="00A23F7A" w:rsidRDefault="00A23F7A" w:rsidP="00B5765E">
      <w:pPr>
        <w:pStyle w:val="PersonregMedTabb"/>
        <w:keepNext/>
      </w:pPr>
      <w:r>
        <w:t>Hedström Johanna</w:t>
      </w:r>
      <w:r>
        <w:tab/>
        <w:t>S 2,</w:t>
      </w:r>
    </w:p>
    <w:p w14:paraId="31324F88" w14:textId="77777777" w:rsidR="00A23F7A" w:rsidRDefault="00A23F7A" w:rsidP="00B5765E">
      <w:pPr>
        <w:pStyle w:val="PersonregMedTabb"/>
        <w:keepNext/>
      </w:pPr>
      <w:r>
        <w:tab/>
        <w:t>S 11,</w:t>
      </w:r>
    </w:p>
    <w:p w14:paraId="7221E759" w14:textId="77777777" w:rsidR="00A23F7A" w:rsidRDefault="00A23F7A" w:rsidP="00B5765E">
      <w:pPr>
        <w:pStyle w:val="PersonregMedTabb"/>
      </w:pPr>
      <w:r>
        <w:tab/>
        <w:t>S 30</w:t>
      </w:r>
    </w:p>
    <w:p w14:paraId="19B54476" w14:textId="77777777" w:rsidR="00A23F7A" w:rsidRDefault="00A23F7A" w:rsidP="00B5765E">
      <w:pPr>
        <w:pStyle w:val="PersonregMedTabb"/>
      </w:pPr>
      <w:r>
        <w:t>Hedström Jonas</w:t>
      </w:r>
      <w:r>
        <w:tab/>
        <w:t>U 13</w:t>
      </w:r>
    </w:p>
    <w:p w14:paraId="5A10118C" w14:textId="77777777" w:rsidR="00A23F7A" w:rsidRDefault="00A23F7A" w:rsidP="00B5765E">
      <w:pPr>
        <w:pStyle w:val="PersonregMedTabb"/>
      </w:pPr>
      <w:r>
        <w:t>Hedvall Per-Olof</w:t>
      </w:r>
      <w:r>
        <w:tab/>
        <w:t>S 13</w:t>
      </w:r>
    </w:p>
    <w:p w14:paraId="357E07EB" w14:textId="77777777" w:rsidR="00A23F7A" w:rsidRDefault="00A23F7A" w:rsidP="00B5765E">
      <w:pPr>
        <w:pStyle w:val="PersonregMedTabb"/>
      </w:pPr>
      <w:r>
        <w:t>Hedwall Kjell</w:t>
      </w:r>
      <w:r>
        <w:tab/>
        <w:t>A 1</w:t>
      </w:r>
    </w:p>
    <w:p w14:paraId="3F0296F7" w14:textId="77777777" w:rsidR="00A23F7A" w:rsidRDefault="00A23F7A" w:rsidP="00B5765E">
      <w:pPr>
        <w:pStyle w:val="PersonregMedTabb"/>
      </w:pPr>
      <w:r>
        <w:t>Hegelfjärd Jessica</w:t>
      </w:r>
      <w:r>
        <w:tab/>
        <w:t>U 3</w:t>
      </w:r>
    </w:p>
    <w:p w14:paraId="61665E57" w14:textId="77777777" w:rsidR="00A23F7A" w:rsidRDefault="00A23F7A" w:rsidP="00B5765E">
      <w:pPr>
        <w:pStyle w:val="PersonregMedTabb"/>
        <w:keepNext/>
      </w:pPr>
      <w:r>
        <w:t>Heikensten Lars</w:t>
      </w:r>
      <w:r>
        <w:tab/>
        <w:t>M 1,</w:t>
      </w:r>
    </w:p>
    <w:p w14:paraId="2F3E1CED" w14:textId="77777777" w:rsidR="00A23F7A" w:rsidRDefault="00A23F7A" w:rsidP="00B5765E">
      <w:pPr>
        <w:pStyle w:val="PersonregMedTabb"/>
        <w:keepNext/>
      </w:pPr>
      <w:r>
        <w:tab/>
        <w:t>Fi 1,</w:t>
      </w:r>
    </w:p>
    <w:p w14:paraId="7CE88A75" w14:textId="77777777" w:rsidR="00A23F7A" w:rsidRDefault="00A23F7A" w:rsidP="00B5765E">
      <w:pPr>
        <w:pStyle w:val="PersonregMedTabb"/>
      </w:pPr>
      <w:r>
        <w:tab/>
        <w:t>UD 1</w:t>
      </w:r>
    </w:p>
    <w:p w14:paraId="7A647E93" w14:textId="6404AC4D" w:rsidR="00A23F7A" w:rsidRDefault="00A23F7A" w:rsidP="008918C8">
      <w:pPr>
        <w:pStyle w:val="PersonregMedTabb"/>
        <w:keepNext/>
      </w:pPr>
      <w:proofErr w:type="spellStart"/>
      <w:r>
        <w:t>Heilborn</w:t>
      </w:r>
      <w:proofErr w:type="spellEnd"/>
      <w:r>
        <w:t xml:space="preserve"> Christina</w:t>
      </w:r>
      <w:r>
        <w:tab/>
        <w:t>Ju 1</w:t>
      </w:r>
    </w:p>
    <w:p w14:paraId="7C58D6BE" w14:textId="77777777" w:rsidR="00A23F7A" w:rsidRDefault="00A23F7A" w:rsidP="00B5765E">
      <w:pPr>
        <w:pStyle w:val="PersonregMedTabb"/>
        <w:keepNext/>
      </w:pPr>
      <w:r>
        <w:t>Heimer Manne</w:t>
      </w:r>
      <w:r>
        <w:tab/>
        <w:t>Ju 16,</w:t>
      </w:r>
    </w:p>
    <w:p w14:paraId="77333546" w14:textId="77777777" w:rsidR="00A23F7A" w:rsidRDefault="00A23F7A" w:rsidP="00B5765E">
      <w:pPr>
        <w:pStyle w:val="PersonregMedTabb"/>
      </w:pPr>
      <w:r>
        <w:tab/>
        <w:t>U 9</w:t>
      </w:r>
    </w:p>
    <w:p w14:paraId="028FC12F" w14:textId="77777777" w:rsidR="00A23F7A" w:rsidRDefault="00A23F7A" w:rsidP="00B5765E">
      <w:pPr>
        <w:pStyle w:val="PersonregMedTabb"/>
      </w:pPr>
      <w:r>
        <w:t>Hektor Anders</w:t>
      </w:r>
      <w:r>
        <w:tab/>
        <w:t>S 13</w:t>
      </w:r>
    </w:p>
    <w:p w14:paraId="5FF2DA33" w14:textId="77777777" w:rsidR="00A23F7A" w:rsidRDefault="00A23F7A" w:rsidP="00B5765E">
      <w:pPr>
        <w:pStyle w:val="PersonregMedTabb"/>
      </w:pPr>
      <w:r>
        <w:t>Hektor Ulrika</w:t>
      </w:r>
      <w:r>
        <w:tab/>
        <w:t>Fi 17</w:t>
      </w:r>
    </w:p>
    <w:p w14:paraId="02A9C43B" w14:textId="77777777" w:rsidR="00A23F7A" w:rsidRDefault="00A23F7A" w:rsidP="00B5765E">
      <w:pPr>
        <w:pStyle w:val="PersonregMedTabb"/>
      </w:pPr>
      <w:r>
        <w:t>Helander Peter</w:t>
      </w:r>
      <w:r>
        <w:tab/>
        <w:t>Fi 8</w:t>
      </w:r>
    </w:p>
    <w:p w14:paraId="45D9AC8D" w14:textId="77777777" w:rsidR="00A23F7A" w:rsidRDefault="00A23F7A" w:rsidP="00B5765E">
      <w:pPr>
        <w:pStyle w:val="PersonregMedTabb"/>
      </w:pPr>
      <w:proofErr w:type="spellStart"/>
      <w:r>
        <w:t>Helaoui</w:t>
      </w:r>
      <w:proofErr w:type="spellEnd"/>
      <w:r>
        <w:t xml:space="preserve"> Sarah</w:t>
      </w:r>
      <w:r>
        <w:tab/>
        <w:t>U 9</w:t>
      </w:r>
    </w:p>
    <w:p w14:paraId="4ABD8201" w14:textId="77777777" w:rsidR="00A23F7A" w:rsidRDefault="00A23F7A" w:rsidP="00B5765E">
      <w:pPr>
        <w:pStyle w:val="PersonregMedTabb"/>
      </w:pPr>
      <w:r>
        <w:t xml:space="preserve">Helenius </w:t>
      </w:r>
      <w:proofErr w:type="spellStart"/>
      <w:r>
        <w:t>Lockner</w:t>
      </w:r>
      <w:proofErr w:type="spellEnd"/>
      <w:r>
        <w:t xml:space="preserve"> Mia</w:t>
      </w:r>
      <w:r>
        <w:tab/>
        <w:t>Fi 5</w:t>
      </w:r>
    </w:p>
    <w:p w14:paraId="6331369B" w14:textId="77777777" w:rsidR="00A23F7A" w:rsidRDefault="00A23F7A" w:rsidP="00B5765E">
      <w:pPr>
        <w:pStyle w:val="PersonregMedTabb"/>
      </w:pPr>
      <w:r>
        <w:t>Helgesson Helena</w:t>
      </w:r>
      <w:r>
        <w:tab/>
        <w:t>N 1</w:t>
      </w:r>
    </w:p>
    <w:p w14:paraId="7208B4C4" w14:textId="77777777" w:rsidR="00A23F7A" w:rsidRDefault="00A23F7A" w:rsidP="00B5765E">
      <w:pPr>
        <w:pStyle w:val="PersonregMedTabb"/>
      </w:pPr>
      <w:r>
        <w:t xml:space="preserve">Helin </w:t>
      </w:r>
      <w:proofErr w:type="spellStart"/>
      <w:r>
        <w:t>Hollstrand</w:t>
      </w:r>
      <w:proofErr w:type="spellEnd"/>
      <w:r>
        <w:t xml:space="preserve"> Cajsa</w:t>
      </w:r>
      <w:r>
        <w:tab/>
        <w:t>S 3</w:t>
      </w:r>
    </w:p>
    <w:p w14:paraId="530BC8F3" w14:textId="77777777" w:rsidR="00A23F7A" w:rsidRDefault="00A23F7A" w:rsidP="00B5765E">
      <w:pPr>
        <w:pStyle w:val="PersonregMedTabb"/>
      </w:pPr>
      <w:r>
        <w:t>Hellberg Lena</w:t>
      </w:r>
      <w:r>
        <w:tab/>
        <w:t>S 24</w:t>
      </w:r>
    </w:p>
    <w:p w14:paraId="0628F4F6" w14:textId="77777777" w:rsidR="00A23F7A" w:rsidRDefault="00A23F7A" w:rsidP="00B5765E">
      <w:pPr>
        <w:pStyle w:val="PersonregMedTabb"/>
        <w:keepNext/>
      </w:pPr>
      <w:r>
        <w:t>Hellberg Lovisa</w:t>
      </w:r>
      <w:r>
        <w:tab/>
        <w:t>U 10,</w:t>
      </w:r>
    </w:p>
    <w:p w14:paraId="6C4A3D4F" w14:textId="77777777" w:rsidR="00A23F7A" w:rsidRPr="006A64BE" w:rsidRDefault="00A23F7A" w:rsidP="00B5765E">
      <w:pPr>
        <w:pStyle w:val="PersonregMedTabb"/>
        <w:keepNext/>
        <w:rPr>
          <w:lang w:val="en-US"/>
        </w:rPr>
      </w:pPr>
      <w:r>
        <w:tab/>
      </w:r>
      <w:r w:rsidRPr="006A64BE">
        <w:rPr>
          <w:lang w:val="en-US"/>
        </w:rPr>
        <w:t>U 13,</w:t>
      </w:r>
    </w:p>
    <w:p w14:paraId="771EE586" w14:textId="77777777" w:rsidR="00A23F7A" w:rsidRPr="006A64BE" w:rsidRDefault="00A23F7A" w:rsidP="00B5765E">
      <w:pPr>
        <w:pStyle w:val="PersonregMedTabb"/>
        <w:rPr>
          <w:lang w:val="en-US"/>
        </w:rPr>
      </w:pPr>
      <w:r w:rsidRPr="006A64BE">
        <w:rPr>
          <w:lang w:val="en-US"/>
        </w:rPr>
        <w:tab/>
        <w:t>U 14</w:t>
      </w:r>
    </w:p>
    <w:p w14:paraId="7758402F" w14:textId="77777777" w:rsidR="00A23F7A" w:rsidRPr="006A64BE" w:rsidRDefault="00A23F7A" w:rsidP="00B5765E">
      <w:pPr>
        <w:pStyle w:val="PersonregMedTabb"/>
        <w:keepNext/>
        <w:rPr>
          <w:lang w:val="en-US"/>
        </w:rPr>
      </w:pPr>
      <w:proofErr w:type="spellStart"/>
      <w:r w:rsidRPr="006A64BE">
        <w:rPr>
          <w:lang w:val="en-US"/>
        </w:rPr>
        <w:t>Hellewell</w:t>
      </w:r>
      <w:proofErr w:type="spellEnd"/>
      <w:r w:rsidRPr="006A64BE">
        <w:rPr>
          <w:lang w:val="en-US"/>
        </w:rPr>
        <w:t xml:space="preserve"> Annika</w:t>
      </w:r>
      <w:r w:rsidRPr="006A64BE">
        <w:rPr>
          <w:lang w:val="en-US"/>
        </w:rPr>
        <w:tab/>
        <w:t>S 5,</w:t>
      </w:r>
    </w:p>
    <w:p w14:paraId="0FA34AAE" w14:textId="77777777" w:rsidR="00A23F7A" w:rsidRPr="006A64BE" w:rsidRDefault="00A23F7A" w:rsidP="00B5765E">
      <w:pPr>
        <w:pStyle w:val="PersonregMedTabb"/>
        <w:rPr>
          <w:lang w:val="en-US"/>
        </w:rPr>
      </w:pPr>
      <w:r w:rsidRPr="006A64BE">
        <w:rPr>
          <w:lang w:val="en-US"/>
        </w:rPr>
        <w:tab/>
        <w:t>U 10</w:t>
      </w:r>
    </w:p>
    <w:p w14:paraId="0674B594" w14:textId="77777777" w:rsidR="00A23F7A" w:rsidRPr="006A64BE" w:rsidRDefault="00A23F7A" w:rsidP="00B5765E">
      <w:pPr>
        <w:pStyle w:val="PersonregMedTabb"/>
        <w:keepNext/>
        <w:rPr>
          <w:lang w:val="en-US"/>
        </w:rPr>
      </w:pPr>
      <w:r w:rsidRPr="006A64BE">
        <w:rPr>
          <w:lang w:val="en-US"/>
        </w:rPr>
        <w:t>Hellman Therese</w:t>
      </w:r>
      <w:r w:rsidRPr="006A64BE">
        <w:rPr>
          <w:lang w:val="en-US"/>
        </w:rPr>
        <w:tab/>
        <w:t>S 23,</w:t>
      </w:r>
    </w:p>
    <w:p w14:paraId="4666A35D" w14:textId="77777777" w:rsidR="00A23F7A" w:rsidRPr="006A64BE" w:rsidRDefault="00A23F7A" w:rsidP="00B5765E">
      <w:pPr>
        <w:pStyle w:val="PersonregMedTabb"/>
        <w:keepNext/>
        <w:rPr>
          <w:lang w:val="en-US"/>
        </w:rPr>
      </w:pPr>
      <w:r w:rsidRPr="006A64BE">
        <w:rPr>
          <w:lang w:val="en-US"/>
        </w:rPr>
        <w:tab/>
        <w:t>S 3,</w:t>
      </w:r>
    </w:p>
    <w:p w14:paraId="6A961441" w14:textId="77777777" w:rsidR="00A23F7A" w:rsidRPr="006A64BE" w:rsidRDefault="00A23F7A" w:rsidP="00B5765E">
      <w:pPr>
        <w:pStyle w:val="PersonregMedTabb"/>
        <w:rPr>
          <w:lang w:val="en-US"/>
        </w:rPr>
      </w:pPr>
      <w:r w:rsidRPr="006A64BE">
        <w:rPr>
          <w:lang w:val="en-US"/>
        </w:rPr>
        <w:tab/>
        <w:t>S 11</w:t>
      </w:r>
    </w:p>
    <w:p w14:paraId="1A93E9EB" w14:textId="77777777" w:rsidR="00A23F7A" w:rsidRPr="006A64BE" w:rsidRDefault="00A23F7A" w:rsidP="00B5765E">
      <w:pPr>
        <w:pStyle w:val="PersonregMedTabb"/>
        <w:keepNext/>
        <w:rPr>
          <w:lang w:val="en-US"/>
        </w:rPr>
      </w:pPr>
      <w:r w:rsidRPr="006A64BE">
        <w:rPr>
          <w:lang w:val="en-US"/>
        </w:rPr>
        <w:t>Hellman Jakob</w:t>
      </w:r>
      <w:r w:rsidRPr="006A64BE">
        <w:rPr>
          <w:lang w:val="en-US"/>
        </w:rPr>
        <w:tab/>
        <w:t>Fi 4,</w:t>
      </w:r>
    </w:p>
    <w:p w14:paraId="378189DA" w14:textId="77777777" w:rsidR="00A23F7A" w:rsidRDefault="00A23F7A" w:rsidP="00B5765E">
      <w:pPr>
        <w:pStyle w:val="PersonregMedTabb"/>
      </w:pPr>
      <w:r w:rsidRPr="006A64BE">
        <w:rPr>
          <w:lang w:val="en-US"/>
        </w:rPr>
        <w:tab/>
      </w:r>
      <w:r>
        <w:t>N 5</w:t>
      </w:r>
    </w:p>
    <w:p w14:paraId="7F9253D9" w14:textId="77777777" w:rsidR="00A23F7A" w:rsidRDefault="00A23F7A" w:rsidP="00B5765E">
      <w:pPr>
        <w:pStyle w:val="PersonregMedTabb"/>
      </w:pPr>
      <w:r>
        <w:t>Hellman Johan</w:t>
      </w:r>
      <w:r>
        <w:tab/>
        <w:t>Fi 1</w:t>
      </w:r>
    </w:p>
    <w:p w14:paraId="2BA79C00" w14:textId="4A37ACE7" w:rsidR="00A23F7A" w:rsidRDefault="00A23F7A" w:rsidP="00B5765E">
      <w:pPr>
        <w:pStyle w:val="PersonregMedTabb"/>
      </w:pPr>
      <w:proofErr w:type="spellStart"/>
      <w:r>
        <w:t>Hellmark</w:t>
      </w:r>
      <w:proofErr w:type="spellEnd"/>
      <w:r>
        <w:t xml:space="preserve"> Knuts</w:t>
      </w:r>
      <w:r w:rsidR="00ED3C69">
        <w:t>s</w:t>
      </w:r>
      <w:r>
        <w:t>on Helene</w:t>
      </w:r>
      <w:r>
        <w:tab/>
        <w:t>UD 3</w:t>
      </w:r>
    </w:p>
    <w:p w14:paraId="581882B1" w14:textId="792A448F" w:rsidR="00A23F7A" w:rsidRDefault="00A23F7A" w:rsidP="008918C8">
      <w:pPr>
        <w:pStyle w:val="PersonregMedTabb"/>
        <w:ind w:firstLine="2268"/>
      </w:pPr>
      <w:r>
        <w:t>U 2</w:t>
      </w:r>
    </w:p>
    <w:p w14:paraId="3F5AA036" w14:textId="77777777" w:rsidR="00A23F7A" w:rsidRDefault="00A23F7A" w:rsidP="00B5765E">
      <w:pPr>
        <w:pStyle w:val="PersonregMedTabb"/>
      </w:pPr>
      <w:r>
        <w:t>Hellqvist Karin</w:t>
      </w:r>
      <w:r>
        <w:tab/>
        <w:t>S 2</w:t>
      </w:r>
    </w:p>
    <w:p w14:paraId="12C0FE47" w14:textId="77777777" w:rsidR="00A23F7A" w:rsidRPr="00853F8F" w:rsidRDefault="00A23F7A" w:rsidP="00B5765E">
      <w:pPr>
        <w:pStyle w:val="PersonregMedTabb"/>
      </w:pPr>
      <w:r w:rsidRPr="00853F8F">
        <w:t>Hellqvist Marcus</w:t>
      </w:r>
      <w:r w:rsidRPr="00853F8F">
        <w:tab/>
        <w:t>Fi 17</w:t>
      </w:r>
    </w:p>
    <w:p w14:paraId="10E7A849" w14:textId="77777777" w:rsidR="00A23F7A" w:rsidRPr="00853F8F" w:rsidRDefault="00A23F7A" w:rsidP="00B5765E">
      <w:pPr>
        <w:pStyle w:val="PersonregMedTabb"/>
      </w:pPr>
      <w:r w:rsidRPr="00853F8F">
        <w:t>Hellsing Eric</w:t>
      </w:r>
      <w:r w:rsidRPr="00853F8F">
        <w:tab/>
        <w:t>A 4</w:t>
      </w:r>
    </w:p>
    <w:p w14:paraId="222FBEBB" w14:textId="77777777" w:rsidR="00A23F7A" w:rsidRPr="00853F8F" w:rsidRDefault="00A23F7A" w:rsidP="00B5765E">
      <w:pPr>
        <w:pStyle w:val="PersonregMedTabb"/>
      </w:pPr>
      <w:proofErr w:type="spellStart"/>
      <w:r w:rsidRPr="00853F8F">
        <w:t>Hellstadius</w:t>
      </w:r>
      <w:proofErr w:type="spellEnd"/>
      <w:r w:rsidRPr="00853F8F">
        <w:t xml:space="preserve"> Mikael</w:t>
      </w:r>
      <w:r w:rsidRPr="00853F8F">
        <w:tab/>
        <w:t>U 13</w:t>
      </w:r>
    </w:p>
    <w:p w14:paraId="1CB4C6FB" w14:textId="77777777" w:rsidR="00A23F7A" w:rsidRPr="00853F8F" w:rsidRDefault="00A23F7A" w:rsidP="00B5765E">
      <w:pPr>
        <w:pStyle w:val="PersonregMedTabb"/>
        <w:keepNext/>
      </w:pPr>
      <w:proofErr w:type="spellStart"/>
      <w:r w:rsidRPr="00853F8F">
        <w:t>Hellstenius</w:t>
      </w:r>
      <w:proofErr w:type="spellEnd"/>
      <w:r w:rsidRPr="00853F8F">
        <w:t xml:space="preserve"> Ulf</w:t>
      </w:r>
      <w:r w:rsidRPr="00853F8F">
        <w:tab/>
        <w:t>A 4,</w:t>
      </w:r>
    </w:p>
    <w:p w14:paraId="5E4243C1" w14:textId="77777777" w:rsidR="00A23F7A" w:rsidRDefault="00A23F7A" w:rsidP="00B5765E">
      <w:pPr>
        <w:pStyle w:val="PersonregMedTabb"/>
      </w:pPr>
      <w:r w:rsidRPr="00853F8F">
        <w:tab/>
      </w:r>
      <w:r>
        <w:t>Fi 6</w:t>
      </w:r>
    </w:p>
    <w:p w14:paraId="2F2E2246" w14:textId="77777777" w:rsidR="00A23F7A" w:rsidRDefault="00A23F7A" w:rsidP="00B5765E">
      <w:pPr>
        <w:pStyle w:val="PersonregMedTabb"/>
      </w:pPr>
      <w:r>
        <w:t>Hellstrand Eva Marie</w:t>
      </w:r>
      <w:r>
        <w:tab/>
        <w:t>Ju 4</w:t>
      </w:r>
    </w:p>
    <w:p w14:paraId="17E5A522" w14:textId="77777777" w:rsidR="00A23F7A" w:rsidRDefault="00A23F7A" w:rsidP="00B5765E">
      <w:pPr>
        <w:pStyle w:val="PersonregMedTabb"/>
      </w:pPr>
      <w:r>
        <w:t>Hellstrand Nordengren Nina</w:t>
      </w:r>
      <w:r>
        <w:tab/>
      </w:r>
      <w:proofErr w:type="spellStart"/>
      <w:r>
        <w:t>Fö</w:t>
      </w:r>
      <w:proofErr w:type="spellEnd"/>
      <w:r>
        <w:t xml:space="preserve"> 5</w:t>
      </w:r>
    </w:p>
    <w:p w14:paraId="5FFCCAB0" w14:textId="77777777" w:rsidR="00A23F7A" w:rsidRDefault="00A23F7A" w:rsidP="00B5765E">
      <w:pPr>
        <w:pStyle w:val="PersonregMedTabb"/>
      </w:pPr>
      <w:r>
        <w:t>Hellström Matilda</w:t>
      </w:r>
      <w:r>
        <w:tab/>
        <w:t>U 3</w:t>
      </w:r>
    </w:p>
    <w:p w14:paraId="7FF8AAC2" w14:textId="77777777" w:rsidR="00A23F7A" w:rsidRDefault="00A23F7A" w:rsidP="00B5765E">
      <w:pPr>
        <w:pStyle w:val="PersonregMedTabb"/>
      </w:pPr>
      <w:r>
        <w:t>Hellström Martin</w:t>
      </w:r>
      <w:r>
        <w:tab/>
        <w:t>U 4</w:t>
      </w:r>
    </w:p>
    <w:p w14:paraId="01BBD91B" w14:textId="77777777" w:rsidR="00A23F7A" w:rsidRDefault="00A23F7A" w:rsidP="00B5765E">
      <w:pPr>
        <w:pStyle w:val="PersonregMedTabb"/>
      </w:pPr>
      <w:r>
        <w:t>Helmersson Olsson Caroline</w:t>
      </w:r>
      <w:r>
        <w:tab/>
        <w:t>U 8</w:t>
      </w:r>
    </w:p>
    <w:p w14:paraId="1E848168" w14:textId="77777777" w:rsidR="00A23F7A" w:rsidRDefault="00A23F7A" w:rsidP="00B5765E">
      <w:pPr>
        <w:pStyle w:val="PersonregMedTabb"/>
      </w:pPr>
      <w:r>
        <w:t>Hemmingsson Anna</w:t>
      </w:r>
      <w:r>
        <w:tab/>
        <w:t>A 1</w:t>
      </w:r>
    </w:p>
    <w:p w14:paraId="5C6526C8" w14:textId="77777777" w:rsidR="00A23F7A" w:rsidRDefault="00A23F7A" w:rsidP="00B5765E">
      <w:pPr>
        <w:pStyle w:val="PersonregMedTabb"/>
      </w:pPr>
      <w:r>
        <w:t>Hemström Hemmingsson Maria</w:t>
      </w:r>
      <w:r>
        <w:tab/>
        <w:t>A 4</w:t>
      </w:r>
    </w:p>
    <w:p w14:paraId="2F8DB9BF" w14:textId="77777777" w:rsidR="00A23F7A" w:rsidRDefault="00A23F7A" w:rsidP="00B5765E">
      <w:pPr>
        <w:pStyle w:val="PersonregMedTabb"/>
      </w:pPr>
      <w:r>
        <w:t>Henningsson Per</w:t>
      </w:r>
      <w:r>
        <w:tab/>
        <w:t>M 11</w:t>
      </w:r>
    </w:p>
    <w:p w14:paraId="6B1BAE39" w14:textId="77777777" w:rsidR="00A23F7A" w:rsidRDefault="00A23F7A" w:rsidP="00B5765E">
      <w:pPr>
        <w:pStyle w:val="PersonregMedTabb"/>
      </w:pPr>
      <w:r>
        <w:t>Henningsson Anna</w:t>
      </w:r>
      <w:r>
        <w:tab/>
        <w:t>Ju 14</w:t>
      </w:r>
    </w:p>
    <w:p w14:paraId="1FF7B8BF" w14:textId="77777777" w:rsidR="00A23F7A" w:rsidRDefault="00A23F7A" w:rsidP="00B5765E">
      <w:pPr>
        <w:pStyle w:val="PersonregMedTabb"/>
      </w:pPr>
      <w:r>
        <w:t>Henningsson Åsa</w:t>
      </w:r>
      <w:r>
        <w:tab/>
        <w:t>S 3</w:t>
      </w:r>
    </w:p>
    <w:p w14:paraId="7D772A8F" w14:textId="77777777" w:rsidR="00A23F7A" w:rsidRDefault="00A23F7A" w:rsidP="00B5765E">
      <w:pPr>
        <w:pStyle w:val="PersonregMedTabb"/>
      </w:pPr>
      <w:r>
        <w:t>Henriksson Jacob</w:t>
      </w:r>
      <w:r>
        <w:tab/>
        <w:t>Fi 4</w:t>
      </w:r>
    </w:p>
    <w:p w14:paraId="5FA8B279" w14:textId="77777777" w:rsidR="00A23F7A" w:rsidRDefault="00A23F7A" w:rsidP="00B5765E">
      <w:pPr>
        <w:pStyle w:val="PersonregMedTabb"/>
      </w:pPr>
      <w:r>
        <w:t>Henriksson Julia</w:t>
      </w:r>
      <w:r>
        <w:tab/>
        <w:t>Ju 19</w:t>
      </w:r>
    </w:p>
    <w:p w14:paraId="65D3B5FB" w14:textId="77777777" w:rsidR="00A23F7A" w:rsidRDefault="00A23F7A" w:rsidP="00B5765E">
      <w:pPr>
        <w:pStyle w:val="PersonregMedTabb"/>
        <w:keepNext/>
      </w:pPr>
      <w:r>
        <w:t>Henriksson Emma</w:t>
      </w:r>
      <w:r>
        <w:tab/>
        <w:t>S 7,</w:t>
      </w:r>
    </w:p>
    <w:p w14:paraId="05F938DA" w14:textId="77777777" w:rsidR="00A23F7A" w:rsidRDefault="00A23F7A" w:rsidP="00B5765E">
      <w:pPr>
        <w:pStyle w:val="PersonregMedTabb"/>
        <w:keepNext/>
      </w:pPr>
      <w:r>
        <w:tab/>
        <w:t>S 8,</w:t>
      </w:r>
    </w:p>
    <w:p w14:paraId="4506AE6E" w14:textId="77777777" w:rsidR="00A23F7A" w:rsidRDefault="00A23F7A" w:rsidP="00B5765E">
      <w:pPr>
        <w:pStyle w:val="PersonregMedTabb"/>
      </w:pPr>
      <w:r>
        <w:tab/>
        <w:t>Fi 17</w:t>
      </w:r>
    </w:p>
    <w:p w14:paraId="2C5E8462" w14:textId="77777777" w:rsidR="00A23F7A" w:rsidRDefault="00A23F7A" w:rsidP="00B5765E">
      <w:pPr>
        <w:pStyle w:val="PersonregMedTabb"/>
      </w:pPr>
      <w:r>
        <w:t>Henriksson Henrik</w:t>
      </w:r>
      <w:r>
        <w:tab/>
        <w:t>Fi 3</w:t>
      </w:r>
    </w:p>
    <w:p w14:paraId="410975F3" w14:textId="77777777" w:rsidR="00A23F7A" w:rsidRDefault="00A23F7A" w:rsidP="00B5765E">
      <w:pPr>
        <w:pStyle w:val="PersonregMedTabb"/>
      </w:pPr>
      <w:r>
        <w:t>Henriksson Jens</w:t>
      </w:r>
      <w:r>
        <w:tab/>
        <w:t>Fi 15</w:t>
      </w:r>
    </w:p>
    <w:p w14:paraId="22FEB6A8" w14:textId="77777777" w:rsidR="00A23F7A" w:rsidRDefault="00A23F7A" w:rsidP="00B5765E">
      <w:pPr>
        <w:pStyle w:val="PersonregMedTabb"/>
      </w:pPr>
      <w:r>
        <w:t>Henriksson Helena</w:t>
      </w:r>
      <w:r>
        <w:tab/>
        <w:t>Fi 17</w:t>
      </w:r>
    </w:p>
    <w:p w14:paraId="20B21A88" w14:textId="77777777" w:rsidR="00A23F7A" w:rsidRDefault="00A23F7A" w:rsidP="00B5765E">
      <w:pPr>
        <w:pStyle w:val="PersonregMedTabb"/>
        <w:keepNext/>
      </w:pPr>
      <w:r>
        <w:t>Henriksson Stig</w:t>
      </w:r>
      <w:r>
        <w:tab/>
      </w:r>
      <w:proofErr w:type="spellStart"/>
      <w:r>
        <w:t>Fö</w:t>
      </w:r>
      <w:proofErr w:type="spellEnd"/>
      <w:r>
        <w:t xml:space="preserve"> 2,</w:t>
      </w:r>
    </w:p>
    <w:p w14:paraId="6BB0A287" w14:textId="77777777" w:rsidR="00A23F7A" w:rsidRDefault="00A23F7A" w:rsidP="00B5765E">
      <w:pPr>
        <w:pStyle w:val="PersonregMedTabb"/>
      </w:pPr>
      <w:r>
        <w:tab/>
      </w:r>
      <w:proofErr w:type="spellStart"/>
      <w:r>
        <w:t>Fö</w:t>
      </w:r>
      <w:proofErr w:type="spellEnd"/>
      <w:r>
        <w:t xml:space="preserve"> 4</w:t>
      </w:r>
    </w:p>
    <w:p w14:paraId="72580E0D" w14:textId="77777777" w:rsidR="00A23F7A" w:rsidRDefault="00A23F7A" w:rsidP="00B5765E">
      <w:pPr>
        <w:pStyle w:val="PersonregMedTabb"/>
      </w:pPr>
      <w:r>
        <w:t>Henriksson Stefan</w:t>
      </w:r>
      <w:r>
        <w:tab/>
        <w:t>M 15</w:t>
      </w:r>
    </w:p>
    <w:p w14:paraId="371FF00D" w14:textId="77777777" w:rsidR="00A23F7A" w:rsidRDefault="00A23F7A" w:rsidP="00B5765E">
      <w:pPr>
        <w:pStyle w:val="PersonregMedTabb"/>
      </w:pPr>
      <w:r>
        <w:t>Henriksson Anders</w:t>
      </w:r>
      <w:r>
        <w:tab/>
        <w:t>S 1</w:t>
      </w:r>
    </w:p>
    <w:p w14:paraId="5F48E8C7" w14:textId="77777777" w:rsidR="00A23F7A" w:rsidRDefault="00A23F7A" w:rsidP="00B5765E">
      <w:pPr>
        <w:pStyle w:val="PersonregMedTabb"/>
        <w:keepNext/>
      </w:pPr>
      <w:proofErr w:type="spellStart"/>
      <w:r>
        <w:t>Hensjö</w:t>
      </w:r>
      <w:proofErr w:type="spellEnd"/>
      <w:r>
        <w:t xml:space="preserve"> Victor</w:t>
      </w:r>
      <w:r>
        <w:tab/>
        <w:t>M 11,</w:t>
      </w:r>
    </w:p>
    <w:p w14:paraId="0B171421" w14:textId="77777777" w:rsidR="00A23F7A" w:rsidRDefault="00A23F7A" w:rsidP="00B5765E">
      <w:pPr>
        <w:pStyle w:val="PersonregMedTabb"/>
      </w:pPr>
      <w:r>
        <w:tab/>
        <w:t>N 6</w:t>
      </w:r>
    </w:p>
    <w:p w14:paraId="0F6BF6CE" w14:textId="77777777" w:rsidR="00A23F7A" w:rsidRDefault="00A23F7A" w:rsidP="00B5765E">
      <w:pPr>
        <w:pStyle w:val="PersonregMedTabb"/>
      </w:pPr>
      <w:proofErr w:type="spellStart"/>
      <w:r>
        <w:t>Herjevik</w:t>
      </w:r>
      <w:proofErr w:type="spellEnd"/>
      <w:r>
        <w:t xml:space="preserve"> Mikael</w:t>
      </w:r>
      <w:r>
        <w:tab/>
        <w:t>U 14</w:t>
      </w:r>
    </w:p>
    <w:p w14:paraId="3BE7F4E2" w14:textId="77777777" w:rsidR="00A23F7A" w:rsidRPr="00853F8F" w:rsidRDefault="00A23F7A" w:rsidP="00B5765E">
      <w:pPr>
        <w:pStyle w:val="PersonregMedTabb"/>
      </w:pPr>
      <w:proofErr w:type="spellStart"/>
      <w:r w:rsidRPr="00853F8F">
        <w:t>Herly</w:t>
      </w:r>
      <w:proofErr w:type="spellEnd"/>
      <w:r w:rsidRPr="00853F8F">
        <w:t xml:space="preserve"> </w:t>
      </w:r>
      <w:proofErr w:type="spellStart"/>
      <w:r w:rsidRPr="00853F8F">
        <w:t>Lucien</w:t>
      </w:r>
      <w:proofErr w:type="spellEnd"/>
      <w:r w:rsidRPr="00853F8F">
        <w:tab/>
      </w:r>
      <w:proofErr w:type="spellStart"/>
      <w:r w:rsidRPr="00853F8F">
        <w:t>Fö</w:t>
      </w:r>
      <w:proofErr w:type="spellEnd"/>
      <w:r w:rsidRPr="00853F8F">
        <w:t xml:space="preserve"> 5</w:t>
      </w:r>
    </w:p>
    <w:p w14:paraId="3DD28704" w14:textId="17EE41A9" w:rsidR="00A23F7A" w:rsidRPr="00853F8F" w:rsidRDefault="00A23F7A" w:rsidP="008918C8">
      <w:pPr>
        <w:pStyle w:val="PersonregMedTabb"/>
        <w:keepNext/>
      </w:pPr>
      <w:proofErr w:type="spellStart"/>
      <w:r w:rsidRPr="00853F8F">
        <w:t>Hermanrud</w:t>
      </w:r>
      <w:proofErr w:type="spellEnd"/>
      <w:r w:rsidRPr="00853F8F">
        <w:t xml:space="preserve"> Karin</w:t>
      </w:r>
      <w:r w:rsidRPr="00853F8F">
        <w:tab/>
        <w:t>A 1</w:t>
      </w:r>
    </w:p>
    <w:p w14:paraId="50928988" w14:textId="77777777" w:rsidR="00A23F7A" w:rsidRPr="00853F8F" w:rsidRDefault="00A23F7A" w:rsidP="00B5765E">
      <w:pPr>
        <w:pStyle w:val="PersonregMedTabb"/>
      </w:pPr>
      <w:r w:rsidRPr="00853F8F">
        <w:t>Hermansson Karin</w:t>
      </w:r>
      <w:r w:rsidRPr="00853F8F">
        <w:tab/>
        <w:t>M 1</w:t>
      </w:r>
    </w:p>
    <w:p w14:paraId="20B30185" w14:textId="77777777" w:rsidR="00A23F7A" w:rsidRDefault="00A23F7A" w:rsidP="00B5765E">
      <w:pPr>
        <w:pStyle w:val="PersonregMedTabb"/>
      </w:pPr>
      <w:r>
        <w:t>Hermansson Ann-Sofie</w:t>
      </w:r>
      <w:r>
        <w:tab/>
        <w:t>Ju 30</w:t>
      </w:r>
    </w:p>
    <w:p w14:paraId="0E4E205D" w14:textId="77777777" w:rsidR="00A23F7A" w:rsidRDefault="00A23F7A" w:rsidP="00B5765E">
      <w:pPr>
        <w:pStyle w:val="PersonregMedTabb"/>
      </w:pPr>
      <w:r>
        <w:t>Hermansson Ebba</w:t>
      </w:r>
      <w:r>
        <w:tab/>
        <w:t>A 1</w:t>
      </w:r>
    </w:p>
    <w:p w14:paraId="663C497A" w14:textId="77777777" w:rsidR="00A23F7A" w:rsidRDefault="00A23F7A" w:rsidP="00B5765E">
      <w:pPr>
        <w:pStyle w:val="PersonregMedTabb"/>
      </w:pPr>
      <w:r>
        <w:t>Hermerén Göran</w:t>
      </w:r>
      <w:r>
        <w:tab/>
        <w:t>S 1</w:t>
      </w:r>
    </w:p>
    <w:p w14:paraId="31DBC847" w14:textId="77777777" w:rsidR="00A23F7A" w:rsidRDefault="00A23F7A" w:rsidP="00B5765E">
      <w:pPr>
        <w:pStyle w:val="PersonregMedTabb"/>
      </w:pPr>
      <w:r>
        <w:t>Hermodsson Anna-Karin</w:t>
      </w:r>
      <w:r>
        <w:tab/>
      </w:r>
      <w:proofErr w:type="spellStart"/>
      <w:r>
        <w:t>Ku</w:t>
      </w:r>
      <w:proofErr w:type="spellEnd"/>
      <w:r>
        <w:t xml:space="preserve"> 1</w:t>
      </w:r>
    </w:p>
    <w:p w14:paraId="579F2867" w14:textId="77777777" w:rsidR="00A23F7A" w:rsidRDefault="00A23F7A" w:rsidP="00B5765E">
      <w:pPr>
        <w:pStyle w:val="PersonregMedTabb"/>
      </w:pPr>
      <w:proofErr w:type="spellStart"/>
      <w:r>
        <w:t>Hernerud</w:t>
      </w:r>
      <w:proofErr w:type="spellEnd"/>
      <w:r>
        <w:t xml:space="preserve"> Åsa</w:t>
      </w:r>
      <w:r>
        <w:tab/>
      </w:r>
      <w:proofErr w:type="spellStart"/>
      <w:r>
        <w:t>Fö</w:t>
      </w:r>
      <w:proofErr w:type="spellEnd"/>
      <w:r>
        <w:t xml:space="preserve"> 5</w:t>
      </w:r>
    </w:p>
    <w:p w14:paraId="0FDDE4BE" w14:textId="77777777" w:rsidR="00A23F7A" w:rsidRDefault="00A23F7A" w:rsidP="00B5765E">
      <w:pPr>
        <w:pStyle w:val="PersonregMedTabb"/>
      </w:pPr>
      <w:r>
        <w:t>Hernqvist Beatrice</w:t>
      </w:r>
      <w:r>
        <w:tab/>
        <w:t>N 3</w:t>
      </w:r>
    </w:p>
    <w:p w14:paraId="4E9D0106" w14:textId="77777777" w:rsidR="00A23F7A" w:rsidRDefault="00A23F7A" w:rsidP="00B5765E">
      <w:pPr>
        <w:pStyle w:val="PersonregMedTabb"/>
      </w:pPr>
      <w:proofErr w:type="spellStart"/>
      <w:r>
        <w:t>Hernsell</w:t>
      </w:r>
      <w:proofErr w:type="spellEnd"/>
      <w:r>
        <w:t xml:space="preserve"> Norling Ingrid</w:t>
      </w:r>
      <w:r>
        <w:tab/>
        <w:t>Fi 9</w:t>
      </w:r>
    </w:p>
    <w:p w14:paraId="783D1F43" w14:textId="77777777" w:rsidR="00A23F7A" w:rsidRDefault="00A23F7A" w:rsidP="00B5765E">
      <w:pPr>
        <w:pStyle w:val="PersonregMedTabb"/>
      </w:pPr>
      <w:proofErr w:type="spellStart"/>
      <w:r>
        <w:t>Herrstedt</w:t>
      </w:r>
      <w:proofErr w:type="spellEnd"/>
      <w:r>
        <w:t xml:space="preserve"> Carina</w:t>
      </w:r>
      <w:r>
        <w:tab/>
        <w:t>S 7</w:t>
      </w:r>
    </w:p>
    <w:p w14:paraId="5BE5569B" w14:textId="77777777" w:rsidR="00A23F7A" w:rsidRPr="006A64BE" w:rsidRDefault="00A23F7A" w:rsidP="00B5765E">
      <w:pPr>
        <w:pStyle w:val="PersonregMedTabb"/>
        <w:rPr>
          <w:lang w:val="de-DE"/>
        </w:rPr>
      </w:pPr>
      <w:r w:rsidRPr="006A64BE">
        <w:rPr>
          <w:lang w:val="de-DE"/>
        </w:rPr>
        <w:t>Hessel Åsa</w:t>
      </w:r>
      <w:r w:rsidRPr="006A64BE">
        <w:rPr>
          <w:lang w:val="de-DE"/>
        </w:rPr>
        <w:tab/>
        <w:t>S 21</w:t>
      </w:r>
    </w:p>
    <w:p w14:paraId="08386F86" w14:textId="77777777" w:rsidR="00A23F7A" w:rsidRPr="006A64BE" w:rsidRDefault="00A23F7A" w:rsidP="00B5765E">
      <w:pPr>
        <w:pStyle w:val="PersonregMedTabb"/>
        <w:rPr>
          <w:lang w:val="de-DE"/>
        </w:rPr>
      </w:pPr>
      <w:proofErr w:type="spellStart"/>
      <w:r w:rsidRPr="006A64BE">
        <w:rPr>
          <w:lang w:val="de-DE"/>
        </w:rPr>
        <w:t>Hesselbäck</w:t>
      </w:r>
      <w:proofErr w:type="spellEnd"/>
      <w:r w:rsidRPr="006A64BE">
        <w:rPr>
          <w:lang w:val="de-DE"/>
        </w:rPr>
        <w:t xml:space="preserve"> André</w:t>
      </w:r>
      <w:r w:rsidRPr="006A64BE">
        <w:rPr>
          <w:lang w:val="de-DE"/>
        </w:rPr>
        <w:tab/>
        <w:t>U 4</w:t>
      </w:r>
    </w:p>
    <w:p w14:paraId="781B1AC7" w14:textId="77777777" w:rsidR="00A23F7A" w:rsidRPr="006A64BE" w:rsidRDefault="00A23F7A" w:rsidP="00B5765E">
      <w:pPr>
        <w:pStyle w:val="PersonregMedTabb"/>
        <w:rPr>
          <w:lang w:val="de-DE"/>
        </w:rPr>
      </w:pPr>
      <w:proofErr w:type="spellStart"/>
      <w:r w:rsidRPr="006A64BE">
        <w:rPr>
          <w:lang w:val="de-DE"/>
        </w:rPr>
        <w:t>Hessle</w:t>
      </w:r>
      <w:proofErr w:type="spellEnd"/>
      <w:r w:rsidRPr="006A64BE">
        <w:rPr>
          <w:lang w:val="de-DE"/>
        </w:rPr>
        <w:t xml:space="preserve"> Marie</w:t>
      </w:r>
      <w:r w:rsidRPr="006A64BE">
        <w:rPr>
          <w:lang w:val="de-DE"/>
        </w:rPr>
        <w:tab/>
        <w:t>Ju 1</w:t>
      </w:r>
    </w:p>
    <w:p w14:paraId="42DF3FDA" w14:textId="77777777" w:rsidR="00A23F7A" w:rsidRPr="006A64BE" w:rsidRDefault="00A23F7A" w:rsidP="00B5765E">
      <w:pPr>
        <w:pStyle w:val="PersonregMedTabb"/>
        <w:rPr>
          <w:lang w:val="de-DE"/>
        </w:rPr>
      </w:pPr>
      <w:proofErr w:type="spellStart"/>
      <w:r w:rsidRPr="006A64BE">
        <w:rPr>
          <w:lang w:val="de-DE"/>
        </w:rPr>
        <w:t>Hestvik</w:t>
      </w:r>
      <w:proofErr w:type="spellEnd"/>
      <w:r w:rsidRPr="006A64BE">
        <w:rPr>
          <w:lang w:val="de-DE"/>
        </w:rPr>
        <w:t xml:space="preserve"> Inger</w:t>
      </w:r>
      <w:r w:rsidRPr="006A64BE">
        <w:rPr>
          <w:lang w:val="de-DE"/>
        </w:rPr>
        <w:tab/>
        <w:t>S 2</w:t>
      </w:r>
    </w:p>
    <w:p w14:paraId="09A155E8" w14:textId="77777777" w:rsidR="00A23F7A" w:rsidRPr="006A64BE" w:rsidRDefault="00A23F7A" w:rsidP="00B5765E">
      <w:pPr>
        <w:pStyle w:val="PersonregMedTabb"/>
        <w:rPr>
          <w:lang w:val="de-DE"/>
        </w:rPr>
      </w:pPr>
      <w:proofErr w:type="spellStart"/>
      <w:r w:rsidRPr="006A64BE">
        <w:rPr>
          <w:lang w:val="de-DE"/>
        </w:rPr>
        <w:t>Heuman</w:t>
      </w:r>
      <w:proofErr w:type="spellEnd"/>
      <w:r w:rsidRPr="006A64BE">
        <w:rPr>
          <w:lang w:val="de-DE"/>
        </w:rPr>
        <w:t xml:space="preserve"> Sigurd</w:t>
      </w:r>
      <w:r w:rsidRPr="006A64BE">
        <w:rPr>
          <w:lang w:val="de-DE"/>
        </w:rPr>
        <w:tab/>
      </w:r>
      <w:proofErr w:type="spellStart"/>
      <w:r w:rsidRPr="006A64BE">
        <w:rPr>
          <w:lang w:val="de-DE"/>
        </w:rPr>
        <w:t>Ku</w:t>
      </w:r>
      <w:proofErr w:type="spellEnd"/>
      <w:r w:rsidRPr="006A64BE">
        <w:rPr>
          <w:lang w:val="de-DE"/>
        </w:rPr>
        <w:t xml:space="preserve"> 7</w:t>
      </w:r>
    </w:p>
    <w:p w14:paraId="0D69523E" w14:textId="77777777" w:rsidR="00A23F7A" w:rsidRPr="006A64BE" w:rsidRDefault="00A23F7A" w:rsidP="00B5765E">
      <w:pPr>
        <w:pStyle w:val="PersonregMedTabb"/>
        <w:rPr>
          <w:lang w:val="de-DE"/>
        </w:rPr>
      </w:pPr>
      <w:proofErr w:type="spellStart"/>
      <w:r w:rsidRPr="006A64BE">
        <w:rPr>
          <w:lang w:val="de-DE"/>
        </w:rPr>
        <w:t>Hijino</w:t>
      </w:r>
      <w:proofErr w:type="spellEnd"/>
      <w:r w:rsidRPr="006A64BE">
        <w:rPr>
          <w:lang w:val="de-DE"/>
        </w:rPr>
        <w:t xml:space="preserve"> Emi</w:t>
      </w:r>
      <w:r w:rsidRPr="006A64BE">
        <w:rPr>
          <w:lang w:val="de-DE"/>
        </w:rPr>
        <w:tab/>
        <w:t>M 12</w:t>
      </w:r>
    </w:p>
    <w:p w14:paraId="1C84C767" w14:textId="77777777" w:rsidR="00A23F7A" w:rsidRDefault="00A23F7A" w:rsidP="00B5765E">
      <w:pPr>
        <w:pStyle w:val="PersonregMedTabb"/>
      </w:pPr>
      <w:r>
        <w:t>Hilding Qvarnström Agnetha</w:t>
      </w:r>
      <w:r>
        <w:tab/>
        <w:t>Ju 4</w:t>
      </w:r>
    </w:p>
    <w:p w14:paraId="078A45C1" w14:textId="00BDA58A" w:rsidR="00A23F7A" w:rsidRDefault="00A23F7A" w:rsidP="008918C8">
      <w:pPr>
        <w:pStyle w:val="PersonregMedTabb"/>
        <w:keepNext/>
      </w:pPr>
      <w:r>
        <w:t>Hilding-</w:t>
      </w:r>
      <w:proofErr w:type="spellStart"/>
      <w:r>
        <w:t>Rydevik</w:t>
      </w:r>
      <w:proofErr w:type="spellEnd"/>
      <w:r>
        <w:t xml:space="preserve"> Tuija</w:t>
      </w:r>
      <w:r>
        <w:tab/>
        <w:t>M 2</w:t>
      </w:r>
    </w:p>
    <w:p w14:paraId="202CDBC0" w14:textId="3DDE6672" w:rsidR="00A23F7A" w:rsidRDefault="00A23F7A" w:rsidP="008918C8">
      <w:pPr>
        <w:pStyle w:val="PersonregMedTabb"/>
        <w:keepNext/>
      </w:pPr>
      <w:r>
        <w:t>Hill Martin</w:t>
      </w:r>
      <w:r>
        <w:tab/>
        <w:t>Fi 1</w:t>
      </w:r>
    </w:p>
    <w:p w14:paraId="73F705C0" w14:textId="77777777" w:rsidR="00A23F7A" w:rsidRDefault="00A23F7A" w:rsidP="00B5765E">
      <w:pPr>
        <w:pStyle w:val="PersonregMedTabb"/>
      </w:pPr>
      <w:r>
        <w:t>Himmelstrand Sundström Kristina</w:t>
      </w:r>
      <w:r>
        <w:tab/>
      </w:r>
      <w:proofErr w:type="spellStart"/>
      <w:r>
        <w:t>Fö</w:t>
      </w:r>
      <w:proofErr w:type="spellEnd"/>
      <w:r>
        <w:t xml:space="preserve"> 1</w:t>
      </w:r>
    </w:p>
    <w:p w14:paraId="66A48F02" w14:textId="77777777" w:rsidR="00A23F7A" w:rsidRDefault="00A23F7A" w:rsidP="00B5765E">
      <w:pPr>
        <w:pStyle w:val="PersonregMedTabb"/>
      </w:pPr>
      <w:r>
        <w:t>Hindberg Linda</w:t>
      </w:r>
      <w:r>
        <w:tab/>
        <w:t>U 4</w:t>
      </w:r>
    </w:p>
    <w:p w14:paraId="520F2E18" w14:textId="77777777" w:rsidR="00A23F7A" w:rsidRDefault="00A23F7A" w:rsidP="00B5765E">
      <w:pPr>
        <w:pStyle w:val="PersonregMedTabb"/>
      </w:pPr>
      <w:proofErr w:type="spellStart"/>
      <w:r>
        <w:t>Hindman</w:t>
      </w:r>
      <w:proofErr w:type="spellEnd"/>
      <w:r>
        <w:t xml:space="preserve"> Persson Therése</w:t>
      </w:r>
      <w:r>
        <w:tab/>
        <w:t>I 3</w:t>
      </w:r>
    </w:p>
    <w:p w14:paraId="2B683DEA" w14:textId="77777777" w:rsidR="00A23F7A" w:rsidRDefault="00A23F7A" w:rsidP="00B5765E">
      <w:pPr>
        <w:pStyle w:val="PersonregMedTabb"/>
      </w:pPr>
      <w:proofErr w:type="spellStart"/>
      <w:r>
        <w:t>Hirsh</w:t>
      </w:r>
      <w:proofErr w:type="spellEnd"/>
      <w:r>
        <w:t xml:space="preserve"> Anders</w:t>
      </w:r>
      <w:r>
        <w:tab/>
        <w:t>Ju 9</w:t>
      </w:r>
    </w:p>
    <w:p w14:paraId="591C02C3" w14:textId="77777777" w:rsidR="00A23F7A" w:rsidRDefault="00A23F7A" w:rsidP="00B5765E">
      <w:pPr>
        <w:pStyle w:val="PersonregMedTabb"/>
      </w:pPr>
      <w:r>
        <w:t>Hirvonen Johanna</w:t>
      </w:r>
      <w:r>
        <w:tab/>
        <w:t>Fi 2</w:t>
      </w:r>
    </w:p>
    <w:p w14:paraId="22A2DAFE" w14:textId="77777777" w:rsidR="00A23F7A" w:rsidRDefault="00A23F7A" w:rsidP="00B5765E">
      <w:pPr>
        <w:pStyle w:val="PersonregMedTabb"/>
        <w:keepNext/>
      </w:pPr>
      <w:r>
        <w:t>Hjalmarsson Johanna</w:t>
      </w:r>
      <w:r>
        <w:tab/>
        <w:t>A 1,</w:t>
      </w:r>
    </w:p>
    <w:p w14:paraId="5CB8082E" w14:textId="77777777" w:rsidR="00A23F7A" w:rsidRDefault="00A23F7A" w:rsidP="00B5765E">
      <w:pPr>
        <w:pStyle w:val="PersonregMedTabb"/>
      </w:pPr>
      <w:r>
        <w:tab/>
        <w:t>U 12</w:t>
      </w:r>
    </w:p>
    <w:p w14:paraId="049D01BB" w14:textId="4740DD7A" w:rsidR="00A23F7A" w:rsidRDefault="00A23F7A" w:rsidP="008918C8">
      <w:pPr>
        <w:pStyle w:val="PersonregMedTabb"/>
        <w:keepNext/>
      </w:pPr>
      <w:r>
        <w:t>Hjalmarsson Johan</w:t>
      </w:r>
      <w:r>
        <w:tab/>
        <w:t>N 1</w:t>
      </w:r>
    </w:p>
    <w:p w14:paraId="16581A3C" w14:textId="77777777" w:rsidR="00A23F7A" w:rsidRDefault="00A23F7A" w:rsidP="00B5765E">
      <w:pPr>
        <w:pStyle w:val="PersonregMedTabb"/>
      </w:pPr>
      <w:r>
        <w:t>Hjelm Lisa</w:t>
      </w:r>
      <w:r>
        <w:tab/>
        <w:t>UD 1</w:t>
      </w:r>
    </w:p>
    <w:p w14:paraId="4CF32538" w14:textId="77777777" w:rsidR="00A23F7A" w:rsidRDefault="00A23F7A" w:rsidP="00B5765E">
      <w:pPr>
        <w:pStyle w:val="PersonregMedTabb"/>
      </w:pPr>
      <w:r>
        <w:t>Hjelm Göran</w:t>
      </w:r>
      <w:r>
        <w:tab/>
        <w:t>Fi 7</w:t>
      </w:r>
    </w:p>
    <w:p w14:paraId="26E7C2BE" w14:textId="77777777" w:rsidR="00A23F7A" w:rsidRDefault="00A23F7A" w:rsidP="00B5765E">
      <w:pPr>
        <w:pStyle w:val="PersonregMedTabb"/>
      </w:pPr>
      <w:r>
        <w:t>Hjelm Joakim</w:t>
      </w:r>
      <w:r>
        <w:tab/>
        <w:t>M 3</w:t>
      </w:r>
    </w:p>
    <w:p w14:paraId="2426ADFE" w14:textId="77777777" w:rsidR="00A23F7A" w:rsidRDefault="00A23F7A" w:rsidP="00B5765E">
      <w:pPr>
        <w:pStyle w:val="PersonregMedTabb"/>
      </w:pPr>
      <w:r>
        <w:t>Hjelm Emma</w:t>
      </w:r>
      <w:r>
        <w:tab/>
        <w:t>M 13</w:t>
      </w:r>
    </w:p>
    <w:p w14:paraId="7AEDC13C" w14:textId="77777777" w:rsidR="00A23F7A" w:rsidRDefault="00A23F7A" w:rsidP="00B5765E">
      <w:pPr>
        <w:pStyle w:val="PersonregMedTabb"/>
      </w:pPr>
      <w:r>
        <w:t>Hjelmberg Mattias</w:t>
      </w:r>
      <w:r>
        <w:tab/>
        <w:t>Fi 16</w:t>
      </w:r>
    </w:p>
    <w:p w14:paraId="0E1B2472" w14:textId="77777777" w:rsidR="00A23F7A" w:rsidRDefault="00A23F7A" w:rsidP="00B5765E">
      <w:pPr>
        <w:pStyle w:val="PersonregMedTabb"/>
      </w:pPr>
      <w:proofErr w:type="spellStart"/>
      <w:r>
        <w:t>Hjerdt</w:t>
      </w:r>
      <w:proofErr w:type="spellEnd"/>
      <w:r>
        <w:t xml:space="preserve"> Niclas</w:t>
      </w:r>
      <w:r>
        <w:tab/>
        <w:t>M 7</w:t>
      </w:r>
    </w:p>
    <w:p w14:paraId="4251D074" w14:textId="77777777" w:rsidR="00A23F7A" w:rsidRPr="006A64BE" w:rsidRDefault="00A23F7A" w:rsidP="00B5765E">
      <w:pPr>
        <w:pStyle w:val="PersonregMedTabb"/>
        <w:keepNext/>
        <w:rPr>
          <w:lang w:val="en-US"/>
        </w:rPr>
      </w:pPr>
      <w:proofErr w:type="spellStart"/>
      <w:r w:rsidRPr="006A64BE">
        <w:rPr>
          <w:lang w:val="en-US"/>
        </w:rPr>
        <w:t>Hjerpe</w:t>
      </w:r>
      <w:proofErr w:type="spellEnd"/>
      <w:r w:rsidRPr="006A64BE">
        <w:rPr>
          <w:lang w:val="en-US"/>
        </w:rPr>
        <w:t xml:space="preserve"> Olausson Jessica</w:t>
      </w:r>
      <w:r w:rsidRPr="006A64BE">
        <w:rPr>
          <w:lang w:val="en-US"/>
        </w:rPr>
        <w:tab/>
        <w:t>M 3,</w:t>
      </w:r>
    </w:p>
    <w:p w14:paraId="57B6BDF8" w14:textId="77777777" w:rsidR="00A23F7A" w:rsidRPr="006A64BE" w:rsidRDefault="00A23F7A" w:rsidP="00B5765E">
      <w:pPr>
        <w:pStyle w:val="PersonregMedTabb"/>
        <w:rPr>
          <w:lang w:val="en-US"/>
        </w:rPr>
      </w:pPr>
      <w:r w:rsidRPr="006A64BE">
        <w:rPr>
          <w:lang w:val="en-US"/>
        </w:rPr>
        <w:tab/>
        <w:t>M 9</w:t>
      </w:r>
    </w:p>
    <w:p w14:paraId="18A2A60B" w14:textId="77777777" w:rsidR="00A23F7A" w:rsidRDefault="00A23F7A" w:rsidP="00B5765E">
      <w:pPr>
        <w:pStyle w:val="PersonregMedTabb"/>
        <w:keepNext/>
      </w:pPr>
      <w:r>
        <w:t>Hjort Magnus</w:t>
      </w:r>
      <w:r>
        <w:tab/>
        <w:t>Ju 13,</w:t>
      </w:r>
    </w:p>
    <w:p w14:paraId="32C8AA65" w14:textId="77777777" w:rsidR="00A23F7A" w:rsidRDefault="00A23F7A" w:rsidP="00B5765E">
      <w:pPr>
        <w:pStyle w:val="PersonregMedTabb"/>
      </w:pPr>
      <w:r>
        <w:tab/>
        <w:t>U 14</w:t>
      </w:r>
    </w:p>
    <w:p w14:paraId="573DB996" w14:textId="77777777" w:rsidR="00A23F7A" w:rsidRDefault="00A23F7A" w:rsidP="00B5765E">
      <w:pPr>
        <w:pStyle w:val="PersonregMedTabb"/>
      </w:pPr>
      <w:r>
        <w:t>Hjort Josefin</w:t>
      </w:r>
      <w:r>
        <w:tab/>
        <w:t>M 9</w:t>
      </w:r>
    </w:p>
    <w:p w14:paraId="7605819C" w14:textId="77777777" w:rsidR="00A23F7A" w:rsidRDefault="00A23F7A" w:rsidP="00B5765E">
      <w:pPr>
        <w:pStyle w:val="PersonregMedTabb"/>
      </w:pPr>
      <w:r>
        <w:t>Hjulström Erik</w:t>
      </w:r>
      <w:r>
        <w:tab/>
        <w:t>Ju 17</w:t>
      </w:r>
    </w:p>
    <w:p w14:paraId="50F0ED3F" w14:textId="19E62EED" w:rsidR="00A23F7A" w:rsidRPr="008918C8" w:rsidRDefault="00A23F7A" w:rsidP="008918C8">
      <w:pPr>
        <w:pStyle w:val="PersonregMedTabb"/>
        <w:keepNext/>
      </w:pPr>
      <w:r>
        <w:t>Hjulström Fredrik</w:t>
      </w:r>
      <w:r>
        <w:tab/>
        <w:t>S 9</w:t>
      </w:r>
    </w:p>
    <w:p w14:paraId="45CA62FA" w14:textId="77777777" w:rsidR="00A23F7A" w:rsidRPr="006A64BE" w:rsidRDefault="00A23F7A" w:rsidP="00B5765E">
      <w:pPr>
        <w:pStyle w:val="PersonregMedTabb"/>
        <w:rPr>
          <w:lang w:val="en-US"/>
        </w:rPr>
      </w:pPr>
      <w:proofErr w:type="spellStart"/>
      <w:r w:rsidRPr="006A64BE">
        <w:rPr>
          <w:lang w:val="en-US"/>
        </w:rPr>
        <w:t>Hjälmered</w:t>
      </w:r>
      <w:proofErr w:type="spellEnd"/>
      <w:r w:rsidRPr="006A64BE">
        <w:rPr>
          <w:lang w:val="en-US"/>
        </w:rPr>
        <w:t xml:space="preserve"> Lars</w:t>
      </w:r>
      <w:r w:rsidRPr="006A64BE">
        <w:rPr>
          <w:lang w:val="en-US"/>
        </w:rPr>
        <w:tab/>
        <w:t>M 3</w:t>
      </w:r>
    </w:p>
    <w:p w14:paraId="0043E98A" w14:textId="77777777" w:rsidR="00A23F7A" w:rsidRPr="00165BF4" w:rsidRDefault="00A23F7A" w:rsidP="00B5765E">
      <w:pPr>
        <w:pStyle w:val="PersonregMedTabb"/>
        <w:rPr>
          <w:lang w:val="en-US"/>
        </w:rPr>
      </w:pPr>
      <w:proofErr w:type="spellStart"/>
      <w:r w:rsidRPr="00165BF4">
        <w:rPr>
          <w:lang w:val="en-US"/>
        </w:rPr>
        <w:t>Hober</w:t>
      </w:r>
      <w:proofErr w:type="spellEnd"/>
      <w:r w:rsidRPr="00165BF4">
        <w:rPr>
          <w:lang w:val="en-US"/>
        </w:rPr>
        <w:t xml:space="preserve"> Sophia</w:t>
      </w:r>
      <w:r w:rsidRPr="00165BF4">
        <w:rPr>
          <w:lang w:val="en-US"/>
        </w:rPr>
        <w:tab/>
        <w:t>U 2</w:t>
      </w:r>
    </w:p>
    <w:p w14:paraId="48630902" w14:textId="77777777" w:rsidR="00A23F7A" w:rsidRPr="006A64BE" w:rsidRDefault="00A23F7A" w:rsidP="00B5765E">
      <w:pPr>
        <w:pStyle w:val="PersonregMedTabb"/>
        <w:keepNext/>
        <w:rPr>
          <w:lang w:val="de-DE"/>
        </w:rPr>
      </w:pPr>
      <w:r w:rsidRPr="006A64BE">
        <w:rPr>
          <w:lang w:val="de-DE"/>
        </w:rPr>
        <w:t>Hoffman Markus</w:t>
      </w:r>
      <w:r w:rsidRPr="006A64BE">
        <w:rPr>
          <w:lang w:val="de-DE"/>
        </w:rPr>
        <w:tab/>
        <w:t>M 3,</w:t>
      </w:r>
    </w:p>
    <w:p w14:paraId="1A5D5C36" w14:textId="77777777" w:rsidR="00A23F7A" w:rsidRPr="006A64BE" w:rsidRDefault="00A23F7A" w:rsidP="00B5765E">
      <w:pPr>
        <w:pStyle w:val="PersonregMedTabb"/>
        <w:rPr>
          <w:lang w:val="de-DE"/>
        </w:rPr>
      </w:pPr>
      <w:r w:rsidRPr="006A64BE">
        <w:rPr>
          <w:lang w:val="de-DE"/>
        </w:rPr>
        <w:tab/>
        <w:t>M 9</w:t>
      </w:r>
    </w:p>
    <w:p w14:paraId="0AA73440" w14:textId="77777777" w:rsidR="00A23F7A" w:rsidRPr="006A64BE" w:rsidRDefault="00A23F7A" w:rsidP="00B5765E">
      <w:pPr>
        <w:pStyle w:val="PersonregMedTabb"/>
        <w:rPr>
          <w:lang w:val="de-DE"/>
        </w:rPr>
      </w:pPr>
      <w:proofErr w:type="spellStart"/>
      <w:r w:rsidRPr="006A64BE">
        <w:rPr>
          <w:lang w:val="de-DE"/>
        </w:rPr>
        <w:t>Hoffstedt</w:t>
      </w:r>
      <w:proofErr w:type="spellEnd"/>
      <w:r w:rsidRPr="006A64BE">
        <w:rPr>
          <w:lang w:val="de-DE"/>
        </w:rPr>
        <w:t xml:space="preserve"> Gustaf</w:t>
      </w:r>
      <w:r w:rsidRPr="006A64BE">
        <w:rPr>
          <w:lang w:val="de-DE"/>
        </w:rPr>
        <w:tab/>
      </w:r>
      <w:proofErr w:type="spellStart"/>
      <w:r w:rsidRPr="006A64BE">
        <w:rPr>
          <w:lang w:val="de-DE"/>
        </w:rPr>
        <w:t>Fi</w:t>
      </w:r>
      <w:proofErr w:type="spellEnd"/>
      <w:r w:rsidRPr="006A64BE">
        <w:rPr>
          <w:lang w:val="de-DE"/>
        </w:rPr>
        <w:t xml:space="preserve"> 16</w:t>
      </w:r>
    </w:p>
    <w:p w14:paraId="4B8C2A4E" w14:textId="77777777" w:rsidR="00A23F7A" w:rsidRPr="00165BF4" w:rsidRDefault="00A23F7A" w:rsidP="00B5765E">
      <w:pPr>
        <w:pStyle w:val="PersonregMedTabb"/>
        <w:rPr>
          <w:lang w:val="en-US"/>
        </w:rPr>
      </w:pPr>
      <w:proofErr w:type="spellStart"/>
      <w:r w:rsidRPr="00165BF4">
        <w:rPr>
          <w:lang w:val="en-US"/>
        </w:rPr>
        <w:t>Hojem</w:t>
      </w:r>
      <w:proofErr w:type="spellEnd"/>
      <w:r w:rsidRPr="00165BF4">
        <w:rPr>
          <w:lang w:val="en-US"/>
        </w:rPr>
        <w:t xml:space="preserve"> </w:t>
      </w:r>
      <w:proofErr w:type="spellStart"/>
      <w:r w:rsidRPr="00165BF4">
        <w:rPr>
          <w:lang w:val="en-US"/>
        </w:rPr>
        <w:t>Petter</w:t>
      </w:r>
      <w:proofErr w:type="spellEnd"/>
      <w:r w:rsidRPr="00165BF4">
        <w:rPr>
          <w:lang w:val="en-US"/>
        </w:rPr>
        <w:tab/>
        <w:t>M 3</w:t>
      </w:r>
    </w:p>
    <w:p w14:paraId="5B3FCEDF" w14:textId="77777777" w:rsidR="00A23F7A" w:rsidRPr="006A64BE" w:rsidRDefault="00A23F7A" w:rsidP="00B5765E">
      <w:pPr>
        <w:pStyle w:val="PersonregMedTabb"/>
        <w:rPr>
          <w:lang w:val="en-US"/>
        </w:rPr>
      </w:pPr>
      <w:proofErr w:type="spellStart"/>
      <w:r w:rsidRPr="006A64BE">
        <w:rPr>
          <w:lang w:val="en-US"/>
        </w:rPr>
        <w:t>Holappa</w:t>
      </w:r>
      <w:proofErr w:type="spellEnd"/>
      <w:r w:rsidRPr="006A64BE">
        <w:rPr>
          <w:lang w:val="en-US"/>
        </w:rPr>
        <w:t xml:space="preserve"> Tim</w:t>
      </w:r>
      <w:r w:rsidRPr="006A64BE">
        <w:rPr>
          <w:lang w:val="en-US"/>
        </w:rPr>
        <w:tab/>
        <w:t>S 14</w:t>
      </w:r>
    </w:p>
    <w:p w14:paraId="39F0275D" w14:textId="77777777" w:rsidR="00A23F7A" w:rsidRPr="006A64BE" w:rsidRDefault="00A23F7A" w:rsidP="00B5765E">
      <w:pPr>
        <w:pStyle w:val="PersonregMedTabb"/>
        <w:rPr>
          <w:lang w:val="en-US"/>
        </w:rPr>
      </w:pPr>
      <w:proofErr w:type="spellStart"/>
      <w:r w:rsidRPr="006A64BE">
        <w:rPr>
          <w:lang w:val="en-US"/>
        </w:rPr>
        <w:t>Holgersson</w:t>
      </w:r>
      <w:proofErr w:type="spellEnd"/>
      <w:r w:rsidRPr="006A64BE">
        <w:rPr>
          <w:lang w:val="en-US"/>
        </w:rPr>
        <w:t xml:space="preserve"> Berndt</w:t>
      </w:r>
      <w:r w:rsidRPr="006A64BE">
        <w:rPr>
          <w:lang w:val="en-US"/>
        </w:rPr>
        <w:tab/>
        <w:t>S 2</w:t>
      </w:r>
    </w:p>
    <w:p w14:paraId="4D22F945" w14:textId="77777777" w:rsidR="00A23F7A" w:rsidRPr="006A64BE" w:rsidRDefault="00A23F7A" w:rsidP="00B5765E">
      <w:pPr>
        <w:pStyle w:val="PersonregMedTabb"/>
        <w:rPr>
          <w:lang w:val="en-US"/>
        </w:rPr>
      </w:pPr>
      <w:proofErr w:type="spellStart"/>
      <w:r w:rsidRPr="006A64BE">
        <w:rPr>
          <w:lang w:val="en-US"/>
        </w:rPr>
        <w:t>Holgersson</w:t>
      </w:r>
      <w:proofErr w:type="spellEnd"/>
      <w:r w:rsidRPr="006A64BE">
        <w:rPr>
          <w:lang w:val="en-US"/>
        </w:rPr>
        <w:t xml:space="preserve"> </w:t>
      </w:r>
      <w:proofErr w:type="spellStart"/>
      <w:r w:rsidRPr="006A64BE">
        <w:rPr>
          <w:lang w:val="en-US"/>
        </w:rPr>
        <w:t>Lillemor</w:t>
      </w:r>
      <w:proofErr w:type="spellEnd"/>
      <w:r w:rsidRPr="006A64BE">
        <w:rPr>
          <w:lang w:val="en-US"/>
        </w:rPr>
        <w:tab/>
        <w:t>S 3</w:t>
      </w:r>
    </w:p>
    <w:p w14:paraId="51C1A7C7" w14:textId="77777777" w:rsidR="00A23F7A" w:rsidRPr="006A64BE" w:rsidRDefault="00A23F7A" w:rsidP="00B5765E">
      <w:pPr>
        <w:pStyle w:val="PersonregMedTabb"/>
        <w:rPr>
          <w:lang w:val="en-US"/>
        </w:rPr>
      </w:pPr>
      <w:proofErr w:type="spellStart"/>
      <w:r w:rsidRPr="006A64BE">
        <w:rPr>
          <w:lang w:val="en-US"/>
        </w:rPr>
        <w:t>Holgersson</w:t>
      </w:r>
      <w:proofErr w:type="spellEnd"/>
      <w:r w:rsidRPr="006A64BE">
        <w:rPr>
          <w:lang w:val="en-US"/>
        </w:rPr>
        <w:t xml:space="preserve"> Björn</w:t>
      </w:r>
      <w:r w:rsidRPr="006A64BE">
        <w:rPr>
          <w:lang w:val="en-US"/>
        </w:rPr>
        <w:tab/>
        <w:t>M 3</w:t>
      </w:r>
    </w:p>
    <w:p w14:paraId="0D4E63B9" w14:textId="77777777" w:rsidR="00A23F7A" w:rsidRPr="006A64BE" w:rsidRDefault="00A23F7A" w:rsidP="00B5765E">
      <w:pPr>
        <w:pStyle w:val="PersonregMedTabb"/>
        <w:rPr>
          <w:lang w:val="en-US"/>
        </w:rPr>
      </w:pPr>
      <w:r w:rsidRPr="006A64BE">
        <w:rPr>
          <w:lang w:val="en-US"/>
        </w:rPr>
        <w:t>Holm Ulf</w:t>
      </w:r>
      <w:r w:rsidRPr="006A64BE">
        <w:rPr>
          <w:lang w:val="en-US"/>
        </w:rPr>
        <w:tab/>
        <w:t>S 6</w:t>
      </w:r>
    </w:p>
    <w:p w14:paraId="13546F4D" w14:textId="77777777" w:rsidR="00A23F7A" w:rsidRPr="006A64BE" w:rsidRDefault="00A23F7A" w:rsidP="00B5765E">
      <w:pPr>
        <w:pStyle w:val="PersonregMedTabb"/>
        <w:rPr>
          <w:lang w:val="en-US"/>
        </w:rPr>
      </w:pPr>
      <w:r w:rsidRPr="006A64BE">
        <w:rPr>
          <w:lang w:val="en-US"/>
        </w:rPr>
        <w:t>Holm Emma</w:t>
      </w:r>
      <w:r w:rsidRPr="006A64BE">
        <w:rPr>
          <w:lang w:val="en-US"/>
        </w:rPr>
        <w:tab/>
        <w:t>S 26</w:t>
      </w:r>
    </w:p>
    <w:p w14:paraId="5FE22154" w14:textId="73DD9DE0" w:rsidR="00A23F7A" w:rsidRPr="008918C8" w:rsidRDefault="00A23F7A" w:rsidP="008918C8">
      <w:pPr>
        <w:pStyle w:val="PersonregMedTabb"/>
        <w:keepNext/>
        <w:rPr>
          <w:lang w:val="en-US"/>
        </w:rPr>
      </w:pPr>
      <w:r w:rsidRPr="006A64BE">
        <w:rPr>
          <w:lang w:val="en-US"/>
        </w:rPr>
        <w:t>Holm Thomas</w:t>
      </w:r>
      <w:r w:rsidRPr="006A64BE">
        <w:rPr>
          <w:lang w:val="en-US"/>
        </w:rPr>
        <w:tab/>
        <w:t>N 1</w:t>
      </w:r>
    </w:p>
    <w:p w14:paraId="01257573" w14:textId="77777777" w:rsidR="00A23F7A" w:rsidRDefault="00A23F7A" w:rsidP="00B5765E">
      <w:pPr>
        <w:pStyle w:val="PersonregMedTabb"/>
      </w:pPr>
      <w:r>
        <w:t>Holm Anna-Karin</w:t>
      </w:r>
      <w:r>
        <w:tab/>
      </w:r>
      <w:proofErr w:type="spellStart"/>
      <w:r>
        <w:t>Fö</w:t>
      </w:r>
      <w:proofErr w:type="spellEnd"/>
      <w:r>
        <w:t xml:space="preserve"> 2</w:t>
      </w:r>
    </w:p>
    <w:p w14:paraId="15177FC4" w14:textId="77777777" w:rsidR="00A23F7A" w:rsidRDefault="00A23F7A" w:rsidP="00B5765E">
      <w:pPr>
        <w:pStyle w:val="PersonregMedTabb"/>
      </w:pPr>
      <w:r>
        <w:t>Holm Jens</w:t>
      </w:r>
      <w:r>
        <w:tab/>
        <w:t>M 3</w:t>
      </w:r>
    </w:p>
    <w:p w14:paraId="418D4484" w14:textId="77777777" w:rsidR="00A23F7A" w:rsidRDefault="00A23F7A" w:rsidP="00B5765E">
      <w:pPr>
        <w:pStyle w:val="PersonregMedTabb"/>
      </w:pPr>
      <w:r>
        <w:t>Holm Per</w:t>
      </w:r>
      <w:r>
        <w:tab/>
        <w:t>M 12</w:t>
      </w:r>
    </w:p>
    <w:p w14:paraId="638A57C7" w14:textId="77777777" w:rsidR="00A23F7A" w:rsidRDefault="00A23F7A" w:rsidP="00B5765E">
      <w:pPr>
        <w:pStyle w:val="PersonregMedTabb"/>
      </w:pPr>
      <w:r>
        <w:t xml:space="preserve">Holm </w:t>
      </w:r>
      <w:proofErr w:type="spellStart"/>
      <w:r>
        <w:t>Gulati</w:t>
      </w:r>
      <w:proofErr w:type="spellEnd"/>
      <w:r>
        <w:t xml:space="preserve"> Anne</w:t>
      </w:r>
      <w:r>
        <w:tab/>
        <w:t>Ju 30</w:t>
      </w:r>
    </w:p>
    <w:p w14:paraId="4D564AF4" w14:textId="77777777" w:rsidR="00A23F7A" w:rsidRDefault="00A23F7A" w:rsidP="00B5765E">
      <w:pPr>
        <w:pStyle w:val="PersonregMedTabb"/>
      </w:pPr>
      <w:r>
        <w:t>Holmberg Henrik</w:t>
      </w:r>
      <w:r>
        <w:tab/>
        <w:t>Ju 20</w:t>
      </w:r>
    </w:p>
    <w:p w14:paraId="02864E6F" w14:textId="77777777" w:rsidR="00A23F7A" w:rsidRDefault="00A23F7A" w:rsidP="00B5765E">
      <w:pPr>
        <w:pStyle w:val="PersonregMedTabb"/>
      </w:pPr>
      <w:r>
        <w:t>Holmberg Carl</w:t>
      </w:r>
      <w:r>
        <w:tab/>
        <w:t>Fi 21</w:t>
      </w:r>
    </w:p>
    <w:p w14:paraId="757B98FD" w14:textId="77777777" w:rsidR="00A23F7A" w:rsidRDefault="00A23F7A" w:rsidP="00B5765E">
      <w:pPr>
        <w:pStyle w:val="PersonregMedTabb"/>
      </w:pPr>
      <w:r>
        <w:t>Holmberg Mikaela</w:t>
      </w:r>
      <w:r>
        <w:tab/>
        <w:t>Fi 1</w:t>
      </w:r>
    </w:p>
    <w:p w14:paraId="21A9299C" w14:textId="77777777" w:rsidR="00A23F7A" w:rsidRDefault="00A23F7A" w:rsidP="00B5765E">
      <w:pPr>
        <w:pStyle w:val="PersonregMedTabb"/>
      </w:pPr>
      <w:r>
        <w:t>Holmberg Sara</w:t>
      </w:r>
      <w:r>
        <w:tab/>
        <w:t>UD 1</w:t>
      </w:r>
    </w:p>
    <w:p w14:paraId="71AE0E46" w14:textId="77777777" w:rsidR="00A23F7A" w:rsidRDefault="00A23F7A" w:rsidP="00B5765E">
      <w:pPr>
        <w:pStyle w:val="PersonregMedTabb"/>
      </w:pPr>
      <w:r>
        <w:t>Holmberg Fredrik</w:t>
      </w:r>
      <w:r>
        <w:tab/>
        <w:t>Fi 6</w:t>
      </w:r>
    </w:p>
    <w:p w14:paraId="3D669402" w14:textId="77777777" w:rsidR="00A23F7A" w:rsidRDefault="00A23F7A" w:rsidP="00B5765E">
      <w:pPr>
        <w:pStyle w:val="PersonregMedTabb"/>
      </w:pPr>
      <w:r>
        <w:t>Holmberg Karolina</w:t>
      </w:r>
      <w:r>
        <w:tab/>
        <w:t>Fi 7</w:t>
      </w:r>
    </w:p>
    <w:p w14:paraId="2348DEE1" w14:textId="77777777" w:rsidR="00A23F7A" w:rsidRDefault="00A23F7A" w:rsidP="00B5765E">
      <w:pPr>
        <w:pStyle w:val="PersonregMedTabb"/>
        <w:keepNext/>
      </w:pPr>
      <w:r>
        <w:t>Holmberg Marie</w:t>
      </w:r>
      <w:r>
        <w:tab/>
      </w:r>
      <w:proofErr w:type="spellStart"/>
      <w:r>
        <w:t>Fö</w:t>
      </w:r>
      <w:proofErr w:type="spellEnd"/>
      <w:r>
        <w:t xml:space="preserve"> 2,</w:t>
      </w:r>
    </w:p>
    <w:p w14:paraId="3D9B2286" w14:textId="77777777" w:rsidR="00A23F7A" w:rsidRDefault="00A23F7A" w:rsidP="00B5765E">
      <w:pPr>
        <w:pStyle w:val="PersonregMedTabb"/>
      </w:pPr>
      <w:r>
        <w:tab/>
      </w:r>
      <w:proofErr w:type="spellStart"/>
      <w:r>
        <w:t>Fö</w:t>
      </w:r>
      <w:proofErr w:type="spellEnd"/>
      <w:r>
        <w:t xml:space="preserve"> 5</w:t>
      </w:r>
    </w:p>
    <w:p w14:paraId="03883EC8" w14:textId="77777777" w:rsidR="00A23F7A" w:rsidRDefault="00A23F7A" w:rsidP="00B5765E">
      <w:pPr>
        <w:pStyle w:val="PersonregMedTabb"/>
      </w:pPr>
      <w:r>
        <w:t>Holmberg Bengt</w:t>
      </w:r>
      <w:r>
        <w:tab/>
        <w:t>U 2</w:t>
      </w:r>
    </w:p>
    <w:p w14:paraId="1CDD38CE" w14:textId="77777777" w:rsidR="00A23F7A" w:rsidRDefault="00A23F7A" w:rsidP="00B5765E">
      <w:pPr>
        <w:pStyle w:val="PersonregMedTabb"/>
      </w:pPr>
      <w:r>
        <w:t>Holmberg Sören</w:t>
      </w:r>
      <w:r>
        <w:tab/>
        <w:t>U 2</w:t>
      </w:r>
    </w:p>
    <w:p w14:paraId="6DD8E883" w14:textId="77777777" w:rsidR="00A23F7A" w:rsidRDefault="00A23F7A" w:rsidP="00B5765E">
      <w:pPr>
        <w:pStyle w:val="PersonregMedTabb"/>
        <w:keepNext/>
      </w:pPr>
      <w:r>
        <w:t>Holmberg Annika</w:t>
      </w:r>
      <w:r>
        <w:tab/>
        <w:t>M 12,</w:t>
      </w:r>
    </w:p>
    <w:p w14:paraId="355CD3D7" w14:textId="77777777" w:rsidR="00A23F7A" w:rsidRDefault="00A23F7A" w:rsidP="00B5765E">
      <w:pPr>
        <w:pStyle w:val="PersonregMedTabb"/>
      </w:pPr>
      <w:r>
        <w:tab/>
        <w:t>M 13</w:t>
      </w:r>
    </w:p>
    <w:p w14:paraId="4537A876" w14:textId="77777777" w:rsidR="00A23F7A" w:rsidRDefault="00A23F7A" w:rsidP="00B5765E">
      <w:pPr>
        <w:pStyle w:val="PersonregMedTabb"/>
      </w:pPr>
      <w:r>
        <w:t>Holmberg Barbro</w:t>
      </w:r>
      <w:r>
        <w:tab/>
        <w:t>Ju 12</w:t>
      </w:r>
    </w:p>
    <w:p w14:paraId="03468A0B" w14:textId="77777777" w:rsidR="00A23F7A" w:rsidRPr="006A64BE" w:rsidRDefault="00A23F7A" w:rsidP="00B5765E">
      <w:pPr>
        <w:pStyle w:val="PersonregMedTabb"/>
        <w:rPr>
          <w:lang w:val="en-US"/>
        </w:rPr>
      </w:pPr>
      <w:proofErr w:type="spellStart"/>
      <w:r w:rsidRPr="006A64BE">
        <w:rPr>
          <w:lang w:val="en-US"/>
        </w:rPr>
        <w:t>Holmbäck</w:t>
      </w:r>
      <w:proofErr w:type="spellEnd"/>
      <w:r w:rsidRPr="006A64BE">
        <w:rPr>
          <w:lang w:val="en-US"/>
        </w:rPr>
        <w:t xml:space="preserve"> </w:t>
      </w:r>
      <w:proofErr w:type="spellStart"/>
      <w:r w:rsidRPr="006A64BE">
        <w:rPr>
          <w:lang w:val="en-US"/>
        </w:rPr>
        <w:t>Adelwald</w:t>
      </w:r>
      <w:proofErr w:type="spellEnd"/>
      <w:r w:rsidRPr="006A64BE">
        <w:rPr>
          <w:lang w:val="en-US"/>
        </w:rPr>
        <w:t xml:space="preserve"> </w:t>
      </w:r>
      <w:proofErr w:type="spellStart"/>
      <w:r w:rsidRPr="006A64BE">
        <w:rPr>
          <w:lang w:val="en-US"/>
        </w:rPr>
        <w:t>Pär</w:t>
      </w:r>
      <w:proofErr w:type="spellEnd"/>
      <w:r w:rsidRPr="006A64BE">
        <w:rPr>
          <w:lang w:val="en-US"/>
        </w:rPr>
        <w:tab/>
        <w:t>Fi 12</w:t>
      </w:r>
    </w:p>
    <w:p w14:paraId="442A6CF0" w14:textId="77777777" w:rsidR="00A23F7A" w:rsidRPr="006A64BE" w:rsidRDefault="00A23F7A" w:rsidP="00B5765E">
      <w:pPr>
        <w:pStyle w:val="PersonregMedTabb"/>
        <w:rPr>
          <w:lang w:val="en-US"/>
        </w:rPr>
      </w:pPr>
      <w:r w:rsidRPr="006A64BE">
        <w:rPr>
          <w:lang w:val="en-US"/>
        </w:rPr>
        <w:t>Holmdahl Cecilia</w:t>
      </w:r>
      <w:r w:rsidRPr="006A64BE">
        <w:rPr>
          <w:lang w:val="en-US"/>
        </w:rPr>
        <w:tab/>
        <w:t>I 4</w:t>
      </w:r>
    </w:p>
    <w:p w14:paraId="2AA1FBB9" w14:textId="77777777" w:rsidR="00A23F7A" w:rsidRDefault="00A23F7A" w:rsidP="00B5765E">
      <w:pPr>
        <w:pStyle w:val="PersonregMedTabb"/>
      </w:pPr>
      <w:r>
        <w:t>Holmer Mikael</w:t>
      </w:r>
      <w:r>
        <w:tab/>
        <w:t>Ju 12</w:t>
      </w:r>
    </w:p>
    <w:p w14:paraId="2342AC18" w14:textId="77777777" w:rsidR="00A23F7A" w:rsidRDefault="00A23F7A" w:rsidP="00B5765E">
      <w:pPr>
        <w:pStyle w:val="PersonregMedTabb"/>
      </w:pPr>
      <w:r>
        <w:t>Holmér Johan</w:t>
      </w:r>
      <w:r>
        <w:tab/>
        <w:t>M 8</w:t>
      </w:r>
    </w:p>
    <w:p w14:paraId="4FD0DDEC" w14:textId="77777777" w:rsidR="00A23F7A" w:rsidRDefault="00A23F7A" w:rsidP="00B5765E">
      <w:pPr>
        <w:pStyle w:val="PersonregMedTabb"/>
      </w:pPr>
      <w:r>
        <w:t>Holmgren Ida</w:t>
      </w:r>
      <w:r>
        <w:tab/>
        <w:t>Ju 24</w:t>
      </w:r>
    </w:p>
    <w:p w14:paraId="1ADE9256" w14:textId="77777777" w:rsidR="00A23F7A" w:rsidRDefault="00A23F7A" w:rsidP="00B5765E">
      <w:pPr>
        <w:pStyle w:val="PersonregMedTabb"/>
      </w:pPr>
      <w:r>
        <w:t>Holmgren Torgny</w:t>
      </w:r>
      <w:r>
        <w:tab/>
        <w:t>UD 1</w:t>
      </w:r>
    </w:p>
    <w:p w14:paraId="67A09A6C" w14:textId="77777777" w:rsidR="00A23F7A" w:rsidRDefault="00A23F7A" w:rsidP="00B5765E">
      <w:pPr>
        <w:pStyle w:val="PersonregMedTabb"/>
      </w:pPr>
      <w:r>
        <w:t>Holmgren Elin</w:t>
      </w:r>
      <w:r>
        <w:tab/>
        <w:t>Fi 17</w:t>
      </w:r>
    </w:p>
    <w:p w14:paraId="17510F62" w14:textId="77777777" w:rsidR="00A23F7A" w:rsidRDefault="00A23F7A" w:rsidP="00B5765E">
      <w:pPr>
        <w:pStyle w:val="PersonregMedTabb"/>
      </w:pPr>
      <w:r>
        <w:t>Holmgren Gunnar</w:t>
      </w:r>
      <w:r>
        <w:tab/>
        <w:t>M 13</w:t>
      </w:r>
    </w:p>
    <w:p w14:paraId="1BC7D688" w14:textId="77777777" w:rsidR="00A23F7A" w:rsidRDefault="00A23F7A" w:rsidP="00B5765E">
      <w:pPr>
        <w:pStyle w:val="PersonregMedTabb"/>
      </w:pPr>
      <w:r>
        <w:t>Holmgård Lars</w:t>
      </w:r>
      <w:r>
        <w:tab/>
        <w:t>Ju 19</w:t>
      </w:r>
    </w:p>
    <w:p w14:paraId="5C7DCE29" w14:textId="77777777" w:rsidR="00A23F7A" w:rsidRDefault="00A23F7A" w:rsidP="00B5765E">
      <w:pPr>
        <w:pStyle w:val="PersonregMedTabb"/>
      </w:pPr>
      <w:r>
        <w:t>Holmlund Helena</w:t>
      </w:r>
      <w:r>
        <w:tab/>
        <w:t>Fi 19</w:t>
      </w:r>
    </w:p>
    <w:p w14:paraId="615AE1EB" w14:textId="77777777" w:rsidR="00A23F7A" w:rsidRDefault="00A23F7A" w:rsidP="00B5765E">
      <w:pPr>
        <w:pStyle w:val="PersonregMedTabb"/>
      </w:pPr>
      <w:r>
        <w:t xml:space="preserve">Holmlund </w:t>
      </w:r>
      <w:proofErr w:type="spellStart"/>
      <w:r>
        <w:t>Armerin</w:t>
      </w:r>
      <w:proofErr w:type="spellEnd"/>
      <w:r>
        <w:t xml:space="preserve"> Signe</w:t>
      </w:r>
      <w:r>
        <w:tab/>
        <w:t>S 7</w:t>
      </w:r>
    </w:p>
    <w:p w14:paraId="7699EB34" w14:textId="77777777" w:rsidR="00A23F7A" w:rsidRDefault="00A23F7A" w:rsidP="00B5765E">
      <w:pPr>
        <w:pStyle w:val="PersonregMedTabb"/>
      </w:pPr>
      <w:r>
        <w:t>Holmquist Anna</w:t>
      </w:r>
      <w:r>
        <w:tab/>
        <w:t>M 1</w:t>
      </w:r>
    </w:p>
    <w:p w14:paraId="09E12D3E" w14:textId="77777777" w:rsidR="00A23F7A" w:rsidRDefault="00A23F7A" w:rsidP="00B5765E">
      <w:pPr>
        <w:pStyle w:val="PersonregMedTabb"/>
      </w:pPr>
      <w:r>
        <w:t>Holmquist Åsa</w:t>
      </w:r>
      <w:r>
        <w:tab/>
        <w:t>Ju 2</w:t>
      </w:r>
    </w:p>
    <w:p w14:paraId="1E916709" w14:textId="77777777" w:rsidR="00A23F7A" w:rsidRDefault="00A23F7A" w:rsidP="00B5765E">
      <w:pPr>
        <w:pStyle w:val="PersonregMedTabb"/>
      </w:pPr>
      <w:r>
        <w:t>Holmqvist Mats</w:t>
      </w:r>
      <w:r>
        <w:tab/>
        <w:t>Ju 16</w:t>
      </w:r>
    </w:p>
    <w:p w14:paraId="4B2A90FF" w14:textId="77777777" w:rsidR="00A23F7A" w:rsidRDefault="00A23F7A" w:rsidP="00B5765E">
      <w:pPr>
        <w:pStyle w:val="PersonregMedTabb"/>
      </w:pPr>
      <w:r>
        <w:t>Holmqvist Inger</w:t>
      </w:r>
      <w:r>
        <w:tab/>
        <w:t>N 1</w:t>
      </w:r>
    </w:p>
    <w:p w14:paraId="3B09607A" w14:textId="77777777" w:rsidR="00A23F7A" w:rsidRDefault="00A23F7A" w:rsidP="00B5765E">
      <w:pPr>
        <w:pStyle w:val="PersonregMedTabb"/>
      </w:pPr>
      <w:r>
        <w:t>Holmqvist Paula</w:t>
      </w:r>
      <w:r>
        <w:tab/>
      </w:r>
      <w:proofErr w:type="spellStart"/>
      <w:r>
        <w:t>Fö</w:t>
      </w:r>
      <w:proofErr w:type="spellEnd"/>
      <w:r>
        <w:t xml:space="preserve"> 4</w:t>
      </w:r>
    </w:p>
    <w:p w14:paraId="71C6F9FD" w14:textId="77777777" w:rsidR="00A23F7A" w:rsidRDefault="00A23F7A" w:rsidP="00B5765E">
      <w:pPr>
        <w:pStyle w:val="PersonregMedTabb"/>
      </w:pPr>
      <w:r>
        <w:t>Holmström Peter</w:t>
      </w:r>
      <w:r>
        <w:tab/>
      </w:r>
      <w:proofErr w:type="spellStart"/>
      <w:r>
        <w:t>Fö</w:t>
      </w:r>
      <w:proofErr w:type="spellEnd"/>
      <w:r>
        <w:t xml:space="preserve"> 3</w:t>
      </w:r>
    </w:p>
    <w:p w14:paraId="79715EA9" w14:textId="77777777" w:rsidR="00A23F7A" w:rsidRDefault="00A23F7A" w:rsidP="00B5765E">
      <w:pPr>
        <w:pStyle w:val="PersonregMedTabb"/>
      </w:pPr>
      <w:r>
        <w:t>Holmström Fredrik</w:t>
      </w:r>
      <w:r>
        <w:tab/>
        <w:t>Fi 6</w:t>
      </w:r>
    </w:p>
    <w:p w14:paraId="0D496E10" w14:textId="77777777" w:rsidR="00A23F7A" w:rsidRDefault="00A23F7A" w:rsidP="00B5765E">
      <w:pPr>
        <w:pStyle w:val="PersonregMedTabb"/>
      </w:pPr>
      <w:r>
        <w:t>Holmström Henrik</w:t>
      </w:r>
      <w:r>
        <w:tab/>
        <w:t>Ju 27</w:t>
      </w:r>
    </w:p>
    <w:p w14:paraId="5510083E" w14:textId="77777777" w:rsidR="00A23F7A" w:rsidRDefault="00A23F7A" w:rsidP="00B5765E">
      <w:pPr>
        <w:pStyle w:val="PersonregMedTabb"/>
      </w:pPr>
      <w:r>
        <w:t>Holst Henrik</w:t>
      </w:r>
      <w:r>
        <w:tab/>
        <w:t>N 8</w:t>
      </w:r>
    </w:p>
    <w:p w14:paraId="631927B6" w14:textId="77777777" w:rsidR="00A23F7A" w:rsidRDefault="00A23F7A" w:rsidP="00B5765E">
      <w:pPr>
        <w:pStyle w:val="PersonregMedTabb"/>
      </w:pPr>
      <w:r>
        <w:t>Holst Tora</w:t>
      </w:r>
      <w:r>
        <w:tab/>
        <w:t>Ju 3</w:t>
      </w:r>
    </w:p>
    <w:p w14:paraId="57154E41" w14:textId="77777777" w:rsidR="00A23F7A" w:rsidRDefault="00A23F7A" w:rsidP="00B5765E">
      <w:pPr>
        <w:pStyle w:val="PersonregMedTabb"/>
      </w:pPr>
      <w:r>
        <w:t>Holst Fredrik</w:t>
      </w:r>
      <w:r>
        <w:tab/>
      </w:r>
      <w:proofErr w:type="spellStart"/>
      <w:r>
        <w:t>Fö</w:t>
      </w:r>
      <w:proofErr w:type="spellEnd"/>
      <w:r>
        <w:t xml:space="preserve"> 1</w:t>
      </w:r>
    </w:p>
    <w:p w14:paraId="6767E4FC" w14:textId="77777777" w:rsidR="00A23F7A" w:rsidRDefault="00A23F7A" w:rsidP="00B5765E">
      <w:pPr>
        <w:pStyle w:val="PersonregMedTabb"/>
      </w:pPr>
      <w:proofErr w:type="spellStart"/>
      <w:r>
        <w:t>Holstad</w:t>
      </w:r>
      <w:proofErr w:type="spellEnd"/>
      <w:r>
        <w:t xml:space="preserve"> Emma</w:t>
      </w:r>
      <w:r>
        <w:tab/>
        <w:t>Fi 4</w:t>
      </w:r>
    </w:p>
    <w:p w14:paraId="0133E350" w14:textId="1635B201" w:rsidR="00A23F7A" w:rsidRPr="006A64BE" w:rsidRDefault="00A23F7A" w:rsidP="008918C8">
      <w:pPr>
        <w:pStyle w:val="PersonregMedTabb"/>
        <w:keepNext/>
        <w:rPr>
          <w:lang w:val="en-US"/>
        </w:rPr>
      </w:pPr>
      <w:r w:rsidRPr="006A64BE">
        <w:rPr>
          <w:lang w:val="en-US"/>
        </w:rPr>
        <w:t>Holstein Fredrik</w:t>
      </w:r>
      <w:r w:rsidRPr="006A64BE">
        <w:rPr>
          <w:lang w:val="en-US"/>
        </w:rPr>
        <w:tab/>
        <w:t>M 9</w:t>
      </w:r>
    </w:p>
    <w:p w14:paraId="3837C5B5" w14:textId="0F6BE626" w:rsidR="00A23F7A" w:rsidRPr="006A64BE" w:rsidRDefault="00A23F7A" w:rsidP="008918C8">
      <w:pPr>
        <w:pStyle w:val="PersonregMedTabb"/>
        <w:keepNext/>
        <w:rPr>
          <w:lang w:val="en-US"/>
        </w:rPr>
      </w:pPr>
      <w:proofErr w:type="spellStart"/>
      <w:r w:rsidRPr="006A64BE">
        <w:rPr>
          <w:lang w:val="en-US"/>
        </w:rPr>
        <w:t>Hopstadius</w:t>
      </w:r>
      <w:proofErr w:type="spellEnd"/>
      <w:r w:rsidRPr="006A64BE">
        <w:rPr>
          <w:lang w:val="en-US"/>
        </w:rPr>
        <w:t xml:space="preserve"> Beatrice</w:t>
      </w:r>
      <w:r w:rsidRPr="006A64BE">
        <w:rPr>
          <w:lang w:val="en-US"/>
        </w:rPr>
        <w:tab/>
        <w:t>S 9</w:t>
      </w:r>
    </w:p>
    <w:p w14:paraId="4EA87C6E" w14:textId="77777777" w:rsidR="00A23F7A" w:rsidRPr="006A64BE" w:rsidRDefault="00A23F7A" w:rsidP="00B5765E">
      <w:pPr>
        <w:pStyle w:val="PersonregMedTabb"/>
        <w:rPr>
          <w:lang w:val="en-US"/>
        </w:rPr>
      </w:pPr>
      <w:proofErr w:type="spellStart"/>
      <w:r w:rsidRPr="006A64BE">
        <w:rPr>
          <w:lang w:val="en-US"/>
        </w:rPr>
        <w:t>Hort</w:t>
      </w:r>
      <w:proofErr w:type="spellEnd"/>
      <w:r w:rsidRPr="006A64BE">
        <w:rPr>
          <w:lang w:val="en-US"/>
        </w:rPr>
        <w:t xml:space="preserve"> Rebecca</w:t>
      </w:r>
      <w:r w:rsidRPr="006A64BE">
        <w:rPr>
          <w:lang w:val="en-US"/>
        </w:rPr>
        <w:tab/>
        <w:t>Ku 6</w:t>
      </w:r>
    </w:p>
    <w:p w14:paraId="30BA7356" w14:textId="77777777" w:rsidR="00A23F7A" w:rsidRPr="00165BF4" w:rsidRDefault="00A23F7A" w:rsidP="00B5765E">
      <w:pPr>
        <w:pStyle w:val="PersonregMedTabb"/>
      </w:pPr>
      <w:proofErr w:type="spellStart"/>
      <w:r w:rsidRPr="00165BF4">
        <w:t>Hort</w:t>
      </w:r>
      <w:proofErr w:type="spellEnd"/>
      <w:r w:rsidRPr="00165BF4">
        <w:t xml:space="preserve"> </w:t>
      </w:r>
      <w:proofErr w:type="spellStart"/>
      <w:r w:rsidRPr="00165BF4">
        <w:t>Josia</w:t>
      </w:r>
      <w:proofErr w:type="spellEnd"/>
      <w:r w:rsidRPr="00165BF4">
        <w:tab/>
        <w:t>M 7</w:t>
      </w:r>
    </w:p>
    <w:p w14:paraId="7BE768E1" w14:textId="77777777" w:rsidR="00A23F7A" w:rsidRDefault="00A23F7A" w:rsidP="00B5765E">
      <w:pPr>
        <w:pStyle w:val="PersonregMedTabb"/>
      </w:pPr>
      <w:proofErr w:type="spellStart"/>
      <w:r>
        <w:t>Hovmöller</w:t>
      </w:r>
      <w:proofErr w:type="spellEnd"/>
      <w:r>
        <w:t xml:space="preserve"> Elisabeth</w:t>
      </w:r>
      <w:r>
        <w:tab/>
        <w:t>Ju 11</w:t>
      </w:r>
    </w:p>
    <w:p w14:paraId="77AF7A3E" w14:textId="77777777" w:rsidR="00A23F7A" w:rsidRDefault="00A23F7A" w:rsidP="00B5765E">
      <w:pPr>
        <w:pStyle w:val="PersonregMedTabb"/>
      </w:pPr>
      <w:proofErr w:type="spellStart"/>
      <w:r>
        <w:t>Hovmöller</w:t>
      </w:r>
      <w:proofErr w:type="spellEnd"/>
      <w:r>
        <w:t xml:space="preserve"> Stina</w:t>
      </w:r>
      <w:r>
        <w:tab/>
        <w:t>Fi 6</w:t>
      </w:r>
    </w:p>
    <w:p w14:paraId="21F19C21" w14:textId="77777777" w:rsidR="00A23F7A" w:rsidRDefault="00A23F7A" w:rsidP="00B5765E">
      <w:pPr>
        <w:pStyle w:val="PersonregMedTabb"/>
      </w:pPr>
      <w:r>
        <w:t>Hult Gunnar</w:t>
      </w:r>
      <w:r>
        <w:tab/>
      </w:r>
      <w:proofErr w:type="spellStart"/>
      <w:r>
        <w:t>Fö</w:t>
      </w:r>
      <w:proofErr w:type="spellEnd"/>
      <w:r>
        <w:t xml:space="preserve"> 3</w:t>
      </w:r>
    </w:p>
    <w:p w14:paraId="4CFF5E5A" w14:textId="77777777" w:rsidR="00A23F7A" w:rsidRPr="00165BF4" w:rsidRDefault="00A23F7A" w:rsidP="00B5765E">
      <w:pPr>
        <w:pStyle w:val="PersonregMedTabb"/>
        <w:rPr>
          <w:lang w:val="en-US"/>
        </w:rPr>
      </w:pPr>
      <w:proofErr w:type="spellStart"/>
      <w:r w:rsidRPr="00165BF4">
        <w:rPr>
          <w:lang w:val="en-US"/>
        </w:rPr>
        <w:t>Hult</w:t>
      </w:r>
      <w:proofErr w:type="spellEnd"/>
      <w:r w:rsidRPr="00165BF4">
        <w:rPr>
          <w:lang w:val="en-US"/>
        </w:rPr>
        <w:t xml:space="preserve"> </w:t>
      </w:r>
      <w:proofErr w:type="spellStart"/>
      <w:r w:rsidRPr="00165BF4">
        <w:rPr>
          <w:lang w:val="en-US"/>
        </w:rPr>
        <w:t>Lillemor</w:t>
      </w:r>
      <w:proofErr w:type="spellEnd"/>
      <w:r w:rsidRPr="00165BF4">
        <w:rPr>
          <w:lang w:val="en-US"/>
        </w:rPr>
        <w:tab/>
        <w:t>A 1</w:t>
      </w:r>
    </w:p>
    <w:p w14:paraId="7B888380" w14:textId="0138526F" w:rsidR="00A23F7A" w:rsidRPr="00165BF4" w:rsidRDefault="00A23F7A" w:rsidP="008918C8">
      <w:pPr>
        <w:pStyle w:val="PersonregMedTabb"/>
        <w:keepNext/>
        <w:rPr>
          <w:lang w:val="en-US"/>
        </w:rPr>
      </w:pPr>
      <w:proofErr w:type="spellStart"/>
      <w:r w:rsidRPr="00165BF4">
        <w:rPr>
          <w:lang w:val="en-US"/>
        </w:rPr>
        <w:t>Hult</w:t>
      </w:r>
      <w:proofErr w:type="spellEnd"/>
      <w:r w:rsidRPr="00165BF4">
        <w:rPr>
          <w:lang w:val="en-US"/>
        </w:rPr>
        <w:t xml:space="preserve"> Lena</w:t>
      </w:r>
      <w:r w:rsidRPr="00165BF4">
        <w:rPr>
          <w:lang w:val="en-US"/>
        </w:rPr>
        <w:tab/>
        <w:t>N 7</w:t>
      </w:r>
    </w:p>
    <w:p w14:paraId="3F29ADE0" w14:textId="77777777" w:rsidR="00A23F7A" w:rsidRDefault="00A23F7A" w:rsidP="00B5765E">
      <w:pPr>
        <w:pStyle w:val="PersonregMedTabb"/>
      </w:pPr>
      <w:r>
        <w:t>Hult Marie</w:t>
      </w:r>
      <w:r>
        <w:tab/>
        <w:t>Fi 9</w:t>
      </w:r>
    </w:p>
    <w:p w14:paraId="3D004543" w14:textId="77777777" w:rsidR="00A23F7A" w:rsidRDefault="00A23F7A" w:rsidP="00B5765E">
      <w:pPr>
        <w:pStyle w:val="PersonregMedTabb"/>
      </w:pPr>
      <w:r>
        <w:t>Hult Backlund Gunilla</w:t>
      </w:r>
      <w:r>
        <w:tab/>
        <w:t>Fi 4</w:t>
      </w:r>
    </w:p>
    <w:p w14:paraId="4E6E01D7" w14:textId="77777777" w:rsidR="00A23F7A" w:rsidRDefault="00A23F7A" w:rsidP="00B5765E">
      <w:pPr>
        <w:pStyle w:val="PersonregMedTabb"/>
      </w:pPr>
      <w:r>
        <w:t>Hultberg Pernilla</w:t>
      </w:r>
      <w:r>
        <w:tab/>
        <w:t>U 4</w:t>
      </w:r>
    </w:p>
    <w:p w14:paraId="6D498186" w14:textId="77777777" w:rsidR="00A23F7A" w:rsidRDefault="00A23F7A" w:rsidP="00B5765E">
      <w:pPr>
        <w:pStyle w:val="PersonregMedTabb"/>
      </w:pPr>
      <w:r>
        <w:t>Hultberg Johan</w:t>
      </w:r>
      <w:r>
        <w:tab/>
        <w:t>M 3</w:t>
      </w:r>
    </w:p>
    <w:p w14:paraId="37FAEB84" w14:textId="77777777" w:rsidR="00A23F7A" w:rsidRPr="006A64BE" w:rsidRDefault="00A23F7A" w:rsidP="00B5765E">
      <w:pPr>
        <w:pStyle w:val="PersonregMedTabb"/>
        <w:rPr>
          <w:lang w:val="en-US"/>
        </w:rPr>
      </w:pPr>
      <w:proofErr w:type="spellStart"/>
      <w:r w:rsidRPr="006A64BE">
        <w:rPr>
          <w:lang w:val="en-US"/>
        </w:rPr>
        <w:t>Hultblad</w:t>
      </w:r>
      <w:proofErr w:type="spellEnd"/>
      <w:r w:rsidRPr="006A64BE">
        <w:rPr>
          <w:lang w:val="en-US"/>
        </w:rPr>
        <w:t xml:space="preserve"> </w:t>
      </w:r>
      <w:proofErr w:type="spellStart"/>
      <w:r w:rsidRPr="006A64BE">
        <w:rPr>
          <w:lang w:val="en-US"/>
        </w:rPr>
        <w:t>Brigitta</w:t>
      </w:r>
      <w:proofErr w:type="spellEnd"/>
      <w:r w:rsidRPr="006A64BE">
        <w:rPr>
          <w:lang w:val="en-US"/>
        </w:rPr>
        <w:tab/>
        <w:t>S 7</w:t>
      </w:r>
    </w:p>
    <w:p w14:paraId="3029E7EB" w14:textId="77777777" w:rsidR="00A23F7A" w:rsidRPr="006A64BE" w:rsidRDefault="00A23F7A" w:rsidP="00B5765E">
      <w:pPr>
        <w:pStyle w:val="PersonregMedTabb"/>
        <w:keepNext/>
        <w:rPr>
          <w:lang w:val="en-US"/>
        </w:rPr>
      </w:pPr>
      <w:proofErr w:type="spellStart"/>
      <w:r w:rsidRPr="006A64BE">
        <w:rPr>
          <w:lang w:val="en-US"/>
        </w:rPr>
        <w:t>Hultcrantz</w:t>
      </w:r>
      <w:proofErr w:type="spellEnd"/>
      <w:r w:rsidRPr="006A64BE">
        <w:rPr>
          <w:lang w:val="en-US"/>
        </w:rPr>
        <w:t xml:space="preserve"> Monica</w:t>
      </w:r>
      <w:r w:rsidRPr="006A64BE">
        <w:rPr>
          <w:lang w:val="en-US"/>
        </w:rPr>
        <w:tab/>
        <w:t>S 10,</w:t>
      </w:r>
    </w:p>
    <w:p w14:paraId="52B2E85A" w14:textId="77777777" w:rsidR="00A23F7A" w:rsidRDefault="00A23F7A" w:rsidP="00B5765E">
      <w:pPr>
        <w:pStyle w:val="PersonregMedTabb"/>
      </w:pPr>
      <w:r w:rsidRPr="006A64BE">
        <w:rPr>
          <w:lang w:val="en-US"/>
        </w:rPr>
        <w:tab/>
      </w:r>
      <w:r>
        <w:t>S 24</w:t>
      </w:r>
    </w:p>
    <w:p w14:paraId="3488B790" w14:textId="77777777" w:rsidR="00A23F7A" w:rsidRDefault="00A23F7A" w:rsidP="00B5765E">
      <w:pPr>
        <w:pStyle w:val="PersonregMedTabb"/>
      </w:pPr>
      <w:r>
        <w:t>Hultengård Per</w:t>
      </w:r>
      <w:r>
        <w:tab/>
        <w:t>Ju 8</w:t>
      </w:r>
    </w:p>
    <w:p w14:paraId="7BF6D43E" w14:textId="77777777" w:rsidR="00A23F7A" w:rsidRDefault="00A23F7A" w:rsidP="00B5765E">
      <w:pPr>
        <w:pStyle w:val="PersonregMedTabb"/>
      </w:pPr>
      <w:r>
        <w:t>Hultgren Matilda</w:t>
      </w:r>
      <w:r>
        <w:tab/>
        <w:t>Fi 8</w:t>
      </w:r>
    </w:p>
    <w:p w14:paraId="473952EC" w14:textId="77777777" w:rsidR="00A23F7A" w:rsidRDefault="00A23F7A" w:rsidP="00B5765E">
      <w:pPr>
        <w:pStyle w:val="PersonregMedTabb"/>
      </w:pPr>
      <w:r>
        <w:t>Hultgren Kerstin</w:t>
      </w:r>
      <w:r>
        <w:tab/>
        <w:t>U 6</w:t>
      </w:r>
    </w:p>
    <w:p w14:paraId="7D2F0012" w14:textId="77777777" w:rsidR="00A23F7A" w:rsidRDefault="00A23F7A" w:rsidP="00B5765E">
      <w:pPr>
        <w:pStyle w:val="PersonregMedTabb"/>
      </w:pPr>
      <w:r>
        <w:t>Hultkrantz Lars</w:t>
      </w:r>
      <w:r>
        <w:tab/>
        <w:t>Fi 1</w:t>
      </w:r>
    </w:p>
    <w:p w14:paraId="0F22B8AA" w14:textId="77777777" w:rsidR="00A23F7A" w:rsidRDefault="00A23F7A" w:rsidP="00B5765E">
      <w:pPr>
        <w:pStyle w:val="PersonregMedTabb"/>
      </w:pPr>
      <w:r>
        <w:t>Hultqvist Stefan</w:t>
      </w:r>
      <w:r>
        <w:tab/>
        <w:t>N 5</w:t>
      </w:r>
    </w:p>
    <w:p w14:paraId="42130AA1" w14:textId="77777777" w:rsidR="00A23F7A" w:rsidRDefault="00A23F7A" w:rsidP="00B5765E">
      <w:pPr>
        <w:pStyle w:val="PersonregMedTabb"/>
      </w:pPr>
      <w:r>
        <w:t>Hultqvist Peter</w:t>
      </w:r>
      <w:r>
        <w:tab/>
      </w:r>
      <w:proofErr w:type="spellStart"/>
      <w:r>
        <w:t>Fö</w:t>
      </w:r>
      <w:proofErr w:type="spellEnd"/>
      <w:r>
        <w:t xml:space="preserve"> 2</w:t>
      </w:r>
    </w:p>
    <w:p w14:paraId="6F8B9728" w14:textId="77777777" w:rsidR="00A23F7A" w:rsidRDefault="00A23F7A" w:rsidP="00B5765E">
      <w:pPr>
        <w:pStyle w:val="PersonregMedTabb"/>
      </w:pPr>
      <w:proofErr w:type="spellStart"/>
      <w:r>
        <w:t>Hunhammar</w:t>
      </w:r>
      <w:proofErr w:type="spellEnd"/>
      <w:r>
        <w:t xml:space="preserve"> Sven</w:t>
      </w:r>
      <w:r>
        <w:tab/>
        <w:t>M 17</w:t>
      </w:r>
    </w:p>
    <w:p w14:paraId="5932BD1C" w14:textId="77777777" w:rsidR="00A23F7A" w:rsidRDefault="00A23F7A" w:rsidP="00B5765E">
      <w:pPr>
        <w:pStyle w:val="PersonregMedTabb"/>
      </w:pPr>
      <w:proofErr w:type="spellStart"/>
      <w:r>
        <w:t>Husblad</w:t>
      </w:r>
      <w:proofErr w:type="spellEnd"/>
      <w:r>
        <w:t xml:space="preserve"> Roger</w:t>
      </w:r>
      <w:r>
        <w:tab/>
        <w:t>I 2</w:t>
      </w:r>
    </w:p>
    <w:p w14:paraId="0A8DC473" w14:textId="57189E5B" w:rsidR="00A23F7A" w:rsidRPr="006A64BE" w:rsidRDefault="00A23F7A" w:rsidP="00B5765E">
      <w:pPr>
        <w:pStyle w:val="PersonregMedTabb"/>
        <w:rPr>
          <w:lang w:val="en-US"/>
        </w:rPr>
      </w:pPr>
      <w:proofErr w:type="spellStart"/>
      <w:r w:rsidRPr="006A64BE">
        <w:rPr>
          <w:lang w:val="en-US"/>
        </w:rPr>
        <w:t>Husmark</w:t>
      </w:r>
      <w:proofErr w:type="spellEnd"/>
      <w:r w:rsidRPr="006A64BE">
        <w:rPr>
          <w:lang w:val="en-US"/>
        </w:rPr>
        <w:t xml:space="preserve"> </w:t>
      </w:r>
      <w:proofErr w:type="spellStart"/>
      <w:r w:rsidRPr="006A64BE">
        <w:rPr>
          <w:lang w:val="en-US"/>
        </w:rPr>
        <w:t>Pehrsson</w:t>
      </w:r>
      <w:proofErr w:type="spellEnd"/>
      <w:r w:rsidRPr="006A64BE">
        <w:rPr>
          <w:lang w:val="en-US"/>
        </w:rPr>
        <w:t xml:space="preserve"> Cristina</w:t>
      </w:r>
      <w:r w:rsidRPr="006A64BE">
        <w:rPr>
          <w:lang w:val="en-US"/>
        </w:rPr>
        <w:tab/>
        <w:t>S 6</w:t>
      </w:r>
    </w:p>
    <w:p w14:paraId="7BB62B1E" w14:textId="11765BAF" w:rsidR="00A23F7A" w:rsidRPr="006A64BE" w:rsidRDefault="00A23F7A" w:rsidP="00B5765E">
      <w:pPr>
        <w:pStyle w:val="PersonregMedTabb"/>
        <w:rPr>
          <w:lang w:val="en-US"/>
        </w:rPr>
      </w:pPr>
      <w:r w:rsidRPr="006A64BE">
        <w:rPr>
          <w:lang w:val="en-US"/>
        </w:rPr>
        <w:tab/>
        <w:t>S 22</w:t>
      </w:r>
    </w:p>
    <w:p w14:paraId="16A118B5" w14:textId="77777777" w:rsidR="00A23F7A" w:rsidRPr="006A64BE" w:rsidRDefault="00A23F7A" w:rsidP="00B5765E">
      <w:pPr>
        <w:pStyle w:val="PersonregMedTabb"/>
        <w:rPr>
          <w:lang w:val="en-US"/>
        </w:rPr>
      </w:pPr>
      <w:r w:rsidRPr="006A64BE">
        <w:rPr>
          <w:lang w:val="en-US"/>
        </w:rPr>
        <w:t>Huss Lena</w:t>
      </w:r>
      <w:r w:rsidRPr="006A64BE">
        <w:rPr>
          <w:lang w:val="en-US"/>
        </w:rPr>
        <w:tab/>
        <w:t>S 3</w:t>
      </w:r>
    </w:p>
    <w:p w14:paraId="3D3DA681" w14:textId="77777777" w:rsidR="00A23F7A" w:rsidRPr="006A64BE" w:rsidRDefault="00A23F7A" w:rsidP="00B5765E">
      <w:pPr>
        <w:pStyle w:val="PersonregMedTabb"/>
        <w:rPr>
          <w:lang w:val="en-US"/>
        </w:rPr>
      </w:pPr>
      <w:proofErr w:type="spellStart"/>
      <w:r w:rsidRPr="006A64BE">
        <w:rPr>
          <w:lang w:val="en-US"/>
        </w:rPr>
        <w:t>Huuki</w:t>
      </w:r>
      <w:proofErr w:type="spellEnd"/>
      <w:r w:rsidRPr="006A64BE">
        <w:rPr>
          <w:lang w:val="en-US"/>
        </w:rPr>
        <w:t xml:space="preserve"> </w:t>
      </w:r>
      <w:proofErr w:type="spellStart"/>
      <w:r w:rsidRPr="006A64BE">
        <w:rPr>
          <w:lang w:val="en-US"/>
        </w:rPr>
        <w:t>Eeva-Liisa</w:t>
      </w:r>
      <w:proofErr w:type="spellEnd"/>
      <w:r w:rsidRPr="006A64BE">
        <w:rPr>
          <w:lang w:val="en-US"/>
        </w:rPr>
        <w:tab/>
        <w:t>S 2</w:t>
      </w:r>
    </w:p>
    <w:p w14:paraId="01297909" w14:textId="77777777" w:rsidR="00A23F7A" w:rsidRPr="006A64BE" w:rsidRDefault="00A23F7A" w:rsidP="00B5765E">
      <w:pPr>
        <w:pStyle w:val="PersonregMedTabb"/>
        <w:rPr>
          <w:lang w:val="en-US"/>
        </w:rPr>
      </w:pPr>
      <w:proofErr w:type="spellStart"/>
      <w:r w:rsidRPr="006A64BE">
        <w:rPr>
          <w:lang w:val="en-US"/>
        </w:rPr>
        <w:t>Huupponen</w:t>
      </w:r>
      <w:proofErr w:type="spellEnd"/>
      <w:r w:rsidRPr="006A64BE">
        <w:rPr>
          <w:lang w:val="en-US"/>
        </w:rPr>
        <w:t xml:space="preserve"> Mari</w:t>
      </w:r>
      <w:r w:rsidRPr="006A64BE">
        <w:rPr>
          <w:lang w:val="en-US"/>
        </w:rPr>
        <w:tab/>
        <w:t>S 20</w:t>
      </w:r>
    </w:p>
    <w:p w14:paraId="2F14FD67" w14:textId="77777777" w:rsidR="00A23F7A" w:rsidRPr="006A64BE" w:rsidRDefault="00A23F7A" w:rsidP="00B5765E">
      <w:pPr>
        <w:pStyle w:val="PersonregMedTabb"/>
        <w:rPr>
          <w:lang w:val="en-US"/>
        </w:rPr>
      </w:pPr>
      <w:proofErr w:type="spellStart"/>
      <w:r w:rsidRPr="006A64BE">
        <w:rPr>
          <w:lang w:val="en-US"/>
        </w:rPr>
        <w:t>Huvila</w:t>
      </w:r>
      <w:proofErr w:type="spellEnd"/>
      <w:r w:rsidRPr="006A64BE">
        <w:rPr>
          <w:lang w:val="en-US"/>
        </w:rPr>
        <w:t xml:space="preserve"> </w:t>
      </w:r>
      <w:proofErr w:type="spellStart"/>
      <w:r w:rsidRPr="006A64BE">
        <w:rPr>
          <w:lang w:val="en-US"/>
        </w:rPr>
        <w:t>Isto</w:t>
      </w:r>
      <w:proofErr w:type="spellEnd"/>
      <w:r w:rsidRPr="006A64BE">
        <w:rPr>
          <w:lang w:val="en-US"/>
        </w:rPr>
        <w:tab/>
        <w:t>Ku 1</w:t>
      </w:r>
    </w:p>
    <w:p w14:paraId="534A158F" w14:textId="77777777" w:rsidR="00A23F7A" w:rsidRPr="00165BF4" w:rsidRDefault="00A23F7A" w:rsidP="00B5765E">
      <w:pPr>
        <w:pStyle w:val="PersonregMedTabb"/>
        <w:rPr>
          <w:lang w:val="en-US"/>
        </w:rPr>
      </w:pPr>
      <w:proofErr w:type="spellStart"/>
      <w:r w:rsidRPr="00165BF4">
        <w:rPr>
          <w:lang w:val="en-US"/>
        </w:rPr>
        <w:t>Hvitfeldt</w:t>
      </w:r>
      <w:proofErr w:type="spellEnd"/>
      <w:r w:rsidRPr="00165BF4">
        <w:rPr>
          <w:lang w:val="en-US"/>
        </w:rPr>
        <w:t xml:space="preserve"> Thomas</w:t>
      </w:r>
      <w:r w:rsidRPr="00165BF4">
        <w:rPr>
          <w:lang w:val="en-US"/>
        </w:rPr>
        <w:tab/>
        <w:t>Ju 10</w:t>
      </w:r>
    </w:p>
    <w:p w14:paraId="5C29FCAE" w14:textId="77777777" w:rsidR="00A23F7A" w:rsidRPr="00165BF4" w:rsidRDefault="00A23F7A" w:rsidP="00B5765E">
      <w:pPr>
        <w:pStyle w:val="PersonregMedTabb"/>
        <w:rPr>
          <w:lang w:val="en-US"/>
        </w:rPr>
      </w:pPr>
      <w:proofErr w:type="spellStart"/>
      <w:r w:rsidRPr="00165BF4">
        <w:rPr>
          <w:lang w:val="en-US"/>
        </w:rPr>
        <w:t>Hübinette</w:t>
      </w:r>
      <w:proofErr w:type="spellEnd"/>
      <w:r w:rsidRPr="00165BF4">
        <w:rPr>
          <w:lang w:val="en-US"/>
        </w:rPr>
        <w:t xml:space="preserve"> Kerstin</w:t>
      </w:r>
      <w:r w:rsidRPr="00165BF4">
        <w:rPr>
          <w:lang w:val="en-US"/>
        </w:rPr>
        <w:tab/>
        <w:t>S 3</w:t>
      </w:r>
    </w:p>
    <w:p w14:paraId="51CF8CC1" w14:textId="77777777" w:rsidR="00A23F7A" w:rsidRPr="00165BF4" w:rsidRDefault="00A23F7A" w:rsidP="00B5765E">
      <w:pPr>
        <w:pStyle w:val="PersonregMedTabb"/>
        <w:rPr>
          <w:lang w:val="en-US"/>
        </w:rPr>
      </w:pPr>
      <w:proofErr w:type="spellStart"/>
      <w:r w:rsidRPr="00165BF4">
        <w:rPr>
          <w:lang w:val="en-US"/>
        </w:rPr>
        <w:t>Hyllander</w:t>
      </w:r>
      <w:proofErr w:type="spellEnd"/>
      <w:r w:rsidRPr="00165BF4">
        <w:rPr>
          <w:lang w:val="en-US"/>
        </w:rPr>
        <w:t xml:space="preserve"> Jan</w:t>
      </w:r>
      <w:r w:rsidRPr="00165BF4">
        <w:rPr>
          <w:lang w:val="en-US"/>
        </w:rPr>
        <w:tab/>
      </w:r>
      <w:proofErr w:type="spellStart"/>
      <w:r w:rsidRPr="00165BF4">
        <w:rPr>
          <w:lang w:val="en-US"/>
        </w:rPr>
        <w:t>Fö</w:t>
      </w:r>
      <w:proofErr w:type="spellEnd"/>
      <w:r w:rsidRPr="00165BF4">
        <w:rPr>
          <w:lang w:val="en-US"/>
        </w:rPr>
        <w:t xml:space="preserve"> 2</w:t>
      </w:r>
    </w:p>
    <w:p w14:paraId="1A22FA54" w14:textId="78895BF2" w:rsidR="00A23F7A" w:rsidRPr="00165BF4" w:rsidRDefault="00A23F7A" w:rsidP="008918C8">
      <w:pPr>
        <w:pStyle w:val="PersonregMedTabb"/>
        <w:keepNext/>
        <w:rPr>
          <w:lang w:val="en-US"/>
        </w:rPr>
      </w:pPr>
      <w:proofErr w:type="spellStart"/>
      <w:r w:rsidRPr="00165BF4">
        <w:rPr>
          <w:lang w:val="en-US"/>
        </w:rPr>
        <w:t>Hülphers</w:t>
      </w:r>
      <w:proofErr w:type="spellEnd"/>
      <w:r w:rsidRPr="00165BF4">
        <w:rPr>
          <w:lang w:val="en-US"/>
        </w:rPr>
        <w:t xml:space="preserve"> Olof</w:t>
      </w:r>
      <w:r w:rsidRPr="00165BF4">
        <w:rPr>
          <w:lang w:val="en-US"/>
        </w:rPr>
        <w:tab/>
        <w:t>Ju 1</w:t>
      </w:r>
    </w:p>
    <w:p w14:paraId="4AEA262E" w14:textId="77777777" w:rsidR="00A23F7A" w:rsidRPr="00165BF4" w:rsidRDefault="00A23F7A" w:rsidP="00B5765E">
      <w:pPr>
        <w:pStyle w:val="PersonregMedTabb"/>
        <w:rPr>
          <w:lang w:val="en-US"/>
        </w:rPr>
      </w:pPr>
      <w:proofErr w:type="spellStart"/>
      <w:r w:rsidRPr="00165BF4">
        <w:rPr>
          <w:lang w:val="en-US"/>
        </w:rPr>
        <w:t>Hyltén-Cavallius</w:t>
      </w:r>
      <w:proofErr w:type="spellEnd"/>
      <w:r w:rsidRPr="00165BF4">
        <w:rPr>
          <w:lang w:val="en-US"/>
        </w:rPr>
        <w:t xml:space="preserve"> Charlotte</w:t>
      </w:r>
      <w:r w:rsidRPr="00165BF4">
        <w:rPr>
          <w:lang w:val="en-US"/>
        </w:rPr>
        <w:tab/>
        <w:t>Ku 1</w:t>
      </w:r>
    </w:p>
    <w:p w14:paraId="13C79F5C" w14:textId="77777777" w:rsidR="00A23F7A" w:rsidRDefault="00A23F7A" w:rsidP="00B5765E">
      <w:pPr>
        <w:pStyle w:val="PersonregMedTabb"/>
        <w:keepNext/>
      </w:pPr>
      <w:r>
        <w:t>Håkansson Per</w:t>
      </w:r>
      <w:r>
        <w:tab/>
        <w:t>Fi 12,</w:t>
      </w:r>
    </w:p>
    <w:p w14:paraId="6C394E6E" w14:textId="77777777" w:rsidR="00A23F7A" w:rsidRDefault="00A23F7A" w:rsidP="00B5765E">
      <w:pPr>
        <w:pStyle w:val="PersonregMedTabb"/>
      </w:pPr>
      <w:r>
        <w:tab/>
        <w:t>Fi 24</w:t>
      </w:r>
    </w:p>
    <w:p w14:paraId="6D82D323" w14:textId="77777777" w:rsidR="00A23F7A" w:rsidRDefault="00A23F7A" w:rsidP="00B5765E">
      <w:pPr>
        <w:pStyle w:val="PersonregMedTabb"/>
      </w:pPr>
      <w:r>
        <w:t>Håkansson Lotta</w:t>
      </w:r>
      <w:r>
        <w:tab/>
        <w:t>S 3</w:t>
      </w:r>
    </w:p>
    <w:p w14:paraId="4EEAC53F" w14:textId="77777777" w:rsidR="00A23F7A" w:rsidRDefault="00A23F7A" w:rsidP="00B5765E">
      <w:pPr>
        <w:pStyle w:val="PersonregMedTabb"/>
      </w:pPr>
      <w:r>
        <w:t>Håkansson Anna</w:t>
      </w:r>
      <w:r>
        <w:tab/>
      </w:r>
      <w:proofErr w:type="spellStart"/>
      <w:r>
        <w:t>Fö</w:t>
      </w:r>
      <w:proofErr w:type="spellEnd"/>
      <w:r>
        <w:t xml:space="preserve"> 2</w:t>
      </w:r>
    </w:p>
    <w:p w14:paraId="1F9DF282" w14:textId="77777777" w:rsidR="00A23F7A" w:rsidRDefault="00A23F7A" w:rsidP="00B5765E">
      <w:pPr>
        <w:pStyle w:val="PersonregMedTabb"/>
      </w:pPr>
      <w:r>
        <w:t>Håkansson Helen</w:t>
      </w:r>
      <w:r>
        <w:tab/>
        <w:t>M 3</w:t>
      </w:r>
    </w:p>
    <w:p w14:paraId="096D18EE" w14:textId="77777777" w:rsidR="00A23F7A" w:rsidRDefault="00A23F7A" w:rsidP="00B5765E">
      <w:pPr>
        <w:pStyle w:val="PersonregMedTabb"/>
      </w:pPr>
      <w:r>
        <w:t>Håkansson Boman Catharina</w:t>
      </w:r>
      <w:r>
        <w:tab/>
        <w:t>M 14</w:t>
      </w:r>
    </w:p>
    <w:p w14:paraId="396222AD" w14:textId="77777777" w:rsidR="00A23F7A" w:rsidRDefault="00A23F7A" w:rsidP="00B5765E">
      <w:pPr>
        <w:pStyle w:val="PersonregMedTabb"/>
      </w:pPr>
      <w:proofErr w:type="spellStart"/>
      <w:r>
        <w:t>Hålander</w:t>
      </w:r>
      <w:proofErr w:type="spellEnd"/>
      <w:r>
        <w:t xml:space="preserve"> Eva</w:t>
      </w:r>
      <w:r>
        <w:tab/>
        <w:t>S 23</w:t>
      </w:r>
    </w:p>
    <w:p w14:paraId="04D913E1" w14:textId="77777777" w:rsidR="00A23F7A" w:rsidRDefault="00A23F7A" w:rsidP="00B5765E">
      <w:pPr>
        <w:pStyle w:val="PersonregMedTabb"/>
      </w:pPr>
      <w:r>
        <w:t>Hållén Johanna</w:t>
      </w:r>
      <w:r>
        <w:tab/>
        <w:t>S 23</w:t>
      </w:r>
    </w:p>
    <w:p w14:paraId="16DC47BA" w14:textId="77777777" w:rsidR="00A23F7A" w:rsidRDefault="00A23F7A" w:rsidP="00B5765E">
      <w:pPr>
        <w:pStyle w:val="PersonregMedTabb"/>
        <w:keepNext/>
      </w:pPr>
      <w:proofErr w:type="spellStart"/>
      <w:r>
        <w:t>Hårdänge</w:t>
      </w:r>
      <w:proofErr w:type="spellEnd"/>
      <w:r>
        <w:t xml:space="preserve"> Matilda</w:t>
      </w:r>
      <w:r>
        <w:tab/>
        <w:t>Fi 17,</w:t>
      </w:r>
    </w:p>
    <w:p w14:paraId="1BB86BC3" w14:textId="77777777" w:rsidR="00A23F7A" w:rsidRDefault="00A23F7A" w:rsidP="00B5765E">
      <w:pPr>
        <w:pStyle w:val="PersonregMedTabb"/>
      </w:pPr>
      <w:r>
        <w:tab/>
        <w:t>S 14</w:t>
      </w:r>
    </w:p>
    <w:p w14:paraId="724EF249" w14:textId="297D3924" w:rsidR="00A23F7A" w:rsidRDefault="00A23F7A" w:rsidP="008918C8">
      <w:pPr>
        <w:pStyle w:val="PersonregMedTabb"/>
        <w:keepNext/>
      </w:pPr>
      <w:proofErr w:type="spellStart"/>
      <w:r>
        <w:t>Hårsmar</w:t>
      </w:r>
      <w:proofErr w:type="spellEnd"/>
      <w:r>
        <w:t xml:space="preserve"> Mats</w:t>
      </w:r>
      <w:r>
        <w:tab/>
        <w:t>UD 1</w:t>
      </w:r>
    </w:p>
    <w:p w14:paraId="59B1C6F1" w14:textId="77777777" w:rsidR="00A23F7A" w:rsidRDefault="00A23F7A" w:rsidP="00B5765E">
      <w:pPr>
        <w:pStyle w:val="PersonregMedTabb"/>
      </w:pPr>
      <w:proofErr w:type="spellStart"/>
      <w:r>
        <w:t>Håstad</w:t>
      </w:r>
      <w:proofErr w:type="spellEnd"/>
      <w:r>
        <w:t xml:space="preserve"> Torgny</w:t>
      </w:r>
      <w:r>
        <w:tab/>
        <w:t>M 14</w:t>
      </w:r>
    </w:p>
    <w:p w14:paraId="1429DF19" w14:textId="77777777" w:rsidR="00A23F7A" w:rsidRDefault="00A23F7A" w:rsidP="00B5765E">
      <w:pPr>
        <w:pStyle w:val="PersonregMedTabb"/>
        <w:keepNext/>
      </w:pPr>
      <w:proofErr w:type="spellStart"/>
      <w:r>
        <w:t>Hååg</w:t>
      </w:r>
      <w:proofErr w:type="spellEnd"/>
      <w:r>
        <w:t xml:space="preserve"> Karin</w:t>
      </w:r>
      <w:r>
        <w:tab/>
        <w:t>Fi 4,</w:t>
      </w:r>
    </w:p>
    <w:p w14:paraId="256089DE" w14:textId="77777777" w:rsidR="00A23F7A" w:rsidRDefault="00A23F7A" w:rsidP="00B5765E">
      <w:pPr>
        <w:pStyle w:val="PersonregMedTabb"/>
      </w:pPr>
      <w:r>
        <w:tab/>
        <w:t>S 19</w:t>
      </w:r>
    </w:p>
    <w:p w14:paraId="0395BD94" w14:textId="77777777" w:rsidR="00A23F7A" w:rsidRDefault="00A23F7A" w:rsidP="00B5765E">
      <w:pPr>
        <w:pStyle w:val="PersonregMedTabb"/>
      </w:pPr>
      <w:r>
        <w:t>Hägg Joanna</w:t>
      </w:r>
      <w:r>
        <w:tab/>
        <w:t>S 28</w:t>
      </w:r>
    </w:p>
    <w:p w14:paraId="22968586" w14:textId="77777777" w:rsidR="00A23F7A" w:rsidRDefault="00A23F7A" w:rsidP="00B5765E">
      <w:pPr>
        <w:pStyle w:val="PersonregMedTabb"/>
      </w:pPr>
      <w:r>
        <w:t>Hägg Conny</w:t>
      </w:r>
      <w:r>
        <w:tab/>
        <w:t>M 3</w:t>
      </w:r>
    </w:p>
    <w:p w14:paraId="038D2659" w14:textId="77777777" w:rsidR="00A23F7A" w:rsidRDefault="00A23F7A" w:rsidP="00B5765E">
      <w:pPr>
        <w:pStyle w:val="PersonregMedTabb"/>
      </w:pPr>
      <w:r>
        <w:t>Hägglund Göran</w:t>
      </w:r>
      <w:r>
        <w:tab/>
        <w:t>S 22</w:t>
      </w:r>
    </w:p>
    <w:p w14:paraId="5904CE71" w14:textId="77777777" w:rsidR="00A23F7A" w:rsidRDefault="00A23F7A" w:rsidP="00B5765E">
      <w:pPr>
        <w:pStyle w:val="PersonregMedTabb"/>
      </w:pPr>
      <w:r>
        <w:t>Hägglund Eva</w:t>
      </w:r>
      <w:r>
        <w:tab/>
        <w:t>N 1</w:t>
      </w:r>
    </w:p>
    <w:p w14:paraId="2870A20A" w14:textId="77777777" w:rsidR="00A23F7A" w:rsidRDefault="00A23F7A" w:rsidP="00B5765E">
      <w:pPr>
        <w:pStyle w:val="PersonregMedTabb"/>
      </w:pPr>
      <w:r>
        <w:t>Hägglund Marie</w:t>
      </w:r>
      <w:r>
        <w:tab/>
        <w:t>M 3</w:t>
      </w:r>
    </w:p>
    <w:p w14:paraId="04051D12" w14:textId="77777777" w:rsidR="00A23F7A" w:rsidRDefault="00A23F7A" w:rsidP="00B5765E">
      <w:pPr>
        <w:pStyle w:val="PersonregMedTabb"/>
      </w:pPr>
      <w:r>
        <w:t>Häggmark Gunnar</w:t>
      </w:r>
      <w:r>
        <w:tab/>
        <w:t>M 1</w:t>
      </w:r>
    </w:p>
    <w:p w14:paraId="5339014C" w14:textId="77777777" w:rsidR="00A23F7A" w:rsidRDefault="00A23F7A" w:rsidP="00B5765E">
      <w:pPr>
        <w:pStyle w:val="PersonregMedTabb"/>
      </w:pPr>
      <w:r>
        <w:t>Häggroth Sören</w:t>
      </w:r>
      <w:r>
        <w:tab/>
        <w:t>S 3</w:t>
      </w:r>
    </w:p>
    <w:p w14:paraId="4CF39E92" w14:textId="77777777" w:rsidR="00A23F7A" w:rsidRDefault="00A23F7A" w:rsidP="00B5765E">
      <w:pPr>
        <w:pStyle w:val="PersonregMedTabb"/>
      </w:pPr>
      <w:r>
        <w:t>Häggström Åsa</w:t>
      </w:r>
      <w:r>
        <w:tab/>
        <w:t>N 3</w:t>
      </w:r>
    </w:p>
    <w:p w14:paraId="39171856" w14:textId="77777777" w:rsidR="00A23F7A" w:rsidRDefault="00A23F7A" w:rsidP="00B5765E">
      <w:pPr>
        <w:pStyle w:val="PersonregMedTabb"/>
      </w:pPr>
      <w:r>
        <w:t xml:space="preserve">Häkkinen Skans </w:t>
      </w:r>
      <w:proofErr w:type="spellStart"/>
      <w:r>
        <w:t>Iida</w:t>
      </w:r>
      <w:proofErr w:type="spellEnd"/>
      <w:r>
        <w:tab/>
        <w:t>Fi 14</w:t>
      </w:r>
    </w:p>
    <w:p w14:paraId="460D7827" w14:textId="77777777" w:rsidR="00A23F7A" w:rsidRDefault="00A23F7A" w:rsidP="00B5765E">
      <w:pPr>
        <w:pStyle w:val="PersonregMedTabb"/>
      </w:pPr>
      <w:proofErr w:type="spellStart"/>
      <w:r>
        <w:t>Häljebo</w:t>
      </w:r>
      <w:proofErr w:type="spellEnd"/>
      <w:r>
        <w:t xml:space="preserve"> Kjellstrand Maria</w:t>
      </w:r>
      <w:r>
        <w:tab/>
        <w:t>Fi 10</w:t>
      </w:r>
    </w:p>
    <w:p w14:paraId="0DC75300" w14:textId="77777777" w:rsidR="00A23F7A" w:rsidRDefault="00A23F7A" w:rsidP="00B5765E">
      <w:pPr>
        <w:pStyle w:val="PersonregMedTabb"/>
      </w:pPr>
      <w:r>
        <w:t>Häll Kellerman Björn</w:t>
      </w:r>
      <w:r>
        <w:tab/>
        <w:t>S 3</w:t>
      </w:r>
    </w:p>
    <w:p w14:paraId="32C7F0E1" w14:textId="77777777" w:rsidR="00A23F7A" w:rsidRDefault="00A23F7A" w:rsidP="00B5765E">
      <w:pPr>
        <w:pStyle w:val="PersonregMedTabb"/>
      </w:pPr>
      <w:proofErr w:type="spellStart"/>
      <w:r>
        <w:t>Hällkvist</w:t>
      </w:r>
      <w:proofErr w:type="spellEnd"/>
      <w:r>
        <w:t xml:space="preserve"> Peter</w:t>
      </w:r>
      <w:r>
        <w:tab/>
      </w:r>
      <w:proofErr w:type="spellStart"/>
      <w:r>
        <w:t>Fö</w:t>
      </w:r>
      <w:proofErr w:type="spellEnd"/>
      <w:r>
        <w:t xml:space="preserve"> 3</w:t>
      </w:r>
    </w:p>
    <w:p w14:paraId="3B70C553" w14:textId="77777777" w:rsidR="00A23F7A" w:rsidRDefault="00A23F7A" w:rsidP="00B5765E">
      <w:pPr>
        <w:pStyle w:val="PersonregMedTabb"/>
      </w:pPr>
      <w:proofErr w:type="spellStart"/>
      <w:r>
        <w:t>Hällströmer</w:t>
      </w:r>
      <w:proofErr w:type="spellEnd"/>
      <w:r>
        <w:t xml:space="preserve"> Sara</w:t>
      </w:r>
      <w:r>
        <w:tab/>
        <w:t>Fi 8</w:t>
      </w:r>
    </w:p>
    <w:p w14:paraId="704ED5F8" w14:textId="77777777" w:rsidR="00A23F7A" w:rsidRDefault="00A23F7A" w:rsidP="00B5765E">
      <w:pPr>
        <w:pStyle w:val="PersonregMedTabb"/>
        <w:keepNext/>
      </w:pPr>
      <w:proofErr w:type="spellStart"/>
      <w:r>
        <w:t>Hällströmer</w:t>
      </w:r>
      <w:proofErr w:type="spellEnd"/>
      <w:r>
        <w:t xml:space="preserve"> Erik</w:t>
      </w:r>
      <w:r>
        <w:tab/>
        <w:t>Fi 17,</w:t>
      </w:r>
    </w:p>
    <w:p w14:paraId="1B737C9D" w14:textId="77777777" w:rsidR="00A23F7A" w:rsidRDefault="00A23F7A" w:rsidP="00B5765E">
      <w:pPr>
        <w:pStyle w:val="PersonregMedTabb"/>
      </w:pPr>
      <w:r>
        <w:tab/>
      </w:r>
      <w:proofErr w:type="spellStart"/>
      <w:r>
        <w:t>Fö</w:t>
      </w:r>
      <w:proofErr w:type="spellEnd"/>
      <w:r>
        <w:t xml:space="preserve"> 4</w:t>
      </w:r>
    </w:p>
    <w:p w14:paraId="38804DB4" w14:textId="77777777" w:rsidR="00A23F7A" w:rsidRDefault="00A23F7A" w:rsidP="00B5765E">
      <w:pPr>
        <w:pStyle w:val="PersonregMedTabb"/>
      </w:pPr>
      <w:r>
        <w:t>Hänninen Hannu</w:t>
      </w:r>
      <w:r>
        <w:tab/>
        <w:t>M 2</w:t>
      </w:r>
    </w:p>
    <w:p w14:paraId="2D31D4D9" w14:textId="77777777" w:rsidR="00A23F7A" w:rsidRDefault="00A23F7A" w:rsidP="00B5765E">
      <w:pPr>
        <w:pStyle w:val="PersonregMedTabb"/>
      </w:pPr>
      <w:proofErr w:type="spellStart"/>
      <w:r>
        <w:t>Hänninger</w:t>
      </w:r>
      <w:proofErr w:type="spellEnd"/>
      <w:r>
        <w:t xml:space="preserve"> Nils</w:t>
      </w:r>
      <w:r>
        <w:tab/>
      </w:r>
      <w:proofErr w:type="spellStart"/>
      <w:r>
        <w:t>Fö</w:t>
      </w:r>
      <w:proofErr w:type="spellEnd"/>
      <w:r>
        <w:t xml:space="preserve"> 2</w:t>
      </w:r>
    </w:p>
    <w:p w14:paraId="6BBF563B" w14:textId="77777777" w:rsidR="00A23F7A" w:rsidRDefault="00A23F7A" w:rsidP="00B5765E">
      <w:pPr>
        <w:pStyle w:val="PersonregMedTabb"/>
      </w:pPr>
      <w:r>
        <w:t>Högberg Elisabeth</w:t>
      </w:r>
      <w:r>
        <w:tab/>
        <w:t>U 6</w:t>
      </w:r>
    </w:p>
    <w:p w14:paraId="3648874D" w14:textId="118B3F58" w:rsidR="00A23F7A" w:rsidRPr="006A64BE" w:rsidRDefault="00A23F7A" w:rsidP="00BB7EA5">
      <w:pPr>
        <w:pStyle w:val="PersonregMedTabb"/>
        <w:keepNext/>
        <w:rPr>
          <w:lang w:val="de-DE"/>
        </w:rPr>
      </w:pPr>
      <w:r w:rsidRPr="006A64BE">
        <w:rPr>
          <w:lang w:val="de-DE"/>
        </w:rPr>
        <w:t>Högdahl Karin</w:t>
      </w:r>
      <w:r w:rsidRPr="006A64BE">
        <w:rPr>
          <w:lang w:val="de-DE"/>
        </w:rPr>
        <w:tab/>
        <w:t>M 2</w:t>
      </w:r>
    </w:p>
    <w:p w14:paraId="177B69DF" w14:textId="77777777" w:rsidR="00A23F7A" w:rsidRPr="006A64BE" w:rsidRDefault="00A23F7A" w:rsidP="00B5765E">
      <w:pPr>
        <w:pStyle w:val="PersonregMedTabb"/>
        <w:rPr>
          <w:lang w:val="de-DE"/>
        </w:rPr>
      </w:pPr>
      <w:proofErr w:type="spellStart"/>
      <w:r w:rsidRPr="006A64BE">
        <w:rPr>
          <w:lang w:val="de-DE"/>
        </w:rPr>
        <w:t>Höglin</w:t>
      </w:r>
      <w:proofErr w:type="spellEnd"/>
      <w:r w:rsidRPr="006A64BE">
        <w:rPr>
          <w:lang w:val="de-DE"/>
        </w:rPr>
        <w:t xml:space="preserve"> Erik</w:t>
      </w:r>
      <w:r w:rsidRPr="006A64BE">
        <w:rPr>
          <w:lang w:val="de-DE"/>
        </w:rPr>
        <w:tab/>
      </w:r>
      <w:proofErr w:type="spellStart"/>
      <w:r w:rsidRPr="006A64BE">
        <w:rPr>
          <w:lang w:val="de-DE"/>
        </w:rPr>
        <w:t>Fi</w:t>
      </w:r>
      <w:proofErr w:type="spellEnd"/>
      <w:r w:rsidRPr="006A64BE">
        <w:rPr>
          <w:lang w:val="de-DE"/>
        </w:rPr>
        <w:t xml:space="preserve"> 7</w:t>
      </w:r>
    </w:p>
    <w:p w14:paraId="74993BC4" w14:textId="77777777" w:rsidR="00A23F7A" w:rsidRDefault="00A23F7A" w:rsidP="00B5765E">
      <w:pPr>
        <w:pStyle w:val="PersonregMedTabb"/>
      </w:pPr>
      <w:r>
        <w:t>Höglund Nils</w:t>
      </w:r>
      <w:r>
        <w:tab/>
        <w:t>M 1</w:t>
      </w:r>
    </w:p>
    <w:p w14:paraId="3596D167" w14:textId="77777777" w:rsidR="00A23F7A" w:rsidRDefault="00A23F7A" w:rsidP="00B5765E">
      <w:pPr>
        <w:pStyle w:val="PersonregMedTabb"/>
      </w:pPr>
      <w:r>
        <w:t>Höglund Karin</w:t>
      </w:r>
      <w:r>
        <w:tab/>
        <w:t>Ju 7</w:t>
      </w:r>
    </w:p>
    <w:p w14:paraId="75EC385A" w14:textId="77777777" w:rsidR="00A23F7A" w:rsidRDefault="00A23F7A" w:rsidP="00B5765E">
      <w:pPr>
        <w:pStyle w:val="PersonregMedTabb"/>
      </w:pPr>
      <w:r>
        <w:t>Höglund Hans</w:t>
      </w:r>
      <w:r>
        <w:tab/>
        <w:t>U 3</w:t>
      </w:r>
    </w:p>
    <w:p w14:paraId="023AD008" w14:textId="77777777" w:rsidR="00A23F7A" w:rsidRDefault="00A23F7A" w:rsidP="00B5765E">
      <w:pPr>
        <w:pStyle w:val="PersonregMedTabb"/>
      </w:pPr>
      <w:r>
        <w:t>Höglund Laila</w:t>
      </w:r>
      <w:r>
        <w:tab/>
        <w:t>U 11</w:t>
      </w:r>
    </w:p>
    <w:p w14:paraId="254B75C9" w14:textId="77777777" w:rsidR="00A23F7A" w:rsidRDefault="00A23F7A" w:rsidP="00B5765E">
      <w:pPr>
        <w:pStyle w:val="PersonregMedTabb"/>
      </w:pPr>
      <w:proofErr w:type="spellStart"/>
      <w:r>
        <w:t>Högquist</w:t>
      </w:r>
      <w:proofErr w:type="spellEnd"/>
      <w:r>
        <w:t xml:space="preserve"> Emilia</w:t>
      </w:r>
      <w:r>
        <w:tab/>
        <w:t>Fi 3</w:t>
      </w:r>
    </w:p>
    <w:p w14:paraId="5AF2604F" w14:textId="77777777" w:rsidR="00A23F7A" w:rsidRDefault="00A23F7A" w:rsidP="00B5765E">
      <w:pPr>
        <w:pStyle w:val="PersonregMedTabb"/>
      </w:pPr>
      <w:proofErr w:type="spellStart"/>
      <w:r>
        <w:t>Högset</w:t>
      </w:r>
      <w:proofErr w:type="spellEnd"/>
      <w:r>
        <w:t xml:space="preserve"> Pia</w:t>
      </w:r>
      <w:r>
        <w:tab/>
        <w:t>N 5</w:t>
      </w:r>
    </w:p>
    <w:p w14:paraId="1F65A1B3" w14:textId="77777777" w:rsidR="00A23F7A" w:rsidRDefault="00A23F7A" w:rsidP="00B5765E">
      <w:pPr>
        <w:pStyle w:val="PersonregMedTabb"/>
      </w:pPr>
      <w:r>
        <w:t>Högström Klara</w:t>
      </w:r>
      <w:r>
        <w:tab/>
        <w:t>Ju 19</w:t>
      </w:r>
    </w:p>
    <w:p w14:paraId="18F91231" w14:textId="77777777" w:rsidR="00A23F7A" w:rsidRDefault="00A23F7A" w:rsidP="00B5765E">
      <w:pPr>
        <w:pStyle w:val="PersonregMedTabb"/>
        <w:keepNext/>
      </w:pPr>
      <w:r>
        <w:t>Höij Johan</w:t>
      </w:r>
      <w:r>
        <w:tab/>
        <w:t>A 4,</w:t>
      </w:r>
    </w:p>
    <w:p w14:paraId="263BA430" w14:textId="77777777" w:rsidR="00A23F7A" w:rsidRDefault="00A23F7A" w:rsidP="00B5765E">
      <w:pPr>
        <w:pStyle w:val="PersonregMedTabb"/>
      </w:pPr>
      <w:r>
        <w:tab/>
        <w:t>Fi 14</w:t>
      </w:r>
    </w:p>
    <w:p w14:paraId="59169CBA" w14:textId="77777777" w:rsidR="00A23F7A" w:rsidRDefault="00A23F7A" w:rsidP="00B5765E">
      <w:pPr>
        <w:pStyle w:val="PersonregMedTabb"/>
      </w:pPr>
      <w:r>
        <w:t>Höijer Rolf</w:t>
      </w:r>
      <w:r>
        <w:tab/>
        <w:t>S 5</w:t>
      </w:r>
    </w:p>
    <w:p w14:paraId="53877CDC" w14:textId="77777777" w:rsidR="00A23F7A" w:rsidRDefault="00A23F7A" w:rsidP="00B5765E">
      <w:pPr>
        <w:pStyle w:val="PersonregMedTabb"/>
      </w:pPr>
      <w:r>
        <w:t>Höj Larsen Christina</w:t>
      </w:r>
      <w:r>
        <w:tab/>
        <w:t>Ju 17</w:t>
      </w:r>
    </w:p>
    <w:p w14:paraId="0FCDF657" w14:textId="77777777" w:rsidR="00A23F7A" w:rsidRDefault="00A23F7A" w:rsidP="00B5765E">
      <w:pPr>
        <w:pStyle w:val="PersonregMedTabb"/>
      </w:pPr>
      <w:r>
        <w:t>Hökmark Gunnar</w:t>
      </w:r>
      <w:r>
        <w:tab/>
      </w:r>
      <w:proofErr w:type="spellStart"/>
      <w:r>
        <w:t>Fö</w:t>
      </w:r>
      <w:proofErr w:type="spellEnd"/>
      <w:r>
        <w:t xml:space="preserve"> 2</w:t>
      </w:r>
    </w:p>
    <w:p w14:paraId="6B702917" w14:textId="77777777" w:rsidR="00A23F7A" w:rsidRDefault="00A23F7A" w:rsidP="00B5765E">
      <w:pPr>
        <w:pStyle w:val="PersonregMedTabb"/>
        <w:keepNext/>
      </w:pPr>
      <w:r>
        <w:t>Hörngren Lars</w:t>
      </w:r>
      <w:r>
        <w:tab/>
        <w:t>Fi 7,</w:t>
      </w:r>
    </w:p>
    <w:p w14:paraId="48E54E1E" w14:textId="77777777" w:rsidR="00A23F7A" w:rsidRDefault="00A23F7A" w:rsidP="00B5765E">
      <w:pPr>
        <w:pStyle w:val="PersonregMedTabb"/>
      </w:pPr>
      <w:r>
        <w:tab/>
        <w:t>S 19</w:t>
      </w:r>
    </w:p>
    <w:p w14:paraId="1FF2AAFE" w14:textId="77777777" w:rsidR="00A23F7A" w:rsidRDefault="00A23F7A" w:rsidP="00B5765E">
      <w:pPr>
        <w:pStyle w:val="PersonregMedTabb"/>
      </w:pPr>
      <w:r>
        <w:t>Hörnström Lisa</w:t>
      </w:r>
      <w:r>
        <w:tab/>
        <w:t>Fi 8</w:t>
      </w:r>
    </w:p>
    <w:p w14:paraId="3B96A0CD" w14:textId="77777777" w:rsidR="00A23F7A" w:rsidRDefault="00A23F7A" w:rsidP="00B5765E">
      <w:pPr>
        <w:pStyle w:val="PersonregMedTabb"/>
      </w:pPr>
      <w:proofErr w:type="spellStart"/>
      <w:r>
        <w:t>Hövenmark</w:t>
      </w:r>
      <w:proofErr w:type="spellEnd"/>
      <w:r>
        <w:t xml:space="preserve"> Anna</w:t>
      </w:r>
      <w:r>
        <w:tab/>
        <w:t>Fi 8</w:t>
      </w:r>
    </w:p>
    <w:p w14:paraId="1CA399BD" w14:textId="77777777" w:rsidR="00A23F7A" w:rsidRDefault="00A23F7A" w:rsidP="00B5765E">
      <w:pPr>
        <w:pStyle w:val="PersonregMedTabb"/>
      </w:pPr>
      <w:proofErr w:type="spellStart"/>
      <w:r>
        <w:t>Höög</w:t>
      </w:r>
      <w:proofErr w:type="spellEnd"/>
      <w:r>
        <w:t xml:space="preserve"> Helena</w:t>
      </w:r>
      <w:r>
        <w:tab/>
        <w:t>S 7</w:t>
      </w:r>
    </w:p>
    <w:p w14:paraId="4B4DA327" w14:textId="77777777" w:rsidR="00A23F7A" w:rsidRDefault="00A23F7A" w:rsidP="00B5765E">
      <w:pPr>
        <w:pStyle w:val="PersonregMedTabb"/>
        <w:keepNext/>
      </w:pPr>
      <w:r>
        <w:t>Höök Johan</w:t>
      </w:r>
      <w:r>
        <w:tab/>
        <w:t>Fi 8,</w:t>
      </w:r>
    </w:p>
    <w:p w14:paraId="7C78F18C" w14:textId="77777777" w:rsidR="00A23F7A" w:rsidRDefault="00A23F7A" w:rsidP="00B5765E">
      <w:pPr>
        <w:pStyle w:val="PersonregMedTabb"/>
      </w:pPr>
      <w:r>
        <w:tab/>
        <w:t>Ju 22</w:t>
      </w:r>
    </w:p>
    <w:p w14:paraId="0715F409" w14:textId="77777777" w:rsidR="00BB7EA5" w:rsidRDefault="00BB7EA5" w:rsidP="00B5765E">
      <w:pPr>
        <w:pStyle w:val="PersonregMedTabb"/>
      </w:pPr>
    </w:p>
    <w:p w14:paraId="46D774A8" w14:textId="0EE52054" w:rsidR="00A23F7A" w:rsidRDefault="00A23F7A" w:rsidP="00B5765E">
      <w:pPr>
        <w:pStyle w:val="PersonregMedTabb"/>
      </w:pPr>
      <w:proofErr w:type="spellStart"/>
      <w:r>
        <w:t>Idh</w:t>
      </w:r>
      <w:proofErr w:type="spellEnd"/>
      <w:r>
        <w:t xml:space="preserve"> </w:t>
      </w:r>
      <w:proofErr w:type="spellStart"/>
      <w:r>
        <w:t>Viveke</w:t>
      </w:r>
      <w:proofErr w:type="spellEnd"/>
      <w:r>
        <w:tab/>
        <w:t>M 3</w:t>
      </w:r>
    </w:p>
    <w:p w14:paraId="52A320FB" w14:textId="77777777" w:rsidR="00A23F7A" w:rsidRDefault="00A23F7A" w:rsidP="00B5765E">
      <w:pPr>
        <w:pStyle w:val="PersonregMedTabb"/>
      </w:pPr>
      <w:proofErr w:type="spellStart"/>
      <w:r>
        <w:t>Ifwarsson</w:t>
      </w:r>
      <w:proofErr w:type="spellEnd"/>
      <w:r>
        <w:t xml:space="preserve"> Ricky</w:t>
      </w:r>
      <w:r>
        <w:tab/>
        <w:t>Fi 6</w:t>
      </w:r>
    </w:p>
    <w:p w14:paraId="57350FC1" w14:textId="77777777" w:rsidR="00A23F7A" w:rsidRDefault="00A23F7A" w:rsidP="00B5765E">
      <w:pPr>
        <w:pStyle w:val="PersonregMedTabb"/>
      </w:pPr>
      <w:proofErr w:type="spellStart"/>
      <w:r>
        <w:t>Ihrfors</w:t>
      </w:r>
      <w:proofErr w:type="spellEnd"/>
      <w:r>
        <w:t xml:space="preserve"> Robert</w:t>
      </w:r>
      <w:r>
        <w:tab/>
      </w:r>
      <w:proofErr w:type="spellStart"/>
      <w:r>
        <w:t>Fö</w:t>
      </w:r>
      <w:proofErr w:type="spellEnd"/>
      <w:r>
        <w:t xml:space="preserve"> 2</w:t>
      </w:r>
    </w:p>
    <w:p w14:paraId="29AA3F66" w14:textId="77777777" w:rsidR="00A23F7A" w:rsidRDefault="00A23F7A" w:rsidP="00B5765E">
      <w:pPr>
        <w:pStyle w:val="PersonregMedTabb"/>
      </w:pPr>
      <w:r>
        <w:t>Ilshammar Lars</w:t>
      </w:r>
      <w:r>
        <w:tab/>
      </w:r>
      <w:proofErr w:type="spellStart"/>
      <w:r>
        <w:t>Ku</w:t>
      </w:r>
      <w:proofErr w:type="spellEnd"/>
      <w:r>
        <w:t xml:space="preserve"> 1</w:t>
      </w:r>
    </w:p>
    <w:p w14:paraId="034EEF32" w14:textId="77777777" w:rsidR="00A23F7A" w:rsidRDefault="00A23F7A" w:rsidP="00B5765E">
      <w:pPr>
        <w:pStyle w:val="PersonregMedTabb"/>
        <w:keepNext/>
      </w:pPr>
      <w:proofErr w:type="spellStart"/>
      <w:r>
        <w:t>Ingelskog</w:t>
      </w:r>
      <w:proofErr w:type="spellEnd"/>
      <w:r>
        <w:t xml:space="preserve"> Johan</w:t>
      </w:r>
      <w:r>
        <w:tab/>
        <w:t>A 1,</w:t>
      </w:r>
    </w:p>
    <w:p w14:paraId="063AFB0E" w14:textId="77777777" w:rsidR="00A23F7A" w:rsidRDefault="00A23F7A" w:rsidP="00B5765E">
      <w:pPr>
        <w:pStyle w:val="PersonregMedTabb"/>
      </w:pPr>
      <w:r>
        <w:tab/>
        <w:t>U 4</w:t>
      </w:r>
    </w:p>
    <w:p w14:paraId="1FBDE9CF" w14:textId="77777777" w:rsidR="00A23F7A" w:rsidRDefault="00A23F7A" w:rsidP="00B5765E">
      <w:pPr>
        <w:pStyle w:val="PersonregMedTabb"/>
      </w:pPr>
      <w:r>
        <w:t>Ingemarsdotter Persson Kristina</w:t>
      </w:r>
      <w:r>
        <w:tab/>
        <w:t>U 17</w:t>
      </w:r>
    </w:p>
    <w:p w14:paraId="53BF6AA1" w14:textId="77777777" w:rsidR="00A23F7A" w:rsidRDefault="00A23F7A" w:rsidP="00B5765E">
      <w:pPr>
        <w:pStyle w:val="PersonregMedTabb"/>
      </w:pPr>
      <w:proofErr w:type="spellStart"/>
      <w:r>
        <w:t>Ingeström</w:t>
      </w:r>
      <w:proofErr w:type="spellEnd"/>
      <w:r>
        <w:t xml:space="preserve"> Shanti</w:t>
      </w:r>
      <w:r>
        <w:tab/>
        <w:t>S 9</w:t>
      </w:r>
    </w:p>
    <w:p w14:paraId="716A752B" w14:textId="77777777" w:rsidR="00A23F7A" w:rsidRDefault="00A23F7A" w:rsidP="00B5765E">
      <w:pPr>
        <w:pStyle w:val="PersonregMedTabb"/>
      </w:pPr>
      <w:r>
        <w:t>Ingman Viktoria</w:t>
      </w:r>
      <w:r>
        <w:tab/>
        <w:t>M 3</w:t>
      </w:r>
    </w:p>
    <w:p w14:paraId="1C1DF081" w14:textId="77777777" w:rsidR="00A23F7A" w:rsidRDefault="00A23F7A" w:rsidP="00B5765E">
      <w:pPr>
        <w:pStyle w:val="PersonregMedTabb"/>
      </w:pPr>
      <w:r>
        <w:t>Ingman Anders</w:t>
      </w:r>
      <w:r>
        <w:tab/>
        <w:t>M 6</w:t>
      </w:r>
    </w:p>
    <w:p w14:paraId="43A03E55" w14:textId="77777777" w:rsidR="00A23F7A" w:rsidRDefault="00A23F7A" w:rsidP="00B5765E">
      <w:pPr>
        <w:pStyle w:val="PersonregMedTabb"/>
      </w:pPr>
      <w:r>
        <w:t>Ingvar Martin</w:t>
      </w:r>
      <w:r>
        <w:tab/>
        <w:t>U 2</w:t>
      </w:r>
    </w:p>
    <w:p w14:paraId="758428EE" w14:textId="77777777" w:rsidR="00A23F7A" w:rsidRPr="006A64BE" w:rsidRDefault="00A23F7A" w:rsidP="00B5765E">
      <w:pPr>
        <w:pStyle w:val="PersonregMedTabb"/>
        <w:rPr>
          <w:lang w:val="de-DE"/>
        </w:rPr>
      </w:pPr>
      <w:proofErr w:type="spellStart"/>
      <w:r w:rsidRPr="006A64BE">
        <w:rPr>
          <w:lang w:val="de-DE"/>
        </w:rPr>
        <w:t>Irewo</w:t>
      </w:r>
      <w:proofErr w:type="spellEnd"/>
      <w:r w:rsidRPr="006A64BE">
        <w:rPr>
          <w:lang w:val="de-DE"/>
        </w:rPr>
        <w:t xml:space="preserve"> Erik</w:t>
      </w:r>
      <w:r w:rsidRPr="006A64BE">
        <w:rPr>
          <w:lang w:val="de-DE"/>
        </w:rPr>
        <w:tab/>
        <w:t>N 4</w:t>
      </w:r>
    </w:p>
    <w:p w14:paraId="5FE05D98" w14:textId="7E88AAE3" w:rsidR="00A23F7A" w:rsidRPr="00BB7EA5" w:rsidRDefault="00A23F7A" w:rsidP="00BB7EA5">
      <w:pPr>
        <w:pStyle w:val="PersonregMedTabb"/>
        <w:keepNext/>
        <w:rPr>
          <w:lang w:val="de-DE"/>
        </w:rPr>
      </w:pPr>
      <w:proofErr w:type="spellStart"/>
      <w:r w:rsidRPr="006A64BE">
        <w:rPr>
          <w:lang w:val="de-DE"/>
        </w:rPr>
        <w:t>Isacsson</w:t>
      </w:r>
      <w:proofErr w:type="spellEnd"/>
      <w:r w:rsidRPr="006A64BE">
        <w:rPr>
          <w:lang w:val="de-DE"/>
        </w:rPr>
        <w:t xml:space="preserve"> Kristina</w:t>
      </w:r>
      <w:r w:rsidRPr="006A64BE">
        <w:rPr>
          <w:lang w:val="de-DE"/>
        </w:rPr>
        <w:tab/>
        <w:t>N 1</w:t>
      </w:r>
    </w:p>
    <w:p w14:paraId="3D737C1E" w14:textId="77777777" w:rsidR="00A23F7A" w:rsidRDefault="00A23F7A" w:rsidP="00B5765E">
      <w:pPr>
        <w:pStyle w:val="PersonregMedTabb"/>
      </w:pPr>
      <w:r>
        <w:t>Isberg Suzanne</w:t>
      </w:r>
      <w:r>
        <w:tab/>
        <w:t>S 27</w:t>
      </w:r>
    </w:p>
    <w:p w14:paraId="126D53F5" w14:textId="77777777" w:rsidR="00A23F7A" w:rsidRDefault="00A23F7A" w:rsidP="00B5765E">
      <w:pPr>
        <w:pStyle w:val="PersonregMedTabb"/>
      </w:pPr>
      <w:r>
        <w:t>Ivarsson Bengt</w:t>
      </w:r>
      <w:r>
        <w:tab/>
        <w:t>Ju 27</w:t>
      </w:r>
    </w:p>
    <w:p w14:paraId="073A954E" w14:textId="77777777" w:rsidR="00A23F7A" w:rsidRDefault="00A23F7A" w:rsidP="00B5765E">
      <w:pPr>
        <w:pStyle w:val="PersonregMedTabb"/>
      </w:pPr>
      <w:r>
        <w:t>Ivarsson Westerberg Anders</w:t>
      </w:r>
      <w:r>
        <w:tab/>
        <w:t>M 3</w:t>
      </w:r>
    </w:p>
    <w:p w14:paraId="6D7E86C2" w14:textId="77777777" w:rsidR="00A23F7A" w:rsidRDefault="00A23F7A" w:rsidP="00B5765E">
      <w:pPr>
        <w:pStyle w:val="PersonregMedTabb"/>
      </w:pPr>
      <w:proofErr w:type="spellStart"/>
      <w:r>
        <w:t>Ivgren</w:t>
      </w:r>
      <w:proofErr w:type="spellEnd"/>
      <w:r>
        <w:t xml:space="preserve"> Claes</w:t>
      </w:r>
      <w:r>
        <w:tab/>
        <w:t>S 21</w:t>
      </w:r>
    </w:p>
    <w:p w14:paraId="41512462" w14:textId="77777777" w:rsidR="00BB7EA5" w:rsidRPr="00165BF4" w:rsidRDefault="00BB7EA5" w:rsidP="00B5765E">
      <w:pPr>
        <w:pStyle w:val="PersonregMedTabb"/>
      </w:pPr>
    </w:p>
    <w:p w14:paraId="2A04ADE0" w14:textId="16B538CF" w:rsidR="00A23F7A" w:rsidRPr="006A64BE" w:rsidRDefault="00A23F7A" w:rsidP="00B5765E">
      <w:pPr>
        <w:pStyle w:val="PersonregMedTabb"/>
        <w:rPr>
          <w:lang w:val="es-ES"/>
        </w:rPr>
      </w:pPr>
      <w:proofErr w:type="spellStart"/>
      <w:r w:rsidRPr="006A64BE">
        <w:rPr>
          <w:lang w:val="es-ES"/>
        </w:rPr>
        <w:t>Jackelén</w:t>
      </w:r>
      <w:proofErr w:type="spellEnd"/>
      <w:r w:rsidRPr="006A64BE">
        <w:rPr>
          <w:lang w:val="es-ES"/>
        </w:rPr>
        <w:t xml:space="preserve"> </w:t>
      </w:r>
      <w:proofErr w:type="spellStart"/>
      <w:r w:rsidRPr="006A64BE">
        <w:rPr>
          <w:lang w:val="es-ES"/>
        </w:rPr>
        <w:t>Antje</w:t>
      </w:r>
      <w:proofErr w:type="spellEnd"/>
      <w:r w:rsidRPr="006A64BE">
        <w:rPr>
          <w:lang w:val="es-ES"/>
        </w:rPr>
        <w:tab/>
        <w:t>N 5</w:t>
      </w:r>
    </w:p>
    <w:p w14:paraId="108F2559" w14:textId="77777777" w:rsidR="00A23F7A" w:rsidRPr="006A64BE" w:rsidRDefault="00A23F7A" w:rsidP="00B5765E">
      <w:pPr>
        <w:pStyle w:val="PersonregMedTabb"/>
        <w:rPr>
          <w:lang w:val="es-ES"/>
        </w:rPr>
      </w:pPr>
      <w:r w:rsidRPr="006A64BE">
        <w:rPr>
          <w:lang w:val="es-ES"/>
        </w:rPr>
        <w:t>Jacob Michael</w:t>
      </w:r>
      <w:r w:rsidRPr="006A64BE">
        <w:rPr>
          <w:lang w:val="es-ES"/>
        </w:rPr>
        <w:tab/>
        <w:t>U 5</w:t>
      </w:r>
    </w:p>
    <w:p w14:paraId="5E9878EF" w14:textId="77777777" w:rsidR="00A23F7A" w:rsidRPr="006A64BE" w:rsidRDefault="00A23F7A" w:rsidP="00B5765E">
      <w:pPr>
        <w:pStyle w:val="PersonregMedTabb"/>
        <w:keepNext/>
        <w:rPr>
          <w:lang w:val="en-US"/>
        </w:rPr>
      </w:pPr>
      <w:r w:rsidRPr="006A64BE">
        <w:rPr>
          <w:lang w:val="en-US"/>
        </w:rPr>
        <w:t>Jacobson Monica</w:t>
      </w:r>
      <w:r w:rsidRPr="006A64BE">
        <w:rPr>
          <w:lang w:val="en-US"/>
        </w:rPr>
        <w:tab/>
        <w:t>Ju 1,</w:t>
      </w:r>
    </w:p>
    <w:p w14:paraId="14C87523" w14:textId="77764294" w:rsidR="00A23F7A" w:rsidRPr="006A64BE" w:rsidRDefault="00A23F7A" w:rsidP="00BB7EA5">
      <w:pPr>
        <w:pStyle w:val="PersonregMedTabb"/>
        <w:keepNext/>
        <w:rPr>
          <w:lang w:val="en-US"/>
        </w:rPr>
      </w:pPr>
      <w:r w:rsidRPr="006A64BE">
        <w:rPr>
          <w:lang w:val="en-US"/>
        </w:rPr>
        <w:tab/>
        <w:t>S 9</w:t>
      </w:r>
    </w:p>
    <w:p w14:paraId="69428492" w14:textId="77777777" w:rsidR="00A23F7A" w:rsidRPr="00165BF4" w:rsidRDefault="00A23F7A" w:rsidP="00B5765E">
      <w:pPr>
        <w:pStyle w:val="PersonregMedTabb"/>
        <w:rPr>
          <w:lang w:val="en-US"/>
        </w:rPr>
      </w:pPr>
      <w:r w:rsidRPr="00165BF4">
        <w:rPr>
          <w:lang w:val="en-US"/>
        </w:rPr>
        <w:t>Jacobson Therese</w:t>
      </w:r>
      <w:r w:rsidRPr="00165BF4">
        <w:rPr>
          <w:lang w:val="en-US"/>
        </w:rPr>
        <w:tab/>
        <w:t>M 13</w:t>
      </w:r>
    </w:p>
    <w:p w14:paraId="37E4D278" w14:textId="77777777" w:rsidR="00A23F7A" w:rsidRPr="006A64BE" w:rsidRDefault="00A23F7A" w:rsidP="00B5765E">
      <w:pPr>
        <w:pStyle w:val="PersonregMedTabb"/>
        <w:rPr>
          <w:lang w:val="fr-FR"/>
        </w:rPr>
      </w:pPr>
      <w:r w:rsidRPr="006A64BE">
        <w:rPr>
          <w:lang w:val="fr-FR"/>
        </w:rPr>
        <w:t>Jacobson-</w:t>
      </w:r>
      <w:proofErr w:type="spellStart"/>
      <w:r w:rsidRPr="006A64BE">
        <w:rPr>
          <w:lang w:val="fr-FR"/>
        </w:rPr>
        <w:t>Libietis</w:t>
      </w:r>
      <w:proofErr w:type="spellEnd"/>
      <w:r w:rsidRPr="006A64BE">
        <w:rPr>
          <w:lang w:val="fr-FR"/>
        </w:rPr>
        <w:t xml:space="preserve"> Vivi</w:t>
      </w:r>
      <w:r w:rsidRPr="006A64BE">
        <w:rPr>
          <w:lang w:val="fr-FR"/>
        </w:rPr>
        <w:tab/>
        <w:t>A 2</w:t>
      </w:r>
    </w:p>
    <w:p w14:paraId="606B21FB" w14:textId="77777777" w:rsidR="00A23F7A" w:rsidRPr="006A64BE" w:rsidRDefault="00A23F7A" w:rsidP="00B5765E">
      <w:pPr>
        <w:pStyle w:val="PersonregMedTabb"/>
        <w:rPr>
          <w:lang w:val="fr-FR"/>
        </w:rPr>
      </w:pPr>
      <w:proofErr w:type="spellStart"/>
      <w:r w:rsidRPr="006A64BE">
        <w:rPr>
          <w:lang w:val="fr-FR"/>
        </w:rPr>
        <w:t>Jacobsson</w:t>
      </w:r>
      <w:proofErr w:type="spellEnd"/>
      <w:r w:rsidRPr="006A64BE">
        <w:rPr>
          <w:lang w:val="fr-FR"/>
        </w:rPr>
        <w:t xml:space="preserve"> Marie</w:t>
      </w:r>
      <w:r w:rsidRPr="006A64BE">
        <w:rPr>
          <w:lang w:val="fr-FR"/>
        </w:rPr>
        <w:tab/>
        <w:t>UD 2</w:t>
      </w:r>
    </w:p>
    <w:p w14:paraId="0903729A" w14:textId="77777777" w:rsidR="00A23F7A" w:rsidRPr="006A64BE" w:rsidRDefault="00A23F7A" w:rsidP="00B5765E">
      <w:pPr>
        <w:pStyle w:val="PersonregMedTabb"/>
        <w:rPr>
          <w:lang w:val="en-US"/>
        </w:rPr>
      </w:pPr>
      <w:proofErr w:type="spellStart"/>
      <w:r w:rsidRPr="006A64BE">
        <w:rPr>
          <w:lang w:val="en-US"/>
        </w:rPr>
        <w:t>Jacobsson</w:t>
      </w:r>
      <w:proofErr w:type="spellEnd"/>
      <w:r w:rsidRPr="006A64BE">
        <w:rPr>
          <w:lang w:val="en-US"/>
        </w:rPr>
        <w:t xml:space="preserve"> Maria</w:t>
      </w:r>
      <w:r w:rsidRPr="006A64BE">
        <w:rPr>
          <w:lang w:val="en-US"/>
        </w:rPr>
        <w:tab/>
        <w:t>S 27</w:t>
      </w:r>
    </w:p>
    <w:p w14:paraId="64503E4F" w14:textId="77777777" w:rsidR="00A23F7A" w:rsidRPr="006A64BE" w:rsidRDefault="00A23F7A" w:rsidP="00B5765E">
      <w:pPr>
        <w:pStyle w:val="PersonregMedTabb"/>
        <w:rPr>
          <w:lang w:val="en-US"/>
        </w:rPr>
      </w:pPr>
      <w:proofErr w:type="spellStart"/>
      <w:r w:rsidRPr="006A64BE">
        <w:rPr>
          <w:lang w:val="en-US"/>
        </w:rPr>
        <w:t>Jacobsson</w:t>
      </w:r>
      <w:proofErr w:type="spellEnd"/>
      <w:r w:rsidRPr="006A64BE">
        <w:rPr>
          <w:lang w:val="en-US"/>
        </w:rPr>
        <w:t xml:space="preserve"> Robin</w:t>
      </w:r>
      <w:r w:rsidRPr="006A64BE">
        <w:rPr>
          <w:lang w:val="en-US"/>
        </w:rPr>
        <w:tab/>
        <w:t>I 3</w:t>
      </w:r>
    </w:p>
    <w:p w14:paraId="757337A9" w14:textId="77777777" w:rsidR="00A23F7A" w:rsidRPr="006A64BE" w:rsidRDefault="00A23F7A" w:rsidP="00B5765E">
      <w:pPr>
        <w:pStyle w:val="PersonregMedTabb"/>
        <w:rPr>
          <w:lang w:val="en-US"/>
        </w:rPr>
      </w:pPr>
      <w:proofErr w:type="spellStart"/>
      <w:r w:rsidRPr="006A64BE">
        <w:rPr>
          <w:lang w:val="en-US"/>
        </w:rPr>
        <w:t>Jacobsson</w:t>
      </w:r>
      <w:proofErr w:type="spellEnd"/>
      <w:r w:rsidRPr="006A64BE">
        <w:rPr>
          <w:lang w:val="en-US"/>
        </w:rPr>
        <w:t xml:space="preserve"> </w:t>
      </w:r>
      <w:proofErr w:type="spellStart"/>
      <w:r w:rsidRPr="006A64BE">
        <w:rPr>
          <w:lang w:val="en-US"/>
        </w:rPr>
        <w:t>Torsten</w:t>
      </w:r>
      <w:proofErr w:type="spellEnd"/>
      <w:r w:rsidRPr="006A64BE">
        <w:rPr>
          <w:lang w:val="en-US"/>
        </w:rPr>
        <w:tab/>
        <w:t>N 6</w:t>
      </w:r>
    </w:p>
    <w:p w14:paraId="602B3BDD" w14:textId="77777777" w:rsidR="00A23F7A" w:rsidRPr="006A64BE" w:rsidRDefault="00A23F7A" w:rsidP="00B5765E">
      <w:pPr>
        <w:pStyle w:val="PersonregMedTabb"/>
        <w:rPr>
          <w:lang w:val="en-US"/>
        </w:rPr>
      </w:pPr>
      <w:proofErr w:type="spellStart"/>
      <w:r w:rsidRPr="006A64BE">
        <w:rPr>
          <w:lang w:val="en-US"/>
        </w:rPr>
        <w:t>Jacobsson</w:t>
      </w:r>
      <w:proofErr w:type="spellEnd"/>
      <w:r w:rsidRPr="006A64BE">
        <w:rPr>
          <w:lang w:val="en-US"/>
        </w:rPr>
        <w:t xml:space="preserve"> </w:t>
      </w:r>
      <w:proofErr w:type="spellStart"/>
      <w:r w:rsidRPr="006A64BE">
        <w:rPr>
          <w:lang w:val="en-US"/>
        </w:rPr>
        <w:t>Niclas</w:t>
      </w:r>
      <w:proofErr w:type="spellEnd"/>
      <w:r w:rsidRPr="006A64BE">
        <w:rPr>
          <w:lang w:val="en-US"/>
        </w:rPr>
        <w:tab/>
        <w:t>Fi 3</w:t>
      </w:r>
    </w:p>
    <w:p w14:paraId="75A475A8" w14:textId="77777777" w:rsidR="00A23F7A" w:rsidRPr="006A64BE" w:rsidRDefault="00A23F7A" w:rsidP="00B5765E">
      <w:pPr>
        <w:pStyle w:val="PersonregMedTabb"/>
        <w:rPr>
          <w:lang w:val="en-US"/>
        </w:rPr>
      </w:pPr>
      <w:proofErr w:type="spellStart"/>
      <w:r w:rsidRPr="006A64BE">
        <w:rPr>
          <w:lang w:val="en-US"/>
        </w:rPr>
        <w:t>Jacobsson</w:t>
      </w:r>
      <w:proofErr w:type="spellEnd"/>
      <w:r w:rsidRPr="006A64BE">
        <w:rPr>
          <w:lang w:val="en-US"/>
        </w:rPr>
        <w:t xml:space="preserve"> Mikael</w:t>
      </w:r>
      <w:r w:rsidRPr="006A64BE">
        <w:rPr>
          <w:lang w:val="en-US"/>
        </w:rPr>
        <w:tab/>
        <w:t>M 15</w:t>
      </w:r>
    </w:p>
    <w:p w14:paraId="4142AF35" w14:textId="77777777" w:rsidR="00A23F7A" w:rsidRDefault="00A23F7A" w:rsidP="00B5765E">
      <w:pPr>
        <w:pStyle w:val="PersonregMedTabb"/>
      </w:pPr>
      <w:r>
        <w:t xml:space="preserve">Jacobsson </w:t>
      </w:r>
      <w:proofErr w:type="spellStart"/>
      <w:r>
        <w:t>Gjörtler</w:t>
      </w:r>
      <w:proofErr w:type="spellEnd"/>
      <w:r>
        <w:t xml:space="preserve"> Jonas</w:t>
      </w:r>
      <w:r>
        <w:tab/>
        <w:t>Fi 7</w:t>
      </w:r>
    </w:p>
    <w:p w14:paraId="12290691" w14:textId="77B203CB" w:rsidR="00A23F7A" w:rsidRDefault="00A23F7A" w:rsidP="00B5765E">
      <w:pPr>
        <w:pStyle w:val="PersonregMedTabb"/>
        <w:keepNext/>
      </w:pPr>
      <w:r>
        <w:t>Jager Leo</w:t>
      </w:r>
      <w:r>
        <w:tab/>
        <w:t>N 7</w:t>
      </w:r>
      <w:r w:rsidR="00BB7EA5">
        <w:t>,</w:t>
      </w:r>
    </w:p>
    <w:p w14:paraId="4AED9568" w14:textId="77777777" w:rsidR="00A23F7A" w:rsidRDefault="00A23F7A" w:rsidP="00B5765E">
      <w:pPr>
        <w:pStyle w:val="PersonregMedTabb"/>
      </w:pPr>
      <w:r>
        <w:tab/>
        <w:t>M 3</w:t>
      </w:r>
    </w:p>
    <w:p w14:paraId="1789A17B" w14:textId="77777777" w:rsidR="00A23F7A" w:rsidRDefault="00A23F7A" w:rsidP="00B5765E">
      <w:pPr>
        <w:pStyle w:val="PersonregMedTabb"/>
      </w:pPr>
      <w:r>
        <w:t>Jakobsson Stina</w:t>
      </w:r>
      <w:r>
        <w:tab/>
        <w:t>N 4</w:t>
      </w:r>
    </w:p>
    <w:p w14:paraId="1604B857" w14:textId="77777777" w:rsidR="00A23F7A" w:rsidRPr="00165BF4" w:rsidRDefault="00A23F7A" w:rsidP="00B5765E">
      <w:pPr>
        <w:pStyle w:val="PersonregMedTabb"/>
        <w:keepNext/>
      </w:pPr>
      <w:r w:rsidRPr="00165BF4">
        <w:t>Jakobsson Randers Marie</w:t>
      </w:r>
      <w:r w:rsidRPr="00165BF4">
        <w:tab/>
        <w:t>S 7,</w:t>
      </w:r>
    </w:p>
    <w:p w14:paraId="4E208E1D" w14:textId="77777777" w:rsidR="00A23F7A" w:rsidRPr="00165BF4" w:rsidRDefault="00A23F7A" w:rsidP="00B5765E">
      <w:pPr>
        <w:pStyle w:val="PersonregMedTabb"/>
        <w:keepNext/>
      </w:pPr>
      <w:r w:rsidRPr="00165BF4">
        <w:tab/>
        <w:t>S 18,</w:t>
      </w:r>
    </w:p>
    <w:p w14:paraId="51F8C454" w14:textId="77777777" w:rsidR="00A23F7A" w:rsidRDefault="00A23F7A" w:rsidP="00B5765E">
      <w:pPr>
        <w:pStyle w:val="PersonregMedTabb"/>
      </w:pPr>
      <w:r w:rsidRPr="00165BF4">
        <w:tab/>
      </w:r>
      <w:r>
        <w:t>Fi 19</w:t>
      </w:r>
    </w:p>
    <w:p w14:paraId="4F90A388" w14:textId="77777777" w:rsidR="00A23F7A" w:rsidRDefault="00A23F7A" w:rsidP="00B5765E">
      <w:pPr>
        <w:pStyle w:val="PersonregMedTabb"/>
      </w:pPr>
      <w:r>
        <w:t>Jakobsson Viklund Elin</w:t>
      </w:r>
      <w:r>
        <w:tab/>
        <w:t>Fi 3</w:t>
      </w:r>
    </w:p>
    <w:p w14:paraId="7ADE6A26" w14:textId="77777777" w:rsidR="00A23F7A" w:rsidRDefault="00A23F7A" w:rsidP="00B5765E">
      <w:pPr>
        <w:pStyle w:val="PersonregMedTabb"/>
      </w:pPr>
      <w:proofErr w:type="spellStart"/>
      <w:r>
        <w:t>Janland</w:t>
      </w:r>
      <w:proofErr w:type="spellEnd"/>
      <w:r>
        <w:t xml:space="preserve"> Mattias</w:t>
      </w:r>
      <w:r>
        <w:tab/>
        <w:t>M 1</w:t>
      </w:r>
    </w:p>
    <w:p w14:paraId="419B3A87" w14:textId="77777777" w:rsidR="00A23F7A" w:rsidRDefault="00A23F7A" w:rsidP="00B5765E">
      <w:pPr>
        <w:pStyle w:val="PersonregMedTabb"/>
      </w:pPr>
      <w:proofErr w:type="spellStart"/>
      <w:r>
        <w:t>Janlöv</w:t>
      </w:r>
      <w:proofErr w:type="spellEnd"/>
      <w:r>
        <w:t xml:space="preserve"> Nils</w:t>
      </w:r>
      <w:r>
        <w:tab/>
        <w:t>S 12</w:t>
      </w:r>
    </w:p>
    <w:p w14:paraId="7B21174B" w14:textId="77777777" w:rsidR="00A23F7A" w:rsidRDefault="00A23F7A" w:rsidP="00B5765E">
      <w:pPr>
        <w:pStyle w:val="PersonregMedTabb"/>
      </w:pPr>
      <w:r>
        <w:t>Janson Tore</w:t>
      </w:r>
      <w:r>
        <w:tab/>
        <w:t>U 2</w:t>
      </w:r>
    </w:p>
    <w:p w14:paraId="3F8798AC" w14:textId="77777777" w:rsidR="00A23F7A" w:rsidRDefault="00A23F7A" w:rsidP="00B5765E">
      <w:pPr>
        <w:pStyle w:val="PersonregMedTabb"/>
      </w:pPr>
      <w:r>
        <w:t>Janson Johanna</w:t>
      </w:r>
      <w:r>
        <w:tab/>
        <w:t>M 3</w:t>
      </w:r>
    </w:p>
    <w:p w14:paraId="4FF8E536" w14:textId="77777777" w:rsidR="00A23F7A" w:rsidRDefault="00A23F7A" w:rsidP="00B5765E">
      <w:pPr>
        <w:pStyle w:val="PersonregMedTabb"/>
      </w:pPr>
      <w:r>
        <w:t>Jansson Jennie</w:t>
      </w:r>
      <w:r>
        <w:tab/>
        <w:t>M 1</w:t>
      </w:r>
    </w:p>
    <w:p w14:paraId="1A7E2395" w14:textId="77777777" w:rsidR="00A23F7A" w:rsidRDefault="00A23F7A" w:rsidP="00B5765E">
      <w:pPr>
        <w:pStyle w:val="PersonregMedTabb"/>
      </w:pPr>
      <w:r>
        <w:t>Jansson Lars</w:t>
      </w:r>
      <w:r>
        <w:tab/>
        <w:t>Fi 11</w:t>
      </w:r>
    </w:p>
    <w:p w14:paraId="797702EC" w14:textId="742A8AD9" w:rsidR="00A23F7A" w:rsidRPr="00165BF4" w:rsidRDefault="00A23F7A" w:rsidP="00BB7EA5">
      <w:pPr>
        <w:pStyle w:val="PersonregMedTabb"/>
        <w:keepNext/>
      </w:pPr>
      <w:r w:rsidRPr="00165BF4">
        <w:t>Jansson Thomas</w:t>
      </w:r>
      <w:r w:rsidRPr="00165BF4">
        <w:tab/>
        <w:t>S 3</w:t>
      </w:r>
    </w:p>
    <w:p w14:paraId="65B821C0" w14:textId="77777777" w:rsidR="00A23F7A" w:rsidRPr="006A64BE" w:rsidRDefault="00A23F7A" w:rsidP="00B5765E">
      <w:pPr>
        <w:pStyle w:val="PersonregMedTabb"/>
        <w:rPr>
          <w:lang w:val="en-US"/>
        </w:rPr>
      </w:pPr>
      <w:r w:rsidRPr="006A64BE">
        <w:rPr>
          <w:lang w:val="en-US"/>
        </w:rPr>
        <w:t>Jansson Kerstin</w:t>
      </w:r>
      <w:r w:rsidRPr="006A64BE">
        <w:rPr>
          <w:lang w:val="en-US"/>
        </w:rPr>
        <w:tab/>
        <w:t>S 3</w:t>
      </w:r>
    </w:p>
    <w:p w14:paraId="63F3B311" w14:textId="77777777" w:rsidR="00A23F7A" w:rsidRPr="00165BF4" w:rsidRDefault="00A23F7A" w:rsidP="00B5765E">
      <w:pPr>
        <w:pStyle w:val="PersonregMedTabb"/>
        <w:rPr>
          <w:lang w:val="en-US"/>
        </w:rPr>
      </w:pPr>
      <w:r w:rsidRPr="00165BF4">
        <w:rPr>
          <w:lang w:val="en-US"/>
        </w:rPr>
        <w:t xml:space="preserve">Jansson </w:t>
      </w:r>
      <w:proofErr w:type="spellStart"/>
      <w:r w:rsidRPr="00165BF4">
        <w:rPr>
          <w:lang w:val="en-US"/>
        </w:rPr>
        <w:t>Claes</w:t>
      </w:r>
      <w:proofErr w:type="spellEnd"/>
      <w:r w:rsidRPr="00165BF4">
        <w:rPr>
          <w:lang w:val="en-US"/>
        </w:rPr>
        <w:tab/>
        <w:t>S 17</w:t>
      </w:r>
    </w:p>
    <w:p w14:paraId="172977BB" w14:textId="77777777" w:rsidR="00A23F7A" w:rsidRDefault="00A23F7A" w:rsidP="00B5765E">
      <w:pPr>
        <w:pStyle w:val="PersonregMedTabb"/>
      </w:pPr>
      <w:r>
        <w:t>Jansson Susanna</w:t>
      </w:r>
      <w:r>
        <w:tab/>
        <w:t>Fi 14</w:t>
      </w:r>
    </w:p>
    <w:p w14:paraId="2CE311A2" w14:textId="77777777" w:rsidR="00A23F7A" w:rsidRDefault="00A23F7A" w:rsidP="00B5765E">
      <w:pPr>
        <w:pStyle w:val="PersonregMedTabb"/>
      </w:pPr>
      <w:r>
        <w:t>Jansson Anna</w:t>
      </w:r>
      <w:r>
        <w:tab/>
        <w:t>Fi 16</w:t>
      </w:r>
    </w:p>
    <w:p w14:paraId="1E283F62" w14:textId="77777777" w:rsidR="00A23F7A" w:rsidRDefault="00A23F7A" w:rsidP="00B5765E">
      <w:pPr>
        <w:pStyle w:val="PersonregMedTabb"/>
      </w:pPr>
      <w:r>
        <w:t>Jansson Charlotte</w:t>
      </w:r>
      <w:r>
        <w:tab/>
        <w:t>Fi 9</w:t>
      </w:r>
    </w:p>
    <w:p w14:paraId="091449AD" w14:textId="77777777" w:rsidR="00A23F7A" w:rsidRDefault="00A23F7A" w:rsidP="00B5765E">
      <w:pPr>
        <w:pStyle w:val="PersonregMedTabb"/>
      </w:pPr>
      <w:r>
        <w:t>Jansson Mikael</w:t>
      </w:r>
      <w:r>
        <w:tab/>
      </w:r>
      <w:proofErr w:type="spellStart"/>
      <w:r>
        <w:t>Fö</w:t>
      </w:r>
      <w:proofErr w:type="spellEnd"/>
      <w:r>
        <w:t xml:space="preserve"> 2</w:t>
      </w:r>
    </w:p>
    <w:p w14:paraId="6A5B38BA" w14:textId="77777777" w:rsidR="00A23F7A" w:rsidRDefault="00A23F7A" w:rsidP="00B5765E">
      <w:pPr>
        <w:pStyle w:val="PersonregMedTabb"/>
      </w:pPr>
      <w:r>
        <w:t>Jansson Li</w:t>
      </w:r>
      <w:r>
        <w:tab/>
      </w:r>
      <w:proofErr w:type="spellStart"/>
      <w:r>
        <w:t>Fö</w:t>
      </w:r>
      <w:proofErr w:type="spellEnd"/>
      <w:r>
        <w:t xml:space="preserve"> 5</w:t>
      </w:r>
    </w:p>
    <w:p w14:paraId="489C3154" w14:textId="77777777" w:rsidR="00A23F7A" w:rsidRPr="00165BF4" w:rsidRDefault="00A23F7A" w:rsidP="00B5765E">
      <w:pPr>
        <w:pStyle w:val="PersonregMedTabb"/>
      </w:pPr>
      <w:r w:rsidRPr="00165BF4">
        <w:t>Jansson Emma</w:t>
      </w:r>
      <w:r w:rsidRPr="00165BF4">
        <w:tab/>
        <w:t>U 3</w:t>
      </w:r>
    </w:p>
    <w:p w14:paraId="2B1D43BA" w14:textId="77777777" w:rsidR="00A23F7A" w:rsidRPr="006A64BE" w:rsidRDefault="00A23F7A" w:rsidP="00B5765E">
      <w:pPr>
        <w:pStyle w:val="PersonregMedTabb"/>
        <w:rPr>
          <w:lang w:val="en-US"/>
        </w:rPr>
      </w:pPr>
      <w:proofErr w:type="spellStart"/>
      <w:r w:rsidRPr="006A64BE">
        <w:rPr>
          <w:lang w:val="en-US"/>
        </w:rPr>
        <w:t>Janzon</w:t>
      </w:r>
      <w:proofErr w:type="spellEnd"/>
      <w:r w:rsidRPr="006A64BE">
        <w:rPr>
          <w:lang w:val="en-US"/>
        </w:rPr>
        <w:t xml:space="preserve"> Christina</w:t>
      </w:r>
      <w:r w:rsidRPr="006A64BE">
        <w:rPr>
          <w:lang w:val="en-US"/>
        </w:rPr>
        <w:tab/>
        <w:t>S 20</w:t>
      </w:r>
    </w:p>
    <w:p w14:paraId="1CBBF2BD" w14:textId="77777777" w:rsidR="00A23F7A" w:rsidRPr="006A64BE" w:rsidRDefault="00A23F7A" w:rsidP="00B5765E">
      <w:pPr>
        <w:pStyle w:val="PersonregMedTabb"/>
        <w:rPr>
          <w:lang w:val="en-US"/>
        </w:rPr>
      </w:pPr>
      <w:proofErr w:type="spellStart"/>
      <w:r w:rsidRPr="006A64BE">
        <w:rPr>
          <w:lang w:val="en-US"/>
        </w:rPr>
        <w:t>Janzon</w:t>
      </w:r>
      <w:proofErr w:type="spellEnd"/>
      <w:r w:rsidRPr="006A64BE">
        <w:rPr>
          <w:lang w:val="en-US"/>
        </w:rPr>
        <w:t xml:space="preserve"> Ulf</w:t>
      </w:r>
      <w:r w:rsidRPr="006A64BE">
        <w:rPr>
          <w:lang w:val="en-US"/>
        </w:rPr>
        <w:tab/>
        <w:t>S 24</w:t>
      </w:r>
    </w:p>
    <w:p w14:paraId="715C1107" w14:textId="77777777" w:rsidR="00A23F7A" w:rsidRDefault="00A23F7A" w:rsidP="00B5765E">
      <w:pPr>
        <w:pStyle w:val="PersonregMedTabb"/>
      </w:pPr>
      <w:proofErr w:type="spellStart"/>
      <w:r>
        <w:t>Jarefors</w:t>
      </w:r>
      <w:proofErr w:type="spellEnd"/>
      <w:r>
        <w:t xml:space="preserve"> Jonas</w:t>
      </w:r>
      <w:r>
        <w:tab/>
        <w:t>A 2</w:t>
      </w:r>
    </w:p>
    <w:p w14:paraId="7406279C" w14:textId="77777777" w:rsidR="00A23F7A" w:rsidRDefault="00A23F7A" w:rsidP="00B5765E">
      <w:pPr>
        <w:pStyle w:val="PersonregMedTabb"/>
      </w:pPr>
      <w:proofErr w:type="spellStart"/>
      <w:r>
        <w:t>Jarlsvik</w:t>
      </w:r>
      <w:proofErr w:type="spellEnd"/>
      <w:r>
        <w:t xml:space="preserve"> Helen</w:t>
      </w:r>
      <w:r>
        <w:tab/>
      </w:r>
      <w:proofErr w:type="spellStart"/>
      <w:r>
        <w:t>Fö</w:t>
      </w:r>
      <w:proofErr w:type="spellEnd"/>
      <w:r>
        <w:t xml:space="preserve"> 2</w:t>
      </w:r>
    </w:p>
    <w:p w14:paraId="2B2A856F" w14:textId="77777777" w:rsidR="00A23F7A" w:rsidRDefault="00A23F7A" w:rsidP="00B5765E">
      <w:pPr>
        <w:pStyle w:val="PersonregMedTabb"/>
      </w:pPr>
      <w:proofErr w:type="spellStart"/>
      <w:r>
        <w:t>Jarmlinger</w:t>
      </w:r>
      <w:proofErr w:type="spellEnd"/>
      <w:r>
        <w:t xml:space="preserve"> Jeanette</w:t>
      </w:r>
      <w:r>
        <w:tab/>
        <w:t>S 13</w:t>
      </w:r>
    </w:p>
    <w:p w14:paraId="194DAD3F" w14:textId="77777777" w:rsidR="00A23F7A" w:rsidRDefault="00A23F7A" w:rsidP="00B5765E">
      <w:pPr>
        <w:pStyle w:val="PersonregMedTabb"/>
      </w:pPr>
      <w:proofErr w:type="spellStart"/>
      <w:r>
        <w:t>Jarstad</w:t>
      </w:r>
      <w:proofErr w:type="spellEnd"/>
      <w:r>
        <w:t xml:space="preserve"> Anna</w:t>
      </w:r>
      <w:r>
        <w:tab/>
        <w:t>M 2</w:t>
      </w:r>
    </w:p>
    <w:p w14:paraId="53FC0D06" w14:textId="77777777" w:rsidR="00A23F7A" w:rsidRDefault="00A23F7A" w:rsidP="00B5765E">
      <w:pPr>
        <w:pStyle w:val="PersonregMedTabb"/>
      </w:pPr>
      <w:proofErr w:type="spellStart"/>
      <w:r>
        <w:t>Jatko</w:t>
      </w:r>
      <w:proofErr w:type="spellEnd"/>
      <w:r>
        <w:t xml:space="preserve"> Anna-Karin</w:t>
      </w:r>
      <w:r>
        <w:tab/>
        <w:t>Fi 12</w:t>
      </w:r>
    </w:p>
    <w:p w14:paraId="078C6F6F" w14:textId="77777777" w:rsidR="00A23F7A" w:rsidRDefault="00A23F7A" w:rsidP="00B5765E">
      <w:pPr>
        <w:pStyle w:val="PersonregMedTabb"/>
      </w:pPr>
      <w:proofErr w:type="spellStart"/>
      <w:r>
        <w:t>Jato</w:t>
      </w:r>
      <w:proofErr w:type="spellEnd"/>
      <w:r>
        <w:t xml:space="preserve"> Andrés</w:t>
      </w:r>
      <w:r>
        <w:tab/>
      </w:r>
      <w:proofErr w:type="spellStart"/>
      <w:r>
        <w:t>Fö</w:t>
      </w:r>
      <w:proofErr w:type="spellEnd"/>
      <w:r>
        <w:t xml:space="preserve"> 2</w:t>
      </w:r>
    </w:p>
    <w:p w14:paraId="319B970B" w14:textId="77777777" w:rsidR="00A23F7A" w:rsidRDefault="00A23F7A" w:rsidP="00B5765E">
      <w:pPr>
        <w:pStyle w:val="PersonregMedTabb"/>
      </w:pPr>
      <w:r>
        <w:t>Jelinek Boman Johanna</w:t>
      </w:r>
      <w:r>
        <w:tab/>
        <w:t>Fi 11</w:t>
      </w:r>
    </w:p>
    <w:p w14:paraId="38FE50CC" w14:textId="77777777" w:rsidR="00A23F7A" w:rsidRDefault="00A23F7A" w:rsidP="00B5765E">
      <w:pPr>
        <w:pStyle w:val="PersonregMedTabb"/>
        <w:keepNext/>
      </w:pPr>
      <w:proofErr w:type="spellStart"/>
      <w:r>
        <w:t>Jendi</w:t>
      </w:r>
      <w:proofErr w:type="spellEnd"/>
      <w:r>
        <w:t xml:space="preserve"> Linder Sara</w:t>
      </w:r>
      <w:r>
        <w:tab/>
        <w:t>Fi 3,</w:t>
      </w:r>
    </w:p>
    <w:p w14:paraId="0F6E66BF" w14:textId="77777777" w:rsidR="00A23F7A" w:rsidRDefault="00A23F7A" w:rsidP="00B5765E">
      <w:pPr>
        <w:pStyle w:val="PersonregMedTabb"/>
      </w:pPr>
      <w:r>
        <w:tab/>
        <w:t>Ju 12</w:t>
      </w:r>
    </w:p>
    <w:p w14:paraId="19686F8D" w14:textId="77777777" w:rsidR="00A23F7A" w:rsidRDefault="00A23F7A" w:rsidP="00B5765E">
      <w:pPr>
        <w:pStyle w:val="PersonregMedTabb"/>
      </w:pPr>
      <w:proofErr w:type="spellStart"/>
      <w:r>
        <w:t>Jennbert</w:t>
      </w:r>
      <w:proofErr w:type="spellEnd"/>
      <w:r>
        <w:t xml:space="preserve"> Kristina</w:t>
      </w:r>
      <w:r>
        <w:tab/>
        <w:t>S 2</w:t>
      </w:r>
    </w:p>
    <w:p w14:paraId="568C369C" w14:textId="77777777" w:rsidR="00A23F7A" w:rsidRDefault="00A23F7A" w:rsidP="00B5765E">
      <w:pPr>
        <w:pStyle w:val="PersonregMedTabb"/>
      </w:pPr>
      <w:proofErr w:type="spellStart"/>
      <w:r>
        <w:t>Jennehag</w:t>
      </w:r>
      <w:proofErr w:type="spellEnd"/>
      <w:r>
        <w:t xml:space="preserve"> Jan</w:t>
      </w:r>
      <w:r>
        <w:tab/>
      </w:r>
      <w:proofErr w:type="spellStart"/>
      <w:r>
        <w:t>Fö</w:t>
      </w:r>
      <w:proofErr w:type="spellEnd"/>
      <w:r>
        <w:t xml:space="preserve"> 2</w:t>
      </w:r>
    </w:p>
    <w:p w14:paraId="5C17D5F6" w14:textId="77777777" w:rsidR="00A23F7A" w:rsidRDefault="00A23F7A" w:rsidP="00B5765E">
      <w:pPr>
        <w:pStyle w:val="PersonregMedTabb"/>
        <w:keepNext/>
      </w:pPr>
      <w:proofErr w:type="spellStart"/>
      <w:r>
        <w:t>Jermsten</w:t>
      </w:r>
      <w:proofErr w:type="spellEnd"/>
      <w:r>
        <w:t xml:space="preserve"> Rikard</w:t>
      </w:r>
      <w:r>
        <w:tab/>
        <w:t>Fi 4,</w:t>
      </w:r>
    </w:p>
    <w:p w14:paraId="19782FA9" w14:textId="77777777" w:rsidR="00A23F7A" w:rsidRDefault="00A23F7A" w:rsidP="00B5765E">
      <w:pPr>
        <w:pStyle w:val="PersonregMedTabb"/>
      </w:pPr>
      <w:r>
        <w:tab/>
        <w:t>N 5</w:t>
      </w:r>
    </w:p>
    <w:p w14:paraId="32C93273" w14:textId="77777777" w:rsidR="00A23F7A" w:rsidRDefault="00A23F7A" w:rsidP="00B5765E">
      <w:pPr>
        <w:pStyle w:val="PersonregMedTabb"/>
      </w:pPr>
      <w:proofErr w:type="spellStart"/>
      <w:r>
        <w:t>Jermsten</w:t>
      </w:r>
      <w:proofErr w:type="spellEnd"/>
      <w:r>
        <w:t xml:space="preserve"> Henrik</w:t>
      </w:r>
      <w:r>
        <w:tab/>
        <w:t>Ju 8</w:t>
      </w:r>
    </w:p>
    <w:p w14:paraId="6BA12743" w14:textId="77777777" w:rsidR="00A23F7A" w:rsidRDefault="00A23F7A" w:rsidP="00B5765E">
      <w:pPr>
        <w:pStyle w:val="PersonregMedTabb"/>
        <w:keepNext/>
      </w:pPr>
      <w:proofErr w:type="spellStart"/>
      <w:r>
        <w:t>Jernbäcker</w:t>
      </w:r>
      <w:proofErr w:type="spellEnd"/>
      <w:r>
        <w:t xml:space="preserve"> Eva</w:t>
      </w:r>
      <w:r>
        <w:tab/>
        <w:t>M 1,</w:t>
      </w:r>
    </w:p>
    <w:p w14:paraId="206C2C1A" w14:textId="77777777" w:rsidR="00A23F7A" w:rsidRDefault="00A23F7A" w:rsidP="00B5765E">
      <w:pPr>
        <w:pStyle w:val="PersonregMedTabb"/>
      </w:pPr>
      <w:r>
        <w:tab/>
        <w:t>M 3</w:t>
      </w:r>
    </w:p>
    <w:p w14:paraId="70E4B789" w14:textId="77777777" w:rsidR="00A23F7A" w:rsidRDefault="00A23F7A" w:rsidP="00B5765E">
      <w:pPr>
        <w:pStyle w:val="PersonregMedTabb"/>
      </w:pPr>
      <w:r>
        <w:t>Jernelöv Arne</w:t>
      </w:r>
      <w:r>
        <w:tab/>
        <w:t>M 1</w:t>
      </w:r>
    </w:p>
    <w:p w14:paraId="1161F7A9" w14:textId="77777777" w:rsidR="00A23F7A" w:rsidRDefault="00A23F7A" w:rsidP="00B5765E">
      <w:pPr>
        <w:pStyle w:val="PersonregMedTabb"/>
      </w:pPr>
      <w:r>
        <w:t>Jernström Jenny</w:t>
      </w:r>
      <w:r>
        <w:tab/>
        <w:t>N 1</w:t>
      </w:r>
    </w:p>
    <w:p w14:paraId="613941E3" w14:textId="70C6F311" w:rsidR="00A23F7A" w:rsidRDefault="00A23F7A" w:rsidP="007C3606">
      <w:pPr>
        <w:pStyle w:val="PersonregMedTabb"/>
        <w:keepNext/>
      </w:pPr>
      <w:r>
        <w:t>Johannesson Kerstin</w:t>
      </w:r>
      <w:r>
        <w:tab/>
        <w:t>M 1</w:t>
      </w:r>
    </w:p>
    <w:p w14:paraId="6CA183FE" w14:textId="77777777" w:rsidR="00A23F7A" w:rsidRDefault="00A23F7A" w:rsidP="00B5765E">
      <w:pPr>
        <w:pStyle w:val="PersonregMedTabb"/>
      </w:pPr>
      <w:r>
        <w:t>Johannesson Kristofer</w:t>
      </w:r>
      <w:r>
        <w:tab/>
        <w:t>Fi 15</w:t>
      </w:r>
    </w:p>
    <w:p w14:paraId="0B51A202" w14:textId="77777777" w:rsidR="00A23F7A" w:rsidRDefault="00A23F7A" w:rsidP="00B5765E">
      <w:pPr>
        <w:pStyle w:val="PersonregMedTabb"/>
      </w:pPr>
      <w:r>
        <w:t>Johannesson Mikael</w:t>
      </w:r>
      <w:r>
        <w:tab/>
        <w:t>M 8</w:t>
      </w:r>
    </w:p>
    <w:p w14:paraId="55C0EE95" w14:textId="77777777" w:rsidR="00A23F7A" w:rsidRDefault="00A23F7A" w:rsidP="00B5765E">
      <w:pPr>
        <w:pStyle w:val="PersonregMedTabb"/>
      </w:pPr>
      <w:proofErr w:type="spellStart"/>
      <w:r>
        <w:t>Jóhannesson</w:t>
      </w:r>
      <w:proofErr w:type="spellEnd"/>
      <w:r>
        <w:t xml:space="preserve"> Berit</w:t>
      </w:r>
      <w:r>
        <w:tab/>
      </w:r>
      <w:proofErr w:type="spellStart"/>
      <w:r>
        <w:t>Fö</w:t>
      </w:r>
      <w:proofErr w:type="spellEnd"/>
      <w:r>
        <w:t xml:space="preserve"> 2</w:t>
      </w:r>
    </w:p>
    <w:p w14:paraId="658DAB62" w14:textId="77777777" w:rsidR="00A23F7A" w:rsidRDefault="00A23F7A" w:rsidP="00B5765E">
      <w:pPr>
        <w:pStyle w:val="PersonregMedTabb"/>
      </w:pPr>
      <w:r>
        <w:t>Johannsson Lena</w:t>
      </w:r>
      <w:r>
        <w:tab/>
        <w:t>Fi 12</w:t>
      </w:r>
    </w:p>
    <w:p w14:paraId="06F4C5F7" w14:textId="77777777" w:rsidR="00A23F7A" w:rsidRPr="006A64BE" w:rsidRDefault="00A23F7A" w:rsidP="00B5765E">
      <w:pPr>
        <w:pStyle w:val="PersonregMedTabb"/>
        <w:keepNext/>
        <w:rPr>
          <w:lang w:val="en-US"/>
        </w:rPr>
      </w:pPr>
      <w:r w:rsidRPr="006A64BE">
        <w:rPr>
          <w:lang w:val="en-US"/>
        </w:rPr>
        <w:t>Johansson Mats</w:t>
      </w:r>
      <w:r w:rsidRPr="006A64BE">
        <w:rPr>
          <w:lang w:val="en-US"/>
        </w:rPr>
        <w:tab/>
        <w:t>S 25,</w:t>
      </w:r>
    </w:p>
    <w:p w14:paraId="775B55C4" w14:textId="77777777" w:rsidR="00A23F7A" w:rsidRPr="006A64BE" w:rsidRDefault="00A23F7A" w:rsidP="00B5765E">
      <w:pPr>
        <w:pStyle w:val="PersonregMedTabb"/>
        <w:keepNext/>
        <w:rPr>
          <w:lang w:val="en-US"/>
        </w:rPr>
      </w:pPr>
      <w:r w:rsidRPr="006A64BE">
        <w:rPr>
          <w:lang w:val="en-US"/>
        </w:rPr>
        <w:tab/>
        <w:t>S 16,</w:t>
      </w:r>
    </w:p>
    <w:p w14:paraId="05F63386" w14:textId="77777777" w:rsidR="00A23F7A" w:rsidRPr="006A64BE" w:rsidRDefault="00A23F7A" w:rsidP="00B5765E">
      <w:pPr>
        <w:pStyle w:val="PersonregMedTabb"/>
        <w:keepNext/>
        <w:rPr>
          <w:lang w:val="en-US"/>
        </w:rPr>
      </w:pPr>
      <w:r w:rsidRPr="006A64BE">
        <w:rPr>
          <w:lang w:val="en-US"/>
        </w:rPr>
        <w:tab/>
        <w:t>Fi 19,</w:t>
      </w:r>
    </w:p>
    <w:p w14:paraId="5005A135" w14:textId="391F0AAA" w:rsidR="00A23F7A" w:rsidRDefault="00A23F7A" w:rsidP="00E47A9C">
      <w:pPr>
        <w:pStyle w:val="PersonregMedTabb"/>
        <w:keepNext/>
      </w:pPr>
      <w:r w:rsidRPr="006A64BE">
        <w:rPr>
          <w:lang w:val="en-US"/>
        </w:rPr>
        <w:tab/>
      </w:r>
      <w:r>
        <w:t>M 13</w:t>
      </w:r>
    </w:p>
    <w:p w14:paraId="030644A6" w14:textId="77777777" w:rsidR="00A23F7A" w:rsidRDefault="00A23F7A" w:rsidP="00B5765E">
      <w:pPr>
        <w:pStyle w:val="PersonregMedTabb"/>
        <w:keepNext/>
      </w:pPr>
      <w:r>
        <w:t>Johansson Stefan</w:t>
      </w:r>
      <w:r>
        <w:tab/>
        <w:t>UD 4,</w:t>
      </w:r>
    </w:p>
    <w:p w14:paraId="22845857" w14:textId="77777777" w:rsidR="00A23F7A" w:rsidRDefault="00A23F7A" w:rsidP="00B5765E">
      <w:pPr>
        <w:pStyle w:val="PersonregMedTabb"/>
      </w:pPr>
      <w:r>
        <w:tab/>
        <w:t>Ju 27</w:t>
      </w:r>
    </w:p>
    <w:p w14:paraId="4A3DD8C0" w14:textId="77777777" w:rsidR="00A23F7A" w:rsidRDefault="00A23F7A" w:rsidP="00B5765E">
      <w:pPr>
        <w:pStyle w:val="PersonregMedTabb"/>
        <w:keepNext/>
      </w:pPr>
      <w:r>
        <w:t>Johansson Leif</w:t>
      </w:r>
      <w:r>
        <w:tab/>
        <w:t>UD 3,</w:t>
      </w:r>
    </w:p>
    <w:p w14:paraId="41B111BF" w14:textId="77777777" w:rsidR="00A23F7A" w:rsidRDefault="00A23F7A" w:rsidP="00B5765E">
      <w:pPr>
        <w:pStyle w:val="PersonregMedTabb"/>
      </w:pPr>
      <w:r>
        <w:tab/>
        <w:t>U 2</w:t>
      </w:r>
    </w:p>
    <w:p w14:paraId="4102979D" w14:textId="77777777" w:rsidR="00A23F7A" w:rsidRPr="00165BF4" w:rsidRDefault="00A23F7A" w:rsidP="00B5765E">
      <w:pPr>
        <w:pStyle w:val="PersonregMedTabb"/>
        <w:keepNext/>
      </w:pPr>
      <w:r w:rsidRPr="00165BF4">
        <w:t>Johansson Olof</w:t>
      </w:r>
      <w:r w:rsidRPr="00165BF4">
        <w:tab/>
        <w:t>M 1,</w:t>
      </w:r>
    </w:p>
    <w:p w14:paraId="1B7F49F7" w14:textId="77777777" w:rsidR="00A23F7A" w:rsidRPr="006A64BE" w:rsidRDefault="00A23F7A" w:rsidP="00B5765E">
      <w:pPr>
        <w:pStyle w:val="PersonregMedTabb"/>
        <w:keepNext/>
        <w:rPr>
          <w:lang w:val="en-US"/>
        </w:rPr>
      </w:pPr>
      <w:r w:rsidRPr="00165BF4">
        <w:tab/>
      </w:r>
      <w:r w:rsidRPr="006A64BE">
        <w:rPr>
          <w:lang w:val="en-US"/>
        </w:rPr>
        <w:t>M 3,</w:t>
      </w:r>
    </w:p>
    <w:p w14:paraId="7D4539BB" w14:textId="77777777" w:rsidR="00A23F7A" w:rsidRPr="006A64BE" w:rsidRDefault="00A23F7A" w:rsidP="00B5765E">
      <w:pPr>
        <w:pStyle w:val="PersonregMedTabb"/>
        <w:rPr>
          <w:lang w:val="en-US"/>
        </w:rPr>
      </w:pPr>
      <w:r w:rsidRPr="006A64BE">
        <w:rPr>
          <w:lang w:val="en-US"/>
        </w:rPr>
        <w:tab/>
        <w:t>M 7</w:t>
      </w:r>
    </w:p>
    <w:p w14:paraId="0E6C59D1" w14:textId="781D2B67" w:rsidR="00A23F7A" w:rsidRPr="00E47A9C" w:rsidRDefault="00A23F7A" w:rsidP="00E47A9C">
      <w:pPr>
        <w:pStyle w:val="PersonregMedTabb"/>
        <w:keepNext/>
        <w:rPr>
          <w:lang w:val="en-US"/>
        </w:rPr>
      </w:pPr>
      <w:r w:rsidRPr="006A64BE">
        <w:rPr>
          <w:lang w:val="en-US"/>
        </w:rPr>
        <w:t>Johansson Thomas B</w:t>
      </w:r>
      <w:r w:rsidRPr="006A64BE">
        <w:rPr>
          <w:lang w:val="en-US"/>
        </w:rPr>
        <w:tab/>
        <w:t>M 1</w:t>
      </w:r>
    </w:p>
    <w:p w14:paraId="6DBE6FAE" w14:textId="77777777" w:rsidR="00A23F7A" w:rsidRPr="00165BF4" w:rsidRDefault="00A23F7A" w:rsidP="00B5765E">
      <w:pPr>
        <w:pStyle w:val="PersonregMedTabb"/>
        <w:rPr>
          <w:lang w:val="en-US"/>
        </w:rPr>
      </w:pPr>
      <w:r w:rsidRPr="00165BF4">
        <w:rPr>
          <w:lang w:val="en-US"/>
        </w:rPr>
        <w:t xml:space="preserve">Johansson </w:t>
      </w:r>
      <w:proofErr w:type="spellStart"/>
      <w:r w:rsidRPr="00165BF4">
        <w:rPr>
          <w:lang w:val="en-US"/>
        </w:rPr>
        <w:t>Bernt</w:t>
      </w:r>
      <w:proofErr w:type="spellEnd"/>
      <w:r w:rsidRPr="00165BF4">
        <w:rPr>
          <w:lang w:val="en-US"/>
        </w:rPr>
        <w:tab/>
        <w:t>M 1</w:t>
      </w:r>
    </w:p>
    <w:p w14:paraId="3DCF4E5D" w14:textId="77777777" w:rsidR="00A23F7A" w:rsidRPr="00165BF4" w:rsidRDefault="00A23F7A" w:rsidP="00B5765E">
      <w:pPr>
        <w:pStyle w:val="PersonregMedTabb"/>
        <w:rPr>
          <w:lang w:val="en-US"/>
        </w:rPr>
      </w:pPr>
      <w:r w:rsidRPr="00165BF4">
        <w:rPr>
          <w:lang w:val="en-US"/>
        </w:rPr>
        <w:t xml:space="preserve">Johansson </w:t>
      </w:r>
      <w:proofErr w:type="spellStart"/>
      <w:r w:rsidRPr="00165BF4">
        <w:rPr>
          <w:lang w:val="en-US"/>
        </w:rPr>
        <w:t>Margaretha</w:t>
      </w:r>
      <w:proofErr w:type="spellEnd"/>
      <w:r w:rsidRPr="00165BF4">
        <w:rPr>
          <w:lang w:val="en-US"/>
        </w:rPr>
        <w:tab/>
        <w:t>S 20</w:t>
      </w:r>
    </w:p>
    <w:p w14:paraId="54FE0BD8" w14:textId="77777777" w:rsidR="00A23F7A" w:rsidRPr="00165BF4" w:rsidRDefault="00A23F7A" w:rsidP="00B5765E">
      <w:pPr>
        <w:pStyle w:val="PersonregMedTabb"/>
        <w:keepNext/>
        <w:rPr>
          <w:lang w:val="en-US"/>
        </w:rPr>
      </w:pPr>
      <w:r w:rsidRPr="00165BF4">
        <w:rPr>
          <w:lang w:val="en-US"/>
        </w:rPr>
        <w:t>Johansson Åsa</w:t>
      </w:r>
      <w:r w:rsidRPr="00165BF4">
        <w:rPr>
          <w:lang w:val="en-US"/>
        </w:rPr>
        <w:tab/>
        <w:t>M 14,</w:t>
      </w:r>
    </w:p>
    <w:p w14:paraId="311930F1" w14:textId="77777777" w:rsidR="00A23F7A" w:rsidRPr="00165BF4" w:rsidRDefault="00A23F7A" w:rsidP="00B5765E">
      <w:pPr>
        <w:pStyle w:val="PersonregMedTabb"/>
        <w:rPr>
          <w:lang w:val="en-US"/>
        </w:rPr>
      </w:pPr>
      <w:r w:rsidRPr="00165BF4">
        <w:rPr>
          <w:lang w:val="en-US"/>
        </w:rPr>
        <w:tab/>
        <w:t>Fi 9</w:t>
      </w:r>
    </w:p>
    <w:p w14:paraId="2E774E5D" w14:textId="77777777" w:rsidR="00A23F7A" w:rsidRPr="00165BF4" w:rsidRDefault="00A23F7A" w:rsidP="00B5765E">
      <w:pPr>
        <w:pStyle w:val="PersonregMedTabb"/>
        <w:rPr>
          <w:lang w:val="en-US"/>
        </w:rPr>
      </w:pPr>
      <w:r w:rsidRPr="00165BF4">
        <w:rPr>
          <w:lang w:val="en-US"/>
        </w:rPr>
        <w:t>Johansson Lena M</w:t>
      </w:r>
      <w:r w:rsidRPr="00165BF4">
        <w:rPr>
          <w:lang w:val="en-US"/>
        </w:rPr>
        <w:tab/>
      </w:r>
      <w:proofErr w:type="spellStart"/>
      <w:r w:rsidRPr="00165BF4">
        <w:rPr>
          <w:lang w:val="en-US"/>
        </w:rPr>
        <w:t>M</w:t>
      </w:r>
      <w:proofErr w:type="spellEnd"/>
      <w:r w:rsidRPr="00165BF4">
        <w:rPr>
          <w:lang w:val="en-US"/>
        </w:rPr>
        <w:t xml:space="preserve"> 14</w:t>
      </w:r>
    </w:p>
    <w:p w14:paraId="32062432" w14:textId="77777777" w:rsidR="00A23F7A" w:rsidRDefault="00A23F7A" w:rsidP="00B5765E">
      <w:pPr>
        <w:pStyle w:val="PersonregMedTabb"/>
      </w:pPr>
      <w:r>
        <w:t>Johansson Anna</w:t>
      </w:r>
      <w:r>
        <w:tab/>
        <w:t>Fi 11</w:t>
      </w:r>
    </w:p>
    <w:p w14:paraId="30A766E9" w14:textId="77777777" w:rsidR="00A23F7A" w:rsidRDefault="00A23F7A" w:rsidP="00B5765E">
      <w:pPr>
        <w:pStyle w:val="PersonregMedTabb"/>
        <w:keepNext/>
      </w:pPr>
      <w:r>
        <w:t>Johansson Magnus</w:t>
      </w:r>
      <w:r>
        <w:tab/>
        <w:t>Ju 10,</w:t>
      </w:r>
    </w:p>
    <w:p w14:paraId="2123BCD5" w14:textId="77777777" w:rsidR="00A23F7A" w:rsidRDefault="00A23F7A" w:rsidP="00B5765E">
      <w:pPr>
        <w:pStyle w:val="PersonregMedTabb"/>
      </w:pPr>
      <w:r>
        <w:tab/>
        <w:t>Ju 18</w:t>
      </w:r>
    </w:p>
    <w:p w14:paraId="4660D1D5" w14:textId="212F5230" w:rsidR="00A23F7A" w:rsidRDefault="00A23F7A" w:rsidP="00E47A9C">
      <w:pPr>
        <w:pStyle w:val="PersonregMedTabb"/>
        <w:keepNext/>
      </w:pPr>
      <w:r>
        <w:t>Johansson Maj</w:t>
      </w:r>
      <w:r>
        <w:tab/>
      </w:r>
      <w:proofErr w:type="spellStart"/>
      <w:r>
        <w:t>Fö</w:t>
      </w:r>
      <w:proofErr w:type="spellEnd"/>
      <w:r>
        <w:t xml:space="preserve"> 1</w:t>
      </w:r>
    </w:p>
    <w:p w14:paraId="0B5EAD6D" w14:textId="77777777" w:rsidR="00A23F7A" w:rsidRPr="00165BF4" w:rsidRDefault="00A23F7A" w:rsidP="00B5765E">
      <w:pPr>
        <w:pStyle w:val="PersonregMedTabb"/>
        <w:keepNext/>
      </w:pPr>
      <w:r w:rsidRPr="00165BF4">
        <w:t>Johansson Ylva</w:t>
      </w:r>
      <w:r w:rsidRPr="00165BF4">
        <w:tab/>
        <w:t>S 2,</w:t>
      </w:r>
    </w:p>
    <w:p w14:paraId="4A2FE84B" w14:textId="77777777" w:rsidR="00A23F7A" w:rsidRPr="006A64BE" w:rsidRDefault="00A23F7A" w:rsidP="00B5765E">
      <w:pPr>
        <w:pStyle w:val="PersonregMedTabb"/>
        <w:rPr>
          <w:lang w:val="en-US"/>
        </w:rPr>
      </w:pPr>
      <w:r w:rsidRPr="00165BF4">
        <w:tab/>
      </w:r>
      <w:r w:rsidRPr="006A64BE">
        <w:rPr>
          <w:lang w:val="en-US"/>
        </w:rPr>
        <w:t>U 1</w:t>
      </w:r>
    </w:p>
    <w:p w14:paraId="7D227ECC" w14:textId="011CD219" w:rsidR="00A23F7A" w:rsidRPr="006A64BE" w:rsidRDefault="00A23F7A" w:rsidP="00E47A9C">
      <w:pPr>
        <w:pStyle w:val="PersonregMedTabb"/>
        <w:keepNext/>
        <w:rPr>
          <w:lang w:val="en-US"/>
        </w:rPr>
      </w:pPr>
      <w:r w:rsidRPr="006A64BE">
        <w:rPr>
          <w:lang w:val="en-US"/>
        </w:rPr>
        <w:t>Johansson Bengt-Erik</w:t>
      </w:r>
      <w:r w:rsidRPr="006A64BE">
        <w:rPr>
          <w:lang w:val="en-US"/>
        </w:rPr>
        <w:tab/>
        <w:t>S 3</w:t>
      </w:r>
    </w:p>
    <w:p w14:paraId="7DC37A5C" w14:textId="2EF25F4E" w:rsidR="00A23F7A" w:rsidRPr="006A64BE" w:rsidRDefault="00A23F7A" w:rsidP="00E47A9C">
      <w:pPr>
        <w:pStyle w:val="PersonregMedTabb"/>
        <w:keepNext/>
        <w:rPr>
          <w:lang w:val="en-US"/>
        </w:rPr>
      </w:pPr>
      <w:r w:rsidRPr="006A64BE">
        <w:rPr>
          <w:lang w:val="en-US"/>
        </w:rPr>
        <w:t>Johansson Maria</w:t>
      </w:r>
      <w:r w:rsidRPr="006A64BE">
        <w:rPr>
          <w:lang w:val="en-US"/>
        </w:rPr>
        <w:tab/>
        <w:t>S 3</w:t>
      </w:r>
    </w:p>
    <w:p w14:paraId="4F3A1C00" w14:textId="77777777" w:rsidR="00A23F7A" w:rsidRPr="006A64BE" w:rsidRDefault="00A23F7A" w:rsidP="00B5765E">
      <w:pPr>
        <w:pStyle w:val="PersonregMedTabb"/>
        <w:rPr>
          <w:lang w:val="en-US"/>
        </w:rPr>
      </w:pPr>
      <w:r w:rsidRPr="006A64BE">
        <w:rPr>
          <w:lang w:val="en-US"/>
        </w:rPr>
        <w:t>Johansson Pia</w:t>
      </w:r>
      <w:r w:rsidRPr="006A64BE">
        <w:rPr>
          <w:lang w:val="en-US"/>
        </w:rPr>
        <w:tab/>
        <w:t>S 3</w:t>
      </w:r>
    </w:p>
    <w:p w14:paraId="54996EF4" w14:textId="798B4A11" w:rsidR="00A23F7A" w:rsidRPr="006A64BE" w:rsidRDefault="00A23F7A" w:rsidP="00B5765E">
      <w:pPr>
        <w:pStyle w:val="PersonregMedTabb"/>
        <w:keepNext/>
        <w:rPr>
          <w:lang w:val="en-US"/>
        </w:rPr>
      </w:pPr>
      <w:r w:rsidRPr="006A64BE">
        <w:rPr>
          <w:lang w:val="en-US"/>
        </w:rPr>
        <w:t>Johansson Ann</w:t>
      </w:r>
      <w:r w:rsidRPr="006A64BE">
        <w:rPr>
          <w:lang w:val="en-US"/>
        </w:rPr>
        <w:tab/>
        <w:t>S 9</w:t>
      </w:r>
    </w:p>
    <w:p w14:paraId="1D4256BE" w14:textId="77777777" w:rsidR="00A23F7A" w:rsidRPr="006A64BE" w:rsidRDefault="00A23F7A" w:rsidP="00B5765E">
      <w:pPr>
        <w:pStyle w:val="PersonregMedTabb"/>
        <w:keepNext/>
        <w:rPr>
          <w:lang w:val="en-US"/>
        </w:rPr>
      </w:pPr>
      <w:r w:rsidRPr="006A64BE">
        <w:rPr>
          <w:lang w:val="en-US"/>
        </w:rPr>
        <w:tab/>
        <w:t>S 21,</w:t>
      </w:r>
    </w:p>
    <w:p w14:paraId="1506882C" w14:textId="77777777" w:rsidR="00A23F7A" w:rsidRPr="006A64BE" w:rsidRDefault="00A23F7A" w:rsidP="00B5765E">
      <w:pPr>
        <w:pStyle w:val="PersonregMedTabb"/>
        <w:keepNext/>
        <w:rPr>
          <w:lang w:val="en-US"/>
        </w:rPr>
      </w:pPr>
      <w:r w:rsidRPr="006A64BE">
        <w:rPr>
          <w:lang w:val="en-US"/>
        </w:rPr>
        <w:tab/>
        <w:t>S 1,</w:t>
      </w:r>
    </w:p>
    <w:p w14:paraId="36A2CEF6" w14:textId="77777777" w:rsidR="00A23F7A" w:rsidRPr="006A64BE" w:rsidRDefault="00A23F7A" w:rsidP="00B5765E">
      <w:pPr>
        <w:pStyle w:val="PersonregMedTabb"/>
        <w:rPr>
          <w:lang w:val="en-US"/>
        </w:rPr>
      </w:pPr>
      <w:r w:rsidRPr="006A64BE">
        <w:rPr>
          <w:lang w:val="en-US"/>
        </w:rPr>
        <w:tab/>
        <w:t>S 30</w:t>
      </w:r>
    </w:p>
    <w:p w14:paraId="1EEA7814" w14:textId="77777777" w:rsidR="00A23F7A" w:rsidRPr="006A64BE" w:rsidRDefault="00A23F7A" w:rsidP="00B5765E">
      <w:pPr>
        <w:pStyle w:val="PersonregMedTabb"/>
        <w:keepNext/>
        <w:rPr>
          <w:lang w:val="en-US"/>
        </w:rPr>
      </w:pPr>
      <w:r w:rsidRPr="006A64BE">
        <w:rPr>
          <w:lang w:val="en-US"/>
        </w:rPr>
        <w:t>Johansson Sara</w:t>
      </w:r>
      <w:r w:rsidRPr="006A64BE">
        <w:rPr>
          <w:lang w:val="en-US"/>
        </w:rPr>
        <w:tab/>
        <w:t>S 18,</w:t>
      </w:r>
    </w:p>
    <w:p w14:paraId="240D6066" w14:textId="77777777" w:rsidR="00A23F7A" w:rsidRPr="006A64BE" w:rsidRDefault="00A23F7A" w:rsidP="00B5765E">
      <w:pPr>
        <w:pStyle w:val="PersonregMedTabb"/>
        <w:rPr>
          <w:lang w:val="en-US"/>
        </w:rPr>
      </w:pPr>
      <w:r w:rsidRPr="006A64BE">
        <w:rPr>
          <w:lang w:val="en-US"/>
        </w:rPr>
        <w:tab/>
        <w:t>S 24</w:t>
      </w:r>
    </w:p>
    <w:p w14:paraId="3037E752" w14:textId="77777777" w:rsidR="00A23F7A" w:rsidRPr="00165BF4" w:rsidRDefault="00A23F7A" w:rsidP="00B5765E">
      <w:pPr>
        <w:pStyle w:val="PersonregMedTabb"/>
      </w:pPr>
      <w:r w:rsidRPr="00165BF4">
        <w:t>Johansson Hanna</w:t>
      </w:r>
      <w:r w:rsidRPr="00165BF4">
        <w:tab/>
        <w:t>S 26</w:t>
      </w:r>
    </w:p>
    <w:p w14:paraId="6BB20C74" w14:textId="77777777" w:rsidR="00A23F7A" w:rsidRPr="00165BF4" w:rsidRDefault="00A23F7A" w:rsidP="00B5765E">
      <w:pPr>
        <w:pStyle w:val="PersonregMedTabb"/>
      </w:pPr>
      <w:r w:rsidRPr="00165BF4">
        <w:t>Johansson Rebecka</w:t>
      </w:r>
      <w:r w:rsidRPr="00165BF4">
        <w:tab/>
        <w:t>I 5</w:t>
      </w:r>
    </w:p>
    <w:p w14:paraId="2894ABEA" w14:textId="77777777" w:rsidR="00A23F7A" w:rsidRPr="00165BF4" w:rsidRDefault="00A23F7A" w:rsidP="00B5765E">
      <w:pPr>
        <w:pStyle w:val="PersonregMedTabb"/>
      </w:pPr>
      <w:r w:rsidRPr="00165BF4">
        <w:t>Johansson Bengt</w:t>
      </w:r>
      <w:r w:rsidRPr="00165BF4">
        <w:tab/>
        <w:t>I 2</w:t>
      </w:r>
    </w:p>
    <w:p w14:paraId="6A93E787" w14:textId="77777777" w:rsidR="00A23F7A" w:rsidRPr="00165BF4" w:rsidRDefault="00A23F7A" w:rsidP="00B5765E">
      <w:pPr>
        <w:pStyle w:val="PersonregMedTabb"/>
      </w:pPr>
      <w:r w:rsidRPr="00165BF4">
        <w:t>Johansson Björn</w:t>
      </w:r>
      <w:r w:rsidRPr="00165BF4">
        <w:tab/>
        <w:t>A 1</w:t>
      </w:r>
    </w:p>
    <w:p w14:paraId="472616BC" w14:textId="77777777" w:rsidR="00A23F7A" w:rsidRPr="00165BF4" w:rsidRDefault="00A23F7A" w:rsidP="00B5765E">
      <w:pPr>
        <w:pStyle w:val="PersonregMedTabb"/>
      </w:pPr>
      <w:r w:rsidRPr="00165BF4">
        <w:t>Johansson Staffan</w:t>
      </w:r>
      <w:r w:rsidRPr="00165BF4">
        <w:tab/>
      </w:r>
      <w:proofErr w:type="spellStart"/>
      <w:r w:rsidRPr="00165BF4">
        <w:t>Ku</w:t>
      </w:r>
      <w:proofErr w:type="spellEnd"/>
      <w:r w:rsidRPr="00165BF4">
        <w:t xml:space="preserve"> 2</w:t>
      </w:r>
    </w:p>
    <w:p w14:paraId="1B430B55" w14:textId="77777777" w:rsidR="00A23F7A" w:rsidRPr="00165BF4" w:rsidRDefault="00A23F7A" w:rsidP="00B5765E">
      <w:pPr>
        <w:pStyle w:val="PersonregMedTabb"/>
      </w:pPr>
      <w:r w:rsidRPr="00165BF4">
        <w:t>Johansson Tomas</w:t>
      </w:r>
      <w:r w:rsidRPr="00165BF4">
        <w:tab/>
      </w:r>
      <w:proofErr w:type="spellStart"/>
      <w:r w:rsidRPr="00165BF4">
        <w:t>Ku</w:t>
      </w:r>
      <w:proofErr w:type="spellEnd"/>
      <w:r w:rsidRPr="00165BF4">
        <w:t xml:space="preserve"> 7</w:t>
      </w:r>
    </w:p>
    <w:p w14:paraId="761677F8" w14:textId="77777777" w:rsidR="00A23F7A" w:rsidRDefault="00A23F7A" w:rsidP="00B5765E">
      <w:pPr>
        <w:pStyle w:val="PersonregMedTabb"/>
      </w:pPr>
      <w:r>
        <w:t>Johansson Anette</w:t>
      </w:r>
      <w:r>
        <w:tab/>
        <w:t>N 1</w:t>
      </w:r>
    </w:p>
    <w:p w14:paraId="570558DB" w14:textId="77777777" w:rsidR="00A23F7A" w:rsidRDefault="00A23F7A" w:rsidP="00B5765E">
      <w:pPr>
        <w:pStyle w:val="PersonregMedTabb"/>
        <w:keepNext/>
      </w:pPr>
      <w:r>
        <w:t>Johansson Daniel</w:t>
      </w:r>
      <w:r>
        <w:tab/>
      </w:r>
      <w:proofErr w:type="spellStart"/>
      <w:r>
        <w:t>Fö</w:t>
      </w:r>
      <w:proofErr w:type="spellEnd"/>
      <w:r>
        <w:t xml:space="preserve"> 2,</w:t>
      </w:r>
    </w:p>
    <w:p w14:paraId="032EBBD4" w14:textId="77777777" w:rsidR="00A23F7A" w:rsidRDefault="00A23F7A" w:rsidP="00B5765E">
      <w:pPr>
        <w:pStyle w:val="PersonregMedTabb"/>
      </w:pPr>
      <w:r>
        <w:tab/>
        <w:t>M 12</w:t>
      </w:r>
    </w:p>
    <w:p w14:paraId="32E86791" w14:textId="77777777" w:rsidR="00A23F7A" w:rsidRDefault="00A23F7A" w:rsidP="00B5765E">
      <w:pPr>
        <w:pStyle w:val="PersonregMedTabb"/>
      </w:pPr>
      <w:r>
        <w:t>Johansson Sven Ove</w:t>
      </w:r>
      <w:r>
        <w:tab/>
        <w:t>U 2</w:t>
      </w:r>
    </w:p>
    <w:p w14:paraId="18D9FE52" w14:textId="77777777" w:rsidR="00A23F7A" w:rsidRPr="006A64BE" w:rsidRDefault="00A23F7A" w:rsidP="00B5765E">
      <w:pPr>
        <w:pStyle w:val="PersonregMedTabb"/>
        <w:rPr>
          <w:lang w:val="es-ES"/>
        </w:rPr>
      </w:pPr>
      <w:r w:rsidRPr="006A64BE">
        <w:rPr>
          <w:lang w:val="es-ES"/>
        </w:rPr>
        <w:t>Johansson Amanda</w:t>
      </w:r>
      <w:r w:rsidRPr="006A64BE">
        <w:rPr>
          <w:lang w:val="es-ES"/>
        </w:rPr>
        <w:tab/>
        <w:t>U 1</w:t>
      </w:r>
    </w:p>
    <w:p w14:paraId="7DFE55B2" w14:textId="77777777" w:rsidR="00A23F7A" w:rsidRPr="006A64BE" w:rsidRDefault="00A23F7A" w:rsidP="00B5765E">
      <w:pPr>
        <w:pStyle w:val="PersonregMedTabb"/>
        <w:keepNext/>
        <w:rPr>
          <w:lang w:val="es-ES"/>
        </w:rPr>
      </w:pPr>
      <w:r w:rsidRPr="006A64BE">
        <w:rPr>
          <w:lang w:val="es-ES"/>
        </w:rPr>
        <w:t>Johansson Jacob</w:t>
      </w:r>
      <w:r w:rsidRPr="006A64BE">
        <w:rPr>
          <w:lang w:val="es-ES"/>
        </w:rPr>
        <w:tab/>
        <w:t>U 1,</w:t>
      </w:r>
    </w:p>
    <w:p w14:paraId="212A7990" w14:textId="77777777" w:rsidR="00A23F7A" w:rsidRPr="006A64BE" w:rsidRDefault="00A23F7A" w:rsidP="00B5765E">
      <w:pPr>
        <w:pStyle w:val="PersonregMedTabb"/>
        <w:rPr>
          <w:lang w:val="es-ES"/>
        </w:rPr>
      </w:pPr>
      <w:r w:rsidRPr="006A64BE">
        <w:rPr>
          <w:lang w:val="es-ES"/>
        </w:rPr>
        <w:tab/>
        <w:t>U 8</w:t>
      </w:r>
    </w:p>
    <w:p w14:paraId="7586525D" w14:textId="77777777" w:rsidR="00A23F7A" w:rsidRPr="006A64BE" w:rsidRDefault="00A23F7A" w:rsidP="00B5765E">
      <w:pPr>
        <w:pStyle w:val="PersonregMedTabb"/>
        <w:rPr>
          <w:lang w:val="es-ES"/>
        </w:rPr>
      </w:pPr>
      <w:r w:rsidRPr="006A64BE">
        <w:rPr>
          <w:lang w:val="es-ES"/>
        </w:rPr>
        <w:t xml:space="preserve">Johansson </w:t>
      </w:r>
      <w:proofErr w:type="spellStart"/>
      <w:r w:rsidRPr="006A64BE">
        <w:rPr>
          <w:lang w:val="es-ES"/>
        </w:rPr>
        <w:t>Kennet</w:t>
      </w:r>
      <w:proofErr w:type="spellEnd"/>
      <w:r w:rsidRPr="006A64BE">
        <w:rPr>
          <w:lang w:val="es-ES"/>
        </w:rPr>
        <w:tab/>
        <w:t>U 3</w:t>
      </w:r>
    </w:p>
    <w:p w14:paraId="3D12BDCF" w14:textId="77777777" w:rsidR="00A23F7A" w:rsidRPr="006A64BE" w:rsidRDefault="00A23F7A" w:rsidP="00B5765E">
      <w:pPr>
        <w:pStyle w:val="PersonregMedTabb"/>
        <w:rPr>
          <w:lang w:val="es-ES"/>
        </w:rPr>
      </w:pPr>
      <w:r w:rsidRPr="006A64BE">
        <w:rPr>
          <w:lang w:val="es-ES"/>
        </w:rPr>
        <w:t>Johansson Emil</w:t>
      </w:r>
      <w:r w:rsidRPr="006A64BE">
        <w:rPr>
          <w:lang w:val="es-ES"/>
        </w:rPr>
        <w:tab/>
        <w:t>U 13</w:t>
      </w:r>
    </w:p>
    <w:p w14:paraId="13088A24" w14:textId="77777777" w:rsidR="00A23F7A" w:rsidRDefault="00A23F7A" w:rsidP="00B5765E">
      <w:pPr>
        <w:pStyle w:val="PersonregMedTabb"/>
      </w:pPr>
      <w:r>
        <w:t>Johansson Lennart</w:t>
      </w:r>
      <w:r>
        <w:tab/>
        <w:t>M 2</w:t>
      </w:r>
    </w:p>
    <w:p w14:paraId="49A835AF" w14:textId="77777777" w:rsidR="00A23F7A" w:rsidRDefault="00A23F7A" w:rsidP="00B5765E">
      <w:pPr>
        <w:pStyle w:val="PersonregMedTabb"/>
      </w:pPr>
      <w:r>
        <w:t>Johansson Anna-Karin</w:t>
      </w:r>
      <w:r>
        <w:tab/>
        <w:t>M 3</w:t>
      </w:r>
    </w:p>
    <w:p w14:paraId="552053AA" w14:textId="77777777" w:rsidR="00A23F7A" w:rsidRDefault="00A23F7A" w:rsidP="00B5765E">
      <w:pPr>
        <w:pStyle w:val="PersonregMedTabb"/>
      </w:pPr>
      <w:r>
        <w:t>Johansson Sif</w:t>
      </w:r>
      <w:r>
        <w:tab/>
        <w:t>M 3</w:t>
      </w:r>
    </w:p>
    <w:p w14:paraId="54367979" w14:textId="77777777" w:rsidR="00A23F7A" w:rsidRDefault="00A23F7A" w:rsidP="00B5765E">
      <w:pPr>
        <w:pStyle w:val="PersonregMedTabb"/>
      </w:pPr>
      <w:r>
        <w:t>Johansson Martin</w:t>
      </w:r>
      <w:r>
        <w:tab/>
        <w:t>M 3</w:t>
      </w:r>
    </w:p>
    <w:p w14:paraId="48DEF332" w14:textId="77777777" w:rsidR="00A23F7A" w:rsidRDefault="00A23F7A" w:rsidP="00B5765E">
      <w:pPr>
        <w:pStyle w:val="PersonregMedTabb"/>
      </w:pPr>
      <w:r>
        <w:t>Johansson Jonas</w:t>
      </w:r>
      <w:r>
        <w:tab/>
        <w:t>M 9</w:t>
      </w:r>
    </w:p>
    <w:p w14:paraId="2C248FA5" w14:textId="77777777" w:rsidR="00A23F7A" w:rsidRDefault="00A23F7A" w:rsidP="00B5765E">
      <w:pPr>
        <w:pStyle w:val="PersonregMedTabb"/>
      </w:pPr>
      <w:r>
        <w:t>Johansson Mikaela</w:t>
      </w:r>
      <w:r>
        <w:tab/>
        <w:t>M 9</w:t>
      </w:r>
    </w:p>
    <w:p w14:paraId="11A7758D" w14:textId="77777777" w:rsidR="00A23F7A" w:rsidRDefault="00A23F7A" w:rsidP="00B5765E">
      <w:pPr>
        <w:pStyle w:val="PersonregMedTabb"/>
      </w:pPr>
      <w:r>
        <w:t>Johansson Erik</w:t>
      </w:r>
      <w:r>
        <w:tab/>
        <w:t>Ju 27</w:t>
      </w:r>
    </w:p>
    <w:p w14:paraId="60555612" w14:textId="77777777" w:rsidR="00A23F7A" w:rsidRDefault="00A23F7A" w:rsidP="00B5765E">
      <w:pPr>
        <w:pStyle w:val="PersonregMedTabb"/>
        <w:keepNext/>
      </w:pPr>
      <w:r>
        <w:t>Johansson Kenneth</w:t>
      </w:r>
      <w:r>
        <w:tab/>
        <w:t>S 1,</w:t>
      </w:r>
    </w:p>
    <w:p w14:paraId="44D3E50D" w14:textId="77777777" w:rsidR="00A23F7A" w:rsidRPr="006A64BE" w:rsidRDefault="00A23F7A" w:rsidP="00B5765E">
      <w:pPr>
        <w:pStyle w:val="PersonregMedTabb"/>
        <w:rPr>
          <w:lang w:val="fr-FR"/>
        </w:rPr>
      </w:pPr>
      <w:r>
        <w:tab/>
      </w:r>
      <w:r w:rsidRPr="006A64BE">
        <w:rPr>
          <w:lang w:val="fr-FR"/>
        </w:rPr>
        <w:t>S 1</w:t>
      </w:r>
    </w:p>
    <w:p w14:paraId="10070EE0" w14:textId="77777777" w:rsidR="00A23F7A" w:rsidRPr="006A64BE" w:rsidRDefault="00A23F7A" w:rsidP="00B5765E">
      <w:pPr>
        <w:pStyle w:val="PersonregMedTabb"/>
        <w:rPr>
          <w:lang w:val="fr-FR"/>
        </w:rPr>
      </w:pPr>
      <w:r w:rsidRPr="006A64BE">
        <w:rPr>
          <w:lang w:val="fr-FR"/>
        </w:rPr>
        <w:t>Johansson de Château Lena</w:t>
      </w:r>
      <w:r w:rsidRPr="006A64BE">
        <w:rPr>
          <w:lang w:val="fr-FR"/>
        </w:rPr>
        <w:tab/>
        <w:t>UD 1</w:t>
      </w:r>
    </w:p>
    <w:p w14:paraId="79D2511B" w14:textId="77777777" w:rsidR="00A23F7A" w:rsidRDefault="00A23F7A" w:rsidP="00B5765E">
      <w:pPr>
        <w:pStyle w:val="PersonregMedTabb"/>
      </w:pPr>
      <w:r>
        <w:t>Johansson de Silva Sara</w:t>
      </w:r>
      <w:r>
        <w:tab/>
        <w:t>UD 1</w:t>
      </w:r>
    </w:p>
    <w:p w14:paraId="147E7FAF" w14:textId="77777777" w:rsidR="00A23F7A" w:rsidRDefault="00A23F7A" w:rsidP="00B5765E">
      <w:pPr>
        <w:pStyle w:val="PersonregMedTabb"/>
      </w:pPr>
      <w:r>
        <w:t>Johansson Grip Solveig</w:t>
      </w:r>
      <w:r>
        <w:tab/>
        <w:t>S 3</w:t>
      </w:r>
    </w:p>
    <w:p w14:paraId="53F50E40" w14:textId="77777777" w:rsidR="00A23F7A" w:rsidRDefault="00A23F7A" w:rsidP="00B5765E">
      <w:pPr>
        <w:pStyle w:val="PersonregMedTabb"/>
      </w:pPr>
      <w:r>
        <w:t>Johansson Lind Ingrid</w:t>
      </w:r>
      <w:r>
        <w:tab/>
      </w:r>
      <w:proofErr w:type="spellStart"/>
      <w:r>
        <w:t>Ku</w:t>
      </w:r>
      <w:proofErr w:type="spellEnd"/>
      <w:r>
        <w:t xml:space="preserve"> 6</w:t>
      </w:r>
    </w:p>
    <w:p w14:paraId="7B30977F" w14:textId="77777777" w:rsidR="00A23F7A" w:rsidRDefault="00A23F7A" w:rsidP="00B5765E">
      <w:pPr>
        <w:pStyle w:val="PersonregMedTabb"/>
        <w:keepNext/>
      </w:pPr>
      <w:r>
        <w:t>Johansson Welin Katarina</w:t>
      </w:r>
      <w:r>
        <w:tab/>
        <w:t>Ju 3,</w:t>
      </w:r>
    </w:p>
    <w:p w14:paraId="1230D2B5" w14:textId="77777777" w:rsidR="00A23F7A" w:rsidRDefault="00A23F7A" w:rsidP="00B5765E">
      <w:pPr>
        <w:pStyle w:val="PersonregMedTabb"/>
      </w:pPr>
      <w:r>
        <w:tab/>
        <w:t>Ju 27</w:t>
      </w:r>
    </w:p>
    <w:p w14:paraId="76102F0F" w14:textId="77777777" w:rsidR="00A23F7A" w:rsidRDefault="00A23F7A" w:rsidP="00B5765E">
      <w:pPr>
        <w:pStyle w:val="PersonregMedTabb"/>
      </w:pPr>
      <w:r>
        <w:t>Johansson-Stenman Olof</w:t>
      </w:r>
      <w:r>
        <w:tab/>
        <w:t>M 1</w:t>
      </w:r>
    </w:p>
    <w:p w14:paraId="65EA5353" w14:textId="77777777" w:rsidR="00A23F7A" w:rsidRPr="006A64BE" w:rsidRDefault="00A23F7A" w:rsidP="00B5765E">
      <w:pPr>
        <w:pStyle w:val="PersonregMedTabb"/>
        <w:rPr>
          <w:lang w:val="en-US"/>
        </w:rPr>
      </w:pPr>
      <w:r w:rsidRPr="006A64BE">
        <w:rPr>
          <w:lang w:val="en-US"/>
        </w:rPr>
        <w:t>Johnson Richard K</w:t>
      </w:r>
      <w:r w:rsidRPr="006A64BE">
        <w:rPr>
          <w:lang w:val="en-US"/>
        </w:rPr>
        <w:tab/>
        <w:t>M 5</w:t>
      </w:r>
    </w:p>
    <w:p w14:paraId="698B812C" w14:textId="77777777" w:rsidR="00A23F7A" w:rsidRPr="006A64BE" w:rsidRDefault="00A23F7A" w:rsidP="00B5765E">
      <w:pPr>
        <w:pStyle w:val="PersonregMedTabb"/>
        <w:rPr>
          <w:lang w:val="en-US"/>
        </w:rPr>
      </w:pPr>
      <w:proofErr w:type="spellStart"/>
      <w:r w:rsidRPr="006A64BE">
        <w:rPr>
          <w:lang w:val="en-US"/>
        </w:rPr>
        <w:t>Johnssén</w:t>
      </w:r>
      <w:proofErr w:type="spellEnd"/>
      <w:r w:rsidRPr="006A64BE">
        <w:rPr>
          <w:lang w:val="en-US"/>
        </w:rPr>
        <w:t xml:space="preserve"> Gustaf</w:t>
      </w:r>
      <w:r w:rsidRPr="006A64BE">
        <w:rPr>
          <w:lang w:val="en-US"/>
        </w:rPr>
        <w:tab/>
        <w:t>Ku 1</w:t>
      </w:r>
    </w:p>
    <w:p w14:paraId="27E77603" w14:textId="77777777" w:rsidR="00A23F7A" w:rsidRDefault="00A23F7A" w:rsidP="00B5765E">
      <w:pPr>
        <w:pStyle w:val="PersonregMedTabb"/>
      </w:pPr>
      <w:r>
        <w:t>Johnsson Helena</w:t>
      </w:r>
      <w:r>
        <w:tab/>
        <w:t>Ju 17</w:t>
      </w:r>
    </w:p>
    <w:p w14:paraId="75A722AF" w14:textId="77777777" w:rsidR="00A23F7A" w:rsidRDefault="00A23F7A" w:rsidP="00B5765E">
      <w:pPr>
        <w:pStyle w:val="PersonregMedTabb"/>
      </w:pPr>
      <w:r>
        <w:t>Johnsson Per-Ingvar</w:t>
      </w:r>
      <w:r>
        <w:tab/>
        <w:t>Ju 8</w:t>
      </w:r>
    </w:p>
    <w:p w14:paraId="27EA8C5C" w14:textId="77777777" w:rsidR="00A23F7A" w:rsidRPr="006A64BE" w:rsidRDefault="00A23F7A" w:rsidP="00B5765E">
      <w:pPr>
        <w:pStyle w:val="PersonregMedTabb"/>
        <w:keepNext/>
        <w:rPr>
          <w:lang w:val="en-US"/>
        </w:rPr>
      </w:pPr>
      <w:proofErr w:type="spellStart"/>
      <w:r w:rsidRPr="006A64BE">
        <w:rPr>
          <w:lang w:val="en-US"/>
        </w:rPr>
        <w:t>Johnsson</w:t>
      </w:r>
      <w:proofErr w:type="spellEnd"/>
      <w:r w:rsidRPr="006A64BE">
        <w:rPr>
          <w:lang w:val="en-US"/>
        </w:rPr>
        <w:t xml:space="preserve"> </w:t>
      </w:r>
      <w:proofErr w:type="spellStart"/>
      <w:r w:rsidRPr="006A64BE">
        <w:rPr>
          <w:lang w:val="en-US"/>
        </w:rPr>
        <w:t>Göran</w:t>
      </w:r>
      <w:proofErr w:type="spellEnd"/>
      <w:r w:rsidRPr="006A64BE">
        <w:rPr>
          <w:lang w:val="en-US"/>
        </w:rPr>
        <w:tab/>
        <w:t>S 22,</w:t>
      </w:r>
    </w:p>
    <w:p w14:paraId="6C1777C4" w14:textId="77777777" w:rsidR="00A23F7A" w:rsidRPr="006A64BE" w:rsidRDefault="00A23F7A" w:rsidP="00B5765E">
      <w:pPr>
        <w:pStyle w:val="PersonregMedTabb"/>
        <w:rPr>
          <w:lang w:val="en-US"/>
        </w:rPr>
      </w:pPr>
      <w:r w:rsidRPr="006A64BE">
        <w:rPr>
          <w:lang w:val="en-US"/>
        </w:rPr>
        <w:tab/>
        <w:t>S 30</w:t>
      </w:r>
    </w:p>
    <w:p w14:paraId="5B5A8BF1" w14:textId="77777777" w:rsidR="00A23F7A" w:rsidRPr="006A64BE" w:rsidRDefault="00A23F7A" w:rsidP="00B5765E">
      <w:pPr>
        <w:pStyle w:val="PersonregMedTabb"/>
        <w:keepNext/>
        <w:rPr>
          <w:lang w:val="en-US"/>
        </w:rPr>
      </w:pPr>
      <w:proofErr w:type="spellStart"/>
      <w:r w:rsidRPr="006A64BE">
        <w:rPr>
          <w:lang w:val="en-US"/>
        </w:rPr>
        <w:t>Johnsson</w:t>
      </w:r>
      <w:proofErr w:type="spellEnd"/>
      <w:r w:rsidRPr="006A64BE">
        <w:rPr>
          <w:lang w:val="en-US"/>
        </w:rPr>
        <w:t xml:space="preserve"> </w:t>
      </w:r>
      <w:proofErr w:type="spellStart"/>
      <w:r w:rsidRPr="006A64BE">
        <w:rPr>
          <w:lang w:val="en-US"/>
        </w:rPr>
        <w:t>Fornarve</w:t>
      </w:r>
      <w:proofErr w:type="spellEnd"/>
      <w:r w:rsidRPr="006A64BE">
        <w:rPr>
          <w:lang w:val="en-US"/>
        </w:rPr>
        <w:t xml:space="preserve"> Lotta</w:t>
      </w:r>
      <w:r w:rsidRPr="006A64BE">
        <w:rPr>
          <w:lang w:val="en-US"/>
        </w:rPr>
        <w:tab/>
      </w:r>
      <w:proofErr w:type="spellStart"/>
      <w:r w:rsidRPr="006A64BE">
        <w:rPr>
          <w:lang w:val="en-US"/>
        </w:rPr>
        <w:t>Fö</w:t>
      </w:r>
      <w:proofErr w:type="spellEnd"/>
      <w:r w:rsidRPr="006A64BE">
        <w:rPr>
          <w:lang w:val="en-US"/>
        </w:rPr>
        <w:t xml:space="preserve"> 2,</w:t>
      </w:r>
    </w:p>
    <w:p w14:paraId="3BB79290" w14:textId="77777777" w:rsidR="00A23F7A" w:rsidRPr="006A64BE" w:rsidRDefault="00A23F7A" w:rsidP="00B5765E">
      <w:pPr>
        <w:pStyle w:val="PersonregMedTabb"/>
        <w:rPr>
          <w:lang w:val="en-US"/>
        </w:rPr>
      </w:pPr>
      <w:r w:rsidRPr="006A64BE">
        <w:rPr>
          <w:lang w:val="en-US"/>
        </w:rPr>
        <w:tab/>
      </w:r>
      <w:proofErr w:type="spellStart"/>
      <w:r w:rsidRPr="006A64BE">
        <w:rPr>
          <w:lang w:val="en-US"/>
        </w:rPr>
        <w:t>Fö</w:t>
      </w:r>
      <w:proofErr w:type="spellEnd"/>
      <w:r w:rsidRPr="006A64BE">
        <w:rPr>
          <w:lang w:val="en-US"/>
        </w:rPr>
        <w:t xml:space="preserve"> 4</w:t>
      </w:r>
    </w:p>
    <w:p w14:paraId="0C7E7B60" w14:textId="77777777" w:rsidR="00A23F7A" w:rsidRPr="006A64BE" w:rsidRDefault="00A23F7A" w:rsidP="00B5765E">
      <w:pPr>
        <w:pStyle w:val="PersonregMedTabb"/>
        <w:rPr>
          <w:lang w:val="en-US"/>
        </w:rPr>
      </w:pPr>
      <w:proofErr w:type="spellStart"/>
      <w:r w:rsidRPr="006A64BE">
        <w:rPr>
          <w:lang w:val="en-US"/>
        </w:rPr>
        <w:t>Joksimovic</w:t>
      </w:r>
      <w:proofErr w:type="spellEnd"/>
      <w:r w:rsidRPr="006A64BE">
        <w:rPr>
          <w:lang w:val="en-US"/>
        </w:rPr>
        <w:t xml:space="preserve"> Tatjana</w:t>
      </w:r>
      <w:r w:rsidRPr="006A64BE">
        <w:rPr>
          <w:lang w:val="en-US"/>
        </w:rPr>
        <w:tab/>
        <w:t>N 1</w:t>
      </w:r>
    </w:p>
    <w:p w14:paraId="6B4FDC47" w14:textId="77777777" w:rsidR="00A23F7A" w:rsidRPr="006A64BE" w:rsidRDefault="00A23F7A" w:rsidP="00B5765E">
      <w:pPr>
        <w:pStyle w:val="PersonregMedTabb"/>
        <w:rPr>
          <w:lang w:val="en-US"/>
        </w:rPr>
      </w:pPr>
      <w:proofErr w:type="spellStart"/>
      <w:r w:rsidRPr="006A64BE">
        <w:rPr>
          <w:lang w:val="en-US"/>
        </w:rPr>
        <w:t>Jonasson</w:t>
      </w:r>
      <w:proofErr w:type="spellEnd"/>
      <w:r w:rsidRPr="006A64BE">
        <w:rPr>
          <w:lang w:val="en-US"/>
        </w:rPr>
        <w:t xml:space="preserve"> Kjell A.</w:t>
      </w:r>
      <w:r w:rsidRPr="006A64BE">
        <w:rPr>
          <w:lang w:val="en-US"/>
        </w:rPr>
        <w:tab/>
      </w:r>
      <w:proofErr w:type="spellStart"/>
      <w:r w:rsidRPr="006A64BE">
        <w:rPr>
          <w:lang w:val="en-US"/>
        </w:rPr>
        <w:t>Fö</w:t>
      </w:r>
      <w:proofErr w:type="spellEnd"/>
      <w:r w:rsidRPr="006A64BE">
        <w:rPr>
          <w:lang w:val="en-US"/>
        </w:rPr>
        <w:t xml:space="preserve"> 3</w:t>
      </w:r>
    </w:p>
    <w:p w14:paraId="4C7A8515" w14:textId="71CD3EC9" w:rsidR="00A23F7A" w:rsidRDefault="00A23F7A" w:rsidP="00E47A9C">
      <w:pPr>
        <w:pStyle w:val="PersonregMedTabb"/>
        <w:keepNext/>
      </w:pPr>
      <w:r>
        <w:t>Jonasson Erik</w:t>
      </w:r>
      <w:r>
        <w:tab/>
        <w:t>Fi 7</w:t>
      </w:r>
    </w:p>
    <w:p w14:paraId="1350447C" w14:textId="77777777" w:rsidR="00A23F7A" w:rsidRDefault="00A23F7A" w:rsidP="00B5765E">
      <w:pPr>
        <w:pStyle w:val="PersonregMedTabb"/>
      </w:pPr>
      <w:r>
        <w:t>Jonson Liza</w:t>
      </w:r>
      <w:r>
        <w:tab/>
        <w:t>Fi 3</w:t>
      </w:r>
    </w:p>
    <w:p w14:paraId="40D22496" w14:textId="107B6F9B" w:rsidR="00A23F7A" w:rsidRPr="00E47A9C" w:rsidRDefault="00A23F7A" w:rsidP="00E47A9C">
      <w:pPr>
        <w:pStyle w:val="PersonregMedTabb"/>
        <w:keepNext/>
      </w:pPr>
      <w:r>
        <w:t>Jonsson Anna</w:t>
      </w:r>
      <w:r>
        <w:tab/>
        <w:t>M 1</w:t>
      </w:r>
    </w:p>
    <w:p w14:paraId="58D26D80" w14:textId="77777777" w:rsidR="00A23F7A" w:rsidRPr="006A64BE" w:rsidRDefault="00A23F7A" w:rsidP="00B5765E">
      <w:pPr>
        <w:pStyle w:val="PersonregMedTabb"/>
        <w:keepNext/>
        <w:rPr>
          <w:lang w:val="en-US"/>
        </w:rPr>
      </w:pPr>
      <w:r w:rsidRPr="006A64BE">
        <w:rPr>
          <w:lang w:val="en-US"/>
        </w:rPr>
        <w:t>Jonsson Karin</w:t>
      </w:r>
      <w:r w:rsidRPr="006A64BE">
        <w:rPr>
          <w:lang w:val="en-US"/>
        </w:rPr>
        <w:tab/>
        <w:t>M 1,</w:t>
      </w:r>
    </w:p>
    <w:p w14:paraId="1BBFADA1" w14:textId="77777777" w:rsidR="00A23F7A" w:rsidRPr="006A64BE" w:rsidRDefault="00A23F7A" w:rsidP="00B5765E">
      <w:pPr>
        <w:pStyle w:val="PersonregMedTabb"/>
        <w:rPr>
          <w:lang w:val="en-US"/>
        </w:rPr>
      </w:pPr>
      <w:r w:rsidRPr="006A64BE">
        <w:rPr>
          <w:lang w:val="en-US"/>
        </w:rPr>
        <w:tab/>
        <w:t>S 3</w:t>
      </w:r>
    </w:p>
    <w:p w14:paraId="2374C312" w14:textId="77777777" w:rsidR="00A23F7A" w:rsidRPr="006A64BE" w:rsidRDefault="00A23F7A" w:rsidP="00B5765E">
      <w:pPr>
        <w:pStyle w:val="PersonregMedTabb"/>
        <w:rPr>
          <w:lang w:val="en-US"/>
        </w:rPr>
      </w:pPr>
      <w:r w:rsidRPr="006A64BE">
        <w:rPr>
          <w:lang w:val="en-US"/>
        </w:rPr>
        <w:t>Jonsson Christer</w:t>
      </w:r>
      <w:r w:rsidRPr="006A64BE">
        <w:rPr>
          <w:lang w:val="en-US"/>
        </w:rPr>
        <w:tab/>
        <w:t>S 8</w:t>
      </w:r>
    </w:p>
    <w:p w14:paraId="1F1B003E" w14:textId="3988387E" w:rsidR="00A23F7A" w:rsidRPr="00165BF4" w:rsidRDefault="00A23F7A" w:rsidP="00E47A9C">
      <w:pPr>
        <w:pStyle w:val="PersonregMedTabb"/>
        <w:keepNext/>
      </w:pPr>
      <w:r w:rsidRPr="00165BF4">
        <w:t>Jonsson Lars Göran</w:t>
      </w:r>
      <w:r w:rsidRPr="00165BF4">
        <w:tab/>
        <w:t>A 1</w:t>
      </w:r>
    </w:p>
    <w:p w14:paraId="69E51334" w14:textId="77777777" w:rsidR="00A23F7A" w:rsidRPr="00165BF4" w:rsidRDefault="00A23F7A" w:rsidP="00B5765E">
      <w:pPr>
        <w:pStyle w:val="PersonregMedTabb"/>
        <w:keepNext/>
      </w:pPr>
      <w:r w:rsidRPr="00165BF4">
        <w:t>Jonsson Henrik</w:t>
      </w:r>
      <w:r w:rsidRPr="00165BF4">
        <w:tab/>
        <w:t>A 2,</w:t>
      </w:r>
    </w:p>
    <w:p w14:paraId="141E9313" w14:textId="77777777" w:rsidR="00A23F7A" w:rsidRPr="00165BF4" w:rsidRDefault="00A23F7A" w:rsidP="00B5765E">
      <w:pPr>
        <w:pStyle w:val="PersonregMedTabb"/>
      </w:pPr>
      <w:r w:rsidRPr="00165BF4">
        <w:tab/>
        <w:t>N 3</w:t>
      </w:r>
    </w:p>
    <w:p w14:paraId="73FD09EE" w14:textId="77777777" w:rsidR="00A23F7A" w:rsidRPr="00165BF4" w:rsidRDefault="00A23F7A" w:rsidP="00B5765E">
      <w:pPr>
        <w:pStyle w:val="PersonregMedTabb"/>
      </w:pPr>
      <w:r w:rsidRPr="00165BF4">
        <w:t>Jonsson Micaela</w:t>
      </w:r>
      <w:r w:rsidRPr="00165BF4">
        <w:tab/>
      </w:r>
      <w:proofErr w:type="spellStart"/>
      <w:r w:rsidRPr="00165BF4">
        <w:t>Ku</w:t>
      </w:r>
      <w:proofErr w:type="spellEnd"/>
      <w:r w:rsidRPr="00165BF4">
        <w:t xml:space="preserve"> 5</w:t>
      </w:r>
    </w:p>
    <w:p w14:paraId="4D72DAFC" w14:textId="77777777" w:rsidR="00A23F7A" w:rsidRPr="00165BF4" w:rsidRDefault="00A23F7A" w:rsidP="00B5765E">
      <w:pPr>
        <w:pStyle w:val="PersonregMedTabb"/>
      </w:pPr>
      <w:r w:rsidRPr="00165BF4">
        <w:t>Jonsson Helena</w:t>
      </w:r>
      <w:r w:rsidRPr="00165BF4">
        <w:tab/>
        <w:t>M 3</w:t>
      </w:r>
    </w:p>
    <w:p w14:paraId="4A47C233" w14:textId="77777777" w:rsidR="00A23F7A" w:rsidRPr="00165BF4" w:rsidRDefault="00A23F7A" w:rsidP="00B5765E">
      <w:pPr>
        <w:pStyle w:val="PersonregMedTabb"/>
      </w:pPr>
      <w:r w:rsidRPr="00165BF4">
        <w:t>Jonsson Björn</w:t>
      </w:r>
      <w:r w:rsidRPr="00165BF4">
        <w:tab/>
        <w:t>M 15</w:t>
      </w:r>
    </w:p>
    <w:p w14:paraId="3DF1F166" w14:textId="77777777" w:rsidR="00A23F7A" w:rsidRDefault="00A23F7A" w:rsidP="00B5765E">
      <w:pPr>
        <w:pStyle w:val="PersonregMedTabb"/>
      </w:pPr>
      <w:r>
        <w:t>Jonsson Berglund Katarina</w:t>
      </w:r>
      <w:r>
        <w:tab/>
        <w:t>U 4</w:t>
      </w:r>
    </w:p>
    <w:p w14:paraId="05C6ABDA" w14:textId="77777777" w:rsidR="00A23F7A" w:rsidRDefault="00A23F7A" w:rsidP="00B5765E">
      <w:pPr>
        <w:pStyle w:val="PersonregMedTabb"/>
      </w:pPr>
      <w:proofErr w:type="spellStart"/>
      <w:r>
        <w:t>Jonter</w:t>
      </w:r>
      <w:proofErr w:type="spellEnd"/>
      <w:r>
        <w:t xml:space="preserve"> Thomas</w:t>
      </w:r>
      <w:r>
        <w:tab/>
        <w:t>UD 2</w:t>
      </w:r>
    </w:p>
    <w:p w14:paraId="31BB7CD9" w14:textId="77777777" w:rsidR="00A23F7A" w:rsidRDefault="00A23F7A" w:rsidP="00B5765E">
      <w:pPr>
        <w:pStyle w:val="PersonregMedTabb"/>
      </w:pPr>
      <w:proofErr w:type="spellStart"/>
      <w:r>
        <w:t>Jonäng</w:t>
      </w:r>
      <w:proofErr w:type="spellEnd"/>
      <w:r>
        <w:t xml:space="preserve"> (avliden) Gunnel</w:t>
      </w:r>
      <w:r>
        <w:tab/>
        <w:t>S 2</w:t>
      </w:r>
    </w:p>
    <w:p w14:paraId="00B16295" w14:textId="77777777" w:rsidR="00A23F7A" w:rsidRDefault="00A23F7A" w:rsidP="00B5765E">
      <w:pPr>
        <w:pStyle w:val="PersonregMedTabb"/>
      </w:pPr>
      <w:r>
        <w:t>Josefson Tord</w:t>
      </w:r>
      <w:r>
        <w:tab/>
        <w:t>Ju 21</w:t>
      </w:r>
    </w:p>
    <w:p w14:paraId="301FA820" w14:textId="77777777" w:rsidR="00A23F7A" w:rsidRDefault="00A23F7A" w:rsidP="00B5765E">
      <w:pPr>
        <w:pStyle w:val="PersonregMedTabb"/>
      </w:pPr>
      <w:r>
        <w:t>Josefsson Madeleine</w:t>
      </w:r>
      <w:r>
        <w:tab/>
        <w:t>A 10</w:t>
      </w:r>
    </w:p>
    <w:p w14:paraId="49819DBB" w14:textId="77777777" w:rsidR="00A23F7A" w:rsidRDefault="00A23F7A" w:rsidP="00B5765E">
      <w:pPr>
        <w:pStyle w:val="PersonregMedTabb"/>
      </w:pPr>
      <w:r>
        <w:t>Josefsson Anneli</w:t>
      </w:r>
      <w:r>
        <w:tab/>
        <w:t>M 3</w:t>
      </w:r>
    </w:p>
    <w:p w14:paraId="0C8CE691" w14:textId="77777777" w:rsidR="00A23F7A" w:rsidRDefault="00A23F7A" w:rsidP="00B5765E">
      <w:pPr>
        <w:pStyle w:val="PersonregMedTabb"/>
      </w:pPr>
      <w:r>
        <w:t>Josefsson Anna</w:t>
      </w:r>
      <w:r>
        <w:tab/>
        <w:t>M 7</w:t>
      </w:r>
    </w:p>
    <w:p w14:paraId="1475F962" w14:textId="77777777" w:rsidR="00A23F7A" w:rsidRDefault="00A23F7A" w:rsidP="00B5765E">
      <w:pPr>
        <w:pStyle w:val="PersonregMedTabb"/>
      </w:pPr>
      <w:proofErr w:type="spellStart"/>
      <w:r>
        <w:t>Jourak</w:t>
      </w:r>
      <w:proofErr w:type="spellEnd"/>
      <w:r>
        <w:t xml:space="preserve"> Julia</w:t>
      </w:r>
      <w:r>
        <w:tab/>
        <w:t>N 1</w:t>
      </w:r>
    </w:p>
    <w:p w14:paraId="0CECDAA1" w14:textId="77777777" w:rsidR="00A23F7A" w:rsidRDefault="00A23F7A" w:rsidP="00B5765E">
      <w:pPr>
        <w:pStyle w:val="PersonregMedTabb"/>
      </w:pPr>
      <w:proofErr w:type="spellStart"/>
      <w:r>
        <w:t>Joyau</w:t>
      </w:r>
      <w:proofErr w:type="spellEnd"/>
      <w:r>
        <w:t xml:space="preserve"> Sabina</w:t>
      </w:r>
      <w:r>
        <w:tab/>
        <w:t>S 11</w:t>
      </w:r>
    </w:p>
    <w:p w14:paraId="758C048A" w14:textId="77777777" w:rsidR="00A23F7A" w:rsidRPr="006A64BE" w:rsidRDefault="00A23F7A" w:rsidP="00B5765E">
      <w:pPr>
        <w:pStyle w:val="PersonregMedTabb"/>
        <w:keepNext/>
        <w:rPr>
          <w:lang w:val="es-ES"/>
        </w:rPr>
      </w:pPr>
      <w:proofErr w:type="spellStart"/>
      <w:r w:rsidRPr="006A64BE">
        <w:rPr>
          <w:lang w:val="es-ES"/>
        </w:rPr>
        <w:t>Jozic</w:t>
      </w:r>
      <w:proofErr w:type="spellEnd"/>
      <w:r w:rsidRPr="006A64BE">
        <w:rPr>
          <w:lang w:val="es-ES"/>
        </w:rPr>
        <w:t xml:space="preserve"> </w:t>
      </w:r>
      <w:proofErr w:type="spellStart"/>
      <w:r w:rsidRPr="006A64BE">
        <w:rPr>
          <w:lang w:val="es-ES"/>
        </w:rPr>
        <w:t>Drazenko</w:t>
      </w:r>
      <w:proofErr w:type="spellEnd"/>
      <w:r w:rsidRPr="006A64BE">
        <w:rPr>
          <w:lang w:val="es-ES"/>
        </w:rPr>
        <w:tab/>
        <w:t>U 4,</w:t>
      </w:r>
    </w:p>
    <w:p w14:paraId="179708DD" w14:textId="77777777" w:rsidR="00A23F7A" w:rsidRPr="006A64BE" w:rsidRDefault="00A23F7A" w:rsidP="00B5765E">
      <w:pPr>
        <w:pStyle w:val="PersonregMedTabb"/>
        <w:keepNext/>
        <w:rPr>
          <w:lang w:val="es-ES"/>
        </w:rPr>
      </w:pPr>
      <w:r w:rsidRPr="006A64BE">
        <w:rPr>
          <w:lang w:val="es-ES"/>
        </w:rPr>
        <w:tab/>
        <w:t>U 13,</w:t>
      </w:r>
    </w:p>
    <w:p w14:paraId="183BBAF6" w14:textId="77777777" w:rsidR="00A23F7A" w:rsidRPr="006A64BE" w:rsidRDefault="00A23F7A" w:rsidP="00B5765E">
      <w:pPr>
        <w:pStyle w:val="PersonregMedTabb"/>
        <w:rPr>
          <w:lang w:val="es-ES"/>
        </w:rPr>
      </w:pPr>
      <w:r w:rsidRPr="006A64BE">
        <w:rPr>
          <w:lang w:val="es-ES"/>
        </w:rPr>
        <w:tab/>
        <w:t>U 14</w:t>
      </w:r>
    </w:p>
    <w:p w14:paraId="46803D71" w14:textId="77777777" w:rsidR="00A23F7A" w:rsidRDefault="00A23F7A" w:rsidP="00B5765E">
      <w:pPr>
        <w:pStyle w:val="PersonregMedTabb"/>
      </w:pPr>
      <w:proofErr w:type="spellStart"/>
      <w:r>
        <w:t>Jozsa</w:t>
      </w:r>
      <w:proofErr w:type="spellEnd"/>
      <w:r>
        <w:t xml:space="preserve"> Emmi</w:t>
      </w:r>
      <w:r>
        <w:tab/>
        <w:t>M 8</w:t>
      </w:r>
    </w:p>
    <w:p w14:paraId="40C1FC3B" w14:textId="77777777" w:rsidR="00A23F7A" w:rsidRDefault="00A23F7A" w:rsidP="00B5765E">
      <w:pPr>
        <w:pStyle w:val="PersonregMedTabb"/>
      </w:pPr>
      <w:proofErr w:type="spellStart"/>
      <w:r>
        <w:t>Juhlén</w:t>
      </w:r>
      <w:proofErr w:type="spellEnd"/>
      <w:r>
        <w:t xml:space="preserve"> Karin</w:t>
      </w:r>
      <w:r>
        <w:tab/>
        <w:t>S 3</w:t>
      </w:r>
    </w:p>
    <w:p w14:paraId="3CC1E1CD" w14:textId="4CF77FC1" w:rsidR="00A23F7A" w:rsidRDefault="00A23F7A" w:rsidP="00E47A9C">
      <w:pPr>
        <w:pStyle w:val="PersonregMedTabb"/>
        <w:keepNext/>
      </w:pPr>
      <w:proofErr w:type="spellStart"/>
      <w:r>
        <w:t>Juholt</w:t>
      </w:r>
      <w:proofErr w:type="spellEnd"/>
      <w:r>
        <w:t xml:space="preserve"> Håkan</w:t>
      </w:r>
      <w:r>
        <w:tab/>
      </w:r>
      <w:proofErr w:type="spellStart"/>
      <w:r>
        <w:t>Fö</w:t>
      </w:r>
      <w:proofErr w:type="spellEnd"/>
      <w:r>
        <w:t xml:space="preserve"> 2</w:t>
      </w:r>
    </w:p>
    <w:p w14:paraId="7500511B" w14:textId="77777777" w:rsidR="00A23F7A" w:rsidRDefault="00A23F7A" w:rsidP="00B5765E">
      <w:pPr>
        <w:pStyle w:val="PersonregMedTabb"/>
      </w:pPr>
      <w:r>
        <w:t>Junker Svenne</w:t>
      </w:r>
      <w:r>
        <w:tab/>
        <w:t>Fi 20</w:t>
      </w:r>
    </w:p>
    <w:p w14:paraId="28347EA2" w14:textId="77777777" w:rsidR="00A23F7A" w:rsidRDefault="00A23F7A" w:rsidP="00B5765E">
      <w:pPr>
        <w:pStyle w:val="PersonregMedTabb"/>
        <w:keepNext/>
      </w:pPr>
      <w:proofErr w:type="spellStart"/>
      <w:r>
        <w:t>Jutell</w:t>
      </w:r>
      <w:proofErr w:type="spellEnd"/>
      <w:r>
        <w:t xml:space="preserve"> Anders</w:t>
      </w:r>
      <w:r>
        <w:tab/>
        <w:t>U 8,</w:t>
      </w:r>
    </w:p>
    <w:p w14:paraId="00EAD037" w14:textId="77777777" w:rsidR="00A23F7A" w:rsidRDefault="00A23F7A" w:rsidP="00B5765E">
      <w:pPr>
        <w:pStyle w:val="PersonregMedTabb"/>
      </w:pPr>
      <w:r>
        <w:tab/>
        <w:t>U 10</w:t>
      </w:r>
    </w:p>
    <w:p w14:paraId="4B428CC5" w14:textId="77777777" w:rsidR="00A23F7A" w:rsidRDefault="00A23F7A" w:rsidP="00B5765E">
      <w:pPr>
        <w:pStyle w:val="PersonregMedTabb"/>
      </w:pPr>
      <w:r>
        <w:t>Jägerhorn Inger</w:t>
      </w:r>
      <w:r>
        <w:tab/>
        <w:t>U 1</w:t>
      </w:r>
    </w:p>
    <w:p w14:paraId="531F43A6" w14:textId="77777777" w:rsidR="00A23F7A" w:rsidRDefault="00A23F7A" w:rsidP="00B5765E">
      <w:pPr>
        <w:pStyle w:val="PersonregMedTabb"/>
        <w:keepNext/>
      </w:pPr>
      <w:proofErr w:type="spellStart"/>
      <w:r>
        <w:t>Jägsander</w:t>
      </w:r>
      <w:proofErr w:type="spellEnd"/>
      <w:r>
        <w:t xml:space="preserve"> Jenny</w:t>
      </w:r>
      <w:r>
        <w:tab/>
        <w:t>A 1,</w:t>
      </w:r>
    </w:p>
    <w:p w14:paraId="717313B0" w14:textId="77777777" w:rsidR="00A23F7A" w:rsidRDefault="00A23F7A" w:rsidP="00B5765E">
      <w:pPr>
        <w:pStyle w:val="PersonregMedTabb"/>
      </w:pPr>
      <w:r>
        <w:tab/>
        <w:t>U 15</w:t>
      </w:r>
    </w:p>
    <w:p w14:paraId="66C745B7" w14:textId="77777777" w:rsidR="00A23F7A" w:rsidRDefault="00A23F7A" w:rsidP="00B5765E">
      <w:pPr>
        <w:pStyle w:val="PersonregMedTabb"/>
        <w:keepNext/>
      </w:pPr>
      <w:proofErr w:type="spellStart"/>
      <w:r>
        <w:t>Järemo</w:t>
      </w:r>
      <w:proofErr w:type="spellEnd"/>
      <w:r>
        <w:t xml:space="preserve"> Annika</w:t>
      </w:r>
      <w:r>
        <w:tab/>
        <w:t>S 13,</w:t>
      </w:r>
    </w:p>
    <w:p w14:paraId="40732038" w14:textId="0E1CC181" w:rsidR="00A23F7A" w:rsidRDefault="00A23F7A" w:rsidP="00E47A9C">
      <w:pPr>
        <w:pStyle w:val="PersonregMedTabb"/>
        <w:keepNext/>
      </w:pPr>
      <w:r>
        <w:tab/>
        <w:t>A 1</w:t>
      </w:r>
    </w:p>
    <w:p w14:paraId="1BA7CB74" w14:textId="77777777" w:rsidR="00A23F7A" w:rsidRDefault="00A23F7A" w:rsidP="00B5765E">
      <w:pPr>
        <w:pStyle w:val="PersonregMedTabb"/>
      </w:pPr>
      <w:proofErr w:type="spellStart"/>
      <w:r>
        <w:t>Järliden</w:t>
      </w:r>
      <w:proofErr w:type="spellEnd"/>
      <w:r>
        <w:t xml:space="preserve"> Bergström Åsa-Pia</w:t>
      </w:r>
      <w:r>
        <w:tab/>
        <w:t>Fi 1</w:t>
      </w:r>
    </w:p>
    <w:p w14:paraId="0F34E315" w14:textId="77777777" w:rsidR="00A23F7A" w:rsidRPr="006A64BE" w:rsidRDefault="00A23F7A" w:rsidP="00B5765E">
      <w:pPr>
        <w:pStyle w:val="PersonregMedTabb"/>
        <w:keepNext/>
        <w:rPr>
          <w:lang w:val="en-US"/>
        </w:rPr>
      </w:pPr>
      <w:r w:rsidRPr="006A64BE">
        <w:rPr>
          <w:lang w:val="en-US"/>
        </w:rPr>
        <w:t>Järvenpää Jimmy</w:t>
      </w:r>
      <w:r w:rsidRPr="006A64BE">
        <w:rPr>
          <w:lang w:val="en-US"/>
        </w:rPr>
        <w:tab/>
        <w:t>S 27,</w:t>
      </w:r>
    </w:p>
    <w:p w14:paraId="7AF84A1B" w14:textId="77777777" w:rsidR="00A23F7A" w:rsidRPr="006A64BE" w:rsidRDefault="00A23F7A" w:rsidP="00B5765E">
      <w:pPr>
        <w:pStyle w:val="PersonregMedTabb"/>
        <w:rPr>
          <w:lang w:val="en-US"/>
        </w:rPr>
      </w:pPr>
      <w:r w:rsidRPr="006A64BE">
        <w:rPr>
          <w:lang w:val="en-US"/>
        </w:rPr>
        <w:tab/>
        <w:t>S 9</w:t>
      </w:r>
    </w:p>
    <w:p w14:paraId="223FF7D4" w14:textId="00381C6D" w:rsidR="00A23F7A" w:rsidRPr="00165BF4" w:rsidRDefault="00A23F7A" w:rsidP="00B5765E">
      <w:pPr>
        <w:pStyle w:val="PersonregMedTabb"/>
        <w:rPr>
          <w:lang w:val="en-US"/>
        </w:rPr>
      </w:pPr>
      <w:proofErr w:type="spellStart"/>
      <w:r w:rsidRPr="00165BF4">
        <w:rPr>
          <w:lang w:val="en-US"/>
        </w:rPr>
        <w:t>Järvklo</w:t>
      </w:r>
      <w:proofErr w:type="spellEnd"/>
      <w:r w:rsidRPr="00165BF4">
        <w:rPr>
          <w:lang w:val="en-US"/>
        </w:rPr>
        <w:t xml:space="preserve"> </w:t>
      </w:r>
      <w:proofErr w:type="spellStart"/>
      <w:r w:rsidRPr="00165BF4">
        <w:rPr>
          <w:lang w:val="en-US"/>
        </w:rPr>
        <w:t>Niclas</w:t>
      </w:r>
      <w:proofErr w:type="spellEnd"/>
      <w:r w:rsidRPr="00165BF4">
        <w:rPr>
          <w:lang w:val="en-US"/>
        </w:rPr>
        <w:tab/>
        <w:t>A 1</w:t>
      </w:r>
    </w:p>
    <w:p w14:paraId="0B1349F9" w14:textId="3BF2BE35" w:rsidR="00A23F7A" w:rsidRPr="00165BF4" w:rsidRDefault="00A23F7A" w:rsidP="00B5765E">
      <w:pPr>
        <w:pStyle w:val="PersonregMedTabb"/>
        <w:keepNext/>
      </w:pPr>
      <w:r w:rsidRPr="00165BF4">
        <w:rPr>
          <w:lang w:val="en-US"/>
        </w:rPr>
        <w:tab/>
      </w:r>
      <w:proofErr w:type="spellStart"/>
      <w:r w:rsidRPr="00165BF4">
        <w:t>Ku</w:t>
      </w:r>
      <w:proofErr w:type="spellEnd"/>
      <w:r w:rsidRPr="00165BF4">
        <w:t xml:space="preserve"> 8,</w:t>
      </w:r>
    </w:p>
    <w:p w14:paraId="7E0993A5" w14:textId="77777777" w:rsidR="00A23F7A" w:rsidRPr="00165BF4" w:rsidRDefault="00A23F7A" w:rsidP="00B5765E">
      <w:pPr>
        <w:pStyle w:val="PersonregMedTabb"/>
        <w:keepNext/>
      </w:pPr>
      <w:r w:rsidRPr="00165BF4">
        <w:tab/>
        <w:t>U 6,</w:t>
      </w:r>
    </w:p>
    <w:p w14:paraId="50721800" w14:textId="77777777" w:rsidR="00A23F7A" w:rsidRPr="00165BF4" w:rsidRDefault="00A23F7A" w:rsidP="00B5765E">
      <w:pPr>
        <w:pStyle w:val="PersonregMedTabb"/>
      </w:pPr>
      <w:r w:rsidRPr="00165BF4">
        <w:tab/>
        <w:t>U 7</w:t>
      </w:r>
    </w:p>
    <w:p w14:paraId="440FA9F7" w14:textId="77777777" w:rsidR="00A23F7A" w:rsidRDefault="00A23F7A" w:rsidP="00B5765E">
      <w:pPr>
        <w:pStyle w:val="PersonregMedTabb"/>
        <w:keepNext/>
      </w:pPr>
      <w:proofErr w:type="spellStart"/>
      <w:r>
        <w:t>Jöborn</w:t>
      </w:r>
      <w:proofErr w:type="spellEnd"/>
      <w:r>
        <w:t xml:space="preserve"> Anna</w:t>
      </w:r>
      <w:r>
        <w:tab/>
        <w:t>M 3,</w:t>
      </w:r>
    </w:p>
    <w:p w14:paraId="27F84D23" w14:textId="77777777" w:rsidR="00A23F7A" w:rsidRDefault="00A23F7A" w:rsidP="00B5765E">
      <w:pPr>
        <w:pStyle w:val="PersonregMedTabb"/>
      </w:pPr>
      <w:r>
        <w:tab/>
        <w:t>M 7</w:t>
      </w:r>
    </w:p>
    <w:p w14:paraId="7BB3FA79" w14:textId="77777777" w:rsidR="00A23F7A" w:rsidRDefault="00A23F7A" w:rsidP="00B5765E">
      <w:pPr>
        <w:pStyle w:val="PersonregMedTabb"/>
      </w:pPr>
      <w:r>
        <w:t>Jönson Sven</w:t>
      </w:r>
      <w:r>
        <w:tab/>
        <w:t>Ju 6</w:t>
      </w:r>
    </w:p>
    <w:p w14:paraId="429CEE17" w14:textId="77777777" w:rsidR="00A23F7A" w:rsidRDefault="00A23F7A" w:rsidP="00B5765E">
      <w:pPr>
        <w:pStyle w:val="PersonregMedTabb"/>
      </w:pPr>
      <w:r>
        <w:t>Jönsson Bodil</w:t>
      </w:r>
      <w:r>
        <w:tab/>
        <w:t>M 1</w:t>
      </w:r>
    </w:p>
    <w:p w14:paraId="1966C532" w14:textId="77777777" w:rsidR="00A23F7A" w:rsidRDefault="00A23F7A" w:rsidP="00B5765E">
      <w:pPr>
        <w:pStyle w:val="PersonregMedTabb"/>
      </w:pPr>
      <w:r>
        <w:t>Jönsson Johanna</w:t>
      </w:r>
      <w:r>
        <w:tab/>
        <w:t>Ju 17</w:t>
      </w:r>
    </w:p>
    <w:p w14:paraId="16A7C4AA" w14:textId="77777777" w:rsidR="00A23F7A" w:rsidRDefault="00A23F7A" w:rsidP="00B5765E">
      <w:pPr>
        <w:pStyle w:val="PersonregMedTabb"/>
        <w:keepNext/>
      </w:pPr>
      <w:r>
        <w:t>Jönsson Malin</w:t>
      </w:r>
      <w:r>
        <w:tab/>
        <w:t>A 2,</w:t>
      </w:r>
    </w:p>
    <w:p w14:paraId="3D307BC2" w14:textId="77777777" w:rsidR="00A23F7A" w:rsidRDefault="00A23F7A" w:rsidP="00B5765E">
      <w:pPr>
        <w:pStyle w:val="PersonregMedTabb"/>
      </w:pPr>
      <w:r>
        <w:tab/>
        <w:t>U 4</w:t>
      </w:r>
    </w:p>
    <w:p w14:paraId="08089EB1" w14:textId="77777777" w:rsidR="00A23F7A" w:rsidRDefault="00A23F7A" w:rsidP="00B5765E">
      <w:pPr>
        <w:pStyle w:val="PersonregMedTabb"/>
      </w:pPr>
      <w:r>
        <w:t>Jönsson Lars-Erik</w:t>
      </w:r>
      <w:r>
        <w:tab/>
      </w:r>
      <w:proofErr w:type="spellStart"/>
      <w:r>
        <w:t>Ku</w:t>
      </w:r>
      <w:proofErr w:type="spellEnd"/>
      <w:r>
        <w:t xml:space="preserve"> 8</w:t>
      </w:r>
    </w:p>
    <w:p w14:paraId="4DBC9E47" w14:textId="77777777" w:rsidR="00A23F7A" w:rsidRDefault="00A23F7A" w:rsidP="00B5765E">
      <w:pPr>
        <w:pStyle w:val="PersonregMedTabb"/>
      </w:pPr>
      <w:r>
        <w:t>Jönsson Stefan</w:t>
      </w:r>
      <w:r>
        <w:tab/>
        <w:t>Fi 6</w:t>
      </w:r>
    </w:p>
    <w:p w14:paraId="5810E98D" w14:textId="77777777" w:rsidR="00A23F7A" w:rsidRDefault="00A23F7A" w:rsidP="00B5765E">
      <w:pPr>
        <w:pStyle w:val="PersonregMedTabb"/>
      </w:pPr>
      <w:r>
        <w:t>Jönsson Pär</w:t>
      </w:r>
      <w:r>
        <w:tab/>
        <w:t>Fi 30</w:t>
      </w:r>
    </w:p>
    <w:p w14:paraId="1BDCA54F" w14:textId="77777777" w:rsidR="00A23F7A" w:rsidRDefault="00A23F7A" w:rsidP="00B5765E">
      <w:pPr>
        <w:pStyle w:val="PersonregMedTabb"/>
      </w:pPr>
      <w:r>
        <w:t>Jönsson Lars-Håkan</w:t>
      </w:r>
      <w:r>
        <w:tab/>
      </w:r>
      <w:proofErr w:type="spellStart"/>
      <w:r>
        <w:t>Fö</w:t>
      </w:r>
      <w:proofErr w:type="spellEnd"/>
      <w:r>
        <w:t xml:space="preserve"> 4</w:t>
      </w:r>
    </w:p>
    <w:p w14:paraId="7ABE8E6E" w14:textId="77777777" w:rsidR="00A23F7A" w:rsidRDefault="00A23F7A" w:rsidP="00B5765E">
      <w:pPr>
        <w:pStyle w:val="PersonregMedTabb"/>
      </w:pPr>
      <w:r>
        <w:t>Jönsson Ann</w:t>
      </w:r>
      <w:r>
        <w:tab/>
        <w:t>S 30</w:t>
      </w:r>
    </w:p>
    <w:p w14:paraId="7B6AFDC8" w14:textId="77777777" w:rsidR="00A23F7A" w:rsidRDefault="00A23F7A" w:rsidP="00B5765E">
      <w:pPr>
        <w:pStyle w:val="PersonregMedTabb"/>
      </w:pPr>
      <w:r>
        <w:t>Jörgensen Ulrika</w:t>
      </w:r>
      <w:r>
        <w:tab/>
        <w:t>S 1</w:t>
      </w:r>
    </w:p>
    <w:p w14:paraId="49DF4929" w14:textId="77777777" w:rsidR="005D0302" w:rsidRDefault="005D0302" w:rsidP="00B5765E">
      <w:pPr>
        <w:pStyle w:val="PersonregMedTabb"/>
      </w:pPr>
    </w:p>
    <w:p w14:paraId="5296CA2E" w14:textId="19757391" w:rsidR="00A23F7A" w:rsidRDefault="00A23F7A" w:rsidP="00B5765E">
      <w:pPr>
        <w:pStyle w:val="PersonregMedTabb"/>
      </w:pPr>
      <w:proofErr w:type="spellStart"/>
      <w:r>
        <w:t>Kaati</w:t>
      </w:r>
      <w:proofErr w:type="spellEnd"/>
      <w:r>
        <w:t xml:space="preserve"> Lisa</w:t>
      </w:r>
      <w:r>
        <w:tab/>
        <w:t>Ju 10</w:t>
      </w:r>
    </w:p>
    <w:p w14:paraId="7DD72F88" w14:textId="77777777" w:rsidR="00A23F7A" w:rsidRDefault="00A23F7A" w:rsidP="00B5765E">
      <w:pPr>
        <w:pStyle w:val="PersonregMedTabb"/>
      </w:pPr>
      <w:proofErr w:type="spellStart"/>
      <w:r>
        <w:t>Kager</w:t>
      </w:r>
      <w:proofErr w:type="spellEnd"/>
      <w:r>
        <w:t xml:space="preserve"> Lina</w:t>
      </w:r>
      <w:r>
        <w:tab/>
        <w:t>U 7</w:t>
      </w:r>
    </w:p>
    <w:p w14:paraId="43477908" w14:textId="77777777" w:rsidR="00A23F7A" w:rsidRPr="00165BF4" w:rsidRDefault="00A23F7A" w:rsidP="00B5765E">
      <w:pPr>
        <w:pStyle w:val="PersonregMedTabb"/>
        <w:keepNext/>
      </w:pPr>
      <w:proofErr w:type="spellStart"/>
      <w:r w:rsidRPr="00165BF4">
        <w:t>Kahlson</w:t>
      </w:r>
      <w:proofErr w:type="spellEnd"/>
      <w:r w:rsidRPr="00165BF4">
        <w:t xml:space="preserve"> Anna</w:t>
      </w:r>
      <w:r w:rsidRPr="00165BF4">
        <w:tab/>
        <w:t>Fi 14,</w:t>
      </w:r>
    </w:p>
    <w:p w14:paraId="0563B265" w14:textId="5C1A0C34" w:rsidR="00A23F7A" w:rsidRPr="00165BF4" w:rsidRDefault="00A23F7A" w:rsidP="00E47A9C">
      <w:pPr>
        <w:pStyle w:val="PersonregMedTabb"/>
        <w:keepNext/>
      </w:pPr>
      <w:r w:rsidRPr="00165BF4">
        <w:tab/>
        <w:t>U 4</w:t>
      </w:r>
    </w:p>
    <w:p w14:paraId="5CBF893B" w14:textId="77777777" w:rsidR="00A23F7A" w:rsidRDefault="00A23F7A" w:rsidP="00B5765E">
      <w:pPr>
        <w:pStyle w:val="PersonregMedTabb"/>
      </w:pPr>
      <w:r>
        <w:t>Kahn Jon</w:t>
      </w:r>
      <w:r>
        <w:tab/>
        <w:t>M 3</w:t>
      </w:r>
    </w:p>
    <w:p w14:paraId="3B0093A5" w14:textId="77777777" w:rsidR="00A23F7A" w:rsidRDefault="00A23F7A" w:rsidP="00B5765E">
      <w:pPr>
        <w:pStyle w:val="PersonregMedTabb"/>
      </w:pPr>
      <w:r>
        <w:t>Kain Maria</w:t>
      </w:r>
      <w:r>
        <w:tab/>
        <w:t>Fi 6</w:t>
      </w:r>
    </w:p>
    <w:p w14:paraId="202CFA68" w14:textId="77777777" w:rsidR="00A23F7A" w:rsidRDefault="00A23F7A" w:rsidP="00B5765E">
      <w:pPr>
        <w:pStyle w:val="PersonregMedTabb"/>
      </w:pPr>
      <w:proofErr w:type="spellStart"/>
      <w:r>
        <w:t>Kainelainen</w:t>
      </w:r>
      <w:proofErr w:type="spellEnd"/>
      <w:r>
        <w:t xml:space="preserve"> Albin</w:t>
      </w:r>
      <w:r>
        <w:tab/>
        <w:t>Fi 7</w:t>
      </w:r>
    </w:p>
    <w:p w14:paraId="788F3CF9" w14:textId="77777777" w:rsidR="00A23F7A" w:rsidRDefault="00A23F7A" w:rsidP="00B5765E">
      <w:pPr>
        <w:pStyle w:val="PersonregMedTabb"/>
        <w:keepNext/>
      </w:pPr>
      <w:r>
        <w:t>Kaiser Maria</w:t>
      </w:r>
      <w:r>
        <w:tab/>
        <w:t>Ju 14,</w:t>
      </w:r>
    </w:p>
    <w:p w14:paraId="2A230A74" w14:textId="77777777" w:rsidR="00A23F7A" w:rsidRDefault="00A23F7A" w:rsidP="00B5765E">
      <w:pPr>
        <w:pStyle w:val="PersonregMedTabb"/>
      </w:pPr>
      <w:r>
        <w:tab/>
        <w:t>Ju 12</w:t>
      </w:r>
    </w:p>
    <w:p w14:paraId="1D54D07F" w14:textId="77777777" w:rsidR="00A23F7A" w:rsidRDefault="00A23F7A" w:rsidP="00B5765E">
      <w:pPr>
        <w:pStyle w:val="PersonregMedTabb"/>
      </w:pPr>
      <w:proofErr w:type="spellStart"/>
      <w:r>
        <w:t>Kaiserfeld</w:t>
      </w:r>
      <w:proofErr w:type="spellEnd"/>
      <w:r>
        <w:t xml:space="preserve"> Thomas</w:t>
      </w:r>
      <w:r>
        <w:tab/>
        <w:t>M 2</w:t>
      </w:r>
    </w:p>
    <w:p w14:paraId="59CF4F22" w14:textId="77777777" w:rsidR="00A23F7A" w:rsidRDefault="00A23F7A" w:rsidP="00B5765E">
      <w:pPr>
        <w:pStyle w:val="PersonregMedTabb"/>
      </w:pPr>
      <w:proofErr w:type="spellStart"/>
      <w:r>
        <w:t>Kalbro</w:t>
      </w:r>
      <w:proofErr w:type="spellEnd"/>
      <w:r>
        <w:t xml:space="preserve"> Thomas</w:t>
      </w:r>
      <w:r>
        <w:tab/>
        <w:t>N 1</w:t>
      </w:r>
    </w:p>
    <w:p w14:paraId="011BB1A2" w14:textId="77777777" w:rsidR="00A23F7A" w:rsidRDefault="00A23F7A" w:rsidP="00B5765E">
      <w:pPr>
        <w:pStyle w:val="PersonregMedTabb"/>
      </w:pPr>
      <w:proofErr w:type="spellStart"/>
      <w:r>
        <w:t>Kaleli</w:t>
      </w:r>
      <w:proofErr w:type="spellEnd"/>
      <w:r>
        <w:t xml:space="preserve"> Gulan</w:t>
      </w:r>
      <w:r>
        <w:tab/>
        <w:t>U 3</w:t>
      </w:r>
    </w:p>
    <w:p w14:paraId="1E7A4502" w14:textId="77777777" w:rsidR="00A23F7A" w:rsidRDefault="00A23F7A" w:rsidP="00B5765E">
      <w:pPr>
        <w:pStyle w:val="PersonregMedTabb"/>
      </w:pPr>
      <w:r>
        <w:t>Kalin Sofia</w:t>
      </w:r>
      <w:r>
        <w:tab/>
        <w:t>U 9</w:t>
      </w:r>
    </w:p>
    <w:p w14:paraId="53B61732" w14:textId="77777777" w:rsidR="00A23F7A" w:rsidRDefault="00A23F7A" w:rsidP="00B5765E">
      <w:pPr>
        <w:pStyle w:val="PersonregMedTabb"/>
      </w:pPr>
      <w:r>
        <w:t>Kallifatides Johanna</w:t>
      </w:r>
      <w:r>
        <w:tab/>
        <w:t>N 7</w:t>
      </w:r>
    </w:p>
    <w:p w14:paraId="0BA4CAB9" w14:textId="77777777" w:rsidR="00A23F7A" w:rsidRDefault="00A23F7A" w:rsidP="00B5765E">
      <w:pPr>
        <w:pStyle w:val="PersonregMedTabb"/>
        <w:keepNext/>
      </w:pPr>
      <w:r>
        <w:t>Kalling Lundberg Eva</w:t>
      </w:r>
      <w:r>
        <w:tab/>
        <w:t>N 8,</w:t>
      </w:r>
    </w:p>
    <w:p w14:paraId="4C01C611" w14:textId="77777777" w:rsidR="00A23F7A" w:rsidRDefault="00A23F7A" w:rsidP="00B5765E">
      <w:pPr>
        <w:pStyle w:val="PersonregMedTabb"/>
        <w:keepNext/>
      </w:pPr>
      <w:r>
        <w:tab/>
        <w:t>N 6,</w:t>
      </w:r>
    </w:p>
    <w:p w14:paraId="7B18501E" w14:textId="77777777" w:rsidR="00A23F7A" w:rsidRDefault="00A23F7A" w:rsidP="00B5765E">
      <w:pPr>
        <w:pStyle w:val="PersonregMedTabb"/>
      </w:pPr>
      <w:r>
        <w:tab/>
        <w:t>N 7</w:t>
      </w:r>
    </w:p>
    <w:p w14:paraId="6EC675D9" w14:textId="77777777" w:rsidR="00A23F7A" w:rsidRDefault="00A23F7A" w:rsidP="00B5765E">
      <w:pPr>
        <w:pStyle w:val="PersonregMedTabb"/>
      </w:pPr>
      <w:r>
        <w:t>Kallstenius Jenny</w:t>
      </w:r>
      <w:r>
        <w:tab/>
        <w:t>U 8</w:t>
      </w:r>
    </w:p>
    <w:p w14:paraId="4EA3F5D9" w14:textId="77777777" w:rsidR="00A23F7A" w:rsidRDefault="00A23F7A" w:rsidP="00B5765E">
      <w:pPr>
        <w:pStyle w:val="PersonregMedTabb"/>
      </w:pPr>
      <w:proofErr w:type="spellStart"/>
      <w:r>
        <w:t>Kaneryd</w:t>
      </w:r>
      <w:proofErr w:type="spellEnd"/>
      <w:r>
        <w:t xml:space="preserve"> Linda</w:t>
      </w:r>
      <w:r>
        <w:tab/>
        <w:t>M 7</w:t>
      </w:r>
    </w:p>
    <w:p w14:paraId="031B74F4" w14:textId="77777777" w:rsidR="00A23F7A" w:rsidRDefault="00A23F7A" w:rsidP="00B5765E">
      <w:pPr>
        <w:pStyle w:val="PersonregMedTabb"/>
        <w:keepNext/>
      </w:pPr>
      <w:proofErr w:type="spellStart"/>
      <w:r>
        <w:t>Kannesten</w:t>
      </w:r>
      <w:proofErr w:type="spellEnd"/>
      <w:r>
        <w:t xml:space="preserve"> Andreas</w:t>
      </w:r>
      <w:r>
        <w:tab/>
        <w:t>I 3,</w:t>
      </w:r>
    </w:p>
    <w:p w14:paraId="4F62766D" w14:textId="77777777" w:rsidR="00A23F7A" w:rsidRDefault="00A23F7A" w:rsidP="00B5765E">
      <w:pPr>
        <w:pStyle w:val="PersonregMedTabb"/>
      </w:pPr>
      <w:r>
        <w:tab/>
        <w:t>M 8</w:t>
      </w:r>
    </w:p>
    <w:p w14:paraId="0F661FE0" w14:textId="77777777" w:rsidR="00A23F7A" w:rsidRDefault="00A23F7A" w:rsidP="00B5765E">
      <w:pPr>
        <w:pStyle w:val="PersonregMedTabb"/>
      </w:pPr>
      <w:r>
        <w:t>Kaplan Ann-Kristin</w:t>
      </w:r>
      <w:r>
        <w:tab/>
        <w:t>N 1</w:t>
      </w:r>
    </w:p>
    <w:p w14:paraId="5BE18A8C" w14:textId="77777777" w:rsidR="00A23F7A" w:rsidRDefault="00A23F7A" w:rsidP="00B5765E">
      <w:pPr>
        <w:pStyle w:val="PersonregMedTabb"/>
        <w:keepNext/>
      </w:pPr>
      <w:proofErr w:type="spellStart"/>
      <w:r>
        <w:t>Karanta</w:t>
      </w:r>
      <w:proofErr w:type="spellEnd"/>
      <w:r>
        <w:t xml:space="preserve"> Maria</w:t>
      </w:r>
      <w:r>
        <w:tab/>
        <w:t>S 20,</w:t>
      </w:r>
    </w:p>
    <w:p w14:paraId="768D0335" w14:textId="77777777" w:rsidR="00A23F7A" w:rsidRDefault="00A23F7A" w:rsidP="00B5765E">
      <w:pPr>
        <w:pStyle w:val="PersonregMedTabb"/>
      </w:pPr>
      <w:r>
        <w:tab/>
        <w:t>A 2</w:t>
      </w:r>
    </w:p>
    <w:p w14:paraId="1AC10D1B" w14:textId="77777777" w:rsidR="00A23F7A" w:rsidRDefault="00A23F7A" w:rsidP="00B5765E">
      <w:pPr>
        <w:pStyle w:val="PersonregMedTabb"/>
      </w:pPr>
      <w:r>
        <w:t>Karjalainen Jan</w:t>
      </w:r>
      <w:r>
        <w:tab/>
        <w:t>M 6</w:t>
      </w:r>
    </w:p>
    <w:p w14:paraId="7B207A3B" w14:textId="77777777" w:rsidR="00A23F7A" w:rsidRDefault="00A23F7A" w:rsidP="00B5765E">
      <w:pPr>
        <w:pStyle w:val="PersonregMedTabb"/>
        <w:keepNext/>
      </w:pPr>
      <w:proofErr w:type="spellStart"/>
      <w:r>
        <w:t>Karkiainen</w:t>
      </w:r>
      <w:proofErr w:type="spellEnd"/>
      <w:r>
        <w:t xml:space="preserve"> Ida</w:t>
      </w:r>
      <w:r>
        <w:tab/>
        <w:t>Ju 25,</w:t>
      </w:r>
    </w:p>
    <w:p w14:paraId="27FE16D5" w14:textId="77777777" w:rsidR="00A23F7A" w:rsidRDefault="00A23F7A" w:rsidP="00B5765E">
      <w:pPr>
        <w:pStyle w:val="PersonregMedTabb"/>
      </w:pPr>
      <w:r>
        <w:tab/>
        <w:t>Ju 18</w:t>
      </w:r>
    </w:p>
    <w:p w14:paraId="59BEA459" w14:textId="77777777" w:rsidR="00A23F7A" w:rsidRDefault="00A23F7A" w:rsidP="00B5765E">
      <w:pPr>
        <w:pStyle w:val="PersonregMedTabb"/>
      </w:pPr>
      <w:proofErr w:type="spellStart"/>
      <w:r>
        <w:t>Karkianinen</w:t>
      </w:r>
      <w:proofErr w:type="spellEnd"/>
      <w:r>
        <w:t xml:space="preserve"> Ida</w:t>
      </w:r>
      <w:r>
        <w:tab/>
        <w:t>Ju 8</w:t>
      </w:r>
    </w:p>
    <w:p w14:paraId="6831C0E3" w14:textId="5A0B86B9" w:rsidR="00A23F7A" w:rsidRDefault="00A23F7A" w:rsidP="005D0302">
      <w:pPr>
        <w:pStyle w:val="PersonregMedTabb"/>
        <w:keepNext/>
      </w:pPr>
      <w:proofErr w:type="spellStart"/>
      <w:r>
        <w:t>Karlander</w:t>
      </w:r>
      <w:proofErr w:type="spellEnd"/>
      <w:r>
        <w:t xml:space="preserve"> Lars</w:t>
      </w:r>
      <w:r>
        <w:tab/>
        <w:t>S 14</w:t>
      </w:r>
    </w:p>
    <w:p w14:paraId="57C1B828" w14:textId="77777777" w:rsidR="00A23F7A" w:rsidRDefault="00A23F7A" w:rsidP="00B5765E">
      <w:pPr>
        <w:pStyle w:val="PersonregMedTabb"/>
      </w:pPr>
      <w:r>
        <w:t>Karlberg Louise</w:t>
      </w:r>
      <w:r>
        <w:tab/>
        <w:t>M 14</w:t>
      </w:r>
    </w:p>
    <w:p w14:paraId="71429AB0" w14:textId="6593D351" w:rsidR="00A23F7A" w:rsidRDefault="00A23F7A" w:rsidP="005D0302">
      <w:pPr>
        <w:pStyle w:val="PersonregMedTabb"/>
        <w:keepNext/>
      </w:pPr>
      <w:r>
        <w:t>Karlberg Nils</w:t>
      </w:r>
      <w:r>
        <w:tab/>
        <w:t>Ju 3</w:t>
      </w:r>
    </w:p>
    <w:p w14:paraId="23355583" w14:textId="77777777" w:rsidR="00A23F7A" w:rsidRDefault="00A23F7A" w:rsidP="00B5765E">
      <w:pPr>
        <w:pStyle w:val="PersonregMedTabb"/>
      </w:pPr>
      <w:r>
        <w:t>Karlberg Peter</w:t>
      </w:r>
      <w:r>
        <w:tab/>
        <w:t>U 1</w:t>
      </w:r>
    </w:p>
    <w:p w14:paraId="501E5AEE" w14:textId="77777777" w:rsidR="00A23F7A" w:rsidRDefault="00A23F7A" w:rsidP="00B5765E">
      <w:pPr>
        <w:pStyle w:val="PersonregMedTabb"/>
      </w:pPr>
      <w:r>
        <w:t>Karlbrink Ulla</w:t>
      </w:r>
      <w:r>
        <w:tab/>
        <w:t>Ju 3</w:t>
      </w:r>
    </w:p>
    <w:p w14:paraId="37933C38" w14:textId="77777777" w:rsidR="00A23F7A" w:rsidRDefault="00A23F7A" w:rsidP="00B5765E">
      <w:pPr>
        <w:pStyle w:val="PersonregMedTabb"/>
      </w:pPr>
      <w:proofErr w:type="spellStart"/>
      <w:r>
        <w:t>Karle</w:t>
      </w:r>
      <w:proofErr w:type="spellEnd"/>
      <w:r>
        <w:t xml:space="preserve"> Åsa</w:t>
      </w:r>
      <w:r>
        <w:tab/>
        <w:t>U 6</w:t>
      </w:r>
    </w:p>
    <w:p w14:paraId="267A0F6E" w14:textId="77777777" w:rsidR="00A23F7A" w:rsidRDefault="00A23F7A" w:rsidP="00B5765E">
      <w:pPr>
        <w:pStyle w:val="PersonregMedTabb"/>
        <w:keepNext/>
      </w:pPr>
      <w:r>
        <w:t>Karlfeldt Jon</w:t>
      </w:r>
      <w:r>
        <w:tab/>
        <w:t>Ju 16,</w:t>
      </w:r>
    </w:p>
    <w:p w14:paraId="33AEB5B2" w14:textId="77777777" w:rsidR="00A23F7A" w:rsidRDefault="00A23F7A" w:rsidP="00B5765E">
      <w:pPr>
        <w:pStyle w:val="PersonregMedTabb"/>
      </w:pPr>
      <w:r>
        <w:tab/>
        <w:t>Ju 18</w:t>
      </w:r>
    </w:p>
    <w:p w14:paraId="507D331F" w14:textId="77777777" w:rsidR="00A23F7A" w:rsidRDefault="00A23F7A" w:rsidP="00B5765E">
      <w:pPr>
        <w:pStyle w:val="PersonregMedTabb"/>
      </w:pPr>
      <w:r>
        <w:t xml:space="preserve">Karlson </w:t>
      </w:r>
      <w:proofErr w:type="spellStart"/>
      <w:r>
        <w:t>Jernbäcker</w:t>
      </w:r>
      <w:proofErr w:type="spellEnd"/>
      <w:r>
        <w:t xml:space="preserve"> Eva</w:t>
      </w:r>
      <w:r>
        <w:tab/>
        <w:t>M 12</w:t>
      </w:r>
    </w:p>
    <w:p w14:paraId="6E1F14B6" w14:textId="77777777" w:rsidR="00A23F7A" w:rsidRDefault="00A23F7A" w:rsidP="00B5765E">
      <w:pPr>
        <w:pStyle w:val="PersonregMedTabb"/>
      </w:pPr>
      <w:r>
        <w:t>Karlsson Sofia</w:t>
      </w:r>
      <w:r>
        <w:tab/>
        <w:t>S 5</w:t>
      </w:r>
    </w:p>
    <w:p w14:paraId="396A6BE6" w14:textId="77777777" w:rsidR="00A23F7A" w:rsidRDefault="00A23F7A" w:rsidP="00B5765E">
      <w:pPr>
        <w:pStyle w:val="PersonregMedTabb"/>
        <w:keepNext/>
      </w:pPr>
      <w:r>
        <w:t>Karlsson Niklas</w:t>
      </w:r>
      <w:r>
        <w:tab/>
        <w:t>A 10,</w:t>
      </w:r>
    </w:p>
    <w:p w14:paraId="42BA320B" w14:textId="77777777" w:rsidR="00A23F7A" w:rsidRDefault="00A23F7A" w:rsidP="00B5765E">
      <w:pPr>
        <w:pStyle w:val="PersonregMedTabb"/>
        <w:keepNext/>
      </w:pPr>
      <w:r>
        <w:tab/>
        <w:t>Fi 8,</w:t>
      </w:r>
    </w:p>
    <w:p w14:paraId="7C1EA184" w14:textId="77777777" w:rsidR="00A23F7A" w:rsidRPr="006A64BE" w:rsidRDefault="00A23F7A" w:rsidP="00B5765E">
      <w:pPr>
        <w:pStyle w:val="PersonregMedTabb"/>
        <w:keepNext/>
        <w:rPr>
          <w:lang w:val="en-US"/>
        </w:rPr>
      </w:pPr>
      <w:r>
        <w:tab/>
      </w:r>
      <w:r w:rsidRPr="006A64BE">
        <w:rPr>
          <w:lang w:val="en-US"/>
        </w:rPr>
        <w:t>S 3,</w:t>
      </w:r>
    </w:p>
    <w:p w14:paraId="3E2736C5" w14:textId="77777777" w:rsidR="00A23F7A" w:rsidRPr="006A64BE" w:rsidRDefault="00A23F7A" w:rsidP="00B5765E">
      <w:pPr>
        <w:pStyle w:val="PersonregMedTabb"/>
        <w:rPr>
          <w:lang w:val="en-US"/>
        </w:rPr>
      </w:pPr>
      <w:r w:rsidRPr="006A64BE">
        <w:rPr>
          <w:lang w:val="en-US"/>
        </w:rPr>
        <w:tab/>
      </w:r>
      <w:proofErr w:type="spellStart"/>
      <w:r w:rsidRPr="006A64BE">
        <w:rPr>
          <w:lang w:val="en-US"/>
        </w:rPr>
        <w:t>Fö</w:t>
      </w:r>
      <w:proofErr w:type="spellEnd"/>
      <w:r w:rsidRPr="006A64BE">
        <w:rPr>
          <w:lang w:val="en-US"/>
        </w:rPr>
        <w:t xml:space="preserve"> 2</w:t>
      </w:r>
    </w:p>
    <w:p w14:paraId="016CFA1D" w14:textId="77777777" w:rsidR="00A23F7A" w:rsidRPr="006A64BE" w:rsidRDefault="00A23F7A" w:rsidP="00B5765E">
      <w:pPr>
        <w:pStyle w:val="PersonregMedTabb"/>
        <w:rPr>
          <w:lang w:val="en-US"/>
        </w:rPr>
      </w:pPr>
      <w:r w:rsidRPr="006A64BE">
        <w:rPr>
          <w:lang w:val="en-US"/>
        </w:rPr>
        <w:t>Karlsson Maria</w:t>
      </w:r>
      <w:r w:rsidRPr="006A64BE">
        <w:rPr>
          <w:lang w:val="en-US"/>
        </w:rPr>
        <w:tab/>
        <w:t>A 11</w:t>
      </w:r>
    </w:p>
    <w:p w14:paraId="4CC3D625" w14:textId="77777777" w:rsidR="00A23F7A" w:rsidRPr="006A64BE" w:rsidRDefault="00A23F7A" w:rsidP="00B5765E">
      <w:pPr>
        <w:pStyle w:val="PersonregMedTabb"/>
        <w:rPr>
          <w:lang w:val="en-US"/>
        </w:rPr>
      </w:pPr>
      <w:r w:rsidRPr="006A64BE">
        <w:rPr>
          <w:lang w:val="en-US"/>
        </w:rPr>
        <w:t>Karlsson Birgit</w:t>
      </w:r>
      <w:r w:rsidRPr="006A64BE">
        <w:rPr>
          <w:lang w:val="en-US"/>
        </w:rPr>
        <w:tab/>
        <w:t>S 2</w:t>
      </w:r>
    </w:p>
    <w:p w14:paraId="0FFB1858" w14:textId="77777777" w:rsidR="00A23F7A" w:rsidRPr="006A64BE" w:rsidRDefault="00A23F7A" w:rsidP="00B5765E">
      <w:pPr>
        <w:pStyle w:val="PersonregMedTabb"/>
        <w:rPr>
          <w:lang w:val="en-US"/>
        </w:rPr>
      </w:pPr>
      <w:r w:rsidRPr="006A64BE">
        <w:rPr>
          <w:lang w:val="en-US"/>
        </w:rPr>
        <w:t xml:space="preserve">Karlsson </w:t>
      </w:r>
      <w:proofErr w:type="spellStart"/>
      <w:r w:rsidRPr="006A64BE">
        <w:rPr>
          <w:lang w:val="en-US"/>
        </w:rPr>
        <w:t>Åke</w:t>
      </w:r>
      <w:proofErr w:type="spellEnd"/>
      <w:r w:rsidRPr="006A64BE">
        <w:rPr>
          <w:lang w:val="en-US"/>
        </w:rPr>
        <w:tab/>
        <w:t>S 3</w:t>
      </w:r>
    </w:p>
    <w:p w14:paraId="2EE1B12D" w14:textId="77777777" w:rsidR="00A23F7A" w:rsidRPr="006A64BE" w:rsidRDefault="00A23F7A" w:rsidP="00B5765E">
      <w:pPr>
        <w:pStyle w:val="PersonregMedTabb"/>
        <w:rPr>
          <w:lang w:val="en-US"/>
        </w:rPr>
      </w:pPr>
      <w:r w:rsidRPr="006A64BE">
        <w:rPr>
          <w:lang w:val="en-US"/>
        </w:rPr>
        <w:t>Karlsson Maj</w:t>
      </w:r>
      <w:r w:rsidRPr="006A64BE">
        <w:rPr>
          <w:lang w:val="en-US"/>
        </w:rPr>
        <w:tab/>
        <w:t>S 7</w:t>
      </w:r>
    </w:p>
    <w:p w14:paraId="2356D095" w14:textId="77777777" w:rsidR="00A23F7A" w:rsidRPr="006A64BE" w:rsidRDefault="00A23F7A" w:rsidP="00B5765E">
      <w:pPr>
        <w:pStyle w:val="PersonregMedTabb"/>
        <w:rPr>
          <w:lang w:val="en-US"/>
        </w:rPr>
      </w:pPr>
      <w:r w:rsidRPr="006A64BE">
        <w:rPr>
          <w:lang w:val="en-US"/>
        </w:rPr>
        <w:t>Karlsson Ragnhild</w:t>
      </w:r>
      <w:r w:rsidRPr="006A64BE">
        <w:rPr>
          <w:lang w:val="en-US"/>
        </w:rPr>
        <w:tab/>
        <w:t>S 12</w:t>
      </w:r>
    </w:p>
    <w:p w14:paraId="548CB7AC" w14:textId="77777777" w:rsidR="00A23F7A" w:rsidRPr="006A64BE" w:rsidRDefault="00A23F7A" w:rsidP="00B5765E">
      <w:pPr>
        <w:pStyle w:val="PersonregMedTabb"/>
        <w:keepNext/>
        <w:rPr>
          <w:lang w:val="en-US"/>
        </w:rPr>
      </w:pPr>
      <w:r w:rsidRPr="006A64BE">
        <w:rPr>
          <w:lang w:val="en-US"/>
        </w:rPr>
        <w:t>Karlsson Stefan</w:t>
      </w:r>
      <w:r w:rsidRPr="006A64BE">
        <w:rPr>
          <w:lang w:val="en-US"/>
        </w:rPr>
        <w:tab/>
        <w:t>S 21,</w:t>
      </w:r>
    </w:p>
    <w:p w14:paraId="356F2FA1" w14:textId="77777777" w:rsidR="00A23F7A" w:rsidRPr="006A64BE" w:rsidRDefault="00A23F7A" w:rsidP="00B5765E">
      <w:pPr>
        <w:pStyle w:val="PersonregMedTabb"/>
        <w:keepNext/>
        <w:rPr>
          <w:lang w:val="en-US"/>
        </w:rPr>
      </w:pPr>
      <w:r w:rsidRPr="006A64BE">
        <w:rPr>
          <w:lang w:val="en-US"/>
        </w:rPr>
        <w:tab/>
        <w:t>M 3,</w:t>
      </w:r>
    </w:p>
    <w:p w14:paraId="05830DC8" w14:textId="77777777" w:rsidR="00A23F7A" w:rsidRPr="006A64BE" w:rsidRDefault="00A23F7A" w:rsidP="00B5765E">
      <w:pPr>
        <w:pStyle w:val="PersonregMedTabb"/>
        <w:rPr>
          <w:lang w:val="en-US"/>
        </w:rPr>
      </w:pPr>
      <w:r w:rsidRPr="006A64BE">
        <w:rPr>
          <w:lang w:val="en-US"/>
        </w:rPr>
        <w:tab/>
        <w:t>Ju 12</w:t>
      </w:r>
    </w:p>
    <w:p w14:paraId="0FB4606A" w14:textId="77777777" w:rsidR="00A23F7A" w:rsidRPr="006A64BE" w:rsidRDefault="00A23F7A" w:rsidP="00B5765E">
      <w:pPr>
        <w:pStyle w:val="PersonregMedTabb"/>
        <w:rPr>
          <w:lang w:val="en-US"/>
        </w:rPr>
      </w:pPr>
      <w:r w:rsidRPr="006A64BE">
        <w:rPr>
          <w:lang w:val="en-US"/>
        </w:rPr>
        <w:t xml:space="preserve">Karlsson </w:t>
      </w:r>
      <w:proofErr w:type="spellStart"/>
      <w:r w:rsidRPr="006A64BE">
        <w:rPr>
          <w:lang w:val="en-US"/>
        </w:rPr>
        <w:t>Therése</w:t>
      </w:r>
      <w:proofErr w:type="spellEnd"/>
      <w:r w:rsidRPr="006A64BE">
        <w:rPr>
          <w:lang w:val="en-US"/>
        </w:rPr>
        <w:tab/>
        <w:t>I 2</w:t>
      </w:r>
    </w:p>
    <w:p w14:paraId="15E3832C" w14:textId="77777777" w:rsidR="00A23F7A" w:rsidRPr="006A64BE" w:rsidRDefault="00A23F7A" w:rsidP="00B5765E">
      <w:pPr>
        <w:pStyle w:val="PersonregMedTabb"/>
        <w:rPr>
          <w:lang w:val="en-US"/>
        </w:rPr>
      </w:pPr>
      <w:r w:rsidRPr="006A64BE">
        <w:rPr>
          <w:lang w:val="en-US"/>
        </w:rPr>
        <w:t>Karlsson Per</w:t>
      </w:r>
      <w:r w:rsidRPr="006A64BE">
        <w:rPr>
          <w:lang w:val="en-US"/>
        </w:rPr>
        <w:tab/>
        <w:t>N 1</w:t>
      </w:r>
    </w:p>
    <w:p w14:paraId="542BFF75" w14:textId="77777777" w:rsidR="00A23F7A" w:rsidRPr="006A64BE" w:rsidRDefault="00A23F7A" w:rsidP="00B5765E">
      <w:pPr>
        <w:pStyle w:val="PersonregMedTabb"/>
        <w:keepNext/>
        <w:rPr>
          <w:lang w:val="en-US"/>
        </w:rPr>
      </w:pPr>
      <w:r w:rsidRPr="006A64BE">
        <w:rPr>
          <w:lang w:val="en-US"/>
        </w:rPr>
        <w:t>Karlsson Mikael</w:t>
      </w:r>
      <w:r w:rsidRPr="006A64BE">
        <w:rPr>
          <w:lang w:val="en-US"/>
        </w:rPr>
        <w:tab/>
        <w:t>Fi 3,</w:t>
      </w:r>
    </w:p>
    <w:p w14:paraId="36F4087E" w14:textId="77777777" w:rsidR="00A23F7A" w:rsidRDefault="00A23F7A" w:rsidP="00B5765E">
      <w:pPr>
        <w:pStyle w:val="PersonregMedTabb"/>
        <w:keepNext/>
      </w:pPr>
      <w:r w:rsidRPr="006A64BE">
        <w:rPr>
          <w:lang w:val="en-US"/>
        </w:rPr>
        <w:tab/>
      </w:r>
      <w:r>
        <w:t>M 2,</w:t>
      </w:r>
    </w:p>
    <w:p w14:paraId="6F94165F" w14:textId="7ADE38C1" w:rsidR="00A23F7A" w:rsidRDefault="00A23F7A" w:rsidP="005D0302">
      <w:pPr>
        <w:pStyle w:val="PersonregMedTabb"/>
        <w:keepNext/>
      </w:pPr>
      <w:r>
        <w:tab/>
        <w:t>M 3</w:t>
      </w:r>
    </w:p>
    <w:p w14:paraId="1F2B3ED6" w14:textId="77777777" w:rsidR="00A23F7A" w:rsidRDefault="00A23F7A" w:rsidP="00B5765E">
      <w:pPr>
        <w:pStyle w:val="PersonregMedTabb"/>
      </w:pPr>
      <w:r>
        <w:t>Karlsson Helene</w:t>
      </w:r>
      <w:r>
        <w:tab/>
        <w:t>Fi 16</w:t>
      </w:r>
    </w:p>
    <w:p w14:paraId="59166930" w14:textId="77777777" w:rsidR="00A23F7A" w:rsidRDefault="00A23F7A" w:rsidP="00B5765E">
      <w:pPr>
        <w:pStyle w:val="PersonregMedTabb"/>
      </w:pPr>
      <w:r>
        <w:t>Karlsson Mattias</w:t>
      </w:r>
      <w:r>
        <w:tab/>
        <w:t>Fi 18</w:t>
      </w:r>
    </w:p>
    <w:p w14:paraId="4BCE4149" w14:textId="77777777" w:rsidR="00A23F7A" w:rsidRDefault="00A23F7A" w:rsidP="00B5765E">
      <w:pPr>
        <w:pStyle w:val="PersonregMedTabb"/>
      </w:pPr>
      <w:r>
        <w:t>Karlsson Sigbritt</w:t>
      </w:r>
      <w:r>
        <w:tab/>
        <w:t>U 2</w:t>
      </w:r>
    </w:p>
    <w:p w14:paraId="42AB681C" w14:textId="77777777" w:rsidR="00A23F7A" w:rsidRDefault="00A23F7A" w:rsidP="00B5765E">
      <w:pPr>
        <w:pStyle w:val="PersonregMedTabb"/>
      </w:pPr>
      <w:r>
        <w:t>Karlsson Roger</w:t>
      </w:r>
      <w:r>
        <w:tab/>
        <w:t>U 4</w:t>
      </w:r>
    </w:p>
    <w:p w14:paraId="44C5C4CD" w14:textId="77777777" w:rsidR="00A23F7A" w:rsidRDefault="00A23F7A" w:rsidP="00B5765E">
      <w:pPr>
        <w:pStyle w:val="PersonregMedTabb"/>
      </w:pPr>
      <w:r>
        <w:t>Karlsson Fritjof</w:t>
      </w:r>
      <w:r>
        <w:tab/>
        <w:t>U 8</w:t>
      </w:r>
    </w:p>
    <w:p w14:paraId="721BC303" w14:textId="77777777" w:rsidR="00A23F7A" w:rsidRDefault="00A23F7A" w:rsidP="00B5765E">
      <w:pPr>
        <w:pStyle w:val="PersonregMedTabb"/>
        <w:keepNext/>
      </w:pPr>
      <w:r>
        <w:t>Karlsson Jonas</w:t>
      </w:r>
      <w:r>
        <w:tab/>
        <w:t>U 15,</w:t>
      </w:r>
    </w:p>
    <w:p w14:paraId="2E15426D" w14:textId="77777777" w:rsidR="00A23F7A" w:rsidRDefault="00A23F7A" w:rsidP="00B5765E">
      <w:pPr>
        <w:pStyle w:val="PersonregMedTabb"/>
      </w:pPr>
      <w:r>
        <w:tab/>
        <w:t>S 30</w:t>
      </w:r>
    </w:p>
    <w:p w14:paraId="00A21EA7" w14:textId="77777777" w:rsidR="00A23F7A" w:rsidRDefault="00A23F7A" w:rsidP="00B5765E">
      <w:pPr>
        <w:pStyle w:val="PersonregMedTabb"/>
      </w:pPr>
      <w:r>
        <w:t>Karlsson Alf</w:t>
      </w:r>
      <w:r>
        <w:tab/>
        <w:t>U 17</w:t>
      </w:r>
    </w:p>
    <w:p w14:paraId="667E91FB" w14:textId="77777777" w:rsidR="00A23F7A" w:rsidRDefault="00A23F7A" w:rsidP="00B5765E">
      <w:pPr>
        <w:pStyle w:val="PersonregMedTabb"/>
      </w:pPr>
      <w:r>
        <w:t>Karlsson Erland</w:t>
      </w:r>
      <w:r>
        <w:tab/>
        <w:t>M 3</w:t>
      </w:r>
    </w:p>
    <w:p w14:paraId="20B3358F" w14:textId="77777777" w:rsidR="00A23F7A" w:rsidRDefault="00A23F7A" w:rsidP="00B5765E">
      <w:pPr>
        <w:pStyle w:val="PersonregMedTabb"/>
      </w:pPr>
      <w:r>
        <w:t>Karlsson Lisa</w:t>
      </w:r>
      <w:r>
        <w:tab/>
        <w:t>M 5</w:t>
      </w:r>
    </w:p>
    <w:p w14:paraId="161A790E" w14:textId="77777777" w:rsidR="00A23F7A" w:rsidRDefault="00A23F7A" w:rsidP="00B5765E">
      <w:pPr>
        <w:pStyle w:val="PersonregMedTabb"/>
      </w:pPr>
      <w:r>
        <w:t>Karlsson Akko</w:t>
      </w:r>
      <w:r>
        <w:tab/>
        <w:t>M 9</w:t>
      </w:r>
    </w:p>
    <w:p w14:paraId="10A2DA37" w14:textId="77777777" w:rsidR="00A23F7A" w:rsidRDefault="00A23F7A" w:rsidP="00B5765E">
      <w:pPr>
        <w:pStyle w:val="PersonregMedTabb"/>
      </w:pPr>
      <w:r>
        <w:t>Karlsson Åsa-Britt</w:t>
      </w:r>
      <w:r>
        <w:tab/>
        <w:t>M 12</w:t>
      </w:r>
    </w:p>
    <w:p w14:paraId="529A386F" w14:textId="77777777" w:rsidR="00A23F7A" w:rsidRDefault="00A23F7A" w:rsidP="00B5765E">
      <w:pPr>
        <w:pStyle w:val="PersonregMedTabb"/>
      </w:pPr>
      <w:r>
        <w:t>Karlsson Jon</w:t>
      </w:r>
      <w:r>
        <w:tab/>
        <w:t>M 15</w:t>
      </w:r>
    </w:p>
    <w:p w14:paraId="0173ECF8" w14:textId="77777777" w:rsidR="00A23F7A" w:rsidRDefault="00A23F7A" w:rsidP="00B5765E">
      <w:pPr>
        <w:pStyle w:val="PersonregMedTabb"/>
      </w:pPr>
      <w:r>
        <w:t>Karlsson Björkmarker Åsa</w:t>
      </w:r>
      <w:r>
        <w:tab/>
        <w:t>S 25</w:t>
      </w:r>
    </w:p>
    <w:p w14:paraId="5756961F" w14:textId="77777777" w:rsidR="00A23F7A" w:rsidRDefault="00A23F7A" w:rsidP="00B5765E">
      <w:pPr>
        <w:pStyle w:val="PersonregMedTabb"/>
      </w:pPr>
      <w:r>
        <w:t xml:space="preserve">Karlsson </w:t>
      </w:r>
      <w:proofErr w:type="spellStart"/>
      <w:r>
        <w:t>Jernbäcker</w:t>
      </w:r>
      <w:proofErr w:type="spellEnd"/>
      <w:r>
        <w:t xml:space="preserve"> Eva</w:t>
      </w:r>
      <w:r>
        <w:tab/>
        <w:t>M 12</w:t>
      </w:r>
    </w:p>
    <w:p w14:paraId="2FCA0DAA" w14:textId="77777777" w:rsidR="00A23F7A" w:rsidRDefault="00A23F7A" w:rsidP="00B5765E">
      <w:pPr>
        <w:pStyle w:val="PersonregMedTabb"/>
        <w:keepNext/>
      </w:pPr>
      <w:r>
        <w:t xml:space="preserve">Karlsson </w:t>
      </w:r>
      <w:proofErr w:type="spellStart"/>
      <w:r>
        <w:t>Wramsmyr</w:t>
      </w:r>
      <w:proofErr w:type="spellEnd"/>
      <w:r>
        <w:t xml:space="preserve"> Sofia</w:t>
      </w:r>
      <w:r>
        <w:tab/>
        <w:t>Fi 32,</w:t>
      </w:r>
    </w:p>
    <w:p w14:paraId="757AEEFF" w14:textId="77777777" w:rsidR="00A23F7A" w:rsidRDefault="00A23F7A" w:rsidP="00B5765E">
      <w:pPr>
        <w:pStyle w:val="PersonregMedTabb"/>
      </w:pPr>
      <w:r>
        <w:tab/>
        <w:t>Fi 24</w:t>
      </w:r>
    </w:p>
    <w:p w14:paraId="28400344" w14:textId="459E721F" w:rsidR="00A23F7A" w:rsidRDefault="00A23F7A" w:rsidP="005D0302">
      <w:pPr>
        <w:pStyle w:val="PersonregMedTabb"/>
        <w:keepNext/>
      </w:pPr>
      <w:r>
        <w:t>Karlsson-Norström Agneta</w:t>
      </w:r>
      <w:r>
        <w:tab/>
        <w:t>N 7</w:t>
      </w:r>
    </w:p>
    <w:p w14:paraId="3ACA225E" w14:textId="77777777" w:rsidR="00A23F7A" w:rsidRPr="00165BF4" w:rsidRDefault="00A23F7A" w:rsidP="00B5765E">
      <w:pPr>
        <w:pStyle w:val="PersonregMedTabb"/>
      </w:pPr>
      <w:r w:rsidRPr="00165BF4">
        <w:t>Karlström Urban</w:t>
      </w:r>
      <w:r w:rsidRPr="00165BF4">
        <w:tab/>
        <w:t>S 6</w:t>
      </w:r>
    </w:p>
    <w:p w14:paraId="779541BE" w14:textId="77777777" w:rsidR="00A23F7A" w:rsidRPr="00165BF4" w:rsidRDefault="00A23F7A" w:rsidP="00B5765E">
      <w:pPr>
        <w:pStyle w:val="PersonregMedTabb"/>
        <w:keepNext/>
      </w:pPr>
      <w:proofErr w:type="spellStart"/>
      <w:r w:rsidRPr="00165BF4">
        <w:t>Karnehed</w:t>
      </w:r>
      <w:proofErr w:type="spellEnd"/>
      <w:r w:rsidRPr="00165BF4">
        <w:t xml:space="preserve"> Nina</w:t>
      </w:r>
      <w:r w:rsidRPr="00165BF4">
        <w:tab/>
        <w:t>S 17,</w:t>
      </w:r>
    </w:p>
    <w:p w14:paraId="34080ECF" w14:textId="77777777" w:rsidR="00A23F7A" w:rsidRPr="00165BF4" w:rsidRDefault="00A23F7A" w:rsidP="00B5765E">
      <w:pPr>
        <w:pStyle w:val="PersonregMedTabb"/>
      </w:pPr>
      <w:r w:rsidRPr="00165BF4">
        <w:tab/>
        <w:t>S 18</w:t>
      </w:r>
    </w:p>
    <w:p w14:paraId="342CED8C" w14:textId="77777777" w:rsidR="00A23F7A" w:rsidRDefault="00A23F7A" w:rsidP="00B5765E">
      <w:pPr>
        <w:pStyle w:val="PersonregMedTabb"/>
      </w:pPr>
      <w:proofErr w:type="spellStart"/>
      <w:r>
        <w:t>Kasala</w:t>
      </w:r>
      <w:proofErr w:type="spellEnd"/>
      <w:r>
        <w:t xml:space="preserve"> </w:t>
      </w:r>
      <w:proofErr w:type="spellStart"/>
      <w:r>
        <w:t>Schöllin</w:t>
      </w:r>
      <w:proofErr w:type="spellEnd"/>
      <w:r>
        <w:t xml:space="preserve"> Gunilla</w:t>
      </w:r>
      <w:r>
        <w:tab/>
        <w:t>Fi 6</w:t>
      </w:r>
    </w:p>
    <w:p w14:paraId="3AA1DF3D" w14:textId="77777777" w:rsidR="00A23F7A" w:rsidRDefault="00A23F7A" w:rsidP="00B5765E">
      <w:pPr>
        <w:pStyle w:val="PersonregMedTabb"/>
      </w:pPr>
      <w:proofErr w:type="spellStart"/>
      <w:r>
        <w:t>Kasemo</w:t>
      </w:r>
      <w:proofErr w:type="spellEnd"/>
      <w:r>
        <w:t xml:space="preserve"> Bengt</w:t>
      </w:r>
      <w:r>
        <w:tab/>
        <w:t>U 2</w:t>
      </w:r>
    </w:p>
    <w:p w14:paraId="6EFDF6A8" w14:textId="77777777" w:rsidR="00A23F7A" w:rsidRDefault="00A23F7A" w:rsidP="00B5765E">
      <w:pPr>
        <w:pStyle w:val="PersonregMedTabb"/>
      </w:pPr>
      <w:proofErr w:type="spellStart"/>
      <w:r>
        <w:t>Kashefi</w:t>
      </w:r>
      <w:proofErr w:type="spellEnd"/>
      <w:r>
        <w:t xml:space="preserve"> Bettina</w:t>
      </w:r>
      <w:r>
        <w:tab/>
        <w:t>S 6</w:t>
      </w:r>
    </w:p>
    <w:p w14:paraId="1FEC8085" w14:textId="77777777" w:rsidR="00A23F7A" w:rsidRDefault="00A23F7A" w:rsidP="00B5765E">
      <w:pPr>
        <w:pStyle w:val="PersonregMedTabb"/>
      </w:pPr>
      <w:r>
        <w:t>Kaspersson Eva</w:t>
      </w:r>
      <w:r>
        <w:tab/>
        <w:t>Fi 16</w:t>
      </w:r>
    </w:p>
    <w:p w14:paraId="4F0B40F6" w14:textId="77777777" w:rsidR="00A23F7A" w:rsidRDefault="00A23F7A" w:rsidP="00B5765E">
      <w:pPr>
        <w:pStyle w:val="PersonregMedTabb"/>
        <w:keepNext/>
      </w:pPr>
      <w:proofErr w:type="spellStart"/>
      <w:r>
        <w:t>Kasström</w:t>
      </w:r>
      <w:proofErr w:type="spellEnd"/>
      <w:r>
        <w:t xml:space="preserve"> Helen</w:t>
      </w:r>
      <w:r>
        <w:tab/>
        <w:t>Fi 6,</w:t>
      </w:r>
    </w:p>
    <w:p w14:paraId="7DC8049D" w14:textId="77777777" w:rsidR="00A23F7A" w:rsidRDefault="00A23F7A" w:rsidP="00B5765E">
      <w:pPr>
        <w:pStyle w:val="PersonregMedTabb"/>
      </w:pPr>
      <w:r>
        <w:tab/>
        <w:t>Fi 18</w:t>
      </w:r>
    </w:p>
    <w:p w14:paraId="7D6606C6" w14:textId="77777777" w:rsidR="00A23F7A" w:rsidRDefault="00A23F7A" w:rsidP="00B5765E">
      <w:pPr>
        <w:pStyle w:val="PersonregMedTabb"/>
      </w:pPr>
      <w:proofErr w:type="spellStart"/>
      <w:r>
        <w:t>Kaunitz</w:t>
      </w:r>
      <w:proofErr w:type="spellEnd"/>
      <w:r>
        <w:t xml:space="preserve"> Carin</w:t>
      </w:r>
      <w:r>
        <w:tab/>
      </w:r>
      <w:proofErr w:type="spellStart"/>
      <w:r>
        <w:t>Fö</w:t>
      </w:r>
      <w:proofErr w:type="spellEnd"/>
      <w:r>
        <w:t xml:space="preserve"> 2</w:t>
      </w:r>
    </w:p>
    <w:p w14:paraId="4E1ED0FD" w14:textId="77777777" w:rsidR="00A23F7A" w:rsidRDefault="00A23F7A" w:rsidP="00B5765E">
      <w:pPr>
        <w:pStyle w:val="PersonregMedTabb"/>
        <w:keepNext/>
      </w:pPr>
      <w:r>
        <w:t>Kelt Maria</w:t>
      </w:r>
      <w:r>
        <w:tab/>
        <w:t>Ju 4,</w:t>
      </w:r>
    </w:p>
    <w:p w14:paraId="0F446BE1" w14:textId="77777777" w:rsidR="00A23F7A" w:rsidRDefault="00A23F7A" w:rsidP="00B5765E">
      <w:pPr>
        <w:pStyle w:val="PersonregMedTabb"/>
        <w:keepNext/>
      </w:pPr>
      <w:r>
        <w:tab/>
        <w:t>Ju 6,</w:t>
      </w:r>
    </w:p>
    <w:p w14:paraId="35203F6B" w14:textId="500D2973" w:rsidR="00A23F7A" w:rsidRDefault="00A23F7A" w:rsidP="005D0302">
      <w:pPr>
        <w:pStyle w:val="PersonregMedTabb"/>
        <w:keepNext/>
      </w:pPr>
      <w:r>
        <w:tab/>
      </w:r>
      <w:proofErr w:type="spellStart"/>
      <w:r>
        <w:t>Fö</w:t>
      </w:r>
      <w:proofErr w:type="spellEnd"/>
      <w:r>
        <w:t xml:space="preserve"> 1</w:t>
      </w:r>
    </w:p>
    <w:p w14:paraId="312DBFA4" w14:textId="77777777" w:rsidR="00A23F7A" w:rsidRDefault="00A23F7A" w:rsidP="00B5765E">
      <w:pPr>
        <w:pStyle w:val="PersonregMedTabb"/>
      </w:pPr>
      <w:proofErr w:type="spellStart"/>
      <w:r>
        <w:t>Kessling</w:t>
      </w:r>
      <w:proofErr w:type="spellEnd"/>
      <w:r>
        <w:t xml:space="preserve"> Anna</w:t>
      </w:r>
      <w:r>
        <w:tab/>
        <w:t>Fi 4</w:t>
      </w:r>
    </w:p>
    <w:p w14:paraId="431DD344" w14:textId="77777777" w:rsidR="00A23F7A" w:rsidRDefault="00A23F7A" w:rsidP="00B5765E">
      <w:pPr>
        <w:pStyle w:val="PersonregMedTabb"/>
      </w:pPr>
      <w:proofErr w:type="spellStart"/>
      <w:r>
        <w:t>Kezovska</w:t>
      </w:r>
      <w:proofErr w:type="spellEnd"/>
      <w:r>
        <w:t xml:space="preserve"> Gina</w:t>
      </w:r>
      <w:r>
        <w:tab/>
        <w:t>Ju 3</w:t>
      </w:r>
    </w:p>
    <w:p w14:paraId="6A3EA5A0" w14:textId="77777777" w:rsidR="00A23F7A" w:rsidRDefault="00A23F7A" w:rsidP="00B5765E">
      <w:pPr>
        <w:pStyle w:val="PersonregMedTabb"/>
        <w:keepNext/>
      </w:pPr>
      <w:proofErr w:type="spellStart"/>
      <w:r>
        <w:t>Khayati</w:t>
      </w:r>
      <w:proofErr w:type="spellEnd"/>
      <w:r>
        <w:t xml:space="preserve"> </w:t>
      </w:r>
      <w:proofErr w:type="spellStart"/>
      <w:r>
        <w:t>Sayran</w:t>
      </w:r>
      <w:proofErr w:type="spellEnd"/>
      <w:r>
        <w:tab/>
        <w:t>S 23,</w:t>
      </w:r>
    </w:p>
    <w:p w14:paraId="0064E7BC" w14:textId="77777777" w:rsidR="00A23F7A" w:rsidRDefault="00A23F7A" w:rsidP="00B5765E">
      <w:pPr>
        <w:pStyle w:val="PersonregMedTabb"/>
      </w:pPr>
      <w:r>
        <w:tab/>
        <w:t>S 28</w:t>
      </w:r>
    </w:p>
    <w:p w14:paraId="3A1ACD65" w14:textId="77777777" w:rsidR="00A23F7A" w:rsidRDefault="00A23F7A" w:rsidP="00B5765E">
      <w:pPr>
        <w:pStyle w:val="PersonregMedTabb"/>
      </w:pPr>
      <w:r>
        <w:t>Kihl Johan</w:t>
      </w:r>
      <w:r>
        <w:tab/>
      </w:r>
      <w:proofErr w:type="spellStart"/>
      <w:r>
        <w:t>Fö</w:t>
      </w:r>
      <w:proofErr w:type="spellEnd"/>
      <w:r>
        <w:t xml:space="preserve"> 2</w:t>
      </w:r>
    </w:p>
    <w:p w14:paraId="31467B14" w14:textId="77777777" w:rsidR="00A23F7A" w:rsidRDefault="00A23F7A" w:rsidP="00B5765E">
      <w:pPr>
        <w:pStyle w:val="PersonregMedTabb"/>
      </w:pPr>
      <w:r>
        <w:t>Kihlberg Jakob</w:t>
      </w:r>
      <w:r>
        <w:tab/>
      </w:r>
      <w:proofErr w:type="spellStart"/>
      <w:r>
        <w:t>Ku</w:t>
      </w:r>
      <w:proofErr w:type="spellEnd"/>
      <w:r>
        <w:t xml:space="preserve"> 8</w:t>
      </w:r>
    </w:p>
    <w:p w14:paraId="77EC78E4" w14:textId="77777777" w:rsidR="00A23F7A" w:rsidRDefault="00A23F7A" w:rsidP="00B5765E">
      <w:pPr>
        <w:pStyle w:val="PersonregMedTabb"/>
        <w:keepNext/>
      </w:pPr>
      <w:r>
        <w:t>Kihlström Ingemar</w:t>
      </w:r>
      <w:r>
        <w:tab/>
        <w:t>Ju 16,</w:t>
      </w:r>
    </w:p>
    <w:p w14:paraId="45E6BFBC" w14:textId="77777777" w:rsidR="00A23F7A" w:rsidRDefault="00A23F7A" w:rsidP="00B5765E">
      <w:pPr>
        <w:pStyle w:val="PersonregMedTabb"/>
      </w:pPr>
      <w:r>
        <w:tab/>
        <w:t>Ju 18</w:t>
      </w:r>
    </w:p>
    <w:p w14:paraId="40566158" w14:textId="77777777" w:rsidR="00A23F7A" w:rsidRDefault="00A23F7A" w:rsidP="00B5765E">
      <w:pPr>
        <w:pStyle w:val="PersonregMedTabb"/>
      </w:pPr>
      <w:proofErr w:type="spellStart"/>
      <w:r>
        <w:t>Kilnes</w:t>
      </w:r>
      <w:proofErr w:type="spellEnd"/>
      <w:r>
        <w:t xml:space="preserve"> Marianne</w:t>
      </w:r>
      <w:r>
        <w:tab/>
        <w:t>Fi 10</w:t>
      </w:r>
    </w:p>
    <w:p w14:paraId="4CE142D6" w14:textId="77777777" w:rsidR="00A23F7A" w:rsidRDefault="00A23F7A" w:rsidP="00B5765E">
      <w:pPr>
        <w:pStyle w:val="PersonregMedTabb"/>
      </w:pPr>
      <w:r>
        <w:t>Kilsäter Emil</w:t>
      </w:r>
      <w:r>
        <w:tab/>
        <w:t>U 15</w:t>
      </w:r>
    </w:p>
    <w:p w14:paraId="78CDEBB9" w14:textId="77777777" w:rsidR="00A23F7A" w:rsidRDefault="00A23F7A" w:rsidP="00B5765E">
      <w:pPr>
        <w:pStyle w:val="PersonregMedTabb"/>
      </w:pPr>
      <w:r>
        <w:t>Kinell Gerda</w:t>
      </w:r>
      <w:r>
        <w:tab/>
        <w:t>M 9</w:t>
      </w:r>
    </w:p>
    <w:p w14:paraId="0ED90C33" w14:textId="77777777" w:rsidR="00A23F7A" w:rsidRDefault="00A23F7A" w:rsidP="00B5765E">
      <w:pPr>
        <w:pStyle w:val="PersonregMedTabb"/>
      </w:pPr>
      <w:r>
        <w:t>Kinnander Jan</w:t>
      </w:r>
      <w:r>
        <w:tab/>
        <w:t>Ju 22</w:t>
      </w:r>
    </w:p>
    <w:p w14:paraId="51CFD023" w14:textId="36763C1E" w:rsidR="00A23F7A" w:rsidRDefault="00A23F7A" w:rsidP="007C3606">
      <w:pPr>
        <w:pStyle w:val="PersonregMedTabb"/>
        <w:keepNext/>
      </w:pPr>
      <w:r>
        <w:t>Kinnander Sara</w:t>
      </w:r>
      <w:r>
        <w:tab/>
        <w:t>S 19</w:t>
      </w:r>
    </w:p>
    <w:p w14:paraId="2C70AC9A" w14:textId="77777777" w:rsidR="00A23F7A" w:rsidRDefault="00A23F7A" w:rsidP="00B5765E">
      <w:pPr>
        <w:pStyle w:val="PersonregMedTabb"/>
        <w:keepNext/>
      </w:pPr>
      <w:proofErr w:type="spellStart"/>
      <w:r>
        <w:t>Kinning</w:t>
      </w:r>
      <w:proofErr w:type="spellEnd"/>
      <w:r>
        <w:t xml:space="preserve"> Lina</w:t>
      </w:r>
      <w:r>
        <w:tab/>
        <w:t>I 3,</w:t>
      </w:r>
    </w:p>
    <w:p w14:paraId="799A5A45" w14:textId="77777777" w:rsidR="00A23F7A" w:rsidRDefault="00A23F7A" w:rsidP="00B5765E">
      <w:pPr>
        <w:pStyle w:val="PersonregMedTabb"/>
      </w:pPr>
      <w:r>
        <w:tab/>
        <w:t>M 8</w:t>
      </w:r>
    </w:p>
    <w:p w14:paraId="31861077" w14:textId="77777777" w:rsidR="00A23F7A" w:rsidRDefault="00A23F7A" w:rsidP="00B5765E">
      <w:pPr>
        <w:pStyle w:val="PersonregMedTabb"/>
        <w:keepNext/>
      </w:pPr>
      <w:r>
        <w:t>Kinnunen Martin</w:t>
      </w:r>
      <w:r>
        <w:tab/>
        <w:t>Ju 18,</w:t>
      </w:r>
    </w:p>
    <w:p w14:paraId="7F326165" w14:textId="77777777" w:rsidR="00A23F7A" w:rsidRDefault="00A23F7A" w:rsidP="00B5765E">
      <w:pPr>
        <w:pStyle w:val="PersonregMedTabb"/>
      </w:pPr>
      <w:r>
        <w:tab/>
        <w:t>M 3</w:t>
      </w:r>
    </w:p>
    <w:p w14:paraId="4ACF5A6C" w14:textId="77777777" w:rsidR="00A23F7A" w:rsidRDefault="00A23F7A" w:rsidP="00B5765E">
      <w:pPr>
        <w:pStyle w:val="PersonregMedTabb"/>
      </w:pPr>
      <w:r>
        <w:t>Kinnunen Bengtsson Sofia</w:t>
      </w:r>
      <w:r>
        <w:tab/>
        <w:t>Fi 18</w:t>
      </w:r>
    </w:p>
    <w:p w14:paraId="0FCCCF75" w14:textId="77777777" w:rsidR="00A23F7A" w:rsidRDefault="00A23F7A" w:rsidP="00B5765E">
      <w:pPr>
        <w:pStyle w:val="PersonregMedTabb"/>
      </w:pPr>
      <w:proofErr w:type="spellStart"/>
      <w:r>
        <w:t>Kinnwall</w:t>
      </w:r>
      <w:proofErr w:type="spellEnd"/>
      <w:r>
        <w:t xml:space="preserve"> Mats</w:t>
      </w:r>
      <w:r>
        <w:tab/>
        <w:t>Fi 14</w:t>
      </w:r>
    </w:p>
    <w:p w14:paraId="3F3F7666" w14:textId="77777777" w:rsidR="00A23F7A" w:rsidRDefault="00A23F7A" w:rsidP="00B5765E">
      <w:pPr>
        <w:pStyle w:val="PersonregMedTabb"/>
      </w:pPr>
      <w:r>
        <w:t>Kirsten Johanna</w:t>
      </w:r>
      <w:r>
        <w:tab/>
        <w:t>M 11</w:t>
      </w:r>
    </w:p>
    <w:p w14:paraId="00ADF80E" w14:textId="77777777" w:rsidR="00A23F7A" w:rsidRDefault="00A23F7A" w:rsidP="00B5765E">
      <w:pPr>
        <w:pStyle w:val="PersonregMedTabb"/>
      </w:pPr>
      <w:r>
        <w:t>Kjellberg Henrik</w:t>
      </w:r>
      <w:r>
        <w:tab/>
        <w:t>I 3</w:t>
      </w:r>
    </w:p>
    <w:p w14:paraId="2D11F220" w14:textId="77777777" w:rsidR="00A23F7A" w:rsidRDefault="00A23F7A" w:rsidP="00B5765E">
      <w:pPr>
        <w:pStyle w:val="PersonregMedTabb"/>
      </w:pPr>
      <w:r>
        <w:t>Kjellgren Daniel</w:t>
      </w:r>
      <w:r>
        <w:tab/>
        <w:t>Ju 8</w:t>
      </w:r>
    </w:p>
    <w:p w14:paraId="24828294" w14:textId="77777777" w:rsidR="00A23F7A" w:rsidRDefault="00A23F7A" w:rsidP="00B5765E">
      <w:pPr>
        <w:pStyle w:val="PersonregMedTabb"/>
      </w:pPr>
      <w:r>
        <w:t>Kjellqvist Tomas</w:t>
      </w:r>
      <w:r>
        <w:tab/>
        <w:t>U 3</w:t>
      </w:r>
    </w:p>
    <w:p w14:paraId="3DD83BA6" w14:textId="77777777" w:rsidR="00A23F7A" w:rsidRDefault="00A23F7A" w:rsidP="00B5765E">
      <w:pPr>
        <w:pStyle w:val="PersonregMedTabb"/>
      </w:pPr>
      <w:r>
        <w:t>Kjellson Helena</w:t>
      </w:r>
      <w:r>
        <w:tab/>
        <w:t>M 7</w:t>
      </w:r>
    </w:p>
    <w:p w14:paraId="2B752343" w14:textId="77777777" w:rsidR="00A23F7A" w:rsidRDefault="00A23F7A" w:rsidP="00B5765E">
      <w:pPr>
        <w:pStyle w:val="PersonregMedTabb"/>
      </w:pPr>
      <w:proofErr w:type="spellStart"/>
      <w:r>
        <w:t>Kjernald</w:t>
      </w:r>
      <w:proofErr w:type="spellEnd"/>
      <w:r>
        <w:t xml:space="preserve"> Rune</w:t>
      </w:r>
      <w:r>
        <w:tab/>
        <w:t>S 2</w:t>
      </w:r>
    </w:p>
    <w:p w14:paraId="47D69C4D" w14:textId="77777777" w:rsidR="00A23F7A" w:rsidRDefault="00A23F7A" w:rsidP="00B5765E">
      <w:pPr>
        <w:pStyle w:val="PersonregMedTabb"/>
        <w:keepNext/>
      </w:pPr>
      <w:r>
        <w:t>Kjäll Karl</w:t>
      </w:r>
      <w:r>
        <w:tab/>
        <w:t>Fi 8,</w:t>
      </w:r>
    </w:p>
    <w:p w14:paraId="0F372372" w14:textId="77777777" w:rsidR="00A23F7A" w:rsidRDefault="00A23F7A" w:rsidP="00B5765E">
      <w:pPr>
        <w:pStyle w:val="PersonregMedTabb"/>
      </w:pPr>
      <w:r>
        <w:tab/>
        <w:t>S 23</w:t>
      </w:r>
    </w:p>
    <w:p w14:paraId="51578E5A" w14:textId="77777777" w:rsidR="00A23F7A" w:rsidRDefault="00A23F7A" w:rsidP="00B5765E">
      <w:pPr>
        <w:pStyle w:val="PersonregMedTabb"/>
      </w:pPr>
      <w:r>
        <w:t>Klackenberg Dag</w:t>
      </w:r>
      <w:r>
        <w:tab/>
        <w:t>UD 2</w:t>
      </w:r>
    </w:p>
    <w:p w14:paraId="26FCE68B" w14:textId="77777777" w:rsidR="00A23F7A" w:rsidRDefault="00A23F7A" w:rsidP="00B5765E">
      <w:pPr>
        <w:pStyle w:val="PersonregMedTabb"/>
      </w:pPr>
      <w:proofErr w:type="spellStart"/>
      <w:r>
        <w:t>Klahr</w:t>
      </w:r>
      <w:proofErr w:type="spellEnd"/>
      <w:r>
        <w:t xml:space="preserve"> Sofie</w:t>
      </w:r>
      <w:r>
        <w:tab/>
        <w:t>Ju 4</w:t>
      </w:r>
    </w:p>
    <w:p w14:paraId="4F251FC9" w14:textId="77777777" w:rsidR="00A23F7A" w:rsidRDefault="00A23F7A" w:rsidP="00B5765E">
      <w:pPr>
        <w:pStyle w:val="PersonregMedTabb"/>
      </w:pPr>
      <w:r>
        <w:t>Kleber Lars-Berge</w:t>
      </w:r>
      <w:r>
        <w:tab/>
        <w:t>S 3</w:t>
      </w:r>
    </w:p>
    <w:p w14:paraId="5E415230" w14:textId="77777777" w:rsidR="00A23F7A" w:rsidRDefault="00A23F7A" w:rsidP="00B5765E">
      <w:pPr>
        <w:pStyle w:val="PersonregMedTabb"/>
      </w:pPr>
      <w:proofErr w:type="spellStart"/>
      <w:r>
        <w:t>Klefbäck</w:t>
      </w:r>
      <w:proofErr w:type="spellEnd"/>
      <w:r>
        <w:t xml:space="preserve"> Johan</w:t>
      </w:r>
      <w:r>
        <w:tab/>
        <w:t>Ju 23</w:t>
      </w:r>
    </w:p>
    <w:p w14:paraId="0AFAD20F" w14:textId="77777777" w:rsidR="00A23F7A" w:rsidRPr="006A64BE" w:rsidRDefault="00A23F7A" w:rsidP="00B5765E">
      <w:pPr>
        <w:pStyle w:val="PersonregMedTabb"/>
        <w:rPr>
          <w:lang w:val="de-DE"/>
        </w:rPr>
      </w:pPr>
      <w:proofErr w:type="spellStart"/>
      <w:r w:rsidRPr="006A64BE">
        <w:rPr>
          <w:lang w:val="de-DE"/>
        </w:rPr>
        <w:t>Kleffner</w:t>
      </w:r>
      <w:proofErr w:type="spellEnd"/>
      <w:r w:rsidRPr="006A64BE">
        <w:rPr>
          <w:lang w:val="de-DE"/>
        </w:rPr>
        <w:t xml:space="preserve"> Jann</w:t>
      </w:r>
      <w:r w:rsidRPr="006A64BE">
        <w:rPr>
          <w:lang w:val="de-DE"/>
        </w:rPr>
        <w:tab/>
      </w:r>
      <w:proofErr w:type="spellStart"/>
      <w:r w:rsidRPr="006A64BE">
        <w:rPr>
          <w:lang w:val="de-DE"/>
        </w:rPr>
        <w:t>Fö</w:t>
      </w:r>
      <w:proofErr w:type="spellEnd"/>
      <w:r w:rsidRPr="006A64BE">
        <w:rPr>
          <w:lang w:val="de-DE"/>
        </w:rPr>
        <w:t xml:space="preserve"> 1</w:t>
      </w:r>
    </w:p>
    <w:p w14:paraId="53593C06" w14:textId="77777777" w:rsidR="00A23F7A" w:rsidRPr="006A64BE" w:rsidRDefault="00A23F7A" w:rsidP="00B5765E">
      <w:pPr>
        <w:pStyle w:val="PersonregMedTabb"/>
        <w:rPr>
          <w:lang w:val="de-DE"/>
        </w:rPr>
      </w:pPr>
      <w:r w:rsidRPr="006A64BE">
        <w:rPr>
          <w:lang w:val="de-DE"/>
        </w:rPr>
        <w:t>Klein Mikael</w:t>
      </w:r>
      <w:r w:rsidRPr="006A64BE">
        <w:rPr>
          <w:lang w:val="de-DE"/>
        </w:rPr>
        <w:tab/>
        <w:t>S 7</w:t>
      </w:r>
    </w:p>
    <w:p w14:paraId="2160A353" w14:textId="77777777" w:rsidR="00A23F7A" w:rsidRDefault="00A23F7A" w:rsidP="00B5765E">
      <w:pPr>
        <w:pStyle w:val="PersonregMedTabb"/>
      </w:pPr>
      <w:r>
        <w:t>Kling Johan</w:t>
      </w:r>
      <w:r>
        <w:tab/>
        <w:t>M 3</w:t>
      </w:r>
    </w:p>
    <w:p w14:paraId="13666545" w14:textId="77777777" w:rsidR="00A23F7A" w:rsidRDefault="00A23F7A" w:rsidP="00B5765E">
      <w:pPr>
        <w:pStyle w:val="PersonregMedTabb"/>
      </w:pPr>
      <w:r>
        <w:t>Klingvall Maj-Inger</w:t>
      </w:r>
      <w:r>
        <w:tab/>
        <w:t>S 2</w:t>
      </w:r>
    </w:p>
    <w:p w14:paraId="5A47D1CB" w14:textId="77777777" w:rsidR="00A23F7A" w:rsidRDefault="00A23F7A" w:rsidP="00B5765E">
      <w:pPr>
        <w:pStyle w:val="PersonregMedTabb"/>
        <w:keepNext/>
      </w:pPr>
      <w:r>
        <w:t>Klint Carl-Johan</w:t>
      </w:r>
      <w:r>
        <w:tab/>
        <w:t>A 2,</w:t>
      </w:r>
    </w:p>
    <w:p w14:paraId="10484EC3" w14:textId="77777777" w:rsidR="00A23F7A" w:rsidRDefault="00A23F7A" w:rsidP="00B5765E">
      <w:pPr>
        <w:pStyle w:val="PersonregMedTabb"/>
        <w:keepNext/>
      </w:pPr>
      <w:r>
        <w:tab/>
        <w:t>U 4,</w:t>
      </w:r>
    </w:p>
    <w:p w14:paraId="4102458A" w14:textId="77777777" w:rsidR="00A23F7A" w:rsidRDefault="00A23F7A" w:rsidP="00B5765E">
      <w:pPr>
        <w:pStyle w:val="PersonregMedTabb"/>
      </w:pPr>
      <w:r>
        <w:tab/>
        <w:t>U 8</w:t>
      </w:r>
    </w:p>
    <w:p w14:paraId="0F32898A" w14:textId="77777777" w:rsidR="00A23F7A" w:rsidRDefault="00A23F7A" w:rsidP="00B5765E">
      <w:pPr>
        <w:pStyle w:val="PersonregMedTabb"/>
      </w:pPr>
      <w:proofErr w:type="spellStart"/>
      <w:r>
        <w:t>Klintäng</w:t>
      </w:r>
      <w:proofErr w:type="spellEnd"/>
      <w:r>
        <w:t xml:space="preserve"> Mats</w:t>
      </w:r>
      <w:r>
        <w:tab/>
      </w:r>
      <w:proofErr w:type="spellStart"/>
      <w:r>
        <w:t>Fö</w:t>
      </w:r>
      <w:proofErr w:type="spellEnd"/>
      <w:r>
        <w:t xml:space="preserve"> 4</w:t>
      </w:r>
    </w:p>
    <w:p w14:paraId="20D334C6" w14:textId="77777777" w:rsidR="00A23F7A" w:rsidRDefault="00A23F7A" w:rsidP="00B5765E">
      <w:pPr>
        <w:pStyle w:val="PersonregMedTabb"/>
      </w:pPr>
      <w:r>
        <w:t>Klum Mattias</w:t>
      </w:r>
      <w:r>
        <w:tab/>
        <w:t>Fi 3</w:t>
      </w:r>
    </w:p>
    <w:p w14:paraId="619C47E6" w14:textId="77777777" w:rsidR="00A23F7A" w:rsidRDefault="00A23F7A" w:rsidP="00B5765E">
      <w:pPr>
        <w:pStyle w:val="PersonregMedTabb"/>
      </w:pPr>
      <w:r>
        <w:t>Knapp Sofia</w:t>
      </w:r>
      <w:r>
        <w:tab/>
        <w:t>Ju 12</w:t>
      </w:r>
    </w:p>
    <w:p w14:paraId="437F36B2" w14:textId="77777777" w:rsidR="00A23F7A" w:rsidRDefault="00A23F7A" w:rsidP="00B5765E">
      <w:pPr>
        <w:pStyle w:val="PersonregMedTabb"/>
      </w:pPr>
      <w:proofErr w:type="spellStart"/>
      <w:r>
        <w:t>Knorpp</w:t>
      </w:r>
      <w:proofErr w:type="spellEnd"/>
      <w:r>
        <w:t xml:space="preserve"> Carina</w:t>
      </w:r>
      <w:r>
        <w:tab/>
        <w:t>U 17</w:t>
      </w:r>
    </w:p>
    <w:p w14:paraId="026212F9" w14:textId="77777777" w:rsidR="00A23F7A" w:rsidRDefault="00A23F7A" w:rsidP="00B5765E">
      <w:pPr>
        <w:pStyle w:val="PersonregMedTabb"/>
      </w:pPr>
      <w:r>
        <w:t>Knutsson Pernilla</w:t>
      </w:r>
      <w:r>
        <w:tab/>
        <w:t>M 1</w:t>
      </w:r>
    </w:p>
    <w:p w14:paraId="077E98CD" w14:textId="77777777" w:rsidR="00A23F7A" w:rsidRDefault="00A23F7A" w:rsidP="00B5765E">
      <w:pPr>
        <w:pStyle w:val="PersonregMedTabb"/>
      </w:pPr>
      <w:r>
        <w:t>Knutsson Hasse</w:t>
      </w:r>
      <w:r>
        <w:tab/>
        <w:t>S 21</w:t>
      </w:r>
    </w:p>
    <w:p w14:paraId="1EB8A8C0" w14:textId="77777777" w:rsidR="00A23F7A" w:rsidRDefault="00A23F7A" w:rsidP="00B5765E">
      <w:pPr>
        <w:pStyle w:val="PersonregMedTabb"/>
      </w:pPr>
      <w:r>
        <w:t>Knutsson Anneka</w:t>
      </w:r>
      <w:r>
        <w:tab/>
        <w:t>U 3</w:t>
      </w:r>
    </w:p>
    <w:p w14:paraId="2D2E81AB" w14:textId="77777777" w:rsidR="00A23F7A" w:rsidRDefault="00A23F7A" w:rsidP="00B5765E">
      <w:pPr>
        <w:pStyle w:val="PersonregMedTabb"/>
      </w:pPr>
      <w:r>
        <w:t>Knutsson Elisabet</w:t>
      </w:r>
      <w:r>
        <w:tab/>
        <w:t>U 5</w:t>
      </w:r>
    </w:p>
    <w:p w14:paraId="6C3142FD" w14:textId="23341E95" w:rsidR="00A23F7A" w:rsidRDefault="00A23F7A" w:rsidP="00B5765E">
      <w:pPr>
        <w:pStyle w:val="PersonregMedTabb"/>
      </w:pPr>
      <w:r>
        <w:tab/>
        <w:t>U 8</w:t>
      </w:r>
    </w:p>
    <w:p w14:paraId="38E3DF81" w14:textId="77777777" w:rsidR="00A23F7A" w:rsidRDefault="00A23F7A" w:rsidP="00B5765E">
      <w:pPr>
        <w:pStyle w:val="PersonregMedTabb"/>
      </w:pPr>
      <w:r>
        <w:t>Knutsson Gert</w:t>
      </w:r>
      <w:r>
        <w:tab/>
        <w:t>M 2</w:t>
      </w:r>
    </w:p>
    <w:p w14:paraId="19023633" w14:textId="77777777" w:rsidR="00A23F7A" w:rsidRDefault="00A23F7A" w:rsidP="00B5765E">
      <w:pPr>
        <w:pStyle w:val="PersonregMedTabb"/>
      </w:pPr>
      <w:r>
        <w:t>Koch Michael</w:t>
      </w:r>
      <w:r>
        <w:tab/>
      </w:r>
      <w:proofErr w:type="spellStart"/>
      <w:r>
        <w:t>Fö</w:t>
      </w:r>
      <w:proofErr w:type="spellEnd"/>
      <w:r>
        <w:t xml:space="preserve"> 2</w:t>
      </w:r>
    </w:p>
    <w:p w14:paraId="090C48A5" w14:textId="4D4538E1" w:rsidR="00A23F7A" w:rsidRDefault="00A23F7A" w:rsidP="00B5765E">
      <w:pPr>
        <w:pStyle w:val="PersonregMedTabb"/>
      </w:pPr>
      <w:r>
        <w:t>Kock Elisabet</w:t>
      </w:r>
      <w:r>
        <w:tab/>
        <w:t>Fi 30</w:t>
      </w:r>
    </w:p>
    <w:p w14:paraId="374BA048" w14:textId="77777777" w:rsidR="00A23F7A" w:rsidRDefault="00A23F7A" w:rsidP="00B5765E">
      <w:pPr>
        <w:pStyle w:val="PersonregMedTabb"/>
      </w:pPr>
      <w:proofErr w:type="spellStart"/>
      <w:r>
        <w:t>Kockum</w:t>
      </w:r>
      <w:proofErr w:type="spellEnd"/>
      <w:r>
        <w:t xml:space="preserve"> Tove</w:t>
      </w:r>
      <w:r>
        <w:tab/>
        <w:t>N 2</w:t>
      </w:r>
    </w:p>
    <w:p w14:paraId="6B50C8CA" w14:textId="77777777" w:rsidR="00A23F7A" w:rsidRDefault="00A23F7A" w:rsidP="00B5765E">
      <w:pPr>
        <w:pStyle w:val="PersonregMedTabb"/>
      </w:pPr>
      <w:proofErr w:type="spellStart"/>
      <w:r>
        <w:t>Kogsta</w:t>
      </w:r>
      <w:proofErr w:type="spellEnd"/>
      <w:r>
        <w:t xml:space="preserve"> Evelina</w:t>
      </w:r>
      <w:r>
        <w:tab/>
        <w:t>Fi 27</w:t>
      </w:r>
    </w:p>
    <w:p w14:paraId="1533D709" w14:textId="77777777" w:rsidR="00A23F7A" w:rsidRDefault="00A23F7A" w:rsidP="00B5765E">
      <w:pPr>
        <w:pStyle w:val="PersonregMedTabb"/>
      </w:pPr>
      <w:r>
        <w:t>Kohls Lisbeth</w:t>
      </w:r>
      <w:r>
        <w:tab/>
        <w:t>M 1</w:t>
      </w:r>
    </w:p>
    <w:p w14:paraId="00CD2C3F" w14:textId="77777777" w:rsidR="00A23F7A" w:rsidRDefault="00A23F7A" w:rsidP="00B5765E">
      <w:pPr>
        <w:pStyle w:val="PersonregMedTabb"/>
      </w:pPr>
      <w:r>
        <w:t>Kokko Janna</w:t>
      </w:r>
      <w:r>
        <w:tab/>
        <w:t>S 1</w:t>
      </w:r>
    </w:p>
    <w:p w14:paraId="5A27144C" w14:textId="77777777" w:rsidR="00A23F7A" w:rsidRDefault="00A23F7A" w:rsidP="00B5765E">
      <w:pPr>
        <w:pStyle w:val="PersonregMedTabb"/>
        <w:keepNext/>
      </w:pPr>
      <w:proofErr w:type="spellStart"/>
      <w:r>
        <w:t>Kollén</w:t>
      </w:r>
      <w:proofErr w:type="spellEnd"/>
      <w:r>
        <w:t xml:space="preserve"> Filip</w:t>
      </w:r>
      <w:r>
        <w:tab/>
        <w:t>U 12,</w:t>
      </w:r>
    </w:p>
    <w:p w14:paraId="28429648" w14:textId="77777777" w:rsidR="00A23F7A" w:rsidRDefault="00A23F7A" w:rsidP="00B5765E">
      <w:pPr>
        <w:pStyle w:val="PersonregMedTabb"/>
      </w:pPr>
      <w:r>
        <w:tab/>
        <w:t>U 16</w:t>
      </w:r>
    </w:p>
    <w:p w14:paraId="1D8C11F7" w14:textId="77777777" w:rsidR="00A23F7A" w:rsidRDefault="00A23F7A" w:rsidP="00B5765E">
      <w:pPr>
        <w:pStyle w:val="PersonregMedTabb"/>
      </w:pPr>
      <w:r>
        <w:t>Kolm Ann-Sofi</w:t>
      </w:r>
      <w:r>
        <w:tab/>
        <w:t>Fi 1</w:t>
      </w:r>
    </w:p>
    <w:p w14:paraId="2199E0FD" w14:textId="77777777" w:rsidR="00A23F7A" w:rsidRDefault="00A23F7A" w:rsidP="00B5765E">
      <w:pPr>
        <w:pStyle w:val="PersonregMedTabb"/>
      </w:pPr>
      <w:proofErr w:type="spellStart"/>
      <w:r>
        <w:t>Korfitsen</w:t>
      </w:r>
      <w:proofErr w:type="spellEnd"/>
      <w:r>
        <w:t xml:space="preserve"> Charlotte</w:t>
      </w:r>
      <w:r>
        <w:tab/>
        <w:t>Fi 1</w:t>
      </w:r>
    </w:p>
    <w:p w14:paraId="2758FC7D" w14:textId="77777777" w:rsidR="00A23F7A" w:rsidRDefault="00A23F7A" w:rsidP="00B5765E">
      <w:pPr>
        <w:pStyle w:val="PersonregMedTabb"/>
      </w:pPr>
      <w:proofErr w:type="spellStart"/>
      <w:r>
        <w:t>Korsell</w:t>
      </w:r>
      <w:proofErr w:type="spellEnd"/>
      <w:r>
        <w:t xml:space="preserve"> Nicklas</w:t>
      </w:r>
      <w:r>
        <w:tab/>
        <w:t>S 25</w:t>
      </w:r>
    </w:p>
    <w:p w14:paraId="1BDB1231" w14:textId="77777777" w:rsidR="00A23F7A" w:rsidRPr="006A64BE" w:rsidRDefault="00A23F7A" w:rsidP="00B5765E">
      <w:pPr>
        <w:pStyle w:val="PersonregMedTabb"/>
        <w:rPr>
          <w:lang w:val="de-DE"/>
        </w:rPr>
      </w:pPr>
      <w:proofErr w:type="spellStart"/>
      <w:r w:rsidRPr="006A64BE">
        <w:rPr>
          <w:lang w:val="de-DE"/>
        </w:rPr>
        <w:t>Kraber</w:t>
      </w:r>
      <w:proofErr w:type="spellEnd"/>
      <w:r w:rsidRPr="006A64BE">
        <w:rPr>
          <w:lang w:val="de-DE"/>
        </w:rPr>
        <w:t xml:space="preserve"> Nils</w:t>
      </w:r>
      <w:r w:rsidRPr="006A64BE">
        <w:rPr>
          <w:lang w:val="de-DE"/>
        </w:rPr>
        <w:tab/>
        <w:t>U 16</w:t>
      </w:r>
    </w:p>
    <w:p w14:paraId="3E559FEB" w14:textId="77777777" w:rsidR="00A23F7A" w:rsidRPr="006A64BE" w:rsidRDefault="00A23F7A" w:rsidP="00B5765E">
      <w:pPr>
        <w:pStyle w:val="PersonregMedTabb"/>
        <w:rPr>
          <w:lang w:val="de-DE"/>
        </w:rPr>
      </w:pPr>
      <w:r w:rsidRPr="006A64BE">
        <w:rPr>
          <w:lang w:val="de-DE"/>
        </w:rPr>
        <w:t>Kraft Nilsson Ann-Sofie</w:t>
      </w:r>
      <w:r w:rsidRPr="006A64BE">
        <w:rPr>
          <w:lang w:val="de-DE"/>
        </w:rPr>
        <w:tab/>
        <w:t>S 26</w:t>
      </w:r>
    </w:p>
    <w:p w14:paraId="75E4C419" w14:textId="77777777" w:rsidR="00A23F7A" w:rsidRDefault="00A23F7A" w:rsidP="00B5765E">
      <w:pPr>
        <w:pStyle w:val="PersonregMedTabb"/>
      </w:pPr>
      <w:r>
        <w:t>Kramer Julius</w:t>
      </w:r>
      <w:r>
        <w:tab/>
        <w:t>Fi 3</w:t>
      </w:r>
    </w:p>
    <w:p w14:paraId="6443E918" w14:textId="77777777" w:rsidR="00A23F7A" w:rsidRDefault="00A23F7A" w:rsidP="00B5765E">
      <w:pPr>
        <w:pStyle w:val="PersonregMedTabb"/>
        <w:keepNext/>
      </w:pPr>
      <w:r>
        <w:t>Krantz Tobias</w:t>
      </w:r>
      <w:r>
        <w:tab/>
        <w:t>S 6,</w:t>
      </w:r>
    </w:p>
    <w:p w14:paraId="1C521ADB" w14:textId="77777777" w:rsidR="00A23F7A" w:rsidRDefault="00A23F7A" w:rsidP="00B5765E">
      <w:pPr>
        <w:pStyle w:val="PersonregMedTabb"/>
      </w:pPr>
      <w:r>
        <w:tab/>
        <w:t>U 2</w:t>
      </w:r>
    </w:p>
    <w:p w14:paraId="14DD14EF" w14:textId="77777777" w:rsidR="00A23F7A" w:rsidRDefault="00A23F7A" w:rsidP="00B5765E">
      <w:pPr>
        <w:pStyle w:val="PersonregMedTabb"/>
        <w:keepNext/>
      </w:pPr>
      <w:r>
        <w:t>Krantz Peter</w:t>
      </w:r>
      <w:r>
        <w:tab/>
        <w:t>I 4,</w:t>
      </w:r>
    </w:p>
    <w:p w14:paraId="0078D258" w14:textId="77777777" w:rsidR="00A23F7A" w:rsidRDefault="00A23F7A" w:rsidP="00B5765E">
      <w:pPr>
        <w:pStyle w:val="PersonregMedTabb"/>
      </w:pPr>
      <w:r>
        <w:tab/>
      </w:r>
      <w:proofErr w:type="spellStart"/>
      <w:r>
        <w:t>Ku</w:t>
      </w:r>
      <w:proofErr w:type="spellEnd"/>
      <w:r>
        <w:t xml:space="preserve"> 1</w:t>
      </w:r>
    </w:p>
    <w:p w14:paraId="362A3251" w14:textId="77777777" w:rsidR="00A23F7A" w:rsidRDefault="00A23F7A" w:rsidP="00B5765E">
      <w:pPr>
        <w:pStyle w:val="PersonregMedTabb"/>
      </w:pPr>
      <w:r>
        <w:t>Krantz Andreas</w:t>
      </w:r>
      <w:r>
        <w:tab/>
        <w:t>Fi 7</w:t>
      </w:r>
    </w:p>
    <w:p w14:paraId="0BD917AF" w14:textId="77777777" w:rsidR="00A23F7A" w:rsidRDefault="00A23F7A" w:rsidP="00B5765E">
      <w:pPr>
        <w:pStyle w:val="PersonregMedTabb"/>
      </w:pPr>
      <w:proofErr w:type="spellStart"/>
      <w:r>
        <w:t>Krassén</w:t>
      </w:r>
      <w:proofErr w:type="spellEnd"/>
      <w:r>
        <w:t xml:space="preserve"> Patrick</w:t>
      </w:r>
      <w:r>
        <w:tab/>
        <w:t>Fi 31</w:t>
      </w:r>
    </w:p>
    <w:p w14:paraId="226E53BE" w14:textId="1581E045" w:rsidR="00A23F7A" w:rsidRDefault="00A23F7A" w:rsidP="00B5765E">
      <w:pPr>
        <w:pStyle w:val="PersonregMedTabb"/>
      </w:pPr>
      <w:r>
        <w:tab/>
        <w:t>Fi 10</w:t>
      </w:r>
    </w:p>
    <w:p w14:paraId="7D8F5837" w14:textId="77777777" w:rsidR="00A23F7A" w:rsidRDefault="00A23F7A" w:rsidP="00B5765E">
      <w:pPr>
        <w:pStyle w:val="PersonregMedTabb"/>
      </w:pPr>
      <w:proofErr w:type="spellStart"/>
      <w:r>
        <w:t>Kreher</w:t>
      </w:r>
      <w:proofErr w:type="spellEnd"/>
      <w:r>
        <w:t xml:space="preserve"> Robert</w:t>
      </w:r>
      <w:r>
        <w:tab/>
        <w:t>S 1</w:t>
      </w:r>
    </w:p>
    <w:p w14:paraId="7F383F05" w14:textId="77777777" w:rsidR="00A23F7A" w:rsidRDefault="00A23F7A" w:rsidP="00B5765E">
      <w:pPr>
        <w:pStyle w:val="PersonregMedTabb"/>
      </w:pPr>
      <w:r>
        <w:t>Kring Claes</w:t>
      </w:r>
      <w:r>
        <w:tab/>
      </w:r>
      <w:proofErr w:type="spellStart"/>
      <w:r>
        <w:t>Fö</w:t>
      </w:r>
      <w:proofErr w:type="spellEnd"/>
      <w:r>
        <w:t xml:space="preserve"> 2</w:t>
      </w:r>
    </w:p>
    <w:p w14:paraId="658079D1" w14:textId="77777777" w:rsidR="00A23F7A" w:rsidRPr="00165BF4" w:rsidRDefault="00A23F7A" w:rsidP="00B5765E">
      <w:pPr>
        <w:pStyle w:val="PersonregMedTabb"/>
        <w:keepNext/>
        <w:rPr>
          <w:lang w:val="en-US"/>
        </w:rPr>
      </w:pPr>
      <w:proofErr w:type="spellStart"/>
      <w:r w:rsidRPr="00165BF4">
        <w:rPr>
          <w:lang w:val="en-US"/>
        </w:rPr>
        <w:t>Kristensson</w:t>
      </w:r>
      <w:proofErr w:type="spellEnd"/>
      <w:r w:rsidRPr="00165BF4">
        <w:rPr>
          <w:lang w:val="en-US"/>
        </w:rPr>
        <w:t xml:space="preserve"> Therese</w:t>
      </w:r>
      <w:r w:rsidRPr="00165BF4">
        <w:rPr>
          <w:lang w:val="en-US"/>
        </w:rPr>
        <w:tab/>
        <w:t>Fi 8,</w:t>
      </w:r>
    </w:p>
    <w:p w14:paraId="0CCE4436" w14:textId="77777777" w:rsidR="00A23F7A" w:rsidRPr="00165BF4" w:rsidRDefault="00A23F7A" w:rsidP="00B5765E">
      <w:pPr>
        <w:pStyle w:val="PersonregMedTabb"/>
        <w:rPr>
          <w:lang w:val="en-US"/>
        </w:rPr>
      </w:pPr>
      <w:r w:rsidRPr="00165BF4">
        <w:rPr>
          <w:lang w:val="en-US"/>
        </w:rPr>
        <w:tab/>
        <w:t>S 23</w:t>
      </w:r>
    </w:p>
    <w:p w14:paraId="69F269F3" w14:textId="0827016B" w:rsidR="005D0302" w:rsidRPr="00165BF4" w:rsidRDefault="00A23F7A" w:rsidP="00B5765E">
      <w:pPr>
        <w:pStyle w:val="PersonregMedTabb"/>
        <w:keepNext/>
        <w:rPr>
          <w:lang w:val="en-US"/>
        </w:rPr>
      </w:pPr>
      <w:proofErr w:type="spellStart"/>
      <w:r w:rsidRPr="00165BF4">
        <w:rPr>
          <w:lang w:val="en-US"/>
        </w:rPr>
        <w:t>Kristensson</w:t>
      </w:r>
      <w:proofErr w:type="spellEnd"/>
      <w:r w:rsidRPr="00165BF4">
        <w:rPr>
          <w:lang w:val="en-US"/>
        </w:rPr>
        <w:t xml:space="preserve"> Elisabeth</w:t>
      </w:r>
      <w:r w:rsidRPr="00165BF4">
        <w:rPr>
          <w:lang w:val="en-US"/>
        </w:rPr>
        <w:tab/>
      </w:r>
      <w:r w:rsidR="005D0302" w:rsidRPr="00165BF4">
        <w:rPr>
          <w:lang w:val="en-US"/>
        </w:rPr>
        <w:t>A 9</w:t>
      </w:r>
    </w:p>
    <w:p w14:paraId="601B73B4" w14:textId="12B8D29A" w:rsidR="00A23F7A" w:rsidRPr="00165BF4" w:rsidRDefault="005D0302" w:rsidP="00B5765E">
      <w:pPr>
        <w:pStyle w:val="PersonregMedTabb"/>
        <w:keepNext/>
        <w:rPr>
          <w:lang w:val="en-US"/>
        </w:rPr>
      </w:pPr>
      <w:r w:rsidRPr="00165BF4">
        <w:rPr>
          <w:lang w:val="en-US"/>
        </w:rPr>
        <w:tab/>
      </w:r>
      <w:r w:rsidR="00A23F7A" w:rsidRPr="00165BF4">
        <w:rPr>
          <w:lang w:val="en-US"/>
        </w:rPr>
        <w:t>A 3,</w:t>
      </w:r>
    </w:p>
    <w:p w14:paraId="1832A10D" w14:textId="77777777" w:rsidR="00A23F7A" w:rsidRPr="00165BF4" w:rsidRDefault="00A23F7A" w:rsidP="00B5765E">
      <w:pPr>
        <w:pStyle w:val="PersonregMedTabb"/>
        <w:keepNext/>
        <w:rPr>
          <w:lang w:val="en-US"/>
        </w:rPr>
      </w:pPr>
      <w:r w:rsidRPr="00165BF4">
        <w:rPr>
          <w:lang w:val="en-US"/>
        </w:rPr>
        <w:tab/>
        <w:t>A 4,</w:t>
      </w:r>
    </w:p>
    <w:p w14:paraId="69592F56" w14:textId="77777777" w:rsidR="00A23F7A" w:rsidRPr="00165BF4" w:rsidRDefault="00A23F7A" w:rsidP="00B5765E">
      <w:pPr>
        <w:pStyle w:val="PersonregMedTabb"/>
        <w:rPr>
          <w:lang w:val="en-US"/>
        </w:rPr>
      </w:pPr>
      <w:r w:rsidRPr="00165BF4">
        <w:rPr>
          <w:lang w:val="en-US"/>
        </w:rPr>
        <w:tab/>
        <w:t>N 4</w:t>
      </w:r>
    </w:p>
    <w:p w14:paraId="1D79D840" w14:textId="77777777" w:rsidR="00A23F7A" w:rsidRPr="00165BF4" w:rsidRDefault="00A23F7A" w:rsidP="00B5765E">
      <w:pPr>
        <w:pStyle w:val="PersonregMedTabb"/>
        <w:keepNext/>
        <w:rPr>
          <w:lang w:val="en-US"/>
        </w:rPr>
      </w:pPr>
      <w:proofErr w:type="spellStart"/>
      <w:r w:rsidRPr="00165BF4">
        <w:rPr>
          <w:lang w:val="en-US"/>
        </w:rPr>
        <w:t>Kristersson</w:t>
      </w:r>
      <w:proofErr w:type="spellEnd"/>
      <w:r w:rsidRPr="00165BF4">
        <w:rPr>
          <w:lang w:val="en-US"/>
        </w:rPr>
        <w:t xml:space="preserve"> Ulf</w:t>
      </w:r>
      <w:r w:rsidRPr="00165BF4">
        <w:rPr>
          <w:lang w:val="en-US"/>
        </w:rPr>
        <w:tab/>
        <w:t>S 6,</w:t>
      </w:r>
    </w:p>
    <w:p w14:paraId="6669D934" w14:textId="77777777" w:rsidR="00A23F7A" w:rsidRDefault="00A23F7A" w:rsidP="00B5765E">
      <w:pPr>
        <w:pStyle w:val="PersonregMedTabb"/>
      </w:pPr>
      <w:r w:rsidRPr="00165BF4">
        <w:rPr>
          <w:lang w:val="en-US"/>
        </w:rPr>
        <w:tab/>
      </w:r>
      <w:r>
        <w:t>Fi 7</w:t>
      </w:r>
    </w:p>
    <w:p w14:paraId="05BE8473" w14:textId="77777777" w:rsidR="00A23F7A" w:rsidRDefault="00A23F7A" w:rsidP="00B5765E">
      <w:pPr>
        <w:pStyle w:val="PersonregMedTabb"/>
      </w:pPr>
      <w:r>
        <w:t>Kristiansson Hanna</w:t>
      </w:r>
      <w:r>
        <w:tab/>
        <w:t>Ju 17</w:t>
      </w:r>
    </w:p>
    <w:p w14:paraId="78EBDA1C" w14:textId="77777777" w:rsidR="00A23F7A" w:rsidRDefault="00A23F7A" w:rsidP="00B5765E">
      <w:pPr>
        <w:pStyle w:val="PersonregMedTabb"/>
      </w:pPr>
      <w:r>
        <w:t>Kristiansson-Torp Helena</w:t>
      </w:r>
      <w:r>
        <w:tab/>
        <w:t>S 26</w:t>
      </w:r>
    </w:p>
    <w:p w14:paraId="0B1B5611" w14:textId="77777777" w:rsidR="00A23F7A" w:rsidRDefault="00A23F7A" w:rsidP="00B5765E">
      <w:pPr>
        <w:pStyle w:val="PersonregMedTabb"/>
      </w:pPr>
      <w:proofErr w:type="spellStart"/>
      <w:r>
        <w:t>Kroes</w:t>
      </w:r>
      <w:proofErr w:type="spellEnd"/>
      <w:r>
        <w:t xml:space="preserve"> Evert</w:t>
      </w:r>
      <w:r>
        <w:tab/>
        <w:t>M 1</w:t>
      </w:r>
    </w:p>
    <w:p w14:paraId="32C18140" w14:textId="77777777" w:rsidR="00A23F7A" w:rsidRDefault="00A23F7A" w:rsidP="00B5765E">
      <w:pPr>
        <w:pStyle w:val="PersonregMedTabb"/>
      </w:pPr>
      <w:r>
        <w:t>Kronlund Olof</w:t>
      </w:r>
      <w:r>
        <w:tab/>
        <w:t>Ju 27</w:t>
      </w:r>
    </w:p>
    <w:p w14:paraId="44883B22" w14:textId="77777777" w:rsidR="00A23F7A" w:rsidRDefault="00A23F7A" w:rsidP="00B5765E">
      <w:pPr>
        <w:pStyle w:val="PersonregMedTabb"/>
      </w:pPr>
      <w:proofErr w:type="spellStart"/>
      <w:r>
        <w:t>Kronsell</w:t>
      </w:r>
      <w:proofErr w:type="spellEnd"/>
      <w:r>
        <w:t xml:space="preserve"> Annica</w:t>
      </w:r>
      <w:r>
        <w:tab/>
        <w:t>M 1</w:t>
      </w:r>
    </w:p>
    <w:p w14:paraId="01133199" w14:textId="314FCCD1" w:rsidR="00A23F7A" w:rsidRDefault="00A23F7A" w:rsidP="005D0302">
      <w:pPr>
        <w:pStyle w:val="PersonregMedTabb"/>
        <w:keepNext/>
      </w:pPr>
      <w:r>
        <w:t>Krook Anna-Lena</w:t>
      </w:r>
      <w:r>
        <w:tab/>
        <w:t>S 3</w:t>
      </w:r>
    </w:p>
    <w:p w14:paraId="586276C0" w14:textId="77777777" w:rsidR="00A23F7A" w:rsidRDefault="00A23F7A" w:rsidP="00B5765E">
      <w:pPr>
        <w:pStyle w:val="PersonregMedTabb"/>
      </w:pPr>
      <w:r>
        <w:t>Kruse Joakim</w:t>
      </w:r>
      <w:r>
        <w:tab/>
        <w:t>M 7</w:t>
      </w:r>
    </w:p>
    <w:p w14:paraId="5472781F" w14:textId="77777777" w:rsidR="00A23F7A" w:rsidRDefault="00A23F7A" w:rsidP="00B5765E">
      <w:pPr>
        <w:pStyle w:val="PersonregMedTabb"/>
      </w:pPr>
      <w:r>
        <w:t>Krusell Per</w:t>
      </w:r>
      <w:r>
        <w:tab/>
        <w:t>Fi 7</w:t>
      </w:r>
    </w:p>
    <w:p w14:paraId="4677106F" w14:textId="77777777" w:rsidR="00A23F7A" w:rsidRDefault="00A23F7A" w:rsidP="00B5765E">
      <w:pPr>
        <w:pStyle w:val="PersonregMedTabb"/>
      </w:pPr>
      <w:proofErr w:type="spellStart"/>
      <w:r>
        <w:t>Krzyzanski</w:t>
      </w:r>
      <w:proofErr w:type="spellEnd"/>
      <w:r>
        <w:t xml:space="preserve"> </w:t>
      </w:r>
      <w:proofErr w:type="spellStart"/>
      <w:r>
        <w:t>Felisa</w:t>
      </w:r>
      <w:proofErr w:type="spellEnd"/>
      <w:r>
        <w:tab/>
        <w:t>I 4</w:t>
      </w:r>
    </w:p>
    <w:p w14:paraId="60BE3DA0" w14:textId="77777777" w:rsidR="00A23F7A" w:rsidRDefault="00A23F7A" w:rsidP="00B5765E">
      <w:pPr>
        <w:pStyle w:val="PersonregMedTabb"/>
      </w:pPr>
      <w:proofErr w:type="spellStart"/>
      <w:r>
        <w:t>Kuhmunen</w:t>
      </w:r>
      <w:proofErr w:type="spellEnd"/>
      <w:r>
        <w:t xml:space="preserve"> Lars-Marcus</w:t>
      </w:r>
      <w:r>
        <w:tab/>
        <w:t>M 11</w:t>
      </w:r>
    </w:p>
    <w:p w14:paraId="7D4F1204" w14:textId="77777777" w:rsidR="00A23F7A" w:rsidRDefault="00A23F7A" w:rsidP="00B5765E">
      <w:pPr>
        <w:pStyle w:val="PersonregMedTabb"/>
      </w:pPr>
      <w:r>
        <w:t>Kullander Björn</w:t>
      </w:r>
      <w:r>
        <w:tab/>
      </w:r>
      <w:proofErr w:type="spellStart"/>
      <w:r>
        <w:t>Ku</w:t>
      </w:r>
      <w:proofErr w:type="spellEnd"/>
      <w:r>
        <w:t xml:space="preserve"> 6</w:t>
      </w:r>
    </w:p>
    <w:p w14:paraId="5D731D0F" w14:textId="77777777" w:rsidR="00A23F7A" w:rsidRDefault="00A23F7A" w:rsidP="00B5765E">
      <w:pPr>
        <w:pStyle w:val="PersonregMedTabb"/>
      </w:pPr>
      <w:r>
        <w:t>Kullgren Åsa</w:t>
      </w:r>
      <w:r>
        <w:tab/>
        <w:t>S 21</w:t>
      </w:r>
    </w:p>
    <w:p w14:paraId="242EC129" w14:textId="77777777" w:rsidR="00A23F7A" w:rsidRDefault="00A23F7A" w:rsidP="00B5765E">
      <w:pPr>
        <w:pStyle w:val="PersonregMedTabb"/>
      </w:pPr>
      <w:r>
        <w:t>Kullman Eva</w:t>
      </w:r>
      <w:r>
        <w:tab/>
        <w:t>Fi 15</w:t>
      </w:r>
    </w:p>
    <w:p w14:paraId="30B50D46" w14:textId="77777777" w:rsidR="00A23F7A" w:rsidRDefault="00A23F7A" w:rsidP="00B5765E">
      <w:pPr>
        <w:pStyle w:val="PersonregMedTabb"/>
      </w:pPr>
      <w:proofErr w:type="spellStart"/>
      <w:r>
        <w:t>Kumblad</w:t>
      </w:r>
      <w:proofErr w:type="spellEnd"/>
      <w:r>
        <w:t xml:space="preserve"> Linda</w:t>
      </w:r>
      <w:r>
        <w:tab/>
        <w:t>M 9</w:t>
      </w:r>
    </w:p>
    <w:p w14:paraId="2CCB05EE" w14:textId="77777777" w:rsidR="00A23F7A" w:rsidRDefault="00A23F7A" w:rsidP="00B5765E">
      <w:pPr>
        <w:pStyle w:val="PersonregMedTabb"/>
      </w:pPr>
      <w:r>
        <w:t>Kuosmanen Tuula</w:t>
      </w:r>
      <w:r>
        <w:tab/>
        <w:t>U 14</w:t>
      </w:r>
    </w:p>
    <w:p w14:paraId="03AF4A97" w14:textId="77777777" w:rsidR="00A23F7A" w:rsidRDefault="00A23F7A" w:rsidP="00B5765E">
      <w:pPr>
        <w:pStyle w:val="PersonregMedTabb"/>
      </w:pPr>
      <w:proofErr w:type="spellStart"/>
      <w:r>
        <w:t>Kuritzén</w:t>
      </w:r>
      <w:proofErr w:type="spellEnd"/>
      <w:r>
        <w:t xml:space="preserve"> Susanne</w:t>
      </w:r>
      <w:r>
        <w:tab/>
        <w:t>S 5</w:t>
      </w:r>
    </w:p>
    <w:p w14:paraId="76CD2F23" w14:textId="77777777" w:rsidR="00A23F7A" w:rsidRDefault="00A23F7A" w:rsidP="00B5765E">
      <w:pPr>
        <w:pStyle w:val="PersonregMedTabb"/>
      </w:pPr>
      <w:proofErr w:type="spellStart"/>
      <w:r>
        <w:t>Kuritzén</w:t>
      </w:r>
      <w:proofErr w:type="spellEnd"/>
      <w:r>
        <w:t xml:space="preserve"> </w:t>
      </w:r>
      <w:proofErr w:type="spellStart"/>
      <w:r>
        <w:t>Löwengatt</w:t>
      </w:r>
      <w:proofErr w:type="spellEnd"/>
      <w:r>
        <w:t xml:space="preserve"> Mia</w:t>
      </w:r>
      <w:r>
        <w:tab/>
      </w:r>
      <w:proofErr w:type="spellStart"/>
      <w:r>
        <w:t>Ku</w:t>
      </w:r>
      <w:proofErr w:type="spellEnd"/>
      <w:r>
        <w:t xml:space="preserve"> 8</w:t>
      </w:r>
    </w:p>
    <w:p w14:paraId="389638F8" w14:textId="77777777" w:rsidR="00A23F7A" w:rsidRDefault="00A23F7A" w:rsidP="00B5765E">
      <w:pPr>
        <w:pStyle w:val="PersonregMedTabb"/>
      </w:pPr>
      <w:proofErr w:type="spellStart"/>
      <w:r>
        <w:t>Kuttenkeuler</w:t>
      </w:r>
      <w:proofErr w:type="spellEnd"/>
      <w:r>
        <w:t xml:space="preserve"> Anne</w:t>
      </w:r>
      <w:r>
        <w:tab/>
        <w:t>Ju 11</w:t>
      </w:r>
    </w:p>
    <w:p w14:paraId="76144141" w14:textId="77777777" w:rsidR="00A23F7A" w:rsidRDefault="00A23F7A" w:rsidP="00B5765E">
      <w:pPr>
        <w:pStyle w:val="PersonregMedTabb"/>
      </w:pPr>
      <w:r>
        <w:t>Kuylenstierna Johan</w:t>
      </w:r>
      <w:r>
        <w:tab/>
        <w:t>U 2</w:t>
      </w:r>
    </w:p>
    <w:p w14:paraId="02185F8A" w14:textId="77777777" w:rsidR="00A23F7A" w:rsidRDefault="00A23F7A" w:rsidP="00B5765E">
      <w:pPr>
        <w:pStyle w:val="PersonregMedTabb"/>
      </w:pPr>
      <w:proofErr w:type="spellStart"/>
      <w:r>
        <w:t>Kvaavik</w:t>
      </w:r>
      <w:proofErr w:type="spellEnd"/>
      <w:r>
        <w:t>-Bartley Mirja</w:t>
      </w:r>
      <w:r>
        <w:tab/>
        <w:t>U 1</w:t>
      </w:r>
    </w:p>
    <w:p w14:paraId="7C15ED99" w14:textId="77777777" w:rsidR="00A23F7A" w:rsidRDefault="00A23F7A" w:rsidP="00B5765E">
      <w:pPr>
        <w:pStyle w:val="PersonregMedTabb"/>
      </w:pPr>
      <w:r>
        <w:t>Kvarnström Kurt</w:t>
      </w:r>
      <w:r>
        <w:tab/>
        <w:t>S 6</w:t>
      </w:r>
    </w:p>
    <w:p w14:paraId="7048F6D3" w14:textId="77777777" w:rsidR="00A23F7A" w:rsidRDefault="00A23F7A" w:rsidP="00B5765E">
      <w:pPr>
        <w:pStyle w:val="PersonregMedTabb"/>
      </w:pPr>
      <w:r>
        <w:t>Kvarnström Kenny</w:t>
      </w:r>
      <w:r>
        <w:tab/>
        <w:t>M 3</w:t>
      </w:r>
    </w:p>
    <w:p w14:paraId="3A31F151" w14:textId="77777777" w:rsidR="00A23F7A" w:rsidRDefault="00A23F7A" w:rsidP="00B5765E">
      <w:pPr>
        <w:pStyle w:val="PersonregMedTabb"/>
      </w:pPr>
      <w:r>
        <w:t xml:space="preserve">Kvist </w:t>
      </w:r>
      <w:proofErr w:type="spellStart"/>
      <w:r>
        <w:t>Geverts</w:t>
      </w:r>
      <w:proofErr w:type="spellEnd"/>
      <w:r>
        <w:t xml:space="preserve"> Karin</w:t>
      </w:r>
      <w:r>
        <w:tab/>
      </w:r>
      <w:proofErr w:type="spellStart"/>
      <w:r>
        <w:t>Ku</w:t>
      </w:r>
      <w:proofErr w:type="spellEnd"/>
      <w:r>
        <w:t xml:space="preserve"> 8</w:t>
      </w:r>
    </w:p>
    <w:p w14:paraId="29038339" w14:textId="77777777" w:rsidR="00A23F7A" w:rsidRDefault="00A23F7A" w:rsidP="00B5765E">
      <w:pPr>
        <w:pStyle w:val="PersonregMedTabb"/>
      </w:pPr>
      <w:proofErr w:type="spellStart"/>
      <w:r>
        <w:t>Kylenfelt</w:t>
      </w:r>
      <w:proofErr w:type="spellEnd"/>
      <w:r>
        <w:t xml:space="preserve"> Johan</w:t>
      </w:r>
      <w:r>
        <w:tab/>
        <w:t>U 9</w:t>
      </w:r>
    </w:p>
    <w:p w14:paraId="06CDF089" w14:textId="77777777" w:rsidR="00A23F7A" w:rsidRDefault="00A23F7A" w:rsidP="00B5765E">
      <w:pPr>
        <w:pStyle w:val="PersonregMedTabb"/>
      </w:pPr>
      <w:proofErr w:type="spellStart"/>
      <w:r>
        <w:t>Kyllmar</w:t>
      </w:r>
      <w:proofErr w:type="spellEnd"/>
      <w:r>
        <w:t xml:space="preserve"> Katarina</w:t>
      </w:r>
      <w:r>
        <w:tab/>
        <w:t>M 9</w:t>
      </w:r>
    </w:p>
    <w:p w14:paraId="25916E8B" w14:textId="77777777" w:rsidR="00A23F7A" w:rsidRDefault="00A23F7A" w:rsidP="00B5765E">
      <w:pPr>
        <w:pStyle w:val="PersonregMedTabb"/>
      </w:pPr>
      <w:r>
        <w:t>Kågeson Per</w:t>
      </w:r>
      <w:r>
        <w:tab/>
        <w:t>M 1</w:t>
      </w:r>
    </w:p>
    <w:p w14:paraId="574A9BDE" w14:textId="77777777" w:rsidR="00A23F7A" w:rsidRDefault="00A23F7A" w:rsidP="00B5765E">
      <w:pPr>
        <w:pStyle w:val="PersonregMedTabb"/>
        <w:keepNext/>
      </w:pPr>
      <w:proofErr w:type="spellStart"/>
      <w:r>
        <w:t>Käll</w:t>
      </w:r>
      <w:proofErr w:type="spellEnd"/>
      <w:r>
        <w:t xml:space="preserve"> Jan</w:t>
      </w:r>
      <w:r>
        <w:tab/>
        <w:t>U 6,</w:t>
      </w:r>
    </w:p>
    <w:p w14:paraId="644A7787" w14:textId="77777777" w:rsidR="00A23F7A" w:rsidRPr="006A64BE" w:rsidRDefault="00A23F7A" w:rsidP="00B5765E">
      <w:pPr>
        <w:pStyle w:val="PersonregMedTabb"/>
        <w:keepNext/>
        <w:rPr>
          <w:lang w:val="es-ES"/>
        </w:rPr>
      </w:pPr>
      <w:r>
        <w:tab/>
      </w:r>
      <w:r w:rsidRPr="006A64BE">
        <w:rPr>
          <w:lang w:val="es-ES"/>
        </w:rPr>
        <w:t>U 7,</w:t>
      </w:r>
    </w:p>
    <w:p w14:paraId="17D854C1" w14:textId="77777777" w:rsidR="00A23F7A" w:rsidRPr="006A64BE" w:rsidRDefault="00A23F7A" w:rsidP="00B5765E">
      <w:pPr>
        <w:pStyle w:val="PersonregMedTabb"/>
        <w:rPr>
          <w:lang w:val="es-ES"/>
        </w:rPr>
      </w:pPr>
      <w:r w:rsidRPr="006A64BE">
        <w:rPr>
          <w:lang w:val="es-ES"/>
        </w:rPr>
        <w:tab/>
        <w:t>U 15</w:t>
      </w:r>
    </w:p>
    <w:p w14:paraId="61383A5E" w14:textId="77777777" w:rsidR="00A23F7A" w:rsidRPr="006A64BE" w:rsidRDefault="00A23F7A" w:rsidP="00B5765E">
      <w:pPr>
        <w:pStyle w:val="PersonregMedTabb"/>
        <w:rPr>
          <w:lang w:val="es-ES"/>
        </w:rPr>
      </w:pPr>
      <w:proofErr w:type="spellStart"/>
      <w:r w:rsidRPr="006A64BE">
        <w:rPr>
          <w:lang w:val="es-ES"/>
        </w:rPr>
        <w:t>Källander</w:t>
      </w:r>
      <w:proofErr w:type="spellEnd"/>
      <w:r w:rsidRPr="006A64BE">
        <w:rPr>
          <w:lang w:val="es-ES"/>
        </w:rPr>
        <w:t xml:space="preserve"> Linus</w:t>
      </w:r>
      <w:r w:rsidRPr="006A64BE">
        <w:rPr>
          <w:lang w:val="es-ES"/>
        </w:rPr>
        <w:tab/>
        <w:t>A 1</w:t>
      </w:r>
    </w:p>
    <w:p w14:paraId="45240236" w14:textId="77777777" w:rsidR="00A23F7A" w:rsidRPr="006A64BE" w:rsidRDefault="00A23F7A" w:rsidP="00B5765E">
      <w:pPr>
        <w:pStyle w:val="PersonregMedTabb"/>
        <w:rPr>
          <w:lang w:val="es-ES"/>
        </w:rPr>
      </w:pPr>
      <w:proofErr w:type="spellStart"/>
      <w:r w:rsidRPr="006A64BE">
        <w:rPr>
          <w:lang w:val="es-ES"/>
        </w:rPr>
        <w:t>Källén</w:t>
      </w:r>
      <w:proofErr w:type="spellEnd"/>
      <w:r w:rsidRPr="006A64BE">
        <w:rPr>
          <w:lang w:val="es-ES"/>
        </w:rPr>
        <w:t xml:space="preserve"> </w:t>
      </w:r>
      <w:proofErr w:type="spellStart"/>
      <w:r w:rsidRPr="006A64BE">
        <w:rPr>
          <w:lang w:val="es-ES"/>
        </w:rPr>
        <w:t>Erland</w:t>
      </w:r>
      <w:proofErr w:type="spellEnd"/>
      <w:r w:rsidRPr="006A64BE">
        <w:rPr>
          <w:lang w:val="es-ES"/>
        </w:rPr>
        <w:tab/>
        <w:t>M 1</w:t>
      </w:r>
    </w:p>
    <w:p w14:paraId="1175B832" w14:textId="77777777" w:rsidR="00A23F7A" w:rsidRPr="006A64BE" w:rsidRDefault="00A23F7A" w:rsidP="00B5765E">
      <w:pPr>
        <w:pStyle w:val="PersonregMedTabb"/>
        <w:rPr>
          <w:lang w:val="es-ES"/>
        </w:rPr>
      </w:pPr>
      <w:proofErr w:type="spellStart"/>
      <w:r w:rsidRPr="006A64BE">
        <w:rPr>
          <w:lang w:val="es-ES"/>
        </w:rPr>
        <w:t>Källén</w:t>
      </w:r>
      <w:proofErr w:type="spellEnd"/>
      <w:r w:rsidRPr="006A64BE">
        <w:rPr>
          <w:lang w:val="es-ES"/>
        </w:rPr>
        <w:t xml:space="preserve"> Ulrica</w:t>
      </w:r>
      <w:r w:rsidRPr="006A64BE">
        <w:rPr>
          <w:lang w:val="es-ES"/>
        </w:rPr>
        <w:tab/>
        <w:t>U 3</w:t>
      </w:r>
    </w:p>
    <w:p w14:paraId="6C282330" w14:textId="77777777" w:rsidR="00A23F7A" w:rsidRDefault="00A23F7A" w:rsidP="00B5765E">
      <w:pPr>
        <w:pStyle w:val="PersonregMedTabb"/>
      </w:pPr>
      <w:r>
        <w:t>Källén Åsa</w:t>
      </w:r>
      <w:r>
        <w:tab/>
        <w:t>U 12</w:t>
      </w:r>
    </w:p>
    <w:p w14:paraId="5ADADE26" w14:textId="77777777" w:rsidR="00A23F7A" w:rsidRDefault="00A23F7A" w:rsidP="00B5765E">
      <w:pPr>
        <w:pStyle w:val="PersonregMedTabb"/>
      </w:pPr>
      <w:proofErr w:type="spellStart"/>
      <w:r>
        <w:t>Källmén</w:t>
      </w:r>
      <w:proofErr w:type="spellEnd"/>
      <w:r>
        <w:t xml:space="preserve"> Stephan</w:t>
      </w:r>
      <w:r>
        <w:tab/>
      </w:r>
      <w:proofErr w:type="spellStart"/>
      <w:r>
        <w:t>Fö</w:t>
      </w:r>
      <w:proofErr w:type="spellEnd"/>
      <w:r>
        <w:t xml:space="preserve"> 3</w:t>
      </w:r>
    </w:p>
    <w:p w14:paraId="19893F6F" w14:textId="77777777" w:rsidR="00A23F7A" w:rsidRDefault="00A23F7A" w:rsidP="00B5765E">
      <w:pPr>
        <w:pStyle w:val="PersonregMedTabb"/>
      </w:pPr>
      <w:proofErr w:type="spellStart"/>
      <w:r>
        <w:t>Källsbo</w:t>
      </w:r>
      <w:proofErr w:type="spellEnd"/>
      <w:r>
        <w:t xml:space="preserve"> Henrik</w:t>
      </w:r>
      <w:r>
        <w:tab/>
        <w:t>Fi 8</w:t>
      </w:r>
    </w:p>
    <w:p w14:paraId="415340D1" w14:textId="77777777" w:rsidR="00A23F7A" w:rsidRDefault="00A23F7A" w:rsidP="00B5765E">
      <w:pPr>
        <w:pStyle w:val="PersonregMedTabb"/>
      </w:pPr>
      <w:r>
        <w:t>Källström Emil</w:t>
      </w:r>
      <w:r>
        <w:tab/>
        <w:t>Fi 7</w:t>
      </w:r>
    </w:p>
    <w:p w14:paraId="31EA744F" w14:textId="77777777" w:rsidR="00A23F7A" w:rsidRDefault="00A23F7A" w:rsidP="00B5765E">
      <w:pPr>
        <w:pStyle w:val="PersonregMedTabb"/>
      </w:pPr>
      <w:r>
        <w:t>Kärkkäinen Eriksson Raija</w:t>
      </w:r>
      <w:r>
        <w:tab/>
      </w:r>
      <w:proofErr w:type="spellStart"/>
      <w:r>
        <w:t>Ku</w:t>
      </w:r>
      <w:proofErr w:type="spellEnd"/>
      <w:r>
        <w:t xml:space="preserve"> 3</w:t>
      </w:r>
    </w:p>
    <w:p w14:paraId="0A7CC123" w14:textId="77777777" w:rsidR="00A23F7A" w:rsidRDefault="00A23F7A" w:rsidP="00B5765E">
      <w:pPr>
        <w:pStyle w:val="PersonregMedTabb"/>
      </w:pPr>
      <w:proofErr w:type="spellStart"/>
      <w:r>
        <w:t>Kärnlöf</w:t>
      </w:r>
      <w:proofErr w:type="spellEnd"/>
      <w:r>
        <w:t xml:space="preserve"> Hans</w:t>
      </w:r>
      <w:r>
        <w:tab/>
        <w:t>Ju 8</w:t>
      </w:r>
    </w:p>
    <w:p w14:paraId="6F0A054C" w14:textId="77777777" w:rsidR="00A23F7A" w:rsidRDefault="00A23F7A" w:rsidP="00B5765E">
      <w:pPr>
        <w:pStyle w:val="PersonregMedTabb"/>
      </w:pPr>
      <w:r>
        <w:t>Köhler Elvira</w:t>
      </w:r>
      <w:r>
        <w:tab/>
        <w:t>U 15</w:t>
      </w:r>
    </w:p>
    <w:p w14:paraId="7B4D349B" w14:textId="29A3E6D2" w:rsidR="00A23F7A" w:rsidRPr="005D0302" w:rsidRDefault="00A23F7A" w:rsidP="00B5765E">
      <w:pPr>
        <w:pStyle w:val="PersonregMedTabb"/>
        <w:keepNext/>
      </w:pPr>
      <w:proofErr w:type="spellStart"/>
      <w:r>
        <w:t>Kölhed</w:t>
      </w:r>
      <w:proofErr w:type="spellEnd"/>
      <w:r>
        <w:t xml:space="preserve"> Pelle</w:t>
      </w:r>
      <w:r>
        <w:tab/>
        <w:t>S 3,</w:t>
      </w:r>
    </w:p>
    <w:p w14:paraId="5BE813A5" w14:textId="77777777" w:rsidR="00A23F7A" w:rsidRPr="00165BF4" w:rsidRDefault="00A23F7A" w:rsidP="00B5765E">
      <w:pPr>
        <w:pStyle w:val="PersonregMedTabb"/>
        <w:rPr>
          <w:lang w:val="es-ES"/>
        </w:rPr>
      </w:pPr>
      <w:r w:rsidRPr="00165BF4">
        <w:tab/>
      </w:r>
      <w:r w:rsidRPr="00165BF4">
        <w:rPr>
          <w:lang w:val="es-ES"/>
        </w:rPr>
        <w:t>S 7</w:t>
      </w:r>
    </w:p>
    <w:p w14:paraId="71468C29" w14:textId="77777777" w:rsidR="00A23F7A" w:rsidRPr="00165BF4" w:rsidRDefault="00A23F7A" w:rsidP="00B5765E">
      <w:pPr>
        <w:pStyle w:val="PersonregMedTabb"/>
        <w:keepNext/>
        <w:rPr>
          <w:lang w:val="es-ES"/>
        </w:rPr>
      </w:pPr>
      <w:proofErr w:type="spellStart"/>
      <w:r w:rsidRPr="00165BF4">
        <w:rPr>
          <w:lang w:val="es-ES"/>
        </w:rPr>
        <w:t>Königsson</w:t>
      </w:r>
      <w:proofErr w:type="spellEnd"/>
      <w:r w:rsidRPr="00165BF4">
        <w:rPr>
          <w:lang w:val="es-ES"/>
        </w:rPr>
        <w:t xml:space="preserve"> </w:t>
      </w:r>
      <w:proofErr w:type="spellStart"/>
      <w:r w:rsidRPr="00165BF4">
        <w:rPr>
          <w:lang w:val="es-ES"/>
        </w:rPr>
        <w:t>Lotta</w:t>
      </w:r>
      <w:proofErr w:type="spellEnd"/>
      <w:r w:rsidRPr="00165BF4">
        <w:rPr>
          <w:lang w:val="es-ES"/>
        </w:rPr>
        <w:tab/>
        <w:t>U 8,</w:t>
      </w:r>
    </w:p>
    <w:p w14:paraId="3A7BFE53" w14:textId="77777777" w:rsidR="00A23F7A" w:rsidRPr="00165BF4" w:rsidRDefault="00A23F7A" w:rsidP="00B5765E">
      <w:pPr>
        <w:pStyle w:val="PersonregMedTabb"/>
        <w:rPr>
          <w:lang w:val="es-ES"/>
        </w:rPr>
      </w:pPr>
      <w:r w:rsidRPr="00165BF4">
        <w:rPr>
          <w:lang w:val="es-ES"/>
        </w:rPr>
        <w:tab/>
        <w:t>U 13</w:t>
      </w:r>
    </w:p>
    <w:p w14:paraId="41D892B0" w14:textId="77777777" w:rsidR="00A23F7A" w:rsidRPr="00165BF4" w:rsidRDefault="00A23F7A" w:rsidP="00B5765E">
      <w:pPr>
        <w:pStyle w:val="PersonregMedTabb"/>
        <w:rPr>
          <w:lang w:val="es-ES"/>
        </w:rPr>
      </w:pPr>
      <w:proofErr w:type="spellStart"/>
      <w:r w:rsidRPr="00165BF4">
        <w:rPr>
          <w:lang w:val="es-ES"/>
        </w:rPr>
        <w:t>Körlof</w:t>
      </w:r>
      <w:proofErr w:type="spellEnd"/>
      <w:r w:rsidRPr="00165BF4">
        <w:rPr>
          <w:lang w:val="es-ES"/>
        </w:rPr>
        <w:t xml:space="preserve"> Björn</w:t>
      </w:r>
      <w:r w:rsidRPr="00165BF4">
        <w:rPr>
          <w:lang w:val="es-ES"/>
        </w:rPr>
        <w:tab/>
      </w:r>
      <w:proofErr w:type="spellStart"/>
      <w:r w:rsidRPr="00165BF4">
        <w:rPr>
          <w:lang w:val="es-ES"/>
        </w:rPr>
        <w:t>Fö</w:t>
      </w:r>
      <w:proofErr w:type="spellEnd"/>
      <w:r w:rsidRPr="00165BF4">
        <w:rPr>
          <w:lang w:val="es-ES"/>
        </w:rPr>
        <w:t xml:space="preserve"> 1</w:t>
      </w:r>
    </w:p>
    <w:p w14:paraId="2C80504B" w14:textId="77777777" w:rsidR="00A23F7A" w:rsidRPr="00165BF4" w:rsidRDefault="00A23F7A" w:rsidP="00B5765E">
      <w:pPr>
        <w:pStyle w:val="PersonregMedTabb"/>
        <w:rPr>
          <w:lang w:val="es-ES"/>
        </w:rPr>
      </w:pPr>
      <w:proofErr w:type="spellStart"/>
      <w:r w:rsidRPr="00165BF4">
        <w:rPr>
          <w:lang w:val="es-ES"/>
        </w:rPr>
        <w:t>Körsén</w:t>
      </w:r>
      <w:proofErr w:type="spellEnd"/>
      <w:r w:rsidRPr="00165BF4">
        <w:rPr>
          <w:lang w:val="es-ES"/>
        </w:rPr>
        <w:t xml:space="preserve"> </w:t>
      </w:r>
      <w:proofErr w:type="spellStart"/>
      <w:r w:rsidRPr="00165BF4">
        <w:rPr>
          <w:lang w:val="es-ES"/>
        </w:rPr>
        <w:t>Pirjo</w:t>
      </w:r>
      <w:proofErr w:type="spellEnd"/>
      <w:r w:rsidRPr="00165BF4">
        <w:rPr>
          <w:lang w:val="es-ES"/>
        </w:rPr>
        <w:tab/>
        <w:t>M 3</w:t>
      </w:r>
    </w:p>
    <w:p w14:paraId="5195055E" w14:textId="77777777" w:rsidR="00A23F7A" w:rsidRDefault="00A23F7A" w:rsidP="00B5765E">
      <w:pPr>
        <w:pStyle w:val="PersonregMedTabb"/>
      </w:pPr>
      <w:proofErr w:type="spellStart"/>
      <w:r>
        <w:t>Köse</w:t>
      </w:r>
      <w:proofErr w:type="spellEnd"/>
      <w:r>
        <w:t xml:space="preserve"> </w:t>
      </w:r>
      <w:proofErr w:type="spellStart"/>
      <w:r>
        <w:t>Serkan</w:t>
      </w:r>
      <w:proofErr w:type="spellEnd"/>
      <w:r>
        <w:tab/>
        <w:t>A 1</w:t>
      </w:r>
    </w:p>
    <w:p w14:paraId="31ABD011" w14:textId="77777777" w:rsidR="005D0302" w:rsidRDefault="005D0302" w:rsidP="00B5765E">
      <w:pPr>
        <w:pStyle w:val="PersonregMedTabb"/>
      </w:pPr>
    </w:p>
    <w:p w14:paraId="5CFBC2DC" w14:textId="06C43ED9" w:rsidR="00A23F7A" w:rsidRDefault="00A23F7A" w:rsidP="00B5765E">
      <w:pPr>
        <w:pStyle w:val="PersonregMedTabb"/>
      </w:pPr>
      <w:proofErr w:type="spellStart"/>
      <w:r>
        <w:t>Lackman</w:t>
      </w:r>
      <w:proofErr w:type="spellEnd"/>
      <w:r>
        <w:t xml:space="preserve"> Anna</w:t>
      </w:r>
      <w:r>
        <w:tab/>
        <w:t>Fi 21</w:t>
      </w:r>
    </w:p>
    <w:p w14:paraId="416F5859" w14:textId="77777777" w:rsidR="00A23F7A" w:rsidRDefault="00A23F7A" w:rsidP="00B5765E">
      <w:pPr>
        <w:pStyle w:val="PersonregMedTabb"/>
      </w:pPr>
      <w:r>
        <w:t>Lager Elisabeth</w:t>
      </w:r>
      <w:r>
        <w:tab/>
      </w:r>
      <w:proofErr w:type="spellStart"/>
      <w:r>
        <w:t>Fö</w:t>
      </w:r>
      <w:proofErr w:type="spellEnd"/>
      <w:r>
        <w:t xml:space="preserve"> 1</w:t>
      </w:r>
    </w:p>
    <w:p w14:paraId="679D33C8" w14:textId="77777777" w:rsidR="00A23F7A" w:rsidRDefault="00A23F7A" w:rsidP="00B5765E">
      <w:pPr>
        <w:pStyle w:val="PersonregMedTabb"/>
      </w:pPr>
      <w:r>
        <w:t>Lagerblad Peter</w:t>
      </w:r>
      <w:r>
        <w:tab/>
      </w:r>
      <w:proofErr w:type="spellStart"/>
      <w:r>
        <w:t>Fö</w:t>
      </w:r>
      <w:proofErr w:type="spellEnd"/>
      <w:r>
        <w:t xml:space="preserve"> 2</w:t>
      </w:r>
    </w:p>
    <w:p w14:paraId="14D87D9D" w14:textId="77777777" w:rsidR="00A23F7A" w:rsidRDefault="00A23F7A" w:rsidP="00B5765E">
      <w:pPr>
        <w:pStyle w:val="PersonregMedTabb"/>
      </w:pPr>
      <w:r>
        <w:t>Lagercrantz Magnus</w:t>
      </w:r>
      <w:r>
        <w:tab/>
        <w:t>S 2</w:t>
      </w:r>
    </w:p>
    <w:p w14:paraId="5057B079" w14:textId="77777777" w:rsidR="00A23F7A" w:rsidRDefault="00A23F7A" w:rsidP="00B5765E">
      <w:pPr>
        <w:pStyle w:val="PersonregMedTabb"/>
      </w:pPr>
      <w:r>
        <w:t>Lagergren Tommy</w:t>
      </w:r>
      <w:r>
        <w:tab/>
        <w:t>U 6</w:t>
      </w:r>
    </w:p>
    <w:p w14:paraId="4F19F3E3" w14:textId="77777777" w:rsidR="00A23F7A" w:rsidRDefault="00A23F7A" w:rsidP="00B5765E">
      <w:pPr>
        <w:pStyle w:val="PersonregMedTabb"/>
      </w:pPr>
      <w:r>
        <w:t>Lagerlöf Johan</w:t>
      </w:r>
      <w:r>
        <w:tab/>
      </w:r>
      <w:proofErr w:type="spellStart"/>
      <w:r>
        <w:t>Fö</w:t>
      </w:r>
      <w:proofErr w:type="spellEnd"/>
      <w:r>
        <w:t xml:space="preserve"> 2</w:t>
      </w:r>
    </w:p>
    <w:p w14:paraId="31AE34D1" w14:textId="77777777" w:rsidR="00A23F7A" w:rsidRDefault="00A23F7A" w:rsidP="00B5765E">
      <w:pPr>
        <w:pStyle w:val="PersonregMedTabb"/>
      </w:pPr>
      <w:r>
        <w:t>Lagerqvist Monica</w:t>
      </w:r>
      <w:r>
        <w:tab/>
        <w:t>M 3</w:t>
      </w:r>
    </w:p>
    <w:p w14:paraId="032CF83E" w14:textId="77777777" w:rsidR="00A23F7A" w:rsidRDefault="00A23F7A" w:rsidP="00B5765E">
      <w:pPr>
        <w:pStyle w:val="PersonregMedTabb"/>
      </w:pPr>
      <w:r>
        <w:t>Lagerstedt Katarina</w:t>
      </w:r>
      <w:r>
        <w:tab/>
        <w:t>S 24</w:t>
      </w:r>
    </w:p>
    <w:p w14:paraId="6F3C0C7B" w14:textId="77777777" w:rsidR="00A23F7A" w:rsidRDefault="00A23F7A" w:rsidP="00B5765E">
      <w:pPr>
        <w:pStyle w:val="PersonregMedTabb"/>
      </w:pPr>
      <w:proofErr w:type="spellStart"/>
      <w:r>
        <w:t>Lagh</w:t>
      </w:r>
      <w:proofErr w:type="spellEnd"/>
      <w:r>
        <w:t xml:space="preserve"> Rebecca</w:t>
      </w:r>
      <w:r>
        <w:tab/>
        <w:t>Ju 9</w:t>
      </w:r>
    </w:p>
    <w:p w14:paraId="6DB7C019" w14:textId="77777777" w:rsidR="00A23F7A" w:rsidRDefault="00A23F7A" w:rsidP="00B5765E">
      <w:pPr>
        <w:pStyle w:val="PersonregMedTabb"/>
      </w:pPr>
      <w:proofErr w:type="spellStart"/>
      <w:r>
        <w:t>Lahdo</w:t>
      </w:r>
      <w:proofErr w:type="spellEnd"/>
      <w:r>
        <w:t xml:space="preserve"> Madeleine</w:t>
      </w:r>
      <w:r>
        <w:tab/>
        <w:t>S 7</w:t>
      </w:r>
    </w:p>
    <w:p w14:paraId="3D5161C3" w14:textId="77777777" w:rsidR="00A23F7A" w:rsidRDefault="00A23F7A" w:rsidP="00B5765E">
      <w:pPr>
        <w:pStyle w:val="PersonregMedTabb"/>
      </w:pPr>
      <w:r>
        <w:t>Lallerstedt Karl</w:t>
      </w:r>
      <w:r>
        <w:tab/>
      </w:r>
      <w:proofErr w:type="spellStart"/>
      <w:r>
        <w:t>Fö</w:t>
      </w:r>
      <w:proofErr w:type="spellEnd"/>
      <w:r>
        <w:t xml:space="preserve"> 5</w:t>
      </w:r>
    </w:p>
    <w:p w14:paraId="76205838" w14:textId="77777777" w:rsidR="00A23F7A" w:rsidRDefault="00A23F7A" w:rsidP="00B5765E">
      <w:pPr>
        <w:pStyle w:val="PersonregMedTabb"/>
      </w:pPr>
      <w:proofErr w:type="spellStart"/>
      <w:r>
        <w:t>Lamu</w:t>
      </w:r>
      <w:proofErr w:type="spellEnd"/>
      <w:r>
        <w:t xml:space="preserve"> Kaisa</w:t>
      </w:r>
      <w:r>
        <w:tab/>
        <w:t>S 2</w:t>
      </w:r>
    </w:p>
    <w:p w14:paraId="51E54924" w14:textId="77777777" w:rsidR="00A23F7A" w:rsidRDefault="00A23F7A" w:rsidP="00B5765E">
      <w:pPr>
        <w:pStyle w:val="PersonregMedTabb"/>
      </w:pPr>
      <w:proofErr w:type="spellStart"/>
      <w:r>
        <w:t>Landby</w:t>
      </w:r>
      <w:proofErr w:type="spellEnd"/>
      <w:r>
        <w:t xml:space="preserve"> Per</w:t>
      </w:r>
      <w:r>
        <w:tab/>
      </w:r>
      <w:proofErr w:type="spellStart"/>
      <w:r>
        <w:t>Fö</w:t>
      </w:r>
      <w:proofErr w:type="spellEnd"/>
      <w:r>
        <w:t xml:space="preserve"> 3</w:t>
      </w:r>
    </w:p>
    <w:p w14:paraId="6433BA06" w14:textId="77777777" w:rsidR="00A23F7A" w:rsidRDefault="00A23F7A" w:rsidP="00B5765E">
      <w:pPr>
        <w:pStyle w:val="PersonregMedTabb"/>
      </w:pPr>
      <w:r>
        <w:t>Landelius Sofia</w:t>
      </w:r>
      <w:r>
        <w:tab/>
        <w:t>S 9</w:t>
      </w:r>
    </w:p>
    <w:p w14:paraId="2F74711E" w14:textId="77777777" w:rsidR="00A23F7A" w:rsidRDefault="00A23F7A" w:rsidP="00B5765E">
      <w:pPr>
        <w:pStyle w:val="PersonregMedTabb"/>
      </w:pPr>
      <w:r>
        <w:t>Landell Elin</w:t>
      </w:r>
      <w:r>
        <w:tab/>
        <w:t>U 4</w:t>
      </w:r>
    </w:p>
    <w:p w14:paraId="212445D2" w14:textId="77777777" w:rsidR="00A23F7A" w:rsidRDefault="00A23F7A" w:rsidP="00B5765E">
      <w:pPr>
        <w:pStyle w:val="PersonregMedTabb"/>
      </w:pPr>
      <w:r>
        <w:t>Landerholm Lisa</w:t>
      </w:r>
      <w:r>
        <w:tab/>
        <w:t>S 10</w:t>
      </w:r>
    </w:p>
    <w:p w14:paraId="07974C6E" w14:textId="77777777" w:rsidR="00A23F7A" w:rsidRPr="006A64BE" w:rsidRDefault="00A23F7A" w:rsidP="00B5765E">
      <w:pPr>
        <w:pStyle w:val="PersonregMedTabb"/>
        <w:rPr>
          <w:lang w:val="de-DE"/>
        </w:rPr>
      </w:pPr>
      <w:proofErr w:type="spellStart"/>
      <w:r w:rsidRPr="006A64BE">
        <w:rPr>
          <w:lang w:val="de-DE"/>
        </w:rPr>
        <w:t>Landerholm</w:t>
      </w:r>
      <w:proofErr w:type="spellEnd"/>
      <w:r w:rsidRPr="006A64BE">
        <w:rPr>
          <w:lang w:val="de-DE"/>
        </w:rPr>
        <w:t xml:space="preserve"> Henrik</w:t>
      </w:r>
      <w:r w:rsidRPr="006A64BE">
        <w:rPr>
          <w:lang w:val="de-DE"/>
        </w:rPr>
        <w:tab/>
      </w:r>
      <w:proofErr w:type="spellStart"/>
      <w:r w:rsidRPr="006A64BE">
        <w:rPr>
          <w:lang w:val="de-DE"/>
        </w:rPr>
        <w:t>Fö</w:t>
      </w:r>
      <w:proofErr w:type="spellEnd"/>
      <w:r w:rsidRPr="006A64BE">
        <w:rPr>
          <w:lang w:val="de-DE"/>
        </w:rPr>
        <w:t xml:space="preserve"> 2</w:t>
      </w:r>
    </w:p>
    <w:p w14:paraId="525BC1D8" w14:textId="77777777" w:rsidR="00A23F7A" w:rsidRPr="006A64BE" w:rsidRDefault="00A23F7A" w:rsidP="00B5765E">
      <w:pPr>
        <w:pStyle w:val="PersonregMedTabb"/>
        <w:rPr>
          <w:lang w:val="de-DE"/>
        </w:rPr>
      </w:pPr>
      <w:r w:rsidRPr="006A64BE">
        <w:rPr>
          <w:lang w:val="de-DE"/>
        </w:rPr>
        <w:t>Lang Nils</w:t>
      </w:r>
      <w:r w:rsidRPr="006A64BE">
        <w:rPr>
          <w:lang w:val="de-DE"/>
        </w:rPr>
        <w:tab/>
        <w:t>S 2</w:t>
      </w:r>
    </w:p>
    <w:p w14:paraId="252869EA" w14:textId="77777777" w:rsidR="00A23F7A" w:rsidRDefault="00A23F7A" w:rsidP="00B5765E">
      <w:pPr>
        <w:pStyle w:val="PersonregMedTabb"/>
      </w:pPr>
      <w:proofErr w:type="spellStart"/>
      <w:r>
        <w:t>Langaas</w:t>
      </w:r>
      <w:proofErr w:type="spellEnd"/>
      <w:r>
        <w:t xml:space="preserve"> Sindre</w:t>
      </w:r>
      <w:r>
        <w:tab/>
        <w:t>M 3</w:t>
      </w:r>
    </w:p>
    <w:p w14:paraId="1A7405CF" w14:textId="77777777" w:rsidR="00A23F7A" w:rsidRDefault="00A23F7A" w:rsidP="00B5765E">
      <w:pPr>
        <w:pStyle w:val="PersonregMedTabb"/>
      </w:pPr>
      <w:r>
        <w:t>Langbeck Björn</w:t>
      </w:r>
      <w:r>
        <w:tab/>
        <w:t>N 5</w:t>
      </w:r>
    </w:p>
    <w:p w14:paraId="700F9AD5" w14:textId="77777777" w:rsidR="00A23F7A" w:rsidRDefault="00A23F7A" w:rsidP="00B5765E">
      <w:pPr>
        <w:pStyle w:val="PersonregMedTabb"/>
      </w:pPr>
      <w:proofErr w:type="spellStart"/>
      <w:r>
        <w:t>Langemar</w:t>
      </w:r>
      <w:proofErr w:type="spellEnd"/>
      <w:r>
        <w:t xml:space="preserve"> Göran</w:t>
      </w:r>
      <w:r>
        <w:tab/>
      </w:r>
      <w:proofErr w:type="spellStart"/>
      <w:r>
        <w:t>Fö</w:t>
      </w:r>
      <w:proofErr w:type="spellEnd"/>
      <w:r>
        <w:t xml:space="preserve"> 3</w:t>
      </w:r>
    </w:p>
    <w:p w14:paraId="21B3C5E8" w14:textId="77777777" w:rsidR="00A23F7A" w:rsidRPr="006A64BE" w:rsidRDefault="00A23F7A" w:rsidP="00B5765E">
      <w:pPr>
        <w:pStyle w:val="PersonregMedTabb"/>
        <w:rPr>
          <w:lang w:val="en-US"/>
        </w:rPr>
      </w:pPr>
      <w:proofErr w:type="spellStart"/>
      <w:r w:rsidRPr="006A64BE">
        <w:rPr>
          <w:lang w:val="en-US"/>
        </w:rPr>
        <w:t>Langlet</w:t>
      </w:r>
      <w:proofErr w:type="spellEnd"/>
      <w:r w:rsidRPr="006A64BE">
        <w:rPr>
          <w:lang w:val="en-US"/>
        </w:rPr>
        <w:t xml:space="preserve"> David</w:t>
      </w:r>
      <w:r w:rsidRPr="006A64BE">
        <w:rPr>
          <w:lang w:val="en-US"/>
        </w:rPr>
        <w:tab/>
        <w:t>M 3</w:t>
      </w:r>
    </w:p>
    <w:p w14:paraId="08BC17BF" w14:textId="77777777" w:rsidR="00A23F7A" w:rsidRPr="006A64BE" w:rsidRDefault="00A23F7A" w:rsidP="00B5765E">
      <w:pPr>
        <w:pStyle w:val="PersonregMedTabb"/>
        <w:rPr>
          <w:lang w:val="en-US"/>
        </w:rPr>
      </w:pPr>
      <w:proofErr w:type="spellStart"/>
      <w:r w:rsidRPr="006A64BE">
        <w:rPr>
          <w:lang w:val="en-US"/>
        </w:rPr>
        <w:t>Lantto</w:t>
      </w:r>
      <w:proofErr w:type="spellEnd"/>
      <w:r w:rsidRPr="006A64BE">
        <w:rPr>
          <w:lang w:val="en-US"/>
        </w:rPr>
        <w:t xml:space="preserve"> Johan</w:t>
      </w:r>
      <w:r w:rsidRPr="006A64BE">
        <w:rPr>
          <w:lang w:val="en-US"/>
        </w:rPr>
        <w:tab/>
        <w:t>M 3</w:t>
      </w:r>
    </w:p>
    <w:p w14:paraId="32E7B249" w14:textId="77777777" w:rsidR="00A23F7A" w:rsidRPr="006A64BE" w:rsidRDefault="00A23F7A" w:rsidP="00B5765E">
      <w:pPr>
        <w:pStyle w:val="PersonregMedTabb"/>
        <w:rPr>
          <w:lang w:val="en-US"/>
        </w:rPr>
      </w:pPr>
      <w:proofErr w:type="spellStart"/>
      <w:r w:rsidRPr="006A64BE">
        <w:rPr>
          <w:lang w:val="en-US"/>
        </w:rPr>
        <w:t>Larkeus</w:t>
      </w:r>
      <w:proofErr w:type="spellEnd"/>
      <w:r w:rsidRPr="006A64BE">
        <w:rPr>
          <w:lang w:val="en-US"/>
        </w:rPr>
        <w:t xml:space="preserve"> Jonathan</w:t>
      </w:r>
      <w:r w:rsidRPr="006A64BE">
        <w:rPr>
          <w:lang w:val="en-US"/>
        </w:rPr>
        <w:tab/>
        <w:t>S 21</w:t>
      </w:r>
    </w:p>
    <w:p w14:paraId="7DAF6153" w14:textId="77777777" w:rsidR="00A23F7A" w:rsidRDefault="00A23F7A" w:rsidP="00B5765E">
      <w:pPr>
        <w:pStyle w:val="PersonregMedTabb"/>
      </w:pPr>
      <w:proofErr w:type="spellStart"/>
      <w:r>
        <w:t>Larris</w:t>
      </w:r>
      <w:proofErr w:type="spellEnd"/>
      <w:r>
        <w:t xml:space="preserve"> Anna</w:t>
      </w:r>
      <w:r>
        <w:tab/>
        <w:t>Fi 20</w:t>
      </w:r>
    </w:p>
    <w:p w14:paraId="4C359FF1" w14:textId="77777777" w:rsidR="00A23F7A" w:rsidRDefault="00A23F7A" w:rsidP="00B5765E">
      <w:pPr>
        <w:pStyle w:val="PersonregMedTabb"/>
      </w:pPr>
      <w:proofErr w:type="spellStart"/>
      <w:r>
        <w:t>Larsaeus</w:t>
      </w:r>
      <w:proofErr w:type="spellEnd"/>
      <w:r>
        <w:t xml:space="preserve"> Nina</w:t>
      </w:r>
      <w:r>
        <w:tab/>
        <w:t>Ju 17</w:t>
      </w:r>
    </w:p>
    <w:p w14:paraId="4045C4E1" w14:textId="77777777" w:rsidR="00A23F7A" w:rsidRDefault="00A23F7A" w:rsidP="00B5765E">
      <w:pPr>
        <w:pStyle w:val="PersonregMedTabb"/>
      </w:pPr>
      <w:proofErr w:type="spellStart"/>
      <w:r>
        <w:t>Larshans</w:t>
      </w:r>
      <w:proofErr w:type="spellEnd"/>
      <w:r>
        <w:t xml:space="preserve"> Pär</w:t>
      </w:r>
      <w:r>
        <w:tab/>
        <w:t>M 3</w:t>
      </w:r>
    </w:p>
    <w:p w14:paraId="4F9ECDE5" w14:textId="77777777" w:rsidR="00A23F7A" w:rsidRDefault="00A23F7A" w:rsidP="00B5765E">
      <w:pPr>
        <w:pStyle w:val="PersonregMedTabb"/>
        <w:keepNext/>
      </w:pPr>
      <w:r>
        <w:t>Larsson Jan</w:t>
      </w:r>
      <w:r>
        <w:tab/>
        <w:t>UD 4,</w:t>
      </w:r>
    </w:p>
    <w:p w14:paraId="1A4DA216" w14:textId="77777777" w:rsidR="00A23F7A" w:rsidRDefault="00A23F7A" w:rsidP="00B5765E">
      <w:pPr>
        <w:pStyle w:val="PersonregMedTabb"/>
      </w:pPr>
      <w:r>
        <w:tab/>
        <w:t>Fi 5</w:t>
      </w:r>
    </w:p>
    <w:p w14:paraId="2F4FDBF1" w14:textId="77777777" w:rsidR="00A23F7A" w:rsidRDefault="00A23F7A" w:rsidP="00B5765E">
      <w:pPr>
        <w:pStyle w:val="PersonregMedTabb"/>
      </w:pPr>
      <w:r>
        <w:t>Larsson Helena</w:t>
      </w:r>
      <w:r>
        <w:tab/>
        <w:t>A 10</w:t>
      </w:r>
    </w:p>
    <w:p w14:paraId="25B57E00" w14:textId="77777777" w:rsidR="00A23F7A" w:rsidRDefault="00A23F7A" w:rsidP="00B5765E">
      <w:pPr>
        <w:pStyle w:val="PersonregMedTabb"/>
      </w:pPr>
      <w:r>
        <w:t>Larsson Per</w:t>
      </w:r>
      <w:r>
        <w:tab/>
        <w:t>A 10</w:t>
      </w:r>
    </w:p>
    <w:p w14:paraId="6F6091A2" w14:textId="360DB7D3" w:rsidR="00A23F7A" w:rsidRDefault="00A23F7A" w:rsidP="005D0302">
      <w:pPr>
        <w:pStyle w:val="PersonregMedTabb"/>
        <w:keepNext/>
      </w:pPr>
      <w:r>
        <w:t>Larsson Kjell</w:t>
      </w:r>
      <w:r>
        <w:tab/>
        <w:t>M 1</w:t>
      </w:r>
    </w:p>
    <w:p w14:paraId="66BFE4D7" w14:textId="77777777" w:rsidR="00A23F7A" w:rsidRDefault="00A23F7A" w:rsidP="00B5765E">
      <w:pPr>
        <w:pStyle w:val="PersonregMedTabb"/>
        <w:keepNext/>
      </w:pPr>
      <w:r>
        <w:t>Larsson Anders</w:t>
      </w:r>
      <w:r>
        <w:tab/>
        <w:t>M 1,</w:t>
      </w:r>
    </w:p>
    <w:p w14:paraId="6ABB0902" w14:textId="77777777" w:rsidR="00A23F7A" w:rsidRPr="00165BF4" w:rsidRDefault="00A23F7A" w:rsidP="00B5765E">
      <w:pPr>
        <w:pStyle w:val="PersonregMedTabb"/>
        <w:keepNext/>
      </w:pPr>
      <w:r>
        <w:tab/>
      </w:r>
      <w:r w:rsidRPr="00165BF4">
        <w:t>N 8,</w:t>
      </w:r>
    </w:p>
    <w:p w14:paraId="24558A10" w14:textId="77777777" w:rsidR="00A23F7A" w:rsidRPr="006A64BE" w:rsidRDefault="00A23F7A" w:rsidP="00B5765E">
      <w:pPr>
        <w:pStyle w:val="PersonregMedTabb"/>
        <w:rPr>
          <w:lang w:val="en-US"/>
        </w:rPr>
      </w:pPr>
      <w:r w:rsidRPr="00165BF4">
        <w:tab/>
      </w:r>
      <w:r w:rsidRPr="006A64BE">
        <w:rPr>
          <w:lang w:val="en-US"/>
        </w:rPr>
        <w:t>A 2</w:t>
      </w:r>
    </w:p>
    <w:p w14:paraId="009E56B7" w14:textId="77777777" w:rsidR="00A23F7A" w:rsidRPr="006A64BE" w:rsidRDefault="00A23F7A" w:rsidP="00B5765E">
      <w:pPr>
        <w:pStyle w:val="PersonregMedTabb"/>
        <w:rPr>
          <w:lang w:val="en-US"/>
        </w:rPr>
      </w:pPr>
      <w:r w:rsidRPr="006A64BE">
        <w:rPr>
          <w:lang w:val="en-US"/>
        </w:rPr>
        <w:t xml:space="preserve">Larsson </w:t>
      </w:r>
      <w:proofErr w:type="spellStart"/>
      <w:r w:rsidRPr="006A64BE">
        <w:rPr>
          <w:lang w:val="en-US"/>
        </w:rPr>
        <w:t>Eila</w:t>
      </w:r>
      <w:proofErr w:type="spellEnd"/>
      <w:r w:rsidRPr="006A64BE">
        <w:rPr>
          <w:lang w:val="en-US"/>
        </w:rPr>
        <w:tab/>
        <w:t>M 1</w:t>
      </w:r>
    </w:p>
    <w:p w14:paraId="55716838" w14:textId="77777777" w:rsidR="00A23F7A" w:rsidRPr="006A64BE" w:rsidRDefault="00A23F7A" w:rsidP="00B5765E">
      <w:pPr>
        <w:pStyle w:val="PersonregMedTabb"/>
        <w:rPr>
          <w:lang w:val="en-US"/>
        </w:rPr>
      </w:pPr>
      <w:r w:rsidRPr="006A64BE">
        <w:rPr>
          <w:lang w:val="en-US"/>
        </w:rPr>
        <w:t>Larsson Peter</w:t>
      </w:r>
      <w:r w:rsidRPr="006A64BE">
        <w:rPr>
          <w:lang w:val="en-US"/>
        </w:rPr>
        <w:tab/>
        <w:t>S 23</w:t>
      </w:r>
    </w:p>
    <w:p w14:paraId="7AB81FF5" w14:textId="77777777" w:rsidR="00A23F7A" w:rsidRDefault="00A23F7A" w:rsidP="00B5765E">
      <w:pPr>
        <w:pStyle w:val="PersonregMedTabb"/>
        <w:keepNext/>
      </w:pPr>
      <w:r>
        <w:t>Larsson Johan</w:t>
      </w:r>
      <w:r>
        <w:tab/>
        <w:t>M 14,</w:t>
      </w:r>
    </w:p>
    <w:p w14:paraId="04AEE9BA" w14:textId="77777777" w:rsidR="00A23F7A" w:rsidRDefault="00A23F7A" w:rsidP="00B5765E">
      <w:pPr>
        <w:pStyle w:val="PersonregMedTabb"/>
        <w:keepNext/>
      </w:pPr>
      <w:r>
        <w:tab/>
        <w:t>Fi 21,</w:t>
      </w:r>
    </w:p>
    <w:p w14:paraId="45493174" w14:textId="77777777" w:rsidR="00A23F7A" w:rsidRDefault="00A23F7A" w:rsidP="00B5765E">
      <w:pPr>
        <w:pStyle w:val="PersonregMedTabb"/>
        <w:keepNext/>
      </w:pPr>
      <w:r>
        <w:tab/>
        <w:t>N 1,</w:t>
      </w:r>
    </w:p>
    <w:p w14:paraId="23FB016A" w14:textId="77777777" w:rsidR="00A23F7A" w:rsidRDefault="00A23F7A" w:rsidP="00B5765E">
      <w:pPr>
        <w:pStyle w:val="PersonregMedTabb"/>
      </w:pPr>
      <w:r>
        <w:tab/>
        <w:t>Fi 9</w:t>
      </w:r>
    </w:p>
    <w:p w14:paraId="6F7203EA" w14:textId="77777777" w:rsidR="00A23F7A" w:rsidRDefault="00A23F7A" w:rsidP="00B5765E">
      <w:pPr>
        <w:pStyle w:val="PersonregMedTabb"/>
      </w:pPr>
      <w:r>
        <w:t>Larsson Kalle</w:t>
      </w:r>
      <w:r>
        <w:tab/>
        <w:t>Ju 19</w:t>
      </w:r>
    </w:p>
    <w:p w14:paraId="040D21FF" w14:textId="77777777" w:rsidR="00A23F7A" w:rsidRDefault="00A23F7A" w:rsidP="00B5765E">
      <w:pPr>
        <w:pStyle w:val="PersonregMedTabb"/>
        <w:keepNext/>
      </w:pPr>
      <w:r>
        <w:t>Larsson Tommy</w:t>
      </w:r>
      <w:r>
        <w:tab/>
        <w:t>A 9,</w:t>
      </w:r>
    </w:p>
    <w:p w14:paraId="06DDDC07" w14:textId="77777777" w:rsidR="00A23F7A" w:rsidRPr="006A64BE" w:rsidRDefault="00A23F7A" w:rsidP="00B5765E">
      <w:pPr>
        <w:pStyle w:val="PersonregMedTabb"/>
        <w:rPr>
          <w:lang w:val="en-US"/>
        </w:rPr>
      </w:pPr>
      <w:r>
        <w:tab/>
      </w:r>
      <w:r w:rsidRPr="006A64BE">
        <w:rPr>
          <w:lang w:val="en-US"/>
        </w:rPr>
        <w:t>A 6</w:t>
      </w:r>
    </w:p>
    <w:p w14:paraId="084EA85A" w14:textId="77777777" w:rsidR="00A23F7A" w:rsidRPr="006A64BE" w:rsidRDefault="00A23F7A" w:rsidP="00B5765E">
      <w:pPr>
        <w:pStyle w:val="PersonregMedTabb"/>
        <w:keepNext/>
        <w:rPr>
          <w:lang w:val="en-US"/>
        </w:rPr>
      </w:pPr>
      <w:r w:rsidRPr="006A64BE">
        <w:rPr>
          <w:lang w:val="en-US"/>
        </w:rPr>
        <w:t>Larsson Josefine</w:t>
      </w:r>
      <w:r w:rsidRPr="006A64BE">
        <w:rPr>
          <w:lang w:val="en-US"/>
        </w:rPr>
        <w:tab/>
        <w:t>Fi 12,</w:t>
      </w:r>
    </w:p>
    <w:p w14:paraId="4C9D33D3" w14:textId="77777777" w:rsidR="00A23F7A" w:rsidRPr="006A64BE" w:rsidRDefault="00A23F7A" w:rsidP="00B5765E">
      <w:pPr>
        <w:pStyle w:val="PersonregMedTabb"/>
        <w:rPr>
          <w:lang w:val="en-US"/>
        </w:rPr>
      </w:pPr>
      <w:r w:rsidRPr="006A64BE">
        <w:rPr>
          <w:lang w:val="en-US"/>
        </w:rPr>
        <w:tab/>
        <w:t>U 4</w:t>
      </w:r>
    </w:p>
    <w:p w14:paraId="45DA0928" w14:textId="77777777" w:rsidR="00A23F7A" w:rsidRPr="006A64BE" w:rsidRDefault="00A23F7A" w:rsidP="00B5765E">
      <w:pPr>
        <w:pStyle w:val="PersonregMedTabb"/>
        <w:rPr>
          <w:lang w:val="en-US"/>
        </w:rPr>
      </w:pPr>
      <w:r w:rsidRPr="006A64BE">
        <w:rPr>
          <w:lang w:val="en-US"/>
        </w:rPr>
        <w:t xml:space="preserve">Larsson </w:t>
      </w:r>
      <w:proofErr w:type="spellStart"/>
      <w:r w:rsidRPr="006A64BE">
        <w:rPr>
          <w:lang w:val="en-US"/>
        </w:rPr>
        <w:t>Rikard</w:t>
      </w:r>
      <w:proofErr w:type="spellEnd"/>
      <w:r w:rsidRPr="006A64BE">
        <w:rPr>
          <w:lang w:val="en-US"/>
        </w:rPr>
        <w:tab/>
        <w:t>Ju 17</w:t>
      </w:r>
    </w:p>
    <w:p w14:paraId="589E25C3" w14:textId="77777777" w:rsidR="00A23F7A" w:rsidRPr="006A64BE" w:rsidRDefault="00A23F7A" w:rsidP="00B5765E">
      <w:pPr>
        <w:pStyle w:val="PersonregMedTabb"/>
        <w:keepNext/>
        <w:rPr>
          <w:lang w:val="en-US"/>
        </w:rPr>
      </w:pPr>
      <w:r w:rsidRPr="006A64BE">
        <w:rPr>
          <w:lang w:val="en-US"/>
        </w:rPr>
        <w:t>Larsson Maria</w:t>
      </w:r>
      <w:r w:rsidRPr="006A64BE">
        <w:rPr>
          <w:lang w:val="en-US"/>
        </w:rPr>
        <w:tab/>
        <w:t>S 2,</w:t>
      </w:r>
    </w:p>
    <w:p w14:paraId="461B88B3" w14:textId="77777777" w:rsidR="00A23F7A" w:rsidRPr="006A64BE" w:rsidRDefault="00A23F7A" w:rsidP="00B5765E">
      <w:pPr>
        <w:pStyle w:val="PersonregMedTabb"/>
        <w:rPr>
          <w:lang w:val="en-US"/>
        </w:rPr>
      </w:pPr>
      <w:r w:rsidRPr="006A64BE">
        <w:rPr>
          <w:lang w:val="en-US"/>
        </w:rPr>
        <w:tab/>
        <w:t>S 3</w:t>
      </w:r>
    </w:p>
    <w:p w14:paraId="29581338" w14:textId="77777777" w:rsidR="00A23F7A" w:rsidRPr="006A64BE" w:rsidRDefault="00A23F7A" w:rsidP="00B5765E">
      <w:pPr>
        <w:pStyle w:val="PersonregMedTabb"/>
        <w:rPr>
          <w:lang w:val="en-US"/>
        </w:rPr>
      </w:pPr>
      <w:r w:rsidRPr="006A64BE">
        <w:rPr>
          <w:lang w:val="en-US"/>
        </w:rPr>
        <w:t xml:space="preserve">Larsson </w:t>
      </w:r>
      <w:proofErr w:type="spellStart"/>
      <w:r w:rsidRPr="006A64BE">
        <w:rPr>
          <w:lang w:val="en-US"/>
        </w:rPr>
        <w:t>Malin</w:t>
      </w:r>
      <w:proofErr w:type="spellEnd"/>
      <w:r w:rsidRPr="006A64BE">
        <w:rPr>
          <w:lang w:val="en-US"/>
        </w:rPr>
        <w:tab/>
        <w:t>S 7</w:t>
      </w:r>
    </w:p>
    <w:p w14:paraId="32E61D2B" w14:textId="77777777" w:rsidR="00A23F7A" w:rsidRPr="006A64BE" w:rsidRDefault="00A23F7A" w:rsidP="00B5765E">
      <w:pPr>
        <w:pStyle w:val="PersonregMedTabb"/>
        <w:rPr>
          <w:lang w:val="en-US"/>
        </w:rPr>
      </w:pPr>
      <w:r w:rsidRPr="006A64BE">
        <w:rPr>
          <w:lang w:val="en-US"/>
        </w:rPr>
        <w:t>Larsson Yasmine</w:t>
      </w:r>
      <w:r w:rsidRPr="006A64BE">
        <w:rPr>
          <w:lang w:val="en-US"/>
        </w:rPr>
        <w:tab/>
        <w:t>S 9</w:t>
      </w:r>
    </w:p>
    <w:p w14:paraId="40F9BB96" w14:textId="77777777" w:rsidR="00A23F7A" w:rsidRPr="006A64BE" w:rsidRDefault="00A23F7A" w:rsidP="00B5765E">
      <w:pPr>
        <w:pStyle w:val="PersonregMedTabb"/>
        <w:rPr>
          <w:lang w:val="en-US"/>
        </w:rPr>
      </w:pPr>
      <w:r w:rsidRPr="006A64BE">
        <w:rPr>
          <w:lang w:val="en-US"/>
        </w:rPr>
        <w:t>Larsson Liselotte</w:t>
      </w:r>
      <w:r w:rsidRPr="006A64BE">
        <w:rPr>
          <w:lang w:val="en-US"/>
        </w:rPr>
        <w:tab/>
        <w:t>S 12</w:t>
      </w:r>
    </w:p>
    <w:p w14:paraId="479E2F7A" w14:textId="77777777" w:rsidR="00A23F7A" w:rsidRPr="006A64BE" w:rsidRDefault="00A23F7A" w:rsidP="00B5765E">
      <w:pPr>
        <w:pStyle w:val="PersonregMedTabb"/>
        <w:keepNext/>
        <w:rPr>
          <w:lang w:val="en-US"/>
        </w:rPr>
      </w:pPr>
      <w:r w:rsidRPr="006A64BE">
        <w:rPr>
          <w:lang w:val="en-US"/>
        </w:rPr>
        <w:t>Larsson Jakob</w:t>
      </w:r>
      <w:r w:rsidRPr="006A64BE">
        <w:rPr>
          <w:lang w:val="en-US"/>
        </w:rPr>
        <w:tab/>
        <w:t>S 15,</w:t>
      </w:r>
    </w:p>
    <w:p w14:paraId="1A9027D3" w14:textId="77777777" w:rsidR="00A23F7A" w:rsidRDefault="00A23F7A" w:rsidP="00B5765E">
      <w:pPr>
        <w:pStyle w:val="PersonregMedTabb"/>
      </w:pPr>
      <w:r w:rsidRPr="006A64BE">
        <w:rPr>
          <w:lang w:val="en-US"/>
        </w:rPr>
        <w:tab/>
      </w:r>
      <w:r>
        <w:t>Ju 2</w:t>
      </w:r>
    </w:p>
    <w:p w14:paraId="27548E97" w14:textId="77777777" w:rsidR="00A23F7A" w:rsidRDefault="00A23F7A" w:rsidP="00B5765E">
      <w:pPr>
        <w:pStyle w:val="PersonregMedTabb"/>
      </w:pPr>
      <w:r>
        <w:t>Larsson Torgny</w:t>
      </w:r>
      <w:r>
        <w:tab/>
      </w:r>
      <w:proofErr w:type="spellStart"/>
      <w:r>
        <w:t>Ku</w:t>
      </w:r>
      <w:proofErr w:type="spellEnd"/>
      <w:r>
        <w:t xml:space="preserve"> 1</w:t>
      </w:r>
    </w:p>
    <w:p w14:paraId="71EEEE86" w14:textId="77777777" w:rsidR="00A23F7A" w:rsidRDefault="00A23F7A" w:rsidP="00B5765E">
      <w:pPr>
        <w:pStyle w:val="PersonregMedTabb"/>
      </w:pPr>
      <w:r>
        <w:t>Larsson Lars-Inge</w:t>
      </w:r>
      <w:r>
        <w:tab/>
        <w:t>N 1</w:t>
      </w:r>
    </w:p>
    <w:p w14:paraId="7641894E" w14:textId="77777777" w:rsidR="00A23F7A" w:rsidRDefault="00A23F7A" w:rsidP="00B5765E">
      <w:pPr>
        <w:pStyle w:val="PersonregMedTabb"/>
      </w:pPr>
      <w:r>
        <w:t>Larsson Josefin</w:t>
      </w:r>
      <w:r>
        <w:tab/>
        <w:t>Fi 14</w:t>
      </w:r>
    </w:p>
    <w:p w14:paraId="4B3D74A4" w14:textId="77777777" w:rsidR="00A23F7A" w:rsidRDefault="00A23F7A" w:rsidP="00B5765E">
      <w:pPr>
        <w:pStyle w:val="PersonregMedTabb"/>
      </w:pPr>
      <w:r>
        <w:t>Larsson Nina</w:t>
      </w:r>
      <w:r>
        <w:tab/>
        <w:t>Fi 17</w:t>
      </w:r>
    </w:p>
    <w:p w14:paraId="0FB0826F" w14:textId="77777777" w:rsidR="00A23F7A" w:rsidRDefault="00A23F7A" w:rsidP="00B5765E">
      <w:pPr>
        <w:pStyle w:val="PersonregMedTabb"/>
      </w:pPr>
      <w:r>
        <w:t>Larsson Christer</w:t>
      </w:r>
      <w:r>
        <w:tab/>
        <w:t>Fi 9</w:t>
      </w:r>
    </w:p>
    <w:p w14:paraId="0188A16A" w14:textId="77777777" w:rsidR="00A23F7A" w:rsidRDefault="00A23F7A" w:rsidP="00B5765E">
      <w:pPr>
        <w:pStyle w:val="PersonregMedTabb"/>
      </w:pPr>
      <w:r>
        <w:t>Larsson Lars-Gunnar</w:t>
      </w:r>
      <w:r>
        <w:tab/>
        <w:t>U 1</w:t>
      </w:r>
    </w:p>
    <w:p w14:paraId="71A4FEC0" w14:textId="77777777" w:rsidR="00A23F7A" w:rsidRDefault="00A23F7A" w:rsidP="00B5765E">
      <w:pPr>
        <w:pStyle w:val="PersonregMedTabb"/>
      </w:pPr>
      <w:r>
        <w:t>Larsson Jennie K</w:t>
      </w:r>
      <w:r>
        <w:tab/>
        <w:t>U 4</w:t>
      </w:r>
    </w:p>
    <w:p w14:paraId="61CE0223" w14:textId="77777777" w:rsidR="00A23F7A" w:rsidRDefault="00A23F7A" w:rsidP="00B5765E">
      <w:pPr>
        <w:pStyle w:val="PersonregMedTabb"/>
      </w:pPr>
      <w:r>
        <w:t xml:space="preserve">Larsson </w:t>
      </w:r>
      <w:proofErr w:type="spellStart"/>
      <w:r>
        <w:t>IngBeth</w:t>
      </w:r>
      <w:proofErr w:type="spellEnd"/>
      <w:r>
        <w:tab/>
        <w:t>U 15</w:t>
      </w:r>
    </w:p>
    <w:p w14:paraId="3734DDCB" w14:textId="77777777" w:rsidR="00A23F7A" w:rsidRDefault="00A23F7A" w:rsidP="00B5765E">
      <w:pPr>
        <w:pStyle w:val="PersonregMedTabb"/>
      </w:pPr>
      <w:r>
        <w:t>Larsson Fredrik</w:t>
      </w:r>
      <w:r>
        <w:tab/>
        <w:t>M 3</w:t>
      </w:r>
    </w:p>
    <w:p w14:paraId="022D8FDD" w14:textId="77777777" w:rsidR="00A23F7A" w:rsidRDefault="00A23F7A" w:rsidP="00B5765E">
      <w:pPr>
        <w:pStyle w:val="PersonregMedTabb"/>
      </w:pPr>
      <w:r>
        <w:t>Larsson Mårten</w:t>
      </w:r>
      <w:r>
        <w:tab/>
        <w:t>M 3</w:t>
      </w:r>
    </w:p>
    <w:p w14:paraId="28F4BFF8" w14:textId="77777777" w:rsidR="00A23F7A" w:rsidRDefault="00A23F7A" w:rsidP="00B5765E">
      <w:pPr>
        <w:pStyle w:val="PersonregMedTabb"/>
      </w:pPr>
      <w:r>
        <w:t>Larsson Markus</w:t>
      </w:r>
      <w:r>
        <w:tab/>
        <w:t>M 3</w:t>
      </w:r>
    </w:p>
    <w:p w14:paraId="507546CA" w14:textId="77777777" w:rsidR="00A23F7A" w:rsidRDefault="00A23F7A" w:rsidP="00B5765E">
      <w:pPr>
        <w:pStyle w:val="PersonregMedTabb"/>
        <w:keepNext/>
      </w:pPr>
      <w:r>
        <w:t>Larsson Martin H</w:t>
      </w:r>
      <w:r>
        <w:tab/>
        <w:t>M 5,</w:t>
      </w:r>
    </w:p>
    <w:p w14:paraId="3E299EFB" w14:textId="77777777" w:rsidR="00A23F7A" w:rsidRDefault="00A23F7A" w:rsidP="00B5765E">
      <w:pPr>
        <w:pStyle w:val="PersonregMedTabb"/>
      </w:pPr>
      <w:r>
        <w:tab/>
        <w:t>M 9</w:t>
      </w:r>
    </w:p>
    <w:p w14:paraId="5DC4D6BA" w14:textId="77777777" w:rsidR="00A23F7A" w:rsidRDefault="00A23F7A" w:rsidP="00B5765E">
      <w:pPr>
        <w:pStyle w:val="PersonregMedTabb"/>
      </w:pPr>
      <w:r>
        <w:t>Larsson Folke K</w:t>
      </w:r>
      <w:r>
        <w:tab/>
        <w:t>M 13</w:t>
      </w:r>
    </w:p>
    <w:p w14:paraId="636E8BB7" w14:textId="77777777" w:rsidR="00A23F7A" w:rsidRDefault="00A23F7A" w:rsidP="00B5765E">
      <w:pPr>
        <w:pStyle w:val="PersonregMedTabb"/>
      </w:pPr>
      <w:r>
        <w:t>Larsson Camilla</w:t>
      </w:r>
      <w:r>
        <w:tab/>
        <w:t>Ju 2</w:t>
      </w:r>
    </w:p>
    <w:p w14:paraId="22F2C5C5" w14:textId="77777777" w:rsidR="00A23F7A" w:rsidRDefault="00A23F7A" w:rsidP="00B5765E">
      <w:pPr>
        <w:pStyle w:val="PersonregMedTabb"/>
      </w:pPr>
      <w:r>
        <w:t>Larsson Dag</w:t>
      </w:r>
      <w:r>
        <w:tab/>
        <w:t>S 1</w:t>
      </w:r>
    </w:p>
    <w:p w14:paraId="5699EBAF" w14:textId="77777777" w:rsidR="00A23F7A" w:rsidRDefault="00A23F7A" w:rsidP="00B5765E">
      <w:pPr>
        <w:pStyle w:val="PersonregMedTabb"/>
      </w:pPr>
      <w:r>
        <w:t>Larsson Bellander Eva</w:t>
      </w:r>
      <w:r>
        <w:tab/>
        <w:t>Ju 1</w:t>
      </w:r>
    </w:p>
    <w:p w14:paraId="69F37F99" w14:textId="77777777" w:rsidR="00A23F7A" w:rsidRDefault="00A23F7A" w:rsidP="00B5765E">
      <w:pPr>
        <w:pStyle w:val="PersonregMedTabb"/>
      </w:pPr>
      <w:r>
        <w:t>Larsson-Lönnqvist Anna-Lena</w:t>
      </w:r>
      <w:r>
        <w:tab/>
        <w:t>A 1</w:t>
      </w:r>
    </w:p>
    <w:p w14:paraId="3D73076B" w14:textId="77777777" w:rsidR="00A23F7A" w:rsidRDefault="00A23F7A" w:rsidP="00B5765E">
      <w:pPr>
        <w:pStyle w:val="PersonregMedTabb"/>
      </w:pPr>
      <w:r>
        <w:t xml:space="preserve">Laursen </w:t>
      </w:r>
      <w:proofErr w:type="spellStart"/>
      <w:r>
        <w:t>Tofténius</w:t>
      </w:r>
      <w:proofErr w:type="spellEnd"/>
      <w:r>
        <w:t xml:space="preserve"> Christer</w:t>
      </w:r>
      <w:r>
        <w:tab/>
        <w:t>U 16</w:t>
      </w:r>
    </w:p>
    <w:p w14:paraId="00F070DC" w14:textId="77777777" w:rsidR="00A23F7A" w:rsidRDefault="00A23F7A" w:rsidP="00B5765E">
      <w:pPr>
        <w:pStyle w:val="PersonregMedTabb"/>
      </w:pPr>
      <w:proofErr w:type="spellStart"/>
      <w:r>
        <w:t>Laxhammar</w:t>
      </w:r>
      <w:proofErr w:type="spellEnd"/>
      <w:r>
        <w:t xml:space="preserve"> Kajsa</w:t>
      </w:r>
      <w:r>
        <w:tab/>
        <w:t>S 9</w:t>
      </w:r>
    </w:p>
    <w:p w14:paraId="23266B5C" w14:textId="77777777" w:rsidR="00A23F7A" w:rsidRDefault="00A23F7A" w:rsidP="00B5765E">
      <w:pPr>
        <w:pStyle w:val="PersonregMedTabb"/>
      </w:pPr>
      <w:r>
        <w:t>Leander Åsa</w:t>
      </w:r>
      <w:r>
        <w:tab/>
        <w:t>Fi 18</w:t>
      </w:r>
    </w:p>
    <w:p w14:paraId="13F16E2F" w14:textId="77777777" w:rsidR="00A23F7A" w:rsidRPr="006A64BE" w:rsidRDefault="00A23F7A" w:rsidP="00B5765E">
      <w:pPr>
        <w:pStyle w:val="PersonregMedTabb"/>
        <w:rPr>
          <w:lang w:val="es-ES"/>
        </w:rPr>
      </w:pPr>
      <w:proofErr w:type="spellStart"/>
      <w:r w:rsidRPr="006A64BE">
        <w:rPr>
          <w:lang w:val="es-ES"/>
        </w:rPr>
        <w:t>Leander</w:t>
      </w:r>
      <w:proofErr w:type="spellEnd"/>
      <w:r w:rsidRPr="006A64BE">
        <w:rPr>
          <w:lang w:val="es-ES"/>
        </w:rPr>
        <w:t xml:space="preserve"> Helena</w:t>
      </w:r>
      <w:r w:rsidRPr="006A64BE">
        <w:rPr>
          <w:lang w:val="es-ES"/>
        </w:rPr>
        <w:tab/>
        <w:t>M 3</w:t>
      </w:r>
    </w:p>
    <w:p w14:paraId="301CC42C" w14:textId="77777777" w:rsidR="00A23F7A" w:rsidRPr="006A64BE" w:rsidRDefault="00A23F7A" w:rsidP="00B5765E">
      <w:pPr>
        <w:pStyle w:val="PersonregMedTabb"/>
        <w:keepNext/>
        <w:rPr>
          <w:lang w:val="es-ES"/>
        </w:rPr>
      </w:pPr>
      <w:r w:rsidRPr="006A64BE">
        <w:rPr>
          <w:lang w:val="es-ES"/>
        </w:rPr>
        <w:t>Leck Caroline</w:t>
      </w:r>
      <w:r w:rsidRPr="006A64BE">
        <w:rPr>
          <w:lang w:val="es-ES"/>
        </w:rPr>
        <w:tab/>
        <w:t>M 1,</w:t>
      </w:r>
    </w:p>
    <w:p w14:paraId="5A9EABEE" w14:textId="77777777" w:rsidR="00A23F7A" w:rsidRPr="006A64BE" w:rsidRDefault="00A23F7A" w:rsidP="00B5765E">
      <w:pPr>
        <w:pStyle w:val="PersonregMedTabb"/>
        <w:rPr>
          <w:lang w:val="es-ES"/>
        </w:rPr>
      </w:pPr>
      <w:r w:rsidRPr="006A64BE">
        <w:rPr>
          <w:lang w:val="es-ES"/>
        </w:rPr>
        <w:tab/>
        <w:t>U 2</w:t>
      </w:r>
    </w:p>
    <w:p w14:paraId="1436A6CA" w14:textId="77777777" w:rsidR="00A23F7A" w:rsidRDefault="00A23F7A" w:rsidP="00B5765E">
      <w:pPr>
        <w:pStyle w:val="PersonregMedTabb"/>
      </w:pPr>
      <w:r>
        <w:t>Ledin Anna</w:t>
      </w:r>
      <w:r>
        <w:tab/>
        <w:t>M 1</w:t>
      </w:r>
    </w:p>
    <w:p w14:paraId="0FA93C99" w14:textId="77777777" w:rsidR="00A23F7A" w:rsidRDefault="00A23F7A" w:rsidP="00B5765E">
      <w:pPr>
        <w:pStyle w:val="PersonregMedTabb"/>
      </w:pPr>
      <w:proofErr w:type="spellStart"/>
      <w:r>
        <w:t>Ledmyr</w:t>
      </w:r>
      <w:proofErr w:type="spellEnd"/>
      <w:r>
        <w:t xml:space="preserve"> Sonja</w:t>
      </w:r>
      <w:r>
        <w:tab/>
      </w:r>
      <w:proofErr w:type="spellStart"/>
      <w:r>
        <w:t>Fö</w:t>
      </w:r>
      <w:proofErr w:type="spellEnd"/>
      <w:r>
        <w:t xml:space="preserve"> 1</w:t>
      </w:r>
    </w:p>
    <w:p w14:paraId="6A86694F" w14:textId="77777777" w:rsidR="00A23F7A" w:rsidRDefault="00A23F7A" w:rsidP="00B5765E">
      <w:pPr>
        <w:pStyle w:val="PersonregMedTabb"/>
        <w:keepNext/>
      </w:pPr>
      <w:proofErr w:type="spellStart"/>
      <w:r>
        <w:t>Leeman</w:t>
      </w:r>
      <w:proofErr w:type="spellEnd"/>
      <w:r>
        <w:t xml:space="preserve"> Dan</w:t>
      </w:r>
      <w:r>
        <w:tab/>
        <w:t>Ju 22,</w:t>
      </w:r>
    </w:p>
    <w:p w14:paraId="4182F096" w14:textId="77777777" w:rsidR="00A23F7A" w:rsidRDefault="00A23F7A" w:rsidP="00B5765E">
      <w:pPr>
        <w:pStyle w:val="PersonregMedTabb"/>
      </w:pPr>
      <w:r>
        <w:tab/>
      </w:r>
      <w:proofErr w:type="spellStart"/>
      <w:r>
        <w:t>Fö</w:t>
      </w:r>
      <w:proofErr w:type="spellEnd"/>
      <w:r>
        <w:t xml:space="preserve"> 4</w:t>
      </w:r>
    </w:p>
    <w:p w14:paraId="5754921E" w14:textId="77777777" w:rsidR="00A23F7A" w:rsidRDefault="00A23F7A" w:rsidP="00B5765E">
      <w:pPr>
        <w:pStyle w:val="PersonregMedTabb"/>
      </w:pPr>
      <w:r>
        <w:t>Lehman Lotta</w:t>
      </w:r>
      <w:r>
        <w:tab/>
        <w:t>N 1</w:t>
      </w:r>
    </w:p>
    <w:p w14:paraId="62766AC1" w14:textId="77777777" w:rsidR="00A23F7A" w:rsidRDefault="00A23F7A" w:rsidP="00B5765E">
      <w:pPr>
        <w:pStyle w:val="PersonregMedTabb"/>
        <w:keepNext/>
      </w:pPr>
      <w:proofErr w:type="spellStart"/>
      <w:r>
        <w:t>Leideman</w:t>
      </w:r>
      <w:proofErr w:type="spellEnd"/>
      <w:r>
        <w:t xml:space="preserve"> Christina</w:t>
      </w:r>
      <w:r>
        <w:tab/>
        <w:t>M 1,</w:t>
      </w:r>
    </w:p>
    <w:p w14:paraId="73EA507E" w14:textId="77777777" w:rsidR="00A23F7A" w:rsidRDefault="00A23F7A" w:rsidP="00B5765E">
      <w:pPr>
        <w:pStyle w:val="PersonregMedTabb"/>
      </w:pPr>
      <w:r>
        <w:tab/>
        <w:t>Fi 11</w:t>
      </w:r>
    </w:p>
    <w:p w14:paraId="7F1EDE91" w14:textId="77777777" w:rsidR="00A23F7A" w:rsidRDefault="00A23F7A" w:rsidP="00B5765E">
      <w:pPr>
        <w:pStyle w:val="PersonregMedTabb"/>
        <w:keepNext/>
      </w:pPr>
      <w:r>
        <w:t>Leijon Helén</w:t>
      </w:r>
      <w:r>
        <w:tab/>
        <w:t>M 3,</w:t>
      </w:r>
    </w:p>
    <w:p w14:paraId="580EFA8E" w14:textId="593B3853" w:rsidR="00A23F7A" w:rsidRDefault="00A23F7A" w:rsidP="008A3DA3">
      <w:pPr>
        <w:pStyle w:val="PersonregMedTabb"/>
        <w:keepNext/>
      </w:pPr>
      <w:r>
        <w:tab/>
        <w:t>M 7</w:t>
      </w:r>
    </w:p>
    <w:p w14:paraId="51AF00D6" w14:textId="77777777" w:rsidR="00A23F7A" w:rsidRDefault="00A23F7A" w:rsidP="00B5765E">
      <w:pPr>
        <w:pStyle w:val="PersonregMedTabb"/>
      </w:pPr>
      <w:r>
        <w:t>Leijonborg Lars</w:t>
      </w:r>
      <w:r>
        <w:tab/>
        <w:t>U 2</w:t>
      </w:r>
    </w:p>
    <w:p w14:paraId="41BFF71F" w14:textId="77777777" w:rsidR="00A23F7A" w:rsidRDefault="00A23F7A" w:rsidP="00B5765E">
      <w:pPr>
        <w:pStyle w:val="PersonregMedTabb"/>
      </w:pPr>
      <w:proofErr w:type="spellStart"/>
      <w:r>
        <w:t>Leijonram</w:t>
      </w:r>
      <w:proofErr w:type="spellEnd"/>
      <w:r>
        <w:t xml:space="preserve"> Eric</w:t>
      </w:r>
      <w:r>
        <w:tab/>
        <w:t>A 5</w:t>
      </w:r>
    </w:p>
    <w:p w14:paraId="7C7830E2" w14:textId="77777777" w:rsidR="00A23F7A" w:rsidRDefault="00A23F7A" w:rsidP="00B5765E">
      <w:pPr>
        <w:pStyle w:val="PersonregMedTabb"/>
      </w:pPr>
      <w:r>
        <w:t>Lejon Flodin Erika</w:t>
      </w:r>
      <w:r>
        <w:tab/>
      </w:r>
      <w:proofErr w:type="spellStart"/>
      <w:r>
        <w:t>Ku</w:t>
      </w:r>
      <w:proofErr w:type="spellEnd"/>
      <w:r>
        <w:t xml:space="preserve"> 5</w:t>
      </w:r>
    </w:p>
    <w:p w14:paraId="29F83907" w14:textId="77777777" w:rsidR="00A23F7A" w:rsidRDefault="00A23F7A" w:rsidP="00B5765E">
      <w:pPr>
        <w:pStyle w:val="PersonregMedTabb"/>
      </w:pPr>
      <w:proofErr w:type="spellStart"/>
      <w:r>
        <w:t>Lémery</w:t>
      </w:r>
      <w:proofErr w:type="spellEnd"/>
      <w:r>
        <w:t xml:space="preserve"> </w:t>
      </w:r>
      <w:proofErr w:type="spellStart"/>
      <w:r>
        <w:t>Frédrérique</w:t>
      </w:r>
      <w:proofErr w:type="spellEnd"/>
      <w:r>
        <w:tab/>
        <w:t>U 13</w:t>
      </w:r>
    </w:p>
    <w:p w14:paraId="32B07CD0" w14:textId="77777777" w:rsidR="00A23F7A" w:rsidRDefault="00A23F7A" w:rsidP="00B5765E">
      <w:pPr>
        <w:pStyle w:val="PersonregMedTabb"/>
      </w:pPr>
      <w:proofErr w:type="spellStart"/>
      <w:r>
        <w:t>Lemoine</w:t>
      </w:r>
      <w:proofErr w:type="spellEnd"/>
      <w:r>
        <w:t xml:space="preserve"> Hanna</w:t>
      </w:r>
      <w:r>
        <w:tab/>
        <w:t>Ju 6</w:t>
      </w:r>
    </w:p>
    <w:p w14:paraId="37B1050A" w14:textId="77777777" w:rsidR="00A23F7A" w:rsidRDefault="00A23F7A" w:rsidP="00B5765E">
      <w:pPr>
        <w:pStyle w:val="PersonregMedTabb"/>
      </w:pPr>
      <w:proofErr w:type="spellStart"/>
      <w:r>
        <w:t>Lemoine</w:t>
      </w:r>
      <w:proofErr w:type="spellEnd"/>
      <w:r>
        <w:t xml:space="preserve"> Karolina</w:t>
      </w:r>
      <w:r>
        <w:tab/>
        <w:t>Ju 12</w:t>
      </w:r>
    </w:p>
    <w:p w14:paraId="1D1B236E" w14:textId="77777777" w:rsidR="00A23F7A" w:rsidRDefault="00A23F7A" w:rsidP="00B5765E">
      <w:pPr>
        <w:pStyle w:val="PersonregMedTabb"/>
      </w:pPr>
      <w:proofErr w:type="spellStart"/>
      <w:r>
        <w:t>Lenkert</w:t>
      </w:r>
      <w:proofErr w:type="spellEnd"/>
      <w:r>
        <w:t xml:space="preserve"> Hans</w:t>
      </w:r>
      <w:r>
        <w:tab/>
        <w:t>S 2</w:t>
      </w:r>
    </w:p>
    <w:p w14:paraId="4DF05928" w14:textId="44E7897B" w:rsidR="00A23F7A" w:rsidRDefault="00A23F7A" w:rsidP="008A3DA3">
      <w:pPr>
        <w:pStyle w:val="PersonregMedTabb"/>
        <w:keepNext/>
      </w:pPr>
      <w:r>
        <w:t>Lennartsson Maria</w:t>
      </w:r>
      <w:r>
        <w:tab/>
        <w:t>Ju 1</w:t>
      </w:r>
    </w:p>
    <w:p w14:paraId="189924E8" w14:textId="77777777" w:rsidR="00A23F7A" w:rsidRDefault="00A23F7A" w:rsidP="00B5765E">
      <w:pPr>
        <w:pStyle w:val="PersonregMedTabb"/>
      </w:pPr>
      <w:r>
        <w:t>Lennartsson Thomas</w:t>
      </w:r>
      <w:r>
        <w:tab/>
        <w:t>M 14</w:t>
      </w:r>
    </w:p>
    <w:p w14:paraId="462995CC" w14:textId="77777777" w:rsidR="00A23F7A" w:rsidRDefault="00A23F7A" w:rsidP="00B5765E">
      <w:pPr>
        <w:pStyle w:val="PersonregMedTabb"/>
      </w:pPr>
      <w:r>
        <w:t>Lennartsson Magnus</w:t>
      </w:r>
      <w:r>
        <w:tab/>
        <w:t>Fi 3</w:t>
      </w:r>
    </w:p>
    <w:p w14:paraId="446491D2" w14:textId="77777777" w:rsidR="00A23F7A" w:rsidRDefault="00A23F7A" w:rsidP="00B5765E">
      <w:pPr>
        <w:pStyle w:val="PersonregMedTabb"/>
      </w:pPr>
      <w:r>
        <w:t>Lennmarker Göran</w:t>
      </w:r>
      <w:r>
        <w:tab/>
      </w:r>
      <w:proofErr w:type="spellStart"/>
      <w:r>
        <w:t>Fö</w:t>
      </w:r>
      <w:proofErr w:type="spellEnd"/>
      <w:r>
        <w:t xml:space="preserve"> 2</w:t>
      </w:r>
    </w:p>
    <w:p w14:paraId="613AEF8B" w14:textId="77777777" w:rsidR="00A23F7A" w:rsidRDefault="00A23F7A" w:rsidP="00B5765E">
      <w:pPr>
        <w:pStyle w:val="PersonregMedTabb"/>
      </w:pPr>
      <w:r>
        <w:t>Lennström Sanne</w:t>
      </w:r>
      <w:r>
        <w:tab/>
        <w:t>Ju 16</w:t>
      </w:r>
    </w:p>
    <w:p w14:paraId="2D048190" w14:textId="77777777" w:rsidR="00A23F7A" w:rsidRDefault="00A23F7A" w:rsidP="00B5765E">
      <w:pPr>
        <w:pStyle w:val="PersonregMedTabb"/>
        <w:keepNext/>
      </w:pPr>
      <w:proofErr w:type="spellStart"/>
      <w:r>
        <w:t>Lenntorp</w:t>
      </w:r>
      <w:proofErr w:type="spellEnd"/>
      <w:r>
        <w:t xml:space="preserve"> Erik</w:t>
      </w:r>
      <w:r>
        <w:tab/>
        <w:t>Fi 7,</w:t>
      </w:r>
    </w:p>
    <w:p w14:paraId="20EB3187" w14:textId="77777777" w:rsidR="00A23F7A" w:rsidRDefault="00A23F7A" w:rsidP="00B5765E">
      <w:pPr>
        <w:pStyle w:val="PersonregMedTabb"/>
      </w:pPr>
      <w:r>
        <w:tab/>
        <w:t>Ju 12</w:t>
      </w:r>
    </w:p>
    <w:p w14:paraId="79D7D511" w14:textId="77777777" w:rsidR="00A23F7A" w:rsidRDefault="00A23F7A" w:rsidP="00B5765E">
      <w:pPr>
        <w:pStyle w:val="PersonregMedTabb"/>
      </w:pPr>
      <w:r>
        <w:t>Leo Anna-Karin</w:t>
      </w:r>
      <w:r>
        <w:tab/>
      </w:r>
      <w:proofErr w:type="spellStart"/>
      <w:r>
        <w:t>Ku</w:t>
      </w:r>
      <w:proofErr w:type="spellEnd"/>
      <w:r>
        <w:t xml:space="preserve"> 7</w:t>
      </w:r>
    </w:p>
    <w:p w14:paraId="6815E2E3" w14:textId="77777777" w:rsidR="00A23F7A" w:rsidRDefault="00A23F7A" w:rsidP="00B5765E">
      <w:pPr>
        <w:pStyle w:val="PersonregMedTabb"/>
      </w:pPr>
      <w:r>
        <w:t>Leonhardt Linda</w:t>
      </w:r>
      <w:r>
        <w:tab/>
        <w:t>U 4</w:t>
      </w:r>
    </w:p>
    <w:p w14:paraId="2AAE0618" w14:textId="77777777" w:rsidR="00A23F7A" w:rsidRDefault="00A23F7A" w:rsidP="00B5765E">
      <w:pPr>
        <w:pStyle w:val="PersonregMedTabb"/>
      </w:pPr>
      <w:proofErr w:type="spellStart"/>
      <w:r>
        <w:t>Lerwall</w:t>
      </w:r>
      <w:proofErr w:type="spellEnd"/>
      <w:r>
        <w:t xml:space="preserve"> Lotta</w:t>
      </w:r>
      <w:r>
        <w:tab/>
        <w:t>A 11</w:t>
      </w:r>
    </w:p>
    <w:p w14:paraId="712C8236" w14:textId="77777777" w:rsidR="00A23F7A" w:rsidRDefault="00A23F7A" w:rsidP="00B5765E">
      <w:pPr>
        <w:pStyle w:val="PersonregMedTabb"/>
      </w:pPr>
      <w:proofErr w:type="spellStart"/>
      <w:r>
        <w:t>Leufstadius</w:t>
      </w:r>
      <w:proofErr w:type="spellEnd"/>
      <w:r>
        <w:t xml:space="preserve"> Helena</w:t>
      </w:r>
      <w:r>
        <w:tab/>
        <w:t>I 5</w:t>
      </w:r>
    </w:p>
    <w:p w14:paraId="538C33FF" w14:textId="77777777" w:rsidR="00A23F7A" w:rsidRDefault="00A23F7A" w:rsidP="00B5765E">
      <w:pPr>
        <w:pStyle w:val="PersonregMedTabb"/>
      </w:pPr>
      <w:r>
        <w:t>Levin Magnus</w:t>
      </w:r>
      <w:r>
        <w:tab/>
      </w:r>
      <w:proofErr w:type="spellStart"/>
      <w:r>
        <w:t>Fö</w:t>
      </w:r>
      <w:proofErr w:type="spellEnd"/>
      <w:r>
        <w:t xml:space="preserve"> 3</w:t>
      </w:r>
    </w:p>
    <w:p w14:paraId="44B3AA82" w14:textId="77777777" w:rsidR="00A23F7A" w:rsidRDefault="00A23F7A" w:rsidP="00B5765E">
      <w:pPr>
        <w:pStyle w:val="PersonregMedTabb"/>
      </w:pPr>
      <w:r>
        <w:t>Levin Philip</w:t>
      </w:r>
      <w:r>
        <w:tab/>
        <w:t>N 5</w:t>
      </w:r>
    </w:p>
    <w:p w14:paraId="3BA11425" w14:textId="71DAF9A5" w:rsidR="00A23F7A" w:rsidRDefault="00A23F7A" w:rsidP="00B5765E">
      <w:pPr>
        <w:pStyle w:val="PersonregMedTabb"/>
      </w:pPr>
      <w:r>
        <w:t>Lewin P</w:t>
      </w:r>
      <w:r w:rsidR="008A3DA3">
        <w:t>ih</w:t>
      </w:r>
      <w:r>
        <w:t>lblad Lotta</w:t>
      </w:r>
      <w:r>
        <w:tab/>
        <w:t>M 5</w:t>
      </w:r>
    </w:p>
    <w:p w14:paraId="2D8E9DE5" w14:textId="77777777" w:rsidR="00A23F7A" w:rsidRDefault="00A23F7A" w:rsidP="00B5765E">
      <w:pPr>
        <w:pStyle w:val="PersonregMedTabb"/>
      </w:pPr>
      <w:proofErr w:type="spellStart"/>
      <w:r>
        <w:t>Lexelius</w:t>
      </w:r>
      <w:proofErr w:type="spellEnd"/>
      <w:r>
        <w:t xml:space="preserve"> Anna</w:t>
      </w:r>
      <w:r>
        <w:tab/>
        <w:t>Fi 4</w:t>
      </w:r>
    </w:p>
    <w:p w14:paraId="534C147C" w14:textId="77777777" w:rsidR="00A23F7A" w:rsidRDefault="00A23F7A" w:rsidP="00B5765E">
      <w:pPr>
        <w:pStyle w:val="PersonregMedTabb"/>
      </w:pPr>
      <w:proofErr w:type="spellStart"/>
      <w:r>
        <w:t>Lexén</w:t>
      </w:r>
      <w:proofErr w:type="spellEnd"/>
      <w:r>
        <w:t xml:space="preserve"> Karin</w:t>
      </w:r>
      <w:r>
        <w:tab/>
        <w:t>M 3</w:t>
      </w:r>
    </w:p>
    <w:p w14:paraId="28BABF07" w14:textId="77777777" w:rsidR="00A23F7A" w:rsidRDefault="00A23F7A" w:rsidP="00B5765E">
      <w:pPr>
        <w:pStyle w:val="PersonregMedTabb"/>
      </w:pPr>
      <w:r>
        <w:t>Lian Stefan</w:t>
      </w:r>
      <w:r>
        <w:tab/>
        <w:t>Ju 13</w:t>
      </w:r>
    </w:p>
    <w:p w14:paraId="1F3F2B30" w14:textId="77777777" w:rsidR="00A23F7A" w:rsidRDefault="00A23F7A" w:rsidP="00B5765E">
      <w:pPr>
        <w:pStyle w:val="PersonregMedTabb"/>
      </w:pPr>
      <w:proofErr w:type="spellStart"/>
      <w:r>
        <w:t>Lidbaum</w:t>
      </w:r>
      <w:proofErr w:type="spellEnd"/>
      <w:r>
        <w:t xml:space="preserve"> Elisabeth</w:t>
      </w:r>
      <w:r>
        <w:tab/>
        <w:t>M 3</w:t>
      </w:r>
    </w:p>
    <w:p w14:paraId="55689A64" w14:textId="77777777" w:rsidR="00A23F7A" w:rsidRDefault="00A23F7A" w:rsidP="00B5765E">
      <w:pPr>
        <w:pStyle w:val="PersonregMedTabb"/>
      </w:pPr>
      <w:r>
        <w:t>Lidbom Catrin</w:t>
      </w:r>
      <w:r>
        <w:tab/>
        <w:t>S 28</w:t>
      </w:r>
    </w:p>
    <w:p w14:paraId="4661F8CD" w14:textId="78A573BF" w:rsidR="00A23F7A" w:rsidRPr="00165BF4" w:rsidRDefault="00A23F7A" w:rsidP="008A3DA3">
      <w:pPr>
        <w:pStyle w:val="PersonregMedTabb"/>
        <w:keepNext/>
      </w:pPr>
      <w:r w:rsidRPr="00165BF4">
        <w:t>Lidbäck Lise</w:t>
      </w:r>
      <w:r w:rsidRPr="00165BF4">
        <w:tab/>
        <w:t>S 3</w:t>
      </w:r>
    </w:p>
    <w:p w14:paraId="37929C00" w14:textId="77777777" w:rsidR="00A23F7A" w:rsidRPr="00165BF4" w:rsidRDefault="00A23F7A" w:rsidP="00B5765E">
      <w:pPr>
        <w:pStyle w:val="PersonregMedTabb"/>
        <w:keepNext/>
      </w:pPr>
      <w:proofErr w:type="spellStart"/>
      <w:r w:rsidRPr="00165BF4">
        <w:t>Lidefelt</w:t>
      </w:r>
      <w:proofErr w:type="spellEnd"/>
      <w:r w:rsidRPr="00165BF4">
        <w:t xml:space="preserve"> Johan</w:t>
      </w:r>
      <w:r w:rsidRPr="00165BF4">
        <w:tab/>
        <w:t>Fi 13,</w:t>
      </w:r>
    </w:p>
    <w:p w14:paraId="0E778970" w14:textId="77777777" w:rsidR="00A23F7A" w:rsidRDefault="00A23F7A" w:rsidP="00B5765E">
      <w:pPr>
        <w:pStyle w:val="PersonregMedTabb"/>
      </w:pPr>
      <w:r w:rsidRPr="00165BF4">
        <w:tab/>
      </w:r>
      <w:r>
        <w:t>Fi 27</w:t>
      </w:r>
    </w:p>
    <w:p w14:paraId="1AE05492" w14:textId="77777777" w:rsidR="00A23F7A" w:rsidRDefault="00A23F7A" w:rsidP="00B5765E">
      <w:pPr>
        <w:pStyle w:val="PersonregMedTabb"/>
      </w:pPr>
      <w:proofErr w:type="spellStart"/>
      <w:r>
        <w:t>Lidehäll</w:t>
      </w:r>
      <w:proofErr w:type="spellEnd"/>
      <w:r>
        <w:t xml:space="preserve"> Per</w:t>
      </w:r>
      <w:r>
        <w:tab/>
        <w:t>Ju 3</w:t>
      </w:r>
    </w:p>
    <w:p w14:paraId="2B193870" w14:textId="77777777" w:rsidR="00A23F7A" w:rsidRDefault="00A23F7A" w:rsidP="00B5765E">
      <w:pPr>
        <w:pStyle w:val="PersonregMedTabb"/>
      </w:pPr>
      <w:r>
        <w:t>Lidén Jens</w:t>
      </w:r>
      <w:r>
        <w:tab/>
        <w:t>A 9</w:t>
      </w:r>
    </w:p>
    <w:p w14:paraId="0196DA89" w14:textId="77777777" w:rsidR="00A23F7A" w:rsidRDefault="00A23F7A" w:rsidP="00B5765E">
      <w:pPr>
        <w:pStyle w:val="PersonregMedTabb"/>
      </w:pPr>
      <w:r>
        <w:t>Lidén Anders</w:t>
      </w:r>
      <w:r>
        <w:tab/>
      </w:r>
      <w:proofErr w:type="spellStart"/>
      <w:r>
        <w:t>Fö</w:t>
      </w:r>
      <w:proofErr w:type="spellEnd"/>
      <w:r>
        <w:t xml:space="preserve"> 2</w:t>
      </w:r>
    </w:p>
    <w:p w14:paraId="134A75F1" w14:textId="77777777" w:rsidR="00A23F7A" w:rsidRDefault="00A23F7A" w:rsidP="00B5765E">
      <w:pPr>
        <w:pStyle w:val="PersonregMedTabb"/>
      </w:pPr>
      <w:proofErr w:type="spellStart"/>
      <w:r>
        <w:t>Lidh</w:t>
      </w:r>
      <w:proofErr w:type="spellEnd"/>
      <w:r>
        <w:t xml:space="preserve"> Harriet</w:t>
      </w:r>
      <w:r>
        <w:tab/>
        <w:t>U 2</w:t>
      </w:r>
    </w:p>
    <w:p w14:paraId="2A9B4C8F" w14:textId="77777777" w:rsidR="00A23F7A" w:rsidRDefault="00A23F7A" w:rsidP="00B5765E">
      <w:pPr>
        <w:pStyle w:val="PersonregMedTabb"/>
      </w:pPr>
      <w:r>
        <w:t xml:space="preserve">Lidholm </w:t>
      </w:r>
      <w:proofErr w:type="spellStart"/>
      <w:r>
        <w:t>Merike</w:t>
      </w:r>
      <w:proofErr w:type="spellEnd"/>
      <w:r>
        <w:tab/>
        <w:t>U 1</w:t>
      </w:r>
    </w:p>
    <w:p w14:paraId="22D4DD29" w14:textId="77777777" w:rsidR="00A23F7A" w:rsidRDefault="00A23F7A" w:rsidP="00B5765E">
      <w:pPr>
        <w:pStyle w:val="PersonregMedTabb"/>
      </w:pPr>
      <w:r>
        <w:t>Lidman Peter</w:t>
      </w:r>
      <w:r>
        <w:tab/>
        <w:t>N 3</w:t>
      </w:r>
    </w:p>
    <w:p w14:paraId="5B352980" w14:textId="77777777" w:rsidR="00A23F7A" w:rsidRDefault="00A23F7A" w:rsidP="00B5765E">
      <w:pPr>
        <w:pStyle w:val="PersonregMedTabb"/>
      </w:pPr>
      <w:proofErr w:type="spellStart"/>
      <w:r>
        <w:t>Lidquist</w:t>
      </w:r>
      <w:proofErr w:type="spellEnd"/>
      <w:r>
        <w:t xml:space="preserve"> Carl</w:t>
      </w:r>
      <w:r>
        <w:tab/>
        <w:t>Fi 24</w:t>
      </w:r>
    </w:p>
    <w:p w14:paraId="2185ED27" w14:textId="77777777" w:rsidR="00A23F7A" w:rsidRDefault="00A23F7A" w:rsidP="00B5765E">
      <w:pPr>
        <w:pStyle w:val="PersonregMedTabb"/>
      </w:pPr>
      <w:r>
        <w:t>Lidström Maria</w:t>
      </w:r>
      <w:r>
        <w:tab/>
        <w:t>Fi 4</w:t>
      </w:r>
    </w:p>
    <w:p w14:paraId="40D042BD" w14:textId="597C9C44" w:rsidR="00A23F7A" w:rsidRDefault="00A23F7A" w:rsidP="008A3DA3">
      <w:pPr>
        <w:pStyle w:val="PersonregMedTabb"/>
        <w:keepNext/>
      </w:pPr>
      <w:r>
        <w:t>Lidström Jan-Olof</w:t>
      </w:r>
      <w:r>
        <w:tab/>
        <w:t>Fi 5</w:t>
      </w:r>
    </w:p>
    <w:p w14:paraId="109D2168" w14:textId="77777777" w:rsidR="00A23F7A" w:rsidRDefault="00A23F7A" w:rsidP="00B5765E">
      <w:pPr>
        <w:pStyle w:val="PersonregMedTabb"/>
      </w:pPr>
      <w:r>
        <w:t>Lidström Persson Anna-Karin</w:t>
      </w:r>
      <w:r>
        <w:tab/>
        <w:t>U 4</w:t>
      </w:r>
    </w:p>
    <w:p w14:paraId="771756F7" w14:textId="77777777" w:rsidR="00A23F7A" w:rsidRPr="006A64BE" w:rsidRDefault="00A23F7A" w:rsidP="00B5765E">
      <w:pPr>
        <w:pStyle w:val="PersonregMedTabb"/>
        <w:rPr>
          <w:lang w:val="en-US"/>
        </w:rPr>
      </w:pPr>
      <w:proofErr w:type="spellStart"/>
      <w:r w:rsidRPr="006A64BE">
        <w:rPr>
          <w:lang w:val="en-US"/>
        </w:rPr>
        <w:t>Lidstöm</w:t>
      </w:r>
      <w:proofErr w:type="spellEnd"/>
      <w:r w:rsidRPr="006A64BE">
        <w:rPr>
          <w:lang w:val="en-US"/>
        </w:rPr>
        <w:t xml:space="preserve"> Jan-Olof</w:t>
      </w:r>
      <w:r w:rsidRPr="006A64BE">
        <w:rPr>
          <w:lang w:val="en-US"/>
        </w:rPr>
        <w:tab/>
        <w:t>Fi 21</w:t>
      </w:r>
    </w:p>
    <w:p w14:paraId="557026CF" w14:textId="77777777" w:rsidR="00A23F7A" w:rsidRPr="006A64BE" w:rsidRDefault="00A23F7A" w:rsidP="00B5765E">
      <w:pPr>
        <w:pStyle w:val="PersonregMedTabb"/>
        <w:rPr>
          <w:lang w:val="en-US"/>
        </w:rPr>
      </w:pPr>
      <w:proofErr w:type="spellStart"/>
      <w:r w:rsidRPr="006A64BE">
        <w:rPr>
          <w:lang w:val="en-US"/>
        </w:rPr>
        <w:t>Liedeman</w:t>
      </w:r>
      <w:proofErr w:type="spellEnd"/>
      <w:r w:rsidRPr="006A64BE">
        <w:rPr>
          <w:lang w:val="en-US"/>
        </w:rPr>
        <w:t xml:space="preserve"> Christina</w:t>
      </w:r>
      <w:r w:rsidRPr="006A64BE">
        <w:rPr>
          <w:lang w:val="en-US"/>
        </w:rPr>
        <w:tab/>
        <w:t>M 1</w:t>
      </w:r>
    </w:p>
    <w:p w14:paraId="4A8DAE63" w14:textId="77777777" w:rsidR="00A23F7A" w:rsidRDefault="00A23F7A" w:rsidP="00B5765E">
      <w:pPr>
        <w:pStyle w:val="PersonregMedTabb"/>
      </w:pPr>
      <w:proofErr w:type="spellStart"/>
      <w:r>
        <w:t>Lifvakt</w:t>
      </w:r>
      <w:proofErr w:type="spellEnd"/>
      <w:r>
        <w:t xml:space="preserve"> Ulrika</w:t>
      </w:r>
      <w:r>
        <w:tab/>
        <w:t>S 20</w:t>
      </w:r>
    </w:p>
    <w:p w14:paraId="3867E7FA" w14:textId="77777777" w:rsidR="00A23F7A" w:rsidRDefault="00A23F7A" w:rsidP="00B5765E">
      <w:pPr>
        <w:pStyle w:val="PersonregMedTabb"/>
        <w:keepNext/>
      </w:pPr>
      <w:r>
        <w:t>Liliedahl Klara</w:t>
      </w:r>
      <w:r>
        <w:tab/>
      </w:r>
      <w:proofErr w:type="spellStart"/>
      <w:r>
        <w:t>Ku</w:t>
      </w:r>
      <w:proofErr w:type="spellEnd"/>
      <w:r>
        <w:t xml:space="preserve"> 1,</w:t>
      </w:r>
    </w:p>
    <w:p w14:paraId="053B3DC3" w14:textId="77777777" w:rsidR="00A23F7A" w:rsidRDefault="00A23F7A" w:rsidP="00B5765E">
      <w:pPr>
        <w:pStyle w:val="PersonregMedTabb"/>
      </w:pPr>
      <w:r>
        <w:tab/>
      </w:r>
      <w:proofErr w:type="spellStart"/>
      <w:r>
        <w:t>Ku</w:t>
      </w:r>
      <w:proofErr w:type="spellEnd"/>
      <w:r>
        <w:t xml:space="preserve"> 8</w:t>
      </w:r>
    </w:p>
    <w:p w14:paraId="4CBD1072" w14:textId="77777777" w:rsidR="00A23F7A" w:rsidRDefault="00A23F7A" w:rsidP="00B5765E">
      <w:pPr>
        <w:pStyle w:val="PersonregMedTabb"/>
      </w:pPr>
      <w:r>
        <w:t>Liljeberg Ulrika</w:t>
      </w:r>
      <w:r>
        <w:tab/>
        <w:t>Fi 3</w:t>
      </w:r>
    </w:p>
    <w:p w14:paraId="0C2CBE82" w14:textId="77777777" w:rsidR="00A23F7A" w:rsidRDefault="00A23F7A" w:rsidP="00B5765E">
      <w:pPr>
        <w:pStyle w:val="PersonregMedTabb"/>
      </w:pPr>
      <w:r>
        <w:t>Liljeberg Linus</w:t>
      </w:r>
      <w:r>
        <w:tab/>
        <w:t>Ju 2</w:t>
      </w:r>
    </w:p>
    <w:p w14:paraId="2B953394" w14:textId="77777777" w:rsidR="00A23F7A" w:rsidRDefault="00A23F7A" w:rsidP="00B5765E">
      <w:pPr>
        <w:pStyle w:val="PersonregMedTabb"/>
      </w:pPr>
      <w:r>
        <w:t>Liljeblad Karin</w:t>
      </w:r>
      <w:r>
        <w:tab/>
        <w:t>S 12</w:t>
      </w:r>
    </w:p>
    <w:p w14:paraId="15E89101" w14:textId="77777777" w:rsidR="00A23F7A" w:rsidRDefault="00A23F7A" w:rsidP="00B5765E">
      <w:pPr>
        <w:pStyle w:val="PersonregMedTabb"/>
      </w:pPr>
      <w:r>
        <w:t>Liljegren Märtha</w:t>
      </w:r>
      <w:r>
        <w:tab/>
        <w:t>S 2</w:t>
      </w:r>
    </w:p>
    <w:p w14:paraId="160F9DD8" w14:textId="77777777" w:rsidR="00A23F7A" w:rsidRDefault="00A23F7A" w:rsidP="00B5765E">
      <w:pPr>
        <w:pStyle w:val="PersonregMedTabb"/>
      </w:pPr>
      <w:r>
        <w:t>Liljegren Roland</w:t>
      </w:r>
      <w:r>
        <w:tab/>
        <w:t>I 2</w:t>
      </w:r>
    </w:p>
    <w:p w14:paraId="2A6C231E" w14:textId="681B4100" w:rsidR="00A23F7A" w:rsidRDefault="00A23F7A" w:rsidP="008A3DA3">
      <w:pPr>
        <w:pStyle w:val="PersonregMedTabb"/>
        <w:keepNext/>
      </w:pPr>
      <w:r>
        <w:t>Liljelund Lars-Erik</w:t>
      </w:r>
      <w:r>
        <w:tab/>
        <w:t>M 1</w:t>
      </w:r>
    </w:p>
    <w:p w14:paraId="118C040D" w14:textId="77777777" w:rsidR="00A23F7A" w:rsidRDefault="00A23F7A" w:rsidP="00B5765E">
      <w:pPr>
        <w:pStyle w:val="PersonregMedTabb"/>
      </w:pPr>
      <w:r>
        <w:t>Liljeqvist Peder</w:t>
      </w:r>
      <w:r>
        <w:tab/>
        <w:t>I 4</w:t>
      </w:r>
    </w:p>
    <w:p w14:paraId="43842B82" w14:textId="77777777" w:rsidR="00A23F7A" w:rsidRDefault="00A23F7A" w:rsidP="00B5765E">
      <w:pPr>
        <w:pStyle w:val="PersonregMedTabb"/>
      </w:pPr>
      <w:proofErr w:type="spellStart"/>
      <w:r>
        <w:t>Lillienau</w:t>
      </w:r>
      <w:proofErr w:type="spellEnd"/>
      <w:r>
        <w:t xml:space="preserve"> Anders</w:t>
      </w:r>
      <w:r>
        <w:tab/>
        <w:t>M 11</w:t>
      </w:r>
    </w:p>
    <w:p w14:paraId="4085EA53" w14:textId="77777777" w:rsidR="00A23F7A" w:rsidRDefault="00A23F7A" w:rsidP="00B5765E">
      <w:pPr>
        <w:pStyle w:val="PersonregMedTabb"/>
      </w:pPr>
      <w:proofErr w:type="spellStart"/>
      <w:r>
        <w:t>Limén</w:t>
      </w:r>
      <w:proofErr w:type="spellEnd"/>
      <w:r>
        <w:t xml:space="preserve"> Helene</w:t>
      </w:r>
      <w:r>
        <w:tab/>
        <w:t>S 28</w:t>
      </w:r>
    </w:p>
    <w:p w14:paraId="6C7B52A8" w14:textId="77777777" w:rsidR="00A23F7A" w:rsidRDefault="00A23F7A" w:rsidP="00B5765E">
      <w:pPr>
        <w:pStyle w:val="PersonregMedTabb"/>
        <w:keepNext/>
      </w:pPr>
      <w:r>
        <w:t>Lind Anna-Sara</w:t>
      </w:r>
      <w:r>
        <w:tab/>
        <w:t>Ju 16,</w:t>
      </w:r>
    </w:p>
    <w:p w14:paraId="521EF56F" w14:textId="77777777" w:rsidR="00A23F7A" w:rsidRDefault="00A23F7A" w:rsidP="00B5765E">
      <w:pPr>
        <w:pStyle w:val="PersonregMedTabb"/>
        <w:keepNext/>
      </w:pPr>
      <w:r>
        <w:tab/>
        <w:t>Ju 18,</w:t>
      </w:r>
    </w:p>
    <w:p w14:paraId="08BA8DA7" w14:textId="77777777" w:rsidR="00A23F7A" w:rsidRDefault="00A23F7A" w:rsidP="00B5765E">
      <w:pPr>
        <w:pStyle w:val="PersonregMedTabb"/>
      </w:pPr>
      <w:r>
        <w:tab/>
        <w:t>S 14</w:t>
      </w:r>
    </w:p>
    <w:p w14:paraId="77D8E97A" w14:textId="77777777" w:rsidR="00A23F7A" w:rsidRDefault="00A23F7A" w:rsidP="00B5765E">
      <w:pPr>
        <w:pStyle w:val="PersonregMedTabb"/>
        <w:keepNext/>
      </w:pPr>
      <w:r>
        <w:t>Lind Norah</w:t>
      </w:r>
      <w:r>
        <w:tab/>
        <w:t>Ju 18,</w:t>
      </w:r>
    </w:p>
    <w:p w14:paraId="5781D4CC" w14:textId="77777777" w:rsidR="00A23F7A" w:rsidRDefault="00A23F7A" w:rsidP="00B5765E">
      <w:pPr>
        <w:pStyle w:val="PersonregMedTabb"/>
      </w:pPr>
      <w:r>
        <w:tab/>
        <w:t>Ju 23</w:t>
      </w:r>
    </w:p>
    <w:p w14:paraId="48A09632" w14:textId="3AA0496F" w:rsidR="00A23F7A" w:rsidRDefault="00A23F7A" w:rsidP="008A3DA3">
      <w:pPr>
        <w:pStyle w:val="PersonregMedTabb"/>
        <w:keepNext/>
      </w:pPr>
      <w:r>
        <w:t>Lind Gustaf</w:t>
      </w:r>
      <w:r>
        <w:tab/>
      </w:r>
      <w:proofErr w:type="spellStart"/>
      <w:r>
        <w:t>Fö</w:t>
      </w:r>
      <w:proofErr w:type="spellEnd"/>
      <w:r>
        <w:t xml:space="preserve"> 1</w:t>
      </w:r>
    </w:p>
    <w:p w14:paraId="53AED388" w14:textId="77777777" w:rsidR="00A23F7A" w:rsidRDefault="00A23F7A" w:rsidP="00B5765E">
      <w:pPr>
        <w:pStyle w:val="PersonregMedTabb"/>
      </w:pPr>
      <w:r>
        <w:t>Lind Marie</w:t>
      </w:r>
      <w:r>
        <w:tab/>
        <w:t>A 1</w:t>
      </w:r>
    </w:p>
    <w:p w14:paraId="74F5DA4D" w14:textId="77777777" w:rsidR="00A23F7A" w:rsidRDefault="00A23F7A" w:rsidP="00B5765E">
      <w:pPr>
        <w:pStyle w:val="PersonregMedTabb"/>
      </w:pPr>
      <w:r>
        <w:t>Lind Carl</w:t>
      </w:r>
      <w:r>
        <w:tab/>
        <w:t>U 9</w:t>
      </w:r>
    </w:p>
    <w:p w14:paraId="11C4DAEE" w14:textId="0EBC9ECE" w:rsidR="00A23F7A" w:rsidRDefault="00A23F7A" w:rsidP="008A3DA3">
      <w:pPr>
        <w:pStyle w:val="PersonregMedTabb"/>
        <w:keepNext/>
      </w:pPr>
      <w:r>
        <w:t>Lindahl Emelie</w:t>
      </w:r>
      <w:r>
        <w:tab/>
        <w:t>S 3</w:t>
      </w:r>
    </w:p>
    <w:p w14:paraId="480FA956" w14:textId="77777777" w:rsidR="00A23F7A" w:rsidRDefault="00A23F7A" w:rsidP="00B5765E">
      <w:pPr>
        <w:pStyle w:val="PersonregMedTabb"/>
      </w:pPr>
      <w:r>
        <w:t>Lindahl Åsa</w:t>
      </w:r>
      <w:r>
        <w:tab/>
        <w:t>Fi 6</w:t>
      </w:r>
    </w:p>
    <w:p w14:paraId="1BE03005" w14:textId="77777777" w:rsidR="00A23F7A" w:rsidRDefault="00A23F7A" w:rsidP="00B5765E">
      <w:pPr>
        <w:pStyle w:val="PersonregMedTabb"/>
      </w:pPr>
      <w:r>
        <w:t>Lindahl Anna Helena</w:t>
      </w:r>
      <w:r>
        <w:tab/>
        <w:t>M 3</w:t>
      </w:r>
    </w:p>
    <w:p w14:paraId="029EF940" w14:textId="77777777" w:rsidR="00A23F7A" w:rsidRDefault="00A23F7A" w:rsidP="00B5765E">
      <w:pPr>
        <w:pStyle w:val="PersonregMedTabb"/>
      </w:pPr>
      <w:r>
        <w:t>Lindahl-Olsson Mette</w:t>
      </w:r>
      <w:r>
        <w:tab/>
        <w:t>M 3</w:t>
      </w:r>
    </w:p>
    <w:p w14:paraId="27CCC007" w14:textId="77777777" w:rsidR="00A23F7A" w:rsidRDefault="00A23F7A" w:rsidP="00B5765E">
      <w:pPr>
        <w:pStyle w:val="PersonregMedTabb"/>
        <w:keepNext/>
      </w:pPr>
      <w:r>
        <w:t>Lindberg Gunnel</w:t>
      </w:r>
      <w:r>
        <w:tab/>
        <w:t>Ju 15,</w:t>
      </w:r>
    </w:p>
    <w:p w14:paraId="74EF93B9" w14:textId="77777777" w:rsidR="00A23F7A" w:rsidRDefault="00A23F7A" w:rsidP="00B5765E">
      <w:pPr>
        <w:pStyle w:val="PersonregMedTabb"/>
      </w:pPr>
      <w:r>
        <w:tab/>
        <w:t>Ju 26</w:t>
      </w:r>
    </w:p>
    <w:p w14:paraId="2603267B" w14:textId="77777777" w:rsidR="00A23F7A" w:rsidRDefault="00A23F7A" w:rsidP="00B5765E">
      <w:pPr>
        <w:pStyle w:val="PersonregMedTabb"/>
      </w:pPr>
      <w:r>
        <w:t>Lindberg Hans</w:t>
      </w:r>
      <w:r>
        <w:tab/>
        <w:t>Fi 20</w:t>
      </w:r>
    </w:p>
    <w:p w14:paraId="1CD50576" w14:textId="7BB98577" w:rsidR="00A23F7A" w:rsidRDefault="00A23F7A" w:rsidP="008A3DA3">
      <w:pPr>
        <w:pStyle w:val="PersonregMedTabb"/>
        <w:keepNext/>
      </w:pPr>
      <w:r>
        <w:t>Lindberg Tor</w:t>
      </w:r>
      <w:r>
        <w:tab/>
        <w:t>Ju 1</w:t>
      </w:r>
    </w:p>
    <w:p w14:paraId="333F4613" w14:textId="77777777" w:rsidR="00A23F7A" w:rsidRDefault="00A23F7A" w:rsidP="00B5765E">
      <w:pPr>
        <w:pStyle w:val="PersonregMedTabb"/>
        <w:keepNext/>
      </w:pPr>
      <w:r>
        <w:t>Lindberg Johan</w:t>
      </w:r>
      <w:r>
        <w:tab/>
        <w:t>M 11,</w:t>
      </w:r>
    </w:p>
    <w:p w14:paraId="1D702850" w14:textId="77777777" w:rsidR="00A23F7A" w:rsidRDefault="00A23F7A" w:rsidP="00B5765E">
      <w:pPr>
        <w:pStyle w:val="PersonregMedTabb"/>
      </w:pPr>
      <w:r>
        <w:tab/>
        <w:t>M 3</w:t>
      </w:r>
    </w:p>
    <w:p w14:paraId="72C73DA1" w14:textId="77777777" w:rsidR="00A23F7A" w:rsidRDefault="00A23F7A" w:rsidP="00B5765E">
      <w:pPr>
        <w:pStyle w:val="PersonregMedTabb"/>
      </w:pPr>
      <w:r>
        <w:t>Lindberg Staffan I.</w:t>
      </w:r>
      <w:r>
        <w:tab/>
        <w:t>UD 1</w:t>
      </w:r>
    </w:p>
    <w:p w14:paraId="60944F02" w14:textId="77777777" w:rsidR="00A23F7A" w:rsidRDefault="00A23F7A" w:rsidP="00B5765E">
      <w:pPr>
        <w:pStyle w:val="PersonregMedTabb"/>
        <w:keepNext/>
      </w:pPr>
      <w:r>
        <w:t>Lindberg Amanda</w:t>
      </w:r>
      <w:r>
        <w:tab/>
        <w:t>S 3,</w:t>
      </w:r>
    </w:p>
    <w:p w14:paraId="34A7F3F1" w14:textId="77777777" w:rsidR="00A23F7A" w:rsidRPr="00165BF4" w:rsidRDefault="00A23F7A" w:rsidP="00B5765E">
      <w:pPr>
        <w:pStyle w:val="PersonregMedTabb"/>
      </w:pPr>
      <w:r>
        <w:tab/>
      </w:r>
      <w:r w:rsidRPr="00165BF4">
        <w:t>S 13</w:t>
      </w:r>
    </w:p>
    <w:p w14:paraId="2A4633D4" w14:textId="77777777" w:rsidR="00A23F7A" w:rsidRPr="00165BF4" w:rsidRDefault="00A23F7A" w:rsidP="00B5765E">
      <w:pPr>
        <w:pStyle w:val="PersonregMedTabb"/>
        <w:keepNext/>
      </w:pPr>
      <w:r w:rsidRPr="00165BF4">
        <w:t>Lindberg Linnéa</w:t>
      </w:r>
      <w:r w:rsidRPr="00165BF4">
        <w:tab/>
        <w:t>A 1,</w:t>
      </w:r>
    </w:p>
    <w:p w14:paraId="623F063C" w14:textId="77777777" w:rsidR="00A23F7A" w:rsidRPr="00165BF4" w:rsidRDefault="00A23F7A" w:rsidP="00B5765E">
      <w:pPr>
        <w:pStyle w:val="PersonregMedTabb"/>
      </w:pPr>
      <w:r w:rsidRPr="00165BF4">
        <w:tab/>
        <w:t>Fi 6</w:t>
      </w:r>
    </w:p>
    <w:p w14:paraId="26DF0ACF" w14:textId="77777777" w:rsidR="00A23F7A" w:rsidRDefault="00A23F7A" w:rsidP="00B5765E">
      <w:pPr>
        <w:pStyle w:val="PersonregMedTabb"/>
      </w:pPr>
      <w:r>
        <w:t>Lindberg Kajsa</w:t>
      </w:r>
      <w:r>
        <w:tab/>
        <w:t>Fi 3</w:t>
      </w:r>
    </w:p>
    <w:p w14:paraId="01DA4DC7" w14:textId="41CE4093" w:rsidR="00A23F7A" w:rsidRDefault="00A23F7A" w:rsidP="008A3DA3">
      <w:pPr>
        <w:pStyle w:val="PersonregMedTabb"/>
        <w:keepNext/>
      </w:pPr>
      <w:r>
        <w:t>Lindberg Niclas</w:t>
      </w:r>
      <w:r>
        <w:tab/>
        <w:t>U 3</w:t>
      </w:r>
    </w:p>
    <w:p w14:paraId="2EE68A3C" w14:textId="77777777" w:rsidR="00A23F7A" w:rsidRDefault="00A23F7A" w:rsidP="00B5765E">
      <w:pPr>
        <w:pStyle w:val="PersonregMedTabb"/>
      </w:pPr>
      <w:r>
        <w:t>Lindblad Sverker</w:t>
      </w:r>
      <w:r>
        <w:tab/>
        <w:t>Fi 8</w:t>
      </w:r>
    </w:p>
    <w:p w14:paraId="5D51E974" w14:textId="77777777" w:rsidR="00A23F7A" w:rsidRDefault="00A23F7A" w:rsidP="00B5765E">
      <w:pPr>
        <w:pStyle w:val="PersonregMedTabb"/>
      </w:pPr>
      <w:r>
        <w:t>Lindblad Hans</w:t>
      </w:r>
      <w:r>
        <w:tab/>
        <w:t>Fi 1</w:t>
      </w:r>
    </w:p>
    <w:p w14:paraId="2A75E6D3" w14:textId="77777777" w:rsidR="00A23F7A" w:rsidRDefault="00A23F7A" w:rsidP="00B5765E">
      <w:pPr>
        <w:pStyle w:val="PersonregMedTabb"/>
      </w:pPr>
      <w:r>
        <w:t>Lindblad Mats</w:t>
      </w:r>
      <w:r>
        <w:tab/>
        <w:t>N 7</w:t>
      </w:r>
    </w:p>
    <w:p w14:paraId="082504C6" w14:textId="77777777" w:rsidR="00A23F7A" w:rsidRDefault="00A23F7A" w:rsidP="00B5765E">
      <w:pPr>
        <w:pStyle w:val="PersonregMedTabb"/>
      </w:pPr>
      <w:r>
        <w:t>Lindblad Inga-Britt</w:t>
      </w:r>
      <w:r>
        <w:tab/>
        <w:t>M 2</w:t>
      </w:r>
    </w:p>
    <w:p w14:paraId="0F34C46C" w14:textId="77777777" w:rsidR="00A23F7A" w:rsidRDefault="00A23F7A" w:rsidP="00B5765E">
      <w:pPr>
        <w:pStyle w:val="PersonregMedTabb"/>
      </w:pPr>
      <w:r>
        <w:t>Lindblad Henrik</w:t>
      </w:r>
      <w:r>
        <w:tab/>
        <w:t>M 3</w:t>
      </w:r>
    </w:p>
    <w:p w14:paraId="76602851" w14:textId="77777777" w:rsidR="00A23F7A" w:rsidRDefault="00A23F7A" w:rsidP="00B5765E">
      <w:pPr>
        <w:pStyle w:val="PersonregMedTabb"/>
      </w:pPr>
      <w:r>
        <w:t>Lindblad Hammar Ida</w:t>
      </w:r>
      <w:r>
        <w:tab/>
        <w:t>M 13</w:t>
      </w:r>
    </w:p>
    <w:p w14:paraId="61F79765" w14:textId="77777777" w:rsidR="00A23F7A" w:rsidRDefault="00A23F7A" w:rsidP="00B5765E">
      <w:pPr>
        <w:pStyle w:val="PersonregMedTabb"/>
      </w:pPr>
      <w:r>
        <w:t>Lindblad-</w:t>
      </w:r>
      <w:proofErr w:type="spellStart"/>
      <w:r>
        <w:t>Toh</w:t>
      </w:r>
      <w:proofErr w:type="spellEnd"/>
      <w:r>
        <w:t xml:space="preserve"> Kerstin</w:t>
      </w:r>
      <w:r>
        <w:tab/>
        <w:t>U 2</w:t>
      </w:r>
    </w:p>
    <w:p w14:paraId="7277F426" w14:textId="77777777" w:rsidR="00A23F7A" w:rsidRDefault="00A23F7A" w:rsidP="00B5765E">
      <w:pPr>
        <w:pStyle w:val="PersonregMedTabb"/>
      </w:pPr>
      <w:r>
        <w:t>Lindblom Ulrika</w:t>
      </w:r>
      <w:r>
        <w:tab/>
        <w:t>S 5</w:t>
      </w:r>
    </w:p>
    <w:p w14:paraId="7EDE5CAC" w14:textId="77777777" w:rsidR="00A23F7A" w:rsidRDefault="00A23F7A" w:rsidP="00B5765E">
      <w:pPr>
        <w:pStyle w:val="PersonregMedTabb"/>
      </w:pPr>
      <w:r>
        <w:t>Lindblom Ylva</w:t>
      </w:r>
      <w:r>
        <w:tab/>
        <w:t>S 9</w:t>
      </w:r>
    </w:p>
    <w:p w14:paraId="339630E4" w14:textId="77777777" w:rsidR="00A23F7A" w:rsidRDefault="00A23F7A" w:rsidP="00B5765E">
      <w:pPr>
        <w:pStyle w:val="PersonregMedTabb"/>
      </w:pPr>
      <w:r>
        <w:t>Lindblom Anna</w:t>
      </w:r>
      <w:r>
        <w:tab/>
        <w:t>U 7</w:t>
      </w:r>
    </w:p>
    <w:p w14:paraId="23DE5ECA" w14:textId="77777777" w:rsidR="00A23F7A" w:rsidRDefault="00A23F7A" w:rsidP="00B5765E">
      <w:pPr>
        <w:pStyle w:val="PersonregMedTabb"/>
      </w:pPr>
      <w:r>
        <w:t>Lindbom Alexander</w:t>
      </w:r>
      <w:r>
        <w:tab/>
        <w:t>I 5</w:t>
      </w:r>
    </w:p>
    <w:p w14:paraId="24E73B8F" w14:textId="77777777" w:rsidR="00A23F7A" w:rsidRDefault="00A23F7A" w:rsidP="00B5765E">
      <w:pPr>
        <w:pStyle w:val="PersonregMedTabb"/>
      </w:pPr>
      <w:r>
        <w:t>Lindbäck Magnus</w:t>
      </w:r>
      <w:r>
        <w:tab/>
        <w:t>Fi 17</w:t>
      </w:r>
    </w:p>
    <w:p w14:paraId="55E49E10" w14:textId="77777777" w:rsidR="00A23F7A" w:rsidRDefault="00A23F7A" w:rsidP="00B5765E">
      <w:pPr>
        <w:pStyle w:val="PersonregMedTabb"/>
      </w:pPr>
      <w:r>
        <w:t>Linde Helena</w:t>
      </w:r>
      <w:r>
        <w:tab/>
        <w:t>Fi 8</w:t>
      </w:r>
    </w:p>
    <w:p w14:paraId="3E909FBC" w14:textId="77777777" w:rsidR="00A23F7A" w:rsidRDefault="00A23F7A" w:rsidP="00B5765E">
      <w:pPr>
        <w:pStyle w:val="PersonregMedTabb"/>
      </w:pPr>
      <w:r>
        <w:t>Lindeberg Niklas</w:t>
      </w:r>
      <w:r>
        <w:tab/>
        <w:t>Fi 33</w:t>
      </w:r>
    </w:p>
    <w:p w14:paraId="4D4CB38E" w14:textId="77777777" w:rsidR="00A23F7A" w:rsidRDefault="00A23F7A" w:rsidP="00B5765E">
      <w:pPr>
        <w:pStyle w:val="PersonregMedTabb"/>
      </w:pPr>
      <w:r>
        <w:t>Lindeblad Ann-Christine</w:t>
      </w:r>
      <w:r>
        <w:tab/>
        <w:t>Fi 26</w:t>
      </w:r>
    </w:p>
    <w:p w14:paraId="12913AA3" w14:textId="77777777" w:rsidR="00A23F7A" w:rsidRDefault="00A23F7A" w:rsidP="00B5765E">
      <w:pPr>
        <w:pStyle w:val="PersonregMedTabb"/>
      </w:pPr>
      <w:r>
        <w:t>Lindell Magnus</w:t>
      </w:r>
      <w:r>
        <w:tab/>
        <w:t>UD 1</w:t>
      </w:r>
    </w:p>
    <w:p w14:paraId="68832FD7" w14:textId="77777777" w:rsidR="00A23F7A" w:rsidRDefault="00A23F7A" w:rsidP="00B5765E">
      <w:pPr>
        <w:pStyle w:val="PersonregMedTabb"/>
      </w:pPr>
      <w:r>
        <w:t>Lindell Tomas</w:t>
      </w:r>
      <w:r>
        <w:tab/>
        <w:t>Fi 14</w:t>
      </w:r>
    </w:p>
    <w:p w14:paraId="0BCF46E4" w14:textId="77777777" w:rsidR="00A23F7A" w:rsidRDefault="00A23F7A" w:rsidP="00B5765E">
      <w:pPr>
        <w:pStyle w:val="PersonregMedTabb"/>
      </w:pPr>
      <w:r>
        <w:t>Lindén Assar</w:t>
      </w:r>
      <w:r>
        <w:tab/>
        <w:t>S 25</w:t>
      </w:r>
    </w:p>
    <w:p w14:paraId="76E69959" w14:textId="1B0F6925" w:rsidR="00A23F7A" w:rsidRDefault="00A23F7A" w:rsidP="008A3DA3">
      <w:pPr>
        <w:pStyle w:val="PersonregMedTabb"/>
        <w:keepNext/>
      </w:pPr>
      <w:r>
        <w:t>Lindén Anna-Lisa</w:t>
      </w:r>
      <w:r>
        <w:tab/>
        <w:t>M 1</w:t>
      </w:r>
    </w:p>
    <w:p w14:paraId="0795F02F" w14:textId="77777777" w:rsidR="00A23F7A" w:rsidRDefault="00A23F7A" w:rsidP="00B5765E">
      <w:pPr>
        <w:pStyle w:val="PersonregMedTabb"/>
      </w:pPr>
      <w:r>
        <w:t>Lindén Carina</w:t>
      </w:r>
      <w:r>
        <w:tab/>
        <w:t>U 4</w:t>
      </w:r>
    </w:p>
    <w:p w14:paraId="1E2BF080" w14:textId="77777777" w:rsidR="00A23F7A" w:rsidRDefault="00A23F7A" w:rsidP="00B5765E">
      <w:pPr>
        <w:pStyle w:val="PersonregMedTabb"/>
        <w:keepNext/>
      </w:pPr>
      <w:r>
        <w:t>Lindén Gunnar</w:t>
      </w:r>
      <w:r>
        <w:tab/>
        <w:t>M 3,</w:t>
      </w:r>
    </w:p>
    <w:p w14:paraId="16B62589" w14:textId="77777777" w:rsidR="00A23F7A" w:rsidRDefault="00A23F7A" w:rsidP="00B5765E">
      <w:pPr>
        <w:pStyle w:val="PersonregMedTabb"/>
      </w:pPr>
      <w:r>
        <w:tab/>
        <w:t>M 12</w:t>
      </w:r>
    </w:p>
    <w:p w14:paraId="64CAB3BC" w14:textId="77777777" w:rsidR="00A23F7A" w:rsidRDefault="00A23F7A" w:rsidP="00B5765E">
      <w:pPr>
        <w:pStyle w:val="PersonregMedTabb"/>
      </w:pPr>
      <w:proofErr w:type="spellStart"/>
      <w:r>
        <w:t>Lindestam</w:t>
      </w:r>
      <w:proofErr w:type="spellEnd"/>
      <w:r>
        <w:t xml:space="preserve"> Åsa</w:t>
      </w:r>
      <w:r>
        <w:tab/>
      </w:r>
      <w:proofErr w:type="spellStart"/>
      <w:r>
        <w:t>Fö</w:t>
      </w:r>
      <w:proofErr w:type="spellEnd"/>
      <w:r>
        <w:t xml:space="preserve"> 2</w:t>
      </w:r>
    </w:p>
    <w:p w14:paraId="4F5E31A0" w14:textId="77777777" w:rsidR="00A23F7A" w:rsidRDefault="00A23F7A" w:rsidP="00B5765E">
      <w:pPr>
        <w:pStyle w:val="PersonregMedTabb"/>
      </w:pPr>
      <w:r>
        <w:t>Lindfors Erik</w:t>
      </w:r>
      <w:r>
        <w:tab/>
      </w:r>
      <w:proofErr w:type="spellStart"/>
      <w:r>
        <w:t>Fö</w:t>
      </w:r>
      <w:proofErr w:type="spellEnd"/>
      <w:r>
        <w:t xml:space="preserve"> 1</w:t>
      </w:r>
    </w:p>
    <w:p w14:paraId="6BA2AA67" w14:textId="77777777" w:rsidR="00A23F7A" w:rsidRDefault="00A23F7A" w:rsidP="00B5765E">
      <w:pPr>
        <w:pStyle w:val="PersonregMedTabb"/>
      </w:pPr>
      <w:r>
        <w:t>Lindgren Maria</w:t>
      </w:r>
      <w:r>
        <w:tab/>
        <w:t>Ju 15</w:t>
      </w:r>
    </w:p>
    <w:p w14:paraId="5A70251B" w14:textId="77777777" w:rsidR="00A23F7A" w:rsidRDefault="00A23F7A" w:rsidP="00B5765E">
      <w:pPr>
        <w:pStyle w:val="PersonregMedTabb"/>
      </w:pPr>
      <w:r>
        <w:t>Lindgren Elisabet</w:t>
      </w:r>
      <w:r>
        <w:tab/>
        <w:t>M 1</w:t>
      </w:r>
    </w:p>
    <w:p w14:paraId="1B4C6809" w14:textId="77777777" w:rsidR="00A23F7A" w:rsidRDefault="00A23F7A" w:rsidP="00B5765E">
      <w:pPr>
        <w:pStyle w:val="PersonregMedTabb"/>
      </w:pPr>
      <w:r>
        <w:t>Lindgren Ann</w:t>
      </w:r>
      <w:r>
        <w:tab/>
        <w:t>S 2</w:t>
      </w:r>
    </w:p>
    <w:p w14:paraId="5D3FD1F9" w14:textId="77777777" w:rsidR="00A23F7A" w:rsidRDefault="00A23F7A" w:rsidP="00B5765E">
      <w:pPr>
        <w:pStyle w:val="PersonregMedTabb"/>
      </w:pPr>
      <w:r>
        <w:t>Lindgren Hanna</w:t>
      </w:r>
      <w:r>
        <w:tab/>
        <w:t>I 5</w:t>
      </w:r>
    </w:p>
    <w:p w14:paraId="746719D7" w14:textId="77777777" w:rsidR="00A23F7A" w:rsidRDefault="00A23F7A" w:rsidP="00B5765E">
      <w:pPr>
        <w:pStyle w:val="PersonregMedTabb"/>
      </w:pPr>
      <w:r>
        <w:t>Lindgren Eidar</w:t>
      </w:r>
      <w:r>
        <w:tab/>
        <w:t>N 1</w:t>
      </w:r>
    </w:p>
    <w:p w14:paraId="32574BE3" w14:textId="77777777" w:rsidR="00A23F7A" w:rsidRDefault="00A23F7A" w:rsidP="00B5765E">
      <w:pPr>
        <w:pStyle w:val="PersonregMedTabb"/>
      </w:pPr>
      <w:r>
        <w:t>Lindgren Else-Marie</w:t>
      </w:r>
      <w:r>
        <w:tab/>
      </w:r>
      <w:proofErr w:type="spellStart"/>
      <w:r>
        <w:t>Fö</w:t>
      </w:r>
      <w:proofErr w:type="spellEnd"/>
      <w:r>
        <w:t xml:space="preserve"> 2</w:t>
      </w:r>
    </w:p>
    <w:p w14:paraId="5A0703D4" w14:textId="77777777" w:rsidR="00A23F7A" w:rsidRDefault="00A23F7A" w:rsidP="00B5765E">
      <w:pPr>
        <w:pStyle w:val="PersonregMedTabb"/>
      </w:pPr>
      <w:r>
        <w:t>Lindgren Markus</w:t>
      </w:r>
      <w:r>
        <w:tab/>
        <w:t>U 10</w:t>
      </w:r>
    </w:p>
    <w:p w14:paraId="5A2AB6FA" w14:textId="77777777" w:rsidR="00A23F7A" w:rsidRDefault="00A23F7A" w:rsidP="00B5765E">
      <w:pPr>
        <w:pStyle w:val="PersonregMedTabb"/>
      </w:pPr>
      <w:r>
        <w:t>Lindgren Helen</w:t>
      </w:r>
      <w:r>
        <w:tab/>
        <w:t>M 3</w:t>
      </w:r>
    </w:p>
    <w:p w14:paraId="33BA824B" w14:textId="77777777" w:rsidR="00A23F7A" w:rsidRDefault="00A23F7A" w:rsidP="00B5765E">
      <w:pPr>
        <w:pStyle w:val="PersonregMedTabb"/>
      </w:pPr>
      <w:r>
        <w:t>Lindgren Johanna</w:t>
      </w:r>
      <w:r>
        <w:tab/>
        <w:t>M 3</w:t>
      </w:r>
    </w:p>
    <w:p w14:paraId="15253930" w14:textId="77777777" w:rsidR="00A23F7A" w:rsidRDefault="00A23F7A" w:rsidP="00B5765E">
      <w:pPr>
        <w:pStyle w:val="PersonregMedTabb"/>
      </w:pPr>
      <w:proofErr w:type="spellStart"/>
      <w:r>
        <w:t>Lindgärde</w:t>
      </w:r>
      <w:proofErr w:type="spellEnd"/>
      <w:r>
        <w:t xml:space="preserve"> Jan-Erik</w:t>
      </w:r>
      <w:r>
        <w:tab/>
        <w:t>S 2</w:t>
      </w:r>
    </w:p>
    <w:p w14:paraId="500F93EB" w14:textId="77777777" w:rsidR="00A23F7A" w:rsidRDefault="00A23F7A" w:rsidP="00B5765E">
      <w:pPr>
        <w:pStyle w:val="PersonregMedTabb"/>
      </w:pPr>
      <w:r>
        <w:t>Lindhagen Åsa</w:t>
      </w:r>
      <w:r>
        <w:tab/>
        <w:t>S 9</w:t>
      </w:r>
    </w:p>
    <w:p w14:paraId="00AA8208" w14:textId="77777777" w:rsidR="00A23F7A" w:rsidRDefault="00A23F7A" w:rsidP="00B5765E">
      <w:pPr>
        <w:pStyle w:val="PersonregMedTabb"/>
      </w:pPr>
      <w:r>
        <w:t>Lindholm Benny</w:t>
      </w:r>
      <w:r>
        <w:tab/>
        <w:t>Fi 28</w:t>
      </w:r>
    </w:p>
    <w:p w14:paraId="284B1059" w14:textId="77777777" w:rsidR="00A23F7A" w:rsidRDefault="00A23F7A" w:rsidP="00B5765E">
      <w:pPr>
        <w:pStyle w:val="PersonregMedTabb"/>
      </w:pPr>
      <w:r>
        <w:t>Lindholm Andreas</w:t>
      </w:r>
      <w:r>
        <w:tab/>
        <w:t>A 11</w:t>
      </w:r>
    </w:p>
    <w:p w14:paraId="62BEFCF3" w14:textId="77777777" w:rsidR="00A23F7A" w:rsidRDefault="00A23F7A" w:rsidP="00B5765E">
      <w:pPr>
        <w:pStyle w:val="PersonregMedTabb"/>
        <w:keepNext/>
      </w:pPr>
      <w:r>
        <w:t>Lindholm Ingvar</w:t>
      </w:r>
      <w:r>
        <w:tab/>
        <w:t>Ju 13,</w:t>
      </w:r>
    </w:p>
    <w:p w14:paraId="53FADAB8" w14:textId="77777777" w:rsidR="00A23F7A" w:rsidRDefault="00A23F7A" w:rsidP="00B5765E">
      <w:pPr>
        <w:pStyle w:val="PersonregMedTabb"/>
      </w:pPr>
      <w:r>
        <w:tab/>
      </w:r>
      <w:proofErr w:type="spellStart"/>
      <w:r>
        <w:t>Fö</w:t>
      </w:r>
      <w:proofErr w:type="spellEnd"/>
      <w:r>
        <w:t xml:space="preserve"> 2</w:t>
      </w:r>
    </w:p>
    <w:p w14:paraId="59A59E4F" w14:textId="77777777" w:rsidR="00A23F7A" w:rsidRDefault="00A23F7A" w:rsidP="00B5765E">
      <w:pPr>
        <w:pStyle w:val="PersonregMedTabb"/>
      </w:pPr>
      <w:r>
        <w:t>Lindholm Maria</w:t>
      </w:r>
      <w:r>
        <w:tab/>
        <w:t>U 2</w:t>
      </w:r>
    </w:p>
    <w:p w14:paraId="41B711E5" w14:textId="77777777" w:rsidR="00A23F7A" w:rsidRDefault="00A23F7A" w:rsidP="00B5765E">
      <w:pPr>
        <w:pStyle w:val="PersonregMedTabb"/>
      </w:pPr>
      <w:r>
        <w:t>Lindholm Schultz Helena</w:t>
      </w:r>
      <w:r>
        <w:tab/>
        <w:t>UD 1</w:t>
      </w:r>
    </w:p>
    <w:p w14:paraId="273645D3" w14:textId="77777777" w:rsidR="00A23F7A" w:rsidRDefault="00A23F7A" w:rsidP="00B5765E">
      <w:pPr>
        <w:pStyle w:val="PersonregMedTabb"/>
      </w:pPr>
      <w:r>
        <w:t>Lindkvist Nils-Gunnar</w:t>
      </w:r>
      <w:r>
        <w:tab/>
        <w:t>M 3</w:t>
      </w:r>
    </w:p>
    <w:p w14:paraId="68217C01" w14:textId="77777777" w:rsidR="00A23F7A" w:rsidRDefault="00A23F7A" w:rsidP="00B5765E">
      <w:pPr>
        <w:pStyle w:val="PersonregMedTabb"/>
      </w:pPr>
      <w:r>
        <w:t>Lindkvist-</w:t>
      </w:r>
      <w:proofErr w:type="spellStart"/>
      <w:r>
        <w:t>Dädeby</w:t>
      </w:r>
      <w:proofErr w:type="spellEnd"/>
      <w:r>
        <w:t xml:space="preserve"> Maria</w:t>
      </w:r>
      <w:r>
        <w:tab/>
      </w:r>
      <w:proofErr w:type="spellStart"/>
      <w:r>
        <w:t>Fö</w:t>
      </w:r>
      <w:proofErr w:type="spellEnd"/>
      <w:r>
        <w:t xml:space="preserve"> 4</w:t>
      </w:r>
    </w:p>
    <w:p w14:paraId="679F0FB9" w14:textId="77777777" w:rsidR="00A23F7A" w:rsidRDefault="00A23F7A" w:rsidP="00B5765E">
      <w:pPr>
        <w:pStyle w:val="PersonregMedTabb"/>
        <w:keepNext/>
      </w:pPr>
      <w:r>
        <w:t>Lindman Mikael</w:t>
      </w:r>
      <w:r>
        <w:tab/>
        <w:t>S 5,</w:t>
      </w:r>
    </w:p>
    <w:p w14:paraId="5C2B127C" w14:textId="77777777" w:rsidR="00A23F7A" w:rsidRDefault="00A23F7A" w:rsidP="00B5765E">
      <w:pPr>
        <w:pStyle w:val="PersonregMedTabb"/>
        <w:keepNext/>
      </w:pPr>
      <w:r>
        <w:tab/>
      </w:r>
      <w:proofErr w:type="spellStart"/>
      <w:r>
        <w:t>Ku</w:t>
      </w:r>
      <w:proofErr w:type="spellEnd"/>
      <w:r>
        <w:t xml:space="preserve"> 2,</w:t>
      </w:r>
    </w:p>
    <w:p w14:paraId="7B70F68F" w14:textId="77777777" w:rsidR="00A23F7A" w:rsidRDefault="00A23F7A" w:rsidP="00B5765E">
      <w:pPr>
        <w:pStyle w:val="PersonregMedTabb"/>
        <w:keepNext/>
      </w:pPr>
      <w:r>
        <w:tab/>
        <w:t>Fi 16,</w:t>
      </w:r>
    </w:p>
    <w:p w14:paraId="37AFD226" w14:textId="77777777" w:rsidR="00A23F7A" w:rsidRDefault="00A23F7A" w:rsidP="00B5765E">
      <w:pPr>
        <w:pStyle w:val="PersonregMedTabb"/>
      </w:pPr>
      <w:r>
        <w:tab/>
        <w:t>Fi 17</w:t>
      </w:r>
    </w:p>
    <w:p w14:paraId="62B1999E" w14:textId="5B14BDE0" w:rsidR="00A23F7A" w:rsidRDefault="00A23F7A" w:rsidP="00C5509B">
      <w:pPr>
        <w:pStyle w:val="PersonregMedTabb"/>
        <w:keepNext/>
      </w:pPr>
      <w:r>
        <w:t>Lindman Lars</w:t>
      </w:r>
      <w:r>
        <w:tab/>
        <w:t>Ju 3</w:t>
      </w:r>
    </w:p>
    <w:p w14:paraId="525F2A9F" w14:textId="77777777" w:rsidR="00A23F7A" w:rsidRDefault="00A23F7A" w:rsidP="00B5765E">
      <w:pPr>
        <w:pStyle w:val="PersonregMedTabb"/>
      </w:pPr>
      <w:r>
        <w:t>Lindman Mats</w:t>
      </w:r>
      <w:r>
        <w:tab/>
        <w:t>M 2</w:t>
      </w:r>
    </w:p>
    <w:p w14:paraId="27F30901" w14:textId="77777777" w:rsidR="00A23F7A" w:rsidRDefault="00A23F7A" w:rsidP="00B5765E">
      <w:pPr>
        <w:pStyle w:val="PersonregMedTabb"/>
      </w:pPr>
      <w:r>
        <w:t>Lindmark Valter</w:t>
      </w:r>
      <w:r>
        <w:tab/>
        <w:t>S 17</w:t>
      </w:r>
    </w:p>
    <w:p w14:paraId="31AD2CC7" w14:textId="77777777" w:rsidR="00A23F7A" w:rsidRDefault="00A23F7A" w:rsidP="00B5765E">
      <w:pPr>
        <w:pStyle w:val="PersonregMedTabb"/>
      </w:pPr>
      <w:r>
        <w:t>Lindmark Jonas</w:t>
      </w:r>
      <w:r>
        <w:tab/>
        <w:t>M 8</w:t>
      </w:r>
    </w:p>
    <w:p w14:paraId="5B9B97B9" w14:textId="77777777" w:rsidR="00A23F7A" w:rsidRDefault="00A23F7A" w:rsidP="00B5765E">
      <w:pPr>
        <w:pStyle w:val="PersonregMedTabb"/>
      </w:pPr>
      <w:r>
        <w:t>Lindquist Ingela</w:t>
      </w:r>
      <w:r>
        <w:tab/>
        <w:t>M 7</w:t>
      </w:r>
    </w:p>
    <w:p w14:paraId="7B186E58" w14:textId="77777777" w:rsidR="00A23F7A" w:rsidRDefault="00A23F7A" w:rsidP="00B5765E">
      <w:pPr>
        <w:pStyle w:val="PersonregMedTabb"/>
      </w:pPr>
      <w:r>
        <w:t>Lindqvist Per</w:t>
      </w:r>
      <w:r>
        <w:tab/>
        <w:t>Ju 15</w:t>
      </w:r>
    </w:p>
    <w:p w14:paraId="734E1383" w14:textId="77777777" w:rsidR="00A23F7A" w:rsidRDefault="00A23F7A" w:rsidP="00B5765E">
      <w:pPr>
        <w:pStyle w:val="PersonregMedTabb"/>
      </w:pPr>
      <w:r>
        <w:t>Lindqvist Svante</w:t>
      </w:r>
      <w:r>
        <w:tab/>
        <w:t>U 2</w:t>
      </w:r>
    </w:p>
    <w:p w14:paraId="154F7803" w14:textId="77777777" w:rsidR="00A23F7A" w:rsidRDefault="00A23F7A" w:rsidP="00B5765E">
      <w:pPr>
        <w:pStyle w:val="PersonregMedTabb"/>
      </w:pPr>
      <w:r>
        <w:t>Lindqvist Karin</w:t>
      </w:r>
      <w:r>
        <w:tab/>
        <w:t>U 10</w:t>
      </w:r>
    </w:p>
    <w:p w14:paraId="24BBC277" w14:textId="77777777" w:rsidR="00A23F7A" w:rsidRDefault="00A23F7A" w:rsidP="00B5765E">
      <w:pPr>
        <w:pStyle w:val="PersonregMedTabb"/>
      </w:pPr>
      <w:r>
        <w:t>Lindqvist Johan</w:t>
      </w:r>
      <w:r>
        <w:tab/>
        <w:t>Fi 5</w:t>
      </w:r>
    </w:p>
    <w:p w14:paraId="52200B9F" w14:textId="77777777" w:rsidR="00A23F7A" w:rsidRDefault="00A23F7A" w:rsidP="00B5765E">
      <w:pPr>
        <w:pStyle w:val="PersonregMedTabb"/>
      </w:pPr>
      <w:r>
        <w:t>Lindroth Beryl</w:t>
      </w:r>
      <w:r>
        <w:tab/>
        <w:t>S 2</w:t>
      </w:r>
    </w:p>
    <w:p w14:paraId="326ABC0A" w14:textId="77777777" w:rsidR="00A23F7A" w:rsidRDefault="00A23F7A" w:rsidP="00B5765E">
      <w:pPr>
        <w:pStyle w:val="PersonregMedTabb"/>
      </w:pPr>
      <w:r>
        <w:t>Lindskog Bo</w:t>
      </w:r>
      <w:r>
        <w:tab/>
        <w:t>M 3</w:t>
      </w:r>
    </w:p>
    <w:p w14:paraId="43BC86FA" w14:textId="77777777" w:rsidR="00A23F7A" w:rsidRDefault="00A23F7A" w:rsidP="00B5765E">
      <w:pPr>
        <w:pStyle w:val="PersonregMedTabb"/>
        <w:keepNext/>
      </w:pPr>
      <w:r>
        <w:t>Lindström Anders</w:t>
      </w:r>
      <w:r>
        <w:tab/>
        <w:t>M 1,</w:t>
      </w:r>
    </w:p>
    <w:p w14:paraId="3292F944" w14:textId="77777777" w:rsidR="00A23F7A" w:rsidRDefault="00A23F7A" w:rsidP="00B5765E">
      <w:pPr>
        <w:pStyle w:val="PersonregMedTabb"/>
      </w:pPr>
      <w:r>
        <w:tab/>
        <w:t>S 3</w:t>
      </w:r>
    </w:p>
    <w:p w14:paraId="4B717461" w14:textId="77777777" w:rsidR="00A23F7A" w:rsidRDefault="00A23F7A" w:rsidP="00B5765E">
      <w:pPr>
        <w:pStyle w:val="PersonregMedTabb"/>
        <w:keepNext/>
      </w:pPr>
      <w:r>
        <w:t>Lindström Elly-Ann</w:t>
      </w:r>
      <w:r>
        <w:tab/>
        <w:t>Fi 1,</w:t>
      </w:r>
    </w:p>
    <w:p w14:paraId="5A8A7C70" w14:textId="77777777" w:rsidR="00A23F7A" w:rsidRDefault="00A23F7A" w:rsidP="00B5765E">
      <w:pPr>
        <w:pStyle w:val="PersonregMedTabb"/>
      </w:pPr>
      <w:r>
        <w:tab/>
        <w:t>Fi 5</w:t>
      </w:r>
    </w:p>
    <w:p w14:paraId="0DD4AE4E" w14:textId="77777777" w:rsidR="00A23F7A" w:rsidRDefault="00A23F7A" w:rsidP="00B5765E">
      <w:pPr>
        <w:pStyle w:val="PersonregMedTabb"/>
      </w:pPr>
      <w:r>
        <w:t>Lindström Eva</w:t>
      </w:r>
      <w:r>
        <w:tab/>
        <w:t>UD 1</w:t>
      </w:r>
    </w:p>
    <w:p w14:paraId="332FA31B" w14:textId="77777777" w:rsidR="00A23F7A" w:rsidRDefault="00A23F7A" w:rsidP="00B5765E">
      <w:pPr>
        <w:pStyle w:val="PersonregMedTabb"/>
        <w:keepNext/>
      </w:pPr>
      <w:r>
        <w:t>Lindström Kristina</w:t>
      </w:r>
      <w:r>
        <w:tab/>
        <w:t>A 1,</w:t>
      </w:r>
    </w:p>
    <w:p w14:paraId="45910233" w14:textId="77777777" w:rsidR="00A23F7A" w:rsidRDefault="00A23F7A" w:rsidP="00B5765E">
      <w:pPr>
        <w:pStyle w:val="PersonregMedTabb"/>
        <w:keepNext/>
      </w:pPr>
      <w:r>
        <w:tab/>
        <w:t>U 7,</w:t>
      </w:r>
    </w:p>
    <w:p w14:paraId="670E2BA0" w14:textId="77777777" w:rsidR="00A23F7A" w:rsidRDefault="00A23F7A" w:rsidP="00B5765E">
      <w:pPr>
        <w:pStyle w:val="PersonregMedTabb"/>
      </w:pPr>
      <w:r>
        <w:tab/>
        <w:t>U 8</w:t>
      </w:r>
    </w:p>
    <w:p w14:paraId="25AC95CF" w14:textId="77777777" w:rsidR="00A23F7A" w:rsidRDefault="00A23F7A" w:rsidP="00B5765E">
      <w:pPr>
        <w:pStyle w:val="PersonregMedTabb"/>
        <w:keepNext/>
      </w:pPr>
      <w:r>
        <w:t>Lindström Lottie-Ann</w:t>
      </w:r>
      <w:r>
        <w:tab/>
      </w:r>
      <w:proofErr w:type="spellStart"/>
      <w:r>
        <w:t>Ku</w:t>
      </w:r>
      <w:proofErr w:type="spellEnd"/>
      <w:r>
        <w:t xml:space="preserve"> 4,</w:t>
      </w:r>
    </w:p>
    <w:p w14:paraId="68FBE343" w14:textId="77777777" w:rsidR="00A23F7A" w:rsidRDefault="00A23F7A" w:rsidP="00B5765E">
      <w:pPr>
        <w:pStyle w:val="PersonregMedTabb"/>
      </w:pPr>
      <w:r>
        <w:tab/>
      </w:r>
      <w:proofErr w:type="spellStart"/>
      <w:r>
        <w:t>Ku</w:t>
      </w:r>
      <w:proofErr w:type="spellEnd"/>
      <w:r>
        <w:t xml:space="preserve"> 6</w:t>
      </w:r>
    </w:p>
    <w:p w14:paraId="224A82F8" w14:textId="77777777" w:rsidR="00A23F7A" w:rsidRDefault="00A23F7A" w:rsidP="00B5765E">
      <w:pPr>
        <w:pStyle w:val="PersonregMedTabb"/>
      </w:pPr>
      <w:r>
        <w:t>Lindström Camilla</w:t>
      </w:r>
      <w:r>
        <w:tab/>
        <w:t>U 3</w:t>
      </w:r>
    </w:p>
    <w:p w14:paraId="1F8F20B7" w14:textId="77777777" w:rsidR="00A23F7A" w:rsidRDefault="00A23F7A" w:rsidP="00B5765E">
      <w:pPr>
        <w:pStyle w:val="PersonregMedTabb"/>
      </w:pPr>
      <w:r>
        <w:t>Lindström Britt-Marie</w:t>
      </w:r>
      <w:r>
        <w:tab/>
        <w:t>M 3</w:t>
      </w:r>
    </w:p>
    <w:p w14:paraId="50E6BDEF" w14:textId="77777777" w:rsidR="00A23F7A" w:rsidRDefault="00A23F7A" w:rsidP="00B5765E">
      <w:pPr>
        <w:pStyle w:val="PersonregMedTabb"/>
      </w:pPr>
      <w:r>
        <w:t>Lindsö Ulrika</w:t>
      </w:r>
      <w:r>
        <w:tab/>
        <w:t>Ju 3</w:t>
      </w:r>
    </w:p>
    <w:p w14:paraId="1616FA31" w14:textId="38862157" w:rsidR="00A23F7A" w:rsidRDefault="00A23F7A" w:rsidP="00C5509B">
      <w:pPr>
        <w:pStyle w:val="PersonregMedTabb"/>
        <w:keepNext/>
      </w:pPr>
      <w:r>
        <w:t>Lindvall David</w:t>
      </w:r>
      <w:r>
        <w:tab/>
        <w:t>S 3</w:t>
      </w:r>
    </w:p>
    <w:p w14:paraId="0A88EDEA" w14:textId="77777777" w:rsidR="00A23F7A" w:rsidRDefault="00A23F7A" w:rsidP="00B5765E">
      <w:pPr>
        <w:pStyle w:val="PersonregMedTabb"/>
      </w:pPr>
      <w:r>
        <w:t>Lindvall Daniel</w:t>
      </w:r>
      <w:r>
        <w:tab/>
      </w:r>
      <w:proofErr w:type="spellStart"/>
      <w:r>
        <w:t>Ku</w:t>
      </w:r>
      <w:proofErr w:type="spellEnd"/>
      <w:r>
        <w:t xml:space="preserve"> 2</w:t>
      </w:r>
    </w:p>
    <w:p w14:paraId="421BE1C1" w14:textId="77777777" w:rsidR="00A23F7A" w:rsidRDefault="00A23F7A" w:rsidP="00B5765E">
      <w:pPr>
        <w:pStyle w:val="PersonregMedTabb"/>
      </w:pPr>
      <w:r>
        <w:t>Lindvall Lars</w:t>
      </w:r>
      <w:r>
        <w:tab/>
        <w:t>Fi 13</w:t>
      </w:r>
    </w:p>
    <w:p w14:paraId="42B08859" w14:textId="77777777" w:rsidR="00A23F7A" w:rsidRDefault="00A23F7A" w:rsidP="00B5765E">
      <w:pPr>
        <w:pStyle w:val="PersonregMedTabb"/>
      </w:pPr>
      <w:r>
        <w:t>Ling Rasmus</w:t>
      </w:r>
      <w:r>
        <w:tab/>
        <w:t>Ju 17</w:t>
      </w:r>
    </w:p>
    <w:p w14:paraId="096B9301" w14:textId="77777777" w:rsidR="00A23F7A" w:rsidRDefault="00A23F7A" w:rsidP="00B5765E">
      <w:pPr>
        <w:pStyle w:val="PersonregMedTabb"/>
      </w:pPr>
      <w:r>
        <w:t>Linna Elina</w:t>
      </w:r>
      <w:r>
        <w:tab/>
        <w:t>S 1</w:t>
      </w:r>
    </w:p>
    <w:p w14:paraId="7EF34A94" w14:textId="77777777" w:rsidR="00A23F7A" w:rsidRDefault="00A23F7A" w:rsidP="00B5765E">
      <w:pPr>
        <w:pStyle w:val="PersonregMedTabb"/>
      </w:pPr>
      <w:proofErr w:type="spellStart"/>
      <w:r>
        <w:t>Lisskar</w:t>
      </w:r>
      <w:proofErr w:type="spellEnd"/>
      <w:r>
        <w:t>-Dahlgren Eva</w:t>
      </w:r>
      <w:r>
        <w:tab/>
        <w:t>S 3</w:t>
      </w:r>
    </w:p>
    <w:p w14:paraId="5680F8F7" w14:textId="77777777" w:rsidR="00A23F7A" w:rsidRDefault="00A23F7A" w:rsidP="00B5765E">
      <w:pPr>
        <w:pStyle w:val="PersonregMedTabb"/>
      </w:pPr>
      <w:proofErr w:type="spellStart"/>
      <w:r>
        <w:t>Lithman</w:t>
      </w:r>
      <w:proofErr w:type="spellEnd"/>
      <w:r>
        <w:t xml:space="preserve"> Eva</w:t>
      </w:r>
      <w:r>
        <w:tab/>
        <w:t>UD 1</w:t>
      </w:r>
    </w:p>
    <w:p w14:paraId="2CDBF678" w14:textId="77777777" w:rsidR="00A23F7A" w:rsidRPr="006A64BE" w:rsidRDefault="00A23F7A" w:rsidP="00B5765E">
      <w:pPr>
        <w:pStyle w:val="PersonregMedTabb"/>
        <w:rPr>
          <w:lang w:val="en-US"/>
        </w:rPr>
      </w:pPr>
      <w:proofErr w:type="spellStart"/>
      <w:r w:rsidRPr="006A64BE">
        <w:rPr>
          <w:lang w:val="en-US"/>
        </w:rPr>
        <w:t>Litwicka</w:t>
      </w:r>
      <w:proofErr w:type="spellEnd"/>
      <w:r w:rsidRPr="006A64BE">
        <w:rPr>
          <w:lang w:val="en-US"/>
        </w:rPr>
        <w:t xml:space="preserve"> </w:t>
      </w:r>
      <w:proofErr w:type="spellStart"/>
      <w:r w:rsidRPr="006A64BE">
        <w:rPr>
          <w:lang w:val="en-US"/>
        </w:rPr>
        <w:t>Zuzanna</w:t>
      </w:r>
      <w:proofErr w:type="spellEnd"/>
      <w:r w:rsidRPr="006A64BE">
        <w:rPr>
          <w:lang w:val="en-US"/>
        </w:rPr>
        <w:tab/>
        <w:t>S 5</w:t>
      </w:r>
    </w:p>
    <w:p w14:paraId="0D8B322A" w14:textId="77777777" w:rsidR="00A23F7A" w:rsidRPr="006A64BE" w:rsidRDefault="00A23F7A" w:rsidP="00B5765E">
      <w:pPr>
        <w:pStyle w:val="PersonregMedTabb"/>
        <w:rPr>
          <w:lang w:val="en-US"/>
        </w:rPr>
      </w:pPr>
      <w:proofErr w:type="spellStart"/>
      <w:r w:rsidRPr="006A64BE">
        <w:rPr>
          <w:lang w:val="en-US"/>
        </w:rPr>
        <w:t>Ljung</w:t>
      </w:r>
      <w:proofErr w:type="spellEnd"/>
      <w:r w:rsidRPr="006A64BE">
        <w:rPr>
          <w:lang w:val="en-US"/>
        </w:rPr>
        <w:t xml:space="preserve"> Cecilia</w:t>
      </w:r>
      <w:r w:rsidRPr="006A64BE">
        <w:rPr>
          <w:lang w:val="en-US"/>
        </w:rPr>
        <w:tab/>
        <w:t>S 7</w:t>
      </w:r>
    </w:p>
    <w:p w14:paraId="30101D32" w14:textId="77777777" w:rsidR="00A23F7A" w:rsidRPr="006A64BE" w:rsidRDefault="00A23F7A" w:rsidP="00B5765E">
      <w:pPr>
        <w:pStyle w:val="PersonregMedTabb"/>
        <w:rPr>
          <w:lang w:val="en-US"/>
        </w:rPr>
      </w:pPr>
      <w:proofErr w:type="spellStart"/>
      <w:r w:rsidRPr="006A64BE">
        <w:rPr>
          <w:lang w:val="en-US"/>
        </w:rPr>
        <w:t>Ljung</w:t>
      </w:r>
      <w:proofErr w:type="spellEnd"/>
      <w:r w:rsidRPr="006A64BE">
        <w:rPr>
          <w:lang w:val="en-US"/>
        </w:rPr>
        <w:t xml:space="preserve"> Eva</w:t>
      </w:r>
      <w:r w:rsidRPr="006A64BE">
        <w:rPr>
          <w:lang w:val="en-US"/>
        </w:rPr>
        <w:tab/>
        <w:t>S 15</w:t>
      </w:r>
    </w:p>
    <w:p w14:paraId="753CD9E2" w14:textId="77777777" w:rsidR="00A23F7A" w:rsidRDefault="00A23F7A" w:rsidP="00B5765E">
      <w:pPr>
        <w:pStyle w:val="PersonregMedTabb"/>
      </w:pPr>
      <w:r>
        <w:t>Ljung Marita</w:t>
      </w:r>
      <w:r>
        <w:tab/>
        <w:t>S 22</w:t>
      </w:r>
    </w:p>
    <w:p w14:paraId="3A7FA152" w14:textId="77777777" w:rsidR="00A23F7A" w:rsidRDefault="00A23F7A" w:rsidP="00B5765E">
      <w:pPr>
        <w:pStyle w:val="PersonregMedTabb"/>
      </w:pPr>
      <w:r>
        <w:t>Ljung Birgitta</w:t>
      </w:r>
      <w:r>
        <w:tab/>
        <w:t>Fi 17</w:t>
      </w:r>
    </w:p>
    <w:p w14:paraId="4D5CA81F" w14:textId="77777777" w:rsidR="00A23F7A" w:rsidRDefault="00A23F7A" w:rsidP="00B5765E">
      <w:pPr>
        <w:pStyle w:val="PersonregMedTabb"/>
      </w:pPr>
      <w:r>
        <w:t>Ljung Kenneth</w:t>
      </w:r>
      <w:r>
        <w:tab/>
        <w:t>U 15</w:t>
      </w:r>
    </w:p>
    <w:p w14:paraId="76AA8539" w14:textId="77777777" w:rsidR="00A23F7A" w:rsidRDefault="00A23F7A" w:rsidP="00B5765E">
      <w:pPr>
        <w:pStyle w:val="PersonregMedTabb"/>
      </w:pPr>
      <w:r>
        <w:t>Ljung Magnus</w:t>
      </w:r>
      <w:r>
        <w:tab/>
        <w:t>M 9</w:t>
      </w:r>
    </w:p>
    <w:p w14:paraId="06C5E55B" w14:textId="77777777" w:rsidR="00A23F7A" w:rsidRDefault="00A23F7A" w:rsidP="00B5765E">
      <w:pPr>
        <w:pStyle w:val="PersonregMedTabb"/>
      </w:pPr>
      <w:r>
        <w:t>Ljungberg Dan</w:t>
      </w:r>
      <w:r>
        <w:tab/>
        <w:t>S 25</w:t>
      </w:r>
    </w:p>
    <w:p w14:paraId="70FC7B18" w14:textId="77777777" w:rsidR="00A23F7A" w:rsidRDefault="00A23F7A" w:rsidP="00B5765E">
      <w:pPr>
        <w:pStyle w:val="PersonregMedTabb"/>
      </w:pPr>
      <w:r>
        <w:t>Ljungberg Anna</w:t>
      </w:r>
      <w:r>
        <w:tab/>
        <w:t>Ju 11</w:t>
      </w:r>
    </w:p>
    <w:p w14:paraId="210B39E9" w14:textId="77777777" w:rsidR="00A23F7A" w:rsidRDefault="00A23F7A" w:rsidP="00B5765E">
      <w:pPr>
        <w:pStyle w:val="PersonregMedTabb"/>
      </w:pPr>
      <w:r>
        <w:t>Ljungberg Lena</w:t>
      </w:r>
      <w:r>
        <w:tab/>
        <w:t>N 4</w:t>
      </w:r>
    </w:p>
    <w:p w14:paraId="46B97297" w14:textId="77777777" w:rsidR="00A23F7A" w:rsidRDefault="00A23F7A" w:rsidP="00B5765E">
      <w:pPr>
        <w:pStyle w:val="PersonregMedTabb"/>
      </w:pPr>
      <w:r>
        <w:t>Ljungberg Jonas</w:t>
      </w:r>
      <w:r>
        <w:tab/>
        <w:t>Fi 30</w:t>
      </w:r>
    </w:p>
    <w:p w14:paraId="536DE79E" w14:textId="77777777" w:rsidR="00A23F7A" w:rsidRDefault="00A23F7A" w:rsidP="00B5765E">
      <w:pPr>
        <w:pStyle w:val="PersonregMedTabb"/>
      </w:pPr>
      <w:proofErr w:type="spellStart"/>
      <w:r>
        <w:t>Ljungbert</w:t>
      </w:r>
      <w:proofErr w:type="spellEnd"/>
      <w:r>
        <w:t xml:space="preserve"> Eva</w:t>
      </w:r>
      <w:r>
        <w:tab/>
        <w:t>Ju 22</w:t>
      </w:r>
    </w:p>
    <w:p w14:paraId="3A5B6D4B" w14:textId="77777777" w:rsidR="00A23F7A" w:rsidRDefault="00A23F7A" w:rsidP="00B5765E">
      <w:pPr>
        <w:pStyle w:val="PersonregMedTabb"/>
      </w:pPr>
      <w:r>
        <w:t xml:space="preserve">Ljunggren </w:t>
      </w:r>
      <w:proofErr w:type="spellStart"/>
      <w:r>
        <w:t>Lönnberg</w:t>
      </w:r>
      <w:proofErr w:type="spellEnd"/>
      <w:r>
        <w:t xml:space="preserve"> Lil</w:t>
      </w:r>
      <w:r>
        <w:tab/>
        <w:t>A 1</w:t>
      </w:r>
    </w:p>
    <w:p w14:paraId="607CA85E" w14:textId="77777777" w:rsidR="00A23F7A" w:rsidRDefault="00A23F7A" w:rsidP="00B5765E">
      <w:pPr>
        <w:pStyle w:val="PersonregMedTabb"/>
      </w:pPr>
      <w:r>
        <w:t>Ljungkvist Mattias</w:t>
      </w:r>
      <w:r>
        <w:tab/>
        <w:t>Fi 17</w:t>
      </w:r>
    </w:p>
    <w:p w14:paraId="2953FAFC" w14:textId="77777777" w:rsidR="00A23F7A" w:rsidRDefault="00A23F7A" w:rsidP="00B5765E">
      <w:pPr>
        <w:pStyle w:val="PersonregMedTabb"/>
      </w:pPr>
      <w:r>
        <w:t>Ljungvall Åsa</w:t>
      </w:r>
      <w:r>
        <w:tab/>
        <w:t>S 24</w:t>
      </w:r>
    </w:p>
    <w:p w14:paraId="15D07169" w14:textId="77777777" w:rsidR="00A23F7A" w:rsidRDefault="00A23F7A" w:rsidP="00B5765E">
      <w:pPr>
        <w:pStyle w:val="PersonregMedTabb"/>
      </w:pPr>
      <w:r>
        <w:t>Lodén Julia</w:t>
      </w:r>
      <w:r>
        <w:tab/>
        <w:t>U 3</w:t>
      </w:r>
    </w:p>
    <w:p w14:paraId="789B9724" w14:textId="77777777" w:rsidR="00A23F7A" w:rsidRDefault="00A23F7A" w:rsidP="00B5765E">
      <w:pPr>
        <w:pStyle w:val="PersonregMedTabb"/>
        <w:keepNext/>
      </w:pPr>
      <w:proofErr w:type="spellStart"/>
      <w:r>
        <w:t>Lodenius</w:t>
      </w:r>
      <w:proofErr w:type="spellEnd"/>
      <w:r>
        <w:t xml:space="preserve"> Per</w:t>
      </w:r>
      <w:r>
        <w:tab/>
        <w:t>S 7,</w:t>
      </w:r>
    </w:p>
    <w:p w14:paraId="040243A8" w14:textId="77777777" w:rsidR="00A23F7A" w:rsidRDefault="00A23F7A" w:rsidP="00B5765E">
      <w:pPr>
        <w:pStyle w:val="PersonregMedTabb"/>
        <w:keepNext/>
      </w:pPr>
      <w:r>
        <w:tab/>
        <w:t>Fi 16,</w:t>
      </w:r>
    </w:p>
    <w:p w14:paraId="65EA3602" w14:textId="77777777" w:rsidR="00A23F7A" w:rsidRDefault="00A23F7A" w:rsidP="00B5765E">
      <w:pPr>
        <w:pStyle w:val="PersonregMedTabb"/>
      </w:pPr>
      <w:r>
        <w:tab/>
        <w:t>Fi 17</w:t>
      </w:r>
    </w:p>
    <w:p w14:paraId="6526CA7C" w14:textId="77777777" w:rsidR="00A23F7A" w:rsidRDefault="00A23F7A" w:rsidP="00B5765E">
      <w:pPr>
        <w:pStyle w:val="PersonregMedTabb"/>
      </w:pPr>
      <w:r>
        <w:t>Lodin Per</w:t>
      </w:r>
      <w:r>
        <w:tab/>
      </w:r>
      <w:proofErr w:type="spellStart"/>
      <w:r>
        <w:t>Fö</w:t>
      </w:r>
      <w:proofErr w:type="spellEnd"/>
      <w:r>
        <w:t xml:space="preserve"> 2</w:t>
      </w:r>
    </w:p>
    <w:p w14:paraId="1C32D622" w14:textId="77777777" w:rsidR="00A23F7A" w:rsidRDefault="00A23F7A" w:rsidP="00B5765E">
      <w:pPr>
        <w:pStyle w:val="PersonregMedTabb"/>
      </w:pPr>
      <w:proofErr w:type="spellStart"/>
      <w:r>
        <w:t>Loheim</w:t>
      </w:r>
      <w:proofErr w:type="spellEnd"/>
      <w:r>
        <w:t xml:space="preserve"> </w:t>
      </w:r>
      <w:proofErr w:type="spellStart"/>
      <w:r>
        <w:t>Kangevik</w:t>
      </w:r>
      <w:proofErr w:type="spellEnd"/>
      <w:r>
        <w:t xml:space="preserve"> </w:t>
      </w:r>
      <w:proofErr w:type="spellStart"/>
      <w:r>
        <w:t>Kennert</w:t>
      </w:r>
      <w:proofErr w:type="spellEnd"/>
      <w:r>
        <w:tab/>
        <w:t>S 9</w:t>
      </w:r>
    </w:p>
    <w:p w14:paraId="654D9D15" w14:textId="77777777" w:rsidR="00A23F7A" w:rsidRDefault="00A23F7A" w:rsidP="00B5765E">
      <w:pPr>
        <w:pStyle w:val="PersonregMedTabb"/>
        <w:keepNext/>
      </w:pPr>
      <w:r>
        <w:t>Loman Gabriella</w:t>
      </w:r>
      <w:r>
        <w:tab/>
        <w:t>Fi 25,</w:t>
      </w:r>
    </w:p>
    <w:p w14:paraId="6D901A73" w14:textId="77777777" w:rsidR="00A23F7A" w:rsidRDefault="00A23F7A" w:rsidP="00B5765E">
      <w:pPr>
        <w:pStyle w:val="PersonregMedTabb"/>
      </w:pPr>
      <w:r>
        <w:tab/>
        <w:t>Fi 13</w:t>
      </w:r>
    </w:p>
    <w:p w14:paraId="4C53963A" w14:textId="77777777" w:rsidR="00A23F7A" w:rsidRDefault="00A23F7A" w:rsidP="00B5765E">
      <w:pPr>
        <w:pStyle w:val="PersonregMedTabb"/>
      </w:pPr>
      <w:proofErr w:type="spellStart"/>
      <w:r>
        <w:t>Loock</w:t>
      </w:r>
      <w:proofErr w:type="spellEnd"/>
      <w:r>
        <w:t xml:space="preserve"> Johan</w:t>
      </w:r>
      <w:r>
        <w:tab/>
        <w:t>M 3</w:t>
      </w:r>
    </w:p>
    <w:p w14:paraId="3DB71101" w14:textId="77777777" w:rsidR="00A23F7A" w:rsidRDefault="00A23F7A" w:rsidP="00B5765E">
      <w:pPr>
        <w:pStyle w:val="PersonregMedTabb"/>
      </w:pPr>
      <w:proofErr w:type="spellStart"/>
      <w:r>
        <w:t>Lorentzi</w:t>
      </w:r>
      <w:proofErr w:type="spellEnd"/>
      <w:r>
        <w:t xml:space="preserve"> Ulrika</w:t>
      </w:r>
      <w:r>
        <w:tab/>
        <w:t>N 4</w:t>
      </w:r>
    </w:p>
    <w:p w14:paraId="3314165A" w14:textId="77777777" w:rsidR="00A23F7A" w:rsidRDefault="00A23F7A" w:rsidP="00B5765E">
      <w:pPr>
        <w:pStyle w:val="PersonregMedTabb"/>
      </w:pPr>
      <w:r>
        <w:t>Losman Birgitta</w:t>
      </w:r>
      <w:r>
        <w:tab/>
        <w:t>M 16</w:t>
      </w:r>
    </w:p>
    <w:p w14:paraId="24AA3D02" w14:textId="77777777" w:rsidR="00A23F7A" w:rsidRDefault="00A23F7A" w:rsidP="00B5765E">
      <w:pPr>
        <w:pStyle w:val="PersonregMedTabb"/>
      </w:pPr>
      <w:proofErr w:type="spellStart"/>
      <w:r>
        <w:t>Lubrán</w:t>
      </w:r>
      <w:proofErr w:type="spellEnd"/>
      <w:r>
        <w:t xml:space="preserve"> Nina</w:t>
      </w:r>
      <w:r>
        <w:tab/>
      </w:r>
      <w:proofErr w:type="spellStart"/>
      <w:r>
        <w:t>Fö</w:t>
      </w:r>
      <w:proofErr w:type="spellEnd"/>
      <w:r>
        <w:t xml:space="preserve"> 3</w:t>
      </w:r>
    </w:p>
    <w:p w14:paraId="31F3460D" w14:textId="77777777" w:rsidR="00A23F7A" w:rsidRDefault="00A23F7A" w:rsidP="00B5765E">
      <w:pPr>
        <w:pStyle w:val="PersonregMedTabb"/>
      </w:pPr>
      <w:r>
        <w:t>Ludvigsson Jenny</w:t>
      </w:r>
      <w:r>
        <w:tab/>
        <w:t>Fi 16</w:t>
      </w:r>
    </w:p>
    <w:p w14:paraId="5CD32FC5" w14:textId="77777777" w:rsidR="00A23F7A" w:rsidRDefault="00A23F7A" w:rsidP="00B5765E">
      <w:pPr>
        <w:pStyle w:val="PersonregMedTabb"/>
      </w:pPr>
      <w:r>
        <w:t xml:space="preserve">Lund </w:t>
      </w:r>
      <w:proofErr w:type="spellStart"/>
      <w:r>
        <w:t>Lizah</w:t>
      </w:r>
      <w:proofErr w:type="spellEnd"/>
      <w:r>
        <w:tab/>
        <w:t>M 14</w:t>
      </w:r>
    </w:p>
    <w:p w14:paraId="2CDC8A9C" w14:textId="77777777" w:rsidR="00A23F7A" w:rsidRDefault="00A23F7A" w:rsidP="00B5765E">
      <w:pPr>
        <w:pStyle w:val="PersonregMedTabb"/>
        <w:keepNext/>
      </w:pPr>
      <w:r>
        <w:t>Lund Helena</w:t>
      </w:r>
      <w:r>
        <w:tab/>
        <w:t>Ju 17,</w:t>
      </w:r>
    </w:p>
    <w:p w14:paraId="23BE47AF" w14:textId="77777777" w:rsidR="00A23F7A" w:rsidRDefault="00A23F7A" w:rsidP="00B5765E">
      <w:pPr>
        <w:pStyle w:val="PersonregMedTabb"/>
        <w:keepNext/>
      </w:pPr>
      <w:r>
        <w:tab/>
        <w:t>N 1,</w:t>
      </w:r>
    </w:p>
    <w:p w14:paraId="55D0C337" w14:textId="77777777" w:rsidR="00A23F7A" w:rsidRDefault="00A23F7A" w:rsidP="00B5765E">
      <w:pPr>
        <w:pStyle w:val="PersonregMedTabb"/>
      </w:pPr>
      <w:r>
        <w:tab/>
        <w:t>Fi 9</w:t>
      </w:r>
    </w:p>
    <w:p w14:paraId="44DDE920" w14:textId="77777777" w:rsidR="00A23F7A" w:rsidRDefault="00A23F7A" w:rsidP="00B5765E">
      <w:pPr>
        <w:pStyle w:val="PersonregMedTabb"/>
      </w:pPr>
      <w:r>
        <w:t>Lund Ingemar</w:t>
      </w:r>
      <w:r>
        <w:tab/>
        <w:t>M 6</w:t>
      </w:r>
    </w:p>
    <w:p w14:paraId="104549CB" w14:textId="77777777" w:rsidR="00A23F7A" w:rsidRDefault="00A23F7A" w:rsidP="00B5765E">
      <w:pPr>
        <w:pStyle w:val="PersonregMedTabb"/>
      </w:pPr>
      <w:r>
        <w:t>Lundahl Göran</w:t>
      </w:r>
      <w:r>
        <w:tab/>
        <w:t>S 26</w:t>
      </w:r>
    </w:p>
    <w:p w14:paraId="4D2CAA11" w14:textId="77777777" w:rsidR="00A23F7A" w:rsidRDefault="00A23F7A" w:rsidP="00B5765E">
      <w:pPr>
        <w:pStyle w:val="PersonregMedTabb"/>
      </w:pPr>
      <w:r>
        <w:t>Lundahl Katarina</w:t>
      </w:r>
      <w:r>
        <w:tab/>
        <w:t>N 4</w:t>
      </w:r>
    </w:p>
    <w:p w14:paraId="4585264B" w14:textId="77777777" w:rsidR="00A23F7A" w:rsidRDefault="00A23F7A" w:rsidP="00B5765E">
      <w:pPr>
        <w:pStyle w:val="PersonregMedTabb"/>
      </w:pPr>
      <w:r>
        <w:t>Lundahl Jenny</w:t>
      </w:r>
      <w:r>
        <w:tab/>
        <w:t>Fi 30</w:t>
      </w:r>
    </w:p>
    <w:p w14:paraId="201AD61A" w14:textId="77777777" w:rsidR="00A23F7A" w:rsidRDefault="00A23F7A" w:rsidP="00B5765E">
      <w:pPr>
        <w:pStyle w:val="PersonregMedTabb"/>
      </w:pPr>
      <w:r>
        <w:t>Lundberg Peter</w:t>
      </w:r>
      <w:r>
        <w:tab/>
      </w:r>
      <w:proofErr w:type="spellStart"/>
      <w:r>
        <w:t>Fö</w:t>
      </w:r>
      <w:proofErr w:type="spellEnd"/>
      <w:r>
        <w:t xml:space="preserve"> 3</w:t>
      </w:r>
    </w:p>
    <w:p w14:paraId="40946888" w14:textId="77777777" w:rsidR="00A23F7A" w:rsidRDefault="00A23F7A" w:rsidP="00B5765E">
      <w:pPr>
        <w:pStyle w:val="PersonregMedTabb"/>
      </w:pPr>
      <w:r>
        <w:t>Lundberg Stellan</w:t>
      </w:r>
      <w:r>
        <w:tab/>
        <w:t>M 1</w:t>
      </w:r>
    </w:p>
    <w:p w14:paraId="187AEF04" w14:textId="77777777" w:rsidR="00A23F7A" w:rsidRDefault="00A23F7A" w:rsidP="00B5765E">
      <w:pPr>
        <w:pStyle w:val="PersonregMedTabb"/>
        <w:keepNext/>
      </w:pPr>
      <w:r>
        <w:t>Lundberg Lars</w:t>
      </w:r>
      <w:r>
        <w:tab/>
        <w:t>M 1,</w:t>
      </w:r>
    </w:p>
    <w:p w14:paraId="3F303C7A" w14:textId="77777777" w:rsidR="00A23F7A" w:rsidRDefault="00A23F7A" w:rsidP="00B5765E">
      <w:pPr>
        <w:pStyle w:val="PersonregMedTabb"/>
        <w:keepNext/>
      </w:pPr>
      <w:r>
        <w:tab/>
        <w:t>Fi 12,</w:t>
      </w:r>
    </w:p>
    <w:p w14:paraId="388CEDDC" w14:textId="77777777" w:rsidR="00A23F7A" w:rsidRDefault="00A23F7A" w:rsidP="00B5765E">
      <w:pPr>
        <w:pStyle w:val="PersonregMedTabb"/>
      </w:pPr>
      <w:r>
        <w:tab/>
        <w:t>Fi 7</w:t>
      </w:r>
    </w:p>
    <w:p w14:paraId="118DED16" w14:textId="77777777" w:rsidR="00A23F7A" w:rsidRDefault="00A23F7A" w:rsidP="00B5765E">
      <w:pPr>
        <w:pStyle w:val="PersonregMedTabb"/>
      </w:pPr>
      <w:r>
        <w:t>Lundberg Malin</w:t>
      </w:r>
      <w:r>
        <w:tab/>
        <w:t>S 8</w:t>
      </w:r>
    </w:p>
    <w:p w14:paraId="1651DFB3" w14:textId="70BF31DE" w:rsidR="00A23F7A" w:rsidRDefault="00A23F7A" w:rsidP="00C5509B">
      <w:pPr>
        <w:pStyle w:val="PersonregMedTabb"/>
        <w:keepNext/>
      </w:pPr>
      <w:r>
        <w:t>Lundberg Liv</w:t>
      </w:r>
      <w:r>
        <w:tab/>
        <w:t>I 3</w:t>
      </w:r>
    </w:p>
    <w:p w14:paraId="5DFF8156" w14:textId="77777777" w:rsidR="00A23F7A" w:rsidRDefault="00A23F7A" w:rsidP="00B5765E">
      <w:pPr>
        <w:pStyle w:val="PersonregMedTabb"/>
        <w:keepNext/>
      </w:pPr>
      <w:r>
        <w:t>Lundberg Olle</w:t>
      </w:r>
      <w:r>
        <w:tab/>
        <w:t>Fi 3,</w:t>
      </w:r>
    </w:p>
    <w:p w14:paraId="2E1199A2" w14:textId="77777777" w:rsidR="00A23F7A" w:rsidRDefault="00A23F7A" w:rsidP="00B5765E">
      <w:pPr>
        <w:pStyle w:val="PersonregMedTabb"/>
        <w:keepNext/>
      </w:pPr>
      <w:r>
        <w:tab/>
        <w:t>Fi 19,</w:t>
      </w:r>
    </w:p>
    <w:p w14:paraId="743FAA13" w14:textId="77777777" w:rsidR="00A23F7A" w:rsidRDefault="00A23F7A" w:rsidP="00B5765E">
      <w:pPr>
        <w:pStyle w:val="PersonregMedTabb"/>
      </w:pPr>
      <w:r>
        <w:tab/>
        <w:t>U 2</w:t>
      </w:r>
    </w:p>
    <w:p w14:paraId="496C8D05" w14:textId="77777777" w:rsidR="00A23F7A" w:rsidRDefault="00A23F7A" w:rsidP="00B5765E">
      <w:pPr>
        <w:pStyle w:val="PersonregMedTabb"/>
        <w:keepNext/>
      </w:pPr>
      <w:r>
        <w:t>Lundberg Stefan</w:t>
      </w:r>
      <w:r>
        <w:tab/>
        <w:t>Fi 6,</w:t>
      </w:r>
    </w:p>
    <w:p w14:paraId="646AC4DE" w14:textId="77777777" w:rsidR="00A23F7A" w:rsidRDefault="00A23F7A" w:rsidP="00B5765E">
      <w:pPr>
        <w:pStyle w:val="PersonregMedTabb"/>
      </w:pPr>
      <w:r>
        <w:tab/>
        <w:t>M 3</w:t>
      </w:r>
    </w:p>
    <w:p w14:paraId="6F0F607F" w14:textId="77777777" w:rsidR="00A23F7A" w:rsidRDefault="00A23F7A" w:rsidP="00B5765E">
      <w:pPr>
        <w:pStyle w:val="PersonregMedTabb"/>
      </w:pPr>
      <w:r>
        <w:t>Lundberg Magnus</w:t>
      </w:r>
      <w:r>
        <w:tab/>
        <w:t>Fi 10</w:t>
      </w:r>
    </w:p>
    <w:p w14:paraId="3BF5DEE6" w14:textId="77777777" w:rsidR="00A23F7A" w:rsidRDefault="00A23F7A" w:rsidP="00B5765E">
      <w:pPr>
        <w:pStyle w:val="PersonregMedTabb"/>
      </w:pPr>
      <w:r>
        <w:t>Lundberg Jan M</w:t>
      </w:r>
      <w:r>
        <w:tab/>
        <w:t>U 2</w:t>
      </w:r>
    </w:p>
    <w:p w14:paraId="6274F3A5" w14:textId="77777777" w:rsidR="00A23F7A" w:rsidRDefault="00A23F7A" w:rsidP="00B5765E">
      <w:pPr>
        <w:pStyle w:val="PersonregMedTabb"/>
      </w:pPr>
      <w:r>
        <w:t>Lundberg Frida</w:t>
      </w:r>
      <w:r>
        <w:tab/>
        <w:t>U 10</w:t>
      </w:r>
    </w:p>
    <w:p w14:paraId="3BB3F5D5" w14:textId="77777777" w:rsidR="00A23F7A" w:rsidRDefault="00A23F7A" w:rsidP="00B5765E">
      <w:pPr>
        <w:pStyle w:val="PersonregMedTabb"/>
      </w:pPr>
      <w:r>
        <w:t>Lundberg Klas</w:t>
      </w:r>
      <w:r>
        <w:tab/>
        <w:t>M 3</w:t>
      </w:r>
    </w:p>
    <w:p w14:paraId="01EAADA5" w14:textId="77777777" w:rsidR="00A23F7A" w:rsidRDefault="00A23F7A" w:rsidP="00B5765E">
      <w:pPr>
        <w:pStyle w:val="PersonregMedTabb"/>
      </w:pPr>
      <w:r>
        <w:t>Lundberg Erik</w:t>
      </w:r>
      <w:r>
        <w:tab/>
        <w:t>Ju 2</w:t>
      </w:r>
    </w:p>
    <w:p w14:paraId="23144E70" w14:textId="77777777" w:rsidR="00A23F7A" w:rsidRDefault="00A23F7A" w:rsidP="00B5765E">
      <w:pPr>
        <w:pStyle w:val="PersonregMedTabb"/>
      </w:pPr>
      <w:r>
        <w:t>Lundbergh Stefan</w:t>
      </w:r>
      <w:r>
        <w:tab/>
        <w:t>S 19</w:t>
      </w:r>
    </w:p>
    <w:p w14:paraId="5D11DAB5" w14:textId="77777777" w:rsidR="00A23F7A" w:rsidRDefault="00A23F7A" w:rsidP="00B5765E">
      <w:pPr>
        <w:pStyle w:val="PersonregMedTabb"/>
      </w:pPr>
      <w:r>
        <w:t>Lundblad Lina</w:t>
      </w:r>
      <w:r>
        <w:tab/>
        <w:t>U 4</w:t>
      </w:r>
    </w:p>
    <w:p w14:paraId="11002F31" w14:textId="77777777" w:rsidR="00A23F7A" w:rsidRDefault="00A23F7A" w:rsidP="00B5765E">
      <w:pPr>
        <w:pStyle w:val="PersonregMedTabb"/>
      </w:pPr>
      <w:r>
        <w:t>Lundblad Jimmy</w:t>
      </w:r>
      <w:r>
        <w:tab/>
        <w:t>M 3</w:t>
      </w:r>
    </w:p>
    <w:p w14:paraId="4F1F31AF" w14:textId="77777777" w:rsidR="00A23F7A" w:rsidRDefault="00A23F7A" w:rsidP="00B5765E">
      <w:pPr>
        <w:pStyle w:val="PersonregMedTabb"/>
      </w:pPr>
      <w:r>
        <w:t>Lundblad Mattias</w:t>
      </w:r>
      <w:r>
        <w:tab/>
        <w:t>M 12</w:t>
      </w:r>
    </w:p>
    <w:p w14:paraId="7AC1D9F7" w14:textId="77777777" w:rsidR="00A23F7A" w:rsidRDefault="00A23F7A" w:rsidP="00B5765E">
      <w:pPr>
        <w:pStyle w:val="PersonregMedTabb"/>
      </w:pPr>
      <w:r>
        <w:t>Lundborg Olof</w:t>
      </w:r>
      <w:r>
        <w:tab/>
        <w:t>U 12</w:t>
      </w:r>
    </w:p>
    <w:p w14:paraId="79D3DF4C" w14:textId="77777777" w:rsidR="00A23F7A" w:rsidRDefault="00A23F7A" w:rsidP="00B5765E">
      <w:pPr>
        <w:pStyle w:val="PersonregMedTabb"/>
      </w:pPr>
      <w:r>
        <w:t>Lundekvam Mattias</w:t>
      </w:r>
      <w:r>
        <w:tab/>
        <w:t>S 3</w:t>
      </w:r>
    </w:p>
    <w:p w14:paraId="502A6F81" w14:textId="77777777" w:rsidR="00A23F7A" w:rsidRDefault="00A23F7A" w:rsidP="00B5765E">
      <w:pPr>
        <w:pStyle w:val="PersonregMedTabb"/>
      </w:pPr>
      <w:r>
        <w:t>Lundén Alexander</w:t>
      </w:r>
      <w:r>
        <w:tab/>
        <w:t>N 3</w:t>
      </w:r>
    </w:p>
    <w:p w14:paraId="07047C50" w14:textId="77777777" w:rsidR="00A23F7A" w:rsidRDefault="00A23F7A" w:rsidP="00B5765E">
      <w:pPr>
        <w:pStyle w:val="PersonregMedTabb"/>
      </w:pPr>
      <w:proofErr w:type="spellStart"/>
      <w:r>
        <w:t>Lundeteg</w:t>
      </w:r>
      <w:proofErr w:type="spellEnd"/>
      <w:r>
        <w:t xml:space="preserve"> Amanda</w:t>
      </w:r>
      <w:r>
        <w:tab/>
        <w:t>S 22</w:t>
      </w:r>
    </w:p>
    <w:p w14:paraId="5221B160" w14:textId="77777777" w:rsidR="00A23F7A" w:rsidRDefault="00A23F7A" w:rsidP="00B5765E">
      <w:pPr>
        <w:pStyle w:val="PersonregMedTabb"/>
      </w:pPr>
      <w:r>
        <w:t>Lundgren Åsa</w:t>
      </w:r>
      <w:r>
        <w:tab/>
        <w:t>Fi 25</w:t>
      </w:r>
    </w:p>
    <w:p w14:paraId="719E7F12" w14:textId="77777777" w:rsidR="00A23F7A" w:rsidRDefault="00A23F7A" w:rsidP="00B5765E">
      <w:pPr>
        <w:pStyle w:val="PersonregMedTabb"/>
      </w:pPr>
      <w:r>
        <w:t>Lundgren Elin</w:t>
      </w:r>
      <w:r>
        <w:tab/>
        <w:t>Ju 11</w:t>
      </w:r>
    </w:p>
    <w:p w14:paraId="687DD584" w14:textId="77777777" w:rsidR="00A23F7A" w:rsidRDefault="00A23F7A" w:rsidP="00B5765E">
      <w:pPr>
        <w:pStyle w:val="PersonregMedTabb"/>
      </w:pPr>
      <w:r>
        <w:t>Lundgren Maria</w:t>
      </w:r>
      <w:r>
        <w:tab/>
        <w:t>S 3</w:t>
      </w:r>
    </w:p>
    <w:p w14:paraId="3E750C15" w14:textId="77777777" w:rsidR="00A23F7A" w:rsidRDefault="00A23F7A" w:rsidP="00B5765E">
      <w:pPr>
        <w:pStyle w:val="PersonregMedTabb"/>
      </w:pPr>
      <w:r>
        <w:t>Lundgren Jan-Olof</w:t>
      </w:r>
      <w:r>
        <w:tab/>
        <w:t>I 2</w:t>
      </w:r>
    </w:p>
    <w:p w14:paraId="2B5D6762" w14:textId="77777777" w:rsidR="00A23F7A" w:rsidRDefault="00A23F7A" w:rsidP="00B5765E">
      <w:pPr>
        <w:pStyle w:val="PersonregMedTabb"/>
      </w:pPr>
      <w:r>
        <w:t>Lundgren Tommy</w:t>
      </w:r>
      <w:r>
        <w:tab/>
        <w:t>I 3</w:t>
      </w:r>
    </w:p>
    <w:p w14:paraId="3953E7B4" w14:textId="77777777" w:rsidR="00A23F7A" w:rsidRDefault="00A23F7A" w:rsidP="00B5765E">
      <w:pPr>
        <w:pStyle w:val="PersonregMedTabb"/>
      </w:pPr>
      <w:r>
        <w:t>Lundgren Gustaf</w:t>
      </w:r>
      <w:r>
        <w:tab/>
        <w:t>Fi 2</w:t>
      </w:r>
    </w:p>
    <w:p w14:paraId="62ECBAB5" w14:textId="77777777" w:rsidR="00A23F7A" w:rsidRDefault="00A23F7A" w:rsidP="00B5765E">
      <w:pPr>
        <w:pStyle w:val="PersonregMedTabb"/>
      </w:pPr>
      <w:r>
        <w:t>Lundgren Marja</w:t>
      </w:r>
      <w:r>
        <w:tab/>
        <w:t>Fi 9</w:t>
      </w:r>
    </w:p>
    <w:p w14:paraId="2EC3952F" w14:textId="77777777" w:rsidR="00A23F7A" w:rsidRDefault="00A23F7A" w:rsidP="00B5765E">
      <w:pPr>
        <w:pStyle w:val="PersonregMedTabb"/>
      </w:pPr>
      <w:r>
        <w:t>Lundgren Staffan</w:t>
      </w:r>
      <w:r>
        <w:tab/>
        <w:t>U 1</w:t>
      </w:r>
    </w:p>
    <w:p w14:paraId="203F0757" w14:textId="77777777" w:rsidR="00A23F7A" w:rsidRDefault="00A23F7A" w:rsidP="00B5765E">
      <w:pPr>
        <w:pStyle w:val="PersonregMedTabb"/>
      </w:pPr>
      <w:r>
        <w:t>Lundgren David</w:t>
      </w:r>
      <w:r>
        <w:tab/>
        <w:t>U 4</w:t>
      </w:r>
    </w:p>
    <w:p w14:paraId="2D095139" w14:textId="77777777" w:rsidR="00A23F7A" w:rsidRDefault="00A23F7A" w:rsidP="00B5765E">
      <w:pPr>
        <w:pStyle w:val="PersonregMedTabb"/>
      </w:pPr>
      <w:r>
        <w:t>Lundgren Pernilla</w:t>
      </w:r>
      <w:r>
        <w:tab/>
        <w:t>U 10</w:t>
      </w:r>
    </w:p>
    <w:p w14:paraId="597DCF86" w14:textId="77777777" w:rsidR="00A23F7A" w:rsidRDefault="00A23F7A" w:rsidP="00B5765E">
      <w:pPr>
        <w:pStyle w:val="PersonregMedTabb"/>
      </w:pPr>
      <w:r>
        <w:t>Lundgren Markus</w:t>
      </w:r>
      <w:r>
        <w:tab/>
        <w:t>M 3</w:t>
      </w:r>
    </w:p>
    <w:p w14:paraId="4A8F1D06" w14:textId="77777777" w:rsidR="00A23F7A" w:rsidRDefault="00A23F7A" w:rsidP="00B5765E">
      <w:pPr>
        <w:pStyle w:val="PersonregMedTabb"/>
      </w:pPr>
      <w:r>
        <w:t>Lundh Petra</w:t>
      </w:r>
      <w:r>
        <w:tab/>
        <w:t>Ju 21</w:t>
      </w:r>
    </w:p>
    <w:p w14:paraId="6F5944BF" w14:textId="77777777" w:rsidR="00A23F7A" w:rsidRDefault="00A23F7A" w:rsidP="00B5765E">
      <w:pPr>
        <w:pStyle w:val="PersonregMedTabb"/>
      </w:pPr>
      <w:r>
        <w:t xml:space="preserve">Lundh </w:t>
      </w:r>
      <w:proofErr w:type="spellStart"/>
      <w:r>
        <w:t>Sammeli</w:t>
      </w:r>
      <w:proofErr w:type="spellEnd"/>
      <w:r>
        <w:t xml:space="preserve"> Fredrik</w:t>
      </w:r>
      <w:r>
        <w:tab/>
        <w:t>S 6</w:t>
      </w:r>
    </w:p>
    <w:p w14:paraId="4EAF3DDC" w14:textId="77777777" w:rsidR="00A23F7A" w:rsidRDefault="00A23F7A" w:rsidP="00B5765E">
      <w:pPr>
        <w:pStyle w:val="PersonregMedTabb"/>
        <w:keepNext/>
      </w:pPr>
      <w:r>
        <w:t>Lundholm Jesper</w:t>
      </w:r>
      <w:r>
        <w:tab/>
        <w:t>Fi 14,</w:t>
      </w:r>
    </w:p>
    <w:p w14:paraId="33E4FF1C" w14:textId="77777777" w:rsidR="00A23F7A" w:rsidRPr="00165BF4" w:rsidRDefault="00A23F7A" w:rsidP="00B5765E">
      <w:pPr>
        <w:pStyle w:val="PersonregMedTabb"/>
        <w:rPr>
          <w:lang w:val="es-ES"/>
        </w:rPr>
      </w:pPr>
      <w:r>
        <w:tab/>
      </w:r>
      <w:r w:rsidRPr="00165BF4">
        <w:rPr>
          <w:lang w:val="es-ES"/>
        </w:rPr>
        <w:t>U 4</w:t>
      </w:r>
    </w:p>
    <w:p w14:paraId="731B9502" w14:textId="77777777" w:rsidR="00A23F7A" w:rsidRPr="00165BF4" w:rsidRDefault="00A23F7A" w:rsidP="00B5765E">
      <w:pPr>
        <w:pStyle w:val="PersonregMedTabb"/>
        <w:keepNext/>
        <w:rPr>
          <w:lang w:val="es-ES"/>
        </w:rPr>
      </w:pPr>
      <w:proofErr w:type="spellStart"/>
      <w:r w:rsidRPr="00165BF4">
        <w:rPr>
          <w:lang w:val="es-ES"/>
        </w:rPr>
        <w:t>Lundholm</w:t>
      </w:r>
      <w:proofErr w:type="spellEnd"/>
      <w:r w:rsidRPr="00165BF4">
        <w:rPr>
          <w:lang w:val="es-ES"/>
        </w:rPr>
        <w:t xml:space="preserve"> </w:t>
      </w:r>
      <w:proofErr w:type="spellStart"/>
      <w:r w:rsidRPr="00165BF4">
        <w:rPr>
          <w:lang w:val="es-ES"/>
        </w:rPr>
        <w:t>Fredrik</w:t>
      </w:r>
      <w:proofErr w:type="spellEnd"/>
      <w:r w:rsidRPr="00165BF4">
        <w:rPr>
          <w:lang w:val="es-ES"/>
        </w:rPr>
        <w:tab/>
        <w:t>U 8,</w:t>
      </w:r>
    </w:p>
    <w:p w14:paraId="043064A4" w14:textId="77777777" w:rsidR="00A23F7A" w:rsidRPr="00165BF4" w:rsidRDefault="00A23F7A" w:rsidP="00B5765E">
      <w:pPr>
        <w:pStyle w:val="PersonregMedTabb"/>
        <w:rPr>
          <w:lang w:val="es-ES"/>
        </w:rPr>
      </w:pPr>
      <w:r w:rsidRPr="00165BF4">
        <w:rPr>
          <w:lang w:val="es-ES"/>
        </w:rPr>
        <w:tab/>
        <w:t>U 10</w:t>
      </w:r>
    </w:p>
    <w:p w14:paraId="4F91A53E" w14:textId="77777777" w:rsidR="00A23F7A" w:rsidRDefault="00A23F7A" w:rsidP="00B5765E">
      <w:pPr>
        <w:pStyle w:val="PersonregMedTabb"/>
      </w:pPr>
      <w:r>
        <w:t>Lundin Björn</w:t>
      </w:r>
      <w:r>
        <w:tab/>
        <w:t>Ju 1</w:t>
      </w:r>
    </w:p>
    <w:p w14:paraId="217D282C" w14:textId="77777777" w:rsidR="00A23F7A" w:rsidRDefault="00A23F7A" w:rsidP="00B5765E">
      <w:pPr>
        <w:pStyle w:val="PersonregMedTabb"/>
      </w:pPr>
      <w:r>
        <w:t>Lundin Stefan</w:t>
      </w:r>
      <w:r>
        <w:tab/>
        <w:t>M 14</w:t>
      </w:r>
    </w:p>
    <w:p w14:paraId="597AE1FF" w14:textId="77777777" w:rsidR="00A23F7A" w:rsidRDefault="00A23F7A" w:rsidP="00B5765E">
      <w:pPr>
        <w:pStyle w:val="PersonregMedTabb"/>
      </w:pPr>
      <w:r>
        <w:t>Lundin Sofie</w:t>
      </w:r>
      <w:r>
        <w:tab/>
        <w:t>Ju 3</w:t>
      </w:r>
    </w:p>
    <w:p w14:paraId="5A3CCE73" w14:textId="77777777" w:rsidR="00A23F7A" w:rsidRDefault="00A23F7A" w:rsidP="00B5765E">
      <w:pPr>
        <w:pStyle w:val="PersonregMedTabb"/>
      </w:pPr>
      <w:r>
        <w:t>Lundin Inge-Britt</w:t>
      </w:r>
      <w:r>
        <w:tab/>
        <w:t>S 3</w:t>
      </w:r>
    </w:p>
    <w:p w14:paraId="69C8F14F" w14:textId="77777777" w:rsidR="00A23F7A" w:rsidRDefault="00A23F7A" w:rsidP="00B5765E">
      <w:pPr>
        <w:pStyle w:val="PersonregMedTabb"/>
      </w:pPr>
      <w:r>
        <w:t>Lundin Gun-Britt</w:t>
      </w:r>
      <w:r>
        <w:tab/>
        <w:t>S 15</w:t>
      </w:r>
    </w:p>
    <w:p w14:paraId="5CDE543D" w14:textId="77777777" w:rsidR="00A23F7A" w:rsidRDefault="00A23F7A" w:rsidP="00B5765E">
      <w:pPr>
        <w:pStyle w:val="PersonregMedTabb"/>
      </w:pPr>
      <w:r>
        <w:t>Lundin Maria</w:t>
      </w:r>
      <w:r>
        <w:tab/>
      </w:r>
      <w:proofErr w:type="spellStart"/>
      <w:r>
        <w:t>Fö</w:t>
      </w:r>
      <w:proofErr w:type="spellEnd"/>
      <w:r>
        <w:t xml:space="preserve"> 5</w:t>
      </w:r>
    </w:p>
    <w:p w14:paraId="5852A19E" w14:textId="77777777" w:rsidR="00A23F7A" w:rsidRDefault="00A23F7A" w:rsidP="00B5765E">
      <w:pPr>
        <w:pStyle w:val="PersonregMedTabb"/>
      </w:pPr>
      <w:r>
        <w:t>Lundin Martin</w:t>
      </w:r>
      <w:r>
        <w:tab/>
        <w:t>Ju 12</w:t>
      </w:r>
    </w:p>
    <w:p w14:paraId="750F1518" w14:textId="77777777" w:rsidR="00A23F7A" w:rsidRDefault="00A23F7A" w:rsidP="00B5765E">
      <w:pPr>
        <w:pStyle w:val="PersonregMedTabb"/>
      </w:pPr>
      <w:r>
        <w:t>Lundkvist Ingeborg</w:t>
      </w:r>
      <w:r>
        <w:tab/>
        <w:t>S 2</w:t>
      </w:r>
    </w:p>
    <w:p w14:paraId="5EA92CBB" w14:textId="77777777" w:rsidR="00A23F7A" w:rsidRDefault="00A23F7A" w:rsidP="00B5765E">
      <w:pPr>
        <w:pStyle w:val="PersonregMedTabb"/>
      </w:pPr>
      <w:r>
        <w:t>Lundman Kerstin</w:t>
      </w:r>
      <w:r>
        <w:tab/>
        <w:t>U 3</w:t>
      </w:r>
    </w:p>
    <w:p w14:paraId="1B25FB3F" w14:textId="77777777" w:rsidR="00A23F7A" w:rsidRDefault="00A23F7A" w:rsidP="00B5765E">
      <w:pPr>
        <w:pStyle w:val="PersonregMedTabb"/>
      </w:pPr>
      <w:r>
        <w:t>Lundmark Johan</w:t>
      </w:r>
      <w:r>
        <w:tab/>
      </w:r>
      <w:proofErr w:type="spellStart"/>
      <w:r>
        <w:t>Ku</w:t>
      </w:r>
      <w:proofErr w:type="spellEnd"/>
      <w:r>
        <w:t xml:space="preserve"> 1</w:t>
      </w:r>
    </w:p>
    <w:p w14:paraId="1B24564A" w14:textId="77777777" w:rsidR="00A23F7A" w:rsidRDefault="00A23F7A" w:rsidP="00B5765E">
      <w:pPr>
        <w:pStyle w:val="PersonregMedTabb"/>
        <w:keepNext/>
      </w:pPr>
      <w:r>
        <w:t>Lundmark Söderberg Tove</w:t>
      </w:r>
      <w:r>
        <w:tab/>
        <w:t>Fi 28,</w:t>
      </w:r>
    </w:p>
    <w:p w14:paraId="5C0F0369" w14:textId="77777777" w:rsidR="00A23F7A" w:rsidRDefault="00A23F7A" w:rsidP="00B5765E">
      <w:pPr>
        <w:pStyle w:val="PersonregMedTabb"/>
      </w:pPr>
      <w:r>
        <w:tab/>
        <w:t>Fi 9</w:t>
      </w:r>
    </w:p>
    <w:p w14:paraId="4702CBA1" w14:textId="77777777" w:rsidR="00A23F7A" w:rsidRDefault="00A23F7A" w:rsidP="00B5765E">
      <w:pPr>
        <w:pStyle w:val="PersonregMedTabb"/>
      </w:pPr>
      <w:r>
        <w:t>Lundqvist Bo</w:t>
      </w:r>
      <w:r>
        <w:tab/>
        <w:t>Ju 3</w:t>
      </w:r>
    </w:p>
    <w:p w14:paraId="514ABC53" w14:textId="77777777" w:rsidR="00A23F7A" w:rsidRDefault="00A23F7A" w:rsidP="00B5765E">
      <w:pPr>
        <w:pStyle w:val="PersonregMedTabb"/>
      </w:pPr>
      <w:r>
        <w:t>Lundqvist Jonatan</w:t>
      </w:r>
      <w:r>
        <w:tab/>
        <w:t>Fi 29</w:t>
      </w:r>
    </w:p>
    <w:p w14:paraId="3B279804" w14:textId="77777777" w:rsidR="00A23F7A" w:rsidRDefault="00A23F7A" w:rsidP="00B5765E">
      <w:pPr>
        <w:pStyle w:val="PersonregMedTabb"/>
      </w:pPr>
      <w:r>
        <w:t>Lundqvist Ulrika</w:t>
      </w:r>
      <w:r>
        <w:tab/>
        <w:t>U 6</w:t>
      </w:r>
    </w:p>
    <w:p w14:paraId="78FF9F73" w14:textId="77777777" w:rsidR="00A23F7A" w:rsidRDefault="00A23F7A" w:rsidP="00B5765E">
      <w:pPr>
        <w:pStyle w:val="PersonregMedTabb"/>
      </w:pPr>
      <w:r>
        <w:t>Lundqvist-</w:t>
      </w:r>
      <w:proofErr w:type="spellStart"/>
      <w:r>
        <w:t>Brömster</w:t>
      </w:r>
      <w:proofErr w:type="spellEnd"/>
      <w:r>
        <w:t xml:space="preserve"> Maria</w:t>
      </w:r>
      <w:r>
        <w:tab/>
        <w:t>S 3</w:t>
      </w:r>
    </w:p>
    <w:p w14:paraId="0195025B" w14:textId="77777777" w:rsidR="00A23F7A" w:rsidRDefault="00A23F7A" w:rsidP="00B5765E">
      <w:pPr>
        <w:pStyle w:val="PersonregMedTabb"/>
      </w:pPr>
      <w:r>
        <w:t>Lundstedt Hanna</w:t>
      </w:r>
      <w:r>
        <w:tab/>
        <w:t>S 8</w:t>
      </w:r>
    </w:p>
    <w:p w14:paraId="4C880F09" w14:textId="77777777" w:rsidR="00A23F7A" w:rsidRDefault="00A23F7A" w:rsidP="00B5765E">
      <w:pPr>
        <w:pStyle w:val="PersonregMedTabb"/>
        <w:keepNext/>
      </w:pPr>
      <w:r>
        <w:t>Lundstedt Lisa</w:t>
      </w:r>
      <w:r>
        <w:tab/>
        <w:t>M 3,</w:t>
      </w:r>
    </w:p>
    <w:p w14:paraId="1AB5AC08" w14:textId="77777777" w:rsidR="00A23F7A" w:rsidRDefault="00A23F7A" w:rsidP="00B5765E">
      <w:pPr>
        <w:pStyle w:val="PersonregMedTabb"/>
      </w:pPr>
      <w:r>
        <w:tab/>
        <w:t>M 5</w:t>
      </w:r>
    </w:p>
    <w:p w14:paraId="46957317" w14:textId="77777777" w:rsidR="00A23F7A" w:rsidRDefault="00A23F7A" w:rsidP="00B5765E">
      <w:pPr>
        <w:pStyle w:val="PersonregMedTabb"/>
      </w:pPr>
      <w:r>
        <w:t>Lundström Per</w:t>
      </w:r>
      <w:r>
        <w:tab/>
        <w:t>S 2</w:t>
      </w:r>
    </w:p>
    <w:p w14:paraId="6E6D1E6E" w14:textId="77777777" w:rsidR="00A23F7A" w:rsidRDefault="00A23F7A" w:rsidP="00B5765E">
      <w:pPr>
        <w:pStyle w:val="PersonregMedTabb"/>
      </w:pPr>
      <w:r>
        <w:t>Lundström Kristina</w:t>
      </w:r>
      <w:r>
        <w:tab/>
        <w:t>U 12</w:t>
      </w:r>
    </w:p>
    <w:p w14:paraId="6B35636F" w14:textId="77777777" w:rsidR="00A23F7A" w:rsidRDefault="00A23F7A" w:rsidP="00B5765E">
      <w:pPr>
        <w:pStyle w:val="PersonregMedTabb"/>
      </w:pPr>
      <w:proofErr w:type="spellStart"/>
      <w:r>
        <w:t>Lundvik</w:t>
      </w:r>
      <w:proofErr w:type="spellEnd"/>
      <w:r>
        <w:t xml:space="preserve"> Alexandra</w:t>
      </w:r>
      <w:r>
        <w:tab/>
        <w:t>U 15</w:t>
      </w:r>
    </w:p>
    <w:p w14:paraId="7A3494BA" w14:textId="77777777" w:rsidR="00A23F7A" w:rsidRDefault="00A23F7A" w:rsidP="00B5765E">
      <w:pPr>
        <w:pStyle w:val="PersonregMedTabb"/>
        <w:keepNext/>
      </w:pPr>
      <w:r>
        <w:t>Luthman Iris</w:t>
      </w:r>
      <w:r>
        <w:tab/>
        <w:t>UD 1,</w:t>
      </w:r>
    </w:p>
    <w:p w14:paraId="3B9B29D0" w14:textId="11B44375" w:rsidR="00A23F7A" w:rsidRDefault="00A23F7A" w:rsidP="00C5509B">
      <w:pPr>
        <w:pStyle w:val="PersonregMedTabb"/>
        <w:keepNext/>
      </w:pPr>
      <w:r>
        <w:tab/>
        <w:t>Ju 2</w:t>
      </w:r>
    </w:p>
    <w:p w14:paraId="4A9FF005" w14:textId="77777777" w:rsidR="00A23F7A" w:rsidRDefault="00A23F7A" w:rsidP="00B5765E">
      <w:pPr>
        <w:pStyle w:val="PersonregMedTabb"/>
      </w:pPr>
      <w:r>
        <w:t>Lybeck Lilja Johanna</w:t>
      </w:r>
      <w:r>
        <w:tab/>
        <w:t>S 6</w:t>
      </w:r>
    </w:p>
    <w:p w14:paraId="74C7D963" w14:textId="77777777" w:rsidR="00A23F7A" w:rsidRDefault="00A23F7A" w:rsidP="00B5765E">
      <w:pPr>
        <w:pStyle w:val="PersonregMedTabb"/>
      </w:pPr>
      <w:r>
        <w:t>Lycke Johan</w:t>
      </w:r>
      <w:r>
        <w:tab/>
        <w:t>Fi 26</w:t>
      </w:r>
    </w:p>
    <w:p w14:paraId="31EBA88C" w14:textId="77777777" w:rsidR="00A23F7A" w:rsidRDefault="00A23F7A" w:rsidP="00B5765E">
      <w:pPr>
        <w:pStyle w:val="PersonregMedTabb"/>
      </w:pPr>
      <w:r>
        <w:t>Lycke Henrik</w:t>
      </w:r>
      <w:r>
        <w:tab/>
        <w:t>Ju 18</w:t>
      </w:r>
    </w:p>
    <w:p w14:paraId="38ADC6D2" w14:textId="77777777" w:rsidR="00A23F7A" w:rsidRDefault="00A23F7A" w:rsidP="00B5765E">
      <w:pPr>
        <w:pStyle w:val="PersonregMedTabb"/>
      </w:pPr>
      <w:proofErr w:type="spellStart"/>
      <w:r>
        <w:t>Lyckeståhl</w:t>
      </w:r>
      <w:proofErr w:type="spellEnd"/>
      <w:r>
        <w:t xml:space="preserve"> Lena</w:t>
      </w:r>
      <w:r>
        <w:tab/>
        <w:t>U 16</w:t>
      </w:r>
    </w:p>
    <w:p w14:paraId="7DB13675" w14:textId="77777777" w:rsidR="00A23F7A" w:rsidRDefault="00A23F7A" w:rsidP="00B5765E">
      <w:pPr>
        <w:pStyle w:val="PersonregMedTabb"/>
      </w:pPr>
      <w:proofErr w:type="spellStart"/>
      <w:r>
        <w:t>Lyngfelt</w:t>
      </w:r>
      <w:proofErr w:type="spellEnd"/>
      <w:r>
        <w:t xml:space="preserve"> Anders</w:t>
      </w:r>
      <w:r>
        <w:tab/>
        <w:t>M 12</w:t>
      </w:r>
    </w:p>
    <w:p w14:paraId="12833459" w14:textId="77777777" w:rsidR="00A23F7A" w:rsidRDefault="00A23F7A" w:rsidP="00B5765E">
      <w:pPr>
        <w:pStyle w:val="PersonregMedTabb"/>
      </w:pPr>
      <w:proofErr w:type="spellStart"/>
      <w:r>
        <w:t>Lyrestam</w:t>
      </w:r>
      <w:proofErr w:type="spellEnd"/>
      <w:r>
        <w:t xml:space="preserve"> </w:t>
      </w:r>
      <w:proofErr w:type="spellStart"/>
      <w:r>
        <w:t>Christiana</w:t>
      </w:r>
      <w:proofErr w:type="spellEnd"/>
      <w:r>
        <w:tab/>
        <w:t>Ju 17</w:t>
      </w:r>
    </w:p>
    <w:p w14:paraId="4E7BE7F6" w14:textId="77777777" w:rsidR="00A23F7A" w:rsidRDefault="00A23F7A" w:rsidP="00B5765E">
      <w:pPr>
        <w:pStyle w:val="PersonregMedTabb"/>
      </w:pPr>
      <w:proofErr w:type="spellStart"/>
      <w:r>
        <w:t>Lyrvall</w:t>
      </w:r>
      <w:proofErr w:type="spellEnd"/>
      <w:r>
        <w:t xml:space="preserve"> Björn</w:t>
      </w:r>
      <w:r>
        <w:tab/>
      </w:r>
      <w:proofErr w:type="spellStart"/>
      <w:r>
        <w:t>Fö</w:t>
      </w:r>
      <w:proofErr w:type="spellEnd"/>
      <w:r>
        <w:t xml:space="preserve"> 2</w:t>
      </w:r>
    </w:p>
    <w:p w14:paraId="027EB9F6" w14:textId="77777777" w:rsidR="00A23F7A" w:rsidRDefault="00A23F7A" w:rsidP="00B5765E">
      <w:pPr>
        <w:pStyle w:val="PersonregMedTabb"/>
      </w:pPr>
      <w:r>
        <w:t>Lyth Maria</w:t>
      </w:r>
      <w:r>
        <w:tab/>
      </w:r>
      <w:proofErr w:type="spellStart"/>
      <w:r>
        <w:t>Ku</w:t>
      </w:r>
      <w:proofErr w:type="spellEnd"/>
      <w:r>
        <w:t xml:space="preserve"> 6</w:t>
      </w:r>
    </w:p>
    <w:p w14:paraId="52B0D3EE" w14:textId="77777777" w:rsidR="00A23F7A" w:rsidRDefault="00A23F7A" w:rsidP="00B5765E">
      <w:pPr>
        <w:pStyle w:val="PersonregMedTabb"/>
      </w:pPr>
      <w:r>
        <w:t>Lärke Petra</w:t>
      </w:r>
      <w:r>
        <w:tab/>
        <w:t>Ju 13</w:t>
      </w:r>
    </w:p>
    <w:p w14:paraId="64BF28D4" w14:textId="77777777" w:rsidR="00A23F7A" w:rsidRDefault="00A23F7A" w:rsidP="00B5765E">
      <w:pPr>
        <w:pStyle w:val="PersonregMedTabb"/>
      </w:pPr>
      <w:r>
        <w:t>Löf Emma</w:t>
      </w:r>
      <w:r>
        <w:tab/>
        <w:t>N 7</w:t>
      </w:r>
    </w:p>
    <w:p w14:paraId="148E35EB" w14:textId="77777777" w:rsidR="00A23F7A" w:rsidRDefault="00A23F7A" w:rsidP="00B5765E">
      <w:pPr>
        <w:pStyle w:val="PersonregMedTabb"/>
      </w:pPr>
      <w:r>
        <w:t>Löfberg Lisa</w:t>
      </w:r>
      <w:r>
        <w:tab/>
        <w:t>Ju 18</w:t>
      </w:r>
    </w:p>
    <w:p w14:paraId="2EB7373D" w14:textId="77777777" w:rsidR="00A23F7A" w:rsidRDefault="00A23F7A" w:rsidP="00B5765E">
      <w:pPr>
        <w:pStyle w:val="PersonregMedTabb"/>
      </w:pPr>
      <w:r>
        <w:t>Löfblad Kristoffer</w:t>
      </w:r>
      <w:r>
        <w:tab/>
        <w:t>Ju 25</w:t>
      </w:r>
    </w:p>
    <w:p w14:paraId="45CEE1D9" w14:textId="77777777" w:rsidR="00A23F7A" w:rsidRDefault="00A23F7A" w:rsidP="00B5765E">
      <w:pPr>
        <w:pStyle w:val="PersonregMedTabb"/>
        <w:keepNext/>
      </w:pPr>
      <w:r>
        <w:t>Löfblad Roland</w:t>
      </w:r>
      <w:r>
        <w:tab/>
        <w:t>M 3,</w:t>
      </w:r>
    </w:p>
    <w:p w14:paraId="2CBB0EA3" w14:textId="77777777" w:rsidR="00A23F7A" w:rsidRDefault="00A23F7A" w:rsidP="00B5765E">
      <w:pPr>
        <w:pStyle w:val="PersonregMedTabb"/>
      </w:pPr>
      <w:r>
        <w:tab/>
        <w:t>M 7</w:t>
      </w:r>
    </w:p>
    <w:p w14:paraId="1F2D3DA9" w14:textId="77777777" w:rsidR="00A23F7A" w:rsidRDefault="00A23F7A" w:rsidP="00B5765E">
      <w:pPr>
        <w:pStyle w:val="PersonregMedTabb"/>
      </w:pPr>
      <w:proofErr w:type="spellStart"/>
      <w:r>
        <w:t>Löfbom</w:t>
      </w:r>
      <w:proofErr w:type="spellEnd"/>
      <w:r>
        <w:t xml:space="preserve"> Eva</w:t>
      </w:r>
      <w:r>
        <w:tab/>
        <w:t>U 8</w:t>
      </w:r>
    </w:p>
    <w:p w14:paraId="25A349F2" w14:textId="77777777" w:rsidR="00A23F7A" w:rsidRDefault="00A23F7A" w:rsidP="00B5765E">
      <w:pPr>
        <w:pStyle w:val="PersonregMedTabb"/>
      </w:pPr>
      <w:r>
        <w:t>Löfgren Niklas</w:t>
      </w:r>
      <w:r>
        <w:tab/>
        <w:t>S 25</w:t>
      </w:r>
    </w:p>
    <w:p w14:paraId="0458A2AF" w14:textId="77777777" w:rsidR="00A23F7A" w:rsidRPr="006A64BE" w:rsidRDefault="00A23F7A" w:rsidP="00B5765E">
      <w:pPr>
        <w:pStyle w:val="PersonregMedTabb"/>
        <w:rPr>
          <w:lang w:val="de-DE"/>
        </w:rPr>
      </w:pPr>
      <w:proofErr w:type="spellStart"/>
      <w:r w:rsidRPr="006A64BE">
        <w:rPr>
          <w:lang w:val="de-DE"/>
        </w:rPr>
        <w:t>Löfgren</w:t>
      </w:r>
      <w:proofErr w:type="spellEnd"/>
      <w:r w:rsidRPr="006A64BE">
        <w:rPr>
          <w:lang w:val="de-DE"/>
        </w:rPr>
        <w:t xml:space="preserve"> Kerstin</w:t>
      </w:r>
      <w:r w:rsidRPr="006A64BE">
        <w:rPr>
          <w:lang w:val="de-DE"/>
        </w:rPr>
        <w:tab/>
        <w:t>M 1</w:t>
      </w:r>
    </w:p>
    <w:p w14:paraId="5765B7EA" w14:textId="77777777" w:rsidR="00A23F7A" w:rsidRPr="006A64BE" w:rsidRDefault="00A23F7A" w:rsidP="00B5765E">
      <w:pPr>
        <w:pStyle w:val="PersonregMedTabb"/>
        <w:rPr>
          <w:lang w:val="de-DE"/>
        </w:rPr>
      </w:pPr>
      <w:proofErr w:type="spellStart"/>
      <w:r w:rsidRPr="006A64BE">
        <w:rPr>
          <w:lang w:val="de-DE"/>
        </w:rPr>
        <w:t>Löfgren</w:t>
      </w:r>
      <w:proofErr w:type="spellEnd"/>
      <w:r w:rsidRPr="006A64BE">
        <w:rPr>
          <w:lang w:val="de-DE"/>
        </w:rPr>
        <w:t xml:space="preserve"> Kent</w:t>
      </w:r>
      <w:r w:rsidRPr="006A64BE">
        <w:rPr>
          <w:lang w:val="de-DE"/>
        </w:rPr>
        <w:tab/>
        <w:t>S 2</w:t>
      </w:r>
    </w:p>
    <w:p w14:paraId="744D6984" w14:textId="77777777" w:rsidR="00A23F7A" w:rsidRDefault="00A23F7A" w:rsidP="00B5765E">
      <w:pPr>
        <w:pStyle w:val="PersonregMedTabb"/>
      </w:pPr>
      <w:r>
        <w:t>Löfgren Kristian</w:t>
      </w:r>
      <w:r>
        <w:tab/>
        <w:t>A 4</w:t>
      </w:r>
    </w:p>
    <w:p w14:paraId="58D5E12A" w14:textId="77777777" w:rsidR="00A23F7A" w:rsidRDefault="00A23F7A" w:rsidP="00B5765E">
      <w:pPr>
        <w:pStyle w:val="PersonregMedTabb"/>
      </w:pPr>
      <w:r>
        <w:t>Löfgren Susanna</w:t>
      </w:r>
      <w:r>
        <w:tab/>
        <w:t>M 3</w:t>
      </w:r>
    </w:p>
    <w:p w14:paraId="202BFDF9" w14:textId="77777777" w:rsidR="00A23F7A" w:rsidRPr="006A64BE" w:rsidRDefault="00A23F7A" w:rsidP="00B5765E">
      <w:pPr>
        <w:pStyle w:val="PersonregMedTabb"/>
        <w:keepNext/>
        <w:rPr>
          <w:lang w:val="en-US"/>
        </w:rPr>
      </w:pPr>
      <w:proofErr w:type="spellStart"/>
      <w:r w:rsidRPr="006A64BE">
        <w:rPr>
          <w:lang w:val="en-US"/>
        </w:rPr>
        <w:t>Löfroth</w:t>
      </w:r>
      <w:proofErr w:type="spellEnd"/>
      <w:r w:rsidRPr="006A64BE">
        <w:rPr>
          <w:lang w:val="en-US"/>
        </w:rPr>
        <w:t xml:space="preserve"> Michael</w:t>
      </w:r>
      <w:r w:rsidRPr="006A64BE">
        <w:rPr>
          <w:lang w:val="en-US"/>
        </w:rPr>
        <w:tab/>
        <w:t>M 11,</w:t>
      </w:r>
    </w:p>
    <w:p w14:paraId="52BAFAA5" w14:textId="77777777" w:rsidR="00A23F7A" w:rsidRPr="006A64BE" w:rsidRDefault="00A23F7A" w:rsidP="00B5765E">
      <w:pPr>
        <w:pStyle w:val="PersonregMedTabb"/>
        <w:keepNext/>
        <w:rPr>
          <w:lang w:val="en-US"/>
        </w:rPr>
      </w:pPr>
      <w:r w:rsidRPr="006A64BE">
        <w:rPr>
          <w:lang w:val="en-US"/>
        </w:rPr>
        <w:tab/>
        <w:t>M 3,</w:t>
      </w:r>
    </w:p>
    <w:p w14:paraId="6A2E66D4" w14:textId="77777777" w:rsidR="00A23F7A" w:rsidRPr="006A64BE" w:rsidRDefault="00A23F7A" w:rsidP="00B5765E">
      <w:pPr>
        <w:pStyle w:val="PersonregMedTabb"/>
        <w:rPr>
          <w:lang w:val="en-US"/>
        </w:rPr>
      </w:pPr>
      <w:r w:rsidRPr="006A64BE">
        <w:rPr>
          <w:lang w:val="en-US"/>
        </w:rPr>
        <w:tab/>
        <w:t>M 12</w:t>
      </w:r>
    </w:p>
    <w:p w14:paraId="112BB985" w14:textId="77777777" w:rsidR="00A23F7A" w:rsidRPr="006A64BE" w:rsidRDefault="00A23F7A" w:rsidP="00B5765E">
      <w:pPr>
        <w:pStyle w:val="PersonregMedTabb"/>
        <w:rPr>
          <w:lang w:val="en-US"/>
        </w:rPr>
      </w:pPr>
      <w:proofErr w:type="spellStart"/>
      <w:r w:rsidRPr="006A64BE">
        <w:rPr>
          <w:lang w:val="en-US"/>
        </w:rPr>
        <w:t>Löfstedt</w:t>
      </w:r>
      <w:proofErr w:type="spellEnd"/>
      <w:r w:rsidRPr="006A64BE">
        <w:rPr>
          <w:lang w:val="en-US"/>
        </w:rPr>
        <w:t xml:space="preserve"> Ralf</w:t>
      </w:r>
      <w:r w:rsidRPr="006A64BE">
        <w:rPr>
          <w:lang w:val="en-US"/>
        </w:rPr>
        <w:tab/>
        <w:t>S 5</w:t>
      </w:r>
    </w:p>
    <w:p w14:paraId="5578E960" w14:textId="77777777" w:rsidR="00A23F7A" w:rsidRPr="006A64BE" w:rsidRDefault="00A23F7A" w:rsidP="00B5765E">
      <w:pPr>
        <w:pStyle w:val="PersonregMedTabb"/>
        <w:rPr>
          <w:lang w:val="en-US"/>
        </w:rPr>
      </w:pPr>
      <w:proofErr w:type="spellStart"/>
      <w:r w:rsidRPr="006A64BE">
        <w:rPr>
          <w:lang w:val="en-US"/>
        </w:rPr>
        <w:t>Löfvenholm</w:t>
      </w:r>
      <w:proofErr w:type="spellEnd"/>
      <w:r w:rsidRPr="006A64BE">
        <w:rPr>
          <w:lang w:val="en-US"/>
        </w:rPr>
        <w:t xml:space="preserve"> Jessica</w:t>
      </w:r>
      <w:r w:rsidRPr="006A64BE">
        <w:rPr>
          <w:lang w:val="en-US"/>
        </w:rPr>
        <w:tab/>
        <w:t>S 25</w:t>
      </w:r>
    </w:p>
    <w:p w14:paraId="1A9DDB59" w14:textId="77777777" w:rsidR="00A23F7A" w:rsidRPr="006A64BE" w:rsidRDefault="00A23F7A" w:rsidP="00B5765E">
      <w:pPr>
        <w:pStyle w:val="PersonregMedTabb"/>
        <w:keepNext/>
        <w:rPr>
          <w:lang w:val="en-US"/>
        </w:rPr>
      </w:pPr>
      <w:proofErr w:type="spellStart"/>
      <w:r w:rsidRPr="006A64BE">
        <w:rPr>
          <w:lang w:val="en-US"/>
        </w:rPr>
        <w:t>Lönn</w:t>
      </w:r>
      <w:proofErr w:type="spellEnd"/>
      <w:r w:rsidRPr="006A64BE">
        <w:rPr>
          <w:lang w:val="en-US"/>
        </w:rPr>
        <w:t xml:space="preserve"> Robert</w:t>
      </w:r>
      <w:r w:rsidRPr="006A64BE">
        <w:rPr>
          <w:lang w:val="en-US"/>
        </w:rPr>
        <w:tab/>
        <w:t>Fi 25,</w:t>
      </w:r>
    </w:p>
    <w:p w14:paraId="34F4A625" w14:textId="77777777" w:rsidR="00A23F7A" w:rsidRPr="006A64BE" w:rsidRDefault="00A23F7A" w:rsidP="00B5765E">
      <w:pPr>
        <w:pStyle w:val="PersonregMedTabb"/>
        <w:rPr>
          <w:lang w:val="en-US"/>
        </w:rPr>
      </w:pPr>
      <w:r w:rsidRPr="006A64BE">
        <w:rPr>
          <w:lang w:val="en-US"/>
        </w:rPr>
        <w:tab/>
        <w:t>Fi 30</w:t>
      </w:r>
    </w:p>
    <w:p w14:paraId="2896B7DA" w14:textId="77777777" w:rsidR="00A23F7A" w:rsidRPr="006A64BE" w:rsidRDefault="00A23F7A" w:rsidP="00B5765E">
      <w:pPr>
        <w:pStyle w:val="PersonregMedTabb"/>
        <w:rPr>
          <w:lang w:val="en-US"/>
        </w:rPr>
      </w:pPr>
      <w:proofErr w:type="spellStart"/>
      <w:r w:rsidRPr="006A64BE">
        <w:rPr>
          <w:lang w:val="en-US"/>
        </w:rPr>
        <w:t>Lönnberg</w:t>
      </w:r>
      <w:proofErr w:type="spellEnd"/>
      <w:r w:rsidRPr="006A64BE">
        <w:rPr>
          <w:lang w:val="en-US"/>
        </w:rPr>
        <w:t xml:space="preserve"> Anders G</w:t>
      </w:r>
      <w:r w:rsidRPr="006A64BE">
        <w:rPr>
          <w:lang w:val="en-US"/>
        </w:rPr>
        <w:tab/>
        <w:t>UD 3</w:t>
      </w:r>
    </w:p>
    <w:p w14:paraId="3917FAF1" w14:textId="77777777" w:rsidR="00A23F7A" w:rsidRPr="006A64BE" w:rsidRDefault="00A23F7A" w:rsidP="00B5765E">
      <w:pPr>
        <w:pStyle w:val="PersonregMedTabb"/>
        <w:rPr>
          <w:lang w:val="en-US"/>
        </w:rPr>
      </w:pPr>
      <w:proofErr w:type="spellStart"/>
      <w:r w:rsidRPr="006A64BE">
        <w:rPr>
          <w:lang w:val="en-US"/>
        </w:rPr>
        <w:t>Lönnemark</w:t>
      </w:r>
      <w:proofErr w:type="spellEnd"/>
      <w:r w:rsidRPr="006A64BE">
        <w:rPr>
          <w:lang w:val="en-US"/>
        </w:rPr>
        <w:t xml:space="preserve"> Anne</w:t>
      </w:r>
      <w:r w:rsidRPr="006A64BE">
        <w:rPr>
          <w:lang w:val="en-US"/>
        </w:rPr>
        <w:tab/>
        <w:t>S 3</w:t>
      </w:r>
    </w:p>
    <w:p w14:paraId="6802B3BC" w14:textId="77777777" w:rsidR="00A23F7A" w:rsidRPr="006A64BE" w:rsidRDefault="00A23F7A" w:rsidP="00B5765E">
      <w:pPr>
        <w:pStyle w:val="PersonregMedTabb"/>
        <w:keepNext/>
        <w:rPr>
          <w:lang w:val="en-US"/>
        </w:rPr>
      </w:pPr>
      <w:proofErr w:type="spellStart"/>
      <w:r w:rsidRPr="006A64BE">
        <w:rPr>
          <w:lang w:val="en-US"/>
        </w:rPr>
        <w:t>Lönnerholm</w:t>
      </w:r>
      <w:proofErr w:type="spellEnd"/>
      <w:r w:rsidRPr="006A64BE">
        <w:rPr>
          <w:lang w:val="en-US"/>
        </w:rPr>
        <w:t xml:space="preserve"> Sverker</w:t>
      </w:r>
      <w:r w:rsidRPr="006A64BE">
        <w:rPr>
          <w:lang w:val="en-US"/>
        </w:rPr>
        <w:tab/>
        <w:t>S 8,</w:t>
      </w:r>
    </w:p>
    <w:p w14:paraId="4AB61860" w14:textId="77777777" w:rsidR="00A23F7A" w:rsidRPr="006A64BE" w:rsidRDefault="00A23F7A" w:rsidP="00B5765E">
      <w:pPr>
        <w:pStyle w:val="PersonregMedTabb"/>
        <w:keepNext/>
        <w:rPr>
          <w:lang w:val="en-US"/>
        </w:rPr>
      </w:pPr>
      <w:r w:rsidRPr="006A64BE">
        <w:rPr>
          <w:lang w:val="en-US"/>
        </w:rPr>
        <w:tab/>
        <w:t>S 15,</w:t>
      </w:r>
    </w:p>
    <w:p w14:paraId="46D1F5FD" w14:textId="77777777" w:rsidR="00A23F7A" w:rsidRPr="006A64BE" w:rsidRDefault="00A23F7A" w:rsidP="00B5765E">
      <w:pPr>
        <w:pStyle w:val="PersonregMedTabb"/>
        <w:rPr>
          <w:lang w:val="en-US"/>
        </w:rPr>
      </w:pPr>
      <w:r w:rsidRPr="006A64BE">
        <w:rPr>
          <w:lang w:val="en-US"/>
        </w:rPr>
        <w:tab/>
        <w:t>S 21</w:t>
      </w:r>
    </w:p>
    <w:p w14:paraId="7FD6BFF3" w14:textId="77777777" w:rsidR="00A23F7A" w:rsidRPr="006A64BE" w:rsidRDefault="00A23F7A" w:rsidP="00B5765E">
      <w:pPr>
        <w:pStyle w:val="PersonregMedTabb"/>
        <w:rPr>
          <w:lang w:val="en-US"/>
        </w:rPr>
      </w:pPr>
      <w:proofErr w:type="spellStart"/>
      <w:r w:rsidRPr="006A64BE">
        <w:rPr>
          <w:lang w:val="en-US"/>
        </w:rPr>
        <w:t>Lönnheden</w:t>
      </w:r>
      <w:proofErr w:type="spellEnd"/>
      <w:r w:rsidRPr="006A64BE">
        <w:rPr>
          <w:lang w:val="en-US"/>
        </w:rPr>
        <w:t xml:space="preserve"> Karin</w:t>
      </w:r>
      <w:r w:rsidRPr="006A64BE">
        <w:rPr>
          <w:lang w:val="en-US"/>
        </w:rPr>
        <w:tab/>
        <w:t>Fi 4</w:t>
      </w:r>
    </w:p>
    <w:p w14:paraId="6C8ED3B2" w14:textId="77777777" w:rsidR="00A23F7A" w:rsidRPr="006A64BE" w:rsidRDefault="00A23F7A" w:rsidP="00B5765E">
      <w:pPr>
        <w:pStyle w:val="PersonregMedTabb"/>
        <w:rPr>
          <w:lang w:val="en-US"/>
        </w:rPr>
      </w:pPr>
      <w:proofErr w:type="spellStart"/>
      <w:r w:rsidRPr="006A64BE">
        <w:rPr>
          <w:lang w:val="en-US"/>
        </w:rPr>
        <w:t>Lönnheden</w:t>
      </w:r>
      <w:proofErr w:type="spellEnd"/>
      <w:r w:rsidRPr="006A64BE">
        <w:rPr>
          <w:lang w:val="en-US"/>
        </w:rPr>
        <w:t xml:space="preserve"> Anna Karin</w:t>
      </w:r>
      <w:r w:rsidRPr="006A64BE">
        <w:rPr>
          <w:lang w:val="en-US"/>
        </w:rPr>
        <w:tab/>
      </w:r>
      <w:proofErr w:type="spellStart"/>
      <w:r w:rsidRPr="006A64BE">
        <w:rPr>
          <w:lang w:val="en-US"/>
        </w:rPr>
        <w:t>Fö</w:t>
      </w:r>
      <w:proofErr w:type="spellEnd"/>
      <w:r w:rsidRPr="006A64BE">
        <w:rPr>
          <w:lang w:val="en-US"/>
        </w:rPr>
        <w:t xml:space="preserve"> 5</w:t>
      </w:r>
    </w:p>
    <w:p w14:paraId="3E5C4EC6" w14:textId="77777777" w:rsidR="00A23F7A" w:rsidRPr="006A64BE" w:rsidRDefault="00A23F7A" w:rsidP="00B5765E">
      <w:pPr>
        <w:pStyle w:val="PersonregMedTabb"/>
        <w:rPr>
          <w:lang w:val="en-US"/>
        </w:rPr>
      </w:pPr>
      <w:proofErr w:type="spellStart"/>
      <w:r w:rsidRPr="006A64BE">
        <w:rPr>
          <w:lang w:val="en-US"/>
        </w:rPr>
        <w:t>Lönnheim</w:t>
      </w:r>
      <w:proofErr w:type="spellEnd"/>
      <w:r w:rsidRPr="006A64BE">
        <w:rPr>
          <w:lang w:val="en-US"/>
        </w:rPr>
        <w:t xml:space="preserve"> Charlotte</w:t>
      </w:r>
      <w:r w:rsidRPr="006A64BE">
        <w:rPr>
          <w:lang w:val="en-US"/>
        </w:rPr>
        <w:tab/>
        <w:t>S 9</w:t>
      </w:r>
    </w:p>
    <w:p w14:paraId="142E0B7D" w14:textId="628C3015" w:rsidR="00A23F7A" w:rsidRPr="00C5509B" w:rsidRDefault="00A23F7A" w:rsidP="00C5509B">
      <w:pPr>
        <w:pStyle w:val="PersonregMedTabb"/>
        <w:keepNext/>
        <w:rPr>
          <w:lang w:val="en-US"/>
        </w:rPr>
      </w:pPr>
      <w:proofErr w:type="spellStart"/>
      <w:r w:rsidRPr="006A64BE">
        <w:rPr>
          <w:lang w:val="en-US"/>
        </w:rPr>
        <w:t>Lönnroth</w:t>
      </w:r>
      <w:proofErr w:type="spellEnd"/>
      <w:r w:rsidRPr="006A64BE">
        <w:rPr>
          <w:lang w:val="en-US"/>
        </w:rPr>
        <w:t xml:space="preserve"> </w:t>
      </w:r>
      <w:proofErr w:type="spellStart"/>
      <w:r w:rsidRPr="006A64BE">
        <w:rPr>
          <w:lang w:val="en-US"/>
        </w:rPr>
        <w:t>Måns</w:t>
      </w:r>
      <w:proofErr w:type="spellEnd"/>
      <w:r w:rsidRPr="006A64BE">
        <w:rPr>
          <w:lang w:val="en-US"/>
        </w:rPr>
        <w:tab/>
        <w:t>M 1</w:t>
      </w:r>
    </w:p>
    <w:p w14:paraId="457B6B30" w14:textId="77777777" w:rsidR="00A23F7A" w:rsidRDefault="00A23F7A" w:rsidP="00B5765E">
      <w:pPr>
        <w:pStyle w:val="PersonregMedTabb"/>
      </w:pPr>
      <w:r>
        <w:t>Lönnroth Johan</w:t>
      </w:r>
      <w:r>
        <w:tab/>
        <w:t>Fi 7</w:t>
      </w:r>
    </w:p>
    <w:p w14:paraId="2ACBF3CB" w14:textId="77777777" w:rsidR="00A23F7A" w:rsidRDefault="00A23F7A" w:rsidP="00B5765E">
      <w:pPr>
        <w:pStyle w:val="PersonregMedTabb"/>
        <w:keepNext/>
      </w:pPr>
      <w:r>
        <w:t>Lötberg Pernilla</w:t>
      </w:r>
      <w:r>
        <w:tab/>
        <w:t>N 8,</w:t>
      </w:r>
    </w:p>
    <w:p w14:paraId="6D54870A" w14:textId="77777777" w:rsidR="00A23F7A" w:rsidRPr="006A64BE" w:rsidRDefault="00A23F7A" w:rsidP="00B5765E">
      <w:pPr>
        <w:pStyle w:val="PersonregMedTabb"/>
        <w:rPr>
          <w:lang w:val="de-DE"/>
        </w:rPr>
      </w:pPr>
      <w:r>
        <w:tab/>
      </w:r>
      <w:r w:rsidRPr="006A64BE">
        <w:rPr>
          <w:lang w:val="de-DE"/>
        </w:rPr>
        <w:t>M 3</w:t>
      </w:r>
    </w:p>
    <w:p w14:paraId="5ECD71BC" w14:textId="77777777" w:rsidR="00A23F7A" w:rsidRPr="006A64BE" w:rsidRDefault="00A23F7A" w:rsidP="00B5765E">
      <w:pPr>
        <w:pStyle w:val="PersonregMedTabb"/>
        <w:rPr>
          <w:lang w:val="de-DE"/>
        </w:rPr>
      </w:pPr>
      <w:proofErr w:type="spellStart"/>
      <w:r w:rsidRPr="006A64BE">
        <w:rPr>
          <w:lang w:val="de-DE"/>
        </w:rPr>
        <w:t>Löth</w:t>
      </w:r>
      <w:proofErr w:type="spellEnd"/>
      <w:r w:rsidRPr="006A64BE">
        <w:rPr>
          <w:lang w:val="de-DE"/>
        </w:rPr>
        <w:t xml:space="preserve"> Ann-Sofie</w:t>
      </w:r>
      <w:r w:rsidRPr="006A64BE">
        <w:rPr>
          <w:lang w:val="de-DE"/>
        </w:rPr>
        <w:tab/>
      </w:r>
      <w:proofErr w:type="spellStart"/>
      <w:r w:rsidRPr="006A64BE">
        <w:rPr>
          <w:lang w:val="de-DE"/>
        </w:rPr>
        <w:t>Fi</w:t>
      </w:r>
      <w:proofErr w:type="spellEnd"/>
      <w:r w:rsidRPr="006A64BE">
        <w:rPr>
          <w:lang w:val="de-DE"/>
        </w:rPr>
        <w:t xml:space="preserve"> 3</w:t>
      </w:r>
    </w:p>
    <w:p w14:paraId="0A9110BE" w14:textId="77777777" w:rsidR="00A23F7A" w:rsidRDefault="00A23F7A" w:rsidP="00B5765E">
      <w:pPr>
        <w:pStyle w:val="PersonregMedTabb"/>
      </w:pPr>
      <w:r>
        <w:t>Löw Mia</w:t>
      </w:r>
      <w:r>
        <w:tab/>
        <w:t>A 2</w:t>
      </w:r>
    </w:p>
    <w:p w14:paraId="7A3BFB86" w14:textId="77777777" w:rsidR="00A23F7A" w:rsidRDefault="00A23F7A" w:rsidP="00B5765E">
      <w:pPr>
        <w:pStyle w:val="PersonregMedTabb"/>
      </w:pPr>
      <w:r>
        <w:t>Lövdén Lars-Erik</w:t>
      </w:r>
      <w:r>
        <w:tab/>
        <w:t>Fi 10</w:t>
      </w:r>
    </w:p>
    <w:p w14:paraId="6A2D2DDA" w14:textId="77777777" w:rsidR="00A23F7A" w:rsidRDefault="00A23F7A" w:rsidP="00B5765E">
      <w:pPr>
        <w:pStyle w:val="PersonregMedTabb"/>
      </w:pPr>
      <w:r>
        <w:t>Lövgren Jan-Erik</w:t>
      </w:r>
      <w:r>
        <w:tab/>
      </w:r>
      <w:proofErr w:type="spellStart"/>
      <w:r>
        <w:t>Fö</w:t>
      </w:r>
      <w:proofErr w:type="spellEnd"/>
      <w:r>
        <w:t xml:space="preserve"> 3</w:t>
      </w:r>
    </w:p>
    <w:p w14:paraId="093FF757" w14:textId="604AA3D2" w:rsidR="00A23F7A" w:rsidRDefault="00A23F7A" w:rsidP="00C5509B">
      <w:pPr>
        <w:pStyle w:val="PersonregMedTabb"/>
        <w:keepNext/>
      </w:pPr>
      <w:r>
        <w:t>Lövgren Christian</w:t>
      </w:r>
      <w:r>
        <w:tab/>
        <w:t>U 4</w:t>
      </w:r>
    </w:p>
    <w:p w14:paraId="76006D4A" w14:textId="77777777" w:rsidR="00A23F7A" w:rsidRDefault="00A23F7A" w:rsidP="00B5765E">
      <w:pPr>
        <w:pStyle w:val="PersonregMedTabb"/>
      </w:pPr>
      <w:r>
        <w:t>Löwhagen Staffan</w:t>
      </w:r>
      <w:r>
        <w:tab/>
        <w:t>M 11</w:t>
      </w:r>
    </w:p>
    <w:p w14:paraId="096DA1ED" w14:textId="77777777" w:rsidR="00A23F7A" w:rsidRDefault="00A23F7A" w:rsidP="00B5765E">
      <w:pPr>
        <w:pStyle w:val="PersonregMedTabb"/>
      </w:pPr>
      <w:r>
        <w:t>Lövkvist Fredrik</w:t>
      </w:r>
      <w:r>
        <w:tab/>
        <w:t>S 26</w:t>
      </w:r>
    </w:p>
    <w:p w14:paraId="4DE9C642" w14:textId="77777777" w:rsidR="00A23F7A" w:rsidRPr="006A64BE" w:rsidRDefault="00A23F7A" w:rsidP="00B5765E">
      <w:pPr>
        <w:pStyle w:val="PersonregMedTabb"/>
        <w:rPr>
          <w:lang w:val="en-US"/>
        </w:rPr>
      </w:pPr>
      <w:proofErr w:type="spellStart"/>
      <w:r w:rsidRPr="006A64BE">
        <w:rPr>
          <w:lang w:val="en-US"/>
        </w:rPr>
        <w:t>Lövtrup</w:t>
      </w:r>
      <w:proofErr w:type="spellEnd"/>
      <w:r w:rsidRPr="006A64BE">
        <w:rPr>
          <w:lang w:val="en-US"/>
        </w:rPr>
        <w:t xml:space="preserve"> Michael</w:t>
      </w:r>
      <w:r w:rsidRPr="006A64BE">
        <w:rPr>
          <w:lang w:val="en-US"/>
        </w:rPr>
        <w:tab/>
        <w:t>S 1</w:t>
      </w:r>
    </w:p>
    <w:p w14:paraId="1C679E8E" w14:textId="77777777" w:rsidR="00A23F7A" w:rsidRPr="006A64BE" w:rsidRDefault="00A23F7A" w:rsidP="00B5765E">
      <w:pPr>
        <w:pStyle w:val="PersonregMedTabb"/>
        <w:rPr>
          <w:lang w:val="en-US"/>
        </w:rPr>
      </w:pPr>
      <w:proofErr w:type="spellStart"/>
      <w:r w:rsidRPr="006A64BE">
        <w:rPr>
          <w:lang w:val="en-US"/>
        </w:rPr>
        <w:t>Lööf</w:t>
      </w:r>
      <w:proofErr w:type="spellEnd"/>
      <w:r w:rsidRPr="006A64BE">
        <w:rPr>
          <w:lang w:val="en-US"/>
        </w:rPr>
        <w:t xml:space="preserve"> Lars</w:t>
      </w:r>
      <w:r w:rsidRPr="006A64BE">
        <w:rPr>
          <w:lang w:val="en-US"/>
        </w:rPr>
        <w:tab/>
        <w:t>M 3</w:t>
      </w:r>
    </w:p>
    <w:p w14:paraId="4E3A797D" w14:textId="77777777" w:rsidR="00A23F7A" w:rsidRPr="006A64BE" w:rsidRDefault="00A23F7A" w:rsidP="00B5765E">
      <w:pPr>
        <w:pStyle w:val="PersonregMedTabb"/>
        <w:keepNext/>
        <w:rPr>
          <w:lang w:val="en-US"/>
        </w:rPr>
      </w:pPr>
      <w:proofErr w:type="spellStart"/>
      <w:r w:rsidRPr="006A64BE">
        <w:rPr>
          <w:lang w:val="en-US"/>
        </w:rPr>
        <w:t>Lööw</w:t>
      </w:r>
      <w:proofErr w:type="spellEnd"/>
      <w:r w:rsidRPr="006A64BE">
        <w:rPr>
          <w:lang w:val="en-US"/>
        </w:rPr>
        <w:t xml:space="preserve"> Lars</w:t>
      </w:r>
      <w:r w:rsidRPr="006A64BE">
        <w:rPr>
          <w:lang w:val="en-US"/>
        </w:rPr>
        <w:tab/>
        <w:t>S 20,</w:t>
      </w:r>
    </w:p>
    <w:p w14:paraId="34538A53" w14:textId="77777777" w:rsidR="00A23F7A" w:rsidRPr="006A64BE" w:rsidRDefault="00A23F7A" w:rsidP="00B5765E">
      <w:pPr>
        <w:pStyle w:val="PersonregMedTabb"/>
        <w:keepNext/>
        <w:rPr>
          <w:lang w:val="en-US"/>
        </w:rPr>
      </w:pPr>
      <w:r w:rsidRPr="006A64BE">
        <w:rPr>
          <w:lang w:val="en-US"/>
        </w:rPr>
        <w:tab/>
        <w:t>S 3,</w:t>
      </w:r>
    </w:p>
    <w:p w14:paraId="03EE6ACC" w14:textId="77777777" w:rsidR="00A23F7A" w:rsidRPr="006A64BE" w:rsidRDefault="00A23F7A" w:rsidP="00B5765E">
      <w:pPr>
        <w:pStyle w:val="PersonregMedTabb"/>
        <w:keepNext/>
        <w:rPr>
          <w:lang w:val="en-US"/>
        </w:rPr>
      </w:pPr>
      <w:r w:rsidRPr="006A64BE">
        <w:rPr>
          <w:lang w:val="en-US"/>
        </w:rPr>
        <w:tab/>
        <w:t>A 1,</w:t>
      </w:r>
    </w:p>
    <w:p w14:paraId="6C83C303" w14:textId="77777777" w:rsidR="00A23F7A" w:rsidRDefault="00A23F7A" w:rsidP="00B5765E">
      <w:pPr>
        <w:pStyle w:val="PersonregMedTabb"/>
      </w:pPr>
      <w:r w:rsidRPr="006A64BE">
        <w:rPr>
          <w:lang w:val="en-US"/>
        </w:rPr>
        <w:tab/>
      </w:r>
      <w:r>
        <w:t>U 4</w:t>
      </w:r>
    </w:p>
    <w:p w14:paraId="15DD3F0E" w14:textId="77777777" w:rsidR="00A23F7A" w:rsidRDefault="00A23F7A" w:rsidP="00B5765E">
      <w:pPr>
        <w:pStyle w:val="PersonregMedTabb"/>
      </w:pPr>
      <w:r>
        <w:t>Lööw Heléne</w:t>
      </w:r>
      <w:r>
        <w:tab/>
        <w:t>Ju 18</w:t>
      </w:r>
    </w:p>
    <w:p w14:paraId="63C8C464" w14:textId="77777777" w:rsidR="00A23F7A" w:rsidRDefault="00A23F7A" w:rsidP="00B5765E">
      <w:pPr>
        <w:pStyle w:val="PersonregMedTabb"/>
        <w:keepNext/>
      </w:pPr>
      <w:proofErr w:type="spellStart"/>
      <w:r>
        <w:t>Magnander</w:t>
      </w:r>
      <w:proofErr w:type="spellEnd"/>
      <w:r>
        <w:t xml:space="preserve"> Johan</w:t>
      </w:r>
      <w:r>
        <w:tab/>
        <w:t>Fi 13,</w:t>
      </w:r>
    </w:p>
    <w:p w14:paraId="28231509" w14:textId="77777777" w:rsidR="00A23F7A" w:rsidRPr="006A64BE" w:rsidRDefault="00A23F7A" w:rsidP="00B5765E">
      <w:pPr>
        <w:pStyle w:val="PersonregMedTabb"/>
        <w:rPr>
          <w:lang w:val="fr-FR"/>
        </w:rPr>
      </w:pPr>
      <w:r>
        <w:tab/>
      </w:r>
      <w:r w:rsidRPr="006A64BE">
        <w:rPr>
          <w:lang w:val="fr-FR"/>
        </w:rPr>
        <w:t>Fi 5</w:t>
      </w:r>
    </w:p>
    <w:p w14:paraId="64EAB28A" w14:textId="77777777" w:rsidR="00A23F7A" w:rsidRPr="006A64BE" w:rsidRDefault="00A23F7A" w:rsidP="00B5765E">
      <w:pPr>
        <w:pStyle w:val="PersonregMedTabb"/>
        <w:rPr>
          <w:lang w:val="fr-FR"/>
        </w:rPr>
      </w:pPr>
      <w:proofErr w:type="spellStart"/>
      <w:r w:rsidRPr="006A64BE">
        <w:rPr>
          <w:lang w:val="fr-FR"/>
        </w:rPr>
        <w:t>Magnusson</w:t>
      </w:r>
      <w:proofErr w:type="spellEnd"/>
      <w:r w:rsidRPr="006A64BE">
        <w:rPr>
          <w:lang w:val="fr-FR"/>
        </w:rPr>
        <w:t xml:space="preserve"> Marie</w:t>
      </w:r>
      <w:r w:rsidRPr="006A64BE">
        <w:rPr>
          <w:lang w:val="fr-FR"/>
        </w:rPr>
        <w:tab/>
        <w:t>S 25</w:t>
      </w:r>
    </w:p>
    <w:p w14:paraId="1AD041C9" w14:textId="77777777" w:rsidR="00A23F7A" w:rsidRPr="006A64BE" w:rsidRDefault="00A23F7A" w:rsidP="00B5765E">
      <w:pPr>
        <w:pStyle w:val="PersonregMedTabb"/>
        <w:keepNext/>
        <w:rPr>
          <w:lang w:val="fr-FR"/>
        </w:rPr>
      </w:pPr>
      <w:proofErr w:type="spellStart"/>
      <w:r w:rsidRPr="006A64BE">
        <w:rPr>
          <w:lang w:val="fr-FR"/>
        </w:rPr>
        <w:t>Magnusson</w:t>
      </w:r>
      <w:proofErr w:type="spellEnd"/>
      <w:r w:rsidRPr="006A64BE">
        <w:rPr>
          <w:lang w:val="fr-FR"/>
        </w:rPr>
        <w:t xml:space="preserve"> Erik</w:t>
      </w:r>
      <w:r w:rsidRPr="006A64BE">
        <w:rPr>
          <w:lang w:val="fr-FR"/>
        </w:rPr>
        <w:tab/>
        <w:t>Fi 4,</w:t>
      </w:r>
    </w:p>
    <w:p w14:paraId="427873D7" w14:textId="77777777" w:rsidR="00A23F7A" w:rsidRPr="006A64BE" w:rsidRDefault="00A23F7A" w:rsidP="00B5765E">
      <w:pPr>
        <w:pStyle w:val="PersonregMedTabb"/>
        <w:rPr>
          <w:lang w:val="fr-FR"/>
        </w:rPr>
      </w:pPr>
      <w:r w:rsidRPr="006A64BE">
        <w:rPr>
          <w:lang w:val="fr-FR"/>
        </w:rPr>
        <w:tab/>
        <w:t>S 24</w:t>
      </w:r>
    </w:p>
    <w:p w14:paraId="2200E54F" w14:textId="77777777" w:rsidR="00A23F7A" w:rsidRPr="006A64BE" w:rsidRDefault="00A23F7A" w:rsidP="00B5765E">
      <w:pPr>
        <w:pStyle w:val="PersonregMedTabb"/>
        <w:rPr>
          <w:lang w:val="fr-FR"/>
        </w:rPr>
      </w:pPr>
      <w:proofErr w:type="spellStart"/>
      <w:r w:rsidRPr="006A64BE">
        <w:rPr>
          <w:lang w:val="fr-FR"/>
        </w:rPr>
        <w:t>Magnusson</w:t>
      </w:r>
      <w:proofErr w:type="spellEnd"/>
      <w:r w:rsidRPr="006A64BE">
        <w:rPr>
          <w:lang w:val="fr-FR"/>
        </w:rPr>
        <w:t xml:space="preserve"> </w:t>
      </w:r>
      <w:proofErr w:type="spellStart"/>
      <w:r w:rsidRPr="006A64BE">
        <w:rPr>
          <w:lang w:val="fr-FR"/>
        </w:rPr>
        <w:t>Karoline</w:t>
      </w:r>
      <w:proofErr w:type="spellEnd"/>
      <w:r w:rsidRPr="006A64BE">
        <w:rPr>
          <w:lang w:val="fr-FR"/>
        </w:rPr>
        <w:tab/>
        <w:t>Ju 7</w:t>
      </w:r>
    </w:p>
    <w:p w14:paraId="1769D840" w14:textId="77777777" w:rsidR="00A23F7A" w:rsidRPr="006A64BE" w:rsidRDefault="00A23F7A" w:rsidP="00B5765E">
      <w:pPr>
        <w:pStyle w:val="PersonregMedTabb"/>
        <w:rPr>
          <w:lang w:val="fr-FR"/>
        </w:rPr>
      </w:pPr>
      <w:proofErr w:type="spellStart"/>
      <w:r w:rsidRPr="006A64BE">
        <w:rPr>
          <w:lang w:val="fr-FR"/>
        </w:rPr>
        <w:t>Magnusson</w:t>
      </w:r>
      <w:proofErr w:type="spellEnd"/>
      <w:r w:rsidRPr="006A64BE">
        <w:rPr>
          <w:lang w:val="fr-FR"/>
        </w:rPr>
        <w:t xml:space="preserve"> Veronica</w:t>
      </w:r>
      <w:r w:rsidRPr="006A64BE">
        <w:rPr>
          <w:lang w:val="fr-FR"/>
        </w:rPr>
        <w:tab/>
        <w:t>Fi 3</w:t>
      </w:r>
    </w:p>
    <w:p w14:paraId="5299CCD7" w14:textId="77777777" w:rsidR="00A23F7A" w:rsidRPr="006A64BE" w:rsidRDefault="00A23F7A" w:rsidP="00B5765E">
      <w:pPr>
        <w:pStyle w:val="PersonregMedTabb"/>
        <w:rPr>
          <w:lang w:val="fr-FR"/>
        </w:rPr>
      </w:pPr>
      <w:proofErr w:type="spellStart"/>
      <w:r w:rsidRPr="006A64BE">
        <w:rPr>
          <w:lang w:val="fr-FR"/>
        </w:rPr>
        <w:t>Magnusson</w:t>
      </w:r>
      <w:proofErr w:type="spellEnd"/>
      <w:r w:rsidRPr="006A64BE">
        <w:rPr>
          <w:lang w:val="fr-FR"/>
        </w:rPr>
        <w:t xml:space="preserve"> </w:t>
      </w:r>
      <w:proofErr w:type="spellStart"/>
      <w:r w:rsidRPr="006A64BE">
        <w:rPr>
          <w:lang w:val="fr-FR"/>
        </w:rPr>
        <w:t>Boel</w:t>
      </w:r>
      <w:proofErr w:type="spellEnd"/>
      <w:r w:rsidRPr="006A64BE">
        <w:rPr>
          <w:lang w:val="fr-FR"/>
        </w:rPr>
        <w:tab/>
        <w:t>Fi 29</w:t>
      </w:r>
    </w:p>
    <w:p w14:paraId="715439C8" w14:textId="77777777" w:rsidR="00A23F7A" w:rsidRPr="006A64BE" w:rsidRDefault="00A23F7A" w:rsidP="00B5765E">
      <w:pPr>
        <w:pStyle w:val="PersonregMedTabb"/>
        <w:rPr>
          <w:lang w:val="fr-FR"/>
        </w:rPr>
      </w:pPr>
      <w:proofErr w:type="spellStart"/>
      <w:r w:rsidRPr="006A64BE">
        <w:rPr>
          <w:lang w:val="fr-FR"/>
        </w:rPr>
        <w:t>Magnusson</w:t>
      </w:r>
      <w:proofErr w:type="spellEnd"/>
      <w:r w:rsidRPr="006A64BE">
        <w:rPr>
          <w:lang w:val="fr-FR"/>
        </w:rPr>
        <w:t xml:space="preserve"> Per</w:t>
      </w:r>
      <w:r w:rsidRPr="006A64BE">
        <w:rPr>
          <w:lang w:val="fr-FR"/>
        </w:rPr>
        <w:tab/>
        <w:t>U 3</w:t>
      </w:r>
    </w:p>
    <w:p w14:paraId="47399A27" w14:textId="77777777" w:rsidR="00A23F7A" w:rsidRPr="006A64BE" w:rsidRDefault="00A23F7A" w:rsidP="00B5765E">
      <w:pPr>
        <w:pStyle w:val="PersonregMedTabb"/>
        <w:rPr>
          <w:lang w:val="fr-FR"/>
        </w:rPr>
      </w:pPr>
      <w:r w:rsidRPr="006A64BE">
        <w:rPr>
          <w:lang w:val="fr-FR"/>
        </w:rPr>
        <w:t xml:space="preserve">Maier </w:t>
      </w:r>
      <w:proofErr w:type="spellStart"/>
      <w:r w:rsidRPr="006A64BE">
        <w:rPr>
          <w:lang w:val="fr-FR"/>
        </w:rPr>
        <w:t>Söderberg</w:t>
      </w:r>
      <w:proofErr w:type="spellEnd"/>
      <w:r w:rsidRPr="006A64BE">
        <w:rPr>
          <w:lang w:val="fr-FR"/>
        </w:rPr>
        <w:t xml:space="preserve"> Lena</w:t>
      </w:r>
      <w:r w:rsidRPr="006A64BE">
        <w:rPr>
          <w:lang w:val="fr-FR"/>
        </w:rPr>
        <w:tab/>
        <w:t>A 9</w:t>
      </w:r>
    </w:p>
    <w:p w14:paraId="07DBA49C" w14:textId="77777777" w:rsidR="00A23F7A" w:rsidRDefault="00A23F7A" w:rsidP="00B5765E">
      <w:pPr>
        <w:pStyle w:val="PersonregMedTabb"/>
      </w:pPr>
      <w:proofErr w:type="spellStart"/>
      <w:r>
        <w:t>Malafry</w:t>
      </w:r>
      <w:proofErr w:type="spellEnd"/>
      <w:r>
        <w:t xml:space="preserve"> Melina</w:t>
      </w:r>
      <w:r>
        <w:tab/>
        <w:t>I 2</w:t>
      </w:r>
    </w:p>
    <w:p w14:paraId="1046B15E" w14:textId="77777777" w:rsidR="00A23F7A" w:rsidRDefault="00A23F7A" w:rsidP="00B5765E">
      <w:pPr>
        <w:pStyle w:val="PersonregMedTabb"/>
      </w:pPr>
      <w:proofErr w:type="spellStart"/>
      <w:r>
        <w:t>Malkan</w:t>
      </w:r>
      <w:proofErr w:type="spellEnd"/>
      <w:r>
        <w:t xml:space="preserve"> Johan</w:t>
      </w:r>
      <w:r>
        <w:tab/>
        <w:t>Ju 17</w:t>
      </w:r>
    </w:p>
    <w:p w14:paraId="030F1B93" w14:textId="77777777" w:rsidR="00A23F7A" w:rsidRDefault="00A23F7A" w:rsidP="00B5765E">
      <w:pPr>
        <w:pStyle w:val="PersonregMedTabb"/>
        <w:keepNext/>
      </w:pPr>
      <w:r>
        <w:t>Malm Fredrik</w:t>
      </w:r>
      <w:r>
        <w:tab/>
        <w:t>Ju 17,</w:t>
      </w:r>
    </w:p>
    <w:p w14:paraId="75A18142" w14:textId="77777777" w:rsidR="00A23F7A" w:rsidRDefault="00A23F7A" w:rsidP="00B5765E">
      <w:pPr>
        <w:pStyle w:val="PersonregMedTabb"/>
      </w:pPr>
      <w:r>
        <w:tab/>
        <w:t>M 3</w:t>
      </w:r>
    </w:p>
    <w:p w14:paraId="4FE8BD49" w14:textId="77777777" w:rsidR="00A23F7A" w:rsidRDefault="00A23F7A" w:rsidP="00B5765E">
      <w:pPr>
        <w:pStyle w:val="PersonregMedTabb"/>
      </w:pPr>
      <w:r>
        <w:t>Malm Lindberg Henrik</w:t>
      </w:r>
      <w:r>
        <w:tab/>
        <w:t>Ju 2</w:t>
      </w:r>
    </w:p>
    <w:p w14:paraId="2EB2711D" w14:textId="77777777" w:rsidR="00A23F7A" w:rsidRDefault="00A23F7A" w:rsidP="00B5765E">
      <w:pPr>
        <w:pStyle w:val="PersonregMedTabb"/>
      </w:pPr>
      <w:r>
        <w:t>Malmberg Fredrik</w:t>
      </w:r>
      <w:r>
        <w:tab/>
        <w:t>Ju 1</w:t>
      </w:r>
    </w:p>
    <w:p w14:paraId="0EAA25FA" w14:textId="77777777" w:rsidR="00A23F7A" w:rsidRDefault="00A23F7A" w:rsidP="00B5765E">
      <w:pPr>
        <w:pStyle w:val="PersonregMedTabb"/>
      </w:pPr>
      <w:r>
        <w:t>Malmberg Jonas</w:t>
      </w:r>
      <w:r>
        <w:tab/>
        <w:t>A 11</w:t>
      </w:r>
    </w:p>
    <w:p w14:paraId="307FA364" w14:textId="77777777" w:rsidR="00A23F7A" w:rsidRDefault="00A23F7A" w:rsidP="00B5765E">
      <w:pPr>
        <w:pStyle w:val="PersonregMedTabb"/>
      </w:pPr>
      <w:r>
        <w:t>Malmberg Niclas</w:t>
      </w:r>
      <w:r>
        <w:tab/>
        <w:t>Ju 8</w:t>
      </w:r>
    </w:p>
    <w:p w14:paraId="7F1543BC" w14:textId="15581AE4" w:rsidR="00A23F7A" w:rsidRDefault="00A23F7A" w:rsidP="00B5765E">
      <w:pPr>
        <w:pStyle w:val="PersonregMedTabb"/>
        <w:keepNext/>
      </w:pPr>
      <w:r>
        <w:t>Malmberg Betty</w:t>
      </w:r>
      <w:r>
        <w:tab/>
        <w:t>U 3</w:t>
      </w:r>
    </w:p>
    <w:p w14:paraId="6DD479FB" w14:textId="77777777" w:rsidR="00A23F7A" w:rsidRDefault="00A23F7A" w:rsidP="00B5765E">
      <w:pPr>
        <w:pStyle w:val="PersonregMedTabb"/>
      </w:pPr>
      <w:r>
        <w:tab/>
        <w:t>M 3</w:t>
      </w:r>
    </w:p>
    <w:p w14:paraId="0B58879A" w14:textId="77777777" w:rsidR="00A23F7A" w:rsidRDefault="00A23F7A" w:rsidP="00B5765E">
      <w:pPr>
        <w:pStyle w:val="PersonregMedTabb"/>
      </w:pPr>
      <w:r>
        <w:t>Malmberg Stina</w:t>
      </w:r>
      <w:r>
        <w:tab/>
        <w:t>Fi 5</w:t>
      </w:r>
    </w:p>
    <w:p w14:paraId="5E56C455" w14:textId="77777777" w:rsidR="00A23F7A" w:rsidRDefault="00A23F7A" w:rsidP="00B5765E">
      <w:pPr>
        <w:pStyle w:val="PersonregMedTabb"/>
      </w:pPr>
      <w:r>
        <w:t>Malmborg Gunilla</w:t>
      </w:r>
      <w:r>
        <w:tab/>
        <w:t>S 7</w:t>
      </w:r>
    </w:p>
    <w:p w14:paraId="41B6E338" w14:textId="77777777" w:rsidR="00A23F7A" w:rsidRDefault="00A23F7A" w:rsidP="00B5765E">
      <w:pPr>
        <w:pStyle w:val="PersonregMedTabb"/>
      </w:pPr>
      <w:r>
        <w:t>Malmer Barbro</w:t>
      </w:r>
      <w:r>
        <w:tab/>
      </w:r>
      <w:proofErr w:type="spellStart"/>
      <w:r>
        <w:t>Fö</w:t>
      </w:r>
      <w:proofErr w:type="spellEnd"/>
      <w:r>
        <w:t xml:space="preserve"> 3</w:t>
      </w:r>
    </w:p>
    <w:p w14:paraId="2037BC3A" w14:textId="77777777" w:rsidR="00A23F7A" w:rsidRDefault="00A23F7A" w:rsidP="00B5765E">
      <w:pPr>
        <w:pStyle w:val="PersonregMedTabb"/>
      </w:pPr>
      <w:r>
        <w:t>Malmer Thomas</w:t>
      </w:r>
      <w:r>
        <w:tab/>
        <w:t>M 1</w:t>
      </w:r>
    </w:p>
    <w:p w14:paraId="153CD198" w14:textId="77777777" w:rsidR="00A23F7A" w:rsidRDefault="00A23F7A" w:rsidP="00B5765E">
      <w:pPr>
        <w:pStyle w:val="PersonregMedTabb"/>
        <w:keepNext/>
      </w:pPr>
      <w:r>
        <w:t xml:space="preserve">Malmer </w:t>
      </w:r>
      <w:proofErr w:type="spellStart"/>
      <w:r>
        <w:t>Stenergard</w:t>
      </w:r>
      <w:proofErr w:type="spellEnd"/>
      <w:r>
        <w:t xml:space="preserve"> Maria</w:t>
      </w:r>
      <w:r>
        <w:tab/>
        <w:t>Ju 17,</w:t>
      </w:r>
    </w:p>
    <w:p w14:paraId="5941637F" w14:textId="77777777" w:rsidR="00A23F7A" w:rsidRDefault="00A23F7A" w:rsidP="00B5765E">
      <w:pPr>
        <w:pStyle w:val="PersonregMedTabb"/>
      </w:pPr>
      <w:r>
        <w:tab/>
        <w:t>Ju 8</w:t>
      </w:r>
    </w:p>
    <w:p w14:paraId="3C92F094" w14:textId="77777777" w:rsidR="00A23F7A" w:rsidRDefault="00A23F7A" w:rsidP="00B5765E">
      <w:pPr>
        <w:pStyle w:val="PersonregMedTabb"/>
      </w:pPr>
      <w:proofErr w:type="spellStart"/>
      <w:r>
        <w:t>Malminen</w:t>
      </w:r>
      <w:proofErr w:type="spellEnd"/>
      <w:r>
        <w:t xml:space="preserve"> Johannes</w:t>
      </w:r>
      <w:r>
        <w:tab/>
      </w:r>
      <w:proofErr w:type="spellStart"/>
      <w:r>
        <w:t>Fö</w:t>
      </w:r>
      <w:proofErr w:type="spellEnd"/>
      <w:r>
        <w:t xml:space="preserve"> 2</w:t>
      </w:r>
    </w:p>
    <w:p w14:paraId="6C2437C1" w14:textId="77777777" w:rsidR="00A23F7A" w:rsidRDefault="00A23F7A" w:rsidP="00B5765E">
      <w:pPr>
        <w:pStyle w:val="PersonregMedTabb"/>
      </w:pPr>
      <w:r>
        <w:t>Malmkvist Sofie</w:t>
      </w:r>
      <w:r>
        <w:tab/>
        <w:t>A 3</w:t>
      </w:r>
    </w:p>
    <w:p w14:paraId="447BC6B9" w14:textId="77777777" w:rsidR="00A23F7A" w:rsidRDefault="00A23F7A" w:rsidP="00B5765E">
      <w:pPr>
        <w:pStyle w:val="PersonregMedTabb"/>
      </w:pPr>
      <w:r>
        <w:t>Malmsten Peter</w:t>
      </w:r>
      <w:r>
        <w:tab/>
        <w:t>Fi 13</w:t>
      </w:r>
    </w:p>
    <w:p w14:paraId="5B83785A" w14:textId="77777777" w:rsidR="00A23F7A" w:rsidRDefault="00A23F7A" w:rsidP="00B5765E">
      <w:pPr>
        <w:pStyle w:val="PersonregMedTabb"/>
      </w:pPr>
      <w:r>
        <w:t>Malmstig Jonas</w:t>
      </w:r>
      <w:r>
        <w:tab/>
        <w:t>M 11</w:t>
      </w:r>
    </w:p>
    <w:p w14:paraId="5DAD0A08" w14:textId="77777777" w:rsidR="00A23F7A" w:rsidRDefault="00A23F7A" w:rsidP="00B5765E">
      <w:pPr>
        <w:pStyle w:val="PersonregMedTabb"/>
      </w:pPr>
      <w:proofErr w:type="spellStart"/>
      <w:r>
        <w:t>Manell</w:t>
      </w:r>
      <w:proofErr w:type="spellEnd"/>
      <w:r>
        <w:t xml:space="preserve"> Anna</w:t>
      </w:r>
      <w:r>
        <w:tab/>
        <w:t>U 10</w:t>
      </w:r>
    </w:p>
    <w:p w14:paraId="5266BFFA" w14:textId="77777777" w:rsidR="00A23F7A" w:rsidRDefault="00A23F7A" w:rsidP="00B5765E">
      <w:pPr>
        <w:pStyle w:val="PersonregMedTabb"/>
      </w:pPr>
      <w:proofErr w:type="spellStart"/>
      <w:r>
        <w:t>Manhammar</w:t>
      </w:r>
      <w:proofErr w:type="spellEnd"/>
      <w:r>
        <w:t xml:space="preserve"> Magnus</w:t>
      </w:r>
      <w:r>
        <w:tab/>
        <w:t>M 3</w:t>
      </w:r>
    </w:p>
    <w:p w14:paraId="4ADFC950" w14:textId="77777777" w:rsidR="00A23F7A" w:rsidRPr="006A64BE" w:rsidRDefault="00A23F7A" w:rsidP="00B5765E">
      <w:pPr>
        <w:pStyle w:val="PersonregMedTabb"/>
        <w:rPr>
          <w:lang w:val="de-DE"/>
        </w:rPr>
      </w:pPr>
      <w:r w:rsidRPr="006A64BE">
        <w:rPr>
          <w:lang w:val="de-DE"/>
        </w:rPr>
        <w:t>Mann Hedda</w:t>
      </w:r>
      <w:r w:rsidRPr="006A64BE">
        <w:rPr>
          <w:lang w:val="de-DE"/>
        </w:rPr>
        <w:tab/>
        <w:t>A 9</w:t>
      </w:r>
    </w:p>
    <w:p w14:paraId="063AE6B2" w14:textId="77777777" w:rsidR="00A23F7A" w:rsidRPr="006A64BE" w:rsidRDefault="00A23F7A" w:rsidP="00B5765E">
      <w:pPr>
        <w:pStyle w:val="PersonregMedTabb"/>
        <w:rPr>
          <w:lang w:val="de-DE"/>
        </w:rPr>
      </w:pPr>
      <w:proofErr w:type="spellStart"/>
      <w:r w:rsidRPr="006A64BE">
        <w:rPr>
          <w:lang w:val="de-DE"/>
        </w:rPr>
        <w:t>Mannent</w:t>
      </w:r>
      <w:proofErr w:type="spellEnd"/>
      <w:r w:rsidRPr="006A64BE">
        <w:rPr>
          <w:lang w:val="de-DE"/>
        </w:rPr>
        <w:t xml:space="preserve"> Jenny</w:t>
      </w:r>
      <w:r w:rsidRPr="006A64BE">
        <w:rPr>
          <w:lang w:val="de-DE"/>
        </w:rPr>
        <w:tab/>
      </w:r>
      <w:proofErr w:type="spellStart"/>
      <w:r w:rsidRPr="006A64BE">
        <w:rPr>
          <w:lang w:val="de-DE"/>
        </w:rPr>
        <w:t>Fi</w:t>
      </w:r>
      <w:proofErr w:type="spellEnd"/>
      <w:r w:rsidRPr="006A64BE">
        <w:rPr>
          <w:lang w:val="de-DE"/>
        </w:rPr>
        <w:t xml:space="preserve"> 26</w:t>
      </w:r>
    </w:p>
    <w:p w14:paraId="1CB0EBF8" w14:textId="77777777" w:rsidR="00A23F7A" w:rsidRPr="006A64BE" w:rsidRDefault="00A23F7A" w:rsidP="00B5765E">
      <w:pPr>
        <w:pStyle w:val="PersonregMedTabb"/>
        <w:keepNext/>
        <w:rPr>
          <w:lang w:val="de-DE"/>
        </w:rPr>
      </w:pPr>
      <w:r w:rsidRPr="006A64BE">
        <w:rPr>
          <w:lang w:val="de-DE"/>
        </w:rPr>
        <w:t xml:space="preserve">Mannerheim </w:t>
      </w:r>
      <w:proofErr w:type="spellStart"/>
      <w:r w:rsidRPr="006A64BE">
        <w:rPr>
          <w:lang w:val="de-DE"/>
        </w:rPr>
        <w:t>Unni</w:t>
      </w:r>
      <w:proofErr w:type="spellEnd"/>
      <w:r w:rsidRPr="006A64BE">
        <w:rPr>
          <w:lang w:val="de-DE"/>
        </w:rPr>
        <w:tab/>
      </w:r>
      <w:proofErr w:type="spellStart"/>
      <w:r w:rsidRPr="006A64BE">
        <w:rPr>
          <w:lang w:val="de-DE"/>
        </w:rPr>
        <w:t>Fi</w:t>
      </w:r>
      <w:proofErr w:type="spellEnd"/>
      <w:r w:rsidRPr="006A64BE">
        <w:rPr>
          <w:lang w:val="de-DE"/>
        </w:rPr>
        <w:t xml:space="preserve"> 4,</w:t>
      </w:r>
    </w:p>
    <w:p w14:paraId="4A595080" w14:textId="77777777" w:rsidR="00A23F7A" w:rsidRPr="006A64BE" w:rsidRDefault="00A23F7A" w:rsidP="00B5765E">
      <w:pPr>
        <w:pStyle w:val="PersonregMedTabb"/>
        <w:rPr>
          <w:lang w:val="de-DE"/>
        </w:rPr>
      </w:pPr>
      <w:r w:rsidRPr="006A64BE">
        <w:rPr>
          <w:lang w:val="de-DE"/>
        </w:rPr>
        <w:tab/>
        <w:t>S 12</w:t>
      </w:r>
    </w:p>
    <w:p w14:paraId="37B4EC6D" w14:textId="77777777" w:rsidR="00A23F7A" w:rsidRPr="006A64BE" w:rsidRDefault="00A23F7A" w:rsidP="00B5765E">
      <w:pPr>
        <w:pStyle w:val="PersonregMedTabb"/>
        <w:keepNext/>
        <w:rPr>
          <w:lang w:val="de-DE"/>
        </w:rPr>
      </w:pPr>
      <w:proofErr w:type="spellStart"/>
      <w:r w:rsidRPr="006A64BE">
        <w:rPr>
          <w:lang w:val="de-DE"/>
        </w:rPr>
        <w:t>Marbinah</w:t>
      </w:r>
      <w:proofErr w:type="spellEnd"/>
      <w:r w:rsidRPr="006A64BE">
        <w:rPr>
          <w:lang w:val="de-DE"/>
        </w:rPr>
        <w:t xml:space="preserve"> Rosaline</w:t>
      </w:r>
      <w:r w:rsidRPr="006A64BE">
        <w:rPr>
          <w:lang w:val="de-DE"/>
        </w:rPr>
        <w:tab/>
      </w:r>
      <w:proofErr w:type="spellStart"/>
      <w:r w:rsidRPr="006A64BE">
        <w:rPr>
          <w:lang w:val="de-DE"/>
        </w:rPr>
        <w:t>Ku</w:t>
      </w:r>
      <w:proofErr w:type="spellEnd"/>
      <w:r w:rsidRPr="006A64BE">
        <w:rPr>
          <w:lang w:val="de-DE"/>
        </w:rPr>
        <w:t xml:space="preserve"> 3,</w:t>
      </w:r>
    </w:p>
    <w:p w14:paraId="32DED064" w14:textId="77777777" w:rsidR="00A23F7A" w:rsidRPr="00BA7192" w:rsidRDefault="00A23F7A" w:rsidP="00B5765E">
      <w:pPr>
        <w:pStyle w:val="PersonregMedTabb"/>
        <w:rPr>
          <w:lang w:val="de-DE"/>
        </w:rPr>
      </w:pPr>
      <w:r w:rsidRPr="006A64BE">
        <w:rPr>
          <w:lang w:val="de-DE"/>
        </w:rPr>
        <w:tab/>
      </w:r>
      <w:proofErr w:type="spellStart"/>
      <w:r w:rsidRPr="00BA7192">
        <w:rPr>
          <w:lang w:val="de-DE"/>
        </w:rPr>
        <w:t>Ku</w:t>
      </w:r>
      <w:proofErr w:type="spellEnd"/>
      <w:r w:rsidRPr="00BA7192">
        <w:rPr>
          <w:lang w:val="de-DE"/>
        </w:rPr>
        <w:t xml:space="preserve"> 2</w:t>
      </w:r>
    </w:p>
    <w:p w14:paraId="28ED480C" w14:textId="77777777" w:rsidR="00A23F7A" w:rsidRPr="00BA7192" w:rsidRDefault="00A23F7A" w:rsidP="00B5765E">
      <w:pPr>
        <w:pStyle w:val="PersonregMedTabb"/>
        <w:keepNext/>
        <w:rPr>
          <w:lang w:val="de-DE"/>
        </w:rPr>
      </w:pPr>
      <w:proofErr w:type="spellStart"/>
      <w:r w:rsidRPr="00BA7192">
        <w:rPr>
          <w:lang w:val="de-DE"/>
        </w:rPr>
        <w:t>Marcelind</w:t>
      </w:r>
      <w:proofErr w:type="spellEnd"/>
      <w:r w:rsidRPr="00BA7192">
        <w:rPr>
          <w:lang w:val="de-DE"/>
        </w:rPr>
        <w:t xml:space="preserve"> </w:t>
      </w:r>
      <w:proofErr w:type="spellStart"/>
      <w:r w:rsidRPr="00BA7192">
        <w:rPr>
          <w:lang w:val="de-DE"/>
        </w:rPr>
        <w:t>Ragnwi</w:t>
      </w:r>
      <w:proofErr w:type="spellEnd"/>
      <w:r w:rsidRPr="00BA7192">
        <w:rPr>
          <w:lang w:val="de-DE"/>
        </w:rPr>
        <w:tab/>
        <w:t>S 2,</w:t>
      </w:r>
    </w:p>
    <w:p w14:paraId="31F1C548" w14:textId="77777777" w:rsidR="00A23F7A" w:rsidRPr="00BA7192" w:rsidRDefault="00A23F7A" w:rsidP="00B5765E">
      <w:pPr>
        <w:pStyle w:val="PersonregMedTabb"/>
        <w:rPr>
          <w:lang w:val="de-DE"/>
        </w:rPr>
      </w:pPr>
      <w:r w:rsidRPr="00BA7192">
        <w:rPr>
          <w:lang w:val="de-DE"/>
        </w:rPr>
        <w:tab/>
        <w:t>S 3</w:t>
      </w:r>
    </w:p>
    <w:p w14:paraId="232A3B97" w14:textId="77777777" w:rsidR="00A23F7A" w:rsidRPr="00BA7192" w:rsidRDefault="00A23F7A" w:rsidP="00B5765E">
      <w:pPr>
        <w:pStyle w:val="PersonregMedTabb"/>
        <w:keepNext/>
        <w:rPr>
          <w:lang w:val="de-DE"/>
        </w:rPr>
      </w:pPr>
      <w:proofErr w:type="spellStart"/>
      <w:r w:rsidRPr="00BA7192">
        <w:rPr>
          <w:lang w:val="de-DE"/>
        </w:rPr>
        <w:t>Marcusson</w:t>
      </w:r>
      <w:proofErr w:type="spellEnd"/>
      <w:r w:rsidRPr="00BA7192">
        <w:rPr>
          <w:lang w:val="de-DE"/>
        </w:rPr>
        <w:t xml:space="preserve"> Anna</w:t>
      </w:r>
      <w:r w:rsidRPr="00BA7192">
        <w:rPr>
          <w:lang w:val="de-DE"/>
        </w:rPr>
        <w:tab/>
        <w:t>I 2,</w:t>
      </w:r>
    </w:p>
    <w:p w14:paraId="263CE0EE" w14:textId="77777777" w:rsidR="00A23F7A" w:rsidRPr="00BA7192" w:rsidRDefault="00A23F7A" w:rsidP="00B5765E">
      <w:pPr>
        <w:pStyle w:val="PersonregMedTabb"/>
        <w:rPr>
          <w:lang w:val="de-DE"/>
        </w:rPr>
      </w:pPr>
      <w:r w:rsidRPr="00BA7192">
        <w:rPr>
          <w:lang w:val="de-DE"/>
        </w:rPr>
        <w:tab/>
        <w:t>M 13</w:t>
      </w:r>
    </w:p>
    <w:p w14:paraId="088DD279" w14:textId="77777777" w:rsidR="00A23F7A" w:rsidRPr="00BA7192" w:rsidRDefault="00A23F7A" w:rsidP="00B5765E">
      <w:pPr>
        <w:pStyle w:val="PersonregMedTabb"/>
        <w:rPr>
          <w:lang w:val="de-DE"/>
        </w:rPr>
      </w:pPr>
      <w:proofErr w:type="spellStart"/>
      <w:r w:rsidRPr="00BA7192">
        <w:rPr>
          <w:lang w:val="de-DE"/>
        </w:rPr>
        <w:t>Marell</w:t>
      </w:r>
      <w:proofErr w:type="spellEnd"/>
      <w:r w:rsidRPr="00BA7192">
        <w:rPr>
          <w:lang w:val="de-DE"/>
        </w:rPr>
        <w:t xml:space="preserve"> Agneta</w:t>
      </w:r>
      <w:r w:rsidRPr="00BA7192">
        <w:rPr>
          <w:lang w:val="de-DE"/>
        </w:rPr>
        <w:tab/>
        <w:t>M 1</w:t>
      </w:r>
    </w:p>
    <w:p w14:paraId="43D00E6D" w14:textId="77777777" w:rsidR="00A23F7A" w:rsidRPr="00BA7192" w:rsidRDefault="00A23F7A" w:rsidP="00B5765E">
      <w:pPr>
        <w:pStyle w:val="PersonregMedTabb"/>
        <w:rPr>
          <w:lang w:val="de-DE"/>
        </w:rPr>
      </w:pPr>
      <w:proofErr w:type="spellStart"/>
      <w:r w:rsidRPr="00BA7192">
        <w:rPr>
          <w:lang w:val="de-DE"/>
        </w:rPr>
        <w:t>Marissink</w:t>
      </w:r>
      <w:proofErr w:type="spellEnd"/>
      <w:r w:rsidRPr="00BA7192">
        <w:rPr>
          <w:lang w:val="de-DE"/>
        </w:rPr>
        <w:t xml:space="preserve"> Marcus</w:t>
      </w:r>
      <w:r w:rsidRPr="00BA7192">
        <w:rPr>
          <w:lang w:val="de-DE"/>
        </w:rPr>
        <w:tab/>
        <w:t>M 3</w:t>
      </w:r>
    </w:p>
    <w:p w14:paraId="1FC6345B" w14:textId="77777777" w:rsidR="00A23F7A" w:rsidRDefault="00A23F7A" w:rsidP="00B5765E">
      <w:pPr>
        <w:pStyle w:val="PersonregMedTabb"/>
      </w:pPr>
      <w:proofErr w:type="spellStart"/>
      <w:r>
        <w:t>Marissink</w:t>
      </w:r>
      <w:proofErr w:type="spellEnd"/>
      <w:r>
        <w:t xml:space="preserve"> Mark</w:t>
      </w:r>
      <w:r>
        <w:tab/>
        <w:t>M 7</w:t>
      </w:r>
    </w:p>
    <w:p w14:paraId="11D348D9" w14:textId="77777777" w:rsidR="00A23F7A" w:rsidRDefault="00A23F7A" w:rsidP="00B5765E">
      <w:pPr>
        <w:pStyle w:val="PersonregMedTabb"/>
        <w:keepNext/>
      </w:pPr>
      <w:r>
        <w:t>Markides Karin</w:t>
      </w:r>
      <w:r>
        <w:tab/>
        <w:t>M 1,</w:t>
      </w:r>
    </w:p>
    <w:p w14:paraId="719E72BD" w14:textId="77777777" w:rsidR="00A23F7A" w:rsidRDefault="00A23F7A" w:rsidP="00B5765E">
      <w:pPr>
        <w:pStyle w:val="PersonregMedTabb"/>
        <w:keepNext/>
      </w:pPr>
      <w:r>
        <w:tab/>
        <w:t>U 2,</w:t>
      </w:r>
    </w:p>
    <w:p w14:paraId="66A4A88E" w14:textId="77777777" w:rsidR="00A23F7A" w:rsidRDefault="00A23F7A" w:rsidP="00B5765E">
      <w:pPr>
        <w:pStyle w:val="PersonregMedTabb"/>
      </w:pPr>
      <w:r>
        <w:tab/>
        <w:t>M 2</w:t>
      </w:r>
    </w:p>
    <w:p w14:paraId="55E33F01" w14:textId="77777777" w:rsidR="00A23F7A" w:rsidRDefault="00A23F7A" w:rsidP="00B5765E">
      <w:pPr>
        <w:pStyle w:val="PersonregMedTabb"/>
      </w:pPr>
      <w:r>
        <w:t>Marklund Lisa</w:t>
      </w:r>
      <w:r>
        <w:tab/>
        <w:t>Fi 2</w:t>
      </w:r>
    </w:p>
    <w:p w14:paraId="09F4E707" w14:textId="77777777" w:rsidR="00A23F7A" w:rsidRDefault="00A23F7A" w:rsidP="00B5765E">
      <w:pPr>
        <w:pStyle w:val="PersonregMedTabb"/>
      </w:pPr>
      <w:r>
        <w:t>Mark-Nielsen Jörgen</w:t>
      </w:r>
      <w:r>
        <w:tab/>
        <w:t>N 1</w:t>
      </w:r>
    </w:p>
    <w:p w14:paraId="134FACF8" w14:textId="77777777" w:rsidR="00A23F7A" w:rsidRDefault="00A23F7A" w:rsidP="00B5765E">
      <w:pPr>
        <w:pStyle w:val="PersonregMedTabb"/>
      </w:pPr>
      <w:r>
        <w:t>Martin Hans</w:t>
      </w:r>
      <w:r>
        <w:tab/>
        <w:t>U 2</w:t>
      </w:r>
    </w:p>
    <w:p w14:paraId="72AB6D1F" w14:textId="77777777" w:rsidR="00A23F7A" w:rsidRDefault="00A23F7A" w:rsidP="00B5765E">
      <w:pPr>
        <w:pStyle w:val="PersonregMedTabb"/>
      </w:pPr>
      <w:r>
        <w:t>Martinson Lina</w:t>
      </w:r>
      <w:r>
        <w:tab/>
        <w:t>M 1</w:t>
      </w:r>
    </w:p>
    <w:p w14:paraId="358645F5" w14:textId="77777777" w:rsidR="00A23F7A" w:rsidRDefault="00A23F7A" w:rsidP="00B5765E">
      <w:pPr>
        <w:pStyle w:val="PersonregMedTabb"/>
      </w:pPr>
      <w:r>
        <w:t>Martinsson Torbjörn</w:t>
      </w:r>
      <w:r>
        <w:tab/>
        <w:t>Fi 6</w:t>
      </w:r>
    </w:p>
    <w:p w14:paraId="7B36A00B" w14:textId="77777777" w:rsidR="00A23F7A" w:rsidRDefault="00A23F7A" w:rsidP="00B5765E">
      <w:pPr>
        <w:pStyle w:val="PersonregMedTabb"/>
      </w:pPr>
      <w:r>
        <w:t>Martinsson Torgny</w:t>
      </w:r>
      <w:r>
        <w:tab/>
        <w:t>U 4</w:t>
      </w:r>
    </w:p>
    <w:p w14:paraId="79A6B03E" w14:textId="77777777" w:rsidR="00A23F7A" w:rsidRDefault="00A23F7A" w:rsidP="00B5765E">
      <w:pPr>
        <w:pStyle w:val="PersonregMedTabb"/>
      </w:pPr>
      <w:r>
        <w:t>Mats N Andersson</w:t>
      </w:r>
      <w:r>
        <w:tab/>
        <w:t>Fi 10</w:t>
      </w:r>
    </w:p>
    <w:p w14:paraId="22955FC5" w14:textId="3F821023" w:rsidR="00A23F7A" w:rsidRDefault="00A23F7A" w:rsidP="00C5509B">
      <w:pPr>
        <w:pStyle w:val="PersonregMedTabb"/>
        <w:keepNext/>
      </w:pPr>
      <w:r>
        <w:t>Mattisson Lars</w:t>
      </w:r>
      <w:r>
        <w:tab/>
        <w:t>Fi 5</w:t>
      </w:r>
    </w:p>
    <w:p w14:paraId="5787DAD6" w14:textId="77777777" w:rsidR="00A23F7A" w:rsidRDefault="00A23F7A" w:rsidP="00B5765E">
      <w:pPr>
        <w:pStyle w:val="PersonregMedTabb"/>
      </w:pPr>
      <w:r>
        <w:t>Mattson Dag</w:t>
      </w:r>
      <w:r>
        <w:tab/>
        <w:t>Ju 18</w:t>
      </w:r>
    </w:p>
    <w:p w14:paraId="11E32E85" w14:textId="77777777" w:rsidR="00A23F7A" w:rsidRPr="006A64BE" w:rsidRDefault="00A23F7A" w:rsidP="00B5765E">
      <w:pPr>
        <w:pStyle w:val="PersonregMedTabb"/>
        <w:rPr>
          <w:lang w:val="en-US"/>
        </w:rPr>
      </w:pPr>
      <w:r w:rsidRPr="006A64BE">
        <w:rPr>
          <w:lang w:val="en-US"/>
        </w:rPr>
        <w:t>Mattson Susanne</w:t>
      </w:r>
      <w:r w:rsidRPr="006A64BE">
        <w:rPr>
          <w:lang w:val="en-US"/>
        </w:rPr>
        <w:tab/>
        <w:t>A 4</w:t>
      </w:r>
    </w:p>
    <w:p w14:paraId="537C5192" w14:textId="77777777" w:rsidR="00A23F7A" w:rsidRPr="006A64BE" w:rsidRDefault="00A23F7A" w:rsidP="00B5765E">
      <w:pPr>
        <w:pStyle w:val="PersonregMedTabb"/>
        <w:rPr>
          <w:lang w:val="en-US"/>
        </w:rPr>
      </w:pPr>
      <w:r w:rsidRPr="006A64BE">
        <w:rPr>
          <w:lang w:val="en-US"/>
        </w:rPr>
        <w:t>Mattson Nancy</w:t>
      </w:r>
      <w:r w:rsidRPr="006A64BE">
        <w:rPr>
          <w:lang w:val="en-US"/>
        </w:rPr>
        <w:tab/>
        <w:t>N 1</w:t>
      </w:r>
    </w:p>
    <w:p w14:paraId="63524326" w14:textId="77777777" w:rsidR="00A23F7A" w:rsidRDefault="00A23F7A" w:rsidP="00B5765E">
      <w:pPr>
        <w:pStyle w:val="PersonregMedTabb"/>
      </w:pPr>
      <w:r>
        <w:t>Mattson Ann-Sofie</w:t>
      </w:r>
      <w:r>
        <w:tab/>
        <w:t>Fi 10</w:t>
      </w:r>
    </w:p>
    <w:p w14:paraId="65E70555" w14:textId="77777777" w:rsidR="00A23F7A" w:rsidRDefault="00A23F7A" w:rsidP="00B5765E">
      <w:pPr>
        <w:pStyle w:val="PersonregMedTabb"/>
      </w:pPr>
      <w:r>
        <w:t>Mattson Bengt</w:t>
      </w:r>
      <w:r>
        <w:tab/>
        <w:t>M 3</w:t>
      </w:r>
    </w:p>
    <w:p w14:paraId="6AC489BC" w14:textId="77777777" w:rsidR="00A23F7A" w:rsidRDefault="00A23F7A" w:rsidP="00B5765E">
      <w:pPr>
        <w:pStyle w:val="PersonregMedTabb"/>
      </w:pPr>
      <w:r>
        <w:t>Mattsson Charlotte</w:t>
      </w:r>
      <w:r>
        <w:tab/>
        <w:t>Ju 11</w:t>
      </w:r>
    </w:p>
    <w:p w14:paraId="10E4D4CE" w14:textId="77777777" w:rsidR="00A23F7A" w:rsidRDefault="00A23F7A" w:rsidP="00B5765E">
      <w:pPr>
        <w:pStyle w:val="PersonregMedTabb"/>
      </w:pPr>
      <w:r>
        <w:t>Mattsson Susanna</w:t>
      </w:r>
      <w:r>
        <w:tab/>
      </w:r>
      <w:proofErr w:type="spellStart"/>
      <w:r>
        <w:t>Ku</w:t>
      </w:r>
      <w:proofErr w:type="spellEnd"/>
      <w:r>
        <w:t xml:space="preserve"> 4</w:t>
      </w:r>
    </w:p>
    <w:p w14:paraId="35C49EB4" w14:textId="77777777" w:rsidR="00A23F7A" w:rsidRDefault="00A23F7A" w:rsidP="00B5765E">
      <w:pPr>
        <w:pStyle w:val="PersonregMedTabb"/>
      </w:pPr>
      <w:r>
        <w:t>Mattsson Nancy</w:t>
      </w:r>
      <w:r>
        <w:tab/>
        <w:t>N 1</w:t>
      </w:r>
    </w:p>
    <w:p w14:paraId="53093E40" w14:textId="77777777" w:rsidR="00A23F7A" w:rsidRDefault="00A23F7A" w:rsidP="00B5765E">
      <w:pPr>
        <w:pStyle w:val="PersonregMedTabb"/>
      </w:pPr>
      <w:r>
        <w:t>Mattsson Johanna</w:t>
      </w:r>
      <w:r>
        <w:tab/>
        <w:t>Fi 6</w:t>
      </w:r>
    </w:p>
    <w:p w14:paraId="24A5F571" w14:textId="77777777" w:rsidR="00A23F7A" w:rsidRDefault="00A23F7A" w:rsidP="00B5765E">
      <w:pPr>
        <w:pStyle w:val="PersonregMedTabb"/>
      </w:pPr>
      <w:r>
        <w:t>Mattsson Susanne</w:t>
      </w:r>
      <w:r>
        <w:tab/>
        <w:t>Fi 10</w:t>
      </w:r>
    </w:p>
    <w:p w14:paraId="0DC5C1E0" w14:textId="77777777" w:rsidR="00A23F7A" w:rsidRDefault="00A23F7A" w:rsidP="00B5765E">
      <w:pPr>
        <w:pStyle w:val="PersonregMedTabb"/>
      </w:pPr>
      <w:r>
        <w:t>Mattsson Ann-Sofie</w:t>
      </w:r>
      <w:r>
        <w:tab/>
        <w:t>Fi 14</w:t>
      </w:r>
    </w:p>
    <w:p w14:paraId="76AB6F56" w14:textId="77777777" w:rsidR="00A23F7A" w:rsidRDefault="00A23F7A" w:rsidP="00B5765E">
      <w:pPr>
        <w:pStyle w:val="PersonregMedTabb"/>
      </w:pPr>
      <w:r>
        <w:t>Mattsson Dag</w:t>
      </w:r>
      <w:r>
        <w:tab/>
        <w:t>Fi 15</w:t>
      </w:r>
    </w:p>
    <w:p w14:paraId="29DB2297" w14:textId="77777777" w:rsidR="00A23F7A" w:rsidRDefault="00A23F7A" w:rsidP="00B5765E">
      <w:pPr>
        <w:pStyle w:val="PersonregMedTabb"/>
      </w:pPr>
      <w:r>
        <w:t>Mattsson Sören</w:t>
      </w:r>
      <w:r>
        <w:tab/>
        <w:t>M 2</w:t>
      </w:r>
    </w:p>
    <w:p w14:paraId="56CAC782" w14:textId="77777777" w:rsidR="00A23F7A" w:rsidRPr="006A64BE" w:rsidRDefault="00A23F7A" w:rsidP="00B5765E">
      <w:pPr>
        <w:pStyle w:val="PersonregMedTabb"/>
        <w:rPr>
          <w:lang w:val="en-US"/>
        </w:rPr>
      </w:pPr>
      <w:proofErr w:type="spellStart"/>
      <w:r w:rsidRPr="006A64BE">
        <w:rPr>
          <w:lang w:val="en-US"/>
        </w:rPr>
        <w:t>Mattsson</w:t>
      </w:r>
      <w:proofErr w:type="spellEnd"/>
      <w:r w:rsidRPr="006A64BE">
        <w:rPr>
          <w:lang w:val="en-US"/>
        </w:rPr>
        <w:t xml:space="preserve"> </w:t>
      </w:r>
      <w:proofErr w:type="spellStart"/>
      <w:r w:rsidRPr="006A64BE">
        <w:rPr>
          <w:lang w:val="en-US"/>
        </w:rPr>
        <w:t>Titti</w:t>
      </w:r>
      <w:proofErr w:type="spellEnd"/>
      <w:r w:rsidRPr="006A64BE">
        <w:rPr>
          <w:lang w:val="en-US"/>
        </w:rPr>
        <w:tab/>
        <w:t>S 1</w:t>
      </w:r>
    </w:p>
    <w:p w14:paraId="3C549919" w14:textId="77777777" w:rsidR="00A23F7A" w:rsidRPr="006A64BE" w:rsidRDefault="00A23F7A" w:rsidP="00B5765E">
      <w:pPr>
        <w:pStyle w:val="PersonregMedTabb"/>
        <w:keepNext/>
        <w:rPr>
          <w:lang w:val="en-US"/>
        </w:rPr>
      </w:pPr>
      <w:proofErr w:type="spellStart"/>
      <w:r w:rsidRPr="006A64BE">
        <w:rPr>
          <w:lang w:val="en-US"/>
        </w:rPr>
        <w:t>Maxe</w:t>
      </w:r>
      <w:proofErr w:type="spellEnd"/>
      <w:r w:rsidRPr="006A64BE">
        <w:rPr>
          <w:lang w:val="en-US"/>
        </w:rPr>
        <w:t xml:space="preserve"> Lena</w:t>
      </w:r>
      <w:r w:rsidRPr="006A64BE">
        <w:rPr>
          <w:lang w:val="en-US"/>
        </w:rPr>
        <w:tab/>
        <w:t>M 3,</w:t>
      </w:r>
    </w:p>
    <w:p w14:paraId="148229E1" w14:textId="77777777" w:rsidR="00A23F7A" w:rsidRPr="006A64BE" w:rsidRDefault="00A23F7A" w:rsidP="00B5765E">
      <w:pPr>
        <w:pStyle w:val="PersonregMedTabb"/>
        <w:rPr>
          <w:lang w:val="es-ES"/>
        </w:rPr>
      </w:pPr>
      <w:r w:rsidRPr="006A64BE">
        <w:rPr>
          <w:lang w:val="en-US"/>
        </w:rPr>
        <w:tab/>
      </w:r>
      <w:r w:rsidRPr="006A64BE">
        <w:rPr>
          <w:lang w:val="es-ES"/>
        </w:rPr>
        <w:t>M 5</w:t>
      </w:r>
    </w:p>
    <w:p w14:paraId="608D4F63" w14:textId="77777777" w:rsidR="00A23F7A" w:rsidRPr="006A64BE" w:rsidRDefault="00A23F7A" w:rsidP="00B5765E">
      <w:pPr>
        <w:pStyle w:val="PersonregMedTabb"/>
        <w:rPr>
          <w:lang w:val="es-ES"/>
        </w:rPr>
      </w:pPr>
      <w:r w:rsidRPr="006A64BE">
        <w:rPr>
          <w:lang w:val="es-ES"/>
        </w:rPr>
        <w:t>Mazur Sara</w:t>
      </w:r>
      <w:r w:rsidRPr="006A64BE">
        <w:rPr>
          <w:lang w:val="es-ES"/>
        </w:rPr>
        <w:tab/>
        <w:t>U 2</w:t>
      </w:r>
    </w:p>
    <w:p w14:paraId="282B8114" w14:textId="77777777" w:rsidR="00A23F7A" w:rsidRPr="006A64BE" w:rsidRDefault="00A23F7A" w:rsidP="00B5765E">
      <w:pPr>
        <w:pStyle w:val="PersonregMedTabb"/>
        <w:rPr>
          <w:lang w:val="es-ES"/>
        </w:rPr>
      </w:pPr>
      <w:proofErr w:type="spellStart"/>
      <w:r w:rsidRPr="006A64BE">
        <w:rPr>
          <w:lang w:val="es-ES"/>
        </w:rPr>
        <w:t>Mbuyamba</w:t>
      </w:r>
      <w:proofErr w:type="spellEnd"/>
      <w:r w:rsidRPr="006A64BE">
        <w:rPr>
          <w:lang w:val="es-ES"/>
        </w:rPr>
        <w:t xml:space="preserve"> Agnetha</w:t>
      </w:r>
      <w:r w:rsidRPr="006A64BE">
        <w:rPr>
          <w:lang w:val="es-ES"/>
        </w:rPr>
        <w:tab/>
        <w:t>S 3</w:t>
      </w:r>
    </w:p>
    <w:p w14:paraId="28039643" w14:textId="77777777" w:rsidR="00A23F7A" w:rsidRDefault="00A23F7A" w:rsidP="00B5765E">
      <w:pPr>
        <w:pStyle w:val="PersonregMedTabb"/>
      </w:pPr>
      <w:r>
        <w:t>Medling Annelie</w:t>
      </w:r>
      <w:r>
        <w:tab/>
        <w:t>S 11</w:t>
      </w:r>
    </w:p>
    <w:p w14:paraId="2CA85272" w14:textId="77777777" w:rsidR="00A23F7A" w:rsidRDefault="00A23F7A" w:rsidP="00B5765E">
      <w:pPr>
        <w:pStyle w:val="PersonregMedTabb"/>
        <w:keepNext/>
      </w:pPr>
      <w:r>
        <w:t>Meijer Louise</w:t>
      </w:r>
      <w:r>
        <w:tab/>
        <w:t>Ju 16,</w:t>
      </w:r>
    </w:p>
    <w:p w14:paraId="506FAB8A" w14:textId="77777777" w:rsidR="00A23F7A" w:rsidRDefault="00A23F7A" w:rsidP="00B5765E">
      <w:pPr>
        <w:pStyle w:val="PersonregMedTabb"/>
      </w:pPr>
      <w:r>
        <w:tab/>
        <w:t>Ju 18</w:t>
      </w:r>
    </w:p>
    <w:p w14:paraId="6714BBF3" w14:textId="77777777" w:rsidR="00A23F7A" w:rsidRDefault="00A23F7A" w:rsidP="00B5765E">
      <w:pPr>
        <w:pStyle w:val="PersonregMedTabb"/>
      </w:pPr>
      <w:r>
        <w:t>Mejer Tove</w:t>
      </w:r>
      <w:r>
        <w:tab/>
        <w:t>U 19</w:t>
      </w:r>
    </w:p>
    <w:p w14:paraId="217B4BEB" w14:textId="77777777" w:rsidR="00A23F7A" w:rsidRDefault="00A23F7A" w:rsidP="00B5765E">
      <w:pPr>
        <w:pStyle w:val="PersonregMedTabb"/>
      </w:pPr>
      <w:proofErr w:type="spellStart"/>
      <w:r>
        <w:t>Mejersjö</w:t>
      </w:r>
      <w:proofErr w:type="spellEnd"/>
      <w:r>
        <w:t xml:space="preserve"> Else-Marie</w:t>
      </w:r>
      <w:r>
        <w:tab/>
        <w:t>M 3</w:t>
      </w:r>
    </w:p>
    <w:p w14:paraId="121C4CC4" w14:textId="77777777" w:rsidR="00A23F7A" w:rsidRDefault="00A23F7A" w:rsidP="00B5765E">
      <w:pPr>
        <w:pStyle w:val="PersonregMedTabb"/>
      </w:pPr>
      <w:r>
        <w:t>Melén Stefan</w:t>
      </w:r>
      <w:r>
        <w:tab/>
        <w:t>U 12</w:t>
      </w:r>
    </w:p>
    <w:p w14:paraId="62B9BF3C" w14:textId="77777777" w:rsidR="00A23F7A" w:rsidRDefault="00A23F7A" w:rsidP="00B5765E">
      <w:pPr>
        <w:pStyle w:val="PersonregMedTabb"/>
      </w:pPr>
      <w:r>
        <w:t>Melin Sandra</w:t>
      </w:r>
      <w:r>
        <w:tab/>
        <w:t>Ju 5</w:t>
      </w:r>
    </w:p>
    <w:p w14:paraId="5C309354" w14:textId="24026444" w:rsidR="00A23F7A" w:rsidRDefault="00A23F7A" w:rsidP="00C5509B">
      <w:pPr>
        <w:pStyle w:val="PersonregMedTabb"/>
        <w:keepNext/>
      </w:pPr>
      <w:r>
        <w:t>Mellberg Carl</w:t>
      </w:r>
      <w:r>
        <w:tab/>
        <w:t>Ju 3</w:t>
      </w:r>
    </w:p>
    <w:p w14:paraId="4E90D1CF" w14:textId="77777777" w:rsidR="00A23F7A" w:rsidRDefault="00A23F7A" w:rsidP="00B5765E">
      <w:pPr>
        <w:pStyle w:val="PersonregMedTabb"/>
      </w:pPr>
      <w:r>
        <w:t>Mellberg Petra</w:t>
      </w:r>
      <w:r>
        <w:tab/>
        <w:t>Ju 7</w:t>
      </w:r>
    </w:p>
    <w:p w14:paraId="24CDD94D" w14:textId="77777777" w:rsidR="00A23F7A" w:rsidRDefault="00A23F7A" w:rsidP="00B5765E">
      <w:pPr>
        <w:pStyle w:val="PersonregMedTabb"/>
      </w:pPr>
      <w:proofErr w:type="spellStart"/>
      <w:r>
        <w:t>Mellbin</w:t>
      </w:r>
      <w:proofErr w:type="spellEnd"/>
      <w:r>
        <w:t xml:space="preserve"> Jennie</w:t>
      </w:r>
      <w:r>
        <w:tab/>
        <w:t>Ju 10</w:t>
      </w:r>
    </w:p>
    <w:p w14:paraId="0816366B" w14:textId="77777777" w:rsidR="00A23F7A" w:rsidRDefault="00A23F7A" w:rsidP="00B5765E">
      <w:pPr>
        <w:pStyle w:val="PersonregMedTabb"/>
      </w:pPr>
      <w:r>
        <w:t>Mellkvist John</w:t>
      </w:r>
      <w:r>
        <w:tab/>
        <w:t>S 22</w:t>
      </w:r>
    </w:p>
    <w:p w14:paraId="5732595F" w14:textId="77777777" w:rsidR="00A23F7A" w:rsidRDefault="00A23F7A" w:rsidP="00B5765E">
      <w:pPr>
        <w:pStyle w:val="PersonregMedTabb"/>
      </w:pPr>
      <w:r>
        <w:t>Mellqvist Fredrik</w:t>
      </w:r>
      <w:r>
        <w:tab/>
        <w:t>Ju 27</w:t>
      </w:r>
    </w:p>
    <w:p w14:paraId="419B7BAF" w14:textId="77777777" w:rsidR="00A23F7A" w:rsidRDefault="00A23F7A" w:rsidP="00B5765E">
      <w:pPr>
        <w:pStyle w:val="PersonregMedTabb"/>
      </w:pPr>
      <w:proofErr w:type="spellStart"/>
      <w:r>
        <w:t>Mellstrand</w:t>
      </w:r>
      <w:proofErr w:type="spellEnd"/>
      <w:r>
        <w:t xml:space="preserve"> Karolina</w:t>
      </w:r>
      <w:r>
        <w:tab/>
        <w:t>S 16</w:t>
      </w:r>
    </w:p>
    <w:p w14:paraId="04E4D12E" w14:textId="77777777" w:rsidR="00A23F7A" w:rsidRDefault="00A23F7A" w:rsidP="00B5765E">
      <w:pPr>
        <w:pStyle w:val="PersonregMedTabb"/>
      </w:pPr>
      <w:proofErr w:type="spellStart"/>
      <w:r>
        <w:t>Mellvig</w:t>
      </w:r>
      <w:proofErr w:type="spellEnd"/>
      <w:r>
        <w:t xml:space="preserve"> Lind Jeanette</w:t>
      </w:r>
      <w:r>
        <w:tab/>
        <w:t>S 3</w:t>
      </w:r>
    </w:p>
    <w:p w14:paraId="593974B4" w14:textId="77777777" w:rsidR="00A23F7A" w:rsidRDefault="00A23F7A" w:rsidP="00B5765E">
      <w:pPr>
        <w:pStyle w:val="PersonregMedTabb"/>
      </w:pPr>
      <w:proofErr w:type="spellStart"/>
      <w:r>
        <w:t>Membli</w:t>
      </w:r>
      <w:proofErr w:type="spellEnd"/>
      <w:r>
        <w:t xml:space="preserve"> Omar</w:t>
      </w:r>
      <w:r>
        <w:tab/>
        <w:t>Fi 31</w:t>
      </w:r>
    </w:p>
    <w:p w14:paraId="0C3EF091" w14:textId="77777777" w:rsidR="00A23F7A" w:rsidRDefault="00A23F7A" w:rsidP="00B5765E">
      <w:pPr>
        <w:pStyle w:val="PersonregMedTabb"/>
      </w:pPr>
      <w:proofErr w:type="spellStart"/>
      <w:r>
        <w:t>Midlert</w:t>
      </w:r>
      <w:proofErr w:type="spellEnd"/>
      <w:r>
        <w:t xml:space="preserve"> Lisa</w:t>
      </w:r>
      <w:r>
        <w:tab/>
        <w:t>S 8</w:t>
      </w:r>
    </w:p>
    <w:p w14:paraId="659F8F9D" w14:textId="77777777" w:rsidR="00A23F7A" w:rsidRDefault="00A23F7A" w:rsidP="00B5765E">
      <w:pPr>
        <w:pStyle w:val="PersonregMedTabb"/>
      </w:pPr>
      <w:r>
        <w:t>Mikaelsson Lars Olof</w:t>
      </w:r>
      <w:r>
        <w:tab/>
        <w:t>U 5</w:t>
      </w:r>
    </w:p>
    <w:p w14:paraId="355568EE" w14:textId="77777777" w:rsidR="00A23F7A" w:rsidRDefault="00A23F7A" w:rsidP="00B5765E">
      <w:pPr>
        <w:pStyle w:val="PersonregMedTabb"/>
      </w:pPr>
      <w:r>
        <w:t>Mikaelsson Kerstin</w:t>
      </w:r>
      <w:r>
        <w:tab/>
        <w:t>U 15</w:t>
      </w:r>
    </w:p>
    <w:p w14:paraId="28A745B5" w14:textId="77777777" w:rsidR="00A23F7A" w:rsidRDefault="00A23F7A" w:rsidP="00B5765E">
      <w:pPr>
        <w:pStyle w:val="PersonregMedTabb"/>
      </w:pPr>
      <w:r>
        <w:t>Mild Krister</w:t>
      </w:r>
      <w:r>
        <w:tab/>
        <w:t>M 3</w:t>
      </w:r>
    </w:p>
    <w:p w14:paraId="342A0307" w14:textId="77777777" w:rsidR="00A23F7A" w:rsidRDefault="00A23F7A" w:rsidP="00B5765E">
      <w:pPr>
        <w:pStyle w:val="PersonregMedTabb"/>
      </w:pPr>
      <w:proofErr w:type="spellStart"/>
      <w:r>
        <w:t>Millard</w:t>
      </w:r>
      <w:proofErr w:type="spellEnd"/>
      <w:r>
        <w:t xml:space="preserve"> Jonas</w:t>
      </w:r>
      <w:r>
        <w:tab/>
        <w:t>Ju 8</w:t>
      </w:r>
    </w:p>
    <w:p w14:paraId="4AC2E7F4" w14:textId="77777777" w:rsidR="00A23F7A" w:rsidRDefault="00A23F7A" w:rsidP="00B5765E">
      <w:pPr>
        <w:pStyle w:val="PersonregMedTabb"/>
        <w:keepNext/>
      </w:pPr>
      <w:proofErr w:type="spellStart"/>
      <w:r>
        <w:t>Millberg</w:t>
      </w:r>
      <w:proofErr w:type="spellEnd"/>
      <w:r>
        <w:t xml:space="preserve"> Emma</w:t>
      </w:r>
      <w:r>
        <w:tab/>
        <w:t>S 16,</w:t>
      </w:r>
    </w:p>
    <w:p w14:paraId="32494F43" w14:textId="77777777" w:rsidR="00A23F7A" w:rsidRDefault="00A23F7A" w:rsidP="00B5765E">
      <w:pPr>
        <w:pStyle w:val="PersonregMedTabb"/>
      </w:pPr>
      <w:r>
        <w:tab/>
        <w:t>Fi 18</w:t>
      </w:r>
    </w:p>
    <w:p w14:paraId="41728C17" w14:textId="77777777" w:rsidR="00A23F7A" w:rsidRDefault="00A23F7A" w:rsidP="00B5765E">
      <w:pPr>
        <w:pStyle w:val="PersonregMedTabb"/>
      </w:pPr>
      <w:r>
        <w:t>Millmark Hans</w:t>
      </w:r>
      <w:r>
        <w:tab/>
        <w:t>U 4</w:t>
      </w:r>
    </w:p>
    <w:p w14:paraId="62752485" w14:textId="77777777" w:rsidR="00A23F7A" w:rsidRDefault="00A23F7A" w:rsidP="00B5765E">
      <w:pPr>
        <w:pStyle w:val="PersonregMedTabb"/>
      </w:pPr>
      <w:proofErr w:type="spellStart"/>
      <w:r>
        <w:t>Millnert</w:t>
      </w:r>
      <w:proofErr w:type="spellEnd"/>
      <w:r>
        <w:t xml:space="preserve"> Mille</w:t>
      </w:r>
      <w:r>
        <w:tab/>
        <w:t>U 2</w:t>
      </w:r>
    </w:p>
    <w:p w14:paraId="4306FE2C" w14:textId="77777777" w:rsidR="00A23F7A" w:rsidRDefault="00A23F7A" w:rsidP="00B5765E">
      <w:pPr>
        <w:pStyle w:val="PersonregMedTabb"/>
      </w:pPr>
      <w:r>
        <w:t>Milton Zandra</w:t>
      </w:r>
      <w:r>
        <w:tab/>
        <w:t>S 21</w:t>
      </w:r>
    </w:p>
    <w:p w14:paraId="7E51C17C" w14:textId="77777777" w:rsidR="00A23F7A" w:rsidRDefault="00A23F7A" w:rsidP="00B5765E">
      <w:pPr>
        <w:pStyle w:val="PersonregMedTabb"/>
      </w:pPr>
      <w:r>
        <w:t>Milton Jonas</w:t>
      </w:r>
      <w:r>
        <w:tab/>
        <w:t>U 4</w:t>
      </w:r>
    </w:p>
    <w:p w14:paraId="2F9D0483" w14:textId="41288D45" w:rsidR="00A23F7A" w:rsidRDefault="00A23F7A" w:rsidP="00C5509B">
      <w:pPr>
        <w:pStyle w:val="PersonregMedTabb"/>
        <w:keepNext/>
      </w:pPr>
      <w:r>
        <w:t>Milton Siv</w:t>
      </w:r>
      <w:r>
        <w:tab/>
        <w:t>M 2</w:t>
      </w:r>
    </w:p>
    <w:p w14:paraId="35C2F4C0" w14:textId="77777777" w:rsidR="00A23F7A" w:rsidRDefault="00A23F7A" w:rsidP="00B5765E">
      <w:pPr>
        <w:pStyle w:val="PersonregMedTabb"/>
      </w:pPr>
      <w:proofErr w:type="spellStart"/>
      <w:r>
        <w:t>Mindhammar</w:t>
      </w:r>
      <w:proofErr w:type="spellEnd"/>
      <w:r>
        <w:t xml:space="preserve"> Maria</w:t>
      </w:r>
      <w:r>
        <w:tab/>
        <w:t>A 1</w:t>
      </w:r>
    </w:p>
    <w:p w14:paraId="13343774" w14:textId="77777777" w:rsidR="00A23F7A" w:rsidRDefault="00A23F7A" w:rsidP="00B5765E">
      <w:pPr>
        <w:pStyle w:val="PersonregMedTabb"/>
      </w:pPr>
      <w:proofErr w:type="spellStart"/>
      <w:r>
        <w:t>Mineur</w:t>
      </w:r>
      <w:proofErr w:type="spellEnd"/>
      <w:r>
        <w:t xml:space="preserve"> Eva</w:t>
      </w:r>
      <w:r>
        <w:tab/>
        <w:t>UD 1</w:t>
      </w:r>
    </w:p>
    <w:p w14:paraId="55401E7A" w14:textId="77777777" w:rsidR="00A23F7A" w:rsidRDefault="00A23F7A" w:rsidP="00B5765E">
      <w:pPr>
        <w:pStyle w:val="PersonregMedTabb"/>
      </w:pPr>
      <w:proofErr w:type="spellStart"/>
      <w:r>
        <w:t>Mjureke</w:t>
      </w:r>
      <w:proofErr w:type="spellEnd"/>
      <w:r>
        <w:t xml:space="preserve"> David</w:t>
      </w:r>
      <w:r>
        <w:tab/>
        <w:t>M 12</w:t>
      </w:r>
    </w:p>
    <w:p w14:paraId="17DE1726" w14:textId="77777777" w:rsidR="00A23F7A" w:rsidRDefault="00A23F7A" w:rsidP="00B5765E">
      <w:pPr>
        <w:pStyle w:val="PersonregMedTabb"/>
      </w:pPr>
      <w:proofErr w:type="spellStart"/>
      <w:r>
        <w:t>Mlayeh</w:t>
      </w:r>
      <w:proofErr w:type="spellEnd"/>
      <w:r>
        <w:t xml:space="preserve"> Sami</w:t>
      </w:r>
      <w:r>
        <w:tab/>
      </w:r>
      <w:proofErr w:type="spellStart"/>
      <w:r>
        <w:t>Ku</w:t>
      </w:r>
      <w:proofErr w:type="spellEnd"/>
      <w:r>
        <w:t xml:space="preserve"> 6</w:t>
      </w:r>
    </w:p>
    <w:p w14:paraId="3E2AC4B4" w14:textId="77777777" w:rsidR="00A23F7A" w:rsidRDefault="00A23F7A" w:rsidP="00B5765E">
      <w:pPr>
        <w:pStyle w:val="PersonregMedTabb"/>
        <w:keepNext/>
      </w:pPr>
      <w:r>
        <w:t>Moberg Henrik</w:t>
      </w:r>
      <w:r>
        <w:tab/>
        <w:t>S 5,</w:t>
      </w:r>
    </w:p>
    <w:p w14:paraId="09C8F434" w14:textId="77777777" w:rsidR="00A23F7A" w:rsidRDefault="00A23F7A" w:rsidP="00B5765E">
      <w:pPr>
        <w:pStyle w:val="PersonregMedTabb"/>
      </w:pPr>
      <w:r>
        <w:tab/>
        <w:t>S 27</w:t>
      </w:r>
    </w:p>
    <w:p w14:paraId="7D4D14F3" w14:textId="77777777" w:rsidR="00A23F7A" w:rsidRDefault="00A23F7A" w:rsidP="00B5765E">
      <w:pPr>
        <w:pStyle w:val="PersonregMedTabb"/>
      </w:pPr>
      <w:r>
        <w:t>Moberg Bernt</w:t>
      </w:r>
      <w:r>
        <w:tab/>
        <w:t>S 2</w:t>
      </w:r>
    </w:p>
    <w:p w14:paraId="1129B8F9" w14:textId="77777777" w:rsidR="00A23F7A" w:rsidRDefault="00A23F7A" w:rsidP="00B5765E">
      <w:pPr>
        <w:pStyle w:val="PersonregMedTabb"/>
      </w:pPr>
      <w:r>
        <w:t>Moberg Erika</w:t>
      </w:r>
      <w:r>
        <w:tab/>
        <w:t>Fi 17</w:t>
      </w:r>
    </w:p>
    <w:p w14:paraId="08A9E454" w14:textId="77777777" w:rsidR="00A23F7A" w:rsidRDefault="00A23F7A" w:rsidP="00B5765E">
      <w:pPr>
        <w:pStyle w:val="PersonregMedTabb"/>
      </w:pPr>
      <w:r>
        <w:t>Moberg Olof</w:t>
      </w:r>
      <w:r>
        <w:tab/>
      </w:r>
      <w:proofErr w:type="spellStart"/>
      <w:r>
        <w:t>Fö</w:t>
      </w:r>
      <w:proofErr w:type="spellEnd"/>
      <w:r>
        <w:t xml:space="preserve"> 4</w:t>
      </w:r>
    </w:p>
    <w:p w14:paraId="78A92302" w14:textId="77777777" w:rsidR="00A23F7A" w:rsidRDefault="00A23F7A" w:rsidP="00B5765E">
      <w:pPr>
        <w:pStyle w:val="PersonregMedTabb"/>
        <w:keepNext/>
      </w:pPr>
      <w:r>
        <w:t>Moberg Karin</w:t>
      </w:r>
      <w:r>
        <w:tab/>
        <w:t>U 6,</w:t>
      </w:r>
    </w:p>
    <w:p w14:paraId="0BB10249" w14:textId="77777777" w:rsidR="00A23F7A" w:rsidRDefault="00A23F7A" w:rsidP="00B5765E">
      <w:pPr>
        <w:pStyle w:val="PersonregMedTabb"/>
      </w:pPr>
      <w:r>
        <w:tab/>
        <w:t>U 12</w:t>
      </w:r>
    </w:p>
    <w:p w14:paraId="20B1560E" w14:textId="77777777" w:rsidR="00A23F7A" w:rsidRDefault="00A23F7A" w:rsidP="00B5765E">
      <w:pPr>
        <w:pStyle w:val="PersonregMedTabb"/>
      </w:pPr>
      <w:proofErr w:type="spellStart"/>
      <w:r>
        <w:t>Mobjörk</w:t>
      </w:r>
      <w:proofErr w:type="spellEnd"/>
      <w:r>
        <w:t xml:space="preserve"> Malin</w:t>
      </w:r>
      <w:r>
        <w:tab/>
        <w:t>UD 1</w:t>
      </w:r>
    </w:p>
    <w:p w14:paraId="6695C4AD" w14:textId="1A61043C" w:rsidR="00A23F7A" w:rsidRDefault="00A23F7A" w:rsidP="00C5509B">
      <w:pPr>
        <w:pStyle w:val="PersonregMedTabb"/>
        <w:keepNext/>
      </w:pPr>
      <w:r>
        <w:t>Modig Mia</w:t>
      </w:r>
      <w:r>
        <w:tab/>
        <w:t>S 3</w:t>
      </w:r>
    </w:p>
    <w:p w14:paraId="1AA71417" w14:textId="77777777" w:rsidR="00A23F7A" w:rsidRDefault="00A23F7A" w:rsidP="00B5765E">
      <w:pPr>
        <w:pStyle w:val="PersonregMedTabb"/>
      </w:pPr>
      <w:r>
        <w:t>Modin Maria</w:t>
      </w:r>
      <w:r>
        <w:tab/>
        <w:t>Fi 6</w:t>
      </w:r>
    </w:p>
    <w:p w14:paraId="16BA77C5" w14:textId="77777777" w:rsidR="00A23F7A" w:rsidRDefault="00A23F7A" w:rsidP="00B5765E">
      <w:pPr>
        <w:pStyle w:val="PersonregMedTabb"/>
      </w:pPr>
      <w:r>
        <w:t>Mohlin Linda</w:t>
      </w:r>
      <w:r>
        <w:tab/>
        <w:t>N 6</w:t>
      </w:r>
    </w:p>
    <w:p w14:paraId="0C67D5C7" w14:textId="6BF19706" w:rsidR="00A23F7A" w:rsidRDefault="00A23F7A" w:rsidP="00C5509B">
      <w:pPr>
        <w:pStyle w:val="PersonregMedTabb"/>
        <w:keepNext/>
      </w:pPr>
      <w:proofErr w:type="spellStart"/>
      <w:r>
        <w:t>Mohr</w:t>
      </w:r>
      <w:proofErr w:type="spellEnd"/>
      <w:r>
        <w:t xml:space="preserve"> Michael</w:t>
      </w:r>
      <w:r>
        <w:tab/>
      </w:r>
      <w:proofErr w:type="spellStart"/>
      <w:r>
        <w:t>Fö</w:t>
      </w:r>
      <w:proofErr w:type="spellEnd"/>
      <w:r>
        <w:t xml:space="preserve"> 2</w:t>
      </w:r>
    </w:p>
    <w:p w14:paraId="0680FA7B" w14:textId="77777777" w:rsidR="00A23F7A" w:rsidRDefault="00A23F7A" w:rsidP="00B5765E">
      <w:pPr>
        <w:pStyle w:val="PersonregMedTabb"/>
      </w:pPr>
      <w:r>
        <w:t>Molander Linda</w:t>
      </w:r>
      <w:r>
        <w:tab/>
        <w:t>M 10</w:t>
      </w:r>
    </w:p>
    <w:p w14:paraId="1D15E33A" w14:textId="77777777" w:rsidR="00A23F7A" w:rsidRDefault="00A23F7A" w:rsidP="00B5765E">
      <w:pPr>
        <w:pStyle w:val="PersonregMedTabb"/>
      </w:pPr>
      <w:r>
        <w:t>Molander Elin</w:t>
      </w:r>
      <w:r>
        <w:tab/>
        <w:t>Ju 19</w:t>
      </w:r>
    </w:p>
    <w:p w14:paraId="6BBAF7CB" w14:textId="77777777" w:rsidR="00A23F7A" w:rsidRDefault="00A23F7A" w:rsidP="00B5765E">
      <w:pPr>
        <w:pStyle w:val="PersonregMedTabb"/>
      </w:pPr>
      <w:r>
        <w:t>Molander Joakim</w:t>
      </w:r>
      <w:r>
        <w:tab/>
        <w:t>UD 1</w:t>
      </w:r>
    </w:p>
    <w:p w14:paraId="7EC10AC6" w14:textId="77777777" w:rsidR="00A23F7A" w:rsidRDefault="00A23F7A" w:rsidP="00B5765E">
      <w:pPr>
        <w:pStyle w:val="PersonregMedTabb"/>
      </w:pPr>
      <w:r>
        <w:t>Molander Gustaf</w:t>
      </w:r>
      <w:r>
        <w:tab/>
      </w:r>
      <w:proofErr w:type="spellStart"/>
      <w:r>
        <w:t>Ku</w:t>
      </w:r>
      <w:proofErr w:type="spellEnd"/>
      <w:r>
        <w:t xml:space="preserve"> 1</w:t>
      </w:r>
    </w:p>
    <w:p w14:paraId="4EC73AA6" w14:textId="77777777" w:rsidR="00A23F7A" w:rsidRDefault="00A23F7A" w:rsidP="00B5765E">
      <w:pPr>
        <w:pStyle w:val="PersonregMedTabb"/>
      </w:pPr>
      <w:r>
        <w:t>Molander Per</w:t>
      </w:r>
      <w:r>
        <w:tab/>
        <w:t>Fi 19</w:t>
      </w:r>
    </w:p>
    <w:p w14:paraId="4C21E1B9" w14:textId="77777777" w:rsidR="00A23F7A" w:rsidRDefault="00A23F7A" w:rsidP="00B5765E">
      <w:pPr>
        <w:pStyle w:val="PersonregMedTabb"/>
      </w:pPr>
      <w:r>
        <w:t>Molander Ida</w:t>
      </w:r>
      <w:r>
        <w:tab/>
        <w:t>M 3</w:t>
      </w:r>
    </w:p>
    <w:p w14:paraId="4ADD53DE" w14:textId="77777777" w:rsidR="00A23F7A" w:rsidRDefault="00A23F7A" w:rsidP="00B5765E">
      <w:pPr>
        <w:pStyle w:val="PersonregMedTabb"/>
      </w:pPr>
      <w:r>
        <w:t>Molander Catrin</w:t>
      </w:r>
      <w:r>
        <w:tab/>
        <w:t>Ju 12</w:t>
      </w:r>
    </w:p>
    <w:p w14:paraId="27E74770" w14:textId="77777777" w:rsidR="00A23F7A" w:rsidRPr="006A64BE" w:rsidRDefault="00A23F7A" w:rsidP="00B5765E">
      <w:pPr>
        <w:pStyle w:val="PersonregMedTabb"/>
        <w:rPr>
          <w:lang w:val="en-US"/>
        </w:rPr>
      </w:pPr>
      <w:r w:rsidRPr="006A64BE">
        <w:rPr>
          <w:lang w:val="en-US"/>
        </w:rPr>
        <w:t>Molin Urban</w:t>
      </w:r>
      <w:r w:rsidRPr="006A64BE">
        <w:rPr>
          <w:lang w:val="en-US"/>
        </w:rPr>
        <w:tab/>
      </w:r>
      <w:proofErr w:type="spellStart"/>
      <w:r w:rsidRPr="006A64BE">
        <w:rPr>
          <w:lang w:val="en-US"/>
        </w:rPr>
        <w:t>Fö</w:t>
      </w:r>
      <w:proofErr w:type="spellEnd"/>
      <w:r w:rsidRPr="006A64BE">
        <w:rPr>
          <w:lang w:val="en-US"/>
        </w:rPr>
        <w:t xml:space="preserve"> 2</w:t>
      </w:r>
    </w:p>
    <w:p w14:paraId="6EAC5AB8" w14:textId="77777777" w:rsidR="00A23F7A" w:rsidRPr="006A64BE" w:rsidRDefault="00A23F7A" w:rsidP="00B5765E">
      <w:pPr>
        <w:pStyle w:val="PersonregMedTabb"/>
        <w:rPr>
          <w:lang w:val="en-US"/>
        </w:rPr>
      </w:pPr>
      <w:proofErr w:type="spellStart"/>
      <w:r w:rsidRPr="006A64BE">
        <w:rPr>
          <w:lang w:val="en-US"/>
        </w:rPr>
        <w:t>Molinder</w:t>
      </w:r>
      <w:proofErr w:type="spellEnd"/>
      <w:r w:rsidRPr="006A64BE">
        <w:rPr>
          <w:lang w:val="en-US"/>
        </w:rPr>
        <w:t xml:space="preserve"> Berglund Cecilia</w:t>
      </w:r>
      <w:r w:rsidRPr="006A64BE">
        <w:rPr>
          <w:lang w:val="en-US"/>
        </w:rPr>
        <w:tab/>
        <w:t>S 7</w:t>
      </w:r>
    </w:p>
    <w:p w14:paraId="6521262C" w14:textId="77777777" w:rsidR="00A23F7A" w:rsidRDefault="00A23F7A" w:rsidP="00B5765E">
      <w:pPr>
        <w:pStyle w:val="PersonregMedTabb"/>
      </w:pPr>
      <w:r>
        <w:t>Moll Forsström Katja</w:t>
      </w:r>
      <w:r>
        <w:tab/>
        <w:t>Fi 24</w:t>
      </w:r>
    </w:p>
    <w:p w14:paraId="43C26463" w14:textId="77777777" w:rsidR="00A23F7A" w:rsidRDefault="00A23F7A" w:rsidP="00B5765E">
      <w:pPr>
        <w:pStyle w:val="PersonregMedTabb"/>
      </w:pPr>
      <w:r>
        <w:t>Moore Michael</w:t>
      </w:r>
      <w:r>
        <w:tab/>
      </w:r>
      <w:proofErr w:type="spellStart"/>
      <w:r>
        <w:t>Fö</w:t>
      </w:r>
      <w:proofErr w:type="spellEnd"/>
      <w:r>
        <w:t xml:space="preserve"> 2</w:t>
      </w:r>
    </w:p>
    <w:p w14:paraId="13921437" w14:textId="77777777" w:rsidR="00A23F7A" w:rsidRDefault="00A23F7A" w:rsidP="00B5765E">
      <w:pPr>
        <w:pStyle w:val="PersonregMedTabb"/>
      </w:pPr>
      <w:proofErr w:type="spellStart"/>
      <w:r>
        <w:t>Moraca</w:t>
      </w:r>
      <w:proofErr w:type="spellEnd"/>
      <w:r>
        <w:t xml:space="preserve"> Roos </w:t>
      </w:r>
      <w:proofErr w:type="spellStart"/>
      <w:r>
        <w:t>Sanja</w:t>
      </w:r>
      <w:proofErr w:type="spellEnd"/>
      <w:r>
        <w:tab/>
      </w:r>
      <w:proofErr w:type="spellStart"/>
      <w:r>
        <w:t>Ku</w:t>
      </w:r>
      <w:proofErr w:type="spellEnd"/>
      <w:r>
        <w:t xml:space="preserve"> 1</w:t>
      </w:r>
    </w:p>
    <w:p w14:paraId="661E4B2F" w14:textId="77777777" w:rsidR="00A23F7A" w:rsidRDefault="00A23F7A" w:rsidP="00B5765E">
      <w:pPr>
        <w:pStyle w:val="PersonregMedTabb"/>
      </w:pPr>
      <w:proofErr w:type="spellStart"/>
      <w:r>
        <w:t>Morast</w:t>
      </w:r>
      <w:proofErr w:type="spellEnd"/>
      <w:r>
        <w:t xml:space="preserve"> Kerstin</w:t>
      </w:r>
      <w:r>
        <w:tab/>
      </w:r>
      <w:proofErr w:type="spellStart"/>
      <w:r>
        <w:t>Ku</w:t>
      </w:r>
      <w:proofErr w:type="spellEnd"/>
      <w:r>
        <w:t xml:space="preserve"> 4</w:t>
      </w:r>
    </w:p>
    <w:p w14:paraId="333735AC" w14:textId="77777777" w:rsidR="00A23F7A" w:rsidRDefault="00A23F7A" w:rsidP="00B5765E">
      <w:pPr>
        <w:pStyle w:val="PersonregMedTabb"/>
      </w:pPr>
      <w:proofErr w:type="spellStart"/>
      <w:r>
        <w:t>Morel</w:t>
      </w:r>
      <w:proofErr w:type="spellEnd"/>
      <w:r>
        <w:t xml:space="preserve"> Julien</w:t>
      </w:r>
      <w:r>
        <w:tab/>
        <w:t>M 12</w:t>
      </w:r>
    </w:p>
    <w:p w14:paraId="6812DB07" w14:textId="77777777" w:rsidR="00A23F7A" w:rsidRDefault="00A23F7A" w:rsidP="00B5765E">
      <w:pPr>
        <w:pStyle w:val="PersonregMedTabb"/>
      </w:pPr>
      <w:proofErr w:type="spellStart"/>
      <w:r>
        <w:t>Morild</w:t>
      </w:r>
      <w:proofErr w:type="spellEnd"/>
      <w:r>
        <w:t xml:space="preserve"> Karin</w:t>
      </w:r>
      <w:r>
        <w:tab/>
      </w:r>
      <w:proofErr w:type="spellStart"/>
      <w:r>
        <w:t>Fö</w:t>
      </w:r>
      <w:proofErr w:type="spellEnd"/>
      <w:r>
        <w:t xml:space="preserve"> 5</w:t>
      </w:r>
    </w:p>
    <w:p w14:paraId="366989B0" w14:textId="77777777" w:rsidR="00A23F7A" w:rsidRDefault="00A23F7A" w:rsidP="00B5765E">
      <w:pPr>
        <w:pStyle w:val="PersonregMedTabb"/>
      </w:pPr>
      <w:r>
        <w:t>Mossberg Elisabet</w:t>
      </w:r>
      <w:r>
        <w:tab/>
        <w:t>U 15</w:t>
      </w:r>
    </w:p>
    <w:p w14:paraId="09D3FF3B" w14:textId="77777777" w:rsidR="00A23F7A" w:rsidRDefault="00A23F7A" w:rsidP="00B5765E">
      <w:pPr>
        <w:pStyle w:val="PersonregMedTabb"/>
      </w:pPr>
      <w:r>
        <w:t>Mossberg Karlström Linda</w:t>
      </w:r>
      <w:r>
        <w:tab/>
        <w:t>Ju 20</w:t>
      </w:r>
    </w:p>
    <w:p w14:paraId="24F32931" w14:textId="77777777" w:rsidR="00A23F7A" w:rsidRDefault="00A23F7A" w:rsidP="00B5765E">
      <w:pPr>
        <w:pStyle w:val="PersonregMedTabb"/>
      </w:pPr>
      <w:proofErr w:type="spellStart"/>
      <w:r>
        <w:t>Mossler</w:t>
      </w:r>
      <w:proofErr w:type="spellEnd"/>
      <w:r>
        <w:t xml:space="preserve"> Karin</w:t>
      </w:r>
      <w:r>
        <w:tab/>
        <w:t>S 1</w:t>
      </w:r>
    </w:p>
    <w:p w14:paraId="1F7FFD77" w14:textId="77777777" w:rsidR="00A23F7A" w:rsidRDefault="00A23F7A" w:rsidP="00B5765E">
      <w:pPr>
        <w:pStyle w:val="PersonregMedTabb"/>
      </w:pPr>
      <w:proofErr w:type="spellStart"/>
      <w:r>
        <w:t>Mral</w:t>
      </w:r>
      <w:proofErr w:type="spellEnd"/>
      <w:r>
        <w:t xml:space="preserve"> Brigitte</w:t>
      </w:r>
      <w:r>
        <w:tab/>
        <w:t>Ju 13</w:t>
      </w:r>
    </w:p>
    <w:p w14:paraId="0C2B8EB5" w14:textId="77777777" w:rsidR="00A23F7A" w:rsidRDefault="00A23F7A" w:rsidP="00B5765E">
      <w:pPr>
        <w:pStyle w:val="PersonregMedTabb"/>
      </w:pPr>
      <w:proofErr w:type="spellStart"/>
      <w:r>
        <w:t>Munkelt</w:t>
      </w:r>
      <w:proofErr w:type="spellEnd"/>
      <w:r>
        <w:t xml:space="preserve"> Jenny</w:t>
      </w:r>
      <w:r>
        <w:tab/>
        <w:t>Fi 4</w:t>
      </w:r>
    </w:p>
    <w:p w14:paraId="7E0E6C60" w14:textId="77777777" w:rsidR="00A23F7A" w:rsidRDefault="00A23F7A" w:rsidP="00B5765E">
      <w:pPr>
        <w:pStyle w:val="PersonregMedTabb"/>
      </w:pPr>
      <w:r>
        <w:t>Munthe John</w:t>
      </w:r>
      <w:r>
        <w:tab/>
        <w:t>M 1</w:t>
      </w:r>
    </w:p>
    <w:p w14:paraId="0A6088AD" w14:textId="77777777" w:rsidR="00A23F7A" w:rsidRDefault="00A23F7A" w:rsidP="00B5765E">
      <w:pPr>
        <w:pStyle w:val="PersonregMedTabb"/>
      </w:pPr>
      <w:r>
        <w:t>Munthe Nils</w:t>
      </w:r>
      <w:r>
        <w:tab/>
        <w:t>Fi 17</w:t>
      </w:r>
    </w:p>
    <w:p w14:paraId="34681A9B" w14:textId="77777777" w:rsidR="00A23F7A" w:rsidRDefault="00A23F7A" w:rsidP="00B5765E">
      <w:pPr>
        <w:pStyle w:val="PersonregMedTabb"/>
      </w:pPr>
      <w:proofErr w:type="spellStart"/>
      <w:r>
        <w:t>Munukka</w:t>
      </w:r>
      <w:proofErr w:type="spellEnd"/>
      <w:r>
        <w:t xml:space="preserve"> Jori</w:t>
      </w:r>
      <w:r>
        <w:tab/>
        <w:t>Ju 20</w:t>
      </w:r>
    </w:p>
    <w:p w14:paraId="18D18A45" w14:textId="77777777" w:rsidR="00A23F7A" w:rsidRPr="006A64BE" w:rsidRDefault="00A23F7A" w:rsidP="00B5765E">
      <w:pPr>
        <w:pStyle w:val="PersonregMedTabb"/>
        <w:rPr>
          <w:lang w:val="en-US"/>
        </w:rPr>
      </w:pPr>
      <w:proofErr w:type="spellStart"/>
      <w:r w:rsidRPr="006A64BE">
        <w:rPr>
          <w:lang w:val="en-US"/>
        </w:rPr>
        <w:t>Murelius</w:t>
      </w:r>
      <w:proofErr w:type="spellEnd"/>
      <w:r w:rsidRPr="006A64BE">
        <w:rPr>
          <w:lang w:val="en-US"/>
        </w:rPr>
        <w:t xml:space="preserve"> Ted</w:t>
      </w:r>
      <w:r w:rsidRPr="006A64BE">
        <w:rPr>
          <w:lang w:val="en-US"/>
        </w:rPr>
        <w:tab/>
        <w:t>Ju 3</w:t>
      </w:r>
    </w:p>
    <w:p w14:paraId="39B24A5D" w14:textId="77777777" w:rsidR="00A23F7A" w:rsidRPr="006A64BE" w:rsidRDefault="00A23F7A" w:rsidP="00B5765E">
      <w:pPr>
        <w:pStyle w:val="PersonregMedTabb"/>
        <w:keepNext/>
        <w:rPr>
          <w:lang w:val="en-US"/>
        </w:rPr>
      </w:pPr>
      <w:r w:rsidRPr="006A64BE">
        <w:rPr>
          <w:lang w:val="en-US"/>
        </w:rPr>
        <w:t>Murray Erik</w:t>
      </w:r>
      <w:r w:rsidRPr="006A64BE">
        <w:rPr>
          <w:lang w:val="en-US"/>
        </w:rPr>
        <w:tab/>
        <w:t>Fi 28,</w:t>
      </w:r>
    </w:p>
    <w:p w14:paraId="07DBAEB3" w14:textId="77777777" w:rsidR="00A23F7A" w:rsidRDefault="00A23F7A" w:rsidP="00B5765E">
      <w:pPr>
        <w:pStyle w:val="PersonregMedTabb"/>
      </w:pPr>
      <w:r w:rsidRPr="006A64BE">
        <w:rPr>
          <w:lang w:val="en-US"/>
        </w:rPr>
        <w:tab/>
      </w:r>
      <w:r>
        <w:t>Fi 16</w:t>
      </w:r>
    </w:p>
    <w:p w14:paraId="11C9C57F" w14:textId="77777777" w:rsidR="00A23F7A" w:rsidRDefault="00A23F7A" w:rsidP="00B5765E">
      <w:pPr>
        <w:pStyle w:val="PersonregMedTabb"/>
      </w:pPr>
      <w:proofErr w:type="spellStart"/>
      <w:r>
        <w:t>Münnich</w:t>
      </w:r>
      <w:proofErr w:type="spellEnd"/>
      <w:r>
        <w:t xml:space="preserve"> Vass Miriam</w:t>
      </w:r>
      <w:r>
        <w:tab/>
        <w:t>Fi 20</w:t>
      </w:r>
    </w:p>
    <w:p w14:paraId="04AA6305" w14:textId="77777777" w:rsidR="00A23F7A" w:rsidRDefault="00A23F7A" w:rsidP="00B5765E">
      <w:pPr>
        <w:pStyle w:val="PersonregMedTabb"/>
      </w:pPr>
      <w:r>
        <w:t>Målsäter Birgitta</w:t>
      </w:r>
      <w:r>
        <w:tab/>
        <w:t>A 1</w:t>
      </w:r>
    </w:p>
    <w:p w14:paraId="17A56E0B" w14:textId="77777777" w:rsidR="00A23F7A" w:rsidRDefault="00A23F7A" w:rsidP="00B5765E">
      <w:pPr>
        <w:pStyle w:val="PersonregMedTabb"/>
      </w:pPr>
      <w:r>
        <w:t>Månsson Tommy</w:t>
      </w:r>
      <w:r>
        <w:tab/>
        <w:t>M 1</w:t>
      </w:r>
    </w:p>
    <w:p w14:paraId="407B4A74" w14:textId="77777777" w:rsidR="00A23F7A" w:rsidRDefault="00A23F7A" w:rsidP="00B5765E">
      <w:pPr>
        <w:pStyle w:val="PersonregMedTabb"/>
      </w:pPr>
      <w:r>
        <w:t>Månsson Matilda</w:t>
      </w:r>
      <w:r>
        <w:tab/>
        <w:t>M 11</w:t>
      </w:r>
    </w:p>
    <w:p w14:paraId="54E40F4B" w14:textId="77777777" w:rsidR="00A23F7A" w:rsidRDefault="00A23F7A" w:rsidP="00B5765E">
      <w:pPr>
        <w:pStyle w:val="PersonregMedTabb"/>
      </w:pPr>
      <w:r>
        <w:t>Månsson Karin</w:t>
      </w:r>
      <w:r>
        <w:tab/>
        <w:t>Ju 5</w:t>
      </w:r>
    </w:p>
    <w:p w14:paraId="4C2B9134" w14:textId="77777777" w:rsidR="00A23F7A" w:rsidRDefault="00A23F7A" w:rsidP="00B5765E">
      <w:pPr>
        <w:pStyle w:val="PersonregMedTabb"/>
      </w:pPr>
      <w:r>
        <w:t>Månsson Nylén Anna</w:t>
      </w:r>
      <w:r>
        <w:tab/>
        <w:t>Ju 5</w:t>
      </w:r>
    </w:p>
    <w:p w14:paraId="3E6E5361" w14:textId="77777777" w:rsidR="00A23F7A" w:rsidRDefault="00A23F7A" w:rsidP="00B5765E">
      <w:pPr>
        <w:pStyle w:val="PersonregMedTabb"/>
      </w:pPr>
      <w:r>
        <w:t>Mårtensson Helén</w:t>
      </w:r>
      <w:r>
        <w:tab/>
        <w:t>I 2</w:t>
      </w:r>
    </w:p>
    <w:p w14:paraId="298181C3" w14:textId="77777777" w:rsidR="00A23F7A" w:rsidRDefault="00A23F7A" w:rsidP="00B5765E">
      <w:pPr>
        <w:pStyle w:val="PersonregMedTabb"/>
      </w:pPr>
      <w:proofErr w:type="spellStart"/>
      <w:r>
        <w:t>Mähler</w:t>
      </w:r>
      <w:proofErr w:type="spellEnd"/>
      <w:r>
        <w:t xml:space="preserve"> Lejon Helena</w:t>
      </w:r>
      <w:r>
        <w:tab/>
        <w:t>U 4</w:t>
      </w:r>
    </w:p>
    <w:p w14:paraId="685BE14A" w14:textId="77777777" w:rsidR="00A23F7A" w:rsidRDefault="00A23F7A" w:rsidP="00B5765E">
      <w:pPr>
        <w:pStyle w:val="PersonregMedTabb"/>
      </w:pPr>
      <w:proofErr w:type="spellStart"/>
      <w:r>
        <w:t>Mähring</w:t>
      </w:r>
      <w:proofErr w:type="spellEnd"/>
      <w:r>
        <w:t xml:space="preserve"> Magnus</w:t>
      </w:r>
      <w:r>
        <w:tab/>
        <w:t>S 14</w:t>
      </w:r>
    </w:p>
    <w:p w14:paraId="27DED0B7" w14:textId="77777777" w:rsidR="00A23F7A" w:rsidRDefault="00A23F7A" w:rsidP="00B5765E">
      <w:pPr>
        <w:pStyle w:val="PersonregMedTabb"/>
      </w:pPr>
      <w:proofErr w:type="spellStart"/>
      <w:r>
        <w:t>Mälarstig</w:t>
      </w:r>
      <w:proofErr w:type="spellEnd"/>
      <w:r>
        <w:t xml:space="preserve"> Ylva</w:t>
      </w:r>
      <w:r>
        <w:tab/>
        <w:t>N 2</w:t>
      </w:r>
    </w:p>
    <w:p w14:paraId="29F9C77C" w14:textId="77777777" w:rsidR="00A23F7A" w:rsidRDefault="00A23F7A" w:rsidP="00B5765E">
      <w:pPr>
        <w:pStyle w:val="PersonregMedTabb"/>
      </w:pPr>
      <w:r>
        <w:t>Mäler Karl-Göran</w:t>
      </w:r>
      <w:r>
        <w:tab/>
        <w:t>U 2</w:t>
      </w:r>
    </w:p>
    <w:p w14:paraId="6E66B311" w14:textId="77777777" w:rsidR="00A23F7A" w:rsidRDefault="00A23F7A" w:rsidP="00B5765E">
      <w:pPr>
        <w:pStyle w:val="PersonregMedTabb"/>
      </w:pPr>
      <w:r>
        <w:t>Möller Mikael</w:t>
      </w:r>
      <w:r>
        <w:tab/>
        <w:t>Ju 23</w:t>
      </w:r>
    </w:p>
    <w:p w14:paraId="74F076E7" w14:textId="77777777" w:rsidR="00A23F7A" w:rsidRDefault="00A23F7A" w:rsidP="00B5765E">
      <w:pPr>
        <w:pStyle w:val="PersonregMedTabb"/>
      </w:pPr>
      <w:r>
        <w:t>Möller Lena</w:t>
      </w:r>
      <w:r>
        <w:tab/>
        <w:t>Fi 18</w:t>
      </w:r>
    </w:p>
    <w:p w14:paraId="480E7321" w14:textId="77777777" w:rsidR="00A23F7A" w:rsidRDefault="00A23F7A" w:rsidP="00B5765E">
      <w:pPr>
        <w:pStyle w:val="PersonregMedTabb"/>
      </w:pPr>
      <w:r>
        <w:t>Möller Anneli</w:t>
      </w:r>
      <w:r>
        <w:tab/>
        <w:t>Fi 5</w:t>
      </w:r>
    </w:p>
    <w:p w14:paraId="6D639286" w14:textId="77777777" w:rsidR="00A23F7A" w:rsidRDefault="00A23F7A" w:rsidP="00B5765E">
      <w:pPr>
        <w:pStyle w:val="PersonregMedTabb"/>
      </w:pPr>
      <w:r>
        <w:t>Möllerström Patrick</w:t>
      </w:r>
      <w:r>
        <w:tab/>
        <w:t>Fi 14</w:t>
      </w:r>
    </w:p>
    <w:p w14:paraId="1FF92135" w14:textId="77777777" w:rsidR="00A23F7A" w:rsidRDefault="00A23F7A" w:rsidP="00B5765E">
      <w:pPr>
        <w:pStyle w:val="PersonregMedTabb"/>
        <w:keepNext/>
      </w:pPr>
      <w:r>
        <w:t>Mörck Gerd</w:t>
      </w:r>
      <w:r>
        <w:tab/>
        <w:t>U 1,</w:t>
      </w:r>
    </w:p>
    <w:p w14:paraId="337BB1EA" w14:textId="77777777" w:rsidR="00A23F7A" w:rsidRPr="006A64BE" w:rsidRDefault="00A23F7A" w:rsidP="00B5765E">
      <w:pPr>
        <w:pStyle w:val="PersonregMedTabb"/>
        <w:rPr>
          <w:lang w:val="es-ES"/>
        </w:rPr>
      </w:pPr>
      <w:r>
        <w:tab/>
      </w:r>
      <w:r w:rsidRPr="006A64BE">
        <w:rPr>
          <w:lang w:val="es-ES"/>
        </w:rPr>
        <w:t>U 12</w:t>
      </w:r>
    </w:p>
    <w:p w14:paraId="2B6538AC" w14:textId="77777777" w:rsidR="00A23F7A" w:rsidRPr="006A64BE" w:rsidRDefault="00A23F7A" w:rsidP="00B5765E">
      <w:pPr>
        <w:pStyle w:val="PersonregMedTabb"/>
        <w:rPr>
          <w:lang w:val="es-ES"/>
        </w:rPr>
      </w:pPr>
      <w:proofErr w:type="spellStart"/>
      <w:r w:rsidRPr="006A64BE">
        <w:rPr>
          <w:lang w:val="es-ES"/>
        </w:rPr>
        <w:t>Mörck</w:t>
      </w:r>
      <w:proofErr w:type="spellEnd"/>
      <w:r w:rsidRPr="006A64BE">
        <w:rPr>
          <w:lang w:val="es-ES"/>
        </w:rPr>
        <w:t xml:space="preserve"> Hanna Victoria</w:t>
      </w:r>
      <w:r w:rsidRPr="006A64BE">
        <w:rPr>
          <w:lang w:val="es-ES"/>
        </w:rPr>
        <w:tab/>
        <w:t>U 5</w:t>
      </w:r>
    </w:p>
    <w:p w14:paraId="653BF014" w14:textId="77777777" w:rsidR="00A23F7A" w:rsidRDefault="00A23F7A" w:rsidP="00B5765E">
      <w:pPr>
        <w:pStyle w:val="PersonregMedTabb"/>
      </w:pPr>
      <w:r>
        <w:t>Mörk Eva</w:t>
      </w:r>
      <w:r>
        <w:tab/>
        <w:t>Fi 1</w:t>
      </w:r>
    </w:p>
    <w:p w14:paraId="4776280D" w14:textId="77777777" w:rsidR="00A23F7A" w:rsidRDefault="00A23F7A" w:rsidP="00B5765E">
      <w:pPr>
        <w:pStyle w:val="PersonregMedTabb"/>
      </w:pPr>
      <w:r>
        <w:t>Mörk Martin</w:t>
      </w:r>
      <w:r>
        <w:tab/>
        <w:t>A 11</w:t>
      </w:r>
    </w:p>
    <w:p w14:paraId="1AEB4D12" w14:textId="77777777" w:rsidR="00A23F7A" w:rsidRDefault="00A23F7A" w:rsidP="00B5765E">
      <w:pPr>
        <w:pStyle w:val="PersonregMedTabb"/>
      </w:pPr>
      <w:proofErr w:type="spellStart"/>
      <w:r>
        <w:t>Mörman</w:t>
      </w:r>
      <w:proofErr w:type="spellEnd"/>
      <w:r>
        <w:t xml:space="preserve"> Martin</w:t>
      </w:r>
      <w:r>
        <w:tab/>
        <w:t>Ju 20</w:t>
      </w:r>
    </w:p>
    <w:p w14:paraId="4FF876EB" w14:textId="77777777" w:rsidR="00A23F7A" w:rsidRDefault="00A23F7A" w:rsidP="00B5765E">
      <w:pPr>
        <w:pStyle w:val="PersonregMedTabb"/>
      </w:pPr>
      <w:proofErr w:type="spellStart"/>
      <w:r>
        <w:t>Mörn</w:t>
      </w:r>
      <w:proofErr w:type="spellEnd"/>
      <w:r>
        <w:t xml:space="preserve"> Per-Olov</w:t>
      </w:r>
      <w:r>
        <w:tab/>
        <w:t>Fi 6</w:t>
      </w:r>
    </w:p>
    <w:p w14:paraId="09F6E4E0" w14:textId="77777777" w:rsidR="00A23F7A" w:rsidRDefault="00A23F7A" w:rsidP="00B5765E">
      <w:pPr>
        <w:pStyle w:val="PersonregMedTabb"/>
      </w:pPr>
      <w:r>
        <w:t>Mörner Gabriel</w:t>
      </w:r>
      <w:r>
        <w:tab/>
        <w:t>M 15</w:t>
      </w:r>
    </w:p>
    <w:p w14:paraId="5FB70E22" w14:textId="77777777" w:rsidR="00A23F7A" w:rsidRDefault="00A23F7A" w:rsidP="00B5765E">
      <w:pPr>
        <w:pStyle w:val="PersonregMedTabb"/>
      </w:pPr>
      <w:proofErr w:type="spellStart"/>
      <w:r>
        <w:t>Mörth</w:t>
      </w:r>
      <w:proofErr w:type="spellEnd"/>
      <w:r>
        <w:t xml:space="preserve"> Mari</w:t>
      </w:r>
      <w:r>
        <w:tab/>
        <w:t>UD 2</w:t>
      </w:r>
    </w:p>
    <w:p w14:paraId="0CA6275D" w14:textId="77777777" w:rsidR="00A23F7A" w:rsidRDefault="00A23F7A" w:rsidP="00B5765E">
      <w:pPr>
        <w:pStyle w:val="PersonregMedTabb"/>
      </w:pPr>
      <w:r>
        <w:t>Mörtvik Roger</w:t>
      </w:r>
      <w:r>
        <w:tab/>
        <w:t>S 6</w:t>
      </w:r>
    </w:p>
    <w:p w14:paraId="198EA4E4" w14:textId="77777777" w:rsidR="009F221C" w:rsidRDefault="009F221C" w:rsidP="00B5765E">
      <w:pPr>
        <w:pStyle w:val="PersonregMedTabb"/>
        <w:keepNext/>
      </w:pPr>
    </w:p>
    <w:p w14:paraId="5D40DBAC" w14:textId="6E1AE9F7" w:rsidR="00A23F7A" w:rsidRDefault="00A23F7A" w:rsidP="00B5765E">
      <w:pPr>
        <w:pStyle w:val="PersonregMedTabb"/>
        <w:keepNext/>
      </w:pPr>
      <w:r>
        <w:t>Nagy Gabor</w:t>
      </w:r>
      <w:r>
        <w:tab/>
      </w:r>
      <w:proofErr w:type="spellStart"/>
      <w:r>
        <w:t>Fö</w:t>
      </w:r>
      <w:proofErr w:type="spellEnd"/>
      <w:r>
        <w:t xml:space="preserve"> 5,</w:t>
      </w:r>
    </w:p>
    <w:p w14:paraId="1C383ADD" w14:textId="77777777" w:rsidR="00A23F7A" w:rsidRDefault="00A23F7A" w:rsidP="00B5765E">
      <w:pPr>
        <w:pStyle w:val="PersonregMedTabb"/>
      </w:pPr>
      <w:r>
        <w:tab/>
        <w:t>Ju 12</w:t>
      </w:r>
    </w:p>
    <w:p w14:paraId="343700E9" w14:textId="447D0388" w:rsidR="00A23F7A" w:rsidRDefault="00A23F7A" w:rsidP="00B5765E">
      <w:pPr>
        <w:pStyle w:val="PersonregMedTabb"/>
      </w:pPr>
      <w:r>
        <w:t>Nahum Ruth-</w:t>
      </w:r>
      <w:r w:rsidR="009F221C">
        <w:t>A</w:t>
      </w:r>
      <w:r w:rsidR="00300C7B">
        <w:t>i</w:t>
      </w:r>
      <w:r w:rsidR="009F221C">
        <w:t>da</w:t>
      </w:r>
      <w:r>
        <w:tab/>
        <w:t>A 4</w:t>
      </w:r>
    </w:p>
    <w:p w14:paraId="3D2AAF34" w14:textId="0E65AFEE" w:rsidR="00A23F7A" w:rsidRDefault="00A23F7A" w:rsidP="00B5765E">
      <w:pPr>
        <w:pStyle w:val="PersonregMedTabb"/>
      </w:pPr>
      <w:r>
        <w:tab/>
        <w:t>Fi 19</w:t>
      </w:r>
    </w:p>
    <w:p w14:paraId="29903F73" w14:textId="77777777" w:rsidR="00A23F7A" w:rsidRDefault="00A23F7A" w:rsidP="00B5765E">
      <w:pPr>
        <w:pStyle w:val="PersonregMedTabb"/>
        <w:keepNext/>
      </w:pPr>
      <w:r>
        <w:t>Nannesson Frida</w:t>
      </w:r>
      <w:r>
        <w:tab/>
        <w:t>S 13,</w:t>
      </w:r>
    </w:p>
    <w:p w14:paraId="1DDEE54A" w14:textId="77777777" w:rsidR="00A23F7A" w:rsidRDefault="00A23F7A" w:rsidP="00B5765E">
      <w:pPr>
        <w:pStyle w:val="PersonregMedTabb"/>
      </w:pPr>
      <w:r>
        <w:tab/>
        <w:t>Fi 19</w:t>
      </w:r>
    </w:p>
    <w:p w14:paraId="0B0EF871" w14:textId="77777777" w:rsidR="00A23F7A" w:rsidRDefault="00A23F7A" w:rsidP="00B5765E">
      <w:pPr>
        <w:pStyle w:val="PersonregMedTabb"/>
      </w:pPr>
      <w:proofErr w:type="spellStart"/>
      <w:r>
        <w:t>Naraghi</w:t>
      </w:r>
      <w:proofErr w:type="spellEnd"/>
      <w:r>
        <w:t xml:space="preserve"> Laila</w:t>
      </w:r>
      <w:r>
        <w:tab/>
        <w:t>Ju 16</w:t>
      </w:r>
    </w:p>
    <w:p w14:paraId="585DAF23" w14:textId="77777777" w:rsidR="00A23F7A" w:rsidRDefault="00A23F7A" w:rsidP="00B5765E">
      <w:pPr>
        <w:pStyle w:val="PersonregMedTabb"/>
      </w:pPr>
      <w:r>
        <w:t>Narvinger Anders</w:t>
      </w:r>
      <w:r>
        <w:tab/>
        <w:t>U 2</w:t>
      </w:r>
    </w:p>
    <w:p w14:paraId="1D14B260" w14:textId="77777777" w:rsidR="00A23F7A" w:rsidRDefault="00A23F7A" w:rsidP="00B5765E">
      <w:pPr>
        <w:pStyle w:val="PersonregMedTabb"/>
      </w:pPr>
      <w:proofErr w:type="spellStart"/>
      <w:r>
        <w:t>Negga</w:t>
      </w:r>
      <w:proofErr w:type="spellEnd"/>
      <w:r>
        <w:t xml:space="preserve"> Aina</w:t>
      </w:r>
      <w:r>
        <w:tab/>
      </w:r>
      <w:proofErr w:type="spellStart"/>
      <w:r>
        <w:t>Ku</w:t>
      </w:r>
      <w:proofErr w:type="spellEnd"/>
      <w:r>
        <w:t xml:space="preserve"> 6</w:t>
      </w:r>
    </w:p>
    <w:p w14:paraId="3E0BCC7D" w14:textId="77777777" w:rsidR="00A23F7A" w:rsidRPr="006A64BE" w:rsidRDefault="00A23F7A" w:rsidP="00B5765E">
      <w:pPr>
        <w:pStyle w:val="PersonregMedTabb"/>
        <w:rPr>
          <w:lang w:val="de-DE"/>
        </w:rPr>
      </w:pPr>
      <w:proofErr w:type="spellStart"/>
      <w:r w:rsidRPr="006A64BE">
        <w:rPr>
          <w:lang w:val="de-DE"/>
        </w:rPr>
        <w:t>Neiglick</w:t>
      </w:r>
      <w:proofErr w:type="spellEnd"/>
      <w:r w:rsidRPr="006A64BE">
        <w:rPr>
          <w:lang w:val="de-DE"/>
        </w:rPr>
        <w:t xml:space="preserve"> Erica</w:t>
      </w:r>
      <w:r w:rsidRPr="006A64BE">
        <w:rPr>
          <w:lang w:val="de-DE"/>
        </w:rPr>
        <w:tab/>
        <w:t>Ju 1</w:t>
      </w:r>
    </w:p>
    <w:p w14:paraId="65B0B96A" w14:textId="77777777" w:rsidR="00A23F7A" w:rsidRPr="006A64BE" w:rsidRDefault="00A23F7A" w:rsidP="00B5765E">
      <w:pPr>
        <w:pStyle w:val="PersonregMedTabb"/>
        <w:rPr>
          <w:lang w:val="de-DE"/>
        </w:rPr>
      </w:pPr>
      <w:proofErr w:type="spellStart"/>
      <w:r w:rsidRPr="006A64BE">
        <w:rPr>
          <w:lang w:val="de-DE"/>
        </w:rPr>
        <w:t>Neij</w:t>
      </w:r>
      <w:proofErr w:type="spellEnd"/>
      <w:r w:rsidRPr="006A64BE">
        <w:rPr>
          <w:lang w:val="de-DE"/>
        </w:rPr>
        <w:t xml:space="preserve"> Lena</w:t>
      </w:r>
      <w:r w:rsidRPr="006A64BE">
        <w:rPr>
          <w:lang w:val="de-DE"/>
        </w:rPr>
        <w:tab/>
        <w:t>M 1</w:t>
      </w:r>
    </w:p>
    <w:p w14:paraId="47C607D3" w14:textId="77777777" w:rsidR="00A23F7A" w:rsidRDefault="00A23F7A" w:rsidP="00B5765E">
      <w:pPr>
        <w:pStyle w:val="PersonregMedTabb"/>
      </w:pPr>
      <w:proofErr w:type="spellStart"/>
      <w:r>
        <w:t>Nellerup</w:t>
      </w:r>
      <w:proofErr w:type="spellEnd"/>
      <w:r>
        <w:t xml:space="preserve"> Josephine</w:t>
      </w:r>
      <w:r>
        <w:tab/>
        <w:t>N 1</w:t>
      </w:r>
    </w:p>
    <w:p w14:paraId="13270E36" w14:textId="77777777" w:rsidR="00A23F7A" w:rsidRDefault="00A23F7A" w:rsidP="00B5765E">
      <w:pPr>
        <w:pStyle w:val="PersonregMedTabb"/>
      </w:pPr>
      <w:r>
        <w:t>Nelson Hanna</w:t>
      </w:r>
      <w:r>
        <w:tab/>
        <w:t>Fi 3</w:t>
      </w:r>
    </w:p>
    <w:p w14:paraId="5C58D7F3" w14:textId="77777777" w:rsidR="00A23F7A" w:rsidRDefault="00A23F7A" w:rsidP="00B5765E">
      <w:pPr>
        <w:pStyle w:val="PersonregMedTabb"/>
      </w:pPr>
      <w:r>
        <w:t>Nelson Ida</w:t>
      </w:r>
      <w:r>
        <w:tab/>
        <w:t>Fi 13</w:t>
      </w:r>
    </w:p>
    <w:p w14:paraId="5761772B" w14:textId="77777777" w:rsidR="00A23F7A" w:rsidRDefault="00A23F7A" w:rsidP="00B5765E">
      <w:pPr>
        <w:pStyle w:val="PersonregMedTabb"/>
      </w:pPr>
      <w:r>
        <w:t>Nelsson Ida</w:t>
      </w:r>
      <w:r>
        <w:tab/>
        <w:t>Fi 21</w:t>
      </w:r>
    </w:p>
    <w:p w14:paraId="51258A0E" w14:textId="77777777" w:rsidR="00A23F7A" w:rsidRDefault="00A23F7A" w:rsidP="00B5765E">
      <w:pPr>
        <w:pStyle w:val="PersonregMedTabb"/>
      </w:pPr>
      <w:proofErr w:type="spellStart"/>
      <w:r>
        <w:t>Nergårdh</w:t>
      </w:r>
      <w:proofErr w:type="spellEnd"/>
      <w:r>
        <w:t xml:space="preserve"> Anna</w:t>
      </w:r>
      <w:r>
        <w:tab/>
        <w:t>S 8</w:t>
      </w:r>
    </w:p>
    <w:p w14:paraId="282E2855" w14:textId="77777777" w:rsidR="00A23F7A" w:rsidRPr="006A64BE" w:rsidRDefault="00A23F7A" w:rsidP="00B5765E">
      <w:pPr>
        <w:pStyle w:val="PersonregMedTabb"/>
        <w:rPr>
          <w:lang w:val="en-US"/>
        </w:rPr>
      </w:pPr>
      <w:r w:rsidRPr="006A64BE">
        <w:rPr>
          <w:lang w:val="en-US"/>
        </w:rPr>
        <w:t>Nguyen Long</w:t>
      </w:r>
      <w:r w:rsidRPr="006A64BE">
        <w:rPr>
          <w:lang w:val="en-US"/>
        </w:rPr>
        <w:tab/>
        <w:t>A 10</w:t>
      </w:r>
    </w:p>
    <w:p w14:paraId="0DCE1847" w14:textId="77777777" w:rsidR="00A23F7A" w:rsidRPr="006A64BE" w:rsidRDefault="00A23F7A" w:rsidP="00B5765E">
      <w:pPr>
        <w:pStyle w:val="PersonregMedTabb"/>
        <w:rPr>
          <w:lang w:val="en-US"/>
        </w:rPr>
      </w:pPr>
      <w:proofErr w:type="spellStart"/>
      <w:r w:rsidRPr="006A64BE">
        <w:rPr>
          <w:lang w:val="en-US"/>
        </w:rPr>
        <w:t>Niblaeus</w:t>
      </w:r>
      <w:proofErr w:type="spellEnd"/>
      <w:r w:rsidRPr="006A64BE">
        <w:rPr>
          <w:lang w:val="en-US"/>
        </w:rPr>
        <w:t xml:space="preserve"> Kerstin</w:t>
      </w:r>
      <w:r w:rsidRPr="006A64BE">
        <w:rPr>
          <w:lang w:val="en-US"/>
        </w:rPr>
        <w:tab/>
        <w:t>M 1</w:t>
      </w:r>
    </w:p>
    <w:p w14:paraId="368615A3" w14:textId="77777777" w:rsidR="00A23F7A" w:rsidRPr="006A64BE" w:rsidRDefault="00A23F7A" w:rsidP="00B5765E">
      <w:pPr>
        <w:pStyle w:val="PersonregMedTabb"/>
        <w:rPr>
          <w:lang w:val="es-ES"/>
        </w:rPr>
      </w:pPr>
      <w:proofErr w:type="spellStart"/>
      <w:r w:rsidRPr="006A64BE">
        <w:rPr>
          <w:lang w:val="es-ES"/>
        </w:rPr>
        <w:t>Niemi</w:t>
      </w:r>
      <w:proofErr w:type="spellEnd"/>
      <w:r w:rsidRPr="006A64BE">
        <w:rPr>
          <w:lang w:val="es-ES"/>
        </w:rPr>
        <w:t xml:space="preserve"> </w:t>
      </w:r>
      <w:proofErr w:type="spellStart"/>
      <w:r w:rsidRPr="006A64BE">
        <w:rPr>
          <w:lang w:val="es-ES"/>
        </w:rPr>
        <w:t>Pyry</w:t>
      </w:r>
      <w:proofErr w:type="spellEnd"/>
      <w:r w:rsidRPr="006A64BE">
        <w:rPr>
          <w:lang w:val="es-ES"/>
        </w:rPr>
        <w:tab/>
        <w:t>U 3</w:t>
      </w:r>
    </w:p>
    <w:p w14:paraId="50F8F0BF" w14:textId="77777777" w:rsidR="00A23F7A" w:rsidRPr="006A64BE" w:rsidRDefault="00A23F7A" w:rsidP="00B5765E">
      <w:pPr>
        <w:pStyle w:val="PersonregMedTabb"/>
        <w:rPr>
          <w:lang w:val="es-ES"/>
        </w:rPr>
      </w:pPr>
      <w:proofErr w:type="spellStart"/>
      <w:r w:rsidRPr="006A64BE">
        <w:rPr>
          <w:lang w:val="es-ES"/>
        </w:rPr>
        <w:t>Nihlfors</w:t>
      </w:r>
      <w:proofErr w:type="spellEnd"/>
      <w:r w:rsidRPr="006A64BE">
        <w:rPr>
          <w:lang w:val="es-ES"/>
        </w:rPr>
        <w:t xml:space="preserve"> </w:t>
      </w:r>
      <w:proofErr w:type="spellStart"/>
      <w:r w:rsidRPr="006A64BE">
        <w:rPr>
          <w:lang w:val="es-ES"/>
        </w:rPr>
        <w:t>Elisabet</w:t>
      </w:r>
      <w:proofErr w:type="spellEnd"/>
      <w:r w:rsidRPr="006A64BE">
        <w:rPr>
          <w:lang w:val="es-ES"/>
        </w:rPr>
        <w:tab/>
        <w:t>U 2</w:t>
      </w:r>
    </w:p>
    <w:p w14:paraId="7938A3C1" w14:textId="77777777" w:rsidR="00A23F7A" w:rsidRDefault="00A23F7A" w:rsidP="00B5765E">
      <w:pPr>
        <w:pStyle w:val="PersonregMedTabb"/>
      </w:pPr>
      <w:proofErr w:type="spellStart"/>
      <w:r>
        <w:t>Nihlgård</w:t>
      </w:r>
      <w:proofErr w:type="spellEnd"/>
      <w:r>
        <w:t xml:space="preserve"> Bengt</w:t>
      </w:r>
      <w:r>
        <w:tab/>
        <w:t>M 1</w:t>
      </w:r>
    </w:p>
    <w:p w14:paraId="0CEF1130" w14:textId="77777777" w:rsidR="00A23F7A" w:rsidRDefault="00A23F7A" w:rsidP="00B5765E">
      <w:pPr>
        <w:pStyle w:val="PersonregMedTabb"/>
      </w:pPr>
      <w:proofErr w:type="spellStart"/>
      <w:r>
        <w:t>Nikkarinen</w:t>
      </w:r>
      <w:proofErr w:type="spellEnd"/>
      <w:r>
        <w:t xml:space="preserve"> Magnus</w:t>
      </w:r>
      <w:r>
        <w:tab/>
        <w:t>Fi 25</w:t>
      </w:r>
    </w:p>
    <w:p w14:paraId="4A730B78" w14:textId="77777777" w:rsidR="00A23F7A" w:rsidRDefault="00A23F7A" w:rsidP="00B5765E">
      <w:pPr>
        <w:pStyle w:val="PersonregMedTabb"/>
      </w:pPr>
      <w:r>
        <w:t>Niklasson Anna</w:t>
      </w:r>
      <w:r>
        <w:tab/>
        <w:t>I 1</w:t>
      </w:r>
    </w:p>
    <w:p w14:paraId="3A8BDACD" w14:textId="77777777" w:rsidR="00A23F7A" w:rsidRDefault="00A23F7A" w:rsidP="00B5765E">
      <w:pPr>
        <w:pStyle w:val="PersonregMedTabb"/>
      </w:pPr>
      <w:proofErr w:type="spellStart"/>
      <w:r>
        <w:t>Niklewski</w:t>
      </w:r>
      <w:proofErr w:type="spellEnd"/>
      <w:r>
        <w:t xml:space="preserve"> Nilsson Elin</w:t>
      </w:r>
      <w:r>
        <w:tab/>
        <w:t>Fi 25</w:t>
      </w:r>
    </w:p>
    <w:p w14:paraId="2255CD01" w14:textId="77777777" w:rsidR="00A23F7A" w:rsidRDefault="00A23F7A" w:rsidP="00B5765E">
      <w:pPr>
        <w:pStyle w:val="PersonregMedTabb"/>
      </w:pPr>
      <w:proofErr w:type="spellStart"/>
      <w:r>
        <w:t>Nilo</w:t>
      </w:r>
      <w:proofErr w:type="spellEnd"/>
      <w:r>
        <w:t xml:space="preserve"> Hanna</w:t>
      </w:r>
      <w:r>
        <w:tab/>
        <w:t>M 3</w:t>
      </w:r>
    </w:p>
    <w:p w14:paraId="50A673BB" w14:textId="77777777" w:rsidR="00A23F7A" w:rsidRDefault="00A23F7A" w:rsidP="00B5765E">
      <w:pPr>
        <w:pStyle w:val="PersonregMedTabb"/>
      </w:pPr>
      <w:r>
        <w:t>Nilsdotter Anna</w:t>
      </w:r>
      <w:r>
        <w:tab/>
        <w:t>UD 1</w:t>
      </w:r>
    </w:p>
    <w:p w14:paraId="1CB2BB01" w14:textId="77777777" w:rsidR="00A23F7A" w:rsidRDefault="00A23F7A" w:rsidP="00B5765E">
      <w:pPr>
        <w:pStyle w:val="PersonregMedTabb"/>
      </w:pPr>
      <w:r>
        <w:t>Nilsen Thorbjörn</w:t>
      </w:r>
      <w:r>
        <w:tab/>
        <w:t>Fi 21</w:t>
      </w:r>
    </w:p>
    <w:p w14:paraId="0FBCE8B0" w14:textId="77777777" w:rsidR="00A23F7A" w:rsidRDefault="00A23F7A" w:rsidP="00B5765E">
      <w:pPr>
        <w:pStyle w:val="PersonregMedTabb"/>
      </w:pPr>
      <w:proofErr w:type="spellStart"/>
      <w:r>
        <w:t>Nilsgård</w:t>
      </w:r>
      <w:proofErr w:type="spellEnd"/>
      <w:r>
        <w:t xml:space="preserve"> Hans</w:t>
      </w:r>
      <w:r>
        <w:tab/>
        <w:t>M 12</w:t>
      </w:r>
    </w:p>
    <w:p w14:paraId="5D375AD0" w14:textId="77777777" w:rsidR="00A23F7A" w:rsidRDefault="00A23F7A" w:rsidP="00B5765E">
      <w:pPr>
        <w:pStyle w:val="PersonregMedTabb"/>
      </w:pPr>
      <w:proofErr w:type="spellStart"/>
      <w:r>
        <w:t>Nilsonne</w:t>
      </w:r>
      <w:proofErr w:type="spellEnd"/>
      <w:r>
        <w:t xml:space="preserve"> Åsa</w:t>
      </w:r>
      <w:r>
        <w:tab/>
        <w:t>S 1</w:t>
      </w:r>
    </w:p>
    <w:p w14:paraId="2FA3C437" w14:textId="77777777" w:rsidR="00A23F7A" w:rsidRPr="006A64BE" w:rsidRDefault="00A23F7A" w:rsidP="00B5765E">
      <w:pPr>
        <w:pStyle w:val="PersonregMedTabb"/>
        <w:keepNext/>
        <w:rPr>
          <w:lang w:val="fr-FR"/>
        </w:rPr>
      </w:pPr>
      <w:r w:rsidRPr="006A64BE">
        <w:rPr>
          <w:lang w:val="fr-FR"/>
        </w:rPr>
        <w:t>Nilsson Jennie</w:t>
      </w:r>
      <w:r w:rsidRPr="006A64BE">
        <w:rPr>
          <w:lang w:val="fr-FR"/>
        </w:rPr>
        <w:tab/>
        <w:t>UD 3,</w:t>
      </w:r>
    </w:p>
    <w:p w14:paraId="38AB45FA" w14:textId="77777777" w:rsidR="00A23F7A" w:rsidRPr="006A64BE" w:rsidRDefault="00A23F7A" w:rsidP="00B5765E">
      <w:pPr>
        <w:pStyle w:val="PersonregMedTabb"/>
        <w:rPr>
          <w:lang w:val="fr-FR"/>
        </w:rPr>
      </w:pPr>
      <w:r w:rsidRPr="006A64BE">
        <w:rPr>
          <w:lang w:val="fr-FR"/>
        </w:rPr>
        <w:tab/>
        <w:t>N 4</w:t>
      </w:r>
    </w:p>
    <w:p w14:paraId="1DA8530D" w14:textId="77777777" w:rsidR="00A23F7A" w:rsidRPr="006A64BE" w:rsidRDefault="00A23F7A" w:rsidP="00B5765E">
      <w:pPr>
        <w:pStyle w:val="PersonregMedTabb"/>
        <w:rPr>
          <w:lang w:val="fr-FR"/>
        </w:rPr>
      </w:pPr>
      <w:r w:rsidRPr="006A64BE">
        <w:rPr>
          <w:lang w:val="fr-FR"/>
        </w:rPr>
        <w:t>Nilsson Marie</w:t>
      </w:r>
      <w:r w:rsidRPr="006A64BE">
        <w:rPr>
          <w:lang w:val="fr-FR"/>
        </w:rPr>
        <w:tab/>
        <w:t>UD 3</w:t>
      </w:r>
    </w:p>
    <w:p w14:paraId="5D86DB49" w14:textId="77777777" w:rsidR="00A23F7A" w:rsidRDefault="00A23F7A" w:rsidP="00B5765E">
      <w:pPr>
        <w:pStyle w:val="PersonregMedTabb"/>
      </w:pPr>
      <w:r>
        <w:t>Nilsson Malin</w:t>
      </w:r>
      <w:r>
        <w:tab/>
        <w:t>UD 2</w:t>
      </w:r>
    </w:p>
    <w:p w14:paraId="199756E3" w14:textId="77777777" w:rsidR="00A23F7A" w:rsidRDefault="00A23F7A" w:rsidP="00B5765E">
      <w:pPr>
        <w:pStyle w:val="PersonregMedTabb"/>
      </w:pPr>
      <w:r>
        <w:t>Nilsson Måns</w:t>
      </w:r>
      <w:r>
        <w:tab/>
        <w:t>M 1</w:t>
      </w:r>
    </w:p>
    <w:p w14:paraId="5DED145C" w14:textId="77777777" w:rsidR="00A23F7A" w:rsidRDefault="00A23F7A" w:rsidP="00B5765E">
      <w:pPr>
        <w:pStyle w:val="PersonregMedTabb"/>
      </w:pPr>
      <w:r>
        <w:t>Nilsson Annika E.</w:t>
      </w:r>
      <w:r>
        <w:tab/>
        <w:t>M 1</w:t>
      </w:r>
    </w:p>
    <w:p w14:paraId="6B32FBB7" w14:textId="77777777" w:rsidR="00A23F7A" w:rsidRDefault="00A23F7A" w:rsidP="00B5765E">
      <w:pPr>
        <w:pStyle w:val="PersonregMedTabb"/>
      </w:pPr>
      <w:r>
        <w:t>Nilsson Per-Magnus</w:t>
      </w:r>
      <w:r>
        <w:tab/>
        <w:t>M 14</w:t>
      </w:r>
    </w:p>
    <w:p w14:paraId="1DEF83B5" w14:textId="77777777" w:rsidR="00A23F7A" w:rsidRDefault="00A23F7A" w:rsidP="00B5765E">
      <w:pPr>
        <w:pStyle w:val="PersonregMedTabb"/>
      </w:pPr>
      <w:r>
        <w:t>Nilsson Erika</w:t>
      </w:r>
      <w:r>
        <w:tab/>
        <w:t>M 14</w:t>
      </w:r>
    </w:p>
    <w:p w14:paraId="089C83B5" w14:textId="77777777" w:rsidR="00A23F7A" w:rsidRDefault="00A23F7A" w:rsidP="00B5765E">
      <w:pPr>
        <w:pStyle w:val="PersonregMedTabb"/>
      </w:pPr>
      <w:r>
        <w:t>Nilsson Åke</w:t>
      </w:r>
      <w:r>
        <w:tab/>
        <w:t>Ju 19</w:t>
      </w:r>
    </w:p>
    <w:p w14:paraId="77757F22" w14:textId="77777777" w:rsidR="00A23F7A" w:rsidRDefault="00A23F7A" w:rsidP="00B5765E">
      <w:pPr>
        <w:pStyle w:val="PersonregMedTabb"/>
      </w:pPr>
      <w:r>
        <w:t>Nilsson Tomas</w:t>
      </w:r>
      <w:r>
        <w:tab/>
        <w:t>Ju 3</w:t>
      </w:r>
    </w:p>
    <w:p w14:paraId="5145AF45" w14:textId="7B7DE6F5" w:rsidR="00A23F7A" w:rsidRPr="009F221C" w:rsidRDefault="00A23F7A" w:rsidP="009F221C">
      <w:pPr>
        <w:pStyle w:val="PersonregMedTabb"/>
        <w:keepNext/>
      </w:pPr>
      <w:r>
        <w:t>Nilsson Pernilla</w:t>
      </w:r>
      <w:r>
        <w:tab/>
      </w:r>
      <w:proofErr w:type="spellStart"/>
      <w:r>
        <w:t>Fö</w:t>
      </w:r>
      <w:proofErr w:type="spellEnd"/>
      <w:r>
        <w:t xml:space="preserve"> 1</w:t>
      </w:r>
    </w:p>
    <w:p w14:paraId="7961C793" w14:textId="77777777" w:rsidR="00A23F7A" w:rsidRPr="006A64BE" w:rsidRDefault="00A23F7A" w:rsidP="00B5765E">
      <w:pPr>
        <w:pStyle w:val="PersonregMedTabb"/>
        <w:rPr>
          <w:lang w:val="en-US"/>
        </w:rPr>
      </w:pPr>
      <w:r w:rsidRPr="006A64BE">
        <w:rPr>
          <w:lang w:val="en-US"/>
        </w:rPr>
        <w:t>Nilsson Berndt</w:t>
      </w:r>
      <w:r w:rsidRPr="006A64BE">
        <w:rPr>
          <w:lang w:val="en-US"/>
        </w:rPr>
        <w:tab/>
        <w:t>S 3</w:t>
      </w:r>
    </w:p>
    <w:p w14:paraId="3732469E" w14:textId="77777777" w:rsidR="00A23F7A" w:rsidRPr="006A64BE" w:rsidRDefault="00A23F7A" w:rsidP="00B5765E">
      <w:pPr>
        <w:pStyle w:val="PersonregMedTabb"/>
        <w:rPr>
          <w:lang w:val="en-US"/>
        </w:rPr>
      </w:pPr>
      <w:r w:rsidRPr="006A64BE">
        <w:rPr>
          <w:lang w:val="en-US"/>
        </w:rPr>
        <w:t>Nilsson Jenny</w:t>
      </w:r>
      <w:r w:rsidRPr="006A64BE">
        <w:rPr>
          <w:lang w:val="en-US"/>
        </w:rPr>
        <w:tab/>
        <w:t>S 3</w:t>
      </w:r>
    </w:p>
    <w:p w14:paraId="1ECBEAC0" w14:textId="77777777" w:rsidR="00A23F7A" w:rsidRPr="006A64BE" w:rsidRDefault="00A23F7A" w:rsidP="00B5765E">
      <w:pPr>
        <w:pStyle w:val="PersonregMedTabb"/>
        <w:rPr>
          <w:lang w:val="en-US"/>
        </w:rPr>
      </w:pPr>
      <w:r w:rsidRPr="006A64BE">
        <w:rPr>
          <w:lang w:val="en-US"/>
        </w:rPr>
        <w:t>Nilsson Mats G</w:t>
      </w:r>
      <w:r w:rsidRPr="006A64BE">
        <w:rPr>
          <w:lang w:val="en-US"/>
        </w:rPr>
        <w:tab/>
        <w:t>S 6</w:t>
      </w:r>
    </w:p>
    <w:p w14:paraId="0FF988F1" w14:textId="77777777" w:rsidR="00A23F7A" w:rsidRPr="006A64BE" w:rsidRDefault="00A23F7A" w:rsidP="00B5765E">
      <w:pPr>
        <w:pStyle w:val="PersonregMedTabb"/>
        <w:rPr>
          <w:lang w:val="en-US"/>
        </w:rPr>
      </w:pPr>
      <w:r w:rsidRPr="006A64BE">
        <w:rPr>
          <w:lang w:val="en-US"/>
        </w:rPr>
        <w:t>Nilsson Ulf</w:t>
      </w:r>
      <w:r w:rsidRPr="006A64BE">
        <w:rPr>
          <w:lang w:val="en-US"/>
        </w:rPr>
        <w:tab/>
        <w:t>S 6</w:t>
      </w:r>
    </w:p>
    <w:p w14:paraId="73073A13" w14:textId="77777777" w:rsidR="00A23F7A" w:rsidRPr="006A64BE" w:rsidRDefault="00A23F7A" w:rsidP="00B5765E">
      <w:pPr>
        <w:pStyle w:val="PersonregMedTabb"/>
        <w:rPr>
          <w:lang w:val="en-US"/>
        </w:rPr>
      </w:pPr>
      <w:r w:rsidRPr="006A64BE">
        <w:rPr>
          <w:lang w:val="en-US"/>
        </w:rPr>
        <w:t>Nilsson Stefan</w:t>
      </w:r>
      <w:r w:rsidRPr="006A64BE">
        <w:rPr>
          <w:lang w:val="en-US"/>
        </w:rPr>
        <w:tab/>
        <w:t>S 7</w:t>
      </w:r>
    </w:p>
    <w:p w14:paraId="774BD167" w14:textId="77777777" w:rsidR="00A23F7A" w:rsidRPr="006A64BE" w:rsidRDefault="00A23F7A" w:rsidP="00B5765E">
      <w:pPr>
        <w:pStyle w:val="PersonregMedTabb"/>
        <w:rPr>
          <w:lang w:val="en-US"/>
        </w:rPr>
      </w:pPr>
      <w:r w:rsidRPr="006A64BE">
        <w:rPr>
          <w:lang w:val="en-US"/>
        </w:rPr>
        <w:t>Nilsson Kristina</w:t>
      </w:r>
      <w:r w:rsidRPr="006A64BE">
        <w:rPr>
          <w:lang w:val="en-US"/>
        </w:rPr>
        <w:tab/>
        <w:t>S 8</w:t>
      </w:r>
    </w:p>
    <w:p w14:paraId="32AD48D7" w14:textId="77777777" w:rsidR="00A23F7A" w:rsidRPr="006A64BE" w:rsidRDefault="00A23F7A" w:rsidP="00B5765E">
      <w:pPr>
        <w:pStyle w:val="PersonregMedTabb"/>
        <w:rPr>
          <w:lang w:val="en-US"/>
        </w:rPr>
      </w:pPr>
      <w:r w:rsidRPr="006A64BE">
        <w:rPr>
          <w:lang w:val="en-US"/>
        </w:rPr>
        <w:t>Nilsson Johanna</w:t>
      </w:r>
      <w:r w:rsidRPr="006A64BE">
        <w:rPr>
          <w:lang w:val="en-US"/>
        </w:rPr>
        <w:tab/>
        <w:t>S 9</w:t>
      </w:r>
    </w:p>
    <w:p w14:paraId="1A5A5574" w14:textId="7325DA53" w:rsidR="00A23F7A" w:rsidRPr="006A64BE" w:rsidRDefault="00A23F7A" w:rsidP="00B5765E">
      <w:pPr>
        <w:pStyle w:val="PersonregMedTabb"/>
        <w:keepNext/>
        <w:rPr>
          <w:lang w:val="en-US"/>
        </w:rPr>
      </w:pPr>
      <w:r w:rsidRPr="006A64BE">
        <w:rPr>
          <w:lang w:val="en-US"/>
        </w:rPr>
        <w:t>Nilsson Sofia</w:t>
      </w:r>
      <w:r w:rsidRPr="006A64BE">
        <w:rPr>
          <w:lang w:val="en-US"/>
        </w:rPr>
        <w:tab/>
        <w:t>S 9</w:t>
      </w:r>
      <w:r w:rsidR="009F221C">
        <w:rPr>
          <w:lang w:val="en-US"/>
        </w:rPr>
        <w:t>,</w:t>
      </w:r>
    </w:p>
    <w:p w14:paraId="168CF712" w14:textId="77777777" w:rsidR="00A23F7A" w:rsidRPr="006A64BE" w:rsidRDefault="00A23F7A" w:rsidP="00B5765E">
      <w:pPr>
        <w:pStyle w:val="PersonregMedTabb"/>
        <w:rPr>
          <w:lang w:val="en-US"/>
        </w:rPr>
      </w:pPr>
      <w:r w:rsidRPr="006A64BE">
        <w:rPr>
          <w:lang w:val="en-US"/>
        </w:rPr>
        <w:tab/>
        <w:t>S 1</w:t>
      </w:r>
    </w:p>
    <w:p w14:paraId="38EF1C4C" w14:textId="77777777" w:rsidR="00A23F7A" w:rsidRPr="006A64BE" w:rsidRDefault="00A23F7A" w:rsidP="00B5765E">
      <w:pPr>
        <w:pStyle w:val="PersonregMedTabb"/>
        <w:rPr>
          <w:lang w:val="en-US"/>
        </w:rPr>
      </w:pPr>
      <w:r w:rsidRPr="006A64BE">
        <w:rPr>
          <w:lang w:val="en-US"/>
        </w:rPr>
        <w:t>Nilsson Mats</w:t>
      </w:r>
      <w:r w:rsidRPr="006A64BE">
        <w:rPr>
          <w:lang w:val="en-US"/>
        </w:rPr>
        <w:tab/>
        <w:t>S 10</w:t>
      </w:r>
    </w:p>
    <w:p w14:paraId="481D5046" w14:textId="77777777" w:rsidR="00A23F7A" w:rsidRPr="006A64BE" w:rsidRDefault="00A23F7A" w:rsidP="00B5765E">
      <w:pPr>
        <w:pStyle w:val="PersonregMedTabb"/>
        <w:rPr>
          <w:lang w:val="en-US"/>
        </w:rPr>
      </w:pPr>
      <w:r w:rsidRPr="006A64BE">
        <w:rPr>
          <w:lang w:val="en-US"/>
        </w:rPr>
        <w:t>Nilsson Lars</w:t>
      </w:r>
      <w:r w:rsidRPr="006A64BE">
        <w:rPr>
          <w:lang w:val="en-US"/>
        </w:rPr>
        <w:tab/>
        <w:t>S 13</w:t>
      </w:r>
    </w:p>
    <w:p w14:paraId="279D5DE8" w14:textId="77777777" w:rsidR="00A23F7A" w:rsidRPr="006A64BE" w:rsidRDefault="00A23F7A" w:rsidP="00B5765E">
      <w:pPr>
        <w:pStyle w:val="PersonregMedTabb"/>
        <w:rPr>
          <w:lang w:val="en-US"/>
        </w:rPr>
      </w:pPr>
      <w:r w:rsidRPr="006A64BE">
        <w:rPr>
          <w:lang w:val="en-US"/>
        </w:rPr>
        <w:t>Nilsson Carl</w:t>
      </w:r>
      <w:r w:rsidRPr="006A64BE">
        <w:rPr>
          <w:lang w:val="en-US"/>
        </w:rPr>
        <w:tab/>
        <w:t>S 24</w:t>
      </w:r>
    </w:p>
    <w:p w14:paraId="5B2843E7" w14:textId="77777777" w:rsidR="00A23F7A" w:rsidRPr="00165BF4" w:rsidRDefault="00A23F7A" w:rsidP="00B5765E">
      <w:pPr>
        <w:pStyle w:val="PersonregMedTabb"/>
      </w:pPr>
      <w:r w:rsidRPr="00165BF4">
        <w:t>Nilsson Alexander</w:t>
      </w:r>
      <w:r w:rsidRPr="00165BF4">
        <w:tab/>
        <w:t>I 5</w:t>
      </w:r>
    </w:p>
    <w:p w14:paraId="32C1DEB8" w14:textId="77777777" w:rsidR="00A23F7A" w:rsidRPr="00165BF4" w:rsidRDefault="00A23F7A" w:rsidP="00B5765E">
      <w:pPr>
        <w:pStyle w:val="PersonregMedTabb"/>
        <w:keepNext/>
      </w:pPr>
      <w:r w:rsidRPr="00165BF4">
        <w:t>Nilsson Tina J</w:t>
      </w:r>
      <w:r w:rsidRPr="00165BF4">
        <w:tab/>
        <w:t>I 6,</w:t>
      </w:r>
    </w:p>
    <w:p w14:paraId="5289FE9A" w14:textId="77777777" w:rsidR="00A23F7A" w:rsidRPr="006A64BE" w:rsidRDefault="00A23F7A" w:rsidP="00B5765E">
      <w:pPr>
        <w:pStyle w:val="PersonregMedTabb"/>
        <w:rPr>
          <w:lang w:val="en-US"/>
        </w:rPr>
      </w:pPr>
      <w:r w:rsidRPr="00165BF4">
        <w:tab/>
      </w:r>
      <w:r w:rsidRPr="006A64BE">
        <w:rPr>
          <w:lang w:val="en-US"/>
        </w:rPr>
        <w:t>S 14</w:t>
      </w:r>
    </w:p>
    <w:p w14:paraId="12F937E9" w14:textId="77777777" w:rsidR="00A23F7A" w:rsidRPr="006A64BE" w:rsidRDefault="00A23F7A" w:rsidP="00B5765E">
      <w:pPr>
        <w:pStyle w:val="PersonregMedTabb"/>
        <w:rPr>
          <w:lang w:val="en-US"/>
        </w:rPr>
      </w:pPr>
      <w:r w:rsidRPr="006A64BE">
        <w:rPr>
          <w:lang w:val="en-US"/>
        </w:rPr>
        <w:t xml:space="preserve">Nilsson </w:t>
      </w:r>
      <w:proofErr w:type="spellStart"/>
      <w:r w:rsidRPr="006A64BE">
        <w:rPr>
          <w:lang w:val="en-US"/>
        </w:rPr>
        <w:t>Staffan</w:t>
      </w:r>
      <w:proofErr w:type="spellEnd"/>
      <w:r w:rsidRPr="006A64BE">
        <w:rPr>
          <w:lang w:val="en-US"/>
        </w:rPr>
        <w:tab/>
        <w:t>A 2</w:t>
      </w:r>
    </w:p>
    <w:p w14:paraId="7DE29093" w14:textId="77777777" w:rsidR="00A23F7A" w:rsidRPr="006A64BE" w:rsidRDefault="00A23F7A" w:rsidP="00B5765E">
      <w:pPr>
        <w:pStyle w:val="PersonregMedTabb"/>
        <w:rPr>
          <w:lang w:val="en-US"/>
        </w:rPr>
      </w:pPr>
      <w:r w:rsidRPr="006A64BE">
        <w:rPr>
          <w:lang w:val="en-US"/>
        </w:rPr>
        <w:t>Nilsson Johnny</w:t>
      </w:r>
      <w:r w:rsidRPr="006A64BE">
        <w:rPr>
          <w:lang w:val="en-US"/>
        </w:rPr>
        <w:tab/>
        <w:t>Fi 17</w:t>
      </w:r>
    </w:p>
    <w:p w14:paraId="77D15AAC" w14:textId="77777777" w:rsidR="00A23F7A" w:rsidRPr="00165BF4" w:rsidRDefault="00A23F7A" w:rsidP="00B5765E">
      <w:pPr>
        <w:pStyle w:val="PersonregMedTabb"/>
        <w:rPr>
          <w:lang w:val="es-ES"/>
        </w:rPr>
      </w:pPr>
      <w:r w:rsidRPr="00165BF4">
        <w:rPr>
          <w:lang w:val="es-ES"/>
        </w:rPr>
        <w:t>Nilsson Elisabeth</w:t>
      </w:r>
      <w:r w:rsidRPr="00165BF4">
        <w:rPr>
          <w:lang w:val="es-ES"/>
        </w:rPr>
        <w:tab/>
      </w:r>
      <w:proofErr w:type="spellStart"/>
      <w:r w:rsidRPr="00165BF4">
        <w:rPr>
          <w:lang w:val="es-ES"/>
        </w:rPr>
        <w:t>Fö</w:t>
      </w:r>
      <w:proofErr w:type="spellEnd"/>
      <w:r w:rsidRPr="00165BF4">
        <w:rPr>
          <w:lang w:val="es-ES"/>
        </w:rPr>
        <w:t xml:space="preserve"> 5</w:t>
      </w:r>
    </w:p>
    <w:p w14:paraId="359081AE" w14:textId="77777777" w:rsidR="00A23F7A" w:rsidRPr="00165BF4" w:rsidRDefault="00A23F7A" w:rsidP="00B5765E">
      <w:pPr>
        <w:pStyle w:val="PersonregMedTabb"/>
        <w:rPr>
          <w:lang w:val="es-ES"/>
        </w:rPr>
      </w:pPr>
      <w:r w:rsidRPr="00165BF4">
        <w:rPr>
          <w:lang w:val="es-ES"/>
        </w:rPr>
        <w:t>Nilsson Björn O</w:t>
      </w:r>
      <w:r w:rsidRPr="00165BF4">
        <w:rPr>
          <w:lang w:val="es-ES"/>
        </w:rPr>
        <w:tab/>
        <w:t>U 2</w:t>
      </w:r>
    </w:p>
    <w:p w14:paraId="03CBBA2B" w14:textId="77777777" w:rsidR="00A23F7A" w:rsidRPr="00165BF4" w:rsidRDefault="00A23F7A" w:rsidP="00B5765E">
      <w:pPr>
        <w:pStyle w:val="PersonregMedTabb"/>
        <w:rPr>
          <w:lang w:val="es-ES"/>
        </w:rPr>
      </w:pPr>
      <w:r w:rsidRPr="00165BF4">
        <w:rPr>
          <w:lang w:val="es-ES"/>
        </w:rPr>
        <w:t>Nilsson Jan S.</w:t>
      </w:r>
      <w:r w:rsidRPr="00165BF4">
        <w:rPr>
          <w:lang w:val="es-ES"/>
        </w:rPr>
        <w:tab/>
        <w:t>U 2</w:t>
      </w:r>
    </w:p>
    <w:p w14:paraId="39B1C1D0" w14:textId="77777777" w:rsidR="00A23F7A" w:rsidRPr="006A64BE" w:rsidRDefault="00A23F7A" w:rsidP="00B5765E">
      <w:pPr>
        <w:pStyle w:val="PersonregMedTabb"/>
        <w:rPr>
          <w:lang w:val="es-ES"/>
        </w:rPr>
      </w:pPr>
      <w:r w:rsidRPr="006A64BE">
        <w:rPr>
          <w:lang w:val="es-ES"/>
        </w:rPr>
        <w:t>Nilsson Marina</w:t>
      </w:r>
      <w:r w:rsidRPr="006A64BE">
        <w:rPr>
          <w:lang w:val="es-ES"/>
        </w:rPr>
        <w:tab/>
        <w:t>U 4</w:t>
      </w:r>
    </w:p>
    <w:p w14:paraId="73651942" w14:textId="77777777" w:rsidR="00A23F7A" w:rsidRPr="006A64BE" w:rsidRDefault="00A23F7A" w:rsidP="00B5765E">
      <w:pPr>
        <w:pStyle w:val="PersonregMedTabb"/>
        <w:rPr>
          <w:lang w:val="es-ES"/>
        </w:rPr>
      </w:pPr>
      <w:r w:rsidRPr="006A64BE">
        <w:rPr>
          <w:lang w:val="es-ES"/>
        </w:rPr>
        <w:t xml:space="preserve">Nilsson </w:t>
      </w:r>
      <w:proofErr w:type="spellStart"/>
      <w:r w:rsidRPr="006A64BE">
        <w:rPr>
          <w:lang w:val="es-ES"/>
        </w:rPr>
        <w:t>Maria</w:t>
      </w:r>
      <w:proofErr w:type="spellEnd"/>
      <w:r w:rsidRPr="006A64BE">
        <w:rPr>
          <w:lang w:val="es-ES"/>
        </w:rPr>
        <w:tab/>
        <w:t>U 4</w:t>
      </w:r>
    </w:p>
    <w:p w14:paraId="0886EADF" w14:textId="77777777" w:rsidR="00A23F7A" w:rsidRPr="006A64BE" w:rsidRDefault="00A23F7A" w:rsidP="00B5765E">
      <w:pPr>
        <w:pStyle w:val="PersonregMedTabb"/>
        <w:rPr>
          <w:lang w:val="es-ES"/>
        </w:rPr>
      </w:pPr>
      <w:r w:rsidRPr="006A64BE">
        <w:rPr>
          <w:lang w:val="es-ES"/>
        </w:rPr>
        <w:t>Nilsson Bengt</w:t>
      </w:r>
      <w:r w:rsidRPr="006A64BE">
        <w:rPr>
          <w:lang w:val="es-ES"/>
        </w:rPr>
        <w:tab/>
        <w:t>U 7</w:t>
      </w:r>
    </w:p>
    <w:p w14:paraId="3AED2416" w14:textId="77777777" w:rsidR="00A23F7A" w:rsidRPr="006A64BE" w:rsidRDefault="00A23F7A" w:rsidP="00B5765E">
      <w:pPr>
        <w:pStyle w:val="PersonregMedTabb"/>
        <w:rPr>
          <w:lang w:val="es-ES"/>
        </w:rPr>
      </w:pPr>
      <w:r w:rsidRPr="006A64BE">
        <w:rPr>
          <w:lang w:val="es-ES"/>
        </w:rPr>
        <w:t xml:space="preserve">Nilsson </w:t>
      </w:r>
      <w:proofErr w:type="spellStart"/>
      <w:r w:rsidRPr="006A64BE">
        <w:rPr>
          <w:lang w:val="es-ES"/>
        </w:rPr>
        <w:t>Pia</w:t>
      </w:r>
      <w:proofErr w:type="spellEnd"/>
      <w:r w:rsidRPr="006A64BE">
        <w:rPr>
          <w:lang w:val="es-ES"/>
        </w:rPr>
        <w:tab/>
        <w:t>U 10</w:t>
      </w:r>
    </w:p>
    <w:p w14:paraId="368E26E0" w14:textId="77777777" w:rsidR="00A23F7A" w:rsidRPr="00165BF4" w:rsidRDefault="00A23F7A" w:rsidP="00B5765E">
      <w:pPr>
        <w:pStyle w:val="PersonregMedTabb"/>
        <w:rPr>
          <w:lang w:val="es-ES"/>
        </w:rPr>
      </w:pPr>
      <w:r w:rsidRPr="00165BF4">
        <w:rPr>
          <w:lang w:val="es-ES"/>
        </w:rPr>
        <w:t xml:space="preserve">Nilsson </w:t>
      </w:r>
      <w:proofErr w:type="spellStart"/>
      <w:r w:rsidRPr="00165BF4">
        <w:rPr>
          <w:lang w:val="es-ES"/>
        </w:rPr>
        <w:t>Matz</w:t>
      </w:r>
      <w:proofErr w:type="spellEnd"/>
      <w:r w:rsidRPr="00165BF4">
        <w:rPr>
          <w:lang w:val="es-ES"/>
        </w:rPr>
        <w:tab/>
        <w:t>U 12</w:t>
      </w:r>
    </w:p>
    <w:p w14:paraId="067632C6" w14:textId="77777777" w:rsidR="00A23F7A" w:rsidRDefault="00A23F7A" w:rsidP="00B5765E">
      <w:pPr>
        <w:pStyle w:val="PersonregMedTabb"/>
      </w:pPr>
      <w:r>
        <w:t>Nilsson Fredrik</w:t>
      </w:r>
      <w:r>
        <w:tab/>
        <w:t>M 3</w:t>
      </w:r>
    </w:p>
    <w:p w14:paraId="7F868FC5" w14:textId="77777777" w:rsidR="00A23F7A" w:rsidRDefault="00A23F7A" w:rsidP="00B5765E">
      <w:pPr>
        <w:pStyle w:val="PersonregMedTabb"/>
      </w:pPr>
      <w:r>
        <w:t>Nilsson Helena</w:t>
      </w:r>
      <w:r>
        <w:tab/>
        <w:t>M 3</w:t>
      </w:r>
    </w:p>
    <w:p w14:paraId="68468175" w14:textId="77777777" w:rsidR="00A23F7A" w:rsidRPr="006A64BE" w:rsidRDefault="00A23F7A" w:rsidP="00B5765E">
      <w:pPr>
        <w:pStyle w:val="PersonregMedTabb"/>
        <w:rPr>
          <w:lang w:val="en-US"/>
        </w:rPr>
      </w:pPr>
      <w:r w:rsidRPr="006A64BE">
        <w:rPr>
          <w:lang w:val="en-US"/>
        </w:rPr>
        <w:t>Nilsson Peter</w:t>
      </w:r>
      <w:r w:rsidRPr="006A64BE">
        <w:rPr>
          <w:lang w:val="en-US"/>
        </w:rPr>
        <w:tab/>
        <w:t>S 30</w:t>
      </w:r>
    </w:p>
    <w:p w14:paraId="73E1604F" w14:textId="77777777" w:rsidR="00A23F7A" w:rsidRPr="006A64BE" w:rsidRDefault="00A23F7A" w:rsidP="00B5765E">
      <w:pPr>
        <w:pStyle w:val="PersonregMedTabb"/>
        <w:rPr>
          <w:lang w:val="en-US"/>
        </w:rPr>
      </w:pPr>
      <w:r w:rsidRPr="006A64BE">
        <w:rPr>
          <w:lang w:val="en-US"/>
        </w:rPr>
        <w:t xml:space="preserve">Nilsson Carlsson </w:t>
      </w:r>
      <w:proofErr w:type="spellStart"/>
      <w:r w:rsidRPr="006A64BE">
        <w:rPr>
          <w:lang w:val="en-US"/>
        </w:rPr>
        <w:t>Iréne</w:t>
      </w:r>
      <w:proofErr w:type="spellEnd"/>
      <w:r w:rsidRPr="006A64BE">
        <w:rPr>
          <w:lang w:val="en-US"/>
        </w:rPr>
        <w:tab/>
        <w:t>S 8</w:t>
      </w:r>
    </w:p>
    <w:p w14:paraId="2838ABBD" w14:textId="72A431DC" w:rsidR="00A23F7A" w:rsidRDefault="00A23F7A" w:rsidP="00B5765E">
      <w:pPr>
        <w:pStyle w:val="PersonregMedTabb"/>
      </w:pPr>
      <w:r>
        <w:t>Nilsson Hjort</w:t>
      </w:r>
      <w:r w:rsidR="00300C7B">
        <w:t>h</w:t>
      </w:r>
      <w:r>
        <w:t xml:space="preserve"> Bob</w:t>
      </w:r>
      <w:r>
        <w:tab/>
        <w:t>Ju 3</w:t>
      </w:r>
    </w:p>
    <w:p w14:paraId="13C7D148" w14:textId="2D0BAD22" w:rsidR="00A23F7A" w:rsidRDefault="00A23F7A" w:rsidP="00B5765E">
      <w:pPr>
        <w:pStyle w:val="PersonregMedTabb"/>
      </w:pPr>
      <w:r>
        <w:t>Nilsson Strandberg Per</w:t>
      </w:r>
      <w:r w:rsidR="005F2B53">
        <w:t xml:space="preserve"> </w:t>
      </w:r>
      <w:r>
        <w:t>Anders</w:t>
      </w:r>
      <w:r>
        <w:tab/>
        <w:t>U 4</w:t>
      </w:r>
    </w:p>
    <w:p w14:paraId="6B93D8B6" w14:textId="621991F1" w:rsidR="00A23F7A" w:rsidRDefault="00A23F7A" w:rsidP="009F221C">
      <w:pPr>
        <w:pStyle w:val="PersonregMedTabb"/>
        <w:keepNext/>
      </w:pPr>
      <w:r>
        <w:tab/>
        <w:t>U 14</w:t>
      </w:r>
    </w:p>
    <w:p w14:paraId="21EDAA8A" w14:textId="77777777" w:rsidR="00A23F7A" w:rsidRDefault="00A23F7A" w:rsidP="00B5765E">
      <w:pPr>
        <w:pStyle w:val="PersonregMedTabb"/>
      </w:pPr>
      <w:r>
        <w:t xml:space="preserve">Nilsson </w:t>
      </w:r>
      <w:proofErr w:type="spellStart"/>
      <w:r>
        <w:t>Taari</w:t>
      </w:r>
      <w:proofErr w:type="spellEnd"/>
      <w:r>
        <w:t xml:space="preserve"> Pia</w:t>
      </w:r>
      <w:r>
        <w:tab/>
        <w:t>Ju 20</w:t>
      </w:r>
    </w:p>
    <w:p w14:paraId="35B443AE" w14:textId="77777777" w:rsidR="00A23F7A" w:rsidRDefault="00A23F7A" w:rsidP="00B5765E">
      <w:pPr>
        <w:pStyle w:val="PersonregMedTabb"/>
      </w:pPr>
      <w:r>
        <w:t>Nilzon Jenny</w:t>
      </w:r>
      <w:r>
        <w:tab/>
        <w:t>Fi 16</w:t>
      </w:r>
    </w:p>
    <w:p w14:paraId="5F9531FE" w14:textId="77777777" w:rsidR="00A23F7A" w:rsidRDefault="00A23F7A" w:rsidP="00B5765E">
      <w:pPr>
        <w:pStyle w:val="PersonregMedTabb"/>
      </w:pPr>
      <w:r>
        <w:t>Nisser Marie</w:t>
      </w:r>
      <w:r>
        <w:tab/>
        <w:t>M 2</w:t>
      </w:r>
    </w:p>
    <w:p w14:paraId="79ABB78F" w14:textId="77777777" w:rsidR="00A23F7A" w:rsidRDefault="00A23F7A" w:rsidP="00B5765E">
      <w:pPr>
        <w:pStyle w:val="PersonregMedTabb"/>
      </w:pPr>
      <w:proofErr w:type="spellStart"/>
      <w:r>
        <w:t>Nohrén</w:t>
      </w:r>
      <w:proofErr w:type="spellEnd"/>
      <w:r>
        <w:t xml:space="preserve"> Emma</w:t>
      </w:r>
      <w:r>
        <w:tab/>
        <w:t>M 3</w:t>
      </w:r>
    </w:p>
    <w:p w14:paraId="4BADE46E" w14:textId="77777777" w:rsidR="00A23F7A" w:rsidRDefault="00A23F7A" w:rsidP="00B5765E">
      <w:pPr>
        <w:pStyle w:val="PersonregMedTabb"/>
      </w:pPr>
      <w:r>
        <w:t>Nolte Lennart</w:t>
      </w:r>
      <w:r>
        <w:tab/>
        <w:t>S 3</w:t>
      </w:r>
    </w:p>
    <w:p w14:paraId="692136FC" w14:textId="77777777" w:rsidR="00A23F7A" w:rsidRDefault="00A23F7A" w:rsidP="00B5765E">
      <w:pPr>
        <w:pStyle w:val="PersonregMedTabb"/>
      </w:pPr>
      <w:proofErr w:type="spellStart"/>
      <w:r>
        <w:t>Noori</w:t>
      </w:r>
      <w:proofErr w:type="spellEnd"/>
      <w:r>
        <w:t xml:space="preserve"> </w:t>
      </w:r>
      <w:proofErr w:type="spellStart"/>
      <w:r>
        <w:t>Kave</w:t>
      </w:r>
      <w:proofErr w:type="spellEnd"/>
      <w:r>
        <w:tab/>
        <w:t>U 14</w:t>
      </w:r>
    </w:p>
    <w:p w14:paraId="3A475862" w14:textId="77777777" w:rsidR="00A23F7A" w:rsidRDefault="00A23F7A" w:rsidP="00B5765E">
      <w:pPr>
        <w:pStyle w:val="PersonregMedTabb"/>
      </w:pPr>
      <w:proofErr w:type="spellStart"/>
      <w:r>
        <w:t>Norbeck</w:t>
      </w:r>
      <w:proofErr w:type="spellEnd"/>
      <w:r>
        <w:t xml:space="preserve"> Karolina</w:t>
      </w:r>
      <w:r>
        <w:tab/>
        <w:t>M 12</w:t>
      </w:r>
    </w:p>
    <w:p w14:paraId="20E9584B" w14:textId="161997F6" w:rsidR="00A23F7A" w:rsidRDefault="00A23F7A" w:rsidP="009F221C">
      <w:pPr>
        <w:pStyle w:val="PersonregMedTabb"/>
        <w:keepNext/>
      </w:pPr>
      <w:r>
        <w:t>Norberg Karin</w:t>
      </w:r>
      <w:r>
        <w:tab/>
        <w:t>S 9</w:t>
      </w:r>
    </w:p>
    <w:p w14:paraId="32ECFB01" w14:textId="77777777" w:rsidR="00A23F7A" w:rsidRDefault="00A23F7A" w:rsidP="00B5765E">
      <w:pPr>
        <w:pStyle w:val="PersonregMedTabb"/>
      </w:pPr>
      <w:r>
        <w:t>Norberg Susanna</w:t>
      </w:r>
      <w:r>
        <w:tab/>
        <w:t>Fi 3</w:t>
      </w:r>
    </w:p>
    <w:p w14:paraId="48663353" w14:textId="77777777" w:rsidR="00A23F7A" w:rsidRDefault="00A23F7A" w:rsidP="00B5765E">
      <w:pPr>
        <w:pStyle w:val="PersonregMedTabb"/>
      </w:pPr>
      <w:r>
        <w:t>Norbäck Ola</w:t>
      </w:r>
      <w:r>
        <w:tab/>
        <w:t>Fi 4</w:t>
      </w:r>
    </w:p>
    <w:p w14:paraId="13CBC874" w14:textId="77777777" w:rsidR="00A23F7A" w:rsidRDefault="00A23F7A" w:rsidP="00B5765E">
      <w:pPr>
        <w:pStyle w:val="PersonregMedTabb"/>
      </w:pPr>
      <w:proofErr w:type="spellStart"/>
      <w:r>
        <w:t>Nordenbrink</w:t>
      </w:r>
      <w:proofErr w:type="spellEnd"/>
      <w:r>
        <w:t xml:space="preserve"> Tina</w:t>
      </w:r>
      <w:r>
        <w:tab/>
        <w:t>A 10</w:t>
      </w:r>
    </w:p>
    <w:p w14:paraId="0BD5C0B1" w14:textId="77777777" w:rsidR="00A23F7A" w:rsidRDefault="00A23F7A" w:rsidP="00B5765E">
      <w:pPr>
        <w:pStyle w:val="PersonregMedTabb"/>
      </w:pPr>
      <w:r>
        <w:t>Nordengren Nina</w:t>
      </w:r>
      <w:r>
        <w:tab/>
        <w:t>A 11</w:t>
      </w:r>
    </w:p>
    <w:p w14:paraId="224E02C5" w14:textId="77777777" w:rsidR="00A23F7A" w:rsidRDefault="00A23F7A" w:rsidP="00B5765E">
      <w:pPr>
        <w:pStyle w:val="PersonregMedTabb"/>
      </w:pPr>
      <w:proofErr w:type="spellStart"/>
      <w:r>
        <w:t>Nordengrip</w:t>
      </w:r>
      <w:proofErr w:type="spellEnd"/>
      <w:r>
        <w:t xml:space="preserve"> Caroline</w:t>
      </w:r>
      <w:r>
        <w:tab/>
        <w:t>Ju 25</w:t>
      </w:r>
    </w:p>
    <w:p w14:paraId="25CD0973" w14:textId="77777777" w:rsidR="00A23F7A" w:rsidRDefault="00A23F7A" w:rsidP="00B5765E">
      <w:pPr>
        <w:pStyle w:val="PersonregMedTabb"/>
      </w:pPr>
      <w:r>
        <w:t>Nordenskär Linus</w:t>
      </w:r>
      <w:r>
        <w:tab/>
        <w:t>S 20</w:t>
      </w:r>
    </w:p>
    <w:p w14:paraId="45F03800" w14:textId="77777777" w:rsidR="00A23F7A" w:rsidRDefault="00A23F7A" w:rsidP="00B5765E">
      <w:pPr>
        <w:pStyle w:val="PersonregMedTabb"/>
        <w:keepNext/>
      </w:pPr>
      <w:r>
        <w:t>Nordfeldt Anja</w:t>
      </w:r>
      <w:r>
        <w:tab/>
        <w:t>I 4,</w:t>
      </w:r>
    </w:p>
    <w:p w14:paraId="2BA12CD2" w14:textId="77777777" w:rsidR="00A23F7A" w:rsidRDefault="00A23F7A" w:rsidP="00B5765E">
      <w:pPr>
        <w:pStyle w:val="PersonregMedTabb"/>
      </w:pPr>
      <w:r>
        <w:tab/>
        <w:t>A 5</w:t>
      </w:r>
    </w:p>
    <w:p w14:paraId="61413F71" w14:textId="77777777" w:rsidR="00A23F7A" w:rsidRDefault="00A23F7A" w:rsidP="00B5765E">
      <w:pPr>
        <w:pStyle w:val="PersonregMedTabb"/>
      </w:pPr>
      <w:r>
        <w:t>Nordgren Jenny</w:t>
      </w:r>
      <w:r>
        <w:tab/>
        <w:t>Fi 24</w:t>
      </w:r>
    </w:p>
    <w:p w14:paraId="1F2BB303" w14:textId="77777777" w:rsidR="00A23F7A" w:rsidRDefault="00A23F7A" w:rsidP="00B5765E">
      <w:pPr>
        <w:pStyle w:val="PersonregMedTabb"/>
      </w:pPr>
      <w:r>
        <w:t>Nordgren Christensen Annika</w:t>
      </w:r>
      <w:r>
        <w:tab/>
      </w:r>
      <w:proofErr w:type="spellStart"/>
      <w:r>
        <w:t>Fö</w:t>
      </w:r>
      <w:proofErr w:type="spellEnd"/>
      <w:r>
        <w:t xml:space="preserve"> 2</w:t>
      </w:r>
    </w:p>
    <w:p w14:paraId="6A7F2F36" w14:textId="77777777" w:rsidR="00A23F7A" w:rsidRDefault="00A23F7A" w:rsidP="00B5765E">
      <w:pPr>
        <w:pStyle w:val="PersonregMedTabb"/>
      </w:pPr>
      <w:r>
        <w:t>Nordh Anders</w:t>
      </w:r>
      <w:r>
        <w:tab/>
      </w:r>
      <w:proofErr w:type="spellStart"/>
      <w:r>
        <w:t>Ku</w:t>
      </w:r>
      <w:proofErr w:type="spellEnd"/>
      <w:r>
        <w:t xml:space="preserve"> 2</w:t>
      </w:r>
    </w:p>
    <w:p w14:paraId="2C432281" w14:textId="77777777" w:rsidR="00A23F7A" w:rsidRDefault="00A23F7A" w:rsidP="00B5765E">
      <w:pPr>
        <w:pStyle w:val="PersonregMedTabb"/>
      </w:pPr>
      <w:r>
        <w:t>Nordholm Lena</w:t>
      </w:r>
      <w:r>
        <w:tab/>
        <w:t>U 2</w:t>
      </w:r>
    </w:p>
    <w:p w14:paraId="69544BE4" w14:textId="32F39A6B" w:rsidR="00A23F7A" w:rsidRDefault="00A23F7A" w:rsidP="009F221C">
      <w:pPr>
        <w:pStyle w:val="PersonregMedTabb"/>
        <w:keepNext/>
      </w:pPr>
      <w:r>
        <w:t>Nordin Håkan</w:t>
      </w:r>
      <w:r>
        <w:tab/>
        <w:t>M 1</w:t>
      </w:r>
    </w:p>
    <w:p w14:paraId="61F05B31" w14:textId="77777777" w:rsidR="00A23F7A" w:rsidRDefault="00A23F7A" w:rsidP="00B5765E">
      <w:pPr>
        <w:pStyle w:val="PersonregMedTabb"/>
      </w:pPr>
      <w:r>
        <w:t>Nordin Annika</w:t>
      </w:r>
      <w:r>
        <w:tab/>
        <w:t>M 1</w:t>
      </w:r>
    </w:p>
    <w:p w14:paraId="5CE7602F" w14:textId="77777777" w:rsidR="00A23F7A" w:rsidRDefault="00A23F7A" w:rsidP="00B5765E">
      <w:pPr>
        <w:pStyle w:val="PersonregMedTabb"/>
      </w:pPr>
      <w:r>
        <w:t>Nordin Tim</w:t>
      </w:r>
      <w:r>
        <w:tab/>
        <w:t>U 2</w:t>
      </w:r>
    </w:p>
    <w:p w14:paraId="3361CECE" w14:textId="77777777" w:rsidR="00A23F7A" w:rsidRDefault="00A23F7A" w:rsidP="00B5765E">
      <w:pPr>
        <w:pStyle w:val="PersonregMedTabb"/>
      </w:pPr>
      <w:r>
        <w:t>Nordin Rickard</w:t>
      </w:r>
      <w:r>
        <w:tab/>
        <w:t>M 3</w:t>
      </w:r>
    </w:p>
    <w:p w14:paraId="4A47859C" w14:textId="77777777" w:rsidR="00A23F7A" w:rsidRDefault="00A23F7A" w:rsidP="00B5765E">
      <w:pPr>
        <w:pStyle w:val="PersonregMedTabb"/>
        <w:keepNext/>
      </w:pPr>
      <w:r>
        <w:t>Nordin Skult Maria</w:t>
      </w:r>
      <w:r>
        <w:tab/>
        <w:t>Ju 1,</w:t>
      </w:r>
    </w:p>
    <w:p w14:paraId="34DD842B" w14:textId="77777777" w:rsidR="00A23F7A" w:rsidRDefault="00A23F7A" w:rsidP="00B5765E">
      <w:pPr>
        <w:pStyle w:val="PersonregMedTabb"/>
      </w:pPr>
      <w:r>
        <w:tab/>
        <w:t>A 1</w:t>
      </w:r>
    </w:p>
    <w:p w14:paraId="51419949" w14:textId="54F835FD" w:rsidR="00A23F7A" w:rsidRPr="00165BF4" w:rsidRDefault="00A23F7A" w:rsidP="009F221C">
      <w:pPr>
        <w:pStyle w:val="PersonregMedTabb"/>
        <w:keepNext/>
      </w:pPr>
      <w:r w:rsidRPr="00165BF4">
        <w:t>Nordin-Olson Eva</w:t>
      </w:r>
      <w:r w:rsidRPr="00165BF4">
        <w:tab/>
        <w:t>S 3</w:t>
      </w:r>
    </w:p>
    <w:p w14:paraId="5CA2777C" w14:textId="77777777" w:rsidR="00A23F7A" w:rsidRDefault="00A23F7A" w:rsidP="00B5765E">
      <w:pPr>
        <w:pStyle w:val="PersonregMedTabb"/>
      </w:pPr>
      <w:r>
        <w:t>Nordlander Anna</w:t>
      </w:r>
      <w:r>
        <w:tab/>
        <w:t>N 1</w:t>
      </w:r>
    </w:p>
    <w:p w14:paraId="5FCEB473" w14:textId="77777777" w:rsidR="00A23F7A" w:rsidRDefault="00A23F7A" w:rsidP="00B5765E">
      <w:pPr>
        <w:pStyle w:val="PersonregMedTabb"/>
      </w:pPr>
      <w:proofErr w:type="spellStart"/>
      <w:r>
        <w:t>Nordlén</w:t>
      </w:r>
      <w:proofErr w:type="spellEnd"/>
      <w:r>
        <w:t xml:space="preserve"> Gunilla</w:t>
      </w:r>
      <w:r>
        <w:tab/>
        <w:t>I 4</w:t>
      </w:r>
    </w:p>
    <w:p w14:paraId="17ED88E8" w14:textId="77777777" w:rsidR="00A23F7A" w:rsidRDefault="00A23F7A" w:rsidP="00B5765E">
      <w:pPr>
        <w:pStyle w:val="PersonregMedTabb"/>
        <w:keepNext/>
      </w:pPr>
      <w:r>
        <w:t>Nordlund Eva</w:t>
      </w:r>
      <w:r>
        <w:tab/>
        <w:t>A 2,</w:t>
      </w:r>
    </w:p>
    <w:p w14:paraId="0EA9D9B1" w14:textId="77777777" w:rsidR="00A23F7A" w:rsidRDefault="00A23F7A" w:rsidP="00B5765E">
      <w:pPr>
        <w:pStyle w:val="PersonregMedTabb"/>
      </w:pPr>
      <w:r>
        <w:tab/>
        <w:t>U 4</w:t>
      </w:r>
    </w:p>
    <w:p w14:paraId="1ADDF50E" w14:textId="2C84130D" w:rsidR="00A23F7A" w:rsidRPr="009F221C" w:rsidRDefault="00A23F7A" w:rsidP="009F221C">
      <w:pPr>
        <w:pStyle w:val="PersonregMedTabb"/>
        <w:keepNext/>
      </w:pPr>
      <w:r>
        <w:t>Nordlund Per</w:t>
      </w:r>
      <w:r>
        <w:tab/>
        <w:t>U 3</w:t>
      </w:r>
    </w:p>
    <w:p w14:paraId="500EC9F7" w14:textId="77777777" w:rsidR="00A23F7A" w:rsidRPr="00165BF4" w:rsidRDefault="00A23F7A" w:rsidP="00B5765E">
      <w:pPr>
        <w:pStyle w:val="PersonregMedTabb"/>
      </w:pPr>
      <w:r w:rsidRPr="00165BF4">
        <w:t>Nordlöf Gunilla</w:t>
      </w:r>
      <w:r w:rsidRPr="00165BF4">
        <w:tab/>
        <w:t>N 4</w:t>
      </w:r>
    </w:p>
    <w:p w14:paraId="6266E531" w14:textId="77777777" w:rsidR="00A23F7A" w:rsidRPr="006A64BE" w:rsidRDefault="00A23F7A" w:rsidP="00B5765E">
      <w:pPr>
        <w:pStyle w:val="PersonregMedTabb"/>
        <w:keepNext/>
        <w:rPr>
          <w:lang w:val="fr-FR"/>
        </w:rPr>
      </w:pPr>
      <w:proofErr w:type="spellStart"/>
      <w:r w:rsidRPr="006A64BE">
        <w:rPr>
          <w:lang w:val="fr-FR"/>
        </w:rPr>
        <w:t>Nordmarc</w:t>
      </w:r>
      <w:proofErr w:type="spellEnd"/>
      <w:r w:rsidRPr="006A64BE">
        <w:rPr>
          <w:lang w:val="fr-FR"/>
        </w:rPr>
        <w:t xml:space="preserve"> Marie</w:t>
      </w:r>
      <w:r w:rsidRPr="006A64BE">
        <w:rPr>
          <w:lang w:val="fr-FR"/>
        </w:rPr>
        <w:tab/>
        <w:t>Fi 6,</w:t>
      </w:r>
    </w:p>
    <w:p w14:paraId="0670B5AF" w14:textId="2E89BECA" w:rsidR="00A23F7A" w:rsidRPr="00165BF4" w:rsidRDefault="00A23F7A" w:rsidP="009F221C">
      <w:pPr>
        <w:pStyle w:val="PersonregMedTabb"/>
        <w:keepNext/>
        <w:rPr>
          <w:lang w:val="fr-FR"/>
        </w:rPr>
      </w:pPr>
      <w:r w:rsidRPr="006A64BE">
        <w:rPr>
          <w:lang w:val="fr-FR"/>
        </w:rPr>
        <w:tab/>
      </w:r>
      <w:r w:rsidRPr="00165BF4">
        <w:rPr>
          <w:lang w:val="fr-FR"/>
        </w:rPr>
        <w:t>Fi 18</w:t>
      </w:r>
    </w:p>
    <w:p w14:paraId="2CF6AF8D" w14:textId="77777777" w:rsidR="00A23F7A" w:rsidRPr="00165BF4" w:rsidRDefault="00A23F7A" w:rsidP="00B5765E">
      <w:pPr>
        <w:pStyle w:val="PersonregMedTabb"/>
        <w:rPr>
          <w:lang w:val="fr-FR"/>
        </w:rPr>
      </w:pPr>
      <w:proofErr w:type="spellStart"/>
      <w:r w:rsidRPr="00165BF4">
        <w:rPr>
          <w:lang w:val="fr-FR"/>
        </w:rPr>
        <w:t>Nordquist</w:t>
      </w:r>
      <w:proofErr w:type="spellEnd"/>
      <w:r w:rsidRPr="00165BF4">
        <w:rPr>
          <w:lang w:val="fr-FR"/>
        </w:rPr>
        <w:t xml:space="preserve"> Lina</w:t>
      </w:r>
      <w:r w:rsidRPr="00165BF4">
        <w:rPr>
          <w:lang w:val="fr-FR"/>
        </w:rPr>
        <w:tab/>
        <w:t>S 1</w:t>
      </w:r>
    </w:p>
    <w:p w14:paraId="0EB977D0" w14:textId="77777777" w:rsidR="00A23F7A" w:rsidRDefault="00A23F7A" w:rsidP="00B5765E">
      <w:pPr>
        <w:pStyle w:val="PersonregMedTabb"/>
      </w:pPr>
      <w:r>
        <w:t>Nordström Bengt</w:t>
      </w:r>
      <w:r>
        <w:tab/>
        <w:t>Fi 24</w:t>
      </w:r>
    </w:p>
    <w:p w14:paraId="7C3613E4" w14:textId="77777777" w:rsidR="00A23F7A" w:rsidRDefault="00A23F7A" w:rsidP="00B5765E">
      <w:pPr>
        <w:pStyle w:val="PersonregMedTabb"/>
      </w:pPr>
      <w:r>
        <w:t>Nordström Sara</w:t>
      </w:r>
      <w:r>
        <w:tab/>
        <w:t>M 7</w:t>
      </w:r>
    </w:p>
    <w:p w14:paraId="41A60DE9" w14:textId="77777777" w:rsidR="00A23F7A" w:rsidRDefault="00A23F7A" w:rsidP="00B5765E">
      <w:pPr>
        <w:pStyle w:val="PersonregMedTabb"/>
      </w:pPr>
      <w:r>
        <w:t>Nordström Anna</w:t>
      </w:r>
      <w:r>
        <w:tab/>
        <w:t>A 7</w:t>
      </w:r>
    </w:p>
    <w:p w14:paraId="1A7075B2" w14:textId="77777777" w:rsidR="00A23F7A" w:rsidRDefault="00A23F7A" w:rsidP="00B5765E">
      <w:pPr>
        <w:pStyle w:val="PersonregMedTabb"/>
      </w:pPr>
      <w:r>
        <w:t>Nordström Fredrik</w:t>
      </w:r>
      <w:r>
        <w:tab/>
        <w:t>S 19</w:t>
      </w:r>
    </w:p>
    <w:p w14:paraId="675FDD2B" w14:textId="77777777" w:rsidR="00A23F7A" w:rsidRDefault="00A23F7A" w:rsidP="00B5765E">
      <w:pPr>
        <w:pStyle w:val="PersonregMedTabb"/>
      </w:pPr>
      <w:r>
        <w:t>Nordström Skans Oscar</w:t>
      </w:r>
      <w:r>
        <w:tab/>
        <w:t>A 9</w:t>
      </w:r>
    </w:p>
    <w:p w14:paraId="63B49A9A" w14:textId="77777777" w:rsidR="00A23F7A" w:rsidRDefault="00A23F7A" w:rsidP="00B5765E">
      <w:pPr>
        <w:pStyle w:val="PersonregMedTabb"/>
      </w:pPr>
      <w:r>
        <w:t>Norell Bergendal Margareta</w:t>
      </w:r>
      <w:r>
        <w:tab/>
        <w:t>U 2</w:t>
      </w:r>
    </w:p>
    <w:p w14:paraId="229BF9F0" w14:textId="77777777" w:rsidR="00A23F7A" w:rsidRDefault="00A23F7A" w:rsidP="00B5765E">
      <w:pPr>
        <w:pStyle w:val="PersonregMedTabb"/>
      </w:pPr>
      <w:r>
        <w:t>Norén Anna</w:t>
      </w:r>
      <w:r>
        <w:tab/>
        <w:t>Fi 1</w:t>
      </w:r>
    </w:p>
    <w:p w14:paraId="54D0268E" w14:textId="77777777" w:rsidR="00A23F7A" w:rsidRDefault="00A23F7A" w:rsidP="00B5765E">
      <w:pPr>
        <w:pStyle w:val="PersonregMedTabb"/>
      </w:pPr>
      <w:r>
        <w:t>Norén Anna-Maria</w:t>
      </w:r>
      <w:r>
        <w:tab/>
        <w:t>S 9</w:t>
      </w:r>
    </w:p>
    <w:p w14:paraId="50640288" w14:textId="77777777" w:rsidR="00A23F7A" w:rsidRDefault="00A23F7A" w:rsidP="00B5765E">
      <w:pPr>
        <w:pStyle w:val="PersonregMedTabb"/>
      </w:pPr>
      <w:r>
        <w:t>Norin Johan</w:t>
      </w:r>
      <w:r>
        <w:tab/>
        <w:t>UD 4</w:t>
      </w:r>
    </w:p>
    <w:p w14:paraId="27C1F94B" w14:textId="77777777" w:rsidR="00A23F7A" w:rsidRDefault="00A23F7A" w:rsidP="00B5765E">
      <w:pPr>
        <w:pStyle w:val="PersonregMedTabb"/>
      </w:pPr>
      <w:r>
        <w:t>Norlander Cecilia</w:t>
      </w:r>
      <w:r>
        <w:tab/>
        <w:t>Ju 20</w:t>
      </w:r>
    </w:p>
    <w:p w14:paraId="57857C93" w14:textId="77777777" w:rsidR="00A23F7A" w:rsidRDefault="00A23F7A" w:rsidP="00B5765E">
      <w:pPr>
        <w:pStyle w:val="PersonregMedTabb"/>
      </w:pPr>
      <w:proofErr w:type="spellStart"/>
      <w:r>
        <w:t>Norlen</w:t>
      </w:r>
      <w:proofErr w:type="spellEnd"/>
      <w:r>
        <w:t xml:space="preserve"> Andreas</w:t>
      </w:r>
      <w:r>
        <w:tab/>
        <w:t>Ju 8</w:t>
      </w:r>
    </w:p>
    <w:p w14:paraId="3708F46F" w14:textId="77777777" w:rsidR="00A23F7A" w:rsidRDefault="00A23F7A" w:rsidP="00B5765E">
      <w:pPr>
        <w:pStyle w:val="PersonregMedTabb"/>
      </w:pPr>
      <w:r>
        <w:t>Norlin Pernilla</w:t>
      </w:r>
      <w:r>
        <w:tab/>
        <w:t>N 4</w:t>
      </w:r>
    </w:p>
    <w:p w14:paraId="6D9628C7" w14:textId="77777777" w:rsidR="00A23F7A" w:rsidRDefault="00A23F7A" w:rsidP="00B5765E">
      <w:pPr>
        <w:pStyle w:val="PersonregMedTabb"/>
      </w:pPr>
      <w:r>
        <w:t>Norlin Liza-Maria</w:t>
      </w:r>
      <w:r>
        <w:tab/>
        <w:t>M 3</w:t>
      </w:r>
    </w:p>
    <w:p w14:paraId="34A74E0F" w14:textId="77777777" w:rsidR="00A23F7A" w:rsidRDefault="00A23F7A" w:rsidP="00B5765E">
      <w:pPr>
        <w:pStyle w:val="PersonregMedTabb"/>
      </w:pPr>
      <w:r>
        <w:t>Norling Bengt</w:t>
      </w:r>
      <w:r>
        <w:tab/>
        <w:t>S 2</w:t>
      </w:r>
    </w:p>
    <w:p w14:paraId="116A615B" w14:textId="77777777" w:rsidR="00A23F7A" w:rsidRDefault="00A23F7A" w:rsidP="00B5765E">
      <w:pPr>
        <w:pStyle w:val="PersonregMedTabb"/>
        <w:keepNext/>
      </w:pPr>
      <w:r>
        <w:t>Norling Jönsson Ylva</w:t>
      </w:r>
      <w:r>
        <w:tab/>
        <w:t>Ju 3,</w:t>
      </w:r>
    </w:p>
    <w:p w14:paraId="3925939C" w14:textId="77777777" w:rsidR="00A23F7A" w:rsidRDefault="00A23F7A" w:rsidP="00B5765E">
      <w:pPr>
        <w:pStyle w:val="PersonregMedTabb"/>
        <w:keepNext/>
      </w:pPr>
      <w:r>
        <w:tab/>
        <w:t>Ju 18,</w:t>
      </w:r>
    </w:p>
    <w:p w14:paraId="719CA04F" w14:textId="77777777" w:rsidR="00A23F7A" w:rsidRDefault="00A23F7A" w:rsidP="00B5765E">
      <w:pPr>
        <w:pStyle w:val="PersonregMedTabb"/>
      </w:pPr>
      <w:r>
        <w:tab/>
        <w:t>Ju 23</w:t>
      </w:r>
    </w:p>
    <w:p w14:paraId="20BEF255" w14:textId="77777777" w:rsidR="00A23F7A" w:rsidRDefault="00A23F7A" w:rsidP="00B5765E">
      <w:pPr>
        <w:pStyle w:val="PersonregMedTabb"/>
      </w:pPr>
      <w:r>
        <w:t>Normark Staffan</w:t>
      </w:r>
      <w:r>
        <w:tab/>
        <w:t>U 2</w:t>
      </w:r>
    </w:p>
    <w:p w14:paraId="586375A1" w14:textId="77777777" w:rsidR="00A23F7A" w:rsidRDefault="00A23F7A" w:rsidP="00B5765E">
      <w:pPr>
        <w:pStyle w:val="PersonregMedTabb"/>
      </w:pPr>
      <w:r>
        <w:t>Norrby Sören</w:t>
      </w:r>
      <w:r>
        <w:tab/>
        <w:t>M 2</w:t>
      </w:r>
    </w:p>
    <w:p w14:paraId="7AA477A7" w14:textId="77777777" w:rsidR="00A23F7A" w:rsidRDefault="00A23F7A" w:rsidP="00B5765E">
      <w:pPr>
        <w:pStyle w:val="PersonregMedTabb"/>
      </w:pPr>
      <w:r>
        <w:t>Norrfalk Maria</w:t>
      </w:r>
      <w:r>
        <w:tab/>
        <w:t>M 1</w:t>
      </w:r>
    </w:p>
    <w:p w14:paraId="128F3D87" w14:textId="77777777" w:rsidR="00A23F7A" w:rsidRDefault="00A23F7A" w:rsidP="00B5765E">
      <w:pPr>
        <w:pStyle w:val="PersonregMedTabb"/>
      </w:pPr>
      <w:proofErr w:type="spellStart"/>
      <w:r>
        <w:t>Norrlid</w:t>
      </w:r>
      <w:proofErr w:type="spellEnd"/>
      <w:r>
        <w:t xml:space="preserve"> Anders</w:t>
      </w:r>
      <w:r>
        <w:tab/>
        <w:t>U 12</w:t>
      </w:r>
    </w:p>
    <w:p w14:paraId="1C382143" w14:textId="77777777" w:rsidR="00A23F7A" w:rsidRDefault="00A23F7A" w:rsidP="00B5765E">
      <w:pPr>
        <w:pStyle w:val="PersonregMedTabb"/>
      </w:pPr>
      <w:proofErr w:type="spellStart"/>
      <w:r>
        <w:t>Norrsjö</w:t>
      </w:r>
      <w:proofErr w:type="spellEnd"/>
      <w:r>
        <w:t xml:space="preserve"> Göransson Lena</w:t>
      </w:r>
      <w:r>
        <w:tab/>
        <w:t>Fi 31</w:t>
      </w:r>
    </w:p>
    <w:p w14:paraId="3060CA2D" w14:textId="77777777" w:rsidR="00A23F7A" w:rsidRDefault="00A23F7A" w:rsidP="00B5765E">
      <w:pPr>
        <w:pStyle w:val="PersonregMedTabb"/>
      </w:pPr>
      <w:r>
        <w:t xml:space="preserve">Norström </w:t>
      </w:r>
      <w:proofErr w:type="spellStart"/>
      <w:r>
        <w:t>Irén</w:t>
      </w:r>
      <w:proofErr w:type="spellEnd"/>
      <w:r>
        <w:tab/>
        <w:t>Fi 19</w:t>
      </w:r>
    </w:p>
    <w:p w14:paraId="0C38FB17" w14:textId="77777777" w:rsidR="00A23F7A" w:rsidRDefault="00A23F7A" w:rsidP="00B5765E">
      <w:pPr>
        <w:pStyle w:val="PersonregMedTabb"/>
      </w:pPr>
      <w:proofErr w:type="spellStart"/>
      <w:r>
        <w:t>Notter</w:t>
      </w:r>
      <w:proofErr w:type="spellEnd"/>
      <w:r>
        <w:t xml:space="preserve"> Manuela</w:t>
      </w:r>
      <w:r>
        <w:tab/>
        <w:t>M 5</w:t>
      </w:r>
    </w:p>
    <w:p w14:paraId="44636340" w14:textId="080A9998" w:rsidR="00A23F7A" w:rsidRPr="00165BF4" w:rsidRDefault="00A23F7A" w:rsidP="009F221C">
      <w:pPr>
        <w:pStyle w:val="PersonregMedTabb"/>
        <w:keepNext/>
      </w:pPr>
      <w:r w:rsidRPr="00165BF4">
        <w:t>Nummi-Södergren Tiina</w:t>
      </w:r>
      <w:r w:rsidRPr="00165BF4">
        <w:tab/>
        <w:t>S 3</w:t>
      </w:r>
    </w:p>
    <w:p w14:paraId="33E360F9" w14:textId="77777777" w:rsidR="00A23F7A" w:rsidRPr="00165BF4" w:rsidRDefault="00A23F7A" w:rsidP="00B5765E">
      <w:pPr>
        <w:pStyle w:val="PersonregMedTabb"/>
      </w:pPr>
      <w:r w:rsidRPr="00165BF4">
        <w:t>Nutley Daniel</w:t>
      </w:r>
      <w:r w:rsidRPr="00165BF4">
        <w:tab/>
        <w:t>UD 4</w:t>
      </w:r>
    </w:p>
    <w:p w14:paraId="350C03C7" w14:textId="77777777" w:rsidR="00A23F7A" w:rsidRDefault="00A23F7A" w:rsidP="00B5765E">
      <w:pPr>
        <w:pStyle w:val="PersonregMedTabb"/>
        <w:keepNext/>
      </w:pPr>
      <w:r>
        <w:t>Nyberg Lena</w:t>
      </w:r>
      <w:r>
        <w:tab/>
        <w:t>Ju 1,</w:t>
      </w:r>
    </w:p>
    <w:p w14:paraId="28F9C289" w14:textId="77777777" w:rsidR="00A23F7A" w:rsidRDefault="00A23F7A" w:rsidP="00B5765E">
      <w:pPr>
        <w:pStyle w:val="PersonregMedTabb"/>
      </w:pPr>
      <w:r>
        <w:tab/>
        <w:t>A 1</w:t>
      </w:r>
    </w:p>
    <w:p w14:paraId="10A8C210" w14:textId="77777777" w:rsidR="00A23F7A" w:rsidRDefault="00A23F7A" w:rsidP="00B5765E">
      <w:pPr>
        <w:pStyle w:val="PersonregMedTabb"/>
      </w:pPr>
      <w:r>
        <w:t>Nyberg Sara</w:t>
      </w:r>
      <w:r>
        <w:tab/>
        <w:t>M 1</w:t>
      </w:r>
    </w:p>
    <w:p w14:paraId="35298D72" w14:textId="77777777" w:rsidR="00A23F7A" w:rsidRDefault="00A23F7A" w:rsidP="00B5765E">
      <w:pPr>
        <w:pStyle w:val="PersonregMedTabb"/>
      </w:pPr>
      <w:r>
        <w:t>Nyberg Ida</w:t>
      </w:r>
      <w:r>
        <w:tab/>
        <w:t>M 11</w:t>
      </w:r>
    </w:p>
    <w:p w14:paraId="162419A5" w14:textId="77777777" w:rsidR="00A23F7A" w:rsidRDefault="00A23F7A" w:rsidP="00B5765E">
      <w:pPr>
        <w:pStyle w:val="PersonregMedTabb"/>
      </w:pPr>
      <w:r>
        <w:t>Nyberg Lars</w:t>
      </w:r>
      <w:r>
        <w:tab/>
        <w:t>N 2</w:t>
      </w:r>
    </w:p>
    <w:p w14:paraId="01F89082" w14:textId="77777777" w:rsidR="00A23F7A" w:rsidRDefault="00A23F7A" w:rsidP="00B5765E">
      <w:pPr>
        <w:pStyle w:val="PersonregMedTabb"/>
      </w:pPr>
      <w:r>
        <w:t>Nyblom Kenneth</w:t>
      </w:r>
      <w:r>
        <w:tab/>
        <w:t>M 3</w:t>
      </w:r>
    </w:p>
    <w:p w14:paraId="37CC7C3B" w14:textId="77777777" w:rsidR="00A23F7A" w:rsidRDefault="00A23F7A" w:rsidP="00B5765E">
      <w:pPr>
        <w:pStyle w:val="PersonregMedTabb"/>
      </w:pPr>
      <w:proofErr w:type="spellStart"/>
      <w:r>
        <w:t>Nydén</w:t>
      </w:r>
      <w:proofErr w:type="spellEnd"/>
      <w:r>
        <w:t xml:space="preserve"> Marcus</w:t>
      </w:r>
      <w:r>
        <w:tab/>
        <w:t>S 23</w:t>
      </w:r>
    </w:p>
    <w:p w14:paraId="3AC6B555" w14:textId="77777777" w:rsidR="00A23F7A" w:rsidRDefault="00A23F7A" w:rsidP="00B5765E">
      <w:pPr>
        <w:pStyle w:val="PersonregMedTabb"/>
      </w:pPr>
      <w:r>
        <w:t>Nygren Per-Olof</w:t>
      </w:r>
      <w:r>
        <w:tab/>
        <w:t>Ju 19</w:t>
      </w:r>
    </w:p>
    <w:p w14:paraId="74275CCF" w14:textId="77777777" w:rsidR="00A23F7A" w:rsidRDefault="00A23F7A" w:rsidP="00B5765E">
      <w:pPr>
        <w:pStyle w:val="PersonregMedTabb"/>
      </w:pPr>
      <w:r>
        <w:t>Nygren Jan</w:t>
      </w:r>
      <w:r>
        <w:tab/>
        <w:t>U 2</w:t>
      </w:r>
    </w:p>
    <w:p w14:paraId="252076B9" w14:textId="77777777" w:rsidR="00A23F7A" w:rsidRDefault="00A23F7A" w:rsidP="00B5765E">
      <w:pPr>
        <w:pStyle w:val="PersonregMedTabb"/>
      </w:pPr>
      <w:r>
        <w:t>Nygren Pär</w:t>
      </w:r>
      <w:r>
        <w:tab/>
        <w:t>Fi 34</w:t>
      </w:r>
    </w:p>
    <w:p w14:paraId="6977650E" w14:textId="77777777" w:rsidR="00A23F7A" w:rsidRDefault="00A23F7A" w:rsidP="00B5765E">
      <w:pPr>
        <w:pStyle w:val="PersonregMedTabb"/>
      </w:pPr>
      <w:proofErr w:type="spellStart"/>
      <w:r>
        <w:t>Nyhus</w:t>
      </w:r>
      <w:proofErr w:type="spellEnd"/>
      <w:r>
        <w:t xml:space="preserve"> Johan</w:t>
      </w:r>
      <w:r>
        <w:tab/>
        <w:t>Fi 8</w:t>
      </w:r>
    </w:p>
    <w:p w14:paraId="246CBFBA" w14:textId="77777777" w:rsidR="00A23F7A" w:rsidRDefault="00A23F7A" w:rsidP="00B5765E">
      <w:pPr>
        <w:pStyle w:val="PersonregMedTabb"/>
      </w:pPr>
      <w:r>
        <w:t>Nylander Leif</w:t>
      </w:r>
      <w:r>
        <w:tab/>
      </w:r>
      <w:proofErr w:type="spellStart"/>
      <w:r>
        <w:t>Fö</w:t>
      </w:r>
      <w:proofErr w:type="spellEnd"/>
      <w:r>
        <w:t xml:space="preserve"> 3</w:t>
      </w:r>
    </w:p>
    <w:p w14:paraId="7B03FCC9" w14:textId="77777777" w:rsidR="00A23F7A" w:rsidRDefault="00A23F7A" w:rsidP="00B5765E">
      <w:pPr>
        <w:pStyle w:val="PersonregMedTabb"/>
      </w:pPr>
      <w:r>
        <w:t>Nylander Johanna</w:t>
      </w:r>
      <w:r>
        <w:tab/>
        <w:t>Ju 20</w:t>
      </w:r>
    </w:p>
    <w:p w14:paraId="6305B064" w14:textId="77777777" w:rsidR="00A23F7A" w:rsidRDefault="00A23F7A" w:rsidP="00B5765E">
      <w:pPr>
        <w:pStyle w:val="PersonregMedTabb"/>
        <w:keepNext/>
      </w:pPr>
      <w:r>
        <w:t>Nylander Christer</w:t>
      </w:r>
      <w:r>
        <w:tab/>
        <w:t>Ju 8,</w:t>
      </w:r>
    </w:p>
    <w:p w14:paraId="6C4CD274" w14:textId="77777777" w:rsidR="00A23F7A" w:rsidRDefault="00A23F7A" w:rsidP="00B5765E">
      <w:pPr>
        <w:pStyle w:val="PersonregMedTabb"/>
      </w:pPr>
      <w:r>
        <w:tab/>
        <w:t>U 5</w:t>
      </w:r>
    </w:p>
    <w:p w14:paraId="5A329C15" w14:textId="77777777" w:rsidR="00A23F7A" w:rsidRDefault="00A23F7A" w:rsidP="00B5765E">
      <w:pPr>
        <w:pStyle w:val="PersonregMedTabb"/>
      </w:pPr>
      <w:r>
        <w:t>Nylander Patrik</w:t>
      </w:r>
      <w:r>
        <w:tab/>
        <w:t>Fi 13</w:t>
      </w:r>
    </w:p>
    <w:p w14:paraId="629AB9DA" w14:textId="77777777" w:rsidR="00A23F7A" w:rsidRDefault="00A23F7A" w:rsidP="00B5765E">
      <w:pPr>
        <w:pStyle w:val="PersonregMedTabb"/>
      </w:pPr>
      <w:r>
        <w:t>Nylén Bolinder Malin</w:t>
      </w:r>
      <w:r>
        <w:tab/>
        <w:t>S 30</w:t>
      </w:r>
    </w:p>
    <w:p w14:paraId="64D8D36F" w14:textId="77777777" w:rsidR="00A23F7A" w:rsidRDefault="00A23F7A" w:rsidP="00B5765E">
      <w:pPr>
        <w:pStyle w:val="PersonregMedTabb"/>
      </w:pPr>
      <w:r>
        <w:t>Nylund Skog Susanne</w:t>
      </w:r>
      <w:r>
        <w:tab/>
      </w:r>
      <w:proofErr w:type="spellStart"/>
      <w:r>
        <w:t>Ku</w:t>
      </w:r>
      <w:proofErr w:type="spellEnd"/>
      <w:r>
        <w:t xml:space="preserve"> 8</w:t>
      </w:r>
    </w:p>
    <w:p w14:paraId="6D343119" w14:textId="77777777" w:rsidR="00A23F7A" w:rsidRDefault="00A23F7A" w:rsidP="00B5765E">
      <w:pPr>
        <w:pStyle w:val="PersonregMedTabb"/>
      </w:pPr>
      <w:r>
        <w:t xml:space="preserve">Nylund </w:t>
      </w:r>
      <w:proofErr w:type="spellStart"/>
      <w:r>
        <w:t>Watz</w:t>
      </w:r>
      <w:proofErr w:type="spellEnd"/>
      <w:r>
        <w:t xml:space="preserve"> Ingela</w:t>
      </w:r>
      <w:r>
        <w:tab/>
        <w:t>Fi 7</w:t>
      </w:r>
    </w:p>
    <w:p w14:paraId="3F391A84" w14:textId="07CCD4EE" w:rsidR="00A23F7A" w:rsidRDefault="00A23F7A" w:rsidP="009F221C">
      <w:pPr>
        <w:pStyle w:val="PersonregMedTabb"/>
        <w:keepNext/>
      </w:pPr>
      <w:r>
        <w:t>Nyman Stig</w:t>
      </w:r>
      <w:r>
        <w:tab/>
        <w:t>S 3</w:t>
      </w:r>
    </w:p>
    <w:p w14:paraId="0CBB0123" w14:textId="77777777" w:rsidR="00A23F7A" w:rsidRDefault="00A23F7A" w:rsidP="00B5765E">
      <w:pPr>
        <w:pStyle w:val="PersonregMedTabb"/>
      </w:pPr>
      <w:r>
        <w:t>Nyman Bengt</w:t>
      </w:r>
      <w:r>
        <w:tab/>
        <w:t>I 5</w:t>
      </w:r>
    </w:p>
    <w:p w14:paraId="7D27649E" w14:textId="77777777" w:rsidR="00A23F7A" w:rsidRDefault="00A23F7A" w:rsidP="00B5765E">
      <w:pPr>
        <w:pStyle w:val="PersonregMedTabb"/>
      </w:pPr>
      <w:r>
        <w:t>Nyman Maria</w:t>
      </w:r>
      <w:r>
        <w:tab/>
        <w:t>A 6</w:t>
      </w:r>
    </w:p>
    <w:p w14:paraId="6B4BF77C" w14:textId="77777777" w:rsidR="00A23F7A" w:rsidRDefault="00A23F7A" w:rsidP="00B5765E">
      <w:pPr>
        <w:pStyle w:val="PersonregMedTabb"/>
      </w:pPr>
      <w:r>
        <w:t>Nyman Minna</w:t>
      </w:r>
      <w:r>
        <w:tab/>
        <w:t>N 2</w:t>
      </w:r>
    </w:p>
    <w:p w14:paraId="5C623413" w14:textId="77777777" w:rsidR="00A23F7A" w:rsidRDefault="00A23F7A" w:rsidP="00B5765E">
      <w:pPr>
        <w:pStyle w:val="PersonregMedTabb"/>
        <w:keepNext/>
      </w:pPr>
      <w:r>
        <w:t xml:space="preserve">Nymark </w:t>
      </w:r>
      <w:proofErr w:type="spellStart"/>
      <w:r>
        <w:t>Manólis</w:t>
      </w:r>
      <w:proofErr w:type="spellEnd"/>
      <w:r>
        <w:tab/>
        <w:t>S 27,</w:t>
      </w:r>
    </w:p>
    <w:p w14:paraId="3E74A9A0" w14:textId="77777777" w:rsidR="00A23F7A" w:rsidRDefault="00A23F7A" w:rsidP="00B5765E">
      <w:pPr>
        <w:pStyle w:val="PersonregMedTabb"/>
      </w:pPr>
      <w:r>
        <w:tab/>
      </w:r>
      <w:proofErr w:type="spellStart"/>
      <w:r>
        <w:t>Fö</w:t>
      </w:r>
      <w:proofErr w:type="spellEnd"/>
      <w:r>
        <w:t xml:space="preserve"> 1</w:t>
      </w:r>
    </w:p>
    <w:p w14:paraId="1C9C281C" w14:textId="77777777" w:rsidR="00A23F7A" w:rsidRDefault="00A23F7A" w:rsidP="00B5765E">
      <w:pPr>
        <w:pStyle w:val="PersonregMedTabb"/>
      </w:pPr>
      <w:r>
        <w:t>Nyqvist Anna</w:t>
      </w:r>
      <w:r>
        <w:tab/>
        <w:t>U 8</w:t>
      </w:r>
    </w:p>
    <w:p w14:paraId="2DBB6A81" w14:textId="77777777" w:rsidR="00A23F7A" w:rsidRDefault="00A23F7A" w:rsidP="00B5765E">
      <w:pPr>
        <w:pStyle w:val="PersonregMedTabb"/>
      </w:pPr>
      <w:r>
        <w:t>Nyqvist Göran</w:t>
      </w:r>
      <w:r>
        <w:tab/>
        <w:t>Ju 12</w:t>
      </w:r>
    </w:p>
    <w:p w14:paraId="09F19069" w14:textId="77777777" w:rsidR="00A23F7A" w:rsidRDefault="00A23F7A" w:rsidP="00B5765E">
      <w:pPr>
        <w:pStyle w:val="PersonregMedTabb"/>
      </w:pPr>
      <w:r>
        <w:t>Nyrén Jan</w:t>
      </w:r>
      <w:r>
        <w:tab/>
      </w:r>
      <w:proofErr w:type="spellStart"/>
      <w:r>
        <w:t>Fö</w:t>
      </w:r>
      <w:proofErr w:type="spellEnd"/>
      <w:r>
        <w:t xml:space="preserve"> 1</w:t>
      </w:r>
    </w:p>
    <w:p w14:paraId="133DD2CE" w14:textId="77777777" w:rsidR="00A23F7A" w:rsidRDefault="00A23F7A" w:rsidP="00B5765E">
      <w:pPr>
        <w:pStyle w:val="PersonregMedTabb"/>
      </w:pPr>
      <w:r>
        <w:t>Nystedt-Ringborg Catharina</w:t>
      </w:r>
      <w:r>
        <w:tab/>
        <w:t>M 1</w:t>
      </w:r>
    </w:p>
    <w:p w14:paraId="45CCE753" w14:textId="77777777" w:rsidR="00A23F7A" w:rsidRDefault="00A23F7A" w:rsidP="00B5765E">
      <w:pPr>
        <w:pStyle w:val="PersonregMedTabb"/>
      </w:pPr>
      <w:r>
        <w:t>Nyström Felix</w:t>
      </w:r>
      <w:r>
        <w:tab/>
        <w:t>UD 3</w:t>
      </w:r>
    </w:p>
    <w:p w14:paraId="60D347B9" w14:textId="77777777" w:rsidR="00A23F7A" w:rsidRDefault="00A23F7A" w:rsidP="00B5765E">
      <w:pPr>
        <w:pStyle w:val="PersonregMedTabb"/>
      </w:pPr>
      <w:r>
        <w:t>Nyström Jan-Olof</w:t>
      </w:r>
      <w:r>
        <w:tab/>
        <w:t>M 1</w:t>
      </w:r>
    </w:p>
    <w:p w14:paraId="09940742" w14:textId="4A55894D" w:rsidR="00A23F7A" w:rsidRDefault="00A23F7A" w:rsidP="009F221C">
      <w:pPr>
        <w:pStyle w:val="PersonregMedTabb"/>
        <w:keepNext/>
      </w:pPr>
      <w:r>
        <w:t>Nyström Stefan</w:t>
      </w:r>
      <w:r>
        <w:tab/>
        <w:t>M 3</w:t>
      </w:r>
    </w:p>
    <w:p w14:paraId="0EE71678" w14:textId="77777777" w:rsidR="00A23F7A" w:rsidRDefault="00A23F7A" w:rsidP="00B5765E">
      <w:pPr>
        <w:pStyle w:val="PersonregMedTabb"/>
      </w:pPr>
      <w:r>
        <w:t>Nyström Per-Erik</w:t>
      </w:r>
      <w:r>
        <w:tab/>
        <w:t>Ju 12</w:t>
      </w:r>
    </w:p>
    <w:p w14:paraId="5255A281" w14:textId="77777777" w:rsidR="00A23F7A" w:rsidRDefault="00A23F7A" w:rsidP="00B5765E">
      <w:pPr>
        <w:pStyle w:val="PersonregMedTabb"/>
      </w:pPr>
      <w:r>
        <w:t>Nyström Karlsson Annika</w:t>
      </w:r>
      <w:r>
        <w:tab/>
        <w:t>S 3</w:t>
      </w:r>
    </w:p>
    <w:p w14:paraId="3A480F72" w14:textId="77777777" w:rsidR="00A23F7A" w:rsidRPr="00165BF4" w:rsidRDefault="00A23F7A" w:rsidP="00B5765E">
      <w:pPr>
        <w:pStyle w:val="PersonregMedTabb"/>
        <w:rPr>
          <w:lang w:val="en-US"/>
        </w:rPr>
      </w:pPr>
      <w:proofErr w:type="spellStart"/>
      <w:r w:rsidRPr="00165BF4">
        <w:rPr>
          <w:lang w:val="en-US"/>
        </w:rPr>
        <w:t>Nystuen</w:t>
      </w:r>
      <w:proofErr w:type="spellEnd"/>
      <w:r w:rsidRPr="00165BF4">
        <w:rPr>
          <w:lang w:val="en-US"/>
        </w:rPr>
        <w:t xml:space="preserve"> Gro</w:t>
      </w:r>
      <w:r w:rsidRPr="00165BF4">
        <w:rPr>
          <w:lang w:val="en-US"/>
        </w:rPr>
        <w:tab/>
        <w:t>UD 2</w:t>
      </w:r>
    </w:p>
    <w:p w14:paraId="7985676C" w14:textId="77777777" w:rsidR="00A23F7A" w:rsidRPr="00165BF4" w:rsidRDefault="00A23F7A" w:rsidP="00B5765E">
      <w:pPr>
        <w:pStyle w:val="PersonregMedTabb"/>
        <w:rPr>
          <w:lang w:val="en-US"/>
        </w:rPr>
      </w:pPr>
      <w:proofErr w:type="spellStart"/>
      <w:r w:rsidRPr="00165BF4">
        <w:rPr>
          <w:lang w:val="en-US"/>
        </w:rPr>
        <w:t>Nägling</w:t>
      </w:r>
      <w:proofErr w:type="spellEnd"/>
      <w:r w:rsidRPr="00165BF4">
        <w:rPr>
          <w:lang w:val="en-US"/>
        </w:rPr>
        <w:t xml:space="preserve"> Carina</w:t>
      </w:r>
      <w:r w:rsidRPr="00165BF4">
        <w:rPr>
          <w:lang w:val="en-US"/>
        </w:rPr>
        <w:tab/>
        <w:t>S 25</w:t>
      </w:r>
    </w:p>
    <w:p w14:paraId="0DDD805D" w14:textId="77777777" w:rsidR="00A23F7A" w:rsidRDefault="00A23F7A" w:rsidP="00B5765E">
      <w:pPr>
        <w:pStyle w:val="PersonregMedTabb"/>
      </w:pPr>
      <w:r>
        <w:t>Näslund Siv</w:t>
      </w:r>
      <w:r>
        <w:tab/>
        <w:t>M 1</w:t>
      </w:r>
    </w:p>
    <w:p w14:paraId="05923972" w14:textId="77777777" w:rsidR="00A23F7A" w:rsidRDefault="00A23F7A" w:rsidP="00B5765E">
      <w:pPr>
        <w:pStyle w:val="PersonregMedTabb"/>
      </w:pPr>
      <w:r>
        <w:t>Näslund Inger</w:t>
      </w:r>
      <w:r>
        <w:tab/>
        <w:t>M 3</w:t>
      </w:r>
    </w:p>
    <w:p w14:paraId="55B26CBB" w14:textId="77777777" w:rsidR="00A23F7A" w:rsidRDefault="00A23F7A" w:rsidP="00B5765E">
      <w:pPr>
        <w:pStyle w:val="PersonregMedTabb"/>
      </w:pPr>
      <w:r>
        <w:t>Näslund Cecilia</w:t>
      </w:r>
      <w:r>
        <w:tab/>
        <w:t>M 7</w:t>
      </w:r>
    </w:p>
    <w:p w14:paraId="3902231E" w14:textId="77777777" w:rsidR="00A23F7A" w:rsidRDefault="00A23F7A" w:rsidP="00B5765E">
      <w:pPr>
        <w:pStyle w:val="PersonregMedTabb"/>
      </w:pPr>
      <w:r>
        <w:t>Näsman Inger</w:t>
      </w:r>
      <w:r>
        <w:tab/>
        <w:t>M 3</w:t>
      </w:r>
    </w:p>
    <w:p w14:paraId="2209FFEE" w14:textId="77777777" w:rsidR="00A23F7A" w:rsidRDefault="00A23F7A" w:rsidP="00B5765E">
      <w:pPr>
        <w:pStyle w:val="PersonregMedTabb"/>
      </w:pPr>
      <w:r>
        <w:t>Näsström Staffan</w:t>
      </w:r>
      <w:r>
        <w:tab/>
      </w:r>
      <w:proofErr w:type="spellStart"/>
      <w:r>
        <w:t>Fö</w:t>
      </w:r>
      <w:proofErr w:type="spellEnd"/>
      <w:r>
        <w:t xml:space="preserve"> 3</w:t>
      </w:r>
    </w:p>
    <w:p w14:paraId="74AC129E" w14:textId="77777777" w:rsidR="00A23F7A" w:rsidRDefault="00A23F7A" w:rsidP="00B5765E">
      <w:pPr>
        <w:pStyle w:val="PersonregMedTabb"/>
      </w:pPr>
      <w:proofErr w:type="spellStart"/>
      <w:r>
        <w:t>Nömmera</w:t>
      </w:r>
      <w:proofErr w:type="spellEnd"/>
      <w:r>
        <w:t xml:space="preserve"> Charlotte</w:t>
      </w:r>
      <w:r>
        <w:tab/>
        <w:t>Fi 1</w:t>
      </w:r>
    </w:p>
    <w:p w14:paraId="02AE2982" w14:textId="77777777" w:rsidR="009F221C" w:rsidRDefault="009F221C" w:rsidP="00B5765E">
      <w:pPr>
        <w:pStyle w:val="PersonregMedTabb"/>
        <w:keepNext/>
      </w:pPr>
    </w:p>
    <w:p w14:paraId="08532A58" w14:textId="2C6A3CE0" w:rsidR="00A23F7A" w:rsidRDefault="00A23F7A" w:rsidP="00B5765E">
      <w:pPr>
        <w:pStyle w:val="PersonregMedTabb"/>
        <w:keepNext/>
      </w:pPr>
      <w:proofErr w:type="spellStart"/>
      <w:r>
        <w:t>Obminska</w:t>
      </w:r>
      <w:proofErr w:type="spellEnd"/>
      <w:r>
        <w:t xml:space="preserve"> Marta</w:t>
      </w:r>
      <w:r>
        <w:tab/>
        <w:t>Ju 18,</w:t>
      </w:r>
    </w:p>
    <w:p w14:paraId="798C17A8" w14:textId="77777777" w:rsidR="00A23F7A" w:rsidRDefault="00A23F7A" w:rsidP="00B5765E">
      <w:pPr>
        <w:pStyle w:val="PersonregMedTabb"/>
      </w:pPr>
      <w:r>
        <w:tab/>
        <w:t>Ju 8</w:t>
      </w:r>
    </w:p>
    <w:p w14:paraId="0E746FE3" w14:textId="77777777" w:rsidR="00A23F7A" w:rsidRDefault="00A23F7A" w:rsidP="00B5765E">
      <w:pPr>
        <w:pStyle w:val="PersonregMedTabb"/>
      </w:pPr>
      <w:r>
        <w:t>Ode Johanna</w:t>
      </w:r>
      <w:r>
        <w:tab/>
        <w:t>Fi 9</w:t>
      </w:r>
    </w:p>
    <w:p w14:paraId="094D2143" w14:textId="6CB27680" w:rsidR="00A23F7A" w:rsidRPr="009F221C" w:rsidRDefault="00A23F7A" w:rsidP="009F221C">
      <w:pPr>
        <w:pStyle w:val="PersonregMedTabb"/>
        <w:keepNext/>
      </w:pPr>
      <w:r>
        <w:t>Odenberg Elinor</w:t>
      </w:r>
      <w:r>
        <w:tab/>
        <w:t>S 9</w:t>
      </w:r>
    </w:p>
    <w:p w14:paraId="6F01C6A7" w14:textId="77777777" w:rsidR="00A23F7A" w:rsidRPr="00165BF4" w:rsidRDefault="00A23F7A" w:rsidP="00B5765E">
      <w:pPr>
        <w:pStyle w:val="PersonregMedTabb"/>
      </w:pPr>
      <w:r w:rsidRPr="00165BF4">
        <w:t>Odenjung Helene</w:t>
      </w:r>
      <w:r w:rsidRPr="00165BF4">
        <w:tab/>
        <w:t>Fi 8</w:t>
      </w:r>
    </w:p>
    <w:p w14:paraId="322EE12A" w14:textId="77777777" w:rsidR="00A23F7A" w:rsidRPr="00165BF4" w:rsidRDefault="00A23F7A" w:rsidP="00B5765E">
      <w:pPr>
        <w:pStyle w:val="PersonregMedTabb"/>
      </w:pPr>
      <w:proofErr w:type="spellStart"/>
      <w:r w:rsidRPr="00165BF4">
        <w:t>Odhnoff</w:t>
      </w:r>
      <w:proofErr w:type="spellEnd"/>
      <w:r w:rsidRPr="00165BF4">
        <w:t xml:space="preserve"> Camilla</w:t>
      </w:r>
      <w:r w:rsidRPr="00165BF4">
        <w:tab/>
        <w:t>M 2</w:t>
      </w:r>
    </w:p>
    <w:p w14:paraId="4B80E2B2" w14:textId="77777777" w:rsidR="00A23F7A" w:rsidRPr="00165BF4" w:rsidRDefault="00A23F7A" w:rsidP="00B5765E">
      <w:pPr>
        <w:pStyle w:val="PersonregMedTabb"/>
      </w:pPr>
      <w:proofErr w:type="spellStart"/>
      <w:r w:rsidRPr="00165BF4">
        <w:t>Odmark</w:t>
      </w:r>
      <w:proofErr w:type="spellEnd"/>
      <w:r w:rsidRPr="00165BF4">
        <w:t xml:space="preserve"> Peter</w:t>
      </w:r>
      <w:r w:rsidRPr="00165BF4">
        <w:tab/>
        <w:t>S 30</w:t>
      </w:r>
    </w:p>
    <w:p w14:paraId="2A85A9B9" w14:textId="77777777" w:rsidR="00A23F7A" w:rsidRPr="00165BF4" w:rsidRDefault="00A23F7A" w:rsidP="00B5765E">
      <w:pPr>
        <w:pStyle w:val="PersonregMedTabb"/>
      </w:pPr>
      <w:r w:rsidRPr="00165BF4">
        <w:t>Ohlander Maria</w:t>
      </w:r>
      <w:r w:rsidRPr="00165BF4">
        <w:tab/>
        <w:t>S 17</w:t>
      </w:r>
    </w:p>
    <w:p w14:paraId="64CCD6A0" w14:textId="77777777" w:rsidR="00A23F7A" w:rsidRPr="00165BF4" w:rsidRDefault="00A23F7A" w:rsidP="00B5765E">
      <w:pPr>
        <w:pStyle w:val="PersonregMedTabb"/>
      </w:pPr>
      <w:r w:rsidRPr="00165BF4">
        <w:t>Ohlander Ann-Sofie</w:t>
      </w:r>
      <w:r w:rsidRPr="00165BF4">
        <w:tab/>
        <w:t>U 2</w:t>
      </w:r>
    </w:p>
    <w:p w14:paraId="2152AFB6" w14:textId="77777777" w:rsidR="00A23F7A" w:rsidRPr="00165BF4" w:rsidRDefault="00A23F7A" w:rsidP="00B5765E">
      <w:pPr>
        <w:pStyle w:val="PersonregMedTabb"/>
      </w:pPr>
      <w:r w:rsidRPr="00165BF4">
        <w:t>Ohlin Axén Kristina</w:t>
      </w:r>
      <w:r w:rsidRPr="00165BF4">
        <w:tab/>
        <w:t>U 10</w:t>
      </w:r>
    </w:p>
    <w:p w14:paraId="7C2BAF0E" w14:textId="77777777" w:rsidR="00A23F7A" w:rsidRDefault="00A23F7A" w:rsidP="00B5765E">
      <w:pPr>
        <w:pStyle w:val="PersonregMedTabb"/>
      </w:pPr>
      <w:r>
        <w:t>Ohlsson Carina</w:t>
      </w:r>
      <w:r>
        <w:tab/>
        <w:t>Ju 17</w:t>
      </w:r>
    </w:p>
    <w:p w14:paraId="32E7B967" w14:textId="77777777" w:rsidR="00A23F7A" w:rsidRDefault="00A23F7A" w:rsidP="00B5765E">
      <w:pPr>
        <w:pStyle w:val="PersonregMedTabb"/>
      </w:pPr>
      <w:r>
        <w:t>Ohlsson Kristina</w:t>
      </w:r>
      <w:r>
        <w:tab/>
        <w:t>N 7</w:t>
      </w:r>
    </w:p>
    <w:p w14:paraId="7EC06E12" w14:textId="77777777" w:rsidR="00A23F7A" w:rsidRPr="006A64BE" w:rsidRDefault="00A23F7A" w:rsidP="00B5765E">
      <w:pPr>
        <w:pStyle w:val="PersonregMedTabb"/>
        <w:rPr>
          <w:lang w:val="en-US"/>
        </w:rPr>
      </w:pPr>
      <w:r w:rsidRPr="006A64BE">
        <w:rPr>
          <w:lang w:val="en-US"/>
        </w:rPr>
        <w:t>Ohlsson Max</w:t>
      </w:r>
      <w:r w:rsidRPr="006A64BE">
        <w:rPr>
          <w:lang w:val="en-US"/>
        </w:rPr>
        <w:tab/>
        <w:t>M 8</w:t>
      </w:r>
    </w:p>
    <w:p w14:paraId="374B9795" w14:textId="77777777" w:rsidR="00A23F7A" w:rsidRPr="006A64BE" w:rsidRDefault="00A23F7A" w:rsidP="00B5765E">
      <w:pPr>
        <w:pStyle w:val="PersonregMedTabb"/>
        <w:rPr>
          <w:lang w:val="en-US"/>
        </w:rPr>
      </w:pPr>
      <w:r w:rsidRPr="006A64BE">
        <w:rPr>
          <w:lang w:val="en-US"/>
        </w:rPr>
        <w:t xml:space="preserve">Ohlsson </w:t>
      </w:r>
      <w:proofErr w:type="spellStart"/>
      <w:r w:rsidRPr="006A64BE">
        <w:rPr>
          <w:lang w:val="en-US"/>
        </w:rPr>
        <w:t>Thomaz</w:t>
      </w:r>
      <w:proofErr w:type="spellEnd"/>
      <w:r w:rsidRPr="006A64BE">
        <w:rPr>
          <w:lang w:val="en-US"/>
        </w:rPr>
        <w:tab/>
        <w:t>Fi 27</w:t>
      </w:r>
    </w:p>
    <w:p w14:paraId="6A031075" w14:textId="77777777" w:rsidR="00A23F7A" w:rsidRPr="006A64BE" w:rsidRDefault="00A23F7A" w:rsidP="00B5765E">
      <w:pPr>
        <w:pStyle w:val="PersonregMedTabb"/>
        <w:rPr>
          <w:lang w:val="en-US"/>
        </w:rPr>
      </w:pPr>
      <w:proofErr w:type="spellStart"/>
      <w:r w:rsidRPr="006A64BE">
        <w:rPr>
          <w:lang w:val="en-US"/>
        </w:rPr>
        <w:t>Ohly</w:t>
      </w:r>
      <w:proofErr w:type="spellEnd"/>
      <w:r w:rsidRPr="006A64BE">
        <w:rPr>
          <w:lang w:val="en-US"/>
        </w:rPr>
        <w:t xml:space="preserve"> Lars</w:t>
      </w:r>
      <w:r w:rsidRPr="006A64BE">
        <w:rPr>
          <w:lang w:val="en-US"/>
        </w:rPr>
        <w:tab/>
        <w:t>S 3</w:t>
      </w:r>
    </w:p>
    <w:p w14:paraId="129B56D6" w14:textId="77777777" w:rsidR="00A23F7A" w:rsidRPr="006A64BE" w:rsidRDefault="00A23F7A" w:rsidP="00B5765E">
      <w:pPr>
        <w:pStyle w:val="PersonregMedTabb"/>
        <w:keepNext/>
        <w:rPr>
          <w:lang w:val="en-US"/>
        </w:rPr>
      </w:pPr>
      <w:proofErr w:type="spellStart"/>
      <w:r w:rsidRPr="006A64BE">
        <w:rPr>
          <w:lang w:val="en-US"/>
        </w:rPr>
        <w:t>Olai</w:t>
      </w:r>
      <w:proofErr w:type="spellEnd"/>
      <w:r w:rsidRPr="006A64BE">
        <w:rPr>
          <w:lang w:val="en-US"/>
        </w:rPr>
        <w:t xml:space="preserve"> Daniel</w:t>
      </w:r>
      <w:r w:rsidRPr="006A64BE">
        <w:rPr>
          <w:lang w:val="en-US"/>
        </w:rPr>
        <w:tab/>
        <w:t>S 11,</w:t>
      </w:r>
    </w:p>
    <w:p w14:paraId="6C5F0CA8" w14:textId="77777777" w:rsidR="00A23F7A" w:rsidRPr="006A64BE" w:rsidRDefault="00A23F7A" w:rsidP="00B5765E">
      <w:pPr>
        <w:pStyle w:val="PersonregMedTabb"/>
        <w:keepNext/>
        <w:rPr>
          <w:lang w:val="en-US"/>
        </w:rPr>
      </w:pPr>
      <w:r w:rsidRPr="006A64BE">
        <w:rPr>
          <w:lang w:val="en-US"/>
        </w:rPr>
        <w:tab/>
        <w:t>S 12,</w:t>
      </w:r>
    </w:p>
    <w:p w14:paraId="15757CB9" w14:textId="77777777" w:rsidR="00A23F7A" w:rsidRPr="006A64BE" w:rsidRDefault="00A23F7A" w:rsidP="00B5765E">
      <w:pPr>
        <w:pStyle w:val="PersonregMedTabb"/>
        <w:rPr>
          <w:lang w:val="en-US"/>
        </w:rPr>
      </w:pPr>
      <w:r w:rsidRPr="006A64BE">
        <w:rPr>
          <w:lang w:val="en-US"/>
        </w:rPr>
        <w:tab/>
        <w:t>S 15</w:t>
      </w:r>
    </w:p>
    <w:p w14:paraId="573E8A11" w14:textId="77777777" w:rsidR="00A23F7A" w:rsidRPr="006A64BE" w:rsidRDefault="00A23F7A" w:rsidP="00B5765E">
      <w:pPr>
        <w:pStyle w:val="PersonregMedTabb"/>
        <w:rPr>
          <w:lang w:val="en-US"/>
        </w:rPr>
      </w:pPr>
      <w:proofErr w:type="spellStart"/>
      <w:r w:rsidRPr="006A64BE">
        <w:rPr>
          <w:lang w:val="en-US"/>
        </w:rPr>
        <w:t>Olauson</w:t>
      </w:r>
      <w:proofErr w:type="spellEnd"/>
      <w:r w:rsidRPr="006A64BE">
        <w:rPr>
          <w:lang w:val="en-US"/>
        </w:rPr>
        <w:t xml:space="preserve"> </w:t>
      </w:r>
      <w:proofErr w:type="spellStart"/>
      <w:r w:rsidRPr="006A64BE">
        <w:rPr>
          <w:lang w:val="en-US"/>
        </w:rPr>
        <w:t>Erland</w:t>
      </w:r>
      <w:proofErr w:type="spellEnd"/>
      <w:r w:rsidRPr="006A64BE">
        <w:rPr>
          <w:lang w:val="en-US"/>
        </w:rPr>
        <w:tab/>
        <w:t>I 1</w:t>
      </w:r>
    </w:p>
    <w:p w14:paraId="1543853F" w14:textId="77777777" w:rsidR="00A23F7A" w:rsidRPr="00165BF4" w:rsidRDefault="00A23F7A" w:rsidP="00B5765E">
      <w:pPr>
        <w:pStyle w:val="PersonregMedTabb"/>
        <w:keepNext/>
        <w:rPr>
          <w:lang w:val="en-US"/>
        </w:rPr>
      </w:pPr>
      <w:proofErr w:type="spellStart"/>
      <w:r w:rsidRPr="00165BF4">
        <w:rPr>
          <w:lang w:val="en-US"/>
        </w:rPr>
        <w:t>Olauzon</w:t>
      </w:r>
      <w:proofErr w:type="spellEnd"/>
      <w:r w:rsidRPr="00165BF4">
        <w:rPr>
          <w:lang w:val="en-US"/>
        </w:rPr>
        <w:t xml:space="preserve"> Martin</w:t>
      </w:r>
      <w:r w:rsidRPr="00165BF4">
        <w:rPr>
          <w:lang w:val="en-US"/>
        </w:rPr>
        <w:tab/>
        <w:t>Fi 8,</w:t>
      </w:r>
    </w:p>
    <w:p w14:paraId="5A5B77E9" w14:textId="77777777" w:rsidR="00A23F7A" w:rsidRPr="00165BF4" w:rsidRDefault="00A23F7A" w:rsidP="00B5765E">
      <w:pPr>
        <w:pStyle w:val="PersonregMedTabb"/>
        <w:rPr>
          <w:lang w:val="en-US"/>
        </w:rPr>
      </w:pPr>
      <w:r w:rsidRPr="00165BF4">
        <w:rPr>
          <w:lang w:val="en-US"/>
        </w:rPr>
        <w:tab/>
        <w:t>S 13</w:t>
      </w:r>
    </w:p>
    <w:p w14:paraId="0213FE10" w14:textId="77777777" w:rsidR="00A23F7A" w:rsidRPr="00165BF4" w:rsidRDefault="00A23F7A" w:rsidP="00B5765E">
      <w:pPr>
        <w:pStyle w:val="PersonregMedTabb"/>
        <w:rPr>
          <w:lang w:val="en-US"/>
        </w:rPr>
      </w:pPr>
      <w:r w:rsidRPr="00165BF4">
        <w:rPr>
          <w:lang w:val="en-US"/>
        </w:rPr>
        <w:t>Olin Maria</w:t>
      </w:r>
      <w:r w:rsidRPr="00165BF4">
        <w:rPr>
          <w:lang w:val="en-US"/>
        </w:rPr>
        <w:tab/>
        <w:t>Fi 26</w:t>
      </w:r>
    </w:p>
    <w:p w14:paraId="1570D551" w14:textId="08A7E78A" w:rsidR="00A23F7A" w:rsidRPr="00165BF4" w:rsidRDefault="00A23F7A" w:rsidP="009F221C">
      <w:pPr>
        <w:pStyle w:val="PersonregMedTabb"/>
        <w:keepNext/>
        <w:rPr>
          <w:lang w:val="en-US"/>
        </w:rPr>
      </w:pPr>
      <w:proofErr w:type="spellStart"/>
      <w:r w:rsidRPr="00165BF4">
        <w:rPr>
          <w:lang w:val="en-US"/>
        </w:rPr>
        <w:t>Ollén</w:t>
      </w:r>
      <w:proofErr w:type="spellEnd"/>
      <w:r w:rsidRPr="00165BF4">
        <w:rPr>
          <w:lang w:val="en-US"/>
        </w:rPr>
        <w:t xml:space="preserve"> Marie-Louise</w:t>
      </w:r>
      <w:r w:rsidRPr="00165BF4">
        <w:rPr>
          <w:lang w:val="en-US"/>
        </w:rPr>
        <w:tab/>
        <w:t>Ju 3</w:t>
      </w:r>
    </w:p>
    <w:p w14:paraId="24B43C2D" w14:textId="77777777" w:rsidR="00A23F7A" w:rsidRPr="00165BF4" w:rsidRDefault="00A23F7A" w:rsidP="00B5765E">
      <w:pPr>
        <w:pStyle w:val="PersonregMedTabb"/>
        <w:rPr>
          <w:lang w:val="en-US"/>
        </w:rPr>
      </w:pPr>
      <w:r w:rsidRPr="00165BF4">
        <w:rPr>
          <w:lang w:val="en-US"/>
        </w:rPr>
        <w:t xml:space="preserve">Olli </w:t>
      </w:r>
      <w:proofErr w:type="spellStart"/>
      <w:r w:rsidRPr="00165BF4">
        <w:rPr>
          <w:lang w:val="en-US"/>
        </w:rPr>
        <w:t>Segendorf</w:t>
      </w:r>
      <w:proofErr w:type="spellEnd"/>
      <w:r w:rsidRPr="00165BF4">
        <w:rPr>
          <w:lang w:val="en-US"/>
        </w:rPr>
        <w:t xml:space="preserve"> Åsa</w:t>
      </w:r>
      <w:r w:rsidRPr="00165BF4">
        <w:rPr>
          <w:lang w:val="en-US"/>
        </w:rPr>
        <w:tab/>
        <w:t>Fi 1</w:t>
      </w:r>
    </w:p>
    <w:p w14:paraId="7AA09002" w14:textId="77777777" w:rsidR="00A23F7A" w:rsidRPr="00165BF4" w:rsidRDefault="00A23F7A" w:rsidP="00B5765E">
      <w:pPr>
        <w:pStyle w:val="PersonregMedTabb"/>
        <w:rPr>
          <w:lang w:val="en-US"/>
        </w:rPr>
      </w:pPr>
      <w:proofErr w:type="spellStart"/>
      <w:r w:rsidRPr="00165BF4">
        <w:rPr>
          <w:lang w:val="en-US"/>
        </w:rPr>
        <w:t>Olofsgård</w:t>
      </w:r>
      <w:proofErr w:type="spellEnd"/>
      <w:r w:rsidRPr="00165BF4">
        <w:rPr>
          <w:lang w:val="en-US"/>
        </w:rPr>
        <w:t xml:space="preserve"> </w:t>
      </w:r>
      <w:proofErr w:type="spellStart"/>
      <w:r w:rsidRPr="00165BF4">
        <w:rPr>
          <w:lang w:val="en-US"/>
        </w:rPr>
        <w:t>Kajsa</w:t>
      </w:r>
      <w:proofErr w:type="spellEnd"/>
      <w:r w:rsidRPr="00165BF4">
        <w:rPr>
          <w:lang w:val="en-US"/>
        </w:rPr>
        <w:t xml:space="preserve"> B</w:t>
      </w:r>
      <w:r w:rsidRPr="00165BF4">
        <w:rPr>
          <w:lang w:val="en-US"/>
        </w:rPr>
        <w:tab/>
        <w:t>Fi 3</w:t>
      </w:r>
    </w:p>
    <w:p w14:paraId="7CC1A6AB" w14:textId="77777777" w:rsidR="00A23F7A" w:rsidRDefault="00A23F7A" w:rsidP="00B5765E">
      <w:pPr>
        <w:pStyle w:val="PersonregMedTabb"/>
      </w:pPr>
      <w:r>
        <w:t>Olofsson Patrik</w:t>
      </w:r>
      <w:r>
        <w:tab/>
        <w:t>Fi 4</w:t>
      </w:r>
    </w:p>
    <w:p w14:paraId="2C23D766" w14:textId="77777777" w:rsidR="00A23F7A" w:rsidRDefault="00A23F7A" w:rsidP="00B5765E">
      <w:pPr>
        <w:pStyle w:val="PersonregMedTabb"/>
      </w:pPr>
      <w:r>
        <w:t>Olofsson Jessica</w:t>
      </w:r>
      <w:r>
        <w:tab/>
        <w:t>Ju 24</w:t>
      </w:r>
    </w:p>
    <w:p w14:paraId="760B1F78" w14:textId="77777777" w:rsidR="00A23F7A" w:rsidRDefault="00A23F7A" w:rsidP="00B5765E">
      <w:pPr>
        <w:pStyle w:val="PersonregMedTabb"/>
      </w:pPr>
      <w:r>
        <w:t>Olofsson Ragnar</w:t>
      </w:r>
      <w:r>
        <w:tab/>
        <w:t>Fi 7</w:t>
      </w:r>
    </w:p>
    <w:p w14:paraId="23C3405F" w14:textId="77777777" w:rsidR="00A23F7A" w:rsidRDefault="00A23F7A" w:rsidP="00B5765E">
      <w:pPr>
        <w:pStyle w:val="PersonregMedTabb"/>
      </w:pPr>
      <w:r>
        <w:t>Olofsson Fredrik</w:t>
      </w:r>
      <w:r>
        <w:tab/>
      </w:r>
      <w:proofErr w:type="spellStart"/>
      <w:r>
        <w:t>Fö</w:t>
      </w:r>
      <w:proofErr w:type="spellEnd"/>
      <w:r>
        <w:t xml:space="preserve"> 5</w:t>
      </w:r>
    </w:p>
    <w:p w14:paraId="14894711" w14:textId="77777777" w:rsidR="00A23F7A" w:rsidRPr="00165BF4" w:rsidRDefault="00A23F7A" w:rsidP="00B5765E">
      <w:pPr>
        <w:pStyle w:val="PersonregMedTabb"/>
        <w:rPr>
          <w:lang w:val="es-ES"/>
        </w:rPr>
      </w:pPr>
      <w:proofErr w:type="spellStart"/>
      <w:r w:rsidRPr="00165BF4">
        <w:rPr>
          <w:lang w:val="es-ES"/>
        </w:rPr>
        <w:t>Olofsson</w:t>
      </w:r>
      <w:proofErr w:type="spellEnd"/>
      <w:r w:rsidRPr="00165BF4">
        <w:rPr>
          <w:lang w:val="es-ES"/>
        </w:rPr>
        <w:t xml:space="preserve"> </w:t>
      </w:r>
      <w:proofErr w:type="spellStart"/>
      <w:r w:rsidRPr="00165BF4">
        <w:rPr>
          <w:lang w:val="es-ES"/>
        </w:rPr>
        <w:t>Jonas</w:t>
      </w:r>
      <w:proofErr w:type="spellEnd"/>
      <w:r w:rsidRPr="00165BF4">
        <w:rPr>
          <w:lang w:val="es-ES"/>
        </w:rPr>
        <w:tab/>
        <w:t>U 8</w:t>
      </w:r>
    </w:p>
    <w:p w14:paraId="717826BF" w14:textId="77777777" w:rsidR="00A23F7A" w:rsidRPr="00165BF4" w:rsidRDefault="00A23F7A" w:rsidP="00B5765E">
      <w:pPr>
        <w:pStyle w:val="PersonregMedTabb"/>
        <w:rPr>
          <w:lang w:val="es-ES"/>
        </w:rPr>
      </w:pPr>
      <w:proofErr w:type="spellStart"/>
      <w:r w:rsidRPr="00165BF4">
        <w:rPr>
          <w:lang w:val="es-ES"/>
        </w:rPr>
        <w:t>Olofsson</w:t>
      </w:r>
      <w:proofErr w:type="spellEnd"/>
      <w:r w:rsidRPr="00165BF4">
        <w:rPr>
          <w:lang w:val="es-ES"/>
        </w:rPr>
        <w:t xml:space="preserve"> </w:t>
      </w:r>
      <w:proofErr w:type="spellStart"/>
      <w:r w:rsidRPr="00165BF4">
        <w:rPr>
          <w:lang w:val="es-ES"/>
        </w:rPr>
        <w:t>Maria</w:t>
      </w:r>
      <w:proofErr w:type="spellEnd"/>
      <w:r w:rsidRPr="00165BF4">
        <w:rPr>
          <w:lang w:val="es-ES"/>
        </w:rPr>
        <w:tab/>
        <w:t>U 17</w:t>
      </w:r>
    </w:p>
    <w:p w14:paraId="297369D8" w14:textId="77777777" w:rsidR="00A23F7A" w:rsidRDefault="00A23F7A" w:rsidP="00B5765E">
      <w:pPr>
        <w:pStyle w:val="PersonregMedTabb"/>
      </w:pPr>
      <w:r>
        <w:t xml:space="preserve">Olofsson </w:t>
      </w:r>
      <w:proofErr w:type="spellStart"/>
      <w:r>
        <w:t>Ondrasek</w:t>
      </w:r>
      <w:proofErr w:type="spellEnd"/>
      <w:r>
        <w:t xml:space="preserve"> Linda</w:t>
      </w:r>
      <w:r>
        <w:tab/>
        <w:t>Fi 31</w:t>
      </w:r>
    </w:p>
    <w:p w14:paraId="4BB05211" w14:textId="77777777" w:rsidR="00A23F7A" w:rsidRDefault="00A23F7A" w:rsidP="00B5765E">
      <w:pPr>
        <w:pStyle w:val="PersonregMedTabb"/>
      </w:pPr>
      <w:r>
        <w:t xml:space="preserve">Olofsson </w:t>
      </w:r>
      <w:proofErr w:type="spellStart"/>
      <w:r>
        <w:t>Warstrand</w:t>
      </w:r>
      <w:proofErr w:type="spellEnd"/>
      <w:r>
        <w:t xml:space="preserve"> Lena</w:t>
      </w:r>
      <w:r>
        <w:tab/>
        <w:t>S 13</w:t>
      </w:r>
    </w:p>
    <w:p w14:paraId="03E0174E" w14:textId="25F95E88" w:rsidR="00A23F7A" w:rsidRDefault="00A23F7A" w:rsidP="009F221C">
      <w:pPr>
        <w:pStyle w:val="PersonregMedTabb"/>
        <w:keepNext/>
      </w:pPr>
      <w:r>
        <w:t>Olovsson Jenny</w:t>
      </w:r>
      <w:r>
        <w:tab/>
        <w:t>Ju 3</w:t>
      </w:r>
    </w:p>
    <w:p w14:paraId="46EAC7BA" w14:textId="77777777" w:rsidR="00A23F7A" w:rsidRDefault="00A23F7A" w:rsidP="00B5765E">
      <w:pPr>
        <w:pStyle w:val="PersonregMedTabb"/>
      </w:pPr>
      <w:r>
        <w:t>Olovsson Fredrik</w:t>
      </w:r>
      <w:r>
        <w:tab/>
        <w:t>Fi 7</w:t>
      </w:r>
    </w:p>
    <w:p w14:paraId="37FD13D8" w14:textId="77777777" w:rsidR="00A23F7A" w:rsidRDefault="00A23F7A" w:rsidP="00B5765E">
      <w:pPr>
        <w:pStyle w:val="PersonregMedTabb"/>
      </w:pPr>
      <w:r>
        <w:t>Olovsson Ulf</w:t>
      </w:r>
      <w:r>
        <w:tab/>
        <w:t>Fi 16</w:t>
      </w:r>
    </w:p>
    <w:p w14:paraId="02EF272E" w14:textId="77777777" w:rsidR="00A23F7A" w:rsidRDefault="00A23F7A" w:rsidP="00B5765E">
      <w:pPr>
        <w:pStyle w:val="PersonregMedTabb"/>
      </w:pPr>
      <w:r>
        <w:t>Olsen Lennart</w:t>
      </w:r>
      <w:r>
        <w:tab/>
        <w:t>Fi 13</w:t>
      </w:r>
    </w:p>
    <w:p w14:paraId="2BBEBDCB" w14:textId="77777777" w:rsidR="00A23F7A" w:rsidRDefault="00A23F7A" w:rsidP="00B5765E">
      <w:pPr>
        <w:pStyle w:val="PersonregMedTabb"/>
      </w:pPr>
      <w:r>
        <w:t>Olsson Daniel</w:t>
      </w:r>
      <w:r>
        <w:tab/>
      </w:r>
      <w:proofErr w:type="spellStart"/>
      <w:r>
        <w:t>Fö</w:t>
      </w:r>
      <w:proofErr w:type="spellEnd"/>
      <w:r>
        <w:t xml:space="preserve"> 3</w:t>
      </w:r>
    </w:p>
    <w:p w14:paraId="4F83E36C" w14:textId="77777777" w:rsidR="00A23F7A" w:rsidRDefault="00A23F7A" w:rsidP="00B5765E">
      <w:pPr>
        <w:pStyle w:val="PersonregMedTabb"/>
        <w:keepNext/>
      </w:pPr>
      <w:r>
        <w:t>Olsson Lars</w:t>
      </w:r>
      <w:r>
        <w:tab/>
        <w:t>Ju 1,</w:t>
      </w:r>
    </w:p>
    <w:p w14:paraId="11B88C71" w14:textId="77777777" w:rsidR="00A23F7A" w:rsidRDefault="00A23F7A" w:rsidP="00B5765E">
      <w:pPr>
        <w:pStyle w:val="PersonregMedTabb"/>
      </w:pPr>
      <w:r>
        <w:tab/>
        <w:t>S 15</w:t>
      </w:r>
    </w:p>
    <w:p w14:paraId="6FF0753C" w14:textId="77777777" w:rsidR="00A23F7A" w:rsidRDefault="00A23F7A" w:rsidP="00B5765E">
      <w:pPr>
        <w:pStyle w:val="PersonregMedTabb"/>
      </w:pPr>
      <w:r>
        <w:t>Olsson Kristina</w:t>
      </w:r>
      <w:r>
        <w:tab/>
        <w:t>M 1</w:t>
      </w:r>
    </w:p>
    <w:p w14:paraId="76CE62C0" w14:textId="77777777" w:rsidR="00A23F7A" w:rsidRDefault="00A23F7A" w:rsidP="00B5765E">
      <w:pPr>
        <w:pStyle w:val="PersonregMedTabb"/>
        <w:keepNext/>
      </w:pPr>
      <w:r>
        <w:t>Olsson Olof</w:t>
      </w:r>
      <w:r>
        <w:tab/>
        <w:t>M 1,</w:t>
      </w:r>
    </w:p>
    <w:p w14:paraId="66AF4593" w14:textId="77777777" w:rsidR="00A23F7A" w:rsidRDefault="00A23F7A" w:rsidP="00B5765E">
      <w:pPr>
        <w:pStyle w:val="PersonregMedTabb"/>
      </w:pPr>
      <w:r>
        <w:tab/>
        <w:t>M 3</w:t>
      </w:r>
    </w:p>
    <w:p w14:paraId="6D0D12E8" w14:textId="77777777" w:rsidR="00A23F7A" w:rsidRDefault="00A23F7A" w:rsidP="00B5765E">
      <w:pPr>
        <w:pStyle w:val="PersonregMedTabb"/>
      </w:pPr>
      <w:r>
        <w:t>Olsson Håkan</w:t>
      </w:r>
      <w:r>
        <w:tab/>
        <w:t>Fi 4</w:t>
      </w:r>
    </w:p>
    <w:p w14:paraId="299B4DD0" w14:textId="77777777" w:rsidR="00A23F7A" w:rsidRDefault="00A23F7A" w:rsidP="00B5765E">
      <w:pPr>
        <w:pStyle w:val="PersonregMedTabb"/>
      </w:pPr>
      <w:r>
        <w:t>Olsson Clas</w:t>
      </w:r>
      <w:r>
        <w:tab/>
        <w:t>Fi 1</w:t>
      </w:r>
    </w:p>
    <w:p w14:paraId="4604DE08" w14:textId="77777777" w:rsidR="00A23F7A" w:rsidRDefault="00A23F7A" w:rsidP="00B5765E">
      <w:pPr>
        <w:pStyle w:val="PersonregMedTabb"/>
        <w:keepNext/>
      </w:pPr>
      <w:r>
        <w:t>Olsson Thomas</w:t>
      </w:r>
      <w:r>
        <w:tab/>
        <w:t>Ju 3,</w:t>
      </w:r>
    </w:p>
    <w:p w14:paraId="43C6BEF5" w14:textId="77777777" w:rsidR="00A23F7A" w:rsidRDefault="00A23F7A" w:rsidP="00B5765E">
      <w:pPr>
        <w:pStyle w:val="PersonregMedTabb"/>
      </w:pPr>
      <w:r>
        <w:tab/>
        <w:t>Ju 4</w:t>
      </w:r>
    </w:p>
    <w:p w14:paraId="3A98A5FB" w14:textId="77777777" w:rsidR="00A23F7A" w:rsidRPr="006A64BE" w:rsidRDefault="00A23F7A" w:rsidP="00B5765E">
      <w:pPr>
        <w:pStyle w:val="PersonregMedTabb"/>
        <w:rPr>
          <w:lang w:val="en-US"/>
        </w:rPr>
      </w:pPr>
      <w:r w:rsidRPr="006A64BE">
        <w:rPr>
          <w:lang w:val="en-US"/>
        </w:rPr>
        <w:t>Olsson Karl Erik</w:t>
      </w:r>
      <w:r w:rsidRPr="006A64BE">
        <w:rPr>
          <w:lang w:val="en-US"/>
        </w:rPr>
        <w:tab/>
        <w:t>S 2</w:t>
      </w:r>
    </w:p>
    <w:p w14:paraId="0D245405" w14:textId="77777777" w:rsidR="00A23F7A" w:rsidRPr="006A64BE" w:rsidRDefault="00A23F7A" w:rsidP="00B5765E">
      <w:pPr>
        <w:pStyle w:val="PersonregMedTabb"/>
        <w:rPr>
          <w:lang w:val="en-US"/>
        </w:rPr>
      </w:pPr>
      <w:r w:rsidRPr="006A64BE">
        <w:rPr>
          <w:lang w:val="en-US"/>
        </w:rPr>
        <w:t>Olsson Bengt</w:t>
      </w:r>
      <w:r w:rsidRPr="006A64BE">
        <w:rPr>
          <w:lang w:val="en-US"/>
        </w:rPr>
        <w:tab/>
        <w:t>S 3</w:t>
      </w:r>
    </w:p>
    <w:p w14:paraId="45B80262" w14:textId="77777777" w:rsidR="00A23F7A" w:rsidRPr="006A64BE" w:rsidRDefault="00A23F7A" w:rsidP="00B5765E">
      <w:pPr>
        <w:pStyle w:val="PersonregMedTabb"/>
        <w:rPr>
          <w:lang w:val="en-US"/>
        </w:rPr>
      </w:pPr>
      <w:r w:rsidRPr="006A64BE">
        <w:rPr>
          <w:lang w:val="en-US"/>
        </w:rPr>
        <w:t>Olsson Sofia</w:t>
      </w:r>
      <w:r w:rsidRPr="006A64BE">
        <w:rPr>
          <w:lang w:val="en-US"/>
        </w:rPr>
        <w:tab/>
        <w:t>S 3</w:t>
      </w:r>
    </w:p>
    <w:p w14:paraId="3F4036C7" w14:textId="77777777" w:rsidR="00A23F7A" w:rsidRDefault="00A23F7A" w:rsidP="00B5765E">
      <w:pPr>
        <w:pStyle w:val="PersonregMedTabb"/>
        <w:keepNext/>
      </w:pPr>
      <w:r>
        <w:t>Olsson Olle</w:t>
      </w:r>
      <w:r>
        <w:tab/>
        <w:t>S 12,</w:t>
      </w:r>
    </w:p>
    <w:p w14:paraId="1D824D95" w14:textId="77777777" w:rsidR="00A23F7A" w:rsidRDefault="00A23F7A" w:rsidP="00B5765E">
      <w:pPr>
        <w:pStyle w:val="PersonregMedTabb"/>
      </w:pPr>
      <w:r>
        <w:tab/>
        <w:t>S 1</w:t>
      </w:r>
    </w:p>
    <w:p w14:paraId="2AE70613" w14:textId="77777777" w:rsidR="00A23F7A" w:rsidRDefault="00A23F7A" w:rsidP="00B5765E">
      <w:pPr>
        <w:pStyle w:val="PersonregMedTabb"/>
      </w:pPr>
      <w:r>
        <w:t>Olsson Karin</w:t>
      </w:r>
      <w:r>
        <w:tab/>
      </w:r>
      <w:proofErr w:type="spellStart"/>
      <w:r>
        <w:t>Ku</w:t>
      </w:r>
      <w:proofErr w:type="spellEnd"/>
      <w:r>
        <w:t xml:space="preserve"> 2</w:t>
      </w:r>
    </w:p>
    <w:p w14:paraId="7BE0E289" w14:textId="77777777" w:rsidR="00A23F7A" w:rsidRDefault="00A23F7A" w:rsidP="00B5765E">
      <w:pPr>
        <w:pStyle w:val="PersonregMedTabb"/>
      </w:pPr>
      <w:r>
        <w:t>Olsson Claes</w:t>
      </w:r>
      <w:r>
        <w:tab/>
        <w:t>Fi 19</w:t>
      </w:r>
    </w:p>
    <w:p w14:paraId="7D5FA797" w14:textId="77777777" w:rsidR="00A23F7A" w:rsidRDefault="00A23F7A" w:rsidP="00B5765E">
      <w:pPr>
        <w:pStyle w:val="PersonregMedTabb"/>
      </w:pPr>
      <w:r>
        <w:t>Olsson Kalle</w:t>
      </w:r>
      <w:r>
        <w:tab/>
      </w:r>
      <w:proofErr w:type="spellStart"/>
      <w:r>
        <w:t>Fö</w:t>
      </w:r>
      <w:proofErr w:type="spellEnd"/>
      <w:r>
        <w:t xml:space="preserve"> 4</w:t>
      </w:r>
    </w:p>
    <w:p w14:paraId="59AD3594" w14:textId="77777777" w:rsidR="00A23F7A" w:rsidRPr="006A64BE" w:rsidRDefault="00A23F7A" w:rsidP="00B5765E">
      <w:pPr>
        <w:pStyle w:val="PersonregMedTabb"/>
        <w:rPr>
          <w:lang w:val="es-ES"/>
        </w:rPr>
      </w:pPr>
      <w:r w:rsidRPr="006A64BE">
        <w:rPr>
          <w:lang w:val="es-ES"/>
        </w:rPr>
        <w:t xml:space="preserve">Olsson </w:t>
      </w:r>
      <w:proofErr w:type="spellStart"/>
      <w:r w:rsidRPr="006A64BE">
        <w:rPr>
          <w:lang w:val="es-ES"/>
        </w:rPr>
        <w:t>Heléne</w:t>
      </w:r>
      <w:proofErr w:type="spellEnd"/>
      <w:r w:rsidRPr="006A64BE">
        <w:rPr>
          <w:lang w:val="es-ES"/>
        </w:rPr>
        <w:tab/>
        <w:t>U 2</w:t>
      </w:r>
    </w:p>
    <w:p w14:paraId="64ED53FE" w14:textId="77777777" w:rsidR="00A23F7A" w:rsidRPr="006A64BE" w:rsidRDefault="00A23F7A" w:rsidP="00B5765E">
      <w:pPr>
        <w:pStyle w:val="PersonregMedTabb"/>
        <w:rPr>
          <w:lang w:val="es-ES"/>
        </w:rPr>
      </w:pPr>
      <w:r w:rsidRPr="006A64BE">
        <w:rPr>
          <w:lang w:val="es-ES"/>
        </w:rPr>
        <w:t xml:space="preserve">Olsson </w:t>
      </w:r>
      <w:proofErr w:type="spellStart"/>
      <w:r w:rsidRPr="006A64BE">
        <w:rPr>
          <w:lang w:val="es-ES"/>
        </w:rPr>
        <w:t>Inger</w:t>
      </w:r>
      <w:proofErr w:type="spellEnd"/>
      <w:r w:rsidRPr="006A64BE">
        <w:rPr>
          <w:lang w:val="es-ES"/>
        </w:rPr>
        <w:tab/>
        <w:t>U 2</w:t>
      </w:r>
    </w:p>
    <w:p w14:paraId="7FBC2052" w14:textId="77777777" w:rsidR="00A23F7A" w:rsidRDefault="00A23F7A" w:rsidP="00B5765E">
      <w:pPr>
        <w:pStyle w:val="PersonregMedTabb"/>
      </w:pPr>
      <w:r>
        <w:t>Olsson Per</w:t>
      </w:r>
      <w:r>
        <w:tab/>
        <w:t>M 3</w:t>
      </w:r>
    </w:p>
    <w:p w14:paraId="40995D86" w14:textId="1A2882BF" w:rsidR="00A23F7A" w:rsidRDefault="00A23F7A" w:rsidP="009F221C">
      <w:pPr>
        <w:pStyle w:val="PersonregMedTabb"/>
        <w:keepNext/>
      </w:pPr>
      <w:r>
        <w:t>Olsson Christina</w:t>
      </w:r>
      <w:r>
        <w:tab/>
        <w:t>Fi 5</w:t>
      </w:r>
    </w:p>
    <w:p w14:paraId="56A5B246" w14:textId="77777777" w:rsidR="00A23F7A" w:rsidRDefault="00A23F7A" w:rsidP="00B5765E">
      <w:pPr>
        <w:pStyle w:val="PersonregMedTabb"/>
      </w:pPr>
      <w:r>
        <w:t xml:space="preserve">Olsson </w:t>
      </w:r>
      <w:proofErr w:type="spellStart"/>
      <w:r>
        <w:t>Blandy</w:t>
      </w:r>
      <w:proofErr w:type="spellEnd"/>
      <w:r>
        <w:t xml:space="preserve"> Tanja</w:t>
      </w:r>
      <w:r>
        <w:tab/>
        <w:t>Fi 3</w:t>
      </w:r>
    </w:p>
    <w:p w14:paraId="2DB5040B" w14:textId="77777777" w:rsidR="00A23F7A" w:rsidRDefault="00A23F7A" w:rsidP="00B5765E">
      <w:pPr>
        <w:pStyle w:val="PersonregMedTabb"/>
      </w:pPr>
      <w:r>
        <w:t>Olsson Lilja Henrik</w:t>
      </w:r>
      <w:r>
        <w:tab/>
        <w:t>Ju 15</w:t>
      </w:r>
    </w:p>
    <w:p w14:paraId="1468E0F5" w14:textId="77777777" w:rsidR="00A23F7A" w:rsidRDefault="00A23F7A" w:rsidP="00B5765E">
      <w:pPr>
        <w:pStyle w:val="PersonregMedTabb"/>
      </w:pPr>
      <w:r>
        <w:t>Olsson Rönnelöv Peter</w:t>
      </w:r>
      <w:r>
        <w:tab/>
        <w:t>M 3</w:t>
      </w:r>
    </w:p>
    <w:p w14:paraId="168ACB02" w14:textId="77777777" w:rsidR="00A23F7A" w:rsidRDefault="00A23F7A" w:rsidP="00B5765E">
      <w:pPr>
        <w:pStyle w:val="PersonregMedTabb"/>
        <w:keepNext/>
      </w:pPr>
      <w:proofErr w:type="spellStart"/>
      <w:r>
        <w:t>Oltner</w:t>
      </w:r>
      <w:proofErr w:type="spellEnd"/>
      <w:r>
        <w:t xml:space="preserve"> Jenny</w:t>
      </w:r>
      <w:r>
        <w:tab/>
        <w:t>M 1,</w:t>
      </w:r>
    </w:p>
    <w:p w14:paraId="659AC173" w14:textId="77777777" w:rsidR="00A23F7A" w:rsidRDefault="00A23F7A" w:rsidP="00B5765E">
      <w:pPr>
        <w:pStyle w:val="PersonregMedTabb"/>
      </w:pPr>
      <w:r>
        <w:tab/>
        <w:t>Fi 30</w:t>
      </w:r>
    </w:p>
    <w:p w14:paraId="7CFC3BAE" w14:textId="77777777" w:rsidR="00A23F7A" w:rsidRDefault="00A23F7A" w:rsidP="00B5765E">
      <w:pPr>
        <w:pStyle w:val="PersonregMedTabb"/>
        <w:keepNext/>
      </w:pPr>
      <w:proofErr w:type="spellStart"/>
      <w:r>
        <w:t>Omarsson</w:t>
      </w:r>
      <w:proofErr w:type="spellEnd"/>
      <w:r>
        <w:t xml:space="preserve"> </w:t>
      </w:r>
      <w:proofErr w:type="spellStart"/>
      <w:r>
        <w:t>Abukar</w:t>
      </w:r>
      <w:proofErr w:type="spellEnd"/>
      <w:r>
        <w:tab/>
        <w:t>S 17,</w:t>
      </w:r>
    </w:p>
    <w:p w14:paraId="738A796B" w14:textId="77777777" w:rsidR="00A23F7A" w:rsidRDefault="00A23F7A" w:rsidP="00B5765E">
      <w:pPr>
        <w:pStyle w:val="PersonregMedTabb"/>
      </w:pPr>
      <w:r>
        <w:tab/>
        <w:t>S 18</w:t>
      </w:r>
    </w:p>
    <w:p w14:paraId="2260FDC7" w14:textId="77777777" w:rsidR="00A23F7A" w:rsidRDefault="00A23F7A" w:rsidP="00B5765E">
      <w:pPr>
        <w:pStyle w:val="PersonregMedTabb"/>
      </w:pPr>
      <w:proofErr w:type="spellStart"/>
      <w:r>
        <w:t>Ondrasek</w:t>
      </w:r>
      <w:proofErr w:type="spellEnd"/>
      <w:r>
        <w:t xml:space="preserve"> Olofsson </w:t>
      </w:r>
      <w:proofErr w:type="spellStart"/>
      <w:r>
        <w:t>Lynda</w:t>
      </w:r>
      <w:proofErr w:type="spellEnd"/>
      <w:r>
        <w:tab/>
        <w:t>Fi 10</w:t>
      </w:r>
    </w:p>
    <w:p w14:paraId="7DF4712A" w14:textId="77777777" w:rsidR="00A23F7A" w:rsidRDefault="00A23F7A" w:rsidP="00B5765E">
      <w:pPr>
        <w:pStyle w:val="PersonregMedTabb"/>
      </w:pPr>
      <w:proofErr w:type="spellStart"/>
      <w:r>
        <w:t>Onn</w:t>
      </w:r>
      <w:proofErr w:type="spellEnd"/>
      <w:r>
        <w:t xml:space="preserve"> Helena</w:t>
      </w:r>
      <w:r>
        <w:tab/>
      </w:r>
      <w:proofErr w:type="spellStart"/>
      <w:r>
        <w:t>Ku</w:t>
      </w:r>
      <w:proofErr w:type="spellEnd"/>
      <w:r>
        <w:t xml:space="preserve"> 3</w:t>
      </w:r>
    </w:p>
    <w:p w14:paraId="25A6491A" w14:textId="77777777" w:rsidR="00A23F7A" w:rsidRDefault="00A23F7A" w:rsidP="00B5765E">
      <w:pPr>
        <w:pStyle w:val="PersonregMedTabb"/>
      </w:pPr>
      <w:proofErr w:type="spellStart"/>
      <w:r>
        <w:t>Opperud</w:t>
      </w:r>
      <w:proofErr w:type="spellEnd"/>
      <w:r>
        <w:t xml:space="preserve"> Jonas</w:t>
      </w:r>
      <w:r>
        <w:tab/>
        <w:t>S 19</w:t>
      </w:r>
    </w:p>
    <w:p w14:paraId="774F3333" w14:textId="77777777" w:rsidR="00A23F7A" w:rsidRDefault="00A23F7A" w:rsidP="00B5765E">
      <w:pPr>
        <w:pStyle w:val="PersonregMedTabb"/>
      </w:pPr>
      <w:r>
        <w:t>Oredsson Maria</w:t>
      </w:r>
      <w:r>
        <w:tab/>
      </w:r>
      <w:proofErr w:type="spellStart"/>
      <w:r>
        <w:t>Fö</w:t>
      </w:r>
      <w:proofErr w:type="spellEnd"/>
      <w:r>
        <w:t xml:space="preserve"> 2</w:t>
      </w:r>
    </w:p>
    <w:p w14:paraId="346C13AE" w14:textId="77777777" w:rsidR="00A23F7A" w:rsidRDefault="00A23F7A" w:rsidP="00B5765E">
      <w:pPr>
        <w:pStyle w:val="PersonregMedTabb"/>
      </w:pPr>
      <w:proofErr w:type="spellStart"/>
      <w:r>
        <w:t>Oretun</w:t>
      </w:r>
      <w:proofErr w:type="spellEnd"/>
      <w:r>
        <w:t xml:space="preserve"> </w:t>
      </w:r>
      <w:proofErr w:type="spellStart"/>
      <w:r>
        <w:t>Wilnier</w:t>
      </w:r>
      <w:proofErr w:type="spellEnd"/>
      <w:r>
        <w:t xml:space="preserve"> Jenny</w:t>
      </w:r>
      <w:r>
        <w:tab/>
        <w:t>A 4</w:t>
      </w:r>
    </w:p>
    <w:p w14:paraId="313BC045" w14:textId="77777777" w:rsidR="00A23F7A" w:rsidRDefault="00A23F7A" w:rsidP="00B5765E">
      <w:pPr>
        <w:pStyle w:val="PersonregMedTabb"/>
      </w:pPr>
      <w:r>
        <w:t xml:space="preserve">Orkan </w:t>
      </w:r>
      <w:proofErr w:type="spellStart"/>
      <w:r>
        <w:t>Minga</w:t>
      </w:r>
      <w:proofErr w:type="spellEnd"/>
      <w:r>
        <w:tab/>
        <w:t>S 2</w:t>
      </w:r>
    </w:p>
    <w:p w14:paraId="5C4BEA89" w14:textId="77777777" w:rsidR="00A23F7A" w:rsidRDefault="00A23F7A" w:rsidP="00B5765E">
      <w:pPr>
        <w:pStyle w:val="PersonregMedTabb"/>
      </w:pPr>
      <w:r>
        <w:t xml:space="preserve">Orlando </w:t>
      </w:r>
      <w:proofErr w:type="spellStart"/>
      <w:r>
        <w:t>Rülcker</w:t>
      </w:r>
      <w:proofErr w:type="spellEnd"/>
      <w:r>
        <w:t xml:space="preserve"> </w:t>
      </w:r>
      <w:proofErr w:type="spellStart"/>
      <w:r>
        <w:t>Thèrése</w:t>
      </w:r>
      <w:proofErr w:type="spellEnd"/>
      <w:r>
        <w:tab/>
        <w:t>Fi 24</w:t>
      </w:r>
    </w:p>
    <w:p w14:paraId="677170F2" w14:textId="77777777" w:rsidR="00A23F7A" w:rsidRPr="006A64BE" w:rsidRDefault="00A23F7A" w:rsidP="00B5765E">
      <w:pPr>
        <w:pStyle w:val="PersonregMedTabb"/>
        <w:keepNext/>
        <w:rPr>
          <w:lang w:val="en-US"/>
        </w:rPr>
      </w:pPr>
      <w:r w:rsidRPr="006A64BE">
        <w:rPr>
          <w:lang w:val="en-US"/>
        </w:rPr>
        <w:t>Oscarson Stefan</w:t>
      </w:r>
      <w:r w:rsidRPr="006A64BE">
        <w:rPr>
          <w:lang w:val="en-US"/>
        </w:rPr>
        <w:tab/>
        <w:t>S 2,</w:t>
      </w:r>
    </w:p>
    <w:p w14:paraId="0606D254" w14:textId="77777777" w:rsidR="00A23F7A" w:rsidRPr="006A64BE" w:rsidRDefault="00A23F7A" w:rsidP="00B5765E">
      <w:pPr>
        <w:pStyle w:val="PersonregMedTabb"/>
        <w:keepNext/>
        <w:rPr>
          <w:lang w:val="en-US"/>
        </w:rPr>
      </w:pPr>
      <w:r w:rsidRPr="006A64BE">
        <w:rPr>
          <w:lang w:val="en-US"/>
        </w:rPr>
        <w:tab/>
        <w:t>S 6,</w:t>
      </w:r>
    </w:p>
    <w:p w14:paraId="4EBF8EE5" w14:textId="77777777" w:rsidR="00A23F7A" w:rsidRPr="006A64BE" w:rsidRDefault="00A23F7A" w:rsidP="00B5765E">
      <w:pPr>
        <w:pStyle w:val="PersonregMedTabb"/>
        <w:keepNext/>
        <w:rPr>
          <w:lang w:val="en-US"/>
        </w:rPr>
      </w:pPr>
      <w:r w:rsidRPr="006A64BE">
        <w:rPr>
          <w:lang w:val="en-US"/>
        </w:rPr>
        <w:tab/>
        <w:t>S 22,</w:t>
      </w:r>
    </w:p>
    <w:p w14:paraId="305024BD" w14:textId="45443555" w:rsidR="00A23F7A" w:rsidRPr="00165BF4" w:rsidRDefault="00A23F7A" w:rsidP="009F221C">
      <w:pPr>
        <w:pStyle w:val="PersonregMedTabb"/>
        <w:keepNext/>
        <w:rPr>
          <w:lang w:val="es-ES"/>
        </w:rPr>
      </w:pPr>
      <w:r w:rsidRPr="006A64BE">
        <w:rPr>
          <w:lang w:val="en-US"/>
        </w:rPr>
        <w:tab/>
      </w:r>
      <w:r w:rsidRPr="00165BF4">
        <w:rPr>
          <w:lang w:val="es-ES"/>
        </w:rPr>
        <w:t>S 19</w:t>
      </w:r>
    </w:p>
    <w:p w14:paraId="0D9E41C7" w14:textId="77777777" w:rsidR="00A23F7A" w:rsidRPr="00165BF4" w:rsidRDefault="00A23F7A" w:rsidP="00B5765E">
      <w:pPr>
        <w:pStyle w:val="PersonregMedTabb"/>
        <w:keepNext/>
        <w:rPr>
          <w:lang w:val="es-ES"/>
        </w:rPr>
      </w:pPr>
      <w:proofErr w:type="spellStart"/>
      <w:r w:rsidRPr="00165BF4">
        <w:rPr>
          <w:lang w:val="es-ES"/>
        </w:rPr>
        <w:t>Oscarsson</w:t>
      </w:r>
      <w:proofErr w:type="spellEnd"/>
      <w:r w:rsidRPr="00165BF4">
        <w:rPr>
          <w:lang w:val="es-ES"/>
        </w:rPr>
        <w:t xml:space="preserve"> Mikael</w:t>
      </w:r>
      <w:r w:rsidRPr="00165BF4">
        <w:rPr>
          <w:lang w:val="es-ES"/>
        </w:rPr>
        <w:tab/>
      </w:r>
      <w:proofErr w:type="spellStart"/>
      <w:r w:rsidRPr="00165BF4">
        <w:rPr>
          <w:lang w:val="es-ES"/>
        </w:rPr>
        <w:t>Fö</w:t>
      </w:r>
      <w:proofErr w:type="spellEnd"/>
      <w:r w:rsidRPr="00165BF4">
        <w:rPr>
          <w:lang w:val="es-ES"/>
        </w:rPr>
        <w:t xml:space="preserve"> 2,</w:t>
      </w:r>
    </w:p>
    <w:p w14:paraId="0B4E1DFA" w14:textId="77777777" w:rsidR="00A23F7A" w:rsidRPr="006A64BE" w:rsidRDefault="00A23F7A" w:rsidP="00B5765E">
      <w:pPr>
        <w:pStyle w:val="PersonregMedTabb"/>
        <w:rPr>
          <w:lang w:val="es-ES"/>
        </w:rPr>
      </w:pPr>
      <w:r w:rsidRPr="00165BF4">
        <w:rPr>
          <w:lang w:val="es-ES"/>
        </w:rPr>
        <w:tab/>
      </w:r>
      <w:proofErr w:type="spellStart"/>
      <w:r w:rsidRPr="006A64BE">
        <w:rPr>
          <w:lang w:val="es-ES"/>
        </w:rPr>
        <w:t>Fö</w:t>
      </w:r>
      <w:proofErr w:type="spellEnd"/>
      <w:r w:rsidRPr="006A64BE">
        <w:rPr>
          <w:lang w:val="es-ES"/>
        </w:rPr>
        <w:t xml:space="preserve"> 4</w:t>
      </w:r>
    </w:p>
    <w:p w14:paraId="4EE0B984" w14:textId="77777777" w:rsidR="00A23F7A" w:rsidRPr="006A64BE" w:rsidRDefault="00A23F7A" w:rsidP="00B5765E">
      <w:pPr>
        <w:pStyle w:val="PersonregMedTabb"/>
        <w:rPr>
          <w:lang w:val="es-ES"/>
        </w:rPr>
      </w:pPr>
      <w:proofErr w:type="spellStart"/>
      <w:r w:rsidRPr="006A64BE">
        <w:rPr>
          <w:lang w:val="es-ES"/>
        </w:rPr>
        <w:t>Oscarsson</w:t>
      </w:r>
      <w:proofErr w:type="spellEnd"/>
      <w:r w:rsidRPr="006A64BE">
        <w:rPr>
          <w:lang w:val="es-ES"/>
        </w:rPr>
        <w:t xml:space="preserve"> Louise</w:t>
      </w:r>
      <w:r w:rsidRPr="006A64BE">
        <w:rPr>
          <w:lang w:val="es-ES"/>
        </w:rPr>
        <w:tab/>
        <w:t>U 3</w:t>
      </w:r>
    </w:p>
    <w:p w14:paraId="1E39D18D" w14:textId="77777777" w:rsidR="00A23F7A" w:rsidRPr="006A64BE" w:rsidRDefault="00A23F7A" w:rsidP="00B5765E">
      <w:pPr>
        <w:pStyle w:val="PersonregMedTabb"/>
        <w:rPr>
          <w:lang w:val="es-ES"/>
        </w:rPr>
      </w:pPr>
      <w:proofErr w:type="spellStart"/>
      <w:r w:rsidRPr="006A64BE">
        <w:rPr>
          <w:lang w:val="es-ES"/>
        </w:rPr>
        <w:t>Oscarsson</w:t>
      </w:r>
      <w:proofErr w:type="spellEnd"/>
      <w:r w:rsidRPr="006A64BE">
        <w:rPr>
          <w:lang w:val="es-ES"/>
        </w:rPr>
        <w:t xml:space="preserve"> Eva</w:t>
      </w:r>
      <w:r w:rsidRPr="006A64BE">
        <w:rPr>
          <w:lang w:val="es-ES"/>
        </w:rPr>
        <w:tab/>
        <w:t>U 4</w:t>
      </w:r>
    </w:p>
    <w:p w14:paraId="2B28C479" w14:textId="77777777" w:rsidR="00A23F7A" w:rsidRPr="00165BF4" w:rsidRDefault="00A23F7A" w:rsidP="00B5765E">
      <w:pPr>
        <w:pStyle w:val="PersonregMedTabb"/>
        <w:rPr>
          <w:lang w:val="es-ES"/>
        </w:rPr>
      </w:pPr>
      <w:proofErr w:type="spellStart"/>
      <w:r w:rsidRPr="00165BF4">
        <w:rPr>
          <w:lang w:val="es-ES"/>
        </w:rPr>
        <w:t>Oskarsson</w:t>
      </w:r>
      <w:proofErr w:type="spellEnd"/>
      <w:r w:rsidRPr="00165BF4">
        <w:rPr>
          <w:lang w:val="es-ES"/>
        </w:rPr>
        <w:t xml:space="preserve"> Lina</w:t>
      </w:r>
      <w:r w:rsidRPr="00165BF4">
        <w:rPr>
          <w:lang w:val="es-ES"/>
        </w:rPr>
        <w:tab/>
        <w:t>M 14</w:t>
      </w:r>
    </w:p>
    <w:p w14:paraId="56061CEA" w14:textId="77777777" w:rsidR="00A23F7A" w:rsidRDefault="00A23F7A" w:rsidP="00B5765E">
      <w:pPr>
        <w:pStyle w:val="PersonregMedTabb"/>
      </w:pPr>
      <w:r>
        <w:t>Oskarsson Irene</w:t>
      </w:r>
      <w:r>
        <w:tab/>
        <w:t>M 3</w:t>
      </w:r>
    </w:p>
    <w:p w14:paraId="4390175F" w14:textId="77777777" w:rsidR="00A23F7A" w:rsidRDefault="00A23F7A" w:rsidP="00B5765E">
      <w:pPr>
        <w:pStyle w:val="PersonregMedTabb"/>
      </w:pPr>
      <w:r>
        <w:t>Oskarsson Agneta</w:t>
      </w:r>
      <w:r>
        <w:tab/>
        <w:t>M 3</w:t>
      </w:r>
    </w:p>
    <w:p w14:paraId="09DD739A" w14:textId="77777777" w:rsidR="00A23F7A" w:rsidRDefault="00A23F7A" w:rsidP="00B5765E">
      <w:pPr>
        <w:pStyle w:val="PersonregMedTabb"/>
      </w:pPr>
      <w:proofErr w:type="spellStart"/>
      <w:r>
        <w:t>Ossowicki</w:t>
      </w:r>
      <w:proofErr w:type="spellEnd"/>
      <w:r>
        <w:t xml:space="preserve"> Mattias</w:t>
      </w:r>
      <w:r>
        <w:tab/>
        <w:t>S 7</w:t>
      </w:r>
    </w:p>
    <w:p w14:paraId="0FA8977E" w14:textId="77777777" w:rsidR="00A23F7A" w:rsidRDefault="00A23F7A" w:rsidP="00B5765E">
      <w:pPr>
        <w:pStyle w:val="PersonregMedTabb"/>
      </w:pPr>
      <w:proofErr w:type="spellStart"/>
      <w:r>
        <w:t>Otmalm</w:t>
      </w:r>
      <w:proofErr w:type="spellEnd"/>
      <w:r>
        <w:t xml:space="preserve"> Anna</w:t>
      </w:r>
      <w:r>
        <w:tab/>
        <w:t>M 3</w:t>
      </w:r>
    </w:p>
    <w:p w14:paraId="51C86742" w14:textId="77777777" w:rsidR="00A23F7A" w:rsidRDefault="00A23F7A" w:rsidP="00B5765E">
      <w:pPr>
        <w:pStyle w:val="PersonregMedTabb"/>
      </w:pPr>
      <w:r>
        <w:t>Ottosson Erik</w:t>
      </w:r>
      <w:r>
        <w:tab/>
        <w:t>Ju 8</w:t>
      </w:r>
    </w:p>
    <w:p w14:paraId="102E2872" w14:textId="77777777" w:rsidR="00A23F7A" w:rsidRDefault="00A23F7A" w:rsidP="00B5765E">
      <w:pPr>
        <w:pStyle w:val="PersonregMedTabb"/>
      </w:pPr>
      <w:r>
        <w:t>Ottosson Niklas</w:t>
      </w:r>
      <w:r>
        <w:tab/>
        <w:t>Fi 6</w:t>
      </w:r>
    </w:p>
    <w:p w14:paraId="55D24C3E" w14:textId="77777777" w:rsidR="00A23F7A" w:rsidRDefault="00A23F7A" w:rsidP="00B5765E">
      <w:pPr>
        <w:pStyle w:val="PersonregMedTabb"/>
      </w:pPr>
      <w:r>
        <w:t>Ottosson Kjell-Arne</w:t>
      </w:r>
      <w:r>
        <w:tab/>
        <w:t>M 3</w:t>
      </w:r>
    </w:p>
    <w:p w14:paraId="7FC3D484" w14:textId="77777777" w:rsidR="00A23F7A" w:rsidRDefault="00A23F7A" w:rsidP="00B5765E">
      <w:pPr>
        <w:pStyle w:val="PersonregMedTabb"/>
      </w:pPr>
      <w:r>
        <w:t xml:space="preserve">Ottosson </w:t>
      </w:r>
      <w:proofErr w:type="spellStart"/>
      <w:r>
        <w:t>Bixo</w:t>
      </w:r>
      <w:proofErr w:type="spellEnd"/>
      <w:r>
        <w:t xml:space="preserve"> Elin</w:t>
      </w:r>
      <w:r>
        <w:tab/>
        <w:t>Fi 1</w:t>
      </w:r>
    </w:p>
    <w:p w14:paraId="16BCBEAC" w14:textId="77777777" w:rsidR="00A23F7A" w:rsidRDefault="00A23F7A" w:rsidP="00B5765E">
      <w:pPr>
        <w:pStyle w:val="PersonregMedTabb"/>
        <w:keepNext/>
      </w:pPr>
      <w:r>
        <w:t>Owens Anna</w:t>
      </w:r>
      <w:r>
        <w:tab/>
        <w:t>Ju 5,</w:t>
      </w:r>
    </w:p>
    <w:p w14:paraId="61EB838E" w14:textId="77777777" w:rsidR="00A23F7A" w:rsidRPr="006A64BE" w:rsidRDefault="00A23F7A" w:rsidP="00B5765E">
      <w:pPr>
        <w:pStyle w:val="PersonregMedTabb"/>
        <w:rPr>
          <w:lang w:val="de-DE"/>
        </w:rPr>
      </w:pPr>
      <w:r>
        <w:tab/>
      </w:r>
      <w:r w:rsidRPr="006A64BE">
        <w:rPr>
          <w:lang w:val="de-DE"/>
        </w:rPr>
        <w:t>U 14</w:t>
      </w:r>
    </w:p>
    <w:p w14:paraId="2322CBD5" w14:textId="77777777" w:rsidR="00A23F7A" w:rsidRPr="006A64BE" w:rsidRDefault="00A23F7A" w:rsidP="00B5765E">
      <w:pPr>
        <w:pStyle w:val="PersonregMedTabb"/>
        <w:rPr>
          <w:lang w:val="de-DE"/>
        </w:rPr>
      </w:pPr>
      <w:proofErr w:type="spellStart"/>
      <w:r w:rsidRPr="006A64BE">
        <w:rPr>
          <w:lang w:val="de-DE"/>
        </w:rPr>
        <w:t>Paarup</w:t>
      </w:r>
      <w:proofErr w:type="spellEnd"/>
      <w:r w:rsidRPr="006A64BE">
        <w:rPr>
          <w:lang w:val="de-DE"/>
        </w:rPr>
        <w:t>-Petersen Niels</w:t>
      </w:r>
      <w:r w:rsidRPr="006A64BE">
        <w:rPr>
          <w:lang w:val="de-DE"/>
        </w:rPr>
        <w:tab/>
        <w:t>U 10</w:t>
      </w:r>
    </w:p>
    <w:p w14:paraId="08F27DC7" w14:textId="77777777" w:rsidR="00A23F7A" w:rsidRPr="006A64BE" w:rsidRDefault="00A23F7A" w:rsidP="00B5765E">
      <w:pPr>
        <w:pStyle w:val="PersonregMedTabb"/>
        <w:rPr>
          <w:lang w:val="es-ES"/>
        </w:rPr>
      </w:pPr>
      <w:proofErr w:type="spellStart"/>
      <w:r w:rsidRPr="006A64BE">
        <w:rPr>
          <w:lang w:val="es-ES"/>
        </w:rPr>
        <w:t>Pagrotsky</w:t>
      </w:r>
      <w:proofErr w:type="spellEnd"/>
      <w:r w:rsidRPr="006A64BE">
        <w:rPr>
          <w:lang w:val="es-ES"/>
        </w:rPr>
        <w:t xml:space="preserve"> Leif</w:t>
      </w:r>
      <w:r w:rsidRPr="006A64BE">
        <w:rPr>
          <w:lang w:val="es-ES"/>
        </w:rPr>
        <w:tab/>
        <w:t>U 2</w:t>
      </w:r>
    </w:p>
    <w:p w14:paraId="59CFF523" w14:textId="77777777" w:rsidR="00A23F7A" w:rsidRPr="006A64BE" w:rsidRDefault="00A23F7A" w:rsidP="00B5765E">
      <w:pPr>
        <w:pStyle w:val="PersonregMedTabb"/>
        <w:rPr>
          <w:lang w:val="es-ES"/>
        </w:rPr>
      </w:pPr>
      <w:proofErr w:type="spellStart"/>
      <w:r w:rsidRPr="006A64BE">
        <w:rPr>
          <w:lang w:val="es-ES"/>
        </w:rPr>
        <w:t>Palffy</w:t>
      </w:r>
      <w:proofErr w:type="spellEnd"/>
      <w:r w:rsidRPr="006A64BE">
        <w:rPr>
          <w:lang w:val="es-ES"/>
        </w:rPr>
        <w:t xml:space="preserve"> </w:t>
      </w:r>
      <w:proofErr w:type="spellStart"/>
      <w:r w:rsidRPr="006A64BE">
        <w:rPr>
          <w:lang w:val="es-ES"/>
        </w:rPr>
        <w:t>Teréz</w:t>
      </w:r>
      <w:proofErr w:type="spellEnd"/>
      <w:r w:rsidRPr="006A64BE">
        <w:rPr>
          <w:lang w:val="es-ES"/>
        </w:rPr>
        <w:tab/>
        <w:t>I 3</w:t>
      </w:r>
    </w:p>
    <w:p w14:paraId="19FC2240" w14:textId="77777777" w:rsidR="00A23F7A" w:rsidRPr="006A64BE" w:rsidRDefault="00A23F7A" w:rsidP="00B5765E">
      <w:pPr>
        <w:pStyle w:val="PersonregMedTabb"/>
        <w:rPr>
          <w:lang w:val="en-US"/>
        </w:rPr>
      </w:pPr>
      <w:proofErr w:type="spellStart"/>
      <w:r w:rsidRPr="006A64BE">
        <w:rPr>
          <w:lang w:val="en-US"/>
        </w:rPr>
        <w:t>Pallasdies</w:t>
      </w:r>
      <w:proofErr w:type="spellEnd"/>
      <w:r w:rsidRPr="006A64BE">
        <w:rPr>
          <w:lang w:val="en-US"/>
        </w:rPr>
        <w:t xml:space="preserve"> Ann-Sofi</w:t>
      </w:r>
      <w:r w:rsidRPr="006A64BE">
        <w:rPr>
          <w:lang w:val="en-US"/>
        </w:rPr>
        <w:tab/>
        <w:t>Fi 21</w:t>
      </w:r>
    </w:p>
    <w:p w14:paraId="78BA9F41" w14:textId="77777777" w:rsidR="00A23F7A" w:rsidRPr="006A64BE" w:rsidRDefault="00A23F7A" w:rsidP="00B5765E">
      <w:pPr>
        <w:pStyle w:val="PersonregMedTabb"/>
        <w:keepNext/>
        <w:rPr>
          <w:lang w:val="en-US"/>
        </w:rPr>
      </w:pPr>
      <w:r w:rsidRPr="006A64BE">
        <w:rPr>
          <w:lang w:val="en-US"/>
        </w:rPr>
        <w:t>Palm Veronica</w:t>
      </w:r>
      <w:r w:rsidRPr="006A64BE">
        <w:rPr>
          <w:lang w:val="en-US"/>
        </w:rPr>
        <w:tab/>
        <w:t>S 6,</w:t>
      </w:r>
    </w:p>
    <w:p w14:paraId="2A7C6EAF" w14:textId="77777777" w:rsidR="00A23F7A" w:rsidRPr="006A64BE" w:rsidRDefault="00A23F7A" w:rsidP="00B5765E">
      <w:pPr>
        <w:pStyle w:val="PersonregMedTabb"/>
        <w:keepNext/>
        <w:rPr>
          <w:lang w:val="en-US"/>
        </w:rPr>
      </w:pPr>
      <w:r w:rsidRPr="006A64BE">
        <w:rPr>
          <w:lang w:val="en-US"/>
        </w:rPr>
        <w:tab/>
        <w:t>S 15,</w:t>
      </w:r>
    </w:p>
    <w:p w14:paraId="02AF02F9" w14:textId="77777777" w:rsidR="00A23F7A" w:rsidRPr="006A64BE" w:rsidRDefault="00A23F7A" w:rsidP="00B5765E">
      <w:pPr>
        <w:pStyle w:val="PersonregMedTabb"/>
        <w:rPr>
          <w:lang w:val="en-US"/>
        </w:rPr>
      </w:pPr>
      <w:r w:rsidRPr="006A64BE">
        <w:rPr>
          <w:lang w:val="en-US"/>
        </w:rPr>
        <w:tab/>
        <w:t>S 1</w:t>
      </w:r>
    </w:p>
    <w:p w14:paraId="0F11C44E" w14:textId="77777777" w:rsidR="00A23F7A" w:rsidRDefault="00A23F7A" w:rsidP="00B5765E">
      <w:pPr>
        <w:pStyle w:val="PersonregMedTabb"/>
      </w:pPr>
      <w:r>
        <w:t>Palm Jenny</w:t>
      </w:r>
      <w:r>
        <w:tab/>
        <w:t>M 2</w:t>
      </w:r>
    </w:p>
    <w:p w14:paraId="37A4A082" w14:textId="77777777" w:rsidR="00A23F7A" w:rsidRDefault="00A23F7A" w:rsidP="00B5765E">
      <w:pPr>
        <w:pStyle w:val="PersonregMedTabb"/>
      </w:pPr>
      <w:r>
        <w:t>Palm Emma</w:t>
      </w:r>
      <w:r>
        <w:tab/>
        <w:t>M 6</w:t>
      </w:r>
    </w:p>
    <w:p w14:paraId="41AE603C" w14:textId="77777777" w:rsidR="00A23F7A" w:rsidRPr="006A64BE" w:rsidRDefault="00A23F7A" w:rsidP="00B5765E">
      <w:pPr>
        <w:pStyle w:val="PersonregMedTabb"/>
        <w:rPr>
          <w:lang w:val="es-ES"/>
        </w:rPr>
      </w:pPr>
      <w:r w:rsidRPr="006A64BE">
        <w:rPr>
          <w:lang w:val="es-ES"/>
        </w:rPr>
        <w:t>Palm Eriksson Lena</w:t>
      </w:r>
      <w:r w:rsidRPr="006A64BE">
        <w:rPr>
          <w:lang w:val="es-ES"/>
        </w:rPr>
        <w:tab/>
        <w:t>U 4</w:t>
      </w:r>
    </w:p>
    <w:p w14:paraId="59AEC2CD" w14:textId="77777777" w:rsidR="00A23F7A" w:rsidRPr="006A64BE" w:rsidRDefault="00A23F7A" w:rsidP="00B5765E">
      <w:pPr>
        <w:pStyle w:val="PersonregMedTabb"/>
        <w:rPr>
          <w:lang w:val="es-ES"/>
        </w:rPr>
      </w:pPr>
      <w:r w:rsidRPr="006A64BE">
        <w:rPr>
          <w:lang w:val="es-ES"/>
        </w:rPr>
        <w:t xml:space="preserve">Palme </w:t>
      </w:r>
      <w:proofErr w:type="spellStart"/>
      <w:r w:rsidRPr="006A64BE">
        <w:rPr>
          <w:lang w:val="es-ES"/>
        </w:rPr>
        <w:t>Joakim</w:t>
      </w:r>
      <w:proofErr w:type="spellEnd"/>
      <w:r w:rsidRPr="006A64BE">
        <w:rPr>
          <w:lang w:val="es-ES"/>
        </w:rPr>
        <w:tab/>
        <w:t>Ju 2</w:t>
      </w:r>
    </w:p>
    <w:p w14:paraId="2074069F" w14:textId="77777777" w:rsidR="00A23F7A" w:rsidRDefault="00A23F7A" w:rsidP="00B5765E">
      <w:pPr>
        <w:pStyle w:val="PersonregMedTabb"/>
      </w:pPr>
      <w:proofErr w:type="spellStart"/>
      <w:r>
        <w:t>Palmenäs</w:t>
      </w:r>
      <w:proofErr w:type="spellEnd"/>
      <w:r>
        <w:t xml:space="preserve"> Linda</w:t>
      </w:r>
      <w:r>
        <w:tab/>
        <w:t>Ju 4</w:t>
      </w:r>
    </w:p>
    <w:p w14:paraId="00D1D800" w14:textId="4AF5CDC9" w:rsidR="00A23F7A" w:rsidRDefault="00A23F7A" w:rsidP="009F221C">
      <w:pPr>
        <w:pStyle w:val="PersonregMedTabb"/>
        <w:keepNext/>
      </w:pPr>
      <w:r>
        <w:t>Palmér Ingela</w:t>
      </w:r>
      <w:r>
        <w:tab/>
        <w:t>Ju 1</w:t>
      </w:r>
    </w:p>
    <w:p w14:paraId="0D5829C1" w14:textId="77777777" w:rsidR="00A23F7A" w:rsidRDefault="00A23F7A" w:rsidP="00B5765E">
      <w:pPr>
        <w:pStyle w:val="PersonregMedTabb"/>
      </w:pPr>
      <w:r>
        <w:t>Palmér Lisa</w:t>
      </w:r>
      <w:r>
        <w:tab/>
        <w:t>I 2</w:t>
      </w:r>
    </w:p>
    <w:p w14:paraId="0A469BF9" w14:textId="77777777" w:rsidR="00A23F7A" w:rsidRDefault="00A23F7A" w:rsidP="00B5765E">
      <w:pPr>
        <w:pStyle w:val="PersonregMedTabb"/>
        <w:keepNext/>
      </w:pPr>
      <w:r>
        <w:t>Palmér Ingegerd</w:t>
      </w:r>
      <w:r>
        <w:tab/>
        <w:t>Fi 23,</w:t>
      </w:r>
    </w:p>
    <w:p w14:paraId="51DA49AE" w14:textId="77777777" w:rsidR="00A23F7A" w:rsidRPr="006A64BE" w:rsidRDefault="00A23F7A" w:rsidP="00B5765E">
      <w:pPr>
        <w:pStyle w:val="PersonregMedTabb"/>
        <w:rPr>
          <w:lang w:val="es-ES"/>
        </w:rPr>
      </w:pPr>
      <w:r>
        <w:tab/>
      </w:r>
      <w:r w:rsidRPr="006A64BE">
        <w:rPr>
          <w:lang w:val="es-ES"/>
        </w:rPr>
        <w:t>U 2</w:t>
      </w:r>
    </w:p>
    <w:p w14:paraId="3E496C78" w14:textId="77777777" w:rsidR="00A23F7A" w:rsidRPr="006A64BE" w:rsidRDefault="00A23F7A" w:rsidP="00B5765E">
      <w:pPr>
        <w:pStyle w:val="PersonregMedTabb"/>
        <w:rPr>
          <w:lang w:val="es-ES"/>
        </w:rPr>
      </w:pPr>
      <w:proofErr w:type="spellStart"/>
      <w:r w:rsidRPr="006A64BE">
        <w:rPr>
          <w:lang w:val="es-ES"/>
        </w:rPr>
        <w:t>Palmgren</w:t>
      </w:r>
      <w:proofErr w:type="spellEnd"/>
      <w:r w:rsidRPr="006A64BE">
        <w:rPr>
          <w:lang w:val="es-ES"/>
        </w:rPr>
        <w:t xml:space="preserve"> Robin</w:t>
      </w:r>
      <w:r w:rsidRPr="006A64BE">
        <w:rPr>
          <w:lang w:val="es-ES"/>
        </w:rPr>
        <w:tab/>
        <w:t>S 25</w:t>
      </w:r>
    </w:p>
    <w:p w14:paraId="21D30812" w14:textId="77777777" w:rsidR="00A23F7A" w:rsidRPr="006A64BE" w:rsidRDefault="00A23F7A" w:rsidP="00B5765E">
      <w:pPr>
        <w:pStyle w:val="PersonregMedTabb"/>
        <w:rPr>
          <w:lang w:val="es-ES"/>
        </w:rPr>
      </w:pPr>
      <w:proofErr w:type="spellStart"/>
      <w:r w:rsidRPr="006A64BE">
        <w:rPr>
          <w:lang w:val="es-ES"/>
        </w:rPr>
        <w:t>Palmqvist</w:t>
      </w:r>
      <w:proofErr w:type="spellEnd"/>
      <w:r w:rsidRPr="006A64BE">
        <w:rPr>
          <w:lang w:val="es-ES"/>
        </w:rPr>
        <w:t xml:space="preserve"> Jessica</w:t>
      </w:r>
      <w:r w:rsidRPr="006A64BE">
        <w:rPr>
          <w:lang w:val="es-ES"/>
        </w:rPr>
        <w:tab/>
        <w:t>M 6</w:t>
      </w:r>
    </w:p>
    <w:p w14:paraId="37E9512A" w14:textId="77777777" w:rsidR="00A23F7A" w:rsidRPr="006A64BE" w:rsidRDefault="00A23F7A" w:rsidP="00B5765E">
      <w:pPr>
        <w:pStyle w:val="PersonregMedTabb"/>
        <w:rPr>
          <w:lang w:val="es-ES"/>
        </w:rPr>
      </w:pPr>
      <w:proofErr w:type="spellStart"/>
      <w:r w:rsidRPr="006A64BE">
        <w:rPr>
          <w:lang w:val="es-ES"/>
        </w:rPr>
        <w:t>Palmstierna</w:t>
      </w:r>
      <w:proofErr w:type="spellEnd"/>
      <w:r w:rsidRPr="006A64BE">
        <w:rPr>
          <w:lang w:val="es-ES"/>
        </w:rPr>
        <w:t xml:space="preserve"> Charlotte</w:t>
      </w:r>
      <w:r w:rsidRPr="006A64BE">
        <w:rPr>
          <w:lang w:val="es-ES"/>
        </w:rPr>
        <w:tab/>
        <w:t>A 7</w:t>
      </w:r>
    </w:p>
    <w:p w14:paraId="0CDB7BB2" w14:textId="77777777" w:rsidR="00A23F7A" w:rsidRPr="006A64BE" w:rsidRDefault="00A23F7A" w:rsidP="00B5765E">
      <w:pPr>
        <w:pStyle w:val="PersonregMedTabb"/>
        <w:rPr>
          <w:lang w:val="es-ES"/>
        </w:rPr>
      </w:pPr>
      <w:proofErr w:type="spellStart"/>
      <w:r w:rsidRPr="006A64BE">
        <w:rPr>
          <w:lang w:val="es-ES"/>
        </w:rPr>
        <w:t>Palomaa</w:t>
      </w:r>
      <w:proofErr w:type="spellEnd"/>
      <w:r w:rsidRPr="006A64BE">
        <w:rPr>
          <w:lang w:val="es-ES"/>
        </w:rPr>
        <w:t xml:space="preserve"> </w:t>
      </w:r>
      <w:proofErr w:type="spellStart"/>
      <w:r w:rsidRPr="006A64BE">
        <w:rPr>
          <w:lang w:val="es-ES"/>
        </w:rPr>
        <w:t>Sanna</w:t>
      </w:r>
      <w:proofErr w:type="spellEnd"/>
      <w:r w:rsidRPr="006A64BE">
        <w:rPr>
          <w:lang w:val="es-ES"/>
        </w:rPr>
        <w:tab/>
        <w:t>U 10</w:t>
      </w:r>
    </w:p>
    <w:p w14:paraId="5B25216C" w14:textId="77777777" w:rsidR="00A23F7A" w:rsidRDefault="00A23F7A" w:rsidP="00B5765E">
      <w:pPr>
        <w:pStyle w:val="PersonregMedTabb"/>
      </w:pPr>
      <w:r>
        <w:t>Pantzar Linn</w:t>
      </w:r>
      <w:r>
        <w:tab/>
        <w:t>Ju 9</w:t>
      </w:r>
    </w:p>
    <w:p w14:paraId="3A800A32" w14:textId="77777777" w:rsidR="00A23F7A" w:rsidRDefault="00A23F7A" w:rsidP="00B5765E">
      <w:pPr>
        <w:pStyle w:val="PersonregMedTabb"/>
      </w:pPr>
      <w:proofErr w:type="spellStart"/>
      <w:r>
        <w:t>Parkman</w:t>
      </w:r>
      <w:proofErr w:type="spellEnd"/>
      <w:r>
        <w:t xml:space="preserve"> Helena</w:t>
      </w:r>
      <w:r>
        <w:tab/>
        <w:t>M 13</w:t>
      </w:r>
    </w:p>
    <w:p w14:paraId="5D13F176" w14:textId="77777777" w:rsidR="00A23F7A" w:rsidRDefault="00A23F7A" w:rsidP="00B5765E">
      <w:pPr>
        <w:pStyle w:val="PersonregMedTabb"/>
      </w:pPr>
      <w:proofErr w:type="spellStart"/>
      <w:r>
        <w:t>Parman</w:t>
      </w:r>
      <w:proofErr w:type="spellEnd"/>
      <w:r>
        <w:t xml:space="preserve"> Rebecca</w:t>
      </w:r>
      <w:r>
        <w:tab/>
      </w:r>
      <w:proofErr w:type="spellStart"/>
      <w:r>
        <w:t>Ku</w:t>
      </w:r>
      <w:proofErr w:type="spellEnd"/>
      <w:r>
        <w:t xml:space="preserve"> 4</w:t>
      </w:r>
    </w:p>
    <w:p w14:paraId="612318C7" w14:textId="77777777" w:rsidR="00A23F7A" w:rsidRDefault="00A23F7A" w:rsidP="00B5765E">
      <w:pPr>
        <w:pStyle w:val="PersonregMedTabb"/>
        <w:keepNext/>
      </w:pPr>
      <w:proofErr w:type="spellStart"/>
      <w:r>
        <w:t>Parusel</w:t>
      </w:r>
      <w:proofErr w:type="spellEnd"/>
      <w:r>
        <w:t xml:space="preserve"> Bernd</w:t>
      </w:r>
      <w:r>
        <w:tab/>
        <w:t>Ju 17,</w:t>
      </w:r>
    </w:p>
    <w:p w14:paraId="1A7A6D20" w14:textId="77777777" w:rsidR="00A23F7A" w:rsidRDefault="00A23F7A" w:rsidP="00B5765E">
      <w:pPr>
        <w:pStyle w:val="PersonregMedTabb"/>
      </w:pPr>
      <w:r>
        <w:tab/>
        <w:t>Ju 2</w:t>
      </w:r>
    </w:p>
    <w:p w14:paraId="65B92E81" w14:textId="77777777" w:rsidR="00A23F7A" w:rsidRDefault="00A23F7A" w:rsidP="00B5765E">
      <w:pPr>
        <w:pStyle w:val="PersonregMedTabb"/>
      </w:pPr>
      <w:proofErr w:type="spellStart"/>
      <w:r>
        <w:t>Pashalidis</w:t>
      </w:r>
      <w:proofErr w:type="spellEnd"/>
      <w:r>
        <w:t xml:space="preserve"> </w:t>
      </w:r>
      <w:proofErr w:type="spellStart"/>
      <w:r>
        <w:t>Loukianos</w:t>
      </w:r>
      <w:proofErr w:type="spellEnd"/>
      <w:r>
        <w:tab/>
        <w:t>M 5</w:t>
      </w:r>
    </w:p>
    <w:p w14:paraId="0C39E874" w14:textId="77777777" w:rsidR="00A23F7A" w:rsidRDefault="00A23F7A" w:rsidP="00B5765E">
      <w:pPr>
        <w:pStyle w:val="PersonregMedTabb"/>
      </w:pPr>
      <w:proofErr w:type="spellStart"/>
      <w:r>
        <w:t>Pastorek</w:t>
      </w:r>
      <w:proofErr w:type="spellEnd"/>
      <w:r>
        <w:t xml:space="preserve"> Lina</w:t>
      </w:r>
      <w:r>
        <w:tab/>
        <w:t>S 16</w:t>
      </w:r>
    </w:p>
    <w:p w14:paraId="24975899" w14:textId="77777777" w:rsidR="00A23F7A" w:rsidRDefault="00A23F7A" w:rsidP="00B5765E">
      <w:pPr>
        <w:pStyle w:val="PersonregMedTabb"/>
      </w:pPr>
      <w:r>
        <w:t>Pauli Mikael</w:t>
      </w:r>
      <w:r>
        <w:tab/>
        <w:t>Fi 15</w:t>
      </w:r>
    </w:p>
    <w:p w14:paraId="5D2EB0BC" w14:textId="77777777" w:rsidR="00A23F7A" w:rsidRPr="006A64BE" w:rsidRDefault="00A23F7A" w:rsidP="00B5765E">
      <w:pPr>
        <w:pStyle w:val="PersonregMedTabb"/>
        <w:rPr>
          <w:lang w:val="en-US"/>
        </w:rPr>
      </w:pPr>
      <w:r w:rsidRPr="006A64BE">
        <w:rPr>
          <w:lang w:val="en-US"/>
        </w:rPr>
        <w:t>Paulin Monika</w:t>
      </w:r>
      <w:r w:rsidRPr="006A64BE">
        <w:rPr>
          <w:lang w:val="en-US"/>
        </w:rPr>
        <w:tab/>
        <w:t>S 3</w:t>
      </w:r>
    </w:p>
    <w:p w14:paraId="0286821B" w14:textId="77777777" w:rsidR="00A23F7A" w:rsidRPr="006A64BE" w:rsidRDefault="00A23F7A" w:rsidP="00B5765E">
      <w:pPr>
        <w:pStyle w:val="PersonregMedTabb"/>
        <w:rPr>
          <w:lang w:val="en-US"/>
        </w:rPr>
      </w:pPr>
      <w:proofErr w:type="spellStart"/>
      <w:r w:rsidRPr="006A64BE">
        <w:rPr>
          <w:lang w:val="en-US"/>
        </w:rPr>
        <w:t>Pauloff</w:t>
      </w:r>
      <w:proofErr w:type="spellEnd"/>
      <w:r w:rsidRPr="006A64BE">
        <w:rPr>
          <w:lang w:val="en-US"/>
        </w:rPr>
        <w:t xml:space="preserve"> Anna</w:t>
      </w:r>
      <w:r w:rsidRPr="006A64BE">
        <w:rPr>
          <w:lang w:val="en-US"/>
        </w:rPr>
        <w:tab/>
        <w:t>Fi 4</w:t>
      </w:r>
    </w:p>
    <w:p w14:paraId="7D39F0F7" w14:textId="77777777" w:rsidR="00A23F7A" w:rsidRPr="006A64BE" w:rsidRDefault="00A23F7A" w:rsidP="00B5765E">
      <w:pPr>
        <w:pStyle w:val="PersonregMedTabb"/>
        <w:rPr>
          <w:lang w:val="en-US"/>
        </w:rPr>
      </w:pPr>
      <w:proofErr w:type="spellStart"/>
      <w:r w:rsidRPr="006A64BE">
        <w:rPr>
          <w:lang w:val="en-US"/>
        </w:rPr>
        <w:t>Paulsson</w:t>
      </w:r>
      <w:proofErr w:type="spellEnd"/>
      <w:r w:rsidRPr="006A64BE">
        <w:rPr>
          <w:lang w:val="en-US"/>
        </w:rPr>
        <w:t xml:space="preserve"> Kristin</w:t>
      </w:r>
      <w:r w:rsidRPr="006A64BE">
        <w:rPr>
          <w:lang w:val="en-US"/>
        </w:rPr>
        <w:tab/>
        <w:t>S 26</w:t>
      </w:r>
    </w:p>
    <w:p w14:paraId="32DE258D" w14:textId="77777777" w:rsidR="00A23F7A" w:rsidRPr="006A64BE" w:rsidRDefault="00A23F7A" w:rsidP="00B5765E">
      <w:pPr>
        <w:pStyle w:val="PersonregMedTabb"/>
        <w:rPr>
          <w:lang w:val="en-US"/>
        </w:rPr>
      </w:pPr>
      <w:r w:rsidRPr="006A64BE">
        <w:rPr>
          <w:lang w:val="en-US"/>
        </w:rPr>
        <w:t>Peck Lennart</w:t>
      </w:r>
      <w:r w:rsidRPr="006A64BE">
        <w:rPr>
          <w:lang w:val="en-US"/>
        </w:rPr>
        <w:tab/>
        <w:t>UD 1</w:t>
      </w:r>
    </w:p>
    <w:p w14:paraId="0F535955" w14:textId="77777777" w:rsidR="00A23F7A" w:rsidRPr="006A64BE" w:rsidRDefault="00A23F7A" w:rsidP="00B5765E">
      <w:pPr>
        <w:pStyle w:val="PersonregMedTabb"/>
        <w:rPr>
          <w:lang w:val="en-US"/>
        </w:rPr>
      </w:pPr>
      <w:proofErr w:type="spellStart"/>
      <w:r w:rsidRPr="006A64BE">
        <w:rPr>
          <w:lang w:val="en-US"/>
        </w:rPr>
        <w:t>Peensalu</w:t>
      </w:r>
      <w:proofErr w:type="spellEnd"/>
      <w:r w:rsidRPr="006A64BE">
        <w:rPr>
          <w:lang w:val="en-US"/>
        </w:rPr>
        <w:t xml:space="preserve"> Rita</w:t>
      </w:r>
      <w:r w:rsidRPr="006A64BE">
        <w:rPr>
          <w:lang w:val="en-US"/>
        </w:rPr>
        <w:tab/>
        <w:t>M 3</w:t>
      </w:r>
    </w:p>
    <w:p w14:paraId="0B96D3D2" w14:textId="77777777" w:rsidR="00A23F7A" w:rsidRPr="00BA7192" w:rsidRDefault="00A23F7A" w:rsidP="00B5765E">
      <w:pPr>
        <w:pStyle w:val="PersonregMedTabb"/>
        <w:rPr>
          <w:lang w:val="en-US"/>
        </w:rPr>
      </w:pPr>
      <w:proofErr w:type="spellStart"/>
      <w:r w:rsidRPr="00BA7192">
        <w:rPr>
          <w:lang w:val="en-US"/>
        </w:rPr>
        <w:t>Pehrsson</w:t>
      </w:r>
      <w:proofErr w:type="spellEnd"/>
      <w:r w:rsidRPr="00BA7192">
        <w:rPr>
          <w:lang w:val="en-US"/>
        </w:rPr>
        <w:t xml:space="preserve"> </w:t>
      </w:r>
      <w:proofErr w:type="spellStart"/>
      <w:r w:rsidRPr="00BA7192">
        <w:rPr>
          <w:lang w:val="en-US"/>
        </w:rPr>
        <w:t>Pehr</w:t>
      </w:r>
      <w:proofErr w:type="spellEnd"/>
      <w:r w:rsidRPr="00BA7192">
        <w:rPr>
          <w:lang w:val="en-US"/>
        </w:rPr>
        <w:t xml:space="preserve"> Ola</w:t>
      </w:r>
      <w:r w:rsidRPr="00BA7192">
        <w:rPr>
          <w:lang w:val="en-US"/>
        </w:rPr>
        <w:tab/>
        <w:t>N 6</w:t>
      </w:r>
    </w:p>
    <w:p w14:paraId="3448CCC6" w14:textId="77777777" w:rsidR="00A23F7A" w:rsidRDefault="00A23F7A" w:rsidP="00B5765E">
      <w:pPr>
        <w:pStyle w:val="PersonregMedTabb"/>
      </w:pPr>
      <w:proofErr w:type="spellStart"/>
      <w:r>
        <w:t>Pelin</w:t>
      </w:r>
      <w:proofErr w:type="spellEnd"/>
      <w:r>
        <w:t xml:space="preserve"> Katarina</w:t>
      </w:r>
      <w:r>
        <w:tab/>
        <w:t>M 1</w:t>
      </w:r>
    </w:p>
    <w:p w14:paraId="67E48538" w14:textId="77777777" w:rsidR="00A23F7A" w:rsidRDefault="00A23F7A" w:rsidP="00B5765E">
      <w:pPr>
        <w:pStyle w:val="PersonregMedTabb"/>
      </w:pPr>
      <w:proofErr w:type="spellStart"/>
      <w:r>
        <w:t>Perbeck</w:t>
      </w:r>
      <w:proofErr w:type="spellEnd"/>
      <w:r>
        <w:t xml:space="preserve"> Patrik</w:t>
      </w:r>
      <w:r>
        <w:tab/>
        <w:t>Fi 9</w:t>
      </w:r>
    </w:p>
    <w:p w14:paraId="44D7A583" w14:textId="77777777" w:rsidR="00A23F7A" w:rsidRPr="00BA7192" w:rsidRDefault="00A23F7A" w:rsidP="00B5765E">
      <w:pPr>
        <w:pStyle w:val="PersonregMedTabb"/>
        <w:rPr>
          <w:lang w:val="en-US"/>
        </w:rPr>
      </w:pPr>
      <w:proofErr w:type="spellStart"/>
      <w:r w:rsidRPr="00BA7192">
        <w:rPr>
          <w:lang w:val="en-US"/>
        </w:rPr>
        <w:t>Perers</w:t>
      </w:r>
      <w:proofErr w:type="spellEnd"/>
      <w:r w:rsidRPr="00BA7192">
        <w:rPr>
          <w:lang w:val="en-US"/>
        </w:rPr>
        <w:t xml:space="preserve"> Karin</w:t>
      </w:r>
      <w:r w:rsidRPr="00BA7192">
        <w:rPr>
          <w:lang w:val="en-US"/>
        </w:rPr>
        <w:tab/>
        <w:t>Ju 14</w:t>
      </w:r>
    </w:p>
    <w:p w14:paraId="1FF56936" w14:textId="77777777" w:rsidR="00A23F7A" w:rsidRPr="006A64BE" w:rsidRDefault="00A23F7A" w:rsidP="00B5765E">
      <w:pPr>
        <w:pStyle w:val="PersonregMedTabb"/>
        <w:rPr>
          <w:lang w:val="en-US"/>
        </w:rPr>
      </w:pPr>
      <w:proofErr w:type="spellStart"/>
      <w:r w:rsidRPr="006A64BE">
        <w:rPr>
          <w:lang w:val="en-US"/>
        </w:rPr>
        <w:t>Pereswetoff</w:t>
      </w:r>
      <w:proofErr w:type="spellEnd"/>
      <w:r w:rsidRPr="006A64BE">
        <w:rPr>
          <w:lang w:val="en-US"/>
        </w:rPr>
        <w:t>-Morath Maria</w:t>
      </w:r>
      <w:r w:rsidRPr="006A64BE">
        <w:rPr>
          <w:lang w:val="en-US"/>
        </w:rPr>
        <w:tab/>
        <w:t>S 21</w:t>
      </w:r>
    </w:p>
    <w:p w14:paraId="24D1EF32" w14:textId="77777777" w:rsidR="00A23F7A" w:rsidRPr="006A64BE" w:rsidRDefault="00A23F7A" w:rsidP="00B5765E">
      <w:pPr>
        <w:pStyle w:val="PersonregMedTabb"/>
        <w:rPr>
          <w:lang w:val="en-US"/>
        </w:rPr>
      </w:pPr>
      <w:r w:rsidRPr="006A64BE">
        <w:rPr>
          <w:lang w:val="en-US"/>
        </w:rPr>
        <w:t>Pérez Cristina</w:t>
      </w:r>
      <w:r w:rsidRPr="006A64BE">
        <w:rPr>
          <w:lang w:val="en-US"/>
        </w:rPr>
        <w:tab/>
        <w:t>U 14</w:t>
      </w:r>
    </w:p>
    <w:p w14:paraId="24D21BF2" w14:textId="77777777" w:rsidR="00A23F7A" w:rsidRPr="006A64BE" w:rsidRDefault="00A23F7A" w:rsidP="00B5765E">
      <w:pPr>
        <w:pStyle w:val="PersonregMedTabb"/>
        <w:rPr>
          <w:lang w:val="en-US"/>
        </w:rPr>
      </w:pPr>
      <w:proofErr w:type="spellStart"/>
      <w:r w:rsidRPr="006A64BE">
        <w:rPr>
          <w:lang w:val="en-US"/>
        </w:rPr>
        <w:t>Permatz</w:t>
      </w:r>
      <w:proofErr w:type="spellEnd"/>
      <w:r w:rsidRPr="006A64BE">
        <w:rPr>
          <w:lang w:val="en-US"/>
        </w:rPr>
        <w:t xml:space="preserve"> Jessica</w:t>
      </w:r>
      <w:r w:rsidRPr="006A64BE">
        <w:rPr>
          <w:lang w:val="en-US"/>
        </w:rPr>
        <w:tab/>
        <w:t>S 26</w:t>
      </w:r>
    </w:p>
    <w:p w14:paraId="2B86D108" w14:textId="77777777" w:rsidR="00A23F7A" w:rsidRPr="006A64BE" w:rsidRDefault="00A23F7A" w:rsidP="00B5765E">
      <w:pPr>
        <w:pStyle w:val="PersonregMedTabb"/>
        <w:keepNext/>
        <w:rPr>
          <w:lang w:val="en-US"/>
        </w:rPr>
      </w:pPr>
      <w:proofErr w:type="spellStart"/>
      <w:r w:rsidRPr="006A64BE">
        <w:rPr>
          <w:lang w:val="en-US"/>
        </w:rPr>
        <w:t>Persdotter</w:t>
      </w:r>
      <w:proofErr w:type="spellEnd"/>
      <w:r w:rsidRPr="006A64BE">
        <w:rPr>
          <w:lang w:val="en-US"/>
        </w:rPr>
        <w:t xml:space="preserve"> Maria</w:t>
      </w:r>
      <w:r w:rsidRPr="006A64BE">
        <w:rPr>
          <w:lang w:val="en-US"/>
        </w:rPr>
        <w:tab/>
        <w:t>S 20,</w:t>
      </w:r>
    </w:p>
    <w:p w14:paraId="6E0DE9A2" w14:textId="77777777" w:rsidR="00A23F7A" w:rsidRPr="006A64BE" w:rsidRDefault="00A23F7A" w:rsidP="00B5765E">
      <w:pPr>
        <w:pStyle w:val="PersonregMedTabb"/>
        <w:rPr>
          <w:lang w:val="en-US"/>
        </w:rPr>
      </w:pPr>
      <w:r w:rsidRPr="006A64BE">
        <w:rPr>
          <w:lang w:val="en-US"/>
        </w:rPr>
        <w:tab/>
        <w:t>S 3</w:t>
      </w:r>
    </w:p>
    <w:p w14:paraId="26C8E1DE" w14:textId="77777777" w:rsidR="00A23F7A" w:rsidRDefault="00A23F7A" w:rsidP="00B5765E">
      <w:pPr>
        <w:pStyle w:val="PersonregMedTabb"/>
        <w:keepNext/>
      </w:pPr>
      <w:r>
        <w:t>Persson Ingvar</w:t>
      </w:r>
      <w:r>
        <w:tab/>
        <w:t>M 1,</w:t>
      </w:r>
    </w:p>
    <w:p w14:paraId="038DB86D" w14:textId="77777777" w:rsidR="00A23F7A" w:rsidRDefault="00A23F7A" w:rsidP="00B5765E">
      <w:pPr>
        <w:pStyle w:val="PersonregMedTabb"/>
      </w:pPr>
      <w:r>
        <w:tab/>
        <w:t>M 2</w:t>
      </w:r>
    </w:p>
    <w:p w14:paraId="6EE8D89B" w14:textId="77777777" w:rsidR="00A23F7A" w:rsidRDefault="00A23F7A" w:rsidP="00B5765E">
      <w:pPr>
        <w:pStyle w:val="PersonregMedTabb"/>
      </w:pPr>
      <w:r>
        <w:t>Persson Kristian</w:t>
      </w:r>
      <w:r>
        <w:tab/>
        <w:t>Fi 1</w:t>
      </w:r>
    </w:p>
    <w:p w14:paraId="75CA962F" w14:textId="77777777" w:rsidR="00A23F7A" w:rsidRDefault="00A23F7A" w:rsidP="00B5765E">
      <w:pPr>
        <w:pStyle w:val="PersonregMedTabb"/>
      </w:pPr>
      <w:r>
        <w:t>Persson Gudrun</w:t>
      </w:r>
      <w:r>
        <w:tab/>
        <w:t>Ju 13</w:t>
      </w:r>
    </w:p>
    <w:p w14:paraId="77F08E38" w14:textId="77777777" w:rsidR="00A23F7A" w:rsidRDefault="00A23F7A" w:rsidP="00B5765E">
      <w:pPr>
        <w:pStyle w:val="PersonregMedTabb"/>
      </w:pPr>
      <w:r>
        <w:t>Persson Ing-Marie</w:t>
      </w:r>
      <w:r>
        <w:tab/>
      </w:r>
      <w:proofErr w:type="spellStart"/>
      <w:r>
        <w:t>Fö</w:t>
      </w:r>
      <w:proofErr w:type="spellEnd"/>
      <w:r>
        <w:t xml:space="preserve"> 1</w:t>
      </w:r>
    </w:p>
    <w:p w14:paraId="628CF201" w14:textId="77777777" w:rsidR="00A23F7A" w:rsidRPr="006A64BE" w:rsidRDefault="00A23F7A" w:rsidP="00B5765E">
      <w:pPr>
        <w:pStyle w:val="PersonregMedTabb"/>
        <w:rPr>
          <w:lang w:val="en-US"/>
        </w:rPr>
      </w:pPr>
      <w:r w:rsidRPr="006A64BE">
        <w:rPr>
          <w:lang w:val="en-US"/>
        </w:rPr>
        <w:t>Persson Curt</w:t>
      </w:r>
      <w:r w:rsidRPr="006A64BE">
        <w:rPr>
          <w:lang w:val="en-US"/>
        </w:rPr>
        <w:tab/>
        <w:t>S 2</w:t>
      </w:r>
    </w:p>
    <w:p w14:paraId="542CED59" w14:textId="77777777" w:rsidR="00A23F7A" w:rsidRPr="006A64BE" w:rsidRDefault="00A23F7A" w:rsidP="00B5765E">
      <w:pPr>
        <w:pStyle w:val="PersonregMedTabb"/>
        <w:keepNext/>
        <w:rPr>
          <w:lang w:val="en-US"/>
        </w:rPr>
      </w:pPr>
      <w:r w:rsidRPr="006A64BE">
        <w:rPr>
          <w:lang w:val="en-US"/>
        </w:rPr>
        <w:t>Persson Mats</w:t>
      </w:r>
      <w:r w:rsidRPr="006A64BE">
        <w:rPr>
          <w:lang w:val="en-US"/>
        </w:rPr>
        <w:tab/>
        <w:t>S 6,</w:t>
      </w:r>
    </w:p>
    <w:p w14:paraId="5A9A5921" w14:textId="77777777" w:rsidR="00A23F7A" w:rsidRPr="006A64BE" w:rsidRDefault="00A23F7A" w:rsidP="00B5765E">
      <w:pPr>
        <w:pStyle w:val="PersonregMedTabb"/>
        <w:rPr>
          <w:lang w:val="en-US"/>
        </w:rPr>
      </w:pPr>
      <w:r w:rsidRPr="006A64BE">
        <w:rPr>
          <w:lang w:val="en-US"/>
        </w:rPr>
        <w:tab/>
        <w:t>Fi 7</w:t>
      </w:r>
    </w:p>
    <w:p w14:paraId="6E5A331B" w14:textId="77777777" w:rsidR="00A23F7A" w:rsidRPr="006A64BE" w:rsidRDefault="00A23F7A" w:rsidP="00B5765E">
      <w:pPr>
        <w:pStyle w:val="PersonregMedTabb"/>
        <w:rPr>
          <w:lang w:val="en-US"/>
        </w:rPr>
      </w:pPr>
      <w:r w:rsidRPr="006A64BE">
        <w:rPr>
          <w:lang w:val="en-US"/>
        </w:rPr>
        <w:t>Persson Rickard</w:t>
      </w:r>
      <w:r w:rsidRPr="006A64BE">
        <w:rPr>
          <w:lang w:val="en-US"/>
        </w:rPr>
        <w:tab/>
        <w:t>S 6</w:t>
      </w:r>
    </w:p>
    <w:p w14:paraId="421DC4CC" w14:textId="450C4926" w:rsidR="00A23F7A" w:rsidRPr="006A64BE" w:rsidRDefault="00A23F7A" w:rsidP="00B5765E">
      <w:pPr>
        <w:pStyle w:val="PersonregMedTabb"/>
        <w:keepNext/>
        <w:rPr>
          <w:lang w:val="en-US"/>
        </w:rPr>
      </w:pPr>
      <w:r w:rsidRPr="006A64BE">
        <w:rPr>
          <w:lang w:val="en-US"/>
        </w:rPr>
        <w:t>Persson Elin</w:t>
      </w:r>
      <w:r w:rsidRPr="006A64BE">
        <w:rPr>
          <w:lang w:val="en-US"/>
        </w:rPr>
        <w:tab/>
        <w:t>S 8,</w:t>
      </w:r>
    </w:p>
    <w:p w14:paraId="0D788198" w14:textId="17BDBAF8" w:rsidR="00A23F7A" w:rsidRPr="006A64BE" w:rsidRDefault="00A23F7A" w:rsidP="00B5765E">
      <w:pPr>
        <w:pStyle w:val="PersonregMedTabb"/>
        <w:keepNext/>
        <w:rPr>
          <w:lang w:val="en-US"/>
        </w:rPr>
      </w:pPr>
      <w:r w:rsidRPr="006A64BE">
        <w:rPr>
          <w:lang w:val="en-US"/>
        </w:rPr>
        <w:tab/>
        <w:t>S 9,</w:t>
      </w:r>
    </w:p>
    <w:p w14:paraId="63106ED8" w14:textId="77777777" w:rsidR="00A23F7A" w:rsidRPr="006A64BE" w:rsidRDefault="00A23F7A" w:rsidP="00B5765E">
      <w:pPr>
        <w:pStyle w:val="PersonregMedTabb"/>
        <w:keepNext/>
        <w:rPr>
          <w:lang w:val="en-US"/>
        </w:rPr>
      </w:pPr>
      <w:r w:rsidRPr="006A64BE">
        <w:rPr>
          <w:lang w:val="en-US"/>
        </w:rPr>
        <w:tab/>
        <w:t>S 12,</w:t>
      </w:r>
    </w:p>
    <w:p w14:paraId="08795161" w14:textId="77777777" w:rsidR="00A23F7A" w:rsidRPr="006A64BE" w:rsidRDefault="00A23F7A" w:rsidP="00B5765E">
      <w:pPr>
        <w:pStyle w:val="PersonregMedTabb"/>
        <w:rPr>
          <w:lang w:val="en-US"/>
        </w:rPr>
      </w:pPr>
      <w:r w:rsidRPr="006A64BE">
        <w:rPr>
          <w:lang w:val="en-US"/>
        </w:rPr>
        <w:tab/>
        <w:t>Ku 1</w:t>
      </w:r>
    </w:p>
    <w:p w14:paraId="3133A1D9" w14:textId="77777777" w:rsidR="00A23F7A" w:rsidRPr="006A64BE" w:rsidRDefault="00A23F7A" w:rsidP="00B5765E">
      <w:pPr>
        <w:pStyle w:val="PersonregMedTabb"/>
        <w:keepNext/>
        <w:rPr>
          <w:lang w:val="en-US"/>
        </w:rPr>
      </w:pPr>
      <w:r w:rsidRPr="006A64BE">
        <w:rPr>
          <w:lang w:val="en-US"/>
        </w:rPr>
        <w:t>Persson Christer</w:t>
      </w:r>
      <w:r w:rsidRPr="006A64BE">
        <w:rPr>
          <w:lang w:val="en-US"/>
        </w:rPr>
        <w:tab/>
        <w:t>S 9,</w:t>
      </w:r>
    </w:p>
    <w:p w14:paraId="24D4D0BC" w14:textId="77777777" w:rsidR="00A23F7A" w:rsidRDefault="00A23F7A" w:rsidP="00B5765E">
      <w:pPr>
        <w:pStyle w:val="PersonregMedTabb"/>
      </w:pPr>
      <w:r w:rsidRPr="006A64BE">
        <w:rPr>
          <w:lang w:val="en-US"/>
        </w:rPr>
        <w:tab/>
      </w:r>
      <w:r>
        <w:t>Fi 10</w:t>
      </w:r>
    </w:p>
    <w:p w14:paraId="13587A0A" w14:textId="77777777" w:rsidR="00A23F7A" w:rsidRDefault="00A23F7A" w:rsidP="00B5765E">
      <w:pPr>
        <w:pStyle w:val="PersonregMedTabb"/>
        <w:keepNext/>
      </w:pPr>
      <w:r>
        <w:t>Persson Lotta</w:t>
      </w:r>
      <w:r>
        <w:tab/>
      </w:r>
      <w:proofErr w:type="spellStart"/>
      <w:r>
        <w:t>Ku</w:t>
      </w:r>
      <w:proofErr w:type="spellEnd"/>
      <w:r>
        <w:t xml:space="preserve"> 2,</w:t>
      </w:r>
    </w:p>
    <w:p w14:paraId="444E9EE2" w14:textId="77777777" w:rsidR="00A23F7A" w:rsidRDefault="00A23F7A" w:rsidP="00B5765E">
      <w:pPr>
        <w:pStyle w:val="PersonregMedTabb"/>
      </w:pPr>
      <w:r>
        <w:tab/>
        <w:t>Fi 17</w:t>
      </w:r>
    </w:p>
    <w:p w14:paraId="1732285C" w14:textId="77777777" w:rsidR="00A23F7A" w:rsidRDefault="00A23F7A" w:rsidP="00B5765E">
      <w:pPr>
        <w:pStyle w:val="PersonregMedTabb"/>
      </w:pPr>
      <w:r>
        <w:t>Persson Jan</w:t>
      </w:r>
      <w:r>
        <w:tab/>
        <w:t>N 4</w:t>
      </w:r>
    </w:p>
    <w:p w14:paraId="7A43063E" w14:textId="77777777" w:rsidR="00A23F7A" w:rsidRDefault="00A23F7A" w:rsidP="00B5765E">
      <w:pPr>
        <w:pStyle w:val="PersonregMedTabb"/>
      </w:pPr>
      <w:r>
        <w:t>Persson Mattias</w:t>
      </w:r>
      <w:r>
        <w:tab/>
        <w:t>Fi 7</w:t>
      </w:r>
    </w:p>
    <w:p w14:paraId="78537AE5" w14:textId="77777777" w:rsidR="00A23F7A" w:rsidRDefault="00A23F7A" w:rsidP="00B5765E">
      <w:pPr>
        <w:pStyle w:val="PersonregMedTabb"/>
      </w:pPr>
      <w:r>
        <w:t>Persson Malin</w:t>
      </w:r>
      <w:r>
        <w:tab/>
        <w:t>Fi 13</w:t>
      </w:r>
    </w:p>
    <w:p w14:paraId="359EA57E" w14:textId="77777777" w:rsidR="00A23F7A" w:rsidRDefault="00A23F7A" w:rsidP="00B5765E">
      <w:pPr>
        <w:pStyle w:val="PersonregMedTabb"/>
      </w:pPr>
      <w:r>
        <w:t>Persson Ulrika</w:t>
      </w:r>
      <w:r>
        <w:tab/>
        <w:t>Fi 15</w:t>
      </w:r>
    </w:p>
    <w:p w14:paraId="223FA7D2" w14:textId="77777777" w:rsidR="00A23F7A" w:rsidRDefault="00A23F7A" w:rsidP="00B5765E">
      <w:pPr>
        <w:pStyle w:val="PersonregMedTabb"/>
      </w:pPr>
      <w:r>
        <w:t>Persson Olga</w:t>
      </w:r>
      <w:r>
        <w:tab/>
        <w:t>Fi 17</w:t>
      </w:r>
    </w:p>
    <w:p w14:paraId="7F15DCFB" w14:textId="77777777" w:rsidR="00A23F7A" w:rsidRDefault="00A23F7A" w:rsidP="00B5765E">
      <w:pPr>
        <w:pStyle w:val="PersonregMedTabb"/>
      </w:pPr>
      <w:r>
        <w:t>Persson Thomas</w:t>
      </w:r>
      <w:r>
        <w:tab/>
        <w:t>U 1</w:t>
      </w:r>
    </w:p>
    <w:p w14:paraId="04CB8425" w14:textId="77777777" w:rsidR="00A23F7A" w:rsidRDefault="00A23F7A" w:rsidP="00B5765E">
      <w:pPr>
        <w:pStyle w:val="PersonregMedTabb"/>
      </w:pPr>
      <w:r>
        <w:t>Persson Ingmar</w:t>
      </w:r>
      <w:r>
        <w:tab/>
        <w:t>M 2</w:t>
      </w:r>
    </w:p>
    <w:p w14:paraId="0E9935C5" w14:textId="77777777" w:rsidR="00A23F7A" w:rsidRDefault="00A23F7A" w:rsidP="00B5765E">
      <w:pPr>
        <w:pStyle w:val="PersonregMedTabb"/>
      </w:pPr>
      <w:r>
        <w:t>Persson Åsa</w:t>
      </w:r>
      <w:r>
        <w:tab/>
        <w:t>Ju 12</w:t>
      </w:r>
    </w:p>
    <w:p w14:paraId="26B06E21" w14:textId="77777777" w:rsidR="00A23F7A" w:rsidRDefault="00A23F7A" w:rsidP="00B5765E">
      <w:pPr>
        <w:pStyle w:val="PersonregMedTabb"/>
      </w:pPr>
      <w:r>
        <w:t>Persson Göransson Ewa</w:t>
      </w:r>
      <w:r>
        <w:tab/>
        <w:t>S 2</w:t>
      </w:r>
    </w:p>
    <w:p w14:paraId="597DBE3B" w14:textId="77777777" w:rsidR="00A23F7A" w:rsidRDefault="00A23F7A" w:rsidP="00B5765E">
      <w:pPr>
        <w:pStyle w:val="PersonregMedTabb"/>
      </w:pPr>
      <w:r>
        <w:t>Persson Kern Kristian</w:t>
      </w:r>
      <w:r>
        <w:tab/>
        <w:t>Fi 19</w:t>
      </w:r>
    </w:p>
    <w:p w14:paraId="47F7B9E5" w14:textId="77777777" w:rsidR="00A23F7A" w:rsidRDefault="00A23F7A" w:rsidP="00B5765E">
      <w:pPr>
        <w:pStyle w:val="PersonregMedTabb"/>
      </w:pPr>
      <w:r>
        <w:t xml:space="preserve">Persson </w:t>
      </w:r>
      <w:proofErr w:type="spellStart"/>
      <w:r>
        <w:t>Schill</w:t>
      </w:r>
      <w:proofErr w:type="spellEnd"/>
      <w:r>
        <w:t xml:space="preserve"> Helena</w:t>
      </w:r>
      <w:r>
        <w:tab/>
        <w:t>S 17</w:t>
      </w:r>
    </w:p>
    <w:p w14:paraId="05A36594" w14:textId="77777777" w:rsidR="00A23F7A" w:rsidRPr="006A64BE" w:rsidRDefault="00A23F7A" w:rsidP="00B5765E">
      <w:pPr>
        <w:pStyle w:val="PersonregMedTabb"/>
        <w:keepNext/>
        <w:rPr>
          <w:lang w:val="en-US"/>
        </w:rPr>
      </w:pPr>
      <w:r w:rsidRPr="006A64BE">
        <w:rPr>
          <w:lang w:val="en-US"/>
        </w:rPr>
        <w:t xml:space="preserve">Persson Weiss </w:t>
      </w:r>
      <w:proofErr w:type="spellStart"/>
      <w:r w:rsidRPr="006A64BE">
        <w:rPr>
          <w:lang w:val="en-US"/>
        </w:rPr>
        <w:t>Lene</w:t>
      </w:r>
      <w:proofErr w:type="spellEnd"/>
      <w:r w:rsidRPr="006A64BE">
        <w:rPr>
          <w:lang w:val="en-US"/>
        </w:rPr>
        <w:tab/>
        <w:t>S 9,</w:t>
      </w:r>
    </w:p>
    <w:p w14:paraId="0F537711" w14:textId="1A5B0F96" w:rsidR="00A23F7A" w:rsidRPr="006D0EAA" w:rsidRDefault="00A23F7A" w:rsidP="006D0EAA">
      <w:pPr>
        <w:pStyle w:val="PersonregMedTabb"/>
        <w:keepNext/>
        <w:rPr>
          <w:lang w:val="en-US"/>
        </w:rPr>
      </w:pPr>
      <w:r w:rsidRPr="006A64BE">
        <w:rPr>
          <w:lang w:val="en-US"/>
        </w:rPr>
        <w:tab/>
        <w:t>A 1</w:t>
      </w:r>
    </w:p>
    <w:p w14:paraId="100B8AC4" w14:textId="77777777" w:rsidR="00A23F7A" w:rsidRDefault="00A23F7A" w:rsidP="00B5765E">
      <w:pPr>
        <w:pStyle w:val="PersonregMedTabb"/>
      </w:pPr>
      <w:r>
        <w:t>Peters Jörgen</w:t>
      </w:r>
      <w:r>
        <w:tab/>
        <w:t>Ju 14</w:t>
      </w:r>
    </w:p>
    <w:p w14:paraId="25D72E89" w14:textId="77777777" w:rsidR="00A23F7A" w:rsidRDefault="00A23F7A" w:rsidP="00B5765E">
      <w:pPr>
        <w:pStyle w:val="PersonregMedTabb"/>
      </w:pPr>
      <w:r>
        <w:t>Peterson Axel</w:t>
      </w:r>
      <w:r>
        <w:tab/>
        <w:t>Ju 21</w:t>
      </w:r>
    </w:p>
    <w:p w14:paraId="4B21137D" w14:textId="77777777" w:rsidR="00A23F7A" w:rsidRDefault="00A23F7A" w:rsidP="00B5765E">
      <w:pPr>
        <w:pStyle w:val="PersonregMedTabb"/>
        <w:keepNext/>
      </w:pPr>
      <w:r>
        <w:t>Petersson Magdalena</w:t>
      </w:r>
      <w:r>
        <w:tab/>
        <w:t>S 27,</w:t>
      </w:r>
    </w:p>
    <w:p w14:paraId="4EF57475" w14:textId="77777777" w:rsidR="00A23F7A" w:rsidRDefault="00A23F7A" w:rsidP="00B5765E">
      <w:pPr>
        <w:pStyle w:val="PersonregMedTabb"/>
      </w:pPr>
      <w:r>
        <w:tab/>
        <w:t>U 14</w:t>
      </w:r>
    </w:p>
    <w:p w14:paraId="3981825F" w14:textId="77777777" w:rsidR="00A23F7A" w:rsidRDefault="00A23F7A" w:rsidP="00B5765E">
      <w:pPr>
        <w:pStyle w:val="PersonregMedTabb"/>
        <w:keepNext/>
      </w:pPr>
      <w:r>
        <w:t>Petersson Ingrid</w:t>
      </w:r>
      <w:r>
        <w:tab/>
        <w:t>Fi 1,</w:t>
      </w:r>
    </w:p>
    <w:p w14:paraId="3BCA13C3" w14:textId="6A838B72" w:rsidR="00A23F7A" w:rsidRDefault="00A23F7A" w:rsidP="009F221C">
      <w:pPr>
        <w:pStyle w:val="PersonregMedTabb"/>
        <w:keepNext/>
      </w:pPr>
      <w:r>
        <w:tab/>
        <w:t>Fi 3</w:t>
      </w:r>
    </w:p>
    <w:p w14:paraId="52650092" w14:textId="77777777" w:rsidR="00A23F7A" w:rsidRDefault="00A23F7A" w:rsidP="00B5765E">
      <w:pPr>
        <w:pStyle w:val="PersonregMedTabb"/>
      </w:pPr>
      <w:r>
        <w:t>Petersson Olof</w:t>
      </w:r>
      <w:r>
        <w:tab/>
        <w:t>Ju 13</w:t>
      </w:r>
    </w:p>
    <w:p w14:paraId="07D3CDFD" w14:textId="77777777" w:rsidR="00A23F7A" w:rsidRDefault="00A23F7A" w:rsidP="00B5765E">
      <w:pPr>
        <w:pStyle w:val="PersonregMedTabb"/>
      </w:pPr>
      <w:r>
        <w:t>Petersson Elisabet</w:t>
      </w:r>
      <w:r>
        <w:tab/>
      </w:r>
      <w:proofErr w:type="spellStart"/>
      <w:r>
        <w:t>Fö</w:t>
      </w:r>
      <w:proofErr w:type="spellEnd"/>
      <w:r>
        <w:t xml:space="preserve"> 1</w:t>
      </w:r>
    </w:p>
    <w:p w14:paraId="63921A6E" w14:textId="77777777" w:rsidR="00A23F7A" w:rsidRDefault="00A23F7A" w:rsidP="00B5765E">
      <w:pPr>
        <w:pStyle w:val="PersonregMedTabb"/>
      </w:pPr>
      <w:r>
        <w:t>Petersson Helene</w:t>
      </w:r>
      <w:r>
        <w:tab/>
        <w:t>Ju 8</w:t>
      </w:r>
    </w:p>
    <w:p w14:paraId="770CDEA6" w14:textId="77777777" w:rsidR="00A23F7A" w:rsidRDefault="00A23F7A" w:rsidP="00B5765E">
      <w:pPr>
        <w:pStyle w:val="PersonregMedTabb"/>
      </w:pPr>
      <w:r>
        <w:t>Petersson Gunvor</w:t>
      </w:r>
      <w:r>
        <w:tab/>
        <w:t>S 2</w:t>
      </w:r>
    </w:p>
    <w:p w14:paraId="43C68DB3" w14:textId="77777777" w:rsidR="00A23F7A" w:rsidRDefault="00A23F7A" w:rsidP="00B5765E">
      <w:pPr>
        <w:pStyle w:val="PersonregMedTabb"/>
      </w:pPr>
      <w:r>
        <w:t>Petersson Sven-Olof</w:t>
      </w:r>
      <w:r>
        <w:tab/>
      </w:r>
      <w:proofErr w:type="spellStart"/>
      <w:r>
        <w:t>Fö</w:t>
      </w:r>
      <w:proofErr w:type="spellEnd"/>
      <w:r>
        <w:t xml:space="preserve"> 2</w:t>
      </w:r>
    </w:p>
    <w:p w14:paraId="3336EE8F" w14:textId="77777777" w:rsidR="00A23F7A" w:rsidRDefault="00A23F7A" w:rsidP="00B5765E">
      <w:pPr>
        <w:pStyle w:val="PersonregMedTabb"/>
      </w:pPr>
      <w:r>
        <w:t>Petersson Magnus</w:t>
      </w:r>
      <w:r>
        <w:tab/>
        <w:t>U 5</w:t>
      </w:r>
    </w:p>
    <w:p w14:paraId="622DE97E" w14:textId="2D6534AC" w:rsidR="00A23F7A" w:rsidRDefault="00A23F7A" w:rsidP="006D0EAA">
      <w:pPr>
        <w:pStyle w:val="PersonregMedTabb"/>
        <w:keepNext/>
      </w:pPr>
      <w:r>
        <w:t>Petersson Gustav Jakob</w:t>
      </w:r>
      <w:r>
        <w:tab/>
        <w:t>M 3</w:t>
      </w:r>
    </w:p>
    <w:p w14:paraId="16638076" w14:textId="77777777" w:rsidR="00A23F7A" w:rsidRDefault="00A23F7A" w:rsidP="00B5765E">
      <w:pPr>
        <w:pStyle w:val="PersonregMedTabb"/>
      </w:pPr>
      <w:r>
        <w:t xml:space="preserve">Petersson </w:t>
      </w:r>
      <w:proofErr w:type="spellStart"/>
      <w:r>
        <w:t>Grawé</w:t>
      </w:r>
      <w:proofErr w:type="spellEnd"/>
      <w:r>
        <w:t xml:space="preserve"> </w:t>
      </w:r>
      <w:proofErr w:type="spellStart"/>
      <w:r>
        <w:t>Kierstin</w:t>
      </w:r>
      <w:proofErr w:type="spellEnd"/>
      <w:r>
        <w:tab/>
        <w:t>Ju 12</w:t>
      </w:r>
    </w:p>
    <w:p w14:paraId="0243E1BF" w14:textId="77777777" w:rsidR="00A23F7A" w:rsidRPr="006A64BE" w:rsidRDefault="00A23F7A" w:rsidP="00B5765E">
      <w:pPr>
        <w:pStyle w:val="PersonregMedTabb"/>
        <w:rPr>
          <w:lang w:val="fr-FR"/>
        </w:rPr>
      </w:pPr>
      <w:proofErr w:type="spellStart"/>
      <w:r w:rsidRPr="006A64BE">
        <w:rPr>
          <w:lang w:val="fr-FR"/>
        </w:rPr>
        <w:t>Pethrus</w:t>
      </w:r>
      <w:proofErr w:type="spellEnd"/>
      <w:r w:rsidRPr="006A64BE">
        <w:rPr>
          <w:lang w:val="fr-FR"/>
        </w:rPr>
        <w:t xml:space="preserve"> Désirée</w:t>
      </w:r>
      <w:r w:rsidRPr="006A64BE">
        <w:rPr>
          <w:lang w:val="fr-FR"/>
        </w:rPr>
        <w:tab/>
        <w:t>S 7</w:t>
      </w:r>
    </w:p>
    <w:p w14:paraId="01381CAE" w14:textId="77777777" w:rsidR="00A23F7A" w:rsidRPr="006A64BE" w:rsidRDefault="00A23F7A" w:rsidP="00B5765E">
      <w:pPr>
        <w:pStyle w:val="PersonregMedTabb"/>
        <w:rPr>
          <w:lang w:val="fr-FR"/>
        </w:rPr>
      </w:pPr>
      <w:proofErr w:type="spellStart"/>
      <w:r w:rsidRPr="006A64BE">
        <w:rPr>
          <w:lang w:val="fr-FR"/>
        </w:rPr>
        <w:t>Petré</w:t>
      </w:r>
      <w:proofErr w:type="spellEnd"/>
      <w:r w:rsidRPr="006A64BE">
        <w:rPr>
          <w:lang w:val="fr-FR"/>
        </w:rPr>
        <w:t xml:space="preserve"> Erik</w:t>
      </w:r>
      <w:r w:rsidRPr="006A64BE">
        <w:rPr>
          <w:lang w:val="fr-FR"/>
        </w:rPr>
        <w:tab/>
        <w:t>M 15</w:t>
      </w:r>
    </w:p>
    <w:p w14:paraId="60B0ECD8" w14:textId="77777777" w:rsidR="00A23F7A" w:rsidRDefault="00A23F7A" w:rsidP="00B5765E">
      <w:pPr>
        <w:pStyle w:val="PersonregMedTabb"/>
      </w:pPr>
      <w:r>
        <w:t>Petrén Henrik</w:t>
      </w:r>
      <w:r>
        <w:tab/>
        <w:t>S 20</w:t>
      </w:r>
    </w:p>
    <w:p w14:paraId="7E7AFCB1" w14:textId="77777777" w:rsidR="00A23F7A" w:rsidRDefault="00A23F7A" w:rsidP="00B5765E">
      <w:pPr>
        <w:pStyle w:val="PersonregMedTabb"/>
      </w:pPr>
      <w:r>
        <w:t>Petterson Jan</w:t>
      </w:r>
      <w:r>
        <w:tab/>
        <w:t>UD 1</w:t>
      </w:r>
    </w:p>
    <w:p w14:paraId="4F3D046A" w14:textId="77777777" w:rsidR="00A23F7A" w:rsidRDefault="00A23F7A" w:rsidP="00B5765E">
      <w:pPr>
        <w:pStyle w:val="PersonregMedTabb"/>
      </w:pPr>
      <w:r>
        <w:t>Pettersson Birgitta</w:t>
      </w:r>
      <w:r>
        <w:tab/>
        <w:t>Fi 20</w:t>
      </w:r>
    </w:p>
    <w:p w14:paraId="72DF48EC" w14:textId="77777777" w:rsidR="00A23F7A" w:rsidRDefault="00A23F7A" w:rsidP="00B5765E">
      <w:pPr>
        <w:pStyle w:val="PersonregMedTabb"/>
      </w:pPr>
      <w:r>
        <w:t>Pettersson Thomas</w:t>
      </w:r>
      <w:r>
        <w:tab/>
        <w:t>Ju 21</w:t>
      </w:r>
    </w:p>
    <w:p w14:paraId="7AFD6D95" w14:textId="77777777" w:rsidR="00A23F7A" w:rsidRDefault="00A23F7A" w:rsidP="00B5765E">
      <w:pPr>
        <w:pStyle w:val="PersonregMedTabb"/>
      </w:pPr>
      <w:r>
        <w:t>Pettersson Stina</w:t>
      </w:r>
      <w:r>
        <w:tab/>
        <w:t>Fi 31</w:t>
      </w:r>
    </w:p>
    <w:p w14:paraId="6761E40A" w14:textId="77777777" w:rsidR="00A23F7A" w:rsidRDefault="00A23F7A" w:rsidP="00B5765E">
      <w:pPr>
        <w:pStyle w:val="PersonregMedTabb"/>
      </w:pPr>
      <w:r>
        <w:t>Pettersson Petra</w:t>
      </w:r>
      <w:r>
        <w:tab/>
        <w:t>Fi 25</w:t>
      </w:r>
    </w:p>
    <w:p w14:paraId="317637AA" w14:textId="77777777" w:rsidR="00A23F7A" w:rsidRDefault="00A23F7A" w:rsidP="00B5765E">
      <w:pPr>
        <w:pStyle w:val="PersonregMedTabb"/>
      </w:pPr>
      <w:r>
        <w:t>Pettersson Jan</w:t>
      </w:r>
      <w:r>
        <w:tab/>
        <w:t>UD 1</w:t>
      </w:r>
    </w:p>
    <w:p w14:paraId="4ADFD702" w14:textId="74B3E709" w:rsidR="00A23F7A" w:rsidRDefault="00A23F7A" w:rsidP="009F221C">
      <w:pPr>
        <w:pStyle w:val="PersonregMedTabb"/>
        <w:keepNext/>
      </w:pPr>
      <w:r>
        <w:t>Pettersson Magnus</w:t>
      </w:r>
      <w:r>
        <w:tab/>
        <w:t>Ju 3</w:t>
      </w:r>
    </w:p>
    <w:p w14:paraId="0848428B" w14:textId="77777777" w:rsidR="00A23F7A" w:rsidRDefault="00A23F7A" w:rsidP="00B5765E">
      <w:pPr>
        <w:pStyle w:val="PersonregMedTabb"/>
      </w:pPr>
      <w:r>
        <w:t>Pettersson Ulf</w:t>
      </w:r>
      <w:r>
        <w:tab/>
        <w:t>U 2</w:t>
      </w:r>
    </w:p>
    <w:p w14:paraId="572D87AA" w14:textId="77777777" w:rsidR="00A23F7A" w:rsidRDefault="00A23F7A" w:rsidP="00B5765E">
      <w:pPr>
        <w:pStyle w:val="PersonregMedTabb"/>
      </w:pPr>
      <w:r>
        <w:t>Pettersson Johan</w:t>
      </w:r>
      <w:r>
        <w:tab/>
        <w:t>M 6</w:t>
      </w:r>
    </w:p>
    <w:p w14:paraId="08BA754E" w14:textId="77777777" w:rsidR="00A23F7A" w:rsidRDefault="00A23F7A" w:rsidP="00B5765E">
      <w:pPr>
        <w:pStyle w:val="PersonregMedTabb"/>
      </w:pPr>
      <w:r>
        <w:t>Pettersson Westerberg Anna</w:t>
      </w:r>
      <w:r>
        <w:tab/>
        <w:t>S 6</w:t>
      </w:r>
    </w:p>
    <w:p w14:paraId="7432DE11" w14:textId="77777777" w:rsidR="00A23F7A" w:rsidRDefault="00A23F7A" w:rsidP="00B5765E">
      <w:pPr>
        <w:pStyle w:val="PersonregMedTabb"/>
      </w:pPr>
      <w:r>
        <w:t>Pettersson-</w:t>
      </w:r>
      <w:proofErr w:type="spellStart"/>
      <w:r>
        <w:t>Grawé</w:t>
      </w:r>
      <w:proofErr w:type="spellEnd"/>
      <w:r>
        <w:t xml:space="preserve"> </w:t>
      </w:r>
      <w:proofErr w:type="spellStart"/>
      <w:r>
        <w:t>Kierstin</w:t>
      </w:r>
      <w:proofErr w:type="spellEnd"/>
      <w:r>
        <w:tab/>
        <w:t>M 3</w:t>
      </w:r>
    </w:p>
    <w:p w14:paraId="5E7E1CDF" w14:textId="77777777" w:rsidR="00A23F7A" w:rsidRDefault="00A23F7A" w:rsidP="00B5765E">
      <w:pPr>
        <w:pStyle w:val="PersonregMedTabb"/>
      </w:pPr>
      <w:r>
        <w:t>Philip Tora</w:t>
      </w:r>
      <w:r>
        <w:tab/>
        <w:t>Fi 6</w:t>
      </w:r>
    </w:p>
    <w:p w14:paraId="27268A07" w14:textId="77777777" w:rsidR="00A23F7A" w:rsidRDefault="00A23F7A" w:rsidP="00B5765E">
      <w:pPr>
        <w:pStyle w:val="PersonregMedTabb"/>
      </w:pPr>
      <w:r>
        <w:t>Philipson Sara</w:t>
      </w:r>
      <w:r>
        <w:tab/>
        <w:t>A 7</w:t>
      </w:r>
    </w:p>
    <w:p w14:paraId="0C8A016B" w14:textId="77777777" w:rsidR="00A23F7A" w:rsidRDefault="00A23F7A" w:rsidP="00B5765E">
      <w:pPr>
        <w:pStyle w:val="PersonregMedTabb"/>
      </w:pPr>
      <w:proofErr w:type="spellStart"/>
      <w:r>
        <w:t>Pikner</w:t>
      </w:r>
      <w:proofErr w:type="spellEnd"/>
      <w:r>
        <w:t xml:space="preserve"> Louise</w:t>
      </w:r>
      <w:r>
        <w:tab/>
        <w:t>Fi 11</w:t>
      </w:r>
    </w:p>
    <w:p w14:paraId="2565154D" w14:textId="77777777" w:rsidR="00A23F7A" w:rsidRDefault="00A23F7A" w:rsidP="00B5765E">
      <w:pPr>
        <w:pStyle w:val="PersonregMedTabb"/>
      </w:pPr>
      <w:proofErr w:type="spellStart"/>
      <w:r>
        <w:t>Pivén</w:t>
      </w:r>
      <w:proofErr w:type="spellEnd"/>
      <w:r>
        <w:t xml:space="preserve"> Johanna</w:t>
      </w:r>
      <w:r>
        <w:tab/>
        <w:t>M 1</w:t>
      </w:r>
    </w:p>
    <w:p w14:paraId="31EF03FD" w14:textId="77777777" w:rsidR="00A23F7A" w:rsidRDefault="00A23F7A" w:rsidP="00B5765E">
      <w:pPr>
        <w:pStyle w:val="PersonregMedTabb"/>
      </w:pPr>
      <w:proofErr w:type="spellStart"/>
      <w:r>
        <w:t>Planmo</w:t>
      </w:r>
      <w:proofErr w:type="spellEnd"/>
      <w:r>
        <w:t xml:space="preserve"> Markus</w:t>
      </w:r>
      <w:r>
        <w:tab/>
      </w:r>
      <w:proofErr w:type="spellStart"/>
      <w:r>
        <w:t>Fö</w:t>
      </w:r>
      <w:proofErr w:type="spellEnd"/>
      <w:r>
        <w:t xml:space="preserve"> 5</w:t>
      </w:r>
    </w:p>
    <w:p w14:paraId="3978D2A8" w14:textId="77777777" w:rsidR="00A23F7A" w:rsidRPr="006A64BE" w:rsidRDefault="00A23F7A" w:rsidP="00B5765E">
      <w:pPr>
        <w:pStyle w:val="PersonregMedTabb"/>
        <w:rPr>
          <w:lang w:val="es-ES"/>
        </w:rPr>
      </w:pPr>
      <w:proofErr w:type="spellStart"/>
      <w:r w:rsidRPr="006A64BE">
        <w:rPr>
          <w:lang w:val="es-ES"/>
        </w:rPr>
        <w:t>Plisch</w:t>
      </w:r>
      <w:proofErr w:type="spellEnd"/>
      <w:r w:rsidRPr="006A64BE">
        <w:rPr>
          <w:lang w:val="es-ES"/>
        </w:rPr>
        <w:t xml:space="preserve"> Emil</w:t>
      </w:r>
      <w:r w:rsidRPr="006A64BE">
        <w:rPr>
          <w:lang w:val="es-ES"/>
        </w:rPr>
        <w:tab/>
        <w:t>U 4</w:t>
      </w:r>
    </w:p>
    <w:p w14:paraId="1EC3616F" w14:textId="3B4DB11C" w:rsidR="00A23F7A" w:rsidRPr="006A64BE" w:rsidRDefault="00A23F7A" w:rsidP="009F221C">
      <w:pPr>
        <w:pStyle w:val="PersonregMedTabb"/>
        <w:keepNext/>
        <w:rPr>
          <w:lang w:val="es-ES"/>
        </w:rPr>
      </w:pPr>
      <w:proofErr w:type="spellStart"/>
      <w:r w:rsidRPr="006A64BE">
        <w:rPr>
          <w:lang w:val="es-ES"/>
        </w:rPr>
        <w:t>Plöen</w:t>
      </w:r>
      <w:proofErr w:type="spellEnd"/>
      <w:r w:rsidRPr="006A64BE">
        <w:rPr>
          <w:lang w:val="es-ES"/>
        </w:rPr>
        <w:t xml:space="preserve"> </w:t>
      </w:r>
      <w:proofErr w:type="spellStart"/>
      <w:r w:rsidRPr="006A64BE">
        <w:rPr>
          <w:lang w:val="es-ES"/>
        </w:rPr>
        <w:t>Casterud</w:t>
      </w:r>
      <w:proofErr w:type="spellEnd"/>
      <w:r w:rsidRPr="006A64BE">
        <w:rPr>
          <w:lang w:val="es-ES"/>
        </w:rPr>
        <w:t xml:space="preserve"> </w:t>
      </w:r>
      <w:proofErr w:type="spellStart"/>
      <w:r w:rsidRPr="006A64BE">
        <w:rPr>
          <w:lang w:val="es-ES"/>
        </w:rPr>
        <w:t>Linnéa</w:t>
      </w:r>
      <w:proofErr w:type="spellEnd"/>
      <w:r w:rsidRPr="006A64BE">
        <w:rPr>
          <w:lang w:val="es-ES"/>
        </w:rPr>
        <w:tab/>
        <w:t>U 15</w:t>
      </w:r>
    </w:p>
    <w:p w14:paraId="182A2978" w14:textId="6F3C4728" w:rsidR="00A23F7A" w:rsidRPr="006A64BE" w:rsidRDefault="00A23F7A" w:rsidP="009F221C">
      <w:pPr>
        <w:pStyle w:val="PersonregMedTabb"/>
        <w:keepNext/>
        <w:rPr>
          <w:lang w:val="es-ES"/>
        </w:rPr>
      </w:pPr>
      <w:proofErr w:type="spellStart"/>
      <w:r w:rsidRPr="006A64BE">
        <w:rPr>
          <w:lang w:val="es-ES"/>
        </w:rPr>
        <w:t>Pomering</w:t>
      </w:r>
      <w:proofErr w:type="spellEnd"/>
      <w:r w:rsidRPr="006A64BE">
        <w:rPr>
          <w:lang w:val="es-ES"/>
        </w:rPr>
        <w:t xml:space="preserve"> </w:t>
      </w:r>
      <w:proofErr w:type="spellStart"/>
      <w:r w:rsidRPr="006A64BE">
        <w:rPr>
          <w:lang w:val="es-ES"/>
        </w:rPr>
        <w:t>Rebecka</w:t>
      </w:r>
      <w:proofErr w:type="spellEnd"/>
      <w:r w:rsidRPr="006A64BE">
        <w:rPr>
          <w:lang w:val="es-ES"/>
        </w:rPr>
        <w:tab/>
        <w:t>U 9</w:t>
      </w:r>
    </w:p>
    <w:p w14:paraId="36A7A485" w14:textId="25A83F0F" w:rsidR="00A23F7A" w:rsidRPr="006A64BE" w:rsidRDefault="00A23F7A" w:rsidP="009F221C">
      <w:pPr>
        <w:pStyle w:val="PersonregMedTabb"/>
        <w:keepNext/>
        <w:rPr>
          <w:lang w:val="es-ES"/>
        </w:rPr>
      </w:pPr>
      <w:proofErr w:type="spellStart"/>
      <w:r w:rsidRPr="006A64BE">
        <w:rPr>
          <w:lang w:val="es-ES"/>
        </w:rPr>
        <w:t>Pontis</w:t>
      </w:r>
      <w:proofErr w:type="spellEnd"/>
      <w:r w:rsidRPr="006A64BE">
        <w:rPr>
          <w:lang w:val="es-ES"/>
        </w:rPr>
        <w:t xml:space="preserve"> Cristina</w:t>
      </w:r>
      <w:r w:rsidRPr="006A64BE">
        <w:rPr>
          <w:lang w:val="es-ES"/>
        </w:rPr>
        <w:tab/>
        <w:t>U 6</w:t>
      </w:r>
    </w:p>
    <w:p w14:paraId="5993A7EA" w14:textId="6BAE288E" w:rsidR="00A23F7A" w:rsidRPr="00165BF4" w:rsidRDefault="00A23F7A" w:rsidP="009F221C">
      <w:pPr>
        <w:pStyle w:val="PersonregMedTabb"/>
        <w:keepNext/>
      </w:pPr>
      <w:proofErr w:type="spellStart"/>
      <w:r w:rsidRPr="00165BF4">
        <w:t>Posjnov</w:t>
      </w:r>
      <w:proofErr w:type="spellEnd"/>
      <w:r w:rsidRPr="00165BF4">
        <w:t xml:space="preserve"> Eva</w:t>
      </w:r>
      <w:r w:rsidRPr="00165BF4">
        <w:tab/>
        <w:t>Fi 5</w:t>
      </w:r>
    </w:p>
    <w:p w14:paraId="109DA13D" w14:textId="77777777" w:rsidR="00A23F7A" w:rsidRDefault="00A23F7A" w:rsidP="00B5765E">
      <w:pPr>
        <w:pStyle w:val="PersonregMedTabb"/>
      </w:pPr>
      <w:proofErr w:type="spellStart"/>
      <w:r>
        <w:t>Posner</w:t>
      </w:r>
      <w:proofErr w:type="spellEnd"/>
      <w:r>
        <w:t xml:space="preserve"> </w:t>
      </w:r>
      <w:proofErr w:type="spellStart"/>
      <w:r>
        <w:t>Körösi</w:t>
      </w:r>
      <w:proofErr w:type="spellEnd"/>
      <w:r>
        <w:t xml:space="preserve"> Lena</w:t>
      </w:r>
      <w:r>
        <w:tab/>
      </w:r>
      <w:proofErr w:type="spellStart"/>
      <w:r>
        <w:t>Ku</w:t>
      </w:r>
      <w:proofErr w:type="spellEnd"/>
      <w:r>
        <w:t xml:space="preserve"> 3</w:t>
      </w:r>
    </w:p>
    <w:p w14:paraId="0A3F63DA" w14:textId="77777777" w:rsidR="00A23F7A" w:rsidRPr="006A64BE" w:rsidRDefault="00A23F7A" w:rsidP="00B5765E">
      <w:pPr>
        <w:pStyle w:val="PersonregMedTabb"/>
        <w:rPr>
          <w:lang w:val="en-US"/>
        </w:rPr>
      </w:pPr>
      <w:proofErr w:type="spellStart"/>
      <w:r w:rsidRPr="006A64BE">
        <w:rPr>
          <w:lang w:val="en-US"/>
        </w:rPr>
        <w:t>Posti</w:t>
      </w:r>
      <w:proofErr w:type="spellEnd"/>
      <w:r w:rsidRPr="006A64BE">
        <w:rPr>
          <w:lang w:val="en-US"/>
        </w:rPr>
        <w:t xml:space="preserve"> Ulla</w:t>
      </w:r>
      <w:r w:rsidRPr="006A64BE">
        <w:rPr>
          <w:lang w:val="en-US"/>
        </w:rPr>
        <w:tab/>
        <w:t>S 2</w:t>
      </w:r>
    </w:p>
    <w:p w14:paraId="3CE648A2" w14:textId="77777777" w:rsidR="00A23F7A" w:rsidRPr="006A64BE" w:rsidRDefault="00A23F7A" w:rsidP="00B5765E">
      <w:pPr>
        <w:pStyle w:val="PersonregMedTabb"/>
        <w:rPr>
          <w:lang w:val="en-US"/>
        </w:rPr>
      </w:pPr>
      <w:proofErr w:type="spellStart"/>
      <w:r w:rsidRPr="006A64BE">
        <w:rPr>
          <w:lang w:val="en-US"/>
        </w:rPr>
        <w:t>Poulle</w:t>
      </w:r>
      <w:proofErr w:type="spellEnd"/>
      <w:r w:rsidRPr="006A64BE">
        <w:rPr>
          <w:lang w:val="en-US"/>
        </w:rPr>
        <w:t xml:space="preserve"> Seppo</w:t>
      </w:r>
      <w:r w:rsidRPr="006A64BE">
        <w:rPr>
          <w:lang w:val="en-US"/>
        </w:rPr>
        <w:tab/>
        <w:t>S 2</w:t>
      </w:r>
    </w:p>
    <w:p w14:paraId="697D4FA8" w14:textId="77777777" w:rsidR="00A23F7A" w:rsidRPr="006A64BE" w:rsidRDefault="00A23F7A" w:rsidP="00B5765E">
      <w:pPr>
        <w:pStyle w:val="PersonregMedTabb"/>
        <w:rPr>
          <w:lang w:val="en-US"/>
        </w:rPr>
      </w:pPr>
      <w:proofErr w:type="spellStart"/>
      <w:r w:rsidRPr="006A64BE">
        <w:rPr>
          <w:lang w:val="en-US"/>
        </w:rPr>
        <w:t>Pousette</w:t>
      </w:r>
      <w:proofErr w:type="spellEnd"/>
      <w:r w:rsidRPr="006A64BE">
        <w:rPr>
          <w:lang w:val="en-US"/>
        </w:rPr>
        <w:t xml:space="preserve"> Mia</w:t>
      </w:r>
      <w:r w:rsidRPr="006A64BE">
        <w:rPr>
          <w:lang w:val="en-US"/>
        </w:rPr>
        <w:tab/>
        <w:t>A 6</w:t>
      </w:r>
    </w:p>
    <w:p w14:paraId="0765D3F3" w14:textId="77777777" w:rsidR="00A23F7A" w:rsidRPr="006A64BE" w:rsidRDefault="00A23F7A" w:rsidP="00B5765E">
      <w:pPr>
        <w:pStyle w:val="PersonregMedTabb"/>
        <w:rPr>
          <w:lang w:val="en-US"/>
        </w:rPr>
      </w:pPr>
      <w:proofErr w:type="spellStart"/>
      <w:r w:rsidRPr="006A64BE">
        <w:rPr>
          <w:lang w:val="en-US"/>
        </w:rPr>
        <w:t>Prentell</w:t>
      </w:r>
      <w:proofErr w:type="spellEnd"/>
      <w:r w:rsidRPr="006A64BE">
        <w:rPr>
          <w:lang w:val="en-US"/>
        </w:rPr>
        <w:t xml:space="preserve"> Rebecka</w:t>
      </w:r>
      <w:r w:rsidRPr="006A64BE">
        <w:rPr>
          <w:lang w:val="en-US"/>
        </w:rPr>
        <w:tab/>
        <w:t>A 1</w:t>
      </w:r>
    </w:p>
    <w:p w14:paraId="6880C4AD" w14:textId="77777777" w:rsidR="00A23F7A" w:rsidRPr="006A64BE" w:rsidRDefault="00A23F7A" w:rsidP="00B5765E">
      <w:pPr>
        <w:pStyle w:val="PersonregMedTabb"/>
        <w:rPr>
          <w:lang w:val="en-US"/>
        </w:rPr>
      </w:pPr>
      <w:r w:rsidRPr="006A64BE">
        <w:rPr>
          <w:lang w:val="en-US"/>
        </w:rPr>
        <w:t xml:space="preserve">Preston </w:t>
      </w:r>
      <w:proofErr w:type="spellStart"/>
      <w:r w:rsidRPr="006A64BE">
        <w:rPr>
          <w:lang w:val="en-US"/>
        </w:rPr>
        <w:t>Ewa</w:t>
      </w:r>
      <w:proofErr w:type="spellEnd"/>
      <w:r w:rsidRPr="006A64BE">
        <w:rPr>
          <w:lang w:val="en-US"/>
        </w:rPr>
        <w:tab/>
        <w:t>Fi 4</w:t>
      </w:r>
    </w:p>
    <w:p w14:paraId="2F0611EA" w14:textId="77777777" w:rsidR="00A23F7A" w:rsidRPr="006A64BE" w:rsidRDefault="00A23F7A" w:rsidP="00B5765E">
      <w:pPr>
        <w:pStyle w:val="PersonregMedTabb"/>
        <w:rPr>
          <w:lang w:val="en-US"/>
        </w:rPr>
      </w:pPr>
      <w:proofErr w:type="spellStart"/>
      <w:r w:rsidRPr="006A64BE">
        <w:rPr>
          <w:lang w:val="en-US"/>
        </w:rPr>
        <w:t>Prideaux</w:t>
      </w:r>
      <w:proofErr w:type="spellEnd"/>
      <w:r w:rsidRPr="006A64BE">
        <w:rPr>
          <w:lang w:val="en-US"/>
        </w:rPr>
        <w:t xml:space="preserve"> </w:t>
      </w:r>
      <w:proofErr w:type="spellStart"/>
      <w:r w:rsidRPr="006A64BE">
        <w:rPr>
          <w:lang w:val="en-US"/>
        </w:rPr>
        <w:t>Gunilla</w:t>
      </w:r>
      <w:proofErr w:type="spellEnd"/>
      <w:r w:rsidRPr="006A64BE">
        <w:rPr>
          <w:lang w:val="en-US"/>
        </w:rPr>
        <w:tab/>
        <w:t>M 5</w:t>
      </w:r>
    </w:p>
    <w:p w14:paraId="16EA1B85" w14:textId="77777777" w:rsidR="00A23F7A" w:rsidRPr="006A64BE" w:rsidRDefault="00A23F7A" w:rsidP="00B5765E">
      <w:pPr>
        <w:pStyle w:val="PersonregMedTabb"/>
        <w:rPr>
          <w:lang w:val="en-US"/>
        </w:rPr>
      </w:pPr>
      <w:r w:rsidRPr="006A64BE">
        <w:rPr>
          <w:lang w:val="en-US"/>
        </w:rPr>
        <w:t>Printz Max</w:t>
      </w:r>
      <w:r w:rsidRPr="006A64BE">
        <w:rPr>
          <w:lang w:val="en-US"/>
        </w:rPr>
        <w:tab/>
        <w:t>S 8</w:t>
      </w:r>
    </w:p>
    <w:p w14:paraId="2E2E8B2B" w14:textId="77777777" w:rsidR="00A23F7A" w:rsidRPr="006A64BE" w:rsidRDefault="00A23F7A" w:rsidP="00B5765E">
      <w:pPr>
        <w:pStyle w:val="PersonregMedTabb"/>
        <w:rPr>
          <w:lang w:val="en-US"/>
        </w:rPr>
      </w:pPr>
      <w:proofErr w:type="spellStart"/>
      <w:r w:rsidRPr="006A64BE">
        <w:rPr>
          <w:lang w:val="en-US"/>
        </w:rPr>
        <w:t>Prochazka</w:t>
      </w:r>
      <w:proofErr w:type="spellEnd"/>
      <w:r w:rsidRPr="006A64BE">
        <w:rPr>
          <w:lang w:val="en-US"/>
        </w:rPr>
        <w:t xml:space="preserve"> Andreas</w:t>
      </w:r>
      <w:r w:rsidRPr="006A64BE">
        <w:rPr>
          <w:lang w:val="en-US"/>
        </w:rPr>
        <w:tab/>
        <w:t>Fi 16</w:t>
      </w:r>
    </w:p>
    <w:p w14:paraId="4A9DBFE5" w14:textId="77777777" w:rsidR="00A23F7A" w:rsidRPr="006A64BE" w:rsidRDefault="00A23F7A" w:rsidP="00B5765E">
      <w:pPr>
        <w:pStyle w:val="PersonregMedTabb"/>
        <w:rPr>
          <w:lang w:val="en-US"/>
        </w:rPr>
      </w:pPr>
      <w:proofErr w:type="spellStart"/>
      <w:r w:rsidRPr="006A64BE">
        <w:rPr>
          <w:lang w:val="en-US"/>
        </w:rPr>
        <w:t>Pucher</w:t>
      </w:r>
      <w:proofErr w:type="spellEnd"/>
      <w:r w:rsidRPr="006A64BE">
        <w:rPr>
          <w:lang w:val="en-US"/>
        </w:rPr>
        <w:t xml:space="preserve"> Magdalena</w:t>
      </w:r>
      <w:r w:rsidRPr="006A64BE">
        <w:rPr>
          <w:lang w:val="en-US"/>
        </w:rPr>
        <w:tab/>
      </w:r>
      <w:proofErr w:type="spellStart"/>
      <w:r w:rsidRPr="006A64BE">
        <w:rPr>
          <w:lang w:val="en-US"/>
        </w:rPr>
        <w:t>Fö</w:t>
      </w:r>
      <w:proofErr w:type="spellEnd"/>
      <w:r w:rsidRPr="006A64BE">
        <w:rPr>
          <w:lang w:val="en-US"/>
        </w:rPr>
        <w:t xml:space="preserve"> 4</w:t>
      </w:r>
    </w:p>
    <w:p w14:paraId="20D794C7" w14:textId="77777777" w:rsidR="00A23F7A" w:rsidRPr="006A64BE" w:rsidRDefault="00A23F7A" w:rsidP="00B5765E">
      <w:pPr>
        <w:pStyle w:val="PersonregMedTabb"/>
        <w:rPr>
          <w:lang w:val="en-US"/>
        </w:rPr>
      </w:pPr>
      <w:proofErr w:type="spellStart"/>
      <w:r w:rsidRPr="006A64BE">
        <w:rPr>
          <w:lang w:val="en-US"/>
        </w:rPr>
        <w:t>Pålsson</w:t>
      </w:r>
      <w:proofErr w:type="spellEnd"/>
      <w:r w:rsidRPr="006A64BE">
        <w:rPr>
          <w:lang w:val="en-US"/>
        </w:rPr>
        <w:t xml:space="preserve"> </w:t>
      </w:r>
      <w:proofErr w:type="spellStart"/>
      <w:r w:rsidRPr="006A64BE">
        <w:rPr>
          <w:lang w:val="en-US"/>
        </w:rPr>
        <w:t>Ahlgren</w:t>
      </w:r>
      <w:proofErr w:type="spellEnd"/>
      <w:r w:rsidRPr="006A64BE">
        <w:rPr>
          <w:lang w:val="en-US"/>
        </w:rPr>
        <w:t xml:space="preserve"> </w:t>
      </w:r>
      <w:proofErr w:type="spellStart"/>
      <w:r w:rsidRPr="006A64BE">
        <w:rPr>
          <w:lang w:val="en-US"/>
        </w:rPr>
        <w:t>Chatrine</w:t>
      </w:r>
      <w:proofErr w:type="spellEnd"/>
      <w:r w:rsidRPr="006A64BE">
        <w:rPr>
          <w:lang w:val="en-US"/>
        </w:rPr>
        <w:tab/>
        <w:t>S 1</w:t>
      </w:r>
    </w:p>
    <w:p w14:paraId="09734EF1" w14:textId="77777777" w:rsidR="00A23F7A" w:rsidRPr="006A64BE" w:rsidRDefault="00A23F7A" w:rsidP="00B5765E">
      <w:pPr>
        <w:pStyle w:val="PersonregMedTabb"/>
        <w:rPr>
          <w:lang w:val="en-US"/>
        </w:rPr>
      </w:pPr>
      <w:proofErr w:type="spellStart"/>
      <w:r w:rsidRPr="006A64BE">
        <w:rPr>
          <w:lang w:val="en-US"/>
        </w:rPr>
        <w:t>Pålsson</w:t>
      </w:r>
      <w:proofErr w:type="spellEnd"/>
      <w:r w:rsidRPr="006A64BE">
        <w:rPr>
          <w:lang w:val="en-US"/>
        </w:rPr>
        <w:t xml:space="preserve"> </w:t>
      </w:r>
      <w:proofErr w:type="spellStart"/>
      <w:r w:rsidRPr="006A64BE">
        <w:rPr>
          <w:lang w:val="en-US"/>
        </w:rPr>
        <w:t>Alstergren</w:t>
      </w:r>
      <w:proofErr w:type="spellEnd"/>
      <w:r w:rsidRPr="006A64BE">
        <w:rPr>
          <w:lang w:val="en-US"/>
        </w:rPr>
        <w:t xml:space="preserve"> Susanna</w:t>
      </w:r>
      <w:r w:rsidRPr="006A64BE">
        <w:rPr>
          <w:lang w:val="en-US"/>
        </w:rPr>
        <w:tab/>
        <w:t>S 7</w:t>
      </w:r>
    </w:p>
    <w:p w14:paraId="3CF9AE5E" w14:textId="77777777" w:rsidR="008B6314" w:rsidRDefault="008B6314" w:rsidP="00B5765E">
      <w:pPr>
        <w:pStyle w:val="PersonregMedTabb"/>
        <w:rPr>
          <w:lang w:val="en-US"/>
        </w:rPr>
      </w:pPr>
    </w:p>
    <w:p w14:paraId="27A83351" w14:textId="27CB4A9A" w:rsidR="00A23F7A" w:rsidRPr="006A64BE" w:rsidRDefault="00A23F7A" w:rsidP="00B5765E">
      <w:pPr>
        <w:pStyle w:val="PersonregMedTabb"/>
        <w:rPr>
          <w:lang w:val="en-US"/>
        </w:rPr>
      </w:pPr>
      <w:r w:rsidRPr="006A64BE">
        <w:rPr>
          <w:lang w:val="en-US"/>
        </w:rPr>
        <w:t>Quick Charlotte</w:t>
      </w:r>
      <w:r w:rsidRPr="006A64BE">
        <w:rPr>
          <w:lang w:val="en-US"/>
        </w:rPr>
        <w:tab/>
        <w:t>S 1</w:t>
      </w:r>
    </w:p>
    <w:p w14:paraId="7AC57401" w14:textId="77777777" w:rsidR="00A23F7A" w:rsidRPr="006A64BE" w:rsidRDefault="00A23F7A" w:rsidP="00B5765E">
      <w:pPr>
        <w:pStyle w:val="PersonregMedTabb"/>
        <w:rPr>
          <w:lang w:val="en-US"/>
        </w:rPr>
      </w:pPr>
      <w:r w:rsidRPr="006A64BE">
        <w:rPr>
          <w:lang w:val="en-US"/>
        </w:rPr>
        <w:t>Quist Johan</w:t>
      </w:r>
      <w:r w:rsidRPr="006A64BE">
        <w:rPr>
          <w:lang w:val="en-US"/>
        </w:rPr>
        <w:tab/>
        <w:t>Fi 4</w:t>
      </w:r>
    </w:p>
    <w:p w14:paraId="04003271" w14:textId="77777777" w:rsidR="00A23F7A" w:rsidRPr="006A64BE" w:rsidRDefault="00A23F7A" w:rsidP="00B5765E">
      <w:pPr>
        <w:pStyle w:val="PersonregMedTabb"/>
        <w:rPr>
          <w:lang w:val="en-US"/>
        </w:rPr>
      </w:pPr>
      <w:proofErr w:type="spellStart"/>
      <w:r w:rsidRPr="006A64BE">
        <w:rPr>
          <w:lang w:val="en-US"/>
        </w:rPr>
        <w:t>Qvist</w:t>
      </w:r>
      <w:proofErr w:type="spellEnd"/>
      <w:r w:rsidRPr="006A64BE">
        <w:rPr>
          <w:lang w:val="en-US"/>
        </w:rPr>
        <w:t xml:space="preserve"> Martin</w:t>
      </w:r>
      <w:r w:rsidRPr="006A64BE">
        <w:rPr>
          <w:lang w:val="en-US"/>
        </w:rPr>
        <w:tab/>
        <w:t>S 13</w:t>
      </w:r>
    </w:p>
    <w:p w14:paraId="4410DED5" w14:textId="77777777" w:rsidR="008B6314" w:rsidRDefault="008B6314" w:rsidP="00B5765E">
      <w:pPr>
        <w:pStyle w:val="PersonregMedTabb"/>
        <w:keepNext/>
        <w:rPr>
          <w:lang w:val="en-US"/>
        </w:rPr>
      </w:pPr>
    </w:p>
    <w:p w14:paraId="169BD811" w14:textId="4F2B1D53" w:rsidR="00A23F7A" w:rsidRPr="006A64BE" w:rsidRDefault="00A23F7A" w:rsidP="00B5765E">
      <w:pPr>
        <w:pStyle w:val="PersonregMedTabb"/>
        <w:keepNext/>
        <w:rPr>
          <w:lang w:val="en-US"/>
        </w:rPr>
      </w:pPr>
      <w:proofErr w:type="spellStart"/>
      <w:r w:rsidRPr="006A64BE">
        <w:rPr>
          <w:lang w:val="en-US"/>
        </w:rPr>
        <w:t>Radojkovic</w:t>
      </w:r>
      <w:proofErr w:type="spellEnd"/>
      <w:r w:rsidRPr="006A64BE">
        <w:rPr>
          <w:lang w:val="en-US"/>
        </w:rPr>
        <w:t xml:space="preserve"> Nina</w:t>
      </w:r>
      <w:r w:rsidRPr="006A64BE">
        <w:rPr>
          <w:lang w:val="en-US"/>
        </w:rPr>
        <w:tab/>
        <w:t>A 12,</w:t>
      </w:r>
    </w:p>
    <w:p w14:paraId="73BCD4CC" w14:textId="77777777" w:rsidR="00A23F7A" w:rsidRDefault="00A23F7A" w:rsidP="00B5765E">
      <w:pPr>
        <w:pStyle w:val="PersonregMedTabb"/>
      </w:pPr>
      <w:r w:rsidRPr="006A64BE">
        <w:rPr>
          <w:lang w:val="en-US"/>
        </w:rPr>
        <w:tab/>
      </w:r>
      <w:r>
        <w:t>Fi 17</w:t>
      </w:r>
    </w:p>
    <w:p w14:paraId="2E3C8109" w14:textId="77777777" w:rsidR="00A23F7A" w:rsidRDefault="00A23F7A" w:rsidP="00B5765E">
      <w:pPr>
        <w:pStyle w:val="PersonregMedTabb"/>
      </w:pPr>
      <w:proofErr w:type="spellStart"/>
      <w:r>
        <w:t>Raeder</w:t>
      </w:r>
      <w:proofErr w:type="spellEnd"/>
      <w:r>
        <w:t xml:space="preserve"> Johan</w:t>
      </w:r>
      <w:r>
        <w:tab/>
      </w:r>
      <w:proofErr w:type="spellStart"/>
      <w:r>
        <w:t>Fö</w:t>
      </w:r>
      <w:proofErr w:type="spellEnd"/>
      <w:r>
        <w:t xml:space="preserve"> 3</w:t>
      </w:r>
    </w:p>
    <w:p w14:paraId="3DF5089C" w14:textId="4253DBFB" w:rsidR="00A23F7A" w:rsidRPr="009F221C" w:rsidRDefault="00A23F7A" w:rsidP="009F221C">
      <w:pPr>
        <w:pStyle w:val="PersonregMedTabb"/>
        <w:keepNext/>
      </w:pPr>
      <w:r>
        <w:t>Rahm Hallberg Ingalill</w:t>
      </w:r>
      <w:r>
        <w:tab/>
        <w:t>U 2</w:t>
      </w:r>
    </w:p>
    <w:p w14:paraId="7C581B77" w14:textId="77777777" w:rsidR="00A23F7A" w:rsidRPr="006A64BE" w:rsidRDefault="00A23F7A" w:rsidP="00B5765E">
      <w:pPr>
        <w:pStyle w:val="PersonregMedTabb"/>
        <w:rPr>
          <w:lang w:val="en-US"/>
        </w:rPr>
      </w:pPr>
      <w:proofErr w:type="spellStart"/>
      <w:r w:rsidRPr="006A64BE">
        <w:rPr>
          <w:lang w:val="en-US"/>
        </w:rPr>
        <w:t>Ralsmark</w:t>
      </w:r>
      <w:proofErr w:type="spellEnd"/>
      <w:r w:rsidRPr="006A64BE">
        <w:rPr>
          <w:lang w:val="en-US"/>
        </w:rPr>
        <w:t xml:space="preserve"> Hilda</w:t>
      </w:r>
      <w:r w:rsidRPr="006A64BE">
        <w:rPr>
          <w:lang w:val="en-US"/>
        </w:rPr>
        <w:tab/>
        <w:t>S 15</w:t>
      </w:r>
    </w:p>
    <w:p w14:paraId="5B22996B" w14:textId="77777777" w:rsidR="00A23F7A" w:rsidRPr="006A64BE" w:rsidRDefault="00A23F7A" w:rsidP="00B5765E">
      <w:pPr>
        <w:pStyle w:val="PersonregMedTabb"/>
        <w:rPr>
          <w:lang w:val="en-US"/>
        </w:rPr>
      </w:pPr>
      <w:proofErr w:type="spellStart"/>
      <w:r w:rsidRPr="006A64BE">
        <w:rPr>
          <w:lang w:val="en-US"/>
        </w:rPr>
        <w:t>Ramaeus</w:t>
      </w:r>
      <w:proofErr w:type="spellEnd"/>
      <w:r w:rsidRPr="006A64BE">
        <w:rPr>
          <w:lang w:val="en-US"/>
        </w:rPr>
        <w:t xml:space="preserve"> Annika</w:t>
      </w:r>
      <w:r w:rsidRPr="006A64BE">
        <w:rPr>
          <w:lang w:val="en-US"/>
        </w:rPr>
        <w:tab/>
        <w:t>S 9</w:t>
      </w:r>
    </w:p>
    <w:p w14:paraId="59647B01" w14:textId="77777777" w:rsidR="00A23F7A" w:rsidRPr="006A64BE" w:rsidRDefault="00A23F7A" w:rsidP="00B5765E">
      <w:pPr>
        <w:pStyle w:val="PersonregMedTabb"/>
        <w:rPr>
          <w:lang w:val="en-US"/>
        </w:rPr>
      </w:pPr>
      <w:r w:rsidRPr="006A64BE">
        <w:rPr>
          <w:lang w:val="en-US"/>
        </w:rPr>
        <w:t>Ramberg Anne</w:t>
      </w:r>
      <w:r w:rsidRPr="006A64BE">
        <w:rPr>
          <w:lang w:val="en-US"/>
        </w:rPr>
        <w:tab/>
        <w:t>A 7</w:t>
      </w:r>
    </w:p>
    <w:p w14:paraId="7ECFCD18" w14:textId="77777777" w:rsidR="00A23F7A" w:rsidRPr="006A64BE" w:rsidRDefault="00A23F7A" w:rsidP="00B5765E">
      <w:pPr>
        <w:pStyle w:val="PersonregMedTabb"/>
        <w:keepNext/>
        <w:rPr>
          <w:lang w:val="en-US"/>
        </w:rPr>
      </w:pPr>
      <w:proofErr w:type="spellStart"/>
      <w:r w:rsidRPr="006A64BE">
        <w:rPr>
          <w:lang w:val="en-US"/>
        </w:rPr>
        <w:t>Ramhorn</w:t>
      </w:r>
      <w:proofErr w:type="spellEnd"/>
      <w:r w:rsidRPr="006A64BE">
        <w:rPr>
          <w:lang w:val="en-US"/>
        </w:rPr>
        <w:t xml:space="preserve"> Per</w:t>
      </w:r>
      <w:r w:rsidRPr="006A64BE">
        <w:rPr>
          <w:lang w:val="en-US"/>
        </w:rPr>
        <w:tab/>
        <w:t>S 8,</w:t>
      </w:r>
    </w:p>
    <w:p w14:paraId="56C98B27" w14:textId="31F2EAEC" w:rsidR="00A23F7A" w:rsidRPr="006A64BE" w:rsidRDefault="00A23F7A" w:rsidP="008B6314">
      <w:pPr>
        <w:pStyle w:val="PersonregMedTabb"/>
        <w:keepNext/>
        <w:rPr>
          <w:lang w:val="en-US"/>
        </w:rPr>
      </w:pPr>
      <w:r w:rsidRPr="006A64BE">
        <w:rPr>
          <w:lang w:val="en-US"/>
        </w:rPr>
        <w:tab/>
        <w:t>S 9</w:t>
      </w:r>
    </w:p>
    <w:p w14:paraId="0CEC2865" w14:textId="77777777" w:rsidR="00A23F7A" w:rsidRPr="006A64BE" w:rsidRDefault="00A23F7A" w:rsidP="00B5765E">
      <w:pPr>
        <w:pStyle w:val="PersonregMedTabb"/>
        <w:rPr>
          <w:lang w:val="en-US"/>
        </w:rPr>
      </w:pPr>
      <w:r w:rsidRPr="006A64BE">
        <w:rPr>
          <w:lang w:val="en-US"/>
        </w:rPr>
        <w:t>Ranch Malena</w:t>
      </w:r>
      <w:r w:rsidRPr="006A64BE">
        <w:rPr>
          <w:lang w:val="en-US"/>
        </w:rPr>
        <w:tab/>
        <w:t>S 1</w:t>
      </w:r>
    </w:p>
    <w:p w14:paraId="5AD65A45" w14:textId="77777777" w:rsidR="00A23F7A" w:rsidRPr="00165BF4" w:rsidRDefault="00A23F7A" w:rsidP="00B5765E">
      <w:pPr>
        <w:pStyle w:val="PersonregMedTabb"/>
        <w:rPr>
          <w:lang w:val="en-US"/>
        </w:rPr>
      </w:pPr>
      <w:proofErr w:type="spellStart"/>
      <w:r w:rsidRPr="00165BF4">
        <w:rPr>
          <w:lang w:val="en-US"/>
        </w:rPr>
        <w:t>Ranhagen</w:t>
      </w:r>
      <w:proofErr w:type="spellEnd"/>
      <w:r w:rsidRPr="00165BF4">
        <w:rPr>
          <w:lang w:val="en-US"/>
        </w:rPr>
        <w:t xml:space="preserve"> Ulf</w:t>
      </w:r>
      <w:r w:rsidRPr="00165BF4">
        <w:rPr>
          <w:lang w:val="en-US"/>
        </w:rPr>
        <w:tab/>
        <w:t>M 1</w:t>
      </w:r>
    </w:p>
    <w:p w14:paraId="6C51F004" w14:textId="77777777" w:rsidR="00A23F7A" w:rsidRPr="00165BF4" w:rsidRDefault="00A23F7A" w:rsidP="00B5765E">
      <w:pPr>
        <w:pStyle w:val="PersonregMedTabb"/>
      </w:pPr>
      <w:proofErr w:type="spellStart"/>
      <w:r w:rsidRPr="00165BF4">
        <w:t>Ranung</w:t>
      </w:r>
      <w:proofErr w:type="spellEnd"/>
      <w:r w:rsidRPr="00165BF4">
        <w:t xml:space="preserve"> Åsa</w:t>
      </w:r>
      <w:r w:rsidRPr="00165BF4">
        <w:tab/>
        <w:t>M 3</w:t>
      </w:r>
    </w:p>
    <w:p w14:paraId="1E71B953" w14:textId="77777777" w:rsidR="00A23F7A" w:rsidRDefault="00A23F7A" w:rsidP="00B5765E">
      <w:pPr>
        <w:pStyle w:val="PersonregMedTabb"/>
      </w:pPr>
      <w:r>
        <w:t>Rasmuson Svante</w:t>
      </w:r>
      <w:r>
        <w:tab/>
        <w:t>S 14</w:t>
      </w:r>
    </w:p>
    <w:p w14:paraId="0BDF5FF9" w14:textId="77777777" w:rsidR="00A23F7A" w:rsidRPr="00165BF4" w:rsidRDefault="00A23F7A" w:rsidP="00B5765E">
      <w:pPr>
        <w:pStyle w:val="PersonregMedTabb"/>
        <w:rPr>
          <w:lang w:val="es-ES"/>
        </w:rPr>
      </w:pPr>
      <w:r w:rsidRPr="00165BF4">
        <w:rPr>
          <w:lang w:val="es-ES"/>
        </w:rPr>
        <w:t xml:space="preserve">Rasmussen </w:t>
      </w:r>
      <w:proofErr w:type="spellStart"/>
      <w:r w:rsidRPr="00165BF4">
        <w:rPr>
          <w:lang w:val="es-ES"/>
        </w:rPr>
        <w:t>Maria</w:t>
      </w:r>
      <w:proofErr w:type="spellEnd"/>
      <w:r w:rsidRPr="00165BF4">
        <w:rPr>
          <w:lang w:val="es-ES"/>
        </w:rPr>
        <w:tab/>
        <w:t>A 9</w:t>
      </w:r>
    </w:p>
    <w:p w14:paraId="13719D7D" w14:textId="77777777" w:rsidR="00A23F7A" w:rsidRPr="00165BF4" w:rsidRDefault="00A23F7A" w:rsidP="00B5765E">
      <w:pPr>
        <w:pStyle w:val="PersonregMedTabb"/>
        <w:rPr>
          <w:lang w:val="es-ES"/>
        </w:rPr>
      </w:pPr>
      <w:proofErr w:type="spellStart"/>
      <w:r w:rsidRPr="00165BF4">
        <w:rPr>
          <w:lang w:val="es-ES"/>
        </w:rPr>
        <w:t>Raustorp</w:t>
      </w:r>
      <w:proofErr w:type="spellEnd"/>
      <w:r w:rsidRPr="00165BF4">
        <w:rPr>
          <w:lang w:val="es-ES"/>
        </w:rPr>
        <w:t xml:space="preserve"> </w:t>
      </w:r>
      <w:proofErr w:type="spellStart"/>
      <w:r w:rsidRPr="00165BF4">
        <w:rPr>
          <w:lang w:val="es-ES"/>
        </w:rPr>
        <w:t>Kersti</w:t>
      </w:r>
      <w:proofErr w:type="spellEnd"/>
      <w:r w:rsidRPr="00165BF4">
        <w:rPr>
          <w:lang w:val="es-ES"/>
        </w:rPr>
        <w:tab/>
        <w:t>U 4</w:t>
      </w:r>
    </w:p>
    <w:p w14:paraId="08B38993" w14:textId="77777777" w:rsidR="00A23F7A" w:rsidRPr="006A64BE" w:rsidRDefault="00A23F7A" w:rsidP="00B5765E">
      <w:pPr>
        <w:pStyle w:val="PersonregMedTabb"/>
        <w:rPr>
          <w:lang w:val="en-US"/>
        </w:rPr>
      </w:pPr>
      <w:r w:rsidRPr="006A64BE">
        <w:rPr>
          <w:lang w:val="en-US"/>
        </w:rPr>
        <w:t xml:space="preserve">Redman </w:t>
      </w:r>
      <w:proofErr w:type="spellStart"/>
      <w:r w:rsidRPr="006A64BE">
        <w:rPr>
          <w:lang w:val="en-US"/>
        </w:rPr>
        <w:t>Thord</w:t>
      </w:r>
      <w:proofErr w:type="spellEnd"/>
      <w:r w:rsidRPr="006A64BE">
        <w:rPr>
          <w:lang w:val="en-US"/>
        </w:rPr>
        <w:tab/>
        <w:t>Fi 4</w:t>
      </w:r>
    </w:p>
    <w:p w14:paraId="6AB1729D" w14:textId="77777777" w:rsidR="00A23F7A" w:rsidRPr="006A64BE" w:rsidRDefault="00A23F7A" w:rsidP="00B5765E">
      <w:pPr>
        <w:pStyle w:val="PersonregMedTabb"/>
        <w:keepNext/>
        <w:rPr>
          <w:lang w:val="en-US"/>
        </w:rPr>
      </w:pPr>
      <w:proofErr w:type="spellStart"/>
      <w:r w:rsidRPr="006A64BE">
        <w:rPr>
          <w:lang w:val="en-US"/>
        </w:rPr>
        <w:t>Regnér</w:t>
      </w:r>
      <w:proofErr w:type="spellEnd"/>
      <w:r w:rsidRPr="006A64BE">
        <w:rPr>
          <w:lang w:val="en-US"/>
        </w:rPr>
        <w:t xml:space="preserve"> Åsa</w:t>
      </w:r>
      <w:r w:rsidRPr="006A64BE">
        <w:rPr>
          <w:lang w:val="en-US"/>
        </w:rPr>
        <w:tab/>
        <w:t>S 2,</w:t>
      </w:r>
    </w:p>
    <w:p w14:paraId="3486E34D" w14:textId="77777777" w:rsidR="00A23F7A" w:rsidRPr="006A64BE" w:rsidRDefault="00A23F7A" w:rsidP="00B5765E">
      <w:pPr>
        <w:pStyle w:val="PersonregMedTabb"/>
        <w:rPr>
          <w:lang w:val="en-US"/>
        </w:rPr>
      </w:pPr>
      <w:r w:rsidRPr="006A64BE">
        <w:rPr>
          <w:lang w:val="en-US"/>
        </w:rPr>
        <w:tab/>
        <w:t>S 3</w:t>
      </w:r>
    </w:p>
    <w:p w14:paraId="35CADAE3" w14:textId="77777777" w:rsidR="00A23F7A" w:rsidRPr="006A64BE" w:rsidRDefault="00A23F7A" w:rsidP="00B5765E">
      <w:pPr>
        <w:pStyle w:val="PersonregMedTabb"/>
        <w:keepNext/>
        <w:rPr>
          <w:lang w:val="en-US"/>
        </w:rPr>
      </w:pPr>
      <w:proofErr w:type="spellStart"/>
      <w:r w:rsidRPr="006A64BE">
        <w:rPr>
          <w:lang w:val="en-US"/>
        </w:rPr>
        <w:t>Rehnberg</w:t>
      </w:r>
      <w:proofErr w:type="spellEnd"/>
      <w:r w:rsidRPr="006A64BE">
        <w:rPr>
          <w:lang w:val="en-US"/>
        </w:rPr>
        <w:t xml:space="preserve"> Ulf</w:t>
      </w:r>
      <w:r w:rsidRPr="006A64BE">
        <w:rPr>
          <w:lang w:val="en-US"/>
        </w:rPr>
        <w:tab/>
        <w:t>M 1,</w:t>
      </w:r>
    </w:p>
    <w:p w14:paraId="423C0F1B" w14:textId="77777777" w:rsidR="00A23F7A" w:rsidRPr="006A64BE" w:rsidRDefault="00A23F7A" w:rsidP="00B5765E">
      <w:pPr>
        <w:pStyle w:val="PersonregMedTabb"/>
        <w:rPr>
          <w:lang w:val="en-US"/>
        </w:rPr>
      </w:pPr>
      <w:r w:rsidRPr="006A64BE">
        <w:rPr>
          <w:lang w:val="en-US"/>
        </w:rPr>
        <w:tab/>
        <w:t>Fi 27</w:t>
      </w:r>
    </w:p>
    <w:p w14:paraId="151C5414" w14:textId="77777777" w:rsidR="00A23F7A" w:rsidRPr="006A64BE" w:rsidRDefault="00A23F7A" w:rsidP="00B5765E">
      <w:pPr>
        <w:pStyle w:val="PersonregMedTabb"/>
        <w:keepNext/>
        <w:rPr>
          <w:lang w:val="en-US"/>
        </w:rPr>
      </w:pPr>
      <w:proofErr w:type="spellStart"/>
      <w:r w:rsidRPr="006A64BE">
        <w:rPr>
          <w:lang w:val="en-US"/>
        </w:rPr>
        <w:t>Rehnberg</w:t>
      </w:r>
      <w:proofErr w:type="spellEnd"/>
      <w:r w:rsidRPr="006A64BE">
        <w:rPr>
          <w:lang w:val="en-US"/>
        </w:rPr>
        <w:t xml:space="preserve"> Jan</w:t>
      </w:r>
      <w:r w:rsidRPr="006A64BE">
        <w:rPr>
          <w:lang w:val="en-US"/>
        </w:rPr>
        <w:tab/>
        <w:t>S 2,</w:t>
      </w:r>
    </w:p>
    <w:p w14:paraId="7AD251DD" w14:textId="77777777" w:rsidR="00A23F7A" w:rsidRPr="006A64BE" w:rsidRDefault="00A23F7A" w:rsidP="00B5765E">
      <w:pPr>
        <w:pStyle w:val="PersonregMedTabb"/>
        <w:keepNext/>
        <w:rPr>
          <w:lang w:val="en-US"/>
        </w:rPr>
      </w:pPr>
      <w:r w:rsidRPr="006A64BE">
        <w:rPr>
          <w:lang w:val="en-US"/>
        </w:rPr>
        <w:tab/>
        <w:t>S 24,</w:t>
      </w:r>
    </w:p>
    <w:p w14:paraId="719B79E0" w14:textId="77777777" w:rsidR="00A23F7A" w:rsidRPr="006A64BE" w:rsidRDefault="00A23F7A" w:rsidP="00B5765E">
      <w:pPr>
        <w:pStyle w:val="PersonregMedTabb"/>
        <w:rPr>
          <w:lang w:val="en-US"/>
        </w:rPr>
      </w:pPr>
      <w:r w:rsidRPr="006A64BE">
        <w:rPr>
          <w:lang w:val="en-US"/>
        </w:rPr>
        <w:tab/>
        <w:t>S 28</w:t>
      </w:r>
    </w:p>
    <w:p w14:paraId="749F8A78" w14:textId="77777777" w:rsidR="00A23F7A" w:rsidRPr="006A64BE" w:rsidRDefault="00A23F7A" w:rsidP="00B5765E">
      <w:pPr>
        <w:pStyle w:val="PersonregMedTabb"/>
        <w:rPr>
          <w:lang w:val="en-US"/>
        </w:rPr>
      </w:pPr>
      <w:proofErr w:type="spellStart"/>
      <w:r w:rsidRPr="006A64BE">
        <w:rPr>
          <w:lang w:val="en-US"/>
        </w:rPr>
        <w:t>Rehnman</w:t>
      </w:r>
      <w:proofErr w:type="spellEnd"/>
      <w:r w:rsidRPr="006A64BE">
        <w:rPr>
          <w:lang w:val="en-US"/>
        </w:rPr>
        <w:t xml:space="preserve"> Jenny</w:t>
      </w:r>
      <w:r w:rsidRPr="006A64BE">
        <w:rPr>
          <w:lang w:val="en-US"/>
        </w:rPr>
        <w:tab/>
        <w:t>S 7</w:t>
      </w:r>
    </w:p>
    <w:p w14:paraId="279026CA" w14:textId="77777777" w:rsidR="00A23F7A" w:rsidRPr="006A64BE" w:rsidRDefault="00A23F7A" w:rsidP="00B5765E">
      <w:pPr>
        <w:pStyle w:val="PersonregMedTabb"/>
        <w:keepNext/>
        <w:rPr>
          <w:lang w:val="en-US"/>
        </w:rPr>
      </w:pPr>
      <w:proofErr w:type="spellStart"/>
      <w:r w:rsidRPr="006A64BE">
        <w:rPr>
          <w:lang w:val="en-US"/>
        </w:rPr>
        <w:t>Rehnstam</w:t>
      </w:r>
      <w:proofErr w:type="spellEnd"/>
      <w:r w:rsidRPr="006A64BE">
        <w:rPr>
          <w:lang w:val="en-US"/>
        </w:rPr>
        <w:t xml:space="preserve"> Jan</w:t>
      </w:r>
      <w:r w:rsidRPr="006A64BE">
        <w:rPr>
          <w:lang w:val="en-US"/>
        </w:rPr>
        <w:tab/>
        <w:t>A 1,</w:t>
      </w:r>
    </w:p>
    <w:p w14:paraId="602CDD56" w14:textId="77777777" w:rsidR="00A23F7A" w:rsidRPr="006A64BE" w:rsidRDefault="00A23F7A" w:rsidP="00B5765E">
      <w:pPr>
        <w:pStyle w:val="PersonregMedTabb"/>
        <w:keepNext/>
        <w:rPr>
          <w:lang w:val="es-ES"/>
        </w:rPr>
      </w:pPr>
      <w:r w:rsidRPr="006A64BE">
        <w:rPr>
          <w:lang w:val="en-US"/>
        </w:rPr>
        <w:tab/>
      </w:r>
      <w:r w:rsidRPr="006A64BE">
        <w:rPr>
          <w:lang w:val="es-ES"/>
        </w:rPr>
        <w:t>U 7,</w:t>
      </w:r>
    </w:p>
    <w:p w14:paraId="343410CC" w14:textId="77777777" w:rsidR="00A23F7A" w:rsidRPr="006A64BE" w:rsidRDefault="00A23F7A" w:rsidP="00B5765E">
      <w:pPr>
        <w:pStyle w:val="PersonregMedTabb"/>
        <w:rPr>
          <w:lang w:val="es-ES"/>
        </w:rPr>
      </w:pPr>
      <w:r w:rsidRPr="006A64BE">
        <w:rPr>
          <w:lang w:val="es-ES"/>
        </w:rPr>
        <w:tab/>
        <w:t>U 8</w:t>
      </w:r>
    </w:p>
    <w:p w14:paraId="4C7532CF" w14:textId="77777777" w:rsidR="00A23F7A" w:rsidRPr="006A64BE" w:rsidRDefault="00A23F7A" w:rsidP="00B5765E">
      <w:pPr>
        <w:pStyle w:val="PersonregMedTabb"/>
        <w:keepNext/>
        <w:rPr>
          <w:lang w:val="es-ES"/>
        </w:rPr>
      </w:pPr>
      <w:proofErr w:type="spellStart"/>
      <w:r w:rsidRPr="006A64BE">
        <w:rPr>
          <w:lang w:val="es-ES"/>
        </w:rPr>
        <w:t>Rehnström</w:t>
      </w:r>
      <w:proofErr w:type="spellEnd"/>
      <w:r w:rsidRPr="006A64BE">
        <w:rPr>
          <w:lang w:val="es-ES"/>
        </w:rPr>
        <w:t xml:space="preserve"> Sofie</w:t>
      </w:r>
      <w:r w:rsidRPr="006A64BE">
        <w:rPr>
          <w:lang w:val="es-ES"/>
        </w:rPr>
        <w:tab/>
        <w:t>A 10,</w:t>
      </w:r>
    </w:p>
    <w:p w14:paraId="472AFABA" w14:textId="77777777" w:rsidR="00A23F7A" w:rsidRDefault="00A23F7A" w:rsidP="00B5765E">
      <w:pPr>
        <w:pStyle w:val="PersonregMedTabb"/>
      </w:pPr>
      <w:r w:rsidRPr="006A64BE">
        <w:rPr>
          <w:lang w:val="es-ES"/>
        </w:rPr>
        <w:tab/>
      </w:r>
      <w:r>
        <w:t>A 9</w:t>
      </w:r>
    </w:p>
    <w:p w14:paraId="56E18F01" w14:textId="77777777" w:rsidR="00A23F7A" w:rsidRDefault="00A23F7A" w:rsidP="00B5765E">
      <w:pPr>
        <w:pStyle w:val="PersonregMedTabb"/>
      </w:pPr>
      <w:r>
        <w:t>Reichel Isak</w:t>
      </w:r>
      <w:r>
        <w:tab/>
      </w:r>
      <w:proofErr w:type="spellStart"/>
      <w:r>
        <w:t>Ku</w:t>
      </w:r>
      <w:proofErr w:type="spellEnd"/>
      <w:r>
        <w:t xml:space="preserve"> 8</w:t>
      </w:r>
    </w:p>
    <w:p w14:paraId="2638069C" w14:textId="77777777" w:rsidR="00A23F7A" w:rsidRDefault="00A23F7A" w:rsidP="00B5765E">
      <w:pPr>
        <w:pStyle w:val="PersonregMedTabb"/>
      </w:pPr>
      <w:r>
        <w:t>Reimers Lotta</w:t>
      </w:r>
      <w:r>
        <w:tab/>
        <w:t>Ju 19</w:t>
      </w:r>
    </w:p>
    <w:p w14:paraId="4E626211" w14:textId="77777777" w:rsidR="00A23F7A" w:rsidRDefault="00A23F7A" w:rsidP="00B5765E">
      <w:pPr>
        <w:pStyle w:val="PersonregMedTabb"/>
      </w:pPr>
      <w:r>
        <w:t>Reineskog Mikael</w:t>
      </w:r>
      <w:r>
        <w:tab/>
        <w:t>M 3</w:t>
      </w:r>
    </w:p>
    <w:p w14:paraId="2F590663" w14:textId="77777777" w:rsidR="00A23F7A" w:rsidRDefault="00A23F7A" w:rsidP="00B5765E">
      <w:pPr>
        <w:pStyle w:val="PersonregMedTabb"/>
      </w:pPr>
      <w:r>
        <w:t>Rekke Lars</w:t>
      </w:r>
      <w:r>
        <w:tab/>
      </w:r>
      <w:proofErr w:type="spellStart"/>
      <w:r>
        <w:t>Fö</w:t>
      </w:r>
      <w:proofErr w:type="spellEnd"/>
      <w:r>
        <w:t xml:space="preserve"> 2</w:t>
      </w:r>
    </w:p>
    <w:p w14:paraId="0556C023" w14:textId="77777777" w:rsidR="00A23F7A" w:rsidRPr="006A64BE" w:rsidRDefault="00A23F7A" w:rsidP="00B5765E">
      <w:pPr>
        <w:pStyle w:val="PersonregMedTabb"/>
        <w:rPr>
          <w:lang w:val="en-US"/>
        </w:rPr>
      </w:pPr>
      <w:proofErr w:type="spellStart"/>
      <w:r w:rsidRPr="006A64BE">
        <w:rPr>
          <w:lang w:val="en-US"/>
        </w:rPr>
        <w:t>Relow</w:t>
      </w:r>
      <w:proofErr w:type="spellEnd"/>
      <w:r w:rsidRPr="006A64BE">
        <w:rPr>
          <w:lang w:val="en-US"/>
        </w:rPr>
        <w:t xml:space="preserve"> Patrick</w:t>
      </w:r>
      <w:r w:rsidRPr="006A64BE">
        <w:rPr>
          <w:lang w:val="en-US"/>
        </w:rPr>
        <w:tab/>
        <w:t>U 8</w:t>
      </w:r>
    </w:p>
    <w:p w14:paraId="6C15ACB8" w14:textId="77777777" w:rsidR="00A23F7A" w:rsidRPr="006A64BE" w:rsidRDefault="00A23F7A" w:rsidP="00B5765E">
      <w:pPr>
        <w:pStyle w:val="PersonregMedTabb"/>
        <w:keepNext/>
        <w:rPr>
          <w:lang w:val="en-US"/>
        </w:rPr>
      </w:pPr>
      <w:proofErr w:type="spellStart"/>
      <w:r w:rsidRPr="006A64BE">
        <w:rPr>
          <w:lang w:val="en-US"/>
        </w:rPr>
        <w:t>Remaeus</w:t>
      </w:r>
      <w:proofErr w:type="spellEnd"/>
      <w:r w:rsidRPr="006A64BE">
        <w:rPr>
          <w:lang w:val="en-US"/>
        </w:rPr>
        <w:t xml:space="preserve"> Annika</w:t>
      </w:r>
      <w:r w:rsidRPr="006A64BE">
        <w:rPr>
          <w:lang w:val="en-US"/>
        </w:rPr>
        <w:tab/>
        <w:t>S 9,</w:t>
      </w:r>
    </w:p>
    <w:p w14:paraId="168FFCEB" w14:textId="77777777" w:rsidR="00A23F7A" w:rsidRDefault="00A23F7A" w:rsidP="00B5765E">
      <w:pPr>
        <w:pStyle w:val="PersonregMedTabb"/>
      </w:pPr>
      <w:r w:rsidRPr="006A64BE">
        <w:rPr>
          <w:lang w:val="en-US"/>
        </w:rPr>
        <w:tab/>
      </w:r>
      <w:r>
        <w:t>S 30</w:t>
      </w:r>
    </w:p>
    <w:p w14:paraId="2CE67068" w14:textId="77777777" w:rsidR="00A23F7A" w:rsidRDefault="00A23F7A" w:rsidP="00B5765E">
      <w:pPr>
        <w:pStyle w:val="PersonregMedTabb"/>
        <w:keepNext/>
      </w:pPr>
      <w:proofErr w:type="spellStart"/>
      <w:r>
        <w:t>Renbjer</w:t>
      </w:r>
      <w:proofErr w:type="spellEnd"/>
      <w:r>
        <w:t xml:space="preserve"> Gunilla</w:t>
      </w:r>
      <w:r>
        <w:tab/>
        <w:t>M 14,</w:t>
      </w:r>
    </w:p>
    <w:p w14:paraId="1F72FFA1" w14:textId="77777777" w:rsidR="00A23F7A" w:rsidRDefault="00A23F7A" w:rsidP="00B5765E">
      <w:pPr>
        <w:pStyle w:val="PersonregMedTabb"/>
        <w:keepNext/>
      </w:pPr>
      <w:r>
        <w:tab/>
        <w:t>N 1,</w:t>
      </w:r>
    </w:p>
    <w:p w14:paraId="19C57FA9" w14:textId="77777777" w:rsidR="00A23F7A" w:rsidRDefault="00A23F7A" w:rsidP="00B5765E">
      <w:pPr>
        <w:pStyle w:val="PersonregMedTabb"/>
      </w:pPr>
      <w:r>
        <w:tab/>
        <w:t>M 7</w:t>
      </w:r>
    </w:p>
    <w:p w14:paraId="48BF2466" w14:textId="77777777" w:rsidR="00A23F7A" w:rsidRDefault="00A23F7A" w:rsidP="00B5765E">
      <w:pPr>
        <w:pStyle w:val="PersonregMedTabb"/>
        <w:keepNext/>
      </w:pPr>
      <w:proofErr w:type="spellStart"/>
      <w:r>
        <w:t>Rendling</w:t>
      </w:r>
      <w:proofErr w:type="spellEnd"/>
      <w:r>
        <w:t xml:space="preserve"> Gudrun</w:t>
      </w:r>
      <w:r>
        <w:tab/>
        <w:t>U 15,</w:t>
      </w:r>
    </w:p>
    <w:p w14:paraId="67E44B1F" w14:textId="77777777" w:rsidR="00A23F7A" w:rsidRDefault="00A23F7A" w:rsidP="00B5765E">
      <w:pPr>
        <w:pStyle w:val="PersonregMedTabb"/>
      </w:pPr>
      <w:r>
        <w:tab/>
        <w:t>U 16</w:t>
      </w:r>
    </w:p>
    <w:p w14:paraId="3C22DDF2" w14:textId="77777777" w:rsidR="00A23F7A" w:rsidRDefault="00A23F7A" w:rsidP="00B5765E">
      <w:pPr>
        <w:pStyle w:val="PersonregMedTabb"/>
      </w:pPr>
      <w:proofErr w:type="spellStart"/>
      <w:r>
        <w:t>Rensfeldt</w:t>
      </w:r>
      <w:proofErr w:type="spellEnd"/>
      <w:r>
        <w:t xml:space="preserve"> Leif</w:t>
      </w:r>
      <w:r>
        <w:tab/>
      </w:r>
      <w:proofErr w:type="spellStart"/>
      <w:r>
        <w:t>Fö</w:t>
      </w:r>
      <w:proofErr w:type="spellEnd"/>
      <w:r>
        <w:t xml:space="preserve"> 3</w:t>
      </w:r>
    </w:p>
    <w:p w14:paraId="20A96628" w14:textId="77777777" w:rsidR="00A23F7A" w:rsidRDefault="00A23F7A" w:rsidP="00B5765E">
      <w:pPr>
        <w:pStyle w:val="PersonregMedTabb"/>
        <w:keepNext/>
      </w:pPr>
      <w:r>
        <w:t>Renström Maria</w:t>
      </w:r>
      <w:r>
        <w:tab/>
        <w:t>S 5,</w:t>
      </w:r>
    </w:p>
    <w:p w14:paraId="1DC0CCD2" w14:textId="77777777" w:rsidR="00A23F7A" w:rsidRPr="006A64BE" w:rsidRDefault="00A23F7A" w:rsidP="00B5765E">
      <w:pPr>
        <w:pStyle w:val="PersonregMedTabb"/>
        <w:rPr>
          <w:lang w:val="en-US"/>
        </w:rPr>
      </w:pPr>
      <w:r>
        <w:tab/>
      </w:r>
      <w:r w:rsidRPr="006A64BE">
        <w:rPr>
          <w:lang w:val="en-US"/>
        </w:rPr>
        <w:t>S 2</w:t>
      </w:r>
    </w:p>
    <w:p w14:paraId="087E684A" w14:textId="77777777" w:rsidR="00A23F7A" w:rsidRPr="006A64BE" w:rsidRDefault="00A23F7A" w:rsidP="00B5765E">
      <w:pPr>
        <w:pStyle w:val="PersonregMedTabb"/>
        <w:keepNext/>
        <w:rPr>
          <w:lang w:val="en-US"/>
        </w:rPr>
      </w:pPr>
      <w:proofErr w:type="spellStart"/>
      <w:r w:rsidRPr="006A64BE">
        <w:rPr>
          <w:lang w:val="en-US"/>
        </w:rPr>
        <w:t>Renås</w:t>
      </w:r>
      <w:proofErr w:type="spellEnd"/>
      <w:r w:rsidRPr="006A64BE">
        <w:rPr>
          <w:lang w:val="en-US"/>
        </w:rPr>
        <w:t xml:space="preserve"> Caroline</w:t>
      </w:r>
      <w:r w:rsidRPr="006A64BE">
        <w:rPr>
          <w:lang w:val="en-US"/>
        </w:rPr>
        <w:tab/>
        <w:t>Fi 6,</w:t>
      </w:r>
    </w:p>
    <w:p w14:paraId="747383BF" w14:textId="77777777" w:rsidR="00A23F7A" w:rsidRPr="006A64BE" w:rsidRDefault="00A23F7A" w:rsidP="00B5765E">
      <w:pPr>
        <w:pStyle w:val="PersonregMedTabb"/>
        <w:rPr>
          <w:lang w:val="en-US"/>
        </w:rPr>
      </w:pPr>
      <w:r w:rsidRPr="006A64BE">
        <w:rPr>
          <w:lang w:val="en-US"/>
        </w:rPr>
        <w:tab/>
        <w:t>Fi 18</w:t>
      </w:r>
    </w:p>
    <w:p w14:paraId="0E921E51" w14:textId="77777777" w:rsidR="00A23F7A" w:rsidRDefault="00A23F7A" w:rsidP="00B5765E">
      <w:pPr>
        <w:pStyle w:val="PersonregMedTabb"/>
      </w:pPr>
      <w:proofErr w:type="spellStart"/>
      <w:r>
        <w:t>Resare</w:t>
      </w:r>
      <w:proofErr w:type="spellEnd"/>
      <w:r>
        <w:t xml:space="preserve"> Pål</w:t>
      </w:r>
      <w:r>
        <w:tab/>
        <w:t>S 27</w:t>
      </w:r>
    </w:p>
    <w:p w14:paraId="16A1BA82" w14:textId="77777777" w:rsidR="00A23F7A" w:rsidRDefault="00A23F7A" w:rsidP="00B5765E">
      <w:pPr>
        <w:pStyle w:val="PersonregMedTabb"/>
      </w:pPr>
      <w:proofErr w:type="spellStart"/>
      <w:r>
        <w:t>Resenius</w:t>
      </w:r>
      <w:proofErr w:type="spellEnd"/>
      <w:r>
        <w:t xml:space="preserve"> Birgitta</w:t>
      </w:r>
      <w:r>
        <w:tab/>
        <w:t>U 14</w:t>
      </w:r>
    </w:p>
    <w:p w14:paraId="557CBFBA" w14:textId="77777777" w:rsidR="00A23F7A" w:rsidRDefault="00A23F7A" w:rsidP="00B5765E">
      <w:pPr>
        <w:pStyle w:val="PersonregMedTabb"/>
      </w:pPr>
      <w:proofErr w:type="spellStart"/>
      <w:r>
        <w:t>Ressner</w:t>
      </w:r>
      <w:proofErr w:type="spellEnd"/>
      <w:r>
        <w:t xml:space="preserve"> Michael</w:t>
      </w:r>
      <w:r>
        <w:tab/>
        <w:t>M 3</w:t>
      </w:r>
    </w:p>
    <w:p w14:paraId="2DD42CBF" w14:textId="77777777" w:rsidR="00A23F7A" w:rsidRDefault="00A23F7A" w:rsidP="00B5765E">
      <w:pPr>
        <w:pStyle w:val="PersonregMedTabb"/>
      </w:pPr>
      <w:r>
        <w:t>Reuterskiöld Wall Caroline</w:t>
      </w:r>
      <w:r>
        <w:tab/>
      </w:r>
      <w:proofErr w:type="spellStart"/>
      <w:r>
        <w:t>Fö</w:t>
      </w:r>
      <w:proofErr w:type="spellEnd"/>
      <w:r>
        <w:t xml:space="preserve"> 5</w:t>
      </w:r>
    </w:p>
    <w:p w14:paraId="3FC55DA0" w14:textId="77777777" w:rsidR="00A23F7A" w:rsidRDefault="00A23F7A" w:rsidP="00B5765E">
      <w:pPr>
        <w:pStyle w:val="PersonregMedTabb"/>
      </w:pPr>
      <w:r>
        <w:t>Reuterswärd Lars</w:t>
      </w:r>
      <w:r>
        <w:tab/>
        <w:t>M 1</w:t>
      </w:r>
    </w:p>
    <w:p w14:paraId="11A58C7C" w14:textId="77777777" w:rsidR="00A23F7A" w:rsidRDefault="00A23F7A" w:rsidP="00B5765E">
      <w:pPr>
        <w:pStyle w:val="PersonregMedTabb"/>
      </w:pPr>
      <w:r>
        <w:t>Reuterswärd Vilhelm</w:t>
      </w:r>
      <w:r>
        <w:tab/>
        <w:t>Fi 6</w:t>
      </w:r>
    </w:p>
    <w:p w14:paraId="170B1DDB" w14:textId="77777777" w:rsidR="00A23F7A" w:rsidRDefault="00A23F7A" w:rsidP="00B5765E">
      <w:pPr>
        <w:pStyle w:val="PersonregMedTabb"/>
      </w:pPr>
      <w:proofErr w:type="spellStart"/>
      <w:r>
        <w:t>Rexvid</w:t>
      </w:r>
      <w:proofErr w:type="spellEnd"/>
      <w:r>
        <w:t xml:space="preserve"> </w:t>
      </w:r>
      <w:proofErr w:type="spellStart"/>
      <w:r>
        <w:t>Devin</w:t>
      </w:r>
      <w:proofErr w:type="spellEnd"/>
      <w:r>
        <w:tab/>
        <w:t>Ju 21</w:t>
      </w:r>
    </w:p>
    <w:p w14:paraId="208525DD" w14:textId="77777777" w:rsidR="00A23F7A" w:rsidRDefault="00A23F7A" w:rsidP="00B5765E">
      <w:pPr>
        <w:pStyle w:val="PersonregMedTabb"/>
      </w:pPr>
      <w:proofErr w:type="spellStart"/>
      <w:r>
        <w:t>Rhenby</w:t>
      </w:r>
      <w:proofErr w:type="spellEnd"/>
      <w:r>
        <w:t xml:space="preserve"> Birgitta</w:t>
      </w:r>
      <w:r>
        <w:tab/>
        <w:t>S 3</w:t>
      </w:r>
    </w:p>
    <w:p w14:paraId="2F0A57D1" w14:textId="77777777" w:rsidR="00A23F7A" w:rsidRDefault="00A23F7A" w:rsidP="00B5765E">
      <w:pPr>
        <w:pStyle w:val="PersonregMedTabb"/>
      </w:pPr>
      <w:r>
        <w:t>Rhodin Martin</w:t>
      </w:r>
      <w:r>
        <w:tab/>
        <w:t>Ju 4</w:t>
      </w:r>
    </w:p>
    <w:p w14:paraId="3AD7C02C" w14:textId="77777777" w:rsidR="00A23F7A" w:rsidRDefault="00A23F7A" w:rsidP="00B5765E">
      <w:pPr>
        <w:pStyle w:val="PersonregMedTabb"/>
      </w:pPr>
      <w:r>
        <w:t>Rhudin Sara</w:t>
      </w:r>
      <w:r>
        <w:tab/>
        <w:t>I 5</w:t>
      </w:r>
    </w:p>
    <w:p w14:paraId="01F42A42" w14:textId="77777777" w:rsidR="00A23F7A" w:rsidRPr="006A64BE" w:rsidRDefault="00A23F7A" w:rsidP="00B5765E">
      <w:pPr>
        <w:pStyle w:val="PersonregMedTabb"/>
        <w:keepNext/>
        <w:rPr>
          <w:lang w:val="es-ES"/>
        </w:rPr>
      </w:pPr>
      <w:proofErr w:type="spellStart"/>
      <w:r w:rsidRPr="006A64BE">
        <w:rPr>
          <w:lang w:val="es-ES"/>
        </w:rPr>
        <w:t>Riazat</w:t>
      </w:r>
      <w:proofErr w:type="spellEnd"/>
      <w:r w:rsidRPr="006A64BE">
        <w:rPr>
          <w:lang w:val="es-ES"/>
        </w:rPr>
        <w:t xml:space="preserve"> Daniel</w:t>
      </w:r>
      <w:r w:rsidRPr="006A64BE">
        <w:rPr>
          <w:lang w:val="es-ES"/>
        </w:rPr>
        <w:tab/>
        <w:t>U 8,</w:t>
      </w:r>
    </w:p>
    <w:p w14:paraId="0F05EA64" w14:textId="77777777" w:rsidR="00A23F7A" w:rsidRPr="006A64BE" w:rsidRDefault="00A23F7A" w:rsidP="00B5765E">
      <w:pPr>
        <w:pStyle w:val="PersonregMedTabb"/>
        <w:rPr>
          <w:lang w:val="es-ES"/>
        </w:rPr>
      </w:pPr>
      <w:r w:rsidRPr="006A64BE">
        <w:rPr>
          <w:lang w:val="es-ES"/>
        </w:rPr>
        <w:tab/>
        <w:t>U 10</w:t>
      </w:r>
    </w:p>
    <w:p w14:paraId="70FDAB96" w14:textId="77777777" w:rsidR="00A23F7A" w:rsidRPr="006A64BE" w:rsidRDefault="00A23F7A" w:rsidP="00B5765E">
      <w:pPr>
        <w:pStyle w:val="PersonregMedTabb"/>
        <w:keepNext/>
        <w:rPr>
          <w:lang w:val="es-ES"/>
        </w:rPr>
      </w:pPr>
      <w:proofErr w:type="spellStart"/>
      <w:r w:rsidRPr="006A64BE">
        <w:rPr>
          <w:lang w:val="es-ES"/>
        </w:rPr>
        <w:t>Ribbing</w:t>
      </w:r>
      <w:proofErr w:type="spellEnd"/>
      <w:r w:rsidRPr="006A64BE">
        <w:rPr>
          <w:lang w:val="es-ES"/>
        </w:rPr>
        <w:t xml:space="preserve"> </w:t>
      </w:r>
      <w:proofErr w:type="spellStart"/>
      <w:r w:rsidRPr="006A64BE">
        <w:rPr>
          <w:lang w:val="es-ES"/>
        </w:rPr>
        <w:t>Fredrik</w:t>
      </w:r>
      <w:proofErr w:type="spellEnd"/>
      <w:r w:rsidRPr="006A64BE">
        <w:rPr>
          <w:lang w:val="es-ES"/>
        </w:rPr>
        <w:tab/>
        <w:t>A 2,</w:t>
      </w:r>
    </w:p>
    <w:p w14:paraId="4EAC7F3F" w14:textId="77777777" w:rsidR="00A23F7A" w:rsidRPr="006A64BE" w:rsidRDefault="00A23F7A" w:rsidP="00B5765E">
      <w:pPr>
        <w:pStyle w:val="PersonregMedTabb"/>
        <w:rPr>
          <w:lang w:val="es-ES"/>
        </w:rPr>
      </w:pPr>
      <w:r w:rsidRPr="006A64BE">
        <w:rPr>
          <w:lang w:val="es-ES"/>
        </w:rPr>
        <w:tab/>
        <w:t>U 8</w:t>
      </w:r>
    </w:p>
    <w:p w14:paraId="4A9A6123" w14:textId="77777777" w:rsidR="00A23F7A" w:rsidRPr="006A64BE" w:rsidRDefault="00A23F7A" w:rsidP="00B5765E">
      <w:pPr>
        <w:pStyle w:val="PersonregMedTabb"/>
        <w:rPr>
          <w:lang w:val="en-US"/>
        </w:rPr>
      </w:pPr>
      <w:proofErr w:type="spellStart"/>
      <w:r w:rsidRPr="006A64BE">
        <w:rPr>
          <w:lang w:val="en-US"/>
        </w:rPr>
        <w:t>Riberio</w:t>
      </w:r>
      <w:proofErr w:type="spellEnd"/>
      <w:r w:rsidRPr="006A64BE">
        <w:rPr>
          <w:lang w:val="en-US"/>
        </w:rPr>
        <w:t xml:space="preserve"> </w:t>
      </w:r>
      <w:proofErr w:type="spellStart"/>
      <w:r w:rsidRPr="006A64BE">
        <w:rPr>
          <w:lang w:val="en-US"/>
        </w:rPr>
        <w:t>Sineva</w:t>
      </w:r>
      <w:proofErr w:type="spellEnd"/>
      <w:r w:rsidRPr="006A64BE">
        <w:rPr>
          <w:lang w:val="en-US"/>
        </w:rPr>
        <w:tab/>
        <w:t>S 1</w:t>
      </w:r>
    </w:p>
    <w:p w14:paraId="1F8D5FF9" w14:textId="77777777" w:rsidR="00A23F7A" w:rsidRPr="006A64BE" w:rsidRDefault="00A23F7A" w:rsidP="00B5765E">
      <w:pPr>
        <w:pStyle w:val="PersonregMedTabb"/>
        <w:rPr>
          <w:lang w:val="en-US"/>
        </w:rPr>
      </w:pPr>
      <w:r w:rsidRPr="006A64BE">
        <w:rPr>
          <w:lang w:val="en-US"/>
        </w:rPr>
        <w:t>Richardson Anette</w:t>
      </w:r>
      <w:r w:rsidRPr="006A64BE">
        <w:rPr>
          <w:lang w:val="en-US"/>
        </w:rPr>
        <w:tab/>
        <w:t>S 21</w:t>
      </w:r>
    </w:p>
    <w:p w14:paraId="0DA78849" w14:textId="77777777" w:rsidR="00A23F7A" w:rsidRDefault="00A23F7A" w:rsidP="00B5765E">
      <w:pPr>
        <w:pStyle w:val="PersonregMedTabb"/>
        <w:keepNext/>
      </w:pPr>
      <w:proofErr w:type="spellStart"/>
      <w:r>
        <w:t>Richtoff</w:t>
      </w:r>
      <w:proofErr w:type="spellEnd"/>
      <w:r>
        <w:t xml:space="preserve"> Roger</w:t>
      </w:r>
      <w:r>
        <w:tab/>
      </w:r>
      <w:proofErr w:type="spellStart"/>
      <w:r>
        <w:t>Fö</w:t>
      </w:r>
      <w:proofErr w:type="spellEnd"/>
      <w:r>
        <w:t xml:space="preserve"> 2,</w:t>
      </w:r>
    </w:p>
    <w:p w14:paraId="6F240E2A" w14:textId="77777777" w:rsidR="00A23F7A" w:rsidRDefault="00A23F7A" w:rsidP="00B5765E">
      <w:pPr>
        <w:pStyle w:val="PersonregMedTabb"/>
      </w:pPr>
      <w:r>
        <w:tab/>
      </w:r>
      <w:proofErr w:type="spellStart"/>
      <w:r>
        <w:t>Fö</w:t>
      </w:r>
      <w:proofErr w:type="spellEnd"/>
      <w:r>
        <w:t xml:space="preserve"> 4</w:t>
      </w:r>
    </w:p>
    <w:p w14:paraId="5540638F" w14:textId="77777777" w:rsidR="00A23F7A" w:rsidRDefault="00A23F7A" w:rsidP="00B5765E">
      <w:pPr>
        <w:pStyle w:val="PersonregMedTabb"/>
      </w:pPr>
      <w:proofErr w:type="spellStart"/>
      <w:r>
        <w:t>Riddarström</w:t>
      </w:r>
      <w:proofErr w:type="spellEnd"/>
      <w:r>
        <w:t xml:space="preserve"> Bo</w:t>
      </w:r>
      <w:r>
        <w:tab/>
      </w:r>
      <w:proofErr w:type="spellStart"/>
      <w:r>
        <w:t>Fö</w:t>
      </w:r>
      <w:proofErr w:type="spellEnd"/>
      <w:r>
        <w:t xml:space="preserve"> 2</w:t>
      </w:r>
    </w:p>
    <w:p w14:paraId="223839FF" w14:textId="77777777" w:rsidR="00A23F7A" w:rsidRDefault="00A23F7A" w:rsidP="00B5765E">
      <w:pPr>
        <w:pStyle w:val="PersonregMedTabb"/>
      </w:pPr>
      <w:proofErr w:type="spellStart"/>
      <w:r>
        <w:t>Rinder</w:t>
      </w:r>
      <w:proofErr w:type="spellEnd"/>
      <w:r>
        <w:t xml:space="preserve"> Daniel</w:t>
      </w:r>
      <w:r>
        <w:tab/>
        <w:t>Fi 16</w:t>
      </w:r>
    </w:p>
    <w:p w14:paraId="6215A554" w14:textId="77777777" w:rsidR="00A23F7A" w:rsidRDefault="00A23F7A" w:rsidP="00B5765E">
      <w:pPr>
        <w:pStyle w:val="PersonregMedTabb"/>
      </w:pPr>
      <w:proofErr w:type="spellStart"/>
      <w:r>
        <w:t>Ringart</w:t>
      </w:r>
      <w:proofErr w:type="spellEnd"/>
      <w:r>
        <w:t xml:space="preserve"> Tommy</w:t>
      </w:r>
      <w:r>
        <w:tab/>
      </w:r>
      <w:proofErr w:type="spellStart"/>
      <w:r>
        <w:t>Ku</w:t>
      </w:r>
      <w:proofErr w:type="spellEnd"/>
      <w:r>
        <w:t xml:space="preserve"> 8</w:t>
      </w:r>
    </w:p>
    <w:p w14:paraId="73748278" w14:textId="77777777" w:rsidR="00A23F7A" w:rsidRDefault="00A23F7A" w:rsidP="00B5765E">
      <w:pPr>
        <w:pStyle w:val="PersonregMedTabb"/>
      </w:pPr>
      <w:r>
        <w:t>Ringborg Pontus</w:t>
      </w:r>
      <w:r>
        <w:tab/>
        <w:t>A 1</w:t>
      </w:r>
    </w:p>
    <w:p w14:paraId="57BE3891" w14:textId="77777777" w:rsidR="00A23F7A" w:rsidRDefault="00A23F7A" w:rsidP="00B5765E">
      <w:pPr>
        <w:pStyle w:val="PersonregMedTabb"/>
      </w:pPr>
      <w:r>
        <w:t>Ringborg Erland</w:t>
      </w:r>
      <w:r>
        <w:tab/>
      </w:r>
      <w:proofErr w:type="spellStart"/>
      <w:r>
        <w:t>Ku</w:t>
      </w:r>
      <w:proofErr w:type="spellEnd"/>
      <w:r>
        <w:t xml:space="preserve"> 1</w:t>
      </w:r>
    </w:p>
    <w:p w14:paraId="378CFFFF" w14:textId="77777777" w:rsidR="00A23F7A" w:rsidRDefault="00A23F7A" w:rsidP="00B5765E">
      <w:pPr>
        <w:pStyle w:val="PersonregMedTabb"/>
      </w:pPr>
      <w:r>
        <w:t>Ringholm Bosse</w:t>
      </w:r>
      <w:r>
        <w:tab/>
        <w:t>Fi 7</w:t>
      </w:r>
    </w:p>
    <w:p w14:paraId="3745B400" w14:textId="77777777" w:rsidR="00A23F7A" w:rsidRDefault="00A23F7A" w:rsidP="00B5765E">
      <w:pPr>
        <w:pStyle w:val="PersonregMedTabb"/>
      </w:pPr>
      <w:r>
        <w:t>Rinman Ulrika</w:t>
      </w:r>
      <w:r>
        <w:tab/>
        <w:t>M 3</w:t>
      </w:r>
    </w:p>
    <w:p w14:paraId="08174017" w14:textId="77777777" w:rsidR="00A23F7A" w:rsidRDefault="00A23F7A" w:rsidP="00B5765E">
      <w:pPr>
        <w:pStyle w:val="PersonregMedTabb"/>
        <w:keepNext/>
      </w:pPr>
      <w:proofErr w:type="spellStart"/>
      <w:r>
        <w:t>Rinnan</w:t>
      </w:r>
      <w:proofErr w:type="spellEnd"/>
      <w:r>
        <w:t xml:space="preserve"> Malin</w:t>
      </w:r>
      <w:r>
        <w:tab/>
        <w:t>M 7,</w:t>
      </w:r>
    </w:p>
    <w:p w14:paraId="7F026EE5" w14:textId="77777777" w:rsidR="00A23F7A" w:rsidRDefault="00A23F7A" w:rsidP="00B5765E">
      <w:pPr>
        <w:pStyle w:val="PersonregMedTabb"/>
      </w:pPr>
      <w:r>
        <w:tab/>
        <w:t>M 13</w:t>
      </w:r>
    </w:p>
    <w:p w14:paraId="1B653E68" w14:textId="77777777" w:rsidR="00A23F7A" w:rsidRDefault="00A23F7A" w:rsidP="00B5765E">
      <w:pPr>
        <w:pStyle w:val="PersonregMedTabb"/>
      </w:pPr>
      <w:r>
        <w:t>Ripa Henrik</w:t>
      </w:r>
      <w:r>
        <w:tab/>
        <w:t>M 3</w:t>
      </w:r>
    </w:p>
    <w:p w14:paraId="1617CEF6" w14:textId="77777777" w:rsidR="00A23F7A" w:rsidRDefault="00A23F7A" w:rsidP="00B5765E">
      <w:pPr>
        <w:pStyle w:val="PersonregMedTabb"/>
      </w:pPr>
      <w:proofErr w:type="spellStart"/>
      <w:r>
        <w:t>Roberg</w:t>
      </w:r>
      <w:proofErr w:type="spellEnd"/>
      <w:r>
        <w:t xml:space="preserve"> Clas</w:t>
      </w:r>
      <w:r>
        <w:tab/>
        <w:t>I 5</w:t>
      </w:r>
    </w:p>
    <w:p w14:paraId="2A6B692B" w14:textId="77777777" w:rsidR="00A23F7A" w:rsidRPr="006A64BE" w:rsidRDefault="00A23F7A" w:rsidP="00B5765E">
      <w:pPr>
        <w:pStyle w:val="PersonregMedTabb"/>
        <w:rPr>
          <w:lang w:val="de-DE"/>
        </w:rPr>
      </w:pPr>
      <w:proofErr w:type="spellStart"/>
      <w:r w:rsidRPr="006A64BE">
        <w:rPr>
          <w:lang w:val="de-DE"/>
        </w:rPr>
        <w:t>Roberntz</w:t>
      </w:r>
      <w:proofErr w:type="spellEnd"/>
      <w:r w:rsidRPr="006A64BE">
        <w:rPr>
          <w:lang w:val="de-DE"/>
        </w:rPr>
        <w:t xml:space="preserve"> Peter</w:t>
      </w:r>
      <w:r w:rsidRPr="006A64BE">
        <w:rPr>
          <w:lang w:val="de-DE"/>
        </w:rPr>
        <w:tab/>
        <w:t>M 3</w:t>
      </w:r>
    </w:p>
    <w:p w14:paraId="75AE5A21" w14:textId="77777777" w:rsidR="00A23F7A" w:rsidRPr="006A64BE" w:rsidRDefault="00A23F7A" w:rsidP="00B5765E">
      <w:pPr>
        <w:pStyle w:val="PersonregMedTabb"/>
        <w:rPr>
          <w:lang w:val="de-DE"/>
        </w:rPr>
      </w:pPr>
      <w:proofErr w:type="spellStart"/>
      <w:r w:rsidRPr="006A64BE">
        <w:rPr>
          <w:lang w:val="de-DE"/>
        </w:rPr>
        <w:t>Robertsson</w:t>
      </w:r>
      <w:proofErr w:type="spellEnd"/>
      <w:r w:rsidRPr="006A64BE">
        <w:rPr>
          <w:lang w:val="de-DE"/>
        </w:rPr>
        <w:t xml:space="preserve"> Ann-Kristin</w:t>
      </w:r>
      <w:r w:rsidRPr="006A64BE">
        <w:rPr>
          <w:lang w:val="de-DE"/>
        </w:rPr>
        <w:tab/>
        <w:t>S 26</w:t>
      </w:r>
    </w:p>
    <w:p w14:paraId="5CE4B41A" w14:textId="3DB83BE7" w:rsidR="00A23F7A" w:rsidRDefault="00A23F7A" w:rsidP="00B5765E">
      <w:pPr>
        <w:pStyle w:val="PersonregMedTabb"/>
        <w:keepNext/>
      </w:pPr>
      <w:r>
        <w:t>Rockström Johan</w:t>
      </w:r>
      <w:r>
        <w:tab/>
        <w:t>M 1</w:t>
      </w:r>
    </w:p>
    <w:p w14:paraId="4CDE417B" w14:textId="77777777" w:rsidR="00A23F7A" w:rsidRDefault="00A23F7A" w:rsidP="00B5765E">
      <w:pPr>
        <w:pStyle w:val="PersonregMedTabb"/>
      </w:pPr>
      <w:r>
        <w:tab/>
        <w:t>Fi 3</w:t>
      </w:r>
    </w:p>
    <w:p w14:paraId="0582E514" w14:textId="77777777" w:rsidR="00A23F7A" w:rsidRDefault="00A23F7A" w:rsidP="00B5765E">
      <w:pPr>
        <w:pStyle w:val="PersonregMedTabb"/>
      </w:pPr>
      <w:r>
        <w:t>Rodhe Henning</w:t>
      </w:r>
      <w:r>
        <w:tab/>
        <w:t>M 1</w:t>
      </w:r>
    </w:p>
    <w:p w14:paraId="099AD822" w14:textId="77777777" w:rsidR="00A23F7A" w:rsidRPr="00165BF4" w:rsidRDefault="00A23F7A" w:rsidP="00B5765E">
      <w:pPr>
        <w:pStyle w:val="PersonregMedTabb"/>
        <w:rPr>
          <w:lang w:val="en-US"/>
        </w:rPr>
      </w:pPr>
      <w:proofErr w:type="spellStart"/>
      <w:r w:rsidRPr="00165BF4">
        <w:rPr>
          <w:lang w:val="en-US"/>
        </w:rPr>
        <w:t>Roed</w:t>
      </w:r>
      <w:proofErr w:type="spellEnd"/>
      <w:r w:rsidRPr="00165BF4">
        <w:rPr>
          <w:lang w:val="en-US"/>
        </w:rPr>
        <w:t xml:space="preserve"> Pia</w:t>
      </w:r>
      <w:r w:rsidRPr="00165BF4">
        <w:rPr>
          <w:lang w:val="en-US"/>
        </w:rPr>
        <w:tab/>
        <w:t>UD 4</w:t>
      </w:r>
    </w:p>
    <w:p w14:paraId="146235BE" w14:textId="77777777" w:rsidR="00A23F7A" w:rsidRPr="00165BF4" w:rsidRDefault="00A23F7A" w:rsidP="00B5765E">
      <w:pPr>
        <w:pStyle w:val="PersonregMedTabb"/>
        <w:rPr>
          <w:lang w:val="en-US"/>
        </w:rPr>
      </w:pPr>
      <w:proofErr w:type="spellStart"/>
      <w:r w:rsidRPr="00165BF4">
        <w:rPr>
          <w:lang w:val="en-US"/>
        </w:rPr>
        <w:t>Rogestam</w:t>
      </w:r>
      <w:proofErr w:type="spellEnd"/>
      <w:r w:rsidRPr="00165BF4">
        <w:rPr>
          <w:lang w:val="en-US"/>
        </w:rPr>
        <w:t xml:space="preserve"> Christina</w:t>
      </w:r>
      <w:r w:rsidRPr="00165BF4">
        <w:rPr>
          <w:lang w:val="en-US"/>
        </w:rPr>
        <w:tab/>
        <w:t>S 2</w:t>
      </w:r>
    </w:p>
    <w:p w14:paraId="16B48601" w14:textId="77777777" w:rsidR="00A23F7A" w:rsidRDefault="00A23F7A" w:rsidP="00B5765E">
      <w:pPr>
        <w:pStyle w:val="PersonregMedTabb"/>
      </w:pPr>
      <w:r>
        <w:t>Rohdin Lennart</w:t>
      </w:r>
      <w:r>
        <w:tab/>
      </w:r>
      <w:proofErr w:type="spellStart"/>
      <w:r>
        <w:t>Fö</w:t>
      </w:r>
      <w:proofErr w:type="spellEnd"/>
      <w:r>
        <w:t xml:space="preserve"> 2</w:t>
      </w:r>
    </w:p>
    <w:p w14:paraId="26858EE2" w14:textId="77777777" w:rsidR="00A23F7A" w:rsidRDefault="00A23F7A" w:rsidP="00B5765E">
      <w:pPr>
        <w:pStyle w:val="PersonregMedTabb"/>
      </w:pPr>
      <w:r>
        <w:t>Rojas Wiberg Annika</w:t>
      </w:r>
      <w:r>
        <w:tab/>
        <w:t>Ju 3</w:t>
      </w:r>
    </w:p>
    <w:p w14:paraId="6CC7489E" w14:textId="77777777" w:rsidR="00A23F7A" w:rsidRDefault="00A23F7A" w:rsidP="00B5765E">
      <w:pPr>
        <w:pStyle w:val="PersonregMedTabb"/>
      </w:pPr>
      <w:proofErr w:type="spellStart"/>
      <w:r>
        <w:t>Roksmann</w:t>
      </w:r>
      <w:proofErr w:type="spellEnd"/>
      <w:r>
        <w:t xml:space="preserve"> Elena</w:t>
      </w:r>
      <w:r>
        <w:tab/>
        <w:t>S 13</w:t>
      </w:r>
    </w:p>
    <w:p w14:paraId="3439D168" w14:textId="77777777" w:rsidR="00A23F7A" w:rsidRDefault="00A23F7A" w:rsidP="00B5765E">
      <w:pPr>
        <w:pStyle w:val="PersonregMedTabb"/>
      </w:pPr>
      <w:proofErr w:type="spellStart"/>
      <w:r>
        <w:t>Rolén</w:t>
      </w:r>
      <w:proofErr w:type="spellEnd"/>
      <w:r>
        <w:t xml:space="preserve"> Thomas</w:t>
      </w:r>
      <w:r>
        <w:tab/>
        <w:t>Ju 17</w:t>
      </w:r>
    </w:p>
    <w:p w14:paraId="4A71AAC8" w14:textId="75C77D5B" w:rsidR="00A23F7A" w:rsidRPr="00165BF4" w:rsidRDefault="00A23F7A" w:rsidP="008B6314">
      <w:pPr>
        <w:pStyle w:val="PersonregMedTabb"/>
        <w:keepNext/>
      </w:pPr>
      <w:proofErr w:type="spellStart"/>
      <w:r w:rsidRPr="00165BF4">
        <w:t>Román</w:t>
      </w:r>
      <w:proofErr w:type="spellEnd"/>
      <w:r w:rsidRPr="00165BF4">
        <w:t xml:space="preserve"> Joanna</w:t>
      </w:r>
      <w:r w:rsidRPr="00165BF4">
        <w:tab/>
        <w:t>A 1</w:t>
      </w:r>
    </w:p>
    <w:p w14:paraId="05B19626" w14:textId="77777777" w:rsidR="00A23F7A" w:rsidRPr="00165BF4" w:rsidRDefault="00A23F7A" w:rsidP="00B5765E">
      <w:pPr>
        <w:pStyle w:val="PersonregMedTabb"/>
      </w:pPr>
      <w:r w:rsidRPr="00165BF4">
        <w:t>Romanus Mika</w:t>
      </w:r>
      <w:r w:rsidRPr="00165BF4">
        <w:tab/>
        <w:t>U 3</w:t>
      </w:r>
    </w:p>
    <w:p w14:paraId="08D9DAF8" w14:textId="77777777" w:rsidR="00A23F7A" w:rsidRDefault="00A23F7A" w:rsidP="00B5765E">
      <w:pPr>
        <w:pStyle w:val="PersonregMedTabb"/>
      </w:pPr>
      <w:r>
        <w:t>Romson Åsa</w:t>
      </w:r>
      <w:r>
        <w:tab/>
        <w:t>M 5</w:t>
      </w:r>
    </w:p>
    <w:p w14:paraId="28B2012F" w14:textId="77777777" w:rsidR="00A23F7A" w:rsidRDefault="00A23F7A" w:rsidP="00B5765E">
      <w:pPr>
        <w:pStyle w:val="PersonregMedTabb"/>
      </w:pPr>
      <w:r>
        <w:t>Ronge Frida</w:t>
      </w:r>
      <w:r>
        <w:tab/>
        <w:t>M 3</w:t>
      </w:r>
    </w:p>
    <w:p w14:paraId="4FE43E8A" w14:textId="77777777" w:rsidR="00A23F7A" w:rsidRDefault="00A23F7A" w:rsidP="00B5765E">
      <w:pPr>
        <w:pStyle w:val="PersonregMedTabb"/>
      </w:pPr>
      <w:proofErr w:type="spellStart"/>
      <w:r>
        <w:t>Ronnle</w:t>
      </w:r>
      <w:proofErr w:type="spellEnd"/>
      <w:r>
        <w:t xml:space="preserve"> Erik</w:t>
      </w:r>
      <w:r>
        <w:tab/>
        <w:t>M 9</w:t>
      </w:r>
    </w:p>
    <w:p w14:paraId="02402581" w14:textId="77777777" w:rsidR="00A23F7A" w:rsidRDefault="00A23F7A" w:rsidP="00B5765E">
      <w:pPr>
        <w:pStyle w:val="PersonregMedTabb"/>
      </w:pPr>
      <w:proofErr w:type="spellStart"/>
      <w:r>
        <w:t>Ronsten</w:t>
      </w:r>
      <w:proofErr w:type="spellEnd"/>
      <w:r>
        <w:t xml:space="preserve"> Barbro</w:t>
      </w:r>
      <w:r>
        <w:tab/>
        <w:t>S 24</w:t>
      </w:r>
    </w:p>
    <w:p w14:paraId="70953C0C" w14:textId="1420A3F7" w:rsidR="00A23F7A" w:rsidRPr="00165BF4" w:rsidRDefault="00A23F7A" w:rsidP="008B6314">
      <w:pPr>
        <w:pStyle w:val="PersonregMedTabb"/>
        <w:keepNext/>
      </w:pPr>
      <w:r w:rsidRPr="00165BF4">
        <w:t>Ros Inger</w:t>
      </w:r>
      <w:r w:rsidRPr="00165BF4">
        <w:tab/>
        <w:t>S 3</w:t>
      </w:r>
    </w:p>
    <w:p w14:paraId="282D8023" w14:textId="77777777" w:rsidR="00A23F7A" w:rsidRPr="00165BF4" w:rsidRDefault="00A23F7A" w:rsidP="00B5765E">
      <w:pPr>
        <w:pStyle w:val="PersonregMedTabb"/>
      </w:pPr>
      <w:r w:rsidRPr="00165BF4">
        <w:t>Ros Jernberg Maria</w:t>
      </w:r>
      <w:r w:rsidRPr="00165BF4">
        <w:tab/>
        <w:t>M 11</w:t>
      </w:r>
    </w:p>
    <w:p w14:paraId="74998837" w14:textId="77777777" w:rsidR="00A23F7A" w:rsidRDefault="00A23F7A" w:rsidP="00B5765E">
      <w:pPr>
        <w:pStyle w:val="PersonregMedTabb"/>
      </w:pPr>
      <w:r>
        <w:t>Rosenberg Magnus</w:t>
      </w:r>
      <w:r>
        <w:tab/>
        <w:t>Ju 15</w:t>
      </w:r>
    </w:p>
    <w:p w14:paraId="410BAD73" w14:textId="77777777" w:rsidR="00A23F7A" w:rsidRDefault="00A23F7A" w:rsidP="00B5765E">
      <w:pPr>
        <w:pStyle w:val="PersonregMedTabb"/>
      </w:pPr>
      <w:r>
        <w:t>Rosenberg Tomas</w:t>
      </w:r>
      <w:r>
        <w:tab/>
        <w:t>Fi 4</w:t>
      </w:r>
    </w:p>
    <w:p w14:paraId="7809FE33" w14:textId="77777777" w:rsidR="00A23F7A" w:rsidRDefault="00A23F7A" w:rsidP="00B5765E">
      <w:pPr>
        <w:pStyle w:val="PersonregMedTabb"/>
      </w:pPr>
      <w:r>
        <w:t>Rosenberg Peter</w:t>
      </w:r>
      <w:r>
        <w:tab/>
        <w:t>Ju 7</w:t>
      </w:r>
    </w:p>
    <w:p w14:paraId="3269DA2C" w14:textId="77777777" w:rsidR="00A23F7A" w:rsidRPr="00165BF4" w:rsidRDefault="00A23F7A" w:rsidP="00B5765E">
      <w:pPr>
        <w:pStyle w:val="PersonregMedTabb"/>
        <w:keepNext/>
        <w:rPr>
          <w:lang w:val="es-ES"/>
        </w:rPr>
      </w:pPr>
      <w:proofErr w:type="spellStart"/>
      <w:r w:rsidRPr="00165BF4">
        <w:rPr>
          <w:lang w:val="es-ES"/>
        </w:rPr>
        <w:t>Rosendahl</w:t>
      </w:r>
      <w:proofErr w:type="spellEnd"/>
      <w:r w:rsidRPr="00165BF4">
        <w:rPr>
          <w:lang w:val="es-ES"/>
        </w:rPr>
        <w:t xml:space="preserve"> </w:t>
      </w:r>
      <w:proofErr w:type="spellStart"/>
      <w:r w:rsidRPr="00165BF4">
        <w:rPr>
          <w:lang w:val="es-ES"/>
        </w:rPr>
        <w:t>Maria</w:t>
      </w:r>
      <w:proofErr w:type="spellEnd"/>
      <w:r w:rsidRPr="00165BF4">
        <w:rPr>
          <w:lang w:val="es-ES"/>
        </w:rPr>
        <w:tab/>
        <w:t>Fi 14,</w:t>
      </w:r>
    </w:p>
    <w:p w14:paraId="21E39657" w14:textId="77777777" w:rsidR="00A23F7A" w:rsidRPr="00165BF4" w:rsidRDefault="00A23F7A" w:rsidP="00B5765E">
      <w:pPr>
        <w:pStyle w:val="PersonregMedTabb"/>
        <w:rPr>
          <w:lang w:val="es-ES"/>
        </w:rPr>
      </w:pPr>
      <w:r w:rsidRPr="00165BF4">
        <w:rPr>
          <w:lang w:val="es-ES"/>
        </w:rPr>
        <w:tab/>
        <w:t>U 4</w:t>
      </w:r>
    </w:p>
    <w:p w14:paraId="330B3E9B" w14:textId="77777777" w:rsidR="00A23F7A" w:rsidRPr="00165BF4" w:rsidRDefault="00A23F7A" w:rsidP="00B5765E">
      <w:pPr>
        <w:pStyle w:val="PersonregMedTabb"/>
        <w:rPr>
          <w:lang w:val="es-ES"/>
        </w:rPr>
      </w:pPr>
      <w:proofErr w:type="spellStart"/>
      <w:r w:rsidRPr="00165BF4">
        <w:rPr>
          <w:lang w:val="es-ES"/>
        </w:rPr>
        <w:t>Rosengren</w:t>
      </w:r>
      <w:proofErr w:type="spellEnd"/>
      <w:r w:rsidRPr="00165BF4">
        <w:rPr>
          <w:lang w:val="es-ES"/>
        </w:rPr>
        <w:t xml:space="preserve"> Caroline</w:t>
      </w:r>
      <w:r w:rsidRPr="00165BF4">
        <w:rPr>
          <w:lang w:val="es-ES"/>
        </w:rPr>
        <w:tab/>
        <w:t>N 8</w:t>
      </w:r>
    </w:p>
    <w:p w14:paraId="516D8039" w14:textId="77777777" w:rsidR="00A23F7A" w:rsidRDefault="00A23F7A" w:rsidP="00B5765E">
      <w:pPr>
        <w:pStyle w:val="PersonregMedTabb"/>
      </w:pPr>
      <w:r>
        <w:t>Rosenius Ulla</w:t>
      </w:r>
      <w:r>
        <w:tab/>
        <w:t>Fi 9</w:t>
      </w:r>
    </w:p>
    <w:p w14:paraId="70DCE238" w14:textId="77777777" w:rsidR="00A23F7A" w:rsidRDefault="00A23F7A" w:rsidP="00B5765E">
      <w:pPr>
        <w:pStyle w:val="PersonregMedTabb"/>
      </w:pPr>
      <w:r>
        <w:t>Rosenlund Hedman Nisse</w:t>
      </w:r>
      <w:r>
        <w:tab/>
        <w:t>U 12</w:t>
      </w:r>
    </w:p>
    <w:p w14:paraId="64DF848A" w14:textId="77777777" w:rsidR="00A23F7A" w:rsidRDefault="00A23F7A" w:rsidP="00B5765E">
      <w:pPr>
        <w:pStyle w:val="PersonregMedTabb"/>
      </w:pPr>
      <w:r>
        <w:t>Rosenlöf Linnea</w:t>
      </w:r>
      <w:r>
        <w:tab/>
        <w:t>M 14</w:t>
      </w:r>
    </w:p>
    <w:p w14:paraId="6DEC8842" w14:textId="77777777" w:rsidR="00A23F7A" w:rsidRDefault="00A23F7A" w:rsidP="00B5765E">
      <w:pPr>
        <w:pStyle w:val="PersonregMedTabb"/>
      </w:pPr>
      <w:proofErr w:type="spellStart"/>
      <w:r>
        <w:t>Rosenmüller</w:t>
      </w:r>
      <w:proofErr w:type="spellEnd"/>
      <w:r>
        <w:t xml:space="preserve"> Nordlander Anna</w:t>
      </w:r>
      <w:r>
        <w:tab/>
        <w:t>A 11</w:t>
      </w:r>
    </w:p>
    <w:p w14:paraId="26343BEC" w14:textId="77777777" w:rsidR="00A23F7A" w:rsidRDefault="00A23F7A" w:rsidP="00B5765E">
      <w:pPr>
        <w:pStyle w:val="PersonregMedTabb"/>
      </w:pPr>
      <w:r>
        <w:t>Rosenqvist Per</w:t>
      </w:r>
      <w:r>
        <w:tab/>
        <w:t>M 1</w:t>
      </w:r>
    </w:p>
    <w:p w14:paraId="3CEB8E99" w14:textId="77777777" w:rsidR="00A23F7A" w:rsidRDefault="00A23F7A" w:rsidP="00B5765E">
      <w:pPr>
        <w:pStyle w:val="PersonregMedTabb"/>
      </w:pPr>
      <w:r>
        <w:t>Rosling Hans</w:t>
      </w:r>
      <w:r>
        <w:tab/>
        <w:t>UD 1</w:t>
      </w:r>
    </w:p>
    <w:p w14:paraId="33CA5076" w14:textId="77777777" w:rsidR="00A23F7A" w:rsidRDefault="00A23F7A" w:rsidP="00B5765E">
      <w:pPr>
        <w:pStyle w:val="PersonregMedTabb"/>
      </w:pPr>
      <w:proofErr w:type="spellStart"/>
      <w:r>
        <w:t>Rossbach</w:t>
      </w:r>
      <w:proofErr w:type="spellEnd"/>
      <w:r>
        <w:t xml:space="preserve"> Niklas</w:t>
      </w:r>
      <w:r>
        <w:tab/>
        <w:t>Ju 13</w:t>
      </w:r>
    </w:p>
    <w:p w14:paraId="737D8047" w14:textId="77777777" w:rsidR="00A23F7A" w:rsidRDefault="00A23F7A" w:rsidP="00B5765E">
      <w:pPr>
        <w:pStyle w:val="PersonregMedTabb"/>
      </w:pPr>
      <w:proofErr w:type="spellStart"/>
      <w:r>
        <w:t>Rosswall</w:t>
      </w:r>
      <w:proofErr w:type="spellEnd"/>
      <w:r>
        <w:t xml:space="preserve"> Thomas</w:t>
      </w:r>
      <w:r>
        <w:tab/>
        <w:t>M 1</w:t>
      </w:r>
    </w:p>
    <w:p w14:paraId="30AF1396" w14:textId="77777777" w:rsidR="00A23F7A" w:rsidRDefault="00A23F7A" w:rsidP="00B5765E">
      <w:pPr>
        <w:pStyle w:val="PersonregMedTabb"/>
      </w:pPr>
      <w:r>
        <w:t>Rostock Thomas</w:t>
      </w:r>
      <w:r>
        <w:tab/>
        <w:t>M 1</w:t>
      </w:r>
    </w:p>
    <w:p w14:paraId="478F3BA1" w14:textId="77777777" w:rsidR="00A23F7A" w:rsidRDefault="00A23F7A" w:rsidP="00B5765E">
      <w:pPr>
        <w:pStyle w:val="PersonregMedTabb"/>
      </w:pPr>
      <w:r>
        <w:t>Rosvall Göran</w:t>
      </w:r>
      <w:r>
        <w:tab/>
      </w:r>
      <w:proofErr w:type="spellStart"/>
      <w:r>
        <w:t>Fö</w:t>
      </w:r>
      <w:proofErr w:type="spellEnd"/>
      <w:r>
        <w:t xml:space="preserve"> 1</w:t>
      </w:r>
    </w:p>
    <w:p w14:paraId="5CEF7D08" w14:textId="77777777" w:rsidR="00A23F7A" w:rsidRDefault="00A23F7A" w:rsidP="00B5765E">
      <w:pPr>
        <w:pStyle w:val="PersonregMedTabb"/>
      </w:pPr>
      <w:r>
        <w:t>Roswall Jessika</w:t>
      </w:r>
      <w:r>
        <w:tab/>
        <w:t>Fi 7</w:t>
      </w:r>
    </w:p>
    <w:p w14:paraId="6A9C8B2C" w14:textId="77777777" w:rsidR="00A23F7A" w:rsidRDefault="00A23F7A" w:rsidP="00B5765E">
      <w:pPr>
        <w:pStyle w:val="PersonregMedTabb"/>
      </w:pPr>
      <w:r>
        <w:t>Roswall Ljunggren Annelie</w:t>
      </w:r>
      <w:r>
        <w:tab/>
        <w:t>I 6</w:t>
      </w:r>
    </w:p>
    <w:p w14:paraId="12940D13" w14:textId="77777777" w:rsidR="00A23F7A" w:rsidRDefault="00A23F7A" w:rsidP="00B5765E">
      <w:pPr>
        <w:pStyle w:val="PersonregMedTabb"/>
      </w:pPr>
      <w:proofErr w:type="spellStart"/>
      <w:r>
        <w:t>Rotermund</w:t>
      </w:r>
      <w:proofErr w:type="spellEnd"/>
      <w:r>
        <w:t xml:space="preserve"> Thomas</w:t>
      </w:r>
      <w:r>
        <w:tab/>
        <w:t>Ju 13</w:t>
      </w:r>
    </w:p>
    <w:p w14:paraId="54C64F91" w14:textId="77777777" w:rsidR="00A23F7A" w:rsidRDefault="00A23F7A" w:rsidP="00B5765E">
      <w:pPr>
        <w:pStyle w:val="PersonregMedTabb"/>
      </w:pPr>
      <w:r>
        <w:t>Roth Håkan</w:t>
      </w:r>
      <w:r>
        <w:tab/>
      </w:r>
      <w:proofErr w:type="spellStart"/>
      <w:r>
        <w:t>Fö</w:t>
      </w:r>
      <w:proofErr w:type="spellEnd"/>
      <w:r>
        <w:t xml:space="preserve"> 3</w:t>
      </w:r>
    </w:p>
    <w:p w14:paraId="0480E42B" w14:textId="61DE50BC" w:rsidR="00A23F7A" w:rsidRDefault="00A23F7A" w:rsidP="008B6314">
      <w:pPr>
        <w:pStyle w:val="PersonregMedTabb"/>
        <w:keepNext/>
      </w:pPr>
      <w:r>
        <w:t>Roth Bertil</w:t>
      </w:r>
      <w:r>
        <w:tab/>
      </w:r>
      <w:proofErr w:type="spellStart"/>
      <w:r>
        <w:t>Fö</w:t>
      </w:r>
      <w:proofErr w:type="spellEnd"/>
      <w:r>
        <w:t xml:space="preserve"> 1</w:t>
      </w:r>
    </w:p>
    <w:p w14:paraId="5FBDFA12" w14:textId="77777777" w:rsidR="00A23F7A" w:rsidRDefault="00A23F7A" w:rsidP="00B5765E">
      <w:pPr>
        <w:pStyle w:val="PersonregMedTabb"/>
      </w:pPr>
      <w:proofErr w:type="spellStart"/>
      <w:r>
        <w:t>Rothstein</w:t>
      </w:r>
      <w:proofErr w:type="spellEnd"/>
      <w:r>
        <w:t xml:space="preserve"> Bo</w:t>
      </w:r>
      <w:r>
        <w:tab/>
        <w:t>U 2</w:t>
      </w:r>
    </w:p>
    <w:p w14:paraId="162F6413" w14:textId="77777777" w:rsidR="00A23F7A" w:rsidRDefault="00A23F7A" w:rsidP="00B5765E">
      <w:pPr>
        <w:pStyle w:val="PersonregMedTabb"/>
      </w:pPr>
      <w:proofErr w:type="spellStart"/>
      <w:r>
        <w:t>Roxell</w:t>
      </w:r>
      <w:proofErr w:type="spellEnd"/>
      <w:r>
        <w:t xml:space="preserve"> Sara</w:t>
      </w:r>
      <w:r>
        <w:tab/>
        <w:t>S 9</w:t>
      </w:r>
    </w:p>
    <w:p w14:paraId="331EF715" w14:textId="77777777" w:rsidR="00A23F7A" w:rsidRDefault="00A23F7A" w:rsidP="00B5765E">
      <w:pPr>
        <w:pStyle w:val="PersonregMedTabb"/>
      </w:pPr>
      <w:r>
        <w:t>Rubensson Jöran</w:t>
      </w:r>
      <w:r>
        <w:tab/>
        <w:t>S 2</w:t>
      </w:r>
    </w:p>
    <w:p w14:paraId="45F9B3B9" w14:textId="77777777" w:rsidR="00A23F7A" w:rsidRDefault="00A23F7A" w:rsidP="00B5765E">
      <w:pPr>
        <w:pStyle w:val="PersonregMedTabb"/>
      </w:pPr>
      <w:r>
        <w:t>Rudberg Jonas</w:t>
      </w:r>
      <w:r>
        <w:tab/>
        <w:t>M 3</w:t>
      </w:r>
    </w:p>
    <w:p w14:paraId="1770AAE8" w14:textId="77777777" w:rsidR="00A23F7A" w:rsidRPr="006A64BE" w:rsidRDefault="00A23F7A" w:rsidP="00B5765E">
      <w:pPr>
        <w:pStyle w:val="PersonregMedTabb"/>
        <w:keepNext/>
        <w:rPr>
          <w:lang w:val="es-ES"/>
        </w:rPr>
      </w:pPr>
      <w:proofErr w:type="spellStart"/>
      <w:r w:rsidRPr="006A64BE">
        <w:rPr>
          <w:lang w:val="es-ES"/>
        </w:rPr>
        <w:t>Rudén</w:t>
      </w:r>
      <w:proofErr w:type="spellEnd"/>
      <w:r w:rsidRPr="006A64BE">
        <w:rPr>
          <w:lang w:val="es-ES"/>
        </w:rPr>
        <w:t xml:space="preserve"> Christina</w:t>
      </w:r>
      <w:r w:rsidRPr="006A64BE">
        <w:rPr>
          <w:lang w:val="es-ES"/>
        </w:rPr>
        <w:tab/>
        <w:t>M 10,</w:t>
      </w:r>
    </w:p>
    <w:p w14:paraId="585952EF" w14:textId="77777777" w:rsidR="00A23F7A" w:rsidRPr="006A64BE" w:rsidRDefault="00A23F7A" w:rsidP="00B5765E">
      <w:pPr>
        <w:pStyle w:val="PersonregMedTabb"/>
        <w:rPr>
          <w:lang w:val="es-ES"/>
        </w:rPr>
      </w:pPr>
      <w:r w:rsidRPr="006A64BE">
        <w:rPr>
          <w:lang w:val="es-ES"/>
        </w:rPr>
        <w:tab/>
        <w:t>M 3</w:t>
      </w:r>
    </w:p>
    <w:p w14:paraId="75CF6DB1" w14:textId="77777777" w:rsidR="00A23F7A" w:rsidRPr="006A64BE" w:rsidRDefault="00A23F7A" w:rsidP="00B5765E">
      <w:pPr>
        <w:pStyle w:val="PersonregMedTabb"/>
        <w:keepNext/>
        <w:rPr>
          <w:lang w:val="es-ES"/>
        </w:rPr>
      </w:pPr>
      <w:proofErr w:type="spellStart"/>
      <w:r w:rsidRPr="006A64BE">
        <w:rPr>
          <w:lang w:val="es-ES"/>
        </w:rPr>
        <w:t>Rudestad</w:t>
      </w:r>
      <w:proofErr w:type="spellEnd"/>
      <w:r w:rsidRPr="006A64BE">
        <w:rPr>
          <w:lang w:val="es-ES"/>
        </w:rPr>
        <w:t xml:space="preserve"> </w:t>
      </w:r>
      <w:proofErr w:type="spellStart"/>
      <w:r w:rsidRPr="006A64BE">
        <w:rPr>
          <w:lang w:val="es-ES"/>
        </w:rPr>
        <w:t>Annika</w:t>
      </w:r>
      <w:proofErr w:type="spellEnd"/>
      <w:r w:rsidRPr="006A64BE">
        <w:rPr>
          <w:lang w:val="es-ES"/>
        </w:rPr>
        <w:tab/>
        <w:t>U 12,</w:t>
      </w:r>
    </w:p>
    <w:p w14:paraId="31B01B75" w14:textId="77777777" w:rsidR="00A23F7A" w:rsidRPr="006A64BE" w:rsidRDefault="00A23F7A" w:rsidP="00B5765E">
      <w:pPr>
        <w:pStyle w:val="PersonregMedTabb"/>
        <w:rPr>
          <w:lang w:val="es-ES"/>
        </w:rPr>
      </w:pPr>
      <w:r w:rsidRPr="006A64BE">
        <w:rPr>
          <w:lang w:val="es-ES"/>
        </w:rPr>
        <w:tab/>
        <w:t>U 15</w:t>
      </w:r>
    </w:p>
    <w:p w14:paraId="4C1A3098" w14:textId="77777777" w:rsidR="00A23F7A" w:rsidRDefault="00A23F7A" w:rsidP="00B5765E">
      <w:pPr>
        <w:pStyle w:val="PersonregMedTabb"/>
      </w:pPr>
      <w:r>
        <w:t>Rudin Torun</w:t>
      </w:r>
      <w:r>
        <w:tab/>
        <w:t>U 8</w:t>
      </w:r>
    </w:p>
    <w:p w14:paraId="23C70FF0" w14:textId="77777777" w:rsidR="00A23F7A" w:rsidRDefault="00A23F7A" w:rsidP="00B5765E">
      <w:pPr>
        <w:pStyle w:val="PersonregMedTabb"/>
      </w:pPr>
      <w:r>
        <w:t>Rudolfsson Bo</w:t>
      </w:r>
      <w:r>
        <w:tab/>
        <w:t>Fi 8</w:t>
      </w:r>
    </w:p>
    <w:p w14:paraId="204895DB" w14:textId="7EA4ECD4" w:rsidR="00A23F7A" w:rsidRDefault="00A23F7A" w:rsidP="008B6314">
      <w:pPr>
        <w:pStyle w:val="PersonregMedTabb"/>
        <w:keepNext/>
      </w:pPr>
      <w:r>
        <w:t>Rudvall Samuel</w:t>
      </w:r>
      <w:r>
        <w:tab/>
      </w:r>
      <w:proofErr w:type="spellStart"/>
      <w:r>
        <w:t>Fö</w:t>
      </w:r>
      <w:proofErr w:type="spellEnd"/>
      <w:r>
        <w:t xml:space="preserve"> 1</w:t>
      </w:r>
    </w:p>
    <w:p w14:paraId="5664B82A" w14:textId="79A12CF5" w:rsidR="00A23F7A" w:rsidRDefault="00A23F7A" w:rsidP="008B6314">
      <w:pPr>
        <w:pStyle w:val="PersonregMedTabb"/>
        <w:keepNext/>
      </w:pPr>
      <w:r>
        <w:t>Rummukainen Markku</w:t>
      </w:r>
      <w:r>
        <w:tab/>
        <w:t>M 1</w:t>
      </w:r>
    </w:p>
    <w:p w14:paraId="70FA0A48" w14:textId="77777777" w:rsidR="00A23F7A" w:rsidRDefault="00A23F7A" w:rsidP="00B5765E">
      <w:pPr>
        <w:pStyle w:val="PersonregMedTabb"/>
      </w:pPr>
      <w:r>
        <w:t>Rundström Marianne</w:t>
      </w:r>
      <w:r>
        <w:tab/>
        <w:t>S 22</w:t>
      </w:r>
    </w:p>
    <w:p w14:paraId="436962FE" w14:textId="77777777" w:rsidR="00A23F7A" w:rsidRDefault="00A23F7A" w:rsidP="00B5765E">
      <w:pPr>
        <w:pStyle w:val="PersonregMedTabb"/>
      </w:pPr>
      <w:r>
        <w:t>Rundström Mats</w:t>
      </w:r>
      <w:r>
        <w:tab/>
        <w:t>A 12</w:t>
      </w:r>
    </w:p>
    <w:p w14:paraId="3D078769" w14:textId="77777777" w:rsidR="00A23F7A" w:rsidRPr="00165BF4" w:rsidRDefault="00A23F7A" w:rsidP="00B5765E">
      <w:pPr>
        <w:pStyle w:val="PersonregMedTabb"/>
        <w:rPr>
          <w:lang w:val="de-DE"/>
        </w:rPr>
      </w:pPr>
      <w:proofErr w:type="spellStart"/>
      <w:r w:rsidRPr="00165BF4">
        <w:rPr>
          <w:lang w:val="de-DE"/>
        </w:rPr>
        <w:t>Runsten</w:t>
      </w:r>
      <w:proofErr w:type="spellEnd"/>
      <w:r w:rsidRPr="00165BF4">
        <w:rPr>
          <w:lang w:val="de-DE"/>
        </w:rPr>
        <w:t xml:space="preserve"> </w:t>
      </w:r>
      <w:proofErr w:type="spellStart"/>
      <w:r w:rsidRPr="00165BF4">
        <w:rPr>
          <w:lang w:val="de-DE"/>
        </w:rPr>
        <w:t>Hèlén</w:t>
      </w:r>
      <w:proofErr w:type="spellEnd"/>
      <w:r w:rsidRPr="00165BF4">
        <w:rPr>
          <w:lang w:val="de-DE"/>
        </w:rPr>
        <w:tab/>
      </w:r>
      <w:proofErr w:type="spellStart"/>
      <w:r w:rsidRPr="00165BF4">
        <w:rPr>
          <w:lang w:val="de-DE"/>
        </w:rPr>
        <w:t>Fi</w:t>
      </w:r>
      <w:proofErr w:type="spellEnd"/>
      <w:r w:rsidRPr="00165BF4">
        <w:rPr>
          <w:lang w:val="de-DE"/>
        </w:rPr>
        <w:t xml:space="preserve"> 18</w:t>
      </w:r>
    </w:p>
    <w:p w14:paraId="64E29884" w14:textId="77777777" w:rsidR="00A23F7A" w:rsidRPr="00165BF4" w:rsidRDefault="00A23F7A" w:rsidP="00B5765E">
      <w:pPr>
        <w:pStyle w:val="PersonregMedTabb"/>
        <w:rPr>
          <w:lang w:val="de-DE"/>
        </w:rPr>
      </w:pPr>
      <w:proofErr w:type="spellStart"/>
      <w:r w:rsidRPr="00165BF4">
        <w:rPr>
          <w:lang w:val="de-DE"/>
        </w:rPr>
        <w:t>Runsten</w:t>
      </w:r>
      <w:proofErr w:type="spellEnd"/>
      <w:r w:rsidRPr="00165BF4">
        <w:rPr>
          <w:lang w:val="de-DE"/>
        </w:rPr>
        <w:t xml:space="preserve"> Hilda</w:t>
      </w:r>
      <w:r w:rsidRPr="00165BF4">
        <w:rPr>
          <w:lang w:val="de-DE"/>
        </w:rPr>
        <w:tab/>
        <w:t>M 3</w:t>
      </w:r>
    </w:p>
    <w:p w14:paraId="6401E3D5" w14:textId="77777777" w:rsidR="00A23F7A" w:rsidRDefault="00A23F7A" w:rsidP="00B5765E">
      <w:pPr>
        <w:pStyle w:val="PersonregMedTabb"/>
      </w:pPr>
      <w:proofErr w:type="spellStart"/>
      <w:r>
        <w:t>Ruston</w:t>
      </w:r>
      <w:proofErr w:type="spellEnd"/>
      <w:r>
        <w:t xml:space="preserve"> Yvonne</w:t>
      </w:r>
      <w:r>
        <w:tab/>
        <w:t>U 3</w:t>
      </w:r>
    </w:p>
    <w:p w14:paraId="378E4117" w14:textId="77777777" w:rsidR="00A23F7A" w:rsidRDefault="00A23F7A" w:rsidP="00B5765E">
      <w:pPr>
        <w:pStyle w:val="PersonregMedTabb"/>
      </w:pPr>
      <w:proofErr w:type="spellStart"/>
      <w:r>
        <w:t>Rutberg</w:t>
      </w:r>
      <w:proofErr w:type="spellEnd"/>
      <w:r>
        <w:t xml:space="preserve"> Bo</w:t>
      </w:r>
      <w:r>
        <w:tab/>
        <w:t>M 3</w:t>
      </w:r>
    </w:p>
    <w:p w14:paraId="6763D99B" w14:textId="77777777" w:rsidR="00A23F7A" w:rsidRDefault="00A23F7A" w:rsidP="00B5765E">
      <w:pPr>
        <w:pStyle w:val="PersonregMedTabb"/>
      </w:pPr>
      <w:r>
        <w:t>Ryberg Fredrik</w:t>
      </w:r>
      <w:r>
        <w:tab/>
        <w:t>N 2</w:t>
      </w:r>
    </w:p>
    <w:p w14:paraId="7CA00FBB" w14:textId="77777777" w:rsidR="00A23F7A" w:rsidRDefault="00A23F7A" w:rsidP="00B5765E">
      <w:pPr>
        <w:pStyle w:val="PersonregMedTabb"/>
      </w:pPr>
      <w:r>
        <w:t>Rydbeck Maria</w:t>
      </w:r>
      <w:r>
        <w:tab/>
        <w:t>S 19</w:t>
      </w:r>
    </w:p>
    <w:p w14:paraId="238885E0" w14:textId="77777777" w:rsidR="00A23F7A" w:rsidRDefault="00A23F7A" w:rsidP="00B5765E">
      <w:pPr>
        <w:pStyle w:val="PersonregMedTabb"/>
      </w:pPr>
      <w:r>
        <w:t>Rydberg Ingrid</w:t>
      </w:r>
      <w:r>
        <w:tab/>
        <w:t>M 3</w:t>
      </w:r>
    </w:p>
    <w:p w14:paraId="4784AF7A" w14:textId="77777777" w:rsidR="00A23F7A" w:rsidRDefault="00A23F7A" w:rsidP="00B5765E">
      <w:pPr>
        <w:pStyle w:val="PersonregMedTabb"/>
      </w:pPr>
      <w:r>
        <w:t>Rydell Jessica</w:t>
      </w:r>
      <w:r>
        <w:tab/>
        <w:t>S 8</w:t>
      </w:r>
    </w:p>
    <w:p w14:paraId="484CB1A3" w14:textId="77777777" w:rsidR="00A23F7A" w:rsidRPr="00165BF4" w:rsidRDefault="00A23F7A" w:rsidP="00B5765E">
      <w:pPr>
        <w:pStyle w:val="PersonregMedTabb"/>
      </w:pPr>
      <w:r w:rsidRPr="00165BF4">
        <w:t>Rydell Nils</w:t>
      </w:r>
      <w:r w:rsidRPr="00165BF4">
        <w:tab/>
        <w:t>M 2</w:t>
      </w:r>
    </w:p>
    <w:p w14:paraId="73779E34" w14:textId="55F3A4A7" w:rsidR="00A23F7A" w:rsidRPr="00165BF4" w:rsidRDefault="00A23F7A" w:rsidP="008B6314">
      <w:pPr>
        <w:pStyle w:val="PersonregMedTabb"/>
        <w:keepNext/>
      </w:pPr>
      <w:r w:rsidRPr="00165BF4">
        <w:t>Rydén Monica</w:t>
      </w:r>
      <w:r w:rsidRPr="00165BF4">
        <w:tab/>
        <w:t>S 9</w:t>
      </w:r>
    </w:p>
    <w:p w14:paraId="4EFD13DF" w14:textId="77777777" w:rsidR="00A23F7A" w:rsidRDefault="00A23F7A" w:rsidP="00B5765E">
      <w:pPr>
        <w:pStyle w:val="PersonregMedTabb"/>
      </w:pPr>
      <w:r>
        <w:t>Rydén Bergendahl Inger</w:t>
      </w:r>
      <w:r>
        <w:tab/>
        <w:t>S 2</w:t>
      </w:r>
    </w:p>
    <w:p w14:paraId="5DF029E7" w14:textId="77777777" w:rsidR="00A23F7A" w:rsidRDefault="00A23F7A" w:rsidP="00B5765E">
      <w:pPr>
        <w:pStyle w:val="PersonregMedTabb"/>
      </w:pPr>
      <w:r>
        <w:t>Rydin Urban</w:t>
      </w:r>
      <w:r>
        <w:tab/>
        <w:t>Fi 10</w:t>
      </w:r>
    </w:p>
    <w:p w14:paraId="61845F3A" w14:textId="77777777" w:rsidR="00A23F7A" w:rsidRDefault="00A23F7A" w:rsidP="00B5765E">
      <w:pPr>
        <w:pStyle w:val="PersonregMedTabb"/>
      </w:pPr>
      <w:r>
        <w:t>Ryding-Berg Stefan</w:t>
      </w:r>
      <w:r>
        <w:tab/>
      </w:r>
      <w:proofErr w:type="spellStart"/>
      <w:r>
        <w:t>Fö</w:t>
      </w:r>
      <w:proofErr w:type="spellEnd"/>
      <w:r>
        <w:t xml:space="preserve"> 1</w:t>
      </w:r>
    </w:p>
    <w:p w14:paraId="2E462BE2" w14:textId="77777777" w:rsidR="00A23F7A" w:rsidRDefault="00A23F7A" w:rsidP="00B5765E">
      <w:pPr>
        <w:pStyle w:val="PersonregMedTabb"/>
      </w:pPr>
      <w:r>
        <w:t>Rydstedt Johan</w:t>
      </w:r>
      <w:r>
        <w:tab/>
        <w:t>U 8</w:t>
      </w:r>
    </w:p>
    <w:p w14:paraId="550E4196" w14:textId="77777777" w:rsidR="00A23F7A" w:rsidRDefault="00A23F7A" w:rsidP="00B5765E">
      <w:pPr>
        <w:pStyle w:val="PersonregMedTabb"/>
      </w:pPr>
      <w:r>
        <w:t>Rydstrand Camilla</w:t>
      </w:r>
      <w:r>
        <w:tab/>
        <w:t>Fi 3</w:t>
      </w:r>
    </w:p>
    <w:p w14:paraId="1EF6F215" w14:textId="77777777" w:rsidR="00A23F7A" w:rsidRDefault="00A23F7A" w:rsidP="00B5765E">
      <w:pPr>
        <w:pStyle w:val="PersonregMedTabb"/>
      </w:pPr>
      <w:r>
        <w:t>Råbe Mattias</w:t>
      </w:r>
      <w:r>
        <w:tab/>
        <w:t>Ju 10</w:t>
      </w:r>
    </w:p>
    <w:p w14:paraId="02B1DA43" w14:textId="77777777" w:rsidR="00A23F7A" w:rsidRDefault="00A23F7A" w:rsidP="00B5765E">
      <w:pPr>
        <w:pStyle w:val="PersonregMedTabb"/>
      </w:pPr>
      <w:r>
        <w:t>Rådberg Peter</w:t>
      </w:r>
      <w:r>
        <w:tab/>
      </w:r>
      <w:proofErr w:type="spellStart"/>
      <w:r>
        <w:t>Fö</w:t>
      </w:r>
      <w:proofErr w:type="spellEnd"/>
      <w:r>
        <w:t xml:space="preserve"> 2</w:t>
      </w:r>
    </w:p>
    <w:p w14:paraId="7C0EEC84" w14:textId="77777777" w:rsidR="00A23F7A" w:rsidRDefault="00A23F7A" w:rsidP="00B5765E">
      <w:pPr>
        <w:pStyle w:val="PersonregMedTabb"/>
      </w:pPr>
      <w:r>
        <w:t>Rådström Joakim</w:t>
      </w:r>
      <w:r>
        <w:tab/>
        <w:t>UD 1</w:t>
      </w:r>
    </w:p>
    <w:p w14:paraId="63947C4A" w14:textId="77777777" w:rsidR="00A23F7A" w:rsidRDefault="00A23F7A" w:rsidP="00B5765E">
      <w:pPr>
        <w:pStyle w:val="PersonregMedTabb"/>
      </w:pPr>
      <w:r>
        <w:t>Röbäck de Souza Karin</w:t>
      </w:r>
      <w:r>
        <w:tab/>
        <w:t>S 9</w:t>
      </w:r>
    </w:p>
    <w:p w14:paraId="527108DC" w14:textId="77777777" w:rsidR="00A23F7A" w:rsidRDefault="00A23F7A" w:rsidP="00B5765E">
      <w:pPr>
        <w:pStyle w:val="PersonregMedTabb"/>
      </w:pPr>
      <w:r>
        <w:t>Röhr Johan</w:t>
      </w:r>
      <w:r>
        <w:tab/>
        <w:t>Fi 16</w:t>
      </w:r>
    </w:p>
    <w:p w14:paraId="556DC1ED" w14:textId="77777777" w:rsidR="00A23F7A" w:rsidRDefault="00A23F7A" w:rsidP="00B5765E">
      <w:pPr>
        <w:pStyle w:val="PersonregMedTabb"/>
        <w:keepNext/>
      </w:pPr>
      <w:proofErr w:type="spellStart"/>
      <w:r>
        <w:t>Römpötti</w:t>
      </w:r>
      <w:proofErr w:type="spellEnd"/>
      <w:r>
        <w:t xml:space="preserve"> Marie</w:t>
      </w:r>
      <w:r>
        <w:tab/>
        <w:t>Fi 14,</w:t>
      </w:r>
    </w:p>
    <w:p w14:paraId="6EB5916A" w14:textId="77777777" w:rsidR="00A23F7A" w:rsidRDefault="00A23F7A" w:rsidP="00B5765E">
      <w:pPr>
        <w:pStyle w:val="PersonregMedTabb"/>
      </w:pPr>
      <w:r>
        <w:tab/>
        <w:t>M 7</w:t>
      </w:r>
    </w:p>
    <w:p w14:paraId="46987410" w14:textId="77777777" w:rsidR="00A23F7A" w:rsidRDefault="00A23F7A" w:rsidP="00B5765E">
      <w:pPr>
        <w:pStyle w:val="PersonregMedTabb"/>
      </w:pPr>
      <w:r>
        <w:t>Rönn Agneta</w:t>
      </w:r>
      <w:r>
        <w:tab/>
        <w:t>S 15</w:t>
      </w:r>
    </w:p>
    <w:p w14:paraId="61A95AA9" w14:textId="77777777" w:rsidR="00A23F7A" w:rsidRDefault="00A23F7A" w:rsidP="00B5765E">
      <w:pPr>
        <w:pStyle w:val="PersonregMedTabb"/>
      </w:pPr>
      <w:r>
        <w:t>Rönngren Bengt</w:t>
      </w:r>
      <w:r>
        <w:tab/>
        <w:t>S 1</w:t>
      </w:r>
    </w:p>
    <w:p w14:paraId="3907DEDC" w14:textId="77777777" w:rsidR="00A23F7A" w:rsidRDefault="00A23F7A" w:rsidP="00B5765E">
      <w:pPr>
        <w:pStyle w:val="PersonregMedTabb"/>
      </w:pPr>
      <w:r>
        <w:t>Rönnqvist Mimmi</w:t>
      </w:r>
      <w:r>
        <w:tab/>
        <w:t>A 1</w:t>
      </w:r>
    </w:p>
    <w:p w14:paraId="7F360D87" w14:textId="3F6B034B" w:rsidR="00A23F7A" w:rsidRPr="008B6314" w:rsidRDefault="00A23F7A" w:rsidP="008B6314">
      <w:pPr>
        <w:pStyle w:val="PersonregMedTabb"/>
        <w:keepNext/>
      </w:pPr>
      <w:proofErr w:type="spellStart"/>
      <w:r>
        <w:t>Rönqvist</w:t>
      </w:r>
      <w:proofErr w:type="spellEnd"/>
      <w:r>
        <w:t xml:space="preserve"> Anders</w:t>
      </w:r>
      <w:r>
        <w:tab/>
      </w:r>
      <w:proofErr w:type="spellStart"/>
      <w:r>
        <w:t>Fö</w:t>
      </w:r>
      <w:proofErr w:type="spellEnd"/>
      <w:r>
        <w:t xml:space="preserve"> 1</w:t>
      </w:r>
    </w:p>
    <w:p w14:paraId="57B1E6C2" w14:textId="77777777" w:rsidR="00A23F7A" w:rsidRPr="006A64BE" w:rsidRDefault="00A23F7A" w:rsidP="00B5765E">
      <w:pPr>
        <w:pStyle w:val="PersonregMedTabb"/>
        <w:rPr>
          <w:lang w:val="es-ES"/>
        </w:rPr>
      </w:pPr>
      <w:proofErr w:type="spellStart"/>
      <w:r w:rsidRPr="006A64BE">
        <w:rPr>
          <w:lang w:val="es-ES"/>
        </w:rPr>
        <w:t>Sahakyan</w:t>
      </w:r>
      <w:proofErr w:type="spellEnd"/>
      <w:r w:rsidRPr="006A64BE">
        <w:rPr>
          <w:lang w:val="es-ES"/>
        </w:rPr>
        <w:t xml:space="preserve"> </w:t>
      </w:r>
      <w:proofErr w:type="spellStart"/>
      <w:r w:rsidRPr="006A64BE">
        <w:rPr>
          <w:lang w:val="es-ES"/>
        </w:rPr>
        <w:t>Decran</w:t>
      </w:r>
      <w:proofErr w:type="spellEnd"/>
      <w:r w:rsidRPr="006A64BE">
        <w:rPr>
          <w:lang w:val="es-ES"/>
        </w:rPr>
        <w:tab/>
        <w:t>A 1</w:t>
      </w:r>
    </w:p>
    <w:p w14:paraId="5EEE7DE9" w14:textId="77777777" w:rsidR="00A23F7A" w:rsidRPr="006A64BE" w:rsidRDefault="00A23F7A" w:rsidP="00B5765E">
      <w:pPr>
        <w:pStyle w:val="PersonregMedTabb"/>
        <w:rPr>
          <w:lang w:val="es-ES"/>
        </w:rPr>
      </w:pPr>
      <w:proofErr w:type="spellStart"/>
      <w:r w:rsidRPr="006A64BE">
        <w:rPr>
          <w:lang w:val="es-ES"/>
        </w:rPr>
        <w:t>Sahlberg</w:t>
      </w:r>
      <w:proofErr w:type="spellEnd"/>
      <w:r w:rsidRPr="006A64BE">
        <w:rPr>
          <w:lang w:val="es-ES"/>
        </w:rPr>
        <w:t xml:space="preserve"> </w:t>
      </w:r>
      <w:proofErr w:type="spellStart"/>
      <w:r w:rsidRPr="006A64BE">
        <w:rPr>
          <w:lang w:val="es-ES"/>
        </w:rPr>
        <w:t>Viveka</w:t>
      </w:r>
      <w:proofErr w:type="spellEnd"/>
      <w:r w:rsidRPr="006A64BE">
        <w:rPr>
          <w:lang w:val="es-ES"/>
        </w:rPr>
        <w:tab/>
        <w:t>U 10</w:t>
      </w:r>
    </w:p>
    <w:p w14:paraId="7E6140E3" w14:textId="77777777" w:rsidR="00A23F7A" w:rsidRPr="006A64BE" w:rsidRDefault="00A23F7A" w:rsidP="00B5765E">
      <w:pPr>
        <w:pStyle w:val="PersonregMedTabb"/>
        <w:keepNext/>
        <w:rPr>
          <w:lang w:val="en-US"/>
        </w:rPr>
      </w:pPr>
      <w:proofErr w:type="spellStart"/>
      <w:r w:rsidRPr="006A64BE">
        <w:rPr>
          <w:lang w:val="en-US"/>
        </w:rPr>
        <w:t>Sahlén</w:t>
      </w:r>
      <w:proofErr w:type="spellEnd"/>
      <w:r w:rsidRPr="006A64BE">
        <w:rPr>
          <w:lang w:val="en-US"/>
        </w:rPr>
        <w:t xml:space="preserve"> Eva</w:t>
      </w:r>
      <w:r w:rsidRPr="006A64BE">
        <w:rPr>
          <w:lang w:val="en-US"/>
        </w:rPr>
        <w:tab/>
        <w:t>S 21,</w:t>
      </w:r>
    </w:p>
    <w:p w14:paraId="74033E38" w14:textId="77777777" w:rsidR="00A23F7A" w:rsidRPr="006A64BE" w:rsidRDefault="00A23F7A" w:rsidP="00B5765E">
      <w:pPr>
        <w:pStyle w:val="PersonregMedTabb"/>
        <w:keepNext/>
        <w:rPr>
          <w:lang w:val="en-US"/>
        </w:rPr>
      </w:pPr>
      <w:r w:rsidRPr="006A64BE">
        <w:rPr>
          <w:lang w:val="en-US"/>
        </w:rPr>
        <w:tab/>
        <w:t>S 28,</w:t>
      </w:r>
    </w:p>
    <w:p w14:paraId="3B76F0FE" w14:textId="77777777" w:rsidR="00A23F7A" w:rsidRPr="006A64BE" w:rsidRDefault="00A23F7A" w:rsidP="00B5765E">
      <w:pPr>
        <w:pStyle w:val="PersonregMedTabb"/>
        <w:rPr>
          <w:lang w:val="en-US"/>
        </w:rPr>
      </w:pPr>
      <w:r w:rsidRPr="006A64BE">
        <w:rPr>
          <w:lang w:val="en-US"/>
        </w:rPr>
        <w:tab/>
        <w:t>S 30</w:t>
      </w:r>
    </w:p>
    <w:p w14:paraId="5D08037C" w14:textId="77777777" w:rsidR="00A23F7A" w:rsidRPr="006A64BE" w:rsidRDefault="00A23F7A" w:rsidP="00B5765E">
      <w:pPr>
        <w:pStyle w:val="PersonregMedTabb"/>
        <w:keepNext/>
        <w:rPr>
          <w:lang w:val="de-DE"/>
        </w:rPr>
      </w:pPr>
      <w:proofErr w:type="spellStart"/>
      <w:r w:rsidRPr="006A64BE">
        <w:rPr>
          <w:lang w:val="de-DE"/>
        </w:rPr>
        <w:t>Sahlin</w:t>
      </w:r>
      <w:proofErr w:type="spellEnd"/>
      <w:r w:rsidRPr="006A64BE">
        <w:rPr>
          <w:lang w:val="de-DE"/>
        </w:rPr>
        <w:t xml:space="preserve"> Malin</w:t>
      </w:r>
      <w:r w:rsidRPr="006A64BE">
        <w:rPr>
          <w:lang w:val="de-DE"/>
        </w:rPr>
        <w:tab/>
        <w:t>M 3,</w:t>
      </w:r>
    </w:p>
    <w:p w14:paraId="177A8344" w14:textId="77777777" w:rsidR="00A23F7A" w:rsidRPr="006A64BE" w:rsidRDefault="00A23F7A" w:rsidP="00B5765E">
      <w:pPr>
        <w:pStyle w:val="PersonregMedTabb"/>
        <w:rPr>
          <w:lang w:val="de-DE"/>
        </w:rPr>
      </w:pPr>
      <w:r w:rsidRPr="006A64BE">
        <w:rPr>
          <w:lang w:val="de-DE"/>
        </w:rPr>
        <w:tab/>
        <w:t>M 15</w:t>
      </w:r>
    </w:p>
    <w:p w14:paraId="520A8BAA" w14:textId="77777777" w:rsidR="00A23F7A" w:rsidRPr="006A64BE" w:rsidRDefault="00A23F7A" w:rsidP="00B5765E">
      <w:pPr>
        <w:pStyle w:val="PersonregMedTabb"/>
        <w:rPr>
          <w:lang w:val="de-DE"/>
        </w:rPr>
      </w:pPr>
      <w:proofErr w:type="spellStart"/>
      <w:r w:rsidRPr="006A64BE">
        <w:rPr>
          <w:lang w:val="de-DE"/>
        </w:rPr>
        <w:t>Sahlin</w:t>
      </w:r>
      <w:proofErr w:type="spellEnd"/>
      <w:r w:rsidRPr="006A64BE">
        <w:rPr>
          <w:lang w:val="de-DE"/>
        </w:rPr>
        <w:t xml:space="preserve"> Nils-Eric</w:t>
      </w:r>
      <w:r w:rsidRPr="006A64BE">
        <w:rPr>
          <w:lang w:val="de-DE"/>
        </w:rPr>
        <w:tab/>
        <w:t>S 1</w:t>
      </w:r>
    </w:p>
    <w:p w14:paraId="799CC8EE" w14:textId="77777777" w:rsidR="00A23F7A" w:rsidRPr="006A64BE" w:rsidRDefault="00A23F7A" w:rsidP="00B5765E">
      <w:pPr>
        <w:pStyle w:val="PersonregMedTabb"/>
        <w:rPr>
          <w:lang w:val="de-DE"/>
        </w:rPr>
      </w:pPr>
      <w:proofErr w:type="spellStart"/>
      <w:r w:rsidRPr="006A64BE">
        <w:rPr>
          <w:lang w:val="de-DE"/>
        </w:rPr>
        <w:t>Sahlman</w:t>
      </w:r>
      <w:proofErr w:type="spellEnd"/>
      <w:r w:rsidRPr="006A64BE">
        <w:rPr>
          <w:lang w:val="de-DE"/>
        </w:rPr>
        <w:t xml:space="preserve"> </w:t>
      </w:r>
      <w:proofErr w:type="spellStart"/>
      <w:r w:rsidRPr="006A64BE">
        <w:rPr>
          <w:lang w:val="de-DE"/>
        </w:rPr>
        <w:t>My</w:t>
      </w:r>
      <w:proofErr w:type="spellEnd"/>
      <w:r w:rsidRPr="006A64BE">
        <w:rPr>
          <w:lang w:val="de-DE"/>
        </w:rPr>
        <w:tab/>
        <w:t>N 7</w:t>
      </w:r>
    </w:p>
    <w:p w14:paraId="0ED539F1" w14:textId="77777777" w:rsidR="00A23F7A" w:rsidRPr="006A64BE" w:rsidRDefault="00A23F7A" w:rsidP="00B5765E">
      <w:pPr>
        <w:pStyle w:val="PersonregMedTabb"/>
        <w:rPr>
          <w:lang w:val="de-DE"/>
        </w:rPr>
      </w:pPr>
      <w:proofErr w:type="spellStart"/>
      <w:r w:rsidRPr="006A64BE">
        <w:rPr>
          <w:lang w:val="de-DE"/>
        </w:rPr>
        <w:t>Sahlsten</w:t>
      </w:r>
      <w:proofErr w:type="spellEnd"/>
      <w:r w:rsidRPr="006A64BE">
        <w:rPr>
          <w:lang w:val="de-DE"/>
        </w:rPr>
        <w:t xml:space="preserve"> Elisabeth</w:t>
      </w:r>
      <w:r w:rsidRPr="006A64BE">
        <w:rPr>
          <w:lang w:val="de-DE"/>
        </w:rPr>
        <w:tab/>
        <w:t>M 5</w:t>
      </w:r>
    </w:p>
    <w:p w14:paraId="251C802F" w14:textId="77777777" w:rsidR="00A23F7A" w:rsidRDefault="00A23F7A" w:rsidP="00B5765E">
      <w:pPr>
        <w:pStyle w:val="PersonregMedTabb"/>
      </w:pPr>
      <w:r>
        <w:t>Sahlstrand Ylva</w:t>
      </w:r>
      <w:r>
        <w:tab/>
        <w:t>U 3</w:t>
      </w:r>
    </w:p>
    <w:p w14:paraId="516E564D" w14:textId="77777777" w:rsidR="00A23F7A" w:rsidRDefault="00A23F7A" w:rsidP="00B5765E">
      <w:pPr>
        <w:pStyle w:val="PersonregMedTabb"/>
      </w:pPr>
      <w:r>
        <w:t>Salander Henrik</w:t>
      </w:r>
      <w:r>
        <w:tab/>
        <w:t>UD 2</w:t>
      </w:r>
    </w:p>
    <w:p w14:paraId="10F1AFE7" w14:textId="77777777" w:rsidR="00A23F7A" w:rsidRDefault="00A23F7A" w:rsidP="00B5765E">
      <w:pPr>
        <w:pStyle w:val="PersonregMedTabb"/>
      </w:pPr>
      <w:proofErr w:type="spellStart"/>
      <w:r>
        <w:t>Saldén</w:t>
      </w:r>
      <w:proofErr w:type="spellEnd"/>
      <w:r>
        <w:t xml:space="preserve"> </w:t>
      </w:r>
      <w:proofErr w:type="spellStart"/>
      <w:r>
        <w:t>Enérus</w:t>
      </w:r>
      <w:proofErr w:type="spellEnd"/>
      <w:r>
        <w:t xml:space="preserve"> Anita</w:t>
      </w:r>
      <w:r>
        <w:tab/>
        <w:t>Fi 1</w:t>
      </w:r>
    </w:p>
    <w:p w14:paraId="22F5E1EC" w14:textId="77777777" w:rsidR="00A23F7A" w:rsidRDefault="00A23F7A" w:rsidP="00B5765E">
      <w:pPr>
        <w:pStyle w:val="PersonregMedTabb"/>
      </w:pPr>
      <w:r>
        <w:t xml:space="preserve">Saleh </w:t>
      </w:r>
      <w:proofErr w:type="spellStart"/>
      <w:r>
        <w:t>Bessam</w:t>
      </w:r>
      <w:proofErr w:type="spellEnd"/>
      <w:r>
        <w:tab/>
        <w:t>Fi 6</w:t>
      </w:r>
    </w:p>
    <w:p w14:paraId="4DE8ECA1" w14:textId="77777777" w:rsidR="00A23F7A" w:rsidRDefault="00A23F7A" w:rsidP="00B5765E">
      <w:pPr>
        <w:pStyle w:val="PersonregMedTabb"/>
      </w:pPr>
      <w:proofErr w:type="spellStart"/>
      <w:r>
        <w:t>Salestrand</w:t>
      </w:r>
      <w:proofErr w:type="spellEnd"/>
      <w:r>
        <w:t xml:space="preserve"> Jan</w:t>
      </w:r>
      <w:r>
        <w:tab/>
        <w:t>UD 2</w:t>
      </w:r>
    </w:p>
    <w:p w14:paraId="7BCACAC8" w14:textId="77777777" w:rsidR="00A23F7A" w:rsidRDefault="00A23F7A" w:rsidP="00B5765E">
      <w:pPr>
        <w:pStyle w:val="PersonregMedTabb"/>
      </w:pPr>
      <w:r>
        <w:t>Salmonsson Lisa</w:t>
      </w:r>
      <w:r>
        <w:tab/>
        <w:t>U 2</w:t>
      </w:r>
    </w:p>
    <w:p w14:paraId="765CA50D" w14:textId="448A0C3A" w:rsidR="00A23F7A" w:rsidRDefault="00A23F7A" w:rsidP="008B6314">
      <w:pPr>
        <w:pStyle w:val="PersonregMedTabb"/>
        <w:keepNext/>
      </w:pPr>
      <w:r>
        <w:t>Salo Anneli</w:t>
      </w:r>
      <w:r>
        <w:tab/>
        <w:t>M 2</w:t>
      </w:r>
    </w:p>
    <w:p w14:paraId="5B34D277" w14:textId="77777777" w:rsidR="00A23F7A" w:rsidRDefault="00A23F7A" w:rsidP="00B5765E">
      <w:pPr>
        <w:pStyle w:val="PersonregMedTabb"/>
      </w:pPr>
      <w:r>
        <w:t>Salomaa Mille</w:t>
      </w:r>
      <w:r>
        <w:tab/>
        <w:t>S 7</w:t>
      </w:r>
    </w:p>
    <w:p w14:paraId="147B0B0E" w14:textId="77777777" w:rsidR="00A23F7A" w:rsidRDefault="00A23F7A" w:rsidP="00B5765E">
      <w:pPr>
        <w:pStyle w:val="PersonregMedTabb"/>
      </w:pPr>
      <w:r>
        <w:t>Salomonsson Camilla</w:t>
      </w:r>
      <w:r>
        <w:tab/>
        <w:t>S 24</w:t>
      </w:r>
    </w:p>
    <w:p w14:paraId="4F63DA2C" w14:textId="77777777" w:rsidR="00A23F7A" w:rsidRDefault="00A23F7A" w:rsidP="00B5765E">
      <w:pPr>
        <w:pStyle w:val="PersonregMedTabb"/>
      </w:pPr>
      <w:r>
        <w:t>Samuelsson Jörgen</w:t>
      </w:r>
      <w:r>
        <w:tab/>
        <w:t>I 4</w:t>
      </w:r>
    </w:p>
    <w:p w14:paraId="44B5ABC4" w14:textId="77777777" w:rsidR="00A23F7A" w:rsidRDefault="00A23F7A" w:rsidP="00B5765E">
      <w:pPr>
        <w:pStyle w:val="PersonregMedTabb"/>
      </w:pPr>
      <w:r>
        <w:t>Samuelsson Elin</w:t>
      </w:r>
      <w:r>
        <w:tab/>
        <w:t>N 1</w:t>
      </w:r>
    </w:p>
    <w:p w14:paraId="088B599F" w14:textId="77777777" w:rsidR="00A23F7A" w:rsidRDefault="00A23F7A" w:rsidP="00B5765E">
      <w:pPr>
        <w:pStyle w:val="PersonregMedTabb"/>
      </w:pPr>
      <w:r>
        <w:t>Samuelsson David</w:t>
      </w:r>
      <w:r>
        <w:tab/>
        <w:t>Fi 17</w:t>
      </w:r>
    </w:p>
    <w:p w14:paraId="64F9CCF3" w14:textId="77777777" w:rsidR="00A23F7A" w:rsidRDefault="00A23F7A" w:rsidP="00B5765E">
      <w:pPr>
        <w:pStyle w:val="PersonregMedTabb"/>
      </w:pPr>
      <w:r>
        <w:t>Samuelsson Mariann</w:t>
      </w:r>
      <w:r>
        <w:tab/>
        <w:t>U 3</w:t>
      </w:r>
    </w:p>
    <w:p w14:paraId="5E387C37" w14:textId="77777777" w:rsidR="00A23F7A" w:rsidRDefault="00A23F7A" w:rsidP="00B5765E">
      <w:pPr>
        <w:pStyle w:val="PersonregMedTabb"/>
      </w:pPr>
      <w:r>
        <w:t>Samuelsson Ulrika</w:t>
      </w:r>
      <w:r>
        <w:tab/>
        <w:t>M 3</w:t>
      </w:r>
    </w:p>
    <w:p w14:paraId="38022013" w14:textId="77777777" w:rsidR="00A23F7A" w:rsidRDefault="00A23F7A" w:rsidP="00B5765E">
      <w:pPr>
        <w:pStyle w:val="PersonregMedTabb"/>
      </w:pPr>
      <w:r>
        <w:t>Samuelsson Bernth</w:t>
      </w:r>
      <w:r>
        <w:tab/>
        <w:t>M 5</w:t>
      </w:r>
    </w:p>
    <w:p w14:paraId="4495476D" w14:textId="77777777" w:rsidR="00A23F7A" w:rsidRDefault="00A23F7A" w:rsidP="00B5765E">
      <w:pPr>
        <w:pStyle w:val="PersonregMedTabb"/>
      </w:pPr>
      <w:proofErr w:type="spellStart"/>
      <w:r>
        <w:t>Sanblom</w:t>
      </w:r>
      <w:proofErr w:type="spellEnd"/>
      <w:r>
        <w:t xml:space="preserve"> Martin</w:t>
      </w:r>
      <w:r>
        <w:tab/>
        <w:t>A 4</w:t>
      </w:r>
    </w:p>
    <w:p w14:paraId="53625490" w14:textId="0AC7E82B" w:rsidR="00A23F7A" w:rsidRDefault="00A23F7A" w:rsidP="008B6314">
      <w:pPr>
        <w:pStyle w:val="PersonregMedTabb"/>
        <w:keepNext/>
      </w:pPr>
      <w:proofErr w:type="spellStart"/>
      <w:r>
        <w:t>Sanbu</w:t>
      </w:r>
      <w:proofErr w:type="spellEnd"/>
      <w:r>
        <w:t xml:space="preserve"> Magnus</w:t>
      </w:r>
      <w:r>
        <w:tab/>
      </w:r>
      <w:proofErr w:type="spellStart"/>
      <w:r>
        <w:t>Fö</w:t>
      </w:r>
      <w:proofErr w:type="spellEnd"/>
      <w:r>
        <w:t xml:space="preserve"> 1</w:t>
      </w:r>
    </w:p>
    <w:p w14:paraId="7E52FAB1" w14:textId="77777777" w:rsidR="00A23F7A" w:rsidRDefault="00A23F7A" w:rsidP="00B5765E">
      <w:pPr>
        <w:pStyle w:val="PersonregMedTabb"/>
      </w:pPr>
      <w:r>
        <w:t>Sand Robert</w:t>
      </w:r>
      <w:r>
        <w:tab/>
        <w:t>Fi 20</w:t>
      </w:r>
    </w:p>
    <w:p w14:paraId="4B2FA008" w14:textId="1185B5D1" w:rsidR="00A23F7A" w:rsidRDefault="00A23F7A" w:rsidP="008B6314">
      <w:pPr>
        <w:pStyle w:val="PersonregMedTabb"/>
        <w:keepNext/>
      </w:pPr>
      <w:r>
        <w:t>Sandahl Karin</w:t>
      </w:r>
      <w:r>
        <w:tab/>
        <w:t>Ju 3</w:t>
      </w:r>
    </w:p>
    <w:p w14:paraId="7D1B2579" w14:textId="77777777" w:rsidR="00A23F7A" w:rsidRDefault="00A23F7A" w:rsidP="00B5765E">
      <w:pPr>
        <w:pStyle w:val="PersonregMedTabb"/>
        <w:keepNext/>
      </w:pPr>
      <w:r>
        <w:t>Sandahl Johanna</w:t>
      </w:r>
      <w:r>
        <w:tab/>
        <w:t>Fi 3,</w:t>
      </w:r>
    </w:p>
    <w:p w14:paraId="75069284" w14:textId="613630C2" w:rsidR="00A23F7A" w:rsidRDefault="00A23F7A" w:rsidP="008B6314">
      <w:pPr>
        <w:pStyle w:val="PersonregMedTabb"/>
        <w:keepNext/>
      </w:pPr>
      <w:r>
        <w:tab/>
        <w:t>M 3</w:t>
      </w:r>
    </w:p>
    <w:p w14:paraId="182FCF89" w14:textId="77777777" w:rsidR="00A23F7A" w:rsidRDefault="00A23F7A" w:rsidP="00B5765E">
      <w:pPr>
        <w:pStyle w:val="PersonregMedTabb"/>
        <w:keepNext/>
      </w:pPr>
      <w:proofErr w:type="spellStart"/>
      <w:r>
        <w:t>Sandart</w:t>
      </w:r>
      <w:proofErr w:type="spellEnd"/>
      <w:r>
        <w:t xml:space="preserve"> Rikard</w:t>
      </w:r>
      <w:r>
        <w:tab/>
        <w:t>Fi 11,</w:t>
      </w:r>
    </w:p>
    <w:p w14:paraId="7D397EBA" w14:textId="77777777" w:rsidR="00A23F7A" w:rsidRDefault="00A23F7A" w:rsidP="00B5765E">
      <w:pPr>
        <w:pStyle w:val="PersonregMedTabb"/>
      </w:pPr>
      <w:r>
        <w:tab/>
        <w:t>N 1</w:t>
      </w:r>
    </w:p>
    <w:p w14:paraId="21BF9C1C" w14:textId="77777777" w:rsidR="00A23F7A" w:rsidRPr="006A64BE" w:rsidRDefault="00A23F7A" w:rsidP="00B5765E">
      <w:pPr>
        <w:pStyle w:val="PersonregMedTabb"/>
        <w:rPr>
          <w:lang w:val="en-US"/>
        </w:rPr>
      </w:pPr>
      <w:proofErr w:type="spellStart"/>
      <w:r w:rsidRPr="006A64BE">
        <w:rPr>
          <w:lang w:val="en-US"/>
        </w:rPr>
        <w:t>Sandart</w:t>
      </w:r>
      <w:proofErr w:type="spellEnd"/>
      <w:r w:rsidRPr="006A64BE">
        <w:rPr>
          <w:lang w:val="en-US"/>
        </w:rPr>
        <w:t xml:space="preserve"> Charlotte</w:t>
      </w:r>
      <w:r w:rsidRPr="006A64BE">
        <w:rPr>
          <w:lang w:val="en-US"/>
        </w:rPr>
        <w:tab/>
        <w:t>A 5</w:t>
      </w:r>
    </w:p>
    <w:p w14:paraId="4ED49F6F" w14:textId="77777777" w:rsidR="00A23F7A" w:rsidRPr="006A64BE" w:rsidRDefault="00A23F7A" w:rsidP="00B5765E">
      <w:pPr>
        <w:pStyle w:val="PersonregMedTabb"/>
        <w:rPr>
          <w:lang w:val="en-US"/>
        </w:rPr>
      </w:pPr>
      <w:r w:rsidRPr="006A64BE">
        <w:rPr>
          <w:lang w:val="en-US"/>
        </w:rPr>
        <w:t>Sandberg Peter</w:t>
      </w:r>
      <w:r w:rsidRPr="006A64BE">
        <w:rPr>
          <w:lang w:val="en-US"/>
        </w:rPr>
        <w:tab/>
        <w:t>S 23</w:t>
      </w:r>
    </w:p>
    <w:p w14:paraId="4DF5472E" w14:textId="77777777" w:rsidR="00A23F7A" w:rsidRPr="00165BF4" w:rsidRDefault="00A23F7A" w:rsidP="00B5765E">
      <w:pPr>
        <w:pStyle w:val="PersonregMedTabb"/>
      </w:pPr>
      <w:r w:rsidRPr="00165BF4">
        <w:t>Sandberg Lars</w:t>
      </w:r>
      <w:r w:rsidRPr="00165BF4">
        <w:tab/>
        <w:t>S 2</w:t>
      </w:r>
    </w:p>
    <w:p w14:paraId="55B89217" w14:textId="77777777" w:rsidR="00A23F7A" w:rsidRPr="00165BF4" w:rsidRDefault="00A23F7A" w:rsidP="00B5765E">
      <w:pPr>
        <w:pStyle w:val="PersonregMedTabb"/>
      </w:pPr>
      <w:r w:rsidRPr="00165BF4">
        <w:t>Sandberg Sam</w:t>
      </w:r>
      <w:r w:rsidRPr="00165BF4">
        <w:tab/>
        <w:t>S 2</w:t>
      </w:r>
    </w:p>
    <w:p w14:paraId="7F143DE0" w14:textId="60035F4D" w:rsidR="00A23F7A" w:rsidRPr="00165BF4" w:rsidRDefault="00A23F7A" w:rsidP="008B6314">
      <w:pPr>
        <w:pStyle w:val="PersonregMedTabb"/>
        <w:keepNext/>
      </w:pPr>
      <w:r w:rsidRPr="00165BF4">
        <w:t>Sandberg Anki</w:t>
      </w:r>
      <w:r w:rsidRPr="00165BF4">
        <w:tab/>
        <w:t>S 3</w:t>
      </w:r>
    </w:p>
    <w:p w14:paraId="4696A3E0" w14:textId="77777777" w:rsidR="00A23F7A" w:rsidRPr="00165BF4" w:rsidRDefault="00A23F7A" w:rsidP="00B5765E">
      <w:pPr>
        <w:pStyle w:val="PersonregMedTabb"/>
        <w:keepNext/>
      </w:pPr>
      <w:r w:rsidRPr="00165BF4">
        <w:t>Sandberg Ludvig</w:t>
      </w:r>
      <w:r w:rsidRPr="00165BF4">
        <w:tab/>
      </w:r>
      <w:proofErr w:type="spellStart"/>
      <w:r w:rsidRPr="00165BF4">
        <w:t>Ku</w:t>
      </w:r>
      <w:proofErr w:type="spellEnd"/>
      <w:r w:rsidRPr="00165BF4">
        <w:t xml:space="preserve"> 2,</w:t>
      </w:r>
    </w:p>
    <w:p w14:paraId="1C1998A0" w14:textId="77777777" w:rsidR="00A23F7A" w:rsidRDefault="00A23F7A" w:rsidP="00B5765E">
      <w:pPr>
        <w:pStyle w:val="PersonregMedTabb"/>
      </w:pPr>
      <w:r w:rsidRPr="00165BF4">
        <w:tab/>
      </w:r>
      <w:r>
        <w:t>Fi 17</w:t>
      </w:r>
    </w:p>
    <w:p w14:paraId="1D00FA35" w14:textId="77777777" w:rsidR="00A23F7A" w:rsidRDefault="00A23F7A" w:rsidP="00B5765E">
      <w:pPr>
        <w:pStyle w:val="PersonregMedTabb"/>
      </w:pPr>
      <w:r>
        <w:t>Sandberg Fredrik</w:t>
      </w:r>
      <w:r>
        <w:tab/>
        <w:t>N 5</w:t>
      </w:r>
    </w:p>
    <w:p w14:paraId="498B930D" w14:textId="77777777" w:rsidR="00A23F7A" w:rsidRDefault="00A23F7A" w:rsidP="00B5765E">
      <w:pPr>
        <w:pStyle w:val="PersonregMedTabb"/>
      </w:pPr>
      <w:r>
        <w:t>Sandberg Krister</w:t>
      </w:r>
      <w:r>
        <w:tab/>
        <w:t>Fi 13</w:t>
      </w:r>
    </w:p>
    <w:p w14:paraId="0A9544B9" w14:textId="77777777" w:rsidR="00A23F7A" w:rsidRDefault="00A23F7A" w:rsidP="00B5765E">
      <w:pPr>
        <w:pStyle w:val="PersonregMedTabb"/>
      </w:pPr>
      <w:r>
        <w:t>Sandberg Johan</w:t>
      </w:r>
      <w:r>
        <w:tab/>
      </w:r>
      <w:proofErr w:type="spellStart"/>
      <w:r>
        <w:t>Fö</w:t>
      </w:r>
      <w:proofErr w:type="spellEnd"/>
      <w:r>
        <w:t xml:space="preserve"> 2</w:t>
      </w:r>
    </w:p>
    <w:p w14:paraId="1B7A2F5F" w14:textId="77777777" w:rsidR="00A23F7A" w:rsidRDefault="00A23F7A" w:rsidP="00B5765E">
      <w:pPr>
        <w:pStyle w:val="PersonregMedTabb"/>
      </w:pPr>
      <w:r>
        <w:t>Sandberg Nicklas</w:t>
      </w:r>
      <w:r>
        <w:tab/>
      </w:r>
      <w:proofErr w:type="spellStart"/>
      <w:r>
        <w:t>Fö</w:t>
      </w:r>
      <w:proofErr w:type="spellEnd"/>
      <w:r>
        <w:t xml:space="preserve"> 4</w:t>
      </w:r>
    </w:p>
    <w:p w14:paraId="1AB44AE5" w14:textId="2BDE9185" w:rsidR="00A23F7A" w:rsidRPr="00165BF4" w:rsidRDefault="00A23F7A" w:rsidP="008B6314">
      <w:pPr>
        <w:pStyle w:val="PersonregMedTabb"/>
        <w:keepNext/>
      </w:pPr>
      <w:r w:rsidRPr="00165BF4">
        <w:t>Sandberg Göran</w:t>
      </w:r>
      <w:r w:rsidRPr="00165BF4">
        <w:tab/>
        <w:t>U 2</w:t>
      </w:r>
    </w:p>
    <w:p w14:paraId="11A9F4C2" w14:textId="77777777" w:rsidR="00A23F7A" w:rsidRDefault="00A23F7A" w:rsidP="00B5765E">
      <w:pPr>
        <w:pStyle w:val="PersonregMedTabb"/>
      </w:pPr>
      <w:r>
        <w:t>Sandberg Cecilia</w:t>
      </w:r>
      <w:r>
        <w:tab/>
        <w:t>U 10</w:t>
      </w:r>
    </w:p>
    <w:p w14:paraId="401F677B" w14:textId="77777777" w:rsidR="00A23F7A" w:rsidRDefault="00A23F7A" w:rsidP="00B5765E">
      <w:pPr>
        <w:pStyle w:val="PersonregMedTabb"/>
      </w:pPr>
      <w:r>
        <w:t>Sandberg Anne</w:t>
      </w:r>
      <w:r>
        <w:tab/>
        <w:t>M 6</w:t>
      </w:r>
    </w:p>
    <w:p w14:paraId="0FD1AB95" w14:textId="77777777" w:rsidR="00A23F7A" w:rsidRDefault="00A23F7A" w:rsidP="00B5765E">
      <w:pPr>
        <w:pStyle w:val="PersonregMedTabb"/>
      </w:pPr>
      <w:r>
        <w:t>Sandberg Thomas</w:t>
      </w:r>
      <w:r>
        <w:tab/>
        <w:t>M 7</w:t>
      </w:r>
    </w:p>
    <w:p w14:paraId="79B03B0F" w14:textId="77777777" w:rsidR="00A23F7A" w:rsidRDefault="00A23F7A" w:rsidP="00B5765E">
      <w:pPr>
        <w:pStyle w:val="PersonregMedTabb"/>
      </w:pPr>
      <w:r>
        <w:t>Sandberg Nilsson Anna</w:t>
      </w:r>
      <w:r>
        <w:tab/>
        <w:t>Fi 5</w:t>
      </w:r>
    </w:p>
    <w:p w14:paraId="78D696AC" w14:textId="77777777" w:rsidR="00A23F7A" w:rsidRDefault="00A23F7A" w:rsidP="00B5765E">
      <w:pPr>
        <w:pStyle w:val="PersonregMedTabb"/>
      </w:pPr>
      <w:proofErr w:type="spellStart"/>
      <w:r>
        <w:t>Sandbu</w:t>
      </w:r>
      <w:proofErr w:type="spellEnd"/>
      <w:r>
        <w:t xml:space="preserve"> Magnus D.</w:t>
      </w:r>
      <w:r>
        <w:tab/>
      </w:r>
      <w:proofErr w:type="spellStart"/>
      <w:r>
        <w:t>Fö</w:t>
      </w:r>
      <w:proofErr w:type="spellEnd"/>
      <w:r>
        <w:t xml:space="preserve"> 1</w:t>
      </w:r>
    </w:p>
    <w:p w14:paraId="5B5F37CC" w14:textId="77777777" w:rsidR="00A23F7A" w:rsidRDefault="00A23F7A" w:rsidP="00B5765E">
      <w:pPr>
        <w:pStyle w:val="PersonregMedTabb"/>
      </w:pPr>
      <w:proofErr w:type="spellStart"/>
      <w:r>
        <w:t>Sandebjer</w:t>
      </w:r>
      <w:proofErr w:type="spellEnd"/>
      <w:r>
        <w:t xml:space="preserve"> Lennart</w:t>
      </w:r>
      <w:r>
        <w:tab/>
        <w:t>M 7</w:t>
      </w:r>
    </w:p>
    <w:p w14:paraId="6EEC7BED" w14:textId="77777777" w:rsidR="00A23F7A" w:rsidRDefault="00A23F7A" w:rsidP="00B5765E">
      <w:pPr>
        <w:pStyle w:val="PersonregMedTabb"/>
      </w:pPr>
      <w:proofErr w:type="spellStart"/>
      <w:r>
        <w:t>Sandek</w:t>
      </w:r>
      <w:proofErr w:type="spellEnd"/>
      <w:r>
        <w:t xml:space="preserve"> Alf</w:t>
      </w:r>
      <w:r>
        <w:tab/>
      </w:r>
      <w:proofErr w:type="spellStart"/>
      <w:r>
        <w:t>Fö</w:t>
      </w:r>
      <w:proofErr w:type="spellEnd"/>
      <w:r>
        <w:t xml:space="preserve"> 3</w:t>
      </w:r>
    </w:p>
    <w:p w14:paraId="015B25BE" w14:textId="77777777" w:rsidR="00A23F7A" w:rsidRDefault="00A23F7A" w:rsidP="00B5765E">
      <w:pPr>
        <w:pStyle w:val="PersonregMedTabb"/>
      </w:pPr>
      <w:r>
        <w:t>Sandelin Roland</w:t>
      </w:r>
      <w:r>
        <w:tab/>
      </w:r>
      <w:proofErr w:type="spellStart"/>
      <w:r>
        <w:t>Fö</w:t>
      </w:r>
      <w:proofErr w:type="spellEnd"/>
      <w:r>
        <w:t xml:space="preserve"> 5</w:t>
      </w:r>
    </w:p>
    <w:p w14:paraId="20C39A34" w14:textId="77777777" w:rsidR="00A23F7A" w:rsidRDefault="00A23F7A" w:rsidP="00B5765E">
      <w:pPr>
        <w:pStyle w:val="PersonregMedTabb"/>
      </w:pPr>
      <w:proofErr w:type="spellStart"/>
      <w:r>
        <w:t>Sandelius</w:t>
      </w:r>
      <w:proofErr w:type="spellEnd"/>
      <w:r>
        <w:t xml:space="preserve"> Sara</w:t>
      </w:r>
      <w:r>
        <w:tab/>
        <w:t>A 6</w:t>
      </w:r>
    </w:p>
    <w:p w14:paraId="0AFF8EDE" w14:textId="77777777" w:rsidR="00A23F7A" w:rsidRDefault="00A23F7A" w:rsidP="00B5765E">
      <w:pPr>
        <w:pStyle w:val="PersonregMedTabb"/>
        <w:keepNext/>
      </w:pPr>
      <w:r>
        <w:t>Sandell Svante</w:t>
      </w:r>
      <w:r>
        <w:tab/>
        <w:t>S 11,</w:t>
      </w:r>
    </w:p>
    <w:p w14:paraId="0E26C255" w14:textId="38F90C7C" w:rsidR="00A23F7A" w:rsidRDefault="00A23F7A" w:rsidP="008B6314">
      <w:pPr>
        <w:pStyle w:val="PersonregMedTabb"/>
        <w:keepNext/>
      </w:pPr>
      <w:r>
        <w:tab/>
        <w:t>U 4</w:t>
      </w:r>
    </w:p>
    <w:p w14:paraId="7FF9DE2D" w14:textId="77777777" w:rsidR="00A23F7A" w:rsidRDefault="00A23F7A" w:rsidP="00B5765E">
      <w:pPr>
        <w:pStyle w:val="PersonregMedTabb"/>
      </w:pPr>
      <w:r>
        <w:t>Sandell Christer</w:t>
      </w:r>
      <w:r>
        <w:tab/>
        <w:t>Ju 12</w:t>
      </w:r>
    </w:p>
    <w:p w14:paraId="2FCD5BBF" w14:textId="77777777" w:rsidR="00A23F7A" w:rsidRDefault="00A23F7A" w:rsidP="00B5765E">
      <w:pPr>
        <w:pStyle w:val="PersonregMedTabb"/>
      </w:pPr>
      <w:r>
        <w:t>Sandén Ulrika</w:t>
      </w:r>
      <w:r>
        <w:tab/>
        <w:t>S 16</w:t>
      </w:r>
    </w:p>
    <w:p w14:paraId="74458620" w14:textId="77777777" w:rsidR="00A23F7A" w:rsidRDefault="00A23F7A" w:rsidP="00B5765E">
      <w:pPr>
        <w:pStyle w:val="PersonregMedTabb"/>
      </w:pPr>
      <w:r>
        <w:t>Sander Anna</w:t>
      </w:r>
      <w:r>
        <w:tab/>
        <w:t>Fi 9</w:t>
      </w:r>
    </w:p>
    <w:p w14:paraId="2A376E5D" w14:textId="77777777" w:rsidR="00A23F7A" w:rsidRDefault="00A23F7A" w:rsidP="00B5765E">
      <w:pPr>
        <w:pStyle w:val="PersonregMedTabb"/>
      </w:pPr>
      <w:r>
        <w:t>Sandesjö Håkan</w:t>
      </w:r>
      <w:r>
        <w:tab/>
        <w:t>Ju 1</w:t>
      </w:r>
    </w:p>
    <w:p w14:paraId="2B91BFA0" w14:textId="77777777" w:rsidR="00A23F7A" w:rsidRDefault="00A23F7A" w:rsidP="00B5765E">
      <w:pPr>
        <w:pStyle w:val="PersonregMedTabb"/>
      </w:pPr>
      <w:proofErr w:type="spellStart"/>
      <w:r>
        <w:t>Sandewall</w:t>
      </w:r>
      <w:proofErr w:type="spellEnd"/>
      <w:r>
        <w:t xml:space="preserve"> Eric</w:t>
      </w:r>
      <w:r>
        <w:tab/>
        <w:t>U 2</w:t>
      </w:r>
    </w:p>
    <w:p w14:paraId="11712ECD" w14:textId="77777777" w:rsidR="00A23F7A" w:rsidRDefault="00A23F7A" w:rsidP="00B5765E">
      <w:pPr>
        <w:pStyle w:val="PersonregMedTabb"/>
      </w:pPr>
      <w:r>
        <w:t>Sandgren Ingrid</w:t>
      </w:r>
      <w:r>
        <w:tab/>
        <w:t>S 16</w:t>
      </w:r>
    </w:p>
    <w:p w14:paraId="3E1D2180" w14:textId="77777777" w:rsidR="00A23F7A" w:rsidRDefault="00A23F7A" w:rsidP="00B5765E">
      <w:pPr>
        <w:pStyle w:val="PersonregMedTabb"/>
      </w:pPr>
      <w:r>
        <w:t>Sandgren Evelina</w:t>
      </w:r>
      <w:r>
        <w:tab/>
        <w:t>Ju 27</w:t>
      </w:r>
    </w:p>
    <w:p w14:paraId="7E9AF9B9" w14:textId="77777777" w:rsidR="00A23F7A" w:rsidRDefault="00A23F7A" w:rsidP="00B5765E">
      <w:pPr>
        <w:pStyle w:val="PersonregMedTabb"/>
      </w:pPr>
      <w:r>
        <w:t>Sandgren Åkerman Åsa</w:t>
      </w:r>
      <w:r>
        <w:tab/>
        <w:t>S 16</w:t>
      </w:r>
    </w:p>
    <w:p w14:paraId="1A6B2053" w14:textId="77777777" w:rsidR="00A23F7A" w:rsidRDefault="00A23F7A" w:rsidP="00B5765E">
      <w:pPr>
        <w:pStyle w:val="PersonregMedTabb"/>
      </w:pPr>
      <w:r>
        <w:t>Sandin Larsson Marita</w:t>
      </w:r>
      <w:r>
        <w:tab/>
        <w:t>U 15</w:t>
      </w:r>
    </w:p>
    <w:p w14:paraId="1AC3DC35" w14:textId="77777777" w:rsidR="00A23F7A" w:rsidRDefault="00A23F7A" w:rsidP="00B5765E">
      <w:pPr>
        <w:pStyle w:val="PersonregMedTabb"/>
      </w:pPr>
      <w:proofErr w:type="spellStart"/>
      <w:r>
        <w:t>Sandkull</w:t>
      </w:r>
      <w:proofErr w:type="spellEnd"/>
      <w:r>
        <w:t xml:space="preserve"> Karin</w:t>
      </w:r>
      <w:r>
        <w:tab/>
        <w:t>A 3</w:t>
      </w:r>
    </w:p>
    <w:p w14:paraId="66E39EBD" w14:textId="77777777" w:rsidR="00A23F7A" w:rsidRDefault="00A23F7A" w:rsidP="00B5765E">
      <w:pPr>
        <w:pStyle w:val="PersonregMedTabb"/>
      </w:pPr>
      <w:r>
        <w:t>Sandlund Mikael</w:t>
      </w:r>
      <w:r>
        <w:tab/>
        <w:t>S 1</w:t>
      </w:r>
    </w:p>
    <w:p w14:paraId="454DAF6C" w14:textId="77777777" w:rsidR="00A23F7A" w:rsidRDefault="00A23F7A" w:rsidP="00B5765E">
      <w:pPr>
        <w:pStyle w:val="PersonregMedTabb"/>
      </w:pPr>
      <w:r>
        <w:t>Sandstedt Carl</w:t>
      </w:r>
      <w:r>
        <w:tab/>
        <w:t>N 2</w:t>
      </w:r>
    </w:p>
    <w:p w14:paraId="504F9840" w14:textId="77777777" w:rsidR="00A23F7A" w:rsidRDefault="00A23F7A" w:rsidP="00B5765E">
      <w:pPr>
        <w:pStyle w:val="PersonregMedTabb"/>
      </w:pPr>
      <w:r>
        <w:t>Sandström Anders</w:t>
      </w:r>
      <w:r>
        <w:tab/>
        <w:t>S 23</w:t>
      </w:r>
    </w:p>
    <w:p w14:paraId="1890BD2C" w14:textId="77777777" w:rsidR="00A23F7A" w:rsidRDefault="00A23F7A" w:rsidP="00B5765E">
      <w:pPr>
        <w:pStyle w:val="PersonregMedTabb"/>
      </w:pPr>
      <w:r>
        <w:t>Sandström David</w:t>
      </w:r>
      <w:r>
        <w:tab/>
        <w:t>A 11</w:t>
      </w:r>
    </w:p>
    <w:p w14:paraId="03B6065F" w14:textId="77777777" w:rsidR="00A23F7A" w:rsidRDefault="00A23F7A" w:rsidP="00B5765E">
      <w:pPr>
        <w:pStyle w:val="PersonregMedTabb"/>
      </w:pPr>
      <w:r>
        <w:t>Sandström Mattias</w:t>
      </w:r>
      <w:r>
        <w:tab/>
        <w:t>I 4</w:t>
      </w:r>
    </w:p>
    <w:p w14:paraId="791F25A1" w14:textId="77777777" w:rsidR="00A23F7A" w:rsidRDefault="00A23F7A" w:rsidP="00B5765E">
      <w:pPr>
        <w:pStyle w:val="PersonregMedTabb"/>
      </w:pPr>
      <w:r>
        <w:t>Sandström Josefin</w:t>
      </w:r>
      <w:r>
        <w:tab/>
        <w:t>Fi 6</w:t>
      </w:r>
    </w:p>
    <w:p w14:paraId="2938125E" w14:textId="37E34560" w:rsidR="00A23F7A" w:rsidRDefault="00A23F7A" w:rsidP="008B6314">
      <w:pPr>
        <w:pStyle w:val="PersonregMedTabb"/>
        <w:keepNext/>
      </w:pPr>
      <w:r>
        <w:t>Sandström Fredrik</w:t>
      </w:r>
      <w:r>
        <w:tab/>
        <w:t>Fi 16</w:t>
      </w:r>
    </w:p>
    <w:p w14:paraId="67256E39" w14:textId="77777777" w:rsidR="00A23F7A" w:rsidRDefault="00A23F7A" w:rsidP="00B5765E">
      <w:pPr>
        <w:pStyle w:val="PersonregMedTabb"/>
      </w:pPr>
      <w:r>
        <w:t>Sandström Madelene</w:t>
      </w:r>
      <w:r>
        <w:tab/>
        <w:t>U 2</w:t>
      </w:r>
    </w:p>
    <w:p w14:paraId="50E52CAF" w14:textId="0CDC95F2" w:rsidR="00A23F7A" w:rsidRDefault="00A23F7A" w:rsidP="008B6314">
      <w:pPr>
        <w:pStyle w:val="PersonregMedTabb"/>
        <w:keepNext/>
      </w:pPr>
      <w:r>
        <w:t>Sandström Rolf</w:t>
      </w:r>
      <w:r>
        <w:tab/>
        <w:t>M 2</w:t>
      </w:r>
    </w:p>
    <w:p w14:paraId="02F015B6" w14:textId="77777777" w:rsidR="00A23F7A" w:rsidRDefault="00A23F7A" w:rsidP="00B5765E">
      <w:pPr>
        <w:pStyle w:val="PersonregMedTabb"/>
      </w:pPr>
      <w:r>
        <w:t>Sandström Lena</w:t>
      </w:r>
      <w:r>
        <w:tab/>
        <w:t>M 5</w:t>
      </w:r>
    </w:p>
    <w:p w14:paraId="4F7D9C51" w14:textId="77777777" w:rsidR="00A23F7A" w:rsidRDefault="00A23F7A" w:rsidP="00B5765E">
      <w:pPr>
        <w:pStyle w:val="PersonregMedTabb"/>
      </w:pPr>
      <w:r>
        <w:t>Sandwall Johanna</w:t>
      </w:r>
      <w:r>
        <w:tab/>
      </w:r>
      <w:proofErr w:type="spellStart"/>
      <w:r>
        <w:t>Fö</w:t>
      </w:r>
      <w:proofErr w:type="spellEnd"/>
      <w:r>
        <w:t xml:space="preserve"> 5</w:t>
      </w:r>
    </w:p>
    <w:p w14:paraId="20E2A7EC" w14:textId="77777777" w:rsidR="00A23F7A" w:rsidRDefault="00A23F7A" w:rsidP="00B5765E">
      <w:pPr>
        <w:pStyle w:val="PersonregMedTabb"/>
      </w:pPr>
      <w:r>
        <w:t>Sandwall Åsberg Karin</w:t>
      </w:r>
      <w:r>
        <w:tab/>
        <w:t>U 13</w:t>
      </w:r>
    </w:p>
    <w:p w14:paraId="3250C0B5" w14:textId="77777777" w:rsidR="00A23F7A" w:rsidRDefault="00A23F7A" w:rsidP="00B5765E">
      <w:pPr>
        <w:pStyle w:val="PersonregMedTabb"/>
      </w:pPr>
      <w:proofErr w:type="spellStart"/>
      <w:r>
        <w:t>Sanell</w:t>
      </w:r>
      <w:proofErr w:type="spellEnd"/>
      <w:r>
        <w:t xml:space="preserve"> Anna</w:t>
      </w:r>
      <w:r>
        <w:tab/>
        <w:t>M 2</w:t>
      </w:r>
    </w:p>
    <w:p w14:paraId="5EFDAD87" w14:textId="77777777" w:rsidR="00A23F7A" w:rsidRDefault="00A23F7A" w:rsidP="00B5765E">
      <w:pPr>
        <w:pStyle w:val="PersonregMedTabb"/>
        <w:keepNext/>
      </w:pPr>
      <w:r>
        <w:t>Sannerholm Richard</w:t>
      </w:r>
      <w:r>
        <w:tab/>
        <w:t>UD 1,</w:t>
      </w:r>
    </w:p>
    <w:p w14:paraId="44F702B6" w14:textId="77777777" w:rsidR="00A23F7A" w:rsidRDefault="00A23F7A" w:rsidP="00B5765E">
      <w:pPr>
        <w:pStyle w:val="PersonregMedTabb"/>
      </w:pPr>
      <w:r>
        <w:tab/>
        <w:t>U 3</w:t>
      </w:r>
    </w:p>
    <w:p w14:paraId="532FE4D2" w14:textId="77777777" w:rsidR="00A23F7A" w:rsidRDefault="00A23F7A" w:rsidP="00B5765E">
      <w:pPr>
        <w:pStyle w:val="PersonregMedTabb"/>
      </w:pPr>
      <w:r>
        <w:t xml:space="preserve">Santesson </w:t>
      </w:r>
      <w:proofErr w:type="spellStart"/>
      <w:r>
        <w:t>Kurti</w:t>
      </w:r>
      <w:proofErr w:type="spellEnd"/>
      <w:r>
        <w:t xml:space="preserve"> Helena</w:t>
      </w:r>
      <w:r>
        <w:tab/>
        <w:t>N 8</w:t>
      </w:r>
    </w:p>
    <w:p w14:paraId="6F6A2AEC" w14:textId="77777777" w:rsidR="00A23F7A" w:rsidRDefault="00A23F7A" w:rsidP="00B5765E">
      <w:pPr>
        <w:pStyle w:val="PersonregMedTabb"/>
      </w:pPr>
      <w:proofErr w:type="spellStart"/>
      <w:r>
        <w:t>Sarbast</w:t>
      </w:r>
      <w:proofErr w:type="spellEnd"/>
      <w:r>
        <w:t xml:space="preserve"> Diana</w:t>
      </w:r>
      <w:r>
        <w:tab/>
        <w:t>Ju 2</w:t>
      </w:r>
    </w:p>
    <w:p w14:paraId="56FD8962" w14:textId="77777777" w:rsidR="00A23F7A" w:rsidRDefault="00A23F7A" w:rsidP="00B5765E">
      <w:pPr>
        <w:pStyle w:val="PersonregMedTabb"/>
      </w:pPr>
      <w:proofErr w:type="spellStart"/>
      <w:r>
        <w:t>Sarkis</w:t>
      </w:r>
      <w:proofErr w:type="spellEnd"/>
      <w:r>
        <w:t xml:space="preserve"> </w:t>
      </w:r>
      <w:proofErr w:type="spellStart"/>
      <w:r>
        <w:t>Sumbat</w:t>
      </w:r>
      <w:proofErr w:type="spellEnd"/>
      <w:r>
        <w:t xml:space="preserve"> Daniel</w:t>
      </w:r>
      <w:r>
        <w:tab/>
        <w:t>I 4</w:t>
      </w:r>
    </w:p>
    <w:p w14:paraId="578C52EF" w14:textId="77777777" w:rsidR="00A23F7A" w:rsidRDefault="00A23F7A" w:rsidP="00B5765E">
      <w:pPr>
        <w:pStyle w:val="PersonregMedTabb"/>
      </w:pPr>
      <w:proofErr w:type="spellStart"/>
      <w:r>
        <w:t>Savelli</w:t>
      </w:r>
      <w:proofErr w:type="spellEnd"/>
      <w:r>
        <w:t xml:space="preserve"> Andreas</w:t>
      </w:r>
      <w:r>
        <w:tab/>
      </w:r>
      <w:proofErr w:type="spellStart"/>
      <w:r>
        <w:t>Fö</w:t>
      </w:r>
      <w:proofErr w:type="spellEnd"/>
      <w:r>
        <w:t xml:space="preserve"> 3</w:t>
      </w:r>
    </w:p>
    <w:p w14:paraId="3D568EF7" w14:textId="77777777" w:rsidR="00A23F7A" w:rsidRDefault="00A23F7A" w:rsidP="00B5765E">
      <w:pPr>
        <w:pStyle w:val="PersonregMedTabb"/>
      </w:pPr>
      <w:r>
        <w:t>Sayed Mosa</w:t>
      </w:r>
      <w:r>
        <w:tab/>
        <w:t>Ju 11</w:t>
      </w:r>
    </w:p>
    <w:p w14:paraId="6238D7F9" w14:textId="07753EA8" w:rsidR="00A23F7A" w:rsidRPr="00212EA3" w:rsidRDefault="00A23F7A" w:rsidP="00212EA3">
      <w:pPr>
        <w:pStyle w:val="PersonregMedTabb"/>
        <w:keepNext/>
      </w:pPr>
      <w:proofErr w:type="spellStart"/>
      <w:r>
        <w:t>Schaar</w:t>
      </w:r>
      <w:proofErr w:type="spellEnd"/>
      <w:r>
        <w:t xml:space="preserve"> Johan</w:t>
      </w:r>
      <w:r>
        <w:tab/>
        <w:t>UD 1</w:t>
      </w:r>
    </w:p>
    <w:p w14:paraId="39C24A18" w14:textId="77777777" w:rsidR="00A23F7A" w:rsidRPr="006A64BE" w:rsidRDefault="00A23F7A" w:rsidP="00B5765E">
      <w:pPr>
        <w:pStyle w:val="PersonregMedTabb"/>
        <w:rPr>
          <w:lang w:val="en-US"/>
        </w:rPr>
      </w:pPr>
      <w:r w:rsidRPr="006A64BE">
        <w:rPr>
          <w:lang w:val="en-US"/>
        </w:rPr>
        <w:t>Schalk Julia</w:t>
      </w:r>
      <w:r w:rsidRPr="006A64BE">
        <w:rPr>
          <w:lang w:val="en-US"/>
        </w:rPr>
        <w:tab/>
        <w:t>UD 1</w:t>
      </w:r>
    </w:p>
    <w:p w14:paraId="6DA13E00" w14:textId="77777777" w:rsidR="00A23F7A" w:rsidRPr="006A64BE" w:rsidRDefault="00A23F7A" w:rsidP="00B5765E">
      <w:pPr>
        <w:pStyle w:val="PersonregMedTabb"/>
        <w:rPr>
          <w:lang w:val="en-US"/>
        </w:rPr>
      </w:pPr>
      <w:proofErr w:type="spellStart"/>
      <w:r w:rsidRPr="006A64BE">
        <w:rPr>
          <w:lang w:val="en-US"/>
        </w:rPr>
        <w:t>Scharmer</w:t>
      </w:r>
      <w:proofErr w:type="spellEnd"/>
      <w:r w:rsidRPr="006A64BE">
        <w:rPr>
          <w:lang w:val="en-US"/>
        </w:rPr>
        <w:t xml:space="preserve"> Peter</w:t>
      </w:r>
      <w:r w:rsidRPr="006A64BE">
        <w:rPr>
          <w:lang w:val="en-US"/>
        </w:rPr>
        <w:tab/>
        <w:t>S 5</w:t>
      </w:r>
    </w:p>
    <w:p w14:paraId="5DD48A8C" w14:textId="77777777" w:rsidR="00A23F7A" w:rsidRPr="006A64BE" w:rsidRDefault="00A23F7A" w:rsidP="00B5765E">
      <w:pPr>
        <w:pStyle w:val="PersonregMedTabb"/>
        <w:keepNext/>
        <w:rPr>
          <w:lang w:val="en-US"/>
        </w:rPr>
      </w:pPr>
      <w:proofErr w:type="spellStart"/>
      <w:r w:rsidRPr="006A64BE">
        <w:rPr>
          <w:lang w:val="en-US"/>
        </w:rPr>
        <w:t>Schierbeck</w:t>
      </w:r>
      <w:proofErr w:type="spellEnd"/>
      <w:r w:rsidRPr="006A64BE">
        <w:rPr>
          <w:lang w:val="en-US"/>
        </w:rPr>
        <w:t xml:space="preserve"> Jan</w:t>
      </w:r>
      <w:r w:rsidRPr="006A64BE">
        <w:rPr>
          <w:lang w:val="en-US"/>
        </w:rPr>
        <w:tab/>
        <w:t>S 23,</w:t>
      </w:r>
    </w:p>
    <w:p w14:paraId="3DD40323" w14:textId="77777777" w:rsidR="00A23F7A" w:rsidRPr="006A64BE" w:rsidRDefault="00A23F7A" w:rsidP="00B5765E">
      <w:pPr>
        <w:pStyle w:val="PersonregMedTabb"/>
        <w:keepNext/>
        <w:rPr>
          <w:lang w:val="en-US"/>
        </w:rPr>
      </w:pPr>
      <w:r w:rsidRPr="006A64BE">
        <w:rPr>
          <w:lang w:val="en-US"/>
        </w:rPr>
        <w:tab/>
        <w:t>S 11,</w:t>
      </w:r>
    </w:p>
    <w:p w14:paraId="09892D3C" w14:textId="77777777" w:rsidR="00A23F7A" w:rsidRPr="006A64BE" w:rsidRDefault="00A23F7A" w:rsidP="00B5765E">
      <w:pPr>
        <w:pStyle w:val="PersonregMedTabb"/>
        <w:keepNext/>
        <w:rPr>
          <w:lang w:val="en-US"/>
        </w:rPr>
      </w:pPr>
      <w:r w:rsidRPr="006A64BE">
        <w:rPr>
          <w:lang w:val="en-US"/>
        </w:rPr>
        <w:tab/>
        <w:t>U 1,</w:t>
      </w:r>
    </w:p>
    <w:p w14:paraId="6E991044" w14:textId="77777777" w:rsidR="00A23F7A" w:rsidRPr="006A64BE" w:rsidRDefault="00A23F7A" w:rsidP="00B5765E">
      <w:pPr>
        <w:pStyle w:val="PersonregMedTabb"/>
        <w:keepNext/>
        <w:rPr>
          <w:lang w:val="en-US"/>
        </w:rPr>
      </w:pPr>
      <w:r w:rsidRPr="006A64BE">
        <w:rPr>
          <w:lang w:val="en-US"/>
        </w:rPr>
        <w:tab/>
        <w:t>U 7,</w:t>
      </w:r>
    </w:p>
    <w:p w14:paraId="0111E6C2" w14:textId="77777777" w:rsidR="00A23F7A" w:rsidRPr="006A64BE" w:rsidRDefault="00A23F7A" w:rsidP="00B5765E">
      <w:pPr>
        <w:pStyle w:val="PersonregMedTabb"/>
        <w:rPr>
          <w:lang w:val="en-US"/>
        </w:rPr>
      </w:pPr>
      <w:r w:rsidRPr="006A64BE">
        <w:rPr>
          <w:lang w:val="en-US"/>
        </w:rPr>
        <w:tab/>
        <w:t>S 30</w:t>
      </w:r>
    </w:p>
    <w:p w14:paraId="26CE633D" w14:textId="77777777" w:rsidR="00A23F7A" w:rsidRPr="006A64BE" w:rsidRDefault="00A23F7A" w:rsidP="00B5765E">
      <w:pPr>
        <w:pStyle w:val="PersonregMedTabb"/>
        <w:rPr>
          <w:lang w:val="en-US"/>
        </w:rPr>
      </w:pPr>
      <w:proofErr w:type="spellStart"/>
      <w:r w:rsidRPr="006A64BE">
        <w:rPr>
          <w:lang w:val="en-US"/>
        </w:rPr>
        <w:t>Schierbeck</w:t>
      </w:r>
      <w:proofErr w:type="spellEnd"/>
      <w:r w:rsidRPr="006A64BE">
        <w:rPr>
          <w:lang w:val="en-US"/>
        </w:rPr>
        <w:t xml:space="preserve"> Jack</w:t>
      </w:r>
      <w:r w:rsidRPr="006A64BE">
        <w:rPr>
          <w:lang w:val="en-US"/>
        </w:rPr>
        <w:tab/>
        <w:t>A 1</w:t>
      </w:r>
    </w:p>
    <w:p w14:paraId="56C1EEEE" w14:textId="77777777" w:rsidR="00A23F7A" w:rsidRPr="006A64BE" w:rsidRDefault="00A23F7A" w:rsidP="00B5765E">
      <w:pPr>
        <w:pStyle w:val="PersonregMedTabb"/>
        <w:rPr>
          <w:lang w:val="en-US"/>
        </w:rPr>
      </w:pPr>
      <w:proofErr w:type="spellStart"/>
      <w:r w:rsidRPr="006A64BE">
        <w:rPr>
          <w:lang w:val="en-US"/>
        </w:rPr>
        <w:t>Schiratzki</w:t>
      </w:r>
      <w:proofErr w:type="spellEnd"/>
      <w:r w:rsidRPr="006A64BE">
        <w:rPr>
          <w:lang w:val="en-US"/>
        </w:rPr>
        <w:t xml:space="preserve"> Johanna</w:t>
      </w:r>
      <w:r w:rsidRPr="006A64BE">
        <w:rPr>
          <w:lang w:val="en-US"/>
        </w:rPr>
        <w:tab/>
        <w:t>U 9</w:t>
      </w:r>
    </w:p>
    <w:p w14:paraId="68F808A6" w14:textId="77777777" w:rsidR="00A23F7A" w:rsidRPr="006A64BE" w:rsidRDefault="00A23F7A" w:rsidP="00B5765E">
      <w:pPr>
        <w:pStyle w:val="PersonregMedTabb"/>
        <w:rPr>
          <w:lang w:val="en-US"/>
        </w:rPr>
      </w:pPr>
      <w:proofErr w:type="spellStart"/>
      <w:r w:rsidRPr="006A64BE">
        <w:rPr>
          <w:lang w:val="en-US"/>
        </w:rPr>
        <w:t>Schlyter</w:t>
      </w:r>
      <w:proofErr w:type="spellEnd"/>
      <w:r w:rsidRPr="006A64BE">
        <w:rPr>
          <w:lang w:val="en-US"/>
        </w:rPr>
        <w:t xml:space="preserve"> Carl-Mikael</w:t>
      </w:r>
      <w:r w:rsidRPr="006A64BE">
        <w:rPr>
          <w:lang w:val="en-US"/>
        </w:rPr>
        <w:tab/>
      </w:r>
      <w:proofErr w:type="spellStart"/>
      <w:r w:rsidRPr="006A64BE">
        <w:rPr>
          <w:lang w:val="en-US"/>
        </w:rPr>
        <w:t>Fö</w:t>
      </w:r>
      <w:proofErr w:type="spellEnd"/>
      <w:r w:rsidRPr="006A64BE">
        <w:rPr>
          <w:lang w:val="en-US"/>
        </w:rPr>
        <w:t xml:space="preserve"> 3</w:t>
      </w:r>
    </w:p>
    <w:p w14:paraId="0E70A4EB" w14:textId="77777777" w:rsidR="00A23F7A" w:rsidRPr="006A64BE" w:rsidRDefault="00A23F7A" w:rsidP="00B5765E">
      <w:pPr>
        <w:pStyle w:val="PersonregMedTabb"/>
        <w:keepNext/>
        <w:rPr>
          <w:lang w:val="de-DE"/>
        </w:rPr>
      </w:pPr>
      <w:proofErr w:type="spellStart"/>
      <w:r w:rsidRPr="006A64BE">
        <w:rPr>
          <w:lang w:val="de-DE"/>
        </w:rPr>
        <w:t>Schlyter</w:t>
      </w:r>
      <w:proofErr w:type="spellEnd"/>
      <w:r w:rsidRPr="006A64BE">
        <w:rPr>
          <w:lang w:val="de-DE"/>
        </w:rPr>
        <w:t xml:space="preserve"> Jens</w:t>
      </w:r>
      <w:r w:rsidRPr="006A64BE">
        <w:rPr>
          <w:lang w:val="de-DE"/>
        </w:rPr>
        <w:tab/>
      </w:r>
      <w:proofErr w:type="spellStart"/>
      <w:r w:rsidRPr="006A64BE">
        <w:rPr>
          <w:lang w:val="de-DE"/>
        </w:rPr>
        <w:t>Fi</w:t>
      </w:r>
      <w:proofErr w:type="spellEnd"/>
      <w:r w:rsidRPr="006A64BE">
        <w:rPr>
          <w:lang w:val="de-DE"/>
        </w:rPr>
        <w:t xml:space="preserve"> 3,</w:t>
      </w:r>
    </w:p>
    <w:p w14:paraId="12739255" w14:textId="77777777" w:rsidR="00A23F7A" w:rsidRPr="006A64BE" w:rsidRDefault="00A23F7A" w:rsidP="00B5765E">
      <w:pPr>
        <w:pStyle w:val="PersonregMedTabb"/>
        <w:rPr>
          <w:lang w:val="de-DE"/>
        </w:rPr>
      </w:pPr>
      <w:r w:rsidRPr="006A64BE">
        <w:rPr>
          <w:lang w:val="de-DE"/>
        </w:rPr>
        <w:tab/>
      </w:r>
      <w:proofErr w:type="spellStart"/>
      <w:r w:rsidRPr="006A64BE">
        <w:rPr>
          <w:lang w:val="de-DE"/>
        </w:rPr>
        <w:t>Fi</w:t>
      </w:r>
      <w:proofErr w:type="spellEnd"/>
      <w:r w:rsidRPr="006A64BE">
        <w:rPr>
          <w:lang w:val="de-DE"/>
        </w:rPr>
        <w:t xml:space="preserve"> 16</w:t>
      </w:r>
    </w:p>
    <w:p w14:paraId="76C17AE0" w14:textId="77777777" w:rsidR="00A23F7A" w:rsidRPr="006A64BE" w:rsidRDefault="00A23F7A" w:rsidP="00B5765E">
      <w:pPr>
        <w:pStyle w:val="PersonregMedTabb"/>
        <w:rPr>
          <w:lang w:val="de-DE"/>
        </w:rPr>
      </w:pPr>
      <w:r w:rsidRPr="006A64BE">
        <w:rPr>
          <w:lang w:val="de-DE"/>
        </w:rPr>
        <w:t>Schmidt Ann-Christine</w:t>
      </w:r>
      <w:r w:rsidRPr="006A64BE">
        <w:rPr>
          <w:lang w:val="de-DE"/>
        </w:rPr>
        <w:tab/>
        <w:t>UD 4</w:t>
      </w:r>
    </w:p>
    <w:p w14:paraId="7793E5D2" w14:textId="77777777" w:rsidR="00A23F7A" w:rsidRPr="006A64BE" w:rsidRDefault="00A23F7A" w:rsidP="00B5765E">
      <w:pPr>
        <w:pStyle w:val="PersonregMedTabb"/>
        <w:rPr>
          <w:lang w:val="de-DE"/>
        </w:rPr>
      </w:pPr>
      <w:r w:rsidRPr="006A64BE">
        <w:rPr>
          <w:lang w:val="de-DE"/>
        </w:rPr>
        <w:t>Schriever-Abeln Mattias</w:t>
      </w:r>
      <w:r w:rsidRPr="006A64BE">
        <w:rPr>
          <w:lang w:val="de-DE"/>
        </w:rPr>
        <w:tab/>
      </w:r>
      <w:proofErr w:type="spellStart"/>
      <w:r w:rsidRPr="006A64BE">
        <w:rPr>
          <w:lang w:val="de-DE"/>
        </w:rPr>
        <w:t>Fi</w:t>
      </w:r>
      <w:proofErr w:type="spellEnd"/>
      <w:r w:rsidRPr="006A64BE">
        <w:rPr>
          <w:lang w:val="de-DE"/>
        </w:rPr>
        <w:t xml:space="preserve"> 11</w:t>
      </w:r>
    </w:p>
    <w:p w14:paraId="7FE4B2A1" w14:textId="77777777" w:rsidR="00A23F7A" w:rsidRPr="006A64BE" w:rsidRDefault="00A23F7A" w:rsidP="00B5765E">
      <w:pPr>
        <w:pStyle w:val="PersonregMedTabb"/>
        <w:keepNext/>
        <w:rPr>
          <w:lang w:val="de-DE"/>
        </w:rPr>
      </w:pPr>
      <w:r w:rsidRPr="006A64BE">
        <w:rPr>
          <w:lang w:val="de-DE"/>
        </w:rPr>
        <w:t>Schröder Anders</w:t>
      </w:r>
      <w:r w:rsidRPr="006A64BE">
        <w:rPr>
          <w:lang w:val="de-DE"/>
        </w:rPr>
        <w:tab/>
      </w:r>
      <w:proofErr w:type="spellStart"/>
      <w:r w:rsidRPr="006A64BE">
        <w:rPr>
          <w:lang w:val="de-DE"/>
        </w:rPr>
        <w:t>Fö</w:t>
      </w:r>
      <w:proofErr w:type="spellEnd"/>
      <w:r w:rsidRPr="006A64BE">
        <w:rPr>
          <w:lang w:val="de-DE"/>
        </w:rPr>
        <w:t xml:space="preserve"> 2,</w:t>
      </w:r>
    </w:p>
    <w:p w14:paraId="03A5C8BF" w14:textId="77777777" w:rsidR="00A23F7A" w:rsidRPr="006A64BE" w:rsidRDefault="00A23F7A" w:rsidP="00B5765E">
      <w:pPr>
        <w:pStyle w:val="PersonregMedTabb"/>
        <w:rPr>
          <w:lang w:val="de-DE"/>
        </w:rPr>
      </w:pPr>
      <w:r w:rsidRPr="006A64BE">
        <w:rPr>
          <w:lang w:val="de-DE"/>
        </w:rPr>
        <w:tab/>
      </w:r>
      <w:proofErr w:type="spellStart"/>
      <w:r w:rsidRPr="006A64BE">
        <w:rPr>
          <w:lang w:val="de-DE"/>
        </w:rPr>
        <w:t>Fö</w:t>
      </w:r>
      <w:proofErr w:type="spellEnd"/>
      <w:r w:rsidRPr="006A64BE">
        <w:rPr>
          <w:lang w:val="de-DE"/>
        </w:rPr>
        <w:t xml:space="preserve"> 4</w:t>
      </w:r>
    </w:p>
    <w:p w14:paraId="0A12FD6A" w14:textId="77777777" w:rsidR="00A23F7A" w:rsidRPr="006A64BE" w:rsidRDefault="00A23F7A" w:rsidP="00B5765E">
      <w:pPr>
        <w:pStyle w:val="PersonregMedTabb"/>
        <w:rPr>
          <w:lang w:val="de-DE"/>
        </w:rPr>
      </w:pPr>
      <w:r w:rsidRPr="006A64BE">
        <w:rPr>
          <w:lang w:val="de-DE"/>
        </w:rPr>
        <w:t>Schulstad Mattias</w:t>
      </w:r>
      <w:r w:rsidRPr="006A64BE">
        <w:rPr>
          <w:lang w:val="de-DE"/>
        </w:rPr>
        <w:tab/>
      </w:r>
      <w:proofErr w:type="spellStart"/>
      <w:r w:rsidRPr="006A64BE">
        <w:rPr>
          <w:lang w:val="de-DE"/>
        </w:rPr>
        <w:t>Fi</w:t>
      </w:r>
      <w:proofErr w:type="spellEnd"/>
      <w:r w:rsidRPr="006A64BE">
        <w:rPr>
          <w:lang w:val="de-DE"/>
        </w:rPr>
        <w:t xml:space="preserve"> 10</w:t>
      </w:r>
    </w:p>
    <w:p w14:paraId="15907D90" w14:textId="77777777" w:rsidR="00A23F7A" w:rsidRPr="006A64BE" w:rsidRDefault="00A23F7A" w:rsidP="00B5765E">
      <w:pPr>
        <w:pStyle w:val="PersonregMedTabb"/>
        <w:rPr>
          <w:lang w:val="de-DE"/>
        </w:rPr>
      </w:pPr>
      <w:r w:rsidRPr="006A64BE">
        <w:rPr>
          <w:lang w:val="de-DE"/>
        </w:rPr>
        <w:t>Schultz Clara</w:t>
      </w:r>
      <w:r w:rsidRPr="006A64BE">
        <w:rPr>
          <w:lang w:val="de-DE"/>
        </w:rPr>
        <w:tab/>
      </w:r>
      <w:proofErr w:type="spellStart"/>
      <w:r w:rsidRPr="006A64BE">
        <w:rPr>
          <w:lang w:val="de-DE"/>
        </w:rPr>
        <w:t>Fi</w:t>
      </w:r>
      <w:proofErr w:type="spellEnd"/>
      <w:r w:rsidRPr="006A64BE">
        <w:rPr>
          <w:lang w:val="de-DE"/>
        </w:rPr>
        <w:t xml:space="preserve"> 13</w:t>
      </w:r>
    </w:p>
    <w:p w14:paraId="632DBDAD" w14:textId="77777777" w:rsidR="00A23F7A" w:rsidRPr="006A64BE" w:rsidRDefault="00A23F7A" w:rsidP="00B5765E">
      <w:pPr>
        <w:pStyle w:val="PersonregMedTabb"/>
        <w:rPr>
          <w:lang w:val="de-DE"/>
        </w:rPr>
      </w:pPr>
      <w:r w:rsidRPr="006A64BE">
        <w:rPr>
          <w:lang w:val="de-DE"/>
        </w:rPr>
        <w:t xml:space="preserve">Schultz </w:t>
      </w:r>
      <w:proofErr w:type="spellStart"/>
      <w:r w:rsidRPr="006A64BE">
        <w:rPr>
          <w:lang w:val="de-DE"/>
        </w:rPr>
        <w:t>Lisen</w:t>
      </w:r>
      <w:proofErr w:type="spellEnd"/>
      <w:r w:rsidRPr="006A64BE">
        <w:rPr>
          <w:lang w:val="de-DE"/>
        </w:rPr>
        <w:tab/>
        <w:t>U 3</w:t>
      </w:r>
    </w:p>
    <w:p w14:paraId="6CD270CF" w14:textId="77777777" w:rsidR="00A23F7A" w:rsidRPr="006A64BE" w:rsidRDefault="00A23F7A" w:rsidP="00B5765E">
      <w:pPr>
        <w:pStyle w:val="PersonregMedTabb"/>
        <w:rPr>
          <w:lang w:val="de-DE"/>
        </w:rPr>
      </w:pPr>
      <w:r w:rsidRPr="006A64BE">
        <w:rPr>
          <w:lang w:val="de-DE"/>
        </w:rPr>
        <w:t>Schultze Lisbeth</w:t>
      </w:r>
      <w:r w:rsidRPr="006A64BE">
        <w:rPr>
          <w:lang w:val="de-DE"/>
        </w:rPr>
        <w:tab/>
        <w:t>M 3</w:t>
      </w:r>
    </w:p>
    <w:p w14:paraId="603EA2AB" w14:textId="77777777" w:rsidR="00A23F7A" w:rsidRPr="006A64BE" w:rsidRDefault="00A23F7A" w:rsidP="00B5765E">
      <w:pPr>
        <w:pStyle w:val="PersonregMedTabb"/>
        <w:keepNext/>
        <w:rPr>
          <w:lang w:val="de-DE"/>
        </w:rPr>
      </w:pPr>
      <w:proofErr w:type="spellStart"/>
      <w:r w:rsidRPr="006A64BE">
        <w:rPr>
          <w:lang w:val="de-DE"/>
        </w:rPr>
        <w:t>Schwaag</w:t>
      </w:r>
      <w:proofErr w:type="spellEnd"/>
      <w:r w:rsidRPr="006A64BE">
        <w:rPr>
          <w:lang w:val="de-DE"/>
        </w:rPr>
        <w:t xml:space="preserve"> </w:t>
      </w:r>
      <w:proofErr w:type="spellStart"/>
      <w:r w:rsidRPr="006A64BE">
        <w:rPr>
          <w:lang w:val="de-DE"/>
        </w:rPr>
        <w:t>Serger</w:t>
      </w:r>
      <w:proofErr w:type="spellEnd"/>
      <w:r w:rsidRPr="006A64BE">
        <w:rPr>
          <w:lang w:val="de-DE"/>
        </w:rPr>
        <w:t xml:space="preserve"> Sylvia</w:t>
      </w:r>
      <w:r w:rsidRPr="006A64BE">
        <w:rPr>
          <w:lang w:val="de-DE"/>
        </w:rPr>
        <w:tab/>
      </w:r>
      <w:proofErr w:type="spellStart"/>
      <w:r w:rsidRPr="006A64BE">
        <w:rPr>
          <w:lang w:val="de-DE"/>
        </w:rPr>
        <w:t>Fi</w:t>
      </w:r>
      <w:proofErr w:type="spellEnd"/>
      <w:r w:rsidRPr="006A64BE">
        <w:rPr>
          <w:lang w:val="de-DE"/>
        </w:rPr>
        <w:t xml:space="preserve"> 1,</w:t>
      </w:r>
    </w:p>
    <w:p w14:paraId="5DF3627F" w14:textId="77777777" w:rsidR="00A23F7A" w:rsidRPr="006A64BE" w:rsidRDefault="00A23F7A" w:rsidP="00B5765E">
      <w:pPr>
        <w:pStyle w:val="PersonregMedTabb"/>
        <w:rPr>
          <w:lang w:val="de-DE"/>
        </w:rPr>
      </w:pPr>
      <w:r w:rsidRPr="006A64BE">
        <w:rPr>
          <w:lang w:val="de-DE"/>
        </w:rPr>
        <w:tab/>
        <w:t>U 2</w:t>
      </w:r>
    </w:p>
    <w:p w14:paraId="5D167CF3" w14:textId="77777777" w:rsidR="00A23F7A" w:rsidRPr="006A64BE" w:rsidRDefault="00A23F7A" w:rsidP="00B5765E">
      <w:pPr>
        <w:pStyle w:val="PersonregMedTabb"/>
        <w:rPr>
          <w:lang w:val="de-DE"/>
        </w:rPr>
      </w:pPr>
      <w:r w:rsidRPr="006A64BE">
        <w:rPr>
          <w:lang w:val="de-DE"/>
        </w:rPr>
        <w:t>Schwan Ebba</w:t>
      </w:r>
      <w:r w:rsidRPr="006A64BE">
        <w:rPr>
          <w:lang w:val="de-DE"/>
        </w:rPr>
        <w:tab/>
        <w:t>N 7</w:t>
      </w:r>
    </w:p>
    <w:p w14:paraId="42C455D0" w14:textId="77777777" w:rsidR="00A23F7A" w:rsidRPr="006A64BE" w:rsidRDefault="00A23F7A" w:rsidP="00B5765E">
      <w:pPr>
        <w:pStyle w:val="PersonregMedTabb"/>
        <w:keepNext/>
        <w:rPr>
          <w:lang w:val="de-DE"/>
        </w:rPr>
      </w:pPr>
      <w:proofErr w:type="spellStart"/>
      <w:r w:rsidRPr="006A64BE">
        <w:rPr>
          <w:lang w:val="de-DE"/>
        </w:rPr>
        <w:t>Schylberg</w:t>
      </w:r>
      <w:proofErr w:type="spellEnd"/>
      <w:r w:rsidRPr="006A64BE">
        <w:rPr>
          <w:lang w:val="de-DE"/>
        </w:rPr>
        <w:t xml:space="preserve"> Katarina</w:t>
      </w:r>
      <w:r w:rsidRPr="006A64BE">
        <w:rPr>
          <w:lang w:val="de-DE"/>
        </w:rPr>
        <w:tab/>
        <w:t>M 1,</w:t>
      </w:r>
    </w:p>
    <w:p w14:paraId="011CD6BF" w14:textId="77777777" w:rsidR="00A23F7A" w:rsidRPr="006A64BE" w:rsidRDefault="00A23F7A" w:rsidP="00B5765E">
      <w:pPr>
        <w:pStyle w:val="PersonregMedTabb"/>
        <w:rPr>
          <w:lang w:val="de-DE"/>
        </w:rPr>
      </w:pPr>
      <w:r w:rsidRPr="006A64BE">
        <w:rPr>
          <w:lang w:val="de-DE"/>
        </w:rPr>
        <w:tab/>
      </w:r>
      <w:proofErr w:type="spellStart"/>
      <w:r w:rsidRPr="006A64BE">
        <w:rPr>
          <w:lang w:val="de-DE"/>
        </w:rPr>
        <w:t>Fi</w:t>
      </w:r>
      <w:proofErr w:type="spellEnd"/>
      <w:r w:rsidRPr="006A64BE">
        <w:rPr>
          <w:lang w:val="de-DE"/>
        </w:rPr>
        <w:t xml:space="preserve"> 11</w:t>
      </w:r>
    </w:p>
    <w:p w14:paraId="4A670A1E" w14:textId="77777777" w:rsidR="00A23F7A" w:rsidRPr="006A64BE" w:rsidRDefault="00A23F7A" w:rsidP="00B5765E">
      <w:pPr>
        <w:pStyle w:val="PersonregMedTabb"/>
        <w:rPr>
          <w:lang w:val="de-DE"/>
        </w:rPr>
      </w:pPr>
      <w:proofErr w:type="spellStart"/>
      <w:r w:rsidRPr="006A64BE">
        <w:rPr>
          <w:lang w:val="de-DE"/>
        </w:rPr>
        <w:t>Schüllerqvist</w:t>
      </w:r>
      <w:proofErr w:type="spellEnd"/>
      <w:r w:rsidRPr="006A64BE">
        <w:rPr>
          <w:lang w:val="de-DE"/>
        </w:rPr>
        <w:t xml:space="preserve"> Niklas</w:t>
      </w:r>
      <w:r w:rsidRPr="006A64BE">
        <w:rPr>
          <w:lang w:val="de-DE"/>
        </w:rPr>
        <w:tab/>
      </w:r>
      <w:proofErr w:type="spellStart"/>
      <w:r w:rsidRPr="006A64BE">
        <w:rPr>
          <w:lang w:val="de-DE"/>
        </w:rPr>
        <w:t>Fi</w:t>
      </w:r>
      <w:proofErr w:type="spellEnd"/>
      <w:r w:rsidRPr="006A64BE">
        <w:rPr>
          <w:lang w:val="de-DE"/>
        </w:rPr>
        <w:t xml:space="preserve"> 7</w:t>
      </w:r>
    </w:p>
    <w:p w14:paraId="6DFC0B98" w14:textId="77777777" w:rsidR="00A23F7A" w:rsidRPr="006A64BE" w:rsidRDefault="00A23F7A" w:rsidP="00B5765E">
      <w:pPr>
        <w:pStyle w:val="PersonregMedTabb"/>
        <w:rPr>
          <w:lang w:val="de-DE"/>
        </w:rPr>
      </w:pPr>
      <w:proofErr w:type="spellStart"/>
      <w:r w:rsidRPr="006A64BE">
        <w:rPr>
          <w:lang w:val="de-DE"/>
        </w:rPr>
        <w:t>Schöldtz</w:t>
      </w:r>
      <w:proofErr w:type="spellEnd"/>
      <w:r w:rsidRPr="006A64BE">
        <w:rPr>
          <w:lang w:val="de-DE"/>
        </w:rPr>
        <w:t xml:space="preserve"> Magnus</w:t>
      </w:r>
      <w:r w:rsidRPr="006A64BE">
        <w:rPr>
          <w:lang w:val="de-DE"/>
        </w:rPr>
        <w:tab/>
        <w:t>UD 3</w:t>
      </w:r>
    </w:p>
    <w:p w14:paraId="7955C4B2" w14:textId="77777777" w:rsidR="00A23F7A" w:rsidRPr="006A64BE" w:rsidRDefault="00A23F7A" w:rsidP="00B5765E">
      <w:pPr>
        <w:pStyle w:val="PersonregMedTabb"/>
        <w:keepNext/>
        <w:rPr>
          <w:lang w:val="en-US"/>
        </w:rPr>
      </w:pPr>
      <w:proofErr w:type="spellStart"/>
      <w:r w:rsidRPr="006A64BE">
        <w:rPr>
          <w:lang w:val="en-US"/>
        </w:rPr>
        <w:t>Schölin</w:t>
      </w:r>
      <w:proofErr w:type="spellEnd"/>
      <w:r w:rsidRPr="006A64BE">
        <w:rPr>
          <w:lang w:val="en-US"/>
        </w:rPr>
        <w:t xml:space="preserve"> Anna</w:t>
      </w:r>
      <w:r w:rsidRPr="006A64BE">
        <w:rPr>
          <w:lang w:val="en-US"/>
        </w:rPr>
        <w:tab/>
        <w:t>A 11,</w:t>
      </w:r>
    </w:p>
    <w:p w14:paraId="6A67D1E1" w14:textId="77777777" w:rsidR="00A23F7A" w:rsidRPr="006A64BE" w:rsidRDefault="00A23F7A" w:rsidP="00B5765E">
      <w:pPr>
        <w:pStyle w:val="PersonregMedTabb"/>
        <w:keepNext/>
        <w:rPr>
          <w:lang w:val="en-US"/>
        </w:rPr>
      </w:pPr>
      <w:r w:rsidRPr="006A64BE">
        <w:rPr>
          <w:lang w:val="en-US"/>
        </w:rPr>
        <w:tab/>
        <w:t>S 13,</w:t>
      </w:r>
    </w:p>
    <w:p w14:paraId="2BEB9043" w14:textId="77777777" w:rsidR="00A23F7A" w:rsidRPr="006A64BE" w:rsidRDefault="00A23F7A" w:rsidP="00B5765E">
      <w:pPr>
        <w:pStyle w:val="PersonregMedTabb"/>
        <w:rPr>
          <w:lang w:val="en-US"/>
        </w:rPr>
      </w:pPr>
      <w:r w:rsidRPr="006A64BE">
        <w:rPr>
          <w:lang w:val="en-US"/>
        </w:rPr>
        <w:tab/>
        <w:t>U 12</w:t>
      </w:r>
    </w:p>
    <w:p w14:paraId="070A26EC" w14:textId="77777777" w:rsidR="00A23F7A" w:rsidRDefault="00A23F7A" w:rsidP="00B5765E">
      <w:pPr>
        <w:pStyle w:val="PersonregMedTabb"/>
        <w:keepNext/>
      </w:pPr>
      <w:r>
        <w:t>Schött Lina</w:t>
      </w:r>
      <w:r>
        <w:tab/>
        <w:t>Fi 17,</w:t>
      </w:r>
    </w:p>
    <w:p w14:paraId="2B83D146" w14:textId="77777777" w:rsidR="00A23F7A" w:rsidRDefault="00A23F7A" w:rsidP="00B5765E">
      <w:pPr>
        <w:pStyle w:val="PersonregMedTabb"/>
      </w:pPr>
      <w:r>
        <w:tab/>
        <w:t>S 14</w:t>
      </w:r>
    </w:p>
    <w:p w14:paraId="7B004457" w14:textId="77777777" w:rsidR="00A23F7A" w:rsidRDefault="00A23F7A" w:rsidP="00B5765E">
      <w:pPr>
        <w:pStyle w:val="PersonregMedTabb"/>
      </w:pPr>
      <w:r>
        <w:t>Scocco Sandro</w:t>
      </w:r>
      <w:r>
        <w:tab/>
        <w:t>M 1</w:t>
      </w:r>
    </w:p>
    <w:p w14:paraId="544ABC9C" w14:textId="77777777" w:rsidR="00A23F7A" w:rsidRDefault="00A23F7A" w:rsidP="00B5765E">
      <w:pPr>
        <w:pStyle w:val="PersonregMedTabb"/>
      </w:pPr>
      <w:proofErr w:type="spellStart"/>
      <w:r>
        <w:t>Sedvallson</w:t>
      </w:r>
      <w:proofErr w:type="spellEnd"/>
      <w:r>
        <w:t xml:space="preserve"> Maritha</w:t>
      </w:r>
      <w:r>
        <w:tab/>
        <w:t>S 3</w:t>
      </w:r>
    </w:p>
    <w:p w14:paraId="52328204" w14:textId="77777777" w:rsidR="00A23F7A" w:rsidRDefault="00A23F7A" w:rsidP="00B5765E">
      <w:pPr>
        <w:pStyle w:val="PersonregMedTabb"/>
      </w:pPr>
      <w:proofErr w:type="spellStart"/>
      <w:r>
        <w:t>Sefastsson</w:t>
      </w:r>
      <w:proofErr w:type="spellEnd"/>
      <w:r>
        <w:t xml:space="preserve"> Ingrid</w:t>
      </w:r>
      <w:r>
        <w:tab/>
        <w:t>UD 4</w:t>
      </w:r>
    </w:p>
    <w:p w14:paraId="76B2A905" w14:textId="77777777" w:rsidR="00A23F7A" w:rsidRDefault="00A23F7A" w:rsidP="00B5765E">
      <w:pPr>
        <w:pStyle w:val="PersonregMedTabb"/>
      </w:pPr>
      <w:r>
        <w:t>Segerlind Elin</w:t>
      </w:r>
      <w:r>
        <w:tab/>
        <w:t>M 3</w:t>
      </w:r>
    </w:p>
    <w:p w14:paraId="3F0B0F4A" w14:textId="77777777" w:rsidR="00A23F7A" w:rsidRDefault="00A23F7A" w:rsidP="00B5765E">
      <w:pPr>
        <w:pStyle w:val="PersonregMedTabb"/>
        <w:keepNext/>
      </w:pPr>
      <w:r>
        <w:t>Segerstedt Anna</w:t>
      </w:r>
      <w:r>
        <w:tab/>
        <w:t>M 8,</w:t>
      </w:r>
    </w:p>
    <w:p w14:paraId="26566812" w14:textId="77777777" w:rsidR="00A23F7A" w:rsidRDefault="00A23F7A" w:rsidP="00B5765E">
      <w:pPr>
        <w:pStyle w:val="PersonregMedTabb"/>
      </w:pPr>
      <w:r>
        <w:tab/>
        <w:t>M 12</w:t>
      </w:r>
    </w:p>
    <w:p w14:paraId="5BE33A60" w14:textId="77777777" w:rsidR="00A23F7A" w:rsidRDefault="00A23F7A" w:rsidP="00B5765E">
      <w:pPr>
        <w:pStyle w:val="PersonregMedTabb"/>
      </w:pPr>
      <w:r>
        <w:t>Seim Anna</w:t>
      </w:r>
      <w:r>
        <w:tab/>
        <w:t>Fi 1</w:t>
      </w:r>
    </w:p>
    <w:p w14:paraId="37436BC9" w14:textId="77777777" w:rsidR="00A23F7A" w:rsidRDefault="00A23F7A" w:rsidP="00B5765E">
      <w:pPr>
        <w:pStyle w:val="PersonregMedTabb"/>
      </w:pPr>
      <w:r>
        <w:t xml:space="preserve">Seim </w:t>
      </w:r>
      <w:proofErr w:type="spellStart"/>
      <w:r>
        <w:t>Sehr</w:t>
      </w:r>
      <w:proofErr w:type="spellEnd"/>
      <w:r>
        <w:t xml:space="preserve"> </w:t>
      </w:r>
      <w:proofErr w:type="spellStart"/>
      <w:r>
        <w:t>Liisa</w:t>
      </w:r>
      <w:proofErr w:type="spellEnd"/>
      <w:r>
        <w:tab/>
        <w:t>M 6</w:t>
      </w:r>
    </w:p>
    <w:p w14:paraId="308AE1FA" w14:textId="77777777" w:rsidR="00A23F7A" w:rsidRDefault="00A23F7A" w:rsidP="00B5765E">
      <w:pPr>
        <w:pStyle w:val="PersonregMedTabb"/>
      </w:pPr>
      <w:proofErr w:type="spellStart"/>
      <w:r>
        <w:t>Sejlitz</w:t>
      </w:r>
      <w:proofErr w:type="spellEnd"/>
      <w:r>
        <w:t xml:space="preserve"> Hanna</w:t>
      </w:r>
      <w:r>
        <w:tab/>
        <w:t>S 3</w:t>
      </w:r>
    </w:p>
    <w:p w14:paraId="5B0BF322" w14:textId="77777777" w:rsidR="00A23F7A" w:rsidRDefault="00A23F7A" w:rsidP="00B5765E">
      <w:pPr>
        <w:pStyle w:val="PersonregMedTabb"/>
      </w:pPr>
      <w:r>
        <w:t>Selin Eva</w:t>
      </w:r>
      <w:r>
        <w:tab/>
        <w:t>M 1</w:t>
      </w:r>
    </w:p>
    <w:p w14:paraId="747B4BD8" w14:textId="77777777" w:rsidR="00A23F7A" w:rsidRDefault="00A23F7A" w:rsidP="00B5765E">
      <w:pPr>
        <w:pStyle w:val="PersonregMedTabb"/>
      </w:pPr>
      <w:r>
        <w:t>Selin Henrik</w:t>
      </w:r>
      <w:r>
        <w:tab/>
      </w:r>
      <w:proofErr w:type="spellStart"/>
      <w:r>
        <w:t>Ku</w:t>
      </w:r>
      <w:proofErr w:type="spellEnd"/>
      <w:r>
        <w:t xml:space="preserve"> 5</w:t>
      </w:r>
    </w:p>
    <w:p w14:paraId="39199E45" w14:textId="77777777" w:rsidR="00A23F7A" w:rsidRDefault="00A23F7A" w:rsidP="00B5765E">
      <w:pPr>
        <w:pStyle w:val="PersonregMedTabb"/>
      </w:pPr>
      <w:r>
        <w:t>Selin Fredrik</w:t>
      </w:r>
      <w:r>
        <w:tab/>
        <w:t>Ju 27</w:t>
      </w:r>
    </w:p>
    <w:p w14:paraId="26D9A033" w14:textId="77777777" w:rsidR="00A23F7A" w:rsidRDefault="00A23F7A" w:rsidP="00B5765E">
      <w:pPr>
        <w:pStyle w:val="PersonregMedTabb"/>
      </w:pPr>
      <w:r>
        <w:t>Sellberg Pär</w:t>
      </w:r>
      <w:r>
        <w:tab/>
        <w:t>U 4</w:t>
      </w:r>
    </w:p>
    <w:p w14:paraId="05E383EC" w14:textId="77777777" w:rsidR="00A23F7A" w:rsidRDefault="00A23F7A" w:rsidP="00B5765E">
      <w:pPr>
        <w:pStyle w:val="PersonregMedTabb"/>
      </w:pPr>
      <w:proofErr w:type="spellStart"/>
      <w:r>
        <w:t>Sennemark</w:t>
      </w:r>
      <w:proofErr w:type="spellEnd"/>
      <w:r>
        <w:t xml:space="preserve"> Eva</w:t>
      </w:r>
      <w:r>
        <w:tab/>
        <w:t>S 28</w:t>
      </w:r>
    </w:p>
    <w:p w14:paraId="70814746" w14:textId="6E32E9FB" w:rsidR="00A23F7A" w:rsidRDefault="00A23F7A" w:rsidP="00B5765E">
      <w:pPr>
        <w:pStyle w:val="PersonregMedTabb"/>
        <w:keepNext/>
      </w:pPr>
      <w:proofErr w:type="spellStart"/>
      <w:r>
        <w:t>Sennerby</w:t>
      </w:r>
      <w:proofErr w:type="spellEnd"/>
      <w:r>
        <w:t xml:space="preserve"> </w:t>
      </w:r>
      <w:proofErr w:type="spellStart"/>
      <w:r>
        <w:t>Forsse</w:t>
      </w:r>
      <w:proofErr w:type="spellEnd"/>
      <w:r>
        <w:t xml:space="preserve"> Lisa</w:t>
      </w:r>
      <w:r>
        <w:tab/>
        <w:t>M 1</w:t>
      </w:r>
    </w:p>
    <w:p w14:paraId="2A982BDC" w14:textId="77777777" w:rsidR="00A23F7A" w:rsidRDefault="00A23F7A" w:rsidP="00B5765E">
      <w:pPr>
        <w:pStyle w:val="PersonregMedTabb"/>
      </w:pPr>
      <w:r>
        <w:tab/>
        <w:t>U 2</w:t>
      </w:r>
    </w:p>
    <w:p w14:paraId="2AD77243" w14:textId="77777777" w:rsidR="00A23F7A" w:rsidRDefault="00A23F7A" w:rsidP="00B5765E">
      <w:pPr>
        <w:pStyle w:val="PersonregMedTabb"/>
      </w:pPr>
      <w:proofErr w:type="spellStart"/>
      <w:r>
        <w:t>Sennerby-Forsse</w:t>
      </w:r>
      <w:proofErr w:type="spellEnd"/>
      <w:r>
        <w:t xml:space="preserve"> Lisa</w:t>
      </w:r>
      <w:r>
        <w:tab/>
        <w:t>M 1</w:t>
      </w:r>
    </w:p>
    <w:p w14:paraId="264737ED" w14:textId="77777777" w:rsidR="00A23F7A" w:rsidRDefault="00A23F7A" w:rsidP="00B5765E">
      <w:pPr>
        <w:pStyle w:val="PersonregMedTabb"/>
        <w:keepNext/>
      </w:pPr>
      <w:r>
        <w:t xml:space="preserve">Seppälä </w:t>
      </w:r>
      <w:proofErr w:type="spellStart"/>
      <w:r>
        <w:t>Eeva</w:t>
      </w:r>
      <w:proofErr w:type="spellEnd"/>
      <w:r>
        <w:tab/>
        <w:t>S 17,</w:t>
      </w:r>
    </w:p>
    <w:p w14:paraId="153952CC" w14:textId="77777777" w:rsidR="00A23F7A" w:rsidRDefault="00A23F7A" w:rsidP="00B5765E">
      <w:pPr>
        <w:pStyle w:val="PersonregMedTabb"/>
      </w:pPr>
      <w:r>
        <w:tab/>
        <w:t>A 1</w:t>
      </w:r>
    </w:p>
    <w:p w14:paraId="532A0B77" w14:textId="77777777" w:rsidR="00A23F7A" w:rsidRDefault="00A23F7A" w:rsidP="00B5765E">
      <w:pPr>
        <w:pStyle w:val="PersonregMedTabb"/>
      </w:pPr>
      <w:proofErr w:type="spellStart"/>
      <w:r>
        <w:t>Sertcanli</w:t>
      </w:r>
      <w:proofErr w:type="spellEnd"/>
      <w:r>
        <w:t xml:space="preserve"> Maria</w:t>
      </w:r>
      <w:r>
        <w:tab/>
        <w:t>Fi 6</w:t>
      </w:r>
    </w:p>
    <w:p w14:paraId="0F06A648" w14:textId="77777777" w:rsidR="00A23F7A" w:rsidRDefault="00A23F7A" w:rsidP="00B5765E">
      <w:pPr>
        <w:pStyle w:val="PersonregMedTabb"/>
      </w:pPr>
      <w:r>
        <w:t>Settergren Ole</w:t>
      </w:r>
      <w:r>
        <w:tab/>
        <w:t>S 19</w:t>
      </w:r>
    </w:p>
    <w:p w14:paraId="0D25C7AA" w14:textId="77777777" w:rsidR="00A23F7A" w:rsidRDefault="00A23F7A" w:rsidP="00B5765E">
      <w:pPr>
        <w:pStyle w:val="PersonregMedTabb"/>
      </w:pPr>
      <w:r>
        <w:t>Shannon David</w:t>
      </w:r>
      <w:r>
        <w:tab/>
        <w:t>Ju 3</w:t>
      </w:r>
    </w:p>
    <w:p w14:paraId="7D697E60" w14:textId="77777777" w:rsidR="00A23F7A" w:rsidRDefault="00A23F7A" w:rsidP="00B5765E">
      <w:pPr>
        <w:pStyle w:val="PersonregMedTabb"/>
      </w:pPr>
      <w:r>
        <w:t xml:space="preserve">Sharma </w:t>
      </w:r>
      <w:proofErr w:type="spellStart"/>
      <w:r>
        <w:t>Parul</w:t>
      </w:r>
      <w:proofErr w:type="spellEnd"/>
      <w:r>
        <w:tab/>
        <w:t>Fi 3</w:t>
      </w:r>
    </w:p>
    <w:p w14:paraId="53221CDD" w14:textId="77777777" w:rsidR="00A23F7A" w:rsidRPr="006A64BE" w:rsidRDefault="00A23F7A" w:rsidP="00B5765E">
      <w:pPr>
        <w:pStyle w:val="PersonregMedTabb"/>
        <w:rPr>
          <w:lang w:val="en-US"/>
        </w:rPr>
      </w:pPr>
      <w:proofErr w:type="spellStart"/>
      <w:r w:rsidRPr="006A64BE">
        <w:rPr>
          <w:lang w:val="en-US"/>
        </w:rPr>
        <w:t>Shekarabi</w:t>
      </w:r>
      <w:proofErr w:type="spellEnd"/>
      <w:r w:rsidRPr="006A64BE">
        <w:rPr>
          <w:lang w:val="en-US"/>
        </w:rPr>
        <w:t xml:space="preserve"> </w:t>
      </w:r>
      <w:proofErr w:type="spellStart"/>
      <w:r w:rsidRPr="006A64BE">
        <w:rPr>
          <w:lang w:val="en-US"/>
        </w:rPr>
        <w:t>Ardalan</w:t>
      </w:r>
      <w:proofErr w:type="spellEnd"/>
      <w:r w:rsidRPr="006A64BE">
        <w:rPr>
          <w:lang w:val="en-US"/>
        </w:rPr>
        <w:tab/>
        <w:t>S 6</w:t>
      </w:r>
    </w:p>
    <w:p w14:paraId="5EBA2B04" w14:textId="77777777" w:rsidR="00A23F7A" w:rsidRPr="006A64BE" w:rsidRDefault="00A23F7A" w:rsidP="00B5765E">
      <w:pPr>
        <w:pStyle w:val="PersonregMedTabb"/>
        <w:rPr>
          <w:lang w:val="en-US"/>
        </w:rPr>
      </w:pPr>
      <w:proofErr w:type="spellStart"/>
      <w:r w:rsidRPr="006A64BE">
        <w:rPr>
          <w:lang w:val="en-US"/>
        </w:rPr>
        <w:t>Sibbmark</w:t>
      </w:r>
      <w:proofErr w:type="spellEnd"/>
      <w:r w:rsidRPr="006A64BE">
        <w:rPr>
          <w:lang w:val="en-US"/>
        </w:rPr>
        <w:t xml:space="preserve"> Bengt</w:t>
      </w:r>
      <w:r w:rsidRPr="006A64BE">
        <w:rPr>
          <w:lang w:val="en-US"/>
        </w:rPr>
        <w:tab/>
        <w:t>S 2</w:t>
      </w:r>
    </w:p>
    <w:p w14:paraId="27112567" w14:textId="77777777" w:rsidR="00A23F7A" w:rsidRDefault="00A23F7A" w:rsidP="00B5765E">
      <w:pPr>
        <w:pStyle w:val="PersonregMedTabb"/>
      </w:pPr>
      <w:proofErr w:type="spellStart"/>
      <w:r>
        <w:t>Sigeman</w:t>
      </w:r>
      <w:proofErr w:type="spellEnd"/>
      <w:r>
        <w:t xml:space="preserve"> Anders</w:t>
      </w:r>
      <w:r>
        <w:tab/>
        <w:t>U 17</w:t>
      </w:r>
    </w:p>
    <w:p w14:paraId="57D497F0" w14:textId="77777777" w:rsidR="00A23F7A" w:rsidRDefault="00A23F7A" w:rsidP="00B5765E">
      <w:pPr>
        <w:pStyle w:val="PersonregMedTabb"/>
      </w:pPr>
      <w:r>
        <w:t>Sigfrid Nils</w:t>
      </w:r>
      <w:r>
        <w:tab/>
        <w:t>Ju 20</w:t>
      </w:r>
    </w:p>
    <w:p w14:paraId="11D5C2E2" w14:textId="77777777" w:rsidR="00A23F7A" w:rsidRDefault="00A23F7A" w:rsidP="00B5765E">
      <w:pPr>
        <w:pStyle w:val="PersonregMedTabb"/>
      </w:pPr>
      <w:proofErr w:type="spellStart"/>
      <w:r>
        <w:t>Siira</w:t>
      </w:r>
      <w:proofErr w:type="spellEnd"/>
      <w:r>
        <w:t xml:space="preserve"> Ulrika</w:t>
      </w:r>
      <w:r>
        <w:tab/>
        <w:t>M 3</w:t>
      </w:r>
    </w:p>
    <w:p w14:paraId="50A212C5" w14:textId="77777777" w:rsidR="00A23F7A" w:rsidRDefault="00A23F7A" w:rsidP="00B5765E">
      <w:pPr>
        <w:pStyle w:val="PersonregMedTabb"/>
      </w:pPr>
      <w:proofErr w:type="spellStart"/>
      <w:r>
        <w:t>Sikström</w:t>
      </w:r>
      <w:proofErr w:type="spellEnd"/>
      <w:r>
        <w:t xml:space="preserve"> Peter</w:t>
      </w:r>
      <w:r>
        <w:tab/>
        <w:t>S 2</w:t>
      </w:r>
    </w:p>
    <w:p w14:paraId="74B6F205" w14:textId="77777777" w:rsidR="00A23F7A" w:rsidRPr="006A64BE" w:rsidRDefault="00A23F7A" w:rsidP="00B5765E">
      <w:pPr>
        <w:pStyle w:val="PersonregMedTabb"/>
        <w:rPr>
          <w:lang w:val="de-DE"/>
        </w:rPr>
      </w:pPr>
      <w:r w:rsidRPr="006A64BE">
        <w:rPr>
          <w:lang w:val="de-DE"/>
        </w:rPr>
        <w:t>Silberstein Daniel</w:t>
      </w:r>
      <w:r w:rsidRPr="006A64BE">
        <w:rPr>
          <w:lang w:val="de-DE"/>
        </w:rPr>
        <w:tab/>
        <w:t>Ju 2</w:t>
      </w:r>
    </w:p>
    <w:p w14:paraId="296F9D95" w14:textId="77777777" w:rsidR="00A23F7A" w:rsidRPr="006A64BE" w:rsidRDefault="00A23F7A" w:rsidP="00B5765E">
      <w:pPr>
        <w:pStyle w:val="PersonregMedTabb"/>
        <w:rPr>
          <w:lang w:val="de-DE"/>
        </w:rPr>
      </w:pPr>
      <w:proofErr w:type="spellStart"/>
      <w:r w:rsidRPr="006A64BE">
        <w:rPr>
          <w:lang w:val="de-DE"/>
        </w:rPr>
        <w:t>Silfverberg</w:t>
      </w:r>
      <w:proofErr w:type="spellEnd"/>
      <w:r w:rsidRPr="006A64BE">
        <w:rPr>
          <w:lang w:val="de-DE"/>
        </w:rPr>
        <w:t xml:space="preserve"> Christer</w:t>
      </w:r>
      <w:r w:rsidRPr="006A64BE">
        <w:rPr>
          <w:lang w:val="de-DE"/>
        </w:rPr>
        <w:tab/>
      </w:r>
      <w:proofErr w:type="spellStart"/>
      <w:r w:rsidRPr="006A64BE">
        <w:rPr>
          <w:lang w:val="de-DE"/>
        </w:rPr>
        <w:t>Fi</w:t>
      </w:r>
      <w:proofErr w:type="spellEnd"/>
      <w:r w:rsidRPr="006A64BE">
        <w:rPr>
          <w:lang w:val="de-DE"/>
        </w:rPr>
        <w:t xml:space="preserve"> 31</w:t>
      </w:r>
    </w:p>
    <w:p w14:paraId="39FD2908" w14:textId="77777777" w:rsidR="00A23F7A" w:rsidRPr="006A64BE" w:rsidRDefault="00A23F7A" w:rsidP="00B5765E">
      <w:pPr>
        <w:pStyle w:val="PersonregMedTabb"/>
        <w:rPr>
          <w:lang w:val="de-DE"/>
        </w:rPr>
      </w:pPr>
      <w:proofErr w:type="spellStart"/>
      <w:r w:rsidRPr="006A64BE">
        <w:rPr>
          <w:lang w:val="de-DE"/>
        </w:rPr>
        <w:t>Siloo</w:t>
      </w:r>
      <w:proofErr w:type="spellEnd"/>
      <w:r w:rsidRPr="006A64BE">
        <w:rPr>
          <w:lang w:val="de-DE"/>
        </w:rPr>
        <w:t xml:space="preserve"> Igor</w:t>
      </w:r>
      <w:r w:rsidRPr="006A64BE">
        <w:rPr>
          <w:lang w:val="de-DE"/>
        </w:rPr>
        <w:tab/>
        <w:t>S 2</w:t>
      </w:r>
    </w:p>
    <w:p w14:paraId="401BF1D2" w14:textId="77777777" w:rsidR="00A23F7A" w:rsidRPr="006A64BE" w:rsidRDefault="00A23F7A" w:rsidP="00B5765E">
      <w:pPr>
        <w:pStyle w:val="PersonregMedTabb"/>
        <w:rPr>
          <w:lang w:val="de-DE"/>
        </w:rPr>
      </w:pPr>
      <w:proofErr w:type="spellStart"/>
      <w:r w:rsidRPr="006A64BE">
        <w:rPr>
          <w:lang w:val="de-DE"/>
        </w:rPr>
        <w:t>Silverfur</w:t>
      </w:r>
      <w:proofErr w:type="spellEnd"/>
      <w:r w:rsidRPr="006A64BE">
        <w:rPr>
          <w:lang w:val="de-DE"/>
        </w:rPr>
        <w:t xml:space="preserve"> </w:t>
      </w:r>
      <w:proofErr w:type="spellStart"/>
      <w:r w:rsidRPr="006A64BE">
        <w:rPr>
          <w:lang w:val="de-DE"/>
        </w:rPr>
        <w:t>Rikard</w:t>
      </w:r>
      <w:proofErr w:type="spellEnd"/>
      <w:r w:rsidRPr="006A64BE">
        <w:rPr>
          <w:lang w:val="de-DE"/>
        </w:rPr>
        <w:tab/>
        <w:t>N 1</w:t>
      </w:r>
    </w:p>
    <w:p w14:paraId="0B18DDEF" w14:textId="77777777" w:rsidR="00A23F7A" w:rsidRPr="006A64BE" w:rsidRDefault="00A23F7A" w:rsidP="00B5765E">
      <w:pPr>
        <w:pStyle w:val="PersonregMedTabb"/>
        <w:rPr>
          <w:lang w:val="de-DE"/>
        </w:rPr>
      </w:pPr>
      <w:proofErr w:type="spellStart"/>
      <w:r w:rsidRPr="006A64BE">
        <w:rPr>
          <w:lang w:val="de-DE"/>
        </w:rPr>
        <w:t>Silversol</w:t>
      </w:r>
      <w:proofErr w:type="spellEnd"/>
      <w:r w:rsidRPr="006A64BE">
        <w:rPr>
          <w:lang w:val="de-DE"/>
        </w:rPr>
        <w:t xml:space="preserve"> Susanna</w:t>
      </w:r>
      <w:r w:rsidRPr="006A64BE">
        <w:rPr>
          <w:lang w:val="de-DE"/>
        </w:rPr>
        <w:tab/>
        <w:t>UD 4</w:t>
      </w:r>
    </w:p>
    <w:p w14:paraId="234F7C89" w14:textId="192D0FEC" w:rsidR="00A23F7A" w:rsidRDefault="00A23F7A" w:rsidP="00212EA3">
      <w:pPr>
        <w:pStyle w:val="PersonregMedTabb"/>
        <w:keepNext/>
      </w:pPr>
      <w:proofErr w:type="spellStart"/>
      <w:r>
        <w:t>Simic</w:t>
      </w:r>
      <w:proofErr w:type="spellEnd"/>
      <w:r>
        <w:t xml:space="preserve"> Eva</w:t>
      </w:r>
      <w:r>
        <w:tab/>
        <w:t>M 2</w:t>
      </w:r>
    </w:p>
    <w:p w14:paraId="3B695C00" w14:textId="77777777" w:rsidR="00A23F7A" w:rsidRDefault="00A23F7A" w:rsidP="00B5765E">
      <w:pPr>
        <w:pStyle w:val="PersonregMedTabb"/>
      </w:pPr>
      <w:r>
        <w:t>Simonsson Jon</w:t>
      </w:r>
      <w:r>
        <w:tab/>
        <w:t>N 5</w:t>
      </w:r>
    </w:p>
    <w:p w14:paraId="53FB49BC" w14:textId="77777777" w:rsidR="00A23F7A" w:rsidRDefault="00A23F7A" w:rsidP="00B5765E">
      <w:pPr>
        <w:pStyle w:val="PersonregMedTabb"/>
      </w:pPr>
      <w:r>
        <w:t xml:space="preserve">Simonsson </w:t>
      </w:r>
      <w:proofErr w:type="spellStart"/>
      <w:r>
        <w:t>Claréus</w:t>
      </w:r>
      <w:proofErr w:type="spellEnd"/>
      <w:r>
        <w:t xml:space="preserve"> Lisa</w:t>
      </w:r>
      <w:r>
        <w:tab/>
        <w:t>Ju 13</w:t>
      </w:r>
    </w:p>
    <w:p w14:paraId="6A48940D" w14:textId="77777777" w:rsidR="00A23F7A" w:rsidRDefault="00A23F7A" w:rsidP="00B5765E">
      <w:pPr>
        <w:pStyle w:val="PersonregMedTabb"/>
      </w:pPr>
      <w:proofErr w:type="spellStart"/>
      <w:r>
        <w:t>Sinander</w:t>
      </w:r>
      <w:proofErr w:type="spellEnd"/>
      <w:r>
        <w:t xml:space="preserve"> Erik</w:t>
      </w:r>
      <w:r>
        <w:tab/>
        <w:t>A 6</w:t>
      </w:r>
    </w:p>
    <w:p w14:paraId="7D649FFE" w14:textId="77777777" w:rsidR="00A23F7A" w:rsidRDefault="00A23F7A" w:rsidP="00B5765E">
      <w:pPr>
        <w:pStyle w:val="PersonregMedTabb"/>
      </w:pPr>
      <w:r>
        <w:t>Singer Anna</w:t>
      </w:r>
      <w:r>
        <w:tab/>
        <w:t>S 1</w:t>
      </w:r>
    </w:p>
    <w:p w14:paraId="185ADB59" w14:textId="77777777" w:rsidR="00A23F7A" w:rsidRDefault="00A23F7A" w:rsidP="00B5765E">
      <w:pPr>
        <w:pStyle w:val="PersonregMedTabb"/>
      </w:pPr>
      <w:r>
        <w:t>Sinkkonen Pirkko</w:t>
      </w:r>
      <w:r>
        <w:tab/>
        <w:t>S 2</w:t>
      </w:r>
    </w:p>
    <w:p w14:paraId="709D9369" w14:textId="77777777" w:rsidR="00A23F7A" w:rsidRDefault="00A23F7A" w:rsidP="00B5765E">
      <w:pPr>
        <w:pStyle w:val="PersonregMedTabb"/>
      </w:pPr>
      <w:proofErr w:type="spellStart"/>
      <w:r>
        <w:t>Siverstig</w:t>
      </w:r>
      <w:proofErr w:type="spellEnd"/>
      <w:r>
        <w:t xml:space="preserve"> Anna</w:t>
      </w:r>
      <w:r>
        <w:tab/>
        <w:t>Ju 14</w:t>
      </w:r>
    </w:p>
    <w:p w14:paraId="682D182E" w14:textId="77777777" w:rsidR="00A23F7A" w:rsidRDefault="00A23F7A" w:rsidP="00B5765E">
      <w:pPr>
        <w:pStyle w:val="PersonregMedTabb"/>
      </w:pPr>
      <w:proofErr w:type="spellStart"/>
      <w:r>
        <w:t>Sjelvgren</w:t>
      </w:r>
      <w:proofErr w:type="spellEnd"/>
      <w:r>
        <w:t xml:space="preserve"> Anders</w:t>
      </w:r>
      <w:r>
        <w:tab/>
        <w:t>Fi 9</w:t>
      </w:r>
    </w:p>
    <w:p w14:paraId="2505926D" w14:textId="77777777" w:rsidR="00A23F7A" w:rsidRDefault="00A23F7A" w:rsidP="00B5765E">
      <w:pPr>
        <w:pStyle w:val="PersonregMedTabb"/>
      </w:pPr>
      <w:r>
        <w:t>Sjöberg Katarina</w:t>
      </w:r>
      <w:r>
        <w:tab/>
        <w:t>S 25</w:t>
      </w:r>
    </w:p>
    <w:p w14:paraId="61CF20C9" w14:textId="77777777" w:rsidR="00A23F7A" w:rsidRDefault="00A23F7A" w:rsidP="00B5765E">
      <w:pPr>
        <w:pStyle w:val="PersonregMedTabb"/>
        <w:keepNext/>
      </w:pPr>
      <w:r>
        <w:t>Sjöberg Karin</w:t>
      </w:r>
      <w:r>
        <w:tab/>
        <w:t>S 5,</w:t>
      </w:r>
    </w:p>
    <w:p w14:paraId="622999E8" w14:textId="77777777" w:rsidR="00A23F7A" w:rsidRDefault="00A23F7A" w:rsidP="00B5765E">
      <w:pPr>
        <w:pStyle w:val="PersonregMedTabb"/>
      </w:pPr>
      <w:r>
        <w:tab/>
        <w:t>M 5</w:t>
      </w:r>
    </w:p>
    <w:p w14:paraId="71023FC8" w14:textId="77777777" w:rsidR="00A23F7A" w:rsidRDefault="00A23F7A" w:rsidP="00B5765E">
      <w:pPr>
        <w:pStyle w:val="PersonregMedTabb"/>
      </w:pPr>
      <w:r>
        <w:t>Sjöberg Hanna</w:t>
      </w:r>
      <w:r>
        <w:tab/>
        <w:t>Fi 4</w:t>
      </w:r>
    </w:p>
    <w:p w14:paraId="7E55C813" w14:textId="77777777" w:rsidR="00A23F7A" w:rsidRPr="006A64BE" w:rsidRDefault="00A23F7A" w:rsidP="00B5765E">
      <w:pPr>
        <w:pStyle w:val="PersonregMedTabb"/>
        <w:keepNext/>
        <w:rPr>
          <w:lang w:val="en-US"/>
        </w:rPr>
      </w:pPr>
      <w:proofErr w:type="spellStart"/>
      <w:r w:rsidRPr="006A64BE">
        <w:rPr>
          <w:lang w:val="en-US"/>
        </w:rPr>
        <w:t>Sjöberg</w:t>
      </w:r>
      <w:proofErr w:type="spellEnd"/>
      <w:r w:rsidRPr="006A64BE">
        <w:rPr>
          <w:lang w:val="en-US"/>
        </w:rPr>
        <w:t xml:space="preserve"> Mikael</w:t>
      </w:r>
      <w:r w:rsidRPr="006A64BE">
        <w:rPr>
          <w:lang w:val="en-US"/>
        </w:rPr>
        <w:tab/>
        <w:t>S 2,</w:t>
      </w:r>
    </w:p>
    <w:p w14:paraId="3BE97AD0" w14:textId="77777777" w:rsidR="00A23F7A" w:rsidRPr="006A64BE" w:rsidRDefault="00A23F7A" w:rsidP="00B5765E">
      <w:pPr>
        <w:pStyle w:val="PersonregMedTabb"/>
        <w:rPr>
          <w:lang w:val="en-US"/>
        </w:rPr>
      </w:pPr>
      <w:r w:rsidRPr="006A64BE">
        <w:rPr>
          <w:lang w:val="en-US"/>
        </w:rPr>
        <w:tab/>
        <w:t>A 1</w:t>
      </w:r>
    </w:p>
    <w:p w14:paraId="0719456C" w14:textId="77777777" w:rsidR="00A23F7A" w:rsidRPr="006A64BE" w:rsidRDefault="00A23F7A" w:rsidP="00B5765E">
      <w:pPr>
        <w:pStyle w:val="PersonregMedTabb"/>
        <w:rPr>
          <w:lang w:val="en-US"/>
        </w:rPr>
      </w:pPr>
      <w:proofErr w:type="spellStart"/>
      <w:r w:rsidRPr="006A64BE">
        <w:rPr>
          <w:lang w:val="en-US"/>
        </w:rPr>
        <w:t>Sjöberg</w:t>
      </w:r>
      <w:proofErr w:type="spellEnd"/>
      <w:r w:rsidRPr="006A64BE">
        <w:rPr>
          <w:lang w:val="en-US"/>
        </w:rPr>
        <w:t xml:space="preserve"> </w:t>
      </w:r>
      <w:proofErr w:type="spellStart"/>
      <w:r w:rsidRPr="006A64BE">
        <w:rPr>
          <w:lang w:val="en-US"/>
        </w:rPr>
        <w:t>Torgny</w:t>
      </w:r>
      <w:proofErr w:type="spellEnd"/>
      <w:r w:rsidRPr="006A64BE">
        <w:rPr>
          <w:lang w:val="en-US"/>
        </w:rPr>
        <w:tab/>
        <w:t>S 2</w:t>
      </w:r>
    </w:p>
    <w:p w14:paraId="6F88FB20" w14:textId="77777777" w:rsidR="00A23F7A" w:rsidRDefault="00A23F7A" w:rsidP="00B5765E">
      <w:pPr>
        <w:pStyle w:val="PersonregMedTabb"/>
      </w:pPr>
      <w:r>
        <w:t>Sjöberg Johan</w:t>
      </w:r>
      <w:r>
        <w:tab/>
      </w:r>
      <w:proofErr w:type="spellStart"/>
      <w:r>
        <w:t>Fö</w:t>
      </w:r>
      <w:proofErr w:type="spellEnd"/>
      <w:r>
        <w:t xml:space="preserve"> 5</w:t>
      </w:r>
    </w:p>
    <w:p w14:paraId="7516F1FC" w14:textId="77777777" w:rsidR="00A23F7A" w:rsidRDefault="00A23F7A" w:rsidP="00B5765E">
      <w:pPr>
        <w:pStyle w:val="PersonregMedTabb"/>
      </w:pPr>
      <w:r>
        <w:t>Sjöberg Martin</w:t>
      </w:r>
      <w:r>
        <w:tab/>
        <w:t>M 3</w:t>
      </w:r>
    </w:p>
    <w:p w14:paraId="0C4E3807" w14:textId="77777777" w:rsidR="00A23F7A" w:rsidRDefault="00A23F7A" w:rsidP="00B5765E">
      <w:pPr>
        <w:pStyle w:val="PersonregMedTabb"/>
        <w:keepNext/>
      </w:pPr>
      <w:r>
        <w:t>Sjöberg Björn</w:t>
      </w:r>
      <w:r>
        <w:tab/>
        <w:t>M 7,</w:t>
      </w:r>
    </w:p>
    <w:p w14:paraId="2FC8122D" w14:textId="77777777" w:rsidR="00A23F7A" w:rsidRDefault="00A23F7A" w:rsidP="00B5765E">
      <w:pPr>
        <w:pStyle w:val="PersonregMedTabb"/>
      </w:pPr>
      <w:r>
        <w:tab/>
        <w:t>M 12</w:t>
      </w:r>
    </w:p>
    <w:p w14:paraId="7EF1D653" w14:textId="7E5A3835" w:rsidR="00A23F7A" w:rsidRDefault="00A23F7A" w:rsidP="00212EA3">
      <w:pPr>
        <w:pStyle w:val="PersonregMedTabb"/>
        <w:keepNext/>
      </w:pPr>
      <w:r>
        <w:t>Sjöblom Anne</w:t>
      </w:r>
      <w:r>
        <w:tab/>
        <w:t>Ju 3</w:t>
      </w:r>
    </w:p>
    <w:p w14:paraId="1EB82BE2" w14:textId="77777777" w:rsidR="00A23F7A" w:rsidRDefault="00A23F7A" w:rsidP="00B5765E">
      <w:pPr>
        <w:pStyle w:val="PersonregMedTabb"/>
      </w:pPr>
      <w:r>
        <w:t>Sjöborg Anders</w:t>
      </w:r>
      <w:r>
        <w:tab/>
      </w:r>
      <w:proofErr w:type="spellStart"/>
      <w:r>
        <w:t>Fö</w:t>
      </w:r>
      <w:proofErr w:type="spellEnd"/>
      <w:r>
        <w:t xml:space="preserve"> 3</w:t>
      </w:r>
    </w:p>
    <w:p w14:paraId="1A784F27" w14:textId="77777777" w:rsidR="00A23F7A" w:rsidRDefault="00A23F7A" w:rsidP="00B5765E">
      <w:pPr>
        <w:pStyle w:val="PersonregMedTabb"/>
      </w:pPr>
      <w:r>
        <w:t>Sjödahl Louise</w:t>
      </w:r>
      <w:r>
        <w:tab/>
        <w:t>Ju 23</w:t>
      </w:r>
    </w:p>
    <w:p w14:paraId="14813AAD" w14:textId="77777777" w:rsidR="00A23F7A" w:rsidRDefault="00A23F7A" w:rsidP="00B5765E">
      <w:pPr>
        <w:pStyle w:val="PersonregMedTabb"/>
        <w:keepNext/>
      </w:pPr>
      <w:r>
        <w:t>Sjödahl Martin</w:t>
      </w:r>
      <w:r>
        <w:tab/>
        <w:t>M 3,</w:t>
      </w:r>
    </w:p>
    <w:p w14:paraId="3CB4B878" w14:textId="77777777" w:rsidR="00A23F7A" w:rsidRDefault="00A23F7A" w:rsidP="00B5765E">
      <w:pPr>
        <w:pStyle w:val="PersonregMedTabb"/>
      </w:pPr>
      <w:r>
        <w:tab/>
        <w:t>M 5</w:t>
      </w:r>
    </w:p>
    <w:p w14:paraId="64D6C213" w14:textId="29DC0C8C" w:rsidR="00A23F7A" w:rsidRDefault="00A23F7A" w:rsidP="00212EA3">
      <w:pPr>
        <w:pStyle w:val="PersonregMedTabb"/>
        <w:keepNext/>
      </w:pPr>
      <w:r>
        <w:t>Sjögren Per</w:t>
      </w:r>
      <w:r>
        <w:tab/>
      </w:r>
      <w:proofErr w:type="spellStart"/>
      <w:r>
        <w:t>Fö</w:t>
      </w:r>
      <w:proofErr w:type="spellEnd"/>
      <w:r>
        <w:t xml:space="preserve"> 1</w:t>
      </w:r>
    </w:p>
    <w:p w14:paraId="1DE03FED" w14:textId="77777777" w:rsidR="00A23F7A" w:rsidRDefault="00A23F7A" w:rsidP="00B5765E">
      <w:pPr>
        <w:pStyle w:val="PersonregMedTabb"/>
      </w:pPr>
      <w:r>
        <w:t>Sjögren Helena</w:t>
      </w:r>
      <w:r>
        <w:tab/>
        <w:t>M 12</w:t>
      </w:r>
    </w:p>
    <w:p w14:paraId="3F012597" w14:textId="77777777" w:rsidR="00A23F7A" w:rsidRDefault="00A23F7A" w:rsidP="00B5765E">
      <w:pPr>
        <w:pStyle w:val="PersonregMedTabb"/>
      </w:pPr>
      <w:r>
        <w:t>Sjöholm Thomas</w:t>
      </w:r>
      <w:r>
        <w:tab/>
        <w:t>M 11</w:t>
      </w:r>
    </w:p>
    <w:p w14:paraId="236CBF39" w14:textId="66D16B14" w:rsidR="00A23F7A" w:rsidRDefault="00A23F7A" w:rsidP="00212EA3">
      <w:pPr>
        <w:pStyle w:val="PersonregMedTabb"/>
        <w:keepNext/>
      </w:pPr>
      <w:r>
        <w:t>Sjöholm Ulrika</w:t>
      </w:r>
      <w:r>
        <w:tab/>
        <w:t>A 2</w:t>
      </w:r>
    </w:p>
    <w:p w14:paraId="1DF0A648" w14:textId="77777777" w:rsidR="00A23F7A" w:rsidRDefault="00A23F7A" w:rsidP="00B5765E">
      <w:pPr>
        <w:pStyle w:val="PersonregMedTabb"/>
        <w:keepNext/>
      </w:pPr>
      <w:r>
        <w:t>Sjölander Erik</w:t>
      </w:r>
      <w:r>
        <w:tab/>
        <w:t>N 4,</w:t>
      </w:r>
    </w:p>
    <w:p w14:paraId="3427D0F4" w14:textId="77777777" w:rsidR="00A23F7A" w:rsidRDefault="00A23F7A" w:rsidP="00B5765E">
      <w:pPr>
        <w:pStyle w:val="PersonregMedTabb"/>
      </w:pPr>
      <w:r>
        <w:tab/>
        <w:t>M 3</w:t>
      </w:r>
    </w:p>
    <w:p w14:paraId="7687EE57" w14:textId="77777777" w:rsidR="00A23F7A" w:rsidRDefault="00A23F7A" w:rsidP="00B5765E">
      <w:pPr>
        <w:pStyle w:val="PersonregMedTabb"/>
      </w:pPr>
      <w:r>
        <w:t>Sjölander Erica</w:t>
      </w:r>
      <w:r>
        <w:tab/>
        <w:t>Fi 14</w:t>
      </w:r>
    </w:p>
    <w:p w14:paraId="57CF674E" w14:textId="77777777" w:rsidR="00A23F7A" w:rsidRDefault="00A23F7A" w:rsidP="00B5765E">
      <w:pPr>
        <w:pStyle w:val="PersonregMedTabb"/>
      </w:pPr>
      <w:proofErr w:type="spellStart"/>
      <w:r>
        <w:t>Sjöling</w:t>
      </w:r>
      <w:proofErr w:type="spellEnd"/>
      <w:r>
        <w:t xml:space="preserve"> Lisen</w:t>
      </w:r>
      <w:r>
        <w:tab/>
        <w:t>N 6</w:t>
      </w:r>
    </w:p>
    <w:p w14:paraId="4ABB0429" w14:textId="77777777" w:rsidR="00A23F7A" w:rsidRDefault="00A23F7A" w:rsidP="00B5765E">
      <w:pPr>
        <w:pStyle w:val="PersonregMedTabb"/>
      </w:pPr>
      <w:r>
        <w:t>Sjölund Anna-Lena</w:t>
      </w:r>
      <w:r>
        <w:tab/>
        <w:t>U 6</w:t>
      </w:r>
    </w:p>
    <w:p w14:paraId="039B7729" w14:textId="77777777" w:rsidR="00A23F7A" w:rsidRDefault="00A23F7A" w:rsidP="00B5765E">
      <w:pPr>
        <w:pStyle w:val="PersonregMedTabb"/>
      </w:pPr>
      <w:proofErr w:type="spellStart"/>
      <w:r>
        <w:t>Sjömilla</w:t>
      </w:r>
      <w:proofErr w:type="spellEnd"/>
      <w:r>
        <w:t xml:space="preserve"> Fagerholm Karin</w:t>
      </w:r>
      <w:r>
        <w:tab/>
        <w:t>A 7</w:t>
      </w:r>
    </w:p>
    <w:p w14:paraId="7E370056" w14:textId="77777777" w:rsidR="00A23F7A" w:rsidRDefault="00A23F7A" w:rsidP="00B5765E">
      <w:pPr>
        <w:pStyle w:val="PersonregMedTabb"/>
      </w:pPr>
      <w:proofErr w:type="spellStart"/>
      <w:r>
        <w:t>Sjönell</w:t>
      </w:r>
      <w:proofErr w:type="spellEnd"/>
      <w:r>
        <w:t xml:space="preserve"> Jessica</w:t>
      </w:r>
      <w:r>
        <w:tab/>
        <w:t>A 1</w:t>
      </w:r>
    </w:p>
    <w:p w14:paraId="1F14D609" w14:textId="77777777" w:rsidR="00A23F7A" w:rsidRDefault="00A23F7A" w:rsidP="00B5765E">
      <w:pPr>
        <w:pStyle w:val="PersonregMedTabb"/>
      </w:pPr>
      <w:r>
        <w:t>Sjöstedt Madeleine</w:t>
      </w:r>
      <w:r>
        <w:tab/>
        <w:t>Ju 16</w:t>
      </w:r>
    </w:p>
    <w:p w14:paraId="7D63D53B" w14:textId="77777777" w:rsidR="00A23F7A" w:rsidRDefault="00A23F7A" w:rsidP="00B5765E">
      <w:pPr>
        <w:pStyle w:val="PersonregMedTabb"/>
      </w:pPr>
      <w:r>
        <w:t>Sjöö Johan</w:t>
      </w:r>
      <w:r>
        <w:tab/>
        <w:t>Ju 7</w:t>
      </w:r>
    </w:p>
    <w:p w14:paraId="79F840F3" w14:textId="77777777" w:rsidR="00A23F7A" w:rsidRDefault="00A23F7A" w:rsidP="00B5765E">
      <w:pPr>
        <w:pStyle w:val="PersonregMedTabb"/>
      </w:pPr>
      <w:proofErr w:type="spellStart"/>
      <w:r>
        <w:t>Skaar</w:t>
      </w:r>
      <w:proofErr w:type="spellEnd"/>
      <w:r>
        <w:t xml:space="preserve"> Magnusson </w:t>
      </w:r>
      <w:proofErr w:type="spellStart"/>
      <w:r>
        <w:t>Torill</w:t>
      </w:r>
      <w:proofErr w:type="spellEnd"/>
      <w:r>
        <w:tab/>
        <w:t>S 8</w:t>
      </w:r>
    </w:p>
    <w:p w14:paraId="43E0A8AE" w14:textId="77777777" w:rsidR="00A23F7A" w:rsidRDefault="00A23F7A" w:rsidP="00B5765E">
      <w:pPr>
        <w:pStyle w:val="PersonregMedTabb"/>
      </w:pPr>
      <w:proofErr w:type="spellStart"/>
      <w:r>
        <w:t>Skedinger</w:t>
      </w:r>
      <w:proofErr w:type="spellEnd"/>
      <w:r>
        <w:t xml:space="preserve"> Per</w:t>
      </w:r>
      <w:r>
        <w:tab/>
        <w:t>A 9</w:t>
      </w:r>
    </w:p>
    <w:p w14:paraId="1CB40589" w14:textId="77777777" w:rsidR="00A23F7A" w:rsidRDefault="00A23F7A" w:rsidP="00B5765E">
      <w:pPr>
        <w:pStyle w:val="PersonregMedTabb"/>
      </w:pPr>
      <w:r>
        <w:t>Skeppstedt Örjan</w:t>
      </w:r>
      <w:r>
        <w:tab/>
        <w:t>U 2</w:t>
      </w:r>
    </w:p>
    <w:p w14:paraId="414528F1" w14:textId="77777777" w:rsidR="00A23F7A" w:rsidRDefault="00A23F7A" w:rsidP="00B5765E">
      <w:pPr>
        <w:pStyle w:val="PersonregMedTabb"/>
      </w:pPr>
      <w:r>
        <w:t>Skeppstedt Anna</w:t>
      </w:r>
      <w:r>
        <w:tab/>
        <w:t>U 13</w:t>
      </w:r>
    </w:p>
    <w:p w14:paraId="15408D08" w14:textId="77777777" w:rsidR="00A23F7A" w:rsidRDefault="00A23F7A" w:rsidP="00B5765E">
      <w:pPr>
        <w:pStyle w:val="PersonregMedTabb"/>
        <w:keepNext/>
      </w:pPr>
      <w:r>
        <w:t>Skinnari Johanna</w:t>
      </w:r>
      <w:r>
        <w:tab/>
        <w:t>Fi 6,</w:t>
      </w:r>
    </w:p>
    <w:p w14:paraId="686F1976" w14:textId="77777777" w:rsidR="00A23F7A" w:rsidRDefault="00A23F7A" w:rsidP="00B5765E">
      <w:pPr>
        <w:pStyle w:val="PersonregMedTabb"/>
      </w:pPr>
      <w:r>
        <w:tab/>
        <w:t>Ju 27</w:t>
      </w:r>
    </w:p>
    <w:p w14:paraId="0930AE7E" w14:textId="77777777" w:rsidR="00A23F7A" w:rsidRDefault="00A23F7A" w:rsidP="00B5765E">
      <w:pPr>
        <w:pStyle w:val="PersonregMedTabb"/>
      </w:pPr>
      <w:proofErr w:type="spellStart"/>
      <w:r>
        <w:t>Skjöldebrand</w:t>
      </w:r>
      <w:proofErr w:type="spellEnd"/>
      <w:r>
        <w:t xml:space="preserve"> Cecilia</w:t>
      </w:r>
      <w:r>
        <w:tab/>
      </w:r>
      <w:proofErr w:type="spellStart"/>
      <w:r>
        <w:t>Fö</w:t>
      </w:r>
      <w:proofErr w:type="spellEnd"/>
      <w:r>
        <w:t xml:space="preserve"> 4</w:t>
      </w:r>
    </w:p>
    <w:p w14:paraId="2BA2DD75" w14:textId="77777777" w:rsidR="00A23F7A" w:rsidRDefault="00A23F7A" w:rsidP="00B5765E">
      <w:pPr>
        <w:pStyle w:val="PersonregMedTabb"/>
      </w:pPr>
      <w:r>
        <w:t>Skogh Christina</w:t>
      </w:r>
      <w:r>
        <w:tab/>
        <w:t>Fi 16</w:t>
      </w:r>
    </w:p>
    <w:p w14:paraId="2216A87F" w14:textId="77777777" w:rsidR="00A23F7A" w:rsidRDefault="00A23F7A" w:rsidP="00B5765E">
      <w:pPr>
        <w:pStyle w:val="PersonregMedTabb"/>
      </w:pPr>
      <w:proofErr w:type="spellStart"/>
      <w:r>
        <w:t>Skoglöf</w:t>
      </w:r>
      <w:proofErr w:type="spellEnd"/>
      <w:r>
        <w:t xml:space="preserve"> Maria</w:t>
      </w:r>
      <w:r>
        <w:tab/>
        <w:t>Ju 24</w:t>
      </w:r>
    </w:p>
    <w:p w14:paraId="5A4AE58E" w14:textId="77777777" w:rsidR="00A23F7A" w:rsidRDefault="00A23F7A" w:rsidP="00B5765E">
      <w:pPr>
        <w:pStyle w:val="PersonregMedTabb"/>
      </w:pPr>
      <w:r>
        <w:t xml:space="preserve">Skogman </w:t>
      </w:r>
      <w:proofErr w:type="spellStart"/>
      <w:r>
        <w:t>Thoursie</w:t>
      </w:r>
      <w:proofErr w:type="spellEnd"/>
      <w:r>
        <w:t xml:space="preserve"> Peter</w:t>
      </w:r>
      <w:r>
        <w:tab/>
        <w:t>Fi 1</w:t>
      </w:r>
    </w:p>
    <w:p w14:paraId="06555520" w14:textId="77777777" w:rsidR="00A23F7A" w:rsidRDefault="00A23F7A" w:rsidP="00B5765E">
      <w:pPr>
        <w:pStyle w:val="PersonregMedTabb"/>
      </w:pPr>
      <w:r>
        <w:t>Skoog Ingmar</w:t>
      </w:r>
      <w:r>
        <w:tab/>
        <w:t>S 22</w:t>
      </w:r>
    </w:p>
    <w:p w14:paraId="12AF6C9E" w14:textId="77777777" w:rsidR="00A23F7A" w:rsidRDefault="00A23F7A" w:rsidP="00B5765E">
      <w:pPr>
        <w:pStyle w:val="PersonregMedTabb"/>
      </w:pPr>
      <w:r>
        <w:t>Skoog Olof</w:t>
      </w:r>
      <w:r>
        <w:tab/>
      </w:r>
      <w:proofErr w:type="spellStart"/>
      <w:r>
        <w:t>Fö</w:t>
      </w:r>
      <w:proofErr w:type="spellEnd"/>
      <w:r>
        <w:t xml:space="preserve"> 2</w:t>
      </w:r>
    </w:p>
    <w:p w14:paraId="6EE6A184" w14:textId="77777777" w:rsidR="00A23F7A" w:rsidRDefault="00A23F7A" w:rsidP="00B5765E">
      <w:pPr>
        <w:pStyle w:val="PersonregMedTabb"/>
      </w:pPr>
      <w:r>
        <w:t>Skoog Ståhlgren Gunilla</w:t>
      </w:r>
      <w:r>
        <w:tab/>
        <w:t>N 8</w:t>
      </w:r>
    </w:p>
    <w:p w14:paraId="20CF4708" w14:textId="77777777" w:rsidR="00A23F7A" w:rsidRDefault="00A23F7A" w:rsidP="00B5765E">
      <w:pPr>
        <w:pStyle w:val="PersonregMedTabb"/>
      </w:pPr>
      <w:r>
        <w:t xml:space="preserve">Skytte </w:t>
      </w:r>
      <w:proofErr w:type="spellStart"/>
      <w:r>
        <w:t>Spånberg</w:t>
      </w:r>
      <w:proofErr w:type="spellEnd"/>
      <w:r>
        <w:t xml:space="preserve"> Anna</w:t>
      </w:r>
      <w:r>
        <w:tab/>
        <w:t>Ju 19</w:t>
      </w:r>
    </w:p>
    <w:p w14:paraId="4AE4BDF8" w14:textId="77777777" w:rsidR="00A23F7A" w:rsidRDefault="00A23F7A" w:rsidP="00B5765E">
      <w:pPr>
        <w:pStyle w:val="PersonregMedTabb"/>
        <w:keepNext/>
      </w:pPr>
      <w:r>
        <w:t>Skånberg Tuve</w:t>
      </w:r>
      <w:r>
        <w:tab/>
        <w:t>Ju 25,</w:t>
      </w:r>
    </w:p>
    <w:p w14:paraId="4458B88C" w14:textId="77777777" w:rsidR="00A23F7A" w:rsidRDefault="00A23F7A" w:rsidP="00B5765E">
      <w:pPr>
        <w:pStyle w:val="PersonregMedTabb"/>
      </w:pPr>
      <w:r>
        <w:tab/>
        <w:t>Ju 8</w:t>
      </w:r>
    </w:p>
    <w:p w14:paraId="1AACAA74" w14:textId="77777777" w:rsidR="00A23F7A" w:rsidRDefault="00A23F7A" w:rsidP="00B5765E">
      <w:pPr>
        <w:pStyle w:val="PersonregMedTabb"/>
      </w:pPr>
      <w:r>
        <w:t>Skånberg Lars</w:t>
      </w:r>
      <w:r>
        <w:tab/>
        <w:t>M 6</w:t>
      </w:r>
    </w:p>
    <w:p w14:paraId="6D13E494" w14:textId="77777777" w:rsidR="00A23F7A" w:rsidRPr="006A64BE" w:rsidRDefault="00A23F7A" w:rsidP="00B5765E">
      <w:pPr>
        <w:pStyle w:val="PersonregMedTabb"/>
        <w:rPr>
          <w:lang w:val="en-US"/>
        </w:rPr>
      </w:pPr>
      <w:proofErr w:type="spellStart"/>
      <w:r w:rsidRPr="006A64BE">
        <w:rPr>
          <w:lang w:val="en-US"/>
        </w:rPr>
        <w:t>Sköld</w:t>
      </w:r>
      <w:proofErr w:type="spellEnd"/>
      <w:r w:rsidRPr="006A64BE">
        <w:rPr>
          <w:lang w:val="en-US"/>
        </w:rPr>
        <w:t xml:space="preserve"> Tea</w:t>
      </w:r>
      <w:r w:rsidRPr="006A64BE">
        <w:rPr>
          <w:lang w:val="en-US"/>
        </w:rPr>
        <w:tab/>
        <w:t>S 3</w:t>
      </w:r>
    </w:p>
    <w:p w14:paraId="2F34E3B3" w14:textId="77777777" w:rsidR="00A23F7A" w:rsidRPr="006A64BE" w:rsidRDefault="00A23F7A" w:rsidP="00B5765E">
      <w:pPr>
        <w:pStyle w:val="PersonregMedTabb"/>
        <w:rPr>
          <w:lang w:val="en-US"/>
        </w:rPr>
      </w:pPr>
      <w:proofErr w:type="spellStart"/>
      <w:r w:rsidRPr="006A64BE">
        <w:rPr>
          <w:lang w:val="en-US"/>
        </w:rPr>
        <w:t>Sköld</w:t>
      </w:r>
      <w:proofErr w:type="spellEnd"/>
      <w:r w:rsidRPr="006A64BE">
        <w:rPr>
          <w:lang w:val="en-US"/>
        </w:rPr>
        <w:t xml:space="preserve"> Camilla</w:t>
      </w:r>
      <w:r w:rsidRPr="006A64BE">
        <w:rPr>
          <w:lang w:val="en-US"/>
        </w:rPr>
        <w:tab/>
        <w:t>S 9</w:t>
      </w:r>
    </w:p>
    <w:p w14:paraId="1B100D17" w14:textId="77777777" w:rsidR="00A23F7A" w:rsidRDefault="00A23F7A" w:rsidP="00B5765E">
      <w:pPr>
        <w:pStyle w:val="PersonregMedTabb"/>
      </w:pPr>
      <w:r>
        <w:t>Sköld Linus</w:t>
      </w:r>
      <w:r>
        <w:tab/>
        <w:t>U 10</w:t>
      </w:r>
    </w:p>
    <w:p w14:paraId="51D2F4A2" w14:textId="77777777" w:rsidR="00A23F7A" w:rsidRDefault="00A23F7A" w:rsidP="00B5765E">
      <w:pPr>
        <w:pStyle w:val="PersonregMedTabb"/>
      </w:pPr>
      <w:r>
        <w:t>Slunga Erik</w:t>
      </w:r>
      <w:r>
        <w:tab/>
        <w:t>M 6</w:t>
      </w:r>
    </w:p>
    <w:p w14:paraId="24FFDD6B" w14:textId="77777777" w:rsidR="00A23F7A" w:rsidRDefault="00A23F7A" w:rsidP="00B5765E">
      <w:pPr>
        <w:pStyle w:val="PersonregMedTabb"/>
      </w:pPr>
      <w:proofErr w:type="spellStart"/>
      <w:r>
        <w:t>Slunge</w:t>
      </w:r>
      <w:proofErr w:type="spellEnd"/>
      <w:r>
        <w:t xml:space="preserve"> Daniel</w:t>
      </w:r>
      <w:r>
        <w:tab/>
        <w:t>Fi 25</w:t>
      </w:r>
    </w:p>
    <w:p w14:paraId="06DE214D" w14:textId="77777777" w:rsidR="00A23F7A" w:rsidRDefault="00A23F7A" w:rsidP="00B5765E">
      <w:pPr>
        <w:pStyle w:val="PersonregMedTabb"/>
        <w:keepNext/>
      </w:pPr>
      <w:r>
        <w:t>Smith Henrik</w:t>
      </w:r>
      <w:r>
        <w:tab/>
        <w:t>M 1,</w:t>
      </w:r>
    </w:p>
    <w:p w14:paraId="12B028C5" w14:textId="77777777" w:rsidR="00A23F7A" w:rsidRDefault="00A23F7A" w:rsidP="00B5765E">
      <w:pPr>
        <w:pStyle w:val="PersonregMedTabb"/>
      </w:pPr>
      <w:r>
        <w:tab/>
        <w:t>U 2</w:t>
      </w:r>
    </w:p>
    <w:p w14:paraId="0B18BDF9" w14:textId="77777777" w:rsidR="00A23F7A" w:rsidRDefault="00A23F7A" w:rsidP="00B5765E">
      <w:pPr>
        <w:pStyle w:val="PersonregMedTabb"/>
      </w:pPr>
      <w:r>
        <w:t>Smith Hanna</w:t>
      </w:r>
      <w:r>
        <w:tab/>
        <w:t>Ju 13</w:t>
      </w:r>
    </w:p>
    <w:p w14:paraId="4F3CB9F8" w14:textId="77777777" w:rsidR="00A23F7A" w:rsidRDefault="00A23F7A" w:rsidP="00B5765E">
      <w:pPr>
        <w:pStyle w:val="PersonregMedTabb"/>
      </w:pPr>
      <w:r>
        <w:t>Smith Eva</w:t>
      </w:r>
      <w:r>
        <w:tab/>
        <w:t>M 3</w:t>
      </w:r>
    </w:p>
    <w:p w14:paraId="67B747FE" w14:textId="77777777" w:rsidR="00A23F7A" w:rsidRDefault="00A23F7A" w:rsidP="00B5765E">
      <w:pPr>
        <w:pStyle w:val="PersonregMedTabb"/>
      </w:pPr>
      <w:r>
        <w:t>Sohlberg Erika</w:t>
      </w:r>
      <w:r>
        <w:tab/>
        <w:t>S 3</w:t>
      </w:r>
    </w:p>
    <w:p w14:paraId="7D51C080" w14:textId="77777777" w:rsidR="00A23F7A" w:rsidRDefault="00A23F7A" w:rsidP="00B5765E">
      <w:pPr>
        <w:pStyle w:val="PersonregMedTabb"/>
      </w:pPr>
      <w:r>
        <w:t>Sohlström Torbjörn</w:t>
      </w:r>
      <w:r>
        <w:tab/>
      </w:r>
      <w:proofErr w:type="spellStart"/>
      <w:r>
        <w:t>Fö</w:t>
      </w:r>
      <w:proofErr w:type="spellEnd"/>
      <w:r>
        <w:t xml:space="preserve"> 2</w:t>
      </w:r>
    </w:p>
    <w:p w14:paraId="3924092D" w14:textId="6E26C7C8" w:rsidR="00A23F7A" w:rsidRDefault="00A23F7A" w:rsidP="00212EA3">
      <w:pPr>
        <w:pStyle w:val="PersonregMedTabb"/>
        <w:keepNext/>
      </w:pPr>
      <w:proofErr w:type="spellStart"/>
      <w:r>
        <w:t>Sojde</w:t>
      </w:r>
      <w:proofErr w:type="spellEnd"/>
      <w:r>
        <w:t xml:space="preserve"> Catharina</w:t>
      </w:r>
      <w:r>
        <w:tab/>
      </w:r>
      <w:proofErr w:type="spellStart"/>
      <w:r>
        <w:t>Fö</w:t>
      </w:r>
      <w:proofErr w:type="spellEnd"/>
      <w:r>
        <w:t xml:space="preserve"> 1</w:t>
      </w:r>
    </w:p>
    <w:p w14:paraId="3680CBBB" w14:textId="77777777" w:rsidR="00A23F7A" w:rsidRDefault="00A23F7A" w:rsidP="00B5765E">
      <w:pPr>
        <w:pStyle w:val="PersonregMedTabb"/>
      </w:pPr>
      <w:proofErr w:type="spellStart"/>
      <w:r>
        <w:t>Solback</w:t>
      </w:r>
      <w:proofErr w:type="spellEnd"/>
      <w:r>
        <w:t xml:space="preserve"> Henrik</w:t>
      </w:r>
      <w:r>
        <w:tab/>
        <w:t>Fi 10</w:t>
      </w:r>
    </w:p>
    <w:p w14:paraId="06148A3F" w14:textId="77777777" w:rsidR="00A23F7A" w:rsidRPr="006A64BE" w:rsidRDefault="00A23F7A" w:rsidP="00B5765E">
      <w:pPr>
        <w:pStyle w:val="PersonregMedTabb"/>
        <w:rPr>
          <w:lang w:val="de-DE"/>
        </w:rPr>
      </w:pPr>
      <w:proofErr w:type="spellStart"/>
      <w:r w:rsidRPr="006A64BE">
        <w:rPr>
          <w:lang w:val="de-DE"/>
        </w:rPr>
        <w:t>Soldeus</w:t>
      </w:r>
      <w:proofErr w:type="spellEnd"/>
      <w:r w:rsidRPr="006A64BE">
        <w:rPr>
          <w:lang w:val="de-DE"/>
        </w:rPr>
        <w:t xml:space="preserve"> Inger</w:t>
      </w:r>
      <w:r w:rsidRPr="006A64BE">
        <w:rPr>
          <w:lang w:val="de-DE"/>
        </w:rPr>
        <w:tab/>
        <w:t>M 3</w:t>
      </w:r>
    </w:p>
    <w:p w14:paraId="5D084709" w14:textId="77777777" w:rsidR="00A23F7A" w:rsidRPr="006A64BE" w:rsidRDefault="00A23F7A" w:rsidP="00B5765E">
      <w:pPr>
        <w:pStyle w:val="PersonregMedTabb"/>
        <w:rPr>
          <w:lang w:val="de-DE"/>
        </w:rPr>
      </w:pPr>
      <w:proofErr w:type="spellStart"/>
      <w:r w:rsidRPr="006A64BE">
        <w:rPr>
          <w:lang w:val="de-DE"/>
        </w:rPr>
        <w:t>Sollander</w:t>
      </w:r>
      <w:proofErr w:type="spellEnd"/>
      <w:r w:rsidRPr="006A64BE">
        <w:rPr>
          <w:lang w:val="de-DE"/>
        </w:rPr>
        <w:t xml:space="preserve"> Erik</w:t>
      </w:r>
      <w:r w:rsidRPr="006A64BE">
        <w:rPr>
          <w:lang w:val="de-DE"/>
        </w:rPr>
        <w:tab/>
        <w:t>M 3</w:t>
      </w:r>
    </w:p>
    <w:p w14:paraId="219A0E4C" w14:textId="77777777" w:rsidR="00A23F7A" w:rsidRDefault="00A23F7A" w:rsidP="00B5765E">
      <w:pPr>
        <w:pStyle w:val="PersonregMedTabb"/>
        <w:keepNext/>
      </w:pPr>
      <w:proofErr w:type="spellStart"/>
      <w:r>
        <w:t>Solomin</w:t>
      </w:r>
      <w:proofErr w:type="spellEnd"/>
      <w:r>
        <w:t xml:space="preserve"> Nina</w:t>
      </w:r>
      <w:r>
        <w:tab/>
        <w:t>UD 1,</w:t>
      </w:r>
    </w:p>
    <w:p w14:paraId="2E232DE9" w14:textId="77777777" w:rsidR="00A23F7A" w:rsidRDefault="00A23F7A" w:rsidP="00B5765E">
      <w:pPr>
        <w:pStyle w:val="PersonregMedTabb"/>
      </w:pPr>
      <w:r>
        <w:tab/>
        <w:t>Ju 2</w:t>
      </w:r>
    </w:p>
    <w:p w14:paraId="16A5153F" w14:textId="45536491" w:rsidR="00A23F7A" w:rsidRDefault="00A23F7A" w:rsidP="00B5765E">
      <w:pPr>
        <w:pStyle w:val="PersonregMedTabb"/>
        <w:keepNext/>
      </w:pPr>
      <w:r>
        <w:t>Sommestad Lena</w:t>
      </w:r>
      <w:r>
        <w:tab/>
        <w:t>U 2,</w:t>
      </w:r>
    </w:p>
    <w:p w14:paraId="562CBDF2" w14:textId="77777777" w:rsidR="00A23F7A" w:rsidRDefault="00A23F7A" w:rsidP="00B5765E">
      <w:pPr>
        <w:pStyle w:val="PersonregMedTabb"/>
      </w:pPr>
      <w:r>
        <w:tab/>
        <w:t>U 3</w:t>
      </w:r>
    </w:p>
    <w:p w14:paraId="78D938B7" w14:textId="698EA990" w:rsidR="00A23F7A" w:rsidRDefault="00A23F7A" w:rsidP="004521C2">
      <w:pPr>
        <w:pStyle w:val="PersonregMedTabb"/>
        <w:keepNext/>
        <w:ind w:firstLine="2268"/>
      </w:pPr>
      <w:r>
        <w:t>M 1</w:t>
      </w:r>
    </w:p>
    <w:p w14:paraId="4061BA58" w14:textId="77777777" w:rsidR="00A23F7A" w:rsidRDefault="00A23F7A" w:rsidP="00B5765E">
      <w:pPr>
        <w:pStyle w:val="PersonregMedTabb"/>
      </w:pPr>
      <w:proofErr w:type="spellStart"/>
      <w:r>
        <w:t>Sonnerby</w:t>
      </w:r>
      <w:proofErr w:type="spellEnd"/>
      <w:r>
        <w:t xml:space="preserve"> Per</w:t>
      </w:r>
      <w:r>
        <w:tab/>
        <w:t>Fi 1</w:t>
      </w:r>
    </w:p>
    <w:p w14:paraId="0036912C" w14:textId="77777777" w:rsidR="00A23F7A" w:rsidRDefault="00A23F7A" w:rsidP="00B5765E">
      <w:pPr>
        <w:pStyle w:val="PersonregMedTabb"/>
      </w:pPr>
      <w:r>
        <w:t>Spada Anna</w:t>
      </w:r>
      <w:r>
        <w:tab/>
        <w:t>U 10</w:t>
      </w:r>
    </w:p>
    <w:p w14:paraId="486BF83C" w14:textId="77777777" w:rsidR="00A23F7A" w:rsidRDefault="00A23F7A" w:rsidP="00B5765E">
      <w:pPr>
        <w:pStyle w:val="PersonregMedTabb"/>
      </w:pPr>
      <w:r>
        <w:t>Spak Emma</w:t>
      </w:r>
      <w:r>
        <w:tab/>
        <w:t>S 8</w:t>
      </w:r>
    </w:p>
    <w:p w14:paraId="711EF8ED" w14:textId="77777777" w:rsidR="00A23F7A" w:rsidRPr="006A64BE" w:rsidRDefault="00A23F7A" w:rsidP="00B5765E">
      <w:pPr>
        <w:pStyle w:val="PersonregMedTabb"/>
        <w:rPr>
          <w:lang w:val="en-US"/>
        </w:rPr>
      </w:pPr>
      <w:proofErr w:type="spellStart"/>
      <w:r w:rsidRPr="006A64BE">
        <w:rPr>
          <w:lang w:val="en-US"/>
        </w:rPr>
        <w:t>Sparr</w:t>
      </w:r>
      <w:proofErr w:type="spellEnd"/>
      <w:r w:rsidRPr="006A64BE">
        <w:rPr>
          <w:lang w:val="en-US"/>
        </w:rPr>
        <w:t xml:space="preserve"> Martin</w:t>
      </w:r>
      <w:r w:rsidRPr="006A64BE">
        <w:rPr>
          <w:lang w:val="en-US"/>
        </w:rPr>
        <w:tab/>
        <w:t>M 3</w:t>
      </w:r>
    </w:p>
    <w:p w14:paraId="4C40903C" w14:textId="77777777" w:rsidR="00A23F7A" w:rsidRPr="006A64BE" w:rsidRDefault="00A23F7A" w:rsidP="00B5765E">
      <w:pPr>
        <w:pStyle w:val="PersonregMedTabb"/>
        <w:rPr>
          <w:lang w:val="en-US"/>
        </w:rPr>
      </w:pPr>
      <w:proofErr w:type="spellStart"/>
      <w:r w:rsidRPr="006A64BE">
        <w:rPr>
          <w:lang w:val="en-US"/>
        </w:rPr>
        <w:t>Spjut</w:t>
      </w:r>
      <w:proofErr w:type="spellEnd"/>
      <w:r w:rsidRPr="006A64BE">
        <w:rPr>
          <w:lang w:val="en-US"/>
        </w:rPr>
        <w:t xml:space="preserve"> Christer</w:t>
      </w:r>
      <w:r w:rsidRPr="006A64BE">
        <w:rPr>
          <w:lang w:val="en-US"/>
        </w:rPr>
        <w:tab/>
        <w:t>S 2</w:t>
      </w:r>
    </w:p>
    <w:p w14:paraId="63EA3C9D" w14:textId="77777777" w:rsidR="00A23F7A" w:rsidRDefault="00A23F7A" w:rsidP="00B5765E">
      <w:pPr>
        <w:pStyle w:val="PersonregMedTabb"/>
      </w:pPr>
      <w:r>
        <w:t>Spångberg Jessica</w:t>
      </w:r>
      <w:r>
        <w:tab/>
        <w:t>S 9</w:t>
      </w:r>
    </w:p>
    <w:p w14:paraId="0691D43E" w14:textId="77777777" w:rsidR="00A23F7A" w:rsidRDefault="00A23F7A" w:rsidP="00B5765E">
      <w:pPr>
        <w:pStyle w:val="PersonregMedTabb"/>
      </w:pPr>
      <w:r>
        <w:t>Spångberg Lars</w:t>
      </w:r>
      <w:r>
        <w:tab/>
        <w:t>I 1</w:t>
      </w:r>
    </w:p>
    <w:p w14:paraId="2388128F" w14:textId="77777777" w:rsidR="00A23F7A" w:rsidRDefault="00A23F7A" w:rsidP="00B5765E">
      <w:pPr>
        <w:pStyle w:val="PersonregMedTabb"/>
      </w:pPr>
      <w:r>
        <w:t>Spånt Enbuske Anna</w:t>
      </w:r>
      <w:r>
        <w:tab/>
        <w:t>S 23</w:t>
      </w:r>
    </w:p>
    <w:p w14:paraId="363CCF17" w14:textId="77777777" w:rsidR="00A23F7A" w:rsidRDefault="00A23F7A" w:rsidP="00B5765E">
      <w:pPr>
        <w:pStyle w:val="PersonregMedTabb"/>
      </w:pPr>
      <w:r>
        <w:t>Staaf Mikaela</w:t>
      </w:r>
      <w:r>
        <w:tab/>
        <w:t>U 5</w:t>
      </w:r>
    </w:p>
    <w:p w14:paraId="55E188B6" w14:textId="77777777" w:rsidR="00A23F7A" w:rsidRDefault="00A23F7A" w:rsidP="00B5765E">
      <w:pPr>
        <w:pStyle w:val="PersonregMedTabb"/>
      </w:pPr>
      <w:proofErr w:type="spellStart"/>
      <w:r>
        <w:t>Stadler</w:t>
      </w:r>
      <w:proofErr w:type="spellEnd"/>
      <w:r>
        <w:t xml:space="preserve"> Lena</w:t>
      </w:r>
      <w:r>
        <w:tab/>
        <w:t>U 15</w:t>
      </w:r>
    </w:p>
    <w:p w14:paraId="48468269" w14:textId="77777777" w:rsidR="00A23F7A" w:rsidRDefault="00A23F7A" w:rsidP="00B5765E">
      <w:pPr>
        <w:pStyle w:val="PersonregMedTabb"/>
      </w:pPr>
      <w:r>
        <w:t>Staff Agneta</w:t>
      </w:r>
      <w:r>
        <w:tab/>
        <w:t>M 7</w:t>
      </w:r>
    </w:p>
    <w:p w14:paraId="5405DD3F" w14:textId="77777777" w:rsidR="00A23F7A" w:rsidRDefault="00A23F7A" w:rsidP="00B5765E">
      <w:pPr>
        <w:pStyle w:val="PersonregMedTabb"/>
      </w:pPr>
      <w:proofErr w:type="spellStart"/>
      <w:r>
        <w:t>Staland</w:t>
      </w:r>
      <w:proofErr w:type="spellEnd"/>
      <w:r>
        <w:t xml:space="preserve"> Hanna</w:t>
      </w:r>
      <w:r>
        <w:tab/>
        <w:t>M 3</w:t>
      </w:r>
    </w:p>
    <w:p w14:paraId="00059155" w14:textId="77777777" w:rsidR="00A23F7A" w:rsidRDefault="00A23F7A" w:rsidP="00B5765E">
      <w:pPr>
        <w:pStyle w:val="PersonregMedTabb"/>
      </w:pPr>
      <w:r>
        <w:t>Stanton Hannah</w:t>
      </w:r>
      <w:r>
        <w:tab/>
        <w:t>Fi 3</w:t>
      </w:r>
    </w:p>
    <w:p w14:paraId="70A51C61" w14:textId="77777777" w:rsidR="00A23F7A" w:rsidRDefault="00A23F7A" w:rsidP="00B5765E">
      <w:pPr>
        <w:pStyle w:val="PersonregMedTabb"/>
      </w:pPr>
      <w:r>
        <w:t>Stark Agneta</w:t>
      </w:r>
      <w:r>
        <w:tab/>
        <w:t>U 2</w:t>
      </w:r>
    </w:p>
    <w:p w14:paraId="093E9F6B" w14:textId="77777777" w:rsidR="00A23F7A" w:rsidRPr="006A64BE" w:rsidRDefault="00A23F7A" w:rsidP="00B5765E">
      <w:pPr>
        <w:pStyle w:val="PersonregMedTabb"/>
        <w:rPr>
          <w:lang w:val="en-US"/>
        </w:rPr>
      </w:pPr>
      <w:proofErr w:type="spellStart"/>
      <w:r w:rsidRPr="006A64BE">
        <w:rPr>
          <w:lang w:val="en-US"/>
        </w:rPr>
        <w:t>Staxäng</w:t>
      </w:r>
      <w:proofErr w:type="spellEnd"/>
      <w:r w:rsidRPr="006A64BE">
        <w:rPr>
          <w:lang w:val="en-US"/>
        </w:rPr>
        <w:t xml:space="preserve"> Lars-Arne</w:t>
      </w:r>
      <w:r w:rsidRPr="006A64BE">
        <w:rPr>
          <w:lang w:val="en-US"/>
        </w:rPr>
        <w:tab/>
        <w:t>S 6</w:t>
      </w:r>
    </w:p>
    <w:p w14:paraId="4276759B" w14:textId="77777777" w:rsidR="00A23F7A" w:rsidRPr="006A64BE" w:rsidRDefault="00A23F7A" w:rsidP="00B5765E">
      <w:pPr>
        <w:pStyle w:val="PersonregMedTabb"/>
        <w:rPr>
          <w:lang w:val="en-US"/>
        </w:rPr>
      </w:pPr>
      <w:r w:rsidRPr="006A64BE">
        <w:rPr>
          <w:lang w:val="en-US"/>
        </w:rPr>
        <w:t>Steen Peter</w:t>
      </w:r>
      <w:r w:rsidRPr="006A64BE">
        <w:rPr>
          <w:lang w:val="en-US"/>
        </w:rPr>
        <w:tab/>
        <w:t>M 1</w:t>
      </w:r>
    </w:p>
    <w:p w14:paraId="558A9BD1" w14:textId="1DD0322D" w:rsidR="00A23F7A" w:rsidRDefault="00A23F7A" w:rsidP="00B5765E">
      <w:pPr>
        <w:pStyle w:val="PersonregMedTabb"/>
        <w:rPr>
          <w:lang w:val="en-US"/>
        </w:rPr>
      </w:pPr>
      <w:r w:rsidRPr="006A64BE">
        <w:rPr>
          <w:lang w:val="en-US"/>
        </w:rPr>
        <w:t>Steen Marie</w:t>
      </w:r>
      <w:r w:rsidRPr="006A64BE">
        <w:rPr>
          <w:lang w:val="en-US"/>
        </w:rPr>
        <w:tab/>
        <w:t>S 3</w:t>
      </w:r>
    </w:p>
    <w:p w14:paraId="5721BD51" w14:textId="6CD79EC8" w:rsidR="00BB2A4B" w:rsidRPr="006A64BE" w:rsidRDefault="00BB2A4B" w:rsidP="00B5765E">
      <w:pPr>
        <w:pStyle w:val="PersonregMedTabb"/>
        <w:rPr>
          <w:lang w:val="en-US"/>
        </w:rPr>
      </w:pPr>
      <w:r>
        <w:rPr>
          <w:lang w:val="en-US"/>
        </w:rPr>
        <w:tab/>
        <w:t>S 1</w:t>
      </w:r>
    </w:p>
    <w:p w14:paraId="2B9585FB" w14:textId="2C7691A9" w:rsidR="00A23F7A" w:rsidRPr="00165BF4" w:rsidRDefault="00A23F7A" w:rsidP="00212EA3">
      <w:pPr>
        <w:pStyle w:val="PersonregMedTabb"/>
        <w:keepNext/>
        <w:rPr>
          <w:lang w:val="en-US"/>
        </w:rPr>
      </w:pPr>
      <w:r w:rsidRPr="00165BF4">
        <w:rPr>
          <w:lang w:val="en-US"/>
        </w:rPr>
        <w:t>Steen Anitra</w:t>
      </w:r>
      <w:r w:rsidRPr="00165BF4">
        <w:rPr>
          <w:lang w:val="en-US"/>
        </w:rPr>
        <w:tab/>
        <w:t>U 1</w:t>
      </w:r>
    </w:p>
    <w:p w14:paraId="059133DD" w14:textId="77777777" w:rsidR="00A23F7A" w:rsidRPr="006A64BE" w:rsidRDefault="00A23F7A" w:rsidP="00B5765E">
      <w:pPr>
        <w:pStyle w:val="PersonregMedTabb"/>
        <w:rPr>
          <w:lang w:val="en-US"/>
        </w:rPr>
      </w:pPr>
      <w:proofErr w:type="spellStart"/>
      <w:r w:rsidRPr="006A64BE">
        <w:rPr>
          <w:lang w:val="en-US"/>
        </w:rPr>
        <w:t>Steensland</w:t>
      </w:r>
      <w:proofErr w:type="spellEnd"/>
      <w:r w:rsidRPr="006A64BE">
        <w:rPr>
          <w:lang w:val="en-US"/>
        </w:rPr>
        <w:t xml:space="preserve"> Pia</w:t>
      </w:r>
      <w:r w:rsidRPr="006A64BE">
        <w:rPr>
          <w:lang w:val="en-US"/>
        </w:rPr>
        <w:tab/>
        <w:t>U 5</w:t>
      </w:r>
    </w:p>
    <w:p w14:paraId="2E7F46B4" w14:textId="77777777" w:rsidR="00A23F7A" w:rsidRPr="006A64BE" w:rsidRDefault="00A23F7A" w:rsidP="00B5765E">
      <w:pPr>
        <w:pStyle w:val="PersonregMedTabb"/>
        <w:keepNext/>
        <w:rPr>
          <w:lang w:val="en-US"/>
        </w:rPr>
      </w:pPr>
      <w:proofErr w:type="spellStart"/>
      <w:r w:rsidRPr="006A64BE">
        <w:rPr>
          <w:lang w:val="en-US"/>
        </w:rPr>
        <w:t>Stegard</w:t>
      </w:r>
      <w:proofErr w:type="spellEnd"/>
      <w:r w:rsidRPr="006A64BE">
        <w:rPr>
          <w:lang w:val="en-US"/>
        </w:rPr>
        <w:t xml:space="preserve"> Lind Marie</w:t>
      </w:r>
      <w:r w:rsidRPr="006A64BE">
        <w:rPr>
          <w:lang w:val="en-US"/>
        </w:rPr>
        <w:tab/>
        <w:t>S 23,</w:t>
      </w:r>
    </w:p>
    <w:p w14:paraId="63C841AD" w14:textId="77777777" w:rsidR="00A23F7A" w:rsidRPr="006A64BE" w:rsidRDefault="00A23F7A" w:rsidP="00B5765E">
      <w:pPr>
        <w:pStyle w:val="PersonregMedTabb"/>
        <w:rPr>
          <w:lang w:val="en-US"/>
        </w:rPr>
      </w:pPr>
      <w:r w:rsidRPr="006A64BE">
        <w:rPr>
          <w:lang w:val="en-US"/>
        </w:rPr>
        <w:tab/>
        <w:t>S 7</w:t>
      </w:r>
    </w:p>
    <w:p w14:paraId="148C8555" w14:textId="77777777" w:rsidR="00A23F7A" w:rsidRPr="006A64BE" w:rsidRDefault="00A23F7A" w:rsidP="00B5765E">
      <w:pPr>
        <w:pStyle w:val="PersonregMedTabb"/>
        <w:rPr>
          <w:lang w:val="de-DE"/>
        </w:rPr>
      </w:pPr>
      <w:r w:rsidRPr="006A64BE">
        <w:rPr>
          <w:lang w:val="de-DE"/>
        </w:rPr>
        <w:t>Stegen Anja</w:t>
      </w:r>
      <w:r w:rsidRPr="006A64BE">
        <w:rPr>
          <w:lang w:val="de-DE"/>
        </w:rPr>
        <w:tab/>
      </w:r>
      <w:proofErr w:type="spellStart"/>
      <w:r w:rsidRPr="006A64BE">
        <w:rPr>
          <w:lang w:val="de-DE"/>
        </w:rPr>
        <w:t>Fö</w:t>
      </w:r>
      <w:proofErr w:type="spellEnd"/>
      <w:r w:rsidRPr="006A64BE">
        <w:rPr>
          <w:lang w:val="de-DE"/>
        </w:rPr>
        <w:t xml:space="preserve"> 2</w:t>
      </w:r>
    </w:p>
    <w:p w14:paraId="6DE3CE8A" w14:textId="77777777" w:rsidR="00A23F7A" w:rsidRPr="006A64BE" w:rsidRDefault="00A23F7A" w:rsidP="00B5765E">
      <w:pPr>
        <w:pStyle w:val="PersonregMedTabb"/>
        <w:keepNext/>
        <w:rPr>
          <w:lang w:val="de-DE"/>
        </w:rPr>
      </w:pPr>
      <w:r w:rsidRPr="006A64BE">
        <w:rPr>
          <w:lang w:val="de-DE"/>
        </w:rPr>
        <w:t>Steinbach Lindgren Maria</w:t>
      </w:r>
      <w:r w:rsidRPr="006A64BE">
        <w:rPr>
          <w:lang w:val="de-DE"/>
        </w:rPr>
        <w:tab/>
        <w:t>U 4,</w:t>
      </w:r>
    </w:p>
    <w:p w14:paraId="57777AF8" w14:textId="77777777" w:rsidR="00A23F7A" w:rsidRPr="006A64BE" w:rsidRDefault="00A23F7A" w:rsidP="00B5765E">
      <w:pPr>
        <w:pStyle w:val="PersonregMedTabb"/>
        <w:rPr>
          <w:lang w:val="de-DE"/>
        </w:rPr>
      </w:pPr>
      <w:r w:rsidRPr="006A64BE">
        <w:rPr>
          <w:lang w:val="de-DE"/>
        </w:rPr>
        <w:tab/>
        <w:t>U 4</w:t>
      </w:r>
    </w:p>
    <w:p w14:paraId="1DB5593B" w14:textId="77777777" w:rsidR="00A23F7A" w:rsidRPr="006A64BE" w:rsidRDefault="00A23F7A" w:rsidP="00B5765E">
      <w:pPr>
        <w:pStyle w:val="PersonregMedTabb"/>
        <w:rPr>
          <w:lang w:val="de-DE"/>
        </w:rPr>
      </w:pPr>
      <w:r w:rsidRPr="006A64BE">
        <w:rPr>
          <w:lang w:val="de-DE"/>
        </w:rPr>
        <w:t>Steinwall Anders</w:t>
      </w:r>
      <w:r w:rsidRPr="006A64BE">
        <w:rPr>
          <w:lang w:val="de-DE"/>
        </w:rPr>
        <w:tab/>
        <w:t>U 5</w:t>
      </w:r>
    </w:p>
    <w:p w14:paraId="512CFDCE" w14:textId="77777777" w:rsidR="00A23F7A" w:rsidRPr="006A64BE" w:rsidRDefault="00A23F7A" w:rsidP="00B5765E">
      <w:pPr>
        <w:pStyle w:val="PersonregMedTabb"/>
        <w:rPr>
          <w:lang w:val="de-DE"/>
        </w:rPr>
      </w:pPr>
      <w:proofErr w:type="spellStart"/>
      <w:r w:rsidRPr="006A64BE">
        <w:rPr>
          <w:lang w:val="de-DE"/>
        </w:rPr>
        <w:t>Steinwig</w:t>
      </w:r>
      <w:proofErr w:type="spellEnd"/>
      <w:r w:rsidRPr="006A64BE">
        <w:rPr>
          <w:lang w:val="de-DE"/>
        </w:rPr>
        <w:t xml:space="preserve"> Caroline</w:t>
      </w:r>
      <w:r w:rsidRPr="006A64BE">
        <w:rPr>
          <w:lang w:val="de-DE"/>
        </w:rPr>
        <w:tab/>
        <w:t>I 3</w:t>
      </w:r>
    </w:p>
    <w:p w14:paraId="4611ABB7" w14:textId="77777777" w:rsidR="00A23F7A" w:rsidRPr="006A64BE" w:rsidRDefault="00A23F7A" w:rsidP="00B5765E">
      <w:pPr>
        <w:pStyle w:val="PersonregMedTabb"/>
        <w:keepNext/>
        <w:rPr>
          <w:lang w:val="de-DE"/>
        </w:rPr>
      </w:pPr>
      <w:proofErr w:type="spellStart"/>
      <w:r w:rsidRPr="006A64BE">
        <w:rPr>
          <w:lang w:val="de-DE"/>
        </w:rPr>
        <w:t>Stenberg</w:t>
      </w:r>
      <w:proofErr w:type="spellEnd"/>
      <w:r w:rsidRPr="006A64BE">
        <w:rPr>
          <w:lang w:val="de-DE"/>
        </w:rPr>
        <w:t xml:space="preserve"> Sara</w:t>
      </w:r>
      <w:r w:rsidRPr="006A64BE">
        <w:rPr>
          <w:lang w:val="de-DE"/>
        </w:rPr>
        <w:tab/>
        <w:t>A 11,</w:t>
      </w:r>
    </w:p>
    <w:p w14:paraId="2EF56A31" w14:textId="77777777" w:rsidR="00A23F7A" w:rsidRPr="006A64BE" w:rsidRDefault="00A23F7A" w:rsidP="00B5765E">
      <w:pPr>
        <w:pStyle w:val="PersonregMedTabb"/>
        <w:rPr>
          <w:lang w:val="de-DE"/>
        </w:rPr>
      </w:pPr>
      <w:r w:rsidRPr="006A64BE">
        <w:rPr>
          <w:lang w:val="de-DE"/>
        </w:rPr>
        <w:tab/>
        <w:t>U 17</w:t>
      </w:r>
    </w:p>
    <w:p w14:paraId="17F7A40F" w14:textId="77777777" w:rsidR="00A23F7A" w:rsidRPr="006A64BE" w:rsidRDefault="00A23F7A" w:rsidP="00B5765E">
      <w:pPr>
        <w:pStyle w:val="PersonregMedTabb"/>
        <w:rPr>
          <w:lang w:val="de-DE"/>
        </w:rPr>
      </w:pPr>
      <w:proofErr w:type="spellStart"/>
      <w:r w:rsidRPr="006A64BE">
        <w:rPr>
          <w:lang w:val="de-DE"/>
        </w:rPr>
        <w:t>Stenberg</w:t>
      </w:r>
      <w:proofErr w:type="spellEnd"/>
      <w:r w:rsidRPr="006A64BE">
        <w:rPr>
          <w:lang w:val="de-DE"/>
        </w:rPr>
        <w:t xml:space="preserve"> Susanne</w:t>
      </w:r>
      <w:r w:rsidRPr="006A64BE">
        <w:rPr>
          <w:lang w:val="de-DE"/>
        </w:rPr>
        <w:tab/>
        <w:t>A 3</w:t>
      </w:r>
    </w:p>
    <w:p w14:paraId="125D8727" w14:textId="77777777" w:rsidR="00A23F7A" w:rsidRDefault="00A23F7A" w:rsidP="00B5765E">
      <w:pPr>
        <w:pStyle w:val="PersonregMedTabb"/>
        <w:keepNext/>
      </w:pPr>
      <w:r>
        <w:t>Stengård Eva</w:t>
      </w:r>
      <w:r>
        <w:tab/>
      </w:r>
      <w:proofErr w:type="spellStart"/>
      <w:r>
        <w:t>Ku</w:t>
      </w:r>
      <w:proofErr w:type="spellEnd"/>
      <w:r>
        <w:t xml:space="preserve"> 1,</w:t>
      </w:r>
    </w:p>
    <w:p w14:paraId="2916A362" w14:textId="77777777" w:rsidR="00A23F7A" w:rsidRDefault="00A23F7A" w:rsidP="00B5765E">
      <w:pPr>
        <w:pStyle w:val="PersonregMedTabb"/>
        <w:keepNext/>
      </w:pPr>
      <w:r>
        <w:tab/>
        <w:t>M 3,</w:t>
      </w:r>
    </w:p>
    <w:p w14:paraId="6486B3A0" w14:textId="77777777" w:rsidR="00A23F7A" w:rsidRDefault="00A23F7A" w:rsidP="00B5765E">
      <w:pPr>
        <w:pStyle w:val="PersonregMedTabb"/>
      </w:pPr>
      <w:r>
        <w:tab/>
        <w:t>M 15</w:t>
      </w:r>
    </w:p>
    <w:p w14:paraId="1EA5F6D7" w14:textId="77777777" w:rsidR="00A23F7A" w:rsidRDefault="00A23F7A" w:rsidP="00B5765E">
      <w:pPr>
        <w:pStyle w:val="PersonregMedTabb"/>
      </w:pPr>
      <w:r>
        <w:t>Stenholm Lars</w:t>
      </w:r>
      <w:r>
        <w:tab/>
      </w:r>
      <w:proofErr w:type="spellStart"/>
      <w:r>
        <w:t>Fö</w:t>
      </w:r>
      <w:proofErr w:type="spellEnd"/>
      <w:r>
        <w:t xml:space="preserve"> 3</w:t>
      </w:r>
    </w:p>
    <w:p w14:paraId="5FFB574B" w14:textId="77777777" w:rsidR="00A23F7A" w:rsidRDefault="00A23F7A" w:rsidP="00B5765E">
      <w:pPr>
        <w:pStyle w:val="PersonregMedTabb"/>
      </w:pPr>
      <w:r>
        <w:t>Stenkvist Robert</w:t>
      </w:r>
      <w:r>
        <w:tab/>
        <w:t>U 5</w:t>
      </w:r>
    </w:p>
    <w:p w14:paraId="4850B322" w14:textId="77777777" w:rsidR="00A23F7A" w:rsidRDefault="00A23F7A" w:rsidP="00B5765E">
      <w:pPr>
        <w:pStyle w:val="PersonregMedTabb"/>
      </w:pPr>
      <w:proofErr w:type="spellStart"/>
      <w:r>
        <w:t>Stenmarck</w:t>
      </w:r>
      <w:proofErr w:type="spellEnd"/>
      <w:r>
        <w:t xml:space="preserve"> Åsa</w:t>
      </w:r>
      <w:r>
        <w:tab/>
        <w:t>Fi 30</w:t>
      </w:r>
    </w:p>
    <w:p w14:paraId="5AF505DA" w14:textId="77777777" w:rsidR="00A23F7A" w:rsidRDefault="00A23F7A" w:rsidP="00B5765E">
      <w:pPr>
        <w:pStyle w:val="PersonregMedTabb"/>
      </w:pPr>
      <w:proofErr w:type="spellStart"/>
      <w:r>
        <w:t>Stensbäck</w:t>
      </w:r>
      <w:proofErr w:type="spellEnd"/>
      <w:r>
        <w:t xml:space="preserve"> Malin</w:t>
      </w:r>
      <w:r>
        <w:tab/>
        <w:t>Ju 22</w:t>
      </w:r>
    </w:p>
    <w:p w14:paraId="04EE689F" w14:textId="77777777" w:rsidR="00A23F7A" w:rsidRDefault="00A23F7A" w:rsidP="00B5765E">
      <w:pPr>
        <w:pStyle w:val="PersonregMedTabb"/>
      </w:pPr>
      <w:r>
        <w:t>Stensmyren Heidi</w:t>
      </w:r>
      <w:r>
        <w:tab/>
        <w:t>S 16</w:t>
      </w:r>
    </w:p>
    <w:p w14:paraId="493048DE" w14:textId="77777777" w:rsidR="00A23F7A" w:rsidRDefault="00A23F7A" w:rsidP="00B5765E">
      <w:pPr>
        <w:pStyle w:val="PersonregMedTabb"/>
      </w:pPr>
      <w:r>
        <w:t>Stenström Erik</w:t>
      </w:r>
      <w:r>
        <w:tab/>
        <w:t>Ju 1</w:t>
      </w:r>
    </w:p>
    <w:p w14:paraId="5C6853D3" w14:textId="77777777" w:rsidR="00A23F7A" w:rsidRDefault="00A23F7A" w:rsidP="00B5765E">
      <w:pPr>
        <w:pStyle w:val="PersonregMedTabb"/>
      </w:pPr>
      <w:r>
        <w:t>Stenström Ulrika</w:t>
      </w:r>
      <w:r>
        <w:tab/>
        <w:t>Ju 5</w:t>
      </w:r>
    </w:p>
    <w:p w14:paraId="2964A410" w14:textId="77777777" w:rsidR="00A23F7A" w:rsidRDefault="00A23F7A" w:rsidP="00B5765E">
      <w:pPr>
        <w:pStyle w:val="PersonregMedTabb"/>
      </w:pPr>
      <w:proofErr w:type="spellStart"/>
      <w:r>
        <w:t>Sterky</w:t>
      </w:r>
      <w:proofErr w:type="spellEnd"/>
      <w:r>
        <w:t xml:space="preserve"> Emma</w:t>
      </w:r>
      <w:r>
        <w:tab/>
        <w:t>Fi 4</w:t>
      </w:r>
    </w:p>
    <w:p w14:paraId="14F6CE8F" w14:textId="77777777" w:rsidR="00A23F7A" w:rsidRDefault="00A23F7A" w:rsidP="00B5765E">
      <w:pPr>
        <w:pStyle w:val="PersonregMedTabb"/>
        <w:keepNext/>
      </w:pPr>
      <w:r>
        <w:t>Sterner Thomas</w:t>
      </w:r>
      <w:r>
        <w:tab/>
        <w:t>M 1,</w:t>
      </w:r>
    </w:p>
    <w:p w14:paraId="5B5F0822" w14:textId="77777777" w:rsidR="00A23F7A" w:rsidRDefault="00A23F7A" w:rsidP="00B5765E">
      <w:pPr>
        <w:pStyle w:val="PersonregMedTabb"/>
      </w:pPr>
      <w:r>
        <w:tab/>
        <w:t>M 3</w:t>
      </w:r>
    </w:p>
    <w:p w14:paraId="67C7E56D" w14:textId="77777777" w:rsidR="00A23F7A" w:rsidRDefault="00A23F7A" w:rsidP="00B5765E">
      <w:pPr>
        <w:pStyle w:val="PersonregMedTabb"/>
      </w:pPr>
      <w:proofErr w:type="spellStart"/>
      <w:r>
        <w:t>Sterte</w:t>
      </w:r>
      <w:proofErr w:type="spellEnd"/>
      <w:r>
        <w:t xml:space="preserve"> Åsa</w:t>
      </w:r>
      <w:r>
        <w:tab/>
        <w:t>M 3</w:t>
      </w:r>
    </w:p>
    <w:p w14:paraId="7AB98812" w14:textId="77777777" w:rsidR="00A23F7A" w:rsidRDefault="00A23F7A" w:rsidP="00B5765E">
      <w:pPr>
        <w:pStyle w:val="PersonregMedTabb"/>
      </w:pPr>
      <w:r>
        <w:t>Stewart Alexandra</w:t>
      </w:r>
      <w:r>
        <w:tab/>
        <w:t>Fi 25</w:t>
      </w:r>
    </w:p>
    <w:p w14:paraId="3AA615F2" w14:textId="77777777" w:rsidR="00A23F7A" w:rsidRDefault="00A23F7A" w:rsidP="00B5765E">
      <w:pPr>
        <w:pStyle w:val="PersonregMedTabb"/>
        <w:keepNext/>
      </w:pPr>
      <w:r>
        <w:t>Stierna Nina</w:t>
      </w:r>
      <w:r>
        <w:tab/>
        <w:t>Ju 7,</w:t>
      </w:r>
    </w:p>
    <w:p w14:paraId="10A4C50D" w14:textId="77777777" w:rsidR="00A23F7A" w:rsidRDefault="00A23F7A" w:rsidP="00B5765E">
      <w:pPr>
        <w:pStyle w:val="PersonregMedTabb"/>
      </w:pPr>
      <w:r>
        <w:tab/>
        <w:t>Fi 29</w:t>
      </w:r>
    </w:p>
    <w:p w14:paraId="1C2838ED" w14:textId="77777777" w:rsidR="00A23F7A" w:rsidRDefault="00A23F7A" w:rsidP="00B5765E">
      <w:pPr>
        <w:pStyle w:val="PersonregMedTabb"/>
      </w:pPr>
      <w:r>
        <w:t>Stiernstedt Göran</w:t>
      </w:r>
      <w:r>
        <w:tab/>
        <w:t>S 12</w:t>
      </w:r>
    </w:p>
    <w:p w14:paraId="4E1C8E39" w14:textId="77777777" w:rsidR="00A23F7A" w:rsidRDefault="00A23F7A" w:rsidP="00B5765E">
      <w:pPr>
        <w:pStyle w:val="PersonregMedTabb"/>
      </w:pPr>
      <w:r>
        <w:t>Stigh Jimmy</w:t>
      </w:r>
      <w:r>
        <w:tab/>
        <w:t>M 2</w:t>
      </w:r>
    </w:p>
    <w:p w14:paraId="38890E67" w14:textId="77777777" w:rsidR="00A23F7A" w:rsidRDefault="00A23F7A" w:rsidP="00B5765E">
      <w:pPr>
        <w:pStyle w:val="PersonregMedTabb"/>
      </w:pPr>
      <w:proofErr w:type="spellStart"/>
      <w:r>
        <w:t>Stigzelius</w:t>
      </w:r>
      <w:proofErr w:type="spellEnd"/>
      <w:r>
        <w:t xml:space="preserve"> Karl-Anders</w:t>
      </w:r>
      <w:r>
        <w:tab/>
        <w:t>M 3</w:t>
      </w:r>
    </w:p>
    <w:p w14:paraId="7CFA5C42" w14:textId="77777777" w:rsidR="00A23F7A" w:rsidRDefault="00A23F7A" w:rsidP="00B5765E">
      <w:pPr>
        <w:pStyle w:val="PersonregMedTabb"/>
      </w:pPr>
      <w:r>
        <w:t>Stille Max</w:t>
      </w:r>
      <w:r>
        <w:tab/>
        <w:t>A 5</w:t>
      </w:r>
    </w:p>
    <w:p w14:paraId="2BB23DD3" w14:textId="77777777" w:rsidR="00A23F7A" w:rsidRDefault="00A23F7A" w:rsidP="00B5765E">
      <w:pPr>
        <w:pStyle w:val="PersonregMedTabb"/>
      </w:pPr>
      <w:proofErr w:type="spellStart"/>
      <w:r>
        <w:t>Stillerud</w:t>
      </w:r>
      <w:proofErr w:type="spellEnd"/>
      <w:r>
        <w:t xml:space="preserve"> Karin</w:t>
      </w:r>
      <w:r>
        <w:tab/>
        <w:t>A 2</w:t>
      </w:r>
    </w:p>
    <w:p w14:paraId="6FFA8637" w14:textId="77777777" w:rsidR="00A23F7A" w:rsidRDefault="00A23F7A" w:rsidP="00B5765E">
      <w:pPr>
        <w:pStyle w:val="PersonregMedTabb"/>
      </w:pPr>
      <w:r>
        <w:t>Stjernberg Ida</w:t>
      </w:r>
      <w:r>
        <w:tab/>
      </w:r>
      <w:proofErr w:type="spellStart"/>
      <w:r>
        <w:t>Fö</w:t>
      </w:r>
      <w:proofErr w:type="spellEnd"/>
      <w:r>
        <w:t xml:space="preserve"> 5</w:t>
      </w:r>
    </w:p>
    <w:p w14:paraId="78FBDF84" w14:textId="77777777" w:rsidR="00A23F7A" w:rsidRDefault="00A23F7A" w:rsidP="00B5765E">
      <w:pPr>
        <w:pStyle w:val="PersonregMedTabb"/>
      </w:pPr>
      <w:r>
        <w:t xml:space="preserve">Stjernfeldt </w:t>
      </w:r>
      <w:proofErr w:type="spellStart"/>
      <w:r>
        <w:t>Jammeh</w:t>
      </w:r>
      <w:proofErr w:type="spellEnd"/>
      <w:r>
        <w:t xml:space="preserve"> Katrin</w:t>
      </w:r>
      <w:r>
        <w:tab/>
        <w:t>Fi 3</w:t>
      </w:r>
    </w:p>
    <w:p w14:paraId="71BACEC0" w14:textId="77777777" w:rsidR="00A23F7A" w:rsidRDefault="00A23F7A" w:rsidP="00B5765E">
      <w:pPr>
        <w:pStyle w:val="PersonregMedTabb"/>
      </w:pPr>
      <w:proofErr w:type="spellStart"/>
      <w:r>
        <w:t>Stjernfält</w:t>
      </w:r>
      <w:proofErr w:type="spellEnd"/>
      <w:r>
        <w:t xml:space="preserve"> Johan</w:t>
      </w:r>
      <w:r>
        <w:tab/>
        <w:t>A 1</w:t>
      </w:r>
    </w:p>
    <w:p w14:paraId="269A8912" w14:textId="77777777" w:rsidR="00A23F7A" w:rsidRDefault="00A23F7A" w:rsidP="00B5765E">
      <w:pPr>
        <w:pStyle w:val="PersonregMedTabb"/>
      </w:pPr>
      <w:r>
        <w:t>Stjernkvist Lars</w:t>
      </w:r>
      <w:r>
        <w:tab/>
        <w:t>U 8</w:t>
      </w:r>
    </w:p>
    <w:p w14:paraId="118951FB" w14:textId="77777777" w:rsidR="00A23F7A" w:rsidRDefault="00A23F7A" w:rsidP="00B5765E">
      <w:pPr>
        <w:pStyle w:val="PersonregMedTabb"/>
        <w:keepNext/>
      </w:pPr>
      <w:proofErr w:type="spellStart"/>
      <w:r>
        <w:t>Stjernquist</w:t>
      </w:r>
      <w:proofErr w:type="spellEnd"/>
      <w:r>
        <w:t xml:space="preserve"> Annika</w:t>
      </w:r>
      <w:r>
        <w:tab/>
        <w:t>S 12,</w:t>
      </w:r>
    </w:p>
    <w:p w14:paraId="5C1AC6E0" w14:textId="77777777" w:rsidR="00A23F7A" w:rsidRDefault="00A23F7A" w:rsidP="00B5765E">
      <w:pPr>
        <w:pStyle w:val="PersonregMedTabb"/>
      </w:pPr>
      <w:r>
        <w:tab/>
        <w:t>S 24</w:t>
      </w:r>
    </w:p>
    <w:p w14:paraId="0A4C5E2A" w14:textId="77777777" w:rsidR="00A23F7A" w:rsidRDefault="00A23F7A" w:rsidP="00B5765E">
      <w:pPr>
        <w:pStyle w:val="PersonregMedTabb"/>
        <w:keepNext/>
      </w:pPr>
      <w:proofErr w:type="spellStart"/>
      <w:r>
        <w:t>Stockhaus</w:t>
      </w:r>
      <w:proofErr w:type="spellEnd"/>
      <w:r>
        <w:t xml:space="preserve"> Maria</w:t>
      </w:r>
      <w:r>
        <w:tab/>
        <w:t>Ju 11,</w:t>
      </w:r>
    </w:p>
    <w:p w14:paraId="2EC51C1E" w14:textId="77777777" w:rsidR="00A23F7A" w:rsidRDefault="00A23F7A" w:rsidP="00B5765E">
      <w:pPr>
        <w:pStyle w:val="PersonregMedTabb"/>
      </w:pPr>
      <w:r>
        <w:tab/>
        <w:t>U 8</w:t>
      </w:r>
    </w:p>
    <w:p w14:paraId="5AD480D7" w14:textId="77777777" w:rsidR="00A23F7A" w:rsidRDefault="00A23F7A" w:rsidP="00B5765E">
      <w:pPr>
        <w:pStyle w:val="PersonregMedTabb"/>
      </w:pPr>
      <w:proofErr w:type="spellStart"/>
      <w:r>
        <w:t>Stoetzer</w:t>
      </w:r>
      <w:proofErr w:type="spellEnd"/>
      <w:r>
        <w:t xml:space="preserve"> Ulrich</w:t>
      </w:r>
      <w:r>
        <w:tab/>
        <w:t>A 3</w:t>
      </w:r>
    </w:p>
    <w:p w14:paraId="255F9F0F" w14:textId="77777777" w:rsidR="00A23F7A" w:rsidRDefault="00A23F7A" w:rsidP="00B5765E">
      <w:pPr>
        <w:pStyle w:val="PersonregMedTabb"/>
      </w:pPr>
      <w:r>
        <w:t>Stolpe Lina</w:t>
      </w:r>
      <w:r>
        <w:tab/>
        <w:t>I 1</w:t>
      </w:r>
    </w:p>
    <w:p w14:paraId="6065CBF4" w14:textId="77777777" w:rsidR="00A23F7A" w:rsidRDefault="00A23F7A" w:rsidP="00B5765E">
      <w:pPr>
        <w:pStyle w:val="PersonregMedTabb"/>
      </w:pPr>
      <w:r>
        <w:t>Stoltz Ola</w:t>
      </w:r>
      <w:r>
        <w:tab/>
        <w:t>Ju 3</w:t>
      </w:r>
    </w:p>
    <w:p w14:paraId="3C4E30C0" w14:textId="77777777" w:rsidR="00A23F7A" w:rsidRDefault="00A23F7A" w:rsidP="00B5765E">
      <w:pPr>
        <w:pStyle w:val="PersonregMedTabb"/>
      </w:pPr>
      <w:r>
        <w:t>Stoltz Ehn Anna-Karin</w:t>
      </w:r>
      <w:r>
        <w:tab/>
        <w:t>M 1</w:t>
      </w:r>
    </w:p>
    <w:p w14:paraId="1EB0F8D0" w14:textId="77777777" w:rsidR="00A23F7A" w:rsidRDefault="00A23F7A" w:rsidP="00B5765E">
      <w:pPr>
        <w:pStyle w:val="PersonregMedTabb"/>
      </w:pPr>
      <w:r>
        <w:t>Storch Marcus</w:t>
      </w:r>
      <w:r>
        <w:tab/>
        <w:t>U 2</w:t>
      </w:r>
    </w:p>
    <w:p w14:paraId="06460CD9" w14:textId="77777777" w:rsidR="00A23F7A" w:rsidRDefault="00A23F7A" w:rsidP="00B5765E">
      <w:pPr>
        <w:pStyle w:val="PersonregMedTabb"/>
      </w:pPr>
      <w:r>
        <w:t>Storm Åsell Katarina</w:t>
      </w:r>
      <w:r>
        <w:tab/>
        <w:t>S 11</w:t>
      </w:r>
    </w:p>
    <w:p w14:paraId="486786AC" w14:textId="77777777" w:rsidR="00A23F7A" w:rsidRDefault="00A23F7A" w:rsidP="00B5765E">
      <w:pPr>
        <w:pStyle w:val="PersonregMedTabb"/>
      </w:pPr>
      <w:proofErr w:type="spellStart"/>
      <w:r>
        <w:t>Stralka</w:t>
      </w:r>
      <w:proofErr w:type="spellEnd"/>
      <w:r>
        <w:t xml:space="preserve"> Conrad</w:t>
      </w:r>
      <w:r>
        <w:tab/>
        <w:t>M 3</w:t>
      </w:r>
    </w:p>
    <w:p w14:paraId="46A643E9" w14:textId="77777777" w:rsidR="00A23F7A" w:rsidRDefault="00A23F7A" w:rsidP="00B5765E">
      <w:pPr>
        <w:pStyle w:val="PersonregMedTabb"/>
      </w:pPr>
      <w:r>
        <w:t>Strand Lena</w:t>
      </w:r>
      <w:r>
        <w:tab/>
        <w:t>Ju 8</w:t>
      </w:r>
    </w:p>
    <w:p w14:paraId="738809CC" w14:textId="77777777" w:rsidR="00A23F7A" w:rsidRDefault="00A23F7A" w:rsidP="00B5765E">
      <w:pPr>
        <w:pStyle w:val="PersonregMedTabb"/>
      </w:pPr>
      <w:r>
        <w:t>Strand Thomas</w:t>
      </w:r>
      <w:r>
        <w:tab/>
        <w:t>U 5</w:t>
      </w:r>
    </w:p>
    <w:p w14:paraId="44ECD43D" w14:textId="77777777" w:rsidR="00A23F7A" w:rsidRDefault="00A23F7A" w:rsidP="00B5765E">
      <w:pPr>
        <w:pStyle w:val="PersonregMedTabb"/>
      </w:pPr>
      <w:r>
        <w:t>Strand Malin</w:t>
      </w:r>
      <w:r>
        <w:tab/>
        <w:t>M 4</w:t>
      </w:r>
    </w:p>
    <w:p w14:paraId="4C970F30" w14:textId="77777777" w:rsidR="00A23F7A" w:rsidRDefault="00A23F7A" w:rsidP="00B5765E">
      <w:pPr>
        <w:pStyle w:val="PersonregMedTabb"/>
      </w:pPr>
      <w:r>
        <w:t>Strandberg Hans</w:t>
      </w:r>
      <w:r>
        <w:tab/>
        <w:t>Ju 3</w:t>
      </w:r>
    </w:p>
    <w:p w14:paraId="5A2E74E9" w14:textId="77777777" w:rsidR="00A23F7A" w:rsidRDefault="00A23F7A" w:rsidP="00B5765E">
      <w:pPr>
        <w:pStyle w:val="PersonregMedTabb"/>
      </w:pPr>
      <w:r>
        <w:t>Strandberg Joakim</w:t>
      </w:r>
      <w:r>
        <w:tab/>
      </w:r>
      <w:proofErr w:type="spellStart"/>
      <w:r>
        <w:t>Ku</w:t>
      </w:r>
      <w:proofErr w:type="spellEnd"/>
      <w:r>
        <w:t xml:space="preserve"> 7</w:t>
      </w:r>
    </w:p>
    <w:p w14:paraId="4347EBA1" w14:textId="77777777" w:rsidR="00A23F7A" w:rsidRDefault="00A23F7A" w:rsidP="00B5765E">
      <w:pPr>
        <w:pStyle w:val="PersonregMedTabb"/>
      </w:pPr>
      <w:r>
        <w:t>Strandhäll Annika</w:t>
      </w:r>
      <w:r>
        <w:tab/>
        <w:t>S 6</w:t>
      </w:r>
    </w:p>
    <w:p w14:paraId="3927694A" w14:textId="77777777" w:rsidR="00A23F7A" w:rsidRDefault="00A23F7A" w:rsidP="00B5765E">
      <w:pPr>
        <w:pStyle w:val="PersonregMedTabb"/>
      </w:pPr>
      <w:proofErr w:type="spellStart"/>
      <w:r>
        <w:t>Streiler</w:t>
      </w:r>
      <w:proofErr w:type="spellEnd"/>
      <w:r>
        <w:t xml:space="preserve"> Annika</w:t>
      </w:r>
      <w:r>
        <w:tab/>
        <w:t>S 2</w:t>
      </w:r>
    </w:p>
    <w:p w14:paraId="37FF01A4" w14:textId="77777777" w:rsidR="00A23F7A" w:rsidRDefault="00A23F7A" w:rsidP="00B5765E">
      <w:pPr>
        <w:pStyle w:val="PersonregMedTabb"/>
        <w:keepNext/>
      </w:pPr>
      <w:r>
        <w:t>Stridsberg Linda</w:t>
      </w:r>
      <w:r>
        <w:tab/>
        <w:t>N 5,</w:t>
      </w:r>
    </w:p>
    <w:p w14:paraId="4CEECE8A" w14:textId="77777777" w:rsidR="00A23F7A" w:rsidRDefault="00A23F7A" w:rsidP="00B5765E">
      <w:pPr>
        <w:pStyle w:val="PersonregMedTabb"/>
      </w:pPr>
      <w:r>
        <w:tab/>
        <w:t>U 17</w:t>
      </w:r>
    </w:p>
    <w:p w14:paraId="0076556F" w14:textId="77777777" w:rsidR="00A23F7A" w:rsidRDefault="00A23F7A" w:rsidP="00B5765E">
      <w:pPr>
        <w:pStyle w:val="PersonregMedTabb"/>
      </w:pPr>
      <w:r>
        <w:t>Stridsberg Fredric</w:t>
      </w:r>
      <w:r>
        <w:tab/>
        <w:t>Fi 18</w:t>
      </w:r>
    </w:p>
    <w:p w14:paraId="56B839DF" w14:textId="77777777" w:rsidR="00A23F7A" w:rsidRDefault="00A23F7A" w:rsidP="00B5765E">
      <w:pPr>
        <w:pStyle w:val="PersonregMedTabb"/>
        <w:keepNext/>
      </w:pPr>
      <w:proofErr w:type="spellStart"/>
      <w:r>
        <w:t>Strigård</w:t>
      </w:r>
      <w:proofErr w:type="spellEnd"/>
      <w:r>
        <w:t xml:space="preserve"> Helena</w:t>
      </w:r>
      <w:r>
        <w:tab/>
        <w:t>N 1,</w:t>
      </w:r>
    </w:p>
    <w:p w14:paraId="749102D7" w14:textId="77777777" w:rsidR="00A23F7A" w:rsidRDefault="00A23F7A" w:rsidP="00B5765E">
      <w:pPr>
        <w:pStyle w:val="PersonregMedTabb"/>
      </w:pPr>
      <w:r>
        <w:tab/>
        <w:t>Fi 9</w:t>
      </w:r>
    </w:p>
    <w:p w14:paraId="427E1A35" w14:textId="3AC8E651" w:rsidR="00A23F7A" w:rsidRDefault="00A23F7A" w:rsidP="001C7C8F">
      <w:pPr>
        <w:pStyle w:val="PersonregMedTabb"/>
        <w:keepNext/>
      </w:pPr>
      <w:proofErr w:type="spellStart"/>
      <w:r>
        <w:t>Strinäs</w:t>
      </w:r>
      <w:proofErr w:type="spellEnd"/>
      <w:r>
        <w:t xml:space="preserve"> Lennart</w:t>
      </w:r>
      <w:r>
        <w:tab/>
        <w:t>Ju 3</w:t>
      </w:r>
    </w:p>
    <w:p w14:paraId="7AC02E67" w14:textId="77777777" w:rsidR="00A23F7A" w:rsidRDefault="00A23F7A" w:rsidP="00B5765E">
      <w:pPr>
        <w:pStyle w:val="PersonregMedTabb"/>
      </w:pPr>
      <w:r>
        <w:t>Strålman Christian</w:t>
      </w:r>
      <w:r>
        <w:tab/>
        <w:t>U 2</w:t>
      </w:r>
    </w:p>
    <w:p w14:paraId="39C12CBD" w14:textId="77777777" w:rsidR="00A23F7A" w:rsidRDefault="00A23F7A" w:rsidP="00B5765E">
      <w:pPr>
        <w:pStyle w:val="PersonregMedTabb"/>
      </w:pPr>
      <w:r>
        <w:t>Ström Stefan</w:t>
      </w:r>
      <w:r>
        <w:tab/>
        <w:t>S 16</w:t>
      </w:r>
    </w:p>
    <w:p w14:paraId="42DE2A4C" w14:textId="77777777" w:rsidR="00A23F7A" w:rsidRDefault="00A23F7A" w:rsidP="00B5765E">
      <w:pPr>
        <w:pStyle w:val="PersonregMedTabb"/>
      </w:pPr>
      <w:r>
        <w:t>Strömberg Hampus</w:t>
      </w:r>
      <w:r>
        <w:tab/>
        <w:t>Fi 4</w:t>
      </w:r>
    </w:p>
    <w:p w14:paraId="6842C6BF" w14:textId="60D90D71" w:rsidR="00A23F7A" w:rsidRPr="00165BF4" w:rsidRDefault="00A23F7A" w:rsidP="00B5765E">
      <w:pPr>
        <w:pStyle w:val="PersonregMedTabb"/>
        <w:keepNext/>
      </w:pPr>
      <w:r w:rsidRPr="00165BF4">
        <w:t>Strömberg Lovisa</w:t>
      </w:r>
      <w:r w:rsidRPr="00165BF4">
        <w:tab/>
        <w:t>S 9,</w:t>
      </w:r>
    </w:p>
    <w:p w14:paraId="64CF8AF7" w14:textId="77777777" w:rsidR="00A23F7A" w:rsidRPr="00165BF4" w:rsidRDefault="00A23F7A" w:rsidP="00B5765E">
      <w:pPr>
        <w:pStyle w:val="PersonregMedTabb"/>
      </w:pPr>
      <w:r w:rsidRPr="00165BF4">
        <w:tab/>
        <w:t>S 1</w:t>
      </w:r>
    </w:p>
    <w:p w14:paraId="0913100F" w14:textId="77777777" w:rsidR="00A23F7A" w:rsidRDefault="00A23F7A" w:rsidP="00B5765E">
      <w:pPr>
        <w:pStyle w:val="PersonregMedTabb"/>
        <w:keepNext/>
      </w:pPr>
      <w:r>
        <w:t>Strömberg Ingrid</w:t>
      </w:r>
      <w:r>
        <w:tab/>
        <w:t>N 4,</w:t>
      </w:r>
    </w:p>
    <w:p w14:paraId="3B5BB943" w14:textId="77777777" w:rsidR="00A23F7A" w:rsidRDefault="00A23F7A" w:rsidP="00B5765E">
      <w:pPr>
        <w:pStyle w:val="PersonregMedTabb"/>
        <w:keepNext/>
      </w:pPr>
      <w:r>
        <w:tab/>
        <w:t>Fi 14,</w:t>
      </w:r>
    </w:p>
    <w:p w14:paraId="48DF0074" w14:textId="77777777" w:rsidR="00A23F7A" w:rsidRDefault="00A23F7A" w:rsidP="00B5765E">
      <w:pPr>
        <w:pStyle w:val="PersonregMedTabb"/>
      </w:pPr>
      <w:r>
        <w:tab/>
        <w:t>Fi 16</w:t>
      </w:r>
    </w:p>
    <w:p w14:paraId="2E213610" w14:textId="77777777" w:rsidR="00A23F7A" w:rsidRDefault="00A23F7A" w:rsidP="00B5765E">
      <w:pPr>
        <w:pStyle w:val="PersonregMedTabb"/>
      </w:pPr>
      <w:r>
        <w:t>Strömberg-Croné Henrik</w:t>
      </w:r>
      <w:r>
        <w:tab/>
        <w:t>Fi 18</w:t>
      </w:r>
    </w:p>
    <w:p w14:paraId="4B23C812" w14:textId="77777777" w:rsidR="00A23F7A" w:rsidRDefault="00A23F7A" w:rsidP="00B5765E">
      <w:pPr>
        <w:pStyle w:val="PersonregMedTabb"/>
        <w:keepNext/>
      </w:pPr>
      <w:r>
        <w:t>Strömblad Joacim</w:t>
      </w:r>
      <w:r>
        <w:tab/>
        <w:t>U 7,</w:t>
      </w:r>
    </w:p>
    <w:p w14:paraId="6303BF7B" w14:textId="6A776A1B" w:rsidR="00A23F7A" w:rsidRPr="00165BF4" w:rsidRDefault="00A23F7A" w:rsidP="001C7C8F">
      <w:pPr>
        <w:pStyle w:val="PersonregMedTabb"/>
        <w:keepNext/>
      </w:pPr>
      <w:r>
        <w:tab/>
      </w:r>
      <w:r w:rsidRPr="00165BF4">
        <w:t>U 8</w:t>
      </w:r>
    </w:p>
    <w:p w14:paraId="21D5CD78" w14:textId="77777777" w:rsidR="00A23F7A" w:rsidRPr="00165BF4" w:rsidRDefault="00A23F7A" w:rsidP="00B5765E">
      <w:pPr>
        <w:pStyle w:val="PersonregMedTabb"/>
      </w:pPr>
      <w:r w:rsidRPr="00165BF4">
        <w:t>Strömblad Peter</w:t>
      </w:r>
      <w:r w:rsidRPr="00165BF4">
        <w:tab/>
        <w:t>U 12</w:t>
      </w:r>
    </w:p>
    <w:p w14:paraId="22382AC5" w14:textId="77777777" w:rsidR="00A23F7A" w:rsidRDefault="00A23F7A" w:rsidP="00B5765E">
      <w:pPr>
        <w:pStyle w:val="PersonregMedTabb"/>
      </w:pPr>
      <w:r>
        <w:t>Strömbäck Elon</w:t>
      </w:r>
      <w:r>
        <w:tab/>
        <w:t>I 2</w:t>
      </w:r>
    </w:p>
    <w:p w14:paraId="5FCD878E" w14:textId="77777777" w:rsidR="00A23F7A" w:rsidRDefault="00A23F7A" w:rsidP="00B5765E">
      <w:pPr>
        <w:pStyle w:val="PersonregMedTabb"/>
      </w:pPr>
      <w:r>
        <w:t>Strömdahl Inger</w:t>
      </w:r>
      <w:r>
        <w:tab/>
        <w:t>M 3</w:t>
      </w:r>
    </w:p>
    <w:p w14:paraId="6AD63111" w14:textId="77777777" w:rsidR="00A23F7A" w:rsidRDefault="00A23F7A" w:rsidP="00B5765E">
      <w:pPr>
        <w:pStyle w:val="PersonregMedTabb"/>
      </w:pPr>
      <w:r>
        <w:t>Strömdal Gunborg</w:t>
      </w:r>
      <w:r>
        <w:tab/>
        <w:t>S 2</w:t>
      </w:r>
    </w:p>
    <w:p w14:paraId="36255B41" w14:textId="77777777" w:rsidR="00A23F7A" w:rsidRDefault="00A23F7A" w:rsidP="00B5765E">
      <w:pPr>
        <w:pStyle w:val="PersonregMedTabb"/>
      </w:pPr>
      <w:r>
        <w:t>Strömgren Jan-Peter</w:t>
      </w:r>
      <w:r>
        <w:tab/>
        <w:t>S 3</w:t>
      </w:r>
    </w:p>
    <w:p w14:paraId="522A8CAD" w14:textId="77777777" w:rsidR="00A23F7A" w:rsidRDefault="00A23F7A" w:rsidP="00B5765E">
      <w:pPr>
        <w:pStyle w:val="PersonregMedTabb"/>
      </w:pPr>
      <w:proofErr w:type="spellStart"/>
      <w:r>
        <w:t>Strömkvist</w:t>
      </w:r>
      <w:proofErr w:type="spellEnd"/>
      <w:r>
        <w:t xml:space="preserve"> Maria</w:t>
      </w:r>
      <w:r>
        <w:tab/>
        <w:t>Ju 18</w:t>
      </w:r>
    </w:p>
    <w:p w14:paraId="4563AE4D" w14:textId="77777777" w:rsidR="00A23F7A" w:rsidRDefault="00A23F7A" w:rsidP="00B5765E">
      <w:pPr>
        <w:pStyle w:val="PersonregMedTabb"/>
      </w:pPr>
      <w:proofErr w:type="spellStart"/>
      <w:r>
        <w:t>Strömme</w:t>
      </w:r>
      <w:proofErr w:type="spellEnd"/>
      <w:r>
        <w:t xml:space="preserve"> Maria</w:t>
      </w:r>
      <w:r>
        <w:tab/>
        <w:t>U 2</w:t>
      </w:r>
    </w:p>
    <w:p w14:paraId="1C229791" w14:textId="77777777" w:rsidR="00A23F7A" w:rsidRDefault="00A23F7A" w:rsidP="00B5765E">
      <w:pPr>
        <w:pStyle w:val="PersonregMedTabb"/>
      </w:pPr>
      <w:r>
        <w:t>Strömqvist Maria</w:t>
      </w:r>
      <w:r>
        <w:tab/>
        <w:t>Fi 8</w:t>
      </w:r>
    </w:p>
    <w:p w14:paraId="761D561C" w14:textId="77777777" w:rsidR="00A23F7A" w:rsidRDefault="00A23F7A" w:rsidP="00B5765E">
      <w:pPr>
        <w:pStyle w:val="PersonregMedTabb"/>
      </w:pPr>
      <w:r>
        <w:t>Strömqvist Anna-Karin</w:t>
      </w:r>
      <w:r>
        <w:tab/>
        <w:t>Fi 15</w:t>
      </w:r>
    </w:p>
    <w:p w14:paraId="5E7D7877" w14:textId="77777777" w:rsidR="00A23F7A" w:rsidRDefault="00A23F7A" w:rsidP="00B5765E">
      <w:pPr>
        <w:pStyle w:val="PersonregMedTabb"/>
      </w:pPr>
      <w:r>
        <w:t>Stuart Ulrika</w:t>
      </w:r>
      <w:r>
        <w:tab/>
        <w:t>S 3</w:t>
      </w:r>
    </w:p>
    <w:p w14:paraId="0E8356A8" w14:textId="77777777" w:rsidR="00A23F7A" w:rsidRPr="006A64BE" w:rsidRDefault="00A23F7A" w:rsidP="00B5765E">
      <w:pPr>
        <w:pStyle w:val="PersonregMedTabb"/>
        <w:rPr>
          <w:lang w:val="en-US"/>
        </w:rPr>
      </w:pPr>
      <w:r w:rsidRPr="006A64BE">
        <w:rPr>
          <w:lang w:val="en-US"/>
        </w:rPr>
        <w:t>Stuart Hamilton Ulrika</w:t>
      </w:r>
      <w:r w:rsidRPr="006A64BE">
        <w:rPr>
          <w:lang w:val="en-US"/>
        </w:rPr>
        <w:tab/>
        <w:t>Fi 17</w:t>
      </w:r>
    </w:p>
    <w:p w14:paraId="5FA0344F" w14:textId="77777777" w:rsidR="00A23F7A" w:rsidRPr="006A64BE" w:rsidRDefault="00A23F7A" w:rsidP="00B5765E">
      <w:pPr>
        <w:pStyle w:val="PersonregMedTabb"/>
        <w:rPr>
          <w:lang w:val="en-US"/>
        </w:rPr>
      </w:pPr>
      <w:r w:rsidRPr="006A64BE">
        <w:rPr>
          <w:lang w:val="en-US"/>
        </w:rPr>
        <w:t>Stuber Eberhard</w:t>
      </w:r>
      <w:r w:rsidRPr="006A64BE">
        <w:rPr>
          <w:lang w:val="en-US"/>
        </w:rPr>
        <w:tab/>
        <w:t>A 11</w:t>
      </w:r>
    </w:p>
    <w:p w14:paraId="481AD920" w14:textId="297904D5" w:rsidR="00A23F7A" w:rsidRPr="001C7C8F" w:rsidRDefault="00A23F7A" w:rsidP="001C7C8F">
      <w:pPr>
        <w:pStyle w:val="PersonregMedTabb"/>
        <w:keepNext/>
        <w:rPr>
          <w:lang w:val="en-US"/>
        </w:rPr>
      </w:pPr>
      <w:proofErr w:type="spellStart"/>
      <w:r w:rsidRPr="006A64BE">
        <w:rPr>
          <w:lang w:val="en-US"/>
        </w:rPr>
        <w:t>Sturesson</w:t>
      </w:r>
      <w:proofErr w:type="spellEnd"/>
      <w:r w:rsidRPr="006A64BE">
        <w:rPr>
          <w:lang w:val="en-US"/>
        </w:rPr>
        <w:t xml:space="preserve"> Andreas</w:t>
      </w:r>
      <w:r w:rsidRPr="006A64BE">
        <w:rPr>
          <w:lang w:val="en-US"/>
        </w:rPr>
        <w:tab/>
        <w:t>S 9</w:t>
      </w:r>
    </w:p>
    <w:p w14:paraId="49088F25" w14:textId="77777777" w:rsidR="00A23F7A" w:rsidRDefault="00A23F7A" w:rsidP="00B5765E">
      <w:pPr>
        <w:pStyle w:val="PersonregMedTabb"/>
      </w:pPr>
      <w:r>
        <w:t>Stymne Birgitta</w:t>
      </w:r>
      <w:r>
        <w:tab/>
        <w:t>U 2</w:t>
      </w:r>
    </w:p>
    <w:p w14:paraId="68685535" w14:textId="77777777" w:rsidR="00A23F7A" w:rsidRDefault="00A23F7A" w:rsidP="00B5765E">
      <w:pPr>
        <w:pStyle w:val="PersonregMedTabb"/>
      </w:pPr>
      <w:r>
        <w:t>Ståhl Susanna</w:t>
      </w:r>
      <w:r>
        <w:tab/>
        <w:t>A 9</w:t>
      </w:r>
    </w:p>
    <w:p w14:paraId="0599B922" w14:textId="77777777" w:rsidR="00A23F7A" w:rsidRDefault="00A23F7A" w:rsidP="00B5765E">
      <w:pPr>
        <w:pStyle w:val="PersonregMedTabb"/>
      </w:pPr>
      <w:r>
        <w:t>Ståhl Karl</w:t>
      </w:r>
      <w:r>
        <w:tab/>
        <w:t>N 7</w:t>
      </w:r>
    </w:p>
    <w:p w14:paraId="014E5CB2" w14:textId="26EF0C3D" w:rsidR="00A23F7A" w:rsidRPr="006A64BE" w:rsidRDefault="00A23F7A" w:rsidP="00B5765E">
      <w:pPr>
        <w:pStyle w:val="PersonregMedTabb"/>
        <w:keepNext/>
        <w:rPr>
          <w:lang w:val="en-US"/>
        </w:rPr>
      </w:pPr>
      <w:proofErr w:type="spellStart"/>
      <w:r w:rsidRPr="006A64BE">
        <w:rPr>
          <w:lang w:val="en-US"/>
        </w:rPr>
        <w:t>Ståhlberg</w:t>
      </w:r>
      <w:proofErr w:type="spellEnd"/>
      <w:r w:rsidRPr="006A64BE">
        <w:rPr>
          <w:lang w:val="en-US"/>
        </w:rPr>
        <w:t xml:space="preserve"> Lisa</w:t>
      </w:r>
      <w:r w:rsidRPr="006A64BE">
        <w:rPr>
          <w:lang w:val="en-US"/>
        </w:rPr>
        <w:tab/>
        <w:t>S 2</w:t>
      </w:r>
    </w:p>
    <w:p w14:paraId="3646DB6D" w14:textId="77777777" w:rsidR="00A23F7A" w:rsidRPr="006A64BE" w:rsidRDefault="00A23F7A" w:rsidP="00B5765E">
      <w:pPr>
        <w:pStyle w:val="PersonregMedTabb"/>
        <w:keepNext/>
        <w:rPr>
          <w:lang w:val="en-US"/>
        </w:rPr>
      </w:pPr>
      <w:r w:rsidRPr="006A64BE">
        <w:rPr>
          <w:lang w:val="en-US"/>
        </w:rPr>
        <w:tab/>
        <w:t>S 7,</w:t>
      </w:r>
    </w:p>
    <w:p w14:paraId="575CB85E" w14:textId="77777777" w:rsidR="00A23F7A" w:rsidRPr="00165BF4" w:rsidRDefault="00A23F7A" w:rsidP="00B5765E">
      <w:pPr>
        <w:pStyle w:val="PersonregMedTabb"/>
        <w:rPr>
          <w:lang w:val="en-US"/>
        </w:rPr>
      </w:pPr>
      <w:r w:rsidRPr="006A64BE">
        <w:rPr>
          <w:lang w:val="en-US"/>
        </w:rPr>
        <w:tab/>
      </w:r>
      <w:r w:rsidRPr="00165BF4">
        <w:rPr>
          <w:lang w:val="en-US"/>
        </w:rPr>
        <w:t>S 12</w:t>
      </w:r>
    </w:p>
    <w:p w14:paraId="1B19D64D" w14:textId="77777777" w:rsidR="00A23F7A" w:rsidRPr="006A64BE" w:rsidRDefault="00A23F7A" w:rsidP="00B5765E">
      <w:pPr>
        <w:pStyle w:val="PersonregMedTabb"/>
        <w:rPr>
          <w:lang w:val="es-ES"/>
        </w:rPr>
      </w:pPr>
      <w:proofErr w:type="spellStart"/>
      <w:r w:rsidRPr="006A64BE">
        <w:rPr>
          <w:lang w:val="es-ES"/>
        </w:rPr>
        <w:t>Ståhle</w:t>
      </w:r>
      <w:proofErr w:type="spellEnd"/>
      <w:r w:rsidRPr="006A64BE">
        <w:rPr>
          <w:lang w:val="es-ES"/>
        </w:rPr>
        <w:t xml:space="preserve"> </w:t>
      </w:r>
      <w:proofErr w:type="spellStart"/>
      <w:r w:rsidRPr="006A64BE">
        <w:rPr>
          <w:lang w:val="es-ES"/>
        </w:rPr>
        <w:t>Löfgren</w:t>
      </w:r>
      <w:proofErr w:type="spellEnd"/>
      <w:r w:rsidRPr="006A64BE">
        <w:rPr>
          <w:lang w:val="es-ES"/>
        </w:rPr>
        <w:t xml:space="preserve"> </w:t>
      </w:r>
      <w:proofErr w:type="spellStart"/>
      <w:r w:rsidRPr="006A64BE">
        <w:rPr>
          <w:lang w:val="es-ES"/>
        </w:rPr>
        <w:t>Teresia</w:t>
      </w:r>
      <w:proofErr w:type="spellEnd"/>
      <w:r w:rsidRPr="006A64BE">
        <w:rPr>
          <w:lang w:val="es-ES"/>
        </w:rPr>
        <w:tab/>
        <w:t>U 11</w:t>
      </w:r>
    </w:p>
    <w:p w14:paraId="493F0DE1" w14:textId="77777777" w:rsidR="00A23F7A" w:rsidRPr="00165BF4" w:rsidRDefault="00A23F7A" w:rsidP="00B5765E">
      <w:pPr>
        <w:pStyle w:val="PersonregMedTabb"/>
        <w:rPr>
          <w:lang w:val="es-ES"/>
        </w:rPr>
      </w:pPr>
      <w:proofErr w:type="spellStart"/>
      <w:r w:rsidRPr="00165BF4">
        <w:rPr>
          <w:lang w:val="es-ES"/>
        </w:rPr>
        <w:t>Stål</w:t>
      </w:r>
      <w:proofErr w:type="spellEnd"/>
      <w:r w:rsidRPr="00165BF4">
        <w:rPr>
          <w:lang w:val="es-ES"/>
        </w:rPr>
        <w:t xml:space="preserve"> Tarja</w:t>
      </w:r>
      <w:r w:rsidRPr="00165BF4">
        <w:rPr>
          <w:lang w:val="es-ES"/>
        </w:rPr>
        <w:tab/>
        <w:t>U 7</w:t>
      </w:r>
    </w:p>
    <w:p w14:paraId="13045CA3" w14:textId="77777777" w:rsidR="00A23F7A" w:rsidRDefault="00A23F7A" w:rsidP="00B5765E">
      <w:pPr>
        <w:pStyle w:val="PersonregMedTabb"/>
      </w:pPr>
      <w:r>
        <w:t>Stålhammar Pernilla</w:t>
      </w:r>
      <w:r>
        <w:tab/>
        <w:t>S 9</w:t>
      </w:r>
    </w:p>
    <w:p w14:paraId="2962A246" w14:textId="77777777" w:rsidR="00A23F7A" w:rsidRDefault="00A23F7A" w:rsidP="00B5765E">
      <w:pPr>
        <w:pStyle w:val="PersonregMedTabb"/>
      </w:pPr>
      <w:r>
        <w:t>Stålnacke Anna</w:t>
      </w:r>
      <w:r>
        <w:tab/>
        <w:t>Fi 31</w:t>
      </w:r>
    </w:p>
    <w:p w14:paraId="47F80EBA" w14:textId="77777777" w:rsidR="00A23F7A" w:rsidRDefault="00A23F7A" w:rsidP="00B5765E">
      <w:pPr>
        <w:pStyle w:val="PersonregMedTabb"/>
      </w:pPr>
      <w:proofErr w:type="spellStart"/>
      <w:r>
        <w:t>Stålö</w:t>
      </w:r>
      <w:proofErr w:type="spellEnd"/>
      <w:r>
        <w:t xml:space="preserve"> Johanna</w:t>
      </w:r>
      <w:r>
        <w:tab/>
        <w:t>UD 1</w:t>
      </w:r>
    </w:p>
    <w:p w14:paraId="1259D15C" w14:textId="77777777" w:rsidR="00A23F7A" w:rsidRDefault="00A23F7A" w:rsidP="00B5765E">
      <w:pPr>
        <w:pStyle w:val="PersonregMedTabb"/>
      </w:pPr>
      <w:r>
        <w:t>Sundberg Johanna</w:t>
      </w:r>
      <w:r>
        <w:tab/>
        <w:t>Fi 20</w:t>
      </w:r>
    </w:p>
    <w:p w14:paraId="1AC17D75" w14:textId="77777777" w:rsidR="00A23F7A" w:rsidRDefault="00A23F7A" w:rsidP="00B5765E">
      <w:pPr>
        <w:pStyle w:val="PersonregMedTabb"/>
      </w:pPr>
      <w:r>
        <w:t>Sundberg Maria</w:t>
      </w:r>
      <w:r>
        <w:tab/>
        <w:t>Fi 21</w:t>
      </w:r>
    </w:p>
    <w:p w14:paraId="114375ED" w14:textId="3C8D184D" w:rsidR="00A23F7A" w:rsidRPr="00165BF4" w:rsidRDefault="00A23F7A" w:rsidP="00B5765E">
      <w:pPr>
        <w:pStyle w:val="PersonregMedTabb"/>
        <w:keepNext/>
      </w:pPr>
      <w:r w:rsidRPr="00165BF4">
        <w:t>Sundberg Elin</w:t>
      </w:r>
      <w:r w:rsidRPr="00165BF4">
        <w:tab/>
        <w:t>S 8</w:t>
      </w:r>
    </w:p>
    <w:p w14:paraId="640FC203" w14:textId="77777777" w:rsidR="00A23F7A" w:rsidRPr="006A64BE" w:rsidRDefault="00A23F7A" w:rsidP="00B5765E">
      <w:pPr>
        <w:pStyle w:val="PersonregMedTabb"/>
        <w:keepNext/>
        <w:rPr>
          <w:lang w:val="en-US"/>
        </w:rPr>
      </w:pPr>
      <w:r w:rsidRPr="00165BF4">
        <w:tab/>
      </w:r>
      <w:r w:rsidRPr="006A64BE">
        <w:rPr>
          <w:lang w:val="en-US"/>
        </w:rPr>
        <w:t>S 9,</w:t>
      </w:r>
    </w:p>
    <w:p w14:paraId="4B92E0C7" w14:textId="77777777" w:rsidR="00A23F7A" w:rsidRPr="00165BF4" w:rsidRDefault="00A23F7A" w:rsidP="00B5765E">
      <w:pPr>
        <w:pStyle w:val="PersonregMedTabb"/>
        <w:keepNext/>
        <w:rPr>
          <w:lang w:val="en-US"/>
        </w:rPr>
      </w:pPr>
      <w:r w:rsidRPr="006A64BE">
        <w:rPr>
          <w:lang w:val="en-US"/>
        </w:rPr>
        <w:tab/>
      </w:r>
      <w:r w:rsidRPr="00165BF4">
        <w:rPr>
          <w:lang w:val="en-US"/>
        </w:rPr>
        <w:t>S 12,</w:t>
      </w:r>
    </w:p>
    <w:p w14:paraId="5CC61D84" w14:textId="77777777" w:rsidR="00A23F7A" w:rsidRPr="00165BF4" w:rsidRDefault="00A23F7A" w:rsidP="00B5765E">
      <w:pPr>
        <w:pStyle w:val="PersonregMedTabb"/>
        <w:rPr>
          <w:lang w:val="en-US"/>
        </w:rPr>
      </w:pPr>
      <w:r w:rsidRPr="00165BF4">
        <w:rPr>
          <w:lang w:val="en-US"/>
        </w:rPr>
        <w:tab/>
        <w:t>S 21</w:t>
      </w:r>
    </w:p>
    <w:p w14:paraId="37672805" w14:textId="77777777" w:rsidR="00A23F7A" w:rsidRPr="00165BF4" w:rsidRDefault="00A23F7A" w:rsidP="00B5765E">
      <w:pPr>
        <w:pStyle w:val="PersonregMedTabb"/>
        <w:rPr>
          <w:lang w:val="en-US"/>
        </w:rPr>
      </w:pPr>
      <w:r w:rsidRPr="00165BF4">
        <w:rPr>
          <w:lang w:val="en-US"/>
        </w:rPr>
        <w:t>Sundberg Katarina</w:t>
      </w:r>
      <w:r w:rsidRPr="00165BF4">
        <w:rPr>
          <w:lang w:val="en-US"/>
        </w:rPr>
        <w:tab/>
        <w:t>Fi 3</w:t>
      </w:r>
    </w:p>
    <w:p w14:paraId="0B772435" w14:textId="77777777" w:rsidR="00A23F7A" w:rsidRDefault="00A23F7A" w:rsidP="00B5765E">
      <w:pPr>
        <w:pStyle w:val="PersonregMedTabb"/>
      </w:pPr>
      <w:r>
        <w:t>Sundblad Christina</w:t>
      </w:r>
      <w:r>
        <w:tab/>
        <w:t>Ju 23</w:t>
      </w:r>
    </w:p>
    <w:p w14:paraId="74B4B74E" w14:textId="77777777" w:rsidR="00A23F7A" w:rsidRDefault="00A23F7A" w:rsidP="00B5765E">
      <w:pPr>
        <w:pStyle w:val="PersonregMedTabb"/>
      </w:pPr>
      <w:r>
        <w:t>Sundborg Anna</w:t>
      </w:r>
      <w:r>
        <w:tab/>
        <w:t>U 7</w:t>
      </w:r>
    </w:p>
    <w:p w14:paraId="53E91210" w14:textId="77777777" w:rsidR="00A23F7A" w:rsidRDefault="00A23F7A" w:rsidP="00B5765E">
      <w:pPr>
        <w:pStyle w:val="PersonregMedTabb"/>
      </w:pPr>
      <w:r>
        <w:t>Sundby Jan-Olov</w:t>
      </w:r>
      <w:r>
        <w:tab/>
        <w:t>M 7</w:t>
      </w:r>
    </w:p>
    <w:p w14:paraId="2F66CADA" w14:textId="77777777" w:rsidR="00A23F7A" w:rsidRDefault="00A23F7A" w:rsidP="00B5765E">
      <w:pPr>
        <w:pStyle w:val="PersonregMedTabb"/>
      </w:pPr>
      <w:r>
        <w:t>Sundell Morgan</w:t>
      </w:r>
      <w:r>
        <w:tab/>
        <w:t>N 2</w:t>
      </w:r>
    </w:p>
    <w:p w14:paraId="1580DB46" w14:textId="77777777" w:rsidR="00A23F7A" w:rsidRDefault="00A23F7A" w:rsidP="00B5765E">
      <w:pPr>
        <w:pStyle w:val="PersonregMedTabb"/>
      </w:pPr>
      <w:r>
        <w:t>Sundell Ola</w:t>
      </w:r>
      <w:r>
        <w:tab/>
      </w:r>
      <w:proofErr w:type="spellStart"/>
      <w:r>
        <w:t>Fö</w:t>
      </w:r>
      <w:proofErr w:type="spellEnd"/>
      <w:r>
        <w:t xml:space="preserve"> 2</w:t>
      </w:r>
    </w:p>
    <w:p w14:paraId="4E23A71B" w14:textId="307258E0" w:rsidR="00A23F7A" w:rsidRDefault="00A23F7A" w:rsidP="00B5765E">
      <w:pPr>
        <w:pStyle w:val="PersonregMedTabb"/>
        <w:keepNext/>
      </w:pPr>
      <w:r>
        <w:t>Sundén Annika</w:t>
      </w:r>
      <w:r>
        <w:tab/>
        <w:t>Fi 1</w:t>
      </w:r>
      <w:r w:rsidR="001C7C8F">
        <w:t>,</w:t>
      </w:r>
    </w:p>
    <w:p w14:paraId="48CE96F1" w14:textId="77777777" w:rsidR="00A23F7A" w:rsidRDefault="00A23F7A" w:rsidP="00B5765E">
      <w:pPr>
        <w:pStyle w:val="PersonregMedTabb"/>
        <w:keepNext/>
      </w:pPr>
      <w:r>
        <w:tab/>
        <w:t>A 2,</w:t>
      </w:r>
    </w:p>
    <w:p w14:paraId="3881771D" w14:textId="77777777" w:rsidR="00A23F7A" w:rsidRDefault="00A23F7A" w:rsidP="00B5765E">
      <w:pPr>
        <w:pStyle w:val="PersonregMedTabb"/>
        <w:keepNext/>
      </w:pPr>
      <w:r>
        <w:tab/>
        <w:t>Ju 2,</w:t>
      </w:r>
    </w:p>
    <w:p w14:paraId="59C36C06" w14:textId="77777777" w:rsidR="00A23F7A" w:rsidRPr="00165BF4" w:rsidRDefault="00A23F7A" w:rsidP="00B5765E">
      <w:pPr>
        <w:pStyle w:val="PersonregMedTabb"/>
        <w:rPr>
          <w:lang w:val="en-US"/>
        </w:rPr>
      </w:pPr>
      <w:r>
        <w:tab/>
      </w:r>
      <w:r w:rsidRPr="00165BF4">
        <w:rPr>
          <w:lang w:val="en-US"/>
        </w:rPr>
        <w:t>S 19</w:t>
      </w:r>
    </w:p>
    <w:p w14:paraId="39140FE0" w14:textId="77777777" w:rsidR="00A23F7A" w:rsidRPr="00165BF4" w:rsidRDefault="00A23F7A" w:rsidP="00B5765E">
      <w:pPr>
        <w:pStyle w:val="PersonregMedTabb"/>
        <w:rPr>
          <w:lang w:val="en-US"/>
        </w:rPr>
      </w:pPr>
      <w:proofErr w:type="spellStart"/>
      <w:r w:rsidRPr="00165BF4">
        <w:rPr>
          <w:lang w:val="en-US"/>
        </w:rPr>
        <w:t>Sundewall</w:t>
      </w:r>
      <w:proofErr w:type="spellEnd"/>
      <w:r w:rsidRPr="00165BF4">
        <w:rPr>
          <w:lang w:val="en-US"/>
        </w:rPr>
        <w:t xml:space="preserve"> Jesper</w:t>
      </w:r>
      <w:r w:rsidRPr="00165BF4">
        <w:rPr>
          <w:lang w:val="en-US"/>
        </w:rPr>
        <w:tab/>
        <w:t>UD 1</w:t>
      </w:r>
    </w:p>
    <w:p w14:paraId="51B1DB37" w14:textId="77777777" w:rsidR="00A23F7A" w:rsidRPr="00165BF4" w:rsidRDefault="00A23F7A" w:rsidP="00B5765E">
      <w:pPr>
        <w:pStyle w:val="PersonregMedTabb"/>
        <w:rPr>
          <w:lang w:val="en-US"/>
        </w:rPr>
      </w:pPr>
      <w:proofErr w:type="spellStart"/>
      <w:r w:rsidRPr="00165BF4">
        <w:rPr>
          <w:lang w:val="en-US"/>
        </w:rPr>
        <w:t>Sundgren</w:t>
      </w:r>
      <w:proofErr w:type="spellEnd"/>
      <w:r w:rsidRPr="00165BF4">
        <w:rPr>
          <w:lang w:val="en-US"/>
        </w:rPr>
        <w:t xml:space="preserve"> Jan-Eric</w:t>
      </w:r>
      <w:r w:rsidRPr="00165BF4">
        <w:rPr>
          <w:lang w:val="en-US"/>
        </w:rPr>
        <w:tab/>
        <w:t>M 1</w:t>
      </w:r>
    </w:p>
    <w:p w14:paraId="2F33BAD4" w14:textId="77777777" w:rsidR="00A23F7A" w:rsidRDefault="00A23F7A" w:rsidP="00B5765E">
      <w:pPr>
        <w:pStyle w:val="PersonregMedTabb"/>
      </w:pPr>
      <w:r>
        <w:t>Sundgren Jan-Erik</w:t>
      </w:r>
      <w:r>
        <w:tab/>
        <w:t>U 2</w:t>
      </w:r>
    </w:p>
    <w:p w14:paraId="6E93156E" w14:textId="77777777" w:rsidR="00A23F7A" w:rsidRDefault="00A23F7A" w:rsidP="00B5765E">
      <w:pPr>
        <w:pStyle w:val="PersonregMedTabb"/>
      </w:pPr>
      <w:r>
        <w:t>Sundgren Sara</w:t>
      </w:r>
      <w:r>
        <w:tab/>
        <w:t>M 3</w:t>
      </w:r>
    </w:p>
    <w:p w14:paraId="643133D7" w14:textId="7B1051FB" w:rsidR="00A23F7A" w:rsidRPr="006A64BE" w:rsidRDefault="00A23F7A" w:rsidP="001C7C8F">
      <w:pPr>
        <w:pStyle w:val="PersonregMedTabb"/>
        <w:keepNext/>
        <w:rPr>
          <w:lang w:val="en-US"/>
        </w:rPr>
      </w:pPr>
      <w:r w:rsidRPr="006A64BE">
        <w:rPr>
          <w:lang w:val="en-US"/>
        </w:rPr>
        <w:t>Sundholm Tommy</w:t>
      </w:r>
      <w:r w:rsidRPr="006A64BE">
        <w:rPr>
          <w:lang w:val="en-US"/>
        </w:rPr>
        <w:tab/>
        <w:t>S 17</w:t>
      </w:r>
    </w:p>
    <w:p w14:paraId="4E9E9DAA" w14:textId="77777777" w:rsidR="00A23F7A" w:rsidRPr="006A64BE" w:rsidRDefault="00A23F7A" w:rsidP="00B5765E">
      <w:pPr>
        <w:pStyle w:val="PersonregMedTabb"/>
        <w:rPr>
          <w:lang w:val="en-US"/>
        </w:rPr>
      </w:pPr>
      <w:proofErr w:type="spellStart"/>
      <w:r w:rsidRPr="006A64BE">
        <w:rPr>
          <w:lang w:val="en-US"/>
        </w:rPr>
        <w:t>Sundin</w:t>
      </w:r>
      <w:proofErr w:type="spellEnd"/>
      <w:r w:rsidRPr="006A64BE">
        <w:rPr>
          <w:lang w:val="en-US"/>
        </w:rPr>
        <w:t xml:space="preserve"> Elisabeth</w:t>
      </w:r>
      <w:r w:rsidRPr="006A64BE">
        <w:rPr>
          <w:lang w:val="en-US"/>
        </w:rPr>
        <w:tab/>
        <w:t>Fi 18</w:t>
      </w:r>
    </w:p>
    <w:p w14:paraId="36136570" w14:textId="77777777" w:rsidR="00A23F7A" w:rsidRDefault="00A23F7A" w:rsidP="00B5765E">
      <w:pPr>
        <w:pStyle w:val="PersonregMedTabb"/>
      </w:pPr>
      <w:r>
        <w:t>Sundqvist Johan</w:t>
      </w:r>
      <w:r>
        <w:tab/>
        <w:t>Ju 9</w:t>
      </w:r>
    </w:p>
    <w:p w14:paraId="21275BFF" w14:textId="77777777" w:rsidR="00A23F7A" w:rsidRDefault="00A23F7A" w:rsidP="00B5765E">
      <w:pPr>
        <w:pStyle w:val="PersonregMedTabb"/>
      </w:pPr>
      <w:r>
        <w:t>Sundqvist Thomas</w:t>
      </w:r>
      <w:r>
        <w:tab/>
        <w:t>M 12</w:t>
      </w:r>
    </w:p>
    <w:p w14:paraId="7E010519" w14:textId="77777777" w:rsidR="00A23F7A" w:rsidRDefault="00A23F7A" w:rsidP="00B5765E">
      <w:pPr>
        <w:pStyle w:val="PersonregMedTabb"/>
      </w:pPr>
      <w:r>
        <w:t>Sundström Karl</w:t>
      </w:r>
      <w:r>
        <w:tab/>
        <w:t>Ju 22</w:t>
      </w:r>
    </w:p>
    <w:p w14:paraId="5627BC4C" w14:textId="6378AC98" w:rsidR="00A23F7A" w:rsidRDefault="00A23F7A" w:rsidP="001C7C8F">
      <w:pPr>
        <w:pStyle w:val="PersonregMedTabb"/>
        <w:keepNext/>
      </w:pPr>
      <w:r>
        <w:t>Sundström Lotta</w:t>
      </w:r>
      <w:r>
        <w:tab/>
        <w:t>Ju 3</w:t>
      </w:r>
    </w:p>
    <w:p w14:paraId="4D6FA15A" w14:textId="77777777" w:rsidR="00A23F7A" w:rsidRDefault="00A23F7A" w:rsidP="00B5765E">
      <w:pPr>
        <w:pStyle w:val="PersonregMedTabb"/>
      </w:pPr>
      <w:r>
        <w:t>Sundström Marja-Leena</w:t>
      </w:r>
      <w:r>
        <w:tab/>
        <w:t>S 2</w:t>
      </w:r>
    </w:p>
    <w:p w14:paraId="4E8DC932" w14:textId="77777777" w:rsidR="00A23F7A" w:rsidRDefault="00A23F7A" w:rsidP="00B5765E">
      <w:pPr>
        <w:pStyle w:val="PersonregMedTabb"/>
      </w:pPr>
      <w:r>
        <w:t>Sundvall Daniel</w:t>
      </w:r>
      <w:r>
        <w:tab/>
        <w:t>N 1</w:t>
      </w:r>
    </w:p>
    <w:p w14:paraId="306C524A" w14:textId="77777777" w:rsidR="00A23F7A" w:rsidRDefault="00A23F7A" w:rsidP="00B5765E">
      <w:pPr>
        <w:pStyle w:val="PersonregMedTabb"/>
      </w:pPr>
      <w:proofErr w:type="spellStart"/>
      <w:r>
        <w:t>Sunér</w:t>
      </w:r>
      <w:proofErr w:type="spellEnd"/>
      <w:r>
        <w:t xml:space="preserve"> Fleming Maria</w:t>
      </w:r>
      <w:r>
        <w:tab/>
        <w:t>M 3</w:t>
      </w:r>
    </w:p>
    <w:p w14:paraId="469DB387" w14:textId="77777777" w:rsidR="00A23F7A" w:rsidRDefault="00A23F7A" w:rsidP="00B5765E">
      <w:pPr>
        <w:pStyle w:val="PersonregMedTabb"/>
      </w:pPr>
      <w:r>
        <w:t>Sunnegårdh Helena</w:t>
      </w:r>
      <w:r>
        <w:tab/>
      </w:r>
      <w:proofErr w:type="spellStart"/>
      <w:r>
        <w:t>Fö</w:t>
      </w:r>
      <w:proofErr w:type="spellEnd"/>
      <w:r>
        <w:t xml:space="preserve"> 1</w:t>
      </w:r>
    </w:p>
    <w:p w14:paraId="2AFD294C" w14:textId="77777777" w:rsidR="00A23F7A" w:rsidRDefault="00A23F7A" w:rsidP="00B5765E">
      <w:pPr>
        <w:pStyle w:val="PersonregMedTabb"/>
      </w:pPr>
      <w:r>
        <w:t>Swahn Johan</w:t>
      </w:r>
      <w:r>
        <w:tab/>
        <w:t>M 6</w:t>
      </w:r>
    </w:p>
    <w:p w14:paraId="4D2607A0" w14:textId="77777777" w:rsidR="00A23F7A" w:rsidRDefault="00A23F7A" w:rsidP="00B5765E">
      <w:pPr>
        <w:pStyle w:val="PersonregMedTabb"/>
        <w:keepNext/>
      </w:pPr>
      <w:r>
        <w:t xml:space="preserve">Svahn </w:t>
      </w:r>
      <w:proofErr w:type="spellStart"/>
      <w:r>
        <w:t>Starrsjö</w:t>
      </w:r>
      <w:proofErr w:type="spellEnd"/>
      <w:r>
        <w:t xml:space="preserve"> Kristina</w:t>
      </w:r>
      <w:r>
        <w:tab/>
        <w:t>Fi 12,</w:t>
      </w:r>
    </w:p>
    <w:p w14:paraId="46FF55BF" w14:textId="77777777" w:rsidR="00A23F7A" w:rsidRDefault="00A23F7A" w:rsidP="00B5765E">
      <w:pPr>
        <w:pStyle w:val="PersonregMedTabb"/>
      </w:pPr>
      <w:r>
        <w:tab/>
        <w:t>N 5</w:t>
      </w:r>
    </w:p>
    <w:p w14:paraId="4C896B4F" w14:textId="77777777" w:rsidR="00A23F7A" w:rsidRDefault="00A23F7A" w:rsidP="00B5765E">
      <w:pPr>
        <w:pStyle w:val="PersonregMedTabb"/>
      </w:pPr>
      <w:r>
        <w:t>Svanborg Catharina</w:t>
      </w:r>
      <w:r>
        <w:tab/>
        <w:t>U 2</w:t>
      </w:r>
    </w:p>
    <w:p w14:paraId="4EE69741" w14:textId="77777777" w:rsidR="00A23F7A" w:rsidRDefault="00A23F7A" w:rsidP="00B5765E">
      <w:pPr>
        <w:pStyle w:val="PersonregMedTabb"/>
      </w:pPr>
      <w:proofErr w:type="spellStart"/>
      <w:r>
        <w:t>Svanhed</w:t>
      </w:r>
      <w:proofErr w:type="spellEnd"/>
      <w:r>
        <w:t xml:space="preserve"> Linda</w:t>
      </w:r>
      <w:r>
        <w:tab/>
        <w:t>S 13</w:t>
      </w:r>
    </w:p>
    <w:p w14:paraId="7F45857B" w14:textId="77777777" w:rsidR="00A23F7A" w:rsidRDefault="00A23F7A" w:rsidP="00B5765E">
      <w:pPr>
        <w:pStyle w:val="PersonregMedTabb"/>
      </w:pPr>
      <w:r>
        <w:t>Svanholm Maria</w:t>
      </w:r>
      <w:r>
        <w:tab/>
        <w:t>M 3</w:t>
      </w:r>
    </w:p>
    <w:p w14:paraId="291EBCF7" w14:textId="77777777" w:rsidR="00A23F7A" w:rsidRDefault="00A23F7A" w:rsidP="00B5765E">
      <w:pPr>
        <w:pStyle w:val="PersonregMedTabb"/>
      </w:pPr>
      <w:r>
        <w:t>Swanson Falk Malena</w:t>
      </w:r>
      <w:r>
        <w:tab/>
        <w:t>M 5</w:t>
      </w:r>
    </w:p>
    <w:p w14:paraId="1B441E2F" w14:textId="77777777" w:rsidR="00A23F7A" w:rsidRDefault="00A23F7A" w:rsidP="00B5765E">
      <w:pPr>
        <w:pStyle w:val="PersonregMedTabb"/>
      </w:pPr>
      <w:r>
        <w:t>Svanström Erika</w:t>
      </w:r>
      <w:r>
        <w:tab/>
        <w:t>U 4</w:t>
      </w:r>
    </w:p>
    <w:p w14:paraId="1F46AB5F" w14:textId="77777777" w:rsidR="00A23F7A" w:rsidRDefault="00A23F7A" w:rsidP="00B5765E">
      <w:pPr>
        <w:pStyle w:val="PersonregMedTabb"/>
      </w:pPr>
      <w:r>
        <w:t>Svanström Andersson Therése</w:t>
      </w:r>
      <w:r>
        <w:tab/>
        <w:t>S 6</w:t>
      </w:r>
    </w:p>
    <w:p w14:paraId="75291B1F" w14:textId="77777777" w:rsidR="00A23F7A" w:rsidRDefault="00A23F7A" w:rsidP="00B5765E">
      <w:pPr>
        <w:pStyle w:val="PersonregMedTabb"/>
      </w:pPr>
      <w:r>
        <w:t>Svantesson Elisabeth</w:t>
      </w:r>
      <w:r>
        <w:tab/>
        <w:t>Fi 7</w:t>
      </w:r>
    </w:p>
    <w:p w14:paraId="45027CA2" w14:textId="77777777" w:rsidR="00A23F7A" w:rsidRDefault="00A23F7A" w:rsidP="00B5765E">
      <w:pPr>
        <w:pStyle w:val="PersonregMedTabb"/>
      </w:pPr>
      <w:r>
        <w:t>Svantesson Monica</w:t>
      </w:r>
      <w:r>
        <w:tab/>
        <w:t>Ju 2</w:t>
      </w:r>
    </w:p>
    <w:p w14:paraId="0B741CCF" w14:textId="77777777" w:rsidR="00A23F7A" w:rsidRDefault="00A23F7A" w:rsidP="00B5765E">
      <w:pPr>
        <w:pStyle w:val="PersonregMedTabb"/>
      </w:pPr>
      <w:r>
        <w:t>Svantorp Gunilla</w:t>
      </w:r>
      <w:r>
        <w:tab/>
        <w:t>U 5</w:t>
      </w:r>
    </w:p>
    <w:p w14:paraId="0081EF65" w14:textId="77777777" w:rsidR="00A23F7A" w:rsidRDefault="00A23F7A" w:rsidP="00B5765E">
      <w:pPr>
        <w:pStyle w:val="PersonregMedTabb"/>
      </w:pPr>
      <w:r>
        <w:t>Svartz Nils</w:t>
      </w:r>
      <w:r>
        <w:tab/>
      </w:r>
      <w:proofErr w:type="spellStart"/>
      <w:r>
        <w:t>Fö</w:t>
      </w:r>
      <w:proofErr w:type="spellEnd"/>
      <w:r>
        <w:t xml:space="preserve"> 2</w:t>
      </w:r>
    </w:p>
    <w:p w14:paraId="13C9A007" w14:textId="77777777" w:rsidR="00A23F7A" w:rsidRDefault="00A23F7A" w:rsidP="00B5765E">
      <w:pPr>
        <w:pStyle w:val="PersonregMedTabb"/>
        <w:keepNext/>
      </w:pPr>
      <w:r>
        <w:t>Svedberg Annica</w:t>
      </w:r>
      <w:r>
        <w:tab/>
        <w:t>Ju 5,</w:t>
      </w:r>
    </w:p>
    <w:p w14:paraId="390CF813" w14:textId="77777777" w:rsidR="00A23F7A" w:rsidRDefault="00A23F7A" w:rsidP="00B5765E">
      <w:pPr>
        <w:pStyle w:val="PersonregMedTabb"/>
      </w:pPr>
      <w:r>
        <w:tab/>
        <w:t>Fi 29</w:t>
      </w:r>
    </w:p>
    <w:p w14:paraId="4195B37A" w14:textId="77777777" w:rsidR="00A23F7A" w:rsidRDefault="00A23F7A" w:rsidP="00B5765E">
      <w:pPr>
        <w:pStyle w:val="PersonregMedTabb"/>
        <w:keepNext/>
      </w:pPr>
      <w:r>
        <w:t>Svedberg Karin</w:t>
      </w:r>
      <w:r>
        <w:tab/>
        <w:t>Fi 17,</w:t>
      </w:r>
    </w:p>
    <w:p w14:paraId="271324E4" w14:textId="77777777" w:rsidR="00A23F7A" w:rsidRDefault="00A23F7A" w:rsidP="00B5765E">
      <w:pPr>
        <w:pStyle w:val="PersonregMedTabb"/>
      </w:pPr>
      <w:r>
        <w:tab/>
        <w:t>U 15</w:t>
      </w:r>
    </w:p>
    <w:p w14:paraId="247B02F1" w14:textId="77777777" w:rsidR="00A23F7A" w:rsidRDefault="00A23F7A" w:rsidP="00B5765E">
      <w:pPr>
        <w:pStyle w:val="PersonregMedTabb"/>
      </w:pPr>
      <w:r>
        <w:t>Swedberg Sven</w:t>
      </w:r>
      <w:r>
        <w:tab/>
        <w:t>M 14</w:t>
      </w:r>
    </w:p>
    <w:p w14:paraId="1E2C8F4D" w14:textId="77777777" w:rsidR="00A23F7A" w:rsidRDefault="00A23F7A" w:rsidP="00B5765E">
      <w:pPr>
        <w:pStyle w:val="PersonregMedTabb"/>
      </w:pPr>
      <w:r>
        <w:t>Swedenborg Lars</w:t>
      </w:r>
      <w:r>
        <w:tab/>
        <w:t>Ju 11</w:t>
      </w:r>
    </w:p>
    <w:p w14:paraId="2E8235D8" w14:textId="77777777" w:rsidR="00A23F7A" w:rsidRDefault="00A23F7A" w:rsidP="00B5765E">
      <w:pPr>
        <w:pStyle w:val="PersonregMedTabb"/>
      </w:pPr>
      <w:r>
        <w:t>Svedin Ingela</w:t>
      </w:r>
      <w:r>
        <w:tab/>
        <w:t>U 3</w:t>
      </w:r>
    </w:p>
    <w:p w14:paraId="34D19472" w14:textId="79ADD388" w:rsidR="00A23F7A" w:rsidRDefault="00A23F7A" w:rsidP="001C7C8F">
      <w:pPr>
        <w:pStyle w:val="PersonregMedTabb"/>
        <w:keepNext/>
      </w:pPr>
      <w:r>
        <w:t>Swedin Johanna</w:t>
      </w:r>
      <w:r>
        <w:tab/>
        <w:t>M 2</w:t>
      </w:r>
    </w:p>
    <w:p w14:paraId="6738B426" w14:textId="77777777" w:rsidR="00A23F7A" w:rsidRDefault="00A23F7A" w:rsidP="00B5765E">
      <w:pPr>
        <w:pStyle w:val="PersonregMedTabb"/>
      </w:pPr>
      <w:r>
        <w:t>Svedinger Ingrid</w:t>
      </w:r>
      <w:r>
        <w:tab/>
        <w:t>M 3</w:t>
      </w:r>
    </w:p>
    <w:p w14:paraId="056414BD" w14:textId="77777777" w:rsidR="00A23F7A" w:rsidRDefault="00A23F7A" w:rsidP="00B5765E">
      <w:pPr>
        <w:pStyle w:val="PersonregMedTabb"/>
      </w:pPr>
      <w:proofErr w:type="spellStart"/>
      <w:r>
        <w:t>Svedjevik</w:t>
      </w:r>
      <w:proofErr w:type="spellEnd"/>
      <w:r>
        <w:t xml:space="preserve"> Anna</w:t>
      </w:r>
      <w:r>
        <w:tab/>
        <w:t>Fi 29</w:t>
      </w:r>
    </w:p>
    <w:p w14:paraId="6B7C3E98" w14:textId="77777777" w:rsidR="00A23F7A" w:rsidRDefault="00A23F7A" w:rsidP="00B5765E">
      <w:pPr>
        <w:pStyle w:val="PersonregMedTabb"/>
      </w:pPr>
      <w:r>
        <w:t>Sveningsson Sofie</w:t>
      </w:r>
      <w:r>
        <w:tab/>
        <w:t>Fi 11</w:t>
      </w:r>
    </w:p>
    <w:p w14:paraId="187A464E" w14:textId="77777777" w:rsidR="00A23F7A" w:rsidRDefault="00A23F7A" w:rsidP="00B5765E">
      <w:pPr>
        <w:pStyle w:val="PersonregMedTabb"/>
      </w:pPr>
      <w:r>
        <w:t>Svennberg Kaisa</w:t>
      </w:r>
      <w:r>
        <w:tab/>
        <w:t>Fi 9</w:t>
      </w:r>
    </w:p>
    <w:p w14:paraId="25E7E632" w14:textId="77777777" w:rsidR="00A23F7A" w:rsidRDefault="00A23F7A" w:rsidP="00B5765E">
      <w:pPr>
        <w:pStyle w:val="PersonregMedTabb"/>
      </w:pPr>
      <w:proofErr w:type="spellStart"/>
      <w:r>
        <w:t>Svennerstam</w:t>
      </w:r>
      <w:proofErr w:type="spellEnd"/>
      <w:r>
        <w:t xml:space="preserve"> Emma</w:t>
      </w:r>
      <w:r>
        <w:tab/>
        <w:t>U 4</w:t>
      </w:r>
    </w:p>
    <w:p w14:paraId="4C76C70F" w14:textId="77777777" w:rsidR="00A23F7A" w:rsidRDefault="00A23F7A" w:rsidP="00B5765E">
      <w:pPr>
        <w:pStyle w:val="PersonregMedTabb"/>
      </w:pPr>
      <w:r>
        <w:t>Svensson Anna</w:t>
      </w:r>
      <w:r>
        <w:tab/>
        <w:t>Fi 26</w:t>
      </w:r>
    </w:p>
    <w:p w14:paraId="03BF5B73" w14:textId="77777777" w:rsidR="00A23F7A" w:rsidRDefault="00A23F7A" w:rsidP="00B5765E">
      <w:pPr>
        <w:pStyle w:val="PersonregMedTabb"/>
      </w:pPr>
      <w:r>
        <w:t>Svensson Johan</w:t>
      </w:r>
      <w:r>
        <w:tab/>
        <w:t>M 14</w:t>
      </w:r>
    </w:p>
    <w:p w14:paraId="5F240BD0" w14:textId="77777777" w:rsidR="00A23F7A" w:rsidRDefault="00A23F7A" w:rsidP="00B5765E">
      <w:pPr>
        <w:pStyle w:val="PersonregMedTabb"/>
      </w:pPr>
      <w:r>
        <w:t>Svensson Eva</w:t>
      </w:r>
      <w:r>
        <w:tab/>
        <w:t>Fi 4</w:t>
      </w:r>
    </w:p>
    <w:p w14:paraId="04E61DE2" w14:textId="77777777" w:rsidR="00A23F7A" w:rsidRDefault="00A23F7A" w:rsidP="00B5765E">
      <w:pPr>
        <w:pStyle w:val="PersonregMedTabb"/>
      </w:pPr>
      <w:r>
        <w:t>Svensson Hanna</w:t>
      </w:r>
      <w:r>
        <w:tab/>
        <w:t>A 9</w:t>
      </w:r>
    </w:p>
    <w:p w14:paraId="0B15091F" w14:textId="77777777" w:rsidR="00A23F7A" w:rsidRDefault="00A23F7A" w:rsidP="00B5765E">
      <w:pPr>
        <w:pStyle w:val="PersonregMedTabb"/>
      </w:pPr>
      <w:r>
        <w:t>Svensson Jakob</w:t>
      </w:r>
      <w:r>
        <w:tab/>
        <w:t>UD 1</w:t>
      </w:r>
    </w:p>
    <w:p w14:paraId="410BAF92" w14:textId="77777777" w:rsidR="00A23F7A" w:rsidRDefault="00A23F7A" w:rsidP="00B5765E">
      <w:pPr>
        <w:pStyle w:val="PersonregMedTabb"/>
      </w:pPr>
      <w:r>
        <w:t>Svensson Hans</w:t>
      </w:r>
      <w:r>
        <w:tab/>
        <w:t>S 2</w:t>
      </w:r>
    </w:p>
    <w:p w14:paraId="785B4E8D" w14:textId="77777777" w:rsidR="00A23F7A" w:rsidRDefault="00A23F7A" w:rsidP="00B5765E">
      <w:pPr>
        <w:pStyle w:val="PersonregMedTabb"/>
      </w:pPr>
      <w:r>
        <w:t>Svensson Sven O.</w:t>
      </w:r>
      <w:r>
        <w:tab/>
        <w:t>S 2</w:t>
      </w:r>
    </w:p>
    <w:p w14:paraId="1E5C88A1" w14:textId="67B8EC30" w:rsidR="00A23F7A" w:rsidRDefault="00A23F7A" w:rsidP="001C7C8F">
      <w:pPr>
        <w:pStyle w:val="PersonregMedTabb"/>
        <w:keepNext/>
      </w:pPr>
      <w:r>
        <w:t>Svensson Marianne</w:t>
      </w:r>
      <w:r>
        <w:tab/>
        <w:t>S 9</w:t>
      </w:r>
    </w:p>
    <w:p w14:paraId="5EF23AB0" w14:textId="77777777" w:rsidR="00A23F7A" w:rsidRDefault="00A23F7A" w:rsidP="00B5765E">
      <w:pPr>
        <w:pStyle w:val="PersonregMedTabb"/>
      </w:pPr>
      <w:r>
        <w:t>Svensson Mikael</w:t>
      </w:r>
      <w:r>
        <w:tab/>
        <w:t>A 5</w:t>
      </w:r>
    </w:p>
    <w:p w14:paraId="0DC2669B" w14:textId="77777777" w:rsidR="00A23F7A" w:rsidRDefault="00A23F7A" w:rsidP="00B5765E">
      <w:pPr>
        <w:pStyle w:val="PersonregMedTabb"/>
      </w:pPr>
      <w:r>
        <w:t>Svensson Birgitta</w:t>
      </w:r>
      <w:r>
        <w:tab/>
      </w:r>
      <w:proofErr w:type="spellStart"/>
      <w:r>
        <w:t>Ku</w:t>
      </w:r>
      <w:proofErr w:type="spellEnd"/>
      <w:r>
        <w:t xml:space="preserve"> 8</w:t>
      </w:r>
    </w:p>
    <w:p w14:paraId="75E6F4AA" w14:textId="77777777" w:rsidR="00A23F7A" w:rsidRDefault="00A23F7A" w:rsidP="00B5765E">
      <w:pPr>
        <w:pStyle w:val="PersonregMedTabb"/>
      </w:pPr>
      <w:r>
        <w:t>Svensson Peter</w:t>
      </w:r>
      <w:r>
        <w:tab/>
        <w:t>N 5</w:t>
      </w:r>
    </w:p>
    <w:p w14:paraId="38450BFA" w14:textId="77777777" w:rsidR="00A23F7A" w:rsidRDefault="00A23F7A" w:rsidP="00B5765E">
      <w:pPr>
        <w:pStyle w:val="PersonregMedTabb"/>
      </w:pPr>
      <w:r>
        <w:t>Svensson Åke</w:t>
      </w:r>
      <w:r>
        <w:tab/>
        <w:t>Fi 6</w:t>
      </w:r>
    </w:p>
    <w:p w14:paraId="4BE95727" w14:textId="77777777" w:rsidR="00A23F7A" w:rsidRDefault="00A23F7A" w:rsidP="00B5765E">
      <w:pPr>
        <w:pStyle w:val="PersonregMedTabb"/>
      </w:pPr>
      <w:r>
        <w:t>Svensson Harald</w:t>
      </w:r>
      <w:r>
        <w:tab/>
      </w:r>
      <w:proofErr w:type="spellStart"/>
      <w:r>
        <w:t>Fö</w:t>
      </w:r>
      <w:proofErr w:type="spellEnd"/>
      <w:r>
        <w:t xml:space="preserve"> 5</w:t>
      </w:r>
    </w:p>
    <w:p w14:paraId="51C14B22" w14:textId="77777777" w:rsidR="00A23F7A" w:rsidRDefault="00A23F7A" w:rsidP="00B5765E">
      <w:pPr>
        <w:pStyle w:val="PersonregMedTabb"/>
      </w:pPr>
      <w:r>
        <w:t>Svensson Per</w:t>
      </w:r>
      <w:r>
        <w:tab/>
        <w:t>U 15</w:t>
      </w:r>
    </w:p>
    <w:p w14:paraId="7F6C3AA1" w14:textId="77777777" w:rsidR="00A23F7A" w:rsidRDefault="00A23F7A" w:rsidP="00B5765E">
      <w:pPr>
        <w:pStyle w:val="PersonregMedTabb"/>
      </w:pPr>
      <w:r>
        <w:t>Svensson Emma</w:t>
      </w:r>
      <w:r>
        <w:tab/>
        <w:t>M 9</w:t>
      </w:r>
    </w:p>
    <w:p w14:paraId="7612262D" w14:textId="77777777" w:rsidR="00A23F7A" w:rsidRDefault="00A23F7A" w:rsidP="00B5765E">
      <w:pPr>
        <w:pStyle w:val="PersonregMedTabb"/>
      </w:pPr>
      <w:r>
        <w:t>Svensson Martin</w:t>
      </w:r>
      <w:r>
        <w:tab/>
        <w:t>M 13</w:t>
      </w:r>
    </w:p>
    <w:p w14:paraId="314F7792" w14:textId="77777777" w:rsidR="00A23F7A" w:rsidRDefault="00A23F7A" w:rsidP="00B5765E">
      <w:pPr>
        <w:pStyle w:val="PersonregMedTabb"/>
      </w:pPr>
      <w:r>
        <w:t xml:space="preserve">Svensson </w:t>
      </w:r>
      <w:proofErr w:type="spellStart"/>
      <w:r>
        <w:t>Risdal</w:t>
      </w:r>
      <w:proofErr w:type="spellEnd"/>
      <w:r>
        <w:t xml:space="preserve"> Mårten</w:t>
      </w:r>
      <w:r>
        <w:tab/>
        <w:t>A 2</w:t>
      </w:r>
    </w:p>
    <w:p w14:paraId="50AAF32E" w14:textId="77777777" w:rsidR="00A23F7A" w:rsidRDefault="00A23F7A" w:rsidP="00B5765E">
      <w:pPr>
        <w:pStyle w:val="PersonregMedTabb"/>
      </w:pPr>
      <w:r>
        <w:t>Svärd Anders</w:t>
      </w:r>
      <w:r>
        <w:tab/>
      </w:r>
      <w:proofErr w:type="spellStart"/>
      <w:r>
        <w:t>Fö</w:t>
      </w:r>
      <w:proofErr w:type="spellEnd"/>
      <w:r>
        <w:t xml:space="preserve"> 2</w:t>
      </w:r>
    </w:p>
    <w:p w14:paraId="49400F11" w14:textId="77777777" w:rsidR="00A23F7A" w:rsidRDefault="00A23F7A" w:rsidP="00B5765E">
      <w:pPr>
        <w:pStyle w:val="PersonregMedTabb"/>
      </w:pPr>
      <w:r>
        <w:t>Svärd Jenny</w:t>
      </w:r>
      <w:r>
        <w:tab/>
        <w:t>M 3</w:t>
      </w:r>
    </w:p>
    <w:p w14:paraId="398ED379" w14:textId="77777777" w:rsidR="00A23F7A" w:rsidRDefault="00A23F7A" w:rsidP="00B5765E">
      <w:pPr>
        <w:pStyle w:val="PersonregMedTabb"/>
      </w:pPr>
      <w:proofErr w:type="spellStart"/>
      <w:r>
        <w:t>Svärdman</w:t>
      </w:r>
      <w:proofErr w:type="spellEnd"/>
      <w:r>
        <w:t xml:space="preserve"> Håkan</w:t>
      </w:r>
      <w:r>
        <w:tab/>
        <w:t>S 22</w:t>
      </w:r>
    </w:p>
    <w:p w14:paraId="375389B2" w14:textId="77777777" w:rsidR="00A23F7A" w:rsidRDefault="00A23F7A" w:rsidP="00B5765E">
      <w:pPr>
        <w:pStyle w:val="PersonregMedTabb"/>
      </w:pPr>
      <w:r>
        <w:t>Svärdström Jessica</w:t>
      </w:r>
      <w:r>
        <w:tab/>
      </w:r>
      <w:proofErr w:type="spellStart"/>
      <w:r>
        <w:t>Fö</w:t>
      </w:r>
      <w:proofErr w:type="spellEnd"/>
      <w:r>
        <w:t xml:space="preserve"> 2</w:t>
      </w:r>
    </w:p>
    <w:p w14:paraId="1AD6491C" w14:textId="77777777" w:rsidR="00A23F7A" w:rsidRPr="00165BF4" w:rsidRDefault="00A23F7A" w:rsidP="00B5765E">
      <w:pPr>
        <w:pStyle w:val="PersonregMedTabb"/>
        <w:rPr>
          <w:lang w:val="en-US"/>
        </w:rPr>
      </w:pPr>
      <w:proofErr w:type="spellStart"/>
      <w:r w:rsidRPr="00165BF4">
        <w:rPr>
          <w:lang w:val="en-US"/>
        </w:rPr>
        <w:t>Sydow</w:t>
      </w:r>
      <w:proofErr w:type="spellEnd"/>
      <w:r w:rsidRPr="00165BF4">
        <w:rPr>
          <w:lang w:val="en-US"/>
        </w:rPr>
        <w:t xml:space="preserve"> </w:t>
      </w:r>
      <w:proofErr w:type="spellStart"/>
      <w:r w:rsidRPr="00165BF4">
        <w:rPr>
          <w:lang w:val="en-US"/>
        </w:rPr>
        <w:t>Mölleby</w:t>
      </w:r>
      <w:proofErr w:type="spellEnd"/>
      <w:r w:rsidRPr="00165BF4">
        <w:rPr>
          <w:lang w:val="en-US"/>
        </w:rPr>
        <w:t xml:space="preserve"> Mia</w:t>
      </w:r>
      <w:r w:rsidRPr="00165BF4">
        <w:rPr>
          <w:lang w:val="en-US"/>
        </w:rPr>
        <w:tab/>
        <w:t>Ju 8</w:t>
      </w:r>
    </w:p>
    <w:p w14:paraId="29BF69AD" w14:textId="77777777" w:rsidR="00A23F7A" w:rsidRPr="006A64BE" w:rsidRDefault="00A23F7A" w:rsidP="00B5765E">
      <w:pPr>
        <w:pStyle w:val="PersonregMedTabb"/>
        <w:rPr>
          <w:lang w:val="en-US"/>
        </w:rPr>
      </w:pPr>
      <w:r w:rsidRPr="006A64BE">
        <w:rPr>
          <w:lang w:val="en-US"/>
        </w:rPr>
        <w:t>Sylvan Anders</w:t>
      </w:r>
      <w:r w:rsidRPr="006A64BE">
        <w:rPr>
          <w:lang w:val="en-US"/>
        </w:rPr>
        <w:tab/>
        <w:t>S 12</w:t>
      </w:r>
    </w:p>
    <w:p w14:paraId="2F45D5A9" w14:textId="77777777" w:rsidR="00A23F7A" w:rsidRPr="00165BF4" w:rsidRDefault="00A23F7A" w:rsidP="00B5765E">
      <w:pPr>
        <w:pStyle w:val="PersonregMedTabb"/>
      </w:pPr>
      <w:r w:rsidRPr="00165BF4">
        <w:t>Sylvander Monica</w:t>
      </w:r>
      <w:r w:rsidRPr="00165BF4">
        <w:tab/>
        <w:t>Fi 13</w:t>
      </w:r>
    </w:p>
    <w:p w14:paraId="252276A2" w14:textId="77777777" w:rsidR="00A23F7A" w:rsidRPr="00165BF4" w:rsidRDefault="00A23F7A" w:rsidP="00B5765E">
      <w:pPr>
        <w:pStyle w:val="PersonregMedTabb"/>
        <w:keepNext/>
      </w:pPr>
      <w:proofErr w:type="spellStart"/>
      <w:r w:rsidRPr="00165BF4">
        <w:t>Symreng</w:t>
      </w:r>
      <w:proofErr w:type="spellEnd"/>
      <w:r w:rsidRPr="00165BF4">
        <w:t xml:space="preserve"> Jesper</w:t>
      </w:r>
      <w:r w:rsidRPr="00165BF4">
        <w:tab/>
        <w:t>S 23,</w:t>
      </w:r>
    </w:p>
    <w:p w14:paraId="362DEE35" w14:textId="77777777" w:rsidR="00A23F7A" w:rsidRPr="00165BF4" w:rsidRDefault="00A23F7A" w:rsidP="00B5765E">
      <w:pPr>
        <w:pStyle w:val="PersonregMedTabb"/>
      </w:pPr>
      <w:r w:rsidRPr="00165BF4">
        <w:tab/>
        <w:t>A 5</w:t>
      </w:r>
    </w:p>
    <w:p w14:paraId="1B183A6D" w14:textId="77777777" w:rsidR="00A23F7A" w:rsidRDefault="00A23F7A" w:rsidP="00B5765E">
      <w:pPr>
        <w:pStyle w:val="PersonregMedTabb"/>
      </w:pPr>
      <w:r>
        <w:t>Syrén Håkan</w:t>
      </w:r>
      <w:r>
        <w:tab/>
      </w:r>
      <w:proofErr w:type="spellStart"/>
      <w:r>
        <w:t>Fö</w:t>
      </w:r>
      <w:proofErr w:type="spellEnd"/>
      <w:r>
        <w:t xml:space="preserve"> 2</w:t>
      </w:r>
    </w:p>
    <w:p w14:paraId="0B8632E7" w14:textId="77777777" w:rsidR="00A23F7A" w:rsidRDefault="00A23F7A" w:rsidP="00B5765E">
      <w:pPr>
        <w:pStyle w:val="PersonregMedTabb"/>
      </w:pPr>
      <w:proofErr w:type="spellStart"/>
      <w:r>
        <w:t>Syrjänen</w:t>
      </w:r>
      <w:proofErr w:type="spellEnd"/>
      <w:r>
        <w:t xml:space="preserve"> </w:t>
      </w:r>
      <w:proofErr w:type="spellStart"/>
      <w:r>
        <w:t>Schaal</w:t>
      </w:r>
      <w:proofErr w:type="spellEnd"/>
      <w:r>
        <w:t xml:space="preserve"> Kaisa</w:t>
      </w:r>
      <w:r>
        <w:tab/>
      </w:r>
      <w:proofErr w:type="spellStart"/>
      <w:r>
        <w:t>Ku</w:t>
      </w:r>
      <w:proofErr w:type="spellEnd"/>
      <w:r>
        <w:t xml:space="preserve"> 6</w:t>
      </w:r>
    </w:p>
    <w:p w14:paraId="365B9073" w14:textId="77777777" w:rsidR="00A23F7A" w:rsidRDefault="00A23F7A" w:rsidP="00B5765E">
      <w:pPr>
        <w:pStyle w:val="PersonregMedTabb"/>
      </w:pPr>
      <w:r>
        <w:t>Szendrö Gabor</w:t>
      </w:r>
      <w:r>
        <w:tab/>
        <w:t>M 6</w:t>
      </w:r>
    </w:p>
    <w:p w14:paraId="71C15F05" w14:textId="77777777" w:rsidR="00A23F7A" w:rsidRDefault="00A23F7A" w:rsidP="00B5765E">
      <w:pPr>
        <w:pStyle w:val="PersonregMedTabb"/>
      </w:pPr>
      <w:proofErr w:type="spellStart"/>
      <w:r>
        <w:t>Szyber</w:t>
      </w:r>
      <w:proofErr w:type="spellEnd"/>
      <w:r>
        <w:t xml:space="preserve"> Caroline</w:t>
      </w:r>
      <w:r>
        <w:tab/>
        <w:t>Ju 8</w:t>
      </w:r>
    </w:p>
    <w:p w14:paraId="22673B74" w14:textId="77777777" w:rsidR="00A23F7A" w:rsidRDefault="00A23F7A" w:rsidP="00B5765E">
      <w:pPr>
        <w:pStyle w:val="PersonregMedTabb"/>
      </w:pPr>
      <w:proofErr w:type="spellStart"/>
      <w:r>
        <w:t>Särholm</w:t>
      </w:r>
      <w:proofErr w:type="spellEnd"/>
      <w:r>
        <w:t xml:space="preserve"> Erik</w:t>
      </w:r>
      <w:r>
        <w:tab/>
        <w:t>M 12</w:t>
      </w:r>
    </w:p>
    <w:p w14:paraId="6D6095B3" w14:textId="77777777" w:rsidR="00A23F7A" w:rsidRDefault="00A23F7A" w:rsidP="00B5765E">
      <w:pPr>
        <w:pStyle w:val="PersonregMedTabb"/>
      </w:pPr>
      <w:r>
        <w:t>Söder Annika</w:t>
      </w:r>
      <w:r>
        <w:tab/>
        <w:t>UD 2</w:t>
      </w:r>
    </w:p>
    <w:p w14:paraId="371DA227" w14:textId="258126C7" w:rsidR="00A23F7A" w:rsidRDefault="00A23F7A" w:rsidP="001C7C8F">
      <w:pPr>
        <w:pStyle w:val="PersonregMedTabb"/>
        <w:keepNext/>
      </w:pPr>
      <w:r>
        <w:t>Söder Caroline</w:t>
      </w:r>
      <w:r>
        <w:tab/>
        <w:t>U 4</w:t>
      </w:r>
    </w:p>
    <w:p w14:paraId="06E270A9" w14:textId="77777777" w:rsidR="00A23F7A" w:rsidRDefault="00A23F7A" w:rsidP="00B5765E">
      <w:pPr>
        <w:pStyle w:val="PersonregMedTabb"/>
      </w:pPr>
      <w:r>
        <w:t>Söderberg Staffan</w:t>
      </w:r>
      <w:r>
        <w:tab/>
        <w:t>S 20</w:t>
      </w:r>
    </w:p>
    <w:p w14:paraId="3808C99A" w14:textId="77777777" w:rsidR="00A23F7A" w:rsidRDefault="00A23F7A" w:rsidP="00B5765E">
      <w:pPr>
        <w:pStyle w:val="PersonregMedTabb"/>
      </w:pPr>
      <w:r>
        <w:t>Söderberg Susanne</w:t>
      </w:r>
      <w:r>
        <w:tab/>
        <w:t>S 8</w:t>
      </w:r>
    </w:p>
    <w:p w14:paraId="442AFA5A" w14:textId="77777777" w:rsidR="00A23F7A" w:rsidRDefault="00A23F7A" w:rsidP="00B5765E">
      <w:pPr>
        <w:pStyle w:val="PersonregMedTabb"/>
      </w:pPr>
      <w:r>
        <w:t>Söderberg Sven</w:t>
      </w:r>
      <w:r>
        <w:tab/>
        <w:t>S 12</w:t>
      </w:r>
    </w:p>
    <w:p w14:paraId="3FD32DA1" w14:textId="77777777" w:rsidR="00A23F7A" w:rsidRDefault="00A23F7A" w:rsidP="00B5765E">
      <w:pPr>
        <w:pStyle w:val="PersonregMedTabb"/>
        <w:keepNext/>
      </w:pPr>
      <w:r>
        <w:t>Söderberg Maria</w:t>
      </w:r>
      <w:r>
        <w:tab/>
        <w:t>S 22,</w:t>
      </w:r>
    </w:p>
    <w:p w14:paraId="238A58A6" w14:textId="77777777" w:rsidR="00A23F7A" w:rsidRDefault="00A23F7A" w:rsidP="00B5765E">
      <w:pPr>
        <w:pStyle w:val="PersonregMedTabb"/>
      </w:pPr>
      <w:r>
        <w:tab/>
        <w:t>Fi 6</w:t>
      </w:r>
    </w:p>
    <w:p w14:paraId="0D77A602" w14:textId="77777777" w:rsidR="00A23F7A" w:rsidRDefault="00A23F7A" w:rsidP="00B5765E">
      <w:pPr>
        <w:pStyle w:val="PersonregMedTabb"/>
      </w:pPr>
      <w:r>
        <w:t>Söderberg Johan</w:t>
      </w:r>
      <w:r>
        <w:tab/>
        <w:t>Fi 18</w:t>
      </w:r>
    </w:p>
    <w:p w14:paraId="2160BAA4" w14:textId="4705A1C9" w:rsidR="00A23F7A" w:rsidRDefault="00A23F7A" w:rsidP="001C7C8F">
      <w:pPr>
        <w:pStyle w:val="PersonregMedTabb"/>
        <w:keepNext/>
      </w:pPr>
      <w:r>
        <w:t>Söderberg Olof</w:t>
      </w:r>
      <w:r>
        <w:tab/>
        <w:t>M 2</w:t>
      </w:r>
    </w:p>
    <w:p w14:paraId="16E4DD7A" w14:textId="77777777" w:rsidR="00A23F7A" w:rsidRDefault="00A23F7A" w:rsidP="00B5765E">
      <w:pPr>
        <w:pStyle w:val="PersonregMedTabb"/>
      </w:pPr>
      <w:r>
        <w:t>Söderberg Peter</w:t>
      </w:r>
      <w:r>
        <w:tab/>
        <w:t>M 4</w:t>
      </w:r>
    </w:p>
    <w:p w14:paraId="656EB66A" w14:textId="3DA6AAE7" w:rsidR="00A23F7A" w:rsidRDefault="00A23F7A" w:rsidP="001C7C8F">
      <w:pPr>
        <w:pStyle w:val="PersonregMedTabb"/>
        <w:keepNext/>
      </w:pPr>
      <w:r>
        <w:t>Söderbergh Widding Astrid</w:t>
      </w:r>
      <w:r>
        <w:tab/>
        <w:t>U 2</w:t>
      </w:r>
    </w:p>
    <w:p w14:paraId="6358E4D6" w14:textId="77777777" w:rsidR="00A23F7A" w:rsidRDefault="00A23F7A" w:rsidP="00B5765E">
      <w:pPr>
        <w:pStyle w:val="PersonregMedTabb"/>
      </w:pPr>
      <w:r>
        <w:t>Söderdahl Lars</w:t>
      </w:r>
      <w:r>
        <w:tab/>
        <w:t>S 12</w:t>
      </w:r>
    </w:p>
    <w:p w14:paraId="644FC7E5" w14:textId="77777777" w:rsidR="00A23F7A" w:rsidRDefault="00A23F7A" w:rsidP="00B5765E">
      <w:pPr>
        <w:pStyle w:val="PersonregMedTabb"/>
      </w:pPr>
      <w:r>
        <w:t>Söderholm Svante</w:t>
      </w:r>
      <w:r>
        <w:tab/>
        <w:t>M 12</w:t>
      </w:r>
    </w:p>
    <w:p w14:paraId="63B49A72" w14:textId="77777777" w:rsidR="00A23F7A" w:rsidRDefault="00A23F7A" w:rsidP="00B5765E">
      <w:pPr>
        <w:pStyle w:val="PersonregMedTabb"/>
      </w:pPr>
      <w:r>
        <w:t>Söderlind Joar</w:t>
      </w:r>
      <w:r>
        <w:tab/>
        <w:t>Fi 18</w:t>
      </w:r>
    </w:p>
    <w:p w14:paraId="2295E3BA" w14:textId="77777777" w:rsidR="00A23F7A" w:rsidRDefault="00A23F7A" w:rsidP="00B5765E">
      <w:pPr>
        <w:pStyle w:val="PersonregMedTabb"/>
        <w:keepNext/>
      </w:pPr>
      <w:r>
        <w:t>Söderlund Per</w:t>
      </w:r>
      <w:r>
        <w:tab/>
        <w:t>Ju 16,</w:t>
      </w:r>
    </w:p>
    <w:p w14:paraId="6B4E2804" w14:textId="77777777" w:rsidR="00A23F7A" w:rsidRDefault="00A23F7A" w:rsidP="00B5765E">
      <w:pPr>
        <w:pStyle w:val="PersonregMedTabb"/>
      </w:pPr>
      <w:r>
        <w:tab/>
        <w:t>Ju 18</w:t>
      </w:r>
    </w:p>
    <w:p w14:paraId="30620C4D" w14:textId="77777777" w:rsidR="00A23F7A" w:rsidRDefault="00A23F7A" w:rsidP="00B5765E">
      <w:pPr>
        <w:pStyle w:val="PersonregMedTabb"/>
      </w:pPr>
      <w:r>
        <w:t>Söderlund Mats</w:t>
      </w:r>
      <w:r>
        <w:tab/>
        <w:t>U 3</w:t>
      </w:r>
    </w:p>
    <w:p w14:paraId="3C7EC0B6" w14:textId="77777777" w:rsidR="00A23F7A" w:rsidRDefault="00A23F7A" w:rsidP="00B5765E">
      <w:pPr>
        <w:pStyle w:val="PersonregMedTabb"/>
      </w:pPr>
      <w:r>
        <w:t>Söderström Elvy</w:t>
      </w:r>
      <w:r>
        <w:tab/>
        <w:t>M 1</w:t>
      </w:r>
    </w:p>
    <w:p w14:paraId="65B3DEAE" w14:textId="77777777" w:rsidR="00A23F7A" w:rsidRDefault="00A23F7A" w:rsidP="00B5765E">
      <w:pPr>
        <w:pStyle w:val="PersonregMedTabb"/>
      </w:pPr>
      <w:r>
        <w:t>Söderström Martin</w:t>
      </w:r>
      <w:r>
        <w:tab/>
        <w:t>A 2</w:t>
      </w:r>
    </w:p>
    <w:p w14:paraId="4072ADE0" w14:textId="77777777" w:rsidR="00A23F7A" w:rsidRDefault="00A23F7A" w:rsidP="00B5765E">
      <w:pPr>
        <w:pStyle w:val="PersonregMedTabb"/>
        <w:keepNext/>
      </w:pPr>
      <w:r>
        <w:t>Sörenson Anna-Lena</w:t>
      </w:r>
      <w:r>
        <w:tab/>
        <w:t>S 8,</w:t>
      </w:r>
    </w:p>
    <w:p w14:paraId="0A853D19" w14:textId="77777777" w:rsidR="00A23F7A" w:rsidRDefault="00A23F7A" w:rsidP="00B5765E">
      <w:pPr>
        <w:pStyle w:val="PersonregMedTabb"/>
        <w:keepNext/>
      </w:pPr>
      <w:r>
        <w:tab/>
        <w:t>Fi 16,</w:t>
      </w:r>
    </w:p>
    <w:p w14:paraId="3485AFF0" w14:textId="77777777" w:rsidR="00A23F7A" w:rsidRDefault="00A23F7A" w:rsidP="00B5765E">
      <w:pPr>
        <w:pStyle w:val="PersonregMedTabb"/>
      </w:pPr>
      <w:r>
        <w:tab/>
        <w:t>S 1</w:t>
      </w:r>
    </w:p>
    <w:p w14:paraId="07BB6B73" w14:textId="77777777" w:rsidR="00A23F7A" w:rsidRDefault="00A23F7A" w:rsidP="00B5765E">
      <w:pPr>
        <w:pStyle w:val="PersonregMedTabb"/>
        <w:keepNext/>
      </w:pPr>
      <w:r>
        <w:t>Sörlin Sverker</w:t>
      </w:r>
      <w:r>
        <w:tab/>
        <w:t>M 1,</w:t>
      </w:r>
    </w:p>
    <w:p w14:paraId="2A43348C" w14:textId="41559903" w:rsidR="00A23F7A" w:rsidRPr="00165BF4" w:rsidRDefault="00A23F7A" w:rsidP="001C7C8F">
      <w:pPr>
        <w:pStyle w:val="PersonregMedTabb"/>
        <w:keepNext/>
      </w:pPr>
      <w:r>
        <w:tab/>
      </w:r>
      <w:r w:rsidRPr="00165BF4">
        <w:t>U 2</w:t>
      </w:r>
    </w:p>
    <w:p w14:paraId="6F43ABCF" w14:textId="77777777" w:rsidR="00A23F7A" w:rsidRPr="00165BF4" w:rsidRDefault="00A23F7A" w:rsidP="00B5765E">
      <w:pPr>
        <w:pStyle w:val="PersonregMedTabb"/>
        <w:keepNext/>
      </w:pPr>
      <w:proofErr w:type="spellStart"/>
      <w:r w:rsidRPr="00165BF4">
        <w:t>Sörngård</w:t>
      </w:r>
      <w:proofErr w:type="spellEnd"/>
      <w:r w:rsidRPr="00165BF4">
        <w:t xml:space="preserve"> Peter</w:t>
      </w:r>
      <w:r w:rsidRPr="00165BF4">
        <w:tab/>
        <w:t>M 1,</w:t>
      </w:r>
    </w:p>
    <w:p w14:paraId="122312F2" w14:textId="77777777" w:rsidR="00A23F7A" w:rsidRDefault="00A23F7A" w:rsidP="00B5765E">
      <w:pPr>
        <w:pStyle w:val="PersonregMedTabb"/>
        <w:keepNext/>
      </w:pPr>
      <w:r w:rsidRPr="00165BF4">
        <w:tab/>
      </w:r>
      <w:r>
        <w:t>M 3,</w:t>
      </w:r>
    </w:p>
    <w:p w14:paraId="669A935F" w14:textId="77777777" w:rsidR="00A23F7A" w:rsidRDefault="00A23F7A" w:rsidP="00B5765E">
      <w:pPr>
        <w:pStyle w:val="PersonregMedTabb"/>
        <w:keepNext/>
      </w:pPr>
      <w:r>
        <w:tab/>
        <w:t>M 5,</w:t>
      </w:r>
    </w:p>
    <w:p w14:paraId="53148BF6" w14:textId="77777777" w:rsidR="00A23F7A" w:rsidRDefault="00A23F7A" w:rsidP="00B5765E">
      <w:pPr>
        <w:pStyle w:val="PersonregMedTabb"/>
        <w:keepNext/>
      </w:pPr>
      <w:r>
        <w:tab/>
        <w:t>M 7,</w:t>
      </w:r>
    </w:p>
    <w:p w14:paraId="564A3E26" w14:textId="77777777" w:rsidR="00A23F7A" w:rsidRDefault="00A23F7A" w:rsidP="00B5765E">
      <w:pPr>
        <w:pStyle w:val="PersonregMedTabb"/>
      </w:pPr>
      <w:r>
        <w:tab/>
        <w:t>M 9</w:t>
      </w:r>
    </w:p>
    <w:p w14:paraId="793F1337" w14:textId="77777777" w:rsidR="00A23F7A" w:rsidRDefault="00A23F7A" w:rsidP="00B5765E">
      <w:pPr>
        <w:pStyle w:val="PersonregMedTabb"/>
      </w:pPr>
      <w:proofErr w:type="spellStart"/>
      <w:r>
        <w:t>Sööder</w:t>
      </w:r>
      <w:proofErr w:type="spellEnd"/>
      <w:r>
        <w:t xml:space="preserve"> Anna</w:t>
      </w:r>
      <w:r>
        <w:tab/>
        <w:t>Ju 8</w:t>
      </w:r>
    </w:p>
    <w:p w14:paraId="01336DD5" w14:textId="77777777" w:rsidR="001C7C8F" w:rsidRDefault="001C7C8F" w:rsidP="00B5765E">
      <w:pPr>
        <w:pStyle w:val="PersonregMedTabb"/>
      </w:pPr>
    </w:p>
    <w:p w14:paraId="03D115E7" w14:textId="23294471" w:rsidR="00A23F7A" w:rsidRDefault="00A23F7A" w:rsidP="00B5765E">
      <w:pPr>
        <w:pStyle w:val="PersonregMedTabb"/>
      </w:pPr>
      <w:proofErr w:type="spellStart"/>
      <w:r>
        <w:t>Taikon</w:t>
      </w:r>
      <w:proofErr w:type="spellEnd"/>
      <w:r>
        <w:t xml:space="preserve"> Fred</w:t>
      </w:r>
      <w:r>
        <w:tab/>
      </w:r>
      <w:proofErr w:type="spellStart"/>
      <w:r>
        <w:t>Ku</w:t>
      </w:r>
      <w:proofErr w:type="spellEnd"/>
      <w:r>
        <w:t xml:space="preserve"> 8</w:t>
      </w:r>
    </w:p>
    <w:p w14:paraId="0741E835" w14:textId="77777777" w:rsidR="00A23F7A" w:rsidRDefault="00A23F7A" w:rsidP="00B5765E">
      <w:pPr>
        <w:pStyle w:val="PersonregMedTabb"/>
        <w:keepNext/>
      </w:pPr>
      <w:r>
        <w:t>Tallberg Christina</w:t>
      </w:r>
      <w:r>
        <w:tab/>
        <w:t>S 2,</w:t>
      </w:r>
    </w:p>
    <w:p w14:paraId="0675EFF5" w14:textId="77777777" w:rsidR="00A23F7A" w:rsidRDefault="00A23F7A" w:rsidP="00B5765E">
      <w:pPr>
        <w:pStyle w:val="PersonregMedTabb"/>
      </w:pPr>
      <w:r>
        <w:tab/>
        <w:t>Fi 27</w:t>
      </w:r>
    </w:p>
    <w:p w14:paraId="75832E0B" w14:textId="77777777" w:rsidR="00A23F7A" w:rsidRDefault="00A23F7A" w:rsidP="00B5765E">
      <w:pPr>
        <w:pStyle w:val="PersonregMedTabb"/>
      </w:pPr>
      <w:r>
        <w:t xml:space="preserve">Tamas </w:t>
      </w:r>
      <w:proofErr w:type="spellStart"/>
      <w:r>
        <w:t>Kristof</w:t>
      </w:r>
      <w:proofErr w:type="spellEnd"/>
      <w:r>
        <w:tab/>
        <w:t>Ju 2</w:t>
      </w:r>
    </w:p>
    <w:p w14:paraId="448A43FF" w14:textId="77777777" w:rsidR="00A23F7A" w:rsidRDefault="00A23F7A" w:rsidP="00B5765E">
      <w:pPr>
        <w:pStyle w:val="PersonregMedTabb"/>
      </w:pPr>
      <w:proofErr w:type="spellStart"/>
      <w:r>
        <w:t>Tamm</w:t>
      </w:r>
      <w:proofErr w:type="spellEnd"/>
      <w:r>
        <w:t xml:space="preserve"> Ebba</w:t>
      </w:r>
      <w:r>
        <w:tab/>
        <w:t>M 12</w:t>
      </w:r>
    </w:p>
    <w:p w14:paraId="075F6BFA" w14:textId="77777777" w:rsidR="00A23F7A" w:rsidRDefault="00A23F7A" w:rsidP="00B5765E">
      <w:pPr>
        <w:pStyle w:val="PersonregMedTabb"/>
      </w:pPr>
      <w:proofErr w:type="spellStart"/>
      <w:r>
        <w:t>Tammelin</w:t>
      </w:r>
      <w:proofErr w:type="spellEnd"/>
      <w:r>
        <w:t xml:space="preserve"> Anna</w:t>
      </w:r>
      <w:r>
        <w:tab/>
        <w:t>U 7</w:t>
      </w:r>
    </w:p>
    <w:p w14:paraId="72BDFD3B" w14:textId="77777777" w:rsidR="00A23F7A" w:rsidRDefault="00A23F7A" w:rsidP="00B5765E">
      <w:pPr>
        <w:pStyle w:val="PersonregMedTabb"/>
      </w:pPr>
      <w:proofErr w:type="spellStart"/>
      <w:r>
        <w:t>Tansen</w:t>
      </w:r>
      <w:proofErr w:type="spellEnd"/>
      <w:r>
        <w:t xml:space="preserve"> Ulla</w:t>
      </w:r>
      <w:r>
        <w:tab/>
        <w:t>S 23</w:t>
      </w:r>
    </w:p>
    <w:p w14:paraId="7DA8AF19" w14:textId="77777777" w:rsidR="00A23F7A" w:rsidRPr="006A64BE" w:rsidRDefault="00A23F7A" w:rsidP="00B5765E">
      <w:pPr>
        <w:pStyle w:val="PersonregMedTabb"/>
        <w:rPr>
          <w:lang w:val="de-DE"/>
        </w:rPr>
      </w:pPr>
      <w:proofErr w:type="spellStart"/>
      <w:r w:rsidRPr="006A64BE">
        <w:rPr>
          <w:lang w:val="de-DE"/>
        </w:rPr>
        <w:t>Tansjö</w:t>
      </w:r>
      <w:proofErr w:type="spellEnd"/>
      <w:r w:rsidRPr="006A64BE">
        <w:rPr>
          <w:lang w:val="de-DE"/>
        </w:rPr>
        <w:t xml:space="preserve"> Anna</w:t>
      </w:r>
      <w:r w:rsidRPr="006A64BE">
        <w:rPr>
          <w:lang w:val="de-DE"/>
        </w:rPr>
        <w:tab/>
        <w:t>U 14</w:t>
      </w:r>
    </w:p>
    <w:p w14:paraId="4B525D39" w14:textId="77777777" w:rsidR="00A23F7A" w:rsidRPr="006A64BE" w:rsidRDefault="00A23F7A" w:rsidP="00B5765E">
      <w:pPr>
        <w:pStyle w:val="PersonregMedTabb"/>
        <w:keepNext/>
        <w:rPr>
          <w:lang w:val="de-DE"/>
        </w:rPr>
      </w:pPr>
      <w:proofErr w:type="spellStart"/>
      <w:r w:rsidRPr="006A64BE">
        <w:rPr>
          <w:lang w:val="de-DE"/>
        </w:rPr>
        <w:t>Tarschys</w:t>
      </w:r>
      <w:proofErr w:type="spellEnd"/>
      <w:r w:rsidRPr="006A64BE">
        <w:rPr>
          <w:lang w:val="de-DE"/>
        </w:rPr>
        <w:t xml:space="preserve"> Daniel</w:t>
      </w:r>
      <w:r w:rsidRPr="006A64BE">
        <w:rPr>
          <w:lang w:val="de-DE"/>
        </w:rPr>
        <w:tab/>
        <w:t>U 2,</w:t>
      </w:r>
    </w:p>
    <w:p w14:paraId="31CF3963" w14:textId="77777777" w:rsidR="00A23F7A" w:rsidRPr="00165BF4" w:rsidRDefault="00A23F7A" w:rsidP="00B5765E">
      <w:pPr>
        <w:pStyle w:val="PersonregMedTabb"/>
        <w:rPr>
          <w:lang w:val="en-US"/>
        </w:rPr>
      </w:pPr>
      <w:r w:rsidRPr="006A64BE">
        <w:rPr>
          <w:lang w:val="de-DE"/>
        </w:rPr>
        <w:tab/>
      </w:r>
      <w:r w:rsidRPr="00165BF4">
        <w:rPr>
          <w:lang w:val="en-US"/>
        </w:rPr>
        <w:t>S 1</w:t>
      </w:r>
    </w:p>
    <w:p w14:paraId="2D090686" w14:textId="47806180" w:rsidR="00A23F7A" w:rsidRPr="00165BF4" w:rsidRDefault="00A23F7A" w:rsidP="001C7C8F">
      <w:pPr>
        <w:pStyle w:val="PersonregMedTabb"/>
        <w:keepNext/>
        <w:rPr>
          <w:lang w:val="en-US"/>
        </w:rPr>
      </w:pPr>
      <w:proofErr w:type="spellStart"/>
      <w:r w:rsidRPr="00165BF4">
        <w:rPr>
          <w:lang w:val="en-US"/>
        </w:rPr>
        <w:t>Tarschys</w:t>
      </w:r>
      <w:proofErr w:type="spellEnd"/>
      <w:r w:rsidRPr="00165BF4">
        <w:rPr>
          <w:lang w:val="en-US"/>
        </w:rPr>
        <w:t xml:space="preserve"> Charlotte</w:t>
      </w:r>
      <w:r w:rsidRPr="00165BF4">
        <w:rPr>
          <w:lang w:val="en-US"/>
        </w:rPr>
        <w:tab/>
        <w:t>U 4</w:t>
      </w:r>
    </w:p>
    <w:p w14:paraId="4E4BFF72" w14:textId="77777777" w:rsidR="00A23F7A" w:rsidRPr="00165BF4" w:rsidRDefault="00A23F7A" w:rsidP="00B5765E">
      <w:pPr>
        <w:pStyle w:val="PersonregMedTabb"/>
        <w:rPr>
          <w:lang w:val="en-US"/>
        </w:rPr>
      </w:pPr>
      <w:proofErr w:type="spellStart"/>
      <w:r w:rsidRPr="00165BF4">
        <w:rPr>
          <w:lang w:val="en-US"/>
        </w:rPr>
        <w:t>Taxén</w:t>
      </w:r>
      <w:proofErr w:type="spellEnd"/>
      <w:r w:rsidRPr="00165BF4">
        <w:rPr>
          <w:lang w:val="en-US"/>
        </w:rPr>
        <w:t xml:space="preserve"> Oskar</w:t>
      </w:r>
      <w:r w:rsidRPr="00165BF4">
        <w:rPr>
          <w:lang w:val="en-US"/>
        </w:rPr>
        <w:tab/>
        <w:t>S 20</w:t>
      </w:r>
    </w:p>
    <w:p w14:paraId="54939E2A" w14:textId="77777777" w:rsidR="00A23F7A" w:rsidRPr="006A64BE" w:rsidRDefault="00A23F7A" w:rsidP="00B5765E">
      <w:pPr>
        <w:pStyle w:val="PersonregMedTabb"/>
        <w:rPr>
          <w:lang w:val="es-ES"/>
        </w:rPr>
      </w:pPr>
      <w:proofErr w:type="spellStart"/>
      <w:r w:rsidRPr="006A64BE">
        <w:rPr>
          <w:lang w:val="es-ES"/>
        </w:rPr>
        <w:t>Teeri</w:t>
      </w:r>
      <w:proofErr w:type="spellEnd"/>
      <w:r w:rsidRPr="006A64BE">
        <w:rPr>
          <w:lang w:val="es-ES"/>
        </w:rPr>
        <w:t xml:space="preserve"> </w:t>
      </w:r>
      <w:proofErr w:type="spellStart"/>
      <w:r w:rsidRPr="006A64BE">
        <w:rPr>
          <w:lang w:val="es-ES"/>
        </w:rPr>
        <w:t>Tuula</w:t>
      </w:r>
      <w:proofErr w:type="spellEnd"/>
      <w:r w:rsidRPr="006A64BE">
        <w:rPr>
          <w:lang w:val="es-ES"/>
        </w:rPr>
        <w:tab/>
        <w:t>U 2</w:t>
      </w:r>
    </w:p>
    <w:p w14:paraId="3E27A4B9" w14:textId="77777777" w:rsidR="00A23F7A" w:rsidRPr="006A64BE" w:rsidRDefault="00A23F7A" w:rsidP="00B5765E">
      <w:pPr>
        <w:pStyle w:val="PersonregMedTabb"/>
        <w:rPr>
          <w:lang w:val="es-ES"/>
        </w:rPr>
      </w:pPr>
      <w:proofErr w:type="spellStart"/>
      <w:r w:rsidRPr="006A64BE">
        <w:rPr>
          <w:lang w:val="es-ES"/>
        </w:rPr>
        <w:t>Tegernäs</w:t>
      </w:r>
      <w:proofErr w:type="spellEnd"/>
      <w:r w:rsidRPr="006A64BE">
        <w:rPr>
          <w:lang w:val="es-ES"/>
        </w:rPr>
        <w:t xml:space="preserve"> </w:t>
      </w:r>
      <w:proofErr w:type="spellStart"/>
      <w:r w:rsidRPr="006A64BE">
        <w:rPr>
          <w:lang w:val="es-ES"/>
        </w:rPr>
        <w:t>Linnea</w:t>
      </w:r>
      <w:proofErr w:type="spellEnd"/>
      <w:r w:rsidRPr="006A64BE">
        <w:rPr>
          <w:lang w:val="es-ES"/>
        </w:rPr>
        <w:tab/>
        <w:t>A 5</w:t>
      </w:r>
    </w:p>
    <w:p w14:paraId="11E72387" w14:textId="77777777" w:rsidR="00A23F7A" w:rsidRDefault="00A23F7A" w:rsidP="00B5765E">
      <w:pPr>
        <w:pStyle w:val="PersonregMedTabb"/>
      </w:pPr>
      <w:proofErr w:type="spellStart"/>
      <w:r>
        <w:t>Tegmark</w:t>
      </w:r>
      <w:proofErr w:type="spellEnd"/>
      <w:r>
        <w:t xml:space="preserve"> Mats</w:t>
      </w:r>
      <w:r>
        <w:tab/>
        <w:t>U 1</w:t>
      </w:r>
    </w:p>
    <w:p w14:paraId="6B4AAF1B" w14:textId="77777777" w:rsidR="00A23F7A" w:rsidRDefault="00A23F7A" w:rsidP="00B5765E">
      <w:pPr>
        <w:pStyle w:val="PersonregMedTabb"/>
      </w:pPr>
      <w:proofErr w:type="spellStart"/>
      <w:r>
        <w:t>Teimouri</w:t>
      </w:r>
      <w:proofErr w:type="spellEnd"/>
      <w:r>
        <w:t xml:space="preserve"> Arman</w:t>
      </w:r>
      <w:r>
        <w:tab/>
        <w:t>Fi 16</w:t>
      </w:r>
    </w:p>
    <w:p w14:paraId="2B2CA070" w14:textId="77777777" w:rsidR="00A23F7A" w:rsidRDefault="00A23F7A" w:rsidP="00B5765E">
      <w:pPr>
        <w:pStyle w:val="PersonregMedTabb"/>
        <w:keepNext/>
      </w:pPr>
      <w:proofErr w:type="spellStart"/>
      <w:r>
        <w:t>Telenius</w:t>
      </w:r>
      <w:proofErr w:type="spellEnd"/>
      <w:r>
        <w:t xml:space="preserve"> Björn</w:t>
      </w:r>
      <w:r>
        <w:tab/>
        <w:t>M 6,</w:t>
      </w:r>
    </w:p>
    <w:p w14:paraId="6A13A574" w14:textId="77777777" w:rsidR="00A23F7A" w:rsidRDefault="00A23F7A" w:rsidP="00B5765E">
      <w:pPr>
        <w:pStyle w:val="PersonregMedTabb"/>
      </w:pPr>
      <w:r>
        <w:tab/>
        <w:t>M 12</w:t>
      </w:r>
    </w:p>
    <w:p w14:paraId="0EBF38E6" w14:textId="77777777" w:rsidR="00A23F7A" w:rsidRDefault="00A23F7A" w:rsidP="00B5765E">
      <w:pPr>
        <w:pStyle w:val="PersonregMedTabb"/>
      </w:pPr>
      <w:r>
        <w:t>Tengroth Cecilia</w:t>
      </w:r>
      <w:r>
        <w:tab/>
      </w:r>
      <w:proofErr w:type="spellStart"/>
      <w:r>
        <w:t>Fö</w:t>
      </w:r>
      <w:proofErr w:type="spellEnd"/>
      <w:r>
        <w:t xml:space="preserve"> 1</w:t>
      </w:r>
    </w:p>
    <w:p w14:paraId="58F6764B" w14:textId="77777777" w:rsidR="00A23F7A" w:rsidRDefault="00A23F7A" w:rsidP="00B5765E">
      <w:pPr>
        <w:pStyle w:val="PersonregMedTabb"/>
      </w:pPr>
      <w:r>
        <w:t>Tengroth (f.d. Hellman) Cecilia</w:t>
      </w:r>
      <w:r>
        <w:tab/>
      </w:r>
      <w:proofErr w:type="spellStart"/>
      <w:r>
        <w:t>Fö</w:t>
      </w:r>
      <w:proofErr w:type="spellEnd"/>
      <w:r>
        <w:t xml:space="preserve"> 1</w:t>
      </w:r>
    </w:p>
    <w:p w14:paraId="0224F191" w14:textId="77777777" w:rsidR="00A23F7A" w:rsidRPr="006A64BE" w:rsidRDefault="00A23F7A" w:rsidP="00B5765E">
      <w:pPr>
        <w:pStyle w:val="PersonregMedTabb"/>
        <w:rPr>
          <w:lang w:val="en-US"/>
        </w:rPr>
      </w:pPr>
      <w:proofErr w:type="spellStart"/>
      <w:r w:rsidRPr="006A64BE">
        <w:rPr>
          <w:lang w:val="en-US"/>
        </w:rPr>
        <w:t>Tenselius</w:t>
      </w:r>
      <w:proofErr w:type="spellEnd"/>
      <w:r w:rsidRPr="006A64BE">
        <w:rPr>
          <w:lang w:val="en-US"/>
        </w:rPr>
        <w:t xml:space="preserve"> Robert</w:t>
      </w:r>
      <w:r w:rsidRPr="006A64BE">
        <w:rPr>
          <w:lang w:val="en-US"/>
        </w:rPr>
        <w:tab/>
        <w:t>Fi 14</w:t>
      </w:r>
    </w:p>
    <w:p w14:paraId="5E5404BE" w14:textId="77777777" w:rsidR="00A23F7A" w:rsidRPr="006A64BE" w:rsidRDefault="00A23F7A" w:rsidP="00B5765E">
      <w:pPr>
        <w:pStyle w:val="PersonregMedTabb"/>
        <w:rPr>
          <w:lang w:val="en-US"/>
        </w:rPr>
      </w:pPr>
      <w:proofErr w:type="spellStart"/>
      <w:r w:rsidRPr="006A64BE">
        <w:rPr>
          <w:lang w:val="en-US"/>
        </w:rPr>
        <w:t>Tercan</w:t>
      </w:r>
      <w:proofErr w:type="spellEnd"/>
      <w:r w:rsidRPr="006A64BE">
        <w:rPr>
          <w:lang w:val="en-US"/>
        </w:rPr>
        <w:t xml:space="preserve"> </w:t>
      </w:r>
      <w:proofErr w:type="spellStart"/>
      <w:r w:rsidRPr="006A64BE">
        <w:rPr>
          <w:lang w:val="en-US"/>
        </w:rPr>
        <w:t>Hidayet</w:t>
      </w:r>
      <w:proofErr w:type="spellEnd"/>
      <w:r w:rsidRPr="006A64BE">
        <w:rPr>
          <w:lang w:val="en-US"/>
        </w:rPr>
        <w:tab/>
        <w:t>A 1</w:t>
      </w:r>
    </w:p>
    <w:p w14:paraId="5846C84A" w14:textId="77777777" w:rsidR="00A23F7A" w:rsidRPr="00165BF4" w:rsidRDefault="00A23F7A" w:rsidP="00B5765E">
      <w:pPr>
        <w:pStyle w:val="PersonregMedTabb"/>
      </w:pPr>
      <w:proofErr w:type="spellStart"/>
      <w:r w:rsidRPr="00165BF4">
        <w:t>Teréus</w:t>
      </w:r>
      <w:proofErr w:type="spellEnd"/>
      <w:r w:rsidRPr="00165BF4">
        <w:t xml:space="preserve"> Helena</w:t>
      </w:r>
      <w:r w:rsidRPr="00165BF4">
        <w:tab/>
        <w:t>S 1</w:t>
      </w:r>
    </w:p>
    <w:p w14:paraId="48C72D9D" w14:textId="52F934AC" w:rsidR="00A23F7A" w:rsidRPr="00165BF4" w:rsidRDefault="00A23F7A" w:rsidP="001C7C8F">
      <w:pPr>
        <w:pStyle w:val="PersonregMedTabb"/>
        <w:keepNext/>
      </w:pPr>
      <w:proofErr w:type="spellStart"/>
      <w:r w:rsidRPr="00165BF4">
        <w:t>Ternbo</w:t>
      </w:r>
      <w:proofErr w:type="spellEnd"/>
      <w:r w:rsidRPr="00165BF4">
        <w:t xml:space="preserve"> Göran</w:t>
      </w:r>
      <w:r w:rsidRPr="00165BF4">
        <w:tab/>
        <w:t>S 9</w:t>
      </w:r>
    </w:p>
    <w:p w14:paraId="1C2DB635" w14:textId="77777777" w:rsidR="00A23F7A" w:rsidRDefault="00A23F7A" w:rsidP="00B5765E">
      <w:pPr>
        <w:pStyle w:val="PersonregMedTabb"/>
      </w:pPr>
      <w:r>
        <w:t>Ternby Ulrika</w:t>
      </w:r>
      <w:r>
        <w:tab/>
        <w:t>S 21</w:t>
      </w:r>
    </w:p>
    <w:p w14:paraId="2A9B991C" w14:textId="038761FD" w:rsidR="00A23F7A" w:rsidRDefault="00A23F7A" w:rsidP="001C7C8F">
      <w:pPr>
        <w:pStyle w:val="PersonregMedTabb"/>
        <w:keepNext/>
      </w:pPr>
      <w:proofErr w:type="spellStart"/>
      <w:r>
        <w:t>Terstad</w:t>
      </w:r>
      <w:proofErr w:type="spellEnd"/>
      <w:r>
        <w:t xml:space="preserve"> Jan</w:t>
      </w:r>
      <w:r>
        <w:tab/>
        <w:t>M 3</w:t>
      </w:r>
    </w:p>
    <w:p w14:paraId="2E4D830A" w14:textId="77777777" w:rsidR="00A23F7A" w:rsidRDefault="00A23F7A" w:rsidP="00B5765E">
      <w:pPr>
        <w:pStyle w:val="PersonregMedTabb"/>
      </w:pPr>
      <w:proofErr w:type="spellStart"/>
      <w:r>
        <w:t>Texell</w:t>
      </w:r>
      <w:proofErr w:type="spellEnd"/>
      <w:r>
        <w:t xml:space="preserve"> Ida</w:t>
      </w:r>
      <w:r>
        <w:tab/>
        <w:t>Fi 3</w:t>
      </w:r>
    </w:p>
    <w:p w14:paraId="6EA8F57D" w14:textId="77777777" w:rsidR="00A23F7A" w:rsidRDefault="00A23F7A" w:rsidP="00B5765E">
      <w:pPr>
        <w:pStyle w:val="PersonregMedTabb"/>
      </w:pPr>
      <w:proofErr w:type="spellStart"/>
      <w:r>
        <w:t>Thalberg</w:t>
      </w:r>
      <w:proofErr w:type="spellEnd"/>
      <w:r>
        <w:t xml:space="preserve"> Sara</w:t>
      </w:r>
      <w:r>
        <w:tab/>
        <w:t>Ju 2</w:t>
      </w:r>
    </w:p>
    <w:p w14:paraId="15B767A1" w14:textId="5ADAF30D" w:rsidR="00A23F7A" w:rsidRPr="00165BF4" w:rsidRDefault="00A23F7A" w:rsidP="001C7C8F">
      <w:pPr>
        <w:pStyle w:val="PersonregMedTabb"/>
        <w:keepNext/>
      </w:pPr>
      <w:r w:rsidRPr="00165BF4">
        <w:t>Thalén Ingela</w:t>
      </w:r>
      <w:r w:rsidRPr="00165BF4">
        <w:tab/>
        <w:t>S 2</w:t>
      </w:r>
    </w:p>
    <w:p w14:paraId="380F536C" w14:textId="77777777" w:rsidR="00A23F7A" w:rsidRPr="00165BF4" w:rsidRDefault="00A23F7A" w:rsidP="00B5765E">
      <w:pPr>
        <w:pStyle w:val="PersonregMedTabb"/>
      </w:pPr>
      <w:r w:rsidRPr="00165BF4">
        <w:t>Thalén Finné Eva</w:t>
      </w:r>
      <w:r w:rsidRPr="00165BF4">
        <w:tab/>
      </w:r>
      <w:proofErr w:type="spellStart"/>
      <w:r w:rsidRPr="00165BF4">
        <w:t>Fö</w:t>
      </w:r>
      <w:proofErr w:type="spellEnd"/>
      <w:r w:rsidRPr="00165BF4">
        <w:t xml:space="preserve"> 4</w:t>
      </w:r>
    </w:p>
    <w:p w14:paraId="3F001819" w14:textId="77777777" w:rsidR="00A23F7A" w:rsidRPr="00165BF4" w:rsidRDefault="00A23F7A" w:rsidP="00B5765E">
      <w:pPr>
        <w:pStyle w:val="PersonregMedTabb"/>
      </w:pPr>
      <w:r w:rsidRPr="00165BF4">
        <w:t>Tham Carl</w:t>
      </w:r>
      <w:r w:rsidRPr="00165BF4">
        <w:tab/>
        <w:t>U 2</w:t>
      </w:r>
    </w:p>
    <w:p w14:paraId="01A943F6" w14:textId="77777777" w:rsidR="00A23F7A" w:rsidRPr="00165BF4" w:rsidRDefault="00A23F7A" w:rsidP="00B5765E">
      <w:pPr>
        <w:pStyle w:val="PersonregMedTabb"/>
      </w:pPr>
      <w:proofErr w:type="spellStart"/>
      <w:r w:rsidRPr="00165BF4">
        <w:t>Theander</w:t>
      </w:r>
      <w:proofErr w:type="spellEnd"/>
      <w:r w:rsidRPr="00165BF4">
        <w:t xml:space="preserve"> Jesper</w:t>
      </w:r>
      <w:r w:rsidRPr="00165BF4">
        <w:tab/>
        <w:t>A 1</w:t>
      </w:r>
    </w:p>
    <w:p w14:paraId="55A0F5C7" w14:textId="77777777" w:rsidR="00A23F7A" w:rsidRPr="00165BF4" w:rsidRDefault="00A23F7A" w:rsidP="00B5765E">
      <w:pPr>
        <w:pStyle w:val="PersonregMedTabb"/>
      </w:pPr>
      <w:r w:rsidRPr="00165BF4">
        <w:t>Thedéen Erik</w:t>
      </w:r>
      <w:r w:rsidRPr="00165BF4">
        <w:tab/>
        <w:t>N 5</w:t>
      </w:r>
    </w:p>
    <w:p w14:paraId="1B01C317" w14:textId="77777777" w:rsidR="00A23F7A" w:rsidRDefault="00A23F7A" w:rsidP="00B5765E">
      <w:pPr>
        <w:pStyle w:val="PersonregMedTabb"/>
      </w:pPr>
      <w:proofErr w:type="spellStart"/>
      <w:r>
        <w:t>Thimfors</w:t>
      </w:r>
      <w:proofErr w:type="spellEnd"/>
      <w:r>
        <w:t xml:space="preserve"> Åke</w:t>
      </w:r>
      <w:r>
        <w:tab/>
        <w:t>Ju 27</w:t>
      </w:r>
    </w:p>
    <w:p w14:paraId="2DA60899" w14:textId="77777777" w:rsidR="00A23F7A" w:rsidRDefault="00A23F7A" w:rsidP="00B5765E">
      <w:pPr>
        <w:pStyle w:val="PersonregMedTabb"/>
      </w:pPr>
      <w:proofErr w:type="spellStart"/>
      <w:r>
        <w:t>Thinsz</w:t>
      </w:r>
      <w:proofErr w:type="spellEnd"/>
      <w:r>
        <w:t xml:space="preserve"> Fjellström Camilla</w:t>
      </w:r>
      <w:r>
        <w:tab/>
        <w:t>U 3</w:t>
      </w:r>
    </w:p>
    <w:p w14:paraId="55A494BF" w14:textId="77777777" w:rsidR="00A23F7A" w:rsidRPr="006A64BE" w:rsidRDefault="00A23F7A" w:rsidP="00B5765E">
      <w:pPr>
        <w:pStyle w:val="PersonregMedTabb"/>
        <w:rPr>
          <w:lang w:val="en-US"/>
        </w:rPr>
      </w:pPr>
      <w:proofErr w:type="spellStart"/>
      <w:r w:rsidRPr="006A64BE">
        <w:rPr>
          <w:lang w:val="en-US"/>
        </w:rPr>
        <w:t>Tholin</w:t>
      </w:r>
      <w:proofErr w:type="spellEnd"/>
      <w:r w:rsidRPr="006A64BE">
        <w:rPr>
          <w:lang w:val="en-US"/>
        </w:rPr>
        <w:t xml:space="preserve"> </w:t>
      </w:r>
      <w:proofErr w:type="spellStart"/>
      <w:r w:rsidRPr="006A64BE">
        <w:rPr>
          <w:lang w:val="en-US"/>
        </w:rPr>
        <w:t>Jörgen</w:t>
      </w:r>
      <w:proofErr w:type="spellEnd"/>
      <w:r w:rsidRPr="006A64BE">
        <w:rPr>
          <w:lang w:val="en-US"/>
        </w:rPr>
        <w:tab/>
        <w:t>U 10</w:t>
      </w:r>
    </w:p>
    <w:p w14:paraId="25EB41F3" w14:textId="77777777" w:rsidR="00A23F7A" w:rsidRPr="006A64BE" w:rsidRDefault="00A23F7A" w:rsidP="00B5765E">
      <w:pPr>
        <w:pStyle w:val="PersonregMedTabb"/>
        <w:rPr>
          <w:lang w:val="en-US"/>
        </w:rPr>
      </w:pPr>
      <w:r w:rsidRPr="006A64BE">
        <w:rPr>
          <w:lang w:val="en-US"/>
        </w:rPr>
        <w:t>Thomann Christian</w:t>
      </w:r>
      <w:r w:rsidRPr="006A64BE">
        <w:rPr>
          <w:lang w:val="en-US"/>
        </w:rPr>
        <w:tab/>
        <w:t>Fi 20</w:t>
      </w:r>
    </w:p>
    <w:p w14:paraId="4D4DC398" w14:textId="77777777" w:rsidR="00A23F7A" w:rsidRPr="006A64BE" w:rsidRDefault="00A23F7A" w:rsidP="00B5765E">
      <w:pPr>
        <w:pStyle w:val="PersonregMedTabb"/>
        <w:rPr>
          <w:lang w:val="en-US"/>
        </w:rPr>
      </w:pPr>
      <w:proofErr w:type="spellStart"/>
      <w:r w:rsidRPr="006A64BE">
        <w:rPr>
          <w:lang w:val="en-US"/>
        </w:rPr>
        <w:t>Thomelius</w:t>
      </w:r>
      <w:proofErr w:type="spellEnd"/>
      <w:r w:rsidRPr="006A64BE">
        <w:rPr>
          <w:lang w:val="en-US"/>
        </w:rPr>
        <w:t xml:space="preserve"> Peter</w:t>
      </w:r>
      <w:r w:rsidRPr="006A64BE">
        <w:rPr>
          <w:lang w:val="en-US"/>
        </w:rPr>
        <w:tab/>
        <w:t>U 4</w:t>
      </w:r>
    </w:p>
    <w:p w14:paraId="5A307A82" w14:textId="4DBFC23C" w:rsidR="00A23F7A" w:rsidRPr="006A64BE" w:rsidRDefault="00A23F7A" w:rsidP="00B5765E">
      <w:pPr>
        <w:pStyle w:val="PersonregMedTabb"/>
        <w:keepNext/>
        <w:rPr>
          <w:lang w:val="en-US"/>
        </w:rPr>
      </w:pPr>
      <w:r w:rsidRPr="006A64BE">
        <w:rPr>
          <w:lang w:val="en-US"/>
        </w:rPr>
        <w:t xml:space="preserve">Thomsson </w:t>
      </w:r>
      <w:proofErr w:type="spellStart"/>
      <w:r w:rsidRPr="006A64BE">
        <w:rPr>
          <w:lang w:val="en-US"/>
        </w:rPr>
        <w:t>Håkan</w:t>
      </w:r>
      <w:proofErr w:type="spellEnd"/>
      <w:r w:rsidRPr="006A64BE">
        <w:rPr>
          <w:lang w:val="en-US"/>
        </w:rPr>
        <w:tab/>
        <w:t>S 3,</w:t>
      </w:r>
    </w:p>
    <w:p w14:paraId="10D8A14D" w14:textId="77777777" w:rsidR="00A23F7A" w:rsidRPr="006A64BE" w:rsidRDefault="00A23F7A" w:rsidP="00B5765E">
      <w:pPr>
        <w:pStyle w:val="PersonregMedTabb"/>
        <w:rPr>
          <w:lang w:val="en-US"/>
        </w:rPr>
      </w:pPr>
      <w:r w:rsidRPr="006A64BE">
        <w:rPr>
          <w:lang w:val="en-US"/>
        </w:rPr>
        <w:tab/>
        <w:t>S 7</w:t>
      </w:r>
    </w:p>
    <w:p w14:paraId="61B0B2CE" w14:textId="77777777" w:rsidR="00A23F7A" w:rsidRPr="006A64BE" w:rsidRDefault="00A23F7A" w:rsidP="00B5765E">
      <w:pPr>
        <w:pStyle w:val="PersonregMedTabb"/>
        <w:rPr>
          <w:lang w:val="en-US"/>
        </w:rPr>
      </w:pPr>
      <w:r w:rsidRPr="006A64BE">
        <w:rPr>
          <w:lang w:val="en-US"/>
        </w:rPr>
        <w:t>Thomsson Anna</w:t>
      </w:r>
      <w:r w:rsidRPr="006A64BE">
        <w:rPr>
          <w:lang w:val="en-US"/>
        </w:rPr>
        <w:tab/>
        <w:t>S 13</w:t>
      </w:r>
    </w:p>
    <w:p w14:paraId="52C86CA4" w14:textId="77777777" w:rsidR="00A23F7A" w:rsidRPr="00165BF4" w:rsidRDefault="00A23F7A" w:rsidP="00B5765E">
      <w:pPr>
        <w:pStyle w:val="PersonregMedTabb"/>
        <w:rPr>
          <w:lang w:val="en-US"/>
        </w:rPr>
      </w:pPr>
      <w:r w:rsidRPr="00165BF4">
        <w:rPr>
          <w:lang w:val="en-US"/>
        </w:rPr>
        <w:t xml:space="preserve">Thor </w:t>
      </w:r>
      <w:proofErr w:type="spellStart"/>
      <w:r w:rsidRPr="00165BF4">
        <w:rPr>
          <w:lang w:val="en-US"/>
        </w:rPr>
        <w:t>Tureby</w:t>
      </w:r>
      <w:proofErr w:type="spellEnd"/>
      <w:r w:rsidRPr="00165BF4">
        <w:rPr>
          <w:lang w:val="en-US"/>
        </w:rPr>
        <w:t xml:space="preserve"> </w:t>
      </w:r>
      <w:proofErr w:type="spellStart"/>
      <w:r w:rsidRPr="00165BF4">
        <w:rPr>
          <w:lang w:val="en-US"/>
        </w:rPr>
        <w:t>Malin</w:t>
      </w:r>
      <w:proofErr w:type="spellEnd"/>
      <w:r w:rsidRPr="00165BF4">
        <w:rPr>
          <w:lang w:val="en-US"/>
        </w:rPr>
        <w:tab/>
        <w:t>Ku 8</w:t>
      </w:r>
    </w:p>
    <w:p w14:paraId="6DFCA751" w14:textId="77777777" w:rsidR="00A23F7A" w:rsidRDefault="00A23F7A" w:rsidP="00B5765E">
      <w:pPr>
        <w:pStyle w:val="PersonregMedTabb"/>
      </w:pPr>
      <w:r>
        <w:t>Thorbjörnson Jon</w:t>
      </w:r>
      <w:r>
        <w:tab/>
        <w:t>Ju 11</w:t>
      </w:r>
    </w:p>
    <w:p w14:paraId="10ABC32B" w14:textId="77777777" w:rsidR="00A23F7A" w:rsidRPr="00165BF4" w:rsidRDefault="00A23F7A" w:rsidP="00B5765E">
      <w:pPr>
        <w:pStyle w:val="PersonregMedTabb"/>
      </w:pPr>
      <w:r w:rsidRPr="00165BF4">
        <w:t>Thorblad Barbro</w:t>
      </w:r>
      <w:r w:rsidRPr="00165BF4">
        <w:tab/>
        <w:t>Fi 32</w:t>
      </w:r>
    </w:p>
    <w:p w14:paraId="286AFC19" w14:textId="77777777" w:rsidR="00A23F7A" w:rsidRPr="006A64BE" w:rsidRDefault="00A23F7A" w:rsidP="00B5765E">
      <w:pPr>
        <w:pStyle w:val="PersonregMedTabb"/>
        <w:rPr>
          <w:lang w:val="en-US"/>
        </w:rPr>
      </w:pPr>
      <w:r w:rsidRPr="006A64BE">
        <w:rPr>
          <w:lang w:val="en-US"/>
        </w:rPr>
        <w:t>Thorburn Stern Rebecca</w:t>
      </w:r>
      <w:r w:rsidRPr="006A64BE">
        <w:rPr>
          <w:lang w:val="en-US"/>
        </w:rPr>
        <w:tab/>
        <w:t>A 7</w:t>
      </w:r>
    </w:p>
    <w:p w14:paraId="2B561CC1" w14:textId="77777777" w:rsidR="00A23F7A" w:rsidRPr="006A64BE" w:rsidRDefault="00A23F7A" w:rsidP="00B5765E">
      <w:pPr>
        <w:pStyle w:val="PersonregMedTabb"/>
        <w:rPr>
          <w:lang w:val="en-US"/>
        </w:rPr>
      </w:pPr>
      <w:proofErr w:type="spellStart"/>
      <w:r w:rsidRPr="006A64BE">
        <w:rPr>
          <w:lang w:val="en-US"/>
        </w:rPr>
        <w:t>Thorell</w:t>
      </w:r>
      <w:proofErr w:type="spellEnd"/>
      <w:r w:rsidRPr="006A64BE">
        <w:rPr>
          <w:lang w:val="en-US"/>
        </w:rPr>
        <w:t xml:space="preserve"> Jeanette</w:t>
      </w:r>
      <w:r w:rsidRPr="006A64BE">
        <w:rPr>
          <w:lang w:val="en-US"/>
        </w:rPr>
        <w:tab/>
        <w:t>Fi 29</w:t>
      </w:r>
    </w:p>
    <w:p w14:paraId="2199F181" w14:textId="77777777" w:rsidR="00A23F7A" w:rsidRPr="006A64BE" w:rsidRDefault="00A23F7A" w:rsidP="00B5765E">
      <w:pPr>
        <w:pStyle w:val="PersonregMedTabb"/>
        <w:rPr>
          <w:lang w:val="en-US"/>
        </w:rPr>
      </w:pPr>
      <w:proofErr w:type="spellStart"/>
      <w:r w:rsidRPr="006A64BE">
        <w:rPr>
          <w:lang w:val="en-US"/>
        </w:rPr>
        <w:t>Thorén</w:t>
      </w:r>
      <w:proofErr w:type="spellEnd"/>
      <w:r w:rsidRPr="006A64BE">
        <w:rPr>
          <w:lang w:val="en-US"/>
        </w:rPr>
        <w:t xml:space="preserve"> Emelie</w:t>
      </w:r>
      <w:r w:rsidRPr="006A64BE">
        <w:rPr>
          <w:lang w:val="en-US"/>
        </w:rPr>
        <w:tab/>
        <w:t>Ju 24</w:t>
      </w:r>
    </w:p>
    <w:p w14:paraId="29D2B017" w14:textId="77777777" w:rsidR="00A23F7A" w:rsidRPr="006A64BE" w:rsidRDefault="00A23F7A" w:rsidP="00B5765E">
      <w:pPr>
        <w:pStyle w:val="PersonregMedTabb"/>
        <w:rPr>
          <w:lang w:val="en-US"/>
        </w:rPr>
      </w:pPr>
      <w:proofErr w:type="spellStart"/>
      <w:r w:rsidRPr="006A64BE">
        <w:rPr>
          <w:lang w:val="en-US"/>
        </w:rPr>
        <w:t>Thorgren</w:t>
      </w:r>
      <w:proofErr w:type="spellEnd"/>
      <w:r w:rsidRPr="006A64BE">
        <w:rPr>
          <w:lang w:val="en-US"/>
        </w:rPr>
        <w:t xml:space="preserve"> </w:t>
      </w:r>
      <w:proofErr w:type="spellStart"/>
      <w:r w:rsidRPr="006A64BE">
        <w:rPr>
          <w:lang w:val="en-US"/>
        </w:rPr>
        <w:t>Gunilla</w:t>
      </w:r>
      <w:proofErr w:type="spellEnd"/>
      <w:r w:rsidRPr="006A64BE">
        <w:rPr>
          <w:lang w:val="en-US"/>
        </w:rPr>
        <w:tab/>
        <w:t>S 3</w:t>
      </w:r>
    </w:p>
    <w:p w14:paraId="12BA2E1C" w14:textId="77777777" w:rsidR="00A23F7A" w:rsidRPr="006A64BE" w:rsidRDefault="00A23F7A" w:rsidP="00B5765E">
      <w:pPr>
        <w:pStyle w:val="PersonregMedTabb"/>
        <w:rPr>
          <w:lang w:val="en-US"/>
        </w:rPr>
      </w:pPr>
      <w:proofErr w:type="spellStart"/>
      <w:r w:rsidRPr="006A64BE">
        <w:rPr>
          <w:lang w:val="en-US"/>
        </w:rPr>
        <w:t>Thorsson</w:t>
      </w:r>
      <w:proofErr w:type="spellEnd"/>
      <w:r w:rsidRPr="006A64BE">
        <w:rPr>
          <w:lang w:val="en-US"/>
        </w:rPr>
        <w:t xml:space="preserve"> </w:t>
      </w:r>
      <w:proofErr w:type="spellStart"/>
      <w:r w:rsidRPr="006A64BE">
        <w:rPr>
          <w:lang w:val="en-US"/>
        </w:rPr>
        <w:t>Ingela</w:t>
      </w:r>
      <w:proofErr w:type="spellEnd"/>
      <w:r w:rsidRPr="006A64BE">
        <w:rPr>
          <w:lang w:val="en-US"/>
        </w:rPr>
        <w:tab/>
        <w:t>Fi 6</w:t>
      </w:r>
    </w:p>
    <w:p w14:paraId="0B87B427" w14:textId="77777777" w:rsidR="00A23F7A" w:rsidRPr="006A64BE" w:rsidRDefault="00A23F7A" w:rsidP="00B5765E">
      <w:pPr>
        <w:pStyle w:val="PersonregMedTabb"/>
        <w:rPr>
          <w:lang w:val="en-US"/>
        </w:rPr>
      </w:pPr>
      <w:r w:rsidRPr="006A64BE">
        <w:rPr>
          <w:lang w:val="en-US"/>
        </w:rPr>
        <w:t>Thunberg Anne-Marie</w:t>
      </w:r>
      <w:r w:rsidRPr="006A64BE">
        <w:rPr>
          <w:lang w:val="en-US"/>
        </w:rPr>
        <w:tab/>
        <w:t>M 2</w:t>
      </w:r>
    </w:p>
    <w:p w14:paraId="7016F6AF" w14:textId="77777777" w:rsidR="00A23F7A" w:rsidRPr="006A64BE" w:rsidRDefault="00A23F7A" w:rsidP="00B5765E">
      <w:pPr>
        <w:pStyle w:val="PersonregMedTabb"/>
        <w:rPr>
          <w:lang w:val="en-US"/>
        </w:rPr>
      </w:pPr>
      <w:proofErr w:type="spellStart"/>
      <w:r w:rsidRPr="006A64BE">
        <w:rPr>
          <w:lang w:val="en-US"/>
        </w:rPr>
        <w:t>Thunholm</w:t>
      </w:r>
      <w:proofErr w:type="spellEnd"/>
      <w:r w:rsidRPr="006A64BE">
        <w:rPr>
          <w:lang w:val="en-US"/>
        </w:rPr>
        <w:t xml:space="preserve"> </w:t>
      </w:r>
      <w:proofErr w:type="spellStart"/>
      <w:r w:rsidRPr="006A64BE">
        <w:rPr>
          <w:lang w:val="en-US"/>
        </w:rPr>
        <w:t>Kajsa</w:t>
      </w:r>
      <w:proofErr w:type="spellEnd"/>
      <w:r w:rsidRPr="006A64BE">
        <w:rPr>
          <w:lang w:val="en-US"/>
        </w:rPr>
        <w:tab/>
        <w:t>U 6</w:t>
      </w:r>
    </w:p>
    <w:p w14:paraId="49B96826" w14:textId="3AC1CC53" w:rsidR="00A23F7A" w:rsidRPr="006A64BE" w:rsidRDefault="00A23F7A" w:rsidP="001C7C8F">
      <w:pPr>
        <w:pStyle w:val="PersonregMedTabb"/>
        <w:keepNext/>
        <w:rPr>
          <w:lang w:val="en-US"/>
        </w:rPr>
      </w:pPr>
      <w:proofErr w:type="spellStart"/>
      <w:r w:rsidRPr="006A64BE">
        <w:rPr>
          <w:lang w:val="en-US"/>
        </w:rPr>
        <w:t>Thurdin</w:t>
      </w:r>
      <w:proofErr w:type="spellEnd"/>
      <w:r w:rsidRPr="006A64BE">
        <w:rPr>
          <w:lang w:val="en-US"/>
        </w:rPr>
        <w:t xml:space="preserve"> </w:t>
      </w:r>
      <w:proofErr w:type="spellStart"/>
      <w:r w:rsidRPr="006A64BE">
        <w:rPr>
          <w:lang w:val="en-US"/>
        </w:rPr>
        <w:t>Görel</w:t>
      </w:r>
      <w:proofErr w:type="spellEnd"/>
      <w:r w:rsidRPr="006A64BE">
        <w:rPr>
          <w:lang w:val="en-US"/>
        </w:rPr>
        <w:tab/>
        <w:t>M 1</w:t>
      </w:r>
    </w:p>
    <w:p w14:paraId="68DD44E1" w14:textId="77777777" w:rsidR="00A23F7A" w:rsidRPr="006A64BE" w:rsidRDefault="00A23F7A" w:rsidP="00B5765E">
      <w:pPr>
        <w:pStyle w:val="PersonregMedTabb"/>
        <w:rPr>
          <w:lang w:val="en-US"/>
        </w:rPr>
      </w:pPr>
      <w:proofErr w:type="spellStart"/>
      <w:r w:rsidRPr="006A64BE">
        <w:rPr>
          <w:lang w:val="en-US"/>
        </w:rPr>
        <w:t>Thureson</w:t>
      </w:r>
      <w:proofErr w:type="spellEnd"/>
      <w:r w:rsidRPr="006A64BE">
        <w:rPr>
          <w:lang w:val="en-US"/>
        </w:rPr>
        <w:t xml:space="preserve"> Anna</w:t>
      </w:r>
      <w:r w:rsidRPr="006A64BE">
        <w:rPr>
          <w:lang w:val="en-US"/>
        </w:rPr>
        <w:tab/>
        <w:t>Fi 28</w:t>
      </w:r>
    </w:p>
    <w:p w14:paraId="0BA86C18" w14:textId="77777777" w:rsidR="00A23F7A" w:rsidRPr="006A64BE" w:rsidRDefault="00A23F7A" w:rsidP="00B5765E">
      <w:pPr>
        <w:pStyle w:val="PersonregMedTabb"/>
        <w:rPr>
          <w:lang w:val="en-US"/>
        </w:rPr>
      </w:pPr>
      <w:proofErr w:type="spellStart"/>
      <w:r w:rsidRPr="006A64BE">
        <w:rPr>
          <w:lang w:val="en-US"/>
        </w:rPr>
        <w:t>Thuresson</w:t>
      </w:r>
      <w:proofErr w:type="spellEnd"/>
      <w:r w:rsidRPr="006A64BE">
        <w:rPr>
          <w:lang w:val="en-US"/>
        </w:rPr>
        <w:t xml:space="preserve"> Rebecka</w:t>
      </w:r>
      <w:r w:rsidRPr="006A64BE">
        <w:rPr>
          <w:lang w:val="en-US"/>
        </w:rPr>
        <w:tab/>
        <w:t>I 2</w:t>
      </w:r>
    </w:p>
    <w:p w14:paraId="57478DF6" w14:textId="77777777" w:rsidR="00A23F7A" w:rsidRPr="006A64BE" w:rsidRDefault="00A23F7A" w:rsidP="00B5765E">
      <w:pPr>
        <w:pStyle w:val="PersonregMedTabb"/>
        <w:rPr>
          <w:lang w:val="en-US"/>
        </w:rPr>
      </w:pPr>
      <w:proofErr w:type="spellStart"/>
      <w:r w:rsidRPr="006A64BE">
        <w:rPr>
          <w:lang w:val="en-US"/>
        </w:rPr>
        <w:t>Thuring</w:t>
      </w:r>
      <w:proofErr w:type="spellEnd"/>
      <w:r w:rsidRPr="006A64BE">
        <w:rPr>
          <w:lang w:val="en-US"/>
        </w:rPr>
        <w:t xml:space="preserve"> Roger</w:t>
      </w:r>
      <w:r w:rsidRPr="006A64BE">
        <w:rPr>
          <w:lang w:val="en-US"/>
        </w:rPr>
        <w:tab/>
        <w:t>U 10</w:t>
      </w:r>
    </w:p>
    <w:p w14:paraId="6F1E0DE0" w14:textId="77777777" w:rsidR="00A23F7A" w:rsidRPr="006A64BE" w:rsidRDefault="00A23F7A" w:rsidP="00B5765E">
      <w:pPr>
        <w:pStyle w:val="PersonregMedTabb"/>
        <w:rPr>
          <w:lang w:val="en-US"/>
        </w:rPr>
      </w:pPr>
      <w:proofErr w:type="spellStart"/>
      <w:r w:rsidRPr="006A64BE">
        <w:rPr>
          <w:lang w:val="en-US"/>
        </w:rPr>
        <w:t>Thyberg</w:t>
      </w:r>
      <w:proofErr w:type="spellEnd"/>
      <w:r w:rsidRPr="006A64BE">
        <w:rPr>
          <w:lang w:val="en-US"/>
        </w:rPr>
        <w:t xml:space="preserve"> Magnus</w:t>
      </w:r>
      <w:r w:rsidRPr="006A64BE">
        <w:rPr>
          <w:lang w:val="en-US"/>
        </w:rPr>
        <w:tab/>
        <w:t>S 21</w:t>
      </w:r>
    </w:p>
    <w:p w14:paraId="6F073FB6" w14:textId="77777777" w:rsidR="00A23F7A" w:rsidRPr="006A64BE" w:rsidRDefault="00A23F7A" w:rsidP="00B5765E">
      <w:pPr>
        <w:pStyle w:val="PersonregMedTabb"/>
        <w:rPr>
          <w:lang w:val="en-US"/>
        </w:rPr>
      </w:pPr>
      <w:proofErr w:type="spellStart"/>
      <w:r w:rsidRPr="006A64BE">
        <w:rPr>
          <w:lang w:val="en-US"/>
        </w:rPr>
        <w:t>Thyrén</w:t>
      </w:r>
      <w:proofErr w:type="spellEnd"/>
      <w:r w:rsidRPr="006A64BE">
        <w:rPr>
          <w:lang w:val="en-US"/>
        </w:rPr>
        <w:t xml:space="preserve"> Charlotte</w:t>
      </w:r>
      <w:r w:rsidRPr="006A64BE">
        <w:rPr>
          <w:lang w:val="en-US"/>
        </w:rPr>
        <w:tab/>
        <w:t>S 21</w:t>
      </w:r>
    </w:p>
    <w:p w14:paraId="04241458" w14:textId="77777777" w:rsidR="00A23F7A" w:rsidRDefault="00A23F7A" w:rsidP="00B5765E">
      <w:pPr>
        <w:pStyle w:val="PersonregMedTabb"/>
      </w:pPr>
      <w:r>
        <w:t>Thörn Lennart</w:t>
      </w:r>
      <w:r>
        <w:tab/>
        <w:t>Fi 21</w:t>
      </w:r>
    </w:p>
    <w:p w14:paraId="772D24BE" w14:textId="77777777" w:rsidR="00A23F7A" w:rsidRDefault="00A23F7A" w:rsidP="00B5765E">
      <w:pPr>
        <w:pStyle w:val="PersonregMedTabb"/>
      </w:pPr>
      <w:proofErr w:type="spellStart"/>
      <w:r>
        <w:t>Thörnelöf</w:t>
      </w:r>
      <w:proofErr w:type="spellEnd"/>
      <w:r>
        <w:t xml:space="preserve"> Eva</w:t>
      </w:r>
      <w:r>
        <w:tab/>
        <w:t>M 3</w:t>
      </w:r>
    </w:p>
    <w:p w14:paraId="19E796BF" w14:textId="77777777" w:rsidR="00A23F7A" w:rsidRDefault="00A23F7A" w:rsidP="00B5765E">
      <w:pPr>
        <w:pStyle w:val="PersonregMedTabb"/>
      </w:pPr>
      <w:r>
        <w:t>Tibell Annika</w:t>
      </w:r>
      <w:r>
        <w:tab/>
        <w:t>S 16</w:t>
      </w:r>
    </w:p>
    <w:p w14:paraId="55208944" w14:textId="0D573D53" w:rsidR="00A23F7A" w:rsidRDefault="00A23F7A" w:rsidP="001C7C8F">
      <w:pPr>
        <w:pStyle w:val="PersonregMedTabb"/>
        <w:keepNext/>
      </w:pPr>
      <w:proofErr w:type="spellStart"/>
      <w:r>
        <w:t>Tidén</w:t>
      </w:r>
      <w:proofErr w:type="spellEnd"/>
      <w:r>
        <w:t xml:space="preserve"> Martin</w:t>
      </w:r>
      <w:r>
        <w:tab/>
        <w:t>Ju 3</w:t>
      </w:r>
    </w:p>
    <w:p w14:paraId="5C3EEB44" w14:textId="77777777" w:rsidR="00A23F7A" w:rsidRDefault="00A23F7A" w:rsidP="00B5765E">
      <w:pPr>
        <w:pStyle w:val="PersonregMedTabb"/>
      </w:pPr>
      <w:r>
        <w:t>Tidlund Matilda</w:t>
      </w:r>
      <w:r>
        <w:tab/>
      </w:r>
      <w:proofErr w:type="spellStart"/>
      <w:r>
        <w:t>Fö</w:t>
      </w:r>
      <w:proofErr w:type="spellEnd"/>
      <w:r>
        <w:t xml:space="preserve"> 5</w:t>
      </w:r>
    </w:p>
    <w:p w14:paraId="74D46951" w14:textId="77777777" w:rsidR="00A23F7A" w:rsidRDefault="00A23F7A" w:rsidP="00B5765E">
      <w:pPr>
        <w:pStyle w:val="PersonregMedTabb"/>
        <w:keepNext/>
      </w:pPr>
      <w:proofErr w:type="spellStart"/>
      <w:r>
        <w:t>Tidström</w:t>
      </w:r>
      <w:proofErr w:type="spellEnd"/>
      <w:r>
        <w:t xml:space="preserve"> Catrin</w:t>
      </w:r>
      <w:r>
        <w:tab/>
        <w:t>S 5,</w:t>
      </w:r>
    </w:p>
    <w:p w14:paraId="13D92B8F" w14:textId="77777777" w:rsidR="00A23F7A" w:rsidRDefault="00A23F7A" w:rsidP="00B5765E">
      <w:pPr>
        <w:pStyle w:val="PersonregMedTabb"/>
      </w:pPr>
      <w:r>
        <w:tab/>
        <w:t>N 5</w:t>
      </w:r>
    </w:p>
    <w:p w14:paraId="0D68CC6B" w14:textId="77777777" w:rsidR="00A23F7A" w:rsidRDefault="00A23F7A" w:rsidP="00B5765E">
      <w:pPr>
        <w:pStyle w:val="PersonregMedTabb"/>
      </w:pPr>
      <w:proofErr w:type="spellStart"/>
      <w:r>
        <w:t>Tiefensee</w:t>
      </w:r>
      <w:proofErr w:type="spellEnd"/>
      <w:r>
        <w:t xml:space="preserve"> Roger</w:t>
      </w:r>
      <w:r>
        <w:tab/>
        <w:t>M 3</w:t>
      </w:r>
    </w:p>
    <w:p w14:paraId="0876D295" w14:textId="77777777" w:rsidR="00A23F7A" w:rsidRDefault="00A23F7A" w:rsidP="00B5765E">
      <w:pPr>
        <w:pStyle w:val="PersonregMedTabb"/>
      </w:pPr>
      <w:proofErr w:type="spellStart"/>
      <w:r>
        <w:t>Tiensuu</w:t>
      </w:r>
      <w:proofErr w:type="spellEnd"/>
      <w:r>
        <w:t xml:space="preserve"> Annika</w:t>
      </w:r>
      <w:r>
        <w:tab/>
        <w:t>A 5</w:t>
      </w:r>
    </w:p>
    <w:p w14:paraId="517949F6" w14:textId="77777777" w:rsidR="00A23F7A" w:rsidRDefault="00A23F7A" w:rsidP="00B5765E">
      <w:pPr>
        <w:pStyle w:val="PersonregMedTabb"/>
      </w:pPr>
      <w:r>
        <w:t>Tilander Ylva</w:t>
      </w:r>
      <w:r>
        <w:tab/>
        <w:t>Fi 3</w:t>
      </w:r>
    </w:p>
    <w:p w14:paraId="3517462C" w14:textId="77777777" w:rsidR="00A23F7A" w:rsidRDefault="00A23F7A" w:rsidP="00B5765E">
      <w:pPr>
        <w:pStyle w:val="PersonregMedTabb"/>
      </w:pPr>
      <w:r>
        <w:t>Tilja Riikka</w:t>
      </w:r>
      <w:r>
        <w:tab/>
        <w:t>U 13</w:t>
      </w:r>
    </w:p>
    <w:p w14:paraId="58EBDDB9" w14:textId="77777777" w:rsidR="00A23F7A" w:rsidRDefault="00A23F7A" w:rsidP="00B5765E">
      <w:pPr>
        <w:pStyle w:val="PersonregMedTabb"/>
      </w:pPr>
      <w:r>
        <w:t>Tingberg Björn</w:t>
      </w:r>
      <w:r>
        <w:tab/>
        <w:t>Ju 9</w:t>
      </w:r>
    </w:p>
    <w:p w14:paraId="6BA5F6F1" w14:textId="77777777" w:rsidR="00A23F7A" w:rsidRDefault="00A23F7A" w:rsidP="00B5765E">
      <w:pPr>
        <w:pStyle w:val="PersonregMedTabb"/>
      </w:pPr>
      <w:proofErr w:type="spellStart"/>
      <w:r>
        <w:t>Tingsell</w:t>
      </w:r>
      <w:proofErr w:type="spellEnd"/>
      <w:r>
        <w:t xml:space="preserve"> Sofia</w:t>
      </w:r>
      <w:r>
        <w:tab/>
        <w:t>Ju 24</w:t>
      </w:r>
    </w:p>
    <w:p w14:paraId="58FF7B9A" w14:textId="77777777" w:rsidR="00A23F7A" w:rsidRDefault="00A23F7A" w:rsidP="00B5765E">
      <w:pPr>
        <w:pStyle w:val="PersonregMedTabb"/>
      </w:pPr>
      <w:r>
        <w:t>Tingsgård Tone</w:t>
      </w:r>
      <w:r>
        <w:tab/>
      </w:r>
      <w:proofErr w:type="spellStart"/>
      <w:r>
        <w:t>Fö</w:t>
      </w:r>
      <w:proofErr w:type="spellEnd"/>
      <w:r>
        <w:t xml:space="preserve"> 2</w:t>
      </w:r>
    </w:p>
    <w:p w14:paraId="5C35AD1E" w14:textId="77777777" w:rsidR="00A23F7A" w:rsidRDefault="00A23F7A" w:rsidP="00B5765E">
      <w:pPr>
        <w:pStyle w:val="PersonregMedTabb"/>
      </w:pPr>
      <w:r>
        <w:t>Tingström Lena</w:t>
      </w:r>
      <w:r>
        <w:tab/>
        <w:t>M 3</w:t>
      </w:r>
    </w:p>
    <w:p w14:paraId="123F4080" w14:textId="77777777" w:rsidR="00A23F7A" w:rsidRDefault="00A23F7A" w:rsidP="00B5765E">
      <w:pPr>
        <w:pStyle w:val="PersonregMedTabb"/>
      </w:pPr>
      <w:r>
        <w:t>Tjäder Thomas</w:t>
      </w:r>
      <w:r>
        <w:tab/>
      </w:r>
      <w:proofErr w:type="spellStart"/>
      <w:r>
        <w:t>Fö</w:t>
      </w:r>
      <w:proofErr w:type="spellEnd"/>
      <w:r>
        <w:t xml:space="preserve"> 3</w:t>
      </w:r>
    </w:p>
    <w:p w14:paraId="7A5D9FBA" w14:textId="2AE0D0BE" w:rsidR="00A23F7A" w:rsidRDefault="00A23F7A" w:rsidP="001C7C8F">
      <w:pPr>
        <w:pStyle w:val="PersonregMedTabb"/>
        <w:keepNext/>
      </w:pPr>
      <w:r>
        <w:t>Tjäder Marie</w:t>
      </w:r>
      <w:r>
        <w:tab/>
        <w:t>Ju 3</w:t>
      </w:r>
    </w:p>
    <w:p w14:paraId="74C5943C" w14:textId="77777777" w:rsidR="00A23F7A" w:rsidRDefault="00A23F7A" w:rsidP="00B5765E">
      <w:pPr>
        <w:pStyle w:val="PersonregMedTabb"/>
      </w:pPr>
      <w:proofErr w:type="spellStart"/>
      <w:r>
        <w:t>Tjäderborn</w:t>
      </w:r>
      <w:proofErr w:type="spellEnd"/>
      <w:r>
        <w:t xml:space="preserve"> Peder</w:t>
      </w:r>
      <w:r>
        <w:tab/>
        <w:t>U 14</w:t>
      </w:r>
    </w:p>
    <w:p w14:paraId="5AD4B0C4" w14:textId="77777777" w:rsidR="00A23F7A" w:rsidRDefault="00A23F7A" w:rsidP="00B5765E">
      <w:pPr>
        <w:pStyle w:val="PersonregMedTabb"/>
      </w:pPr>
      <w:proofErr w:type="spellStart"/>
      <w:r>
        <w:t>Tofvesson</w:t>
      </w:r>
      <w:proofErr w:type="spellEnd"/>
      <w:r>
        <w:t xml:space="preserve"> Mikael</w:t>
      </w:r>
      <w:r>
        <w:tab/>
        <w:t>Ju 13</w:t>
      </w:r>
    </w:p>
    <w:p w14:paraId="2C8E297E" w14:textId="77777777" w:rsidR="00A23F7A" w:rsidRDefault="00A23F7A" w:rsidP="00B5765E">
      <w:pPr>
        <w:pStyle w:val="PersonregMedTabb"/>
      </w:pPr>
      <w:proofErr w:type="spellStart"/>
      <w:r>
        <w:t>Toijer</w:t>
      </w:r>
      <w:proofErr w:type="spellEnd"/>
      <w:r>
        <w:t xml:space="preserve"> Gudmund</w:t>
      </w:r>
      <w:r>
        <w:tab/>
        <w:t>A 9</w:t>
      </w:r>
    </w:p>
    <w:p w14:paraId="64DA9BE4" w14:textId="77777777" w:rsidR="00A23F7A" w:rsidRDefault="00A23F7A" w:rsidP="00B5765E">
      <w:pPr>
        <w:pStyle w:val="PersonregMedTabb"/>
        <w:keepNext/>
      </w:pPr>
      <w:r>
        <w:t>Toresson Bengt</w:t>
      </w:r>
      <w:r>
        <w:tab/>
        <w:t>UD 4,</w:t>
      </w:r>
    </w:p>
    <w:p w14:paraId="319B60DB" w14:textId="77777777" w:rsidR="00A23F7A" w:rsidRDefault="00A23F7A" w:rsidP="00B5765E">
      <w:pPr>
        <w:pStyle w:val="PersonregMedTabb"/>
      </w:pPr>
      <w:r>
        <w:tab/>
        <w:t>M 1</w:t>
      </w:r>
    </w:p>
    <w:p w14:paraId="30DF8208" w14:textId="77777777" w:rsidR="00A23F7A" w:rsidRDefault="00A23F7A" w:rsidP="00B5765E">
      <w:pPr>
        <w:pStyle w:val="PersonregMedTabb"/>
        <w:keepNext/>
      </w:pPr>
      <w:proofErr w:type="spellStart"/>
      <w:r>
        <w:t>Tormalm</w:t>
      </w:r>
      <w:proofErr w:type="spellEnd"/>
      <w:r>
        <w:t xml:space="preserve"> Karin</w:t>
      </w:r>
      <w:r>
        <w:tab/>
        <w:t>M 3,</w:t>
      </w:r>
    </w:p>
    <w:p w14:paraId="098C49E5" w14:textId="77777777" w:rsidR="00A23F7A" w:rsidRDefault="00A23F7A" w:rsidP="00B5765E">
      <w:pPr>
        <w:pStyle w:val="PersonregMedTabb"/>
      </w:pPr>
      <w:r>
        <w:tab/>
        <w:t>M 15</w:t>
      </w:r>
    </w:p>
    <w:p w14:paraId="65FB99A0" w14:textId="77777777" w:rsidR="00A23F7A" w:rsidRDefault="00A23F7A" w:rsidP="00B5765E">
      <w:pPr>
        <w:pStyle w:val="PersonregMedTabb"/>
      </w:pPr>
      <w:r>
        <w:t>Tornberg Richard</w:t>
      </w:r>
      <w:r>
        <w:tab/>
      </w:r>
      <w:proofErr w:type="spellStart"/>
      <w:r>
        <w:t>Fö</w:t>
      </w:r>
      <w:proofErr w:type="spellEnd"/>
      <w:r>
        <w:t xml:space="preserve"> 1</w:t>
      </w:r>
    </w:p>
    <w:p w14:paraId="00417B40" w14:textId="77777777" w:rsidR="00A23F7A" w:rsidRDefault="00A23F7A" w:rsidP="00B5765E">
      <w:pPr>
        <w:pStyle w:val="PersonregMedTabb"/>
      </w:pPr>
      <w:r>
        <w:t>Tornberg Anna</w:t>
      </w:r>
      <w:r>
        <w:tab/>
        <w:t>U 15</w:t>
      </w:r>
    </w:p>
    <w:p w14:paraId="6B21FDD8" w14:textId="77777777" w:rsidR="00A23F7A" w:rsidRDefault="00A23F7A" w:rsidP="00B5765E">
      <w:pPr>
        <w:pStyle w:val="PersonregMedTabb"/>
      </w:pPr>
      <w:r>
        <w:t>Torpare Bo</w:t>
      </w:r>
      <w:r>
        <w:tab/>
        <w:t>S 2</w:t>
      </w:r>
    </w:p>
    <w:p w14:paraId="12143F22" w14:textId="77777777" w:rsidR="00A23F7A" w:rsidRDefault="00A23F7A" w:rsidP="00B5765E">
      <w:pPr>
        <w:pStyle w:val="PersonregMedTabb"/>
      </w:pPr>
      <w:proofErr w:type="spellStart"/>
      <w:r>
        <w:t>Torpman</w:t>
      </w:r>
      <w:proofErr w:type="spellEnd"/>
      <w:r>
        <w:t xml:space="preserve"> Olle</w:t>
      </w:r>
      <w:r>
        <w:tab/>
        <w:t>M 3</w:t>
      </w:r>
    </w:p>
    <w:p w14:paraId="2DC6C05D" w14:textId="77777777" w:rsidR="00A23F7A" w:rsidRDefault="00A23F7A" w:rsidP="00B5765E">
      <w:pPr>
        <w:pStyle w:val="PersonregMedTabb"/>
      </w:pPr>
      <w:proofErr w:type="spellStart"/>
      <w:r>
        <w:t>Torssander</w:t>
      </w:r>
      <w:proofErr w:type="spellEnd"/>
      <w:r>
        <w:t xml:space="preserve"> Jenny</w:t>
      </w:r>
      <w:r>
        <w:tab/>
        <w:t>A 12</w:t>
      </w:r>
    </w:p>
    <w:p w14:paraId="2365321F" w14:textId="18D25A26" w:rsidR="00A23F7A" w:rsidRDefault="00A23F7A" w:rsidP="001C7C8F">
      <w:pPr>
        <w:pStyle w:val="PersonregMedTabb"/>
        <w:keepNext/>
      </w:pPr>
      <w:proofErr w:type="spellStart"/>
      <w:r>
        <w:t>Tovatt</w:t>
      </w:r>
      <w:proofErr w:type="spellEnd"/>
      <w:r>
        <w:t xml:space="preserve"> Caroline</w:t>
      </w:r>
      <w:r>
        <w:tab/>
        <w:t>Ju 2</w:t>
      </w:r>
    </w:p>
    <w:p w14:paraId="7C40A760" w14:textId="77777777" w:rsidR="00A23F7A" w:rsidRDefault="00A23F7A" w:rsidP="00B5765E">
      <w:pPr>
        <w:pStyle w:val="PersonregMedTabb"/>
      </w:pPr>
      <w:r>
        <w:t>Treschow Torell Lena</w:t>
      </w:r>
      <w:r>
        <w:tab/>
        <w:t>U 2</w:t>
      </w:r>
    </w:p>
    <w:p w14:paraId="57620D7A" w14:textId="77777777" w:rsidR="00A23F7A" w:rsidRDefault="00A23F7A" w:rsidP="00B5765E">
      <w:pPr>
        <w:pStyle w:val="PersonregMedTabb"/>
      </w:pPr>
      <w:r>
        <w:t>Troedsson Vigg</w:t>
      </w:r>
      <w:r>
        <w:tab/>
        <w:t>Fi 20</w:t>
      </w:r>
    </w:p>
    <w:p w14:paraId="67ABE80B" w14:textId="77777777" w:rsidR="00A23F7A" w:rsidRDefault="00A23F7A" w:rsidP="00B5765E">
      <w:pPr>
        <w:pStyle w:val="PersonregMedTabb"/>
      </w:pPr>
      <w:proofErr w:type="spellStart"/>
      <w:r>
        <w:t>Troeng</w:t>
      </w:r>
      <w:proofErr w:type="spellEnd"/>
      <w:r>
        <w:t xml:space="preserve"> Ulf</w:t>
      </w:r>
      <w:r>
        <w:tab/>
        <w:t>M 3</w:t>
      </w:r>
    </w:p>
    <w:p w14:paraId="48F1EF52" w14:textId="77777777" w:rsidR="00A23F7A" w:rsidRDefault="00A23F7A" w:rsidP="00B5765E">
      <w:pPr>
        <w:pStyle w:val="PersonregMedTabb"/>
      </w:pPr>
      <w:proofErr w:type="spellStart"/>
      <w:r>
        <w:t>Trojenborg</w:t>
      </w:r>
      <w:proofErr w:type="spellEnd"/>
      <w:r>
        <w:t xml:space="preserve"> Anders</w:t>
      </w:r>
      <w:r>
        <w:tab/>
        <w:t>UD 1</w:t>
      </w:r>
    </w:p>
    <w:p w14:paraId="65D16E46" w14:textId="57CAA984" w:rsidR="00A23F7A" w:rsidRDefault="00A23F7A" w:rsidP="001C7C8F">
      <w:pPr>
        <w:pStyle w:val="PersonregMedTabb"/>
        <w:keepNext/>
      </w:pPr>
      <w:proofErr w:type="spellStart"/>
      <w:r>
        <w:t>Tronstad</w:t>
      </w:r>
      <w:proofErr w:type="spellEnd"/>
      <w:r>
        <w:t xml:space="preserve"> Aase</w:t>
      </w:r>
      <w:r>
        <w:tab/>
        <w:t>N 7</w:t>
      </w:r>
    </w:p>
    <w:p w14:paraId="0FFAE9DF" w14:textId="2468D4BA" w:rsidR="00A23F7A" w:rsidRDefault="00A23F7A" w:rsidP="001C7C8F">
      <w:pPr>
        <w:pStyle w:val="PersonregMedTabb"/>
        <w:keepNext/>
      </w:pPr>
      <w:proofErr w:type="spellStart"/>
      <w:r>
        <w:t>Troselius</w:t>
      </w:r>
      <w:proofErr w:type="spellEnd"/>
      <w:r>
        <w:t xml:space="preserve"> Petronella</w:t>
      </w:r>
      <w:r>
        <w:tab/>
        <w:t>M 3</w:t>
      </w:r>
    </w:p>
    <w:p w14:paraId="27EAD9D1" w14:textId="77777777" w:rsidR="00A23F7A" w:rsidRDefault="00A23F7A" w:rsidP="00B5765E">
      <w:pPr>
        <w:pStyle w:val="PersonregMedTabb"/>
      </w:pPr>
      <w:proofErr w:type="spellStart"/>
      <w:r>
        <w:t>Trouvé</w:t>
      </w:r>
      <w:proofErr w:type="spellEnd"/>
      <w:r>
        <w:t xml:space="preserve"> Johan</w:t>
      </w:r>
      <w:r>
        <w:tab/>
        <w:t>M 1</w:t>
      </w:r>
    </w:p>
    <w:p w14:paraId="77B2FD8A" w14:textId="77777777" w:rsidR="00A23F7A" w:rsidRDefault="00A23F7A" w:rsidP="00B5765E">
      <w:pPr>
        <w:pStyle w:val="PersonregMedTabb"/>
      </w:pPr>
      <w:proofErr w:type="spellStart"/>
      <w:r>
        <w:t>Trouvé</w:t>
      </w:r>
      <w:proofErr w:type="spellEnd"/>
      <w:r>
        <w:t xml:space="preserve"> Niclas</w:t>
      </w:r>
      <w:r>
        <w:tab/>
      </w:r>
      <w:proofErr w:type="spellStart"/>
      <w:r>
        <w:t>Fö</w:t>
      </w:r>
      <w:proofErr w:type="spellEnd"/>
      <w:r>
        <w:t xml:space="preserve"> 2</w:t>
      </w:r>
    </w:p>
    <w:p w14:paraId="28B59670" w14:textId="77777777" w:rsidR="00A23F7A" w:rsidRDefault="00A23F7A" w:rsidP="00B5765E">
      <w:pPr>
        <w:pStyle w:val="PersonregMedTabb"/>
      </w:pPr>
      <w:r>
        <w:t>Trulsson Per</w:t>
      </w:r>
      <w:r>
        <w:tab/>
        <w:t>UD 1</w:t>
      </w:r>
    </w:p>
    <w:p w14:paraId="5959118A" w14:textId="77777777" w:rsidR="00A23F7A" w:rsidRDefault="00A23F7A" w:rsidP="00B5765E">
      <w:pPr>
        <w:pStyle w:val="PersonregMedTabb"/>
      </w:pPr>
      <w:r>
        <w:t>Truvé Staffan</w:t>
      </w:r>
      <w:r>
        <w:tab/>
        <w:t>U 2</w:t>
      </w:r>
    </w:p>
    <w:p w14:paraId="4902C694" w14:textId="77777777" w:rsidR="00A23F7A" w:rsidRDefault="00A23F7A" w:rsidP="00B5765E">
      <w:pPr>
        <w:pStyle w:val="PersonregMedTabb"/>
      </w:pPr>
      <w:r>
        <w:t>Träff Nordström Karin</w:t>
      </w:r>
      <w:r>
        <w:tab/>
        <w:t>S 8</w:t>
      </w:r>
    </w:p>
    <w:p w14:paraId="0A8907BE" w14:textId="77777777" w:rsidR="00A23F7A" w:rsidRDefault="00A23F7A" w:rsidP="00B5765E">
      <w:pPr>
        <w:pStyle w:val="PersonregMedTabb"/>
      </w:pPr>
      <w:proofErr w:type="spellStart"/>
      <w:r>
        <w:t>Tsouplaki</w:t>
      </w:r>
      <w:proofErr w:type="spellEnd"/>
      <w:r>
        <w:t xml:space="preserve"> </w:t>
      </w:r>
      <w:proofErr w:type="spellStart"/>
      <w:r>
        <w:t>Vasiliki</w:t>
      </w:r>
      <w:proofErr w:type="spellEnd"/>
      <w:r>
        <w:tab/>
        <w:t>Fi 16</w:t>
      </w:r>
    </w:p>
    <w:p w14:paraId="45FAADAF" w14:textId="77777777" w:rsidR="00A23F7A" w:rsidRDefault="00A23F7A" w:rsidP="00B5765E">
      <w:pPr>
        <w:pStyle w:val="PersonregMedTabb"/>
        <w:keepNext/>
      </w:pPr>
      <w:proofErr w:type="spellStart"/>
      <w:r>
        <w:t>Tuco</w:t>
      </w:r>
      <w:proofErr w:type="spellEnd"/>
      <w:r>
        <w:t xml:space="preserve"> </w:t>
      </w:r>
      <w:proofErr w:type="spellStart"/>
      <w:r>
        <w:t>Zlata</w:t>
      </w:r>
      <w:proofErr w:type="spellEnd"/>
      <w:r>
        <w:tab/>
        <w:t>Ju 8,</w:t>
      </w:r>
    </w:p>
    <w:p w14:paraId="3CE5EC1D" w14:textId="77777777" w:rsidR="00A23F7A" w:rsidRDefault="00A23F7A" w:rsidP="00B5765E">
      <w:pPr>
        <w:pStyle w:val="PersonregMedTabb"/>
        <w:keepNext/>
      </w:pPr>
      <w:r>
        <w:tab/>
      </w:r>
      <w:proofErr w:type="spellStart"/>
      <w:r>
        <w:t>Ku</w:t>
      </w:r>
      <w:proofErr w:type="spellEnd"/>
      <w:r>
        <w:t xml:space="preserve"> 4,</w:t>
      </w:r>
    </w:p>
    <w:p w14:paraId="5B9FF0B2" w14:textId="77777777" w:rsidR="00A23F7A" w:rsidRDefault="00A23F7A" w:rsidP="00B5765E">
      <w:pPr>
        <w:pStyle w:val="PersonregMedTabb"/>
      </w:pPr>
      <w:r>
        <w:tab/>
        <w:t>Fi 16</w:t>
      </w:r>
    </w:p>
    <w:p w14:paraId="21E1C68A" w14:textId="77777777" w:rsidR="00A23F7A" w:rsidRDefault="00A23F7A" w:rsidP="00B5765E">
      <w:pPr>
        <w:pStyle w:val="PersonregMedTabb"/>
      </w:pPr>
      <w:r>
        <w:t>Tullberg Sofia</w:t>
      </w:r>
      <w:r>
        <w:tab/>
        <w:t>S 24</w:t>
      </w:r>
    </w:p>
    <w:p w14:paraId="6D8A68DB" w14:textId="77777777" w:rsidR="00A23F7A" w:rsidRDefault="00A23F7A" w:rsidP="00B5765E">
      <w:pPr>
        <w:pStyle w:val="PersonregMedTabb"/>
      </w:pPr>
      <w:proofErr w:type="spellStart"/>
      <w:r>
        <w:t>Tunander</w:t>
      </w:r>
      <w:proofErr w:type="spellEnd"/>
      <w:r>
        <w:t xml:space="preserve"> Kristoffer</w:t>
      </w:r>
      <w:r>
        <w:tab/>
        <w:t>Ju 15</w:t>
      </w:r>
    </w:p>
    <w:p w14:paraId="10489F97" w14:textId="5D3B03C8" w:rsidR="00A23F7A" w:rsidRDefault="00A23F7A" w:rsidP="001C7C8F">
      <w:pPr>
        <w:pStyle w:val="PersonregMedTabb"/>
        <w:keepNext/>
      </w:pPr>
      <w:r>
        <w:t>Turesson Anders</w:t>
      </w:r>
      <w:r>
        <w:tab/>
        <w:t>M 1</w:t>
      </w:r>
    </w:p>
    <w:p w14:paraId="4D1F1DED" w14:textId="77777777" w:rsidR="00A23F7A" w:rsidRDefault="00A23F7A" w:rsidP="00B5765E">
      <w:pPr>
        <w:pStyle w:val="PersonregMedTabb"/>
      </w:pPr>
      <w:proofErr w:type="spellStart"/>
      <w:r>
        <w:t>Tuuri</w:t>
      </w:r>
      <w:proofErr w:type="spellEnd"/>
      <w:r>
        <w:t xml:space="preserve"> Esa</w:t>
      </w:r>
      <w:r>
        <w:tab/>
        <w:t>S 2</w:t>
      </w:r>
    </w:p>
    <w:p w14:paraId="3DCBDE2C" w14:textId="77777777" w:rsidR="00A23F7A" w:rsidRDefault="00A23F7A" w:rsidP="00B5765E">
      <w:pPr>
        <w:pStyle w:val="PersonregMedTabb"/>
      </w:pPr>
      <w:proofErr w:type="spellStart"/>
      <w:r>
        <w:t>Tynelius</w:t>
      </w:r>
      <w:proofErr w:type="spellEnd"/>
      <w:r>
        <w:t xml:space="preserve"> Ulf</w:t>
      </w:r>
      <w:r>
        <w:tab/>
        <w:t>Fi 8</w:t>
      </w:r>
    </w:p>
    <w:p w14:paraId="511705FD" w14:textId="77777777" w:rsidR="00A23F7A" w:rsidRDefault="00A23F7A" w:rsidP="00B5765E">
      <w:pPr>
        <w:pStyle w:val="PersonregMedTabb"/>
      </w:pPr>
      <w:r>
        <w:t>Tysklind Elin</w:t>
      </w:r>
      <w:r>
        <w:tab/>
        <w:t>M 11</w:t>
      </w:r>
    </w:p>
    <w:p w14:paraId="6D839690" w14:textId="00261B9C" w:rsidR="00A23F7A" w:rsidRPr="001C7C8F" w:rsidRDefault="00A23F7A" w:rsidP="001C7C8F">
      <w:pPr>
        <w:pStyle w:val="PersonregMedTabb"/>
        <w:keepNext/>
      </w:pPr>
      <w:r>
        <w:t>Tysklind Lars</w:t>
      </w:r>
      <w:r>
        <w:tab/>
        <w:t>M 3</w:t>
      </w:r>
    </w:p>
    <w:p w14:paraId="211F4D16" w14:textId="54A610AC" w:rsidR="00A23F7A" w:rsidRPr="001153BD" w:rsidRDefault="00A23F7A" w:rsidP="001C7C8F">
      <w:pPr>
        <w:pStyle w:val="PersonregMedTabb"/>
        <w:keepNext/>
        <w:rPr>
          <w:lang w:val="de-DE"/>
        </w:rPr>
      </w:pPr>
      <w:r w:rsidRPr="001153BD">
        <w:rPr>
          <w:lang w:val="de-DE"/>
        </w:rPr>
        <w:t>Törn Marie</w:t>
      </w:r>
      <w:r w:rsidRPr="001153BD">
        <w:rPr>
          <w:lang w:val="de-DE"/>
        </w:rPr>
        <w:tab/>
        <w:t>U 6</w:t>
      </w:r>
    </w:p>
    <w:p w14:paraId="48DD0D73" w14:textId="77777777" w:rsidR="00A23F7A" w:rsidRPr="001153BD" w:rsidRDefault="00A23F7A" w:rsidP="00B5765E">
      <w:pPr>
        <w:pStyle w:val="PersonregMedTabb"/>
        <w:rPr>
          <w:lang w:val="de-DE"/>
        </w:rPr>
      </w:pPr>
      <w:proofErr w:type="spellStart"/>
      <w:r w:rsidRPr="001153BD">
        <w:rPr>
          <w:lang w:val="de-DE"/>
        </w:rPr>
        <w:t>Törnblom</w:t>
      </w:r>
      <w:proofErr w:type="spellEnd"/>
      <w:r w:rsidRPr="001153BD">
        <w:rPr>
          <w:lang w:val="de-DE"/>
        </w:rPr>
        <w:t xml:space="preserve"> Erik</w:t>
      </w:r>
      <w:r w:rsidRPr="001153BD">
        <w:rPr>
          <w:lang w:val="de-DE"/>
        </w:rPr>
        <w:tab/>
        <w:t>M 14</w:t>
      </w:r>
    </w:p>
    <w:p w14:paraId="6359C10D" w14:textId="77777777" w:rsidR="00A23F7A" w:rsidRDefault="00A23F7A" w:rsidP="00B5765E">
      <w:pPr>
        <w:pStyle w:val="PersonregMedTabb"/>
      </w:pPr>
      <w:r>
        <w:t>Törnell Charlotta</w:t>
      </w:r>
      <w:r>
        <w:tab/>
        <w:t>A 7</w:t>
      </w:r>
    </w:p>
    <w:p w14:paraId="05500C7B" w14:textId="77777777" w:rsidR="00A23F7A" w:rsidRDefault="00A23F7A" w:rsidP="00B5765E">
      <w:pPr>
        <w:pStyle w:val="PersonregMedTabb"/>
        <w:keepNext/>
      </w:pPr>
      <w:r>
        <w:t>Törneman Janna</w:t>
      </w:r>
      <w:r>
        <w:tab/>
        <w:t>S 2,</w:t>
      </w:r>
    </w:p>
    <w:p w14:paraId="6AFB8EB7" w14:textId="77777777" w:rsidR="00A23F7A" w:rsidRDefault="00A23F7A" w:rsidP="00B5765E">
      <w:pPr>
        <w:pStyle w:val="PersonregMedTabb"/>
      </w:pPr>
      <w:r>
        <w:tab/>
        <w:t>S 3</w:t>
      </w:r>
    </w:p>
    <w:p w14:paraId="4F9EFFFC" w14:textId="77777777" w:rsidR="00A23F7A" w:rsidRDefault="00A23F7A" w:rsidP="00B5765E">
      <w:pPr>
        <w:pStyle w:val="PersonregMedTabb"/>
      </w:pPr>
      <w:r>
        <w:t>Törner Lina</w:t>
      </w:r>
      <w:r>
        <w:tab/>
        <w:t>S 21</w:t>
      </w:r>
    </w:p>
    <w:p w14:paraId="21CF49FB" w14:textId="77777777" w:rsidR="00A23F7A" w:rsidRDefault="00A23F7A" w:rsidP="00B5765E">
      <w:pPr>
        <w:pStyle w:val="PersonregMedTabb"/>
      </w:pPr>
      <w:r>
        <w:t>Törnlund Monica</w:t>
      </w:r>
      <w:r>
        <w:tab/>
        <w:t>M 13</w:t>
      </w:r>
    </w:p>
    <w:p w14:paraId="2855D716" w14:textId="77777777" w:rsidR="00A23F7A" w:rsidRDefault="00A23F7A" w:rsidP="00B5765E">
      <w:pPr>
        <w:pStyle w:val="PersonregMedTabb"/>
      </w:pPr>
      <w:r>
        <w:t>Törnqvist Nina</w:t>
      </w:r>
      <w:r>
        <w:tab/>
        <w:t>Ju 21</w:t>
      </w:r>
    </w:p>
    <w:p w14:paraId="55C99EA0" w14:textId="77777777" w:rsidR="001C7C8F" w:rsidRDefault="001C7C8F" w:rsidP="00B5765E">
      <w:pPr>
        <w:pStyle w:val="PersonregMedTabb"/>
      </w:pPr>
    </w:p>
    <w:p w14:paraId="0029239D" w14:textId="7212C983" w:rsidR="00A23F7A" w:rsidRDefault="00A23F7A" w:rsidP="00B5765E">
      <w:pPr>
        <w:pStyle w:val="PersonregMedTabb"/>
      </w:pPr>
      <w:r>
        <w:t>Udd Anton</w:t>
      </w:r>
      <w:r>
        <w:tab/>
        <w:t>N 1</w:t>
      </w:r>
    </w:p>
    <w:p w14:paraId="4547EF7D" w14:textId="77777777" w:rsidR="00A23F7A" w:rsidRDefault="00A23F7A" w:rsidP="00B5765E">
      <w:pPr>
        <w:pStyle w:val="PersonregMedTabb"/>
      </w:pPr>
      <w:r>
        <w:t xml:space="preserve">Uddén </w:t>
      </w:r>
      <w:proofErr w:type="spellStart"/>
      <w:r>
        <w:t>Sonnegård</w:t>
      </w:r>
      <w:proofErr w:type="spellEnd"/>
      <w:r>
        <w:t xml:space="preserve"> Eva</w:t>
      </w:r>
      <w:r>
        <w:tab/>
        <w:t>S 3</w:t>
      </w:r>
    </w:p>
    <w:p w14:paraId="73BB63C1" w14:textId="77777777" w:rsidR="00A23F7A" w:rsidRDefault="00A23F7A" w:rsidP="00B5765E">
      <w:pPr>
        <w:pStyle w:val="PersonregMedTabb"/>
      </w:pPr>
      <w:r>
        <w:t>Uddenberg Sara</w:t>
      </w:r>
      <w:r>
        <w:tab/>
      </w:r>
      <w:proofErr w:type="spellStart"/>
      <w:r>
        <w:t>Fö</w:t>
      </w:r>
      <w:proofErr w:type="spellEnd"/>
      <w:r>
        <w:t xml:space="preserve"> 2</w:t>
      </w:r>
    </w:p>
    <w:p w14:paraId="76EEC711" w14:textId="77777777" w:rsidR="00A23F7A" w:rsidRDefault="00A23F7A" w:rsidP="00B5765E">
      <w:pPr>
        <w:pStyle w:val="PersonregMedTabb"/>
      </w:pPr>
      <w:proofErr w:type="spellStart"/>
      <w:r>
        <w:t>Uddholm</w:t>
      </w:r>
      <w:proofErr w:type="spellEnd"/>
      <w:r>
        <w:t xml:space="preserve"> Lars-Göran</w:t>
      </w:r>
      <w:r>
        <w:tab/>
        <w:t>Ju 14</w:t>
      </w:r>
    </w:p>
    <w:p w14:paraId="4157BD01" w14:textId="77777777" w:rsidR="00A23F7A" w:rsidRDefault="00A23F7A" w:rsidP="00B5765E">
      <w:pPr>
        <w:pStyle w:val="PersonregMedTabb"/>
      </w:pPr>
      <w:r>
        <w:t>Uggla Fredrik</w:t>
      </w:r>
      <w:r>
        <w:tab/>
        <w:t>UD 1</w:t>
      </w:r>
    </w:p>
    <w:p w14:paraId="735F8B63" w14:textId="6B1D48B6" w:rsidR="00A23F7A" w:rsidRPr="00165BF4" w:rsidRDefault="00A23F7A" w:rsidP="001C7C8F">
      <w:pPr>
        <w:pStyle w:val="PersonregMedTabb"/>
        <w:keepNext/>
      </w:pPr>
      <w:r w:rsidRPr="00165BF4">
        <w:t>Uhlén Mathias</w:t>
      </w:r>
      <w:r w:rsidRPr="00165BF4">
        <w:tab/>
        <w:t>U 2,</w:t>
      </w:r>
    </w:p>
    <w:p w14:paraId="33735B03" w14:textId="77777777" w:rsidR="00A23F7A" w:rsidRPr="00165BF4" w:rsidRDefault="00A23F7A" w:rsidP="00B5765E">
      <w:pPr>
        <w:pStyle w:val="PersonregMedTabb"/>
        <w:keepNext/>
      </w:pPr>
      <w:proofErr w:type="spellStart"/>
      <w:r w:rsidRPr="00165BF4">
        <w:t>Uhrwing</w:t>
      </w:r>
      <w:proofErr w:type="spellEnd"/>
      <w:r w:rsidRPr="00165BF4">
        <w:t xml:space="preserve"> Marie</w:t>
      </w:r>
      <w:r w:rsidRPr="00165BF4">
        <w:tab/>
        <w:t>Fi 3,</w:t>
      </w:r>
    </w:p>
    <w:p w14:paraId="6B775A47" w14:textId="77777777" w:rsidR="00A23F7A" w:rsidRDefault="00A23F7A" w:rsidP="00B5765E">
      <w:pPr>
        <w:pStyle w:val="PersonregMedTabb"/>
      </w:pPr>
      <w:r w:rsidRPr="00165BF4">
        <w:tab/>
      </w:r>
      <w:r>
        <w:t>M 3</w:t>
      </w:r>
    </w:p>
    <w:p w14:paraId="5CCF4DFA" w14:textId="77777777" w:rsidR="00A23F7A" w:rsidRDefault="00A23F7A" w:rsidP="00B5765E">
      <w:pPr>
        <w:pStyle w:val="PersonregMedTabb"/>
      </w:pPr>
      <w:r>
        <w:t>Ulander Kristine</w:t>
      </w:r>
      <w:r>
        <w:tab/>
        <w:t>I 4</w:t>
      </w:r>
    </w:p>
    <w:p w14:paraId="17EF5726" w14:textId="77777777" w:rsidR="00A23F7A" w:rsidRDefault="00A23F7A" w:rsidP="00B5765E">
      <w:pPr>
        <w:pStyle w:val="PersonregMedTabb"/>
      </w:pPr>
      <w:proofErr w:type="spellStart"/>
      <w:r>
        <w:t>Ulfheilm</w:t>
      </w:r>
      <w:proofErr w:type="spellEnd"/>
      <w:r>
        <w:t xml:space="preserve"> Monica</w:t>
      </w:r>
      <w:r>
        <w:tab/>
        <w:t>S 23</w:t>
      </w:r>
    </w:p>
    <w:p w14:paraId="53EF12C9" w14:textId="77777777" w:rsidR="00A23F7A" w:rsidRDefault="00A23F7A" w:rsidP="00B5765E">
      <w:pPr>
        <w:pStyle w:val="PersonregMedTabb"/>
      </w:pPr>
      <w:r>
        <w:t>Ulfsparre Christina</w:t>
      </w:r>
      <w:r>
        <w:tab/>
      </w:r>
      <w:proofErr w:type="spellStart"/>
      <w:r>
        <w:t>Fö</w:t>
      </w:r>
      <w:proofErr w:type="spellEnd"/>
      <w:r>
        <w:t xml:space="preserve"> 1</w:t>
      </w:r>
    </w:p>
    <w:p w14:paraId="15B09BE3" w14:textId="77777777" w:rsidR="00A23F7A" w:rsidRDefault="00A23F7A" w:rsidP="00B5765E">
      <w:pPr>
        <w:pStyle w:val="PersonregMedTabb"/>
      </w:pPr>
      <w:proofErr w:type="spellStart"/>
      <w:r>
        <w:t>Ulfvarson</w:t>
      </w:r>
      <w:proofErr w:type="spellEnd"/>
      <w:r>
        <w:t xml:space="preserve"> Östlund Maria</w:t>
      </w:r>
      <w:r>
        <w:tab/>
        <w:t>M 3</w:t>
      </w:r>
    </w:p>
    <w:p w14:paraId="33591866" w14:textId="77777777" w:rsidR="00A23F7A" w:rsidRDefault="00A23F7A" w:rsidP="00B5765E">
      <w:pPr>
        <w:pStyle w:val="PersonregMedTabb"/>
      </w:pPr>
      <w:proofErr w:type="spellStart"/>
      <w:r>
        <w:t>Ulfvensjö</w:t>
      </w:r>
      <w:proofErr w:type="spellEnd"/>
      <w:r>
        <w:t>-Baltatzis Maria</w:t>
      </w:r>
      <w:r>
        <w:tab/>
        <w:t>Ju 22</w:t>
      </w:r>
    </w:p>
    <w:p w14:paraId="7C09DF16" w14:textId="77777777" w:rsidR="00A23F7A" w:rsidRDefault="00A23F7A" w:rsidP="00B5765E">
      <w:pPr>
        <w:pStyle w:val="PersonregMedTabb"/>
      </w:pPr>
      <w:proofErr w:type="spellStart"/>
      <w:r>
        <w:t>Ullbors</w:t>
      </w:r>
      <w:proofErr w:type="spellEnd"/>
      <w:r>
        <w:t xml:space="preserve"> Hägg Ingrid</w:t>
      </w:r>
      <w:r>
        <w:tab/>
        <w:t>Fi 3</w:t>
      </w:r>
    </w:p>
    <w:p w14:paraId="21C04DA0" w14:textId="77777777" w:rsidR="00A23F7A" w:rsidRDefault="00A23F7A" w:rsidP="00B5765E">
      <w:pPr>
        <w:pStyle w:val="PersonregMedTabb"/>
      </w:pPr>
      <w:r>
        <w:t>Ullenius Kristina</w:t>
      </w:r>
      <w:r>
        <w:tab/>
        <w:t>M 1</w:t>
      </w:r>
    </w:p>
    <w:p w14:paraId="696EA5B3" w14:textId="77777777" w:rsidR="00A23F7A" w:rsidRDefault="00A23F7A" w:rsidP="00B5765E">
      <w:pPr>
        <w:pStyle w:val="PersonregMedTabb"/>
      </w:pPr>
      <w:r>
        <w:t>Ullman Linda</w:t>
      </w:r>
      <w:r>
        <w:tab/>
        <w:t>A 10</w:t>
      </w:r>
    </w:p>
    <w:p w14:paraId="54D7B52B" w14:textId="77777777" w:rsidR="00A23F7A" w:rsidRDefault="00A23F7A" w:rsidP="00B5765E">
      <w:pPr>
        <w:pStyle w:val="PersonregMedTabb"/>
      </w:pPr>
      <w:proofErr w:type="spellStart"/>
      <w:r>
        <w:t>Ullstad</w:t>
      </w:r>
      <w:proofErr w:type="spellEnd"/>
      <w:r>
        <w:t xml:space="preserve"> Erland</w:t>
      </w:r>
      <w:r>
        <w:tab/>
        <w:t>M 1</w:t>
      </w:r>
    </w:p>
    <w:p w14:paraId="724E1719" w14:textId="77777777" w:rsidR="00A23F7A" w:rsidRDefault="00A23F7A" w:rsidP="00B5765E">
      <w:pPr>
        <w:pStyle w:val="PersonregMedTabb"/>
      </w:pPr>
      <w:proofErr w:type="spellStart"/>
      <w:r>
        <w:t>Ulväng</w:t>
      </w:r>
      <w:proofErr w:type="spellEnd"/>
      <w:r>
        <w:t xml:space="preserve"> Magnus</w:t>
      </w:r>
      <w:r>
        <w:tab/>
        <w:t>Ju 4</w:t>
      </w:r>
    </w:p>
    <w:p w14:paraId="38D90A2D" w14:textId="77777777" w:rsidR="00A23F7A" w:rsidRDefault="00A23F7A" w:rsidP="00B5765E">
      <w:pPr>
        <w:pStyle w:val="PersonregMedTabb"/>
      </w:pPr>
      <w:proofErr w:type="spellStart"/>
      <w:r>
        <w:t>Unemo</w:t>
      </w:r>
      <w:proofErr w:type="spellEnd"/>
      <w:r>
        <w:t xml:space="preserve"> Lena</w:t>
      </w:r>
      <w:r>
        <w:tab/>
        <w:t>Fi 1</w:t>
      </w:r>
    </w:p>
    <w:p w14:paraId="79682FFE" w14:textId="77777777" w:rsidR="00A23F7A" w:rsidRDefault="00A23F7A" w:rsidP="00B5765E">
      <w:pPr>
        <w:pStyle w:val="PersonregMedTabb"/>
      </w:pPr>
      <w:r>
        <w:t>Unger Charlotte</w:t>
      </w:r>
      <w:r>
        <w:tab/>
        <w:t>M 3</w:t>
      </w:r>
    </w:p>
    <w:p w14:paraId="2D0626B3" w14:textId="77777777" w:rsidR="00A23F7A" w:rsidRDefault="00A23F7A" w:rsidP="00B5765E">
      <w:pPr>
        <w:pStyle w:val="PersonregMedTabb"/>
      </w:pPr>
      <w:r>
        <w:t>Ungerfält Fredrik</w:t>
      </w:r>
      <w:r>
        <w:tab/>
        <w:t>Ju 3</w:t>
      </w:r>
    </w:p>
    <w:p w14:paraId="60076B94" w14:textId="77777777" w:rsidR="00A23F7A" w:rsidRPr="006A64BE" w:rsidRDefault="00A23F7A" w:rsidP="00B5765E">
      <w:pPr>
        <w:pStyle w:val="PersonregMedTabb"/>
        <w:rPr>
          <w:lang w:val="en-US"/>
        </w:rPr>
      </w:pPr>
      <w:proofErr w:type="spellStart"/>
      <w:r w:rsidRPr="006A64BE">
        <w:rPr>
          <w:lang w:val="en-US"/>
        </w:rPr>
        <w:t>Utbult</w:t>
      </w:r>
      <w:proofErr w:type="spellEnd"/>
      <w:r w:rsidRPr="006A64BE">
        <w:rPr>
          <w:lang w:val="en-US"/>
        </w:rPr>
        <w:t xml:space="preserve"> Roland</w:t>
      </w:r>
      <w:r w:rsidRPr="006A64BE">
        <w:rPr>
          <w:lang w:val="en-US"/>
        </w:rPr>
        <w:tab/>
        <w:t>Fi 16</w:t>
      </w:r>
    </w:p>
    <w:p w14:paraId="62EF897B" w14:textId="77777777" w:rsidR="00A23F7A" w:rsidRPr="006A64BE" w:rsidRDefault="00A23F7A" w:rsidP="00B5765E">
      <w:pPr>
        <w:pStyle w:val="PersonregMedTabb"/>
        <w:rPr>
          <w:lang w:val="en-US"/>
        </w:rPr>
      </w:pPr>
      <w:proofErr w:type="spellStart"/>
      <w:r w:rsidRPr="006A64BE">
        <w:rPr>
          <w:lang w:val="en-US"/>
        </w:rPr>
        <w:t>Uusmann</w:t>
      </w:r>
      <w:proofErr w:type="spellEnd"/>
      <w:r w:rsidRPr="006A64BE">
        <w:rPr>
          <w:lang w:val="en-US"/>
        </w:rPr>
        <w:t xml:space="preserve"> Ines</w:t>
      </w:r>
      <w:r w:rsidRPr="006A64BE">
        <w:rPr>
          <w:lang w:val="en-US"/>
        </w:rPr>
        <w:tab/>
        <w:t>M 1</w:t>
      </w:r>
    </w:p>
    <w:p w14:paraId="470E149D" w14:textId="77777777" w:rsidR="001C7C8F" w:rsidRDefault="001C7C8F" w:rsidP="00B5765E">
      <w:pPr>
        <w:pStyle w:val="PersonregMedTabb"/>
        <w:keepNext/>
        <w:rPr>
          <w:lang w:val="en-US"/>
        </w:rPr>
      </w:pPr>
    </w:p>
    <w:p w14:paraId="1A7A2893" w14:textId="7FCBC33E" w:rsidR="00A23F7A" w:rsidRPr="006A64BE" w:rsidRDefault="00A23F7A" w:rsidP="00B5765E">
      <w:pPr>
        <w:pStyle w:val="PersonregMedTabb"/>
        <w:keepNext/>
        <w:rPr>
          <w:lang w:val="en-US"/>
        </w:rPr>
      </w:pPr>
      <w:r w:rsidRPr="006A64BE">
        <w:rPr>
          <w:lang w:val="en-US"/>
        </w:rPr>
        <w:t>Wada Jenny</w:t>
      </w:r>
      <w:r w:rsidRPr="006A64BE">
        <w:rPr>
          <w:lang w:val="en-US"/>
        </w:rPr>
        <w:tab/>
        <w:t>S 23,</w:t>
      </w:r>
    </w:p>
    <w:p w14:paraId="5B7350AA" w14:textId="77777777" w:rsidR="00A23F7A" w:rsidRPr="006A64BE" w:rsidRDefault="00A23F7A" w:rsidP="00B5765E">
      <w:pPr>
        <w:pStyle w:val="PersonregMedTabb"/>
        <w:keepNext/>
        <w:rPr>
          <w:lang w:val="en-US"/>
        </w:rPr>
      </w:pPr>
      <w:r w:rsidRPr="006A64BE">
        <w:rPr>
          <w:lang w:val="en-US"/>
        </w:rPr>
        <w:tab/>
        <w:t>S 27,</w:t>
      </w:r>
    </w:p>
    <w:p w14:paraId="71EA6B9D" w14:textId="77777777" w:rsidR="00A23F7A" w:rsidRPr="006A64BE" w:rsidRDefault="00A23F7A" w:rsidP="00B5765E">
      <w:pPr>
        <w:pStyle w:val="PersonregMedTabb"/>
        <w:keepNext/>
        <w:rPr>
          <w:lang w:val="en-US"/>
        </w:rPr>
      </w:pPr>
      <w:r w:rsidRPr="006A64BE">
        <w:rPr>
          <w:lang w:val="en-US"/>
        </w:rPr>
        <w:tab/>
        <w:t>S 2,</w:t>
      </w:r>
    </w:p>
    <w:p w14:paraId="492F486A" w14:textId="77777777" w:rsidR="00A23F7A" w:rsidRPr="006A64BE" w:rsidRDefault="00A23F7A" w:rsidP="00B5765E">
      <w:pPr>
        <w:pStyle w:val="PersonregMedTabb"/>
        <w:keepNext/>
        <w:rPr>
          <w:lang w:val="en-US"/>
        </w:rPr>
      </w:pPr>
      <w:r w:rsidRPr="006A64BE">
        <w:rPr>
          <w:lang w:val="en-US"/>
        </w:rPr>
        <w:tab/>
        <w:t>S 3,</w:t>
      </w:r>
    </w:p>
    <w:p w14:paraId="35F9F761" w14:textId="77777777" w:rsidR="00A23F7A" w:rsidRPr="006A64BE" w:rsidRDefault="00A23F7A" w:rsidP="00B5765E">
      <w:pPr>
        <w:pStyle w:val="PersonregMedTabb"/>
        <w:rPr>
          <w:lang w:val="en-US"/>
        </w:rPr>
      </w:pPr>
      <w:r w:rsidRPr="006A64BE">
        <w:rPr>
          <w:lang w:val="en-US"/>
        </w:rPr>
        <w:tab/>
        <w:t>Fi 27</w:t>
      </w:r>
    </w:p>
    <w:p w14:paraId="51941B28" w14:textId="77777777" w:rsidR="00A23F7A" w:rsidRPr="006A64BE" w:rsidRDefault="00A23F7A" w:rsidP="00B5765E">
      <w:pPr>
        <w:pStyle w:val="PersonregMedTabb"/>
        <w:rPr>
          <w:lang w:val="en-US"/>
        </w:rPr>
      </w:pPr>
      <w:proofErr w:type="spellStart"/>
      <w:r w:rsidRPr="006A64BE">
        <w:rPr>
          <w:lang w:val="en-US"/>
        </w:rPr>
        <w:t>Waern</w:t>
      </w:r>
      <w:proofErr w:type="spellEnd"/>
      <w:r w:rsidRPr="006A64BE">
        <w:rPr>
          <w:lang w:val="en-US"/>
        </w:rPr>
        <w:t xml:space="preserve"> Martin</w:t>
      </w:r>
      <w:r w:rsidRPr="006A64BE">
        <w:rPr>
          <w:lang w:val="en-US"/>
        </w:rPr>
        <w:tab/>
      </w:r>
      <w:proofErr w:type="spellStart"/>
      <w:r w:rsidRPr="006A64BE">
        <w:rPr>
          <w:lang w:val="en-US"/>
        </w:rPr>
        <w:t>Fö</w:t>
      </w:r>
      <w:proofErr w:type="spellEnd"/>
      <w:r w:rsidRPr="006A64BE">
        <w:rPr>
          <w:lang w:val="en-US"/>
        </w:rPr>
        <w:t xml:space="preserve"> 3</w:t>
      </w:r>
    </w:p>
    <w:p w14:paraId="39E29BFB" w14:textId="77777777" w:rsidR="00A23F7A" w:rsidRPr="006A64BE" w:rsidRDefault="00A23F7A" w:rsidP="00B5765E">
      <w:pPr>
        <w:pStyle w:val="PersonregMedTabb"/>
        <w:rPr>
          <w:lang w:val="en-US"/>
        </w:rPr>
      </w:pPr>
      <w:proofErr w:type="spellStart"/>
      <w:r w:rsidRPr="006A64BE">
        <w:rPr>
          <w:lang w:val="en-US"/>
        </w:rPr>
        <w:t>Waern</w:t>
      </w:r>
      <w:proofErr w:type="spellEnd"/>
      <w:r w:rsidRPr="006A64BE">
        <w:rPr>
          <w:lang w:val="en-US"/>
        </w:rPr>
        <w:t xml:space="preserve"> Joachim</w:t>
      </w:r>
      <w:r w:rsidRPr="006A64BE">
        <w:rPr>
          <w:lang w:val="en-US"/>
        </w:rPr>
        <w:tab/>
        <w:t>M 3</w:t>
      </w:r>
    </w:p>
    <w:p w14:paraId="4586CCD7" w14:textId="77777777" w:rsidR="00A23F7A" w:rsidRPr="006A64BE" w:rsidRDefault="00A23F7A" w:rsidP="00B5765E">
      <w:pPr>
        <w:pStyle w:val="PersonregMedTabb"/>
        <w:rPr>
          <w:lang w:val="en-US"/>
        </w:rPr>
      </w:pPr>
      <w:r w:rsidRPr="006A64BE">
        <w:rPr>
          <w:lang w:val="en-US"/>
        </w:rPr>
        <w:t xml:space="preserve">Wahlberg </w:t>
      </w:r>
      <w:proofErr w:type="spellStart"/>
      <w:r w:rsidRPr="006A64BE">
        <w:rPr>
          <w:lang w:val="en-US"/>
        </w:rPr>
        <w:t>Cajsa</w:t>
      </w:r>
      <w:proofErr w:type="spellEnd"/>
      <w:r w:rsidRPr="006A64BE">
        <w:rPr>
          <w:lang w:val="en-US"/>
        </w:rPr>
        <w:tab/>
        <w:t>M 3</w:t>
      </w:r>
    </w:p>
    <w:p w14:paraId="5F6D3A15" w14:textId="77777777" w:rsidR="00A23F7A" w:rsidRPr="006A64BE" w:rsidRDefault="00A23F7A" w:rsidP="00B5765E">
      <w:pPr>
        <w:pStyle w:val="PersonregMedTabb"/>
        <w:rPr>
          <w:lang w:val="en-US"/>
        </w:rPr>
      </w:pPr>
      <w:proofErr w:type="spellStart"/>
      <w:r w:rsidRPr="006A64BE">
        <w:rPr>
          <w:lang w:val="en-US"/>
        </w:rPr>
        <w:t>Wahlén</w:t>
      </w:r>
      <w:proofErr w:type="spellEnd"/>
      <w:r w:rsidRPr="006A64BE">
        <w:rPr>
          <w:lang w:val="en-US"/>
        </w:rPr>
        <w:t xml:space="preserve"> </w:t>
      </w:r>
      <w:proofErr w:type="spellStart"/>
      <w:r w:rsidRPr="006A64BE">
        <w:rPr>
          <w:lang w:val="en-US"/>
        </w:rPr>
        <w:t>Gunilla</w:t>
      </w:r>
      <w:proofErr w:type="spellEnd"/>
      <w:r w:rsidRPr="006A64BE">
        <w:rPr>
          <w:lang w:val="en-US"/>
        </w:rPr>
        <w:tab/>
      </w:r>
      <w:proofErr w:type="spellStart"/>
      <w:r w:rsidRPr="006A64BE">
        <w:rPr>
          <w:lang w:val="en-US"/>
        </w:rPr>
        <w:t>Fö</w:t>
      </w:r>
      <w:proofErr w:type="spellEnd"/>
      <w:r w:rsidRPr="006A64BE">
        <w:rPr>
          <w:lang w:val="en-US"/>
        </w:rPr>
        <w:t xml:space="preserve"> 2</w:t>
      </w:r>
    </w:p>
    <w:p w14:paraId="7C5A19A2" w14:textId="77777777" w:rsidR="00A23F7A" w:rsidRPr="006A64BE" w:rsidRDefault="00A23F7A" w:rsidP="00B5765E">
      <w:pPr>
        <w:pStyle w:val="PersonregMedTabb"/>
        <w:rPr>
          <w:lang w:val="de-DE"/>
        </w:rPr>
      </w:pPr>
      <w:proofErr w:type="spellStart"/>
      <w:r w:rsidRPr="006A64BE">
        <w:rPr>
          <w:lang w:val="de-DE"/>
        </w:rPr>
        <w:t>Vahlne</w:t>
      </w:r>
      <w:proofErr w:type="spellEnd"/>
      <w:r w:rsidRPr="006A64BE">
        <w:rPr>
          <w:lang w:val="de-DE"/>
        </w:rPr>
        <w:t xml:space="preserve"> </w:t>
      </w:r>
      <w:proofErr w:type="spellStart"/>
      <w:r w:rsidRPr="006A64BE">
        <w:rPr>
          <w:lang w:val="de-DE"/>
        </w:rPr>
        <w:t>Westerhäll</w:t>
      </w:r>
      <w:proofErr w:type="spellEnd"/>
      <w:r w:rsidRPr="006A64BE">
        <w:rPr>
          <w:lang w:val="de-DE"/>
        </w:rPr>
        <w:t xml:space="preserve"> Lotta</w:t>
      </w:r>
      <w:r w:rsidRPr="006A64BE">
        <w:rPr>
          <w:lang w:val="de-DE"/>
        </w:rPr>
        <w:tab/>
        <w:t>M 2</w:t>
      </w:r>
    </w:p>
    <w:p w14:paraId="27964C2C" w14:textId="77777777" w:rsidR="00A23F7A" w:rsidRPr="006A64BE" w:rsidRDefault="00A23F7A" w:rsidP="00B5765E">
      <w:pPr>
        <w:pStyle w:val="PersonregMedTabb"/>
        <w:rPr>
          <w:lang w:val="de-DE"/>
        </w:rPr>
      </w:pPr>
      <w:r w:rsidRPr="006A64BE">
        <w:rPr>
          <w:lang w:val="de-DE"/>
        </w:rPr>
        <w:t>Wahlstedt John</w:t>
      </w:r>
      <w:r w:rsidRPr="006A64BE">
        <w:rPr>
          <w:lang w:val="de-DE"/>
        </w:rPr>
        <w:tab/>
      </w:r>
      <w:proofErr w:type="spellStart"/>
      <w:r w:rsidRPr="006A64BE">
        <w:rPr>
          <w:lang w:val="de-DE"/>
        </w:rPr>
        <w:t>Fi</w:t>
      </w:r>
      <w:proofErr w:type="spellEnd"/>
      <w:r w:rsidRPr="006A64BE">
        <w:rPr>
          <w:lang w:val="de-DE"/>
        </w:rPr>
        <w:t xml:space="preserve"> 14</w:t>
      </w:r>
    </w:p>
    <w:p w14:paraId="4BF4F240" w14:textId="77777777" w:rsidR="00A23F7A" w:rsidRPr="006A64BE" w:rsidRDefault="00A23F7A" w:rsidP="00B5765E">
      <w:pPr>
        <w:pStyle w:val="PersonregMedTabb"/>
        <w:rPr>
          <w:lang w:val="de-DE"/>
        </w:rPr>
      </w:pPr>
      <w:proofErr w:type="spellStart"/>
      <w:r w:rsidRPr="006A64BE">
        <w:rPr>
          <w:lang w:val="de-DE"/>
        </w:rPr>
        <w:t>Wahlsten</w:t>
      </w:r>
      <w:proofErr w:type="spellEnd"/>
      <w:r w:rsidRPr="006A64BE">
        <w:rPr>
          <w:lang w:val="de-DE"/>
        </w:rPr>
        <w:t xml:space="preserve"> Katja</w:t>
      </w:r>
      <w:r w:rsidRPr="006A64BE">
        <w:rPr>
          <w:lang w:val="de-DE"/>
        </w:rPr>
        <w:tab/>
        <w:t>M 1</w:t>
      </w:r>
    </w:p>
    <w:p w14:paraId="4EA5F6C7" w14:textId="7848B7F3" w:rsidR="00A23F7A" w:rsidRPr="006A64BE" w:rsidRDefault="00A23F7A" w:rsidP="001C7C8F">
      <w:pPr>
        <w:pStyle w:val="PersonregMedTabb"/>
        <w:keepNext/>
        <w:rPr>
          <w:lang w:val="en-US"/>
        </w:rPr>
      </w:pPr>
      <w:proofErr w:type="spellStart"/>
      <w:r w:rsidRPr="006A64BE">
        <w:rPr>
          <w:lang w:val="en-US"/>
        </w:rPr>
        <w:t>Wahrolin</w:t>
      </w:r>
      <w:proofErr w:type="spellEnd"/>
      <w:r w:rsidRPr="006A64BE">
        <w:rPr>
          <w:lang w:val="en-US"/>
        </w:rPr>
        <w:t xml:space="preserve"> Christina</w:t>
      </w:r>
      <w:r w:rsidRPr="006A64BE">
        <w:rPr>
          <w:lang w:val="en-US"/>
        </w:rPr>
        <w:tab/>
        <w:t>S 3</w:t>
      </w:r>
    </w:p>
    <w:p w14:paraId="4FF90E1A" w14:textId="77777777" w:rsidR="00A23F7A" w:rsidRPr="006A64BE" w:rsidRDefault="00A23F7A" w:rsidP="00B5765E">
      <w:pPr>
        <w:pStyle w:val="PersonregMedTabb"/>
        <w:rPr>
          <w:lang w:val="en-US"/>
        </w:rPr>
      </w:pPr>
      <w:proofErr w:type="spellStart"/>
      <w:r w:rsidRPr="006A64BE">
        <w:rPr>
          <w:lang w:val="en-US"/>
        </w:rPr>
        <w:t>Vahter</w:t>
      </w:r>
      <w:proofErr w:type="spellEnd"/>
      <w:r w:rsidRPr="006A64BE">
        <w:rPr>
          <w:lang w:val="en-US"/>
        </w:rPr>
        <w:t xml:space="preserve"> Marie</w:t>
      </w:r>
      <w:r w:rsidRPr="006A64BE">
        <w:rPr>
          <w:lang w:val="en-US"/>
        </w:rPr>
        <w:tab/>
        <w:t>M 1</w:t>
      </w:r>
    </w:p>
    <w:p w14:paraId="209EE52C" w14:textId="77777777" w:rsidR="00A23F7A" w:rsidRPr="006A64BE" w:rsidRDefault="00A23F7A" w:rsidP="00B5765E">
      <w:pPr>
        <w:pStyle w:val="PersonregMedTabb"/>
        <w:rPr>
          <w:lang w:val="en-US"/>
        </w:rPr>
      </w:pPr>
      <w:proofErr w:type="spellStart"/>
      <w:r w:rsidRPr="006A64BE">
        <w:rPr>
          <w:lang w:val="en-US"/>
        </w:rPr>
        <w:t>Waidelich</w:t>
      </w:r>
      <w:proofErr w:type="spellEnd"/>
      <w:r w:rsidRPr="006A64BE">
        <w:rPr>
          <w:lang w:val="en-US"/>
        </w:rPr>
        <w:t xml:space="preserve"> Tommy</w:t>
      </w:r>
      <w:r w:rsidRPr="006A64BE">
        <w:rPr>
          <w:lang w:val="en-US"/>
        </w:rPr>
        <w:tab/>
        <w:t>UD 4</w:t>
      </w:r>
    </w:p>
    <w:p w14:paraId="0ACA87C7" w14:textId="77777777" w:rsidR="00A23F7A" w:rsidRPr="00165BF4" w:rsidRDefault="00A23F7A" w:rsidP="00B5765E">
      <w:pPr>
        <w:pStyle w:val="PersonregMedTabb"/>
      </w:pPr>
      <w:r w:rsidRPr="00165BF4">
        <w:t>Waldemarsson Bo</w:t>
      </w:r>
      <w:r w:rsidRPr="00165BF4">
        <w:tab/>
      </w:r>
      <w:proofErr w:type="spellStart"/>
      <w:r w:rsidRPr="00165BF4">
        <w:t>Fö</w:t>
      </w:r>
      <w:proofErr w:type="spellEnd"/>
      <w:r w:rsidRPr="00165BF4">
        <w:t xml:space="preserve"> 2</w:t>
      </w:r>
    </w:p>
    <w:p w14:paraId="16C79903" w14:textId="77777777" w:rsidR="00A23F7A" w:rsidRPr="00165BF4" w:rsidRDefault="00A23F7A" w:rsidP="00B5765E">
      <w:pPr>
        <w:pStyle w:val="PersonregMedTabb"/>
      </w:pPr>
      <w:r w:rsidRPr="00165BF4">
        <w:t>Waldemarsson Ellinor</w:t>
      </w:r>
      <w:r w:rsidRPr="00165BF4">
        <w:tab/>
        <w:t>M 3</w:t>
      </w:r>
    </w:p>
    <w:p w14:paraId="0245D904" w14:textId="77777777" w:rsidR="00A23F7A" w:rsidRPr="00165BF4" w:rsidRDefault="00A23F7A" w:rsidP="00B5765E">
      <w:pPr>
        <w:pStyle w:val="PersonregMedTabb"/>
      </w:pPr>
      <w:proofErr w:type="spellStart"/>
      <w:r w:rsidRPr="00165BF4">
        <w:t>Wale</w:t>
      </w:r>
      <w:proofErr w:type="spellEnd"/>
      <w:r w:rsidRPr="00165BF4">
        <w:t xml:space="preserve"> Grunditz Catharina</w:t>
      </w:r>
      <w:r w:rsidRPr="00165BF4">
        <w:tab/>
        <w:t>Fi 3</w:t>
      </w:r>
    </w:p>
    <w:p w14:paraId="4CA32886" w14:textId="77777777" w:rsidR="00A23F7A" w:rsidRPr="00165BF4" w:rsidRDefault="00A23F7A" w:rsidP="00B5765E">
      <w:pPr>
        <w:pStyle w:val="PersonregMedTabb"/>
      </w:pPr>
      <w:r w:rsidRPr="00165BF4">
        <w:t>Valfridsson Martin</w:t>
      </w:r>
      <w:r w:rsidRPr="00165BF4">
        <w:tab/>
        <w:t>S 5</w:t>
      </w:r>
    </w:p>
    <w:p w14:paraId="2A566DC2" w14:textId="77777777" w:rsidR="00A23F7A" w:rsidRDefault="00A23F7A" w:rsidP="00B5765E">
      <w:pPr>
        <w:pStyle w:val="PersonregMedTabb"/>
      </w:pPr>
      <w:proofErr w:type="spellStart"/>
      <w:r>
        <w:t>Valik</w:t>
      </w:r>
      <w:proofErr w:type="spellEnd"/>
      <w:r>
        <w:t xml:space="preserve"> Janna</w:t>
      </w:r>
      <w:r>
        <w:tab/>
        <w:t>M 1</w:t>
      </w:r>
    </w:p>
    <w:p w14:paraId="50BD641F" w14:textId="77777777" w:rsidR="00A23F7A" w:rsidRDefault="00A23F7A" w:rsidP="00B5765E">
      <w:pPr>
        <w:pStyle w:val="PersonregMedTabb"/>
      </w:pPr>
      <w:r>
        <w:t>Vall Mikael</w:t>
      </w:r>
      <w:r>
        <w:tab/>
        <w:t>A 2</w:t>
      </w:r>
    </w:p>
    <w:p w14:paraId="0CB6DF64" w14:textId="77777777" w:rsidR="00A23F7A" w:rsidRDefault="00A23F7A" w:rsidP="00B5765E">
      <w:pPr>
        <w:pStyle w:val="PersonregMedTabb"/>
        <w:keepNext/>
      </w:pPr>
      <w:r>
        <w:t>Wall Alexander</w:t>
      </w:r>
      <w:r>
        <w:tab/>
        <w:t>N 5,</w:t>
      </w:r>
    </w:p>
    <w:p w14:paraId="5EA4C8E8" w14:textId="77777777" w:rsidR="00A23F7A" w:rsidRDefault="00A23F7A" w:rsidP="00B5765E">
      <w:pPr>
        <w:pStyle w:val="PersonregMedTabb"/>
      </w:pPr>
      <w:r>
        <w:tab/>
        <w:t>M 9</w:t>
      </w:r>
    </w:p>
    <w:p w14:paraId="72BC545B" w14:textId="77777777" w:rsidR="00A23F7A" w:rsidRDefault="00A23F7A" w:rsidP="00B5765E">
      <w:pPr>
        <w:pStyle w:val="PersonregMedTabb"/>
      </w:pPr>
      <w:r>
        <w:t>Wallander Bo</w:t>
      </w:r>
      <w:r>
        <w:tab/>
      </w:r>
      <w:proofErr w:type="spellStart"/>
      <w:r>
        <w:t>Fö</w:t>
      </w:r>
      <w:proofErr w:type="spellEnd"/>
      <w:r>
        <w:t xml:space="preserve"> 3</w:t>
      </w:r>
    </w:p>
    <w:p w14:paraId="3DFD0C5D" w14:textId="77777777" w:rsidR="00A23F7A" w:rsidRDefault="00A23F7A" w:rsidP="00B5765E">
      <w:pPr>
        <w:pStyle w:val="PersonregMedTabb"/>
      </w:pPr>
      <w:r>
        <w:t>Wallander Johan</w:t>
      </w:r>
      <w:r>
        <w:tab/>
        <w:t>M 3</w:t>
      </w:r>
    </w:p>
    <w:p w14:paraId="2FD01571" w14:textId="77777777" w:rsidR="00A23F7A" w:rsidRDefault="00A23F7A" w:rsidP="00B5765E">
      <w:pPr>
        <w:pStyle w:val="PersonregMedTabb"/>
      </w:pPr>
      <w:r>
        <w:t>Wallberg Harriet</w:t>
      </w:r>
      <w:r>
        <w:tab/>
        <w:t>S 11</w:t>
      </w:r>
    </w:p>
    <w:p w14:paraId="5CD358BB" w14:textId="77777777" w:rsidR="00A23F7A" w:rsidRDefault="00A23F7A" w:rsidP="00B5765E">
      <w:pPr>
        <w:pStyle w:val="PersonregMedTabb"/>
      </w:pPr>
      <w:r>
        <w:t>Wallberg Eva</w:t>
      </w:r>
      <w:r>
        <w:tab/>
        <w:t>U 6</w:t>
      </w:r>
    </w:p>
    <w:p w14:paraId="32FFDF1E" w14:textId="77777777" w:rsidR="00A23F7A" w:rsidRDefault="00A23F7A" w:rsidP="00B5765E">
      <w:pPr>
        <w:pStyle w:val="PersonregMedTabb"/>
      </w:pPr>
      <w:r>
        <w:t>Wallberg-Henriksson Harriet</w:t>
      </w:r>
      <w:r>
        <w:tab/>
        <w:t>U 2</w:t>
      </w:r>
    </w:p>
    <w:p w14:paraId="1D1F4BEE" w14:textId="77777777" w:rsidR="00A23F7A" w:rsidRPr="00DE6547" w:rsidRDefault="00A23F7A" w:rsidP="00B5765E">
      <w:pPr>
        <w:pStyle w:val="PersonregMedTabb"/>
      </w:pPr>
      <w:proofErr w:type="spellStart"/>
      <w:r w:rsidRPr="00DE6547">
        <w:t>Walldén</w:t>
      </w:r>
      <w:proofErr w:type="spellEnd"/>
      <w:r w:rsidRPr="00DE6547">
        <w:t xml:space="preserve"> Josefin</w:t>
      </w:r>
      <w:r w:rsidRPr="00DE6547">
        <w:tab/>
        <w:t>M 3</w:t>
      </w:r>
    </w:p>
    <w:p w14:paraId="54B0AE9E" w14:textId="77777777" w:rsidR="00A23F7A" w:rsidRPr="006A64BE" w:rsidRDefault="00A23F7A" w:rsidP="00B5765E">
      <w:pPr>
        <w:pStyle w:val="PersonregMedTabb"/>
        <w:rPr>
          <w:lang w:val="en-US"/>
        </w:rPr>
      </w:pPr>
      <w:proofErr w:type="spellStart"/>
      <w:r w:rsidRPr="006A64BE">
        <w:rPr>
          <w:lang w:val="en-US"/>
        </w:rPr>
        <w:t>Wallén</w:t>
      </w:r>
      <w:proofErr w:type="spellEnd"/>
      <w:r w:rsidRPr="006A64BE">
        <w:rPr>
          <w:lang w:val="en-US"/>
        </w:rPr>
        <w:t xml:space="preserve"> Lars</w:t>
      </w:r>
      <w:r w:rsidRPr="006A64BE">
        <w:rPr>
          <w:lang w:val="en-US"/>
        </w:rPr>
        <w:tab/>
        <w:t>S 21</w:t>
      </w:r>
    </w:p>
    <w:p w14:paraId="1927D657" w14:textId="77777777" w:rsidR="00A23F7A" w:rsidRPr="00DE6547" w:rsidRDefault="00A23F7A" w:rsidP="00B5765E">
      <w:pPr>
        <w:pStyle w:val="PersonregMedTabb"/>
        <w:rPr>
          <w:lang w:val="en-US"/>
        </w:rPr>
      </w:pPr>
      <w:r w:rsidRPr="00DE6547">
        <w:rPr>
          <w:lang w:val="en-US"/>
        </w:rPr>
        <w:t>Wallenberg Marcus</w:t>
      </w:r>
      <w:r w:rsidRPr="00DE6547">
        <w:rPr>
          <w:lang w:val="en-US"/>
        </w:rPr>
        <w:tab/>
        <w:t>U 2</w:t>
      </w:r>
    </w:p>
    <w:p w14:paraId="28569382" w14:textId="77777777" w:rsidR="00A23F7A" w:rsidRPr="00DE6547" w:rsidRDefault="00A23F7A" w:rsidP="00B5765E">
      <w:pPr>
        <w:pStyle w:val="PersonregMedTabb"/>
        <w:keepNext/>
        <w:rPr>
          <w:lang w:val="en-US"/>
        </w:rPr>
      </w:pPr>
      <w:proofErr w:type="spellStart"/>
      <w:r w:rsidRPr="00DE6547">
        <w:rPr>
          <w:lang w:val="en-US"/>
        </w:rPr>
        <w:t>Wallenius</w:t>
      </w:r>
      <w:proofErr w:type="spellEnd"/>
      <w:r w:rsidRPr="00DE6547">
        <w:rPr>
          <w:lang w:val="en-US"/>
        </w:rPr>
        <w:t xml:space="preserve"> Elisabeth</w:t>
      </w:r>
      <w:r w:rsidRPr="00DE6547">
        <w:rPr>
          <w:lang w:val="en-US"/>
        </w:rPr>
        <w:tab/>
        <w:t>Ju 19,</w:t>
      </w:r>
    </w:p>
    <w:p w14:paraId="05EF89B9" w14:textId="49714EB2" w:rsidR="00A23F7A" w:rsidRPr="006A64BE" w:rsidRDefault="00A23F7A" w:rsidP="00B5765E">
      <w:pPr>
        <w:pStyle w:val="PersonregMedTabb"/>
        <w:keepNext/>
        <w:rPr>
          <w:lang w:val="en-US"/>
        </w:rPr>
      </w:pPr>
      <w:r w:rsidRPr="00DE6547">
        <w:rPr>
          <w:lang w:val="en-US"/>
        </w:rPr>
        <w:tab/>
      </w:r>
      <w:r w:rsidRPr="006A64BE">
        <w:rPr>
          <w:lang w:val="en-US"/>
        </w:rPr>
        <w:t>S 3,</w:t>
      </w:r>
    </w:p>
    <w:p w14:paraId="51832D1D" w14:textId="77777777" w:rsidR="00A23F7A" w:rsidRPr="006A64BE" w:rsidRDefault="00A23F7A" w:rsidP="00B5765E">
      <w:pPr>
        <w:pStyle w:val="PersonregMedTabb"/>
        <w:rPr>
          <w:lang w:val="en-US"/>
        </w:rPr>
      </w:pPr>
      <w:r w:rsidRPr="006A64BE">
        <w:rPr>
          <w:lang w:val="en-US"/>
        </w:rPr>
        <w:tab/>
        <w:t>S 13</w:t>
      </w:r>
    </w:p>
    <w:p w14:paraId="30668023" w14:textId="77777777" w:rsidR="00A23F7A" w:rsidRPr="00DE6547" w:rsidRDefault="00A23F7A" w:rsidP="00B5765E">
      <w:pPr>
        <w:pStyle w:val="PersonregMedTabb"/>
        <w:rPr>
          <w:lang w:val="de-DE"/>
        </w:rPr>
      </w:pPr>
      <w:proofErr w:type="spellStart"/>
      <w:r w:rsidRPr="00DE6547">
        <w:rPr>
          <w:lang w:val="de-DE"/>
        </w:rPr>
        <w:t>Wallentheim</w:t>
      </w:r>
      <w:proofErr w:type="spellEnd"/>
      <w:r w:rsidRPr="00DE6547">
        <w:rPr>
          <w:lang w:val="de-DE"/>
        </w:rPr>
        <w:t xml:space="preserve"> Anna</w:t>
      </w:r>
      <w:r w:rsidRPr="00DE6547">
        <w:rPr>
          <w:lang w:val="de-DE"/>
        </w:rPr>
        <w:tab/>
      </w:r>
      <w:proofErr w:type="spellStart"/>
      <w:r w:rsidRPr="00DE6547">
        <w:rPr>
          <w:lang w:val="de-DE"/>
        </w:rPr>
        <w:t>Fi</w:t>
      </w:r>
      <w:proofErr w:type="spellEnd"/>
      <w:r w:rsidRPr="00DE6547">
        <w:rPr>
          <w:lang w:val="de-DE"/>
        </w:rPr>
        <w:t xml:space="preserve"> 16</w:t>
      </w:r>
    </w:p>
    <w:p w14:paraId="674E86F2" w14:textId="77777777" w:rsidR="00A23F7A" w:rsidRPr="00DE6547" w:rsidRDefault="00A23F7A" w:rsidP="00B5765E">
      <w:pPr>
        <w:pStyle w:val="PersonregMedTabb"/>
        <w:rPr>
          <w:lang w:val="de-DE"/>
        </w:rPr>
      </w:pPr>
      <w:proofErr w:type="spellStart"/>
      <w:r w:rsidRPr="00DE6547">
        <w:rPr>
          <w:lang w:val="de-DE"/>
        </w:rPr>
        <w:t>Wallentin</w:t>
      </w:r>
      <w:proofErr w:type="spellEnd"/>
      <w:r w:rsidRPr="00DE6547">
        <w:rPr>
          <w:lang w:val="de-DE"/>
        </w:rPr>
        <w:t xml:space="preserve"> Niclas</w:t>
      </w:r>
      <w:r w:rsidRPr="00DE6547">
        <w:rPr>
          <w:lang w:val="de-DE"/>
        </w:rPr>
        <w:tab/>
        <w:t>A 2</w:t>
      </w:r>
    </w:p>
    <w:p w14:paraId="4A9BCFA6" w14:textId="77777777" w:rsidR="00A23F7A" w:rsidRPr="00DE6547" w:rsidRDefault="00A23F7A" w:rsidP="00B5765E">
      <w:pPr>
        <w:pStyle w:val="PersonregMedTabb"/>
        <w:rPr>
          <w:lang w:val="de-DE"/>
        </w:rPr>
      </w:pPr>
      <w:proofErr w:type="spellStart"/>
      <w:r w:rsidRPr="00DE6547">
        <w:rPr>
          <w:lang w:val="de-DE"/>
        </w:rPr>
        <w:t>Wallgren</w:t>
      </w:r>
      <w:proofErr w:type="spellEnd"/>
      <w:r w:rsidRPr="00DE6547">
        <w:rPr>
          <w:lang w:val="de-DE"/>
        </w:rPr>
        <w:t xml:space="preserve"> Björn</w:t>
      </w:r>
      <w:r w:rsidRPr="00DE6547">
        <w:rPr>
          <w:lang w:val="de-DE"/>
        </w:rPr>
        <w:tab/>
        <w:t>M 1</w:t>
      </w:r>
    </w:p>
    <w:p w14:paraId="5679F60F" w14:textId="77777777" w:rsidR="00A23F7A" w:rsidRPr="00165BF4" w:rsidRDefault="00A23F7A" w:rsidP="00B5765E">
      <w:pPr>
        <w:pStyle w:val="PersonregMedTabb"/>
      </w:pPr>
      <w:r w:rsidRPr="00165BF4">
        <w:t>Wallgren Per</w:t>
      </w:r>
      <w:r w:rsidRPr="00165BF4">
        <w:tab/>
        <w:t>N 8</w:t>
      </w:r>
    </w:p>
    <w:p w14:paraId="1FE186BA" w14:textId="77777777" w:rsidR="00A23F7A" w:rsidRPr="00165BF4" w:rsidRDefault="00A23F7A" w:rsidP="00B5765E">
      <w:pPr>
        <w:pStyle w:val="PersonregMedTabb"/>
      </w:pPr>
      <w:r w:rsidRPr="00165BF4">
        <w:t>Wallgren Mia</w:t>
      </w:r>
      <w:r w:rsidRPr="00165BF4">
        <w:tab/>
        <w:t>Fi 10</w:t>
      </w:r>
    </w:p>
    <w:p w14:paraId="29FA48EA" w14:textId="77777777" w:rsidR="00A23F7A" w:rsidRPr="00165BF4" w:rsidRDefault="00A23F7A" w:rsidP="00B5765E">
      <w:pPr>
        <w:pStyle w:val="PersonregMedTabb"/>
      </w:pPr>
      <w:r w:rsidRPr="00165BF4">
        <w:t>Vallgårda Ebba</w:t>
      </w:r>
      <w:r w:rsidRPr="00165BF4">
        <w:tab/>
        <w:t>M 1</w:t>
      </w:r>
    </w:p>
    <w:p w14:paraId="01CC0D75" w14:textId="77777777" w:rsidR="00A23F7A" w:rsidRPr="006A64BE" w:rsidRDefault="00A23F7A" w:rsidP="00B5765E">
      <w:pPr>
        <w:pStyle w:val="PersonregMedTabb"/>
        <w:rPr>
          <w:lang w:val="en-US"/>
        </w:rPr>
      </w:pPr>
      <w:proofErr w:type="spellStart"/>
      <w:r w:rsidRPr="006A64BE">
        <w:rPr>
          <w:lang w:val="en-US"/>
        </w:rPr>
        <w:t>Wallin</w:t>
      </w:r>
      <w:proofErr w:type="spellEnd"/>
      <w:r w:rsidRPr="006A64BE">
        <w:rPr>
          <w:lang w:val="en-US"/>
        </w:rPr>
        <w:t xml:space="preserve"> Olof</w:t>
      </w:r>
      <w:r w:rsidRPr="006A64BE">
        <w:rPr>
          <w:lang w:val="en-US"/>
        </w:rPr>
        <w:tab/>
        <w:t>Fi 20</w:t>
      </w:r>
    </w:p>
    <w:p w14:paraId="0C2CE9D2" w14:textId="77777777" w:rsidR="00A23F7A" w:rsidRPr="006A64BE" w:rsidRDefault="00A23F7A" w:rsidP="00B5765E">
      <w:pPr>
        <w:pStyle w:val="PersonregMedTabb"/>
        <w:rPr>
          <w:lang w:val="en-US"/>
        </w:rPr>
      </w:pPr>
      <w:proofErr w:type="spellStart"/>
      <w:r w:rsidRPr="006A64BE">
        <w:rPr>
          <w:lang w:val="en-US"/>
        </w:rPr>
        <w:t>Wallin</w:t>
      </w:r>
      <w:proofErr w:type="spellEnd"/>
      <w:r w:rsidRPr="006A64BE">
        <w:rPr>
          <w:lang w:val="en-US"/>
        </w:rPr>
        <w:t xml:space="preserve"> Maria</w:t>
      </w:r>
      <w:r w:rsidRPr="006A64BE">
        <w:rPr>
          <w:lang w:val="en-US"/>
        </w:rPr>
        <w:tab/>
        <w:t>Fi 25</w:t>
      </w:r>
    </w:p>
    <w:p w14:paraId="3212C621" w14:textId="77777777" w:rsidR="00A23F7A" w:rsidRPr="006A64BE" w:rsidRDefault="00A23F7A" w:rsidP="00B5765E">
      <w:pPr>
        <w:pStyle w:val="PersonregMedTabb"/>
        <w:rPr>
          <w:lang w:val="en-US"/>
        </w:rPr>
      </w:pPr>
      <w:proofErr w:type="spellStart"/>
      <w:r w:rsidRPr="006A64BE">
        <w:rPr>
          <w:lang w:val="en-US"/>
        </w:rPr>
        <w:t>Wallin</w:t>
      </w:r>
      <w:proofErr w:type="spellEnd"/>
      <w:r w:rsidRPr="006A64BE">
        <w:rPr>
          <w:lang w:val="en-US"/>
        </w:rPr>
        <w:t xml:space="preserve"> Emma</w:t>
      </w:r>
      <w:r w:rsidRPr="006A64BE">
        <w:rPr>
          <w:lang w:val="en-US"/>
        </w:rPr>
        <w:tab/>
        <w:t>S 2</w:t>
      </w:r>
    </w:p>
    <w:p w14:paraId="1547AA3C" w14:textId="77777777" w:rsidR="00A23F7A" w:rsidRPr="006A64BE" w:rsidRDefault="00A23F7A" w:rsidP="00B5765E">
      <w:pPr>
        <w:pStyle w:val="PersonregMedTabb"/>
        <w:rPr>
          <w:lang w:val="en-US"/>
        </w:rPr>
      </w:pPr>
      <w:proofErr w:type="spellStart"/>
      <w:r w:rsidRPr="006A64BE">
        <w:rPr>
          <w:lang w:val="en-US"/>
        </w:rPr>
        <w:t>Wallin</w:t>
      </w:r>
      <w:proofErr w:type="spellEnd"/>
      <w:r w:rsidRPr="006A64BE">
        <w:rPr>
          <w:lang w:val="en-US"/>
        </w:rPr>
        <w:t xml:space="preserve"> Roger</w:t>
      </w:r>
      <w:r w:rsidRPr="006A64BE">
        <w:rPr>
          <w:lang w:val="en-US"/>
        </w:rPr>
        <w:tab/>
        <w:t>S 3</w:t>
      </w:r>
    </w:p>
    <w:p w14:paraId="795A8A9C" w14:textId="77777777" w:rsidR="00A23F7A" w:rsidRPr="006A64BE" w:rsidRDefault="00A23F7A" w:rsidP="00B5765E">
      <w:pPr>
        <w:pStyle w:val="PersonregMedTabb"/>
        <w:rPr>
          <w:lang w:val="en-US"/>
        </w:rPr>
      </w:pPr>
      <w:proofErr w:type="spellStart"/>
      <w:r w:rsidRPr="006A64BE">
        <w:rPr>
          <w:lang w:val="en-US"/>
        </w:rPr>
        <w:t>Wallin</w:t>
      </w:r>
      <w:proofErr w:type="spellEnd"/>
      <w:r w:rsidRPr="006A64BE">
        <w:rPr>
          <w:lang w:val="en-US"/>
        </w:rPr>
        <w:t xml:space="preserve"> Agneta</w:t>
      </w:r>
      <w:r w:rsidRPr="006A64BE">
        <w:rPr>
          <w:lang w:val="en-US"/>
        </w:rPr>
        <w:tab/>
        <w:t>U 4</w:t>
      </w:r>
    </w:p>
    <w:p w14:paraId="21847DD2" w14:textId="77777777" w:rsidR="00A23F7A" w:rsidRPr="006A64BE" w:rsidRDefault="00A23F7A" w:rsidP="00B5765E">
      <w:pPr>
        <w:pStyle w:val="PersonregMedTabb"/>
        <w:rPr>
          <w:lang w:val="en-US"/>
        </w:rPr>
      </w:pPr>
      <w:proofErr w:type="spellStart"/>
      <w:r w:rsidRPr="006A64BE">
        <w:rPr>
          <w:lang w:val="en-US"/>
        </w:rPr>
        <w:t>Wallin</w:t>
      </w:r>
      <w:proofErr w:type="spellEnd"/>
      <w:r w:rsidRPr="006A64BE">
        <w:rPr>
          <w:lang w:val="en-US"/>
        </w:rPr>
        <w:t xml:space="preserve"> </w:t>
      </w:r>
      <w:proofErr w:type="spellStart"/>
      <w:r w:rsidRPr="006A64BE">
        <w:rPr>
          <w:lang w:val="en-US"/>
        </w:rPr>
        <w:t>Örjan</w:t>
      </w:r>
      <w:proofErr w:type="spellEnd"/>
      <w:r w:rsidRPr="006A64BE">
        <w:rPr>
          <w:lang w:val="en-US"/>
        </w:rPr>
        <w:tab/>
        <w:t>U 9</w:t>
      </w:r>
    </w:p>
    <w:p w14:paraId="72DB95D0" w14:textId="77777777" w:rsidR="00A23F7A" w:rsidRPr="006A64BE" w:rsidRDefault="00A23F7A" w:rsidP="00B5765E">
      <w:pPr>
        <w:pStyle w:val="PersonregMedTabb"/>
        <w:rPr>
          <w:lang w:val="en-US"/>
        </w:rPr>
      </w:pPr>
      <w:proofErr w:type="spellStart"/>
      <w:r w:rsidRPr="006A64BE">
        <w:rPr>
          <w:lang w:val="en-US"/>
        </w:rPr>
        <w:t>Wallin</w:t>
      </w:r>
      <w:proofErr w:type="spellEnd"/>
      <w:r w:rsidRPr="006A64BE">
        <w:rPr>
          <w:lang w:val="en-US"/>
        </w:rPr>
        <w:t xml:space="preserve"> Caldwell </w:t>
      </w:r>
      <w:proofErr w:type="spellStart"/>
      <w:r w:rsidRPr="006A64BE">
        <w:rPr>
          <w:lang w:val="en-US"/>
        </w:rPr>
        <w:t>Lovisa</w:t>
      </w:r>
      <w:proofErr w:type="spellEnd"/>
      <w:r w:rsidRPr="006A64BE">
        <w:rPr>
          <w:lang w:val="en-US"/>
        </w:rPr>
        <w:tab/>
        <w:t>M 6</w:t>
      </w:r>
    </w:p>
    <w:p w14:paraId="6D0F3310" w14:textId="77777777" w:rsidR="00A23F7A" w:rsidRPr="00DE6547" w:rsidRDefault="00A23F7A" w:rsidP="00B5765E">
      <w:pPr>
        <w:pStyle w:val="PersonregMedTabb"/>
        <w:rPr>
          <w:lang w:val="en-US"/>
        </w:rPr>
      </w:pPr>
      <w:proofErr w:type="spellStart"/>
      <w:r w:rsidRPr="00DE6547">
        <w:rPr>
          <w:lang w:val="en-US"/>
        </w:rPr>
        <w:t>Wallinder</w:t>
      </w:r>
      <w:proofErr w:type="spellEnd"/>
      <w:r w:rsidRPr="00DE6547">
        <w:rPr>
          <w:lang w:val="en-US"/>
        </w:rPr>
        <w:t xml:space="preserve"> Lars</w:t>
      </w:r>
      <w:r w:rsidRPr="00DE6547">
        <w:rPr>
          <w:lang w:val="en-US"/>
        </w:rPr>
        <w:tab/>
        <w:t>N 6</w:t>
      </w:r>
    </w:p>
    <w:p w14:paraId="7B26D93B" w14:textId="77777777" w:rsidR="00A23F7A" w:rsidRPr="00DE6547" w:rsidRDefault="00A23F7A" w:rsidP="00B5765E">
      <w:pPr>
        <w:pStyle w:val="PersonregMedTabb"/>
        <w:rPr>
          <w:lang w:val="en-US"/>
        </w:rPr>
      </w:pPr>
      <w:proofErr w:type="spellStart"/>
      <w:r w:rsidRPr="00DE6547">
        <w:rPr>
          <w:lang w:val="en-US"/>
        </w:rPr>
        <w:t>Wallman</w:t>
      </w:r>
      <w:proofErr w:type="spellEnd"/>
      <w:r w:rsidRPr="00DE6547">
        <w:rPr>
          <w:lang w:val="en-US"/>
        </w:rPr>
        <w:t xml:space="preserve"> </w:t>
      </w:r>
      <w:proofErr w:type="spellStart"/>
      <w:r w:rsidRPr="00DE6547">
        <w:rPr>
          <w:lang w:val="en-US"/>
        </w:rPr>
        <w:t>Lundåsen</w:t>
      </w:r>
      <w:proofErr w:type="spellEnd"/>
      <w:r w:rsidRPr="00DE6547">
        <w:rPr>
          <w:lang w:val="en-US"/>
        </w:rPr>
        <w:t xml:space="preserve"> Susanne</w:t>
      </w:r>
      <w:r w:rsidRPr="00DE6547">
        <w:rPr>
          <w:lang w:val="en-US"/>
        </w:rPr>
        <w:tab/>
        <w:t>Ku 2</w:t>
      </w:r>
    </w:p>
    <w:p w14:paraId="1C68A658" w14:textId="77777777" w:rsidR="00A23F7A" w:rsidRDefault="00A23F7A" w:rsidP="00B5765E">
      <w:pPr>
        <w:pStyle w:val="PersonregMedTabb"/>
        <w:keepNext/>
      </w:pPr>
      <w:r>
        <w:t>Wallmark Hans</w:t>
      </w:r>
      <w:r>
        <w:tab/>
      </w:r>
      <w:proofErr w:type="spellStart"/>
      <w:r>
        <w:t>Fö</w:t>
      </w:r>
      <w:proofErr w:type="spellEnd"/>
      <w:r>
        <w:t xml:space="preserve"> 2,</w:t>
      </w:r>
    </w:p>
    <w:p w14:paraId="75C245D2" w14:textId="77777777" w:rsidR="00A23F7A" w:rsidRDefault="00A23F7A" w:rsidP="00B5765E">
      <w:pPr>
        <w:pStyle w:val="PersonregMedTabb"/>
      </w:pPr>
      <w:r>
        <w:tab/>
      </w:r>
      <w:proofErr w:type="spellStart"/>
      <w:r>
        <w:t>Fö</w:t>
      </w:r>
      <w:proofErr w:type="spellEnd"/>
      <w:r>
        <w:t xml:space="preserve"> 4</w:t>
      </w:r>
    </w:p>
    <w:p w14:paraId="38FD90E9" w14:textId="77777777" w:rsidR="00A23F7A" w:rsidRDefault="00A23F7A" w:rsidP="00B5765E">
      <w:pPr>
        <w:pStyle w:val="PersonregMedTabb"/>
      </w:pPr>
      <w:r>
        <w:t>Wallner Anders</w:t>
      </w:r>
      <w:r>
        <w:tab/>
        <w:t>A 3</w:t>
      </w:r>
    </w:p>
    <w:p w14:paraId="72AD0BCA" w14:textId="77777777" w:rsidR="00A23F7A" w:rsidRPr="006A64BE" w:rsidRDefault="00A23F7A" w:rsidP="00B5765E">
      <w:pPr>
        <w:pStyle w:val="PersonregMedTabb"/>
        <w:rPr>
          <w:lang w:val="en-US"/>
        </w:rPr>
      </w:pPr>
      <w:proofErr w:type="spellStart"/>
      <w:r w:rsidRPr="006A64BE">
        <w:rPr>
          <w:lang w:val="en-US"/>
        </w:rPr>
        <w:t>Wallqvister</w:t>
      </w:r>
      <w:proofErr w:type="spellEnd"/>
      <w:r w:rsidRPr="006A64BE">
        <w:rPr>
          <w:lang w:val="en-US"/>
        </w:rPr>
        <w:t xml:space="preserve"> Therese</w:t>
      </w:r>
      <w:r w:rsidRPr="006A64BE">
        <w:rPr>
          <w:lang w:val="en-US"/>
        </w:rPr>
        <w:tab/>
        <w:t>A 2</w:t>
      </w:r>
    </w:p>
    <w:p w14:paraId="73AA39B8" w14:textId="77777777" w:rsidR="00A23F7A" w:rsidRPr="006A64BE" w:rsidRDefault="00A23F7A" w:rsidP="00B5765E">
      <w:pPr>
        <w:pStyle w:val="PersonregMedTabb"/>
        <w:rPr>
          <w:lang w:val="en-US"/>
        </w:rPr>
      </w:pPr>
      <w:proofErr w:type="spellStart"/>
      <w:r w:rsidRPr="006A64BE">
        <w:rPr>
          <w:lang w:val="en-US"/>
        </w:rPr>
        <w:t>Wallrup</w:t>
      </w:r>
      <w:proofErr w:type="spellEnd"/>
      <w:r w:rsidRPr="006A64BE">
        <w:rPr>
          <w:lang w:val="en-US"/>
        </w:rPr>
        <w:t xml:space="preserve"> Emma</w:t>
      </w:r>
      <w:r w:rsidRPr="006A64BE">
        <w:rPr>
          <w:lang w:val="en-US"/>
        </w:rPr>
        <w:tab/>
        <w:t>M 3</w:t>
      </w:r>
    </w:p>
    <w:p w14:paraId="64753310" w14:textId="77777777" w:rsidR="00A23F7A" w:rsidRDefault="00A23F7A" w:rsidP="00B5765E">
      <w:pPr>
        <w:pStyle w:val="PersonregMedTabb"/>
        <w:keepNext/>
      </w:pPr>
      <w:r>
        <w:t>Wallström Margot</w:t>
      </w:r>
      <w:r>
        <w:tab/>
        <w:t>UD 2,</w:t>
      </w:r>
    </w:p>
    <w:p w14:paraId="7F34EA50" w14:textId="77777777" w:rsidR="00A23F7A" w:rsidRDefault="00A23F7A" w:rsidP="00B5765E">
      <w:pPr>
        <w:pStyle w:val="PersonregMedTabb"/>
      </w:pPr>
      <w:r>
        <w:tab/>
        <w:t>S 2</w:t>
      </w:r>
    </w:p>
    <w:p w14:paraId="2C0E08C8" w14:textId="77777777" w:rsidR="00A23F7A" w:rsidRDefault="00A23F7A" w:rsidP="00B5765E">
      <w:pPr>
        <w:pStyle w:val="PersonregMedTabb"/>
        <w:keepNext/>
      </w:pPr>
      <w:r>
        <w:t>Wallström Sofia</w:t>
      </w:r>
      <w:r>
        <w:tab/>
        <w:t>S 29,</w:t>
      </w:r>
    </w:p>
    <w:p w14:paraId="3173B51A" w14:textId="77777777" w:rsidR="00A23F7A" w:rsidRPr="006A64BE" w:rsidRDefault="00A23F7A" w:rsidP="00B5765E">
      <w:pPr>
        <w:pStyle w:val="PersonregMedTabb"/>
        <w:rPr>
          <w:lang w:val="en-US"/>
        </w:rPr>
      </w:pPr>
      <w:r>
        <w:tab/>
      </w:r>
      <w:r w:rsidRPr="006A64BE">
        <w:rPr>
          <w:lang w:val="en-US"/>
        </w:rPr>
        <w:t>S 14</w:t>
      </w:r>
    </w:p>
    <w:p w14:paraId="3EF7751F" w14:textId="77777777" w:rsidR="00A23F7A" w:rsidRPr="006A64BE" w:rsidRDefault="00A23F7A" w:rsidP="00B5765E">
      <w:pPr>
        <w:pStyle w:val="PersonregMedTabb"/>
        <w:rPr>
          <w:lang w:val="en-US"/>
        </w:rPr>
      </w:pPr>
      <w:proofErr w:type="spellStart"/>
      <w:r w:rsidRPr="006A64BE">
        <w:rPr>
          <w:lang w:val="en-US"/>
        </w:rPr>
        <w:t>Waltersson</w:t>
      </w:r>
      <w:proofErr w:type="spellEnd"/>
      <w:r w:rsidRPr="006A64BE">
        <w:rPr>
          <w:lang w:val="en-US"/>
        </w:rPr>
        <w:t xml:space="preserve"> Kent</w:t>
      </w:r>
      <w:r w:rsidRPr="006A64BE">
        <w:rPr>
          <w:lang w:val="en-US"/>
        </w:rPr>
        <w:tab/>
        <w:t>S 2</w:t>
      </w:r>
    </w:p>
    <w:p w14:paraId="3654F576" w14:textId="77777777" w:rsidR="00A23F7A" w:rsidRPr="006A64BE" w:rsidRDefault="00A23F7A" w:rsidP="00B5765E">
      <w:pPr>
        <w:pStyle w:val="PersonregMedTabb"/>
        <w:rPr>
          <w:lang w:val="en-US"/>
        </w:rPr>
      </w:pPr>
      <w:proofErr w:type="spellStart"/>
      <w:r w:rsidRPr="006A64BE">
        <w:rPr>
          <w:lang w:val="en-US"/>
        </w:rPr>
        <w:t>Waltersson</w:t>
      </w:r>
      <w:proofErr w:type="spellEnd"/>
      <w:r w:rsidRPr="006A64BE">
        <w:rPr>
          <w:lang w:val="en-US"/>
        </w:rPr>
        <w:t xml:space="preserve"> </w:t>
      </w:r>
      <w:proofErr w:type="spellStart"/>
      <w:r w:rsidRPr="006A64BE">
        <w:rPr>
          <w:lang w:val="en-US"/>
        </w:rPr>
        <w:t>Grönvall</w:t>
      </w:r>
      <w:proofErr w:type="spellEnd"/>
      <w:r w:rsidRPr="006A64BE">
        <w:rPr>
          <w:lang w:val="en-US"/>
        </w:rPr>
        <w:t xml:space="preserve"> Cecilia</w:t>
      </w:r>
      <w:r w:rsidRPr="006A64BE">
        <w:rPr>
          <w:lang w:val="en-US"/>
        </w:rPr>
        <w:tab/>
        <w:t>S 8</w:t>
      </w:r>
    </w:p>
    <w:p w14:paraId="7459897B" w14:textId="77777777" w:rsidR="00A23F7A" w:rsidRPr="006A64BE" w:rsidRDefault="00A23F7A" w:rsidP="00B5765E">
      <w:pPr>
        <w:pStyle w:val="PersonregMedTabb"/>
        <w:rPr>
          <w:lang w:val="en-US"/>
        </w:rPr>
      </w:pPr>
      <w:proofErr w:type="spellStart"/>
      <w:r w:rsidRPr="006A64BE">
        <w:rPr>
          <w:lang w:val="en-US"/>
        </w:rPr>
        <w:t>Waltersson</w:t>
      </w:r>
      <w:proofErr w:type="spellEnd"/>
      <w:r w:rsidRPr="006A64BE">
        <w:rPr>
          <w:lang w:val="en-US"/>
        </w:rPr>
        <w:t xml:space="preserve"> </w:t>
      </w:r>
      <w:proofErr w:type="spellStart"/>
      <w:r w:rsidRPr="006A64BE">
        <w:rPr>
          <w:lang w:val="en-US"/>
        </w:rPr>
        <w:t>Grönvall</w:t>
      </w:r>
      <w:proofErr w:type="spellEnd"/>
      <w:r w:rsidRPr="006A64BE">
        <w:rPr>
          <w:lang w:val="en-US"/>
        </w:rPr>
        <w:t xml:space="preserve"> Camilla</w:t>
      </w:r>
      <w:r w:rsidRPr="006A64BE">
        <w:rPr>
          <w:lang w:val="en-US"/>
        </w:rPr>
        <w:tab/>
        <w:t>Fi 17</w:t>
      </w:r>
    </w:p>
    <w:p w14:paraId="29FC16D1" w14:textId="0EB76F8D" w:rsidR="00A23F7A" w:rsidRPr="006A64BE" w:rsidRDefault="00A23F7A" w:rsidP="00B5765E">
      <w:pPr>
        <w:pStyle w:val="PersonregMedTabb"/>
        <w:rPr>
          <w:lang w:val="en-US"/>
        </w:rPr>
      </w:pPr>
      <w:r w:rsidRPr="006A64BE">
        <w:rPr>
          <w:lang w:val="en-US"/>
        </w:rPr>
        <w:tab/>
        <w:t>U 5</w:t>
      </w:r>
    </w:p>
    <w:p w14:paraId="47040F64" w14:textId="77777777" w:rsidR="00A23F7A" w:rsidRPr="006A64BE" w:rsidRDefault="00A23F7A" w:rsidP="00B5765E">
      <w:pPr>
        <w:pStyle w:val="PersonregMedTabb"/>
        <w:rPr>
          <w:lang w:val="en-US"/>
        </w:rPr>
      </w:pPr>
      <w:r w:rsidRPr="006A64BE">
        <w:rPr>
          <w:lang w:val="en-US"/>
        </w:rPr>
        <w:t>Walther Ulf</w:t>
      </w:r>
      <w:r w:rsidRPr="006A64BE">
        <w:rPr>
          <w:lang w:val="en-US"/>
        </w:rPr>
        <w:tab/>
        <w:t>U 14</w:t>
      </w:r>
    </w:p>
    <w:p w14:paraId="01CF4367" w14:textId="77777777" w:rsidR="00A23F7A" w:rsidRPr="006A64BE" w:rsidRDefault="00A23F7A" w:rsidP="00B5765E">
      <w:pPr>
        <w:pStyle w:val="PersonregMedTabb"/>
        <w:rPr>
          <w:lang w:val="en-US"/>
        </w:rPr>
      </w:pPr>
      <w:proofErr w:type="spellStart"/>
      <w:r w:rsidRPr="006A64BE">
        <w:rPr>
          <w:lang w:val="en-US"/>
        </w:rPr>
        <w:t>Valtola</w:t>
      </w:r>
      <w:proofErr w:type="spellEnd"/>
      <w:r w:rsidRPr="006A64BE">
        <w:rPr>
          <w:lang w:val="en-US"/>
        </w:rPr>
        <w:t xml:space="preserve"> </w:t>
      </w:r>
      <w:proofErr w:type="spellStart"/>
      <w:r w:rsidRPr="006A64BE">
        <w:rPr>
          <w:lang w:val="en-US"/>
        </w:rPr>
        <w:t>Sjöberg</w:t>
      </w:r>
      <w:proofErr w:type="spellEnd"/>
      <w:r w:rsidRPr="006A64BE">
        <w:rPr>
          <w:lang w:val="en-US"/>
        </w:rPr>
        <w:t xml:space="preserve"> </w:t>
      </w:r>
      <w:proofErr w:type="spellStart"/>
      <w:r w:rsidRPr="006A64BE">
        <w:rPr>
          <w:lang w:val="en-US"/>
        </w:rPr>
        <w:t>Kukkamariia</w:t>
      </w:r>
      <w:proofErr w:type="spellEnd"/>
      <w:r w:rsidRPr="006A64BE">
        <w:rPr>
          <w:lang w:val="en-US"/>
        </w:rPr>
        <w:tab/>
        <w:t>Ju 11</w:t>
      </w:r>
    </w:p>
    <w:p w14:paraId="07597241" w14:textId="77777777" w:rsidR="00A23F7A" w:rsidRDefault="00A23F7A" w:rsidP="00B5765E">
      <w:pPr>
        <w:pStyle w:val="PersonregMedTabb"/>
      </w:pPr>
      <w:r>
        <w:t xml:space="preserve">van </w:t>
      </w:r>
      <w:proofErr w:type="spellStart"/>
      <w:r>
        <w:t>der</w:t>
      </w:r>
      <w:proofErr w:type="spellEnd"/>
      <w:r>
        <w:t xml:space="preserve"> </w:t>
      </w:r>
      <w:proofErr w:type="spellStart"/>
      <w:r>
        <w:t>Salm</w:t>
      </w:r>
      <w:proofErr w:type="spellEnd"/>
      <w:r>
        <w:t xml:space="preserve"> Karin</w:t>
      </w:r>
      <w:r>
        <w:tab/>
        <w:t>I 3</w:t>
      </w:r>
    </w:p>
    <w:p w14:paraId="0D80E50F" w14:textId="77777777" w:rsidR="00A23F7A" w:rsidRDefault="00A23F7A" w:rsidP="00B5765E">
      <w:pPr>
        <w:pStyle w:val="PersonregMedTabb"/>
      </w:pPr>
      <w:proofErr w:type="spellStart"/>
      <w:r>
        <w:t>Wande</w:t>
      </w:r>
      <w:proofErr w:type="spellEnd"/>
      <w:r>
        <w:t xml:space="preserve"> Mattias</w:t>
      </w:r>
      <w:r>
        <w:tab/>
        <w:t>U 14</w:t>
      </w:r>
    </w:p>
    <w:p w14:paraId="24E038D3" w14:textId="77777777" w:rsidR="00A23F7A" w:rsidRPr="006A64BE" w:rsidRDefault="00A23F7A" w:rsidP="00B5765E">
      <w:pPr>
        <w:pStyle w:val="PersonregMedTabb"/>
        <w:keepNext/>
        <w:rPr>
          <w:lang w:val="es-ES"/>
        </w:rPr>
      </w:pPr>
      <w:proofErr w:type="spellStart"/>
      <w:r w:rsidRPr="006A64BE">
        <w:rPr>
          <w:lang w:val="es-ES"/>
        </w:rPr>
        <w:t>Wanhatalo</w:t>
      </w:r>
      <w:proofErr w:type="spellEnd"/>
      <w:r w:rsidRPr="006A64BE">
        <w:rPr>
          <w:lang w:val="es-ES"/>
        </w:rPr>
        <w:t xml:space="preserve"> Daniel</w:t>
      </w:r>
      <w:r w:rsidRPr="006A64BE">
        <w:rPr>
          <w:lang w:val="es-ES"/>
        </w:rPr>
        <w:tab/>
        <w:t>U 9,</w:t>
      </w:r>
    </w:p>
    <w:p w14:paraId="48F0ACB6" w14:textId="77777777" w:rsidR="00A23F7A" w:rsidRPr="006A64BE" w:rsidRDefault="00A23F7A" w:rsidP="00B5765E">
      <w:pPr>
        <w:pStyle w:val="PersonregMedTabb"/>
        <w:rPr>
          <w:lang w:val="es-ES"/>
        </w:rPr>
      </w:pPr>
      <w:r w:rsidRPr="006A64BE">
        <w:rPr>
          <w:lang w:val="es-ES"/>
        </w:rPr>
        <w:tab/>
        <w:t>U 16</w:t>
      </w:r>
    </w:p>
    <w:p w14:paraId="541EB133" w14:textId="77777777" w:rsidR="00A23F7A" w:rsidRPr="006A64BE" w:rsidRDefault="00A23F7A" w:rsidP="00B5765E">
      <w:pPr>
        <w:pStyle w:val="PersonregMedTabb"/>
        <w:rPr>
          <w:lang w:val="es-ES"/>
        </w:rPr>
      </w:pPr>
      <w:r w:rsidRPr="006A64BE">
        <w:rPr>
          <w:lang w:val="es-ES"/>
        </w:rPr>
        <w:t>Varg Anna</w:t>
      </w:r>
      <w:r w:rsidRPr="006A64BE">
        <w:rPr>
          <w:lang w:val="es-ES"/>
        </w:rPr>
        <w:tab/>
        <w:t>S 5</w:t>
      </w:r>
    </w:p>
    <w:p w14:paraId="3880C30D" w14:textId="77777777" w:rsidR="00A23F7A" w:rsidRDefault="00A23F7A" w:rsidP="00B5765E">
      <w:pPr>
        <w:pStyle w:val="PersonregMedTabb"/>
      </w:pPr>
      <w:proofErr w:type="spellStart"/>
      <w:r>
        <w:t>Warmark</w:t>
      </w:r>
      <w:proofErr w:type="spellEnd"/>
      <w:r>
        <w:t xml:space="preserve"> Hanna</w:t>
      </w:r>
      <w:r>
        <w:tab/>
      </w:r>
      <w:proofErr w:type="spellStart"/>
      <w:r>
        <w:t>Fö</w:t>
      </w:r>
      <w:proofErr w:type="spellEnd"/>
      <w:r>
        <w:t xml:space="preserve"> 5</w:t>
      </w:r>
    </w:p>
    <w:p w14:paraId="3EC7952D" w14:textId="77777777" w:rsidR="00A23F7A" w:rsidRDefault="00A23F7A" w:rsidP="00B5765E">
      <w:pPr>
        <w:pStyle w:val="PersonregMedTabb"/>
      </w:pPr>
      <w:proofErr w:type="spellStart"/>
      <w:r>
        <w:t>Warnolf</w:t>
      </w:r>
      <w:proofErr w:type="spellEnd"/>
      <w:r>
        <w:t xml:space="preserve"> Alexander</w:t>
      </w:r>
      <w:r>
        <w:tab/>
        <w:t>I 4</w:t>
      </w:r>
    </w:p>
    <w:p w14:paraId="09B2B5D2" w14:textId="77777777" w:rsidR="00A23F7A" w:rsidRDefault="00A23F7A" w:rsidP="00B5765E">
      <w:pPr>
        <w:pStyle w:val="PersonregMedTabb"/>
      </w:pPr>
      <w:proofErr w:type="spellStart"/>
      <w:r>
        <w:t>Warstrand</w:t>
      </w:r>
      <w:proofErr w:type="spellEnd"/>
      <w:r>
        <w:t xml:space="preserve"> Lena</w:t>
      </w:r>
      <w:r>
        <w:tab/>
        <w:t>Fi 6</w:t>
      </w:r>
    </w:p>
    <w:p w14:paraId="27F5DDEE" w14:textId="77777777" w:rsidR="00A23F7A" w:rsidRDefault="00A23F7A" w:rsidP="00B5765E">
      <w:pPr>
        <w:pStyle w:val="PersonregMedTabb"/>
      </w:pPr>
      <w:proofErr w:type="spellStart"/>
      <w:r>
        <w:t>Vasilevska</w:t>
      </w:r>
      <w:proofErr w:type="spellEnd"/>
      <w:r>
        <w:t xml:space="preserve"> </w:t>
      </w:r>
      <w:proofErr w:type="spellStart"/>
      <w:r>
        <w:t>Marija</w:t>
      </w:r>
      <w:proofErr w:type="spellEnd"/>
      <w:r>
        <w:tab/>
        <w:t>Fi 19</w:t>
      </w:r>
    </w:p>
    <w:p w14:paraId="757E4069" w14:textId="2417DF7A" w:rsidR="00A23F7A" w:rsidRDefault="00A23F7A" w:rsidP="001C7C8F">
      <w:pPr>
        <w:pStyle w:val="PersonregMedTabb"/>
        <w:keepNext/>
      </w:pPr>
      <w:proofErr w:type="spellStart"/>
      <w:r>
        <w:t>Wass</w:t>
      </w:r>
      <w:proofErr w:type="spellEnd"/>
      <w:r>
        <w:t xml:space="preserve"> Maria</w:t>
      </w:r>
      <w:r>
        <w:tab/>
        <w:t>Ju 3</w:t>
      </w:r>
    </w:p>
    <w:p w14:paraId="0779F349" w14:textId="77777777" w:rsidR="00A23F7A" w:rsidRDefault="00A23F7A" w:rsidP="00B5765E">
      <w:pPr>
        <w:pStyle w:val="PersonregMedTabb"/>
      </w:pPr>
      <w:proofErr w:type="spellStart"/>
      <w:r>
        <w:t>Wass</w:t>
      </w:r>
      <w:proofErr w:type="spellEnd"/>
      <w:r>
        <w:t xml:space="preserve"> Torbjörn</w:t>
      </w:r>
      <w:r>
        <w:tab/>
        <w:t>S 17</w:t>
      </w:r>
    </w:p>
    <w:p w14:paraId="6C76E3CD" w14:textId="77777777" w:rsidR="00A23F7A" w:rsidRPr="006A64BE" w:rsidRDefault="00A23F7A" w:rsidP="00B5765E">
      <w:pPr>
        <w:pStyle w:val="PersonregMedTabb"/>
        <w:rPr>
          <w:lang w:val="de-DE"/>
        </w:rPr>
      </w:pPr>
      <w:proofErr w:type="spellStart"/>
      <w:r w:rsidRPr="006A64BE">
        <w:rPr>
          <w:lang w:val="de-DE"/>
        </w:rPr>
        <w:t>Wassén</w:t>
      </w:r>
      <w:proofErr w:type="spellEnd"/>
      <w:r w:rsidRPr="006A64BE">
        <w:rPr>
          <w:lang w:val="de-DE"/>
        </w:rPr>
        <w:t xml:space="preserve"> Erik</w:t>
      </w:r>
      <w:r w:rsidRPr="006A64BE">
        <w:rPr>
          <w:lang w:val="de-DE"/>
        </w:rPr>
        <w:tab/>
        <w:t>Ju 18</w:t>
      </w:r>
    </w:p>
    <w:p w14:paraId="280E16BA" w14:textId="77777777" w:rsidR="00A23F7A" w:rsidRPr="006A64BE" w:rsidRDefault="00A23F7A" w:rsidP="00B5765E">
      <w:pPr>
        <w:pStyle w:val="PersonregMedTabb"/>
        <w:rPr>
          <w:lang w:val="de-DE"/>
        </w:rPr>
      </w:pPr>
      <w:proofErr w:type="spellStart"/>
      <w:r w:rsidRPr="006A64BE">
        <w:rPr>
          <w:lang w:val="de-DE"/>
        </w:rPr>
        <w:t>Vather</w:t>
      </w:r>
      <w:proofErr w:type="spellEnd"/>
      <w:r w:rsidRPr="006A64BE">
        <w:rPr>
          <w:lang w:val="de-DE"/>
        </w:rPr>
        <w:t xml:space="preserve"> Marie</w:t>
      </w:r>
      <w:r w:rsidRPr="006A64BE">
        <w:rPr>
          <w:lang w:val="de-DE"/>
        </w:rPr>
        <w:tab/>
        <w:t>M 1</w:t>
      </w:r>
    </w:p>
    <w:p w14:paraId="3F8A9CBC" w14:textId="77777777" w:rsidR="00A23F7A" w:rsidRPr="006A64BE" w:rsidRDefault="00A23F7A" w:rsidP="00B5765E">
      <w:pPr>
        <w:pStyle w:val="PersonregMedTabb"/>
        <w:rPr>
          <w:lang w:val="de-DE"/>
        </w:rPr>
      </w:pPr>
      <w:r w:rsidRPr="006A64BE">
        <w:rPr>
          <w:lang w:val="de-DE"/>
        </w:rPr>
        <w:t>Weber Elisabet</w:t>
      </w:r>
      <w:r w:rsidRPr="006A64BE">
        <w:rPr>
          <w:lang w:val="de-DE"/>
        </w:rPr>
        <w:tab/>
        <w:t>N 1</w:t>
      </w:r>
    </w:p>
    <w:p w14:paraId="43ABB6DB" w14:textId="77777777" w:rsidR="00A23F7A" w:rsidRDefault="00A23F7A" w:rsidP="00B5765E">
      <w:pPr>
        <w:pStyle w:val="PersonregMedTabb"/>
      </w:pPr>
      <w:r>
        <w:t>Wedberg Eva</w:t>
      </w:r>
      <w:r>
        <w:tab/>
        <w:t>Ju 23</w:t>
      </w:r>
    </w:p>
    <w:p w14:paraId="2D92D23E" w14:textId="77777777" w:rsidR="00A23F7A" w:rsidRDefault="00A23F7A" w:rsidP="00B5765E">
      <w:pPr>
        <w:pStyle w:val="PersonregMedTabb"/>
      </w:pPr>
      <w:r>
        <w:t>Wedin Stefan</w:t>
      </w:r>
      <w:r>
        <w:tab/>
        <w:t>Fi 18</w:t>
      </w:r>
    </w:p>
    <w:p w14:paraId="74985077" w14:textId="77777777" w:rsidR="00A23F7A" w:rsidRDefault="00A23F7A" w:rsidP="00B5765E">
      <w:pPr>
        <w:pStyle w:val="PersonregMedTabb"/>
      </w:pPr>
      <w:proofErr w:type="spellStart"/>
      <w:r>
        <w:t>Wedlin</w:t>
      </w:r>
      <w:proofErr w:type="spellEnd"/>
      <w:r>
        <w:t xml:space="preserve"> Swedenborg Helena</w:t>
      </w:r>
      <w:r>
        <w:tab/>
      </w:r>
      <w:proofErr w:type="spellStart"/>
      <w:r>
        <w:t>Fö</w:t>
      </w:r>
      <w:proofErr w:type="spellEnd"/>
      <w:r>
        <w:t xml:space="preserve"> 4</w:t>
      </w:r>
    </w:p>
    <w:p w14:paraId="33A1D298" w14:textId="02781104" w:rsidR="00A23F7A" w:rsidRPr="001C7C8F" w:rsidRDefault="00A23F7A" w:rsidP="001C7C8F">
      <w:pPr>
        <w:pStyle w:val="PersonregMedTabb"/>
        <w:keepNext/>
      </w:pPr>
      <w:proofErr w:type="spellStart"/>
      <w:r>
        <w:t>Veer</w:t>
      </w:r>
      <w:proofErr w:type="spellEnd"/>
      <w:r>
        <w:t xml:space="preserve"> Ragnar</w:t>
      </w:r>
      <w:r>
        <w:tab/>
        <w:t>S 3</w:t>
      </w:r>
    </w:p>
    <w:p w14:paraId="6218EA62" w14:textId="77777777" w:rsidR="00A23F7A" w:rsidRPr="001C7C8F" w:rsidRDefault="00A23F7A" w:rsidP="00B5765E">
      <w:pPr>
        <w:pStyle w:val="PersonregMedTabb"/>
        <w:rPr>
          <w:lang w:val="de-DE"/>
        </w:rPr>
      </w:pPr>
      <w:proofErr w:type="spellStart"/>
      <w:r w:rsidRPr="001C7C8F">
        <w:rPr>
          <w:lang w:val="de-DE"/>
        </w:rPr>
        <w:t>Wefer</w:t>
      </w:r>
      <w:proofErr w:type="spellEnd"/>
      <w:r w:rsidRPr="001C7C8F">
        <w:rPr>
          <w:lang w:val="de-DE"/>
        </w:rPr>
        <w:t xml:space="preserve"> Judit</w:t>
      </w:r>
      <w:r w:rsidRPr="001C7C8F">
        <w:rPr>
          <w:lang w:val="de-DE"/>
        </w:rPr>
        <w:tab/>
      </w:r>
      <w:proofErr w:type="spellStart"/>
      <w:r w:rsidRPr="001C7C8F">
        <w:rPr>
          <w:lang w:val="de-DE"/>
        </w:rPr>
        <w:t>Fi</w:t>
      </w:r>
      <w:proofErr w:type="spellEnd"/>
      <w:r w:rsidRPr="001C7C8F">
        <w:rPr>
          <w:lang w:val="de-DE"/>
        </w:rPr>
        <w:t xml:space="preserve"> 17</w:t>
      </w:r>
    </w:p>
    <w:p w14:paraId="0BA675A4" w14:textId="689C4EFB" w:rsidR="00A23F7A" w:rsidRPr="001C7C8F" w:rsidRDefault="00A23F7A" w:rsidP="001C7C8F">
      <w:pPr>
        <w:pStyle w:val="PersonregMedTabb"/>
        <w:keepNext/>
        <w:rPr>
          <w:lang w:val="de-DE"/>
        </w:rPr>
      </w:pPr>
      <w:proofErr w:type="spellStart"/>
      <w:r w:rsidRPr="001C7C8F">
        <w:rPr>
          <w:lang w:val="de-DE"/>
        </w:rPr>
        <w:t>Weibull</w:t>
      </w:r>
      <w:proofErr w:type="spellEnd"/>
      <w:r w:rsidRPr="001C7C8F">
        <w:rPr>
          <w:lang w:val="de-DE"/>
        </w:rPr>
        <w:t xml:space="preserve"> Knut</w:t>
      </w:r>
      <w:r w:rsidRPr="001C7C8F">
        <w:rPr>
          <w:lang w:val="de-DE"/>
        </w:rPr>
        <w:tab/>
        <w:t>U 3</w:t>
      </w:r>
    </w:p>
    <w:p w14:paraId="0BFBB912" w14:textId="77777777" w:rsidR="00A23F7A" w:rsidRPr="006A64BE" w:rsidRDefault="00A23F7A" w:rsidP="00B5765E">
      <w:pPr>
        <w:pStyle w:val="PersonregMedTabb"/>
        <w:rPr>
          <w:lang w:val="de-DE"/>
        </w:rPr>
      </w:pPr>
      <w:proofErr w:type="spellStart"/>
      <w:r w:rsidRPr="006A64BE">
        <w:rPr>
          <w:lang w:val="de-DE"/>
        </w:rPr>
        <w:t>Weibull</w:t>
      </w:r>
      <w:proofErr w:type="spellEnd"/>
      <w:r w:rsidRPr="006A64BE">
        <w:rPr>
          <w:lang w:val="de-DE"/>
        </w:rPr>
        <w:t xml:space="preserve"> Ann-Christin</w:t>
      </w:r>
      <w:r w:rsidRPr="006A64BE">
        <w:rPr>
          <w:lang w:val="de-DE"/>
        </w:rPr>
        <w:tab/>
        <w:t>M 3</w:t>
      </w:r>
    </w:p>
    <w:p w14:paraId="52F7AC9F" w14:textId="77777777" w:rsidR="00A23F7A" w:rsidRPr="006A64BE" w:rsidRDefault="00A23F7A" w:rsidP="00B5765E">
      <w:pPr>
        <w:pStyle w:val="PersonregMedTabb"/>
        <w:rPr>
          <w:lang w:val="de-DE"/>
        </w:rPr>
      </w:pPr>
      <w:r w:rsidRPr="006A64BE">
        <w:rPr>
          <w:lang w:val="de-DE"/>
        </w:rPr>
        <w:t xml:space="preserve">Weiner </w:t>
      </w:r>
      <w:proofErr w:type="spellStart"/>
      <w:r w:rsidRPr="006A64BE">
        <w:rPr>
          <w:lang w:val="de-DE"/>
        </w:rPr>
        <w:t>Tove</w:t>
      </w:r>
      <w:proofErr w:type="spellEnd"/>
      <w:r w:rsidRPr="006A64BE">
        <w:rPr>
          <w:lang w:val="de-DE"/>
        </w:rPr>
        <w:tab/>
        <w:t>Ju 24</w:t>
      </w:r>
    </w:p>
    <w:p w14:paraId="02A63BBD" w14:textId="77777777" w:rsidR="00A23F7A" w:rsidRPr="006A64BE" w:rsidRDefault="00A23F7A" w:rsidP="00B5765E">
      <w:pPr>
        <w:pStyle w:val="PersonregMedTabb"/>
        <w:rPr>
          <w:lang w:val="de-DE"/>
        </w:rPr>
      </w:pPr>
      <w:proofErr w:type="spellStart"/>
      <w:r w:rsidRPr="006A64BE">
        <w:rPr>
          <w:lang w:val="de-DE"/>
        </w:rPr>
        <w:t>Weinerhall</w:t>
      </w:r>
      <w:proofErr w:type="spellEnd"/>
      <w:r w:rsidRPr="006A64BE">
        <w:rPr>
          <w:lang w:val="de-DE"/>
        </w:rPr>
        <w:t xml:space="preserve"> John</w:t>
      </w:r>
      <w:r w:rsidRPr="006A64BE">
        <w:rPr>
          <w:lang w:val="de-DE"/>
        </w:rPr>
        <w:tab/>
      </w:r>
      <w:proofErr w:type="spellStart"/>
      <w:r w:rsidRPr="006A64BE">
        <w:rPr>
          <w:lang w:val="de-DE"/>
        </w:rPr>
        <w:t>Fi</w:t>
      </w:r>
      <w:proofErr w:type="spellEnd"/>
      <w:r w:rsidRPr="006A64BE">
        <w:rPr>
          <w:lang w:val="de-DE"/>
        </w:rPr>
        <w:t xml:space="preserve"> 16</w:t>
      </w:r>
    </w:p>
    <w:p w14:paraId="3E4E6B52" w14:textId="77777777" w:rsidR="00A23F7A" w:rsidRPr="00165BF4" w:rsidRDefault="00A23F7A" w:rsidP="00B5765E">
      <w:pPr>
        <w:pStyle w:val="PersonregMedTabb"/>
        <w:rPr>
          <w:lang w:val="de-DE"/>
        </w:rPr>
      </w:pPr>
      <w:proofErr w:type="spellStart"/>
      <w:r w:rsidRPr="00165BF4">
        <w:rPr>
          <w:lang w:val="de-DE"/>
        </w:rPr>
        <w:t>Wejshammar</w:t>
      </w:r>
      <w:proofErr w:type="spellEnd"/>
      <w:r w:rsidRPr="00165BF4">
        <w:rPr>
          <w:lang w:val="de-DE"/>
        </w:rPr>
        <w:t xml:space="preserve"> Christina</w:t>
      </w:r>
      <w:r w:rsidRPr="00165BF4">
        <w:rPr>
          <w:lang w:val="de-DE"/>
        </w:rPr>
        <w:tab/>
      </w:r>
      <w:proofErr w:type="spellStart"/>
      <w:r w:rsidRPr="00165BF4">
        <w:rPr>
          <w:lang w:val="de-DE"/>
        </w:rPr>
        <w:t>Fi</w:t>
      </w:r>
      <w:proofErr w:type="spellEnd"/>
      <w:r w:rsidRPr="00165BF4">
        <w:rPr>
          <w:lang w:val="de-DE"/>
        </w:rPr>
        <w:t xml:space="preserve"> 7</w:t>
      </w:r>
    </w:p>
    <w:p w14:paraId="53FE43AE" w14:textId="5F0E8580" w:rsidR="00A23F7A" w:rsidRPr="00165BF4" w:rsidRDefault="00A23F7A" w:rsidP="001C7C8F">
      <w:pPr>
        <w:pStyle w:val="PersonregMedTabb"/>
        <w:keepNext/>
        <w:rPr>
          <w:lang w:val="de-DE"/>
        </w:rPr>
      </w:pPr>
      <w:proofErr w:type="spellStart"/>
      <w:r w:rsidRPr="00165BF4">
        <w:rPr>
          <w:lang w:val="de-DE"/>
        </w:rPr>
        <w:t>Vejsiu</w:t>
      </w:r>
      <w:proofErr w:type="spellEnd"/>
      <w:r w:rsidRPr="00165BF4">
        <w:rPr>
          <w:lang w:val="de-DE"/>
        </w:rPr>
        <w:t xml:space="preserve"> Altin</w:t>
      </w:r>
      <w:r w:rsidRPr="00165BF4">
        <w:rPr>
          <w:lang w:val="de-DE"/>
        </w:rPr>
        <w:tab/>
        <w:t>N 4</w:t>
      </w:r>
    </w:p>
    <w:p w14:paraId="5C774B04" w14:textId="77777777" w:rsidR="00A23F7A" w:rsidRPr="00165BF4" w:rsidRDefault="00A23F7A" w:rsidP="00B5765E">
      <w:pPr>
        <w:pStyle w:val="PersonregMedTabb"/>
        <w:rPr>
          <w:lang w:val="de-DE"/>
        </w:rPr>
      </w:pPr>
      <w:proofErr w:type="spellStart"/>
      <w:r w:rsidRPr="00165BF4">
        <w:rPr>
          <w:lang w:val="de-DE"/>
        </w:rPr>
        <w:t>Wellhagen</w:t>
      </w:r>
      <w:proofErr w:type="spellEnd"/>
      <w:r w:rsidRPr="00165BF4">
        <w:rPr>
          <w:lang w:val="de-DE"/>
        </w:rPr>
        <w:t xml:space="preserve"> Björn</w:t>
      </w:r>
      <w:r w:rsidRPr="00165BF4">
        <w:rPr>
          <w:lang w:val="de-DE"/>
        </w:rPr>
        <w:tab/>
        <w:t>N 1</w:t>
      </w:r>
    </w:p>
    <w:p w14:paraId="6785CC5D" w14:textId="77777777" w:rsidR="00A23F7A" w:rsidRPr="00165BF4" w:rsidRDefault="00A23F7A" w:rsidP="00B5765E">
      <w:pPr>
        <w:pStyle w:val="PersonregMedTabb"/>
        <w:rPr>
          <w:lang w:val="de-DE"/>
        </w:rPr>
      </w:pPr>
      <w:r w:rsidRPr="00165BF4">
        <w:rPr>
          <w:lang w:val="de-DE"/>
        </w:rPr>
        <w:t>Wendel Rosberg Eva</w:t>
      </w:r>
      <w:r w:rsidRPr="00165BF4">
        <w:rPr>
          <w:lang w:val="de-DE"/>
        </w:rPr>
        <w:tab/>
        <w:t>Ju 31</w:t>
      </w:r>
    </w:p>
    <w:p w14:paraId="12FE0BEA" w14:textId="77777777" w:rsidR="00A23F7A" w:rsidRPr="00165BF4" w:rsidRDefault="00A23F7A" w:rsidP="00B5765E">
      <w:pPr>
        <w:pStyle w:val="PersonregMedTabb"/>
        <w:rPr>
          <w:lang w:val="de-DE"/>
        </w:rPr>
      </w:pPr>
      <w:proofErr w:type="spellStart"/>
      <w:r w:rsidRPr="00165BF4">
        <w:rPr>
          <w:lang w:val="de-DE"/>
        </w:rPr>
        <w:t>Vendil</w:t>
      </w:r>
      <w:proofErr w:type="spellEnd"/>
      <w:r w:rsidRPr="00165BF4">
        <w:rPr>
          <w:lang w:val="de-DE"/>
        </w:rPr>
        <w:t xml:space="preserve"> </w:t>
      </w:r>
      <w:proofErr w:type="spellStart"/>
      <w:r w:rsidRPr="00165BF4">
        <w:rPr>
          <w:lang w:val="de-DE"/>
        </w:rPr>
        <w:t>Pallin</w:t>
      </w:r>
      <w:proofErr w:type="spellEnd"/>
      <w:r w:rsidRPr="00165BF4">
        <w:rPr>
          <w:lang w:val="de-DE"/>
        </w:rPr>
        <w:t xml:space="preserve"> Carolina</w:t>
      </w:r>
      <w:r w:rsidRPr="00165BF4">
        <w:rPr>
          <w:lang w:val="de-DE"/>
        </w:rPr>
        <w:tab/>
      </w:r>
      <w:proofErr w:type="spellStart"/>
      <w:r w:rsidRPr="00165BF4">
        <w:rPr>
          <w:lang w:val="de-DE"/>
        </w:rPr>
        <w:t>Fö</w:t>
      </w:r>
      <w:proofErr w:type="spellEnd"/>
      <w:r w:rsidRPr="00165BF4">
        <w:rPr>
          <w:lang w:val="de-DE"/>
        </w:rPr>
        <w:t xml:space="preserve"> 2</w:t>
      </w:r>
    </w:p>
    <w:p w14:paraId="371BDAB6" w14:textId="77777777" w:rsidR="00A23F7A" w:rsidRPr="006A64BE" w:rsidRDefault="00A23F7A" w:rsidP="00B5765E">
      <w:pPr>
        <w:pStyle w:val="PersonregMedTabb"/>
        <w:rPr>
          <w:lang w:val="en-US"/>
        </w:rPr>
      </w:pPr>
      <w:proofErr w:type="spellStart"/>
      <w:r w:rsidRPr="006A64BE">
        <w:rPr>
          <w:lang w:val="en-US"/>
        </w:rPr>
        <w:t>Wene</w:t>
      </w:r>
      <w:proofErr w:type="spellEnd"/>
      <w:r w:rsidRPr="006A64BE">
        <w:rPr>
          <w:lang w:val="en-US"/>
        </w:rPr>
        <w:t xml:space="preserve"> </w:t>
      </w:r>
      <w:proofErr w:type="spellStart"/>
      <w:r w:rsidRPr="006A64BE">
        <w:rPr>
          <w:lang w:val="en-US"/>
        </w:rPr>
        <w:t>Clas</w:t>
      </w:r>
      <w:proofErr w:type="spellEnd"/>
      <w:r w:rsidRPr="006A64BE">
        <w:rPr>
          <w:lang w:val="en-US"/>
        </w:rPr>
        <w:t>-Otto</w:t>
      </w:r>
      <w:r w:rsidRPr="006A64BE">
        <w:rPr>
          <w:lang w:val="en-US"/>
        </w:rPr>
        <w:tab/>
        <w:t>M 2</w:t>
      </w:r>
    </w:p>
    <w:p w14:paraId="42A255A1" w14:textId="77777777" w:rsidR="00A23F7A" w:rsidRPr="006A64BE" w:rsidRDefault="00A23F7A" w:rsidP="00B5765E">
      <w:pPr>
        <w:pStyle w:val="PersonregMedTabb"/>
        <w:rPr>
          <w:lang w:val="en-US"/>
        </w:rPr>
      </w:pPr>
      <w:proofErr w:type="spellStart"/>
      <w:r w:rsidRPr="006A64BE">
        <w:rPr>
          <w:lang w:val="en-US"/>
        </w:rPr>
        <w:t>Wenna</w:t>
      </w:r>
      <w:proofErr w:type="spellEnd"/>
      <w:r w:rsidRPr="006A64BE">
        <w:rPr>
          <w:lang w:val="en-US"/>
        </w:rPr>
        <w:t xml:space="preserve"> Jessica</w:t>
      </w:r>
      <w:r w:rsidRPr="006A64BE">
        <w:rPr>
          <w:lang w:val="en-US"/>
        </w:rPr>
        <w:tab/>
        <w:t>Ju 21</w:t>
      </w:r>
    </w:p>
    <w:p w14:paraId="68BBCF56" w14:textId="77777777" w:rsidR="00A23F7A" w:rsidRPr="006A64BE" w:rsidRDefault="00A23F7A" w:rsidP="00B5765E">
      <w:pPr>
        <w:pStyle w:val="PersonregMedTabb"/>
        <w:rPr>
          <w:lang w:val="de-DE"/>
        </w:rPr>
      </w:pPr>
      <w:r w:rsidRPr="006A64BE">
        <w:rPr>
          <w:lang w:val="de-DE"/>
        </w:rPr>
        <w:t xml:space="preserve">Wennberg di </w:t>
      </w:r>
      <w:proofErr w:type="spellStart"/>
      <w:r w:rsidRPr="006A64BE">
        <w:rPr>
          <w:lang w:val="de-DE"/>
        </w:rPr>
        <w:t>Gasper</w:t>
      </w:r>
      <w:proofErr w:type="spellEnd"/>
      <w:r w:rsidRPr="006A64BE">
        <w:rPr>
          <w:lang w:val="de-DE"/>
        </w:rPr>
        <w:t xml:space="preserve"> Sofia</w:t>
      </w:r>
      <w:r w:rsidRPr="006A64BE">
        <w:rPr>
          <w:lang w:val="de-DE"/>
        </w:rPr>
        <w:tab/>
        <w:t>S 13</w:t>
      </w:r>
    </w:p>
    <w:p w14:paraId="080E0BE2" w14:textId="77777777" w:rsidR="00A23F7A" w:rsidRPr="006A64BE" w:rsidRDefault="00A23F7A" w:rsidP="00B5765E">
      <w:pPr>
        <w:pStyle w:val="PersonregMedTabb"/>
        <w:rPr>
          <w:lang w:val="de-DE"/>
        </w:rPr>
      </w:pPr>
      <w:proofErr w:type="spellStart"/>
      <w:r w:rsidRPr="006A64BE">
        <w:rPr>
          <w:lang w:val="de-DE"/>
        </w:rPr>
        <w:t>Wennemo</w:t>
      </w:r>
      <w:proofErr w:type="spellEnd"/>
      <w:r w:rsidRPr="006A64BE">
        <w:rPr>
          <w:lang w:val="de-DE"/>
        </w:rPr>
        <w:t xml:space="preserve"> Irene</w:t>
      </w:r>
      <w:r w:rsidRPr="006A64BE">
        <w:rPr>
          <w:lang w:val="de-DE"/>
        </w:rPr>
        <w:tab/>
        <w:t>M 1</w:t>
      </w:r>
    </w:p>
    <w:p w14:paraId="1DEA9753" w14:textId="77777777" w:rsidR="00A23F7A" w:rsidRPr="006A64BE" w:rsidRDefault="00A23F7A" w:rsidP="00B5765E">
      <w:pPr>
        <w:pStyle w:val="PersonregMedTabb"/>
        <w:rPr>
          <w:lang w:val="de-DE"/>
        </w:rPr>
      </w:pPr>
      <w:proofErr w:type="spellStart"/>
      <w:r w:rsidRPr="006A64BE">
        <w:rPr>
          <w:lang w:val="de-DE"/>
        </w:rPr>
        <w:t>Wennemo</w:t>
      </w:r>
      <w:proofErr w:type="spellEnd"/>
      <w:r w:rsidRPr="006A64BE">
        <w:rPr>
          <w:lang w:val="de-DE"/>
        </w:rPr>
        <w:t xml:space="preserve"> </w:t>
      </w:r>
      <w:proofErr w:type="spellStart"/>
      <w:r w:rsidRPr="006A64BE">
        <w:rPr>
          <w:lang w:val="de-DE"/>
        </w:rPr>
        <w:t>Lanninger</w:t>
      </w:r>
      <w:proofErr w:type="spellEnd"/>
      <w:r w:rsidRPr="006A64BE">
        <w:rPr>
          <w:lang w:val="de-DE"/>
        </w:rPr>
        <w:t xml:space="preserve"> Love</w:t>
      </w:r>
      <w:r w:rsidRPr="006A64BE">
        <w:rPr>
          <w:lang w:val="de-DE"/>
        </w:rPr>
        <w:tab/>
        <w:t>U 9</w:t>
      </w:r>
    </w:p>
    <w:p w14:paraId="4BBC03CC" w14:textId="77777777" w:rsidR="00A23F7A" w:rsidRPr="006A64BE" w:rsidRDefault="00A23F7A" w:rsidP="00B5765E">
      <w:pPr>
        <w:pStyle w:val="PersonregMedTabb"/>
        <w:rPr>
          <w:lang w:val="de-DE"/>
        </w:rPr>
      </w:pPr>
      <w:proofErr w:type="spellStart"/>
      <w:r w:rsidRPr="006A64BE">
        <w:rPr>
          <w:lang w:val="de-DE"/>
        </w:rPr>
        <w:t>Wennerstein</w:t>
      </w:r>
      <w:proofErr w:type="spellEnd"/>
      <w:r w:rsidRPr="006A64BE">
        <w:rPr>
          <w:lang w:val="de-DE"/>
        </w:rPr>
        <w:t xml:space="preserve"> Susanne</w:t>
      </w:r>
      <w:r w:rsidRPr="006A64BE">
        <w:rPr>
          <w:lang w:val="de-DE"/>
        </w:rPr>
        <w:tab/>
        <w:t>M 1</w:t>
      </w:r>
    </w:p>
    <w:p w14:paraId="06EA8F3E" w14:textId="77777777" w:rsidR="00A23F7A" w:rsidRPr="006A64BE" w:rsidRDefault="00A23F7A" w:rsidP="00B5765E">
      <w:pPr>
        <w:pStyle w:val="PersonregMedTabb"/>
        <w:rPr>
          <w:lang w:val="de-DE"/>
        </w:rPr>
      </w:pPr>
      <w:proofErr w:type="spellStart"/>
      <w:r w:rsidRPr="006A64BE">
        <w:rPr>
          <w:lang w:val="de-DE"/>
        </w:rPr>
        <w:t>Wennerström</w:t>
      </w:r>
      <w:proofErr w:type="spellEnd"/>
      <w:r w:rsidRPr="006A64BE">
        <w:rPr>
          <w:lang w:val="de-DE"/>
        </w:rPr>
        <w:t xml:space="preserve"> Gerhard</w:t>
      </w:r>
      <w:r w:rsidRPr="006A64BE">
        <w:rPr>
          <w:lang w:val="de-DE"/>
        </w:rPr>
        <w:tab/>
        <w:t>I 5</w:t>
      </w:r>
    </w:p>
    <w:p w14:paraId="6F85E0BD" w14:textId="77777777" w:rsidR="00A23F7A" w:rsidRPr="006A64BE" w:rsidRDefault="00A23F7A" w:rsidP="00B5765E">
      <w:pPr>
        <w:pStyle w:val="PersonregMedTabb"/>
        <w:rPr>
          <w:lang w:val="de-DE"/>
        </w:rPr>
      </w:pPr>
      <w:proofErr w:type="spellStart"/>
      <w:r w:rsidRPr="006A64BE">
        <w:rPr>
          <w:lang w:val="de-DE"/>
        </w:rPr>
        <w:t>Wennhall</w:t>
      </w:r>
      <w:proofErr w:type="spellEnd"/>
      <w:r w:rsidRPr="006A64BE">
        <w:rPr>
          <w:lang w:val="de-DE"/>
        </w:rPr>
        <w:t xml:space="preserve"> Jenny</w:t>
      </w:r>
      <w:r w:rsidRPr="006A64BE">
        <w:rPr>
          <w:lang w:val="de-DE"/>
        </w:rPr>
        <w:tab/>
        <w:t>N 8</w:t>
      </w:r>
    </w:p>
    <w:p w14:paraId="7E0B9ABB" w14:textId="77777777" w:rsidR="00A23F7A" w:rsidRPr="006A64BE" w:rsidRDefault="00A23F7A" w:rsidP="00B5765E">
      <w:pPr>
        <w:pStyle w:val="PersonregMedTabb"/>
        <w:rPr>
          <w:lang w:val="de-DE"/>
        </w:rPr>
      </w:pPr>
      <w:proofErr w:type="spellStart"/>
      <w:r w:rsidRPr="006A64BE">
        <w:rPr>
          <w:lang w:val="de-DE"/>
        </w:rPr>
        <w:t>Wennlund</w:t>
      </w:r>
      <w:proofErr w:type="spellEnd"/>
      <w:r w:rsidRPr="006A64BE">
        <w:rPr>
          <w:lang w:val="de-DE"/>
        </w:rPr>
        <w:t xml:space="preserve"> Elisabet</w:t>
      </w:r>
      <w:r w:rsidRPr="006A64BE">
        <w:rPr>
          <w:lang w:val="de-DE"/>
        </w:rPr>
        <w:tab/>
        <w:t>S 1</w:t>
      </w:r>
    </w:p>
    <w:p w14:paraId="1E3C03AD" w14:textId="77777777" w:rsidR="00A23F7A" w:rsidRPr="006A64BE" w:rsidRDefault="00A23F7A" w:rsidP="00B5765E">
      <w:pPr>
        <w:pStyle w:val="PersonregMedTabb"/>
        <w:rPr>
          <w:lang w:val="de-DE"/>
        </w:rPr>
      </w:pPr>
      <w:proofErr w:type="spellStart"/>
      <w:r w:rsidRPr="006A64BE">
        <w:rPr>
          <w:lang w:val="de-DE"/>
        </w:rPr>
        <w:t>Wenster</w:t>
      </w:r>
      <w:proofErr w:type="spellEnd"/>
      <w:r w:rsidRPr="006A64BE">
        <w:rPr>
          <w:lang w:val="de-DE"/>
        </w:rPr>
        <w:t xml:space="preserve"> Peter</w:t>
      </w:r>
      <w:r w:rsidRPr="006A64BE">
        <w:rPr>
          <w:lang w:val="de-DE"/>
        </w:rPr>
        <w:tab/>
        <w:t>M 3</w:t>
      </w:r>
    </w:p>
    <w:p w14:paraId="7F65D48B" w14:textId="77777777" w:rsidR="00A23F7A" w:rsidRDefault="00A23F7A" w:rsidP="00B5765E">
      <w:pPr>
        <w:pStyle w:val="PersonregMedTabb"/>
      </w:pPr>
      <w:proofErr w:type="spellStart"/>
      <w:r>
        <w:t>Vent</w:t>
      </w:r>
      <w:proofErr w:type="spellEnd"/>
      <w:r>
        <w:t xml:space="preserve"> Sanna</w:t>
      </w:r>
      <w:r>
        <w:tab/>
        <w:t>U 16</w:t>
      </w:r>
    </w:p>
    <w:p w14:paraId="0097CA64" w14:textId="77777777" w:rsidR="00A23F7A" w:rsidRDefault="00A23F7A" w:rsidP="00B5765E">
      <w:pPr>
        <w:pStyle w:val="PersonregMedTabb"/>
      </w:pPr>
      <w:proofErr w:type="spellStart"/>
      <w:r>
        <w:t>Wenzer</w:t>
      </w:r>
      <w:proofErr w:type="spellEnd"/>
      <w:r>
        <w:t xml:space="preserve"> Amanda</w:t>
      </w:r>
      <w:r>
        <w:tab/>
        <w:t>Ju 2</w:t>
      </w:r>
    </w:p>
    <w:p w14:paraId="5A3C1566" w14:textId="77777777" w:rsidR="00A23F7A" w:rsidRDefault="00A23F7A" w:rsidP="00B5765E">
      <w:pPr>
        <w:pStyle w:val="PersonregMedTabb"/>
      </w:pPr>
      <w:r>
        <w:t>Vera-</w:t>
      </w:r>
      <w:proofErr w:type="spellStart"/>
      <w:r>
        <w:t>Larrucea</w:t>
      </w:r>
      <w:proofErr w:type="spellEnd"/>
      <w:r>
        <w:t xml:space="preserve"> </w:t>
      </w:r>
      <w:proofErr w:type="spellStart"/>
      <w:r>
        <w:t>Constanza</w:t>
      </w:r>
      <w:proofErr w:type="spellEnd"/>
      <w:r>
        <w:tab/>
        <w:t>Ju 2</w:t>
      </w:r>
    </w:p>
    <w:p w14:paraId="4E0DD74D" w14:textId="77777777" w:rsidR="00A23F7A" w:rsidRDefault="00A23F7A" w:rsidP="00B5765E">
      <w:pPr>
        <w:pStyle w:val="PersonregMedTabb"/>
        <w:keepNext/>
      </w:pPr>
      <w:proofErr w:type="spellStart"/>
      <w:r>
        <w:t>Werger</w:t>
      </w:r>
      <w:proofErr w:type="spellEnd"/>
      <w:r>
        <w:t xml:space="preserve"> Svante</w:t>
      </w:r>
      <w:r>
        <w:tab/>
      </w:r>
      <w:proofErr w:type="spellStart"/>
      <w:r>
        <w:t>Fö</w:t>
      </w:r>
      <w:proofErr w:type="spellEnd"/>
      <w:r>
        <w:t xml:space="preserve"> 2,</w:t>
      </w:r>
    </w:p>
    <w:p w14:paraId="040983D6" w14:textId="77777777" w:rsidR="00A23F7A" w:rsidRDefault="00A23F7A" w:rsidP="00B5765E">
      <w:pPr>
        <w:pStyle w:val="PersonregMedTabb"/>
      </w:pPr>
      <w:r>
        <w:tab/>
      </w:r>
      <w:proofErr w:type="spellStart"/>
      <w:r>
        <w:t>Fö</w:t>
      </w:r>
      <w:proofErr w:type="spellEnd"/>
      <w:r>
        <w:t xml:space="preserve"> 4</w:t>
      </w:r>
    </w:p>
    <w:p w14:paraId="7C135A91" w14:textId="77777777" w:rsidR="00A23F7A" w:rsidRDefault="00A23F7A" w:rsidP="00B5765E">
      <w:pPr>
        <w:pStyle w:val="PersonregMedTabb"/>
      </w:pPr>
      <w:proofErr w:type="spellStart"/>
      <w:r>
        <w:t>Werling</w:t>
      </w:r>
      <w:proofErr w:type="spellEnd"/>
      <w:r>
        <w:t xml:space="preserve"> Fredrik</w:t>
      </w:r>
      <w:r>
        <w:tab/>
        <w:t>M 14</w:t>
      </w:r>
    </w:p>
    <w:p w14:paraId="0D8664DD" w14:textId="77777777" w:rsidR="00A23F7A" w:rsidRDefault="00A23F7A" w:rsidP="00B5765E">
      <w:pPr>
        <w:pStyle w:val="PersonregMedTabb"/>
      </w:pPr>
      <w:r>
        <w:t>Werner Charlotte</w:t>
      </w:r>
      <w:r>
        <w:tab/>
        <w:t>Fi 8</w:t>
      </w:r>
    </w:p>
    <w:p w14:paraId="77D8333F" w14:textId="77777777" w:rsidR="00A23F7A" w:rsidRDefault="00A23F7A" w:rsidP="00B5765E">
      <w:pPr>
        <w:pStyle w:val="PersonregMedTabb"/>
      </w:pPr>
      <w:r>
        <w:t>Wernersson Mari-Louise</w:t>
      </w:r>
      <w:r>
        <w:tab/>
        <w:t>U 8</w:t>
      </w:r>
    </w:p>
    <w:p w14:paraId="3C32E43C" w14:textId="77777777" w:rsidR="00A23F7A" w:rsidRDefault="00A23F7A" w:rsidP="00B5765E">
      <w:pPr>
        <w:pStyle w:val="PersonregMedTabb"/>
      </w:pPr>
      <w:proofErr w:type="spellStart"/>
      <w:r>
        <w:t>Wersäll</w:t>
      </w:r>
      <w:proofErr w:type="spellEnd"/>
      <w:r>
        <w:t xml:space="preserve"> Fredrik</w:t>
      </w:r>
      <w:r>
        <w:tab/>
        <w:t>Ju 3</w:t>
      </w:r>
    </w:p>
    <w:p w14:paraId="204D74A6" w14:textId="67ED5B4D" w:rsidR="00A23F7A" w:rsidRDefault="00A23F7A" w:rsidP="001C7C8F">
      <w:pPr>
        <w:pStyle w:val="PersonregMedTabb"/>
        <w:keepNext/>
      </w:pPr>
      <w:r>
        <w:t>Wessel Anna</w:t>
      </w:r>
      <w:r>
        <w:tab/>
        <w:t>Ju 1</w:t>
      </w:r>
    </w:p>
    <w:p w14:paraId="5680DA19" w14:textId="77777777" w:rsidR="00A23F7A" w:rsidRDefault="00A23F7A" w:rsidP="00B5765E">
      <w:pPr>
        <w:pStyle w:val="PersonregMedTabb"/>
      </w:pPr>
      <w:proofErr w:type="spellStart"/>
      <w:r>
        <w:t>Wessinger</w:t>
      </w:r>
      <w:proofErr w:type="spellEnd"/>
      <w:r>
        <w:t xml:space="preserve"> Brita</w:t>
      </w:r>
      <w:r>
        <w:tab/>
        <w:t>Ju 8</w:t>
      </w:r>
    </w:p>
    <w:p w14:paraId="283BCA19" w14:textId="77777777" w:rsidR="00A23F7A" w:rsidRDefault="00A23F7A" w:rsidP="00B5765E">
      <w:pPr>
        <w:pStyle w:val="PersonregMedTabb"/>
      </w:pPr>
      <w:r>
        <w:t>Wessling Stina</w:t>
      </w:r>
      <w:r>
        <w:tab/>
        <w:t>Ju 13</w:t>
      </w:r>
    </w:p>
    <w:p w14:paraId="18C4F2D5" w14:textId="77777777" w:rsidR="00A23F7A" w:rsidRDefault="00A23F7A" w:rsidP="00B5765E">
      <w:pPr>
        <w:pStyle w:val="PersonregMedTabb"/>
      </w:pPr>
      <w:r>
        <w:t>Wessman Erik</w:t>
      </w:r>
      <w:r>
        <w:tab/>
        <w:t>S 30</w:t>
      </w:r>
    </w:p>
    <w:p w14:paraId="56A48F5F" w14:textId="77777777" w:rsidR="00A23F7A" w:rsidRPr="006A64BE" w:rsidRDefault="00A23F7A" w:rsidP="00B5765E">
      <w:pPr>
        <w:pStyle w:val="PersonregMedTabb"/>
        <w:rPr>
          <w:lang w:val="de-DE"/>
        </w:rPr>
      </w:pPr>
      <w:proofErr w:type="spellStart"/>
      <w:r w:rsidRPr="006A64BE">
        <w:rPr>
          <w:lang w:val="de-DE"/>
        </w:rPr>
        <w:t>Westberg</w:t>
      </w:r>
      <w:proofErr w:type="spellEnd"/>
      <w:r w:rsidRPr="006A64BE">
        <w:rPr>
          <w:lang w:val="de-DE"/>
        </w:rPr>
        <w:t xml:space="preserve"> Febe</w:t>
      </w:r>
      <w:r w:rsidRPr="006A64BE">
        <w:rPr>
          <w:lang w:val="de-DE"/>
        </w:rPr>
        <w:tab/>
        <w:t>S 1</w:t>
      </w:r>
    </w:p>
    <w:p w14:paraId="021D1FFC" w14:textId="77777777" w:rsidR="00A23F7A" w:rsidRPr="006A64BE" w:rsidRDefault="00A23F7A" w:rsidP="00B5765E">
      <w:pPr>
        <w:pStyle w:val="PersonregMedTabb"/>
        <w:rPr>
          <w:lang w:val="de-DE"/>
        </w:rPr>
      </w:pPr>
      <w:proofErr w:type="spellStart"/>
      <w:r w:rsidRPr="006A64BE">
        <w:rPr>
          <w:lang w:val="de-DE"/>
        </w:rPr>
        <w:t>Westberg</w:t>
      </w:r>
      <w:proofErr w:type="spellEnd"/>
      <w:r w:rsidRPr="006A64BE">
        <w:rPr>
          <w:lang w:val="de-DE"/>
        </w:rPr>
        <w:t xml:space="preserve"> Mikael</w:t>
      </w:r>
      <w:r w:rsidRPr="006A64BE">
        <w:rPr>
          <w:lang w:val="de-DE"/>
        </w:rPr>
        <w:tab/>
        <w:t>S 19</w:t>
      </w:r>
    </w:p>
    <w:p w14:paraId="3260AC50" w14:textId="77777777" w:rsidR="00A23F7A" w:rsidRPr="006A64BE" w:rsidRDefault="00A23F7A" w:rsidP="00B5765E">
      <w:pPr>
        <w:pStyle w:val="PersonregMedTabb"/>
        <w:rPr>
          <w:lang w:val="en-US"/>
        </w:rPr>
      </w:pPr>
      <w:r w:rsidRPr="006A64BE">
        <w:rPr>
          <w:lang w:val="en-US"/>
        </w:rPr>
        <w:t>Westberg Jonas</w:t>
      </w:r>
      <w:r w:rsidRPr="006A64BE">
        <w:rPr>
          <w:lang w:val="en-US"/>
        </w:rPr>
        <w:tab/>
        <w:t>S 19</w:t>
      </w:r>
    </w:p>
    <w:p w14:paraId="41BF4185" w14:textId="77777777" w:rsidR="00A23F7A" w:rsidRPr="006A64BE" w:rsidRDefault="00A23F7A" w:rsidP="00B5765E">
      <w:pPr>
        <w:pStyle w:val="PersonregMedTabb"/>
        <w:rPr>
          <w:lang w:val="en-US"/>
        </w:rPr>
      </w:pPr>
      <w:proofErr w:type="spellStart"/>
      <w:r w:rsidRPr="006A64BE">
        <w:rPr>
          <w:lang w:val="en-US"/>
        </w:rPr>
        <w:t>Westblom</w:t>
      </w:r>
      <w:proofErr w:type="spellEnd"/>
      <w:r w:rsidRPr="006A64BE">
        <w:rPr>
          <w:lang w:val="en-US"/>
        </w:rPr>
        <w:t xml:space="preserve"> Caroline</w:t>
      </w:r>
      <w:r w:rsidRPr="006A64BE">
        <w:rPr>
          <w:lang w:val="en-US"/>
        </w:rPr>
        <w:tab/>
        <w:t>M 12</w:t>
      </w:r>
    </w:p>
    <w:p w14:paraId="61416E98" w14:textId="77777777" w:rsidR="00A23F7A" w:rsidRPr="006A64BE" w:rsidRDefault="00A23F7A" w:rsidP="00B5765E">
      <w:pPr>
        <w:pStyle w:val="PersonregMedTabb"/>
        <w:keepNext/>
        <w:rPr>
          <w:lang w:val="es-ES"/>
        </w:rPr>
      </w:pPr>
      <w:r w:rsidRPr="006A64BE">
        <w:rPr>
          <w:lang w:val="es-ES"/>
        </w:rPr>
        <w:t>Wester Hugo</w:t>
      </w:r>
      <w:r w:rsidRPr="006A64BE">
        <w:rPr>
          <w:lang w:val="es-ES"/>
        </w:rPr>
        <w:tab/>
        <w:t>A 11,</w:t>
      </w:r>
    </w:p>
    <w:p w14:paraId="015B9F82" w14:textId="1634DBDC" w:rsidR="00A23F7A" w:rsidRPr="006A64BE" w:rsidRDefault="00A23F7A" w:rsidP="00B5765E">
      <w:pPr>
        <w:pStyle w:val="PersonregMedTabb"/>
        <w:keepNext/>
        <w:rPr>
          <w:lang w:val="es-ES"/>
        </w:rPr>
      </w:pPr>
      <w:r w:rsidRPr="006A64BE">
        <w:rPr>
          <w:lang w:val="es-ES"/>
        </w:rPr>
        <w:tab/>
        <w:t>U 6,</w:t>
      </w:r>
    </w:p>
    <w:p w14:paraId="3302EEEE" w14:textId="77777777" w:rsidR="00A23F7A" w:rsidRPr="00165BF4" w:rsidRDefault="00A23F7A" w:rsidP="00B5765E">
      <w:pPr>
        <w:pStyle w:val="PersonregMedTabb"/>
        <w:rPr>
          <w:lang w:val="es-ES"/>
        </w:rPr>
      </w:pPr>
      <w:r w:rsidRPr="006A64BE">
        <w:rPr>
          <w:lang w:val="es-ES"/>
        </w:rPr>
        <w:tab/>
      </w:r>
      <w:r w:rsidRPr="00165BF4">
        <w:rPr>
          <w:lang w:val="es-ES"/>
        </w:rPr>
        <w:t>U 9</w:t>
      </w:r>
    </w:p>
    <w:p w14:paraId="1294FCDA" w14:textId="77777777" w:rsidR="00A23F7A" w:rsidRPr="006A64BE" w:rsidRDefault="00A23F7A" w:rsidP="00B5765E">
      <w:pPr>
        <w:pStyle w:val="PersonregMedTabb"/>
        <w:rPr>
          <w:lang w:val="de-DE"/>
        </w:rPr>
      </w:pPr>
      <w:r w:rsidRPr="006A64BE">
        <w:rPr>
          <w:lang w:val="de-DE"/>
        </w:rPr>
        <w:t>Wester Malin</w:t>
      </w:r>
      <w:r w:rsidRPr="006A64BE">
        <w:rPr>
          <w:lang w:val="de-DE"/>
        </w:rPr>
        <w:tab/>
      </w:r>
      <w:proofErr w:type="spellStart"/>
      <w:r w:rsidRPr="006A64BE">
        <w:rPr>
          <w:lang w:val="de-DE"/>
        </w:rPr>
        <w:t>Fö</w:t>
      </w:r>
      <w:proofErr w:type="spellEnd"/>
      <w:r w:rsidRPr="006A64BE">
        <w:rPr>
          <w:lang w:val="de-DE"/>
        </w:rPr>
        <w:t xml:space="preserve"> 5</w:t>
      </w:r>
    </w:p>
    <w:p w14:paraId="78B4F4BF" w14:textId="77777777" w:rsidR="00A23F7A" w:rsidRPr="006A64BE" w:rsidRDefault="00A23F7A" w:rsidP="00B5765E">
      <w:pPr>
        <w:pStyle w:val="PersonregMedTabb"/>
        <w:rPr>
          <w:lang w:val="de-DE"/>
        </w:rPr>
      </w:pPr>
      <w:r w:rsidRPr="006A64BE">
        <w:rPr>
          <w:lang w:val="de-DE"/>
        </w:rPr>
        <w:t>Wester Misse</w:t>
      </w:r>
      <w:r w:rsidRPr="006A64BE">
        <w:rPr>
          <w:lang w:val="de-DE"/>
        </w:rPr>
        <w:tab/>
        <w:t>M 9</w:t>
      </w:r>
    </w:p>
    <w:p w14:paraId="511E38C3" w14:textId="77777777" w:rsidR="00A23F7A" w:rsidRPr="006A64BE" w:rsidRDefault="00A23F7A" w:rsidP="00B5765E">
      <w:pPr>
        <w:pStyle w:val="PersonregMedTabb"/>
        <w:rPr>
          <w:lang w:val="en-US"/>
        </w:rPr>
      </w:pPr>
      <w:r w:rsidRPr="006A64BE">
        <w:rPr>
          <w:lang w:val="en-US"/>
        </w:rPr>
        <w:t>Wester Johan</w:t>
      </w:r>
      <w:r w:rsidRPr="006A64BE">
        <w:rPr>
          <w:lang w:val="en-US"/>
        </w:rPr>
        <w:tab/>
        <w:t>M 15</w:t>
      </w:r>
    </w:p>
    <w:p w14:paraId="0F746C55" w14:textId="77777777" w:rsidR="00A23F7A" w:rsidRPr="006A64BE" w:rsidRDefault="00A23F7A" w:rsidP="00B5765E">
      <w:pPr>
        <w:pStyle w:val="PersonregMedTabb"/>
        <w:rPr>
          <w:lang w:val="en-US"/>
        </w:rPr>
      </w:pPr>
      <w:proofErr w:type="spellStart"/>
      <w:r w:rsidRPr="006A64BE">
        <w:rPr>
          <w:lang w:val="en-US"/>
        </w:rPr>
        <w:t>Vesterberg</w:t>
      </w:r>
      <w:proofErr w:type="spellEnd"/>
      <w:r w:rsidRPr="006A64BE">
        <w:rPr>
          <w:lang w:val="en-US"/>
        </w:rPr>
        <w:t xml:space="preserve"> Richard</w:t>
      </w:r>
      <w:r w:rsidRPr="006A64BE">
        <w:rPr>
          <w:lang w:val="en-US"/>
        </w:rPr>
        <w:tab/>
        <w:t>S 5</w:t>
      </w:r>
    </w:p>
    <w:p w14:paraId="006CA40B" w14:textId="77777777" w:rsidR="00A23F7A" w:rsidRPr="006A64BE" w:rsidRDefault="00A23F7A" w:rsidP="00B5765E">
      <w:pPr>
        <w:pStyle w:val="PersonregMedTabb"/>
        <w:rPr>
          <w:lang w:val="en-US"/>
        </w:rPr>
      </w:pPr>
      <w:r w:rsidRPr="006A64BE">
        <w:rPr>
          <w:lang w:val="en-US"/>
        </w:rPr>
        <w:t>Westerberg Ulf</w:t>
      </w:r>
      <w:r w:rsidRPr="006A64BE">
        <w:rPr>
          <w:lang w:val="en-US"/>
        </w:rPr>
        <w:tab/>
        <w:t>S 2</w:t>
      </w:r>
    </w:p>
    <w:p w14:paraId="62DDDF15" w14:textId="77777777" w:rsidR="00A23F7A" w:rsidRPr="006A64BE" w:rsidRDefault="00A23F7A" w:rsidP="00B5765E">
      <w:pPr>
        <w:pStyle w:val="PersonregMedTabb"/>
        <w:rPr>
          <w:lang w:val="en-US"/>
        </w:rPr>
      </w:pPr>
      <w:proofErr w:type="spellStart"/>
      <w:r w:rsidRPr="006A64BE">
        <w:rPr>
          <w:lang w:val="en-US"/>
        </w:rPr>
        <w:t>Westerén</w:t>
      </w:r>
      <w:proofErr w:type="spellEnd"/>
      <w:r w:rsidRPr="006A64BE">
        <w:rPr>
          <w:lang w:val="en-US"/>
        </w:rPr>
        <w:t xml:space="preserve"> Hanna</w:t>
      </w:r>
      <w:r w:rsidRPr="006A64BE">
        <w:rPr>
          <w:lang w:val="en-US"/>
        </w:rPr>
        <w:tab/>
        <w:t>M 3</w:t>
      </w:r>
    </w:p>
    <w:p w14:paraId="74C42575" w14:textId="77777777" w:rsidR="00A23F7A" w:rsidRPr="006A64BE" w:rsidRDefault="00A23F7A" w:rsidP="00B5765E">
      <w:pPr>
        <w:pStyle w:val="PersonregMedTabb"/>
        <w:keepNext/>
        <w:rPr>
          <w:lang w:val="en-US"/>
        </w:rPr>
      </w:pPr>
      <w:proofErr w:type="spellStart"/>
      <w:r w:rsidRPr="006A64BE">
        <w:rPr>
          <w:lang w:val="en-US"/>
        </w:rPr>
        <w:t>Westerholm</w:t>
      </w:r>
      <w:proofErr w:type="spellEnd"/>
      <w:r w:rsidRPr="006A64BE">
        <w:rPr>
          <w:lang w:val="en-US"/>
        </w:rPr>
        <w:t xml:space="preserve"> </w:t>
      </w:r>
      <w:proofErr w:type="spellStart"/>
      <w:r w:rsidRPr="006A64BE">
        <w:rPr>
          <w:lang w:val="en-US"/>
        </w:rPr>
        <w:t>Barbro</w:t>
      </w:r>
      <w:proofErr w:type="spellEnd"/>
      <w:r w:rsidRPr="006A64BE">
        <w:rPr>
          <w:lang w:val="en-US"/>
        </w:rPr>
        <w:tab/>
        <w:t>S 2,</w:t>
      </w:r>
    </w:p>
    <w:p w14:paraId="23DDF656" w14:textId="77777777" w:rsidR="00A23F7A" w:rsidRPr="006A64BE" w:rsidRDefault="00A23F7A" w:rsidP="00B5765E">
      <w:pPr>
        <w:pStyle w:val="PersonregMedTabb"/>
        <w:keepNext/>
        <w:rPr>
          <w:lang w:val="en-US"/>
        </w:rPr>
      </w:pPr>
      <w:r w:rsidRPr="006A64BE">
        <w:rPr>
          <w:lang w:val="en-US"/>
        </w:rPr>
        <w:tab/>
        <w:t>S 8,</w:t>
      </w:r>
    </w:p>
    <w:p w14:paraId="15400C66" w14:textId="77777777" w:rsidR="00A23F7A" w:rsidRPr="006A64BE" w:rsidRDefault="00A23F7A" w:rsidP="00B5765E">
      <w:pPr>
        <w:pStyle w:val="PersonregMedTabb"/>
        <w:keepNext/>
        <w:rPr>
          <w:lang w:val="en-US"/>
        </w:rPr>
      </w:pPr>
      <w:r w:rsidRPr="006A64BE">
        <w:rPr>
          <w:lang w:val="en-US"/>
        </w:rPr>
        <w:tab/>
        <w:t>S 22,</w:t>
      </w:r>
    </w:p>
    <w:p w14:paraId="55285FA6" w14:textId="77777777" w:rsidR="00A23F7A" w:rsidRPr="006A64BE" w:rsidRDefault="00A23F7A" w:rsidP="00B5765E">
      <w:pPr>
        <w:pStyle w:val="PersonregMedTabb"/>
        <w:keepNext/>
        <w:rPr>
          <w:lang w:val="en-US"/>
        </w:rPr>
      </w:pPr>
      <w:r w:rsidRPr="006A64BE">
        <w:rPr>
          <w:lang w:val="en-US"/>
        </w:rPr>
        <w:tab/>
        <w:t>S 28,</w:t>
      </w:r>
    </w:p>
    <w:p w14:paraId="08EA3ECC" w14:textId="77777777" w:rsidR="00A23F7A" w:rsidRPr="006A64BE" w:rsidRDefault="00A23F7A" w:rsidP="00B5765E">
      <w:pPr>
        <w:pStyle w:val="PersonregMedTabb"/>
        <w:rPr>
          <w:lang w:val="en-US"/>
        </w:rPr>
      </w:pPr>
      <w:r w:rsidRPr="006A64BE">
        <w:rPr>
          <w:lang w:val="en-US"/>
        </w:rPr>
        <w:tab/>
        <w:t>S 1</w:t>
      </w:r>
    </w:p>
    <w:p w14:paraId="1D77C345" w14:textId="77777777" w:rsidR="00A23F7A" w:rsidRPr="006A64BE" w:rsidRDefault="00A23F7A" w:rsidP="00B5765E">
      <w:pPr>
        <w:pStyle w:val="PersonregMedTabb"/>
        <w:rPr>
          <w:lang w:val="en-US"/>
        </w:rPr>
      </w:pPr>
      <w:proofErr w:type="spellStart"/>
      <w:r w:rsidRPr="006A64BE">
        <w:rPr>
          <w:lang w:val="en-US"/>
        </w:rPr>
        <w:t>Westerhäll</w:t>
      </w:r>
      <w:proofErr w:type="spellEnd"/>
      <w:r w:rsidRPr="006A64BE">
        <w:rPr>
          <w:lang w:val="en-US"/>
        </w:rPr>
        <w:t xml:space="preserve"> Lotta</w:t>
      </w:r>
      <w:r w:rsidRPr="006A64BE">
        <w:rPr>
          <w:lang w:val="en-US"/>
        </w:rPr>
        <w:tab/>
        <w:t>U 2</w:t>
      </w:r>
    </w:p>
    <w:p w14:paraId="168AF986" w14:textId="77777777" w:rsidR="00A23F7A" w:rsidRPr="00B5765E" w:rsidRDefault="00A23F7A" w:rsidP="00B5765E">
      <w:pPr>
        <w:pStyle w:val="PersonregMedTabb"/>
        <w:keepNext/>
        <w:rPr>
          <w:lang w:val="en-US"/>
        </w:rPr>
      </w:pPr>
      <w:proofErr w:type="spellStart"/>
      <w:r w:rsidRPr="00B5765E">
        <w:rPr>
          <w:lang w:val="en-US"/>
        </w:rPr>
        <w:t>Westerlind</w:t>
      </w:r>
      <w:proofErr w:type="spellEnd"/>
      <w:r w:rsidRPr="00B5765E">
        <w:rPr>
          <w:lang w:val="en-US"/>
        </w:rPr>
        <w:t xml:space="preserve"> Leif</w:t>
      </w:r>
      <w:r w:rsidRPr="00B5765E">
        <w:rPr>
          <w:lang w:val="en-US"/>
        </w:rPr>
        <w:tab/>
        <w:t>S 17,</w:t>
      </w:r>
    </w:p>
    <w:p w14:paraId="6C9339C8" w14:textId="77777777" w:rsidR="00A23F7A" w:rsidRPr="00B5765E" w:rsidRDefault="00A23F7A" w:rsidP="00B5765E">
      <w:pPr>
        <w:pStyle w:val="PersonregMedTabb"/>
        <w:rPr>
          <w:lang w:val="en-US"/>
        </w:rPr>
      </w:pPr>
      <w:r w:rsidRPr="00B5765E">
        <w:rPr>
          <w:lang w:val="en-US"/>
        </w:rPr>
        <w:tab/>
        <w:t>A 3</w:t>
      </w:r>
    </w:p>
    <w:p w14:paraId="671C9F05" w14:textId="77777777" w:rsidR="00A23F7A" w:rsidRPr="00B5765E" w:rsidRDefault="00A23F7A" w:rsidP="00B5765E">
      <w:pPr>
        <w:pStyle w:val="PersonregMedTabb"/>
        <w:rPr>
          <w:lang w:val="en-US"/>
        </w:rPr>
      </w:pPr>
      <w:proofErr w:type="spellStart"/>
      <w:r w:rsidRPr="00B5765E">
        <w:rPr>
          <w:lang w:val="en-US"/>
        </w:rPr>
        <w:t>Westerlind</w:t>
      </w:r>
      <w:proofErr w:type="spellEnd"/>
      <w:r w:rsidRPr="00B5765E">
        <w:rPr>
          <w:lang w:val="en-US"/>
        </w:rPr>
        <w:t xml:space="preserve"> Liselotte</w:t>
      </w:r>
      <w:r w:rsidRPr="00B5765E">
        <w:rPr>
          <w:lang w:val="en-US"/>
        </w:rPr>
        <w:tab/>
        <w:t>Fi 10</w:t>
      </w:r>
    </w:p>
    <w:p w14:paraId="500D7C46" w14:textId="77777777" w:rsidR="00A23F7A" w:rsidRPr="00B5765E" w:rsidRDefault="00A23F7A" w:rsidP="00B5765E">
      <w:pPr>
        <w:pStyle w:val="PersonregMedTabb"/>
        <w:keepNext/>
        <w:rPr>
          <w:lang w:val="en-US"/>
        </w:rPr>
      </w:pPr>
      <w:proofErr w:type="spellStart"/>
      <w:r w:rsidRPr="00B5765E">
        <w:rPr>
          <w:lang w:val="en-US"/>
        </w:rPr>
        <w:t>Westerling</w:t>
      </w:r>
      <w:proofErr w:type="spellEnd"/>
      <w:r w:rsidRPr="00B5765E">
        <w:rPr>
          <w:lang w:val="en-US"/>
        </w:rPr>
        <w:t xml:space="preserve"> Greer </w:t>
      </w:r>
      <w:proofErr w:type="spellStart"/>
      <w:r w:rsidRPr="00B5765E">
        <w:rPr>
          <w:lang w:val="en-US"/>
        </w:rPr>
        <w:t>Anneli</w:t>
      </w:r>
      <w:proofErr w:type="spellEnd"/>
      <w:r w:rsidRPr="00B5765E">
        <w:rPr>
          <w:lang w:val="en-US"/>
        </w:rPr>
        <w:tab/>
        <w:t>Fi 6,</w:t>
      </w:r>
    </w:p>
    <w:p w14:paraId="30657421" w14:textId="77777777" w:rsidR="00A23F7A" w:rsidRPr="00B5765E" w:rsidRDefault="00A23F7A" w:rsidP="00B5765E">
      <w:pPr>
        <w:pStyle w:val="PersonregMedTabb"/>
        <w:rPr>
          <w:lang w:val="en-US"/>
        </w:rPr>
      </w:pPr>
      <w:r w:rsidRPr="00B5765E">
        <w:rPr>
          <w:lang w:val="en-US"/>
        </w:rPr>
        <w:tab/>
        <w:t>Fi 18</w:t>
      </w:r>
    </w:p>
    <w:p w14:paraId="05178074" w14:textId="799C19B5" w:rsidR="00A23F7A" w:rsidRPr="00B5765E" w:rsidRDefault="00A23F7A" w:rsidP="001C7C8F">
      <w:pPr>
        <w:pStyle w:val="PersonregMedTabb"/>
        <w:keepNext/>
        <w:rPr>
          <w:lang w:val="en-US"/>
        </w:rPr>
      </w:pPr>
      <w:proofErr w:type="spellStart"/>
      <w:r w:rsidRPr="00B5765E">
        <w:rPr>
          <w:lang w:val="en-US"/>
        </w:rPr>
        <w:t>Westerlund</w:t>
      </w:r>
      <w:proofErr w:type="spellEnd"/>
      <w:r w:rsidRPr="00B5765E">
        <w:rPr>
          <w:lang w:val="en-US"/>
        </w:rPr>
        <w:t xml:space="preserve"> Ulrica</w:t>
      </w:r>
      <w:r w:rsidRPr="00B5765E">
        <w:rPr>
          <w:lang w:val="en-US"/>
        </w:rPr>
        <w:tab/>
        <w:t>S 9</w:t>
      </w:r>
    </w:p>
    <w:p w14:paraId="71A79191" w14:textId="77777777" w:rsidR="00A23F7A" w:rsidRPr="00165BF4" w:rsidRDefault="00A23F7A" w:rsidP="00B5765E">
      <w:pPr>
        <w:pStyle w:val="PersonregMedTabb"/>
        <w:rPr>
          <w:lang w:val="en-US"/>
        </w:rPr>
      </w:pPr>
      <w:proofErr w:type="spellStart"/>
      <w:r w:rsidRPr="00165BF4">
        <w:rPr>
          <w:lang w:val="en-US"/>
        </w:rPr>
        <w:t>Westerlund</w:t>
      </w:r>
      <w:proofErr w:type="spellEnd"/>
      <w:r w:rsidRPr="00165BF4">
        <w:rPr>
          <w:lang w:val="en-US"/>
        </w:rPr>
        <w:t xml:space="preserve"> </w:t>
      </w:r>
      <w:proofErr w:type="spellStart"/>
      <w:r w:rsidRPr="00165BF4">
        <w:rPr>
          <w:lang w:val="en-US"/>
        </w:rPr>
        <w:t>Snecker</w:t>
      </w:r>
      <w:proofErr w:type="spellEnd"/>
      <w:r w:rsidRPr="00165BF4">
        <w:rPr>
          <w:lang w:val="en-US"/>
        </w:rPr>
        <w:t xml:space="preserve"> Linda</w:t>
      </w:r>
      <w:r w:rsidRPr="00165BF4">
        <w:rPr>
          <w:lang w:val="en-US"/>
        </w:rPr>
        <w:tab/>
        <w:t>Ju 18</w:t>
      </w:r>
    </w:p>
    <w:p w14:paraId="4488670E" w14:textId="77777777" w:rsidR="00A23F7A" w:rsidRPr="00165BF4" w:rsidRDefault="00A23F7A" w:rsidP="00B5765E">
      <w:pPr>
        <w:pStyle w:val="PersonregMedTabb"/>
        <w:keepNext/>
        <w:rPr>
          <w:lang w:val="en-US"/>
        </w:rPr>
      </w:pPr>
      <w:proofErr w:type="spellStart"/>
      <w:r w:rsidRPr="00165BF4">
        <w:rPr>
          <w:lang w:val="en-US"/>
        </w:rPr>
        <w:t>Westerman</w:t>
      </w:r>
      <w:proofErr w:type="spellEnd"/>
      <w:r w:rsidRPr="00165BF4">
        <w:rPr>
          <w:lang w:val="en-US"/>
        </w:rPr>
        <w:t xml:space="preserve"> Matilda</w:t>
      </w:r>
      <w:r w:rsidRPr="00165BF4">
        <w:rPr>
          <w:lang w:val="en-US"/>
        </w:rPr>
        <w:tab/>
        <w:t>Ku 5,</w:t>
      </w:r>
    </w:p>
    <w:p w14:paraId="3FE655D5" w14:textId="77777777" w:rsidR="00A23F7A" w:rsidRPr="00165BF4" w:rsidRDefault="00A23F7A" w:rsidP="00B5765E">
      <w:pPr>
        <w:pStyle w:val="PersonregMedTabb"/>
        <w:rPr>
          <w:lang w:val="en-US"/>
        </w:rPr>
      </w:pPr>
      <w:r w:rsidRPr="00165BF4">
        <w:rPr>
          <w:lang w:val="en-US"/>
        </w:rPr>
        <w:tab/>
        <w:t>U 10</w:t>
      </w:r>
    </w:p>
    <w:p w14:paraId="0277ACBE" w14:textId="77777777" w:rsidR="00A23F7A" w:rsidRPr="00165BF4" w:rsidRDefault="00A23F7A" w:rsidP="00B5765E">
      <w:pPr>
        <w:pStyle w:val="PersonregMedTabb"/>
        <w:rPr>
          <w:lang w:val="en-US"/>
        </w:rPr>
      </w:pPr>
      <w:proofErr w:type="spellStart"/>
      <w:r w:rsidRPr="00165BF4">
        <w:rPr>
          <w:lang w:val="en-US"/>
        </w:rPr>
        <w:t>Westermark</w:t>
      </w:r>
      <w:proofErr w:type="spellEnd"/>
      <w:r w:rsidRPr="00165BF4">
        <w:rPr>
          <w:lang w:val="en-US"/>
        </w:rPr>
        <w:t xml:space="preserve"> Lars</w:t>
      </w:r>
      <w:r w:rsidRPr="00165BF4">
        <w:rPr>
          <w:lang w:val="en-US"/>
        </w:rPr>
        <w:tab/>
        <w:t>M 3</w:t>
      </w:r>
    </w:p>
    <w:p w14:paraId="1B769357" w14:textId="0556AB90" w:rsidR="00A23F7A" w:rsidRPr="00165BF4" w:rsidRDefault="00A23F7A" w:rsidP="000D6996">
      <w:pPr>
        <w:pStyle w:val="PersonregMedTabb"/>
        <w:keepNext/>
        <w:rPr>
          <w:lang w:val="en-US"/>
        </w:rPr>
      </w:pPr>
      <w:proofErr w:type="spellStart"/>
      <w:r w:rsidRPr="00165BF4">
        <w:rPr>
          <w:lang w:val="en-US"/>
        </w:rPr>
        <w:t>Westholm</w:t>
      </w:r>
      <w:proofErr w:type="spellEnd"/>
      <w:r w:rsidRPr="00165BF4">
        <w:rPr>
          <w:lang w:val="en-US"/>
        </w:rPr>
        <w:t xml:space="preserve"> Erik</w:t>
      </w:r>
      <w:r w:rsidRPr="00165BF4">
        <w:rPr>
          <w:lang w:val="en-US"/>
        </w:rPr>
        <w:tab/>
        <w:t>M 1</w:t>
      </w:r>
    </w:p>
    <w:p w14:paraId="2EFF33D1" w14:textId="77777777" w:rsidR="00A23F7A" w:rsidRPr="00165BF4" w:rsidRDefault="00A23F7A" w:rsidP="00B5765E">
      <w:pPr>
        <w:pStyle w:val="PersonregMedTabb"/>
        <w:rPr>
          <w:lang w:val="en-US"/>
        </w:rPr>
      </w:pPr>
      <w:proofErr w:type="spellStart"/>
      <w:r w:rsidRPr="00165BF4">
        <w:rPr>
          <w:lang w:val="en-US"/>
        </w:rPr>
        <w:t>Westholm</w:t>
      </w:r>
      <w:proofErr w:type="spellEnd"/>
      <w:r w:rsidRPr="00165BF4">
        <w:rPr>
          <w:lang w:val="en-US"/>
        </w:rPr>
        <w:t xml:space="preserve"> Hélène</w:t>
      </w:r>
      <w:r w:rsidRPr="00165BF4">
        <w:rPr>
          <w:lang w:val="en-US"/>
        </w:rPr>
        <w:tab/>
        <w:t>Fi 16</w:t>
      </w:r>
    </w:p>
    <w:p w14:paraId="0F73B025" w14:textId="77777777" w:rsidR="00A23F7A" w:rsidRPr="00165BF4" w:rsidRDefault="00A23F7A" w:rsidP="00B5765E">
      <w:pPr>
        <w:pStyle w:val="PersonregMedTabb"/>
        <w:rPr>
          <w:lang w:val="en-US"/>
        </w:rPr>
      </w:pPr>
      <w:proofErr w:type="spellStart"/>
      <w:r w:rsidRPr="00165BF4">
        <w:rPr>
          <w:lang w:val="en-US"/>
        </w:rPr>
        <w:t>Vestin</w:t>
      </w:r>
      <w:proofErr w:type="spellEnd"/>
      <w:r w:rsidRPr="00165BF4">
        <w:rPr>
          <w:lang w:val="en-US"/>
        </w:rPr>
        <w:t xml:space="preserve"> Ulrika</w:t>
      </w:r>
      <w:r w:rsidRPr="00165BF4">
        <w:rPr>
          <w:lang w:val="en-US"/>
        </w:rPr>
        <w:tab/>
        <w:t>S 1</w:t>
      </w:r>
    </w:p>
    <w:p w14:paraId="64393F66" w14:textId="77777777" w:rsidR="00A23F7A" w:rsidRPr="00165BF4" w:rsidRDefault="00A23F7A" w:rsidP="00B5765E">
      <w:pPr>
        <w:pStyle w:val="PersonregMedTabb"/>
        <w:rPr>
          <w:lang w:val="en-US"/>
        </w:rPr>
      </w:pPr>
      <w:r w:rsidRPr="00165BF4">
        <w:rPr>
          <w:lang w:val="en-US"/>
        </w:rPr>
        <w:t>Westin Anna</w:t>
      </w:r>
      <w:r w:rsidRPr="00165BF4">
        <w:rPr>
          <w:lang w:val="en-US"/>
        </w:rPr>
        <w:tab/>
        <w:t>Ju 7</w:t>
      </w:r>
    </w:p>
    <w:p w14:paraId="03422298" w14:textId="77777777" w:rsidR="00A23F7A" w:rsidRPr="00165BF4" w:rsidRDefault="00A23F7A" w:rsidP="00B5765E">
      <w:pPr>
        <w:pStyle w:val="PersonregMedTabb"/>
        <w:rPr>
          <w:lang w:val="en-US"/>
        </w:rPr>
      </w:pPr>
      <w:r w:rsidRPr="00165BF4">
        <w:rPr>
          <w:lang w:val="en-US"/>
        </w:rPr>
        <w:t>Westin Daniel</w:t>
      </w:r>
      <w:r w:rsidRPr="00165BF4">
        <w:rPr>
          <w:lang w:val="en-US"/>
        </w:rPr>
        <w:tab/>
        <w:t>Fi 24</w:t>
      </w:r>
    </w:p>
    <w:p w14:paraId="1B35E256" w14:textId="77777777" w:rsidR="00A23F7A" w:rsidRPr="00165BF4" w:rsidRDefault="00A23F7A" w:rsidP="00B5765E">
      <w:pPr>
        <w:pStyle w:val="PersonregMedTabb"/>
        <w:rPr>
          <w:lang w:val="en-US"/>
        </w:rPr>
      </w:pPr>
      <w:r w:rsidRPr="00165BF4">
        <w:rPr>
          <w:lang w:val="en-US"/>
        </w:rPr>
        <w:t xml:space="preserve">Westin </w:t>
      </w:r>
      <w:proofErr w:type="spellStart"/>
      <w:r w:rsidRPr="00165BF4">
        <w:rPr>
          <w:lang w:val="en-US"/>
        </w:rPr>
        <w:t>Niclas</w:t>
      </w:r>
      <w:proofErr w:type="spellEnd"/>
      <w:r w:rsidRPr="00165BF4">
        <w:rPr>
          <w:lang w:val="en-US"/>
        </w:rPr>
        <w:tab/>
        <w:t>U 6</w:t>
      </w:r>
    </w:p>
    <w:p w14:paraId="7D38AACC" w14:textId="77777777" w:rsidR="00A23F7A" w:rsidRPr="00165BF4" w:rsidRDefault="00A23F7A" w:rsidP="00B5765E">
      <w:pPr>
        <w:pStyle w:val="PersonregMedTabb"/>
        <w:rPr>
          <w:lang w:val="en-US"/>
        </w:rPr>
      </w:pPr>
      <w:r w:rsidRPr="00165BF4">
        <w:rPr>
          <w:lang w:val="en-US"/>
        </w:rPr>
        <w:t>Westin Jenny</w:t>
      </w:r>
      <w:r w:rsidRPr="00165BF4">
        <w:rPr>
          <w:lang w:val="en-US"/>
        </w:rPr>
        <w:tab/>
        <w:t>M 13</w:t>
      </w:r>
    </w:p>
    <w:p w14:paraId="01FD55BD" w14:textId="77777777" w:rsidR="00A23F7A" w:rsidRPr="00DE6547" w:rsidRDefault="00A23F7A" w:rsidP="00B5765E">
      <w:pPr>
        <w:pStyle w:val="PersonregMedTabb"/>
        <w:keepNext/>
        <w:rPr>
          <w:lang w:val="en-US"/>
        </w:rPr>
      </w:pPr>
      <w:proofErr w:type="spellStart"/>
      <w:r w:rsidRPr="00DE6547">
        <w:rPr>
          <w:lang w:val="en-US"/>
        </w:rPr>
        <w:t>Vestling</w:t>
      </w:r>
      <w:proofErr w:type="spellEnd"/>
      <w:r w:rsidRPr="00DE6547">
        <w:rPr>
          <w:lang w:val="en-US"/>
        </w:rPr>
        <w:t xml:space="preserve"> Filip</w:t>
      </w:r>
      <w:r w:rsidRPr="00DE6547">
        <w:rPr>
          <w:lang w:val="en-US"/>
        </w:rPr>
        <w:tab/>
        <w:t>I 2,</w:t>
      </w:r>
    </w:p>
    <w:p w14:paraId="6ECEF06D" w14:textId="77777777" w:rsidR="00A23F7A" w:rsidRDefault="00A23F7A" w:rsidP="00B5765E">
      <w:pPr>
        <w:pStyle w:val="PersonregMedTabb"/>
      </w:pPr>
      <w:r w:rsidRPr="00DE6547">
        <w:rPr>
          <w:lang w:val="en-US"/>
        </w:rPr>
        <w:tab/>
      </w:r>
      <w:r>
        <w:t>I 3</w:t>
      </w:r>
    </w:p>
    <w:p w14:paraId="13EA6B5B" w14:textId="77777777" w:rsidR="00A23F7A" w:rsidRDefault="00A23F7A" w:rsidP="00B5765E">
      <w:pPr>
        <w:pStyle w:val="PersonregMedTabb"/>
      </w:pPr>
      <w:r>
        <w:t>Westling Anna</w:t>
      </w:r>
      <w:r>
        <w:tab/>
        <w:t>Ju 15</w:t>
      </w:r>
    </w:p>
    <w:p w14:paraId="23253FE0" w14:textId="77777777" w:rsidR="00A23F7A" w:rsidRPr="00DE6547" w:rsidRDefault="00A23F7A" w:rsidP="00B5765E">
      <w:pPr>
        <w:pStyle w:val="PersonregMedTabb"/>
      </w:pPr>
      <w:r w:rsidRPr="00DE6547">
        <w:t>Vestlund Börje</w:t>
      </w:r>
      <w:r w:rsidRPr="00DE6547">
        <w:tab/>
        <w:t>S 3</w:t>
      </w:r>
    </w:p>
    <w:p w14:paraId="76BDCF59" w14:textId="7411A76C" w:rsidR="00A23F7A" w:rsidRPr="00B5765E" w:rsidRDefault="00A23F7A" w:rsidP="000D6996">
      <w:pPr>
        <w:pStyle w:val="PersonregMedTabb"/>
        <w:keepNext/>
        <w:rPr>
          <w:lang w:val="de-DE"/>
        </w:rPr>
      </w:pPr>
      <w:proofErr w:type="spellStart"/>
      <w:r w:rsidRPr="00B5765E">
        <w:rPr>
          <w:lang w:val="de-DE"/>
        </w:rPr>
        <w:t>Westlund</w:t>
      </w:r>
      <w:proofErr w:type="spellEnd"/>
      <w:r w:rsidRPr="00B5765E">
        <w:rPr>
          <w:lang w:val="de-DE"/>
        </w:rPr>
        <w:t xml:space="preserve"> Karin</w:t>
      </w:r>
      <w:r w:rsidRPr="00B5765E">
        <w:rPr>
          <w:lang w:val="de-DE"/>
        </w:rPr>
        <w:tab/>
        <w:t>S 3</w:t>
      </w:r>
    </w:p>
    <w:p w14:paraId="2A933B9E" w14:textId="6C48136E" w:rsidR="00A23F7A" w:rsidRPr="000D6996" w:rsidRDefault="00A23F7A" w:rsidP="000D6996">
      <w:pPr>
        <w:pStyle w:val="PersonregMedTabb"/>
        <w:keepNext/>
        <w:rPr>
          <w:lang w:val="de-DE"/>
        </w:rPr>
      </w:pPr>
      <w:proofErr w:type="spellStart"/>
      <w:r w:rsidRPr="00B5765E">
        <w:rPr>
          <w:lang w:val="de-DE"/>
        </w:rPr>
        <w:t>Westlund</w:t>
      </w:r>
      <w:proofErr w:type="spellEnd"/>
      <w:r w:rsidRPr="00B5765E">
        <w:rPr>
          <w:lang w:val="de-DE"/>
        </w:rPr>
        <w:t xml:space="preserve"> Katrin</w:t>
      </w:r>
      <w:r w:rsidRPr="00B5765E">
        <w:rPr>
          <w:lang w:val="de-DE"/>
        </w:rPr>
        <w:tab/>
        <w:t>S 9</w:t>
      </w:r>
    </w:p>
    <w:p w14:paraId="6D62F1BD" w14:textId="77777777" w:rsidR="00A23F7A" w:rsidRPr="001153BD" w:rsidRDefault="00A23F7A" w:rsidP="00B5765E">
      <w:pPr>
        <w:pStyle w:val="PersonregMedTabb"/>
      </w:pPr>
      <w:r w:rsidRPr="001153BD">
        <w:t>Westlund Åsa</w:t>
      </w:r>
      <w:r w:rsidRPr="001153BD">
        <w:tab/>
        <w:t>I 3</w:t>
      </w:r>
    </w:p>
    <w:p w14:paraId="07E0DB98" w14:textId="77777777" w:rsidR="00A23F7A" w:rsidRPr="001153BD" w:rsidRDefault="00A23F7A" w:rsidP="00B5765E">
      <w:pPr>
        <w:pStyle w:val="PersonregMedTabb"/>
      </w:pPr>
      <w:r w:rsidRPr="001153BD">
        <w:t>Westlund Anna</w:t>
      </w:r>
      <w:r w:rsidRPr="001153BD">
        <w:tab/>
        <w:t>Fi 14</w:t>
      </w:r>
    </w:p>
    <w:p w14:paraId="58551A7A" w14:textId="77777777" w:rsidR="00A23F7A" w:rsidRPr="00B5765E" w:rsidRDefault="00A23F7A" w:rsidP="00B5765E">
      <w:pPr>
        <w:pStyle w:val="PersonregMedTabb"/>
        <w:rPr>
          <w:lang w:val="de-DE"/>
        </w:rPr>
      </w:pPr>
      <w:proofErr w:type="spellStart"/>
      <w:r w:rsidRPr="00B5765E">
        <w:rPr>
          <w:lang w:val="de-DE"/>
        </w:rPr>
        <w:t>Vestlund</w:t>
      </w:r>
      <w:proofErr w:type="spellEnd"/>
      <w:r w:rsidRPr="00B5765E">
        <w:rPr>
          <w:lang w:val="de-DE"/>
        </w:rPr>
        <w:t xml:space="preserve"> </w:t>
      </w:r>
      <w:proofErr w:type="spellStart"/>
      <w:r w:rsidRPr="00B5765E">
        <w:rPr>
          <w:lang w:val="de-DE"/>
        </w:rPr>
        <w:t>Ekerby</w:t>
      </w:r>
      <w:proofErr w:type="spellEnd"/>
      <w:r w:rsidRPr="00B5765E">
        <w:rPr>
          <w:lang w:val="de-DE"/>
        </w:rPr>
        <w:t xml:space="preserve"> Karin</w:t>
      </w:r>
      <w:r w:rsidRPr="00B5765E">
        <w:rPr>
          <w:lang w:val="de-DE"/>
        </w:rPr>
        <w:tab/>
        <w:t>M 12</w:t>
      </w:r>
    </w:p>
    <w:p w14:paraId="53E5A65E" w14:textId="77777777" w:rsidR="00A23F7A" w:rsidRPr="00B5765E" w:rsidRDefault="00A23F7A" w:rsidP="00B5765E">
      <w:pPr>
        <w:pStyle w:val="PersonregMedTabb"/>
        <w:rPr>
          <w:lang w:val="de-DE"/>
        </w:rPr>
      </w:pPr>
      <w:proofErr w:type="spellStart"/>
      <w:r w:rsidRPr="00B5765E">
        <w:rPr>
          <w:lang w:val="de-DE"/>
        </w:rPr>
        <w:t>Westman</w:t>
      </w:r>
      <w:proofErr w:type="spellEnd"/>
      <w:r w:rsidRPr="00B5765E">
        <w:rPr>
          <w:lang w:val="de-DE"/>
        </w:rPr>
        <w:t xml:space="preserve"> Linnea</w:t>
      </w:r>
      <w:r w:rsidRPr="00B5765E">
        <w:rPr>
          <w:lang w:val="de-DE"/>
        </w:rPr>
        <w:tab/>
      </w:r>
      <w:proofErr w:type="spellStart"/>
      <w:r w:rsidRPr="00B5765E">
        <w:rPr>
          <w:lang w:val="de-DE"/>
        </w:rPr>
        <w:t>Fi</w:t>
      </w:r>
      <w:proofErr w:type="spellEnd"/>
      <w:r w:rsidRPr="00B5765E">
        <w:rPr>
          <w:lang w:val="de-DE"/>
        </w:rPr>
        <w:t xml:space="preserve"> 25</w:t>
      </w:r>
    </w:p>
    <w:p w14:paraId="2C2C3B24" w14:textId="77777777" w:rsidR="00A23F7A" w:rsidRDefault="00A23F7A" w:rsidP="00B5765E">
      <w:pPr>
        <w:pStyle w:val="PersonregMedTabb"/>
      </w:pPr>
      <w:r>
        <w:t>Westman Per</w:t>
      </w:r>
      <w:r>
        <w:tab/>
        <w:t>Ju 19</w:t>
      </w:r>
    </w:p>
    <w:p w14:paraId="00A449AD" w14:textId="5CD016D1" w:rsidR="00A23F7A" w:rsidRPr="000D6996" w:rsidRDefault="00A23F7A" w:rsidP="000D6996">
      <w:pPr>
        <w:pStyle w:val="PersonregMedTabb"/>
        <w:keepNext/>
      </w:pPr>
      <w:r>
        <w:t>Westman Stina</w:t>
      </w:r>
      <w:r>
        <w:tab/>
        <w:t>Ju 3</w:t>
      </w:r>
    </w:p>
    <w:p w14:paraId="39AB31D6" w14:textId="77777777" w:rsidR="00A23F7A" w:rsidRPr="00B5765E" w:rsidRDefault="00A23F7A" w:rsidP="00B5765E">
      <w:pPr>
        <w:pStyle w:val="PersonregMedTabb"/>
        <w:keepNext/>
        <w:rPr>
          <w:lang w:val="de-DE"/>
        </w:rPr>
      </w:pPr>
      <w:proofErr w:type="spellStart"/>
      <w:r w:rsidRPr="00B5765E">
        <w:rPr>
          <w:lang w:val="de-DE"/>
        </w:rPr>
        <w:t>Westman</w:t>
      </w:r>
      <w:proofErr w:type="spellEnd"/>
      <w:r w:rsidRPr="00B5765E">
        <w:rPr>
          <w:lang w:val="de-DE"/>
        </w:rPr>
        <w:t xml:space="preserve"> Annelie</w:t>
      </w:r>
      <w:r w:rsidRPr="00B5765E">
        <w:rPr>
          <w:lang w:val="de-DE"/>
        </w:rPr>
        <w:tab/>
        <w:t>A 4,</w:t>
      </w:r>
    </w:p>
    <w:p w14:paraId="77A3BD3A" w14:textId="77777777" w:rsidR="00A23F7A" w:rsidRPr="00B5765E" w:rsidRDefault="00A23F7A" w:rsidP="00B5765E">
      <w:pPr>
        <w:pStyle w:val="PersonregMedTabb"/>
        <w:rPr>
          <w:lang w:val="de-DE"/>
        </w:rPr>
      </w:pPr>
      <w:r w:rsidRPr="00B5765E">
        <w:rPr>
          <w:lang w:val="de-DE"/>
        </w:rPr>
        <w:tab/>
      </w:r>
      <w:proofErr w:type="spellStart"/>
      <w:r w:rsidRPr="00B5765E">
        <w:rPr>
          <w:lang w:val="de-DE"/>
        </w:rPr>
        <w:t>Fi</w:t>
      </w:r>
      <w:proofErr w:type="spellEnd"/>
      <w:r w:rsidRPr="00B5765E">
        <w:rPr>
          <w:lang w:val="de-DE"/>
        </w:rPr>
        <w:t xml:space="preserve"> 6</w:t>
      </w:r>
    </w:p>
    <w:p w14:paraId="5F9F413F" w14:textId="77777777" w:rsidR="00A23F7A" w:rsidRPr="00B5765E" w:rsidRDefault="00A23F7A" w:rsidP="00B5765E">
      <w:pPr>
        <w:pStyle w:val="PersonregMedTabb"/>
        <w:rPr>
          <w:lang w:val="de-DE"/>
        </w:rPr>
      </w:pPr>
      <w:proofErr w:type="spellStart"/>
      <w:r w:rsidRPr="00B5765E">
        <w:rPr>
          <w:lang w:val="de-DE"/>
        </w:rPr>
        <w:t>Westman</w:t>
      </w:r>
      <w:proofErr w:type="spellEnd"/>
      <w:r w:rsidRPr="00B5765E">
        <w:rPr>
          <w:lang w:val="de-DE"/>
        </w:rPr>
        <w:t xml:space="preserve"> Daniel</w:t>
      </w:r>
      <w:r w:rsidRPr="00B5765E">
        <w:rPr>
          <w:lang w:val="de-DE"/>
        </w:rPr>
        <w:tab/>
      </w:r>
      <w:proofErr w:type="spellStart"/>
      <w:r w:rsidRPr="00B5765E">
        <w:rPr>
          <w:lang w:val="de-DE"/>
        </w:rPr>
        <w:t>Fi</w:t>
      </w:r>
      <w:proofErr w:type="spellEnd"/>
      <w:r w:rsidRPr="00B5765E">
        <w:rPr>
          <w:lang w:val="de-DE"/>
        </w:rPr>
        <w:t xml:space="preserve"> 15</w:t>
      </w:r>
    </w:p>
    <w:p w14:paraId="7B96EC5E" w14:textId="77777777" w:rsidR="00A23F7A" w:rsidRPr="00B5765E" w:rsidRDefault="00A23F7A" w:rsidP="00B5765E">
      <w:pPr>
        <w:pStyle w:val="PersonregMedTabb"/>
        <w:rPr>
          <w:lang w:val="de-DE"/>
        </w:rPr>
      </w:pPr>
      <w:proofErr w:type="spellStart"/>
      <w:r w:rsidRPr="00B5765E">
        <w:rPr>
          <w:lang w:val="de-DE"/>
        </w:rPr>
        <w:t>Westman</w:t>
      </w:r>
      <w:proofErr w:type="spellEnd"/>
      <w:r w:rsidRPr="00B5765E">
        <w:rPr>
          <w:lang w:val="de-DE"/>
        </w:rPr>
        <w:t xml:space="preserve"> Peter</w:t>
      </w:r>
      <w:r w:rsidRPr="00B5765E">
        <w:rPr>
          <w:lang w:val="de-DE"/>
        </w:rPr>
        <w:tab/>
        <w:t>M 3</w:t>
      </w:r>
    </w:p>
    <w:p w14:paraId="67F6D439" w14:textId="77777777" w:rsidR="00A23F7A" w:rsidRPr="00B5765E" w:rsidRDefault="00A23F7A" w:rsidP="00B5765E">
      <w:pPr>
        <w:pStyle w:val="PersonregMedTabb"/>
        <w:rPr>
          <w:lang w:val="de-DE"/>
        </w:rPr>
      </w:pPr>
      <w:r w:rsidRPr="00B5765E">
        <w:rPr>
          <w:lang w:val="de-DE"/>
        </w:rPr>
        <w:t xml:space="preserve">Wetter </w:t>
      </w:r>
      <w:proofErr w:type="spellStart"/>
      <w:r w:rsidRPr="00B5765E">
        <w:rPr>
          <w:lang w:val="de-DE"/>
        </w:rPr>
        <w:t>Edman</w:t>
      </w:r>
      <w:proofErr w:type="spellEnd"/>
      <w:r w:rsidRPr="00B5765E">
        <w:rPr>
          <w:lang w:val="de-DE"/>
        </w:rPr>
        <w:t xml:space="preserve"> Katarina</w:t>
      </w:r>
      <w:r w:rsidRPr="00B5765E">
        <w:rPr>
          <w:lang w:val="de-DE"/>
        </w:rPr>
        <w:tab/>
      </w:r>
      <w:proofErr w:type="spellStart"/>
      <w:r w:rsidRPr="00B5765E">
        <w:rPr>
          <w:lang w:val="de-DE"/>
        </w:rPr>
        <w:t>Fi</w:t>
      </w:r>
      <w:proofErr w:type="spellEnd"/>
      <w:r w:rsidRPr="00B5765E">
        <w:rPr>
          <w:lang w:val="de-DE"/>
        </w:rPr>
        <w:t xml:space="preserve"> 4</w:t>
      </w:r>
    </w:p>
    <w:p w14:paraId="03387523" w14:textId="77777777" w:rsidR="00A23F7A" w:rsidRPr="00B5765E" w:rsidRDefault="00A23F7A" w:rsidP="00B5765E">
      <w:pPr>
        <w:pStyle w:val="PersonregMedTabb"/>
        <w:rPr>
          <w:lang w:val="de-DE"/>
        </w:rPr>
      </w:pPr>
      <w:proofErr w:type="spellStart"/>
      <w:r w:rsidRPr="00B5765E">
        <w:rPr>
          <w:lang w:val="de-DE"/>
        </w:rPr>
        <w:t>Wettergren</w:t>
      </w:r>
      <w:proofErr w:type="spellEnd"/>
      <w:r w:rsidRPr="00B5765E">
        <w:rPr>
          <w:lang w:val="de-DE"/>
        </w:rPr>
        <w:t xml:space="preserve"> Lars</w:t>
      </w:r>
      <w:r w:rsidRPr="00B5765E">
        <w:rPr>
          <w:lang w:val="de-DE"/>
        </w:rPr>
        <w:tab/>
        <w:t>S 2</w:t>
      </w:r>
    </w:p>
    <w:p w14:paraId="27F27ECE" w14:textId="77777777" w:rsidR="00A23F7A" w:rsidRPr="00B5765E" w:rsidRDefault="00A23F7A" w:rsidP="00B5765E">
      <w:pPr>
        <w:pStyle w:val="PersonregMedTabb"/>
        <w:rPr>
          <w:lang w:val="de-DE"/>
        </w:rPr>
      </w:pPr>
      <w:proofErr w:type="spellStart"/>
      <w:r w:rsidRPr="00B5765E">
        <w:rPr>
          <w:lang w:val="de-DE"/>
        </w:rPr>
        <w:t>Wettergren</w:t>
      </w:r>
      <w:proofErr w:type="spellEnd"/>
      <w:r w:rsidRPr="00B5765E">
        <w:rPr>
          <w:lang w:val="de-DE"/>
        </w:rPr>
        <w:t xml:space="preserve"> Catharina</w:t>
      </w:r>
      <w:r w:rsidRPr="00B5765E">
        <w:rPr>
          <w:lang w:val="de-DE"/>
        </w:rPr>
        <w:tab/>
        <w:t>U 1</w:t>
      </w:r>
    </w:p>
    <w:p w14:paraId="1CF77C6F" w14:textId="77777777" w:rsidR="00A23F7A" w:rsidRPr="00B5765E" w:rsidRDefault="00A23F7A" w:rsidP="00B5765E">
      <w:pPr>
        <w:pStyle w:val="PersonregMedTabb"/>
        <w:keepNext/>
        <w:rPr>
          <w:lang w:val="de-DE"/>
        </w:rPr>
      </w:pPr>
      <w:proofErr w:type="spellStart"/>
      <w:r w:rsidRPr="00B5765E">
        <w:rPr>
          <w:lang w:val="de-DE"/>
        </w:rPr>
        <w:t>Wetterling</w:t>
      </w:r>
      <w:proofErr w:type="spellEnd"/>
      <w:r w:rsidRPr="00B5765E">
        <w:rPr>
          <w:lang w:val="de-DE"/>
        </w:rPr>
        <w:t xml:space="preserve"> Jessica</w:t>
      </w:r>
      <w:r w:rsidRPr="00B5765E">
        <w:rPr>
          <w:lang w:val="de-DE"/>
        </w:rPr>
        <w:tab/>
        <w:t>Ju 25,</w:t>
      </w:r>
    </w:p>
    <w:p w14:paraId="5D6D5F67" w14:textId="77777777" w:rsidR="00A23F7A" w:rsidRPr="00B5765E" w:rsidRDefault="00A23F7A" w:rsidP="00B5765E">
      <w:pPr>
        <w:pStyle w:val="PersonregMedTabb"/>
        <w:rPr>
          <w:lang w:val="de-DE"/>
        </w:rPr>
      </w:pPr>
      <w:r w:rsidRPr="00B5765E">
        <w:rPr>
          <w:lang w:val="de-DE"/>
        </w:rPr>
        <w:tab/>
        <w:t>Ju 16</w:t>
      </w:r>
    </w:p>
    <w:p w14:paraId="47F1CB48" w14:textId="77777777" w:rsidR="00A23F7A" w:rsidRPr="00B5765E" w:rsidRDefault="00A23F7A" w:rsidP="00B5765E">
      <w:pPr>
        <w:pStyle w:val="PersonregMedTabb"/>
        <w:rPr>
          <w:lang w:val="de-DE"/>
        </w:rPr>
      </w:pPr>
      <w:proofErr w:type="spellStart"/>
      <w:r w:rsidRPr="00B5765E">
        <w:rPr>
          <w:lang w:val="de-DE"/>
        </w:rPr>
        <w:t>Wetterlöf</w:t>
      </w:r>
      <w:proofErr w:type="spellEnd"/>
      <w:r w:rsidRPr="00B5765E">
        <w:rPr>
          <w:lang w:val="de-DE"/>
        </w:rPr>
        <w:t xml:space="preserve"> </w:t>
      </w:r>
      <w:proofErr w:type="spellStart"/>
      <w:r w:rsidRPr="00B5765E">
        <w:rPr>
          <w:lang w:val="de-DE"/>
        </w:rPr>
        <w:t>Ajaxon</w:t>
      </w:r>
      <w:proofErr w:type="spellEnd"/>
      <w:r w:rsidRPr="00B5765E">
        <w:rPr>
          <w:lang w:val="de-DE"/>
        </w:rPr>
        <w:t xml:space="preserve"> Anita</w:t>
      </w:r>
      <w:r w:rsidRPr="00B5765E">
        <w:rPr>
          <w:lang w:val="de-DE"/>
        </w:rPr>
        <w:tab/>
        <w:t>Ju 12</w:t>
      </w:r>
    </w:p>
    <w:p w14:paraId="22107355" w14:textId="77777777" w:rsidR="00A23F7A" w:rsidRPr="00B5765E" w:rsidRDefault="00A23F7A" w:rsidP="00B5765E">
      <w:pPr>
        <w:pStyle w:val="PersonregMedTabb"/>
        <w:rPr>
          <w:lang w:val="de-DE"/>
        </w:rPr>
      </w:pPr>
      <w:proofErr w:type="spellStart"/>
      <w:r w:rsidRPr="00B5765E">
        <w:rPr>
          <w:lang w:val="de-DE"/>
        </w:rPr>
        <w:t>Wetterqvist</w:t>
      </w:r>
      <w:proofErr w:type="spellEnd"/>
      <w:r w:rsidRPr="00B5765E">
        <w:rPr>
          <w:lang w:val="de-DE"/>
        </w:rPr>
        <w:t xml:space="preserve"> Fredrik</w:t>
      </w:r>
      <w:r w:rsidRPr="00B5765E">
        <w:rPr>
          <w:lang w:val="de-DE"/>
        </w:rPr>
        <w:tab/>
      </w:r>
      <w:proofErr w:type="spellStart"/>
      <w:r w:rsidRPr="00B5765E">
        <w:rPr>
          <w:lang w:val="de-DE"/>
        </w:rPr>
        <w:t>Fö</w:t>
      </w:r>
      <w:proofErr w:type="spellEnd"/>
      <w:r w:rsidRPr="00B5765E">
        <w:rPr>
          <w:lang w:val="de-DE"/>
        </w:rPr>
        <w:t xml:space="preserve"> 2</w:t>
      </w:r>
    </w:p>
    <w:p w14:paraId="6C25461D" w14:textId="77777777" w:rsidR="00A23F7A" w:rsidRPr="00B5765E" w:rsidRDefault="00A23F7A" w:rsidP="00B5765E">
      <w:pPr>
        <w:pStyle w:val="PersonregMedTabb"/>
        <w:rPr>
          <w:lang w:val="de-DE"/>
        </w:rPr>
      </w:pPr>
      <w:r w:rsidRPr="00B5765E">
        <w:rPr>
          <w:lang w:val="de-DE"/>
        </w:rPr>
        <w:t>Wetterstrand Maria</w:t>
      </w:r>
      <w:r w:rsidRPr="00B5765E">
        <w:rPr>
          <w:lang w:val="de-DE"/>
        </w:rPr>
        <w:tab/>
        <w:t>M 8</w:t>
      </w:r>
    </w:p>
    <w:p w14:paraId="6CFFB640" w14:textId="77777777" w:rsidR="00A23F7A" w:rsidRPr="00B5765E" w:rsidRDefault="00A23F7A" w:rsidP="00B5765E">
      <w:pPr>
        <w:pStyle w:val="PersonregMedTabb"/>
        <w:rPr>
          <w:lang w:val="de-DE"/>
        </w:rPr>
      </w:pPr>
      <w:r w:rsidRPr="00B5765E">
        <w:rPr>
          <w:lang w:val="de-DE"/>
        </w:rPr>
        <w:t>White Elisabeth</w:t>
      </w:r>
      <w:r w:rsidRPr="00B5765E">
        <w:rPr>
          <w:lang w:val="de-DE"/>
        </w:rPr>
        <w:tab/>
        <w:t>A 3</w:t>
      </w:r>
    </w:p>
    <w:p w14:paraId="28FFAEDC" w14:textId="77777777" w:rsidR="00A23F7A" w:rsidRPr="00B5765E" w:rsidRDefault="00A23F7A" w:rsidP="00B5765E">
      <w:pPr>
        <w:pStyle w:val="PersonregMedTabb"/>
        <w:keepNext/>
        <w:rPr>
          <w:lang w:val="de-DE"/>
        </w:rPr>
      </w:pPr>
      <w:proofErr w:type="spellStart"/>
      <w:r w:rsidRPr="00B5765E">
        <w:rPr>
          <w:lang w:val="de-DE"/>
        </w:rPr>
        <w:t>Viberg</w:t>
      </w:r>
      <w:proofErr w:type="spellEnd"/>
      <w:r w:rsidRPr="00B5765E">
        <w:rPr>
          <w:lang w:val="de-DE"/>
        </w:rPr>
        <w:t xml:space="preserve"> Nina</w:t>
      </w:r>
      <w:r w:rsidRPr="00B5765E">
        <w:rPr>
          <w:lang w:val="de-DE"/>
        </w:rPr>
        <w:tab/>
        <w:t>S 8,</w:t>
      </w:r>
    </w:p>
    <w:p w14:paraId="73E40044" w14:textId="77777777" w:rsidR="00A23F7A" w:rsidRPr="00B5765E" w:rsidRDefault="00A23F7A" w:rsidP="00B5765E">
      <w:pPr>
        <w:pStyle w:val="PersonregMedTabb"/>
        <w:rPr>
          <w:lang w:val="de-DE"/>
        </w:rPr>
      </w:pPr>
      <w:r w:rsidRPr="00B5765E">
        <w:rPr>
          <w:lang w:val="de-DE"/>
        </w:rPr>
        <w:tab/>
        <w:t>M 3</w:t>
      </w:r>
    </w:p>
    <w:p w14:paraId="0CEB2273" w14:textId="77777777" w:rsidR="00A23F7A" w:rsidRPr="00B5765E" w:rsidRDefault="00A23F7A" w:rsidP="00B5765E">
      <w:pPr>
        <w:pStyle w:val="PersonregMedTabb"/>
        <w:rPr>
          <w:lang w:val="de-DE"/>
        </w:rPr>
      </w:pPr>
      <w:r w:rsidRPr="00B5765E">
        <w:rPr>
          <w:lang w:val="de-DE"/>
        </w:rPr>
        <w:t>Wiberg Lisa</w:t>
      </w:r>
      <w:r w:rsidRPr="00B5765E">
        <w:rPr>
          <w:lang w:val="de-DE"/>
        </w:rPr>
        <w:tab/>
        <w:t>N 8</w:t>
      </w:r>
    </w:p>
    <w:p w14:paraId="33953F10" w14:textId="77777777" w:rsidR="00A23F7A" w:rsidRDefault="00A23F7A" w:rsidP="00B5765E">
      <w:pPr>
        <w:pStyle w:val="PersonregMedTabb"/>
      </w:pPr>
      <w:r>
        <w:t>Wiberg Maria</w:t>
      </w:r>
      <w:r>
        <w:tab/>
        <w:t>A 6</w:t>
      </w:r>
    </w:p>
    <w:p w14:paraId="7FA125DF" w14:textId="77777777" w:rsidR="00A23F7A" w:rsidRDefault="00A23F7A" w:rsidP="00B5765E">
      <w:pPr>
        <w:pStyle w:val="PersonregMedTabb"/>
      </w:pPr>
      <w:r>
        <w:t>Wiberg Mats</w:t>
      </w:r>
      <w:r>
        <w:tab/>
        <w:t>N 3</w:t>
      </w:r>
    </w:p>
    <w:p w14:paraId="6436CCC7" w14:textId="77777777" w:rsidR="00A23F7A" w:rsidRDefault="00A23F7A" w:rsidP="00B5765E">
      <w:pPr>
        <w:pStyle w:val="PersonregMedTabb"/>
      </w:pPr>
      <w:r>
        <w:t>Wiberg Marie</w:t>
      </w:r>
      <w:r>
        <w:tab/>
        <w:t>U 15</w:t>
      </w:r>
    </w:p>
    <w:p w14:paraId="255AD65F" w14:textId="77777777" w:rsidR="00A23F7A" w:rsidRDefault="00A23F7A" w:rsidP="00B5765E">
      <w:pPr>
        <w:pStyle w:val="PersonregMedTabb"/>
      </w:pPr>
      <w:r>
        <w:t>Wibom Anna</w:t>
      </w:r>
      <w:r>
        <w:tab/>
        <w:t>Ju 12</w:t>
      </w:r>
    </w:p>
    <w:p w14:paraId="7BF73AC9" w14:textId="69311BB9" w:rsidR="00A23F7A" w:rsidRPr="00165BF4" w:rsidRDefault="00A23F7A" w:rsidP="000D6996">
      <w:pPr>
        <w:pStyle w:val="PersonregMedTabb"/>
        <w:keepNext/>
      </w:pPr>
      <w:proofErr w:type="spellStart"/>
      <w:r w:rsidRPr="00165BF4">
        <w:t>Wiborgh</w:t>
      </w:r>
      <w:proofErr w:type="spellEnd"/>
      <w:r w:rsidRPr="00165BF4">
        <w:t xml:space="preserve"> Meta</w:t>
      </w:r>
      <w:r w:rsidRPr="00165BF4">
        <w:tab/>
        <w:t>S 3</w:t>
      </w:r>
    </w:p>
    <w:p w14:paraId="56973890" w14:textId="77777777" w:rsidR="00A23F7A" w:rsidRDefault="00A23F7A" w:rsidP="00B5765E">
      <w:pPr>
        <w:pStyle w:val="PersonregMedTabb"/>
        <w:keepNext/>
      </w:pPr>
      <w:proofErr w:type="spellStart"/>
      <w:r>
        <w:t>Wiborn</w:t>
      </w:r>
      <w:proofErr w:type="spellEnd"/>
      <w:r>
        <w:t xml:space="preserve"> Jonna</w:t>
      </w:r>
      <w:r>
        <w:tab/>
        <w:t>Ju 5,</w:t>
      </w:r>
    </w:p>
    <w:p w14:paraId="7F5FB0C8" w14:textId="7736C928" w:rsidR="00A23F7A" w:rsidRDefault="00A23F7A" w:rsidP="000D6996">
      <w:pPr>
        <w:pStyle w:val="PersonregMedTabb"/>
        <w:keepNext/>
      </w:pPr>
      <w:r>
        <w:tab/>
        <w:t>N 7</w:t>
      </w:r>
    </w:p>
    <w:p w14:paraId="150DD77B" w14:textId="77777777" w:rsidR="00A23F7A" w:rsidRDefault="00A23F7A" w:rsidP="00B5765E">
      <w:pPr>
        <w:pStyle w:val="PersonregMedTabb"/>
      </w:pPr>
      <w:r>
        <w:t>Wickström Helena</w:t>
      </w:r>
      <w:r>
        <w:tab/>
        <w:t>M 7</w:t>
      </w:r>
    </w:p>
    <w:p w14:paraId="4F10469A" w14:textId="77777777" w:rsidR="00A23F7A" w:rsidRDefault="00A23F7A" w:rsidP="00B5765E">
      <w:pPr>
        <w:pStyle w:val="PersonregMedTabb"/>
      </w:pPr>
      <w:r>
        <w:t>Widding-Gidlund Susanne</w:t>
      </w:r>
      <w:r>
        <w:tab/>
        <w:t>Fi 8</w:t>
      </w:r>
    </w:p>
    <w:p w14:paraId="3E714F46" w14:textId="77777777" w:rsidR="00A23F7A" w:rsidRPr="00B5765E" w:rsidRDefault="00A23F7A" w:rsidP="00B5765E">
      <w:pPr>
        <w:pStyle w:val="PersonregMedTabb"/>
        <w:keepNext/>
        <w:rPr>
          <w:lang w:val="en-US"/>
        </w:rPr>
      </w:pPr>
      <w:proofErr w:type="spellStart"/>
      <w:r w:rsidRPr="00B5765E">
        <w:rPr>
          <w:lang w:val="en-US"/>
        </w:rPr>
        <w:t>Widegren</w:t>
      </w:r>
      <w:proofErr w:type="spellEnd"/>
      <w:r w:rsidRPr="00B5765E">
        <w:rPr>
          <w:lang w:val="en-US"/>
        </w:rPr>
        <w:t xml:space="preserve"> Cecilia</w:t>
      </w:r>
      <w:r w:rsidRPr="00B5765E">
        <w:rPr>
          <w:lang w:val="en-US"/>
        </w:rPr>
        <w:tab/>
        <w:t>S 7,</w:t>
      </w:r>
    </w:p>
    <w:p w14:paraId="1BFAF54B" w14:textId="77777777" w:rsidR="00A23F7A" w:rsidRPr="00B5765E" w:rsidRDefault="00A23F7A" w:rsidP="00B5765E">
      <w:pPr>
        <w:pStyle w:val="PersonregMedTabb"/>
        <w:rPr>
          <w:lang w:val="en-US"/>
        </w:rPr>
      </w:pPr>
      <w:r w:rsidRPr="00B5765E">
        <w:rPr>
          <w:lang w:val="en-US"/>
        </w:rPr>
        <w:tab/>
      </w:r>
      <w:proofErr w:type="spellStart"/>
      <w:r w:rsidRPr="00B5765E">
        <w:rPr>
          <w:lang w:val="en-US"/>
        </w:rPr>
        <w:t>Fö</w:t>
      </w:r>
      <w:proofErr w:type="spellEnd"/>
      <w:r w:rsidRPr="00B5765E">
        <w:rPr>
          <w:lang w:val="en-US"/>
        </w:rPr>
        <w:t xml:space="preserve"> 2</w:t>
      </w:r>
    </w:p>
    <w:p w14:paraId="05A0EEF4" w14:textId="77777777" w:rsidR="00A23F7A" w:rsidRPr="00B5765E" w:rsidRDefault="00A23F7A" w:rsidP="00B5765E">
      <w:pPr>
        <w:pStyle w:val="PersonregMedTabb"/>
        <w:rPr>
          <w:lang w:val="en-US"/>
        </w:rPr>
      </w:pPr>
      <w:proofErr w:type="spellStart"/>
      <w:r w:rsidRPr="00B5765E">
        <w:rPr>
          <w:lang w:val="en-US"/>
        </w:rPr>
        <w:t>Widell</w:t>
      </w:r>
      <w:proofErr w:type="spellEnd"/>
      <w:r w:rsidRPr="00B5765E">
        <w:rPr>
          <w:lang w:val="en-US"/>
        </w:rPr>
        <w:t xml:space="preserve"> </w:t>
      </w:r>
      <w:proofErr w:type="spellStart"/>
      <w:r w:rsidRPr="00B5765E">
        <w:rPr>
          <w:lang w:val="en-US"/>
        </w:rPr>
        <w:t>Marja</w:t>
      </w:r>
      <w:proofErr w:type="spellEnd"/>
      <w:r w:rsidRPr="00B5765E">
        <w:rPr>
          <w:lang w:val="en-US"/>
        </w:rPr>
        <w:tab/>
        <w:t>M 1</w:t>
      </w:r>
    </w:p>
    <w:p w14:paraId="09FBBCAB" w14:textId="77777777" w:rsidR="00A23F7A" w:rsidRPr="00B5765E" w:rsidRDefault="00A23F7A" w:rsidP="00B5765E">
      <w:pPr>
        <w:pStyle w:val="PersonregMedTabb"/>
        <w:rPr>
          <w:lang w:val="en-US"/>
        </w:rPr>
      </w:pPr>
      <w:proofErr w:type="spellStart"/>
      <w:r w:rsidRPr="00B5765E">
        <w:rPr>
          <w:lang w:val="en-US"/>
        </w:rPr>
        <w:t>Widell</w:t>
      </w:r>
      <w:proofErr w:type="spellEnd"/>
      <w:r w:rsidRPr="00B5765E">
        <w:rPr>
          <w:lang w:val="en-US"/>
        </w:rPr>
        <w:t xml:space="preserve"> Jonas</w:t>
      </w:r>
      <w:r w:rsidRPr="00B5765E">
        <w:rPr>
          <w:lang w:val="en-US"/>
        </w:rPr>
        <w:tab/>
        <w:t>N 5</w:t>
      </w:r>
    </w:p>
    <w:p w14:paraId="19819E2D" w14:textId="77777777" w:rsidR="00A23F7A" w:rsidRPr="00B5765E" w:rsidRDefault="00A23F7A" w:rsidP="00B5765E">
      <w:pPr>
        <w:pStyle w:val="PersonregMedTabb"/>
        <w:keepNext/>
        <w:rPr>
          <w:lang w:val="en-US"/>
        </w:rPr>
      </w:pPr>
      <w:proofErr w:type="spellStart"/>
      <w:r w:rsidRPr="00B5765E">
        <w:rPr>
          <w:lang w:val="en-US"/>
        </w:rPr>
        <w:t>Widén</w:t>
      </w:r>
      <w:proofErr w:type="spellEnd"/>
      <w:r w:rsidRPr="00B5765E">
        <w:rPr>
          <w:lang w:val="en-US"/>
        </w:rPr>
        <w:t xml:space="preserve"> Lisa</w:t>
      </w:r>
      <w:r w:rsidRPr="00B5765E">
        <w:rPr>
          <w:lang w:val="en-US"/>
        </w:rPr>
        <w:tab/>
        <w:t>S 13,</w:t>
      </w:r>
    </w:p>
    <w:p w14:paraId="1C9DE4B7" w14:textId="77777777" w:rsidR="00A23F7A" w:rsidRPr="00B5765E" w:rsidRDefault="00A23F7A" w:rsidP="00B5765E">
      <w:pPr>
        <w:pStyle w:val="PersonregMedTabb"/>
        <w:rPr>
          <w:lang w:val="en-US"/>
        </w:rPr>
      </w:pPr>
      <w:r w:rsidRPr="00B5765E">
        <w:rPr>
          <w:lang w:val="en-US"/>
        </w:rPr>
        <w:tab/>
        <w:t>S 17</w:t>
      </w:r>
    </w:p>
    <w:p w14:paraId="705BF514" w14:textId="77777777" w:rsidR="00A23F7A" w:rsidRPr="00B5765E" w:rsidRDefault="00A23F7A" w:rsidP="00B5765E">
      <w:pPr>
        <w:pStyle w:val="PersonregMedTabb"/>
        <w:rPr>
          <w:lang w:val="en-US"/>
        </w:rPr>
      </w:pPr>
      <w:proofErr w:type="spellStart"/>
      <w:r w:rsidRPr="00B5765E">
        <w:rPr>
          <w:lang w:val="en-US"/>
        </w:rPr>
        <w:t>Widenfalk</w:t>
      </w:r>
      <w:proofErr w:type="spellEnd"/>
      <w:r w:rsidRPr="00B5765E">
        <w:rPr>
          <w:lang w:val="en-US"/>
        </w:rPr>
        <w:t xml:space="preserve"> Anna</w:t>
      </w:r>
      <w:r w:rsidRPr="00B5765E">
        <w:rPr>
          <w:lang w:val="en-US"/>
        </w:rPr>
        <w:tab/>
        <w:t>Fi 12</w:t>
      </w:r>
    </w:p>
    <w:p w14:paraId="12D5EDBD" w14:textId="77777777" w:rsidR="00A23F7A" w:rsidRPr="00B5765E" w:rsidRDefault="00A23F7A" w:rsidP="00B5765E">
      <w:pPr>
        <w:pStyle w:val="PersonregMedTabb"/>
        <w:rPr>
          <w:lang w:val="en-US"/>
        </w:rPr>
      </w:pPr>
      <w:proofErr w:type="spellStart"/>
      <w:r w:rsidRPr="00B5765E">
        <w:rPr>
          <w:lang w:val="en-US"/>
        </w:rPr>
        <w:t>Widgren</w:t>
      </w:r>
      <w:proofErr w:type="spellEnd"/>
      <w:r w:rsidRPr="00B5765E">
        <w:rPr>
          <w:lang w:val="en-US"/>
        </w:rPr>
        <w:t xml:space="preserve"> Olof</w:t>
      </w:r>
      <w:r w:rsidRPr="00B5765E">
        <w:rPr>
          <w:lang w:val="en-US"/>
        </w:rPr>
        <w:tab/>
        <w:t>A 10</w:t>
      </w:r>
    </w:p>
    <w:p w14:paraId="340E2DAC" w14:textId="77777777" w:rsidR="00A23F7A" w:rsidRDefault="00A23F7A" w:rsidP="00B5765E">
      <w:pPr>
        <w:pStyle w:val="PersonregMedTabb"/>
      </w:pPr>
      <w:r>
        <w:t>Widholm Anders</w:t>
      </w:r>
      <w:r>
        <w:tab/>
        <w:t>U 12</w:t>
      </w:r>
    </w:p>
    <w:p w14:paraId="1EFAFA4D" w14:textId="77777777" w:rsidR="00A23F7A" w:rsidRDefault="00A23F7A" w:rsidP="00B5765E">
      <w:pPr>
        <w:pStyle w:val="PersonregMedTabb"/>
        <w:keepNext/>
      </w:pPr>
      <w:r>
        <w:t>Widman Allan</w:t>
      </w:r>
      <w:r>
        <w:tab/>
        <w:t>Ju 25,</w:t>
      </w:r>
    </w:p>
    <w:p w14:paraId="1D611525" w14:textId="77777777" w:rsidR="00A23F7A" w:rsidRPr="00B5765E" w:rsidRDefault="00A23F7A" w:rsidP="00B5765E">
      <w:pPr>
        <w:pStyle w:val="PersonregMedTabb"/>
        <w:keepNext/>
        <w:rPr>
          <w:lang w:val="de-DE"/>
        </w:rPr>
      </w:pPr>
      <w:r>
        <w:tab/>
      </w:r>
      <w:proofErr w:type="spellStart"/>
      <w:r w:rsidRPr="00B5765E">
        <w:rPr>
          <w:lang w:val="de-DE"/>
        </w:rPr>
        <w:t>Fö</w:t>
      </w:r>
      <w:proofErr w:type="spellEnd"/>
      <w:r w:rsidRPr="00B5765E">
        <w:rPr>
          <w:lang w:val="de-DE"/>
        </w:rPr>
        <w:t xml:space="preserve"> 2,</w:t>
      </w:r>
    </w:p>
    <w:p w14:paraId="3074F69F" w14:textId="77777777" w:rsidR="00A23F7A" w:rsidRPr="00B5765E" w:rsidRDefault="00A23F7A" w:rsidP="00B5765E">
      <w:pPr>
        <w:pStyle w:val="PersonregMedTabb"/>
        <w:rPr>
          <w:lang w:val="de-DE"/>
        </w:rPr>
      </w:pPr>
      <w:r w:rsidRPr="00B5765E">
        <w:rPr>
          <w:lang w:val="de-DE"/>
        </w:rPr>
        <w:tab/>
      </w:r>
      <w:proofErr w:type="spellStart"/>
      <w:r w:rsidRPr="00B5765E">
        <w:rPr>
          <w:lang w:val="de-DE"/>
        </w:rPr>
        <w:t>Fö</w:t>
      </w:r>
      <w:proofErr w:type="spellEnd"/>
      <w:r w:rsidRPr="00B5765E">
        <w:rPr>
          <w:lang w:val="de-DE"/>
        </w:rPr>
        <w:t xml:space="preserve"> 4</w:t>
      </w:r>
    </w:p>
    <w:p w14:paraId="122604DC" w14:textId="77777777" w:rsidR="00A23F7A" w:rsidRPr="00B5765E" w:rsidRDefault="00A23F7A" w:rsidP="00B5765E">
      <w:pPr>
        <w:pStyle w:val="PersonregMedTabb"/>
        <w:rPr>
          <w:lang w:val="de-DE"/>
        </w:rPr>
      </w:pPr>
      <w:proofErr w:type="spellStart"/>
      <w:r w:rsidRPr="00B5765E">
        <w:rPr>
          <w:lang w:val="de-DE"/>
        </w:rPr>
        <w:t>Wiebert</w:t>
      </w:r>
      <w:proofErr w:type="spellEnd"/>
      <w:r w:rsidRPr="00B5765E">
        <w:rPr>
          <w:lang w:val="de-DE"/>
        </w:rPr>
        <w:t xml:space="preserve"> Anders</w:t>
      </w:r>
      <w:r w:rsidRPr="00B5765E">
        <w:rPr>
          <w:lang w:val="de-DE"/>
        </w:rPr>
        <w:tab/>
        <w:t>M 6</w:t>
      </w:r>
    </w:p>
    <w:p w14:paraId="57953041" w14:textId="77777777" w:rsidR="00A23F7A" w:rsidRPr="00B5765E" w:rsidRDefault="00A23F7A" w:rsidP="00B5765E">
      <w:pPr>
        <w:pStyle w:val="PersonregMedTabb"/>
        <w:rPr>
          <w:lang w:val="de-DE"/>
        </w:rPr>
      </w:pPr>
      <w:r w:rsidRPr="00B5765E">
        <w:rPr>
          <w:lang w:val="de-DE"/>
        </w:rPr>
        <w:t>Wiese Linda</w:t>
      </w:r>
      <w:r w:rsidRPr="00B5765E">
        <w:rPr>
          <w:lang w:val="de-DE"/>
        </w:rPr>
        <w:tab/>
        <w:t>S 26</w:t>
      </w:r>
    </w:p>
    <w:p w14:paraId="116920A2" w14:textId="77777777" w:rsidR="00A23F7A" w:rsidRPr="00B5765E" w:rsidRDefault="00A23F7A" w:rsidP="00B5765E">
      <w:pPr>
        <w:pStyle w:val="PersonregMedTabb"/>
        <w:rPr>
          <w:lang w:val="de-DE"/>
        </w:rPr>
      </w:pPr>
      <w:proofErr w:type="spellStart"/>
      <w:r w:rsidRPr="00B5765E">
        <w:rPr>
          <w:lang w:val="de-DE"/>
        </w:rPr>
        <w:t>Wieslander</w:t>
      </w:r>
      <w:proofErr w:type="spellEnd"/>
      <w:r w:rsidRPr="00B5765E">
        <w:rPr>
          <w:lang w:val="de-DE"/>
        </w:rPr>
        <w:t xml:space="preserve"> Karolina</w:t>
      </w:r>
      <w:r w:rsidRPr="00B5765E">
        <w:rPr>
          <w:lang w:val="de-DE"/>
        </w:rPr>
        <w:tab/>
        <w:t>S 5</w:t>
      </w:r>
    </w:p>
    <w:p w14:paraId="0915935D" w14:textId="77777777" w:rsidR="00A23F7A" w:rsidRDefault="00A23F7A" w:rsidP="00B5765E">
      <w:pPr>
        <w:pStyle w:val="PersonregMedTabb"/>
      </w:pPr>
      <w:r>
        <w:t>Wieslander Mia</w:t>
      </w:r>
      <w:r>
        <w:tab/>
        <w:t>Ju 8</w:t>
      </w:r>
    </w:p>
    <w:p w14:paraId="1BC30638" w14:textId="77777777" w:rsidR="00A23F7A" w:rsidRDefault="00A23F7A" w:rsidP="00B5765E">
      <w:pPr>
        <w:pStyle w:val="PersonregMedTabb"/>
      </w:pPr>
      <w:r>
        <w:t>Wieslander Anna</w:t>
      </w:r>
      <w:r>
        <w:tab/>
      </w:r>
      <w:proofErr w:type="spellStart"/>
      <w:r>
        <w:t>Fö</w:t>
      </w:r>
      <w:proofErr w:type="spellEnd"/>
      <w:r>
        <w:t xml:space="preserve"> 2</w:t>
      </w:r>
    </w:p>
    <w:p w14:paraId="23D244FF" w14:textId="77777777" w:rsidR="00A23F7A" w:rsidRDefault="00A23F7A" w:rsidP="00B5765E">
      <w:pPr>
        <w:pStyle w:val="PersonregMedTabb"/>
      </w:pPr>
      <w:r>
        <w:t>Wieslander Charlotte</w:t>
      </w:r>
      <w:r>
        <w:tab/>
        <w:t>U 3</w:t>
      </w:r>
    </w:p>
    <w:p w14:paraId="54ADBC62" w14:textId="77777777" w:rsidR="00A23F7A" w:rsidRDefault="00A23F7A" w:rsidP="00B5765E">
      <w:pPr>
        <w:pStyle w:val="PersonregMedTabb"/>
      </w:pPr>
      <w:proofErr w:type="spellStart"/>
      <w:r>
        <w:t>Wiezell</w:t>
      </w:r>
      <w:proofErr w:type="spellEnd"/>
      <w:r>
        <w:t xml:space="preserve"> Maria</w:t>
      </w:r>
      <w:r>
        <w:tab/>
        <w:t>Ju 20</w:t>
      </w:r>
    </w:p>
    <w:p w14:paraId="2820DBF6" w14:textId="77777777" w:rsidR="00A23F7A" w:rsidRDefault="00A23F7A" w:rsidP="00B5765E">
      <w:pPr>
        <w:pStyle w:val="PersonregMedTabb"/>
      </w:pPr>
      <w:proofErr w:type="spellStart"/>
      <w:r>
        <w:t>Wigh</w:t>
      </w:r>
      <w:proofErr w:type="spellEnd"/>
      <w:r>
        <w:t xml:space="preserve"> Lisa</w:t>
      </w:r>
      <w:r>
        <w:tab/>
        <w:t>M 13</w:t>
      </w:r>
    </w:p>
    <w:p w14:paraId="0FA33679" w14:textId="77777777" w:rsidR="00A23F7A" w:rsidRDefault="00A23F7A" w:rsidP="00B5765E">
      <w:pPr>
        <w:pStyle w:val="PersonregMedTabb"/>
        <w:keepNext/>
      </w:pPr>
      <w:proofErr w:type="spellStart"/>
      <w:r>
        <w:t>Vigren</w:t>
      </w:r>
      <w:proofErr w:type="spellEnd"/>
      <w:r>
        <w:t xml:space="preserve"> Andreas</w:t>
      </w:r>
      <w:r>
        <w:tab/>
        <w:t>S 25,</w:t>
      </w:r>
    </w:p>
    <w:p w14:paraId="036D8C17" w14:textId="77777777" w:rsidR="00A23F7A" w:rsidRDefault="00A23F7A" w:rsidP="00B5765E">
      <w:pPr>
        <w:pStyle w:val="PersonregMedTabb"/>
      </w:pPr>
      <w:r>
        <w:tab/>
        <w:t>S 28</w:t>
      </w:r>
    </w:p>
    <w:p w14:paraId="1CA3F073" w14:textId="77777777" w:rsidR="00A23F7A" w:rsidRDefault="00A23F7A" w:rsidP="00B5765E">
      <w:pPr>
        <w:pStyle w:val="PersonregMedTabb"/>
        <w:keepNext/>
      </w:pPr>
      <w:proofErr w:type="spellStart"/>
      <w:r>
        <w:t>Vigström</w:t>
      </w:r>
      <w:proofErr w:type="spellEnd"/>
      <w:r>
        <w:t xml:space="preserve"> Ola</w:t>
      </w:r>
      <w:r>
        <w:tab/>
        <w:t>Ju 8,</w:t>
      </w:r>
    </w:p>
    <w:p w14:paraId="584C380E" w14:textId="77777777" w:rsidR="00A23F7A" w:rsidRDefault="00A23F7A" w:rsidP="00B5765E">
      <w:pPr>
        <w:pStyle w:val="PersonregMedTabb"/>
      </w:pPr>
      <w:r>
        <w:tab/>
        <w:t>N 2</w:t>
      </w:r>
    </w:p>
    <w:p w14:paraId="7F0F477A" w14:textId="77777777" w:rsidR="00A23F7A" w:rsidRDefault="00A23F7A" w:rsidP="00B5765E">
      <w:pPr>
        <w:pStyle w:val="PersonregMedTabb"/>
      </w:pPr>
      <w:r>
        <w:t>Wigzell Hans</w:t>
      </w:r>
      <w:r>
        <w:tab/>
        <w:t>U 2</w:t>
      </w:r>
    </w:p>
    <w:p w14:paraId="0835FDB9" w14:textId="77777777" w:rsidR="00A23F7A" w:rsidRDefault="00A23F7A" w:rsidP="00B5765E">
      <w:pPr>
        <w:pStyle w:val="PersonregMedTabb"/>
        <w:keepNext/>
      </w:pPr>
      <w:r>
        <w:t>Wijkman Anders</w:t>
      </w:r>
      <w:r>
        <w:tab/>
        <w:t>M 1,</w:t>
      </w:r>
    </w:p>
    <w:p w14:paraId="1A5352FD" w14:textId="77777777" w:rsidR="00A23F7A" w:rsidRDefault="00A23F7A" w:rsidP="00B5765E">
      <w:pPr>
        <w:pStyle w:val="PersonregMedTabb"/>
      </w:pPr>
      <w:r>
        <w:tab/>
        <w:t>M 3</w:t>
      </w:r>
    </w:p>
    <w:p w14:paraId="09A370E8" w14:textId="77777777" w:rsidR="00A23F7A" w:rsidRDefault="00A23F7A" w:rsidP="00B5765E">
      <w:pPr>
        <w:pStyle w:val="PersonregMedTabb"/>
      </w:pPr>
      <w:r>
        <w:t>Wijkmark Jan</w:t>
      </w:r>
      <w:r>
        <w:tab/>
        <w:t>Fi 11</w:t>
      </w:r>
    </w:p>
    <w:p w14:paraId="5E2F2236" w14:textId="77777777" w:rsidR="00A23F7A" w:rsidRDefault="00A23F7A" w:rsidP="00B5765E">
      <w:pPr>
        <w:pStyle w:val="PersonregMedTabb"/>
        <w:keepNext/>
      </w:pPr>
      <w:r>
        <w:t>Wik Karlsson Jenny</w:t>
      </w:r>
      <w:r>
        <w:tab/>
        <w:t>M 11,</w:t>
      </w:r>
    </w:p>
    <w:p w14:paraId="514058B8" w14:textId="77777777" w:rsidR="00A23F7A" w:rsidRDefault="00A23F7A" w:rsidP="00B5765E">
      <w:pPr>
        <w:pStyle w:val="PersonregMedTabb"/>
      </w:pPr>
      <w:r>
        <w:tab/>
        <w:t>M 15</w:t>
      </w:r>
    </w:p>
    <w:p w14:paraId="2C986249" w14:textId="77777777" w:rsidR="00A23F7A" w:rsidRDefault="00A23F7A" w:rsidP="00B5765E">
      <w:pPr>
        <w:pStyle w:val="PersonregMedTabb"/>
      </w:pPr>
      <w:r>
        <w:t xml:space="preserve">Vik </w:t>
      </w:r>
      <w:proofErr w:type="spellStart"/>
      <w:r>
        <w:t>Saetre</w:t>
      </w:r>
      <w:proofErr w:type="spellEnd"/>
      <w:r>
        <w:t xml:space="preserve"> Elise</w:t>
      </w:r>
      <w:r>
        <w:tab/>
        <w:t>Fi 2</w:t>
      </w:r>
    </w:p>
    <w:p w14:paraId="6CFF6362" w14:textId="77777777" w:rsidR="00A23F7A" w:rsidRDefault="00A23F7A" w:rsidP="00B5765E">
      <w:pPr>
        <w:pStyle w:val="PersonregMedTabb"/>
      </w:pPr>
      <w:r>
        <w:t>Wikberg Per-Olov</w:t>
      </w:r>
      <w:r>
        <w:tab/>
        <w:t>M 11</w:t>
      </w:r>
    </w:p>
    <w:p w14:paraId="1C9490C7" w14:textId="77777777" w:rsidR="00A23F7A" w:rsidRDefault="00A23F7A" w:rsidP="00B5765E">
      <w:pPr>
        <w:pStyle w:val="PersonregMedTabb"/>
      </w:pPr>
      <w:r>
        <w:t>Vikenger Agnetha</w:t>
      </w:r>
      <w:r>
        <w:tab/>
        <w:t>S 3</w:t>
      </w:r>
    </w:p>
    <w:p w14:paraId="0A82E49C" w14:textId="77777777" w:rsidR="00A23F7A" w:rsidRDefault="00A23F7A" w:rsidP="00B5765E">
      <w:pPr>
        <w:pStyle w:val="PersonregMedTabb"/>
      </w:pPr>
      <w:r>
        <w:t>Wikholm Nanna</w:t>
      </w:r>
      <w:r>
        <w:tab/>
        <w:t>I 3</w:t>
      </w:r>
    </w:p>
    <w:p w14:paraId="5A88DEA1" w14:textId="77777777" w:rsidR="00A23F7A" w:rsidRDefault="00A23F7A" w:rsidP="00B5765E">
      <w:pPr>
        <w:pStyle w:val="PersonregMedTabb"/>
      </w:pPr>
      <w:r>
        <w:t>Viklund Anders</w:t>
      </w:r>
      <w:r>
        <w:tab/>
        <w:t>S 7</w:t>
      </w:r>
    </w:p>
    <w:p w14:paraId="4FD1BBE6" w14:textId="77777777" w:rsidR="00A23F7A" w:rsidRDefault="00A23F7A" w:rsidP="00B5765E">
      <w:pPr>
        <w:pStyle w:val="PersonregMedTabb"/>
      </w:pPr>
      <w:r>
        <w:t>Viklund Emil</w:t>
      </w:r>
      <w:r>
        <w:tab/>
        <w:t>A 1</w:t>
      </w:r>
    </w:p>
    <w:p w14:paraId="3C225899" w14:textId="77777777" w:rsidR="00A23F7A" w:rsidRDefault="00A23F7A" w:rsidP="00B5765E">
      <w:pPr>
        <w:pStyle w:val="PersonregMedTabb"/>
      </w:pPr>
      <w:r>
        <w:t>Wiklund Ola</w:t>
      </w:r>
      <w:r>
        <w:tab/>
        <w:t>Ju 16</w:t>
      </w:r>
    </w:p>
    <w:p w14:paraId="0CADAA98" w14:textId="77777777" w:rsidR="00A23F7A" w:rsidRDefault="00A23F7A" w:rsidP="00B5765E">
      <w:pPr>
        <w:pStyle w:val="PersonregMedTabb"/>
      </w:pPr>
      <w:r>
        <w:t>Wiklund Bystedt Fredrik</w:t>
      </w:r>
      <w:r>
        <w:tab/>
        <w:t>Fi 12</w:t>
      </w:r>
    </w:p>
    <w:p w14:paraId="7D7647DB" w14:textId="77777777" w:rsidR="00A23F7A" w:rsidRDefault="00A23F7A" w:rsidP="00B5765E">
      <w:pPr>
        <w:pStyle w:val="PersonregMedTabb"/>
      </w:pPr>
      <w:r>
        <w:t>Wiklund Hult Joel</w:t>
      </w:r>
      <w:r>
        <w:tab/>
        <w:t>U 3</w:t>
      </w:r>
    </w:p>
    <w:p w14:paraId="3DAF9711" w14:textId="77777777" w:rsidR="00A23F7A" w:rsidRDefault="00A23F7A" w:rsidP="00B5765E">
      <w:pPr>
        <w:pStyle w:val="PersonregMedTabb"/>
      </w:pPr>
      <w:r>
        <w:t>Vikman Jonas</w:t>
      </w:r>
      <w:r>
        <w:tab/>
        <w:t>M 3</w:t>
      </w:r>
    </w:p>
    <w:p w14:paraId="1443406B" w14:textId="77777777" w:rsidR="00A23F7A" w:rsidRDefault="00A23F7A" w:rsidP="00B5765E">
      <w:pPr>
        <w:pStyle w:val="PersonregMedTabb"/>
      </w:pPr>
      <w:r>
        <w:t>Vikström Bo</w:t>
      </w:r>
      <w:r>
        <w:tab/>
        <w:t>I 1</w:t>
      </w:r>
    </w:p>
    <w:p w14:paraId="730B0928" w14:textId="77777777" w:rsidR="00A23F7A" w:rsidRDefault="00A23F7A" w:rsidP="00B5765E">
      <w:pPr>
        <w:pStyle w:val="PersonregMedTabb"/>
      </w:pPr>
      <w:r>
        <w:t>Wikström Lars-Åke</w:t>
      </w:r>
      <w:r>
        <w:tab/>
        <w:t>S 3</w:t>
      </w:r>
    </w:p>
    <w:p w14:paraId="096B3DE5" w14:textId="77777777" w:rsidR="00A23F7A" w:rsidRDefault="00A23F7A" w:rsidP="00B5765E">
      <w:pPr>
        <w:pStyle w:val="PersonregMedTabb"/>
      </w:pPr>
      <w:proofErr w:type="spellStart"/>
      <w:r>
        <w:t>Viktorin</w:t>
      </w:r>
      <w:proofErr w:type="spellEnd"/>
      <w:r>
        <w:t xml:space="preserve"> Charlotta</w:t>
      </w:r>
      <w:r>
        <w:tab/>
      </w:r>
      <w:proofErr w:type="spellStart"/>
      <w:r>
        <w:t>Fö</w:t>
      </w:r>
      <w:proofErr w:type="spellEnd"/>
      <w:r>
        <w:t xml:space="preserve"> 1</w:t>
      </w:r>
    </w:p>
    <w:p w14:paraId="72321F21" w14:textId="77777777" w:rsidR="00A23F7A" w:rsidRDefault="00A23F7A" w:rsidP="00B5765E">
      <w:pPr>
        <w:pStyle w:val="PersonregMedTabb"/>
      </w:pPr>
      <w:proofErr w:type="spellStart"/>
      <w:r>
        <w:t>Wilbe</w:t>
      </w:r>
      <w:proofErr w:type="spellEnd"/>
      <w:r>
        <w:t xml:space="preserve"> Ramsay Karin</w:t>
      </w:r>
      <w:r>
        <w:tab/>
        <w:t>S 1</w:t>
      </w:r>
    </w:p>
    <w:p w14:paraId="07E123E3" w14:textId="77777777" w:rsidR="00A23F7A" w:rsidRDefault="00A23F7A" w:rsidP="00B5765E">
      <w:pPr>
        <w:pStyle w:val="PersonregMedTabb"/>
      </w:pPr>
      <w:proofErr w:type="spellStart"/>
      <w:r>
        <w:t>Wildenstam</w:t>
      </w:r>
      <w:proofErr w:type="spellEnd"/>
      <w:r>
        <w:t xml:space="preserve"> Ronja</w:t>
      </w:r>
      <w:r>
        <w:tab/>
        <w:t>Ju 15</w:t>
      </w:r>
    </w:p>
    <w:p w14:paraId="632A6858" w14:textId="77777777" w:rsidR="00A23F7A" w:rsidRDefault="00A23F7A" w:rsidP="00B5765E">
      <w:pPr>
        <w:pStyle w:val="PersonregMedTabb"/>
        <w:keepNext/>
      </w:pPr>
      <w:r>
        <w:t>Wilén Christina</w:t>
      </w:r>
      <w:r>
        <w:tab/>
      </w:r>
      <w:proofErr w:type="spellStart"/>
      <w:r>
        <w:t>Fö</w:t>
      </w:r>
      <w:proofErr w:type="spellEnd"/>
      <w:r>
        <w:t xml:space="preserve"> 3,</w:t>
      </w:r>
    </w:p>
    <w:p w14:paraId="6CF1F09A" w14:textId="77777777" w:rsidR="00A23F7A" w:rsidRDefault="00A23F7A" w:rsidP="00B5765E">
      <w:pPr>
        <w:pStyle w:val="PersonregMedTabb"/>
      </w:pPr>
      <w:r>
        <w:tab/>
      </w:r>
      <w:proofErr w:type="spellStart"/>
      <w:r>
        <w:t>Fö</w:t>
      </w:r>
      <w:proofErr w:type="spellEnd"/>
      <w:r>
        <w:t xml:space="preserve"> 5</w:t>
      </w:r>
    </w:p>
    <w:p w14:paraId="18A82EB9" w14:textId="77777777" w:rsidR="00A23F7A" w:rsidRDefault="00A23F7A" w:rsidP="00B5765E">
      <w:pPr>
        <w:pStyle w:val="PersonregMedTabb"/>
      </w:pPr>
      <w:r>
        <w:t>Vilhelmsson Helena</w:t>
      </w:r>
      <w:r>
        <w:tab/>
        <w:t>Ju 25</w:t>
      </w:r>
    </w:p>
    <w:p w14:paraId="07151C8B" w14:textId="77777777" w:rsidR="00A23F7A" w:rsidRDefault="00A23F7A" w:rsidP="00B5765E">
      <w:pPr>
        <w:pStyle w:val="PersonregMedTabb"/>
      </w:pPr>
      <w:r>
        <w:t>Villard Therese</w:t>
      </w:r>
      <w:r>
        <w:tab/>
        <w:t>Fi 24</w:t>
      </w:r>
    </w:p>
    <w:p w14:paraId="4FF4AFDA" w14:textId="77777777" w:rsidR="00A23F7A" w:rsidRDefault="00A23F7A" w:rsidP="00B5765E">
      <w:pPr>
        <w:pStyle w:val="PersonregMedTabb"/>
      </w:pPr>
      <w:proofErr w:type="spellStart"/>
      <w:r>
        <w:t>Willerström</w:t>
      </w:r>
      <w:proofErr w:type="spellEnd"/>
      <w:r>
        <w:t xml:space="preserve"> Ebba</w:t>
      </w:r>
      <w:r>
        <w:tab/>
        <w:t>M 3</w:t>
      </w:r>
    </w:p>
    <w:p w14:paraId="790B103D" w14:textId="77777777" w:rsidR="00A23F7A" w:rsidRDefault="00A23F7A" w:rsidP="00B5765E">
      <w:pPr>
        <w:pStyle w:val="PersonregMedTabb"/>
      </w:pPr>
      <w:proofErr w:type="spellStart"/>
      <w:r>
        <w:t>Willerström</w:t>
      </w:r>
      <w:proofErr w:type="spellEnd"/>
      <w:r>
        <w:t xml:space="preserve"> </w:t>
      </w:r>
      <w:proofErr w:type="spellStart"/>
      <w:r>
        <w:t>Ehrning</w:t>
      </w:r>
      <w:proofErr w:type="spellEnd"/>
      <w:r>
        <w:t xml:space="preserve"> Ebba</w:t>
      </w:r>
      <w:r>
        <w:tab/>
        <w:t>M 4</w:t>
      </w:r>
    </w:p>
    <w:p w14:paraId="387AF064" w14:textId="77777777" w:rsidR="00A23F7A" w:rsidRDefault="00A23F7A" w:rsidP="00B5765E">
      <w:pPr>
        <w:pStyle w:val="PersonregMedTabb"/>
      </w:pPr>
      <w:r>
        <w:t xml:space="preserve">Willman </w:t>
      </w:r>
      <w:proofErr w:type="spellStart"/>
      <w:r>
        <w:t>Kullén</w:t>
      </w:r>
      <w:proofErr w:type="spellEnd"/>
      <w:r>
        <w:t xml:space="preserve"> Eva</w:t>
      </w:r>
      <w:r>
        <w:tab/>
        <w:t>S 11</w:t>
      </w:r>
    </w:p>
    <w:p w14:paraId="5F650C76" w14:textId="77777777" w:rsidR="00A23F7A" w:rsidRDefault="00A23F7A" w:rsidP="00B5765E">
      <w:pPr>
        <w:pStyle w:val="PersonregMedTabb"/>
      </w:pPr>
      <w:r>
        <w:t xml:space="preserve">Wilton </w:t>
      </w:r>
      <w:proofErr w:type="spellStart"/>
      <w:r>
        <w:t>Wahren</w:t>
      </w:r>
      <w:proofErr w:type="spellEnd"/>
      <w:r>
        <w:t xml:space="preserve"> Alexandra</w:t>
      </w:r>
      <w:r>
        <w:tab/>
        <w:t>Ju 2</w:t>
      </w:r>
    </w:p>
    <w:p w14:paraId="429BE66E" w14:textId="77777777" w:rsidR="00A23F7A" w:rsidRDefault="00A23F7A" w:rsidP="00B5765E">
      <w:pPr>
        <w:pStyle w:val="PersonregMedTabb"/>
      </w:pPr>
      <w:proofErr w:type="spellStart"/>
      <w:r>
        <w:t>Wilöf</w:t>
      </w:r>
      <w:proofErr w:type="spellEnd"/>
      <w:r>
        <w:t xml:space="preserve"> Olle</w:t>
      </w:r>
      <w:r>
        <w:tab/>
        <w:t>Ju 8</w:t>
      </w:r>
    </w:p>
    <w:p w14:paraId="71E3E273" w14:textId="77777777" w:rsidR="00A23F7A" w:rsidRDefault="00A23F7A" w:rsidP="00B5765E">
      <w:pPr>
        <w:pStyle w:val="PersonregMedTabb"/>
      </w:pPr>
      <w:r>
        <w:t>Winberg Margareta</w:t>
      </w:r>
      <w:r>
        <w:tab/>
        <w:t>S 9</w:t>
      </w:r>
    </w:p>
    <w:p w14:paraId="4E734379" w14:textId="77777777" w:rsidR="00A23F7A" w:rsidRDefault="00A23F7A" w:rsidP="00B5765E">
      <w:pPr>
        <w:pStyle w:val="PersonregMedTabb"/>
      </w:pPr>
      <w:r>
        <w:t>Winberg Cecilia</w:t>
      </w:r>
      <w:r>
        <w:tab/>
      </w:r>
      <w:proofErr w:type="spellStart"/>
      <w:r>
        <w:t>Fö</w:t>
      </w:r>
      <w:proofErr w:type="spellEnd"/>
      <w:r>
        <w:t xml:space="preserve"> 2</w:t>
      </w:r>
    </w:p>
    <w:p w14:paraId="36F04FCD" w14:textId="77777777" w:rsidR="00A23F7A" w:rsidRDefault="00A23F7A" w:rsidP="00B5765E">
      <w:pPr>
        <w:pStyle w:val="PersonregMedTabb"/>
      </w:pPr>
      <w:r>
        <w:t>Winblad Ulrika</w:t>
      </w:r>
      <w:r>
        <w:tab/>
        <w:t>S 14</w:t>
      </w:r>
    </w:p>
    <w:p w14:paraId="3C3232F4" w14:textId="77777777" w:rsidR="00A23F7A" w:rsidRDefault="00A23F7A" w:rsidP="00B5765E">
      <w:pPr>
        <w:pStyle w:val="PersonregMedTabb"/>
        <w:keepNext/>
      </w:pPr>
      <w:r>
        <w:t>Winbladh Torkel</w:t>
      </w:r>
      <w:r>
        <w:tab/>
        <w:t>Fi 4,</w:t>
      </w:r>
    </w:p>
    <w:p w14:paraId="6CD99F6B" w14:textId="77777777" w:rsidR="00A23F7A" w:rsidRPr="00DE6547" w:rsidRDefault="00A23F7A" w:rsidP="00B5765E">
      <w:pPr>
        <w:pStyle w:val="PersonregMedTabb"/>
        <w:keepNext/>
      </w:pPr>
      <w:r>
        <w:tab/>
      </w:r>
      <w:r w:rsidRPr="00DE6547">
        <w:t>Fi 17,</w:t>
      </w:r>
    </w:p>
    <w:p w14:paraId="73C5B179" w14:textId="77777777" w:rsidR="00A23F7A" w:rsidRPr="00DE6547" w:rsidRDefault="00A23F7A" w:rsidP="00B5765E">
      <w:pPr>
        <w:pStyle w:val="PersonregMedTabb"/>
        <w:keepNext/>
      </w:pPr>
      <w:r w:rsidRPr="00DE6547">
        <w:tab/>
        <w:t>U 8,</w:t>
      </w:r>
    </w:p>
    <w:p w14:paraId="0236547D" w14:textId="77777777" w:rsidR="00A23F7A" w:rsidRPr="00B5765E" w:rsidRDefault="00A23F7A" w:rsidP="00B5765E">
      <w:pPr>
        <w:pStyle w:val="PersonregMedTabb"/>
        <w:rPr>
          <w:lang w:val="es-ES"/>
        </w:rPr>
      </w:pPr>
      <w:r w:rsidRPr="00DE6547">
        <w:tab/>
      </w:r>
      <w:r w:rsidRPr="00B5765E">
        <w:rPr>
          <w:lang w:val="es-ES"/>
        </w:rPr>
        <w:t>U 13</w:t>
      </w:r>
    </w:p>
    <w:p w14:paraId="7953F7AE" w14:textId="77777777" w:rsidR="00A23F7A" w:rsidRPr="00B5765E" w:rsidRDefault="00A23F7A" w:rsidP="00B5765E">
      <w:pPr>
        <w:pStyle w:val="PersonregMedTabb"/>
        <w:keepNext/>
        <w:rPr>
          <w:lang w:val="es-ES"/>
        </w:rPr>
      </w:pPr>
      <w:proofErr w:type="spellStart"/>
      <w:r w:rsidRPr="00B5765E">
        <w:rPr>
          <w:lang w:val="es-ES"/>
        </w:rPr>
        <w:t>Winbladh</w:t>
      </w:r>
      <w:proofErr w:type="spellEnd"/>
      <w:r w:rsidRPr="00B5765E">
        <w:rPr>
          <w:lang w:val="es-ES"/>
        </w:rPr>
        <w:t xml:space="preserve"> Malin</w:t>
      </w:r>
      <w:r w:rsidRPr="00B5765E">
        <w:rPr>
          <w:lang w:val="es-ES"/>
        </w:rPr>
        <w:tab/>
        <w:t>U 4,</w:t>
      </w:r>
    </w:p>
    <w:p w14:paraId="2551B7DD" w14:textId="77777777" w:rsidR="00A23F7A" w:rsidRPr="00B5765E" w:rsidRDefault="00A23F7A" w:rsidP="00B5765E">
      <w:pPr>
        <w:pStyle w:val="PersonregMedTabb"/>
        <w:keepNext/>
        <w:rPr>
          <w:lang w:val="es-ES"/>
        </w:rPr>
      </w:pPr>
      <w:r w:rsidRPr="00B5765E">
        <w:rPr>
          <w:lang w:val="es-ES"/>
        </w:rPr>
        <w:tab/>
        <w:t>U 8,</w:t>
      </w:r>
    </w:p>
    <w:p w14:paraId="4B07682F" w14:textId="77777777" w:rsidR="00A23F7A" w:rsidRPr="00DE6547" w:rsidRDefault="00A23F7A" w:rsidP="00B5765E">
      <w:pPr>
        <w:pStyle w:val="PersonregMedTabb"/>
      </w:pPr>
      <w:r w:rsidRPr="00B5765E">
        <w:rPr>
          <w:lang w:val="es-ES"/>
        </w:rPr>
        <w:tab/>
      </w:r>
      <w:r w:rsidRPr="00DE6547">
        <w:t>U 13</w:t>
      </w:r>
    </w:p>
    <w:p w14:paraId="7634B72D" w14:textId="77777777" w:rsidR="00A23F7A" w:rsidRPr="00DE6547" w:rsidRDefault="00A23F7A" w:rsidP="00B5765E">
      <w:pPr>
        <w:pStyle w:val="PersonregMedTabb"/>
      </w:pPr>
      <w:proofErr w:type="spellStart"/>
      <w:r w:rsidRPr="00DE6547">
        <w:t>Wingmark</w:t>
      </w:r>
      <w:proofErr w:type="spellEnd"/>
      <w:r w:rsidRPr="00DE6547">
        <w:t xml:space="preserve"> Alexandra</w:t>
      </w:r>
      <w:r w:rsidRPr="00DE6547">
        <w:tab/>
        <w:t>Fi 21</w:t>
      </w:r>
    </w:p>
    <w:p w14:paraId="5F642CF6" w14:textId="77777777" w:rsidR="00A23F7A" w:rsidRDefault="00A23F7A" w:rsidP="00B5765E">
      <w:pPr>
        <w:pStyle w:val="PersonregMedTabb"/>
      </w:pPr>
      <w:r>
        <w:t>Vingård Eva</w:t>
      </w:r>
      <w:r>
        <w:tab/>
        <w:t>S 22</w:t>
      </w:r>
    </w:p>
    <w:p w14:paraId="211DBDB3" w14:textId="77777777" w:rsidR="00A23F7A" w:rsidRDefault="00A23F7A" w:rsidP="00B5765E">
      <w:pPr>
        <w:pStyle w:val="PersonregMedTabb"/>
      </w:pPr>
      <w:r>
        <w:t>Vinnefors Sara</w:t>
      </w:r>
      <w:r>
        <w:tab/>
        <w:t>N 6</w:t>
      </w:r>
    </w:p>
    <w:p w14:paraId="0D0337D3" w14:textId="77777777" w:rsidR="00A23F7A" w:rsidRDefault="00A23F7A" w:rsidP="00B5765E">
      <w:pPr>
        <w:pStyle w:val="PersonregMedTabb"/>
      </w:pPr>
      <w:r>
        <w:t>Winqvist Camilla</w:t>
      </w:r>
      <w:r>
        <w:tab/>
        <w:t>M 9</w:t>
      </w:r>
    </w:p>
    <w:p w14:paraId="4F814B2E" w14:textId="77777777" w:rsidR="00A23F7A" w:rsidRDefault="00A23F7A" w:rsidP="00B5765E">
      <w:pPr>
        <w:pStyle w:val="PersonregMedTabb"/>
      </w:pPr>
      <w:r>
        <w:t xml:space="preserve">Wirén </w:t>
      </w:r>
      <w:proofErr w:type="spellStart"/>
      <w:r>
        <w:t>Konstantis</w:t>
      </w:r>
      <w:proofErr w:type="spellEnd"/>
      <w:r>
        <w:t xml:space="preserve"> Anita</w:t>
      </w:r>
      <w:r>
        <w:tab/>
        <w:t>Ju 19</w:t>
      </w:r>
    </w:p>
    <w:p w14:paraId="2E2E0006" w14:textId="77777777" w:rsidR="00A23F7A" w:rsidRPr="00B5765E" w:rsidRDefault="00A23F7A" w:rsidP="00B5765E">
      <w:pPr>
        <w:pStyle w:val="PersonregMedTabb"/>
        <w:rPr>
          <w:lang w:val="en-US"/>
        </w:rPr>
      </w:pPr>
      <w:proofErr w:type="spellStart"/>
      <w:r w:rsidRPr="00B5765E">
        <w:rPr>
          <w:lang w:val="en-US"/>
        </w:rPr>
        <w:t>Wisén</w:t>
      </w:r>
      <w:proofErr w:type="spellEnd"/>
      <w:r w:rsidRPr="00B5765E">
        <w:rPr>
          <w:lang w:val="en-US"/>
        </w:rPr>
        <w:t xml:space="preserve"> Jan</w:t>
      </w:r>
      <w:r w:rsidRPr="00B5765E">
        <w:rPr>
          <w:lang w:val="en-US"/>
        </w:rPr>
        <w:tab/>
        <w:t>Ju 14</w:t>
      </w:r>
    </w:p>
    <w:p w14:paraId="35C3B7A1" w14:textId="77777777" w:rsidR="00A23F7A" w:rsidRPr="00B5765E" w:rsidRDefault="00A23F7A" w:rsidP="00B5765E">
      <w:pPr>
        <w:pStyle w:val="PersonregMedTabb"/>
        <w:keepNext/>
        <w:rPr>
          <w:lang w:val="en-US"/>
        </w:rPr>
      </w:pPr>
      <w:proofErr w:type="spellStart"/>
      <w:r w:rsidRPr="00B5765E">
        <w:rPr>
          <w:lang w:val="en-US"/>
        </w:rPr>
        <w:t>Wisten</w:t>
      </w:r>
      <w:proofErr w:type="spellEnd"/>
      <w:r w:rsidRPr="00B5765E">
        <w:rPr>
          <w:lang w:val="en-US"/>
        </w:rPr>
        <w:t xml:space="preserve"> Anne</w:t>
      </w:r>
      <w:r w:rsidRPr="00B5765E">
        <w:rPr>
          <w:lang w:val="en-US"/>
        </w:rPr>
        <w:tab/>
        <w:t>S 12,</w:t>
      </w:r>
    </w:p>
    <w:p w14:paraId="30685FF9" w14:textId="77777777" w:rsidR="00A23F7A" w:rsidRPr="00B5765E" w:rsidRDefault="00A23F7A" w:rsidP="00B5765E">
      <w:pPr>
        <w:pStyle w:val="PersonregMedTabb"/>
        <w:rPr>
          <w:lang w:val="en-US"/>
        </w:rPr>
      </w:pPr>
      <w:r w:rsidRPr="00B5765E">
        <w:rPr>
          <w:lang w:val="en-US"/>
        </w:rPr>
        <w:tab/>
        <w:t>S 18</w:t>
      </w:r>
    </w:p>
    <w:p w14:paraId="2F36AE0C" w14:textId="77777777" w:rsidR="00A23F7A" w:rsidRDefault="00A23F7A" w:rsidP="00B5765E">
      <w:pPr>
        <w:pStyle w:val="PersonregMedTabb"/>
      </w:pPr>
      <w:r>
        <w:t>Wistrand Anna</w:t>
      </w:r>
      <w:r>
        <w:tab/>
        <w:t>I 3</w:t>
      </w:r>
    </w:p>
    <w:p w14:paraId="5FBFCCFD" w14:textId="77777777" w:rsidR="00A23F7A" w:rsidRDefault="00A23F7A" w:rsidP="00B5765E">
      <w:pPr>
        <w:pStyle w:val="PersonregMedTabb"/>
      </w:pPr>
      <w:r>
        <w:t>Wittberg Lennart</w:t>
      </w:r>
      <w:r>
        <w:tab/>
        <w:t>Fi 6</w:t>
      </w:r>
    </w:p>
    <w:p w14:paraId="5C27DC73" w14:textId="77777777" w:rsidR="00A23F7A" w:rsidRDefault="00A23F7A" w:rsidP="00B5765E">
      <w:pPr>
        <w:pStyle w:val="PersonregMedTabb"/>
      </w:pPr>
      <w:r>
        <w:t>Witt-Brattström Ebba</w:t>
      </w:r>
      <w:r>
        <w:tab/>
        <w:t>U 2</w:t>
      </w:r>
    </w:p>
    <w:p w14:paraId="0041201E" w14:textId="77777777" w:rsidR="00A23F7A" w:rsidRDefault="00A23F7A" w:rsidP="00B5765E">
      <w:pPr>
        <w:pStyle w:val="PersonregMedTabb"/>
      </w:pPr>
      <w:r>
        <w:t>Wittrock Björn</w:t>
      </w:r>
      <w:r>
        <w:tab/>
        <w:t>U 2</w:t>
      </w:r>
    </w:p>
    <w:p w14:paraId="5D79C76F" w14:textId="77777777" w:rsidR="00A23F7A" w:rsidRDefault="00A23F7A" w:rsidP="00B5765E">
      <w:pPr>
        <w:pStyle w:val="PersonregMedTabb"/>
      </w:pPr>
      <w:proofErr w:type="spellStart"/>
      <w:r>
        <w:t>Vlachos</w:t>
      </w:r>
      <w:proofErr w:type="spellEnd"/>
      <w:r>
        <w:t xml:space="preserve"> Jonas</w:t>
      </w:r>
      <w:r>
        <w:tab/>
        <w:t>U 12</w:t>
      </w:r>
    </w:p>
    <w:p w14:paraId="23E4D16F" w14:textId="77777777" w:rsidR="00A23F7A" w:rsidRDefault="00A23F7A" w:rsidP="00B5765E">
      <w:pPr>
        <w:pStyle w:val="PersonregMedTabb"/>
      </w:pPr>
      <w:proofErr w:type="spellStart"/>
      <w:r>
        <w:t>Wockatz</w:t>
      </w:r>
      <w:proofErr w:type="spellEnd"/>
      <w:r>
        <w:t xml:space="preserve"> Johanna</w:t>
      </w:r>
      <w:r>
        <w:tab/>
        <w:t>Fi 4</w:t>
      </w:r>
    </w:p>
    <w:p w14:paraId="1C43449A" w14:textId="64A73F36" w:rsidR="00A23F7A" w:rsidRDefault="00A23F7A" w:rsidP="00B5765E">
      <w:pPr>
        <w:pStyle w:val="PersonregMedTabb"/>
      </w:pPr>
      <w:proofErr w:type="spellStart"/>
      <w:r>
        <w:t>Wockelberg</w:t>
      </w:r>
      <w:proofErr w:type="spellEnd"/>
      <w:r>
        <w:t xml:space="preserve"> Hed</w:t>
      </w:r>
      <w:r w:rsidR="00233407">
        <w:t>lund</w:t>
      </w:r>
      <w:r>
        <w:t xml:space="preserve"> Johan</w:t>
      </w:r>
      <w:r>
        <w:tab/>
        <w:t>S 20</w:t>
      </w:r>
    </w:p>
    <w:p w14:paraId="5BAB810A" w14:textId="36FCE01E" w:rsidR="00A23F7A" w:rsidRDefault="00A23F7A" w:rsidP="00B5765E">
      <w:pPr>
        <w:pStyle w:val="PersonregMedTabb"/>
      </w:pPr>
      <w:r>
        <w:tab/>
        <w:t>Fi 6</w:t>
      </w:r>
    </w:p>
    <w:p w14:paraId="5D824635" w14:textId="77777777" w:rsidR="00A23F7A" w:rsidRDefault="00A23F7A" w:rsidP="00B5765E">
      <w:pPr>
        <w:pStyle w:val="PersonregMedTabb"/>
      </w:pPr>
      <w:r>
        <w:t>Vogel Fredrik</w:t>
      </w:r>
      <w:r>
        <w:tab/>
        <w:t>Fi 14</w:t>
      </w:r>
    </w:p>
    <w:p w14:paraId="5A5283EA" w14:textId="716716E2" w:rsidR="00A23F7A" w:rsidRDefault="00A23F7A" w:rsidP="00F010F9">
      <w:pPr>
        <w:pStyle w:val="PersonregMedTabb"/>
        <w:keepNext/>
      </w:pPr>
      <w:proofErr w:type="spellStart"/>
      <w:r>
        <w:t>Wohlfarth</w:t>
      </w:r>
      <w:proofErr w:type="spellEnd"/>
      <w:r>
        <w:t xml:space="preserve"> Barbara</w:t>
      </w:r>
      <w:r>
        <w:tab/>
        <w:t>M 1</w:t>
      </w:r>
    </w:p>
    <w:p w14:paraId="2A9B9E8C" w14:textId="77777777" w:rsidR="00A23F7A" w:rsidRDefault="00A23F7A" w:rsidP="00B5765E">
      <w:pPr>
        <w:pStyle w:val="PersonregMedTabb"/>
      </w:pPr>
      <w:proofErr w:type="spellStart"/>
      <w:r>
        <w:t>Wojtasik</w:t>
      </w:r>
      <w:proofErr w:type="spellEnd"/>
      <w:r>
        <w:t xml:space="preserve"> Wilhelm</w:t>
      </w:r>
      <w:r>
        <w:tab/>
        <w:t>I 3</w:t>
      </w:r>
    </w:p>
    <w:p w14:paraId="2F1E21F9" w14:textId="77777777" w:rsidR="00A23F7A" w:rsidRPr="00BA7192" w:rsidRDefault="00A23F7A" w:rsidP="00B5765E">
      <w:pPr>
        <w:pStyle w:val="PersonregMedTabb"/>
      </w:pPr>
      <w:r w:rsidRPr="00BA7192">
        <w:t>Wolf Hanna</w:t>
      </w:r>
      <w:r w:rsidRPr="00BA7192">
        <w:tab/>
        <w:t>M 1</w:t>
      </w:r>
    </w:p>
    <w:p w14:paraId="320A2161" w14:textId="77777777" w:rsidR="00A23F7A" w:rsidRPr="00BA7192" w:rsidRDefault="00A23F7A" w:rsidP="00B5765E">
      <w:pPr>
        <w:pStyle w:val="PersonregMedTabb"/>
      </w:pPr>
      <w:r w:rsidRPr="00BA7192">
        <w:t>Wolf Michael</w:t>
      </w:r>
      <w:r w:rsidRPr="00BA7192">
        <w:tab/>
        <w:t>A 1</w:t>
      </w:r>
    </w:p>
    <w:p w14:paraId="49AF4A7F" w14:textId="77777777" w:rsidR="00A23F7A" w:rsidRPr="00BA7192" w:rsidRDefault="00A23F7A" w:rsidP="00B5765E">
      <w:pPr>
        <w:pStyle w:val="PersonregMedTabb"/>
      </w:pPr>
      <w:r w:rsidRPr="00BA7192">
        <w:t>Wolfbrandt Mikael</w:t>
      </w:r>
      <w:r w:rsidRPr="00BA7192">
        <w:tab/>
        <w:t>S 5</w:t>
      </w:r>
    </w:p>
    <w:p w14:paraId="64C9D62E" w14:textId="77777777" w:rsidR="00A23F7A" w:rsidRPr="00BA7192" w:rsidRDefault="00A23F7A" w:rsidP="00B5765E">
      <w:pPr>
        <w:pStyle w:val="PersonregMedTabb"/>
      </w:pPr>
      <w:r w:rsidRPr="00BA7192">
        <w:t>Wolff Ellen</w:t>
      </w:r>
      <w:r w:rsidRPr="00BA7192">
        <w:tab/>
        <w:t>S 15</w:t>
      </w:r>
    </w:p>
    <w:p w14:paraId="2E2AA011" w14:textId="77777777" w:rsidR="00A23F7A" w:rsidRPr="00BA7192" w:rsidRDefault="00A23F7A" w:rsidP="00B5765E">
      <w:pPr>
        <w:pStyle w:val="PersonregMedTabb"/>
        <w:keepNext/>
      </w:pPr>
      <w:proofErr w:type="spellStart"/>
      <w:r w:rsidRPr="00BA7192">
        <w:t>Wollberg</w:t>
      </w:r>
      <w:proofErr w:type="spellEnd"/>
      <w:r w:rsidRPr="00BA7192">
        <w:t xml:space="preserve"> Peter</w:t>
      </w:r>
      <w:r w:rsidRPr="00BA7192">
        <w:tab/>
        <w:t>S 18,</w:t>
      </w:r>
    </w:p>
    <w:p w14:paraId="344B8198" w14:textId="77777777" w:rsidR="00A23F7A" w:rsidRPr="00BA7192" w:rsidRDefault="00A23F7A" w:rsidP="00B5765E">
      <w:pPr>
        <w:pStyle w:val="PersonregMedTabb"/>
      </w:pPr>
      <w:r w:rsidRPr="00BA7192">
        <w:tab/>
        <w:t>A 2</w:t>
      </w:r>
    </w:p>
    <w:p w14:paraId="4FB780C1" w14:textId="77777777" w:rsidR="00A23F7A" w:rsidRPr="00B5765E" w:rsidRDefault="00A23F7A" w:rsidP="00B5765E">
      <w:pPr>
        <w:pStyle w:val="PersonregMedTabb"/>
        <w:rPr>
          <w:lang w:val="de-DE"/>
        </w:rPr>
      </w:pPr>
      <w:proofErr w:type="spellStart"/>
      <w:r w:rsidRPr="00B5765E">
        <w:rPr>
          <w:lang w:val="de-DE"/>
        </w:rPr>
        <w:t>Wollentz</w:t>
      </w:r>
      <w:proofErr w:type="spellEnd"/>
      <w:r w:rsidRPr="00B5765E">
        <w:rPr>
          <w:lang w:val="de-DE"/>
        </w:rPr>
        <w:t xml:space="preserve"> Björn</w:t>
      </w:r>
      <w:r w:rsidRPr="00B5765E">
        <w:rPr>
          <w:lang w:val="de-DE"/>
        </w:rPr>
        <w:tab/>
        <w:t>UD 4</w:t>
      </w:r>
    </w:p>
    <w:p w14:paraId="4DD35277" w14:textId="77777777" w:rsidR="00A23F7A" w:rsidRPr="00B5765E" w:rsidRDefault="00A23F7A" w:rsidP="00B5765E">
      <w:pPr>
        <w:pStyle w:val="PersonregMedTabb"/>
        <w:rPr>
          <w:lang w:val="de-DE"/>
        </w:rPr>
      </w:pPr>
      <w:r w:rsidRPr="00B5765E">
        <w:rPr>
          <w:lang w:val="de-DE"/>
        </w:rPr>
        <w:t>Voltaire Fredrik</w:t>
      </w:r>
      <w:r w:rsidRPr="00B5765E">
        <w:rPr>
          <w:lang w:val="de-DE"/>
        </w:rPr>
        <w:tab/>
        <w:t>U 4</w:t>
      </w:r>
    </w:p>
    <w:p w14:paraId="3F0F7DB7" w14:textId="77777777" w:rsidR="00A23F7A" w:rsidRPr="00B5765E" w:rsidRDefault="00A23F7A" w:rsidP="00B5765E">
      <w:pPr>
        <w:pStyle w:val="PersonregMedTabb"/>
        <w:rPr>
          <w:lang w:val="de-DE"/>
        </w:rPr>
      </w:pPr>
      <w:r w:rsidRPr="00B5765E">
        <w:rPr>
          <w:lang w:val="de-DE"/>
        </w:rPr>
        <w:t xml:space="preserve">von </w:t>
      </w:r>
      <w:proofErr w:type="spellStart"/>
      <w:r w:rsidRPr="00B5765E">
        <w:rPr>
          <w:lang w:val="de-DE"/>
        </w:rPr>
        <w:t>Axelson</w:t>
      </w:r>
      <w:proofErr w:type="spellEnd"/>
      <w:r w:rsidRPr="00B5765E">
        <w:rPr>
          <w:lang w:val="de-DE"/>
        </w:rPr>
        <w:t xml:space="preserve"> Hans</w:t>
      </w:r>
      <w:r w:rsidRPr="00B5765E">
        <w:rPr>
          <w:lang w:val="de-DE"/>
        </w:rPr>
        <w:tab/>
      </w:r>
      <w:proofErr w:type="spellStart"/>
      <w:r w:rsidRPr="00B5765E">
        <w:rPr>
          <w:lang w:val="de-DE"/>
        </w:rPr>
        <w:t>Fi</w:t>
      </w:r>
      <w:proofErr w:type="spellEnd"/>
      <w:r w:rsidRPr="00B5765E">
        <w:rPr>
          <w:lang w:val="de-DE"/>
        </w:rPr>
        <w:t xml:space="preserve"> 9</w:t>
      </w:r>
    </w:p>
    <w:p w14:paraId="5056B131" w14:textId="77777777" w:rsidR="00A23F7A" w:rsidRPr="00B5765E" w:rsidRDefault="00A23F7A" w:rsidP="00B5765E">
      <w:pPr>
        <w:pStyle w:val="PersonregMedTabb"/>
        <w:rPr>
          <w:lang w:val="de-DE"/>
        </w:rPr>
      </w:pPr>
      <w:r w:rsidRPr="00B5765E">
        <w:rPr>
          <w:lang w:val="de-DE"/>
        </w:rPr>
        <w:t>von Bahr Pontus</w:t>
      </w:r>
      <w:r w:rsidRPr="00B5765E">
        <w:rPr>
          <w:lang w:val="de-DE"/>
        </w:rPr>
        <w:tab/>
        <w:t>S 23</w:t>
      </w:r>
    </w:p>
    <w:p w14:paraId="28D88B3B" w14:textId="77777777" w:rsidR="00A23F7A" w:rsidRPr="00B5765E" w:rsidRDefault="00A23F7A" w:rsidP="00B5765E">
      <w:pPr>
        <w:pStyle w:val="PersonregMedTabb"/>
        <w:rPr>
          <w:lang w:val="de-DE"/>
        </w:rPr>
      </w:pPr>
      <w:r w:rsidRPr="00B5765E">
        <w:rPr>
          <w:lang w:val="de-DE"/>
        </w:rPr>
        <w:t>von Greiff Camilo</w:t>
      </w:r>
      <w:r w:rsidRPr="00B5765E">
        <w:rPr>
          <w:lang w:val="de-DE"/>
        </w:rPr>
        <w:tab/>
      </w:r>
      <w:proofErr w:type="spellStart"/>
      <w:r w:rsidRPr="00B5765E">
        <w:rPr>
          <w:lang w:val="de-DE"/>
        </w:rPr>
        <w:t>Fi</w:t>
      </w:r>
      <w:proofErr w:type="spellEnd"/>
      <w:r w:rsidRPr="00B5765E">
        <w:rPr>
          <w:lang w:val="de-DE"/>
        </w:rPr>
        <w:t xml:space="preserve"> 1</w:t>
      </w:r>
    </w:p>
    <w:p w14:paraId="16621587" w14:textId="77777777" w:rsidR="00A23F7A" w:rsidRPr="00B5765E" w:rsidRDefault="00A23F7A" w:rsidP="00B5765E">
      <w:pPr>
        <w:pStyle w:val="PersonregMedTabb"/>
        <w:rPr>
          <w:lang w:val="de-DE"/>
        </w:rPr>
      </w:pPr>
      <w:r w:rsidRPr="00B5765E">
        <w:rPr>
          <w:lang w:val="de-DE"/>
        </w:rPr>
        <w:t>von Greiff Jenny</w:t>
      </w:r>
      <w:r w:rsidRPr="00B5765E">
        <w:rPr>
          <w:lang w:val="de-DE"/>
        </w:rPr>
        <w:tab/>
      </w:r>
      <w:proofErr w:type="spellStart"/>
      <w:r w:rsidRPr="00B5765E">
        <w:rPr>
          <w:lang w:val="de-DE"/>
        </w:rPr>
        <w:t>Fi</w:t>
      </w:r>
      <w:proofErr w:type="spellEnd"/>
      <w:r w:rsidRPr="00B5765E">
        <w:rPr>
          <w:lang w:val="de-DE"/>
        </w:rPr>
        <w:t xml:space="preserve"> 27</w:t>
      </w:r>
    </w:p>
    <w:p w14:paraId="4BE08D45" w14:textId="77777777" w:rsidR="00A23F7A" w:rsidRPr="00B5765E" w:rsidRDefault="00A23F7A" w:rsidP="00B5765E">
      <w:pPr>
        <w:pStyle w:val="PersonregMedTabb"/>
        <w:keepNext/>
        <w:rPr>
          <w:lang w:val="de-DE"/>
        </w:rPr>
      </w:pPr>
      <w:r w:rsidRPr="00B5765E">
        <w:rPr>
          <w:lang w:val="de-DE"/>
        </w:rPr>
        <w:t xml:space="preserve">von Greyerz </w:t>
      </w:r>
      <w:proofErr w:type="spellStart"/>
      <w:r w:rsidRPr="00B5765E">
        <w:rPr>
          <w:lang w:val="de-DE"/>
        </w:rPr>
        <w:t>Walo</w:t>
      </w:r>
      <w:proofErr w:type="spellEnd"/>
      <w:r w:rsidRPr="00B5765E">
        <w:rPr>
          <w:lang w:val="de-DE"/>
        </w:rPr>
        <w:tab/>
      </w:r>
      <w:proofErr w:type="spellStart"/>
      <w:r w:rsidRPr="00B5765E">
        <w:rPr>
          <w:lang w:val="de-DE"/>
        </w:rPr>
        <w:t>Fö</w:t>
      </w:r>
      <w:proofErr w:type="spellEnd"/>
      <w:r w:rsidRPr="00B5765E">
        <w:rPr>
          <w:lang w:val="de-DE"/>
        </w:rPr>
        <w:t xml:space="preserve"> 1,</w:t>
      </w:r>
    </w:p>
    <w:p w14:paraId="009876DF" w14:textId="77777777" w:rsidR="00A23F7A" w:rsidRPr="00B5765E" w:rsidRDefault="00A23F7A" w:rsidP="00B5765E">
      <w:pPr>
        <w:pStyle w:val="PersonregMedTabb"/>
        <w:rPr>
          <w:lang w:val="de-DE"/>
        </w:rPr>
      </w:pPr>
      <w:r w:rsidRPr="00B5765E">
        <w:rPr>
          <w:lang w:val="de-DE"/>
        </w:rPr>
        <w:tab/>
        <w:t>N 3</w:t>
      </w:r>
    </w:p>
    <w:p w14:paraId="74150494" w14:textId="77777777" w:rsidR="00A23F7A" w:rsidRPr="00B5765E" w:rsidRDefault="00A23F7A" w:rsidP="00B5765E">
      <w:pPr>
        <w:pStyle w:val="PersonregMedTabb"/>
        <w:rPr>
          <w:lang w:val="de-DE"/>
        </w:rPr>
      </w:pPr>
      <w:r w:rsidRPr="00B5765E">
        <w:rPr>
          <w:lang w:val="de-DE"/>
        </w:rPr>
        <w:t xml:space="preserve">von </w:t>
      </w:r>
      <w:proofErr w:type="spellStart"/>
      <w:r w:rsidRPr="00B5765E">
        <w:rPr>
          <w:lang w:val="de-DE"/>
        </w:rPr>
        <w:t>Hacht</w:t>
      </w:r>
      <w:proofErr w:type="spellEnd"/>
      <w:r w:rsidRPr="00B5765E">
        <w:rPr>
          <w:lang w:val="de-DE"/>
        </w:rPr>
        <w:t xml:space="preserve"> Åsa</w:t>
      </w:r>
      <w:r w:rsidRPr="00B5765E">
        <w:rPr>
          <w:lang w:val="de-DE"/>
        </w:rPr>
        <w:tab/>
      </w:r>
      <w:proofErr w:type="spellStart"/>
      <w:r w:rsidRPr="00B5765E">
        <w:rPr>
          <w:lang w:val="de-DE"/>
        </w:rPr>
        <w:t>Fö</w:t>
      </w:r>
      <w:proofErr w:type="spellEnd"/>
      <w:r w:rsidRPr="00B5765E">
        <w:rPr>
          <w:lang w:val="de-DE"/>
        </w:rPr>
        <w:t xml:space="preserve"> 3</w:t>
      </w:r>
    </w:p>
    <w:p w14:paraId="655D8B1D" w14:textId="77777777" w:rsidR="00A23F7A" w:rsidRPr="00B5765E" w:rsidRDefault="00A23F7A" w:rsidP="00B5765E">
      <w:pPr>
        <w:pStyle w:val="PersonregMedTabb"/>
        <w:rPr>
          <w:lang w:val="de-DE"/>
        </w:rPr>
      </w:pPr>
      <w:r w:rsidRPr="00B5765E">
        <w:rPr>
          <w:lang w:val="de-DE"/>
        </w:rPr>
        <w:t xml:space="preserve">von </w:t>
      </w:r>
      <w:proofErr w:type="spellStart"/>
      <w:r w:rsidRPr="00B5765E">
        <w:rPr>
          <w:lang w:val="de-DE"/>
        </w:rPr>
        <w:t>Malmborg</w:t>
      </w:r>
      <w:proofErr w:type="spellEnd"/>
      <w:r w:rsidRPr="00B5765E">
        <w:rPr>
          <w:lang w:val="de-DE"/>
        </w:rPr>
        <w:t xml:space="preserve"> Fredrik</w:t>
      </w:r>
      <w:r w:rsidRPr="00B5765E">
        <w:rPr>
          <w:lang w:val="de-DE"/>
        </w:rPr>
        <w:tab/>
        <w:t>M 1</w:t>
      </w:r>
    </w:p>
    <w:p w14:paraId="50AECBC0" w14:textId="77777777" w:rsidR="00A23F7A" w:rsidRPr="00B5765E" w:rsidRDefault="00A23F7A" w:rsidP="00B5765E">
      <w:pPr>
        <w:pStyle w:val="PersonregMedTabb"/>
        <w:rPr>
          <w:lang w:val="de-DE"/>
        </w:rPr>
      </w:pPr>
      <w:r w:rsidRPr="00B5765E">
        <w:rPr>
          <w:lang w:val="de-DE"/>
        </w:rPr>
        <w:t>von Otter Cecilia</w:t>
      </w:r>
      <w:r w:rsidRPr="00B5765E">
        <w:rPr>
          <w:lang w:val="de-DE"/>
        </w:rPr>
        <w:tab/>
        <w:t>U 6</w:t>
      </w:r>
    </w:p>
    <w:p w14:paraId="5CCB5406" w14:textId="77777777" w:rsidR="00A23F7A" w:rsidRPr="00B5765E" w:rsidRDefault="00A23F7A" w:rsidP="00B5765E">
      <w:pPr>
        <w:pStyle w:val="PersonregMedTabb"/>
        <w:keepNext/>
        <w:rPr>
          <w:lang w:val="de-DE"/>
        </w:rPr>
      </w:pPr>
      <w:r w:rsidRPr="00B5765E">
        <w:rPr>
          <w:lang w:val="de-DE"/>
        </w:rPr>
        <w:t>von Sydow Björn</w:t>
      </w:r>
      <w:r w:rsidRPr="00B5765E">
        <w:rPr>
          <w:lang w:val="de-DE"/>
        </w:rPr>
        <w:tab/>
        <w:t>M 1,</w:t>
      </w:r>
    </w:p>
    <w:p w14:paraId="7F634AC2" w14:textId="77777777" w:rsidR="00A23F7A" w:rsidRDefault="00A23F7A" w:rsidP="00B5765E">
      <w:pPr>
        <w:pStyle w:val="PersonregMedTabb"/>
        <w:keepNext/>
      </w:pPr>
      <w:r w:rsidRPr="00B5765E">
        <w:rPr>
          <w:lang w:val="de-DE"/>
        </w:rPr>
        <w:tab/>
      </w:r>
      <w:r>
        <w:t>Ju 25,</w:t>
      </w:r>
    </w:p>
    <w:p w14:paraId="1F37F9DA" w14:textId="77777777" w:rsidR="00A23F7A" w:rsidRDefault="00A23F7A" w:rsidP="00B5765E">
      <w:pPr>
        <w:pStyle w:val="PersonregMedTabb"/>
        <w:keepNext/>
      </w:pPr>
      <w:r>
        <w:tab/>
        <w:t>S 22,</w:t>
      </w:r>
    </w:p>
    <w:p w14:paraId="4178DFF6" w14:textId="77777777" w:rsidR="00A23F7A" w:rsidRDefault="00A23F7A" w:rsidP="00B5765E">
      <w:pPr>
        <w:pStyle w:val="PersonregMedTabb"/>
      </w:pPr>
      <w:r>
        <w:tab/>
      </w:r>
      <w:proofErr w:type="spellStart"/>
      <w:r>
        <w:t>Fö</w:t>
      </w:r>
      <w:proofErr w:type="spellEnd"/>
      <w:r>
        <w:t xml:space="preserve"> 2</w:t>
      </w:r>
    </w:p>
    <w:p w14:paraId="5534A9F2" w14:textId="77777777" w:rsidR="00A23F7A" w:rsidRDefault="00A23F7A" w:rsidP="00B5765E">
      <w:pPr>
        <w:pStyle w:val="PersonregMedTabb"/>
      </w:pPr>
      <w:r>
        <w:t>von Sydow Ulf</w:t>
      </w:r>
      <w:r>
        <w:tab/>
        <w:t>M 1</w:t>
      </w:r>
    </w:p>
    <w:p w14:paraId="606890FD" w14:textId="77777777" w:rsidR="00A23F7A" w:rsidRPr="00B5765E" w:rsidRDefault="00A23F7A" w:rsidP="00B5765E">
      <w:pPr>
        <w:pStyle w:val="PersonregMedTabb"/>
        <w:rPr>
          <w:lang w:val="en-US"/>
        </w:rPr>
      </w:pPr>
      <w:r w:rsidRPr="00B5765E">
        <w:rPr>
          <w:lang w:val="en-US"/>
        </w:rPr>
        <w:t xml:space="preserve">von </w:t>
      </w:r>
      <w:proofErr w:type="spellStart"/>
      <w:r w:rsidRPr="00B5765E">
        <w:rPr>
          <w:lang w:val="en-US"/>
        </w:rPr>
        <w:t>Sydow</w:t>
      </w:r>
      <w:proofErr w:type="spellEnd"/>
      <w:r w:rsidRPr="00B5765E">
        <w:rPr>
          <w:lang w:val="en-US"/>
        </w:rPr>
        <w:t xml:space="preserve"> Johan</w:t>
      </w:r>
      <w:r w:rsidRPr="00B5765E">
        <w:rPr>
          <w:lang w:val="en-US"/>
        </w:rPr>
        <w:tab/>
        <w:t>S 21</w:t>
      </w:r>
    </w:p>
    <w:p w14:paraId="268F1F37" w14:textId="77777777" w:rsidR="00A23F7A" w:rsidRPr="00B5765E" w:rsidRDefault="00A23F7A" w:rsidP="00B5765E">
      <w:pPr>
        <w:pStyle w:val="PersonregMedTabb"/>
        <w:rPr>
          <w:lang w:val="en-US"/>
        </w:rPr>
      </w:pPr>
      <w:r w:rsidRPr="00B5765E">
        <w:rPr>
          <w:lang w:val="en-US"/>
        </w:rPr>
        <w:t xml:space="preserve">von </w:t>
      </w:r>
      <w:proofErr w:type="spellStart"/>
      <w:r w:rsidRPr="00B5765E">
        <w:rPr>
          <w:lang w:val="en-US"/>
        </w:rPr>
        <w:t>Sydow</w:t>
      </w:r>
      <w:proofErr w:type="spellEnd"/>
      <w:r w:rsidRPr="00B5765E">
        <w:rPr>
          <w:lang w:val="en-US"/>
        </w:rPr>
        <w:t xml:space="preserve"> Susanna</w:t>
      </w:r>
      <w:r w:rsidRPr="00B5765E">
        <w:rPr>
          <w:lang w:val="en-US"/>
        </w:rPr>
        <w:tab/>
        <w:t>A 3</w:t>
      </w:r>
    </w:p>
    <w:p w14:paraId="5BAD4AA2" w14:textId="77777777" w:rsidR="00A23F7A" w:rsidRPr="00B5765E" w:rsidRDefault="00A23F7A" w:rsidP="00B5765E">
      <w:pPr>
        <w:pStyle w:val="PersonregMedTabb"/>
        <w:rPr>
          <w:lang w:val="de-DE"/>
        </w:rPr>
      </w:pPr>
      <w:r w:rsidRPr="00B5765E">
        <w:rPr>
          <w:lang w:val="de-DE"/>
        </w:rPr>
        <w:t xml:space="preserve">von </w:t>
      </w:r>
      <w:proofErr w:type="spellStart"/>
      <w:r w:rsidRPr="00B5765E">
        <w:rPr>
          <w:lang w:val="de-DE"/>
        </w:rPr>
        <w:t>Troil</w:t>
      </w:r>
      <w:proofErr w:type="spellEnd"/>
      <w:r w:rsidRPr="00B5765E">
        <w:rPr>
          <w:lang w:val="de-DE"/>
        </w:rPr>
        <w:t xml:space="preserve"> Maria</w:t>
      </w:r>
      <w:r w:rsidRPr="00B5765E">
        <w:rPr>
          <w:lang w:val="de-DE"/>
        </w:rPr>
        <w:tab/>
      </w:r>
      <w:proofErr w:type="spellStart"/>
      <w:r w:rsidRPr="00B5765E">
        <w:rPr>
          <w:lang w:val="de-DE"/>
        </w:rPr>
        <w:t>Fi</w:t>
      </w:r>
      <w:proofErr w:type="spellEnd"/>
      <w:r w:rsidRPr="00B5765E">
        <w:rPr>
          <w:lang w:val="de-DE"/>
        </w:rPr>
        <w:t xml:space="preserve"> 17</w:t>
      </w:r>
    </w:p>
    <w:p w14:paraId="221517E6" w14:textId="77777777" w:rsidR="00A23F7A" w:rsidRPr="00B5765E" w:rsidRDefault="00A23F7A" w:rsidP="00B5765E">
      <w:pPr>
        <w:pStyle w:val="PersonregMedTabb"/>
        <w:rPr>
          <w:lang w:val="de-DE"/>
        </w:rPr>
      </w:pPr>
      <w:r w:rsidRPr="00B5765E">
        <w:rPr>
          <w:lang w:val="de-DE"/>
        </w:rPr>
        <w:t>von Wright Moira</w:t>
      </w:r>
      <w:r w:rsidRPr="00B5765E">
        <w:rPr>
          <w:lang w:val="de-DE"/>
        </w:rPr>
        <w:tab/>
        <w:t>U 2</w:t>
      </w:r>
    </w:p>
    <w:p w14:paraId="1E428D60" w14:textId="77777777" w:rsidR="00A23F7A" w:rsidRPr="00B5765E" w:rsidRDefault="00A23F7A" w:rsidP="00B5765E">
      <w:pPr>
        <w:pStyle w:val="PersonregMedTabb"/>
        <w:rPr>
          <w:lang w:val="de-DE"/>
        </w:rPr>
      </w:pPr>
      <w:r w:rsidRPr="00B5765E">
        <w:rPr>
          <w:lang w:val="de-DE"/>
        </w:rPr>
        <w:t xml:space="preserve">von </w:t>
      </w:r>
      <w:proofErr w:type="spellStart"/>
      <w:r w:rsidRPr="00B5765E">
        <w:rPr>
          <w:lang w:val="de-DE"/>
        </w:rPr>
        <w:t>Zweigbergk</w:t>
      </w:r>
      <w:proofErr w:type="spellEnd"/>
      <w:r w:rsidRPr="00B5765E">
        <w:rPr>
          <w:lang w:val="de-DE"/>
        </w:rPr>
        <w:t xml:space="preserve"> Amelie</w:t>
      </w:r>
      <w:r w:rsidRPr="00B5765E">
        <w:rPr>
          <w:lang w:val="de-DE"/>
        </w:rPr>
        <w:tab/>
        <w:t>U 4</w:t>
      </w:r>
    </w:p>
    <w:p w14:paraId="7A3665E7" w14:textId="77777777" w:rsidR="00A23F7A" w:rsidRDefault="00A23F7A" w:rsidP="00B5765E">
      <w:pPr>
        <w:pStyle w:val="PersonregMedTabb"/>
        <w:keepNext/>
      </w:pPr>
      <w:r>
        <w:t>Wrange Pål</w:t>
      </w:r>
      <w:r>
        <w:tab/>
        <w:t>UD 2,</w:t>
      </w:r>
    </w:p>
    <w:p w14:paraId="13F03A71" w14:textId="77777777" w:rsidR="00A23F7A" w:rsidRDefault="00A23F7A" w:rsidP="00B5765E">
      <w:pPr>
        <w:pStyle w:val="PersonregMedTabb"/>
      </w:pPr>
      <w:r>
        <w:tab/>
        <w:t>Ju 6</w:t>
      </w:r>
    </w:p>
    <w:p w14:paraId="01FECDB5" w14:textId="77777777" w:rsidR="00A23F7A" w:rsidRDefault="00A23F7A" w:rsidP="00B5765E">
      <w:pPr>
        <w:pStyle w:val="PersonregMedTabb"/>
      </w:pPr>
      <w:r>
        <w:t>Vrede Katarina</w:t>
      </w:r>
      <w:r>
        <w:tab/>
        <w:t>M 3</w:t>
      </w:r>
    </w:p>
    <w:p w14:paraId="27264543" w14:textId="77777777" w:rsidR="00A23F7A" w:rsidRDefault="00A23F7A" w:rsidP="00B5765E">
      <w:pPr>
        <w:pStyle w:val="PersonregMedTabb"/>
      </w:pPr>
      <w:proofErr w:type="spellStart"/>
      <w:r>
        <w:t>Vredin</w:t>
      </w:r>
      <w:proofErr w:type="spellEnd"/>
      <w:r>
        <w:t xml:space="preserve"> Anders</w:t>
      </w:r>
      <w:r>
        <w:tab/>
        <w:t>Fi 7</w:t>
      </w:r>
    </w:p>
    <w:p w14:paraId="023BF124" w14:textId="77777777" w:rsidR="00A23F7A" w:rsidRDefault="00A23F7A" w:rsidP="00B5765E">
      <w:pPr>
        <w:pStyle w:val="PersonregMedTabb"/>
      </w:pPr>
      <w:proofErr w:type="spellStart"/>
      <w:r>
        <w:t>Vredin</w:t>
      </w:r>
      <w:proofErr w:type="spellEnd"/>
      <w:r>
        <w:t xml:space="preserve"> Johansson Maria</w:t>
      </w:r>
      <w:r>
        <w:tab/>
        <w:t>Fi 1</w:t>
      </w:r>
    </w:p>
    <w:p w14:paraId="509E955E" w14:textId="77777777" w:rsidR="00A23F7A" w:rsidRDefault="00A23F7A" w:rsidP="00B5765E">
      <w:pPr>
        <w:pStyle w:val="PersonregMedTabb"/>
      </w:pPr>
      <w:proofErr w:type="spellStart"/>
      <w:r>
        <w:t>Wråhde</w:t>
      </w:r>
      <w:proofErr w:type="spellEnd"/>
      <w:r>
        <w:t xml:space="preserve"> Hans</w:t>
      </w:r>
      <w:r>
        <w:tab/>
        <w:t>M 3</w:t>
      </w:r>
    </w:p>
    <w:p w14:paraId="6ED52631" w14:textId="77777777" w:rsidR="00A23F7A" w:rsidRDefault="00A23F7A" w:rsidP="00B5765E">
      <w:pPr>
        <w:pStyle w:val="PersonregMedTabb"/>
      </w:pPr>
      <w:r>
        <w:t>Wyatt Anna Karin</w:t>
      </w:r>
      <w:r>
        <w:tab/>
        <w:t>S 3</w:t>
      </w:r>
    </w:p>
    <w:p w14:paraId="02271DFD" w14:textId="77777777" w:rsidR="00A23F7A" w:rsidRDefault="00A23F7A" w:rsidP="00B5765E">
      <w:pPr>
        <w:pStyle w:val="PersonregMedTabb"/>
      </w:pPr>
      <w:proofErr w:type="spellStart"/>
      <w:r>
        <w:t>Wykman</w:t>
      </w:r>
      <w:proofErr w:type="spellEnd"/>
      <w:r>
        <w:t xml:space="preserve"> Niklas</w:t>
      </w:r>
      <w:r>
        <w:tab/>
        <w:t>Fi 7</w:t>
      </w:r>
    </w:p>
    <w:p w14:paraId="31B633E0" w14:textId="77777777" w:rsidR="00A23F7A" w:rsidRDefault="00A23F7A" w:rsidP="00B5765E">
      <w:pPr>
        <w:pStyle w:val="PersonregMedTabb"/>
        <w:keepNext/>
      </w:pPr>
      <w:proofErr w:type="spellStart"/>
      <w:r>
        <w:t>Wågnert</w:t>
      </w:r>
      <w:proofErr w:type="spellEnd"/>
      <w:r>
        <w:t xml:space="preserve"> Niklas</w:t>
      </w:r>
      <w:r>
        <w:tab/>
        <w:t>Ju 3,</w:t>
      </w:r>
    </w:p>
    <w:p w14:paraId="35F0DE5C" w14:textId="77777777" w:rsidR="00A23F7A" w:rsidRDefault="00A23F7A" w:rsidP="00B5765E">
      <w:pPr>
        <w:pStyle w:val="PersonregMedTabb"/>
      </w:pPr>
      <w:r>
        <w:tab/>
      </w:r>
      <w:proofErr w:type="spellStart"/>
      <w:r>
        <w:t>Fö</w:t>
      </w:r>
      <w:proofErr w:type="spellEnd"/>
      <w:r>
        <w:t xml:space="preserve"> 1</w:t>
      </w:r>
    </w:p>
    <w:p w14:paraId="748F52EC" w14:textId="77777777" w:rsidR="00A23F7A" w:rsidRDefault="00A23F7A" w:rsidP="00B5765E">
      <w:pPr>
        <w:pStyle w:val="PersonregMedTabb"/>
      </w:pPr>
      <w:r>
        <w:t>Wåhlstedt Håkan</w:t>
      </w:r>
      <w:r>
        <w:tab/>
        <w:t>M 9</w:t>
      </w:r>
    </w:p>
    <w:p w14:paraId="396D3054" w14:textId="77777777" w:rsidR="00A23F7A" w:rsidRDefault="00A23F7A" w:rsidP="00B5765E">
      <w:pPr>
        <w:pStyle w:val="PersonregMedTabb"/>
      </w:pPr>
      <w:proofErr w:type="spellStart"/>
      <w:r>
        <w:t>Wållander</w:t>
      </w:r>
      <w:proofErr w:type="spellEnd"/>
      <w:r>
        <w:t xml:space="preserve"> Daniel</w:t>
      </w:r>
      <w:r>
        <w:tab/>
        <w:t>Ju 8</w:t>
      </w:r>
    </w:p>
    <w:p w14:paraId="2CE3E574" w14:textId="77777777" w:rsidR="00A23F7A" w:rsidRDefault="00A23F7A" w:rsidP="00B5765E">
      <w:pPr>
        <w:pStyle w:val="PersonregMedTabb"/>
      </w:pPr>
      <w:proofErr w:type="spellStart"/>
      <w:r>
        <w:t>Wånggren</w:t>
      </w:r>
      <w:proofErr w:type="spellEnd"/>
      <w:r>
        <w:t xml:space="preserve"> Bengt</w:t>
      </w:r>
      <w:r>
        <w:tab/>
        <w:t>M 1</w:t>
      </w:r>
    </w:p>
    <w:p w14:paraId="3DE64BF0" w14:textId="77777777" w:rsidR="00A23F7A" w:rsidRDefault="00A23F7A" w:rsidP="00B5765E">
      <w:pPr>
        <w:pStyle w:val="PersonregMedTabb"/>
      </w:pPr>
      <w:proofErr w:type="spellStart"/>
      <w:r>
        <w:t>Vähämäki</w:t>
      </w:r>
      <w:proofErr w:type="spellEnd"/>
      <w:r>
        <w:t xml:space="preserve"> Janet</w:t>
      </w:r>
      <w:r>
        <w:tab/>
        <w:t>UD 1</w:t>
      </w:r>
    </w:p>
    <w:p w14:paraId="46FC03E3" w14:textId="77777777" w:rsidR="00A23F7A" w:rsidRDefault="00A23F7A" w:rsidP="00B5765E">
      <w:pPr>
        <w:pStyle w:val="PersonregMedTabb"/>
      </w:pPr>
      <w:proofErr w:type="spellStart"/>
      <w:r>
        <w:t>Wälimaa</w:t>
      </w:r>
      <w:proofErr w:type="spellEnd"/>
      <w:r>
        <w:t xml:space="preserve"> Ola</w:t>
      </w:r>
      <w:r>
        <w:tab/>
        <w:t>M 11</w:t>
      </w:r>
    </w:p>
    <w:p w14:paraId="4D2E032A" w14:textId="77777777" w:rsidR="00A23F7A" w:rsidRDefault="00A23F7A" w:rsidP="00B5765E">
      <w:pPr>
        <w:pStyle w:val="PersonregMedTabb"/>
      </w:pPr>
      <w:proofErr w:type="spellStart"/>
      <w:r>
        <w:t>Vänerlöv</w:t>
      </w:r>
      <w:proofErr w:type="spellEnd"/>
      <w:r>
        <w:t xml:space="preserve"> Eric</w:t>
      </w:r>
      <w:r>
        <w:tab/>
        <w:t>UD 3</w:t>
      </w:r>
    </w:p>
    <w:p w14:paraId="793C4B14" w14:textId="77777777" w:rsidR="00A23F7A" w:rsidRDefault="00A23F7A" w:rsidP="00B5765E">
      <w:pPr>
        <w:pStyle w:val="PersonregMedTabb"/>
      </w:pPr>
      <w:proofErr w:type="spellStart"/>
      <w:r>
        <w:t>Wärmark</w:t>
      </w:r>
      <w:proofErr w:type="spellEnd"/>
      <w:r>
        <w:t xml:space="preserve"> Matilda</w:t>
      </w:r>
      <w:r>
        <w:tab/>
      </w:r>
      <w:proofErr w:type="spellStart"/>
      <w:r>
        <w:t>Ku</w:t>
      </w:r>
      <w:proofErr w:type="spellEnd"/>
      <w:r>
        <w:t xml:space="preserve"> 2</w:t>
      </w:r>
    </w:p>
    <w:p w14:paraId="191942E4" w14:textId="77777777" w:rsidR="00A23F7A" w:rsidRPr="001153BD" w:rsidRDefault="00A23F7A" w:rsidP="00B5765E">
      <w:pPr>
        <w:pStyle w:val="PersonregMedTabb"/>
      </w:pPr>
      <w:r w:rsidRPr="001153BD">
        <w:t>Wärnberg Gerdin Elisabeth</w:t>
      </w:r>
      <w:r w:rsidRPr="001153BD">
        <w:tab/>
        <w:t>S 15</w:t>
      </w:r>
    </w:p>
    <w:p w14:paraId="7927EBC8" w14:textId="77777777" w:rsidR="00A23F7A" w:rsidRPr="001153BD" w:rsidRDefault="00A23F7A" w:rsidP="00B5765E">
      <w:pPr>
        <w:pStyle w:val="PersonregMedTabb"/>
        <w:keepNext/>
      </w:pPr>
      <w:r w:rsidRPr="001153BD">
        <w:t>Wärnbäck Jan</w:t>
      </w:r>
      <w:r w:rsidRPr="001153BD">
        <w:tab/>
        <w:t>M 1,</w:t>
      </w:r>
    </w:p>
    <w:p w14:paraId="0B8D5863" w14:textId="77777777" w:rsidR="00A23F7A" w:rsidRDefault="00A23F7A" w:rsidP="00B5765E">
      <w:pPr>
        <w:pStyle w:val="PersonregMedTabb"/>
      </w:pPr>
      <w:r w:rsidRPr="001153BD">
        <w:tab/>
      </w:r>
      <w:r>
        <w:t>M 3</w:t>
      </w:r>
    </w:p>
    <w:p w14:paraId="488483D7" w14:textId="77777777" w:rsidR="00A23F7A" w:rsidRDefault="00A23F7A" w:rsidP="00B5765E">
      <w:pPr>
        <w:pStyle w:val="PersonregMedTabb"/>
      </w:pPr>
      <w:r>
        <w:t>Wärnersson Ingegerd</w:t>
      </w:r>
      <w:r>
        <w:tab/>
        <w:t>U 1</w:t>
      </w:r>
    </w:p>
    <w:p w14:paraId="1EC29996" w14:textId="77777777" w:rsidR="00A23F7A" w:rsidRDefault="00A23F7A" w:rsidP="00B5765E">
      <w:pPr>
        <w:pStyle w:val="PersonregMedTabb"/>
      </w:pPr>
      <w:proofErr w:type="spellStart"/>
      <w:r>
        <w:t>Västerteg</w:t>
      </w:r>
      <w:proofErr w:type="spellEnd"/>
      <w:r>
        <w:t xml:space="preserve"> Claes</w:t>
      </w:r>
      <w:r>
        <w:tab/>
        <w:t>M 3</w:t>
      </w:r>
    </w:p>
    <w:p w14:paraId="7EFC712F" w14:textId="77777777" w:rsidR="00F010F9" w:rsidRDefault="00F010F9" w:rsidP="00B5765E">
      <w:pPr>
        <w:pStyle w:val="PersonregMedTabb"/>
      </w:pPr>
    </w:p>
    <w:p w14:paraId="2A8AD819" w14:textId="1AE5DA82" w:rsidR="00A23F7A" w:rsidRDefault="00A23F7A" w:rsidP="00B5765E">
      <w:pPr>
        <w:pStyle w:val="PersonregMedTabb"/>
      </w:pPr>
      <w:proofErr w:type="spellStart"/>
      <w:r>
        <w:t>Ygeman</w:t>
      </w:r>
      <w:proofErr w:type="spellEnd"/>
      <w:r>
        <w:t xml:space="preserve"> Anders</w:t>
      </w:r>
      <w:r>
        <w:tab/>
        <w:t>M 3</w:t>
      </w:r>
    </w:p>
    <w:p w14:paraId="2B91114C" w14:textId="77777777" w:rsidR="00A23F7A" w:rsidRDefault="00A23F7A" w:rsidP="00B5765E">
      <w:pPr>
        <w:pStyle w:val="PersonregMedTabb"/>
      </w:pPr>
      <w:r>
        <w:t>Yin Jessika</w:t>
      </w:r>
      <w:r>
        <w:tab/>
        <w:t>S 12</w:t>
      </w:r>
    </w:p>
    <w:p w14:paraId="77515EC2" w14:textId="77777777" w:rsidR="00A23F7A" w:rsidRDefault="00A23F7A" w:rsidP="00B5765E">
      <w:pPr>
        <w:pStyle w:val="PersonregMedTabb"/>
      </w:pPr>
      <w:proofErr w:type="spellStart"/>
      <w:r>
        <w:t>Ylivainio</w:t>
      </w:r>
      <w:proofErr w:type="spellEnd"/>
      <w:r>
        <w:t xml:space="preserve"> Linda</w:t>
      </w:r>
      <w:r>
        <w:tab/>
        <w:t>Ju 16</w:t>
      </w:r>
    </w:p>
    <w:p w14:paraId="07AD23A1" w14:textId="77777777" w:rsidR="00A23F7A" w:rsidRDefault="00A23F7A" w:rsidP="00B5765E">
      <w:pPr>
        <w:pStyle w:val="PersonregMedTabb"/>
      </w:pPr>
      <w:proofErr w:type="spellStart"/>
      <w:r>
        <w:t>Yngman</w:t>
      </w:r>
      <w:proofErr w:type="spellEnd"/>
      <w:r>
        <w:t xml:space="preserve"> Anna</w:t>
      </w:r>
      <w:r>
        <w:tab/>
        <w:t>Ju 13</w:t>
      </w:r>
    </w:p>
    <w:p w14:paraId="183C8160" w14:textId="77777777" w:rsidR="00A23F7A" w:rsidRDefault="00A23F7A" w:rsidP="00B5765E">
      <w:pPr>
        <w:pStyle w:val="PersonregMedTabb"/>
      </w:pPr>
      <w:r>
        <w:t>Yngwe Per-Erik</w:t>
      </w:r>
      <w:r>
        <w:tab/>
        <w:t>S 5</w:t>
      </w:r>
    </w:p>
    <w:p w14:paraId="643C07F4" w14:textId="77777777" w:rsidR="00A23F7A" w:rsidRDefault="00A23F7A" w:rsidP="00B5765E">
      <w:pPr>
        <w:pStyle w:val="PersonregMedTabb"/>
      </w:pPr>
      <w:r>
        <w:t>Yngwe Kristina</w:t>
      </w:r>
      <w:r>
        <w:tab/>
        <w:t>M 3</w:t>
      </w:r>
    </w:p>
    <w:p w14:paraId="6E0A11CD" w14:textId="77777777" w:rsidR="00A23F7A" w:rsidRDefault="00A23F7A" w:rsidP="00B5765E">
      <w:pPr>
        <w:pStyle w:val="PersonregMedTabb"/>
      </w:pPr>
      <w:r>
        <w:t>Young-</w:t>
      </w:r>
      <w:proofErr w:type="spellStart"/>
      <w:r>
        <w:t>Kronsell</w:t>
      </w:r>
      <w:proofErr w:type="spellEnd"/>
      <w:r>
        <w:t xml:space="preserve"> Annica</w:t>
      </w:r>
      <w:r>
        <w:tab/>
        <w:t>M 1</w:t>
      </w:r>
    </w:p>
    <w:p w14:paraId="1359D079" w14:textId="77777777" w:rsidR="00A23F7A" w:rsidRDefault="00A23F7A" w:rsidP="00B5765E">
      <w:pPr>
        <w:pStyle w:val="PersonregMedTabb"/>
      </w:pPr>
      <w:r>
        <w:t>Ytterberg Marianne</w:t>
      </w:r>
      <w:r>
        <w:tab/>
        <w:t>S 3</w:t>
      </w:r>
    </w:p>
    <w:p w14:paraId="368D969D" w14:textId="77777777" w:rsidR="00F010F9" w:rsidRDefault="00F010F9" w:rsidP="00B5765E">
      <w:pPr>
        <w:pStyle w:val="PersonregMedTabb"/>
      </w:pPr>
    </w:p>
    <w:p w14:paraId="779F741E" w14:textId="769E6B76" w:rsidR="00A23F7A" w:rsidRDefault="00A23F7A" w:rsidP="00B5765E">
      <w:pPr>
        <w:pStyle w:val="PersonregMedTabb"/>
      </w:pPr>
      <w:proofErr w:type="spellStart"/>
      <w:r>
        <w:t>Zabdrodsky</w:t>
      </w:r>
      <w:proofErr w:type="spellEnd"/>
      <w:r>
        <w:t xml:space="preserve"> Mikaela</w:t>
      </w:r>
      <w:r>
        <w:tab/>
        <w:t>Ju 8</w:t>
      </w:r>
    </w:p>
    <w:p w14:paraId="3B368BA6" w14:textId="77777777" w:rsidR="00A23F7A" w:rsidRDefault="00A23F7A" w:rsidP="00B5765E">
      <w:pPr>
        <w:pStyle w:val="PersonregMedTabb"/>
      </w:pPr>
      <w:r>
        <w:t>Zachrisson Danielle</w:t>
      </w:r>
      <w:r>
        <w:tab/>
        <w:t>S 25</w:t>
      </w:r>
    </w:p>
    <w:p w14:paraId="369836BF" w14:textId="77777777" w:rsidR="00A23F7A" w:rsidRDefault="00A23F7A" w:rsidP="00B5765E">
      <w:pPr>
        <w:pStyle w:val="PersonregMedTabb"/>
      </w:pPr>
      <w:r>
        <w:t>Zachrisson Olof</w:t>
      </w:r>
      <w:r>
        <w:tab/>
      </w:r>
      <w:proofErr w:type="spellStart"/>
      <w:r>
        <w:t>Ku</w:t>
      </w:r>
      <w:proofErr w:type="spellEnd"/>
      <w:r>
        <w:t xml:space="preserve"> 4</w:t>
      </w:r>
    </w:p>
    <w:p w14:paraId="08791641" w14:textId="77777777" w:rsidR="00A23F7A" w:rsidRPr="00DE6547" w:rsidRDefault="00A23F7A" w:rsidP="00B5765E">
      <w:pPr>
        <w:pStyle w:val="PersonregMedTabb"/>
      </w:pPr>
      <w:r w:rsidRPr="00DE6547">
        <w:t>Zander Solveig</w:t>
      </w:r>
      <w:r w:rsidRPr="00DE6547">
        <w:tab/>
        <w:t>S 6</w:t>
      </w:r>
    </w:p>
    <w:p w14:paraId="3FC03AD6" w14:textId="04EE05D8" w:rsidR="00A23F7A" w:rsidRPr="00DE6547" w:rsidRDefault="00A23F7A" w:rsidP="00F010F9">
      <w:pPr>
        <w:pStyle w:val="PersonregMedTabb"/>
        <w:keepNext/>
      </w:pPr>
      <w:r w:rsidRPr="00DE6547">
        <w:t>Zander Susanne</w:t>
      </w:r>
      <w:r w:rsidRPr="00DE6547">
        <w:tab/>
        <w:t>A 1</w:t>
      </w:r>
    </w:p>
    <w:p w14:paraId="4C9DED19" w14:textId="77777777" w:rsidR="00A23F7A" w:rsidRPr="00DE6547" w:rsidRDefault="00A23F7A" w:rsidP="00B5765E">
      <w:pPr>
        <w:pStyle w:val="PersonregMedTabb"/>
      </w:pPr>
      <w:proofErr w:type="spellStart"/>
      <w:r w:rsidRPr="00DE6547">
        <w:t>Zankl</w:t>
      </w:r>
      <w:proofErr w:type="spellEnd"/>
      <w:r w:rsidRPr="00DE6547">
        <w:t xml:space="preserve"> Michaela</w:t>
      </w:r>
      <w:r w:rsidRPr="00DE6547">
        <w:tab/>
        <w:t>U 13</w:t>
      </w:r>
    </w:p>
    <w:p w14:paraId="619DAB40" w14:textId="77777777" w:rsidR="00A23F7A" w:rsidRDefault="00A23F7A" w:rsidP="00B5765E">
      <w:pPr>
        <w:pStyle w:val="PersonregMedTabb"/>
      </w:pPr>
      <w:proofErr w:type="spellStart"/>
      <w:r>
        <w:t>Zanzi</w:t>
      </w:r>
      <w:proofErr w:type="spellEnd"/>
      <w:r>
        <w:t xml:space="preserve"> Andrés</w:t>
      </w:r>
      <w:r>
        <w:tab/>
      </w:r>
      <w:proofErr w:type="spellStart"/>
      <w:r>
        <w:t>Ku</w:t>
      </w:r>
      <w:proofErr w:type="spellEnd"/>
      <w:r>
        <w:t xml:space="preserve"> 6</w:t>
      </w:r>
    </w:p>
    <w:p w14:paraId="78BFA7EA" w14:textId="77777777" w:rsidR="00A23F7A" w:rsidRDefault="00A23F7A" w:rsidP="00B5765E">
      <w:pPr>
        <w:pStyle w:val="PersonregMedTabb"/>
      </w:pPr>
      <w:proofErr w:type="spellStart"/>
      <w:r>
        <w:t>Zeland</w:t>
      </w:r>
      <w:proofErr w:type="spellEnd"/>
      <w:r>
        <w:t xml:space="preserve"> Hanna</w:t>
      </w:r>
      <w:r>
        <w:tab/>
        <w:t>A 1</w:t>
      </w:r>
    </w:p>
    <w:p w14:paraId="6B99AAE6" w14:textId="77777777" w:rsidR="00A23F7A" w:rsidRPr="00165BF4" w:rsidRDefault="00A23F7A" w:rsidP="00B5765E">
      <w:pPr>
        <w:pStyle w:val="PersonregMedTabb"/>
        <w:rPr>
          <w:lang w:val="de-DE"/>
        </w:rPr>
      </w:pPr>
      <w:proofErr w:type="spellStart"/>
      <w:r w:rsidRPr="00165BF4">
        <w:rPr>
          <w:lang w:val="de-DE"/>
        </w:rPr>
        <w:t>Zelmerlööw</w:t>
      </w:r>
      <w:proofErr w:type="spellEnd"/>
      <w:r w:rsidRPr="00165BF4">
        <w:rPr>
          <w:lang w:val="de-DE"/>
        </w:rPr>
        <w:t xml:space="preserve"> </w:t>
      </w:r>
      <w:proofErr w:type="spellStart"/>
      <w:r w:rsidRPr="00165BF4">
        <w:rPr>
          <w:lang w:val="de-DE"/>
        </w:rPr>
        <w:t>Mikaela</w:t>
      </w:r>
      <w:proofErr w:type="spellEnd"/>
      <w:r w:rsidRPr="00165BF4">
        <w:rPr>
          <w:lang w:val="de-DE"/>
        </w:rPr>
        <w:tab/>
        <w:t>U 7</w:t>
      </w:r>
    </w:p>
    <w:p w14:paraId="013E332B" w14:textId="77777777" w:rsidR="00A23F7A" w:rsidRPr="00165BF4" w:rsidRDefault="00A23F7A" w:rsidP="00B5765E">
      <w:pPr>
        <w:pStyle w:val="PersonregMedTabb"/>
        <w:rPr>
          <w:lang w:val="de-DE"/>
        </w:rPr>
      </w:pPr>
      <w:proofErr w:type="spellStart"/>
      <w:r w:rsidRPr="00165BF4">
        <w:rPr>
          <w:lang w:val="de-DE"/>
        </w:rPr>
        <w:t>Zerea</w:t>
      </w:r>
      <w:proofErr w:type="spellEnd"/>
      <w:r w:rsidRPr="00165BF4">
        <w:rPr>
          <w:lang w:val="de-DE"/>
        </w:rPr>
        <w:t xml:space="preserve"> Daniel</w:t>
      </w:r>
      <w:r w:rsidRPr="00165BF4">
        <w:rPr>
          <w:lang w:val="de-DE"/>
        </w:rPr>
        <w:tab/>
      </w:r>
      <w:proofErr w:type="spellStart"/>
      <w:r w:rsidRPr="00165BF4">
        <w:rPr>
          <w:lang w:val="de-DE"/>
        </w:rPr>
        <w:t>Fi</w:t>
      </w:r>
      <w:proofErr w:type="spellEnd"/>
      <w:r w:rsidRPr="00165BF4">
        <w:rPr>
          <w:lang w:val="de-DE"/>
        </w:rPr>
        <w:t xml:space="preserve"> 16</w:t>
      </w:r>
    </w:p>
    <w:p w14:paraId="4A3DA49B" w14:textId="77777777" w:rsidR="00A23F7A" w:rsidRPr="00B5765E" w:rsidRDefault="00A23F7A" w:rsidP="00B5765E">
      <w:pPr>
        <w:pStyle w:val="PersonregMedTabb"/>
        <w:rPr>
          <w:lang w:val="de-DE"/>
        </w:rPr>
      </w:pPr>
      <w:proofErr w:type="spellStart"/>
      <w:r w:rsidRPr="00B5765E">
        <w:rPr>
          <w:lang w:val="de-DE"/>
        </w:rPr>
        <w:t>Zethelius</w:t>
      </w:r>
      <w:proofErr w:type="spellEnd"/>
      <w:r w:rsidRPr="00B5765E">
        <w:rPr>
          <w:lang w:val="de-DE"/>
        </w:rPr>
        <w:t xml:space="preserve"> Björn</w:t>
      </w:r>
      <w:r w:rsidRPr="00B5765E">
        <w:rPr>
          <w:lang w:val="de-DE"/>
        </w:rPr>
        <w:tab/>
        <w:t>S 24</w:t>
      </w:r>
    </w:p>
    <w:p w14:paraId="39E099B0" w14:textId="77777777" w:rsidR="00A23F7A" w:rsidRPr="00B5765E" w:rsidRDefault="00A23F7A" w:rsidP="00B5765E">
      <w:pPr>
        <w:pStyle w:val="PersonregMedTabb"/>
        <w:rPr>
          <w:lang w:val="de-DE"/>
        </w:rPr>
      </w:pPr>
      <w:proofErr w:type="spellStart"/>
      <w:r w:rsidRPr="00B5765E">
        <w:rPr>
          <w:lang w:val="de-DE"/>
        </w:rPr>
        <w:t>Zetterberg</w:t>
      </w:r>
      <w:proofErr w:type="spellEnd"/>
      <w:r w:rsidRPr="00B5765E">
        <w:rPr>
          <w:lang w:val="de-DE"/>
        </w:rPr>
        <w:t xml:space="preserve"> Leif</w:t>
      </w:r>
      <w:r w:rsidRPr="00B5765E">
        <w:rPr>
          <w:lang w:val="de-DE"/>
        </w:rPr>
        <w:tab/>
        <w:t>S 3</w:t>
      </w:r>
    </w:p>
    <w:p w14:paraId="7874CFE6" w14:textId="77777777" w:rsidR="00A23F7A" w:rsidRPr="00B5765E" w:rsidRDefault="00A23F7A" w:rsidP="00B5765E">
      <w:pPr>
        <w:pStyle w:val="PersonregMedTabb"/>
        <w:rPr>
          <w:lang w:val="de-DE"/>
        </w:rPr>
      </w:pPr>
      <w:proofErr w:type="spellStart"/>
      <w:r w:rsidRPr="00B5765E">
        <w:rPr>
          <w:lang w:val="de-DE"/>
        </w:rPr>
        <w:t>Zetterberg</w:t>
      </w:r>
      <w:proofErr w:type="spellEnd"/>
      <w:r w:rsidRPr="00B5765E">
        <w:rPr>
          <w:lang w:val="de-DE"/>
        </w:rPr>
        <w:t xml:space="preserve"> Daniel</w:t>
      </w:r>
      <w:r w:rsidRPr="00B5765E">
        <w:rPr>
          <w:lang w:val="de-DE"/>
        </w:rPr>
        <w:tab/>
        <w:t>S 12</w:t>
      </w:r>
    </w:p>
    <w:p w14:paraId="34589807" w14:textId="77777777" w:rsidR="00A23F7A" w:rsidRDefault="00A23F7A" w:rsidP="00B5765E">
      <w:pPr>
        <w:pStyle w:val="PersonregMedTabb"/>
      </w:pPr>
      <w:r>
        <w:t>Zetterberg Patrik</w:t>
      </w:r>
      <w:r>
        <w:tab/>
        <w:t>S 15</w:t>
      </w:r>
    </w:p>
    <w:p w14:paraId="45CD068E" w14:textId="77777777" w:rsidR="00A23F7A" w:rsidRDefault="00A23F7A" w:rsidP="00B5765E">
      <w:pPr>
        <w:pStyle w:val="PersonregMedTabb"/>
      </w:pPr>
      <w:r>
        <w:t>Zetterberg Johnny</w:t>
      </w:r>
      <w:r>
        <w:tab/>
        <w:t>Fi 14</w:t>
      </w:r>
    </w:p>
    <w:p w14:paraId="65815066" w14:textId="77777777" w:rsidR="00A23F7A" w:rsidRDefault="00A23F7A" w:rsidP="00B5765E">
      <w:pPr>
        <w:pStyle w:val="PersonregMedTabb"/>
      </w:pPr>
      <w:r>
        <w:t>Zetterberg Charlotta</w:t>
      </w:r>
      <w:r>
        <w:tab/>
        <w:t>M 9</w:t>
      </w:r>
    </w:p>
    <w:p w14:paraId="2CF63897" w14:textId="77777777" w:rsidR="00A23F7A" w:rsidRPr="00B5765E" w:rsidRDefault="00A23F7A" w:rsidP="00B5765E">
      <w:pPr>
        <w:pStyle w:val="PersonregMedTabb"/>
        <w:keepNext/>
        <w:rPr>
          <w:lang w:val="en-US"/>
        </w:rPr>
      </w:pPr>
      <w:r w:rsidRPr="00B5765E">
        <w:rPr>
          <w:lang w:val="en-US"/>
        </w:rPr>
        <w:t xml:space="preserve">Zetterberg </w:t>
      </w:r>
      <w:proofErr w:type="spellStart"/>
      <w:r w:rsidRPr="00B5765E">
        <w:rPr>
          <w:lang w:val="en-US"/>
        </w:rPr>
        <w:t>Ferngren</w:t>
      </w:r>
      <w:proofErr w:type="spellEnd"/>
      <w:r w:rsidRPr="00B5765E">
        <w:rPr>
          <w:lang w:val="en-US"/>
        </w:rPr>
        <w:t xml:space="preserve"> Petra</w:t>
      </w:r>
      <w:r w:rsidRPr="00B5765E">
        <w:rPr>
          <w:lang w:val="en-US"/>
        </w:rPr>
        <w:tab/>
        <w:t>S 2,</w:t>
      </w:r>
    </w:p>
    <w:p w14:paraId="7CE5C308" w14:textId="77777777" w:rsidR="00A23F7A" w:rsidRPr="00B5765E" w:rsidRDefault="00A23F7A" w:rsidP="00B5765E">
      <w:pPr>
        <w:pStyle w:val="PersonregMedTabb"/>
        <w:keepNext/>
        <w:rPr>
          <w:lang w:val="en-US"/>
        </w:rPr>
      </w:pPr>
      <w:r w:rsidRPr="00B5765E">
        <w:rPr>
          <w:lang w:val="en-US"/>
        </w:rPr>
        <w:tab/>
        <w:t>S 9,</w:t>
      </w:r>
    </w:p>
    <w:p w14:paraId="1578035E" w14:textId="77777777" w:rsidR="00A23F7A" w:rsidRPr="00B5765E" w:rsidRDefault="00A23F7A" w:rsidP="00B5765E">
      <w:pPr>
        <w:pStyle w:val="PersonregMedTabb"/>
        <w:rPr>
          <w:lang w:val="en-US"/>
        </w:rPr>
      </w:pPr>
      <w:r w:rsidRPr="00B5765E">
        <w:rPr>
          <w:lang w:val="en-US"/>
        </w:rPr>
        <w:tab/>
        <w:t>S 11</w:t>
      </w:r>
    </w:p>
    <w:p w14:paraId="3825F18F" w14:textId="31E525D2" w:rsidR="00A23F7A" w:rsidRPr="00BA7192" w:rsidRDefault="00A23F7A" w:rsidP="00B5765E">
      <w:pPr>
        <w:pStyle w:val="PersonregMedTabb"/>
      </w:pPr>
      <w:r w:rsidRPr="00BA7192">
        <w:rPr>
          <w:lang w:val="en-US"/>
        </w:rPr>
        <w:tab/>
      </w:r>
      <w:r w:rsidRPr="00BA7192">
        <w:t>S 8</w:t>
      </w:r>
    </w:p>
    <w:p w14:paraId="22B0CE92" w14:textId="77777777" w:rsidR="00A23F7A" w:rsidRPr="00BA7192" w:rsidRDefault="00A23F7A" w:rsidP="00B5765E">
      <w:pPr>
        <w:pStyle w:val="PersonregMedTabb"/>
      </w:pPr>
      <w:proofErr w:type="spellStart"/>
      <w:r w:rsidRPr="00BA7192">
        <w:t>Zetterquist</w:t>
      </w:r>
      <w:proofErr w:type="spellEnd"/>
      <w:r w:rsidRPr="00BA7192">
        <w:t xml:space="preserve"> Susanne</w:t>
      </w:r>
      <w:r w:rsidRPr="00BA7192">
        <w:tab/>
        <w:t>U 6</w:t>
      </w:r>
    </w:p>
    <w:p w14:paraId="73F185C9" w14:textId="77777777" w:rsidR="00A23F7A" w:rsidRDefault="00A23F7A" w:rsidP="00B5765E">
      <w:pPr>
        <w:pStyle w:val="PersonregMedTabb"/>
      </w:pPr>
      <w:r>
        <w:t>Zetterström Linda</w:t>
      </w:r>
      <w:r>
        <w:tab/>
        <w:t>S 20</w:t>
      </w:r>
    </w:p>
    <w:p w14:paraId="13A66C8E" w14:textId="77777777" w:rsidR="00A23F7A" w:rsidRDefault="00A23F7A" w:rsidP="00B5765E">
      <w:pPr>
        <w:pStyle w:val="PersonregMedTabb"/>
      </w:pPr>
      <w:r>
        <w:t>Zetterström Jan-Åke</w:t>
      </w:r>
      <w:r>
        <w:tab/>
        <w:t>S 12</w:t>
      </w:r>
    </w:p>
    <w:p w14:paraId="729F32DD" w14:textId="77777777" w:rsidR="00A23F7A" w:rsidRDefault="00A23F7A" w:rsidP="00B5765E">
      <w:pPr>
        <w:pStyle w:val="PersonregMedTabb"/>
      </w:pPr>
      <w:r>
        <w:t>Zetterström Katharina</w:t>
      </w:r>
      <w:r>
        <w:tab/>
        <w:t>S 24</w:t>
      </w:r>
    </w:p>
    <w:p w14:paraId="606F39BA" w14:textId="77777777" w:rsidR="00A23F7A" w:rsidRDefault="00A23F7A" w:rsidP="00B5765E">
      <w:pPr>
        <w:pStyle w:val="PersonregMedTabb"/>
      </w:pPr>
      <w:r>
        <w:t>Zetterström Anne-Therése</w:t>
      </w:r>
      <w:r>
        <w:tab/>
        <w:t>S 19</w:t>
      </w:r>
    </w:p>
    <w:p w14:paraId="26066EB6" w14:textId="77777777" w:rsidR="00A23F7A" w:rsidRDefault="00A23F7A" w:rsidP="00B5765E">
      <w:pPr>
        <w:pStyle w:val="PersonregMedTabb"/>
      </w:pPr>
      <w:r>
        <w:t>Zingmark Micael</w:t>
      </w:r>
      <w:r>
        <w:tab/>
        <w:t>Ju 23</w:t>
      </w:r>
    </w:p>
    <w:p w14:paraId="5FD2034C" w14:textId="77777777" w:rsidR="00A23F7A" w:rsidRDefault="00A23F7A" w:rsidP="00B5765E">
      <w:pPr>
        <w:pStyle w:val="PersonregMedTabb"/>
      </w:pPr>
      <w:proofErr w:type="spellStart"/>
      <w:r>
        <w:t>Ziobro</w:t>
      </w:r>
      <w:proofErr w:type="spellEnd"/>
      <w:r>
        <w:t xml:space="preserve"> Helen</w:t>
      </w:r>
      <w:r>
        <w:tab/>
        <w:t>Ju 10</w:t>
      </w:r>
    </w:p>
    <w:p w14:paraId="20DBCB62" w14:textId="77777777" w:rsidR="00F010F9" w:rsidRDefault="00F010F9" w:rsidP="00B5765E">
      <w:pPr>
        <w:pStyle w:val="PersonregMedTabb"/>
      </w:pPr>
    </w:p>
    <w:p w14:paraId="16D569E1" w14:textId="2E3776F8" w:rsidR="00A23F7A" w:rsidRDefault="00A23F7A" w:rsidP="00B5765E">
      <w:pPr>
        <w:pStyle w:val="PersonregMedTabb"/>
      </w:pPr>
      <w:r>
        <w:t>Åberg Andreas</w:t>
      </w:r>
      <w:r>
        <w:tab/>
        <w:t>Fi 29</w:t>
      </w:r>
    </w:p>
    <w:p w14:paraId="144BAC77" w14:textId="77777777" w:rsidR="00A23F7A" w:rsidRDefault="00A23F7A" w:rsidP="00B5765E">
      <w:pPr>
        <w:pStyle w:val="PersonregMedTabb"/>
      </w:pPr>
      <w:r>
        <w:t>Åberg Niclas</w:t>
      </w:r>
      <w:r>
        <w:tab/>
        <w:t>M 3</w:t>
      </w:r>
    </w:p>
    <w:p w14:paraId="36240EE6" w14:textId="77777777" w:rsidR="00A23F7A" w:rsidRDefault="00A23F7A" w:rsidP="00B5765E">
      <w:pPr>
        <w:pStyle w:val="PersonregMedTabb"/>
      </w:pPr>
      <w:r>
        <w:t>Åberg Anna</w:t>
      </w:r>
      <w:r>
        <w:tab/>
        <w:t>M 12</w:t>
      </w:r>
    </w:p>
    <w:p w14:paraId="205C53D7" w14:textId="77777777" w:rsidR="00A23F7A" w:rsidRDefault="00A23F7A" w:rsidP="00B5765E">
      <w:pPr>
        <w:pStyle w:val="PersonregMedTabb"/>
      </w:pPr>
      <w:r>
        <w:t>Ådahl Andreas</w:t>
      </w:r>
      <w:r>
        <w:tab/>
        <w:t>S 7</w:t>
      </w:r>
    </w:p>
    <w:p w14:paraId="1109211F" w14:textId="77777777" w:rsidR="00A23F7A" w:rsidRDefault="00A23F7A" w:rsidP="00B5765E">
      <w:pPr>
        <w:pStyle w:val="PersonregMedTabb"/>
      </w:pPr>
      <w:r>
        <w:t>Ågren Maria</w:t>
      </w:r>
      <w:r>
        <w:tab/>
        <w:t>Fi 28</w:t>
      </w:r>
    </w:p>
    <w:p w14:paraId="264856B7" w14:textId="77777777" w:rsidR="00A23F7A" w:rsidRDefault="00A23F7A" w:rsidP="00B5765E">
      <w:pPr>
        <w:pStyle w:val="PersonregMedTabb"/>
      </w:pPr>
      <w:proofErr w:type="spellStart"/>
      <w:r>
        <w:t>Åhagen</w:t>
      </w:r>
      <w:proofErr w:type="spellEnd"/>
      <w:r>
        <w:t xml:space="preserve"> Harald</w:t>
      </w:r>
      <w:r>
        <w:tab/>
        <w:t>M 2</w:t>
      </w:r>
    </w:p>
    <w:p w14:paraId="403363A7" w14:textId="77777777" w:rsidR="00A23F7A" w:rsidRDefault="00A23F7A" w:rsidP="00B5765E">
      <w:pPr>
        <w:pStyle w:val="PersonregMedTabb"/>
      </w:pPr>
      <w:proofErr w:type="spellStart"/>
      <w:r>
        <w:t>Åhammar</w:t>
      </w:r>
      <w:proofErr w:type="spellEnd"/>
      <w:r>
        <w:t xml:space="preserve"> Magnus</w:t>
      </w:r>
      <w:r>
        <w:tab/>
        <w:t>U 12</w:t>
      </w:r>
    </w:p>
    <w:p w14:paraId="0E82C7DA" w14:textId="77777777" w:rsidR="00A23F7A" w:rsidRDefault="00A23F7A" w:rsidP="00B5765E">
      <w:pPr>
        <w:pStyle w:val="PersonregMedTabb"/>
      </w:pPr>
      <w:r>
        <w:t>Åhlén Hagman Åsa</w:t>
      </w:r>
      <w:r>
        <w:tab/>
        <w:t>Ju 12</w:t>
      </w:r>
    </w:p>
    <w:p w14:paraId="4A39A2ED" w14:textId="36F011A8" w:rsidR="00A23F7A" w:rsidRDefault="00A23F7A" w:rsidP="009946EC">
      <w:pPr>
        <w:pStyle w:val="PersonregMedTabb"/>
        <w:ind w:firstLine="2268"/>
      </w:pPr>
      <w:proofErr w:type="spellStart"/>
      <w:r>
        <w:t>Fö</w:t>
      </w:r>
      <w:proofErr w:type="spellEnd"/>
      <w:r>
        <w:t xml:space="preserve"> 5</w:t>
      </w:r>
    </w:p>
    <w:p w14:paraId="202C48CC" w14:textId="77777777" w:rsidR="00A23F7A" w:rsidRDefault="00A23F7A" w:rsidP="00B5765E">
      <w:pPr>
        <w:pStyle w:val="PersonregMedTabb"/>
      </w:pPr>
      <w:r>
        <w:t>Åkerberg Thomas</w:t>
      </w:r>
      <w:r>
        <w:tab/>
        <w:t>A 4</w:t>
      </w:r>
    </w:p>
    <w:p w14:paraId="5DF186C2" w14:textId="77777777" w:rsidR="00A23F7A" w:rsidRDefault="00A23F7A" w:rsidP="00B5765E">
      <w:pPr>
        <w:pStyle w:val="PersonregMedTabb"/>
        <w:keepNext/>
      </w:pPr>
      <w:proofErr w:type="spellStart"/>
      <w:r>
        <w:t>Åkerdahl</w:t>
      </w:r>
      <w:proofErr w:type="spellEnd"/>
      <w:r>
        <w:t xml:space="preserve"> Ulrika</w:t>
      </w:r>
      <w:r>
        <w:tab/>
        <w:t>N 3,</w:t>
      </w:r>
    </w:p>
    <w:p w14:paraId="15CBB9B7" w14:textId="77777777" w:rsidR="00A23F7A" w:rsidRDefault="00A23F7A" w:rsidP="00B5765E">
      <w:pPr>
        <w:pStyle w:val="PersonregMedTabb"/>
      </w:pPr>
      <w:r>
        <w:tab/>
        <w:t>U 8</w:t>
      </w:r>
    </w:p>
    <w:p w14:paraId="43A050E9" w14:textId="77777777" w:rsidR="00A23F7A" w:rsidRDefault="00A23F7A" w:rsidP="00B5765E">
      <w:pPr>
        <w:pStyle w:val="PersonregMedTabb"/>
      </w:pPr>
      <w:r>
        <w:t>Åkerlund Marianne</w:t>
      </w:r>
      <w:r>
        <w:tab/>
        <w:t>S 3</w:t>
      </w:r>
    </w:p>
    <w:p w14:paraId="784CD3A8" w14:textId="77777777" w:rsidR="00A23F7A" w:rsidRDefault="00A23F7A" w:rsidP="00B5765E">
      <w:pPr>
        <w:pStyle w:val="PersonregMedTabb"/>
      </w:pPr>
      <w:r>
        <w:t>Åkerman Jonas</w:t>
      </w:r>
      <w:r>
        <w:tab/>
        <w:t>M 8</w:t>
      </w:r>
    </w:p>
    <w:p w14:paraId="3660CC24" w14:textId="77777777" w:rsidR="00A23F7A" w:rsidRDefault="00A23F7A" w:rsidP="00B5765E">
      <w:pPr>
        <w:pStyle w:val="PersonregMedTabb"/>
      </w:pPr>
      <w:proofErr w:type="spellStart"/>
      <w:r>
        <w:t>Åkerskog</w:t>
      </w:r>
      <w:proofErr w:type="spellEnd"/>
      <w:r>
        <w:t xml:space="preserve"> Ann</w:t>
      </w:r>
      <w:r>
        <w:tab/>
        <w:t>N 1</w:t>
      </w:r>
    </w:p>
    <w:p w14:paraId="3A846183" w14:textId="77777777" w:rsidR="00A23F7A" w:rsidRDefault="00A23F7A" w:rsidP="00B5765E">
      <w:pPr>
        <w:pStyle w:val="PersonregMedTabb"/>
      </w:pPr>
      <w:r>
        <w:t>Åkesson Anette</w:t>
      </w:r>
      <w:r>
        <w:tab/>
        <w:t>Fi 8</w:t>
      </w:r>
    </w:p>
    <w:p w14:paraId="039DAFAB" w14:textId="77777777" w:rsidR="00A23F7A" w:rsidRDefault="00A23F7A" w:rsidP="00B5765E">
      <w:pPr>
        <w:pStyle w:val="PersonregMedTabb"/>
      </w:pPr>
      <w:r>
        <w:t>Åkesson Peter</w:t>
      </w:r>
      <w:r>
        <w:tab/>
        <w:t>Ju 7</w:t>
      </w:r>
    </w:p>
    <w:p w14:paraId="5368D4C3" w14:textId="77777777" w:rsidR="00A23F7A" w:rsidRDefault="00A23F7A" w:rsidP="00B5765E">
      <w:pPr>
        <w:pStyle w:val="PersonregMedTabb"/>
      </w:pPr>
      <w:r>
        <w:t>Åkesson Jimmie</w:t>
      </w:r>
      <w:r>
        <w:tab/>
        <w:t>Ju 17</w:t>
      </w:r>
    </w:p>
    <w:p w14:paraId="77B72C08" w14:textId="77777777" w:rsidR="00A23F7A" w:rsidRPr="00BA7192" w:rsidRDefault="00A23F7A" w:rsidP="00B5765E">
      <w:pPr>
        <w:pStyle w:val="PersonregMedTabb"/>
        <w:rPr>
          <w:lang w:val="en-US"/>
        </w:rPr>
      </w:pPr>
      <w:proofErr w:type="spellStart"/>
      <w:r w:rsidRPr="00BA7192">
        <w:rPr>
          <w:lang w:val="en-US"/>
        </w:rPr>
        <w:t>Åkesson</w:t>
      </w:r>
      <w:proofErr w:type="spellEnd"/>
      <w:r w:rsidRPr="00BA7192">
        <w:rPr>
          <w:lang w:val="en-US"/>
        </w:rPr>
        <w:t xml:space="preserve"> Per</w:t>
      </w:r>
      <w:r w:rsidRPr="00BA7192">
        <w:rPr>
          <w:lang w:val="en-US"/>
        </w:rPr>
        <w:tab/>
        <w:t>S 2</w:t>
      </w:r>
    </w:p>
    <w:p w14:paraId="49211E06" w14:textId="77777777" w:rsidR="00A23F7A" w:rsidRPr="00BA7192" w:rsidRDefault="00A23F7A" w:rsidP="00B5765E">
      <w:pPr>
        <w:pStyle w:val="PersonregMedTabb"/>
        <w:rPr>
          <w:lang w:val="en-US"/>
        </w:rPr>
      </w:pPr>
      <w:proofErr w:type="spellStart"/>
      <w:r w:rsidRPr="00BA7192">
        <w:rPr>
          <w:lang w:val="en-US"/>
        </w:rPr>
        <w:t>Åkesson</w:t>
      </w:r>
      <w:proofErr w:type="spellEnd"/>
      <w:r w:rsidRPr="00BA7192">
        <w:rPr>
          <w:lang w:val="en-US"/>
        </w:rPr>
        <w:t xml:space="preserve"> Mats</w:t>
      </w:r>
      <w:r w:rsidRPr="00BA7192">
        <w:rPr>
          <w:lang w:val="en-US"/>
        </w:rPr>
        <w:tab/>
        <w:t>S 3</w:t>
      </w:r>
    </w:p>
    <w:p w14:paraId="1689B468" w14:textId="77777777" w:rsidR="00A23F7A" w:rsidRDefault="00A23F7A" w:rsidP="00B5765E">
      <w:pPr>
        <w:pStyle w:val="PersonregMedTabb"/>
      </w:pPr>
      <w:r>
        <w:t>Åkesson Hanna</w:t>
      </w:r>
      <w:r>
        <w:tab/>
        <w:t>S 13</w:t>
      </w:r>
    </w:p>
    <w:p w14:paraId="3BDAC6A9" w14:textId="77777777" w:rsidR="00A23F7A" w:rsidRDefault="00A23F7A" w:rsidP="00B5765E">
      <w:pPr>
        <w:pStyle w:val="PersonregMedTabb"/>
        <w:keepNext/>
      </w:pPr>
      <w:r>
        <w:t>Åkesson Esbjörn</w:t>
      </w:r>
      <w:r>
        <w:tab/>
        <w:t>A 1,</w:t>
      </w:r>
    </w:p>
    <w:p w14:paraId="530402CE" w14:textId="77777777" w:rsidR="00A23F7A" w:rsidRDefault="00A23F7A" w:rsidP="00B5765E">
      <w:pPr>
        <w:pStyle w:val="PersonregMedTabb"/>
      </w:pPr>
      <w:r>
        <w:tab/>
        <w:t>N 4</w:t>
      </w:r>
    </w:p>
    <w:p w14:paraId="1C4262A1" w14:textId="0EFA2A5A" w:rsidR="00A23F7A" w:rsidRDefault="00A23F7A" w:rsidP="00F010F9">
      <w:pPr>
        <w:pStyle w:val="PersonregMedTabb"/>
        <w:keepNext/>
      </w:pPr>
      <w:r>
        <w:t>Åkesson Tommy</w:t>
      </w:r>
      <w:r>
        <w:tab/>
      </w:r>
      <w:proofErr w:type="spellStart"/>
      <w:r>
        <w:t>Fö</w:t>
      </w:r>
      <w:proofErr w:type="spellEnd"/>
      <w:r>
        <w:t xml:space="preserve"> 2</w:t>
      </w:r>
    </w:p>
    <w:p w14:paraId="39CE81AC" w14:textId="77777777" w:rsidR="00A23F7A" w:rsidRDefault="00A23F7A" w:rsidP="00B5765E">
      <w:pPr>
        <w:pStyle w:val="PersonregMedTabb"/>
      </w:pPr>
      <w:r>
        <w:t>Åkesson Kristina</w:t>
      </w:r>
      <w:r>
        <w:tab/>
        <w:t>M 3</w:t>
      </w:r>
    </w:p>
    <w:p w14:paraId="42516C64" w14:textId="77777777" w:rsidR="00A23F7A" w:rsidRPr="00165BF4" w:rsidRDefault="00A23F7A" w:rsidP="00B5765E">
      <w:pPr>
        <w:pStyle w:val="PersonregMedTabb"/>
        <w:rPr>
          <w:lang w:val="en-US"/>
        </w:rPr>
      </w:pPr>
      <w:proofErr w:type="spellStart"/>
      <w:r w:rsidRPr="00165BF4">
        <w:rPr>
          <w:lang w:val="en-US"/>
        </w:rPr>
        <w:t>Åkesson</w:t>
      </w:r>
      <w:proofErr w:type="spellEnd"/>
      <w:r w:rsidRPr="00165BF4">
        <w:rPr>
          <w:lang w:val="en-US"/>
        </w:rPr>
        <w:t xml:space="preserve"> Anders</w:t>
      </w:r>
      <w:r w:rsidRPr="00165BF4">
        <w:rPr>
          <w:lang w:val="en-US"/>
        </w:rPr>
        <w:tab/>
        <w:t>S 1</w:t>
      </w:r>
    </w:p>
    <w:p w14:paraId="48B8080D" w14:textId="77777777" w:rsidR="00A23F7A" w:rsidRPr="00A23F7A" w:rsidRDefault="00A23F7A" w:rsidP="00B5765E">
      <w:pPr>
        <w:pStyle w:val="PersonregMedTabb"/>
        <w:rPr>
          <w:lang w:val="en-US"/>
        </w:rPr>
      </w:pPr>
      <w:proofErr w:type="spellStart"/>
      <w:r w:rsidRPr="00A23F7A">
        <w:rPr>
          <w:lang w:val="en-US"/>
        </w:rPr>
        <w:t>Åkhagen</w:t>
      </w:r>
      <w:proofErr w:type="spellEnd"/>
      <w:r w:rsidRPr="00A23F7A">
        <w:rPr>
          <w:lang w:val="en-US"/>
        </w:rPr>
        <w:t xml:space="preserve"> Marie</w:t>
      </w:r>
      <w:r w:rsidRPr="00A23F7A">
        <w:rPr>
          <w:lang w:val="en-US"/>
        </w:rPr>
        <w:tab/>
        <w:t>S 5</w:t>
      </w:r>
    </w:p>
    <w:p w14:paraId="5719BEC0" w14:textId="77777777" w:rsidR="00A23F7A" w:rsidRPr="00165BF4" w:rsidRDefault="00A23F7A" w:rsidP="00B5765E">
      <w:pPr>
        <w:pStyle w:val="PersonregMedTabb"/>
      </w:pPr>
      <w:proofErr w:type="spellStart"/>
      <w:r w:rsidRPr="00165BF4">
        <w:t>Ålenius</w:t>
      </w:r>
      <w:proofErr w:type="spellEnd"/>
      <w:r w:rsidRPr="00165BF4">
        <w:t xml:space="preserve"> </w:t>
      </w:r>
      <w:proofErr w:type="spellStart"/>
      <w:r w:rsidRPr="00165BF4">
        <w:t>Annemieke</w:t>
      </w:r>
      <w:proofErr w:type="spellEnd"/>
      <w:r w:rsidRPr="00165BF4">
        <w:tab/>
        <w:t>S 8</w:t>
      </w:r>
    </w:p>
    <w:p w14:paraId="11B7B866" w14:textId="77777777" w:rsidR="00A23F7A" w:rsidRDefault="00A23F7A" w:rsidP="00B5765E">
      <w:pPr>
        <w:pStyle w:val="PersonregMedTabb"/>
      </w:pPr>
      <w:proofErr w:type="spellStart"/>
      <w:r>
        <w:t>Ångquist</w:t>
      </w:r>
      <w:proofErr w:type="spellEnd"/>
      <w:r>
        <w:t xml:space="preserve"> Sven</w:t>
      </w:r>
      <w:r>
        <w:tab/>
        <w:t>M 11</w:t>
      </w:r>
    </w:p>
    <w:p w14:paraId="5029E311" w14:textId="77777777" w:rsidR="00A23F7A" w:rsidRDefault="00A23F7A" w:rsidP="00B5765E">
      <w:pPr>
        <w:pStyle w:val="PersonregMedTabb"/>
      </w:pPr>
      <w:r>
        <w:t>Ånstrand Claes</w:t>
      </w:r>
      <w:r>
        <w:tab/>
        <w:t>S 2</w:t>
      </w:r>
    </w:p>
    <w:p w14:paraId="71F8DDFC" w14:textId="77777777" w:rsidR="00A23F7A" w:rsidRDefault="00A23F7A" w:rsidP="00B5765E">
      <w:pPr>
        <w:pStyle w:val="PersonregMedTabb"/>
      </w:pPr>
      <w:proofErr w:type="spellStart"/>
      <w:r>
        <w:t>Årehed</w:t>
      </w:r>
      <w:proofErr w:type="spellEnd"/>
      <w:r>
        <w:t xml:space="preserve"> </w:t>
      </w:r>
      <w:proofErr w:type="spellStart"/>
      <w:r>
        <w:t>Kågeström</w:t>
      </w:r>
      <w:proofErr w:type="spellEnd"/>
      <w:r>
        <w:t xml:space="preserve"> Ulrika</w:t>
      </w:r>
      <w:r>
        <w:tab/>
        <w:t>UD 2</w:t>
      </w:r>
    </w:p>
    <w:p w14:paraId="73691271" w14:textId="77777777" w:rsidR="00A23F7A" w:rsidRDefault="00A23F7A" w:rsidP="00B5765E">
      <w:pPr>
        <w:pStyle w:val="PersonregMedTabb"/>
        <w:keepNext/>
      </w:pPr>
      <w:proofErr w:type="spellStart"/>
      <w:r>
        <w:t>Århammar</w:t>
      </w:r>
      <w:proofErr w:type="spellEnd"/>
      <w:r>
        <w:t xml:space="preserve"> Annika</w:t>
      </w:r>
      <w:r>
        <w:tab/>
        <w:t>U 12,</w:t>
      </w:r>
    </w:p>
    <w:p w14:paraId="20F569AC" w14:textId="77777777" w:rsidR="00A23F7A" w:rsidRDefault="00A23F7A" w:rsidP="00B5765E">
      <w:pPr>
        <w:pStyle w:val="PersonregMedTabb"/>
      </w:pPr>
      <w:r>
        <w:tab/>
        <w:t>U 16</w:t>
      </w:r>
    </w:p>
    <w:p w14:paraId="01E39F44" w14:textId="77777777" w:rsidR="00A23F7A" w:rsidRDefault="00A23F7A" w:rsidP="00B5765E">
      <w:pPr>
        <w:pStyle w:val="PersonregMedTabb"/>
      </w:pPr>
      <w:r>
        <w:t>Åsberg Benny</w:t>
      </w:r>
      <w:r>
        <w:tab/>
        <w:t>S 3</w:t>
      </w:r>
    </w:p>
    <w:p w14:paraId="14619486" w14:textId="77777777" w:rsidR="00A23F7A" w:rsidRDefault="00A23F7A" w:rsidP="00B5765E">
      <w:pPr>
        <w:pStyle w:val="PersonregMedTabb"/>
      </w:pPr>
      <w:r>
        <w:t>Åsberg Marie</w:t>
      </w:r>
      <w:r>
        <w:tab/>
        <w:t>U 2</w:t>
      </w:r>
    </w:p>
    <w:p w14:paraId="7E8BA195" w14:textId="77777777" w:rsidR="00A23F7A" w:rsidRDefault="00A23F7A" w:rsidP="00B5765E">
      <w:pPr>
        <w:pStyle w:val="PersonregMedTabb"/>
      </w:pPr>
      <w:r>
        <w:t>Åsblom Anna-Linnéa</w:t>
      </w:r>
      <w:r>
        <w:tab/>
        <w:t>S 3</w:t>
      </w:r>
    </w:p>
    <w:p w14:paraId="47D3E562" w14:textId="77777777" w:rsidR="00A23F7A" w:rsidRDefault="00A23F7A" w:rsidP="00B5765E">
      <w:pPr>
        <w:pStyle w:val="PersonregMedTabb"/>
      </w:pPr>
      <w:r>
        <w:t>Åsbrink Elisabeth</w:t>
      </w:r>
      <w:r>
        <w:tab/>
      </w:r>
      <w:proofErr w:type="spellStart"/>
      <w:r>
        <w:t>Ku</w:t>
      </w:r>
      <w:proofErr w:type="spellEnd"/>
      <w:r>
        <w:t xml:space="preserve"> 8</w:t>
      </w:r>
    </w:p>
    <w:p w14:paraId="2713AEAE" w14:textId="77777777" w:rsidR="00A23F7A" w:rsidRDefault="00A23F7A" w:rsidP="00B5765E">
      <w:pPr>
        <w:pStyle w:val="PersonregMedTabb"/>
      </w:pPr>
      <w:r>
        <w:t>Åsell Mikael</w:t>
      </w:r>
      <w:r>
        <w:tab/>
        <w:t>Fi 1</w:t>
      </w:r>
    </w:p>
    <w:p w14:paraId="39210707" w14:textId="77777777" w:rsidR="00A23F7A" w:rsidRDefault="00A23F7A" w:rsidP="00B5765E">
      <w:pPr>
        <w:pStyle w:val="PersonregMedTabb"/>
      </w:pPr>
      <w:r>
        <w:t>Åslund Mikael</w:t>
      </w:r>
      <w:r>
        <w:tab/>
        <w:t>N 6</w:t>
      </w:r>
    </w:p>
    <w:p w14:paraId="43176BC3" w14:textId="77777777" w:rsidR="00A23F7A" w:rsidRDefault="00A23F7A" w:rsidP="00B5765E">
      <w:pPr>
        <w:pStyle w:val="PersonregMedTabb"/>
      </w:pPr>
      <w:r>
        <w:t>Åslund Olof</w:t>
      </w:r>
      <w:r>
        <w:tab/>
        <w:t>Ju 2</w:t>
      </w:r>
    </w:p>
    <w:p w14:paraId="748DF7F8" w14:textId="77777777" w:rsidR="00A23F7A" w:rsidRDefault="00A23F7A" w:rsidP="00B5765E">
      <w:pPr>
        <w:pStyle w:val="PersonregMedTabb"/>
      </w:pPr>
      <w:proofErr w:type="spellStart"/>
      <w:r>
        <w:t>Åsman</w:t>
      </w:r>
      <w:proofErr w:type="spellEnd"/>
      <w:r>
        <w:t xml:space="preserve"> Barbro</w:t>
      </w:r>
      <w:r>
        <w:tab/>
        <w:t>U 2</w:t>
      </w:r>
    </w:p>
    <w:p w14:paraId="056EE706" w14:textId="77777777" w:rsidR="00A23F7A" w:rsidRDefault="00A23F7A" w:rsidP="00B5765E">
      <w:pPr>
        <w:pStyle w:val="PersonregMedTabb"/>
      </w:pPr>
      <w:r>
        <w:t>Åstrand Tor-Björn</w:t>
      </w:r>
      <w:r>
        <w:tab/>
      </w:r>
      <w:proofErr w:type="spellStart"/>
      <w:r>
        <w:t>Fö</w:t>
      </w:r>
      <w:proofErr w:type="spellEnd"/>
      <w:r>
        <w:t xml:space="preserve"> 2</w:t>
      </w:r>
    </w:p>
    <w:p w14:paraId="0AA18376" w14:textId="77777777" w:rsidR="00A23F7A" w:rsidRDefault="00A23F7A" w:rsidP="00B5765E">
      <w:pPr>
        <w:pStyle w:val="PersonregMedTabb"/>
      </w:pPr>
      <w:r>
        <w:t>Åstrand Björn</w:t>
      </w:r>
      <w:r>
        <w:tab/>
        <w:t>U 12</w:t>
      </w:r>
    </w:p>
    <w:p w14:paraId="713CF4C5" w14:textId="77777777" w:rsidR="00A23F7A" w:rsidRDefault="00A23F7A" w:rsidP="00B5765E">
      <w:pPr>
        <w:pStyle w:val="PersonregMedTabb"/>
      </w:pPr>
      <w:r>
        <w:t>Åstrand Kerstin</w:t>
      </w:r>
      <w:r>
        <w:tab/>
        <w:t>M 7</w:t>
      </w:r>
    </w:p>
    <w:p w14:paraId="4A871E87" w14:textId="77777777" w:rsidR="00A23F7A" w:rsidRDefault="00A23F7A" w:rsidP="00B5765E">
      <w:pPr>
        <w:pStyle w:val="PersonregMedTabb"/>
      </w:pPr>
      <w:r>
        <w:t>Åström Anna</w:t>
      </w:r>
      <w:r>
        <w:tab/>
        <w:t>Ju 25</w:t>
      </w:r>
    </w:p>
    <w:p w14:paraId="3CAB0FB6" w14:textId="77777777" w:rsidR="00A23F7A" w:rsidRDefault="00A23F7A" w:rsidP="00B5765E">
      <w:pPr>
        <w:pStyle w:val="PersonregMedTabb"/>
      </w:pPr>
      <w:r>
        <w:t>Åström Alice</w:t>
      </w:r>
      <w:r>
        <w:tab/>
        <w:t>Fi 7</w:t>
      </w:r>
    </w:p>
    <w:p w14:paraId="09869DD3" w14:textId="77777777" w:rsidR="00A23F7A" w:rsidRDefault="00A23F7A" w:rsidP="00B5765E">
      <w:pPr>
        <w:pStyle w:val="PersonregMedTabb"/>
      </w:pPr>
      <w:r>
        <w:t>Åström Sara</w:t>
      </w:r>
      <w:r>
        <w:tab/>
        <w:t>U 10</w:t>
      </w:r>
    </w:p>
    <w:p w14:paraId="0EA9CA63" w14:textId="0E7A2018" w:rsidR="00A23F7A" w:rsidRDefault="00A23F7A" w:rsidP="00F1105E">
      <w:pPr>
        <w:pStyle w:val="PersonregMedTabb"/>
        <w:keepNext/>
      </w:pPr>
      <w:r>
        <w:t>Åström Christer</w:t>
      </w:r>
      <w:r>
        <w:tab/>
        <w:t>M 7</w:t>
      </w:r>
    </w:p>
    <w:p w14:paraId="3E01B1C0" w14:textId="77777777" w:rsidR="00F010F9" w:rsidRDefault="00F010F9" w:rsidP="00B5765E">
      <w:pPr>
        <w:pStyle w:val="PersonregMedTabb"/>
      </w:pPr>
    </w:p>
    <w:p w14:paraId="22C5EFCA" w14:textId="4E3E103C" w:rsidR="00A23F7A" w:rsidRDefault="00A23F7A" w:rsidP="00B5765E">
      <w:pPr>
        <w:pStyle w:val="PersonregMedTabb"/>
      </w:pPr>
      <w:proofErr w:type="spellStart"/>
      <w:r>
        <w:t>Ämting</w:t>
      </w:r>
      <w:proofErr w:type="spellEnd"/>
      <w:r>
        <w:t xml:space="preserve"> Pål</w:t>
      </w:r>
      <w:r>
        <w:tab/>
        <w:t>S 26</w:t>
      </w:r>
    </w:p>
    <w:p w14:paraId="1E8CD839" w14:textId="77777777" w:rsidR="00A23F7A" w:rsidRDefault="00A23F7A" w:rsidP="00B5765E">
      <w:pPr>
        <w:pStyle w:val="PersonregMedTabb"/>
      </w:pPr>
      <w:proofErr w:type="spellStart"/>
      <w:r>
        <w:t>Ängmo</w:t>
      </w:r>
      <w:proofErr w:type="spellEnd"/>
      <w:r>
        <w:t xml:space="preserve"> Helen</w:t>
      </w:r>
      <w:r>
        <w:tab/>
        <w:t>A 1</w:t>
      </w:r>
    </w:p>
    <w:p w14:paraId="76D25295" w14:textId="77777777" w:rsidR="00F010F9" w:rsidRDefault="00F010F9" w:rsidP="00B5765E">
      <w:pPr>
        <w:pStyle w:val="PersonregMedTabb"/>
      </w:pPr>
    </w:p>
    <w:p w14:paraId="1C4FD342" w14:textId="63C42528" w:rsidR="00A23F7A" w:rsidRDefault="00A23F7A" w:rsidP="00B5765E">
      <w:pPr>
        <w:pStyle w:val="PersonregMedTabb"/>
      </w:pPr>
      <w:r>
        <w:t>Öberg Lindevall Marie</w:t>
      </w:r>
      <w:r>
        <w:tab/>
        <w:t>S 8</w:t>
      </w:r>
    </w:p>
    <w:p w14:paraId="3D684891" w14:textId="77777777" w:rsidR="00A23F7A" w:rsidRDefault="00A23F7A" w:rsidP="00B5765E">
      <w:pPr>
        <w:pStyle w:val="PersonregMedTabb"/>
      </w:pPr>
      <w:r>
        <w:t>Öberg Molin Marita</w:t>
      </w:r>
      <w:r>
        <w:tab/>
        <w:t>Fi 17</w:t>
      </w:r>
    </w:p>
    <w:p w14:paraId="64B4C85A" w14:textId="77777777" w:rsidR="00A23F7A" w:rsidRDefault="00A23F7A" w:rsidP="00B5765E">
      <w:pPr>
        <w:pStyle w:val="PersonregMedTabb"/>
      </w:pPr>
      <w:r>
        <w:t>Ögren Agneta</w:t>
      </w:r>
      <w:r>
        <w:tab/>
        <w:t>M 15</w:t>
      </w:r>
    </w:p>
    <w:p w14:paraId="06771132" w14:textId="77777777" w:rsidR="00A23F7A" w:rsidRDefault="00A23F7A" w:rsidP="00B5765E">
      <w:pPr>
        <w:pStyle w:val="PersonregMedTabb"/>
      </w:pPr>
      <w:r>
        <w:t>Öhlund Jonas</w:t>
      </w:r>
      <w:r>
        <w:tab/>
        <w:t>A 7</w:t>
      </w:r>
    </w:p>
    <w:p w14:paraId="20DB5F3E" w14:textId="77777777" w:rsidR="00A23F7A" w:rsidRDefault="00A23F7A" w:rsidP="00B5765E">
      <w:pPr>
        <w:pStyle w:val="PersonregMedTabb"/>
      </w:pPr>
      <w:r>
        <w:t>Öhman Maria</w:t>
      </w:r>
      <w:r>
        <w:tab/>
        <w:t>S 23</w:t>
      </w:r>
    </w:p>
    <w:p w14:paraId="1AE18A38" w14:textId="77777777" w:rsidR="00A23F7A" w:rsidRDefault="00A23F7A" w:rsidP="00B5765E">
      <w:pPr>
        <w:pStyle w:val="PersonregMedTabb"/>
      </w:pPr>
      <w:r>
        <w:t>Öhman Karl-Oskar</w:t>
      </w:r>
      <w:r>
        <w:tab/>
        <w:t>S 13</w:t>
      </w:r>
    </w:p>
    <w:p w14:paraId="59803EC3" w14:textId="77777777" w:rsidR="00A23F7A" w:rsidRDefault="00A23F7A" w:rsidP="00B5765E">
      <w:pPr>
        <w:pStyle w:val="PersonregMedTabb"/>
      </w:pPr>
      <w:r>
        <w:t>Öhman Anna</w:t>
      </w:r>
      <w:r>
        <w:tab/>
      </w:r>
      <w:proofErr w:type="spellStart"/>
      <w:r>
        <w:t>Fö</w:t>
      </w:r>
      <w:proofErr w:type="spellEnd"/>
      <w:r>
        <w:t xml:space="preserve"> 5</w:t>
      </w:r>
    </w:p>
    <w:p w14:paraId="27F4B66D" w14:textId="77777777" w:rsidR="00A23F7A" w:rsidRDefault="00A23F7A" w:rsidP="00B5765E">
      <w:pPr>
        <w:pStyle w:val="PersonregMedTabb"/>
      </w:pPr>
      <w:r>
        <w:t>Öhman Conny</w:t>
      </w:r>
      <w:r>
        <w:tab/>
        <w:t>M 15</w:t>
      </w:r>
    </w:p>
    <w:p w14:paraId="7207498A" w14:textId="77777777" w:rsidR="00A23F7A" w:rsidRDefault="00A23F7A" w:rsidP="00B5765E">
      <w:pPr>
        <w:pStyle w:val="PersonregMedTabb"/>
      </w:pPr>
      <w:r>
        <w:t>Öhrn Joel</w:t>
      </w:r>
      <w:r>
        <w:tab/>
        <w:t>S 2</w:t>
      </w:r>
    </w:p>
    <w:p w14:paraId="1C9D1A16" w14:textId="77777777" w:rsidR="00A23F7A" w:rsidRDefault="00A23F7A" w:rsidP="00B5765E">
      <w:pPr>
        <w:pStyle w:val="PersonregMedTabb"/>
      </w:pPr>
      <w:r>
        <w:t>Öhrn Karlsson Nina</w:t>
      </w:r>
      <w:r>
        <w:tab/>
        <w:t>Fi 33</w:t>
      </w:r>
    </w:p>
    <w:p w14:paraId="51FE87A5" w14:textId="77777777" w:rsidR="00A23F7A" w:rsidRDefault="00A23F7A" w:rsidP="00B5765E">
      <w:pPr>
        <w:pStyle w:val="PersonregMedTabb"/>
      </w:pPr>
      <w:proofErr w:type="spellStart"/>
      <w:r>
        <w:t>Öhrsvik</w:t>
      </w:r>
      <w:proofErr w:type="spellEnd"/>
      <w:r>
        <w:t xml:space="preserve"> Lena</w:t>
      </w:r>
      <w:r>
        <w:tab/>
        <w:t>S 3</w:t>
      </w:r>
    </w:p>
    <w:p w14:paraId="2CA6B3FD" w14:textId="77777777" w:rsidR="00A23F7A" w:rsidRDefault="00A23F7A" w:rsidP="00B5765E">
      <w:pPr>
        <w:pStyle w:val="PersonregMedTabb"/>
      </w:pPr>
      <w:r>
        <w:t>Ölander Jens</w:t>
      </w:r>
      <w:r>
        <w:tab/>
        <w:t>Ju 24</w:t>
      </w:r>
    </w:p>
    <w:p w14:paraId="1253ABBB" w14:textId="77777777" w:rsidR="00A23F7A" w:rsidRDefault="00A23F7A" w:rsidP="00B5765E">
      <w:pPr>
        <w:pStyle w:val="PersonregMedTabb"/>
      </w:pPr>
      <w:r>
        <w:t>Ölmebäck Emma</w:t>
      </w:r>
      <w:r>
        <w:tab/>
        <w:t>S 11</w:t>
      </w:r>
    </w:p>
    <w:p w14:paraId="2EEFEEF7" w14:textId="77777777" w:rsidR="00A23F7A" w:rsidRDefault="00A23F7A" w:rsidP="00B5765E">
      <w:pPr>
        <w:pStyle w:val="PersonregMedTabb"/>
      </w:pPr>
      <w:r>
        <w:t>Öman Sören</w:t>
      </w:r>
      <w:r>
        <w:tab/>
        <w:t>S 27</w:t>
      </w:r>
    </w:p>
    <w:p w14:paraId="45AF3EE4" w14:textId="77777777" w:rsidR="00A23F7A" w:rsidRDefault="00A23F7A" w:rsidP="00B5765E">
      <w:pPr>
        <w:pStyle w:val="PersonregMedTabb"/>
        <w:keepNext/>
      </w:pPr>
      <w:r>
        <w:t>Örn Peter</w:t>
      </w:r>
      <w:r>
        <w:tab/>
      </w:r>
      <w:proofErr w:type="spellStart"/>
      <w:r>
        <w:t>Ku</w:t>
      </w:r>
      <w:proofErr w:type="spellEnd"/>
      <w:r>
        <w:t xml:space="preserve"> 3,</w:t>
      </w:r>
    </w:p>
    <w:p w14:paraId="6F0C7D67" w14:textId="77777777" w:rsidR="00A23F7A" w:rsidRDefault="00A23F7A" w:rsidP="00B5765E">
      <w:pPr>
        <w:pStyle w:val="PersonregMedTabb"/>
      </w:pPr>
      <w:r>
        <w:tab/>
        <w:t>M 1</w:t>
      </w:r>
    </w:p>
    <w:p w14:paraId="4D33CAAF" w14:textId="77777777" w:rsidR="00A23F7A" w:rsidRDefault="00A23F7A" w:rsidP="00B5765E">
      <w:pPr>
        <w:pStyle w:val="PersonregMedTabb"/>
      </w:pPr>
      <w:proofErr w:type="spellStart"/>
      <w:r>
        <w:t>Örnebjär</w:t>
      </w:r>
      <w:proofErr w:type="spellEnd"/>
      <w:r>
        <w:t xml:space="preserve"> Christina</w:t>
      </w:r>
      <w:r>
        <w:tab/>
        <w:t>U 8</w:t>
      </w:r>
    </w:p>
    <w:p w14:paraId="56F37590" w14:textId="77777777" w:rsidR="00A23F7A" w:rsidRDefault="00A23F7A" w:rsidP="00B5765E">
      <w:pPr>
        <w:pStyle w:val="PersonregMedTabb"/>
      </w:pPr>
      <w:proofErr w:type="spellStart"/>
      <w:r>
        <w:t>Örnfeldt</w:t>
      </w:r>
      <w:proofErr w:type="spellEnd"/>
      <w:r>
        <w:t xml:space="preserve"> Eino</w:t>
      </w:r>
      <w:r>
        <w:tab/>
      </w:r>
      <w:proofErr w:type="spellStart"/>
      <w:r>
        <w:t>Fö</w:t>
      </w:r>
      <w:proofErr w:type="spellEnd"/>
      <w:r>
        <w:t xml:space="preserve"> 2</w:t>
      </w:r>
    </w:p>
    <w:p w14:paraId="54F1F4EC" w14:textId="77777777" w:rsidR="00A23F7A" w:rsidRDefault="00A23F7A" w:rsidP="00B5765E">
      <w:pPr>
        <w:pStyle w:val="PersonregMedTabb"/>
      </w:pPr>
      <w:r>
        <w:t>Östberg Bertil</w:t>
      </w:r>
      <w:r>
        <w:tab/>
        <w:t>S 3</w:t>
      </w:r>
    </w:p>
    <w:p w14:paraId="614DD2E1" w14:textId="77777777" w:rsidR="00A23F7A" w:rsidRDefault="00A23F7A" w:rsidP="00B5765E">
      <w:pPr>
        <w:pStyle w:val="PersonregMedTabb"/>
      </w:pPr>
      <w:r>
        <w:t>Öster Annika</w:t>
      </w:r>
      <w:r>
        <w:tab/>
        <w:t>Ju 9</w:t>
      </w:r>
    </w:p>
    <w:p w14:paraId="019FF715" w14:textId="77777777" w:rsidR="00A23F7A" w:rsidRDefault="00A23F7A" w:rsidP="00B5765E">
      <w:pPr>
        <w:pStyle w:val="PersonregMedTabb"/>
      </w:pPr>
      <w:r>
        <w:t>Öster Leif</w:t>
      </w:r>
      <w:r>
        <w:tab/>
        <w:t>M 15</w:t>
      </w:r>
    </w:p>
    <w:p w14:paraId="70D67EF9" w14:textId="77777777" w:rsidR="00A23F7A" w:rsidRDefault="00A23F7A" w:rsidP="00B5765E">
      <w:pPr>
        <w:pStyle w:val="PersonregMedTabb"/>
        <w:keepNext/>
      </w:pPr>
      <w:r>
        <w:t>Österberg Sven-Erik</w:t>
      </w:r>
      <w:r>
        <w:tab/>
        <w:t>N 2,</w:t>
      </w:r>
    </w:p>
    <w:p w14:paraId="6FD205F3" w14:textId="77777777" w:rsidR="00A23F7A" w:rsidRDefault="00A23F7A" w:rsidP="00B5765E">
      <w:pPr>
        <w:pStyle w:val="PersonregMedTabb"/>
      </w:pPr>
      <w:r>
        <w:tab/>
        <w:t>Fi 6</w:t>
      </w:r>
    </w:p>
    <w:p w14:paraId="673B2B71" w14:textId="77777777" w:rsidR="00A23F7A" w:rsidRDefault="00A23F7A" w:rsidP="00B5765E">
      <w:pPr>
        <w:pStyle w:val="PersonregMedTabb"/>
        <w:keepNext/>
      </w:pPr>
      <w:r>
        <w:t>Österblom Henrik</w:t>
      </w:r>
      <w:r>
        <w:tab/>
        <w:t>M 1,</w:t>
      </w:r>
    </w:p>
    <w:p w14:paraId="63FE8B1B" w14:textId="77777777" w:rsidR="00A23F7A" w:rsidRDefault="00A23F7A" w:rsidP="00B5765E">
      <w:pPr>
        <w:pStyle w:val="PersonregMedTabb"/>
      </w:pPr>
      <w:r>
        <w:tab/>
        <w:t>M 3</w:t>
      </w:r>
    </w:p>
    <w:p w14:paraId="372B6AB8" w14:textId="77777777" w:rsidR="00A23F7A" w:rsidRDefault="00A23F7A" w:rsidP="00B5765E">
      <w:pPr>
        <w:pStyle w:val="PersonregMedTabb"/>
      </w:pPr>
      <w:r>
        <w:t>Österdahl Inger</w:t>
      </w:r>
      <w:r>
        <w:tab/>
        <w:t>UD 2</w:t>
      </w:r>
    </w:p>
    <w:p w14:paraId="17A9DB81" w14:textId="77777777" w:rsidR="00A23F7A" w:rsidRDefault="00A23F7A" w:rsidP="00B5765E">
      <w:pPr>
        <w:pStyle w:val="PersonregMedTabb"/>
      </w:pPr>
      <w:r>
        <w:t>Östergren Cecilia</w:t>
      </w:r>
      <w:r>
        <w:tab/>
        <w:t>S 27</w:t>
      </w:r>
    </w:p>
    <w:p w14:paraId="6A56A25A" w14:textId="77777777" w:rsidR="00A23F7A" w:rsidRDefault="00A23F7A" w:rsidP="00B5765E">
      <w:pPr>
        <w:pStyle w:val="PersonregMedTabb"/>
      </w:pPr>
      <w:r>
        <w:t>Österlind Axel</w:t>
      </w:r>
      <w:r>
        <w:tab/>
        <w:t>M 3</w:t>
      </w:r>
    </w:p>
    <w:p w14:paraId="189F4345" w14:textId="77777777" w:rsidR="00A23F7A" w:rsidRDefault="00A23F7A" w:rsidP="00B5765E">
      <w:pPr>
        <w:pStyle w:val="PersonregMedTabb"/>
      </w:pPr>
      <w:r>
        <w:t>Österlund Jonas</w:t>
      </w:r>
      <w:r>
        <w:tab/>
        <w:t>Ju 9</w:t>
      </w:r>
    </w:p>
    <w:p w14:paraId="30E4691C" w14:textId="77777777" w:rsidR="00A23F7A" w:rsidRDefault="00A23F7A" w:rsidP="00B5765E">
      <w:pPr>
        <w:pStyle w:val="PersonregMedTabb"/>
      </w:pPr>
      <w:r>
        <w:t>Östlin Ebba</w:t>
      </w:r>
      <w:r>
        <w:tab/>
        <w:t>Ju 17</w:t>
      </w:r>
    </w:p>
    <w:p w14:paraId="45A1361B" w14:textId="77777777" w:rsidR="00A23F7A" w:rsidRPr="00A23F7A" w:rsidRDefault="00A23F7A" w:rsidP="00B5765E">
      <w:pPr>
        <w:pStyle w:val="PersonregMedTabb"/>
        <w:rPr>
          <w:lang w:val="en-US"/>
        </w:rPr>
      </w:pPr>
      <w:proofErr w:type="spellStart"/>
      <w:r w:rsidRPr="00A23F7A">
        <w:rPr>
          <w:lang w:val="en-US"/>
        </w:rPr>
        <w:t>Östlin</w:t>
      </w:r>
      <w:proofErr w:type="spellEnd"/>
      <w:r w:rsidRPr="00A23F7A">
        <w:rPr>
          <w:lang w:val="en-US"/>
        </w:rPr>
        <w:t xml:space="preserve"> </w:t>
      </w:r>
      <w:proofErr w:type="spellStart"/>
      <w:r w:rsidRPr="00A23F7A">
        <w:rPr>
          <w:lang w:val="en-US"/>
        </w:rPr>
        <w:t>Terese</w:t>
      </w:r>
      <w:proofErr w:type="spellEnd"/>
      <w:r w:rsidRPr="00A23F7A">
        <w:rPr>
          <w:lang w:val="en-US"/>
        </w:rPr>
        <w:tab/>
        <w:t>S 17</w:t>
      </w:r>
    </w:p>
    <w:p w14:paraId="54A588F7" w14:textId="77777777" w:rsidR="00A23F7A" w:rsidRPr="00DE6547" w:rsidRDefault="00A23F7A" w:rsidP="00B5765E">
      <w:pPr>
        <w:pStyle w:val="PersonregMedTabb"/>
        <w:rPr>
          <w:lang w:val="en-US"/>
        </w:rPr>
      </w:pPr>
      <w:proofErr w:type="spellStart"/>
      <w:r w:rsidRPr="00DE6547">
        <w:rPr>
          <w:lang w:val="en-US"/>
        </w:rPr>
        <w:t>Östling</w:t>
      </w:r>
      <w:proofErr w:type="spellEnd"/>
      <w:r w:rsidRPr="00DE6547">
        <w:rPr>
          <w:lang w:val="en-US"/>
        </w:rPr>
        <w:t xml:space="preserve"> Sofie</w:t>
      </w:r>
      <w:r w:rsidRPr="00DE6547">
        <w:rPr>
          <w:lang w:val="en-US"/>
        </w:rPr>
        <w:tab/>
        <w:t>S 18</w:t>
      </w:r>
    </w:p>
    <w:p w14:paraId="6D845FCB" w14:textId="77777777" w:rsidR="00A23F7A" w:rsidRDefault="00A23F7A" w:rsidP="00B5765E">
      <w:pPr>
        <w:pStyle w:val="PersonregMedTabb"/>
      </w:pPr>
      <w:r>
        <w:t>Östling Emma</w:t>
      </w:r>
      <w:r>
        <w:tab/>
        <w:t>U 8</w:t>
      </w:r>
    </w:p>
    <w:p w14:paraId="0A5BD673" w14:textId="77777777" w:rsidR="00A23F7A" w:rsidRDefault="00A23F7A" w:rsidP="00B5765E">
      <w:pPr>
        <w:pStyle w:val="PersonregMedTabb"/>
      </w:pPr>
      <w:r>
        <w:t>Östlund Christine</w:t>
      </w:r>
      <w:r>
        <w:tab/>
        <w:t>Fi 12</w:t>
      </w:r>
    </w:p>
    <w:p w14:paraId="003EBC3E" w14:textId="77777777" w:rsidR="00A23F7A" w:rsidRDefault="00A23F7A" w:rsidP="00B5765E">
      <w:pPr>
        <w:pStyle w:val="PersonregMedTabb"/>
      </w:pPr>
      <w:r>
        <w:t>Östlund Christer</w:t>
      </w:r>
      <w:r>
        <w:tab/>
        <w:t>Ju 23</w:t>
      </w:r>
    </w:p>
    <w:p w14:paraId="01C84E6D" w14:textId="77777777" w:rsidR="00A23F7A" w:rsidRDefault="00A23F7A" w:rsidP="00B5765E">
      <w:pPr>
        <w:pStyle w:val="PersonregMedTabb"/>
      </w:pPr>
      <w:r>
        <w:t>Östlund Pernilla</w:t>
      </w:r>
      <w:r>
        <w:tab/>
        <w:t>S 24</w:t>
      </w:r>
    </w:p>
    <w:p w14:paraId="7C754C0A" w14:textId="77777777" w:rsidR="00A23F7A" w:rsidRDefault="00A23F7A" w:rsidP="00B5765E">
      <w:pPr>
        <w:pStyle w:val="PersonregMedTabb"/>
      </w:pPr>
      <w:r>
        <w:t>Östlund Håkan</w:t>
      </w:r>
      <w:r>
        <w:tab/>
        <w:t>I 5</w:t>
      </w:r>
    </w:p>
    <w:p w14:paraId="3AF31CCC" w14:textId="77777777" w:rsidR="00A23F7A" w:rsidRPr="00DE6547" w:rsidRDefault="00A23F7A" w:rsidP="00B5765E">
      <w:pPr>
        <w:pStyle w:val="PersonregMedTabb"/>
      </w:pPr>
      <w:r w:rsidRPr="00DE6547">
        <w:t>Östman Leif</w:t>
      </w:r>
      <w:r w:rsidRPr="00DE6547">
        <w:tab/>
        <w:t>U 3</w:t>
      </w:r>
    </w:p>
    <w:p w14:paraId="1BA49DCC" w14:textId="77777777" w:rsidR="00A23F7A" w:rsidRPr="00A23F7A" w:rsidRDefault="00A23F7A" w:rsidP="00B5765E">
      <w:pPr>
        <w:pStyle w:val="PersonregMedTabb"/>
        <w:rPr>
          <w:lang w:val="es-ES"/>
        </w:rPr>
      </w:pPr>
      <w:proofErr w:type="spellStart"/>
      <w:r w:rsidRPr="00A23F7A">
        <w:rPr>
          <w:lang w:val="es-ES"/>
        </w:rPr>
        <w:t>Östrand</w:t>
      </w:r>
      <w:proofErr w:type="spellEnd"/>
      <w:r w:rsidRPr="00A23F7A">
        <w:rPr>
          <w:lang w:val="es-ES"/>
        </w:rPr>
        <w:t xml:space="preserve"> Cecilia</w:t>
      </w:r>
      <w:r w:rsidRPr="00A23F7A">
        <w:rPr>
          <w:lang w:val="es-ES"/>
        </w:rPr>
        <w:tab/>
        <w:t>N 2</w:t>
      </w:r>
    </w:p>
    <w:p w14:paraId="15464CDD" w14:textId="77777777" w:rsidR="00A23F7A" w:rsidRPr="00DE6547" w:rsidRDefault="00A23F7A" w:rsidP="00B5765E">
      <w:pPr>
        <w:pStyle w:val="PersonregMedTabb"/>
        <w:keepNext/>
        <w:rPr>
          <w:lang w:val="es-ES"/>
        </w:rPr>
      </w:pPr>
      <w:proofErr w:type="spellStart"/>
      <w:r w:rsidRPr="00DE6547">
        <w:rPr>
          <w:lang w:val="es-ES"/>
        </w:rPr>
        <w:t>Östros</w:t>
      </w:r>
      <w:proofErr w:type="spellEnd"/>
      <w:r w:rsidRPr="00DE6547">
        <w:rPr>
          <w:lang w:val="es-ES"/>
        </w:rPr>
        <w:t xml:space="preserve"> Thomas</w:t>
      </w:r>
      <w:r w:rsidRPr="00DE6547">
        <w:rPr>
          <w:lang w:val="es-ES"/>
        </w:rPr>
        <w:tab/>
        <w:t>U 2,</w:t>
      </w:r>
    </w:p>
    <w:p w14:paraId="44FF8523" w14:textId="77777777" w:rsidR="00A23F7A" w:rsidRDefault="00A23F7A" w:rsidP="00B5765E">
      <w:pPr>
        <w:pStyle w:val="PersonregMedTabb"/>
      </w:pPr>
      <w:r w:rsidRPr="00DE6547">
        <w:rPr>
          <w:lang w:val="es-ES"/>
        </w:rPr>
        <w:tab/>
      </w:r>
      <w:r>
        <w:t>U 1</w:t>
      </w:r>
    </w:p>
    <w:p w14:paraId="19A37B2A" w14:textId="77777777" w:rsidR="00A23F7A" w:rsidRDefault="00A23F7A" w:rsidP="00B5765E">
      <w:pPr>
        <w:pStyle w:val="PersonregMedTabb"/>
      </w:pPr>
      <w:r>
        <w:t>Öström Hans-Åke</w:t>
      </w:r>
      <w:r>
        <w:tab/>
        <w:t>U 3</w:t>
      </w:r>
    </w:p>
    <w:p w14:paraId="2FB8BFDE" w14:textId="77777777" w:rsidR="00A23F7A" w:rsidRDefault="00A23F7A" w:rsidP="00B5765E">
      <w:pPr>
        <w:pStyle w:val="PersonregMedTabb"/>
      </w:pPr>
      <w:proofErr w:type="spellStart"/>
      <w:r>
        <w:t>Öståker</w:t>
      </w:r>
      <w:proofErr w:type="spellEnd"/>
      <w:r>
        <w:t xml:space="preserve"> Emma</w:t>
      </w:r>
      <w:r>
        <w:tab/>
        <w:t>UD 1</w:t>
      </w:r>
    </w:p>
    <w:p w14:paraId="5DA577AC" w14:textId="77777777" w:rsidR="00A23F7A" w:rsidRDefault="00A23F7A" w:rsidP="00B5765E">
      <w:pPr>
        <w:pStyle w:val="PersonregMedTabb"/>
      </w:pPr>
    </w:p>
    <w:p w14:paraId="2FECDB06" w14:textId="77777777" w:rsidR="00A23F7A" w:rsidRDefault="00A23F7A" w:rsidP="00B5765E">
      <w:pPr>
        <w:pStyle w:val="Brdtext"/>
        <w:jc w:val="left"/>
      </w:pPr>
    </w:p>
    <w:p w14:paraId="2C9B5158" w14:textId="77777777" w:rsidR="00A23F7A" w:rsidRDefault="00A23F7A" w:rsidP="00B5765E">
      <w:pPr>
        <w:pStyle w:val="Brdtextmedindrag"/>
      </w:pPr>
    </w:p>
    <w:p w14:paraId="5D8C607A" w14:textId="77777777" w:rsidR="00A23F7A" w:rsidRPr="000A62F8" w:rsidRDefault="00A23F7A" w:rsidP="00B5765E">
      <w:pPr>
        <w:pStyle w:val="Brdtextmedindrag"/>
      </w:pPr>
    </w:p>
    <w:p w14:paraId="6D5E1B68" w14:textId="77777777" w:rsidR="00A23F7A" w:rsidRPr="006A64BE" w:rsidRDefault="00A23F7A" w:rsidP="00B5765E"/>
    <w:p w14:paraId="4E4E64FC" w14:textId="77777777" w:rsidR="00A23F7A" w:rsidRDefault="00A23F7A" w:rsidP="00A23F7A"/>
    <w:p w14:paraId="2F4421D8" w14:textId="77777777" w:rsidR="00A72967" w:rsidRDefault="00A72967" w:rsidP="00A23F7A">
      <w:pPr>
        <w:sectPr w:rsidR="00A72967" w:rsidSect="00C32ED4">
          <w:headerReference w:type="even" r:id="rId175"/>
          <w:headerReference w:type="default" r:id="rId176"/>
          <w:footerReference w:type="even" r:id="rId177"/>
          <w:footerReference w:type="default" r:id="rId178"/>
          <w:headerReference w:type="first" r:id="rId179"/>
          <w:footerReference w:type="first" r:id="rId180"/>
          <w:pgSz w:w="9356" w:h="13721" w:code="9"/>
          <w:pgMar w:top="1134" w:right="1021" w:bottom="1191" w:left="1021" w:header="567" w:footer="709" w:gutter="0"/>
          <w:cols w:num="2" w:space="708"/>
          <w:docGrid w:linePitch="360"/>
        </w:sectPr>
      </w:pPr>
    </w:p>
    <w:p w14:paraId="3084E94B" w14:textId="38356937" w:rsidR="00A23F7A" w:rsidRPr="007444F6" w:rsidRDefault="00A72967" w:rsidP="00585D1A">
      <w:pPr>
        <w:pStyle w:val="Brdtext"/>
        <w:outlineLvl w:val="0"/>
        <w:rPr>
          <w:sz w:val="30"/>
          <w:szCs w:val="30"/>
        </w:rPr>
      </w:pPr>
      <w:bookmarkStart w:id="233" w:name="Bilaga"/>
      <w:bookmarkStart w:id="234" w:name="Bilagaextrabred"/>
      <w:bookmarkStart w:id="235" w:name="Sist"/>
      <w:r w:rsidRPr="007444F6">
        <w:rPr>
          <w:sz w:val="30"/>
          <w:szCs w:val="30"/>
        </w:rPr>
        <w:t>Statsrådsberedningen</w:t>
      </w:r>
    </w:p>
    <w:p w14:paraId="74123BC5" w14:textId="10278CDA" w:rsidR="00A72967" w:rsidRDefault="00A72967" w:rsidP="00A23F7A"/>
    <w:p w14:paraId="0C0C00F2" w14:textId="78C8450D" w:rsidR="006E3E74" w:rsidRDefault="006E3E74" w:rsidP="00AF670C">
      <w:pPr>
        <w:pStyle w:val="Proputdrag"/>
      </w:pPr>
      <w:bookmarkStart w:id="236" w:name="_Toc34128145"/>
      <w:r>
        <w:t xml:space="preserve">Utdrag ur protokoll vid regeringssammanträde </w:t>
      </w:r>
      <w:sdt>
        <w:sdtPr>
          <w:alias w:val="Datum"/>
          <w:tag w:val="Datum"/>
          <w:id w:val="1508867760"/>
          <w:date w:fullDate="2020-03-05T00:00:00Z">
            <w:dateFormat w:val="'den' d MMMM yyyy"/>
            <w:lid w:val="sv-SE"/>
            <w:storeMappedDataAs w:val="dateTime"/>
            <w:calendar w:val="gregorian"/>
          </w:date>
        </w:sdtPr>
        <w:sdtContent>
          <w:r>
            <w:t>den 5 mars 2020</w:t>
          </w:r>
        </w:sdtContent>
      </w:sdt>
      <w:bookmarkEnd w:id="236"/>
    </w:p>
    <w:p w14:paraId="438CE974" w14:textId="77777777" w:rsidR="006E3E74" w:rsidRDefault="006E3E74" w:rsidP="00AF670C">
      <w:pPr>
        <w:pStyle w:val="Brdtext"/>
        <w:jc w:val="left"/>
      </w:pPr>
    </w:p>
    <w:p w14:paraId="0FE4E10F" w14:textId="0F23D574" w:rsidR="006E3E74" w:rsidRDefault="006E3E74" w:rsidP="00AF670C">
      <w:pPr>
        <w:pStyle w:val="Brdtext"/>
        <w:jc w:val="left"/>
      </w:pPr>
      <w:r>
        <w:t xml:space="preserve">Närvarande: </w:t>
      </w:r>
      <w:r w:rsidR="00C81524" w:rsidRPr="00C81524">
        <w:t xml:space="preserve">statsminister </w:t>
      </w:r>
      <w:proofErr w:type="spellStart"/>
      <w:r w:rsidR="00C81524" w:rsidRPr="00C81524">
        <w:t>Löfven</w:t>
      </w:r>
      <w:proofErr w:type="spellEnd"/>
      <w:r w:rsidR="00C81524" w:rsidRPr="00C81524">
        <w:t>, ordförande, och statsråden Johansson,</w:t>
      </w:r>
      <w:r w:rsidR="00C81524">
        <w:t xml:space="preserve"> </w:t>
      </w:r>
      <w:r w:rsidR="00C81524" w:rsidRPr="00C81524">
        <w:t xml:space="preserve"> Hallengren, Hultqvist, Andersson, Bolund, Damberg, Shekarabi, </w:t>
      </w:r>
      <w:proofErr w:type="spellStart"/>
      <w:r w:rsidR="00C81524" w:rsidRPr="00C81524">
        <w:t>Ygeman</w:t>
      </w:r>
      <w:proofErr w:type="spellEnd"/>
      <w:r w:rsidR="00C81524" w:rsidRPr="00C81524">
        <w:t xml:space="preserve">, Eriksson, Linde, Ekström, Eneroth, Dahlgren, Nilsson, </w:t>
      </w:r>
      <w:proofErr w:type="spellStart"/>
      <w:r w:rsidR="00C81524" w:rsidRPr="00C81524">
        <w:t>Ernkrans</w:t>
      </w:r>
      <w:proofErr w:type="spellEnd"/>
      <w:r w:rsidR="00C81524" w:rsidRPr="00C81524">
        <w:t xml:space="preserve">, Lindhagen, Lind, Hallberg, Nordmark, </w:t>
      </w:r>
      <w:proofErr w:type="spellStart"/>
      <w:r w:rsidR="00C81524" w:rsidRPr="00C81524">
        <w:t>Micko</w:t>
      </w:r>
      <w:proofErr w:type="spellEnd"/>
      <w:r w:rsidR="006C2B54">
        <w:t xml:space="preserve"> </w:t>
      </w:r>
    </w:p>
    <w:p w14:paraId="5A9AAEBA" w14:textId="77777777" w:rsidR="006E3E74" w:rsidRDefault="006E3E74" w:rsidP="00AF670C">
      <w:pPr>
        <w:pStyle w:val="Brdtext"/>
        <w:jc w:val="left"/>
      </w:pPr>
    </w:p>
    <w:p w14:paraId="7B2DEAD6" w14:textId="6CC076FD" w:rsidR="006E3E74" w:rsidRDefault="006E3E74" w:rsidP="00AF670C">
      <w:pPr>
        <w:pStyle w:val="Brdtext"/>
        <w:jc w:val="left"/>
      </w:pPr>
      <w:r>
        <w:t xml:space="preserve">Föredragande: </w:t>
      </w:r>
      <w:sdt>
        <w:sdtPr>
          <w:alias w:val="Foredragande"/>
          <w:tag w:val="Foredragande"/>
          <w:id w:val="-1423715855"/>
          <w:text w:multiLine="1"/>
        </w:sdtPr>
        <w:sdtContent>
          <w:r>
            <w:t xml:space="preserve">statsminister Stefan </w:t>
          </w:r>
          <w:proofErr w:type="spellStart"/>
          <w:r>
            <w:t>Löfven</w:t>
          </w:r>
          <w:proofErr w:type="spellEnd"/>
        </w:sdtContent>
      </w:sdt>
    </w:p>
    <w:p w14:paraId="2B9708B5" w14:textId="77777777" w:rsidR="006E3E74" w:rsidRPr="00827386" w:rsidRDefault="006E3E74" w:rsidP="00AF670C">
      <w:pPr>
        <w:pStyle w:val="Brdtext"/>
        <w:jc w:val="left"/>
        <w:rPr>
          <w:szCs w:val="21"/>
        </w:rPr>
      </w:pPr>
    </w:p>
    <w:p w14:paraId="5C35D00F" w14:textId="77777777" w:rsidR="006E3E74" w:rsidRPr="008B7E85" w:rsidRDefault="006E3E74" w:rsidP="00AF670C">
      <w:pPr>
        <w:pStyle w:val="Slutstreck"/>
      </w:pPr>
      <w:r w:rsidRPr="008B7E85">
        <w:t>                    </w:t>
      </w:r>
    </w:p>
    <w:p w14:paraId="177BB428" w14:textId="77777777" w:rsidR="006E3E74" w:rsidRPr="006E102E" w:rsidRDefault="006E3E74" w:rsidP="00AF670C">
      <w:pPr>
        <w:pStyle w:val="Brdtext"/>
        <w:jc w:val="left"/>
        <w:rPr>
          <w:sz w:val="18"/>
          <w:szCs w:val="18"/>
        </w:rPr>
      </w:pPr>
    </w:p>
    <w:p w14:paraId="7FBB1ACD" w14:textId="77777777" w:rsidR="006E3E74" w:rsidRDefault="006E3E74" w:rsidP="00AF670C">
      <w:pPr>
        <w:pStyle w:val="Brdtext"/>
        <w:jc w:val="left"/>
      </w:pPr>
    </w:p>
    <w:p w14:paraId="4800141F" w14:textId="1ABB14A7" w:rsidR="006E3E74" w:rsidRDefault="006E3E74" w:rsidP="00AF670C">
      <w:pPr>
        <w:pStyle w:val="Brdtext"/>
        <w:jc w:val="left"/>
      </w:pPr>
      <w:r>
        <w:t xml:space="preserve">Regeringen beslutar skrivelse Kommittéberättelse – kommittéernas verksamhet </w:t>
      </w:r>
      <w:r w:rsidR="00453EE1">
        <w:t xml:space="preserve">under </w:t>
      </w:r>
      <w:r>
        <w:t>2019</w:t>
      </w:r>
      <w:sdt>
        <w:sdtPr>
          <w:alias w:val="Rubrik"/>
          <w:tag w:val="Rubrik"/>
          <w:id w:val="404876568"/>
          <w:lock w:val="contentLocked"/>
          <w:dataBinding w:prefixMappings="xmlns:ns0='http://rkdhs/mallar/lagstiftning/Skr/Skr-protokollsutdrag.xsd'" w:xpath="/ns0:dokumentvärden[1]/ns0:titel[1]" w:storeItemID="{068625C3-B546-44A5-B525-B7CC092E5AD6}"/>
          <w:text w:multiLine="1"/>
        </w:sdtPr>
        <w:sdtContent>
          <w:r>
            <w:t xml:space="preserve">  </w:t>
          </w:r>
        </w:sdtContent>
      </w:sdt>
    </w:p>
    <w:bookmarkEnd w:id="233"/>
    <w:bookmarkEnd w:id="234"/>
    <w:bookmarkEnd w:id="235"/>
    <w:p w14:paraId="4B2232EB" w14:textId="77777777" w:rsidR="006E3E74" w:rsidRDefault="006E3E74" w:rsidP="006E3E74">
      <w:pPr>
        <w:sectPr w:rsidR="006E3E74" w:rsidSect="006E3E74">
          <w:pgSz w:w="9356" w:h="13721" w:code="9"/>
          <w:pgMar w:top="1134" w:right="2438" w:bottom="1191" w:left="1021" w:header="567" w:footer="709" w:gutter="0"/>
          <w:cols w:space="708"/>
          <w:docGrid w:linePitch="360"/>
        </w:sectPr>
      </w:pPr>
    </w:p>
    <w:p w14:paraId="4FAEE52B" w14:textId="0747089D" w:rsidR="00B916E4" w:rsidRPr="00A23F7A" w:rsidRDefault="00B916E4" w:rsidP="006E3E74"/>
    <w:sectPr w:rsidR="00B916E4" w:rsidRPr="00A23F7A" w:rsidSect="006E3E74">
      <w:type w:val="continuous"/>
      <w:pgSz w:w="9356" w:h="13721" w:code="9"/>
      <w:pgMar w:top="1134" w:right="2438" w:bottom="1191" w:left="1021" w:header="567" w:footer="709" w:gutter="0"/>
      <w:cols w:num="2"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endnote w:type="separator" w:id="-1">
    <w:p w14:paraId="0938AB9F" w14:textId="77777777" w:rsidR="003122CF" w:rsidRDefault="003122CF" w:rsidP="00F8009C">
      <w:r>
        <w:separator/>
      </w:r>
    </w:p>
  </w:endnote>
  <w:endnote w:type="continuationSeparator" w:id="0">
    <w:p w14:paraId="0F3E8003" w14:textId="77777777" w:rsidR="003122CF" w:rsidRDefault="003122CF" w:rsidP="00F8009C">
      <w:r>
        <w:continuationSeparator/>
      </w:r>
    </w:p>
  </w:endnote>
  <w:endnote w:type="continuationNotice" w:id="1">
    <w:p w14:paraId="10C2F4F1" w14:textId="77777777" w:rsidR="003122CF" w:rsidRDefault="003122CF"/>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Garamond">
    <w:panose1 w:val="02020404030301010803"/>
    <w:charset w:val="00"/>
    <w:family w:val="roman"/>
    <w:pitch w:val="variable"/>
    <w:sig w:usb0="00000287" w:usb1="00000000" w:usb2="00000000" w:usb3="00000000" w:csb0="0000009F"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 Gothic Pro">
    <w:panose1 w:val="02000500000000000000"/>
    <w:charset w:val="00"/>
    <w:family w:val="modern"/>
    <w:notTrueType/>
    <w:pitch w:val="variable"/>
    <w:sig w:usb0="800000AF" w:usb1="5000204A" w:usb2="00000000" w:usb3="00000000" w:csb0="0000009B" w:csb1="00000000"/>
  </w:font>
  <w:font w:name="TradeGothic CondEighteen">
    <w:panose1 w:val="00000400000000000000"/>
    <w:charset w:val="00"/>
    <w:family w:val="auto"/>
    <w:pitch w:val="variable"/>
    <w:sig w:usb0="00000003" w:usb1="00000000" w:usb2="00000000" w:usb3="00000000" w:csb0="00000001" w:csb1="00000000"/>
  </w:font>
  <w:font w:name="Trade Gothic LT Std Cn">
    <w:panose1 w:val="00000506000000000000"/>
    <w:charset w:val="00"/>
    <w:family w:val="modern"/>
    <w:notTrueType/>
    <w:pitch w:val="variable"/>
    <w:sig w:usb0="800000AF" w:usb1="4000204A" w:usb2="00000000" w:usb3="00000000" w:csb0="00000001" w:csb1="00000000"/>
  </w:font>
  <w:font w:name="Tahoma">
    <w:panose1 w:val="020B0604030504040204"/>
    <w:charset w:val="00"/>
    <w:family w:val="swiss"/>
    <w:pitch w:val="variable"/>
    <w:sig w:usb0="E1002EFF" w:usb1="C000605B" w:usb2="00000029" w:usb3="00000000" w:csb0="000101FF" w:csb1="00000000"/>
  </w:font>
  <w:font w:name="Arial">
    <w:panose1 w:val="020B0604020202020204"/>
    <w:charset w:val="00"/>
    <w:family w:val="swiss"/>
    <w:pitch w:val="variable"/>
    <w:sig w:usb0="E0002EFF" w:usb1="C000785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4922D5B" w14:textId="77777777" w:rsidR="003122CF" w:rsidRDefault="003122CF" w:rsidP="009C2B67">
    <w:pPr>
      <w:pStyle w:val="Brdtext"/>
    </w:pPr>
    <w:r>
      <w:rPr>
        <w:noProof/>
        <w:lang w:eastAsia="sv-SE"/>
      </w:rPr>
      <mc:AlternateContent>
        <mc:Choice Requires="wps">
          <w:drawing>
            <wp:anchor distT="0" distB="0" distL="0" distR="0" simplePos="0" relativeHeight="251658242" behindDoc="0" locked="0" layoutInCell="1" allowOverlap="0" wp14:anchorId="26FF2F5C" wp14:editId="26C89EF6">
              <wp:simplePos x="0" y="0"/>
              <wp:positionH relativeFrom="page">
                <wp:posOffset>68580</wp:posOffset>
              </wp:positionH>
              <wp:positionV relativeFrom="page">
                <wp:posOffset>8119110</wp:posOffset>
              </wp:positionV>
              <wp:extent cx="561600" cy="244800"/>
              <wp:effectExtent l="0" t="0" r="0" b="3810"/>
              <wp:wrapSquare wrapText="bothSides"/>
              <wp:docPr id="22" name="Textruta 4"/>
              <wp:cNvGraphicFramePr/>
              <a:graphic xmlns:a="http://schemas.openxmlformats.org/drawingml/2006/main">
                <a:graphicData uri="http://schemas.microsoft.com/office/word/2010/wordprocessingShape">
                  <wps:wsp>
                    <wps:cNvSpPr txBox="1"/>
                    <wps:spPr>
                      <a:xfrm>
                        <a:off x="0" y="0"/>
                        <a:ext cx="561600" cy="2448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9F266AD" w14:textId="77777777" w:rsidR="003122CF" w:rsidRPr="00756E21" w:rsidRDefault="003122CF" w:rsidP="009C2B67">
                          <w:pPr>
                            <w:pStyle w:val="Brdtext"/>
                            <w:jc w:val="right"/>
                          </w:pPr>
                          <w:r>
                            <w:fldChar w:fldCharType="begin"/>
                          </w:r>
                          <w:r>
                            <w:instrText xml:space="preserve"> PAGE   \* MERGEFORMAT </w:instrText>
                          </w:r>
                          <w:r>
                            <w:fldChar w:fldCharType="separate"/>
                          </w:r>
                          <w:r>
                            <w:rPr>
                              <w:noProof/>
                            </w:rPr>
                            <w:t>20</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6FF2F5C" id="_x0000_t202" coordsize="21600,21600" o:spt="202" path="m,l,21600r21600,l21600,xe">
              <v:stroke joinstyle="miter"/>
              <v:path gradientshapeok="t" o:connecttype="rect"/>
            </v:shapetype>
            <v:shape id="Textruta 4" o:spid="_x0000_s1027" type="#_x0000_t202" style="position:absolute;left:0;text-align:left;margin-left:5.4pt;margin-top:639.3pt;width:44.2pt;height:19.3pt;z-index:25165824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6foJLigIAAIoFAAAOAAAAZHJzL2Uyb0RvYy54bWysVE1vEzEQvSPxHyzf6SYhDSXqpgqtipAq&#10;WtGinh2v3azweoztJBt+Pc/ezQellyIuu2PPmxnPm4/zi7YxbK18qMmWfHgy4ExZSVVtn0r+/eH6&#10;3RlnIQpbCUNWlXyrAr+YvX1zvnFTNaIlmUp5Bic2TDeu5MsY3bQoglyqRoQTcspCqck3IuLon4rK&#10;iw28N6YYDQaTYkO+cp6kCgG3V52Sz7J/rZWMt1oHFZkpOd4W89fn7yJ9i9m5mD554Za17J8h/uEV&#10;jagtgu5dXYko2MrXf7lqaukpkI4nkpqCtK6lyjkgm+HgWTb3S+FUzgXkBLenKfw/t/Lr+s6zuir5&#10;aMSZFQ1q9KDa6FdIYJzo2bgwBereARfbT9SizLv7gMuUdat9k/7Ih0EPord7cuGMSVyeToaTATQS&#10;qtF4fAYZ3ouDsfMhflbUsCSU3KN2mVKxvgmxg+4gKVYgU1fXtTH5kPpFXRrP1gKVNjE/Ec7/QBnL&#10;NiWfvD8dZMeWknnn2djkRuWO6cOlxLsEsxS3RiWMsd+UBmM5zxdiCymV3cfP6ITSCPUawx5/eNVr&#10;jLs8YJEjk41746a25HP2ecQOlFU/dpTpDo/aHOWdxNgu2r4hFlRt0Q+euoEKTl7XqNqNCPFOeEwQ&#10;Co2tEG/x0YbAOvUSZ0vyv166T3g0NrScbTCRJQ8/V8IrzswXi5b/OByP0wjnw/j0wwgHf6xZHGvs&#10;qrkktMIQ+8fJLCZ8NDtRe2oesTzmKSpUwkrELnnciZex2xNYPlLN5xmEoXUi3th7J5PrRG/qyYf2&#10;UXjXN25Ex3+l3eyK6bP+7bDJMrj5KqIHc3MngjtWe+Ix8Hk8+uWUNsrxOaMOK3T2GwAA//8DAFBL&#10;AwQUAAYACAAAACEAlgkvSOEAAAALAQAADwAAAGRycy9kb3ducmV2LnhtbEyPzU7DMBCE70h9B2uR&#10;uFGnAfUnjVMBggOVqooWqVc3XuKo8TqKnTZ9e7YnOK1mdzT7Tb4aXCPO2IXak4LJOAGBVHpTU6Xg&#10;e//xOAcRoiajG0+o4IoBVsXoLteZ8Rf6wvMuVoJDKGRagY2xzaQMpUWnw9i3SHz78Z3TkWVXSdPp&#10;C4e7RqZJMpVO18QfrG7xzWJ52vVOwX7zanppBvP5Xm7WWzzItX3eKvVwP7wsQUQc4p8ZbviMDgUz&#10;HX1PJoiGdcLkkWc6m09BsGOxSEEcefM0maUgi1z+71D8AgAA//8DAFBLAQItABQABgAIAAAAIQC2&#10;gziS/gAAAOEBAAATAAAAAAAAAAAAAAAAAAAAAABbQ29udGVudF9UeXBlc10ueG1sUEsBAi0AFAAG&#10;AAgAAAAhADj9If/WAAAAlAEAAAsAAAAAAAAAAAAAAAAALwEAAF9yZWxzLy5yZWxzUEsBAi0AFAAG&#10;AAgAAAAhAPp+gkuKAgAAigUAAA4AAAAAAAAAAAAAAAAALgIAAGRycy9lMm9Eb2MueG1sUEsBAi0A&#10;FAAGAAgAAAAhAJYJL0jhAAAACwEAAA8AAAAAAAAAAAAAAAAA5AQAAGRycy9kb3ducmV2LnhtbFBL&#10;BQYAAAAABAAEAPMAAADyBQAAAAA=&#10;" o:allowoverlap="f" fillcolor="white [3201]" stroked="f" strokeweight=".5pt">
              <v:textbox style="mso-fit-shape-to-text:t">
                <w:txbxContent>
                  <w:p w14:paraId="29F266AD" w14:textId="77777777" w:rsidR="003122CF" w:rsidRPr="00756E21" w:rsidRDefault="003122CF" w:rsidP="009C2B67">
                    <w:pPr>
                      <w:pStyle w:val="Brdtext"/>
                      <w:jc w:val="right"/>
                    </w:pPr>
                    <w:r>
                      <w:fldChar w:fldCharType="begin"/>
                    </w:r>
                    <w:r>
                      <w:instrText xml:space="preserve"> PAGE   \* MERGEFORMAT </w:instrText>
                    </w:r>
                    <w:r>
                      <w:fldChar w:fldCharType="separate"/>
                    </w:r>
                    <w:r>
                      <w:rPr>
                        <w:noProof/>
                      </w:rPr>
                      <w:t>20</w:t>
                    </w:r>
                    <w:r>
                      <w:fldChar w:fldCharType="end"/>
                    </w:r>
                  </w:p>
                </w:txbxContent>
              </v:textbox>
              <w10:wrap type="square" anchorx="page" anchory="page"/>
            </v:shape>
          </w:pict>
        </mc:Fallback>
      </mc:AlternateContent>
    </w:r>
    <w:r>
      <w:t xml:space="preserve"> </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3607654" w14:textId="77777777" w:rsidR="003122CF" w:rsidRDefault="003122CF" w:rsidP="00EE1584">
    <w:pPr>
      <w:pStyle w:val="Brdtext"/>
    </w:pPr>
    <w:r>
      <w:rPr>
        <w:noProof/>
        <w:lang w:eastAsia="sv-SE"/>
      </w:rPr>
      <mc:AlternateContent>
        <mc:Choice Requires="wps">
          <w:drawing>
            <wp:anchor distT="0" distB="0" distL="0" distR="0" simplePos="0" relativeHeight="251658240" behindDoc="0" locked="0" layoutInCell="1" allowOverlap="0" wp14:anchorId="7987023B" wp14:editId="4B6D7A7C">
              <wp:simplePos x="0" y="0"/>
              <wp:positionH relativeFrom="page">
                <wp:posOffset>4982845</wp:posOffset>
              </wp:positionH>
              <wp:positionV relativeFrom="page">
                <wp:posOffset>8118475</wp:posOffset>
              </wp:positionV>
              <wp:extent cx="561600" cy="244800"/>
              <wp:effectExtent l="0" t="0" r="0" b="3810"/>
              <wp:wrapSquare wrapText="bothSides"/>
              <wp:docPr id="23" name="Textruta 1"/>
              <wp:cNvGraphicFramePr/>
              <a:graphic xmlns:a="http://schemas.openxmlformats.org/drawingml/2006/main">
                <a:graphicData uri="http://schemas.microsoft.com/office/word/2010/wordprocessingShape">
                  <wps:wsp>
                    <wps:cNvSpPr txBox="1"/>
                    <wps:spPr>
                      <a:xfrm>
                        <a:off x="0" y="0"/>
                        <a:ext cx="561600" cy="2448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0707E0E" w14:textId="77777777" w:rsidR="003122CF" w:rsidRPr="00756E21" w:rsidRDefault="003122CF" w:rsidP="00A118D8">
                          <w:pPr>
                            <w:pStyle w:val="Brdtext"/>
                            <w:jc w:val="right"/>
                          </w:pPr>
                          <w:r>
                            <w:fldChar w:fldCharType="begin"/>
                          </w:r>
                          <w:r>
                            <w:instrText xml:space="preserve"> PAGE   \* MERGEFORMAT </w:instrText>
                          </w:r>
                          <w:r>
                            <w:fldChar w:fldCharType="separate"/>
                          </w:r>
                          <w:r>
                            <w:rPr>
                              <w:noProof/>
                            </w:rPr>
                            <w:t>19</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987023B" id="_x0000_t202" coordsize="21600,21600" o:spt="202" path="m,l,21600r21600,l21600,xe">
              <v:stroke joinstyle="miter"/>
              <v:path gradientshapeok="t" o:connecttype="rect"/>
            </v:shapetype>
            <v:shape id="Textruta 1" o:spid="_x0000_s1028" type="#_x0000_t202" style="position:absolute;left:0;text-align:left;margin-left:392.35pt;margin-top:639.25pt;width:44.2pt;height:19.3pt;z-index:2516582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AaN6ljAIAAJEFAAAOAAAAZHJzL2Uyb0RvYy54bWysVNtOGzEQfa/Uf7D8XjYJIaURG5SCqCoh&#10;QA0Vz47XJqv6VtvJbvr1PfZuLqW8UPVld+w5M+M5c7m4bLUiG+FDbU1JhycDSoThtqrNc0m/P958&#10;OKckRGYqpqwRJd2KQC9n799dNG4qRnZlVSU8gRMTpo0r6SpGNy2KwFdCs3BinTBQSus1izj656Ly&#10;rIF3rYrRYDApGusr5y0XIeD2ulPSWfYvpeDxXsogIlElxdti/vr8XaZvMbtg02fP3Krm/TPYP7xC&#10;s9og6N7VNYuMrH39lytdc2+DlfGEW11YKWsucg7IZjh4kc1ixZzIuYCc4PY0hf/nlt9tHjypq5KO&#10;TikxTKNGj6KNfo0EhomexoUpUAsHXGw/2xZl3t0HXKasW+l1+iMfAj2I3u7JhTPCcXk2GU4G0HCo&#10;RuPxOWR4Lw7Gzof4RVhNklBSj9plStnmNsQOuoOkWMGqurqplcqH1C/iSnmyYai0ivmJcP4HShnS&#10;lHRyejbIjo1N5p1nZZIbkTumD5cS7xLMUtwqkTDKfBMSjOU8X4nNOBdmHz+jE0oi1FsMe/zhVW8x&#10;7vKARY5sTdwb69pYn7PPI3agrPqxo0x2eNTmKO8kxnbZ5lbZ139pqy3awtturoLjNzWKd8tCfGAe&#10;g4R6YznEe3yksiDf9hIlK+t/vXaf8OhvaClpMJglDT/XzAtK1FeDzv80HI/TJOfD+OzjCAd/rFke&#10;a8xaX1l0xBBryPEsJnxUO1F6q5+wQ+YpKlTMcMQuadyJV7FbF9hBXMznGYTZdSzemoXjyXViObXm&#10;Y/vEvOv7N6Lx7+xuhNn0RRt32GQZ3Hwd0Yq5xxPPHas9/5j7PCX9jkqL5ficUYdNOvsNAAD//wMA&#10;UEsDBBQABgAIAAAAIQAz+/8u4gAAAA0BAAAPAAAAZHJzL2Rvd25yZXYueG1sTI/BTsMwDIbvSLxD&#10;ZCRuLO02SNU1nQDBgUnTxIbENWu8tqJxqibdyttjTnC0/0+/PxfryXXijENoPWlIZwkIpMrblmoN&#10;H4fXuwxEiIas6Tyhhm8MsC6vrwqTW3+hdzzvYy24hEJuNDQx9rmUoWrQmTDzPRJnJz84E3kcamkH&#10;c+Fy18l5kjxIZ1riC43p8bnB6ms/Og2H7ZMdpZ3s20u13ezwU26a5U7r25vpcQUi4hT/YPjVZ3Uo&#10;2enoR7JBdBpUtlSMcjBX2T0IRjK1SEEcebVIVQqyLOT/L8ofAAAA//8DAFBLAQItABQABgAIAAAA&#10;IQC2gziS/gAAAOEBAAATAAAAAAAAAAAAAAAAAAAAAABbQ29udGVudF9UeXBlc10ueG1sUEsBAi0A&#10;FAAGAAgAAAAhADj9If/WAAAAlAEAAAsAAAAAAAAAAAAAAAAALwEAAF9yZWxzLy5yZWxzUEsBAi0A&#10;FAAGAAgAAAAhAMBo3qWMAgAAkQUAAA4AAAAAAAAAAAAAAAAALgIAAGRycy9lMm9Eb2MueG1sUEsB&#10;Ai0AFAAGAAgAAAAhADP7/y7iAAAADQEAAA8AAAAAAAAAAAAAAAAA5gQAAGRycy9kb3ducmV2Lnht&#10;bFBLBQYAAAAABAAEAPMAAAD1BQAAAAA=&#10;" o:allowoverlap="f" fillcolor="white [3201]" stroked="f" strokeweight=".5pt">
              <v:textbox style="mso-fit-shape-to-text:t">
                <w:txbxContent>
                  <w:p w14:paraId="20707E0E" w14:textId="77777777" w:rsidR="003122CF" w:rsidRPr="00756E21" w:rsidRDefault="003122CF" w:rsidP="00A118D8">
                    <w:pPr>
                      <w:pStyle w:val="Brdtext"/>
                      <w:jc w:val="right"/>
                    </w:pPr>
                    <w:r>
                      <w:fldChar w:fldCharType="begin"/>
                    </w:r>
                    <w:r>
                      <w:instrText xml:space="preserve"> PAGE   \* MERGEFORMAT </w:instrText>
                    </w:r>
                    <w:r>
                      <w:fldChar w:fldCharType="separate"/>
                    </w:r>
                    <w:r>
                      <w:rPr>
                        <w:noProof/>
                      </w:rPr>
                      <w:t>19</w:t>
                    </w:r>
                    <w:r>
                      <w:fldChar w:fldCharType="end"/>
                    </w:r>
                  </w:p>
                </w:txbxContent>
              </v:textbox>
              <w10:wrap type="square" anchorx="page" anchory="page"/>
            </v:shape>
          </w:pict>
        </mc:Fallback>
      </mc:AlternateContent>
    </w:r>
    <w:r>
      <w:t xml:space="preserve">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A8DC3D7" w14:textId="77777777" w:rsidR="003122CF" w:rsidRDefault="003122CF" w:rsidP="00EE1584">
    <w:pPr>
      <w:pStyle w:val="Brdtext"/>
    </w:pPr>
    <w:r>
      <w:rPr>
        <w:noProof/>
        <w:lang w:eastAsia="sv-SE"/>
      </w:rPr>
      <mc:AlternateContent>
        <mc:Choice Requires="wps">
          <w:drawing>
            <wp:anchor distT="0" distB="0" distL="0" distR="0" simplePos="0" relativeHeight="251658241" behindDoc="0" locked="0" layoutInCell="1" allowOverlap="0" wp14:anchorId="4200B400" wp14:editId="30062C62">
              <wp:simplePos x="0" y="0"/>
              <wp:positionH relativeFrom="page">
                <wp:posOffset>4991100</wp:posOffset>
              </wp:positionH>
              <wp:positionV relativeFrom="page">
                <wp:posOffset>7762875</wp:posOffset>
              </wp:positionV>
              <wp:extent cx="561340" cy="121920"/>
              <wp:effectExtent l="0" t="0" r="0" b="3810"/>
              <wp:wrapSquare wrapText="bothSides"/>
              <wp:docPr id="2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FE2EA1D" w14:textId="77777777" w:rsidR="003122CF" w:rsidRPr="00756E21" w:rsidRDefault="003122CF" w:rsidP="00A118D8">
                          <w:pPr>
                            <w:pStyle w:val="Brdtext"/>
                            <w:jc w:val="right"/>
                          </w:pPr>
                          <w:r>
                            <w:fldChar w:fldCharType="begin"/>
                          </w:r>
                          <w:r>
                            <w:instrText xml:space="preserve"> PAGE   \* MERGEFORMAT </w:instrText>
                          </w:r>
                          <w:r>
                            <w:fldChar w:fldCharType="separate"/>
                          </w:r>
                          <w:r>
                            <w:rPr>
                              <w:noProof/>
                            </w:rPr>
                            <w:t>3</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200B400" id="_x0000_t202" coordsize="21600,21600" o:spt="202" path="m,l,21600r21600,l21600,xe">
              <v:stroke joinstyle="miter"/>
              <v:path gradientshapeok="t" o:connecttype="rect"/>
            </v:shapetype>
            <v:shape id="_x0000_s1029" type="#_x0000_t202" style="position:absolute;left:0;text-align:left;margin-left:393pt;margin-top:611.25pt;width:44.2pt;height:9.6pt;z-index:25165824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T+0UjgIAAJEFAAAOAAAAZHJzL2Uyb0RvYy54bWysVMFu2zAMvQ/YPwi6r47TtFuDOEXWosOA&#10;oi3WDj0rspQYk0VNYmJnXz9KtpOs66XDLrYkPpLi0yNnl21t2Fb5UIEteH4y4kxZCWVlVwX//nTz&#10;4RNnAYUthQGrCr5TgV/O37+bNW6qxrAGUyrPKIgN08YVfI3oplkW5FrVIpyAU5aMGnwtkLZ+lZVe&#10;NBS9Ntl4NDrPGvCl8yBVCHR63Rn5PMXXWkm81zooZKbgdDdMX5++y/jN5jMxXXnh1pXsryH+4Ra1&#10;qCwl3Ye6FijYxld/haor6SGAxhMJdQZaV1KlGqiafPSimse1cCrVQuQEt6cp/L+w8m774FlVFnw8&#10;4cyKmt7oSbXoN1RAHulpXJgS6tERDtvP0NIzD+eBDmPVrfZ1/FM9jOxE9G5PLgVjkg7PzvPTCVkk&#10;mfJxfjFO5GcHZ+cDflFQs7gouKe3S5SK7W1AughBB0jMFcBU5U1lTNpEvagr49lW0EsbTFckjz9Q&#10;xrKm4OenZ6MU2EJ07yIbG8OopJg+XSy8KzCtcGdUxBj7TWliLNX5Sm4hpbL7/AkdUZpSvcWxxx9u&#10;9Rbnrg7ySJnB4t65riz4VH1qsQNl5Y+BMt3hifCjuuMS22XbSWV4/yWUO5KFh66vgpM3FT3erQj4&#10;IDw1Er03DQe8p482QORDv+JsDf7Xa+cRT/omK2cNNWbBw8+N8Ioz89WS8i/ySZQRps3k7CPpiPlj&#10;y/LYYjf1FZAichpDTqZlxKMZltpD/UwzZBGzkklYSbkLjsPyCrtxQTNIqsUigah3ncBb++hkDB1Z&#10;jtJ8ap+Fd71+kYR/B0MLi+kLGXfY6BncYoMkxaTxyHPHas8/9X2Sfj+j4mA53ifUYZLOfwM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CKT+0UjgIAAJE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1FE2EA1D" w14:textId="77777777" w:rsidR="003122CF" w:rsidRPr="00756E21" w:rsidRDefault="003122CF" w:rsidP="00A118D8">
                    <w:pPr>
                      <w:pStyle w:val="Brdtext"/>
                      <w:jc w:val="right"/>
                    </w:pPr>
                    <w:r>
                      <w:fldChar w:fldCharType="begin"/>
                    </w:r>
                    <w:r>
                      <w:instrText xml:space="preserve"> PAGE   \* MERGEFORMAT </w:instrText>
                    </w:r>
                    <w:r>
                      <w:fldChar w:fldCharType="separate"/>
                    </w:r>
                    <w:r>
                      <w:rPr>
                        <w:noProof/>
                      </w:rPr>
                      <w:t>3</w:t>
                    </w:r>
                    <w:r>
                      <w:fldChar w:fldCharType="end"/>
                    </w:r>
                  </w:p>
                </w:txbxContent>
              </v:textbox>
              <w10:wrap type="square" anchorx="page" anchory="page"/>
            </v:shape>
          </w:pict>
        </mc:Fallback>
      </mc:AlternateContent>
    </w:r>
    <w:r>
      <w:t xml:space="preserve"> </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E388694" w14:textId="77777777" w:rsidR="003122CF" w:rsidRDefault="003122CF" w:rsidP="00A23F7A">
    <w:pPr>
      <w:pStyle w:val="Brdtext"/>
    </w:pPr>
    <w:r>
      <w:rPr>
        <w:noProof/>
        <w:lang w:eastAsia="sv-SE"/>
      </w:rPr>
      <mc:AlternateContent>
        <mc:Choice Requires="wps">
          <w:drawing>
            <wp:anchor distT="0" distB="0" distL="0" distR="0" simplePos="0" relativeHeight="251658245" behindDoc="0" locked="0" layoutInCell="1" allowOverlap="0" wp14:anchorId="368E4360" wp14:editId="0ABB913F">
              <wp:simplePos x="0" y="0"/>
              <wp:positionH relativeFrom="page">
                <wp:posOffset>68580</wp:posOffset>
              </wp:positionH>
              <wp:positionV relativeFrom="page">
                <wp:posOffset>8119110</wp:posOffset>
              </wp:positionV>
              <wp:extent cx="561600" cy="244800"/>
              <wp:effectExtent l="0" t="0" r="0" b="3810"/>
              <wp:wrapSquare wrapText="bothSides"/>
              <wp:docPr id="6" name="Textruta 4"/>
              <wp:cNvGraphicFramePr/>
              <a:graphic xmlns:a="http://schemas.openxmlformats.org/drawingml/2006/main">
                <a:graphicData uri="http://schemas.microsoft.com/office/word/2010/wordprocessingShape">
                  <wps:wsp>
                    <wps:cNvSpPr txBox="1"/>
                    <wps:spPr>
                      <a:xfrm>
                        <a:off x="0" y="0"/>
                        <a:ext cx="561600" cy="2448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6BF45AF"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8</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368E4360" id="_x0000_t202" coordsize="21600,21600" o:spt="202" path="m,l,21600r21600,l21600,xe">
              <v:stroke joinstyle="miter"/>
              <v:path gradientshapeok="t" o:connecttype="rect"/>
            </v:shapetype>
            <v:shape id="_x0000_s1030" type="#_x0000_t202" style="position:absolute;left:0;text-align:left;margin-left:5.4pt;margin-top:639.3pt;width:44.2pt;height:19.3pt;z-index:25165824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mgnHjQIAAJAFAAAOAAAAZHJzL2Uyb0RvYy54bWysVN9v2jAQfp+0/8Hy+xqglHWooWJUnSZV&#10;bTU69dk4NkRzbM82JOyv32cnAdb1pdNekrPvuzvfdz+urptKkZ1wvjQ6p8OzASVCc1OUep3T70+3&#10;Hy4p8YHpgimjRU73wtPr2ft3V7WdipHZGFUIR+BE+2ltc7oJwU6zzPONqJg/M1ZoKKVxFQs4unVW&#10;OFbDe6Wy0WAwyWrjCusMF97j9qZV0lnyL6Xg4UFKLwJROcXbQvq69F3Fbza7YtO1Y3ZT8u4Z7B9e&#10;UbFSI+jB1Q0LjGxd+ZerquTOeCPDGTdVZqQsuUg5IJvh4EU2yw2zIuUCcrw90OT/n1t+v3t0pCxy&#10;OqFEswolehJNcFu8fxzZqa2fArS0gIXms2lQ5f7e4zIm3UhXxT/SIdCD5/2BWzgjHJcXk+FkAA2H&#10;ajQeX0KG9+xobJ0PX4SpSBRy6lC6xCjb3fnQQntIjOWNKovbUql0iO0iFsqRHUOhVUhPhPM/UEqT&#10;GnmeXwySY22ieetZ6ehGpIbpwsXE2wSTFPZKRIzS34QEYSnPV2IzzoU+xE/oiJII9RbDDn981VuM&#10;2zxgkSIbHQ7GVamNS9mnCTtSVvzoKZMtHrU5yTuKoVk1qVPO+/qvTLFHWzjTjpW3/LZE8e6YD4/M&#10;YY5Qb+yG8ICPVAbkm06iZGPcr9fuIx7tDS0lNeYyp/7nljlBifqq0fifhuNxHOR0GF98HOHgTjWr&#10;U43eVguDjhhiC1mexIgPqhelM9UzVsg8RoWKaY7YOQ29uAjttsAK4mI+TyCMrmXhTi8tj64jy7E1&#10;n5pn5mzXvwGNf2/6CWbTF23cYqOlt/NtQCumHo88t6x2/GPs05R0KyruldNzQh0X6ew3AAAA//8D&#10;AFBLAwQUAAYACAAAACEAlgkvSOEAAAALAQAADwAAAGRycy9kb3ducmV2LnhtbEyPzU7DMBCE70h9&#10;B2uRuFGnAfUnjVMBggOVqooWqVc3XuKo8TqKnTZ9e7YnOK1mdzT7Tb4aXCPO2IXak4LJOAGBVHpT&#10;U6Xge//xOAcRoiajG0+o4IoBVsXoLteZ8Rf6wvMuVoJDKGRagY2xzaQMpUWnw9i3SHz78Z3TkWVX&#10;SdPpC4e7RqZJMpVO18QfrG7xzWJ52vVOwX7zanppBvP5Xm7WWzzItX3eKvVwP7wsQUQc4p8ZbviM&#10;DgUzHX1PJoiGdcLkkWc6m09BsGOxSEEcefM0maUgi1z+71D8AgAA//8DAFBLAQItABQABgAIAAAA&#10;IQC2gziS/gAAAOEBAAATAAAAAAAAAAAAAAAAAAAAAABbQ29udGVudF9UeXBlc10ueG1sUEsBAi0A&#10;FAAGAAgAAAAhADj9If/WAAAAlAEAAAsAAAAAAAAAAAAAAAAALwEAAF9yZWxzLy5yZWxzUEsBAi0A&#10;FAAGAAgAAAAhAOSaCceNAgAAkAUAAA4AAAAAAAAAAAAAAAAALgIAAGRycy9lMm9Eb2MueG1sUEsB&#10;Ai0AFAAGAAgAAAAhAJYJL0jhAAAACwEAAA8AAAAAAAAAAAAAAAAA5wQAAGRycy9kb3ducmV2Lnht&#10;bFBLBQYAAAAABAAEAPMAAAD1BQAAAAA=&#10;" o:allowoverlap="f" fillcolor="white [3201]" stroked="f" strokeweight=".5pt">
              <v:textbox style="mso-fit-shape-to-text:t">
                <w:txbxContent>
                  <w:p w14:paraId="36BF45AF"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8</w:t>
                    </w:r>
                    <w:r>
                      <w:fldChar w:fldCharType="end"/>
                    </w:r>
                  </w:p>
                </w:txbxContent>
              </v:textbox>
              <w10:wrap type="square" anchorx="page" anchory="page"/>
            </v:shape>
          </w:pict>
        </mc:Fallback>
      </mc:AlternateContent>
    </w:r>
    <w:r>
      <w:t xml:space="preserve"> </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254BC43" w14:textId="77777777" w:rsidR="003122CF" w:rsidRDefault="003122CF" w:rsidP="00A23F7A">
    <w:pPr>
      <w:pStyle w:val="Brdtext"/>
    </w:pPr>
    <w:r>
      <w:rPr>
        <w:noProof/>
        <w:lang w:eastAsia="sv-SE"/>
      </w:rPr>
      <mc:AlternateContent>
        <mc:Choice Requires="wps">
          <w:drawing>
            <wp:anchor distT="0" distB="0" distL="0" distR="0" simplePos="0" relativeHeight="251658243" behindDoc="0" locked="0" layoutInCell="1" allowOverlap="0" wp14:anchorId="58BFC96B" wp14:editId="509EFC2A">
              <wp:simplePos x="0" y="0"/>
              <wp:positionH relativeFrom="page">
                <wp:posOffset>4982845</wp:posOffset>
              </wp:positionH>
              <wp:positionV relativeFrom="page">
                <wp:posOffset>8118475</wp:posOffset>
              </wp:positionV>
              <wp:extent cx="561600" cy="244800"/>
              <wp:effectExtent l="0" t="0" r="0" b="3810"/>
              <wp:wrapSquare wrapText="bothSides"/>
              <wp:docPr id="2" name="Textruta 1"/>
              <wp:cNvGraphicFramePr/>
              <a:graphic xmlns:a="http://schemas.openxmlformats.org/drawingml/2006/main">
                <a:graphicData uri="http://schemas.microsoft.com/office/word/2010/wordprocessingShape">
                  <wps:wsp>
                    <wps:cNvSpPr txBox="1"/>
                    <wps:spPr>
                      <a:xfrm>
                        <a:off x="0" y="0"/>
                        <a:ext cx="561600" cy="2448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3F72703"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9</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58BFC96B" id="_x0000_t202" coordsize="21600,21600" o:spt="202" path="m,l,21600r21600,l21600,xe">
              <v:stroke joinstyle="miter"/>
              <v:path gradientshapeok="t" o:connecttype="rect"/>
            </v:shapetype>
            <v:shape id="_x0000_s1031" type="#_x0000_t202" style="position:absolute;left:0;text-align:left;margin-left:392.35pt;margin-top:639.25pt;width:44.2pt;height:19.3pt;z-index:25165824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fTMejAIAAJAFAAAOAAAAZHJzL2Uyb0RvYy54bWysVE1vEzEQvSPxHyzf6SYhDSXqpgqtipAq&#10;WtGinh2v3azwF7aT3fDrefbuJqH0UsRld+x5M+N583F+0WpFtsKH2pqSjk9GlAjDbVWbp5J+f7h+&#10;d0ZJiMxUTFkjSroTgV4s3r45b9xcTOzaqkp4AicmzBtX0nWMbl4Uga+FZuHEOmGglNZrFnH0T0Xl&#10;WQPvWhWT0WhWNNZXzlsuQsDtVaeki+xfSsHjrZRBRKJKirfF/PX5u0rfYnHO5k+euXXN+2ewf3iF&#10;ZrVB0L2rKxYZ2fj6L1e65t4GK+MJt7qwUtZc5ByQzXj0LJv7NXMi5wJygtvTFP6fW/51e+dJXZV0&#10;QolhGiV6EG30G7x/nNhpXJgDdO8Ai+0n26LKw33AZUq6lV6nP9Ih0IPn3Z5bOCMcl6ez8WwEDYdq&#10;Mp2eQYb34mDsfIifhdUkCSX1KF1mlG1vQuygAyTFClbV1XWtVD6kdhGXypMtQ6FVzE+E8z9QypCm&#10;pLP3p6Ps2Nhk3nlWJrkRuWH6cCnxLsEsxZ0SCaPMNyFBWM7zhdiMc2H28TM6oSRCvcawxx9e9Rrj&#10;Lg9Y5MjWxL2xro31Ofs8YQfKqh8DZbLDozZHeScxtqs2d8p0qP/KVju0hbfdWAXHr2sU74aFeMc8&#10;5gj1xm6It/hIZUG+7SVK1tb/euk+4dHe0FLSYC5LGn5umBeUqC8Gjf9xPJ2mQc6H6emHCQ7+WLM6&#10;1piNvrToiDG2kONZTPioBlF6qx+xQpYpKlTMcMQuaRzEy9htC6wgLpbLDMLoOhZvzL3jyXViObXm&#10;Q/vIvOv7N6Lxv9phgtn8WRt32GQZ3HIT0Yq5xxPPHas9/xj7PCX9ikp75ficUYdFuvgNAAD//wMA&#10;UEsDBBQABgAIAAAAIQAz+/8u4gAAAA0BAAAPAAAAZHJzL2Rvd25yZXYueG1sTI/BTsMwDIbvSLxD&#10;ZCRuLO02SNU1nQDBgUnTxIbENWu8tqJxqibdyttjTnC0/0+/PxfryXXijENoPWlIZwkIpMrblmoN&#10;H4fXuwxEiIas6Tyhhm8MsC6vrwqTW3+hdzzvYy24hEJuNDQx9rmUoWrQmTDzPRJnJz84E3kcamkH&#10;c+Fy18l5kjxIZ1riC43p8bnB6ms/Og2H7ZMdpZ3s20u13ezwU26a5U7r25vpcQUi4hT/YPjVZ3Uo&#10;2enoR7JBdBpUtlSMcjBX2T0IRjK1SEEcebVIVQqyLOT/L8ofAAAA//8DAFBLAQItABQABgAIAAAA&#10;IQC2gziS/gAAAOEBAAATAAAAAAAAAAAAAAAAAAAAAABbQ29udGVudF9UeXBlc10ueG1sUEsBAi0A&#10;FAAGAAgAAAAhADj9If/WAAAAlAEAAAsAAAAAAAAAAAAAAAAALwEAAF9yZWxzLy5yZWxzUEsBAi0A&#10;FAAGAAgAAAAhAAd9Mx6MAgAAkAUAAA4AAAAAAAAAAAAAAAAALgIAAGRycy9lMm9Eb2MueG1sUEsB&#10;Ai0AFAAGAAgAAAAhADP7/y7iAAAADQEAAA8AAAAAAAAAAAAAAAAA5gQAAGRycy9kb3ducmV2Lnht&#10;bFBLBQYAAAAABAAEAPMAAAD1BQAAAAA=&#10;" o:allowoverlap="f" fillcolor="white [3201]" stroked="f" strokeweight=".5pt">
              <v:textbox style="mso-fit-shape-to-text:t">
                <w:txbxContent>
                  <w:p w14:paraId="33F72703"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9</w:t>
                    </w:r>
                    <w:r>
                      <w:fldChar w:fldCharType="end"/>
                    </w:r>
                  </w:p>
                </w:txbxContent>
              </v:textbox>
              <w10:wrap type="square" anchorx="page" anchory="page"/>
            </v:shape>
          </w:pict>
        </mc:Fallback>
      </mc:AlternateContent>
    </w:r>
    <w:r>
      <w:t xml:space="preserve"> </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1B2D036" w14:textId="77777777" w:rsidR="003122CF" w:rsidRDefault="003122CF" w:rsidP="00A23F7A">
    <w:pPr>
      <w:pStyle w:val="Brdtext"/>
    </w:pPr>
    <w:r>
      <w:rPr>
        <w:noProof/>
        <w:lang w:eastAsia="sv-SE"/>
      </w:rPr>
      <mc:AlternateContent>
        <mc:Choice Requires="wps">
          <w:drawing>
            <wp:anchor distT="0" distB="0" distL="0" distR="0" simplePos="0" relativeHeight="251658244" behindDoc="0" locked="0" layoutInCell="1" allowOverlap="0" wp14:anchorId="7E3CBF7B" wp14:editId="7B8AC4EC">
              <wp:simplePos x="0" y="0"/>
              <wp:positionH relativeFrom="page">
                <wp:posOffset>4991100</wp:posOffset>
              </wp:positionH>
              <wp:positionV relativeFrom="page">
                <wp:posOffset>7762875</wp:posOffset>
              </wp:positionV>
              <wp:extent cx="561340" cy="121920"/>
              <wp:effectExtent l="0" t="0" r="0" b="3810"/>
              <wp:wrapSquare wrapText="bothSides"/>
              <wp:docPr id="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6483595"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3</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E3CBF7B" id="_x0000_t202" coordsize="21600,21600" o:spt="202" path="m,l,21600r21600,l21600,xe">
              <v:stroke joinstyle="miter"/>
              <v:path gradientshapeok="t" o:connecttype="rect"/>
            </v:shapetype>
            <v:shape id="_x0000_s1032" type="#_x0000_t202" style="position:absolute;left:0;text-align:left;margin-left:393pt;margin-top:611.25pt;width:44.2pt;height:9.6pt;z-index:2516582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SzNkjgIAAJAFAAAOAAAAZHJzL2Uyb0RvYy54bWysVMFu2zAMvQ/YPwi6r47TpFuDOkXWosOA&#10;oi2WDj0rstQYk0VNYmJnXz9KtpOs66XDLrYkPpLi0yMvLtvasK3yoQJb8PxkxJmyEsrKPhf8++PN&#10;h0+cBRS2FAasKvhOBX45f//uonEzNYY1mFJ5RkFsmDWu4GtEN8uyINeqFuEEnLJk1OBrgbT1z1np&#10;RUPRa5ONR6OzrAFfOg9ShUCn152Rz1N8rZXEe62DQmYKTnfD9PXpu4rfbH4hZs9euHUl+2uIf7hF&#10;LSpLSfehrgUKtvHVX6HqSnoIoPFEQp2B1pVUqQaqJh+9qGa5Fk6lWoic4PY0hf8XVt5tHzyryoJP&#10;OLOipid6VC36Dd0/j+w0LswItHQEw/YztPTKw3mgw1h0q30d/1QOIzvxvNtzS8GYpMPpWX46IYsk&#10;Uz7Oz8eJ++zg7HzALwpqFhcF9/R0iVGxvQ1IFyHoAIm5ApiqvKmMSZsoF3VlPNsKemiD6Yrk8QfK&#10;WNYU/Ox0OkqBLUT3LrKxMYxKgunTxcK7AtMKd0ZFjLHflCbCUp2v5BZSKrvPn9ARpSnVWxx7/OFW&#10;b3Hu6iCPlBks7p3ryoJP1acOO1BW/hgo0x2eCD+qOy6xXbVJKdPh/VdQ7kgWHrq2Ck7eVPR4tyLg&#10;g/DUR/TeNBvwnj7aAJEP/YqzNfhfr51HPMmbrJw11JcFDz83wivOzFdLwj/PJ1FGmDaT6UfSEfPH&#10;ltWxxW7qKyBF5DSFnEzLiEczLLWH+olGyCJmJZOwknIXHIflFXbTgkaQVItFAlHrOoG3dulkDB1Z&#10;jtJ8bJ+Ed71+kYR/B0MHi9kLGXfY6BncYoMkxaTxyHPHas8/tX2Sfj+i4lw53ifUYZDOfwM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BJSzNkjgIAAJA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46483595"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3</w:t>
                    </w:r>
                    <w:r>
                      <w:fldChar w:fldCharType="end"/>
                    </w:r>
                  </w:p>
                </w:txbxContent>
              </v:textbox>
              <w10:wrap type="square" anchorx="page" anchory="page"/>
            </v:shape>
          </w:pict>
        </mc:Fallback>
      </mc:AlternateContent>
    </w:r>
    <w:r>
      <w:t xml:space="preserve"> </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4C16F28" w14:textId="77777777" w:rsidR="003122CF" w:rsidRDefault="003122CF" w:rsidP="00A23F7A">
    <w:pPr>
      <w:pStyle w:val="Brdtext"/>
    </w:pPr>
    <w:r>
      <w:rPr>
        <w:noProof/>
        <w:lang w:eastAsia="sv-SE"/>
      </w:rPr>
      <mc:AlternateContent>
        <mc:Choice Requires="wps">
          <w:drawing>
            <wp:anchor distT="0" distB="0" distL="0" distR="0" simplePos="0" relativeHeight="251658248" behindDoc="0" locked="0" layoutInCell="1" allowOverlap="0" wp14:anchorId="12D6C370" wp14:editId="54146B5D">
              <wp:simplePos x="0" y="0"/>
              <wp:positionH relativeFrom="page">
                <wp:posOffset>68580</wp:posOffset>
              </wp:positionH>
              <wp:positionV relativeFrom="page">
                <wp:posOffset>8119110</wp:posOffset>
              </wp:positionV>
              <wp:extent cx="561600" cy="244800"/>
              <wp:effectExtent l="0" t="0" r="0" b="3810"/>
              <wp:wrapSquare wrapText="bothSides"/>
              <wp:docPr id="12" name="Textruta 4"/>
              <wp:cNvGraphicFramePr/>
              <a:graphic xmlns:a="http://schemas.openxmlformats.org/drawingml/2006/main">
                <a:graphicData uri="http://schemas.microsoft.com/office/word/2010/wordprocessingShape">
                  <wps:wsp>
                    <wps:cNvSpPr txBox="1"/>
                    <wps:spPr>
                      <a:xfrm>
                        <a:off x="0" y="0"/>
                        <a:ext cx="561600" cy="2448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2D4F88B"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8</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12D6C370" id="_x0000_t202" coordsize="21600,21600" o:spt="202" path="m,l,21600r21600,l21600,xe">
              <v:stroke joinstyle="miter"/>
              <v:path gradientshapeok="t" o:connecttype="rect"/>
            </v:shapetype>
            <v:shape id="_x0000_s1033" type="#_x0000_t202" style="position:absolute;left:0;text-align:left;margin-left:5.4pt;margin-top:639.3pt;width:44.2pt;height:19.3pt;z-index:2516582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u4cWkjAIAAJEFAAAOAAAAZHJzL2Uyb0RvYy54bWysVE1vEzEQvSPxHyzf6SYhDSXqpgqtipAq&#10;WtGinh2v3azwF7aT3fDrefbuJqH0UsRld+x5M+N583F+0WpFtsKH2pqSjk9GlAjDbVWbp5J+f7h+&#10;d0ZJiMxUTFkjSroTgV4s3r45b9xcTOzaqkp4AicmzBtX0nWMbl4Uga+FZuHEOmGglNZrFnH0T0Xl&#10;WQPvWhWT0WhWNNZXzlsuQsDtVaeki+xfSsHjrZRBRKJKirfF/PX5u0rfYnHO5k+euXXN+2ewf3iF&#10;ZrVB0L2rKxYZ2fj6L1e65t4GK+MJt7qwUtZc5ByQzXj0LJv7NXMi5wJygtvTFP6fW/51e+dJXaF2&#10;E0oM06jRg2ij3yCBaaKncWEO1L0DLrafbAvocB9wmbJupdfpj3wI9CB6tycXzgjH5elsPBtBw6Ga&#10;TKdnkOG9OBg7H+JnYTVJQkk9apcpZdubEDvoAEmxglV1dV0rlQ+pX8Sl8mTLUGkV8xPh/A+UMqQp&#10;6ez96Sg7NjaZd56VSW5E7pg+XEq8SzBLcadEwijzTUgwlvN8ITbjXJh9/IxOKIlQrzHs8YdXvca4&#10;ywMWObI1cW+sa2N9zj6P2IGy6sdAmezwqM1R3kmM7arNrTIb6r+y1Q5t4W03V8Hx6xrFu2Eh3jGP&#10;QUK9sRziLT5SWZBve4mStfW/XrpPePQ3tJQ0GMyShp8b5gUl6otB538cT6dpkvNhevphgoM/1qyO&#10;NWajLy06Yow15HgWEz6qQZTe6kfskGWKChUzHLFLGgfxMnbrAjuIi+UygzC7jsUbc+94cp1YTq35&#10;0D4y7/r+jWj8r3YYYTZ/1sYdNlkGt9xEtGLu8cRzx2rPP+Y+T0m/o9JiOT5n1GGTLn4DAAD//wMA&#10;UEsDBBQABgAIAAAAIQCWCS9I4QAAAAsBAAAPAAAAZHJzL2Rvd25yZXYueG1sTI/NTsMwEITvSH0H&#10;a5G4UacB9SeNUwGCA5WqihapVzde4qjxOoqdNn17tic4rWZ3NPtNvhpcI87YhdqTgsk4AYFUelNT&#10;peB7//E4BxGiJqMbT6jgigFWxegu15nxF/rC8y5WgkMoZFqBjbHNpAylRafD2LdIfPvxndORZVdJ&#10;0+kLh7tGpkkylU7XxB+sbvHNYnna9U7BfvNqemkG8/lebtZbPMi1fd4q9XA/vCxBRBzinxlu+IwO&#10;BTMdfU8miIZ1wuSRZzqbT0GwY7FIQRx58zSZpSCLXP7vUPwCAAD//wMAUEsBAi0AFAAGAAgAAAAh&#10;ALaDOJL+AAAA4QEAABMAAAAAAAAAAAAAAAAAAAAAAFtDb250ZW50X1R5cGVzXS54bWxQSwECLQAU&#10;AAYACAAAACEAOP0h/9YAAACUAQAACwAAAAAAAAAAAAAAAAAvAQAAX3JlbHMvLnJlbHNQSwECLQAU&#10;AAYACAAAACEALuHFpIwCAACRBQAADgAAAAAAAAAAAAAAAAAuAgAAZHJzL2Uyb0RvYy54bWxQSwEC&#10;LQAUAAYACAAAACEAlgkvSOEAAAALAQAADwAAAAAAAAAAAAAAAADmBAAAZHJzL2Rvd25yZXYueG1s&#10;UEsFBgAAAAAEAAQA8wAAAPQFAAAAAA==&#10;" o:allowoverlap="f" fillcolor="white [3201]" stroked="f" strokeweight=".5pt">
              <v:textbox style="mso-fit-shape-to-text:t">
                <w:txbxContent>
                  <w:p w14:paraId="52D4F88B"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8</w:t>
                    </w:r>
                    <w:r>
                      <w:fldChar w:fldCharType="end"/>
                    </w:r>
                  </w:p>
                </w:txbxContent>
              </v:textbox>
              <w10:wrap type="square" anchorx="page" anchory="page"/>
            </v:shape>
          </w:pict>
        </mc:Fallback>
      </mc:AlternateContent>
    </w:r>
    <w:r>
      <w:t xml:space="preserve"> </w: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D93B69B" w14:textId="77777777" w:rsidR="003122CF" w:rsidRDefault="003122CF" w:rsidP="00A23F7A">
    <w:pPr>
      <w:pStyle w:val="Brdtext"/>
    </w:pPr>
    <w:r>
      <w:rPr>
        <w:noProof/>
        <w:lang w:eastAsia="sv-SE"/>
      </w:rPr>
      <mc:AlternateContent>
        <mc:Choice Requires="wps">
          <w:drawing>
            <wp:anchor distT="0" distB="0" distL="0" distR="0" simplePos="0" relativeHeight="251658246" behindDoc="0" locked="0" layoutInCell="1" allowOverlap="0" wp14:anchorId="2E67BA29" wp14:editId="5C5D7588">
              <wp:simplePos x="0" y="0"/>
              <wp:positionH relativeFrom="page">
                <wp:posOffset>4982845</wp:posOffset>
              </wp:positionH>
              <wp:positionV relativeFrom="page">
                <wp:posOffset>8118475</wp:posOffset>
              </wp:positionV>
              <wp:extent cx="561600" cy="244800"/>
              <wp:effectExtent l="0" t="0" r="0" b="3810"/>
              <wp:wrapSquare wrapText="bothSides"/>
              <wp:docPr id="8" name="Textruta 1"/>
              <wp:cNvGraphicFramePr/>
              <a:graphic xmlns:a="http://schemas.openxmlformats.org/drawingml/2006/main">
                <a:graphicData uri="http://schemas.microsoft.com/office/word/2010/wordprocessingShape">
                  <wps:wsp>
                    <wps:cNvSpPr txBox="1"/>
                    <wps:spPr>
                      <a:xfrm>
                        <a:off x="0" y="0"/>
                        <a:ext cx="561600" cy="2448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79679DF"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9</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E67BA29" id="_x0000_t202" coordsize="21600,21600" o:spt="202" path="m,l,21600r21600,l21600,xe">
              <v:stroke joinstyle="miter"/>
              <v:path gradientshapeok="t" o:connecttype="rect"/>
            </v:shapetype>
            <v:shape id="_x0000_s1034" type="#_x0000_t202" style="position:absolute;left:0;text-align:left;margin-left:392.35pt;margin-top:639.25pt;width:44.2pt;height:19.3pt;z-index:25165824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wuXCjQIAAJAFAAAOAAAAZHJzL2Uyb0RvYy54bWysVN9v2jAQfp+0/8Hy+xpglHaooWJUnSZV&#10;bTU69dk4NkRzbM82JOyv32cnAdb1pdNekrPvuzvfdz+urptKkZ1wvjQ6p8OzASVCc1OUep3T70+3&#10;Hy4p8YHpgimjRU73wtPr2ft3V7WdipHZGFUIR+BE+2ltc7oJwU6zzPONqJg/M1ZoKKVxFQs4unVW&#10;OFbDe6Wy0WAwyWrjCusMF97j9qZV0lnyL6Xg4UFKLwJROcXbQvq69F3Fbza7YtO1Y3ZT8u4Z7B9e&#10;UbFSI+jB1Q0LjGxd+ZerquTOeCPDGTdVZqQsuUg5IJvh4EU2yw2zIuUCcrw90OT/n1t+v3t0pCxy&#10;ikJpVqFET6IJbov3DyM7tfVTgJYWsNB8Ng2q3N97XMakG+mq+Ec6BHrwvD9wC2eE4/J8MpwMoOFQ&#10;jcbjS8jwnh2NrfPhizAViUJOHUqXGGW7Ox9aaA+JsbxRZXFbKpUOsV3EQjmyYyi0CumJcP4HSmlS&#10;53Ty8XyQHGsTzVvPSkc3IjVMFy4m3iaYpLBXImKU/iYkCEt5vhKbcS70IX5CR5REqLcYdvjjq95i&#10;3OYBixTZ6HAwrkptXMo+TdiRsuJHT5ls8ajNSd5RDM2qSZ1y0dd/ZYo92sKZdqy85bclinfHfHhk&#10;DnOEemM3hAd8pDIg33QSJRvjfr12H/Fob2gpqTGXOfU/t8wJStRXjcb/NByP4yCnw/j8YoSDO9Ws&#10;TjV6Wy0MOmKILWR5EiM+qF6UzlTPWCHzGBUqpjli5zT04iK02wIriIv5PIEwupaFO720PLqOLMfW&#10;fGqembNd/wY0/r3pJ5hNX7Rxi42W3s63Aa2Yejzy3LLa8Y+xT1PSrai4V07PCXVcpLPfAAAA//8D&#10;AFBLAwQUAAYACAAAACEAM/v/LuIAAAANAQAADwAAAGRycy9kb3ducmV2LnhtbEyPwU7DMAyG70i8&#10;Q2QkbiztNkjVNZ0AwYFJ08SGxDVrvLaicaom3crbY05wtP9Pvz8X68l14oxDaD1pSGcJCKTK25Zq&#10;DR+H17sMRIiGrOk8oYZvDLAur68Kk1t/oXc872MtuIRCbjQ0Mfa5lKFq0Jkw8z0SZyc/OBN5HGpp&#10;B3PhctfJeZI8SGda4guN6fG5weprPzoNh+2THaWd7NtLtd3s8FNumuVO69ub6XEFIuIU/2D41Wd1&#10;KNnp6EeyQXQaVLZUjHIwV9k9CEYytUhBHHm1SFUKsizk/y/KHwAAAP//AwBQSwECLQAUAAYACAAA&#10;ACEAtoM4kv4AAADhAQAAEwAAAAAAAAAAAAAAAAAAAAAAW0NvbnRlbnRfVHlwZXNdLnhtbFBLAQIt&#10;ABQABgAIAAAAIQA4/SH/1gAAAJQBAAALAAAAAAAAAAAAAAAAAC8BAABfcmVscy8ucmVsc1BLAQIt&#10;ABQABgAIAAAAIQDvwuXCjQIAAJAFAAAOAAAAAAAAAAAAAAAAAC4CAABkcnMvZTJvRG9jLnhtbFBL&#10;AQItABQABgAIAAAAIQAz+/8u4gAAAA0BAAAPAAAAAAAAAAAAAAAAAOcEAABkcnMvZG93bnJldi54&#10;bWxQSwUGAAAAAAQABADzAAAA9gUAAAAA&#10;" o:allowoverlap="f" fillcolor="white [3201]" stroked="f" strokeweight=".5pt">
              <v:textbox style="mso-fit-shape-to-text:t">
                <w:txbxContent>
                  <w:p w14:paraId="479679DF"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9</w:t>
                    </w:r>
                    <w:r>
                      <w:fldChar w:fldCharType="end"/>
                    </w:r>
                  </w:p>
                </w:txbxContent>
              </v:textbox>
              <w10:wrap type="square" anchorx="page" anchory="page"/>
            </v:shape>
          </w:pict>
        </mc:Fallback>
      </mc:AlternateContent>
    </w:r>
    <w:r>
      <w:t xml:space="preserve"> </w: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732945C" w14:textId="77777777" w:rsidR="003122CF" w:rsidRDefault="003122CF" w:rsidP="00A23F7A">
    <w:pPr>
      <w:pStyle w:val="Brdtext"/>
    </w:pPr>
    <w:r>
      <w:rPr>
        <w:noProof/>
        <w:lang w:eastAsia="sv-SE"/>
      </w:rPr>
      <mc:AlternateContent>
        <mc:Choice Requires="wps">
          <w:drawing>
            <wp:anchor distT="0" distB="0" distL="0" distR="0" simplePos="0" relativeHeight="251658247" behindDoc="0" locked="0" layoutInCell="1" allowOverlap="0" wp14:anchorId="0872DCEB" wp14:editId="3991D62C">
              <wp:simplePos x="0" y="0"/>
              <wp:positionH relativeFrom="page">
                <wp:posOffset>4991100</wp:posOffset>
              </wp:positionH>
              <wp:positionV relativeFrom="page">
                <wp:posOffset>7762875</wp:posOffset>
              </wp:positionV>
              <wp:extent cx="561340" cy="121920"/>
              <wp:effectExtent l="0" t="0" r="0" b="3810"/>
              <wp:wrapSquare wrapText="bothSides"/>
              <wp:docPr id="1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C51D495"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3</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0872DCEB" id="_x0000_t202" coordsize="21600,21600" o:spt="202" path="m,l,21600r21600,l21600,xe">
              <v:stroke joinstyle="miter"/>
              <v:path gradientshapeok="t" o:connecttype="rect"/>
            </v:shapetype>
            <v:shape id="_x0000_s1035" type="#_x0000_t202" style="position:absolute;left:0;text-align:left;margin-left:393pt;margin-top:611.25pt;width:44.2pt;height:9.6pt;z-index:25165824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DcbjQIAAJEFAAAOAAAAZHJzL2Uyb0RvYy54bWysVFFP2zAQfp+0/2D5faQphUFFiroipkkI&#10;0GDi2XVsGs2xPdtt0v16PjtJ2zFemPaS2L7v7nyfv7uLy7ZWZCOcr4wuaH40okRobspKPxf0x+P1&#10;pzNKfGC6ZMpoUdCt8PRy9vHDRWOnYmxWRpXCEQTRftrYgq5CsNMs83wlauaPjBUaRmlczQK27jkr&#10;HWsQvVbZeDQ6zRrjSusMF97j9Koz0lmKL6Xg4U5KLwJRBcXdQvq69F3Gbza7YNNnx+yq4v012D/c&#10;omaVRtJdqCsWGFm76q9QdcWd8UaGI27qzEhZcZFqQDX56FU1DytmRaoF5Hi7o8n/v7D8dnPvSFXi&#10;7UCPZjXe6FG0wa1RQB7paayfAvVggQvtF9MCOpx7HMaqW+nq+Ec9BHZE2u7IRTDCcXhymh9PYOEw&#10;5eP8fJzIz/bO1vnwVZiaxEVBHd4uUco2Nz7gIoAOkJjLG1WV15VSaRP1IhbKkQ3DS6uQrgiPP1BK&#10;k6agp8cnoxRYm+jeRVY6hhFJMX26WHhXYFqFrRIRo/R3IcFYqvON3IxzoXf5EzqiJFK9x7HH72/1&#10;HueuDnikzEaHnXNdaeNS9anF9pSVPwfKZIcH4Qd1x2Vol22Sytnw/ktTbiELZ7q+8pZfV3i8G+bD&#10;PXNoJLw3hkO4w0cqA/JNv6JkZdzvt84jHvqGlZIGjVlQ/2vNnKBEfdNQ/nk+iTIKaTM5+QwdEXdo&#10;WR5a9LpeGCgixxiyPC0jPqhhKZ2pnzBD5jErTExz5C5oGJaL0I0LzCAu5vMEQu9aFm70g+UxdGQ5&#10;SvOxfWLO9voNEP6tGVqYTV/JuMNGT2/n6wApJo1HnjtWe/7R90n6/YyKg+Vwn1D7STp7AQAA//8D&#10;AFBLAwQUAAYACAAAACEA79OYouEAAAANAQAADwAAAGRycy9kb3ducmV2LnhtbEyPwU7DMBBE70j8&#10;g7VI3KjTKDRRiFMBggOVqooWiasbL3FEvI5ipw1/z/YEx50Zzb6p1rPrxQnH0HlSsFwkIJAabzpq&#10;FXwcXu8KECFqMrr3hAp+MMC6vr6qdGn8md7xtI+t4BIKpVZgYxxKKUNj0emw8AMSe19+dDryObbS&#10;jPrM5a6XaZKspNMd8QerB3y22HzvJ6fgsH0ykzSzeXtptpsdfsqNzXZK3d7Mjw8gIs7xLwwXfEaH&#10;mpmOfiITRK8gL1a8JbKRpuk9CI4UeZaBOF6kbJmDrCv5f0X9CwAA//8DAFBLAQItABQABgAIAAAA&#10;IQC2gziS/gAAAOEBAAATAAAAAAAAAAAAAAAAAAAAAABbQ29udGVudF9UeXBlc10ueG1sUEsBAi0A&#10;FAAGAAgAAAAhADj9If/WAAAAlAEAAAsAAAAAAAAAAAAAAAAALwEAAF9yZWxzLy5yZWxzUEsBAi0A&#10;FAAGAAgAAAAhAD68NxuNAgAAkQUAAA4AAAAAAAAAAAAAAAAALgIAAGRycy9lMm9Eb2MueG1sUEsB&#10;Ai0AFAAGAAgAAAAhAO/TmKLhAAAADQEAAA8AAAAAAAAAAAAAAAAA5wQAAGRycy9kb3ducmV2Lnht&#10;bFBLBQYAAAAABAAEAPMAAAD1BQAAAAA=&#10;" o:allowoverlap="f" fillcolor="white [3201]" stroked="f" strokeweight=".5pt">
              <v:textbox style="mso-fit-shape-to-text:t">
                <w:txbxContent>
                  <w:p w14:paraId="6C51D495"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3</w:t>
                    </w:r>
                    <w:r>
                      <w:fldChar w:fldCharType="end"/>
                    </w:r>
                  </w:p>
                </w:txbxContent>
              </v:textbox>
              <w10:wrap type="square" anchorx="page" anchory="page"/>
            </v:shape>
          </w:pict>
        </mc:Fallback>
      </mc:AlternateContent>
    </w:r>
    <w:r>
      <w:t xml:space="preserve"> </w: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B05A6C4" w14:textId="77777777" w:rsidR="003122CF" w:rsidRDefault="003122CF" w:rsidP="00A23F7A">
    <w:pPr>
      <w:pStyle w:val="Brdtext"/>
    </w:pPr>
    <w:r>
      <w:rPr>
        <w:noProof/>
        <w:lang w:eastAsia="sv-SE"/>
      </w:rPr>
      <mc:AlternateContent>
        <mc:Choice Requires="wps">
          <w:drawing>
            <wp:anchor distT="0" distB="0" distL="0" distR="0" simplePos="0" relativeHeight="251658251" behindDoc="0" locked="0" layoutInCell="1" allowOverlap="0" wp14:anchorId="2AD235AB" wp14:editId="5D61B93C">
              <wp:simplePos x="0" y="0"/>
              <wp:positionH relativeFrom="page">
                <wp:posOffset>68580</wp:posOffset>
              </wp:positionH>
              <wp:positionV relativeFrom="page">
                <wp:posOffset>8119110</wp:posOffset>
              </wp:positionV>
              <wp:extent cx="561600" cy="244800"/>
              <wp:effectExtent l="0" t="0" r="0" b="3810"/>
              <wp:wrapSquare wrapText="bothSides"/>
              <wp:docPr id="26" name="Textruta 4"/>
              <wp:cNvGraphicFramePr/>
              <a:graphic xmlns:a="http://schemas.openxmlformats.org/drawingml/2006/main">
                <a:graphicData uri="http://schemas.microsoft.com/office/word/2010/wordprocessingShape">
                  <wps:wsp>
                    <wps:cNvSpPr txBox="1"/>
                    <wps:spPr>
                      <a:xfrm>
                        <a:off x="0" y="0"/>
                        <a:ext cx="561600" cy="2448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E24AB36"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8</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AD235AB" id="_x0000_t202" coordsize="21600,21600" o:spt="202" path="m,l,21600r21600,l21600,xe">
              <v:stroke joinstyle="miter"/>
              <v:path gradientshapeok="t" o:connecttype="rect"/>
            </v:shapetype>
            <v:shape id="_x0000_s1036" type="#_x0000_t202" style="position:absolute;left:0;text-align:left;margin-left:5.4pt;margin-top:639.3pt;width:44.2pt;height:19.3pt;z-index:25165825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ZYydjgIAAJEFAAAOAAAAZHJzL2Uyb0RvYy54bWysVN9v2jAQfp+0/8Hy+xpglLWooWJUnSZV&#10;bTU69dk4NkRzbM82JOyv32cnAdb1pdNekrPvuzvfdz+urptKkZ1wvjQ6p8OzASVCc1OUep3T70+3&#10;Hy4o8YHpgimjRU73wtPr2ft3V7WdipHZGFUIR+BE+2ltc7oJwU6zzPONqJg/M1ZoKKVxFQs4unVW&#10;OFbDe6Wy0WAwyWrjCusMF97j9qZV0lnyL6Xg4UFKLwJROcXbQvq69F3Fbza7YtO1Y3ZT8u4Z7B9e&#10;UbFSI+jB1Q0LjGxd+ZerquTOeCPDGTdVZqQsuUg5IJvh4EU2yw2zIuUCcrw90OT/n1t+v3t0pCxy&#10;OppQolmFGj2JJrgtEhhHemrrp0AtLXCh+WwalLm/97iMWTfSVfGPfAj0IHp/IBfOCMfl+WQ4GUDD&#10;oRqNxxeQ4T07GlvnwxdhKhKFnDrULlHKdnc+tNAeEmN5o8ritlQqHWK/iIVyZMdQaRXSE+H8D5TS&#10;pM7p5OP5IDnWJpq3npWObkTqmC5cTLxNMElhr0TEKP1NSDCW8nwlNuNc6EP8hI4oiVBvMezwx1e9&#10;xbjNAxYpstHhYFyV2riUfRqxI2XFj54y2eJRm5O8oxiaVZNa5bKv/8oUe7SFM+1cectvSxTvjvnw&#10;yBwGCfXGcggP+EhlQL7pJEo2xv167T7i0d/QUlJjMHPqf26ZE5Sorxqdfzkcj+Mkp8P4/NMIB3eq&#10;WZ1q9LZaGHTEEGvI8iRGfFC9KJ2pnrFD5jEqVExzxM5p6MVFaNcFdhAX83kCYXYtC3d6aXl0HVmO&#10;rfnUPDNnu/4NaPx7048wm75o4xYbLb2dbwNaMfV45LllteMfc5+mpNtRcbGcnhPquElnvwEAAP//&#10;AwBQSwMEFAAGAAgAAAAhAJYJL0jhAAAACwEAAA8AAABkcnMvZG93bnJldi54bWxMj81OwzAQhO9I&#10;fQdrkbhRpwH1J41TAYIDlaqKFqlXN17iqPE6ip02fXu2JzitZnc0+02+GlwjztiF2pOCyTgBgVR6&#10;U1Ol4Hv/8TgHEaImoxtPqOCKAVbF6C7XmfEX+sLzLlaCQyhkWoGNsc2kDKVFp8PYt0h8+/Gd05Fl&#10;V0nT6QuHu0amSTKVTtfEH6xu8c1iedr1TsF+82p6aQbz+V5u1ls8yLV93ir1cD+8LEFEHOKfGW74&#10;jA4FMx19TyaIhnXC5JFnOptPQbBjsUhBHHnzNJmlIItc/u9Q/AIAAP//AwBQSwECLQAUAAYACAAA&#10;ACEAtoM4kv4AAADhAQAAEwAAAAAAAAAAAAAAAAAAAAAAW0NvbnRlbnRfVHlwZXNdLnhtbFBLAQIt&#10;ABQABgAIAAAAIQA4/SH/1gAAAJQBAAALAAAAAAAAAAAAAAAAAC8BAABfcmVscy8ucmVsc1BLAQIt&#10;ABQABgAIAAAAIQCbZYydjgIAAJEFAAAOAAAAAAAAAAAAAAAAAC4CAABkcnMvZTJvRG9jLnhtbFBL&#10;AQItABQABgAIAAAAIQCWCS9I4QAAAAsBAAAPAAAAAAAAAAAAAAAAAOgEAABkcnMvZG93bnJldi54&#10;bWxQSwUGAAAAAAQABADzAAAA9gUAAAAA&#10;" o:allowoverlap="f" fillcolor="white [3201]" stroked="f" strokeweight=".5pt">
              <v:textbox style="mso-fit-shape-to-text:t">
                <w:txbxContent>
                  <w:p w14:paraId="6E24AB36"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8</w:t>
                    </w:r>
                    <w:r>
                      <w:fldChar w:fldCharType="end"/>
                    </w:r>
                  </w:p>
                </w:txbxContent>
              </v:textbox>
              <w10:wrap type="square" anchorx="page" anchory="page"/>
            </v:shape>
          </w:pict>
        </mc:Fallback>
      </mc:AlternateContent>
    </w:r>
    <w:r>
      <w:t xml:space="preserve"> </w:t>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BBB9874" w14:textId="77777777" w:rsidR="003122CF" w:rsidRDefault="003122CF" w:rsidP="00A23F7A">
    <w:pPr>
      <w:pStyle w:val="Brdtext"/>
    </w:pPr>
    <w:r>
      <w:rPr>
        <w:noProof/>
        <w:lang w:eastAsia="sv-SE"/>
      </w:rPr>
      <mc:AlternateContent>
        <mc:Choice Requires="wps">
          <w:drawing>
            <wp:anchor distT="0" distB="0" distL="0" distR="0" simplePos="0" relativeHeight="251658249" behindDoc="0" locked="0" layoutInCell="1" allowOverlap="0" wp14:anchorId="090C2404" wp14:editId="31CE728A">
              <wp:simplePos x="0" y="0"/>
              <wp:positionH relativeFrom="page">
                <wp:posOffset>4982845</wp:posOffset>
              </wp:positionH>
              <wp:positionV relativeFrom="page">
                <wp:posOffset>8118475</wp:posOffset>
              </wp:positionV>
              <wp:extent cx="561600" cy="244800"/>
              <wp:effectExtent l="0" t="0" r="0" b="3810"/>
              <wp:wrapSquare wrapText="bothSides"/>
              <wp:docPr id="14" name="Textruta 1"/>
              <wp:cNvGraphicFramePr/>
              <a:graphic xmlns:a="http://schemas.openxmlformats.org/drawingml/2006/main">
                <a:graphicData uri="http://schemas.microsoft.com/office/word/2010/wordprocessingShape">
                  <wps:wsp>
                    <wps:cNvSpPr txBox="1"/>
                    <wps:spPr>
                      <a:xfrm>
                        <a:off x="0" y="0"/>
                        <a:ext cx="561600" cy="2448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61ED8E2"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9</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090C2404" id="_x0000_t202" coordsize="21600,21600" o:spt="202" path="m,l,21600r21600,l21600,xe">
              <v:stroke joinstyle="miter"/>
              <v:path gradientshapeok="t" o:connecttype="rect"/>
            </v:shapetype>
            <v:shape id="_x0000_s1037" type="#_x0000_t202" style="position:absolute;left:0;text-align:left;margin-left:392.35pt;margin-top:639.25pt;width:44.2pt;height:19.3pt;z-index:25165824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4LkV+jAIAAJIFAAAOAAAAZHJzL2Uyb0RvYy54bWysVE1v2zAMvQ/YfxB0X51kadYFdYqsRYcB&#10;xVqsHXpWZKkxJouapCTOfv2eZOdjXS8ddrEp8ZEUyUeeX7SNYWvlQ0225MOTAWfKSqpq+1Ty7w/X&#10;7844C1HYShiyquRbFfjF7O2b842bqhEtyVTKMzixYbpxJV/G6KZFEeRSNSKckFMWSk2+ERFH/1RU&#10;XmzgvTHFaDCYFBvylfMkVQi4veqUfJb9a61kvNU6qMhMyfG2mL8+fxfpW8zOxfTJC7esZf8M8Q+v&#10;aERtEXTv6kpEwVa+/stVU0tPgXQ8kdQUpHUtVc4B2QwHz7K5Xwqnci4oTnD7MoX/51Z+Xd95Vlfo&#10;3ZgzKxr06EG10a+QwDCVZ+PCFKh7B1xsP1EL6O4+4DJl3WrfpD/yYdCj0Nt9ceGMSVyeToaTATQS&#10;qtF4fAYZ3ouDsfMhflbUsCSU3KN3uaRifRNiB91BUqxApq6ua2PyIfFFXRrP1gKdNjE/Ec7/QBnL&#10;NiWfvD8dZMeWknnn2djkRmXG9OFS4l2CWYpboxLG2G9Ko2I5zxdiCymV3cfP6ITSCPUawx5/eNVr&#10;jLs8YJEjk41746a25HP2ecQOJat+7EqmOzx6c5R3EmO7aDuq5NalqwVVW/DCUzdYwcnrGt27ESHe&#10;CY9JQsOxHeItPtoQqk+9xNmS/K+X7hMeBIeWsw0ms+Th50p4xZn5YkH9j8PxOI1yPoxPP4xw8Mea&#10;xbHGrppLAiWG2ENOZjHho9mJ2lPziCUyT1GhElYidsnjTryM3b7AEpJqPs8gDK8T8cbeO5lcpzIn&#10;bj60j8K7nsARzP9KuxkW02c87rDJMrj5KoKLmeSHqvYNwODnMemXVNosx+eMOqzS2W8AAAD//wMA&#10;UEsDBBQABgAIAAAAIQAz+/8u4gAAAA0BAAAPAAAAZHJzL2Rvd25yZXYueG1sTI/BTsMwDIbvSLxD&#10;ZCRuLO02SNU1nQDBgUnTxIbENWu8tqJxqibdyttjTnC0/0+/PxfryXXijENoPWlIZwkIpMrblmoN&#10;H4fXuwxEiIas6Tyhhm8MsC6vrwqTW3+hdzzvYy24hEJuNDQx9rmUoWrQmTDzPRJnJz84E3kcamkH&#10;c+Fy18l5kjxIZ1riC43p8bnB6ms/Og2H7ZMdpZ3s20u13ezwU26a5U7r25vpcQUi4hT/YPjVZ3Uo&#10;2enoR7JBdBpUtlSMcjBX2T0IRjK1SEEcebVIVQqyLOT/L8ofAAAA//8DAFBLAQItABQABgAIAAAA&#10;IQC2gziS/gAAAOEBAAATAAAAAAAAAAAAAAAAAAAAAABbQ29udGVudF9UeXBlc10ueG1sUEsBAi0A&#10;FAAGAAgAAAAhADj9If/WAAAAlAEAAAsAAAAAAAAAAAAAAAAALwEAAF9yZWxzLy5yZWxzUEsBAi0A&#10;FAAGAAgAAAAhAPguRX6MAgAAkgUAAA4AAAAAAAAAAAAAAAAALgIAAGRycy9lMm9Eb2MueG1sUEsB&#10;Ai0AFAAGAAgAAAAhADP7/y7iAAAADQEAAA8AAAAAAAAAAAAAAAAA5gQAAGRycy9kb3ducmV2Lnht&#10;bFBLBQYAAAAABAAEAPMAAAD1BQAAAAA=&#10;" o:allowoverlap="f" fillcolor="white [3201]" stroked="f" strokeweight=".5pt">
              <v:textbox style="mso-fit-shape-to-text:t">
                <w:txbxContent>
                  <w:p w14:paraId="461ED8E2"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9</w:t>
                    </w:r>
                    <w:r>
                      <w:fldChar w:fldCharType="end"/>
                    </w:r>
                  </w:p>
                </w:txbxContent>
              </v:textbox>
              <w10:wrap type="square" anchorx="page" anchory="page"/>
            </v:shape>
          </w:pict>
        </mc:Fallback>
      </mc:AlternateContent>
    </w:r>
    <w:r>
      <w:t xml:space="preserve"> </w:t>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5CCB3CD" w14:textId="77777777" w:rsidR="003122CF" w:rsidRDefault="003122CF" w:rsidP="00A23F7A">
    <w:pPr>
      <w:pStyle w:val="Brdtext"/>
    </w:pPr>
    <w:r>
      <w:rPr>
        <w:noProof/>
        <w:lang w:eastAsia="sv-SE"/>
      </w:rPr>
      <mc:AlternateContent>
        <mc:Choice Requires="wps">
          <w:drawing>
            <wp:anchor distT="0" distB="0" distL="0" distR="0" simplePos="0" relativeHeight="251658250" behindDoc="0" locked="0" layoutInCell="1" allowOverlap="0" wp14:anchorId="580CDDBD" wp14:editId="00A3920D">
              <wp:simplePos x="0" y="0"/>
              <wp:positionH relativeFrom="page">
                <wp:posOffset>4991100</wp:posOffset>
              </wp:positionH>
              <wp:positionV relativeFrom="page">
                <wp:posOffset>7762875</wp:posOffset>
              </wp:positionV>
              <wp:extent cx="561340" cy="121920"/>
              <wp:effectExtent l="0" t="0" r="0" b="3810"/>
              <wp:wrapSquare wrapText="bothSides"/>
              <wp:docPr id="1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6731D2D"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3</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580CDDBD" id="_x0000_t202" coordsize="21600,21600" o:spt="202" path="m,l,21600r21600,l21600,xe">
              <v:stroke joinstyle="miter"/>
              <v:path gradientshapeok="t" o:connecttype="rect"/>
            </v:shapetype>
            <v:shape id="_x0000_s1038" type="#_x0000_t202" style="position:absolute;left:0;text-align:left;margin-left:393pt;margin-top:611.25pt;width:44.2pt;height:9.6pt;z-index:25165825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CCxRjQIAAJIFAAAOAAAAZHJzL2Uyb0RvYy54bWysVE1PGzEQvVfqf7B8L5sNkJaIDUpBVJUQ&#10;oELF2fHaZFV/1Xaym/76Pns3H6VcqHrZtT1vZjzPb+b8otOKrIUPjTUVLY9GlAjDbd2Y54p+f7z+&#10;8ImSEJmpmbJGVHQjAr2YvX933rqpGNulVbXwBEFMmLauossY3bQoAl8KzcKRdcLAKK3XLGLrn4va&#10;sxbRtSrGo9GkaK2vnbdchIDTq95IZzm+lILHOymDiERVFHeL+evzd5G+xeycTZ89c8uGD9dg/3AL&#10;zRqDpLtQVywysvLNX6F0w70NVsYjbnVhpWy4yDWgmnL0opqHJXMi1wJygtvRFP5fWH67vvekqfF2&#10;E0oM03ijR9FFv0IBZaKndWEK1IMDLnafbQfo9jzgMFXdSa/TH/UQ2EH0ZkcughGOw9NJeXwCC4ep&#10;HJdn40x+sXd2PsQvwmqSFhX1eLtMKVvfhIiLALqFpFzBqqa+bpTKm6QXcak8WTO8tIr5ivD4A6UM&#10;aSs6OT4d5cDGJvc+sjIpjMiKGdKlwvsC8ypulEgYZb4JCcZyna/kZpwLs8uf0QklkeotjgN+f6u3&#10;OPd1wCNntibunHVjrM/V5xbbU1b/2FImezwIP6g7LWO36Hqp7ASwsPUGuvC2b6zg+HWD17thId4z&#10;j07Cg2M6xDt8pLJg3w4rSpbW/3rtPOEhcFgpadGZFQ0/V8wLStRXA+mflSdJRzFvTk4/QkjEH1oW&#10;hxaz0pcWkigxhxzPy4SParuU3uonDJF5ygoTMxy5Kxq3y8vYzwsMIS7m8wxC8zoWb8yD4yl0ojlp&#10;87F7Yt4NAo5Q/q3d9jCbvtBxj02ewc1XEVrMIk9E96wOD4DGz9ofhlSaLIf7jNqP0tlvAAAA//8D&#10;AFBLAwQUAAYACAAAACEA79OYouEAAAANAQAADwAAAGRycy9kb3ducmV2LnhtbEyPwU7DMBBE70j8&#10;g7VI3KjTKDRRiFMBggOVqooWiasbL3FEvI5ipw1/z/YEx50Zzb6p1rPrxQnH0HlSsFwkIJAabzpq&#10;FXwcXu8KECFqMrr3hAp+MMC6vr6qdGn8md7xtI+t4BIKpVZgYxxKKUNj0emw8AMSe19+dDryObbS&#10;jPrM5a6XaZKspNMd8QerB3y22HzvJ6fgsH0ykzSzeXtptpsdfsqNzXZK3d7Mjw8gIs7xLwwXfEaH&#10;mpmOfiITRK8gL1a8JbKRpuk9CI4UeZaBOF6kbJmDrCv5f0X9CwAA//8DAFBLAQItABQABgAIAAAA&#10;IQC2gziS/gAAAOEBAAATAAAAAAAAAAAAAAAAAAAAAABbQ29udGVudF9UeXBlc10ueG1sUEsBAi0A&#10;FAAGAAgAAAAhADj9If/WAAAAlAEAAAsAAAAAAAAAAAAAAAAALwEAAF9yZWxzLy5yZWxzUEsBAi0A&#10;FAAGAAgAAAAhAKQILFGNAgAAkgUAAA4AAAAAAAAAAAAAAAAALgIAAGRycy9lMm9Eb2MueG1sUEsB&#10;Ai0AFAAGAAgAAAAhAO/TmKLhAAAADQEAAA8AAAAAAAAAAAAAAAAA5wQAAGRycy9kb3ducmV2Lnht&#10;bFBLBQYAAAAABAAEAPMAAAD1BQAAAAA=&#10;" o:allowoverlap="f" fillcolor="white [3201]" stroked="f" strokeweight=".5pt">
              <v:textbox style="mso-fit-shape-to-text:t">
                <w:txbxContent>
                  <w:p w14:paraId="66731D2D"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3</w:t>
                    </w:r>
                    <w:r>
                      <w:fldChar w:fldCharType="end"/>
                    </w:r>
                  </w:p>
                </w:txbxContent>
              </v:textbox>
              <w10:wrap type="square" anchorx="page" anchory="page"/>
            </v:shape>
          </w:pict>
        </mc:Fallback>
      </mc:AlternateContent>
    </w:r>
    <w:r>
      <w:t xml:space="preserve"> </w:t>
    </w: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BD05101" w14:textId="77777777" w:rsidR="003122CF" w:rsidRDefault="003122CF" w:rsidP="00A23F7A">
    <w:pPr>
      <w:pStyle w:val="Brdtext"/>
    </w:pPr>
    <w:r>
      <w:rPr>
        <w:noProof/>
        <w:lang w:eastAsia="sv-SE"/>
      </w:rPr>
      <mc:AlternateContent>
        <mc:Choice Requires="wps">
          <w:drawing>
            <wp:anchor distT="0" distB="0" distL="0" distR="0" simplePos="0" relativeHeight="251658254" behindDoc="0" locked="0" layoutInCell="1" allowOverlap="0" wp14:anchorId="1E26AFE7" wp14:editId="4D36E6B8">
              <wp:simplePos x="0" y="0"/>
              <wp:positionH relativeFrom="page">
                <wp:posOffset>68580</wp:posOffset>
              </wp:positionH>
              <wp:positionV relativeFrom="page">
                <wp:posOffset>8119110</wp:posOffset>
              </wp:positionV>
              <wp:extent cx="561600" cy="244800"/>
              <wp:effectExtent l="0" t="0" r="0" b="3810"/>
              <wp:wrapSquare wrapText="bothSides"/>
              <wp:docPr id="32" name="Textruta 4"/>
              <wp:cNvGraphicFramePr/>
              <a:graphic xmlns:a="http://schemas.openxmlformats.org/drawingml/2006/main">
                <a:graphicData uri="http://schemas.microsoft.com/office/word/2010/wordprocessingShape">
                  <wps:wsp>
                    <wps:cNvSpPr txBox="1"/>
                    <wps:spPr>
                      <a:xfrm>
                        <a:off x="0" y="0"/>
                        <a:ext cx="561600" cy="2448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3ACAAA2"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8</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1E26AFE7" id="_x0000_t202" coordsize="21600,21600" o:spt="202" path="m,l,21600r21600,l21600,xe">
              <v:stroke joinstyle="miter"/>
              <v:path gradientshapeok="t" o:connecttype="rect"/>
            </v:shapetype>
            <v:shape id="_x0000_s1039" type="#_x0000_t202" style="position:absolute;left:0;text-align:left;margin-left:5.4pt;margin-top:639.3pt;width:44.2pt;height:19.3pt;z-index:25165825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DlPbljwIAAJIFAAAOAAAAZHJzL2Uyb0RvYy54bWysVMFu2zAMvQ/YPwi6r07SNOuCOkWWosOA&#10;oi2WDj0rspQYkyVNUmJnX78n2U6yrpcOu9iU+EiK5COvrptKkZ1wvjQ6p8OzASVCc1OUep3T70+3&#10;Hy4p8YHpgimjRU73wtPr2ft3V7WdipHZGFUIR+BE+2ltc7oJwU6zzPONqJg/M1ZoKKVxFQs4unVW&#10;OFbDe6Wy0WAwyWrjCusMF97j9qZV0lnyL6Xg4UFKLwJROcXbQvq69F3Fbza7YtO1Y3ZT8u4Z7B9e&#10;UbFSI+jB1Q0LjGxd+ZerquTOeCPDGTdVZqQsuUg5IJvh4EU2yw2zIuWC4nh7KJP/f275/e7RkbLI&#10;6fmIEs0q9OhJNMFtkcA4lqe2fgrU0gIXms+mQZv7e4/LmHUjXRX/yIdAj0LvD8WFM8JxeTEZTgbQ&#10;cKhG4/ElZHjPjsbW+fBFmIpEIacOvUslZbs7H1poD4mxvFFlcVsqlQ6RL2KhHNkxdFqF9EQ4/wOl&#10;NKlzOjm/GCTH2kTz1rPS0Y1IjOnCxcTbBJMU9kpEjNLfhETFUp6vxGacC32In9ARJRHqLYYd/viq&#10;txi3ecAiRTY6HIyrUhuXsk8jdixZ8aMvmWzx6M1J3lEMzapJVBmOegKsTLEHL5xpB8tbfluie3fM&#10;h0fmMEloOLZDeMBHKoPqm06iZGPcr9fuIx4Eh5aSGpOZU/9zy5ygRH3VoP6n4XgcRzkdxhcfRzi4&#10;U83qVKO31cKAEkPsIcuTGPFB9aJ0pnrGEpnHqFAxzRE7p6EXF6HdF1hCXMznCYThtSzc6aXl0XUs&#10;c+TmU/PMnO0IHMD8e9PPMJu+4HGLjZbezrcBXEwkj4Vuq9o1AIOfxqRbUnGznJ4T6rhKZ78BAAD/&#10;/wMAUEsDBBQABgAIAAAAIQCWCS9I4QAAAAsBAAAPAAAAZHJzL2Rvd25yZXYueG1sTI/NTsMwEITv&#10;SH0Ha5G4UacB9SeNUwGCA5WqihapVzde4qjxOoqdNn17tic4rWZ3NPtNvhpcI87YhdqTgsk4AYFU&#10;elNTpeB7//E4BxGiJqMbT6jgigFWxegu15nxF/rC8y5WgkMoZFqBjbHNpAylRafD2LdIfPvxndOR&#10;ZVdJ0+kLh7tGpkkylU7XxB+sbvHNYnna9U7BfvNqemkG8/lebtZbPMi1fd4q9XA/vCxBRBzinxlu&#10;+IwOBTMdfU8miIZ1wuSRZzqbT0GwY7FIQRx58zSZpSCLXP7vUPwCAAD//wMAUEsBAi0AFAAGAAgA&#10;AAAhALaDOJL+AAAA4QEAABMAAAAAAAAAAAAAAAAAAAAAAFtDb250ZW50X1R5cGVzXS54bWxQSwEC&#10;LQAUAAYACAAAACEAOP0h/9YAAACUAQAACwAAAAAAAAAAAAAAAAAvAQAAX3JlbHMvLnJlbHNQSwEC&#10;LQAUAAYACAAAACEAA5T25Y8CAACSBQAADgAAAAAAAAAAAAAAAAAuAgAAZHJzL2Uyb0RvYy54bWxQ&#10;SwECLQAUAAYACAAAACEAlgkvSOEAAAALAQAADwAAAAAAAAAAAAAAAADpBAAAZHJzL2Rvd25yZXYu&#10;eG1sUEsFBgAAAAAEAAQA8wAAAPcFAAAAAA==&#10;" o:allowoverlap="f" fillcolor="white [3201]" stroked="f" strokeweight=".5pt">
              <v:textbox style="mso-fit-shape-to-text:t">
                <w:txbxContent>
                  <w:p w14:paraId="03ACAAA2"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8</w:t>
                    </w:r>
                    <w:r>
                      <w:fldChar w:fldCharType="end"/>
                    </w:r>
                  </w:p>
                </w:txbxContent>
              </v:textbox>
              <w10:wrap type="square" anchorx="page" anchory="page"/>
            </v:shape>
          </w:pict>
        </mc:Fallback>
      </mc:AlternateContent>
    </w:r>
    <w:r>
      <w:t xml:space="preserve"> </w:t>
    </w: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F60A799" w14:textId="77777777" w:rsidR="003122CF" w:rsidRDefault="003122CF" w:rsidP="00A23F7A">
    <w:pPr>
      <w:pStyle w:val="Brdtext"/>
    </w:pPr>
    <w:r>
      <w:rPr>
        <w:noProof/>
        <w:lang w:eastAsia="sv-SE"/>
      </w:rPr>
      <mc:AlternateContent>
        <mc:Choice Requires="wps">
          <w:drawing>
            <wp:anchor distT="0" distB="0" distL="0" distR="0" simplePos="0" relativeHeight="251658252" behindDoc="0" locked="0" layoutInCell="1" allowOverlap="0" wp14:anchorId="4E3DEFDB" wp14:editId="39277FF9">
              <wp:simplePos x="0" y="0"/>
              <wp:positionH relativeFrom="page">
                <wp:posOffset>4982845</wp:posOffset>
              </wp:positionH>
              <wp:positionV relativeFrom="page">
                <wp:posOffset>8118475</wp:posOffset>
              </wp:positionV>
              <wp:extent cx="561600" cy="244800"/>
              <wp:effectExtent l="0" t="0" r="0" b="3810"/>
              <wp:wrapSquare wrapText="bothSides"/>
              <wp:docPr id="28" name="Textruta 1"/>
              <wp:cNvGraphicFramePr/>
              <a:graphic xmlns:a="http://schemas.openxmlformats.org/drawingml/2006/main">
                <a:graphicData uri="http://schemas.microsoft.com/office/word/2010/wordprocessingShape">
                  <wps:wsp>
                    <wps:cNvSpPr txBox="1"/>
                    <wps:spPr>
                      <a:xfrm>
                        <a:off x="0" y="0"/>
                        <a:ext cx="561600" cy="2448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596849F"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9</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E3DEFDB" id="_x0000_t202" coordsize="21600,21600" o:spt="202" path="m,l,21600r21600,l21600,xe">
              <v:stroke joinstyle="miter"/>
              <v:path gradientshapeok="t" o:connecttype="rect"/>
            </v:shapetype>
            <v:shape id="_x0000_s1040" type="#_x0000_t202" style="position:absolute;left:0;text-align:left;margin-left:392.35pt;margin-top:639.25pt;width:44.2pt;height:19.3pt;z-index:2516582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npVp1jgIAAJIFAAAOAAAAZHJzL2Uyb0RvYy54bWysVMFu2zAMvQ/YPwi6r47TNOuCOkXWosOA&#10;oi2WDj0rstQYkyVNUmJnX78n2U6yrpcOu9iU+EiK5CMvLttaka1wvjK6oPnJiBKhuSkr/VzQ7483&#10;H84p8YHpkimjRUF3wtPL+ft3F42dibFZG1UKR+BE+1ljC7oOwc6yzPO1qJk/MVZoKKVxNQs4uues&#10;dKyB91pl49FomjXGldYZLrzH7XWnpPPkX0rBw72UXgSiCoq3hfR16buK32x+wWbPjtl1xftnsH94&#10;Rc0qjaB7V9csMLJx1V+u6oo7440MJ9zUmZGy4iLlgGzy0YtslmtmRcoFxfF2Xyb//9zyu+2DI1VZ&#10;0DE6pVmNHj2KNrgNEshjeRrrZ0AtLXCh/WxatHm497iMWbfS1fGPfAj0KPRuX1w4IxyXZ9N8OoKG&#10;QzWeTM4hw3t2MLbOhy/C1CQKBXXoXSop29760EEHSIzljarKm0qpdIh8EVfKkS1Dp1VIT4TzP1BK&#10;k6ag09OzUXKsTTTvPCsd3YjEmD5cTLxLMElhp0TEKP1NSFQs5flKbMa50Pv4CR1REqHeYtjjD696&#10;i3GXByxSZKPD3riutHEp+zRih5KVP4aSyQ6P3hzlHcXQrtpElfx0IMDKlDvwwplusLzlNxW6d8t8&#10;eGAOk4SGYzuEe3ykMqi+6SVK1sb9eu0+4kFwaClpMJkF9T83zAlK1FcN6n/KJ5M4yukwOfs4xsEd&#10;a1bHGr2prwwokWMPWZ7EiA9qEKUz9ROWyCJGhYppjtgFDYN4Fbp9gSXExWKRQBhey8KtXloeXccy&#10;R24+tk/M2Z7AAcy/M8MMs9kLHnfYaOntYhPAxUTyWOiuqn0DMPhpTPolFTfL8TmhDqt0/hsAAP//&#10;AwBQSwMEFAAGAAgAAAAhADP7/y7iAAAADQEAAA8AAABkcnMvZG93bnJldi54bWxMj8FOwzAMhu9I&#10;vENkJG4s7TZI1TWdAMGBSdPEhsQ1a7y2onGqJt3K22NOcLT/T78/F+vJdeKMQ2g9aUhnCQikytuW&#10;ag0fh9e7DESIhqzpPKGGbwywLq+vCpNbf6F3PO9jLbiEQm40NDH2uZShatCZMPM9EmcnPzgTeRxq&#10;aQdz4XLXyXmSPEhnWuILjenxucHqaz86DYftkx2lnezbS7Xd7PBTbprlTuvbm+lxBSLiFP9g+NVn&#10;dSjZ6ehHskF0GlS2VIxyMFfZPQhGMrVIQRx5tUhVCrIs5P8vyh8AAAD//wMAUEsBAi0AFAAGAAgA&#10;AAAhALaDOJL+AAAA4QEAABMAAAAAAAAAAAAAAAAAAAAAAFtDb250ZW50X1R5cGVzXS54bWxQSwEC&#10;LQAUAAYACAAAACEAOP0h/9YAAACUAQAACwAAAAAAAAAAAAAAAAAvAQAAX3JlbHMvLnJlbHNQSwEC&#10;LQAUAAYACAAAACEA56VadY4CAACSBQAADgAAAAAAAAAAAAAAAAAuAgAAZHJzL2Uyb0RvYy54bWxQ&#10;SwECLQAUAAYACAAAACEAM/v/LuIAAAANAQAADwAAAAAAAAAAAAAAAADoBAAAZHJzL2Rvd25yZXYu&#10;eG1sUEsFBgAAAAAEAAQA8wAAAPcFAAAAAA==&#10;" o:allowoverlap="f" fillcolor="white [3201]" stroked="f" strokeweight=".5pt">
              <v:textbox style="mso-fit-shape-to-text:t">
                <w:txbxContent>
                  <w:p w14:paraId="3596849F"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9</w:t>
                    </w:r>
                    <w:r>
                      <w:fldChar w:fldCharType="end"/>
                    </w:r>
                  </w:p>
                </w:txbxContent>
              </v:textbox>
              <w10:wrap type="square" anchorx="page" anchory="page"/>
            </v:shape>
          </w:pict>
        </mc:Fallback>
      </mc:AlternateContent>
    </w:r>
    <w:r>
      <w:t xml:space="preserve"> </w:t>
    </w: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52F780B" w14:textId="77777777" w:rsidR="003122CF" w:rsidRDefault="003122CF" w:rsidP="00A23F7A">
    <w:pPr>
      <w:pStyle w:val="Brdtext"/>
    </w:pPr>
    <w:r>
      <w:rPr>
        <w:noProof/>
        <w:lang w:eastAsia="sv-SE"/>
      </w:rPr>
      <mc:AlternateContent>
        <mc:Choice Requires="wps">
          <w:drawing>
            <wp:anchor distT="0" distB="0" distL="0" distR="0" simplePos="0" relativeHeight="251658253" behindDoc="0" locked="0" layoutInCell="1" allowOverlap="0" wp14:anchorId="3B653E03" wp14:editId="3608C8AA">
              <wp:simplePos x="0" y="0"/>
              <wp:positionH relativeFrom="page">
                <wp:posOffset>4991100</wp:posOffset>
              </wp:positionH>
              <wp:positionV relativeFrom="page">
                <wp:posOffset>7762875</wp:posOffset>
              </wp:positionV>
              <wp:extent cx="561340" cy="121920"/>
              <wp:effectExtent l="0" t="0" r="0" b="3810"/>
              <wp:wrapSquare wrapText="bothSides"/>
              <wp:docPr id="3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49EA6F6"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3</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3B653E03" id="_x0000_t202" coordsize="21600,21600" o:spt="202" path="m,l,21600r21600,l21600,xe">
              <v:stroke joinstyle="miter"/>
              <v:path gradientshapeok="t" o:connecttype="rect"/>
            </v:shapetype>
            <v:shape id="_x0000_s1041" type="#_x0000_t202" style="position:absolute;left:0;text-align:left;margin-left:393pt;margin-top:611.25pt;width:44.2pt;height:9.6pt;z-index:25165825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FvEzjwIAAJIFAAAOAAAAZHJzL2Uyb0RvYy54bWysVFFv2yAQfp+0/4B4Xx2nabdGcaqsVadJ&#10;VVutnfpMMCTWMDAgsbNfvw9sJ1nXl057sYH77o77+O5ml22tyFY4Xxld0PxkRInQ3JSVXhX0+9PN&#10;h0+U+MB0yZTRoqA74enl/P27WWOnYmzWRpXCEQTRftrYgq5DsNMs83wtauZPjBUaRmlczQK2bpWV&#10;jjWIXqtsPBqdZ41xpXWGC+9xet0Z6TzFl1LwcC+lF4GoguJuIX1d+i7jN5vP2HTlmF1XvL8G+4db&#10;1KzSSLoPdc0CIxtX/RWqrrgz3shwwk2dGSkrLlINqCYfvajmcc2sSLWAHG/3NPn/F5bfbR8cqcqC&#10;noIezWq80ZNog9uggDzS01g/BerRAhfaz6bFMw/nHoex6la6Ov5RD4EdkXZ7chGMcByeneenE1g4&#10;TPk4vxgn8rODs3U+fBGmJnFRUIe3S5Sy7a0PuAigAyTm8kZV5U2lVNpEvYgr5ciW4aVVSFeExx8o&#10;pUlT0PPTs1EKrE107yIrHcOIpJg+XSy8KzCtwk6JiFH6m5BgLNX5Sm7GudD7/AkdURKp3uLY4w+3&#10;eotzVwc8Umajw965rrRxqfrUYgfKyh8DZbLDg/CjuuMytMs2SSWfDAJYmnIHXTjTNZa3/KbC690y&#10;Hx6YQyfhwTEdwj0+Uhmwb/oVJWvjfr12HvEQOKyUNOjMgvqfG+YEJeqrhvQv8knUUUibydlHCIm4&#10;Y8vy2KI39ZWBJHLMIcvTMuKDGpbSmfoZQ2QRs8LENEfugoZheRW6eYEhxMVikUBoXsvCrX60PIaO&#10;NEdtPrXPzNlewAHKvzNDD7PpCx132Ojp7WIToMUk8kh0x2r/AGj8pP1+SMXJcrxPqMMonf8G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xxbxM4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149EA6F6"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3</w:t>
                    </w:r>
                    <w:r>
                      <w:fldChar w:fldCharType="end"/>
                    </w:r>
                  </w:p>
                </w:txbxContent>
              </v:textbox>
              <w10:wrap type="square" anchorx="page" anchory="page"/>
            </v:shape>
          </w:pict>
        </mc:Fallback>
      </mc:AlternateContent>
    </w:r>
    <w:r>
      <w:t xml:space="preserve"> </w:t>
    </w:r>
  </w:p>
</w:ftr>
</file>

<file path=word/footer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6000C05" w14:textId="77777777" w:rsidR="003122CF" w:rsidRDefault="003122CF" w:rsidP="00A23F7A">
    <w:pPr>
      <w:pStyle w:val="Brdtext"/>
    </w:pPr>
    <w:r>
      <w:rPr>
        <w:noProof/>
        <w:lang w:eastAsia="sv-SE"/>
      </w:rPr>
      <mc:AlternateContent>
        <mc:Choice Requires="wps">
          <w:drawing>
            <wp:anchor distT="0" distB="0" distL="0" distR="0" simplePos="0" relativeHeight="251658257" behindDoc="0" locked="0" layoutInCell="1" allowOverlap="0" wp14:anchorId="0A06F7DB" wp14:editId="485F34B8">
              <wp:simplePos x="0" y="0"/>
              <wp:positionH relativeFrom="page">
                <wp:posOffset>68580</wp:posOffset>
              </wp:positionH>
              <wp:positionV relativeFrom="page">
                <wp:posOffset>8119110</wp:posOffset>
              </wp:positionV>
              <wp:extent cx="561600" cy="244800"/>
              <wp:effectExtent l="0" t="0" r="0" b="3810"/>
              <wp:wrapSquare wrapText="bothSides"/>
              <wp:docPr id="38" name="Textruta 4"/>
              <wp:cNvGraphicFramePr/>
              <a:graphic xmlns:a="http://schemas.openxmlformats.org/drawingml/2006/main">
                <a:graphicData uri="http://schemas.microsoft.com/office/word/2010/wordprocessingShape">
                  <wps:wsp>
                    <wps:cNvSpPr txBox="1"/>
                    <wps:spPr>
                      <a:xfrm>
                        <a:off x="0" y="0"/>
                        <a:ext cx="561600" cy="2448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6FD3B49"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8</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0A06F7DB" id="_x0000_t202" coordsize="21600,21600" o:spt="202" path="m,l,21600r21600,l21600,xe">
              <v:stroke joinstyle="miter"/>
              <v:path gradientshapeok="t" o:connecttype="rect"/>
            </v:shapetype>
            <v:shape id="_x0000_s1042" type="#_x0000_t202" style="position:absolute;left:0;text-align:left;margin-left:5.4pt;margin-top:639.3pt;width:44.2pt;height:19.3pt;z-index:25165825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XkaXjwIAAJIFAAAOAAAAZHJzL2Uyb0RvYy54bWysVMFu2zAMvQ/YPwi6r07SJOuCOEXWosOA&#10;oi3WDj0rspQYkyVNUmJnX78n2U6yrpcOu9iU+EiK5CPnl02lyE44Xxqd0+HZgBKhuSlKvc7p96eb&#10;DxeU+MB0wZTRIqd74enl4v27eW1nYmQ2RhXCETjRflbbnG5CsLMs83wjKubPjBUaSmlcxQKObp0V&#10;jtXwXqlsNBhMs9q4wjrDhfe4vW6VdJH8Syl4uJfSi0BUTvG2kL4ufVfxmy3mbLZ2zG5K3j2D/cMr&#10;KlZqBD24umaBka0r/3JVldwZb2Q446bKjJQlFykHZDMcvMjmccOsSLmgON4eyuT/n1t+t3twpCxy&#10;eo5OaVahR0+iCW6LBMaxPLX1M6AeLXCh+WwatLm/97iMWTfSVfGPfAj0KPT+UFw4IxyXk+lwOoCG&#10;QzUajy8gw3t2NLbOhy/CVCQKOXXoXSop29360EJ7SIzljSqLm1KpdIh8EVfKkR1Dp1VIT4TzP1BK&#10;kzqn0/PJIDnWJpq3npWObkRiTBcuJt4mmKSwVyJilP4mJCqW8nwlNuNc6EP8hI4oiVBvMezwx1e9&#10;xbjNAxYpstHhYFyV2riUfRqxY8mKH33JZItHb07yjmJoVk2iynDSE2Blij144Uw7WN7ymxLdu2U+&#10;PDCHSULDsR3CPT5SGVTfdBIlG+N+vXYf8SA4tJTUmMyc+p9b5gQl6qsG9T8Nx+M4yukwnnwc4eBO&#10;NatTjd5WVwaUGGIPWZ7EiA+qF6Uz1TOWyDJGhYppjtg5Db14Fdp9gSXExXKZQBhey8KtfrQ8uo5l&#10;jtx8ap6Zsx2BA5h/Z/oZZrMXPG6x0dLb5TaAi4nksdBtVbsGYPDTmHRLKm6W03NCHVfp4jcAAAD/&#10;/wMAUEsDBBQABgAIAAAAIQCWCS9I4QAAAAsBAAAPAAAAZHJzL2Rvd25yZXYueG1sTI/NTsMwEITv&#10;SH0Ha5G4UacB9SeNUwGCA5WqihapVzde4qjxOoqdNn17tic4rWZ3NPtNvhpcI87YhdqTgsk4AYFU&#10;elNTpeB7//E4BxGiJqMbT6jgigFWxegu15nxF/rC8y5WgkMoZFqBjbHNpAylRafD2LdIfPvxndOR&#10;ZVdJ0+kLh7tGpkkylU7XxB+sbvHNYnna9U7BfvNqemkG8/lebtZbPMi1fd4q9XA/vCxBRBzinxlu&#10;+IwOBTMdfU8miIZ1wuSRZzqbT0GwY7FIQRx58zSZpSCLXP7vUPwCAAD//wMAUEsBAi0AFAAGAAgA&#10;AAAhALaDOJL+AAAA4QEAABMAAAAAAAAAAAAAAAAAAAAAAFtDb250ZW50X1R5cGVzXS54bWxQSwEC&#10;LQAUAAYACAAAACEAOP0h/9YAAACUAQAACwAAAAAAAAAAAAAAAAAvAQAAX3JlbHMvLnJlbHNQSwEC&#10;LQAUAAYACAAAACEAKF5Gl48CAACSBQAADgAAAAAAAAAAAAAAAAAuAgAAZHJzL2Uyb0RvYy54bWxQ&#10;SwECLQAUAAYACAAAACEAlgkvSOEAAAALAQAADwAAAAAAAAAAAAAAAADpBAAAZHJzL2Rvd25yZXYu&#10;eG1sUEsFBgAAAAAEAAQA8wAAAPcFAAAAAA==&#10;" o:allowoverlap="f" fillcolor="white [3201]" stroked="f" strokeweight=".5pt">
              <v:textbox style="mso-fit-shape-to-text:t">
                <w:txbxContent>
                  <w:p w14:paraId="06FD3B49"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8</w:t>
                    </w:r>
                    <w:r>
                      <w:fldChar w:fldCharType="end"/>
                    </w:r>
                  </w:p>
                </w:txbxContent>
              </v:textbox>
              <w10:wrap type="square" anchorx="page" anchory="page"/>
            </v:shape>
          </w:pict>
        </mc:Fallback>
      </mc:AlternateContent>
    </w:r>
    <w:r>
      <w:t xml:space="preserve"> </w:t>
    </w:r>
  </w:p>
</w:ftr>
</file>

<file path=word/footer1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60E2713" w14:textId="77777777" w:rsidR="003122CF" w:rsidRDefault="003122CF" w:rsidP="00A23F7A">
    <w:pPr>
      <w:pStyle w:val="Brdtext"/>
    </w:pPr>
    <w:r>
      <w:rPr>
        <w:noProof/>
        <w:lang w:eastAsia="sv-SE"/>
      </w:rPr>
      <mc:AlternateContent>
        <mc:Choice Requires="wps">
          <w:drawing>
            <wp:anchor distT="0" distB="0" distL="0" distR="0" simplePos="0" relativeHeight="251658255" behindDoc="0" locked="0" layoutInCell="1" allowOverlap="0" wp14:anchorId="07765E79" wp14:editId="63130373">
              <wp:simplePos x="0" y="0"/>
              <wp:positionH relativeFrom="page">
                <wp:posOffset>4982845</wp:posOffset>
              </wp:positionH>
              <wp:positionV relativeFrom="page">
                <wp:posOffset>8118475</wp:posOffset>
              </wp:positionV>
              <wp:extent cx="561600" cy="244800"/>
              <wp:effectExtent l="0" t="0" r="0" b="3810"/>
              <wp:wrapSquare wrapText="bothSides"/>
              <wp:docPr id="34" name="Textruta 1"/>
              <wp:cNvGraphicFramePr/>
              <a:graphic xmlns:a="http://schemas.openxmlformats.org/drawingml/2006/main">
                <a:graphicData uri="http://schemas.microsoft.com/office/word/2010/wordprocessingShape">
                  <wps:wsp>
                    <wps:cNvSpPr txBox="1"/>
                    <wps:spPr>
                      <a:xfrm>
                        <a:off x="0" y="0"/>
                        <a:ext cx="561600" cy="2448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92D37DE"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9</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07765E79" id="_x0000_t202" coordsize="21600,21600" o:spt="202" path="m,l,21600r21600,l21600,xe">
              <v:stroke joinstyle="miter"/>
              <v:path gradientshapeok="t" o:connecttype="rect"/>
            </v:shapetype>
            <v:shape id="_x0000_s1043" type="#_x0000_t202" style="position:absolute;left:0;text-align:left;margin-left:392.35pt;margin-top:639.25pt;width:44.2pt;height:19.3pt;z-index:25165825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VX2rjwIAAJIFAAAOAAAAZHJzL2Uyb0RvYy54bWysVMFu2zAMvQ/YPwi6r47TNOuCOkXWosOA&#10;oi2WDj0rstQYkyVNUmJnX78n2U6yrpcOu9iU+EiK5CMvLttaka1wvjK6oPnJiBKhuSkr/VzQ7483&#10;H84p8YHpkimjRUF3wtPL+ft3F42dibFZG1UKR+BE+1ljC7oOwc6yzPO1qJk/MVZoKKVxNQs4uues&#10;dKyB91pl49FomjXGldYZLrzH7XWnpPPkX0rBw72UXgSiCoq3hfR16buK32x+wWbPjtl1xftnsH94&#10;Rc0qjaB7V9csMLJx1V+u6oo7440MJ9zUmZGy4iLlgGzy0YtslmtmRcoFxfF2Xyb//9zyu+2DI1VZ&#10;0NMJJZrV6NGjaIPbIIE8lqexfgbU0gIX2s+mRZuHe4/LmHUrXR3/yIdAj0Lv9sWFM8JxeTbNpyNo&#10;OFTjyeQcMrxnB2PrfPgiTE2iUFCH3qWSsu2tDx10gMRY3qiqvKmUSofIF3GlHNkydFqF9EQ4/wOl&#10;NGkKOj09GyXH2kTzzrPS0Y1IjOnDxcS7BJMUdkpEjNLfhETFUp6vxGacC72Pn9ARJRHqLYY9/vCq&#10;txh3ecAiRTY67I3rShuXsk8jdihZ+WMomezw6M1R3lEM7apNVMmnAwFWptyBF850g+Utv6nQvVvm&#10;wwNzmCQ0HNsh3OMjlUH1TS9Rsjbu12v3EQ+CQ0tJg8ksqP+5YU5Qor5qUP9TPpnEUU6HydnHMQ7u&#10;WLM61uhNfWVAiRx7yPIkRnxQgyidqZ+wRBYxKlRMc8QuaBjEq9DtCywhLhaLBMLwWhZu9dLy6DqW&#10;OXLzsX1izvYEDmD+nRlmmM1e8LjDRktvF5sALiaSx0J3Ve0bgMFPY9IvqbhZjs8JdVil898AAAD/&#10;/wMAUEsDBBQABgAIAAAAIQAz+/8u4gAAAA0BAAAPAAAAZHJzL2Rvd25yZXYueG1sTI/BTsMwDIbv&#10;SLxDZCRuLO02SNU1nQDBgUnTxIbENWu8tqJxqibdyttjTnC0/0+/PxfryXXijENoPWlIZwkIpMrb&#10;lmoNH4fXuwxEiIas6Tyhhm8MsC6vrwqTW3+hdzzvYy24hEJuNDQx9rmUoWrQmTDzPRJnJz84E3kc&#10;amkHc+Fy18l5kjxIZ1riC43p8bnB6ms/Og2H7ZMdpZ3s20u13ezwU26a5U7r25vpcQUi4hT/YPjV&#10;Z3Uo2enoR7JBdBpUtlSMcjBX2T0IRjK1SEEcebVIVQqyLOT/L8ofAAAA//8DAFBLAQItABQABgAI&#10;AAAAIQC2gziS/gAAAOEBAAATAAAAAAAAAAAAAAAAAAAAAABbQ29udGVudF9UeXBlc10ueG1sUEsB&#10;Ai0AFAAGAAgAAAAhADj9If/WAAAAlAEAAAsAAAAAAAAAAAAAAAAALwEAAF9yZWxzLy5yZWxzUEsB&#10;Ai0AFAAGAAgAAAAhAChVfauPAgAAkgUAAA4AAAAAAAAAAAAAAAAALgIAAGRycy9lMm9Eb2MueG1s&#10;UEsBAi0AFAAGAAgAAAAhADP7/y7iAAAADQEAAA8AAAAAAAAAAAAAAAAA6QQAAGRycy9kb3ducmV2&#10;LnhtbFBLBQYAAAAABAAEAPMAAAD4BQAAAAA=&#10;" o:allowoverlap="f" fillcolor="white [3201]" stroked="f" strokeweight=".5pt">
              <v:textbox style="mso-fit-shape-to-text:t">
                <w:txbxContent>
                  <w:p w14:paraId="292D37DE"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9</w:t>
                    </w:r>
                    <w:r>
                      <w:fldChar w:fldCharType="end"/>
                    </w:r>
                  </w:p>
                </w:txbxContent>
              </v:textbox>
              <w10:wrap type="square" anchorx="page" anchory="page"/>
            </v:shape>
          </w:pict>
        </mc:Fallback>
      </mc:AlternateContent>
    </w:r>
    <w:r>
      <w:t xml:space="preserve"> </w:t>
    </w:r>
  </w:p>
</w:ftr>
</file>

<file path=word/footer1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AF9BBBD" w14:textId="77777777" w:rsidR="003122CF" w:rsidRDefault="003122CF" w:rsidP="00A23F7A">
    <w:pPr>
      <w:pStyle w:val="Brdtext"/>
    </w:pPr>
    <w:r>
      <w:rPr>
        <w:noProof/>
        <w:lang w:eastAsia="sv-SE"/>
      </w:rPr>
      <mc:AlternateContent>
        <mc:Choice Requires="wps">
          <w:drawing>
            <wp:anchor distT="0" distB="0" distL="0" distR="0" simplePos="0" relativeHeight="251658256" behindDoc="0" locked="0" layoutInCell="1" allowOverlap="0" wp14:anchorId="6B783528" wp14:editId="7D9C2C53">
              <wp:simplePos x="0" y="0"/>
              <wp:positionH relativeFrom="page">
                <wp:posOffset>4991100</wp:posOffset>
              </wp:positionH>
              <wp:positionV relativeFrom="page">
                <wp:posOffset>7762875</wp:posOffset>
              </wp:positionV>
              <wp:extent cx="561340" cy="121920"/>
              <wp:effectExtent l="0" t="0" r="0" b="3810"/>
              <wp:wrapSquare wrapText="bothSides"/>
              <wp:docPr id="3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F5925A6"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3</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B783528" id="_x0000_t202" coordsize="21600,21600" o:spt="202" path="m,l,21600r21600,l21600,xe">
              <v:stroke joinstyle="miter"/>
              <v:path gradientshapeok="t" o:connecttype="rect"/>
            </v:shapetype>
            <v:shape id="_x0000_s1044" type="#_x0000_t202" style="position:absolute;left:0;text-align:left;margin-left:393pt;margin-top:611.25pt;width:44.2pt;height:9.6pt;z-index:2516582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0cxSEkAIAAJIFAAAOAAAAZHJzL2Uyb0RvYy54bWysVFFP2zAQfp+0/2D5faQpUEZFijoQ0yQE&#10;aGXi2XVsGs3xefa1SffrOTtJ2zFemPaS2L7v7nyfv7uLy7Y2bKN8qMAWPD8acaashLKyzwX/8Xjz&#10;6TNnAYUthQGrCr5VgV/OPn64aNxUjWEFplSeURAbpo0r+ArRTbMsyJWqRTgCpywZNfhaIG39c1Z6&#10;0VD02mTj0WiSNeBL50GqEOj0ujPyWYqvtZJ4r3VQyEzB6W6Yvj59l/GbzS7E9NkLt6pkfw3xD7eo&#10;RWUp6S7UtUDB1r76K1RdSQ8BNB5JqDPQupIq1UDV5KNX1SxWwqlUC5ET3I6m8P/CyrvNg2dVWfDj&#10;CWdW1PRGj6pFv6YC8khP48KUUAtHOGy/QEvPPJwHOoxVt9rX8U/1MLIT0dsduRSMSTo8neTHJ2SR&#10;ZMrH+fk4kZ/tnZ0P+FVBzeKi4J7eLlEqNrcB6SIEHSAxVwBTlTeVMWkT9aKujGcbQS9tMF2RPP5A&#10;Gcuagk+OT0cpsIXo3kU2NoZRSTF9ulh4V2Ba4daoiDH2u9LEWKrzjdxCSmV3+RM6ojSleo9jj9/f&#10;6j3OXR3kkTKDxZ1zXVnwqfrUYnvKyp8DZbrDE+EHdccltss2SSU/GwSwhHJLuvDQNVZw8qai17sV&#10;AR+Ep06iB6fpgPf00QaIfehXnK3A/37rPOJJ4GTlrKHOLHj4tRZecWa+WZL+eX4SdYRpc3J6RkJi&#10;/tCyPLTYdX0FJImc5pCTaRnxaIal9lA/0RCZx6xkElZS7oLjsLzCbl7QEJJqPk8gal4n8NYunIyh&#10;I81Rm4/tk/CuFzCS8u9g6GExfaXjDhs9g5uvkbSYRB6J7ljtH4AaP2m/H1JxshzuE2o/Smc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HRzFIS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F5925A6"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3</w:t>
                    </w:r>
                    <w:r>
                      <w:fldChar w:fldCharType="end"/>
                    </w:r>
                  </w:p>
                </w:txbxContent>
              </v:textbox>
              <w10:wrap type="square" anchorx="page" anchory="page"/>
            </v:shape>
          </w:pict>
        </mc:Fallback>
      </mc:AlternateContent>
    </w:r>
    <w:r>
      <w:t xml:space="preserve"> </w:t>
    </w:r>
  </w:p>
</w:ftr>
</file>

<file path=word/footer1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20775D6" w14:textId="77777777" w:rsidR="003122CF" w:rsidRDefault="003122CF" w:rsidP="00A23F7A">
    <w:pPr>
      <w:pStyle w:val="Brdtext"/>
    </w:pPr>
    <w:r>
      <w:rPr>
        <w:noProof/>
        <w:lang w:eastAsia="sv-SE"/>
      </w:rPr>
      <mc:AlternateContent>
        <mc:Choice Requires="wps">
          <w:drawing>
            <wp:anchor distT="0" distB="0" distL="0" distR="0" simplePos="0" relativeHeight="251658260" behindDoc="0" locked="0" layoutInCell="1" allowOverlap="0" wp14:anchorId="6B5D6276" wp14:editId="789741E0">
              <wp:simplePos x="0" y="0"/>
              <wp:positionH relativeFrom="page">
                <wp:posOffset>68580</wp:posOffset>
              </wp:positionH>
              <wp:positionV relativeFrom="page">
                <wp:posOffset>8119110</wp:posOffset>
              </wp:positionV>
              <wp:extent cx="561600" cy="244800"/>
              <wp:effectExtent l="0" t="0" r="0" b="3810"/>
              <wp:wrapSquare wrapText="bothSides"/>
              <wp:docPr id="44" name="Textruta 4"/>
              <wp:cNvGraphicFramePr/>
              <a:graphic xmlns:a="http://schemas.openxmlformats.org/drawingml/2006/main">
                <a:graphicData uri="http://schemas.microsoft.com/office/word/2010/wordprocessingShape">
                  <wps:wsp>
                    <wps:cNvSpPr txBox="1"/>
                    <wps:spPr>
                      <a:xfrm>
                        <a:off x="0" y="0"/>
                        <a:ext cx="561600" cy="2448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98057F9"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8</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B5D6276" id="_x0000_t202" coordsize="21600,21600" o:spt="202" path="m,l,21600r21600,l21600,xe">
              <v:stroke joinstyle="miter"/>
              <v:path gradientshapeok="t" o:connecttype="rect"/>
            </v:shapetype>
            <v:shape id="_x0000_s1045" type="#_x0000_t202" style="position:absolute;left:0;text-align:left;margin-left:5.4pt;margin-top:639.3pt;width:44.2pt;height:19.3pt;z-index:2516582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RracjwIAAJIFAAAOAAAAZHJzL2Uyb0RvYy54bWysVMFu2zAMvQ/YPwi6r04yN8uCOkXWosOA&#10;oi3WDj0rstQYkyVNUmJnX98n2U6yrpcOu9iU+EiK5CPPzttaka1wvjK6oOOTESVCc1NW+qmgPx6u&#10;Pswo8YHpkimjRUF3wtPzxft3Z42di4lZG1UKR+BE+3ljC7oOwc6zzPO1qJk/MVZoKKVxNQs4uqes&#10;dKyB91plk9FomjXGldYZLrzH7WWnpIvkX0rBw62UXgSiCoq3hfR16buK32xxxuZPjtl1xftnsH94&#10;Rc0qjaB7V5csMLJx1V+u6oo7440MJ9zUmZGy4iLlgGzGoxfZ3K+ZFSkXFMfbfZn8/3PLb7Z3jlRl&#10;QfOcEs1q9OhBtMFtkEAey9NYPwfq3gIX2i+mRZuHe4/LmHUrXR3/yIdAj0Lv9sWFM8JxeTodT0fQ&#10;cKgmeT6DDO/Zwdg6H74KU5MoFNShd6mkbHvtQwcdIDGWN6oqryql0iHyRVwoR7YMnVYhPRHO/0Ap&#10;TZqCTj+ejpJjbaJ551np6EYkxvThYuJdgkkKOyUiRunvQqJiKc9XYjPOhd7HT+iIkgj1FsMef3jV&#10;W4y7PGCRIhsd9sZ1pY1L2acRO5Ss/DmUTHZ49OYo7yiGdtUmqoxnAwFWptyBF850g+Utv6rQvWvm&#10;wx1zmCQ0HNsh3OIjlUH1TS9Rsjbu92v3EQ+CQ0tJg8ksqP+1YU5Qor5pUP/zOM/jKKdDfvppgoM7&#10;1qyONXpTXxhQYow9ZHkSIz6oQZTO1I9YIssYFSqmOWIXNAziRej2BZYQF8tlAmF4LQvX+t7y6DqW&#10;OXLzoX1kzvYEDmD+jRlmmM1f8LjDRktvl5sALiaSx0J3Ve0bgMFPY9IvqbhZjs8JdVili2cAAAD/&#10;/wMAUEsDBBQABgAIAAAAIQCWCS9I4QAAAAsBAAAPAAAAZHJzL2Rvd25yZXYueG1sTI/NTsMwEITv&#10;SH0Ha5G4UacB9SeNUwGCA5WqihapVzde4qjxOoqdNn17tic4rWZ3NPtNvhpcI87YhdqTgsk4AYFU&#10;elNTpeB7//E4BxGiJqMbT6jgigFWxegu15nxF/rC8y5WgkMoZFqBjbHNpAylRafD2LdIfPvxndOR&#10;ZVdJ0+kLh7tGpkkylU7XxB+sbvHNYnna9U7BfvNqemkG8/lebtZbPMi1fd4q9XA/vCxBRBzinxlu&#10;+IwOBTMdfU8miIZ1wuSRZzqbT0GwY7FIQRx58zSZpSCLXP7vUPwCAAD//wMAUEsBAi0AFAAGAAgA&#10;AAAhALaDOJL+AAAA4QEAABMAAAAAAAAAAAAAAAAAAAAAAFtDb250ZW50X1R5cGVzXS54bWxQSwEC&#10;LQAUAAYACAAAACEAOP0h/9YAAACUAQAACwAAAAAAAAAAAAAAAAAvAQAAX3JlbHMvLnJlbHNQSwEC&#10;LQAUAAYACAAAACEAaUa2nI8CAACSBQAADgAAAAAAAAAAAAAAAAAuAgAAZHJzL2Uyb0RvYy54bWxQ&#10;SwECLQAUAAYACAAAACEAlgkvSOEAAAALAQAADwAAAAAAAAAAAAAAAADpBAAAZHJzL2Rvd25yZXYu&#10;eG1sUEsFBgAAAAAEAAQA8wAAAPcFAAAAAA==&#10;" o:allowoverlap="f" fillcolor="white [3201]" stroked="f" strokeweight=".5pt">
              <v:textbox style="mso-fit-shape-to-text:t">
                <w:txbxContent>
                  <w:p w14:paraId="498057F9"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8</w:t>
                    </w:r>
                    <w:r>
                      <w:fldChar w:fldCharType="end"/>
                    </w:r>
                  </w:p>
                </w:txbxContent>
              </v:textbox>
              <w10:wrap type="square" anchorx="page" anchory="page"/>
            </v:shape>
          </w:pict>
        </mc:Fallback>
      </mc:AlternateContent>
    </w:r>
    <w:r>
      <w:t xml:space="preserve"> </w:t>
    </w:r>
  </w:p>
</w:ftr>
</file>

<file path=word/footer2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F270186" w14:textId="77777777" w:rsidR="003122CF" w:rsidRDefault="003122CF" w:rsidP="00A23F7A">
    <w:pPr>
      <w:pStyle w:val="Brdtext"/>
    </w:pPr>
    <w:r>
      <w:rPr>
        <w:noProof/>
        <w:lang w:eastAsia="sv-SE"/>
      </w:rPr>
      <mc:AlternateContent>
        <mc:Choice Requires="wps">
          <w:drawing>
            <wp:anchor distT="0" distB="0" distL="0" distR="0" simplePos="0" relativeHeight="251658258" behindDoc="0" locked="0" layoutInCell="1" allowOverlap="0" wp14:anchorId="5DC715B3" wp14:editId="39986073">
              <wp:simplePos x="0" y="0"/>
              <wp:positionH relativeFrom="page">
                <wp:posOffset>4982845</wp:posOffset>
              </wp:positionH>
              <wp:positionV relativeFrom="page">
                <wp:posOffset>8118475</wp:posOffset>
              </wp:positionV>
              <wp:extent cx="561600" cy="244800"/>
              <wp:effectExtent l="0" t="0" r="0" b="3810"/>
              <wp:wrapSquare wrapText="bothSides"/>
              <wp:docPr id="40" name="Textruta 1"/>
              <wp:cNvGraphicFramePr/>
              <a:graphic xmlns:a="http://schemas.openxmlformats.org/drawingml/2006/main">
                <a:graphicData uri="http://schemas.microsoft.com/office/word/2010/wordprocessingShape">
                  <wps:wsp>
                    <wps:cNvSpPr txBox="1"/>
                    <wps:spPr>
                      <a:xfrm>
                        <a:off x="0" y="0"/>
                        <a:ext cx="561600" cy="2448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AA87A74"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9</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5DC715B3" id="_x0000_t202" coordsize="21600,21600" o:spt="202" path="m,l,21600r21600,l21600,xe">
              <v:stroke joinstyle="miter"/>
              <v:path gradientshapeok="t" o:connecttype="rect"/>
            </v:shapetype>
            <v:shape id="_x0000_s1046" type="#_x0000_t202" style="position:absolute;left:0;text-align:left;margin-left:392.35pt;margin-top:639.25pt;width:44.2pt;height:19.3pt;z-index:25165825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nr1cjgIAAJIFAAAOAAAAZHJzL2Uyb0RvYy54bWysVMFu2zAMvQ/YPwi6r46zNGuDOkXWosOA&#10;oi2WDj0rstQYkyVNUmJnX78n2U6yrpcOu9iU+EiK5CMvLttaka1wvjK6oPnJiBKhuSkr/VzQ7483&#10;H84o8YHpkimjRUF3wtPL+ft3F42dibFZG1UKR+BE+1ljC7oOwc6yzPO1qJk/MVZoKKVxNQs4uues&#10;dKyB91pl49FomjXGldYZLrzH7XWnpPPkX0rBw72UXgSiCoq3hfR16buK32x+wWbPjtl1xftnsH94&#10;Rc0qjaB7V9csMLJx1V+u6oo7440MJ9zUmZGy4iLlgGzy0YtslmtmRcoFxfF2Xyb//9zyu+2DI1VZ&#10;0AnKo1mNHj2KNrgNEshjeRrrZ0AtLXCh/WxatHm497iMWbfS1fGPfAj08LTbFxfOCMfl6TSfjqDh&#10;UI0nkzPI8J4djK3z4YswNYlCQR16l0rKtrc+dNABEmN5o6ryplIqHSJfxJVyZMvQaRXSE+H8D5TS&#10;pCno9OPpKDnWJpp3npWObkRiTB8uJt4lmKSwUyJilP4mJCqW8nwlNuNc6H38hI4oiVBvMezxh1e9&#10;xbjLAxYpstFhb1xX2riUfRqxQ8nKH0PJZIdHb47yjmJoV22iSn4+EGBlyh144Uw3WN7ymwrdu2U+&#10;PDCHSULDsR3CPT5SGVTf9BIla+N+vXYf8SA4tJQ0mMyC+p8b5gQl6qsG9c/zSeRqSIfJ6acxDu5Y&#10;szrW6E19ZUCJHHvI8iRGfFCDKJ2pn7BEFjEqVExzxC5oGMSr0O0LLCEuFosEwvBaFm710vLoOpY5&#10;cvOxfWLO9gQOYP6dGWaYzV7wuMNGS28XmwAuJpLHQndV7RuAwU9j0i+puFmOzwl1WKXz3wAAAP//&#10;AwBQSwMEFAAGAAgAAAAhADP7/y7iAAAADQEAAA8AAABkcnMvZG93bnJldi54bWxMj8FOwzAMhu9I&#10;vENkJG4s7TZI1TWdAMGBSdPEhsQ1a7y2onGqJt3K22NOcLT/T78/F+vJdeKMQ2g9aUhnCQikytuW&#10;ag0fh9e7DESIhqzpPKGGbwywLq+vCpNbf6F3PO9jLbiEQm40NDH2uZShatCZMPM9EmcnPzgTeRxq&#10;aQdz4XLXyXmSPEhnWuILjenxucHqaz86DYftkx2lnezbS7Xd7PBTbprlTuvbm+lxBSLiFP9g+NVn&#10;dSjZ6ehHskF0GlS2VIxyMFfZPQhGMrVIQRx5tUhVCrIs5P8vyh8AAAD//wMAUEsBAi0AFAAGAAgA&#10;AAAhALaDOJL+AAAA4QEAABMAAAAAAAAAAAAAAAAAAAAAAFtDb250ZW50X1R5cGVzXS54bWxQSwEC&#10;LQAUAAYACAAAACEAOP0h/9YAAACUAQAACwAAAAAAAAAAAAAAAAAvAQAAX3JlbHMvLnJlbHNQSwEC&#10;LQAUAAYACAAAACEArZ69XI4CAACSBQAADgAAAAAAAAAAAAAAAAAuAgAAZHJzL2Uyb0RvYy54bWxQ&#10;SwECLQAUAAYACAAAACEAM/v/LuIAAAANAQAADwAAAAAAAAAAAAAAAADoBAAAZHJzL2Rvd25yZXYu&#10;eG1sUEsFBgAAAAAEAAQA8wAAAPcFAAAAAA==&#10;" o:allowoverlap="f" fillcolor="white [3201]" stroked="f" strokeweight=".5pt">
              <v:textbox style="mso-fit-shape-to-text:t">
                <w:txbxContent>
                  <w:p w14:paraId="6AA87A74"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9</w:t>
                    </w:r>
                    <w:r>
                      <w:fldChar w:fldCharType="end"/>
                    </w:r>
                  </w:p>
                </w:txbxContent>
              </v:textbox>
              <w10:wrap type="square" anchorx="page" anchory="page"/>
            </v:shape>
          </w:pict>
        </mc:Fallback>
      </mc:AlternateContent>
    </w:r>
    <w:r>
      <w:t xml:space="preserve"> </w:t>
    </w:r>
  </w:p>
</w:ftr>
</file>

<file path=word/footer2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D189F3A" w14:textId="77777777" w:rsidR="003122CF" w:rsidRDefault="003122CF" w:rsidP="00A23F7A">
    <w:pPr>
      <w:pStyle w:val="Brdtext"/>
    </w:pPr>
    <w:r>
      <w:rPr>
        <w:noProof/>
        <w:lang w:eastAsia="sv-SE"/>
      </w:rPr>
      <mc:AlternateContent>
        <mc:Choice Requires="wps">
          <w:drawing>
            <wp:anchor distT="0" distB="0" distL="0" distR="0" simplePos="0" relativeHeight="251658259" behindDoc="0" locked="0" layoutInCell="1" allowOverlap="0" wp14:anchorId="25B8EF40" wp14:editId="42BF2B10">
              <wp:simplePos x="0" y="0"/>
              <wp:positionH relativeFrom="page">
                <wp:posOffset>4991100</wp:posOffset>
              </wp:positionH>
              <wp:positionV relativeFrom="page">
                <wp:posOffset>7762875</wp:posOffset>
              </wp:positionV>
              <wp:extent cx="561340" cy="121920"/>
              <wp:effectExtent l="0" t="0" r="0" b="3810"/>
              <wp:wrapSquare wrapText="bothSides"/>
              <wp:docPr id="4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CA215CF"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3</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B8EF40" id="_x0000_t202" coordsize="21600,21600" o:spt="202" path="m,l,21600r21600,l21600,xe">
              <v:stroke joinstyle="miter"/>
              <v:path gradientshapeok="t" o:connecttype="rect"/>
            </v:shapetype>
            <v:shape id="_x0000_s1047" type="#_x0000_t202" style="position:absolute;left:0;text-align:left;margin-left:393pt;margin-top:611.25pt;width:44.2pt;height:9.6pt;z-index:25165825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V9z0jAIAAJIFAAAOAAAAZHJzL2Uyb0RvYy54bWysVEtPGzEQvlfqf7B8L5sNgZaIDUpBVJUQ&#10;oELF2fHaZFXb49qT7Ka/vmPv5lHKhaqXXdvzzfubOb/orGFrFWIDruLl0Ygz5STUjXuu+PfH6w+f&#10;OIsoXC0MOFXxjYr8Yvb+3Xnrp2oMSzC1CoyMuDhtfcWXiH5aFFEulRXxCLxyJNQQrEC6hueiDqIl&#10;69YU49HotGgh1D6AVDHS61Uv5LNsX2sl8U7rqJCZilNsmL8hfxfpW8zOxfQ5CL9s5BCG+IcorGgc&#10;Od2ZuhIo2Co0f5myjQwQQeORBFuA1o1UOQfKphy9yOZhKbzKuVBxot+VKf4/s/J2fR9YU1d8MubM&#10;CUs9elQdhhUlUKbytD5OCfXgCYfdZ+iozdv3SI8p604Hm/6UDyM5FXqzKy4ZY5IeT07L4wlJJInK&#10;cXk2zsUv9so+RPyiwLJ0qHig3uWSivVNRAqEoFtI8hXBNPV1Y0y+JL6oSxPYWlCnDeYQSeMPlHGs&#10;rfjp8ckoG3aQ1HvLxiUzKjNmcJcS7xPMJ9wYlTDGfVOaKpbzfMW3kFK5nf+MTihNrt6iOOD3Ub1F&#10;uc+DNLJncLhTto2DkLPPI7YvWf1jWzLd46ngB3mnI3aLLlOlb116WkC9IV4E6AcrenndUPduRMR7&#10;EWiSqOG0HfCOPtoAVR+GE2dLCL9ee094IjhJOWtpMisef65EUJyZr46of1ZOEo8wXyYnHykaFg4l&#10;i0OJW9lLIEqUtIe8zMeER7M96gD2iZbIPHklkXCSfFcct8dL7PcFLSGp5vMMouH1Am/cg5fJdCpz&#10;4uZj9ySCHwiMxPxb2M6wmL7gcY9NmtHPV0hczCTfV3VoAA1+5v6wpNJmObxn1H6Vzn4DAAD//wMA&#10;UEsDBBQABgAIAAAAIQDv05ii4QAAAA0BAAAPAAAAZHJzL2Rvd25yZXYueG1sTI/BTsMwEETvSPyD&#10;tUjcqNMoNFGIUwGCA5WqihaJqxsvcUS8jmKnDX/P9gTHnRnNvqnWs+vFCcfQeVKwXCQgkBpvOmoV&#10;fBxe7woQIWoyuveECn4wwLq+vqp0afyZ3vG0j63gEgqlVmBjHEopQ2PR6bDwAxJ7X350OvI5ttKM&#10;+szlrpdpkqyk0x3xB6sHfLbYfO8np+CwfTKTNLN5e2m2mx1+yo3Ndkrd3syPDyAizvEvDBd8Roea&#10;mY5+IhNEryAvVrwlspGm6T0IjhR5loE4XqRsmYOsK/l/Rf0LAAD//wMAUEsBAi0AFAAGAAgAAAAh&#10;ALaDOJL+AAAA4QEAABMAAAAAAAAAAAAAAAAAAAAAAFtDb250ZW50X1R5cGVzXS54bWxQSwECLQAU&#10;AAYACAAAACEAOP0h/9YAAACUAQAACwAAAAAAAAAAAAAAAAAvAQAAX3JlbHMvLnJlbHNQSwECLQAU&#10;AAYACAAAACEALFfc9IwCAACSBQAADgAAAAAAAAAAAAAAAAAuAgAAZHJzL2Uyb0RvYy54bWxQSwEC&#10;LQAUAAYACAAAACEA79OYouEAAAANAQAADwAAAAAAAAAAAAAAAADmBAAAZHJzL2Rvd25yZXYueG1s&#10;UEsFBgAAAAAEAAQA8wAAAPQFAAAAAA==&#10;" o:allowoverlap="f" fillcolor="white [3201]" stroked="f" strokeweight=".5pt">
              <v:textbox style="mso-fit-shape-to-text:t">
                <w:txbxContent>
                  <w:p w14:paraId="1CA215CF"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3</w:t>
                    </w:r>
                    <w:r>
                      <w:fldChar w:fldCharType="end"/>
                    </w:r>
                  </w:p>
                </w:txbxContent>
              </v:textbox>
              <w10:wrap type="square" anchorx="page" anchory="page"/>
            </v:shape>
          </w:pict>
        </mc:Fallback>
      </mc:AlternateContent>
    </w:r>
    <w:r>
      <w:t xml:space="preserve"> </w:t>
    </w:r>
  </w:p>
</w:ftr>
</file>

<file path=word/footer2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18B2E2B" w14:textId="77777777" w:rsidR="003122CF" w:rsidRDefault="003122CF" w:rsidP="00A23F7A">
    <w:pPr>
      <w:pStyle w:val="Brdtext"/>
    </w:pPr>
    <w:r>
      <w:rPr>
        <w:noProof/>
        <w:lang w:eastAsia="sv-SE"/>
      </w:rPr>
      <mc:AlternateContent>
        <mc:Choice Requires="wps">
          <w:drawing>
            <wp:anchor distT="0" distB="0" distL="0" distR="0" simplePos="0" relativeHeight="251658263" behindDoc="0" locked="0" layoutInCell="1" allowOverlap="0" wp14:anchorId="3AE3E339" wp14:editId="5390D673">
              <wp:simplePos x="0" y="0"/>
              <wp:positionH relativeFrom="page">
                <wp:posOffset>68580</wp:posOffset>
              </wp:positionH>
              <wp:positionV relativeFrom="page">
                <wp:posOffset>8119110</wp:posOffset>
              </wp:positionV>
              <wp:extent cx="561600" cy="244800"/>
              <wp:effectExtent l="0" t="0" r="0" b="3810"/>
              <wp:wrapSquare wrapText="bothSides"/>
              <wp:docPr id="50" name="Textruta 4"/>
              <wp:cNvGraphicFramePr/>
              <a:graphic xmlns:a="http://schemas.openxmlformats.org/drawingml/2006/main">
                <a:graphicData uri="http://schemas.microsoft.com/office/word/2010/wordprocessingShape">
                  <wps:wsp>
                    <wps:cNvSpPr txBox="1"/>
                    <wps:spPr>
                      <a:xfrm>
                        <a:off x="0" y="0"/>
                        <a:ext cx="561600" cy="2448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2B5CC38"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8</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3AE3E339" id="_x0000_t202" coordsize="21600,21600" o:spt="202" path="m,l,21600r21600,l21600,xe">
              <v:stroke joinstyle="miter"/>
              <v:path gradientshapeok="t" o:connecttype="rect"/>
            </v:shapetype>
            <v:shape id="_x0000_s1048" type="#_x0000_t202" style="position:absolute;left:0;text-align:left;margin-left:5.4pt;margin-top:639.3pt;width:44.2pt;height:19.3pt;z-index:25165826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ZurjQIAAJIFAAAOAAAAZHJzL2Uyb0RvYy54bWysVE1v2zAMvQ/YfxB0X51kadYFdYqsRYcB&#10;xVqsHXpWZKkxJouapCTOfv2eZOdjXS8ddrEp8ZEUyUeeX7SNYWvlQ0225MOTAWfKSqpq+1Ty7w/X&#10;7844C1HYShiyquRbFfjF7O2b842bqhEtyVTKMzixYbpxJV/G6KZFEeRSNSKckFMWSk2+ERFH/1RU&#10;XmzgvTHFaDCYFBvylfMkVQi4veqUfJb9a61kvNU6qMhMyfG2mL8+fxfpW8zOxfTJC7esZf8M8Q+v&#10;aERtEXTv6kpEwVa+/stVU0tPgXQ8kdQUpHUtVc4B2QwHz7K5Xwqnci4oTnD7MoX/51Z+Xd95Vlcl&#10;P0V5rGjQowfVRr9CAuNUno0LU6DuHXCx/UQt2ry7D7hMWbfaN+mPfBj08LTdFxfOmMTl6WQ4GUAj&#10;oRqNx2eQ4b04GDsf4mdFDUtCyT16l0sq1jchdtAdJMUKZOrqujYmHxJf1KXxbC3QaRPzE+H8D5Sx&#10;bFPyyXukmowsJfPOs7HpRmXG9OFS4l2CWYpboxLG2G9Ko2I5zxdiCymV3cfP6ITSCPUawx5/eNVr&#10;jLs8YJEjk41746a25HP2ecQOJat+7EqmOzx6c5R3EmO7aDNVRnsCLKjagheeusEKTl7X6N6NCPFO&#10;eEwSGo7tEG/x0YZQfeolzpbkf710n/AgOLScbTCZJQ8/V8IrzswXC+p/HI7HcBvzYXz6YYSDP9Ys&#10;jjV21VwSKDHEHnIyiwkfzU7UnppHLJF5igqVsBKxSx534mXs9gWWkFTzeQZheJ2IN/beyeQ6lTlx&#10;86F9FN71BI5g/lfazbCYPuNxh02Wwc1XEVzMJE+F7qraNwCDn8ekX1JpsxyfM+qwSme/AQAA//8D&#10;AFBLAwQUAAYACAAAACEAlgkvSOEAAAALAQAADwAAAGRycy9kb3ducmV2LnhtbEyPzU7DMBCE70h9&#10;B2uRuFGnAfUnjVMBggOVqooWqVc3XuKo8TqKnTZ9e7YnOK1mdzT7Tb4aXCPO2IXak4LJOAGBVHpT&#10;U6Xge//xOAcRoiajG0+o4IoBVsXoLteZ8Rf6wvMuVoJDKGRagY2xzaQMpUWnw9i3SHz78Z3TkWVX&#10;SdPpC4e7RqZJMpVO18QfrG7xzWJ52vVOwX7zanppBvP5Xm7WWzzItX3eKvVwP7wsQUQc4p8ZbviM&#10;DgUzHX1PJoiGdcLkkWc6m09BsGOxSEEcefM0maUgi1z+71D8AgAA//8DAFBLAQItABQABgAIAAAA&#10;IQC2gziS/gAAAOEBAAATAAAAAAAAAAAAAAAAAAAAAABbQ29udGVudF9UeXBlc10ueG1sUEsBAi0A&#10;FAAGAAgAAAAhADj9If/WAAAAlAEAAAsAAAAAAAAAAAAAAAAALwEAAF9yZWxzLy5yZWxzUEsBAi0A&#10;FAAGAAgAAAAhAH4tm6uNAgAAkgUAAA4AAAAAAAAAAAAAAAAALgIAAGRycy9lMm9Eb2MueG1sUEsB&#10;Ai0AFAAGAAgAAAAhAJYJL0jhAAAACwEAAA8AAAAAAAAAAAAAAAAA5wQAAGRycy9kb3ducmV2Lnht&#10;bFBLBQYAAAAABAAEAPMAAAD1BQAAAAA=&#10;" o:allowoverlap="f" fillcolor="white [3201]" stroked="f" strokeweight=".5pt">
              <v:textbox style="mso-fit-shape-to-text:t">
                <w:txbxContent>
                  <w:p w14:paraId="22B5CC38"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8</w:t>
                    </w:r>
                    <w:r>
                      <w:fldChar w:fldCharType="end"/>
                    </w:r>
                  </w:p>
                </w:txbxContent>
              </v:textbox>
              <w10:wrap type="square" anchorx="page" anchory="page"/>
            </v:shape>
          </w:pict>
        </mc:Fallback>
      </mc:AlternateContent>
    </w:r>
    <w:r>
      <w:t xml:space="preserve"> </w:t>
    </w:r>
  </w:p>
</w:ftr>
</file>

<file path=word/footer2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3836B73" w14:textId="77777777" w:rsidR="003122CF" w:rsidRDefault="003122CF" w:rsidP="00A23F7A">
    <w:pPr>
      <w:pStyle w:val="Brdtext"/>
    </w:pPr>
    <w:r>
      <w:rPr>
        <w:noProof/>
        <w:lang w:eastAsia="sv-SE"/>
      </w:rPr>
      <mc:AlternateContent>
        <mc:Choice Requires="wps">
          <w:drawing>
            <wp:anchor distT="0" distB="0" distL="0" distR="0" simplePos="0" relativeHeight="251658261" behindDoc="0" locked="0" layoutInCell="1" allowOverlap="0" wp14:anchorId="767FE453" wp14:editId="2367293C">
              <wp:simplePos x="0" y="0"/>
              <wp:positionH relativeFrom="page">
                <wp:posOffset>4982845</wp:posOffset>
              </wp:positionH>
              <wp:positionV relativeFrom="page">
                <wp:posOffset>8118475</wp:posOffset>
              </wp:positionV>
              <wp:extent cx="561600" cy="244800"/>
              <wp:effectExtent l="0" t="0" r="0" b="3810"/>
              <wp:wrapSquare wrapText="bothSides"/>
              <wp:docPr id="46" name="Textruta 1"/>
              <wp:cNvGraphicFramePr/>
              <a:graphic xmlns:a="http://schemas.openxmlformats.org/drawingml/2006/main">
                <a:graphicData uri="http://schemas.microsoft.com/office/word/2010/wordprocessingShape">
                  <wps:wsp>
                    <wps:cNvSpPr txBox="1"/>
                    <wps:spPr>
                      <a:xfrm>
                        <a:off x="0" y="0"/>
                        <a:ext cx="561600" cy="2448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E2ADF2B"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9</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67FE453" id="_x0000_t202" coordsize="21600,21600" o:spt="202" path="m,l,21600r21600,l21600,xe">
              <v:stroke joinstyle="miter"/>
              <v:path gradientshapeok="t" o:connecttype="rect"/>
            </v:shapetype>
            <v:shape id="_x0000_s1049" type="#_x0000_t202" style="position:absolute;left:0;text-align:left;margin-left:392.35pt;margin-top:639.25pt;width:44.2pt;height:19.3pt;z-index:25165826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DFFBsjgIAAJIFAAAOAAAAZHJzL2Uyb0RvYy54bWysVE1v2zAMvQ/YfxB0X51kadYFdYqsRYcB&#10;xVqsHXpWZKkxpq9JSuzs1+9JtpOs66XDLjYlPpIi+cjzi1YrshU+1NaUdHwyokQYbqvaPJX0+8P1&#10;uzNKQmSmYsoaUdKdCPRi8fbNeePmYmLXVlXCEzgxYd64kq5jdPOiCHwtNAsn1gkDpbRes4ijfyoq&#10;zxp416qYjEazorG+ct5yEQJurzolXWT/Ugoeb6UMIhJVUrwt5q/P31X6FotzNn/yzK1r3j+D/cMr&#10;NKsNgu5dXbHIyMbXf7nSNfc2WBlPuNWFlbLmIueAbMajZ9ncr5kTORcUJ7h9mcL/c8u/bu88qauS&#10;TmeUGKbRowfRRr9BAuNUnsaFOVD3DrjYfrIt2jzcB1ymrFvpdfojHwI9Cr3bFxfOCMfl6Ww8G0HD&#10;oZpMp2eQ4b04GDsf4mdhNUlCST16l0vKtjchdtABkmIFq+rqulYqHxJfxKXyZMvQaRXzE+H8D5Qy&#10;pCnp7P3pKDs2Npl3npVJbkRmTB8uJd4lmKW4UyJhlPkmJCqW83whNuNcmH38jE4oiVCvMezxh1e9&#10;xrjLAxY5sjVxb6xrY33OPo/YoWTVj6FkssOjN0d5JzG2qzZTZTIZCLCy1Q688LYbrOD4dY3u3bAQ&#10;75jHJKHh2A7xFh+pLKpve4mStfW/XrpPeBAcWkoaTGZJw88N84IS9cWA+h/H02ka5XyYnn6Y4OCP&#10;NatjjdnoSwtKjLGHHM9iwkc1iNJb/YglskxRoWKGI3ZJ4yBexm5fYAlxsVxmEIbXsXhj7h1PrlOZ&#10;Ezcf2kfmXU/gCOZ/tcMMs/kzHnfYZBncchPBxUzyVOiuqn0DMPh5TPollTbL8TmjDqt08RsAAP//&#10;AwBQSwMEFAAGAAgAAAAhADP7/y7iAAAADQEAAA8AAABkcnMvZG93bnJldi54bWxMj8FOwzAMhu9I&#10;vENkJG4s7TZI1TWdAMGBSdPEhsQ1a7y2onGqJt3K22NOcLT/T78/F+vJdeKMQ2g9aUhnCQikytuW&#10;ag0fh9e7DESIhqzpPKGGbwywLq+vCpNbf6F3PO9jLbiEQm40NDH2uZShatCZMPM9EmcnPzgTeRxq&#10;aQdz4XLXyXmSPEhnWuILjenxucHqaz86DYftkx2lnezbS7Xd7PBTbprlTuvbm+lxBSLiFP9g+NVn&#10;dSjZ6ehHskF0GlS2VIxyMFfZPQhGMrVIQRx5tUhVCrIs5P8vyh8AAAD//wMAUEsBAi0AFAAGAAgA&#10;AAAhALaDOJL+AAAA4QEAABMAAAAAAAAAAAAAAAAAAAAAAFtDb250ZW50X1R5cGVzXS54bWxQSwEC&#10;LQAUAAYACAAAACEAOP0h/9YAAACUAQAACwAAAAAAAAAAAAAAAAAvAQAAX3JlbHMvLnJlbHNQSwEC&#10;LQAUAAYACAAAACEAwxRQbI4CAACSBQAADgAAAAAAAAAAAAAAAAAuAgAAZHJzL2Uyb0RvYy54bWxQ&#10;SwECLQAUAAYACAAAACEAM/v/LuIAAAANAQAADwAAAAAAAAAAAAAAAADoBAAAZHJzL2Rvd25yZXYu&#10;eG1sUEsFBgAAAAAEAAQA8wAAAPcFAAAAAA==&#10;" o:allowoverlap="f" fillcolor="white [3201]" stroked="f" strokeweight=".5pt">
              <v:textbox style="mso-fit-shape-to-text:t">
                <w:txbxContent>
                  <w:p w14:paraId="4E2ADF2B"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9</w:t>
                    </w:r>
                    <w:r>
                      <w:fldChar w:fldCharType="end"/>
                    </w:r>
                  </w:p>
                </w:txbxContent>
              </v:textbox>
              <w10:wrap type="square" anchorx="page" anchory="page"/>
            </v:shape>
          </w:pict>
        </mc:Fallback>
      </mc:AlternateContent>
    </w:r>
    <w:r>
      <w:t xml:space="preserve"> </w:t>
    </w:r>
  </w:p>
</w:ftr>
</file>

<file path=word/footer2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6002F76" w14:textId="77777777" w:rsidR="003122CF" w:rsidRDefault="003122CF" w:rsidP="00A23F7A">
    <w:pPr>
      <w:pStyle w:val="Brdtext"/>
    </w:pPr>
    <w:r>
      <w:rPr>
        <w:noProof/>
        <w:lang w:eastAsia="sv-SE"/>
      </w:rPr>
      <mc:AlternateContent>
        <mc:Choice Requires="wps">
          <w:drawing>
            <wp:anchor distT="0" distB="0" distL="0" distR="0" simplePos="0" relativeHeight="251658262" behindDoc="0" locked="0" layoutInCell="1" allowOverlap="0" wp14:anchorId="47A5979F" wp14:editId="36B68AC6">
              <wp:simplePos x="0" y="0"/>
              <wp:positionH relativeFrom="page">
                <wp:posOffset>4991100</wp:posOffset>
              </wp:positionH>
              <wp:positionV relativeFrom="page">
                <wp:posOffset>7762875</wp:posOffset>
              </wp:positionV>
              <wp:extent cx="561340" cy="121920"/>
              <wp:effectExtent l="0" t="0" r="0" b="3810"/>
              <wp:wrapSquare wrapText="bothSides"/>
              <wp:docPr id="4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604B13D"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3</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7A5979F" id="_x0000_t202" coordsize="21600,21600" o:spt="202" path="m,l,21600r21600,l21600,xe">
              <v:stroke joinstyle="miter"/>
              <v:path gradientshapeok="t" o:connecttype="rect"/>
            </v:shapetype>
            <v:shape id="_x0000_s1050" type="#_x0000_t202" style="position:absolute;left:0;text-align:left;margin-left:393pt;margin-top:611.25pt;width:44.2pt;height:9.6pt;z-index:25165826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5WLBlkAIAAJIFAAAOAAAAZHJzL2Uyb0RvYy54bWysVFFv2yAQfp+0/4B4Xx2nabdGcaqsVadJ&#10;VVutnfpMMCTWMDAgsbNfvw9sJ1nXl057sYH77o777uNml22tyFY4Xxld0PxkRInQ3JSVXhX0+9PN&#10;h0+U+MB0yZTRoqA74enl/P27WWOnYmzWRpXCEQTRftrYgq5DsNMs83wtauZPjBUaRmlczQK2bpWV&#10;jjWIXqtsPBqdZ41xpXWGC+9xet0Z6TzFl1LwcC+lF4GoguJuIX1d+i7jN5vP2HTlmF1XvL8G+4db&#10;1KzSSLoPdc0CIxtX/RWqrrgz3shwwk2dGSkrLlINqCYfvajmcc2sSLWAHG/3NPn/F5bfbR8cqcqC&#10;TtApzWr06Em0wW1QQB7paayfAvVogQvtZ9OizcO5x2GsupWujn/UQ2AH0bs9uQhGOA7PzvPTCSwc&#10;pnycX4wT+dnB2TofvghTk7goqEPvEqVse+sDLgLoAIm5vFFVeVMplTZRL+JKObJl6LQK6Yrw+AOl&#10;NGkKen56NkqBtYnuXWSlYxiRFNOni4V3BaZV2CkRMUp/ExKMpTpfyc04F3qfP6EjSiLVWxx7/OFW&#10;b3Hu6oBHymx02DvXlTYuVZ+e2IGy8sdAmezwIPyo7rgM7bJNUhmfDgJYmnIHXTjTPSxv+U2F7t0y&#10;Hx6Yw0tCwzEdwj0+Uhmwb/oVJWvjfr12HvEQOKyUNHiZBfU/N8wJStRXDelf5JOoo5A2k7OPEBJx&#10;x5blsUVv6isDSeSYQ5anZcQHNSylM/UzhsgiZoWJaY7cBQ3D8ip08wJDiIvFIoHweC0Lt/rR8hg6&#10;0hy1+dQ+M2d7AQco/84Mb5hNX+i4w0ZPbxebAC0mkUeiO1b7BuDhJ+33QypOluN9Qh1G6fw3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HlYsGW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3604B13D"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3</w:t>
                    </w:r>
                    <w:r>
                      <w:fldChar w:fldCharType="end"/>
                    </w:r>
                  </w:p>
                </w:txbxContent>
              </v:textbox>
              <w10:wrap type="square" anchorx="page" anchory="page"/>
            </v:shape>
          </w:pict>
        </mc:Fallback>
      </mc:AlternateContent>
    </w:r>
    <w:r>
      <w:t xml:space="preserve"> </w:t>
    </w:r>
  </w:p>
</w:ftr>
</file>

<file path=word/footer2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57DE7EC" w14:textId="77777777" w:rsidR="003122CF" w:rsidRDefault="003122CF" w:rsidP="00A23F7A">
    <w:pPr>
      <w:pStyle w:val="Brdtext"/>
    </w:pPr>
    <w:r>
      <w:rPr>
        <w:noProof/>
        <w:lang w:eastAsia="sv-SE"/>
      </w:rPr>
      <mc:AlternateContent>
        <mc:Choice Requires="wps">
          <w:drawing>
            <wp:anchor distT="0" distB="0" distL="0" distR="0" simplePos="0" relativeHeight="251658266" behindDoc="0" locked="0" layoutInCell="1" allowOverlap="0" wp14:anchorId="13F6A9DF" wp14:editId="78DF7E9D">
              <wp:simplePos x="0" y="0"/>
              <wp:positionH relativeFrom="page">
                <wp:posOffset>68580</wp:posOffset>
              </wp:positionH>
              <wp:positionV relativeFrom="page">
                <wp:posOffset>8119110</wp:posOffset>
              </wp:positionV>
              <wp:extent cx="561600" cy="244800"/>
              <wp:effectExtent l="0" t="0" r="0" b="3810"/>
              <wp:wrapSquare wrapText="bothSides"/>
              <wp:docPr id="56" name="Textruta 4"/>
              <wp:cNvGraphicFramePr/>
              <a:graphic xmlns:a="http://schemas.openxmlformats.org/drawingml/2006/main">
                <a:graphicData uri="http://schemas.microsoft.com/office/word/2010/wordprocessingShape">
                  <wps:wsp>
                    <wps:cNvSpPr txBox="1"/>
                    <wps:spPr>
                      <a:xfrm>
                        <a:off x="0" y="0"/>
                        <a:ext cx="561600" cy="2448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7C6CDB0"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8</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13F6A9DF" id="_x0000_t202" coordsize="21600,21600" o:spt="202" path="m,l,21600r21600,l21600,xe">
              <v:stroke joinstyle="miter"/>
              <v:path gradientshapeok="t" o:connecttype="rect"/>
            </v:shapetype>
            <v:shape id="_x0000_s1051" type="#_x0000_t202" style="position:absolute;left:0;text-align:left;margin-left:5.4pt;margin-top:639.3pt;width:44.2pt;height:19.3pt;z-index:25165826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70yOjgIAAJIFAAAOAAAAZHJzL2Uyb0RvYy54bWysVE1v2zAMvQ/YfxB0X51kSdYFdYqsRYcB&#10;RVusHXpWZKkxpq9JSuzs1/dJdj7W9dJhF5sSH0mRfOTZeasV2QgfamtKOjwZUCIMt1Vtnkr64+Hq&#10;wyklITJTMWWNKOlWBHo+f//urHEzMbIrqyrhCZyYMGtcSVcxullRBL4SmoUT64SBUlqvWcTRPxWV&#10;Zw28a1WMBoNp0VhfOW+5CAG3l52SzrN/KQWPt1IGEYkqKd4W89fn7zJ9i/kZmz155lY175/B/uEV&#10;mtUGQfeuLllkZO3rv1zpmnsbrIwn3OrCSllzkXNANsPBi2zuV8yJnAuKE9y+TOH/ueU3mztP6qqk&#10;kyklhmn06EG00a+RwDiVp3FhBtS9Ay62X2yLNu/uAy5T1q30Ov2RD4Eehd7uiwtnhONyMh1OB9Bw&#10;qEbj8SlkeC8Oxs6H+FVYTZJQUo/e5ZKyzXWIHXQHSbGCVXV1VSuVD4kv4kJ5smHotIr5iXD+B0oZ&#10;0pR0+nEyyI6NTeadZ2WSG5EZ04dLiXcJZilulUgYZb4LiYrlPF+JzTgXZh8/oxNKItRbDHv84VVv&#10;Me7ygEWObE3cG+vaWJ+zzyN2KFn1c1cy2eHRm6O8kxjbZZupMtoTY2mrLXjhbTdYwfGrGt27ZiHe&#10;MY9JQsOxHeItPlJZVN/2EiUr63+/dp/wIDi0lDSYzJKGX2vmBSXqmwH1Pw/H4zTK+TCefBrh4I81&#10;y2ONWesLC0oMsYccz2LCR7UTpbf6EUtkkaJCxQxH7JLGnXgRu32BJcTFYpFBGF7H4rW5dzy5TmVO&#10;3HxoH5l3PYEjmH9jdzPMZi943GGTZXCLdQQXM8lTobuq9g3A4Ocx6ZdU2izH54w6rNL5MwAAAP//&#10;AwBQSwMEFAAGAAgAAAAhAJYJL0jhAAAACwEAAA8AAABkcnMvZG93bnJldi54bWxMj81OwzAQhO9I&#10;fQdrkbhRpwH1J41TAYIDlaqKFqlXN17iqPE6ip02fXu2JzitZnc0+02+GlwjztiF2pOCyTgBgVR6&#10;U1Ol4Hv/8TgHEaImoxtPqOCKAVbF6C7XmfEX+sLzLlaCQyhkWoGNsc2kDKVFp8PYt0h8+/Gd05Fl&#10;V0nT6QuHu0amSTKVTtfEH6xu8c1iedr1TsF+82p6aQbz+V5u1ls8yLV93ir1cD+8LEFEHOKfGW74&#10;jA4FMx19TyaIhnXC5JFnOptPQbBjsUhBHHnzNJmlIItc/u9Q/AIAAP//AwBQSwECLQAUAAYACAAA&#10;ACEAtoM4kv4AAADhAQAAEwAAAAAAAAAAAAAAAAAAAAAAW0NvbnRlbnRfVHlwZXNdLnhtbFBLAQIt&#10;ABQABgAIAAAAIQA4/SH/1gAAAJQBAAALAAAAAAAAAAAAAAAAAC8BAABfcmVscy8ucmVsc1BLAQIt&#10;ABQABgAIAAAAIQAM70yOjgIAAJIFAAAOAAAAAAAAAAAAAAAAAC4CAABkcnMvZTJvRG9jLnhtbFBL&#10;AQItABQABgAIAAAAIQCWCS9I4QAAAAsBAAAPAAAAAAAAAAAAAAAAAOgEAABkcnMvZG93bnJldi54&#10;bWxQSwUGAAAAAAQABADzAAAA9gUAAAAA&#10;" o:allowoverlap="f" fillcolor="white [3201]" stroked="f" strokeweight=".5pt">
              <v:textbox style="mso-fit-shape-to-text:t">
                <w:txbxContent>
                  <w:p w14:paraId="27C6CDB0"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8</w:t>
                    </w:r>
                    <w:r>
                      <w:fldChar w:fldCharType="end"/>
                    </w:r>
                  </w:p>
                </w:txbxContent>
              </v:textbox>
              <w10:wrap type="square" anchorx="page" anchory="page"/>
            </v:shape>
          </w:pict>
        </mc:Fallback>
      </mc:AlternateContent>
    </w:r>
    <w:r>
      <w:t xml:space="preserve"> </w:t>
    </w:r>
  </w:p>
</w:ftr>
</file>

<file path=word/footer2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4BC9EF5" w14:textId="77777777" w:rsidR="003122CF" w:rsidRDefault="003122CF" w:rsidP="00A23F7A">
    <w:pPr>
      <w:pStyle w:val="Brdtext"/>
    </w:pPr>
    <w:r>
      <w:rPr>
        <w:noProof/>
        <w:lang w:eastAsia="sv-SE"/>
      </w:rPr>
      <mc:AlternateContent>
        <mc:Choice Requires="wps">
          <w:drawing>
            <wp:anchor distT="0" distB="0" distL="0" distR="0" simplePos="0" relativeHeight="251658264" behindDoc="0" locked="0" layoutInCell="1" allowOverlap="0" wp14:anchorId="31094C7D" wp14:editId="4CC83033">
              <wp:simplePos x="0" y="0"/>
              <wp:positionH relativeFrom="page">
                <wp:posOffset>4982845</wp:posOffset>
              </wp:positionH>
              <wp:positionV relativeFrom="page">
                <wp:posOffset>8118475</wp:posOffset>
              </wp:positionV>
              <wp:extent cx="561600" cy="244800"/>
              <wp:effectExtent l="0" t="0" r="0" b="3810"/>
              <wp:wrapSquare wrapText="bothSides"/>
              <wp:docPr id="52" name="Textruta 1"/>
              <wp:cNvGraphicFramePr/>
              <a:graphic xmlns:a="http://schemas.openxmlformats.org/drawingml/2006/main">
                <a:graphicData uri="http://schemas.microsoft.com/office/word/2010/wordprocessingShape">
                  <wps:wsp>
                    <wps:cNvSpPr txBox="1"/>
                    <wps:spPr>
                      <a:xfrm>
                        <a:off x="0" y="0"/>
                        <a:ext cx="561600" cy="2448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49AD748"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9</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31094C7D" id="_x0000_t202" coordsize="21600,21600" o:spt="202" path="m,l,21600r21600,l21600,xe">
              <v:stroke joinstyle="miter"/>
              <v:path gradientshapeok="t" o:connecttype="rect"/>
            </v:shapetype>
            <v:shape id="_x0000_s1052" type="#_x0000_t202" style="position:absolute;left:0;text-align:left;margin-left:392.35pt;margin-top:639.25pt;width:44.2pt;height:19.3pt;z-index:2516582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N0dOjwIAAJIFAAAOAAAAZHJzL2Uyb0RvYy54bWysVMFu2zAMvQ/YPwi6r06yJOuCOEXWosOA&#10;oi3WDj0rspQYkyVNUmJnX98n2U6yrpcOu9iU+EiK5CPnF02lyE44Xxqd0+HZgBKhuSlKvc7pj8fr&#10;D+eU+MB0wZTRIqd74enF4v27eW1nYmQ2RhXCETjRflbbnG5CsLMs83wjKubPjBUaSmlcxQKObp0V&#10;jtXwXqlsNBhMs9q4wjrDhfe4vWqVdJH8Syl4uJPSi0BUTvG2kL4ufVfxmy3mbLZ2zG5K3j2D/cMr&#10;KlZqBD24umKBka0r/3JVldwZb2Q446bKjJQlFykHZDMcvMjmYcOsSLmgON4eyuT/n1t+u7t3pCxy&#10;OhlRolmFHj2KJrgtEhjG8tTWz4B6sMCF5otp0Ob+3uMyZt1IV8U/8iHQo9D7Q3HhjHBcTqbD6QAa&#10;DtVoPD6HDO/Z0dg6H74KU5Eo5NShd6mkbHfjQwvtITGWN6osrkul0iHyRVwqR3YMnVYhPRHO/0Ap&#10;TeqcTj9OBsmxNtG89ax0dCMSY7pwMfE2wSSFvRIRo/R3IVGxlOcrsRnnQh/iJ3RESYR6i2GHP77q&#10;LcZtHrBIkY0OB+Oq1Mal7NOIHUtW/OxLJls8enOSdxRDs2oSVUaTngArU+zBC2fawfKWX5fo3g3z&#10;4Z45TBIaju0Q7vCRyqD6ppMo2Rj3+7X7iAfBoaWkxmTm1P/aMicoUd80qP95OB7HUU6H8eTTCAd3&#10;qlmdavS2ujSgxBB7yPIkRnxQvSidqZ6wRJYxKlRMc8TOaejFy9DuCywhLpbLBMLwWhZu9IPl0XUs&#10;c+TmY/PEnO0IHMD8W9PPMJu94HGLjZbeLrcBXEwkj4Vuq9o1AIOfxqRbUnGznJ4T6rhKF88AAAD/&#10;/wMAUEsDBBQABgAIAAAAIQAz+/8u4gAAAA0BAAAPAAAAZHJzL2Rvd25yZXYueG1sTI/BTsMwDIbv&#10;SLxDZCRuLO02SNU1nQDBgUnTxIbENWu8tqJxqibdyttjTnC0/0+/PxfryXXijENoPWlIZwkIpMrb&#10;lmoNH4fXuwxEiIas6Tyhhm8MsC6vrwqTW3+hdzzvYy24hEJuNDQx9rmUoWrQmTDzPRJnJz84E3kc&#10;amkHc+Fy18l5kjxIZ1riC43p8bnB6ms/Og2H7ZMdpZ3s20u13ezwU26a5U7r25vpcQUi4hT/YPjV&#10;Z3Uo2enoR7JBdBpUtlSMcjBX2T0IRjK1SEEcebVIVQqyLOT/L8ofAAAA//8DAFBLAQItABQABgAI&#10;AAAAIQC2gziS/gAAAOEBAAATAAAAAAAAAAAAAAAAAAAAAABbQ29udGVudF9UeXBlc10ueG1sUEsB&#10;Ai0AFAAGAAgAAAAhADj9If/WAAAAlAEAAAsAAAAAAAAAAAAAAAAALwEAAF9yZWxzLy5yZWxzUEsB&#10;Ai0AFAAGAAgAAAAhAMg3R06PAgAAkgUAAA4AAAAAAAAAAAAAAAAALgIAAGRycy9lMm9Eb2MueG1s&#10;UEsBAi0AFAAGAAgAAAAhADP7/y7iAAAADQEAAA8AAAAAAAAAAAAAAAAA6QQAAGRycy9kb3ducmV2&#10;LnhtbFBLBQYAAAAABAAEAPMAAAD4BQAAAAA=&#10;" o:allowoverlap="f" fillcolor="white [3201]" stroked="f" strokeweight=".5pt">
              <v:textbox style="mso-fit-shape-to-text:t">
                <w:txbxContent>
                  <w:p w14:paraId="449AD748"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9</w:t>
                    </w:r>
                    <w:r>
                      <w:fldChar w:fldCharType="end"/>
                    </w:r>
                  </w:p>
                </w:txbxContent>
              </v:textbox>
              <w10:wrap type="square" anchorx="page" anchory="page"/>
            </v:shape>
          </w:pict>
        </mc:Fallback>
      </mc:AlternateContent>
    </w:r>
    <w:r>
      <w:t xml:space="preserve"> </w:t>
    </w:r>
  </w:p>
</w:ftr>
</file>

<file path=word/footer2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BB31E43" w14:textId="77777777" w:rsidR="003122CF" w:rsidRDefault="003122CF" w:rsidP="00A23F7A">
    <w:pPr>
      <w:pStyle w:val="Brdtext"/>
    </w:pPr>
    <w:r>
      <w:rPr>
        <w:noProof/>
        <w:lang w:eastAsia="sv-SE"/>
      </w:rPr>
      <mc:AlternateContent>
        <mc:Choice Requires="wps">
          <w:drawing>
            <wp:anchor distT="0" distB="0" distL="0" distR="0" simplePos="0" relativeHeight="251658265" behindDoc="0" locked="0" layoutInCell="1" allowOverlap="0" wp14:anchorId="36EDF7BC" wp14:editId="6245ADA7">
              <wp:simplePos x="0" y="0"/>
              <wp:positionH relativeFrom="page">
                <wp:posOffset>4991100</wp:posOffset>
              </wp:positionH>
              <wp:positionV relativeFrom="page">
                <wp:posOffset>7762875</wp:posOffset>
              </wp:positionV>
              <wp:extent cx="561340" cy="121920"/>
              <wp:effectExtent l="0" t="0" r="0" b="3810"/>
              <wp:wrapSquare wrapText="bothSides"/>
              <wp:docPr id="5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CBC0924"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3</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36EDF7BC" id="_x0000_t202" coordsize="21600,21600" o:spt="202" path="m,l,21600r21600,l21600,xe">
              <v:stroke joinstyle="miter"/>
              <v:path gradientshapeok="t" o:connecttype="rect"/>
            </v:shapetype>
            <v:shape id="_x0000_s1053" type="#_x0000_t202" style="position:absolute;left:0;text-align:left;margin-left:393pt;margin-top:611.25pt;width:44.2pt;height:9.6pt;z-index:25165826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2qJe7kAIAAJIFAAAOAAAAZHJzL2Uyb0RvYy54bWysVMFu2zAMvQ/YPwi6r47TJFuDOkXWosOA&#10;oi3WDj0rstQYk0VNYmJnXz9KtpOs66XDLrYkPpLi0yPPL9rasK3yoQJb8PxkxJmyEsrKPhf8++P1&#10;h0+cBRS2FAasKvhOBX6xeP/uvHFzNYY1mFJ5RkFsmDeu4GtEN8+yINeqFuEEnLJk1OBrgbT1z1np&#10;RUPRa5ONR6NZ1oAvnQepQqDTq87IFym+1krindZBITMFp7th+vr0XcVvtjgX82cv3LqS/TXEP9yi&#10;FpWlpPtQVwIF2/jqr1B1JT0E0Hgioc5A60qqVANVk49eVPOwFk6lWoic4PY0hf8XVt5u7z2ryoJP&#10;J5xZUdMbPaoW/YYKyCM9jQtzQj04wmH7GVp65uE80GGsutW+jn+qh5GdiN7tyaVgTNLhdJafTsgi&#10;yZSP87NxIj87ODsf8IuCmsVFwT29XaJUbG8C0kUIOkBirgCmKq8rY9Im6kVdGs+2gl7aYLoiefyB&#10;MpY1BZ+dTkcpsIXo3kU2NoZRSTF9ulh4V2Ba4c6oiDH2m9LEWKrzldxCSmX3+RM6ojSleotjjz/c&#10;6i3OXR3kkTKDxb1zXVnwqfrUYgfKyh8DZbrDE+FHdccltqs2SWU8GwSwgnJHuvDQNVZw8rqi17sR&#10;Ae+Fp06iB6fpgHf00QaIfehXnK3B/3rtPOJJ4GTlrKHOLHj4uRFecWa+WpL+WT6JOsK0mUw/kpCY&#10;P7asji12U18CSSKnOeRkWkY8mmGpPdRPNESWMSuZhJWUu+A4LC+xmxc0hKRaLhOImtcJvLEPTsbQ&#10;keaozcf2SXjXCxhJ+bcw9LCYv9Bxh42ewS03SFpMIo9Ed6z2D0CNn7TfD6k4WY73CXUYpYv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Laol7u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CBC0924"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3</w:t>
                    </w:r>
                    <w:r>
                      <w:fldChar w:fldCharType="end"/>
                    </w:r>
                  </w:p>
                </w:txbxContent>
              </v:textbox>
              <w10:wrap type="square" anchorx="page" anchory="page"/>
            </v:shape>
          </w:pict>
        </mc:Fallback>
      </mc:AlternateContent>
    </w:r>
    <w:r>
      <w:t xml:space="preserve"> </w:t>
    </w:r>
  </w:p>
</w:ftr>
</file>

<file path=word/footer2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6EBFB61" w14:textId="77777777" w:rsidR="003122CF" w:rsidRDefault="003122CF" w:rsidP="00A23F7A">
    <w:pPr>
      <w:pStyle w:val="Brdtext"/>
    </w:pPr>
    <w:r>
      <w:rPr>
        <w:noProof/>
        <w:lang w:eastAsia="sv-SE"/>
      </w:rPr>
      <mc:AlternateContent>
        <mc:Choice Requires="wps">
          <w:drawing>
            <wp:anchor distT="0" distB="0" distL="0" distR="0" simplePos="0" relativeHeight="251658269" behindDoc="0" locked="0" layoutInCell="1" allowOverlap="0" wp14:anchorId="2623CF03" wp14:editId="46C97CC8">
              <wp:simplePos x="0" y="0"/>
              <wp:positionH relativeFrom="page">
                <wp:posOffset>68580</wp:posOffset>
              </wp:positionH>
              <wp:positionV relativeFrom="page">
                <wp:posOffset>8119110</wp:posOffset>
              </wp:positionV>
              <wp:extent cx="561600" cy="244800"/>
              <wp:effectExtent l="0" t="0" r="0" b="3810"/>
              <wp:wrapSquare wrapText="bothSides"/>
              <wp:docPr id="62" name="Textruta 4"/>
              <wp:cNvGraphicFramePr/>
              <a:graphic xmlns:a="http://schemas.openxmlformats.org/drawingml/2006/main">
                <a:graphicData uri="http://schemas.microsoft.com/office/word/2010/wordprocessingShape">
                  <wps:wsp>
                    <wps:cNvSpPr txBox="1"/>
                    <wps:spPr>
                      <a:xfrm>
                        <a:off x="0" y="0"/>
                        <a:ext cx="561600" cy="2448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EDCC6E9"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8</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623CF03" id="_x0000_t202" coordsize="21600,21600" o:spt="202" path="m,l,21600r21600,l21600,xe">
              <v:stroke joinstyle="miter"/>
              <v:path gradientshapeok="t" o:connecttype="rect"/>
            </v:shapetype>
            <v:shape id="_x0000_s1054" type="#_x0000_t202" style="position:absolute;left:0;text-align:left;margin-left:5.4pt;margin-top:639.3pt;width:44.2pt;height:19.3pt;z-index:25165826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o1Y0IjgIAAJIFAAAOAAAAZHJzL2Uyb0RvYy54bWysVMFu2zAMvQ/YPwi6r06yNO2COkWWosOA&#10;oi2WDj0rspQYkyVNUmJnX78n2U6yrpcOu9iU+EiK5COvrptKkZ1wvjQ6p8OzASVCc1OUep3T70+3&#10;Hy4p8YHpgimjRU73wtPr2ft3V7WdipHZGFUIR+BE+2ltc7oJwU6zzPONqJg/M1ZoKKVxFQs4unVW&#10;OFbDe6Wy0WAwyWrjCusMF97j9qZV0lnyL6Xg4UFKLwJROcXbQvq69F3Fbza7YtO1Y3ZT8u4Z7B9e&#10;UbFSI+jB1Q0LjGxd+ZerquTOeCPDGTdVZqQsuUg5IJvh4EU2yw2zIuWC4nh7KJP/f275/e7RkbLI&#10;6WREiWYVevQkmuC2SGAcy1NbPwVqaYELzWfToM39vcdlzLqRrop/5EOgR6H3h+LCGeG4PJ8MJwNo&#10;OFSj8fgSMrxnR2PrfPgiTEWikFOH3qWSst2dDy20h8RY3qiyuC2VSofIF7FQjuwYOq1CeiKc/4FS&#10;mtRI9OP5IDnWJpq3npWObkRiTBcuJt4mmKSwVyJilP4mJCqW8nwlNuNc6EP8hI4oiVBvMezwx1e9&#10;xbjNAxYpstHhYFyV2riUfRqxY8mKH33JZItHb07yjmJoVk2iyuiiJ8DKFHvwwpl2sLzltyW6d8d8&#10;eGQOk4SGYzuEB3ykMqi+6SRKNsb9eu0+4kFwaCmpMZk59T+3zAlK1FcN6n8ajsdxlNNhfH4xwsGd&#10;alanGr2tFgaUGGIPWZ7EiA+qF6Uz1TOWyDxGhYppjtg5Db24CO2+wBLiYj5PIAyvZeFOLy2PrmOZ&#10;IzefmmfmbEfgAObfm36G2fQFj1tstPR2vg3gYiJ5LHRb1a4BGPw0Jt2Sipvl9JxQx1U6+w0AAP//&#10;AwBQSwMEFAAGAAgAAAAhAJYJL0jhAAAACwEAAA8AAABkcnMvZG93bnJldi54bWxMj81OwzAQhO9I&#10;fQdrkbhRpwH1J41TAYIDlaqKFqlXN17iqPE6ip02fXu2JzitZnc0+02+GlwjztiF2pOCyTgBgVR6&#10;U1Ol4Hv/8TgHEaImoxtPqOCKAVbF6C7XmfEX+sLzLlaCQyhkWoGNsc2kDKVFp8PYt0h8+/Gd05Fl&#10;V0nT6QuHu0amSTKVTtfEH6xu8c1iedr1TsF+82p6aQbz+V5u1ls8yLV93ir1cD+8LEFEHOKfGW74&#10;jA4FMx19TyaIhnXC5JFnOptPQbBjsUhBHHnzNJmlIItc/u9Q/AIAAP//AwBQSwECLQAUAAYACAAA&#10;ACEAtoM4kv4AAADhAQAAEwAAAAAAAAAAAAAAAAAAAAAAW0NvbnRlbnRfVHlwZXNdLnhtbFBLAQIt&#10;ABQABgAIAAAAIQA4/SH/1gAAAJQBAAALAAAAAAAAAAAAAAAAAC8BAABfcmVscy8ucmVsc1BLAQIt&#10;ABQABgAIAAAAIQBo1Y0IjgIAAJIFAAAOAAAAAAAAAAAAAAAAAC4CAABkcnMvZTJvRG9jLnhtbFBL&#10;AQItABQABgAIAAAAIQCWCS9I4QAAAAsBAAAPAAAAAAAAAAAAAAAAAOgEAABkcnMvZG93bnJldi54&#10;bWxQSwUGAAAAAAQABADzAAAA9gUAAAAA&#10;" o:allowoverlap="f" fillcolor="white [3201]" stroked="f" strokeweight=".5pt">
              <v:textbox style="mso-fit-shape-to-text:t">
                <w:txbxContent>
                  <w:p w14:paraId="4EDCC6E9"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8</w:t>
                    </w:r>
                    <w:r>
                      <w:fldChar w:fldCharType="end"/>
                    </w:r>
                  </w:p>
                </w:txbxContent>
              </v:textbox>
              <w10:wrap type="square" anchorx="page" anchory="page"/>
            </v:shape>
          </w:pict>
        </mc:Fallback>
      </mc:AlternateContent>
    </w:r>
    <w:r>
      <w:t xml:space="preserve"> </w:t>
    </w:r>
  </w:p>
</w:ftr>
</file>

<file path=word/footer2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179D8DE" w14:textId="77777777" w:rsidR="003122CF" w:rsidRDefault="003122CF" w:rsidP="00A23F7A">
    <w:pPr>
      <w:pStyle w:val="Brdtext"/>
    </w:pPr>
    <w:r>
      <w:rPr>
        <w:noProof/>
        <w:lang w:eastAsia="sv-SE"/>
      </w:rPr>
      <mc:AlternateContent>
        <mc:Choice Requires="wps">
          <w:drawing>
            <wp:anchor distT="0" distB="0" distL="0" distR="0" simplePos="0" relativeHeight="251658267" behindDoc="0" locked="0" layoutInCell="1" allowOverlap="0" wp14:anchorId="3AC4E491" wp14:editId="2E815556">
              <wp:simplePos x="0" y="0"/>
              <wp:positionH relativeFrom="page">
                <wp:posOffset>4982845</wp:posOffset>
              </wp:positionH>
              <wp:positionV relativeFrom="page">
                <wp:posOffset>8118475</wp:posOffset>
              </wp:positionV>
              <wp:extent cx="561600" cy="244800"/>
              <wp:effectExtent l="0" t="0" r="0" b="3810"/>
              <wp:wrapSquare wrapText="bothSides"/>
              <wp:docPr id="58" name="Textruta 1"/>
              <wp:cNvGraphicFramePr/>
              <a:graphic xmlns:a="http://schemas.openxmlformats.org/drawingml/2006/main">
                <a:graphicData uri="http://schemas.microsoft.com/office/word/2010/wordprocessingShape">
                  <wps:wsp>
                    <wps:cNvSpPr txBox="1"/>
                    <wps:spPr>
                      <a:xfrm>
                        <a:off x="0" y="0"/>
                        <a:ext cx="561600" cy="2448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A720A85"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9</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3AC4E491" id="_x0000_t202" coordsize="21600,21600" o:spt="202" path="m,l,21600r21600,l21600,xe">
              <v:stroke joinstyle="miter"/>
              <v:path gradientshapeok="t" o:connecttype="rect"/>
            </v:shapetype>
            <v:shape id="_x0000_s1055" type="#_x0000_t202" style="position:absolute;left:0;text-align:left;margin-left:392.35pt;margin-top:639.25pt;width:44.2pt;height:19.3pt;z-index:25165826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E9FRjwIAAJIFAAAOAAAAZHJzL2Uyb0RvYy54bWysVMFu2zAMvQ/YPwi6r06yJOuCOkWWosOA&#10;oi3WDj0rspQYkyVNUmJnX98n2U6yrpcOu9iU+EiK5CMvLptKkZ1wvjQ6p8OzASVCc1OUep3TH4/X&#10;H84p8YHpgimjRU73wtPL+ft3F7WdiZHZGFUIR+BE+1ltc7oJwc6yzPONqJg/M1ZoKKVxFQs4unVW&#10;OFbDe6Wy0WAwzWrjCusMF97j9qpV0nnyL6Xg4U5KLwJROcXbQvq69F3Fbza/YLO1Y3ZT8u4Z7B9e&#10;UbFSI+jB1RULjGxd+ZerquTOeCPDGTdVZqQsuUg5IJvh4EU2DxtmRcoFxfH2UCb//9zy2929I2WR&#10;0wk6pVmFHj2KJrgtEhjG8tTWz4B6sMCF5otp0Ob+3uMyZt1IV8U/8iHQo9D7Q3HhjHBcTqbD6QAa&#10;DtVoPD6HDO/Z0dg6H74KU5Eo5NShd6mkbHfjQwvtITGWN6osrkul0iHyRSyVIzuGTquQngjnf6CU&#10;JnVOpx8ng+RYm2jeelY6uhGJMV24mHibYJLCXomIUfq7kKhYyvOV2IxzoQ/xEzqiJEK9xbDDH1/1&#10;FuM2D1ikyEaHg3FVauNS9mnEjiUrfvYlky0evTnJO4qhWTWJKqPzngArU+zBC2fawfKWX5fo3g3z&#10;4Z45TBIaju0Q7vCRyqD6ppMo2Rj3+7X7iAfBoaWkxmTm1P/aMicoUd80qP95OB7HUU6H8eTTCAd3&#10;qlmdavS2WhpQYog9ZHkSIz6oXpTOVE9YIosYFSqmOWLnNPTiMrT7AkuIi8UigTC8loUb/WB5dB3L&#10;HLn52DwxZzsCBzD/1vQzzGYveNxio6W3i20AFxPJY6HbqnYNwOCnMemWVNwsp+eEOq7S+TMAAAD/&#10;/wMAUEsDBBQABgAIAAAAIQAz+/8u4gAAAA0BAAAPAAAAZHJzL2Rvd25yZXYueG1sTI/BTsMwDIbv&#10;SLxDZCRuLO02SNU1nQDBgUnTxIbENWu8tqJxqibdyttjTnC0/0+/PxfryXXijENoPWlIZwkIpMrb&#10;lmoNH4fXuwxEiIas6Tyhhm8MsC6vrwqTW3+hdzzvYy24hEJuNDQx9rmUoWrQmTDzPRJnJz84E3kc&#10;amkHc+Fy18l5kjxIZ1riC43p8bnB6ms/Og2H7ZMdpZ3s20u13ezwU26a5U7r25vpcQUi4hT/YPjV&#10;Z3Uo2enoR7JBdBpUtlSMcjBX2T0IRjK1SEEcebVIVQqyLOT/L8ofAAAA//8DAFBLAQItABQABgAI&#10;AAAAIQC2gziS/gAAAOEBAAATAAAAAAAAAAAAAAAAAAAAAABbQ29udGVudF9UeXBlc10ueG1sUEsB&#10;Ai0AFAAGAAgAAAAhADj9If/WAAAAlAEAAAsAAAAAAAAAAAAAAAAALwEAAF9yZWxzLy5yZWxzUEsB&#10;Ai0AFAAGAAgAAAAhAOET0VGPAgAAkgUAAA4AAAAAAAAAAAAAAAAALgIAAGRycy9lMm9Eb2MueG1s&#10;UEsBAi0AFAAGAAgAAAAhADP7/y7iAAAADQEAAA8AAAAAAAAAAAAAAAAA6QQAAGRycy9kb3ducmV2&#10;LnhtbFBLBQYAAAAABAAEAPMAAAD4BQAAAAA=&#10;" o:allowoverlap="f" fillcolor="white [3201]" stroked="f" strokeweight=".5pt">
              <v:textbox style="mso-fit-shape-to-text:t">
                <w:txbxContent>
                  <w:p w14:paraId="3A720A85"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9</w:t>
                    </w:r>
                    <w:r>
                      <w:fldChar w:fldCharType="end"/>
                    </w:r>
                  </w:p>
                </w:txbxContent>
              </v:textbox>
              <w10:wrap type="square" anchorx="page" anchory="page"/>
            </v:shape>
          </w:pict>
        </mc:Fallback>
      </mc:AlternateContent>
    </w:r>
    <w:r>
      <w:t xml:space="preserve"> </w:t>
    </w:r>
  </w:p>
</w:ftr>
</file>

<file path=word/footer3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4711006" w14:textId="77777777" w:rsidR="003122CF" w:rsidRDefault="003122CF" w:rsidP="00A23F7A">
    <w:pPr>
      <w:pStyle w:val="Brdtext"/>
    </w:pPr>
    <w:r>
      <w:rPr>
        <w:noProof/>
        <w:lang w:eastAsia="sv-SE"/>
      </w:rPr>
      <mc:AlternateContent>
        <mc:Choice Requires="wps">
          <w:drawing>
            <wp:anchor distT="0" distB="0" distL="0" distR="0" simplePos="0" relativeHeight="251658268" behindDoc="0" locked="0" layoutInCell="1" allowOverlap="0" wp14:anchorId="32B382BC" wp14:editId="2BAB2C82">
              <wp:simplePos x="0" y="0"/>
              <wp:positionH relativeFrom="page">
                <wp:posOffset>4991100</wp:posOffset>
              </wp:positionH>
              <wp:positionV relativeFrom="page">
                <wp:posOffset>7762875</wp:posOffset>
              </wp:positionV>
              <wp:extent cx="561340" cy="121920"/>
              <wp:effectExtent l="0" t="0" r="0" b="3810"/>
              <wp:wrapSquare wrapText="bothSides"/>
              <wp:docPr id="6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BB043AC"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3</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32B382BC" id="_x0000_t202" coordsize="21600,21600" o:spt="202" path="m,l,21600r21600,l21600,xe">
              <v:stroke joinstyle="miter"/>
              <v:path gradientshapeok="t" o:connecttype="rect"/>
            </v:shapetype>
            <v:shape id="_x0000_s1056" type="#_x0000_t202" style="position:absolute;left:0;text-align:left;margin-left:393pt;margin-top:611.25pt;width:44.2pt;height:9.6pt;z-index:2516582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R20LCjwIAAJIFAAAOAAAAZHJzL2Uyb0RvYy54bWysVF1v2yAUfZ+0/4B4Xx2nH1uiOFXWqtOk&#10;qq3WTn0mGBJrGBiQ2Nmv3wHbSdb1pdNebOCeey/3cO6dXba1IlvhfGV0QfOTESVCc1NWelXQ7083&#10;Hz5R4gPTJVNGi4LuhKeX8/fvZo2dirFZG1UKRxBE+2ljC7oOwU6zzPO1qJk/MVZoGKVxNQvYulVW&#10;OtYgeq2y8Wh0kTXGldYZLrzH6XVnpPMUX0rBw72UXgSiCoq7hfR16buM32w+Y9OVY3Zd8f4a7B9u&#10;UbNKI+k+1DULjGxc9VeouuLOeCPDCTd1ZqSsuEg1oJp89KKaxzWzItUCcrzd0+T/X1h+t31wpCoL&#10;egF6NKvxRk+iDW6DAvJIT2P9FKhHC1xoP5sWzzycexzGqlvp6vhHPQR2RNrtyUUwwnF4fpGfnsHC&#10;YcrH+WScyM8Oztb58EWYmsRFQR3eLlHKtrc+4CKADpCYyxtVlTeVUmkT9SKulCNbhpdWIV0RHn+g&#10;lCYNCj09H6XA2kT3LrLSMYxIiunTxcK7AtMq7JSIGKW/CQnGUp2v5GacC73Pn9ARJZHqLY49/nCr&#10;tzh3dcAjZTY67J3rShuXqk8tdqCs/DFQJjs8CD+qOy5Du2yTVMaTQQBLU+6gC2e6xvKW31R4vVvm&#10;wwNz6CQ8OKZDuMdHKgP2Tb+iZG3cr9fOIx4Ch5WSBp1ZUP9zw5ygRH3VkP4kP4s6Cmlzdv4RQiLu&#10;2LI8tuhNfWUgiRxzyPK0jPighqV0pn7GEFnErDAxzZG7oGFYXoVuXmAIcbFYJBCa17Jwqx8tj6Ej&#10;zVGbT+0zc7YXcIDy78zQw2z6QscdNnp6u9gEaDGJPBLdsdo/ABo/ab8fUnGyHO8T6jBK578B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EdtCwo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5BB043AC"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3</w:t>
                    </w:r>
                    <w:r>
                      <w:fldChar w:fldCharType="end"/>
                    </w:r>
                  </w:p>
                </w:txbxContent>
              </v:textbox>
              <w10:wrap type="square" anchorx="page" anchory="page"/>
            </v:shape>
          </w:pict>
        </mc:Fallback>
      </mc:AlternateContent>
    </w:r>
    <w:r>
      <w:t xml:space="preserve"> </w:t>
    </w:r>
  </w:p>
</w:ftr>
</file>

<file path=word/footer3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DA0AB35" w14:textId="77777777" w:rsidR="003122CF" w:rsidRDefault="003122CF" w:rsidP="00A23F7A">
    <w:pPr>
      <w:pStyle w:val="Brdtext"/>
    </w:pPr>
    <w:r>
      <w:rPr>
        <w:noProof/>
        <w:lang w:eastAsia="sv-SE"/>
      </w:rPr>
      <mc:AlternateContent>
        <mc:Choice Requires="wps">
          <w:drawing>
            <wp:anchor distT="0" distB="0" distL="0" distR="0" simplePos="0" relativeHeight="251658272" behindDoc="0" locked="0" layoutInCell="1" allowOverlap="0" wp14:anchorId="60D73245" wp14:editId="3AB06000">
              <wp:simplePos x="0" y="0"/>
              <wp:positionH relativeFrom="page">
                <wp:posOffset>68580</wp:posOffset>
              </wp:positionH>
              <wp:positionV relativeFrom="page">
                <wp:posOffset>8119110</wp:posOffset>
              </wp:positionV>
              <wp:extent cx="561600" cy="244800"/>
              <wp:effectExtent l="0" t="0" r="0" b="3810"/>
              <wp:wrapSquare wrapText="bothSides"/>
              <wp:docPr id="68" name="Textruta 4"/>
              <wp:cNvGraphicFramePr/>
              <a:graphic xmlns:a="http://schemas.openxmlformats.org/drawingml/2006/main">
                <a:graphicData uri="http://schemas.microsoft.com/office/word/2010/wordprocessingShape">
                  <wps:wsp>
                    <wps:cNvSpPr txBox="1"/>
                    <wps:spPr>
                      <a:xfrm>
                        <a:off x="0" y="0"/>
                        <a:ext cx="561600" cy="2448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2B06436"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8</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0D73245" id="_x0000_t202" coordsize="21600,21600" o:spt="202" path="m,l,21600r21600,l21600,xe">
              <v:stroke joinstyle="miter"/>
              <v:path gradientshapeok="t" o:connecttype="rect"/>
            </v:shapetype>
            <v:shape id="_x0000_s1057" type="#_x0000_t202" style="position:absolute;left:0;text-align:left;margin-left:5.4pt;margin-top:639.3pt;width:44.2pt;height:19.3pt;z-index:2516582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cPFK6iwIAAJIFAAAOAAAAZHJzL2Uyb0RvYy54bWysVNtOGzEQfa/Uf7D8XjYJIaURG5SCqCoh&#10;QA0Vz47XJqv6VtvJbvr1PfZuLqW8UPVld+w5M+Mzt4vLViuyET7U1pR0eDKgRBhuq9o8l/T7482H&#10;c0pCZKZiyhpR0q0I9HL2/t1F46ZiZFdWVcITODFh2riSrmJ006IIfCU0CyfWCQOltF6ziKN/LirP&#10;GnjXqhgNBpOisb5y3nIRAm6vOyWdZf9SCh7vpQwiElVSvC3mr8/fZfoWsws2ffbMrWreP4P9wys0&#10;qw2C7l1ds8jI2td/udI19zZYGU+41YWVsuYicwCb4eAFm8WKOZG5IDnB7dMU/p9bfrd58KSuSjpB&#10;pQzTqNGjaKNfg8A4padxYQrUwgEX28+2RZl39wGXiXUrvU5/8CHQI9HbfXLhjHBcnk2GkwE0HKrR&#10;eHwOGd6Lg7HzIX4RVpMklNSjdjmlbHMbYgfdQVKsYFVd3dRK5UPqF3GlPNkwVFrF/EQ4/wOlDGlA&#10;9PRskB0bm8w7z8okNyJ3TB8uEe8IZilulUgYZb4JiYxlnq/EZpwLs4+f0QklEeothj3+8Kq3GHc8&#10;YJEjWxP3xro21mf2ecQOKat+7FImOzxqc8Q7ibFdtrlVTnPp0tXSVlv0hbfdYAXHb2pU75aF+MA8&#10;JgkFx3aI9/hIZZF920uUrKz/9dp9wqPBoaWkwWSWNPxcMy8oUV8NWv/TcDxOo5wP47OPIxz8sWZ5&#10;rDFrfWXREkPsIcezmPBR7UTprX7CEpmnqFAxwxG7pHEnXsVuX2AJcTGfZxCG17F4axaOJ9cpzak3&#10;H9sn5l3fwBGdf2d3M8ymL/q4wybL4ObriF7MTX7Ial8ADH4ek35Jpc1yfM6owyqd/QYAAP//AwBQ&#10;SwMEFAAGAAgAAAAhAJYJL0jhAAAACwEAAA8AAABkcnMvZG93bnJldi54bWxMj81OwzAQhO9IfQdr&#10;kbhRpwH1J41TAYIDlaqKFqlXN17iqPE6ip02fXu2JzitZnc0+02+GlwjztiF2pOCyTgBgVR6U1Ol&#10;4Hv/8TgHEaImoxtPqOCKAVbF6C7XmfEX+sLzLlaCQyhkWoGNsc2kDKVFp8PYt0h8+/Gd05FlV0nT&#10;6QuHu0amSTKVTtfEH6xu8c1iedr1TsF+82p6aQbz+V5u1ls8yLV93ir1cD+8LEFEHOKfGW74jA4F&#10;Mx19TyaIhnXC5JFnOptPQbBjsUhBHHnzNJmlIItc/u9Q/AIAAP//AwBQSwECLQAUAAYACAAAACEA&#10;toM4kv4AAADhAQAAEwAAAAAAAAAAAAAAAAAAAAAAW0NvbnRlbnRfVHlwZXNdLnhtbFBLAQItABQA&#10;BgAIAAAAIQA4/SH/1gAAAJQBAAALAAAAAAAAAAAAAAAAAC8BAABfcmVscy8ucmVsc1BLAQItABQA&#10;BgAIAAAAIQBcPFK6iwIAAJIFAAAOAAAAAAAAAAAAAAAAAC4CAABkcnMvZTJvRG9jLnhtbFBLAQIt&#10;ABQABgAIAAAAIQCWCS9I4QAAAAsBAAAPAAAAAAAAAAAAAAAAAOUEAABkcnMvZG93bnJldi54bWxQ&#10;SwUGAAAAAAQABADzAAAA8wUAAAAA&#10;" o:allowoverlap="f" fillcolor="white [3201]" stroked="f" strokeweight=".5pt">
              <v:textbox style="mso-fit-shape-to-text:t">
                <w:txbxContent>
                  <w:p w14:paraId="42B06436"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8</w:t>
                    </w:r>
                    <w:r>
                      <w:fldChar w:fldCharType="end"/>
                    </w:r>
                  </w:p>
                </w:txbxContent>
              </v:textbox>
              <w10:wrap type="square" anchorx="page" anchory="page"/>
            </v:shape>
          </w:pict>
        </mc:Fallback>
      </mc:AlternateContent>
    </w:r>
    <w:r>
      <w:t xml:space="preserve"> </w:t>
    </w:r>
  </w:p>
</w:ftr>
</file>

<file path=word/footer3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FF43792" w14:textId="77777777" w:rsidR="003122CF" w:rsidRDefault="003122CF" w:rsidP="00A23F7A">
    <w:pPr>
      <w:pStyle w:val="Brdtext"/>
    </w:pPr>
    <w:r>
      <w:rPr>
        <w:noProof/>
        <w:lang w:eastAsia="sv-SE"/>
      </w:rPr>
      <mc:AlternateContent>
        <mc:Choice Requires="wps">
          <w:drawing>
            <wp:anchor distT="0" distB="0" distL="0" distR="0" simplePos="0" relativeHeight="251658270" behindDoc="0" locked="0" layoutInCell="1" allowOverlap="0" wp14:anchorId="1B5FBF29" wp14:editId="43355598">
              <wp:simplePos x="0" y="0"/>
              <wp:positionH relativeFrom="page">
                <wp:posOffset>4982845</wp:posOffset>
              </wp:positionH>
              <wp:positionV relativeFrom="page">
                <wp:posOffset>8118475</wp:posOffset>
              </wp:positionV>
              <wp:extent cx="561600" cy="244800"/>
              <wp:effectExtent l="0" t="0" r="0" b="3810"/>
              <wp:wrapSquare wrapText="bothSides"/>
              <wp:docPr id="64" name="Textruta 1"/>
              <wp:cNvGraphicFramePr/>
              <a:graphic xmlns:a="http://schemas.openxmlformats.org/drawingml/2006/main">
                <a:graphicData uri="http://schemas.microsoft.com/office/word/2010/wordprocessingShape">
                  <wps:wsp>
                    <wps:cNvSpPr txBox="1"/>
                    <wps:spPr>
                      <a:xfrm>
                        <a:off x="0" y="0"/>
                        <a:ext cx="561600" cy="2448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8337868"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9</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1B5FBF29" id="_x0000_t202" coordsize="21600,21600" o:spt="202" path="m,l,21600r21600,l21600,xe">
              <v:stroke joinstyle="miter"/>
              <v:path gradientshapeok="t" o:connecttype="rect"/>
            </v:shapetype>
            <v:shape id="_x0000_s1058" type="#_x0000_t202" style="position:absolute;left:0;text-align:left;margin-left:392.35pt;margin-top:639.25pt;width:44.2pt;height:19.3pt;z-index:25165827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VYf3jQIAAJIFAAAOAAAAZHJzL2Uyb0RvYy54bWysVE1v2zAMvQ/YfxB0X52kadYFdYqsRYcB&#10;RVssHXpWZKkxpq9JSuzs1+9Jdj7W9dJhF5sSH0mRfOTFZasV2QgfamtKOjwZUCIMt1Vtnkv6/fHm&#10;wzklITJTMWWNKOlWBHo5e//uonFTMbIrqyrhCZyYMG1cSVcxumlRBL4SmoUT64SBUlqvWcTRPxeV&#10;Zw28a1WMBoNJ0VhfOW+5CAG3152SzrJ/KQWP91IGEYkqKd4W89fn7zJ9i9kFmz575lY175/B/uEV&#10;mtUGQfeurllkZO3rv1zpmnsbrIwn3OrCSllzkXNANsPBi2wWK+ZEzgXFCW5fpvD/3PK7zYMndVXS&#10;yZgSwzR69Cja6NdIYJjK07gwBWrhgIvtZ9uizbv7gMuUdSu9Tn/kQ6BHobf74sIZ4bg8mwwnA2g4&#10;VKPx+BwyvBcHY+dD/CKsJkkoqUfvcknZ5jbEDrqDpFjBqrq6qZXKh8QXcaU82TB0WsX8RDj/A6UM&#10;aZDo6dkgOzY2mXeelUluRGZMHy4l3iWYpbhVImGU+SYkKpbzfCU241yYffyMTiiJUG8x7PGHV73F&#10;uMsDFjmyNXFvrGtjfc4+j9ihZNWPXclkh0dvjvJOYmyXbabK6Z4AS1ttwQtvu8EKjt/U6N4tC/GB&#10;eUwSGo7tEO/xkcqi+raXKFlZ/+u1+4QHwaGlpMFkljT8XDMvKFFfDaj/aTgep1HOh/HZxxEO/liz&#10;PNaYtb6yoMQQe8jxLCZ8VDtRequfsETmKSpUzHDELmnciVex2xdYQlzM5xmE4XUs3pqF48l1KnPi&#10;5mP7xLzrCRzB/Du7m2E2fcHjDpssg5uvI7iYSZ4K3VW1bwAGP49Jv6TSZjk+Z9Rhlc5+AwAA//8D&#10;AFBLAwQUAAYACAAAACEAM/v/LuIAAAANAQAADwAAAGRycy9kb3ducmV2LnhtbEyPwU7DMAyG70i8&#10;Q2QkbiztNkjVNZ0AwYFJ08SGxDVrvLaicaom3crbY05wtP9Pvz8X68l14oxDaD1pSGcJCKTK25Zq&#10;DR+H17sMRIiGrOk8oYZvDLAur68Kk1t/oXc872MtuIRCbjQ0Mfa5lKFq0Jkw8z0SZyc/OBN5HGpp&#10;B3PhctfJeZI8SGda4guN6fG5weprPzoNh+2THaWd7NtLtd3s8FNumuVO69ub6XEFIuIU/2D41Wd1&#10;KNnp6EeyQXQaVLZUjHIwV9k9CEYytUhBHHm1SFUKsizk/y/KHwAAAP//AwBQSwECLQAUAAYACAAA&#10;ACEAtoM4kv4AAADhAQAAEwAAAAAAAAAAAAAAAAAAAAAAW0NvbnRlbnRfVHlwZXNdLnhtbFBLAQIt&#10;ABQABgAIAAAAIQA4/SH/1gAAAJQBAAALAAAAAAAAAAAAAAAAAC8BAABfcmVscy8ucmVsc1BLAQIt&#10;ABQABgAIAAAAIQDjVYf3jQIAAJIFAAAOAAAAAAAAAAAAAAAAAC4CAABkcnMvZTJvRG9jLnhtbFBL&#10;AQItABQABgAIAAAAIQAz+/8u4gAAAA0BAAAPAAAAAAAAAAAAAAAAAOcEAABkcnMvZG93bnJldi54&#10;bWxQSwUGAAAAAAQABADzAAAA9gUAAAAA&#10;" o:allowoverlap="f" fillcolor="white [3201]" stroked="f" strokeweight=".5pt">
              <v:textbox style="mso-fit-shape-to-text:t">
                <w:txbxContent>
                  <w:p w14:paraId="38337868"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9</w:t>
                    </w:r>
                    <w:r>
                      <w:fldChar w:fldCharType="end"/>
                    </w:r>
                  </w:p>
                </w:txbxContent>
              </v:textbox>
              <w10:wrap type="square" anchorx="page" anchory="page"/>
            </v:shape>
          </w:pict>
        </mc:Fallback>
      </mc:AlternateContent>
    </w:r>
    <w:r>
      <w:t xml:space="preserve"> </w:t>
    </w:r>
  </w:p>
</w:ftr>
</file>

<file path=word/footer3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94EB15C" w14:textId="77777777" w:rsidR="003122CF" w:rsidRDefault="003122CF" w:rsidP="00A23F7A">
    <w:pPr>
      <w:pStyle w:val="Brdtext"/>
    </w:pPr>
    <w:r>
      <w:rPr>
        <w:noProof/>
        <w:lang w:eastAsia="sv-SE"/>
      </w:rPr>
      <mc:AlternateContent>
        <mc:Choice Requires="wps">
          <w:drawing>
            <wp:anchor distT="0" distB="0" distL="0" distR="0" simplePos="0" relativeHeight="251658271" behindDoc="0" locked="0" layoutInCell="1" allowOverlap="0" wp14:anchorId="70218FEB" wp14:editId="529B1332">
              <wp:simplePos x="0" y="0"/>
              <wp:positionH relativeFrom="page">
                <wp:posOffset>4991100</wp:posOffset>
              </wp:positionH>
              <wp:positionV relativeFrom="page">
                <wp:posOffset>7762875</wp:posOffset>
              </wp:positionV>
              <wp:extent cx="561340" cy="121920"/>
              <wp:effectExtent l="0" t="0" r="0" b="3810"/>
              <wp:wrapSquare wrapText="bothSides"/>
              <wp:docPr id="6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3C37E24"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3</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0218FEB" id="_x0000_t202" coordsize="21600,21600" o:spt="202" path="m,l,21600r21600,l21600,xe">
              <v:stroke joinstyle="miter"/>
              <v:path gradientshapeok="t" o:connecttype="rect"/>
            </v:shapetype>
            <v:shape id="_x0000_s1059" type="#_x0000_t202" style="position:absolute;left:0;text-align:left;margin-left:393pt;margin-top:611.25pt;width:44.2pt;height:9.6pt;z-index:25165827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EQCpjwIAAJIFAAAOAAAAZHJzL2Uyb0RvYy54bWysVFFv2yAQfp+0/4B4Xx2nbbZGcaqsVadJ&#10;VVutnfpMMCTWMDAgsbNfvw9sJ1nXl057sYH77o77+O5ml22tyFY4Xxld0PxkRInQ3JSVXhX0+9PN&#10;h0+U+MB0yZTRoqA74enl/P27WWOnYmzWRpXCEQTRftrYgq5DsNMs83wtauZPjBUaRmlczQK2bpWV&#10;jjWIXqtsPBpNssa40jrDhfc4ve6MdJ7iSyl4uJfSi0BUQXG3kL4ufZfxm81nbLpyzK4r3l+D/cMt&#10;alZpJN2HumaBkY2r/gpVV9wZb2Q44abOjJQVF6kGVJOPXlTzuGZWpFpAjrd7mvz/C8vvtg+OVGVB&#10;JxNKNKvxRk+iDW6DAvJIT2P9FKhHC1xoP5sWzzycexzGqlvp6vhHPQR2EL3bk4tghOPwfJKfnsHC&#10;YcrH+cU4kZ8dnK3z4YswNYmLgjq8XaKUbW99wEUAHSAxlzeqKm8qpdIm6kVcKUe2DC+tQroiPP5A&#10;KU0aFHp6PkqBtYnuXWSlYxiRFNOni4V3BaZV2CkRMUp/ExKMpTpfyc04F3qfP6EjSiLVWxx7/OFW&#10;b3Hu6oBHymx02DvXlTYuVZ9a7EBZ+WOgTHZ4EH5Ud1yGdtkmqZyOBwEsTbmDLpzpGstbflPh9W6Z&#10;Dw/MoZPw4JgO4R4fqQzYN/2KkrVxv147j3gIHFZKGnRmQf3PDXOCEvVVQ/oX+VnUUUibs/OPEBJx&#10;x5blsUVv6isDSeSYQ5anZcQHNSylM/UzhsgiZoWJaY7cBQ3D8ip08wJDiIvFIoHQvJaFW/1oeQwd&#10;aY7afGqfmbO9gAOUf2eGHmbTFzrusNHT28UmQItJ5JHojtX+AdD4Sfv9kIqT5XifUIdROv8N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ABEAqY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53C37E24"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3</w:t>
                    </w:r>
                    <w:r>
                      <w:fldChar w:fldCharType="end"/>
                    </w:r>
                  </w:p>
                </w:txbxContent>
              </v:textbox>
              <w10:wrap type="square" anchorx="page" anchory="page"/>
            </v:shape>
          </w:pict>
        </mc:Fallback>
      </mc:AlternateContent>
    </w:r>
    <w:r>
      <w:t xml:space="preserve"> </w:t>
    </w:r>
  </w:p>
</w:ftr>
</file>

<file path=word/footer3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FE32174" w14:textId="77777777" w:rsidR="003122CF" w:rsidRDefault="003122CF" w:rsidP="00A23F7A">
    <w:pPr>
      <w:pStyle w:val="Brdtext"/>
    </w:pPr>
    <w:r>
      <w:rPr>
        <w:noProof/>
        <w:lang w:eastAsia="sv-SE"/>
      </w:rPr>
      <mc:AlternateContent>
        <mc:Choice Requires="wps">
          <w:drawing>
            <wp:anchor distT="0" distB="0" distL="0" distR="0" simplePos="0" relativeHeight="251658275" behindDoc="0" locked="0" layoutInCell="1" allowOverlap="0" wp14:anchorId="223C4380" wp14:editId="7CF65346">
              <wp:simplePos x="0" y="0"/>
              <wp:positionH relativeFrom="page">
                <wp:posOffset>68580</wp:posOffset>
              </wp:positionH>
              <wp:positionV relativeFrom="page">
                <wp:posOffset>8119110</wp:posOffset>
              </wp:positionV>
              <wp:extent cx="561600" cy="244800"/>
              <wp:effectExtent l="0" t="0" r="0" b="3810"/>
              <wp:wrapSquare wrapText="bothSides"/>
              <wp:docPr id="74" name="Textruta 4"/>
              <wp:cNvGraphicFramePr/>
              <a:graphic xmlns:a="http://schemas.openxmlformats.org/drawingml/2006/main">
                <a:graphicData uri="http://schemas.microsoft.com/office/word/2010/wordprocessingShape">
                  <wps:wsp>
                    <wps:cNvSpPr txBox="1"/>
                    <wps:spPr>
                      <a:xfrm>
                        <a:off x="0" y="0"/>
                        <a:ext cx="561600" cy="2448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65DCAEC"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8</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23C4380" id="_x0000_t202" coordsize="21600,21600" o:spt="202" path="m,l,21600r21600,l21600,xe">
              <v:stroke joinstyle="miter"/>
              <v:path gradientshapeok="t" o:connecttype="rect"/>
            </v:shapetype>
            <v:shape id="_x0000_s1060" type="#_x0000_t202" style="position:absolute;left:0;text-align:left;margin-left:5.4pt;margin-top:639.3pt;width:44.2pt;height:19.3pt;z-index:25165827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Sa0f2jwIAAJIFAAAOAAAAZHJzL2Uyb0RvYy54bWysVFFP2zAQfp+0/2D5faQtobCKFHUgpkkI&#10;0GDi2XVsGs2xPdtt0v16PjtJ2zFemPaSnH3f3fnuvrvzi7ZWZCOcr4wu6PhoRInQ3JSVfi7oj8fr&#10;T2eU+MB0yZTRoqBb4enF/OOH88bOxMSsjCqFI3Ci/ayxBV2FYGdZ5vlK1MwfGSs0lNK4mgUc3XNW&#10;OtbAe62yyWg0zRrjSusMF97j9qpT0nnyL6Xg4U5KLwJRBcXbQvq69F3GbzY/Z7Nnx+yq4v0z2D+8&#10;omaVRtCdqysWGFm76i9XdcWd8UaGI27qzEhZcZFyQDbj0atsHlbMipQLiuPtrkz+/7nlt5t7R6qy&#10;oKc5JZrV6NGjaINbI4E8lqexfgbUgwUutF9MizYP9x6XMetWujr+kQ+BHoXe7ooLZ4Tj8mQ6no6g&#10;4VBN8vwMMrxne2PrfPgqTE2iUFCH3qWSss2NDx10gMRY3qiqvK6USofIF3GpHNkwdFqF9EQ4/wOl&#10;NGkKOj0+GSXH2kTzzrPS0Y1IjOnDxcS7BJMUtkpEjNLfhUTFUp5vxGacC72Ln9ARJRHqPYY9fv+q&#10;9xh3ecAiRTY67IzrShuXsk8jti9Z+XMomezw6M1B3lEM7bJNVDk+HgiwNOUWvHCmGyxv+XWF7t0w&#10;H+6ZwySh4dgO4Q4fqQyqb3qJkpVxv9+6j3gQHFpKGkxmQf2vNXOCEvVNg/qfx3keRzkd8pPTCQ7u&#10;ULM81Oh1fWlAiTH2kOVJjPigBlE6Uz9hiSxiVKiY5ohd0DCIl6HbF1hCXCwWCYThtSzc6AfLo+tY&#10;5sjNx/aJOdsTOID5t2aYYTZ7xeMOGy29XawDuJhIHgvdVbVvAAY/jUm/pOJmOTwn1H6Vzl8AAAD/&#10;/wMAUEsDBBQABgAIAAAAIQCWCS9I4QAAAAsBAAAPAAAAZHJzL2Rvd25yZXYueG1sTI/NTsMwEITv&#10;SH0Ha5G4UacB9SeNUwGCA5WqihapVzde4qjxOoqdNn17tic4rWZ3NPtNvhpcI87YhdqTgsk4AYFU&#10;elNTpeB7//E4BxGiJqMbT6jgigFWxegu15nxF/rC8y5WgkMoZFqBjbHNpAylRafD2LdIfPvxndOR&#10;ZVdJ0+kLh7tGpkkylU7XxB+sbvHNYnna9U7BfvNqemkG8/lebtZbPMi1fd4q9XA/vCxBRBzinxlu&#10;+IwOBTMdfU8miIZ1wuSRZzqbT0GwY7FIQRx58zSZpSCLXP7vUPwCAAD//wMAUEsBAi0AFAAGAAgA&#10;AAAhALaDOJL+AAAA4QEAABMAAAAAAAAAAAAAAAAAAAAAAFtDb250ZW50X1R5cGVzXS54bWxQSwEC&#10;LQAUAAYACAAAACEAOP0h/9YAAACUAQAACwAAAAAAAAAAAAAAAAAvAQAAX3JlbHMvLnJlbHNQSwEC&#10;LQAUAAYACAAAACEAUmtH9o8CAACSBQAADgAAAAAAAAAAAAAAAAAuAgAAZHJzL2Uyb0RvYy54bWxQ&#10;SwECLQAUAAYACAAAACEAlgkvSOEAAAALAQAADwAAAAAAAAAAAAAAAADpBAAAZHJzL2Rvd25yZXYu&#10;eG1sUEsFBgAAAAAEAAQA8wAAAPcFAAAAAA==&#10;" o:allowoverlap="f" fillcolor="white [3201]" stroked="f" strokeweight=".5pt">
              <v:textbox style="mso-fit-shape-to-text:t">
                <w:txbxContent>
                  <w:p w14:paraId="065DCAEC"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8</w:t>
                    </w:r>
                    <w:r>
                      <w:fldChar w:fldCharType="end"/>
                    </w:r>
                  </w:p>
                </w:txbxContent>
              </v:textbox>
              <w10:wrap type="square" anchorx="page" anchory="page"/>
            </v:shape>
          </w:pict>
        </mc:Fallback>
      </mc:AlternateContent>
    </w:r>
    <w:r>
      <w:t xml:space="preserve"> </w:t>
    </w:r>
  </w:p>
</w:ftr>
</file>

<file path=word/footer3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4FEB345" w14:textId="77777777" w:rsidR="003122CF" w:rsidRDefault="003122CF" w:rsidP="00A23F7A">
    <w:pPr>
      <w:pStyle w:val="Brdtext"/>
    </w:pPr>
    <w:r>
      <w:rPr>
        <w:noProof/>
        <w:lang w:eastAsia="sv-SE"/>
      </w:rPr>
      <mc:AlternateContent>
        <mc:Choice Requires="wps">
          <w:drawing>
            <wp:anchor distT="0" distB="0" distL="0" distR="0" simplePos="0" relativeHeight="251658273" behindDoc="0" locked="0" layoutInCell="1" allowOverlap="0" wp14:anchorId="10E5931A" wp14:editId="52490ADC">
              <wp:simplePos x="0" y="0"/>
              <wp:positionH relativeFrom="page">
                <wp:posOffset>4982845</wp:posOffset>
              </wp:positionH>
              <wp:positionV relativeFrom="page">
                <wp:posOffset>8118475</wp:posOffset>
              </wp:positionV>
              <wp:extent cx="561600" cy="244800"/>
              <wp:effectExtent l="0" t="0" r="0" b="3810"/>
              <wp:wrapSquare wrapText="bothSides"/>
              <wp:docPr id="70" name="Textruta 1"/>
              <wp:cNvGraphicFramePr/>
              <a:graphic xmlns:a="http://schemas.openxmlformats.org/drawingml/2006/main">
                <a:graphicData uri="http://schemas.microsoft.com/office/word/2010/wordprocessingShape">
                  <wps:wsp>
                    <wps:cNvSpPr txBox="1"/>
                    <wps:spPr>
                      <a:xfrm>
                        <a:off x="0" y="0"/>
                        <a:ext cx="561600" cy="2448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1E9131F"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9</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10E5931A" id="_x0000_t202" coordsize="21600,21600" o:spt="202" path="m,l,21600r21600,l21600,xe">
              <v:stroke joinstyle="miter"/>
              <v:path gradientshapeok="t" o:connecttype="rect"/>
            </v:shapetype>
            <v:shape id="_x0000_s1061" type="#_x0000_t202" style="position:absolute;left:0;text-align:left;margin-left:392.35pt;margin-top:639.25pt;width:44.2pt;height:19.3pt;z-index:25165827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FH6kjQIAAJIFAAAOAAAAZHJzL2Uyb0RvYy54bWysVF1P2zAUfZ+0/2D5faQtpbCqKepATJMQ&#10;oMHEs+vYbTTH9my3SffrOXaStmO8MO0lufY991zfz9llUymyFc6XRud0eDKgRGhuilKvcvrj6ebT&#10;BSU+MF0wZbTI6U54ejn/+GFW26kYmbVRhXAEJNpPa5vTdQh2mmWer0XF/ImxQkMpjatYwNGtssKx&#10;GuyVykaDwSSrjSusM1x4j9vrVknniV9KwcO9lF4EonKKt4X0dem7jN9sPmPTlWN2XfLuGewfXlGx&#10;UsPpnuqaBUY2rvyLqiq5M97IcMJNlRkpSy5SDIhmOHgVzeOaWZFiQXK83afJ/z9afrd9cKQscnqO&#10;9GhWoUZPoglugwCGMT219VOgHi1wofliGpS5v/e4jFE30lXxj3gI9GDa7ZMLMsJxeTYZTgbQcKhG&#10;4/EFZLBnB2PrfPgqTEWikFOH2qWUsu2tDy20h0Rf3qiyuCmVSofYL+JKObJlqLQK6Ykg/wOlNKlz&#10;Ojk9GyRibaJ5y6x0pBGpYzp3MfA2wCSFnRIRo/R3IZGxFOcbvhnnQu/9J3RESbh6j2GHP7zqPcZt&#10;HLBIno0Oe+Oq1Mal6NOIHVJW/OxTJls8anMUdxRDs2xSq5yO+wZYmmKHvnCmHSxv+U2J6t0yHx6Y&#10;wySh4NgO4R4fqQyybzqJkrVxv9+6j3g0OLSU1JjMnPpfG+YEJeqbRut/Ho7HoA3pMD47H+HgjjXL&#10;Y43eVFcGLTHEHrI8iREfVC9KZ6pnLJFF9AoV0xy+cxp68Sq0+wJLiIvFIoEwvJaFW/1oeaSOaY69&#10;+dQ8M2e7Bg7o/DvTzzCbvurjFhstvV1sAnoxNXlMdJvVrgAY/DQm3ZKKm+X4nFCHVTp/AQAA//8D&#10;AFBLAwQUAAYACAAAACEAM/v/LuIAAAANAQAADwAAAGRycy9kb3ducmV2LnhtbEyPwU7DMAyG70i8&#10;Q2QkbiztNkjVNZ0AwYFJ08SGxDVrvLaicaom3crbY05wtP9Pvz8X68l14oxDaD1pSGcJCKTK25Zq&#10;DR+H17sMRIiGrOk8oYZvDLAur68Kk1t/oXc872MtuIRCbjQ0Mfa5lKFq0Jkw8z0SZyc/OBN5HGpp&#10;B3PhctfJeZI8SGda4guN6fG5weprPzoNh+2THaWd7NtLtd3s8FNumuVO69ub6XEFIuIU/2D41Wd1&#10;KNnp6EeyQXQaVLZUjHIwV9k9CEYytUhBHHm1SFUKsizk/y/KHwAAAP//AwBQSwECLQAUAAYACAAA&#10;ACEAtoM4kv4AAADhAQAAEwAAAAAAAAAAAAAAAAAAAAAAW0NvbnRlbnRfVHlwZXNdLnhtbFBLAQIt&#10;ABQABgAIAAAAIQA4/SH/1gAAAJQBAAALAAAAAAAAAAAAAAAAAC8BAABfcmVscy8ucmVsc1BLAQIt&#10;ABQABgAIAAAAIQBXFH6kjQIAAJIFAAAOAAAAAAAAAAAAAAAAAC4CAABkcnMvZTJvRG9jLnhtbFBL&#10;AQItABQABgAIAAAAIQAz+/8u4gAAAA0BAAAPAAAAAAAAAAAAAAAAAOcEAABkcnMvZG93bnJldi54&#10;bWxQSwUGAAAAAAQABADzAAAA9gUAAAAA&#10;" o:allowoverlap="f" fillcolor="white [3201]" stroked="f" strokeweight=".5pt">
              <v:textbox style="mso-fit-shape-to-text:t">
                <w:txbxContent>
                  <w:p w14:paraId="41E9131F"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9</w:t>
                    </w:r>
                    <w:r>
                      <w:fldChar w:fldCharType="end"/>
                    </w:r>
                  </w:p>
                </w:txbxContent>
              </v:textbox>
              <w10:wrap type="square" anchorx="page" anchory="page"/>
            </v:shape>
          </w:pict>
        </mc:Fallback>
      </mc:AlternateContent>
    </w:r>
    <w:r>
      <w:t xml:space="preserve"> </w:t>
    </w:r>
  </w:p>
</w:ftr>
</file>

<file path=word/footer3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EE65F4C" w14:textId="77777777" w:rsidR="003122CF" w:rsidRDefault="003122CF" w:rsidP="00A23F7A">
    <w:pPr>
      <w:pStyle w:val="Brdtext"/>
    </w:pPr>
    <w:r>
      <w:rPr>
        <w:noProof/>
        <w:lang w:eastAsia="sv-SE"/>
      </w:rPr>
      <mc:AlternateContent>
        <mc:Choice Requires="wps">
          <w:drawing>
            <wp:anchor distT="0" distB="0" distL="0" distR="0" simplePos="0" relativeHeight="251658274" behindDoc="0" locked="0" layoutInCell="1" allowOverlap="0" wp14:anchorId="57327F86" wp14:editId="47531D35">
              <wp:simplePos x="0" y="0"/>
              <wp:positionH relativeFrom="page">
                <wp:posOffset>4991100</wp:posOffset>
              </wp:positionH>
              <wp:positionV relativeFrom="page">
                <wp:posOffset>7762875</wp:posOffset>
              </wp:positionV>
              <wp:extent cx="561340" cy="121920"/>
              <wp:effectExtent l="0" t="0" r="0" b="3810"/>
              <wp:wrapSquare wrapText="bothSides"/>
              <wp:docPr id="7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958449A"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3</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57327F86" id="_x0000_t202" coordsize="21600,21600" o:spt="202" path="m,l,21600r21600,l21600,xe">
              <v:stroke joinstyle="miter"/>
              <v:path gradientshapeok="t" o:connecttype="rect"/>
            </v:shapetype>
            <v:shape id="_x0000_s1062" type="#_x0000_t202" style="position:absolute;left:0;text-align:left;margin-left:393pt;margin-top:611.25pt;width:44.2pt;height:9.6pt;z-index:25165827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MheLkAIAAJIFAAAOAAAAZHJzL2Uyb0RvYy54bWysVFFP2zAQfp+0/2D5faQpFEZFijoQ0yQE&#10;aGXi2XVsGs3xefa1SffrOTtJ2zFemPaS2L7v7nyfv7uLy7Y2bKN8qMAWPD8acaashLKyzwX/8Xjz&#10;6TNnAYUthQGrCr5VgV/OPn64aNxUjWEFplSeURAbpo0r+ArRTbMsyJWqRTgCpywZNfhaIG39c1Z6&#10;0VD02mTj0eg0a8CXzoNUIdDpdWfksxRfayXxXuugkJmC090wfX36LuM3m12I6bMXblXJ/hriH25R&#10;i8pS0l2oa4GCrX31V6i6kh4CaDySUGegdSVVqoGqyUevqlmshFOpFiInuB1N4f+FlXebB8+qsuBn&#10;Y86sqOmNHlWLfk0F5JGexoUpoRaOcNh+gZaeeTgPdBirbrWv45/qYWQnorc7cikYk3Q4Oc2PT8gi&#10;yZSP8/NxIj/bOzsf8KuCmsVFwT29XaJUbG4D0kUIOkBirgCmKm8qY9Im6kVdGc82gl7aYLoiefyB&#10;MpY1BT89noxSYAvRvYtsbAyjkmL6dLHwrsC0wq1REWPsd6WJsVTnG7mFlMru8id0RGlK9R7HHr+/&#10;1XucuzrII2UGizvnurLgU/WpxfaUlT8HynSHJ8IP6o5LbJdtksrxZBDAEsot6cJD11jByZuKXu9W&#10;BHwQnjqJHpymA97TRxsg9qFfcbYC//ut84gngZOVs4Y6s+Dh11p4xZn5Zkn65/lJ1BGmzcnkjITE&#10;/KFleWix6/oKSBI5zSEn0zLi0QxL7aF+oiEyj1nJJKyk3AXHYXmF3bygISTVfJ5A1LxO4K1dOBlD&#10;R5qjNh/bJ+FdL2Ak5d/B0MNi+krHHTZ6BjdfI2kxiTwS3bHaPwA1ftJ+P6TiZDncJ9R+lM5e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AsyF4u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958449A"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3</w:t>
                    </w:r>
                    <w:r>
                      <w:fldChar w:fldCharType="end"/>
                    </w:r>
                  </w:p>
                </w:txbxContent>
              </v:textbox>
              <w10:wrap type="square" anchorx="page" anchory="page"/>
            </v:shape>
          </w:pict>
        </mc:Fallback>
      </mc:AlternateContent>
    </w:r>
    <w:r>
      <w:t xml:space="preserve"> </w:t>
    </w:r>
  </w:p>
</w:ftr>
</file>

<file path=word/footer3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D574D7B" w14:textId="77777777" w:rsidR="003122CF" w:rsidRDefault="003122CF" w:rsidP="00A23F7A">
    <w:pPr>
      <w:pStyle w:val="Brdtext"/>
    </w:pPr>
    <w:r>
      <w:rPr>
        <w:noProof/>
        <w:lang w:eastAsia="sv-SE"/>
      </w:rPr>
      <mc:AlternateContent>
        <mc:Choice Requires="wps">
          <w:drawing>
            <wp:anchor distT="0" distB="0" distL="0" distR="0" simplePos="0" relativeHeight="251658278" behindDoc="0" locked="0" layoutInCell="1" allowOverlap="0" wp14:anchorId="5A9458D0" wp14:editId="0820063F">
              <wp:simplePos x="0" y="0"/>
              <wp:positionH relativeFrom="page">
                <wp:posOffset>68580</wp:posOffset>
              </wp:positionH>
              <wp:positionV relativeFrom="page">
                <wp:posOffset>8119110</wp:posOffset>
              </wp:positionV>
              <wp:extent cx="561600" cy="244800"/>
              <wp:effectExtent l="0" t="0" r="0" b="3810"/>
              <wp:wrapSquare wrapText="bothSides"/>
              <wp:docPr id="80" name="Textruta 4"/>
              <wp:cNvGraphicFramePr/>
              <a:graphic xmlns:a="http://schemas.openxmlformats.org/drawingml/2006/main">
                <a:graphicData uri="http://schemas.microsoft.com/office/word/2010/wordprocessingShape">
                  <wps:wsp>
                    <wps:cNvSpPr txBox="1"/>
                    <wps:spPr>
                      <a:xfrm>
                        <a:off x="0" y="0"/>
                        <a:ext cx="561600" cy="2448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9CFD145"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8</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5A9458D0" id="_x0000_t202" coordsize="21600,21600" o:spt="202" path="m,l,21600r21600,l21600,xe">
              <v:stroke joinstyle="miter"/>
              <v:path gradientshapeok="t" o:connecttype="rect"/>
            </v:shapetype>
            <v:shape id="_x0000_s1063" type="#_x0000_t202" style="position:absolute;left:0;text-align:left;margin-left:5.4pt;margin-top:639.3pt;width:44.2pt;height:19.3pt;z-index:25165827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OPurjQIAAJIFAAAOAAAAZHJzL2Uyb0RvYy54bWysVF1v2jAUfZ+0/2D5fQ1QyhgiVKxVp0lV&#10;W62d+mwcG6I5tmcbEvbrd+wkwLq+dNpLcu177rm+n/PLplJkJ5wvjc7p8GxAidDcFKVe5/T7082H&#10;KSU+MF0wZbTI6V54erl4/25e25kYmY1RhXAEJNrPapvTTQh2lmWeb0TF/JmxQkMpjatYwNGts8Kx&#10;GuyVykaDwSSrjSusM1x4j9vrVkkXiV9KwcO9lF4EonKKt4X0dem7it9sMWeztWN2U/LuGewfXlGx&#10;UsPpgeqaBUa2rvyLqiq5M97IcMZNlRkpSy5SDIhmOHgRzeOGWZFiQXK8PaTJ/z9afrd7cKQscjpF&#10;ejSrUKMn0QS3RQDjmJ7a+hlQjxa40Hw2Dcrc33tcxqgb6ar4RzwEejDtD8kFGeG4vJgMJwNoOFSj&#10;8XgKGezZ0dg6H74IU5Eo5NShdimlbHfrQwvtIdGXN6osbkql0iH2i7hSjuwYKq1CeiLI/0ApTeqc&#10;Ts4vBolYm2jeMisdaUTqmM5dDLwNMElhr0TEKP1NSGQsxfmKb8a50Af/CR1REq7eYtjhj696i3Eb&#10;ByySZ6PDwbgqtXEp+jRix5QVP/qUyRaP2pzEHcXQrJrUKueTvgFWptijL5xpB8tbflOierfMhwfm&#10;MEkoOLZDuMdHKoPsm06iZGPcr9fuIx4NDi0lNSYzp/7nljlBifqq0fqfhuMxaEM6jC8+jnBwp5rV&#10;qUZvqyuDlhhiD1mexIgPqhelM9UzlsgyeoWKaQ7fOQ29eBXafYElxMVymUAYXsvCrX60PFLHNMfe&#10;fGqembNdAwd0/p3pZ5jNXvRxi42W3i63Ab2Ymjwmus1qVwAMfhqTbknFzXJ6TqjjKl38BgAA//8D&#10;AFBLAwQUAAYACAAAACEAlgkvSOEAAAALAQAADwAAAGRycy9kb3ducmV2LnhtbEyPzU7DMBCE70h9&#10;B2uRuFGnAfUnjVMBggOVqooWqVc3XuKo8TqKnTZ9e7YnOK1mdzT7Tb4aXCPO2IXak4LJOAGBVHpT&#10;U6Xge//xOAcRoiajG0+o4IoBVsXoLteZ8Rf6wvMuVoJDKGRagY2xzaQMpUWnw9i3SHz78Z3TkWVX&#10;SdPpC4e7RqZJMpVO18QfrG7xzWJ52vVOwX7zanppBvP5Xm7WWzzItX3eKvVwP7wsQUQc4p8ZbviM&#10;DgUzHX1PJoiGdcLkkWc6m09BsGOxSEEcefM0maUgi1z+71D8AgAA//8DAFBLAQItABQABgAIAAAA&#10;IQC2gziS/gAAAOEBAAATAAAAAAAAAAAAAAAAAAAAAABbQ29udGVudF9UeXBlc10ueG1sUEsBAi0A&#10;FAAGAAgAAAAhADj9If/WAAAAlAEAAAsAAAAAAAAAAAAAAAAALwEAAF9yZWxzLy5yZWxzUEsBAi0A&#10;FAAGAAgAAAAhANA4+6uNAgAAkgUAAA4AAAAAAAAAAAAAAAAALgIAAGRycy9lMm9Eb2MueG1sUEsB&#10;Ai0AFAAGAAgAAAAhAJYJL0jhAAAACwEAAA8AAAAAAAAAAAAAAAAA5wQAAGRycy9kb3ducmV2Lnht&#10;bFBLBQYAAAAABAAEAPMAAAD1BQAAAAA=&#10;" o:allowoverlap="f" fillcolor="white [3201]" stroked="f" strokeweight=".5pt">
              <v:textbox style="mso-fit-shape-to-text:t">
                <w:txbxContent>
                  <w:p w14:paraId="79CFD145"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8</w:t>
                    </w:r>
                    <w:r>
                      <w:fldChar w:fldCharType="end"/>
                    </w:r>
                  </w:p>
                </w:txbxContent>
              </v:textbox>
              <w10:wrap type="square" anchorx="page" anchory="page"/>
            </v:shape>
          </w:pict>
        </mc:Fallback>
      </mc:AlternateContent>
    </w:r>
    <w:r>
      <w:t xml:space="preserve"> </w:t>
    </w:r>
  </w:p>
</w:ftr>
</file>

<file path=word/footer3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C58C5EB" w14:textId="77777777" w:rsidR="003122CF" w:rsidRDefault="003122CF" w:rsidP="00A23F7A">
    <w:pPr>
      <w:pStyle w:val="Brdtext"/>
    </w:pPr>
    <w:r>
      <w:rPr>
        <w:noProof/>
        <w:lang w:eastAsia="sv-SE"/>
      </w:rPr>
      <mc:AlternateContent>
        <mc:Choice Requires="wps">
          <w:drawing>
            <wp:anchor distT="0" distB="0" distL="0" distR="0" simplePos="0" relativeHeight="251658276" behindDoc="0" locked="0" layoutInCell="1" allowOverlap="0" wp14:anchorId="4F9C5AD4" wp14:editId="3C555CD8">
              <wp:simplePos x="0" y="0"/>
              <wp:positionH relativeFrom="page">
                <wp:posOffset>4982845</wp:posOffset>
              </wp:positionH>
              <wp:positionV relativeFrom="page">
                <wp:posOffset>8118475</wp:posOffset>
              </wp:positionV>
              <wp:extent cx="561600" cy="244800"/>
              <wp:effectExtent l="0" t="0" r="0" b="3810"/>
              <wp:wrapSquare wrapText="bothSides"/>
              <wp:docPr id="76" name="Textruta 1"/>
              <wp:cNvGraphicFramePr/>
              <a:graphic xmlns:a="http://schemas.openxmlformats.org/drawingml/2006/main">
                <a:graphicData uri="http://schemas.microsoft.com/office/word/2010/wordprocessingShape">
                  <wps:wsp>
                    <wps:cNvSpPr txBox="1"/>
                    <wps:spPr>
                      <a:xfrm>
                        <a:off x="0" y="0"/>
                        <a:ext cx="561600" cy="2448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35D9EB4"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9</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F9C5AD4" id="_x0000_t202" coordsize="21600,21600" o:spt="202" path="m,l,21600r21600,l21600,xe">
              <v:stroke joinstyle="miter"/>
              <v:path gradientshapeok="t" o:connecttype="rect"/>
            </v:shapetype>
            <v:shape id="_x0000_s1064" type="#_x0000_t202" style="position:absolute;left:0;text-align:left;margin-left:392.35pt;margin-top:639.25pt;width:44.2pt;height:19.3pt;z-index:2516582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cZsTjwIAAJIFAAAOAAAAZHJzL2Uyb0RvYy54bWysVMFu2zAMvQ/YPwi6r07SNO2COEXWosOA&#10;oi3WDj0rspQYkyVNUmJnX98n2U6yrpcOu9iU+EiK5CNnl02lyFY4Xxqd0+HJgBKhuSlKvcrpj6eb&#10;TxeU+MB0wZTRIqc74enl/OOHWW2nYmTWRhXCETjRflrbnK5DsNMs83wtKuZPjBUaSmlcxQKObpUV&#10;jtXwXqlsNBhMstq4wjrDhfe4vW6VdJ78Syl4uJfSi0BUTvG2kL4ufZfxm81nbLpyzK5L3j2D/cMr&#10;KlZqBN27umaBkY0r/3JVldwZb2Q44abKjJQlFykHZDMcvMrmcc2sSLmgON7uy+T/n1t+t31wpCxy&#10;ej6hRLMKPXoSTXAbJDCM5amtnwL1aIELzRfToM39vcdlzLqRrop/5EOgR6F3++LCGeG4PJsMJwNo&#10;OFSj8fgCMrxnB2PrfPgqTEWikFOH3qWSsu2tDy20h8RY3qiyuCmVSofIF3GlHNkydFqF9EQ4/wOl&#10;NKlzOjk9GyTH2kTz1rPS0Y1IjOnCxcTbBJMUdkpEjNLfhUTFUp5vxGacC72Pn9ARJRHqPYYd/vCq&#10;9xi3ecAiRTY67I2rUhuXsk8jdihZ8bMvmWzx6M1R3lEMzbJJVDk97wmwNMUOvHCmHSxv+U2J7t0y&#10;Hx6YwySh4dgO4R4fqQyqbzqJkrVxv9+6j3gQHFpKakxmTv2vDXOCEvVNg/qfh+NxHOV0GJ+dj3Bw&#10;x5rlsUZvqisDSgyxhyxPYsQH1YvSmeoZS2QRo0LFNEfsnIZevArtvsAS4mKxSCAMr2XhVj9aHl3H&#10;MkduPjXPzNmOwAHMvzP9DLPpKx632Gjp7WITwMVE8ljotqpdAzD4aUy6JRU3y/E5oQ6rdP4CAAD/&#10;/wMAUEsDBBQABgAIAAAAIQAz+/8u4gAAAA0BAAAPAAAAZHJzL2Rvd25yZXYueG1sTI/BTsMwDIbv&#10;SLxDZCRuLO02SNU1nQDBgUnTxIbENWu8tqJxqibdyttjTnC0/0+/PxfryXXijENoPWlIZwkIpMrb&#10;lmoNH4fXuwxEiIas6Tyhhm8MsC6vrwqTW3+hdzzvYy24hEJuNDQx9rmUoWrQmTDzPRJnJz84E3kc&#10;amkHc+Fy18l5kjxIZ1riC43p8bnB6ms/Og2H7ZMdpZ3s20u13ezwU26a5U7r25vpcQUi4hT/YPjV&#10;Z3Uo2enoR7JBdBpUtlSMcjBX2T0IRjK1SEEcebVIVQqyLOT/L8ofAAAA//8DAFBLAQItABQABgAI&#10;AAAAIQC2gziS/gAAAOEBAAATAAAAAAAAAAAAAAAAAAAAAABbQ29udGVudF9UeXBlc10ueG1sUEsB&#10;Ai0AFAAGAAgAAAAhADj9If/WAAAAlAEAAAsAAAAAAAAAAAAAAAAALwEAAF9yZWxzLy5yZWxzUEsB&#10;Ai0AFAAGAAgAAAAhAORxmxOPAgAAkgUAAA4AAAAAAAAAAAAAAAAALgIAAGRycy9lMm9Eb2MueG1s&#10;UEsBAi0AFAAGAAgAAAAhADP7/y7iAAAADQEAAA8AAAAAAAAAAAAAAAAA6QQAAGRycy9kb3ducmV2&#10;LnhtbFBLBQYAAAAABAAEAPMAAAD4BQAAAAA=&#10;" o:allowoverlap="f" fillcolor="white [3201]" stroked="f" strokeweight=".5pt">
              <v:textbox style="mso-fit-shape-to-text:t">
                <w:txbxContent>
                  <w:p w14:paraId="135D9EB4"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9</w:t>
                    </w:r>
                    <w:r>
                      <w:fldChar w:fldCharType="end"/>
                    </w:r>
                  </w:p>
                </w:txbxContent>
              </v:textbox>
              <w10:wrap type="square" anchorx="page" anchory="page"/>
            </v:shape>
          </w:pict>
        </mc:Fallback>
      </mc:AlternateContent>
    </w:r>
    <w:r>
      <w:t xml:space="preserve"> </w:t>
    </w:r>
  </w:p>
</w:ftr>
</file>

<file path=word/footer3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2BE9790" w14:textId="77777777" w:rsidR="003122CF" w:rsidRDefault="003122CF" w:rsidP="00A23F7A">
    <w:pPr>
      <w:pStyle w:val="Brdtext"/>
    </w:pPr>
    <w:r>
      <w:rPr>
        <w:noProof/>
        <w:lang w:eastAsia="sv-SE"/>
      </w:rPr>
      <mc:AlternateContent>
        <mc:Choice Requires="wps">
          <w:drawing>
            <wp:anchor distT="0" distB="0" distL="0" distR="0" simplePos="0" relativeHeight="251658277" behindDoc="0" locked="0" layoutInCell="1" allowOverlap="0" wp14:anchorId="31D79E8A" wp14:editId="37E9E654">
              <wp:simplePos x="0" y="0"/>
              <wp:positionH relativeFrom="page">
                <wp:posOffset>4991100</wp:posOffset>
              </wp:positionH>
              <wp:positionV relativeFrom="page">
                <wp:posOffset>7762875</wp:posOffset>
              </wp:positionV>
              <wp:extent cx="561340" cy="121920"/>
              <wp:effectExtent l="0" t="0" r="0" b="3810"/>
              <wp:wrapSquare wrapText="bothSides"/>
              <wp:docPr id="7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274473C"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3</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31D79E8A" id="_x0000_t202" coordsize="21600,21600" o:spt="202" path="m,l,21600r21600,l21600,xe">
              <v:stroke joinstyle="miter"/>
              <v:path gradientshapeok="t" o:connecttype="rect"/>
            </v:shapetype>
            <v:shape id="_x0000_s1065" type="#_x0000_t202" style="position:absolute;left:0;text-align:left;margin-left:393pt;margin-top:611.25pt;width:44.2pt;height:9.6pt;z-index:25165827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FoGUjwIAAJIFAAAOAAAAZHJzL2Uyb0RvYy54bWysVF1v2yAUfZ+0/4B4Xx2n31GcKmvVaVLV&#10;VmunPhMMiTUMDEjs7NfvgO0k6/rSaS82cM+9l3vu4U6v2lqRjXC+Mrqg+dGIEqG5KSu9LOj359tP&#10;F5T4wHTJlNGioFvh6dXs44dpYydibFZGlcIRBNF+0tiCrkKwkyzzfCVq5o+MFRpGaVzNArZumZWO&#10;NYheq2w8Gp1ljXGldYYL73F60xnpLMWXUvDwIKUXgaiC4m4hfV36LuI3m03ZZOmYXVW8vwb7h1vU&#10;rNJIugt1wwIja1f9FaquuDPeyHDETZ0ZKSsuUg2oJh+9quZpxaxItYAcb3c0+f8Xlt9vHh2pyoKe&#10;o1Oa1ejRs2iDW6OAPNLTWD8B6skCF9rPpkWbh3OPw1h1K10d/6iHwA6itztyEYxwHJ6e5ccnsHCY&#10;8nF+OU7kZ3tn63z4IkxN4qKgDr1LlLLNnQ+4CKADJObyRlXlbaVU2kS9iGvlyIah0yqkK8LjD5TS&#10;pCno2fHpKAXWJrp3kZWOYURSTJ8uFt4VmFZhq0TEKP1NSDCW6nwjN+Nc6F3+hI4oiVTvcezx+1u9&#10;x7mrAx4ps9Fh51xX2rhUfXpie8rKHwNlssOD8IO64zK0izZJ5fhiEMDClFvowpnuYXnLbyt07475&#10;8MgcXhIajukQHvCRyoB9068oWRn3663ziIfAYaWkwcssqP+5Zk5Qor5qSP8yP4k6CmlzcnoOIRF3&#10;aFkcWvS6vjaQRI45ZHlaRnxQw1I6U79giMxjVpiY5shd0DAsr0M3LzCEuJjPEwiP17Jwp58sj6Ej&#10;zVGbz+0Lc7YXcIDy783whtnklY47bPT0dr4O0GISeSS6Y7VvAB5+0n4/pOJkOdwn1H6Uzn4D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IhaBlI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1274473C"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3</w:t>
                    </w:r>
                    <w:r>
                      <w:fldChar w:fldCharType="end"/>
                    </w:r>
                  </w:p>
                </w:txbxContent>
              </v:textbox>
              <w10:wrap type="square" anchorx="page" anchory="page"/>
            </v:shape>
          </w:pict>
        </mc:Fallback>
      </mc:AlternateContent>
    </w:r>
    <w:r>
      <w:t xml:space="preserve"> </w:t>
    </w:r>
  </w:p>
</w:ftr>
</file>

<file path=word/footer4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686BBE3" w14:textId="77777777" w:rsidR="003122CF" w:rsidRDefault="003122CF" w:rsidP="00A23F7A">
    <w:pPr>
      <w:pStyle w:val="Brdtext"/>
    </w:pPr>
    <w:r>
      <w:rPr>
        <w:noProof/>
        <w:lang w:eastAsia="sv-SE"/>
      </w:rPr>
      <mc:AlternateContent>
        <mc:Choice Requires="wps">
          <w:drawing>
            <wp:anchor distT="0" distB="0" distL="0" distR="0" simplePos="0" relativeHeight="251658281" behindDoc="0" locked="0" layoutInCell="1" allowOverlap="0" wp14:anchorId="23360852" wp14:editId="6AEA0987">
              <wp:simplePos x="0" y="0"/>
              <wp:positionH relativeFrom="page">
                <wp:posOffset>68580</wp:posOffset>
              </wp:positionH>
              <wp:positionV relativeFrom="page">
                <wp:posOffset>8119110</wp:posOffset>
              </wp:positionV>
              <wp:extent cx="561600" cy="244800"/>
              <wp:effectExtent l="0" t="0" r="0" b="3810"/>
              <wp:wrapSquare wrapText="bothSides"/>
              <wp:docPr id="86" name="Textruta 4"/>
              <wp:cNvGraphicFramePr/>
              <a:graphic xmlns:a="http://schemas.openxmlformats.org/drawingml/2006/main">
                <a:graphicData uri="http://schemas.microsoft.com/office/word/2010/wordprocessingShape">
                  <wps:wsp>
                    <wps:cNvSpPr txBox="1"/>
                    <wps:spPr>
                      <a:xfrm>
                        <a:off x="0" y="0"/>
                        <a:ext cx="561600" cy="2448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2BD26AC"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8</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3360852" id="_x0000_t202" coordsize="21600,21600" o:spt="202" path="m,l,21600r21600,l21600,xe">
              <v:stroke joinstyle="miter"/>
              <v:path gradientshapeok="t" o:connecttype="rect"/>
            </v:shapetype>
            <v:shape id="_x0000_s1066" type="#_x0000_t202" style="position:absolute;left:0;text-align:left;margin-left:5.4pt;margin-top:639.3pt;width:44.2pt;height:19.3pt;z-index:25165828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FArjjwIAAJIFAAAOAAAAZHJzL2Uyb0RvYy54bWysVMFu2zAMvQ/YPwi6r07SNGuDOkWWosOA&#10;oi3WDj0rspQYkyVNUmJnX98n2U6yrpcOu9iU+EiK5CMvr5pKka1wvjQ6p8OTASVCc1OUepXTH083&#10;n84p8YHpgimjRU53wtOr2ccPl7WdipFZG1UIR+BE+2ltc7oOwU6zzPO1qJg/MVZoKKVxFQs4ulVW&#10;OFbDe6Wy0WAwyWrjCusMF97j9rpV0lnyL6Xg4V5KLwJROcXbQvq69F3Gbza7ZNOVY3Zd8u4Z7B9e&#10;UbFSI+je1TULjGxc+ZerquTOeCPDCTdVZqQsuUg5IJvh4FU2j2tmRcoFxfF2Xyb//9zyu+2DI2WR&#10;0/MJJZpV6NGTaILbIIFxLE9t/RSoRwtcaL6YBm3u7z0uY9aNdFX8Ix8CPQq92xcXzgjH5dlkOBlA&#10;w6EajcfnkOE9Oxhb58NXYSoShZw69C6VlG1vfWihPSTG8kaVxU2pVDpEvoiFcmTL0GkV0hPh/A+U&#10;0qTO6eT0bJAcaxPNW89KRzciMaYLFxNvE0xS2CkRMUp/FxIVS3m+EZtxLvQ+fkJHlESo9xh2+MOr&#10;3mPc5gGLFNnosDeuSm1cyj6N2KFkxc++ZLLFozdHeUcxNMsmUeX0oifA0hQ78MKZdrC85TclunfL&#10;fHhgDpOEhmM7hHt8pDKovukkStbG/X7rPuJBcGgpqTGZOfW/NswJStQ3DepfDMfjOMrpMD77PMLB&#10;HWuWxxq9qRYGlBhiD1mexIgPqhelM9Uzlsg8RoWKaY7YOQ29uAjtvsAS4mI+TyAMr2XhVj9aHl3H&#10;MkduPjXPzNmOwAHMvzP9DLPpKx632Gjp7XwTwMVE8ljotqpdAzD4aUy6JRU3y/E5oQ6rdPYCAAD/&#10;/wMAUEsDBBQABgAIAAAAIQCWCS9I4QAAAAsBAAAPAAAAZHJzL2Rvd25yZXYueG1sTI/NTsMwEITv&#10;SH0Ha5G4UacB9SeNUwGCA5WqihapVzde4qjxOoqdNn17tic4rWZ3NPtNvhpcI87YhdqTgsk4AYFU&#10;elNTpeB7//E4BxGiJqMbT6jgigFWxegu15nxF/rC8y5WgkMoZFqBjbHNpAylRafD2LdIfPvxndOR&#10;ZVdJ0+kLh7tGpkkylU7XxB+sbvHNYnna9U7BfvNqemkG8/lebtZbPMi1fd4q9XA/vCxBRBzinxlu&#10;+IwOBTMdfU8miIZ1wuSRZzqbT0GwY7FIQRx58zSZpSCLXP7vUPwCAAD//wMAUEsBAi0AFAAGAAgA&#10;AAAhALaDOJL+AAAA4QEAABMAAAAAAAAAAAAAAAAAAAAAAFtDb250ZW50X1R5cGVzXS54bWxQSwEC&#10;LQAUAAYACAAAACEAOP0h/9YAAACUAQAACwAAAAAAAAAAAAAAAAAvAQAAX3JlbHMvLnJlbHNQSwEC&#10;LQAUAAYACAAAACEAoBQK448CAACSBQAADgAAAAAAAAAAAAAAAAAuAgAAZHJzL2Uyb0RvYy54bWxQ&#10;SwECLQAUAAYACAAAACEAlgkvSOEAAAALAQAADwAAAAAAAAAAAAAAAADpBAAAZHJzL2Rvd25yZXYu&#10;eG1sUEsFBgAAAAAEAAQA8wAAAPcFAAAAAA==&#10;" o:allowoverlap="f" fillcolor="white [3201]" stroked="f" strokeweight=".5pt">
              <v:textbox style="mso-fit-shape-to-text:t">
                <w:txbxContent>
                  <w:p w14:paraId="52BD26AC"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8</w:t>
                    </w:r>
                    <w:r>
                      <w:fldChar w:fldCharType="end"/>
                    </w:r>
                  </w:p>
                </w:txbxContent>
              </v:textbox>
              <w10:wrap type="square" anchorx="page" anchory="page"/>
            </v:shape>
          </w:pict>
        </mc:Fallback>
      </mc:AlternateContent>
    </w:r>
    <w:r>
      <w:t xml:space="preserve"> </w:t>
    </w:r>
  </w:p>
</w:ftr>
</file>

<file path=word/footer4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E0D4DF2" w14:textId="77777777" w:rsidR="003122CF" w:rsidRDefault="003122CF" w:rsidP="00A23F7A">
    <w:pPr>
      <w:pStyle w:val="Brdtext"/>
    </w:pPr>
    <w:r>
      <w:rPr>
        <w:noProof/>
        <w:lang w:eastAsia="sv-SE"/>
      </w:rPr>
      <mc:AlternateContent>
        <mc:Choice Requires="wps">
          <w:drawing>
            <wp:anchor distT="0" distB="0" distL="0" distR="0" simplePos="0" relativeHeight="251658279" behindDoc="0" locked="0" layoutInCell="1" allowOverlap="0" wp14:anchorId="2F7C74C8" wp14:editId="5498F67F">
              <wp:simplePos x="0" y="0"/>
              <wp:positionH relativeFrom="page">
                <wp:posOffset>4982845</wp:posOffset>
              </wp:positionH>
              <wp:positionV relativeFrom="page">
                <wp:posOffset>8118475</wp:posOffset>
              </wp:positionV>
              <wp:extent cx="561600" cy="244800"/>
              <wp:effectExtent l="0" t="0" r="0" b="3810"/>
              <wp:wrapSquare wrapText="bothSides"/>
              <wp:docPr id="82" name="Textruta 1"/>
              <wp:cNvGraphicFramePr/>
              <a:graphic xmlns:a="http://schemas.openxmlformats.org/drawingml/2006/main">
                <a:graphicData uri="http://schemas.microsoft.com/office/word/2010/wordprocessingShape">
                  <wps:wsp>
                    <wps:cNvSpPr txBox="1"/>
                    <wps:spPr>
                      <a:xfrm>
                        <a:off x="0" y="0"/>
                        <a:ext cx="561600" cy="2448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8F12873"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9</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F7C74C8" id="_x0000_t202" coordsize="21600,21600" o:spt="202" path="m,l,21600r21600,l21600,xe">
              <v:stroke joinstyle="miter"/>
              <v:path gradientshapeok="t" o:connecttype="rect"/>
            </v:shapetype>
            <v:shape id="_x0000_s1067" type="#_x0000_t202" style="position:absolute;left:0;text-align:left;margin-left:392.35pt;margin-top:639.25pt;width:44.2pt;height:19.3pt;z-index:25165827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o1cTjgIAAJIFAAAOAAAAZHJzL2Uyb0RvYy54bWysVE1v2zAMvQ/YfxB0X51kadYFdYqsRYcB&#10;xVqsHXpWZKkxJouapCTOfv2eZOdjXS8ddrEp8ZEUyUeeX7SNYWvlQ0225MOTAWfKSqpq+1Ty7w/X&#10;7844C1HYShiyquRbFfjF7O2b842bqhEtyVTKMzixYbpxJV/G6KZFEeRSNSKckFMWSk2+ERFH/1RU&#10;XmzgvTHFaDCYFBvylfMkVQi4veqUfJb9a61kvNU6qMhMyfG2mL8+fxfpW8zOxfTJC7esZf8M8Q+v&#10;aERtEXTv6kpEwVa+/stVU0tPgXQ8kdQUpHUtVc4B2QwHz7K5Xwqnci4oTnD7MoX/51Z+Xd95Vlcl&#10;PxtxZkWDHj2oNvoVEhim8mxcmAJ174CL7Sdq0ebdfcBlyrrVvkl/5MOgR6G3++LCGZO4PJ0MJwNo&#10;JFSj8fgMMrwXB2PnQ/ysqGFJKLlH73JJxfomxA66g6RYgUxdXdfG5EPii7o0nq0FOm1ifiKc/4Ey&#10;lm1KPnl/OsiOLSXzzrOxyY3KjOnDpcS7BLMUt0YljLHflEbFcp4vxBZSKruPn9EJpRHqNYY9/vCq&#10;1xh3ecAiRyYb98ZNbcnn7POIHUpW/diVTHd49OYo7yTGdtFmqoxz69LVgqoteOGpG6zg5HWN7t2I&#10;EO+ExySh4dgO8RYfbQjVp17ibEn+10v3CQ+CQ8vZBpNZ8vBzJbzizHyxoP7H4RgPYDEfxqcfRjj4&#10;Y83iWGNXzSWBEkPsISezmPDR7ETtqXnEEpmnqFAJKxG75HEnXsZuX2AJSTWfZxCG14l4Y++dTK5T&#10;mRM3H9pH4V1P4Ajmf6XdDIvpMx532GQZ3HwVwcVM8kNV+wZg8POY9EsqbZbjc0YdVunsNwAAAP//&#10;AwBQSwMEFAAGAAgAAAAhADP7/y7iAAAADQEAAA8AAABkcnMvZG93bnJldi54bWxMj8FOwzAMhu9I&#10;vENkJG4s7TZI1TWdAMGBSdPEhsQ1a7y2onGqJt3K22NOcLT/T78/F+vJdeKMQ2g9aUhnCQikytuW&#10;ag0fh9e7DESIhqzpPKGGbwywLq+vCpNbf6F3PO9jLbiEQm40NDH2uZShatCZMPM9EmcnPzgTeRxq&#10;aQdz4XLXyXmSPEhnWuILjenxucHqaz86DYftkx2lnezbS7Xd7PBTbprlTuvbm+lxBSLiFP9g+NVn&#10;dSjZ6ehHskF0GlS2VIxyMFfZPQhGMrVIQRx5tUhVCrIs5P8vyh8AAAD//wMAUEsBAi0AFAAGAAgA&#10;AAAhALaDOJL+AAAA4QEAABMAAAAAAAAAAAAAAAAAAAAAAFtDb250ZW50X1R5cGVzXS54bWxQSwEC&#10;LQAUAAYACAAAACEAOP0h/9YAAACUAQAACwAAAAAAAAAAAAAAAAAvAQAAX3JlbHMvLnJlbHNQSwEC&#10;LQAUAAYACAAAACEAR6NXE44CAACSBQAADgAAAAAAAAAAAAAAAAAuAgAAZHJzL2Uyb0RvYy54bWxQ&#10;SwECLQAUAAYACAAAACEAM/v/LuIAAAANAQAADwAAAAAAAAAAAAAAAADoBAAAZHJzL2Rvd25yZXYu&#10;eG1sUEsFBgAAAAAEAAQA8wAAAPcFAAAAAA==&#10;" o:allowoverlap="f" fillcolor="white [3201]" stroked="f" strokeweight=".5pt">
              <v:textbox style="mso-fit-shape-to-text:t">
                <w:txbxContent>
                  <w:p w14:paraId="68F12873"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9</w:t>
                    </w:r>
                    <w:r>
                      <w:fldChar w:fldCharType="end"/>
                    </w:r>
                  </w:p>
                </w:txbxContent>
              </v:textbox>
              <w10:wrap type="square" anchorx="page" anchory="page"/>
            </v:shape>
          </w:pict>
        </mc:Fallback>
      </mc:AlternateContent>
    </w:r>
    <w:r>
      <w:t xml:space="preserve"> </w:t>
    </w:r>
  </w:p>
</w:ftr>
</file>

<file path=word/footer4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90287B2" w14:textId="77777777" w:rsidR="003122CF" w:rsidRDefault="003122CF" w:rsidP="00A23F7A">
    <w:pPr>
      <w:pStyle w:val="Brdtext"/>
    </w:pPr>
    <w:r>
      <w:rPr>
        <w:noProof/>
        <w:lang w:eastAsia="sv-SE"/>
      </w:rPr>
      <mc:AlternateContent>
        <mc:Choice Requires="wps">
          <w:drawing>
            <wp:anchor distT="0" distB="0" distL="0" distR="0" simplePos="0" relativeHeight="251658280" behindDoc="0" locked="0" layoutInCell="1" allowOverlap="0" wp14:anchorId="0B3537D0" wp14:editId="13AAD997">
              <wp:simplePos x="0" y="0"/>
              <wp:positionH relativeFrom="page">
                <wp:posOffset>4991100</wp:posOffset>
              </wp:positionH>
              <wp:positionV relativeFrom="page">
                <wp:posOffset>7762875</wp:posOffset>
              </wp:positionV>
              <wp:extent cx="561340" cy="121920"/>
              <wp:effectExtent l="0" t="0" r="0" b="3810"/>
              <wp:wrapSquare wrapText="bothSides"/>
              <wp:docPr id="8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8E1B097"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3</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0B3537D0" id="_x0000_t202" coordsize="21600,21600" o:spt="202" path="m,l,21600r21600,l21600,xe">
              <v:stroke joinstyle="miter"/>
              <v:path gradientshapeok="t" o:connecttype="rect"/>
            </v:shapetype>
            <v:shape id="_x0000_s1068" type="#_x0000_t202" style="position:absolute;left:0;text-align:left;margin-left:393pt;margin-top:611.25pt;width:44.2pt;height:9.6pt;z-index:2516582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XmmXjwIAAJIFAAAOAAAAZHJzL2Uyb0RvYy54bWysVE1v2zAMvQ/YfxB0Xx2nadcGdYqsRYcB&#10;xVqsHXpWZKkxJomaxMTOfv0o2flY10uHXWxJfCTFp0deXHbWsLUKsQFX8fJoxJlyEurGPVf8++PN&#10;hzPOIgpXCwNOVXyjIr+cvX930fqpGsMSTK0CoyAuTltf8SWinxZFlEtlRTwCrxwZNQQrkLbhuaiD&#10;aCm6NcV4NDotWgi1DyBVjHR63Rv5LMfXWkm80zoqZKbidDfM35C/i/QtZhdi+hyEXzZyuIb4h1tY&#10;0ThKugt1LVCwVWj+CmUbGSCCxiMJtgCtG6lyDVRNOXpRzcNSeJVrIXKi39EU/19Y+XV9H1hTV/xs&#10;wpkTlt7oUXUYVlRAmehpfZwS6sETDrtP0NEzb88jHaaqOx1s+lM9jOxE9GZHLgVjkg5PTsvjCVkk&#10;mcpxeT7O5Bd7Zx8iflZgWVpUPNDbZUrF+jYiXYSgW0jKFcE09U1jTN4kvagrE9ha0EsbzFckjz9Q&#10;xrG24qfHJ6Mc2EFy7yMbl8KorJghXSq8LzCvcGNUwhj3TWliLNf5Sm4hpXK7/BmdUJpSvcVxwO9v&#10;9Rbnvg7yyJnB4c7ZNg5Crj632J6y+seWMt3jifCDutMSu0WXpTLZCWAB9YZ0EaBvrOjlTUOvdysi&#10;3otAnUQPTtMB7+ijDRD7MKw4W0L49dp5wpPAycpZS51Z8fhzJYLizHxxJP3zcpJ0hHkzOflIQmLh&#10;0LI4tLiVvQKSRElzyMu8THg026UOYJ9oiMxTVjIJJyl3xXG7vMJ+XtAQkmo+zyBqXi/w1j14mUIn&#10;mpM2H7snEfwgYCTlf4VtD4vpCx332OQZ/XyFpMUs8kR0z+rwANT4WfvDkEqT5XCfUftROvsN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hl5pl4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38E1B097"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3</w:t>
                    </w:r>
                    <w:r>
                      <w:fldChar w:fldCharType="end"/>
                    </w:r>
                  </w:p>
                </w:txbxContent>
              </v:textbox>
              <w10:wrap type="square" anchorx="page" anchory="page"/>
            </v:shape>
          </w:pict>
        </mc:Fallback>
      </mc:AlternateContent>
    </w:r>
    <w:r>
      <w:t xml:space="preserve"> </w:t>
    </w:r>
  </w:p>
</w:ftr>
</file>

<file path=word/footer4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A54C21B" w14:textId="77777777" w:rsidR="003122CF" w:rsidRDefault="003122CF" w:rsidP="00A23F7A">
    <w:pPr>
      <w:pStyle w:val="Brdtext"/>
    </w:pPr>
    <w:r>
      <w:rPr>
        <w:noProof/>
        <w:lang w:eastAsia="sv-SE"/>
      </w:rPr>
      <mc:AlternateContent>
        <mc:Choice Requires="wps">
          <w:drawing>
            <wp:anchor distT="0" distB="0" distL="0" distR="0" simplePos="0" relativeHeight="251658284" behindDoc="0" locked="0" layoutInCell="1" allowOverlap="0" wp14:anchorId="1C6A4415" wp14:editId="33C2A562">
              <wp:simplePos x="0" y="0"/>
              <wp:positionH relativeFrom="page">
                <wp:posOffset>68580</wp:posOffset>
              </wp:positionH>
              <wp:positionV relativeFrom="page">
                <wp:posOffset>8119110</wp:posOffset>
              </wp:positionV>
              <wp:extent cx="561600" cy="244800"/>
              <wp:effectExtent l="0" t="0" r="0" b="3810"/>
              <wp:wrapSquare wrapText="bothSides"/>
              <wp:docPr id="92" name="Textruta 4"/>
              <wp:cNvGraphicFramePr/>
              <a:graphic xmlns:a="http://schemas.openxmlformats.org/drawingml/2006/main">
                <a:graphicData uri="http://schemas.microsoft.com/office/word/2010/wordprocessingShape">
                  <wps:wsp>
                    <wps:cNvSpPr txBox="1"/>
                    <wps:spPr>
                      <a:xfrm>
                        <a:off x="0" y="0"/>
                        <a:ext cx="561600" cy="2448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625C2C6"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8</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1C6A4415" id="_x0000_t202" coordsize="21600,21600" o:spt="202" path="m,l,21600r21600,l21600,xe">
              <v:stroke joinstyle="miter"/>
              <v:path gradientshapeok="t" o:connecttype="rect"/>
            </v:shapetype>
            <v:shape id="_x0000_s1069" type="#_x0000_t202" style="position:absolute;left:0;text-align:left;margin-left:5.4pt;margin-top:639.3pt;width:44.2pt;height:19.3pt;z-index:2516582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2nZcSjwIAAJIFAAAOAAAAZHJzL2Uyb0RvYy54bWysVMFu2zAMvQ/YPwi6r04yN2uDOkXWosOA&#10;oi2WDj0rstQYkyVNUmJnX78n2U6yrpcOu9iU+EiK5CMvLttaka1wvjK6oOOTESVCc1NW+rmg3x9v&#10;PpxR4gPTJVNGi4LuhKeX8/fvLho7ExOzNqoUjsCJ9rPGFnQdgp1lmedrUTN/YqzQUErjahZwdM9Z&#10;6VgD77XKJqPRNGuMK60zXHiP2+tOSefJv5SCh3spvQhEFRRvC+nr0ncVv9n8gs2eHbPrivfPYP/w&#10;ippVGkH3rq5ZYGTjqr9c1RV3xhsZTripMyNlxUXKAdmMRy+yWa6ZFSkXFMfbfZn8/3PL77YPjlRl&#10;Qc8nlGhWo0ePog1ugwTyWJ7G+hlQSwtcaD+bFm0e7j0uY9atdHX8Ix8CPQq92xcXzgjH5el0PB1B&#10;w6Ga5PkZZHjPDsbW+fBFmJpEoaAOvUslZdtbHzroAImxvFFVeVMplQ6RL+JKObJl6LQK6Ylw/gdK&#10;adIUdPrxdJQcaxPNO89KRzciMaYPFxPvEkxS2CkRMUp/ExIVS3m+EptxLvQ+fkJHlESotxj2+MOr&#10;3mLc5QGLFNnosDeuK21cyj6N2KFk5Y+hZLLDozdHeUcxtKs2USWfDARYmXIHXjjTDZa3/KZC926Z&#10;Dw/MYZLQcGyHcI+PVAbVN71Eydq4X6/dRzwIDi0lDSazoP7nhjlBifqqQf3zcZ7HUU6H/PTTBAd3&#10;rFkda/SmvjKgxBh7yPIkRnxQgyidqZ+wRBYxKlRMc8QuaBjEq9DtCywhLhaLBMLwWhZu9dLy6DqW&#10;OXLzsX1izvYEDmD+nRlmmM1e8LjDRktvF5sALiaSx0J3Ve0bgMFPY9IvqbhZjs8JdVil898AAAD/&#10;/wMAUEsDBBQABgAIAAAAIQCWCS9I4QAAAAsBAAAPAAAAZHJzL2Rvd25yZXYueG1sTI/NTsMwEITv&#10;SH0Ha5G4UacB9SeNUwGCA5WqihapVzde4qjxOoqdNn17tic4rWZ3NPtNvhpcI87YhdqTgsk4AYFU&#10;elNTpeB7//E4BxGiJqMbT6jgigFWxegu15nxF/rC8y5WgkMoZFqBjbHNpAylRafD2LdIfPvxndOR&#10;ZVdJ0+kLh7tGpkkylU7XxB+sbvHNYnna9U7BfvNqemkG8/lebtZbPMi1fd4q9XA/vCxBRBzinxlu&#10;+IwOBTMdfU8miIZ1wuSRZzqbT0GwY7FIQRx58zSZpSCLXP7vUPwCAAD//wMAUEsBAi0AFAAGAAgA&#10;AAAhALaDOJL+AAAA4QEAABMAAAAAAAAAAAAAAAAAAAAAAFtDb250ZW50X1R5cGVzXS54bWxQSwEC&#10;LQAUAAYACAAAACEAOP0h/9YAAACUAQAACwAAAAAAAAAAAAAAAAAvAQAAX3JlbHMvLnJlbHNQSwEC&#10;LQAUAAYACAAAACEA9p2XEo8CAACSBQAADgAAAAAAAAAAAAAAAAAuAgAAZHJzL2Uyb0RvYy54bWxQ&#10;SwECLQAUAAYACAAAACEAlgkvSOEAAAALAQAADwAAAAAAAAAAAAAAAADpBAAAZHJzL2Rvd25yZXYu&#10;eG1sUEsFBgAAAAAEAAQA8wAAAPcFAAAAAA==&#10;" o:allowoverlap="f" fillcolor="white [3201]" stroked="f" strokeweight=".5pt">
              <v:textbox style="mso-fit-shape-to-text:t">
                <w:txbxContent>
                  <w:p w14:paraId="6625C2C6"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8</w:t>
                    </w:r>
                    <w:r>
                      <w:fldChar w:fldCharType="end"/>
                    </w:r>
                  </w:p>
                </w:txbxContent>
              </v:textbox>
              <w10:wrap type="square" anchorx="page" anchory="page"/>
            </v:shape>
          </w:pict>
        </mc:Fallback>
      </mc:AlternateContent>
    </w:r>
    <w:r>
      <w:t xml:space="preserve"> </w:t>
    </w:r>
  </w:p>
</w:ftr>
</file>

<file path=word/footer4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DF96CE8" w14:textId="77777777" w:rsidR="003122CF" w:rsidRDefault="003122CF" w:rsidP="00A23F7A">
    <w:pPr>
      <w:pStyle w:val="Brdtext"/>
    </w:pPr>
    <w:r>
      <w:rPr>
        <w:noProof/>
        <w:lang w:eastAsia="sv-SE"/>
      </w:rPr>
      <mc:AlternateContent>
        <mc:Choice Requires="wps">
          <w:drawing>
            <wp:anchor distT="0" distB="0" distL="0" distR="0" simplePos="0" relativeHeight="251658282" behindDoc="0" locked="0" layoutInCell="1" allowOverlap="0" wp14:anchorId="4D4F6C94" wp14:editId="7B054AA5">
              <wp:simplePos x="0" y="0"/>
              <wp:positionH relativeFrom="page">
                <wp:posOffset>4982845</wp:posOffset>
              </wp:positionH>
              <wp:positionV relativeFrom="page">
                <wp:posOffset>8118475</wp:posOffset>
              </wp:positionV>
              <wp:extent cx="561600" cy="244800"/>
              <wp:effectExtent l="0" t="0" r="0" b="3810"/>
              <wp:wrapSquare wrapText="bothSides"/>
              <wp:docPr id="88" name="Textruta 1"/>
              <wp:cNvGraphicFramePr/>
              <a:graphic xmlns:a="http://schemas.openxmlformats.org/drawingml/2006/main">
                <a:graphicData uri="http://schemas.microsoft.com/office/word/2010/wordprocessingShape">
                  <wps:wsp>
                    <wps:cNvSpPr txBox="1"/>
                    <wps:spPr>
                      <a:xfrm>
                        <a:off x="0" y="0"/>
                        <a:ext cx="561600" cy="2448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AE50725"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9</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F6C94" id="_x0000_t202" coordsize="21600,21600" o:spt="202" path="m,l,21600r21600,l21600,xe">
              <v:stroke joinstyle="miter"/>
              <v:path gradientshapeok="t" o:connecttype="rect"/>
            </v:shapetype>
            <v:shape id="_x0000_s1070" type="#_x0000_t202" style="position:absolute;left:0;text-align:left;margin-left:392.35pt;margin-top:639.25pt;width:44.2pt;height:19.3pt;z-index:25165828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rDuCjwIAAJIFAAAOAAAAZHJzL2Uyb0RvYy54bWysVMFu2zAMvQ/YPwi6r07SNMuCOEXWosOA&#10;oi3WDj0rspQYkyVNUmJnX78n2U6yrpcOu9iU+EiK5CPnl02lyE44Xxqd0+HZgBKhuSlKvc7p96eb&#10;D1NKfGC6YMpokdO98PRy8f7dvLYzMTIbowrhCJxoP6ttTjch2FmWeb4RFfNnxgoNpTSuYgFHt84K&#10;x2p4r1Q2GgwmWW1cYZ3hwnvcXrdKukj+pRQ83EvpRSAqp3hbSF+Xvqv4zRZzNls7Zjcl757B/uEV&#10;FSs1gh5cXbPAyNaVf7mqSu6MNzKccVNlRsqSi5QDshkOXmTzuGFWpFxQHG8PZfL/zy2/2z04UhY5&#10;naJTmlXo0ZNogtsigWEsT239DKhHC1xoPpsGbe7vPS5j1o10VfwjHwI9Cr0/FBfOCMflxWQ4GUDD&#10;oRqNx1PI8J4dja3z4YswFYlCTh16l0rKdrc+tNAeEmN5o8riplQqHSJfxJVyZMfQaRXSE+H8D5TS&#10;pM7p5PxikBxrE81bz0pHNyIxpgsXE28TTFLYKxExSn8TEhVLeb4Sm3Eu9CF+QkeURKi3GHb446ve&#10;YtzmAYsU2ehwMK5KbVzKPo3YsWTFj75kssWjNyd5RzE0qyZRZXzeE2Blij144Uw7WN7ymxLdu2U+&#10;PDCHSULDsR3CPT5SGVTfdBIlG+N+vXYf8SA4tJTUmMyc+p9b5gQl6qsG9T8Nx+M4yukwvvg4wsGd&#10;alanGr2trgwoMcQesjyJER9UL0pnqmcskWWMChXTHLFzGnrxKrT7AkuIi+UygTC8loVb/Wh5dB3L&#10;HLn51DwzZzsCBzD/zvQzzGYveNxio6W3y20AFxPJY6HbqnYNwOCnMemWVNwsp+eEOq7SxW8AAAD/&#10;/wMAUEsDBBQABgAIAAAAIQAz+/8u4gAAAA0BAAAPAAAAZHJzL2Rvd25yZXYueG1sTI/BTsMwDIbv&#10;SLxDZCRuLO02SNU1nQDBgUnTxIbENWu8tqJxqibdyttjTnC0/0+/PxfryXXijENoPWlIZwkIpMrb&#10;lmoNH4fXuwxEiIas6Tyhhm8MsC6vrwqTW3+hdzzvYy24hEJuNDQx9rmUoWrQmTDzPRJnJz84E3kc&#10;amkHc+Fy18l5kjxIZ1riC43p8bnB6ms/Og2H7ZMdpZ3s20u13ezwU26a5U7r25vpcQUi4hT/YPjV&#10;Z3Uo2enoR7JBdBpUtlSMcjBX2T0IRjK1SEEcebVIVQqyLOT/L8ofAAAA//8DAFBLAQItABQABgAI&#10;AAAAIQC2gziS/gAAAOEBAAATAAAAAAAAAAAAAAAAAAAAAABbQ29udGVudF9UeXBlc10ueG1sUEsB&#10;Ai0AFAAGAAgAAAAhADj9If/WAAAAlAEAAAsAAAAAAAAAAAAAAAAALwEAAF9yZWxzLy5yZWxzUEsB&#10;Ai0AFAAGAAgAAAAhABKsO4KPAgAAkgUAAA4AAAAAAAAAAAAAAAAALgIAAGRycy9lMm9Eb2MueG1s&#10;UEsBAi0AFAAGAAgAAAAhADP7/y7iAAAADQEAAA8AAAAAAAAAAAAAAAAA6QQAAGRycy9kb3ducmV2&#10;LnhtbFBLBQYAAAAABAAEAPMAAAD4BQAAAAA=&#10;" o:allowoverlap="f" fillcolor="white [3201]" stroked="f" strokeweight=".5pt">
              <v:textbox style="mso-fit-shape-to-text:t">
                <w:txbxContent>
                  <w:p w14:paraId="2AE50725"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9</w:t>
                    </w:r>
                    <w:r>
                      <w:fldChar w:fldCharType="end"/>
                    </w:r>
                  </w:p>
                </w:txbxContent>
              </v:textbox>
              <w10:wrap type="square" anchorx="page" anchory="page"/>
            </v:shape>
          </w:pict>
        </mc:Fallback>
      </mc:AlternateContent>
    </w:r>
    <w:r>
      <w:t xml:space="preserve"> </w:t>
    </w:r>
  </w:p>
</w:ftr>
</file>

<file path=word/footer4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97B0FFF" w14:textId="77777777" w:rsidR="003122CF" w:rsidRDefault="003122CF" w:rsidP="00A23F7A">
    <w:pPr>
      <w:pStyle w:val="Brdtext"/>
    </w:pPr>
    <w:r>
      <w:rPr>
        <w:noProof/>
        <w:lang w:eastAsia="sv-SE"/>
      </w:rPr>
      <mc:AlternateContent>
        <mc:Choice Requires="wps">
          <w:drawing>
            <wp:anchor distT="0" distB="0" distL="0" distR="0" simplePos="0" relativeHeight="251658283" behindDoc="0" locked="0" layoutInCell="1" allowOverlap="0" wp14:anchorId="150D96D4" wp14:editId="455FF24C">
              <wp:simplePos x="0" y="0"/>
              <wp:positionH relativeFrom="page">
                <wp:posOffset>4991100</wp:posOffset>
              </wp:positionH>
              <wp:positionV relativeFrom="page">
                <wp:posOffset>7762875</wp:posOffset>
              </wp:positionV>
              <wp:extent cx="561340" cy="121920"/>
              <wp:effectExtent l="0" t="0" r="0" b="3810"/>
              <wp:wrapSquare wrapText="bothSides"/>
              <wp:docPr id="9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3C2A561"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3</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150D96D4" id="_x0000_t202" coordsize="21600,21600" o:spt="202" path="m,l,21600r21600,l21600,xe">
              <v:stroke joinstyle="miter"/>
              <v:path gradientshapeok="t" o:connecttype="rect"/>
            </v:shapetype>
            <v:shape id="_x0000_s1071" type="#_x0000_t202" style="position:absolute;left:0;text-align:left;margin-left:393pt;margin-top:611.25pt;width:44.2pt;height:9.6pt;z-index:25165828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yH5DEjwIAAJIFAAAOAAAAZHJzL2Uyb0RvYy54bWysVFFv2yAQfp+0/4B4Xx2nabdGcaqsVadJ&#10;VVutmfpMMDTWMDAgsbNfvw9sJ1nXl057sYH77o77+O5ml22tyFY4Xxld0PxkRInQ3JSVfi7o9+XN&#10;h0+U+MB0yZTRoqA74enl/P27WWOnYmzWRpXCEQTRftrYgq5DsNMs83wtauZPjBUaRmlczQK27jkr&#10;HWsQvVbZeDQ6zxrjSusMF97j9Loz0nmKL6Xg4V5KLwJRBcXdQvq69F3FbzafsemzY3Zd8f4a7B9u&#10;UbNKI+k+1DULjGxc9VeouuLOeCPDCTd1ZqSsuEg1oJp89KKaxzWzItUCcrzd0+T/X1h+t31wpCoL&#10;egF6NKvxRkvRBrdBAXmkp7F+CtSjBS60n02LZx7OPQ5j1a10dfyjHgI7Iu325CIY4Tg8O89PJ7Bw&#10;mPJxfjFO5GcHZ+t8+CJMTeKioA5vlyhl21sfcBFAB0jM5Y2qyptKqbSJehFXypEtw0urkK4Ijz9Q&#10;SpOmoOenZ6MUWJvo3kVWOoYRSTF9ulh4V2BahZ0SEaP0NyHBWKrzldyMc6H3+RM6oiRSvcWxxx9u&#10;9Rbnrg54pMxGh71zXWnjUvWpxQ6UlT8GymSHB+FHdcdlaFdtkspkMghgZcoddOFM11je8psKr3fL&#10;fHhgDp2EB8d0CPf4SGXAvulXlKyN+/XaecRD4LBS0qAzC+p/bpgTlKivGtK/yCdRRyFtJmcfISTi&#10;ji2rY4ve1FcGksgxhyxPy4gPalhKZ+onDJFFzAoT0xy5CxqG5VXo5gWGEBeLRQKheS0Lt/rR8hg6&#10;0hy1uWyfmLO9gAOUf2eGHmbTFzrusNHT28UmQItJ5JHojtX+AdD4Sfv9kIqT5XifUIdROv8N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Mh+QxI8CAACS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23C2A561"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3</w:t>
                    </w:r>
                    <w:r>
                      <w:fldChar w:fldCharType="end"/>
                    </w:r>
                  </w:p>
                </w:txbxContent>
              </v:textbox>
              <w10:wrap type="square" anchorx="page" anchory="page"/>
            </v:shape>
          </w:pict>
        </mc:Fallback>
      </mc:AlternateContent>
    </w:r>
    <w:r>
      <w:t xml:space="preserve"> </w:t>
    </w:r>
  </w:p>
</w:ftr>
</file>

<file path=word/footer4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F7ED78E" w14:textId="77777777" w:rsidR="003122CF" w:rsidRDefault="003122CF" w:rsidP="00A23F7A">
    <w:pPr>
      <w:pStyle w:val="Brdtext"/>
    </w:pPr>
    <w:r>
      <w:rPr>
        <w:noProof/>
        <w:lang w:eastAsia="sv-SE"/>
      </w:rPr>
      <mc:AlternateContent>
        <mc:Choice Requires="wps">
          <w:drawing>
            <wp:anchor distT="0" distB="0" distL="0" distR="0" simplePos="0" relativeHeight="251658287" behindDoc="0" locked="0" layoutInCell="1" allowOverlap="0" wp14:anchorId="0CDF18B1" wp14:editId="65C2F1ED">
              <wp:simplePos x="0" y="0"/>
              <wp:positionH relativeFrom="page">
                <wp:posOffset>68580</wp:posOffset>
              </wp:positionH>
              <wp:positionV relativeFrom="page">
                <wp:posOffset>8119110</wp:posOffset>
              </wp:positionV>
              <wp:extent cx="561600" cy="244800"/>
              <wp:effectExtent l="0" t="0" r="0" b="3810"/>
              <wp:wrapSquare wrapText="bothSides"/>
              <wp:docPr id="98" name="Textruta 4"/>
              <wp:cNvGraphicFramePr/>
              <a:graphic xmlns:a="http://schemas.openxmlformats.org/drawingml/2006/main">
                <a:graphicData uri="http://schemas.microsoft.com/office/word/2010/wordprocessingShape">
                  <wps:wsp>
                    <wps:cNvSpPr txBox="1"/>
                    <wps:spPr>
                      <a:xfrm>
                        <a:off x="0" y="0"/>
                        <a:ext cx="561600" cy="2448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33D3B2E"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8</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0CDF18B1" id="_x0000_t202" coordsize="21600,21600" o:spt="202" path="m,l,21600r21600,l21600,xe">
              <v:stroke joinstyle="miter"/>
              <v:path gradientshapeok="t" o:connecttype="rect"/>
            </v:shapetype>
            <v:shape id="_x0000_s1072" type="#_x0000_t202" style="position:absolute;left:0;text-align:left;margin-left:5.4pt;margin-top:639.3pt;width:44.2pt;height:19.3pt;z-index:25165828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dVydgjgIAAJIFAAAOAAAAZHJzL2Uyb0RvYy54bWysVMFu2zAMvQ/YPwi6r04yJ2uDOkXWosOA&#10;oi3WDj0rstQYkyVNUmJnX78n2U6yrpcOu9iU+EiK5CPPL9paka1wvjK6oOOTESVCc1NW+rmg3x+v&#10;P5xS4gPTJVNGi4LuhKcXi/fvzhs7FxOzNqoUjsCJ9vPGFnQdgp1nmedrUTN/YqzQUErjahZwdM9Z&#10;6VgD77XKJqPRLGuMK60zXHiP26tOSRfJv5SChzspvQhEFRRvC+nr0ncVv9ninM2fHbPrivfPYP/w&#10;ippVGkH3rq5YYGTjqr9c1RV3xhsZTripMyNlxUXKAdmMRy+yeVgzK1IuKI63+zL5/+eW327vHanK&#10;gp6hU5rV6NGjaIPbIIE8lqexfg7UgwUutJ9NizYP9x6XMetWujr+kQ+BHoXe7YsLZ4Tjcjobz0bQ&#10;cKgmeX4KGd6zg7F1PnwRpiZRKKhD71JJ2fbGhw46QGIsb1RVXldKpUPki7hUjmwZOq1CeiKc/4FS&#10;mjQFnX2cjpJjbaJ551np6EYkxvThYuJdgkkKOyUiRulvQqJiKc9XYjPOhd7HT+iIkgj1FsMef3jV&#10;W4y7PGCRIhsd9sZ1pY1L2acRO5Ss/DGUTHZ49OYo7yiGdtUmquTTgQArU+7AC2e6wfKWX1fo3g3z&#10;4Z45TBIaju0Q7vCRyqD6ppcoWRv367X7iAfBoaWkwWQW1P/cMCcoUV81qH82zvM4yumQTz9NcHDH&#10;mtWxRm/qSwNKjLGHLE9ixAc1iNKZ+glLZBmjQsU0R+yChkG8DN2+wBLiYrlMIAyvZeFGP1geXccy&#10;R24+tk/M2Z7AAcy/NcMMs/kLHnfYaOntchPAxUTyWOiuqn0DMPhpTPolFTfL8TmhDqt08RsAAP//&#10;AwBQSwMEFAAGAAgAAAAhAJYJL0jhAAAACwEAAA8AAABkcnMvZG93bnJldi54bWxMj81OwzAQhO9I&#10;fQdrkbhRpwH1J41TAYIDlaqKFqlXN17iqPE6ip02fXu2JzitZnc0+02+GlwjztiF2pOCyTgBgVR6&#10;U1Ol4Hv/8TgHEaImoxtPqOCKAVbF6C7XmfEX+sLzLlaCQyhkWoGNsc2kDKVFp8PYt0h8+/Gd05Fl&#10;V0nT6QuHu0amSTKVTtfEH6xu8c1iedr1TsF+82p6aQbz+V5u1ls8yLV93ir1cD+8LEFEHOKfGW74&#10;jA4FMx19TyaIhnXC5JFnOptPQbBjsUhBHHnzNJmlIItc/u9Q/AIAAP//AwBQSwECLQAUAAYACAAA&#10;ACEAtoM4kv4AAADhAQAAEwAAAAAAAAAAAAAAAAAAAAAAW0NvbnRlbnRfVHlwZXNdLnhtbFBLAQIt&#10;ABQABgAIAAAAIQA4/SH/1gAAAJQBAAALAAAAAAAAAAAAAAAAAC8BAABfcmVscy8ucmVsc1BLAQIt&#10;ABQABgAIAAAAIQDdVydgjgIAAJIFAAAOAAAAAAAAAAAAAAAAAC4CAABkcnMvZTJvRG9jLnhtbFBL&#10;AQItABQABgAIAAAAIQCWCS9I4QAAAAsBAAAPAAAAAAAAAAAAAAAAAOgEAABkcnMvZG93bnJldi54&#10;bWxQSwUGAAAAAAQABADzAAAA9gUAAAAA&#10;" o:allowoverlap="f" fillcolor="white [3201]" stroked="f" strokeweight=".5pt">
              <v:textbox style="mso-fit-shape-to-text:t">
                <w:txbxContent>
                  <w:p w14:paraId="433D3B2E"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8</w:t>
                    </w:r>
                    <w:r>
                      <w:fldChar w:fldCharType="end"/>
                    </w:r>
                  </w:p>
                </w:txbxContent>
              </v:textbox>
              <w10:wrap type="square" anchorx="page" anchory="page"/>
            </v:shape>
          </w:pict>
        </mc:Fallback>
      </mc:AlternateContent>
    </w:r>
    <w:r>
      <w:t xml:space="preserve"> </w:t>
    </w:r>
  </w:p>
</w:ftr>
</file>

<file path=word/footer4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FAF73C9" w14:textId="77777777" w:rsidR="003122CF" w:rsidRDefault="003122CF" w:rsidP="00A23F7A">
    <w:pPr>
      <w:pStyle w:val="Brdtext"/>
    </w:pPr>
    <w:r>
      <w:rPr>
        <w:noProof/>
        <w:lang w:eastAsia="sv-SE"/>
      </w:rPr>
      <mc:AlternateContent>
        <mc:Choice Requires="wps">
          <w:drawing>
            <wp:anchor distT="0" distB="0" distL="0" distR="0" simplePos="0" relativeHeight="251658285" behindDoc="0" locked="0" layoutInCell="1" allowOverlap="0" wp14:anchorId="02C7F0B6" wp14:editId="4B6A20E7">
              <wp:simplePos x="0" y="0"/>
              <wp:positionH relativeFrom="page">
                <wp:posOffset>4982845</wp:posOffset>
              </wp:positionH>
              <wp:positionV relativeFrom="page">
                <wp:posOffset>8118475</wp:posOffset>
              </wp:positionV>
              <wp:extent cx="561600" cy="244800"/>
              <wp:effectExtent l="0" t="0" r="0" b="3810"/>
              <wp:wrapSquare wrapText="bothSides"/>
              <wp:docPr id="94" name="Textruta 1"/>
              <wp:cNvGraphicFramePr/>
              <a:graphic xmlns:a="http://schemas.openxmlformats.org/drawingml/2006/main">
                <a:graphicData uri="http://schemas.microsoft.com/office/word/2010/wordprocessingShape">
                  <wps:wsp>
                    <wps:cNvSpPr txBox="1"/>
                    <wps:spPr>
                      <a:xfrm>
                        <a:off x="0" y="0"/>
                        <a:ext cx="561600" cy="2448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E02DA2B"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9</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02C7F0B6" id="_x0000_t202" coordsize="21600,21600" o:spt="202" path="m,l,21600r21600,l21600,xe">
              <v:stroke joinstyle="miter"/>
              <v:path gradientshapeok="t" o:connecttype="rect"/>
            </v:shapetype>
            <v:shape id="_x0000_s1073" type="#_x0000_t202" style="position:absolute;left:0;text-align:left;margin-left:392.35pt;margin-top:639.25pt;width:44.2pt;height:19.3pt;z-index:25165828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dXBxcjwIAAJIFAAAOAAAAZHJzL2Uyb0RvYy54bWysVMFu2zAMvQ/YPwi6r04yN2uDOkXWosOA&#10;oi2WDj0rstQYkyVNUmJnX78n2U6yrpcOu9iU+EiK5CMvLttaka1wvjK6oOOTESVCc1NW+rmg3x9v&#10;PpxR4gPTJVNGi4LuhKeX8/fvLho7ExOzNqoUjsCJ9rPGFnQdgp1lmedrUTN/YqzQUErjahZwdM9Z&#10;6VgD77XKJqPRNGuMK60zXHiP2+tOSefJv5SCh3spvQhEFRRvC+nr0ncVv9n8gs2eHbPrivfPYP/w&#10;ippVGkH3rq5ZYGTjqr9c1RV3xhsZTripMyNlxUXKAdmMRy+yWa6ZFSkXFMfbfZn8/3PL77YPjlRl&#10;Qc9zSjSr0aNH0Qa3QQLjWJ7G+hlQSwtcaD+bFm0e7j0uY9atdHX8Ix8CPQq92xcXzgjH5el0PB1B&#10;w6Ga5PkZZHjPDsbW+fBFmJpEoaAOvUslZdtbHzroAImxvFFVeVMplQ6RL+JKObJl6LQK6Ylw/gdK&#10;adIUdPrxdJQcaxPNO89KRzciMaYPFxPvEkxS2CkRMUp/ExIVS3m+EptxLvQ+fkJHlESotxj2+MOr&#10;3mLc5QGLFNnosDeuK21cyj6N2KFk5Y+hZLLDozdHeUcxtKs2USWfDgRYmXIHXjjTDZa3/KZC926Z&#10;Dw/MYZLQcGyHcI+PVAbVN71Eydq4X6/dRzwIDi0lDSazoP7nhjlBifqqQf3zcZ7HUU6H/PTTBAd3&#10;rFkda/SmvjKgxBh7yPIkRnxQgyidqZ+wRBYxKlRMc8QuaBjEq9DtCywhLhaLBMLwWhZu9dLy6DqW&#10;OXLzsX1izvYEDmD+nRlmmM1e8LjDRktvF5sALiaSx0J3Ve0bgMFPY9IvqbhZjs8JdVil898AAAD/&#10;/wMAUEsDBBQABgAIAAAAIQAz+/8u4gAAAA0BAAAPAAAAZHJzL2Rvd25yZXYueG1sTI/BTsMwDIbv&#10;SLxDZCRuLO02SNU1nQDBgUnTxIbENWu8tqJxqibdyttjTnC0/0+/PxfryXXijENoPWlIZwkIpMrb&#10;lmoNH4fXuwxEiIas6Tyhhm8MsC6vrwqTW3+hdzzvYy24hEJuNDQx9rmUoWrQmTDzPRJnJz84E3kc&#10;amkHc+Fy18l5kjxIZ1riC43p8bnB6ms/Og2H7ZMdpZ3s20u13ezwU26a5U7r25vpcQUi4hT/YPjV&#10;Z3Uo2enoR7JBdBpUtlSMcjBX2T0IRjK1SEEcebVIVQqyLOT/L8ofAAAA//8DAFBLAQItABQABgAI&#10;AAAAIQC2gziS/gAAAOEBAAATAAAAAAAAAAAAAAAAAAAAAABbQ29udGVudF9UeXBlc10ueG1sUEsB&#10;Ai0AFAAGAAgAAAAhADj9If/WAAAAlAEAAAsAAAAAAAAAAAAAAAAALwEAAF9yZWxzLy5yZWxzUEsB&#10;Ai0AFAAGAAgAAAAhAN1cHFyPAgAAkgUAAA4AAAAAAAAAAAAAAAAALgIAAGRycy9lMm9Eb2MueG1s&#10;UEsBAi0AFAAGAAgAAAAhADP7/y7iAAAADQEAAA8AAAAAAAAAAAAAAAAA6QQAAGRycy9kb3ducmV2&#10;LnhtbFBLBQYAAAAABAAEAPMAAAD4BQAAAAA=&#10;" o:allowoverlap="f" fillcolor="white [3201]" stroked="f" strokeweight=".5pt">
              <v:textbox style="mso-fit-shape-to-text:t">
                <w:txbxContent>
                  <w:p w14:paraId="1E02DA2B"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9</w:t>
                    </w:r>
                    <w:r>
                      <w:fldChar w:fldCharType="end"/>
                    </w:r>
                  </w:p>
                </w:txbxContent>
              </v:textbox>
              <w10:wrap type="square" anchorx="page" anchory="page"/>
            </v:shape>
          </w:pict>
        </mc:Fallback>
      </mc:AlternateContent>
    </w:r>
    <w:r>
      <w:t xml:space="preserve"> </w:t>
    </w:r>
  </w:p>
</w:ftr>
</file>

<file path=word/footer4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826BB2F" w14:textId="77777777" w:rsidR="003122CF" w:rsidRDefault="003122CF" w:rsidP="00A23F7A">
    <w:pPr>
      <w:pStyle w:val="Brdtext"/>
    </w:pPr>
    <w:r>
      <w:rPr>
        <w:noProof/>
        <w:lang w:eastAsia="sv-SE"/>
      </w:rPr>
      <mc:AlternateContent>
        <mc:Choice Requires="wps">
          <w:drawing>
            <wp:anchor distT="0" distB="0" distL="0" distR="0" simplePos="0" relativeHeight="251658286" behindDoc="0" locked="0" layoutInCell="1" allowOverlap="0" wp14:anchorId="417D0CE5" wp14:editId="756488E7">
              <wp:simplePos x="0" y="0"/>
              <wp:positionH relativeFrom="page">
                <wp:posOffset>4991100</wp:posOffset>
              </wp:positionH>
              <wp:positionV relativeFrom="page">
                <wp:posOffset>7762875</wp:posOffset>
              </wp:positionV>
              <wp:extent cx="561340" cy="121920"/>
              <wp:effectExtent l="0" t="0" r="0" b="3810"/>
              <wp:wrapSquare wrapText="bothSides"/>
              <wp:docPr id="9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BB1D4BD"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3</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17D0CE5" id="_x0000_t202" coordsize="21600,21600" o:spt="202" path="m,l,21600r21600,l21600,xe">
              <v:stroke joinstyle="miter"/>
              <v:path gradientshapeok="t" o:connecttype="rect"/>
            </v:shapetype>
            <v:shape id="_x0000_s1074" type="#_x0000_t202" style="position:absolute;left:0;text-align:left;margin-left:393pt;margin-top:611.25pt;width:44.2pt;height:9.6pt;z-index:25165828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enVzkAIAAJIFAAAOAAAAZHJzL2Uyb0RvYy54bWysVFFP2zAQfp+0/2D5faQppYyKFHUgpkkI&#10;0GDi2XVsGs3xefa1SffrOTtJ2zFemPaS2L7v7nyfv7vzi7Y2bKN8qMAWPD8acaashLKyzwX/8Xj9&#10;6TNnAYUthQGrCr5VgV/MP344b9xMjWEFplSeURAbZo0r+ArRzbIsyJWqRTgCpywZNfhaIG39c1Z6&#10;0VD02mTj0WiaNeBL50GqEOj0qjPyeYqvtZJ4p3VQyEzB6W6Yvj59l/Gbzc/F7NkLt6pkfw3xD7eo&#10;RWUp6S7UlUDB1r76K1RdSQ8BNB5JqDPQupIq1UDV5KNX1TyshFOpFiInuB1N4f+Flbebe8+qsuBn&#10;U86sqOmNHlWLfk0F5JGexoUZoR4c4bD9Ai0983Ae6DBW3Wpfxz/Vw8hORG935FIwJunwZJofT8gi&#10;yZSP87NxIj/bOzsf8KuCmsVFwT29XaJUbG4C0kUIOkBirgCmKq8rY9Im6kVdGs82gl7aYLoiefyB&#10;MpY1BZ8en4xSYAvRvYtsbAyjkmL6dLHwrsC0wq1REWPsd6WJsVTnG7mFlMru8id0RGlK9R7HHr+/&#10;1XucuzrII2UGizvnurLgU/WpxfaUlT8HynSHJ8IP6o5LbJdtksrkdBDAEsot6cJD11jByeuKXu9G&#10;BLwXnjqJHpymA97RRxsg9qFfcbYC//ut84gngZOVs4Y6s+Dh11p4xZn5Zkn6Z/kk6gjTZnJySkJi&#10;/tCyPLTYdX0JJImc5pCTaRnxaIal9lA/0RBZxKxkElZS7oLjsLzEbl7QEJJqsUggal4n8MY+OBlD&#10;R5qjNh/bJ+FdL2Ak5d/C0MNi9krHHTZ6BrdYI2kxiTwS3bHaPwA1ftJ+P6TiZDncJ9R+lM5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IF6dXOQAgAAkg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BB1D4BD"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3</w:t>
                    </w:r>
                    <w:r>
                      <w:fldChar w:fldCharType="end"/>
                    </w:r>
                  </w:p>
                </w:txbxContent>
              </v:textbox>
              <w10:wrap type="square" anchorx="page" anchory="page"/>
            </v:shape>
          </w:pict>
        </mc:Fallback>
      </mc:AlternateContent>
    </w:r>
    <w:r>
      <w:t xml:space="preserve"> </w:t>
    </w:r>
  </w:p>
</w:ftr>
</file>

<file path=word/footer4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8725F24" w14:textId="77777777" w:rsidR="003122CF" w:rsidRDefault="003122CF" w:rsidP="00A23F7A">
    <w:pPr>
      <w:pStyle w:val="Brdtext"/>
    </w:pPr>
    <w:r>
      <w:rPr>
        <w:noProof/>
        <w:lang w:eastAsia="sv-SE"/>
      </w:rPr>
      <mc:AlternateContent>
        <mc:Choice Requires="wps">
          <w:drawing>
            <wp:anchor distT="0" distB="0" distL="0" distR="0" simplePos="0" relativeHeight="251658290" behindDoc="0" locked="0" layoutInCell="1" allowOverlap="0" wp14:anchorId="2CE4EC59" wp14:editId="654BD17F">
              <wp:simplePos x="0" y="0"/>
              <wp:positionH relativeFrom="page">
                <wp:posOffset>68580</wp:posOffset>
              </wp:positionH>
              <wp:positionV relativeFrom="page">
                <wp:posOffset>8119110</wp:posOffset>
              </wp:positionV>
              <wp:extent cx="561600" cy="244800"/>
              <wp:effectExtent l="0" t="0" r="0" b="3810"/>
              <wp:wrapSquare wrapText="bothSides"/>
              <wp:docPr id="105" name="Textruta 4"/>
              <wp:cNvGraphicFramePr/>
              <a:graphic xmlns:a="http://schemas.openxmlformats.org/drawingml/2006/main">
                <a:graphicData uri="http://schemas.microsoft.com/office/word/2010/wordprocessingShape">
                  <wps:wsp>
                    <wps:cNvSpPr txBox="1"/>
                    <wps:spPr>
                      <a:xfrm>
                        <a:off x="0" y="0"/>
                        <a:ext cx="561600" cy="2448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344A040"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8</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CE4EC59" id="_x0000_t202" coordsize="21600,21600" o:spt="202" path="m,l,21600r21600,l21600,xe">
              <v:stroke joinstyle="miter"/>
              <v:path gradientshapeok="t" o:connecttype="rect"/>
            </v:shapetype>
            <v:shape id="_x0000_s1075" type="#_x0000_t202" style="position:absolute;left:0;text-align:left;margin-left:5.4pt;margin-top:639.3pt;width:44.2pt;height:19.3pt;z-index:25165829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RTaWjwIAAJMFAAAOAAAAZHJzL2Uyb0RvYy54bWysVMFu2zAMvQ/YPwi6r3YyJ+uCOkXWosOA&#10;oi3WDj0rstQYkyVNUhJnX98n2U6yrpcOu9iU+EiK5CPPzttGkY1wvja6pKOTnBKhualq/VTSHw9X&#10;H04p8YHpiimjRUl3wtPz+ft3Z1s7E2OzMqoSjsCJ9rOtLekqBDvLMs9XomH+xFihoZTGNSzg6J6y&#10;yrEtvDcqG+f5NNsaV1lnuPAet5edks6TfykFD7dSehGIKineFtLXpe8yfrP5GZs9OWZXNe+fwf7h&#10;FQ2rNYLuXV2ywMja1X+5amrujDcynHDTZEbKmouUA7IZ5S+yuV8xK1IuKI63+zL5/+eW32zuHKkr&#10;9C6fUKJZgyY9iDa4NTIoYn221s8Au7cAhvaLaYEd7j0uY9qtdE38IyECPSq921cXzgjH5WQ6mubQ&#10;cKjGRXEKGd6zg7F1PnwVpiFRKKlD81JN2ebahw46QGIsb1RdXdVKpUMkjLhQjmwYWq1CeiKc/4FS&#10;mmxLOv04yZNjbaJ551np6EYkyvThYuJdgkkKOyUiRunvQqJkKc9XYjPOhd7HT+iIkgj1FsMef3jV&#10;W4y7PGCRIhsd9sZNrY1L2acZO5Ss+jmUTHZ49OYo7yiGdtkmrhSnAwGWptqBF850k+Utv6rRvWvm&#10;wx1zGCU0HOsh3OIjlUH1TS9RsjLu92v3EQ+GQ0vJFqNZUv9rzZygRH3T4P7nUVHEWU6HYvJpjIM7&#10;1iyPNXrdXBhQYoRFZHkSIz6oQZTONI/YIosYFSqmOWKXNAziRegWBrYQF4tFAmF6LQvX+t7y6DqW&#10;OXLzoX1kzvYEDmD+jRmGmM1e8LjDRktvF+sALiaSx0J3Ve0bgMlPY9Jvqbhajs8Jddil82cAAAD/&#10;/wMAUEsDBBQABgAIAAAAIQCWCS9I4QAAAAsBAAAPAAAAZHJzL2Rvd25yZXYueG1sTI/NTsMwEITv&#10;SH0Ha5G4UacB9SeNUwGCA5WqihapVzde4qjxOoqdNn17tic4rWZ3NPtNvhpcI87YhdqTgsk4AYFU&#10;elNTpeB7//E4BxGiJqMbT6jgigFWxegu15nxF/rC8y5WgkMoZFqBjbHNpAylRafD2LdIfPvxndOR&#10;ZVdJ0+kLh7tGpkkylU7XxB+sbvHNYnna9U7BfvNqemkG8/lebtZbPMi1fd4q9XA/vCxBRBzinxlu&#10;+IwOBTMdfU8miIZ1wuSRZzqbT0GwY7FIQRx58zSZpSCLXP7vUPwCAAD//wMAUEsBAi0AFAAGAAgA&#10;AAAhALaDOJL+AAAA4QEAABMAAAAAAAAAAAAAAAAAAAAAAFtDb250ZW50X1R5cGVzXS54bWxQSwEC&#10;LQAUAAYACAAAACEAOP0h/9YAAACUAQAACwAAAAAAAAAAAAAAAAAvAQAAX3JlbHMvLnJlbHNQSwEC&#10;LQAUAAYACAAAACEADkU2lo8CAACTBQAADgAAAAAAAAAAAAAAAAAuAgAAZHJzL2Uyb0RvYy54bWxQ&#10;SwECLQAUAAYACAAAACEAlgkvSOEAAAALAQAADwAAAAAAAAAAAAAAAADpBAAAZHJzL2Rvd25yZXYu&#10;eG1sUEsFBgAAAAAEAAQA8wAAAPcFAAAAAA==&#10;" o:allowoverlap="f" fillcolor="white [3201]" stroked="f" strokeweight=".5pt">
              <v:textbox style="mso-fit-shape-to-text:t">
                <w:txbxContent>
                  <w:p w14:paraId="2344A040"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8</w:t>
                    </w:r>
                    <w:r>
                      <w:fldChar w:fldCharType="end"/>
                    </w:r>
                  </w:p>
                </w:txbxContent>
              </v:textbox>
              <w10:wrap type="square" anchorx="page" anchory="page"/>
            </v:shape>
          </w:pict>
        </mc:Fallback>
      </mc:AlternateContent>
    </w:r>
    <w:r>
      <w:t xml:space="preserve"> </w:t>
    </w:r>
  </w:p>
</w:ftr>
</file>

<file path=word/footer5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733BA37" w14:textId="77777777" w:rsidR="003122CF" w:rsidRDefault="003122CF" w:rsidP="00A23F7A">
    <w:pPr>
      <w:pStyle w:val="Brdtext"/>
    </w:pPr>
    <w:r>
      <w:rPr>
        <w:noProof/>
        <w:lang w:eastAsia="sv-SE"/>
      </w:rPr>
      <mc:AlternateContent>
        <mc:Choice Requires="wps">
          <w:drawing>
            <wp:anchor distT="0" distB="0" distL="0" distR="0" simplePos="0" relativeHeight="251658288" behindDoc="0" locked="0" layoutInCell="1" allowOverlap="0" wp14:anchorId="28B0D3B3" wp14:editId="22B63659">
              <wp:simplePos x="0" y="0"/>
              <wp:positionH relativeFrom="page">
                <wp:posOffset>4982845</wp:posOffset>
              </wp:positionH>
              <wp:positionV relativeFrom="page">
                <wp:posOffset>8118475</wp:posOffset>
              </wp:positionV>
              <wp:extent cx="561600" cy="244800"/>
              <wp:effectExtent l="0" t="0" r="0" b="3810"/>
              <wp:wrapSquare wrapText="bothSides"/>
              <wp:docPr id="101" name="Textruta 1"/>
              <wp:cNvGraphicFramePr/>
              <a:graphic xmlns:a="http://schemas.openxmlformats.org/drawingml/2006/main">
                <a:graphicData uri="http://schemas.microsoft.com/office/word/2010/wordprocessingShape">
                  <wps:wsp>
                    <wps:cNvSpPr txBox="1"/>
                    <wps:spPr>
                      <a:xfrm>
                        <a:off x="0" y="0"/>
                        <a:ext cx="561600" cy="2448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5D3787E"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9</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8B0D3B3" id="_x0000_t202" coordsize="21600,21600" o:spt="202" path="m,l,21600r21600,l21600,xe">
              <v:stroke joinstyle="miter"/>
              <v:path gradientshapeok="t" o:connecttype="rect"/>
            </v:shapetype>
            <v:shape id="_x0000_s1076" type="#_x0000_t202" style="position:absolute;left:0;text-align:left;margin-left:392.35pt;margin-top:639.25pt;width:44.2pt;height:19.3pt;z-index:2516582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nT1WjgIAAJMFAAAOAAAAZHJzL2Uyb0RvYy54bWysVMFu2zAMvQ/YPwi6r3ayNGuDOkXWosOA&#10;oi2WDj0rstQYkyVNUmJnX78n2U6yrpcOu9iU+EiK5CMvLttaka1wvjK6oKOTnBKhuSkr/VzQ7483&#10;H84o8YHpkimjRUF3wtPL+ft3F42dibFZG1UKR+BE+1ljC7oOwc6yzPO1qJk/MVZoKKVxNQs4uues&#10;dKyB91pl4zyfZo1xpXWGC+9xe90p6Tz5l1LwcC+lF4GoguJtIX1d+q7iN5tfsNmzY3Zd8f4Z7B9e&#10;UbNKI+je1TULjGxc9ZeruuLOeCPDCTd1ZqSsuEg5IJtR/iKb5ZpZkXJBcbzdl8n/P7f8bvvgSFWi&#10;d/mIEs1qNOlRtMFtkMEo1qexfgbY0gIY2s+mBXa497iMabfS1fGPhAj0qPRuX104IxyXp9PRNIeG&#10;QzWeTM4gw3t2MLbOhy/C1CQKBXVoXqop29760EEHSIzljarKm0qpdIiEEVfKkS1Dq1VIT4TzP1BK&#10;k6ag04+neXKsTTTvPCsd3YhEmT5cTLxLMElhp0TEKP1NSJQs5flKbMa50Pv4CR1REqHeYtjjD696&#10;i3GXByxSZKPD3riutHEp+zRjh5KVP4aSyQ6P3hzlHcXQrtrElcn5QICVKXfghTPdZHnLbyp075b5&#10;8MAcRgkNx3oI9/hIZVB900uUrI379dp9xIPh0FLSYDQL6n9umBOUqK8a3D8fTSZxltNhcvppjIM7&#10;1qyONXpTXxlQAuzG65IY8UENonSmfsIWWcSoUDHNEbugYRCvQrcwsIW4WCwSCNNrWbjVS8uj61jm&#10;yM3H9ok52xM4gPl3ZhhiNnvB4w4bLb1dbAK4mEgeC91VtW8AJj+NSb+l4mo5PifUYZfOfwMAAP//&#10;AwBQSwMEFAAGAAgAAAAhADP7/y7iAAAADQEAAA8AAABkcnMvZG93bnJldi54bWxMj8FOwzAMhu9I&#10;vENkJG4s7TZI1TWdAMGBSdPEhsQ1a7y2onGqJt3K22NOcLT/T78/F+vJdeKMQ2g9aUhnCQikytuW&#10;ag0fh9e7DESIhqzpPKGGbwywLq+vCpNbf6F3PO9jLbiEQm40NDH2uZShatCZMPM9EmcnPzgTeRxq&#10;aQdz4XLXyXmSPEhnWuILjenxucHqaz86DYftkx2lnezbS7Xd7PBTbprlTuvbm+lxBSLiFP9g+NVn&#10;dSjZ6ehHskF0GlS2VIxyMFfZPQhGMrVIQRx5tUhVCrIs5P8vyh8AAAD//wMAUEsBAi0AFAAGAAgA&#10;AAAhALaDOJL+AAAA4QEAABMAAAAAAAAAAAAAAAAAAAAAAFtDb250ZW50X1R5cGVzXS54bWxQSwEC&#10;LQAUAAYACAAAACEAOP0h/9YAAACUAQAACwAAAAAAAAAAAAAAAAAvAQAAX3JlbHMvLnJlbHNQSwEC&#10;LQAUAAYACAAAACEAyp09Vo4CAACTBQAADgAAAAAAAAAAAAAAAAAuAgAAZHJzL2Uyb0RvYy54bWxQ&#10;SwECLQAUAAYACAAAACEAM/v/LuIAAAANAQAADwAAAAAAAAAAAAAAAADoBAAAZHJzL2Rvd25yZXYu&#10;eG1sUEsFBgAAAAAEAAQA8wAAAPcFAAAAAA==&#10;" o:allowoverlap="f" fillcolor="white [3201]" stroked="f" strokeweight=".5pt">
              <v:textbox style="mso-fit-shape-to-text:t">
                <w:txbxContent>
                  <w:p w14:paraId="65D3787E"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9</w:t>
                    </w:r>
                    <w:r>
                      <w:fldChar w:fldCharType="end"/>
                    </w:r>
                  </w:p>
                </w:txbxContent>
              </v:textbox>
              <w10:wrap type="square" anchorx="page" anchory="page"/>
            </v:shape>
          </w:pict>
        </mc:Fallback>
      </mc:AlternateContent>
    </w:r>
    <w:r>
      <w:t xml:space="preserve"> </w:t>
    </w:r>
  </w:p>
</w:ftr>
</file>

<file path=word/footer5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F394A28" w14:textId="77777777" w:rsidR="003122CF" w:rsidRDefault="003122CF" w:rsidP="00A23F7A">
    <w:pPr>
      <w:pStyle w:val="Brdtext"/>
    </w:pPr>
    <w:r>
      <w:rPr>
        <w:noProof/>
        <w:lang w:eastAsia="sv-SE"/>
      </w:rPr>
      <mc:AlternateContent>
        <mc:Choice Requires="wps">
          <w:drawing>
            <wp:anchor distT="0" distB="0" distL="0" distR="0" simplePos="0" relativeHeight="251658289" behindDoc="0" locked="0" layoutInCell="1" allowOverlap="0" wp14:anchorId="434FB046" wp14:editId="632A5341">
              <wp:simplePos x="0" y="0"/>
              <wp:positionH relativeFrom="page">
                <wp:posOffset>4991100</wp:posOffset>
              </wp:positionH>
              <wp:positionV relativeFrom="page">
                <wp:posOffset>7762875</wp:posOffset>
              </wp:positionV>
              <wp:extent cx="561340" cy="121920"/>
              <wp:effectExtent l="0" t="0" r="0" b="3810"/>
              <wp:wrapSquare wrapText="bothSides"/>
              <wp:docPr id="10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B1645C5"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3</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34FB046" id="_x0000_t202" coordsize="21600,21600" o:spt="202" path="m,l,21600r21600,l21600,xe">
              <v:stroke joinstyle="miter"/>
              <v:path gradientshapeok="t" o:connecttype="rect"/>
            </v:shapetype>
            <v:shape id="_x0000_s1077" type="#_x0000_t202" style="position:absolute;left:0;text-align:left;margin-left:393pt;margin-top:611.25pt;width:44.2pt;height:9.6pt;z-index:25165828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FPOljwIAAJMFAAAOAAAAZHJzL2Uyb0RvYy54bWysVMtu2zAQvBfoPxC8N7KcRxsjcuAmSFEg&#10;SII6Rc40RcZC+SpJW3K/vkNKfjTNJUUvEsmd3eUOZ/fistOKrIUPjTUVLY9GlAjDbd2Y54p+f7z5&#10;8ImSEJmpmbJGVHQjAr2cvn930bqJGNulVbXwBEFMmLSuossY3aQoAl8KzcKRdcLAKK3XLGLrn4va&#10;sxbRtSrGo9FZ0VpfO2+5CAGn172RTnN8KQWP91IGEYmqKO4W89fn7yJ9i+kFmzx75pYNH67B/uEW&#10;mjUGSXehrllkZOWbv0LphnsbrIxH3OrCStlwkWtANeXoRTXzJXMi1wJygtvRFP5fWH63fvCkqfF2&#10;o2NKDNN4pEfRRb9CBWXip3VhAtjcARi7z7YDdnsecJjK7qTX6Y+CCOxgerNjF8EIx+HpWXl8AguH&#10;qRyX5+PMfrF3dj7EL8JqkhYV9Xi8zClb34aIiwC6haRcwaqmvmmUypskGHGlPFkzPLWK+Yrw+AOl&#10;DGkrenZ8OsqBjU3ufWRlUhiRJTOkS4X3BeZV3CiRMMp8ExKU5Tpfyc04F2aXP6MTSiLVWxwH/P5W&#10;b3Hu64BHzmxN3Dnrxlifq889tqes/rGlTPZ4EH5Qd1rGbtFlrYC/QRgLW2+gC2/7zgqO3zR4vVsW&#10;4gPzaCU8OMZDvMdHKgv27bCiZGn9r9fOEx4Kh5WSFq1Z0fBzxbygRH010P55eZJ0FPPm5PQjhET8&#10;oWVxaDErfWUhiRKDyPG8TPiotkvprX7CFJmlrDAxw5G7onG7vIr9wMAU4mI2yyB0r2Px1swdT6ET&#10;zUmbj90T824QcITy7+y2idnkhY57bPIMbraK0GIWeSK6Z3V4AHR+1v4wpdJoOdxn1H6WTn8D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NBTzpY8CAACT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4B1645C5"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3</w:t>
                    </w:r>
                    <w:r>
                      <w:fldChar w:fldCharType="end"/>
                    </w:r>
                  </w:p>
                </w:txbxContent>
              </v:textbox>
              <w10:wrap type="square" anchorx="page" anchory="page"/>
            </v:shape>
          </w:pict>
        </mc:Fallback>
      </mc:AlternateContent>
    </w:r>
    <w:r>
      <w:t xml:space="preserve"> </w:t>
    </w:r>
  </w:p>
</w:ftr>
</file>

<file path=word/footer5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979C50F" w14:textId="77777777" w:rsidR="003122CF" w:rsidRDefault="003122CF" w:rsidP="00A23F7A">
    <w:pPr>
      <w:pStyle w:val="Brdtext"/>
    </w:pPr>
    <w:r>
      <w:rPr>
        <w:noProof/>
        <w:lang w:eastAsia="sv-SE"/>
      </w:rPr>
      <mc:AlternateContent>
        <mc:Choice Requires="wps">
          <w:drawing>
            <wp:anchor distT="0" distB="0" distL="0" distR="0" simplePos="0" relativeHeight="251658293" behindDoc="0" locked="0" layoutInCell="1" allowOverlap="0" wp14:anchorId="3FB2D9CC" wp14:editId="4B5A37F5">
              <wp:simplePos x="0" y="0"/>
              <wp:positionH relativeFrom="page">
                <wp:posOffset>68580</wp:posOffset>
              </wp:positionH>
              <wp:positionV relativeFrom="page">
                <wp:posOffset>8119110</wp:posOffset>
              </wp:positionV>
              <wp:extent cx="561600" cy="244800"/>
              <wp:effectExtent l="0" t="0" r="0" b="3810"/>
              <wp:wrapSquare wrapText="bothSides"/>
              <wp:docPr id="111" name="Textruta 4"/>
              <wp:cNvGraphicFramePr/>
              <a:graphic xmlns:a="http://schemas.openxmlformats.org/drawingml/2006/main">
                <a:graphicData uri="http://schemas.microsoft.com/office/word/2010/wordprocessingShape">
                  <wps:wsp>
                    <wps:cNvSpPr txBox="1"/>
                    <wps:spPr>
                      <a:xfrm>
                        <a:off x="0" y="0"/>
                        <a:ext cx="561600" cy="2448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230F936"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8</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3FB2D9CC" id="_x0000_t202" coordsize="21600,21600" o:spt="202" path="m,l,21600r21600,l21600,xe">
              <v:stroke joinstyle="miter"/>
              <v:path gradientshapeok="t" o:connecttype="rect"/>
            </v:shapetype>
            <v:shape id="_x0000_s1078" type="#_x0000_t202" style="position:absolute;left:0;text-align:left;margin-left:5.4pt;margin-top:639.3pt;width:44.2pt;height:19.3pt;z-index:25165829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brT6jQIAAJMFAAAOAAAAZHJzL2Uyb0RvYy54bWysVE1v2zAMvQ/YfxB0X51kSdYFdYqsRYcB&#10;RVusHXpWZKkxpq9JSuzs1/dJdj7W9dJhF5sSH0mRfOTZeasV2QgfamtKOjwZUCIMt1Vtnkr64+Hq&#10;wyklITJTMWWNKOlWBHo+f//urHEzMbIrqyrhCZyYMGtcSVcxullRBL4SmoUT64SBUlqvWcTRPxWV&#10;Zw28a1WMBoNp0VhfOW+5CAG3l52SzrN/KQWPt1IGEYkqKd4W89fn7zJ9i/kZmz155lY175/B/uEV&#10;mtUGQfeuLllkZO3rv1zpmnsbrIwn3OrCSllzkXNANsPBi2zuV8yJnAuKE9y+TOH/ueU3mztP6gq9&#10;Gw4pMUyjSQ+ijX6NDMapPo0LM8DuHYCx/WJbYHf3AZcp7VZ6nf5IiECPSm/31YUzwnE5mQ6nA2g4&#10;VKPx+BQyvBcHY+dD/CqsJkkoqUfzck3Z5jrEDrqDpFjBqrq6qpXKh0QYcaE82TC0WsX8RDj/A6UM&#10;aUo6/TgZZMfGJvPOszLJjciU6cOlxLsEsxS3SiSMMt+FRMlynq/EZpwLs4+f0QklEeothj3+8Kq3&#10;GHd5wCJHtibujXVtrM/Z5xk7lKz6uSuZ7PDozVHeSYztss1cmewJsLTVFrzwtpus4PhVje5dsxDv&#10;mMcooeFYD/EWH6ksqm97iZKV9b9fu094MBxaShqMZknDrzXzghL1zYD7n4fjcZrlfBhPPo1w8Mea&#10;5bHGrPWFBSXAbrwuiwkf1U6U3upHbJFFigoVMxyxSxp34kXsFga2EBeLRQZheh2L1+be8eQ6lTlx&#10;86F9ZN71BI5g/o3dDTGbveBxh02WwS3WEVzMJE+F7qraNwCTn8ek31JptRyfM+qwS+fPAAAA//8D&#10;AFBLAwQUAAYACAAAACEAlgkvSOEAAAALAQAADwAAAGRycy9kb3ducmV2LnhtbEyPzU7DMBCE70h9&#10;B2uRuFGnAfUnjVMBggOVqooWqVc3XuKo8TqKnTZ9e7YnOK1mdzT7Tb4aXCPO2IXak4LJOAGBVHpT&#10;U6Xge//xOAcRoiajG0+o4IoBVsXoLteZ8Rf6wvMuVoJDKGRagY2xzaQMpUWnw9i3SHz78Z3TkWVX&#10;SdPpC4e7RqZJMpVO18QfrG7xzWJ52vVOwX7zanppBvP5Xm7WWzzItX3eKvVwP7wsQUQc4p8ZbviM&#10;DgUzHX1PJoiGdcLkkWc6m09BsGOxSEEcefM0maUgi1z+71D8AgAA//8DAFBLAQItABQABgAIAAAA&#10;IQC2gziS/gAAAOEBAAATAAAAAAAAAAAAAAAAAAAAAABbQ29udGVudF9UeXBlc10ueG1sUEsBAi0A&#10;FAAGAAgAAAAhADj9If/WAAAAlAEAAAsAAAAAAAAAAAAAAAAALwEAAF9yZWxzLy5yZWxzUEsBAi0A&#10;FAAGAAgAAAAhAGZutPqNAgAAkwUAAA4AAAAAAAAAAAAAAAAALgIAAGRycy9lMm9Eb2MueG1sUEsB&#10;Ai0AFAAGAAgAAAAhAJYJL0jhAAAACwEAAA8AAAAAAAAAAAAAAAAA5wQAAGRycy9kb3ducmV2Lnht&#10;bFBLBQYAAAAABAAEAPMAAAD1BQAAAAA=&#10;" o:allowoverlap="f" fillcolor="white [3201]" stroked="f" strokeweight=".5pt">
              <v:textbox style="mso-fit-shape-to-text:t">
                <w:txbxContent>
                  <w:p w14:paraId="0230F936"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8</w:t>
                    </w:r>
                    <w:r>
                      <w:fldChar w:fldCharType="end"/>
                    </w:r>
                  </w:p>
                </w:txbxContent>
              </v:textbox>
              <w10:wrap type="square" anchorx="page" anchory="page"/>
            </v:shape>
          </w:pict>
        </mc:Fallback>
      </mc:AlternateContent>
    </w:r>
    <w:r>
      <w:t xml:space="preserve"> </w:t>
    </w:r>
  </w:p>
</w:ftr>
</file>

<file path=word/footer5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35BBC41" w14:textId="77777777" w:rsidR="003122CF" w:rsidRDefault="003122CF" w:rsidP="00A23F7A">
    <w:pPr>
      <w:pStyle w:val="Brdtext"/>
    </w:pPr>
    <w:r>
      <w:rPr>
        <w:noProof/>
        <w:lang w:eastAsia="sv-SE"/>
      </w:rPr>
      <mc:AlternateContent>
        <mc:Choice Requires="wps">
          <w:drawing>
            <wp:anchor distT="0" distB="0" distL="0" distR="0" simplePos="0" relativeHeight="251658291" behindDoc="0" locked="0" layoutInCell="1" allowOverlap="0" wp14:anchorId="5F218B77" wp14:editId="24F04FCA">
              <wp:simplePos x="0" y="0"/>
              <wp:positionH relativeFrom="page">
                <wp:posOffset>4982845</wp:posOffset>
              </wp:positionH>
              <wp:positionV relativeFrom="page">
                <wp:posOffset>8118475</wp:posOffset>
              </wp:positionV>
              <wp:extent cx="561600" cy="244800"/>
              <wp:effectExtent l="0" t="0" r="0" b="3810"/>
              <wp:wrapSquare wrapText="bothSides"/>
              <wp:docPr id="107" name="Textruta 1"/>
              <wp:cNvGraphicFramePr/>
              <a:graphic xmlns:a="http://schemas.openxmlformats.org/drawingml/2006/main">
                <a:graphicData uri="http://schemas.microsoft.com/office/word/2010/wordprocessingShape">
                  <wps:wsp>
                    <wps:cNvSpPr txBox="1"/>
                    <wps:spPr>
                      <a:xfrm>
                        <a:off x="0" y="0"/>
                        <a:ext cx="561600" cy="2448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DEE5FD7"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9</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5F218B77" id="_x0000_t202" coordsize="21600,21600" o:spt="202" path="m,l,21600r21600,l21600,xe">
              <v:stroke joinstyle="miter"/>
              <v:path gradientshapeok="t" o:connecttype="rect"/>
            </v:shapetype>
            <v:shape id="_x0000_s1079" type="#_x0000_t202" style="position:absolute;left:0;text-align:left;margin-left:392.35pt;margin-top:639.25pt;width:44.2pt;height:19.3pt;z-index:25165829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bV389jwIAAJMFAAAOAAAAZHJzL2Uyb0RvYy54bWysVMFu2zAMvQ/YPwi6r3ayJO2COkXWosOA&#10;oi3WDj0rstQYkyVNUmJnX78n2U6yrpcOu9iU+EiK5CPPL9paka1wvjK6oKOTnBKhuSkr/VzQ74/X&#10;H84o8YHpkimjRUF3wtOLxft3542di7FZG1UKR+BE+3ljC7oOwc6zzPO1qJk/MVZoKKVxNQs4uues&#10;dKyB91pl4zyfZY1xpXWGC+9xe9Up6SL5l1LwcCelF4GoguJtIX1d+q7iN1ucs/mzY3Zd8f4Z7B9e&#10;UbNKI+je1RULjGxc9ZeruuLOeCPDCTd1ZqSsuEg5IJtR/iKbhzWzIuWC4ni7L5P/f2757fbekapE&#10;7/JTSjSr0aRH0Qa3QQajWJ/G+jlgDxbA0H42LbDDvcdlTLuVro5/JESgR6V3++rCGeG4nM5Gsxwa&#10;DtV4MjmDDO/Zwdg6H74IU5MoFNSheammbHvjQwcdIDGWN6oqryul0iESRlwqR7YMrVYhPRHO/0Ap&#10;TZqCzj5O8+RYm2jeeVY6uhGJMn24mHiXYJLCTomIUfqbkChZyvOV2IxzoffxEzqiJEK9xbDHH171&#10;FuMuD1ikyEaHvXFdaeNS9mnGDiUrfwwlkx0evTnKO4qhXbWJK9PxQICVKXfghTPdZHnLryt074b5&#10;cM8cRgkNx3oId/hIZVB900uUrI379dp9xIPh0FLSYDQL6n9umBOUqK8a3P80mkziLKfDZHo6xsEd&#10;a1bHGr2pLw0oMcIisjyJER/UIEpn6idskWWMChXTHLELGgbxMnQLA1uIi+UygTC9loUb/WB5dB3L&#10;HLn52D4xZ3sCBzD/1gxDzOYveNxho6W3y00AFxPJY6G7qvYNwOSnMem3VFwtx+eEOuzSxW8AAAD/&#10;/wMAUEsDBBQABgAIAAAAIQAz+/8u4gAAAA0BAAAPAAAAZHJzL2Rvd25yZXYueG1sTI/BTsMwDIbv&#10;SLxDZCRuLO02SNU1nQDBgUnTxIbENWu8tqJxqibdyttjTnC0/0+/PxfryXXijENoPWlIZwkIpMrb&#10;lmoNH4fXuwxEiIas6Tyhhm8MsC6vrwqTW3+hdzzvYy24hEJuNDQx9rmUoWrQmTDzPRJnJz84E3kc&#10;amkHc+Fy18l5kjxIZ1riC43p8bnB6ms/Og2H7ZMdpZ3s20u13ezwU26a5U7r25vpcQUi4hT/YPjV&#10;Z3Uo2enoR7JBdBpUtlSMcjBX2T0IRjK1SEEcebVIVQqyLOT/L8ofAAAA//8DAFBLAQItABQABgAI&#10;AAAAIQC2gziS/gAAAOEBAAATAAAAAAAAAAAAAAAAAAAAAABbQ29udGVudF9UeXBlc10ueG1sUEsB&#10;Ai0AFAAGAAgAAAAhADj9If/WAAAAlAEAAAsAAAAAAAAAAAAAAAAALwEAAF9yZWxzLy5yZWxzUEsB&#10;Ai0AFAAGAAgAAAAhANtXfz2PAgAAkwUAAA4AAAAAAAAAAAAAAAAALgIAAGRycy9lMm9Eb2MueG1s&#10;UEsBAi0AFAAGAAgAAAAhADP7/y7iAAAADQEAAA8AAAAAAAAAAAAAAAAA6QQAAGRycy9kb3ducmV2&#10;LnhtbFBLBQYAAAAABAAEAPMAAAD4BQAAAAA=&#10;" o:allowoverlap="f" fillcolor="white [3201]" stroked="f" strokeweight=".5pt">
              <v:textbox style="mso-fit-shape-to-text:t">
                <w:txbxContent>
                  <w:p w14:paraId="7DEE5FD7"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9</w:t>
                    </w:r>
                    <w:r>
                      <w:fldChar w:fldCharType="end"/>
                    </w:r>
                  </w:p>
                </w:txbxContent>
              </v:textbox>
              <w10:wrap type="square" anchorx="page" anchory="page"/>
            </v:shape>
          </w:pict>
        </mc:Fallback>
      </mc:AlternateContent>
    </w:r>
    <w:r>
      <w:t xml:space="preserve"> </w:t>
    </w:r>
  </w:p>
</w:ftr>
</file>

<file path=word/footer5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02A8404" w14:textId="77777777" w:rsidR="003122CF" w:rsidRDefault="003122CF" w:rsidP="00A23F7A">
    <w:pPr>
      <w:pStyle w:val="Brdtext"/>
    </w:pPr>
    <w:r>
      <w:rPr>
        <w:noProof/>
        <w:lang w:eastAsia="sv-SE"/>
      </w:rPr>
      <mc:AlternateContent>
        <mc:Choice Requires="wps">
          <w:drawing>
            <wp:anchor distT="0" distB="0" distL="0" distR="0" simplePos="0" relativeHeight="251658292" behindDoc="0" locked="0" layoutInCell="1" allowOverlap="0" wp14:anchorId="3231C004" wp14:editId="39A025CE">
              <wp:simplePos x="0" y="0"/>
              <wp:positionH relativeFrom="page">
                <wp:posOffset>4991100</wp:posOffset>
              </wp:positionH>
              <wp:positionV relativeFrom="page">
                <wp:posOffset>7762875</wp:posOffset>
              </wp:positionV>
              <wp:extent cx="561340" cy="121920"/>
              <wp:effectExtent l="0" t="0" r="0" b="3810"/>
              <wp:wrapSquare wrapText="bothSides"/>
              <wp:docPr id="10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D699FB8"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3</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3231C004" id="_x0000_t202" coordsize="21600,21600" o:spt="202" path="m,l,21600r21600,l21600,xe">
              <v:stroke joinstyle="miter"/>
              <v:path gradientshapeok="t" o:connecttype="rect"/>
            </v:shapetype>
            <v:shape id="_x0000_s1080" type="#_x0000_t202" style="position:absolute;left:0;text-align:left;margin-left:393pt;margin-top:611.25pt;width:44.2pt;height:9.6pt;z-index:2516582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G580kAIAAJMFAAAOAAAAZHJzL2Uyb0RvYy54bWysVFFv2yAQfp+0/4B4Xx2nTbdGcaqsVadJ&#10;VVutmfpMMDTWMDAgsbNfvw9sJ1nXl057sYH77o77+O5ml22tyFY4Xxld0PxkRInQ3JSVfi7o9+XN&#10;h0+U+MB0yZTRoqA74enl/P27WWOnYmzWRpXCEQTRftrYgq5DsNMs83wtauZPjBUaRmlczQK27jkr&#10;HWsQvVbZeDQ6zxrjSusMF97j9Loz0nmKL6Xg4V5KLwJRBcXdQvq69F3FbzafsemzY3Zd8f4a7B9u&#10;UbNKI+k+1DULjGxc9VeouuLOeCPDCTd1ZqSsuEg1oJp89KKaxzWzItUCcrzd0+T/X1h+t31wpCrx&#10;dqMLSjSr8UhL0Qa3QQV55KexfgrYowUwtJ9NC+xw7nEYy26lq+MfBRHYwfRuzy6CEY7DyXl+egYL&#10;hykf5xfjxH52cLbOhy/C1CQuCurweIlTtr31ARcBdIDEXN6oqryplEqbKBhxpRzZMjy1CumK8PgD&#10;pTRpCnp+OhmlwNpE9y6y0jGMSJLp08XCuwLTKuyUiBilvwkJylKdr+RmnAu9z5/QESWR6i2OPf5w&#10;q7c4d3XAI2U2Ouyd60obl6pPPXagrPwxUCY7PAg/qjsuQ7tqk1Ymp4MAVqbcQRfOdJ3lLb+p8Hq3&#10;zIcH5tBKeHCMh3CPj1QG7Jt+RcnauF+vnUc8FA4rJQ1as6D+54Y5QYn6qqH9i/ws6iikzdnkI4RE&#10;3LFldWzRm/rKQBI5BpHlaRnxQQ1L6Uz9hCmyiFlhYpojd0HDsLwK3cDAFOJisUggdK9l4VY/Wh5D&#10;R5qjNpftE3O2F3CA8u/M0MRs+kLHHTZ6ervYBGgxiTwS3bHaPwA6P2m/n1JxtBzvE+owS+e/AQ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GEbnzS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D699FB8"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3</w:t>
                    </w:r>
                    <w:r>
                      <w:fldChar w:fldCharType="end"/>
                    </w:r>
                  </w:p>
                </w:txbxContent>
              </v:textbox>
              <w10:wrap type="square" anchorx="page" anchory="page"/>
            </v:shape>
          </w:pict>
        </mc:Fallback>
      </mc:AlternateContent>
    </w:r>
    <w:r>
      <w:t xml:space="preserve"> </w:t>
    </w:r>
  </w:p>
</w:ftr>
</file>

<file path=word/footer5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CAC85A1" w14:textId="77777777" w:rsidR="003122CF" w:rsidRDefault="003122CF" w:rsidP="00A23F7A">
    <w:pPr>
      <w:pStyle w:val="Brdtext"/>
    </w:pPr>
    <w:r>
      <w:rPr>
        <w:noProof/>
        <w:lang w:eastAsia="sv-SE"/>
      </w:rPr>
      <mc:AlternateContent>
        <mc:Choice Requires="wps">
          <w:drawing>
            <wp:anchor distT="0" distB="0" distL="0" distR="0" simplePos="0" relativeHeight="251658296" behindDoc="0" locked="0" layoutInCell="1" allowOverlap="0" wp14:anchorId="4FD72D32" wp14:editId="0CEDBD72">
              <wp:simplePos x="0" y="0"/>
              <wp:positionH relativeFrom="page">
                <wp:posOffset>68580</wp:posOffset>
              </wp:positionH>
              <wp:positionV relativeFrom="page">
                <wp:posOffset>8119110</wp:posOffset>
              </wp:positionV>
              <wp:extent cx="561600" cy="244800"/>
              <wp:effectExtent l="0" t="0" r="0" b="3810"/>
              <wp:wrapSquare wrapText="bothSides"/>
              <wp:docPr id="117" name="Textruta 4"/>
              <wp:cNvGraphicFramePr/>
              <a:graphic xmlns:a="http://schemas.openxmlformats.org/drawingml/2006/main">
                <a:graphicData uri="http://schemas.microsoft.com/office/word/2010/wordprocessingShape">
                  <wps:wsp>
                    <wps:cNvSpPr txBox="1"/>
                    <wps:spPr>
                      <a:xfrm>
                        <a:off x="0" y="0"/>
                        <a:ext cx="561600" cy="2448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9502841"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8</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FD72D32" id="_x0000_t202" coordsize="21600,21600" o:spt="202" path="m,l,21600r21600,l21600,xe">
              <v:stroke joinstyle="miter"/>
              <v:path gradientshapeok="t" o:connecttype="rect"/>
            </v:shapetype>
            <v:shape id="_x0000_s1081" type="#_x0000_t202" style="position:absolute;left:0;text-align:left;margin-left:5.4pt;margin-top:639.3pt;width:44.2pt;height:19.3pt;z-index:2516582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UrGPfjgIAAJMFAAAOAAAAZHJzL2Uyb0RvYy54bWysVE1v2zAMvQ/YfxB0X51kSdoFdYqsRYcB&#10;RVusHXpWZKkxpq9JSuzs1+9Jdj7W9dJhF5sSH0mRfOT5RasV2QgfamtKOjwZUCIMt1Vtnkv6/fH6&#10;wxklITJTMWWNKOlWBHoxf//uvHEzMbIrqyrhCZyYMGtcSVcxullRBL4SmoUT64SBUlqvWcTRPxeV&#10;Zw28a1WMBoNp0VhfOW+5CAG3V52SzrN/KQWPd1IGEYkqKd4W89fn7zJ9i/k5mz175lY175/B/uEV&#10;mtUGQfeurlhkZO3rv1zpmnsbrIwn3OrCSllzkXNANsPBi2weVsyJnAuKE9y+TOH/ueW3m3tP6gq9&#10;G55SYphGkx5FG/0aGYxTfRoXZoA9OABj+9m2wO7uAy5T2q30Ov2REIEeld7uqwtnhONyMh1OB9Bw&#10;qEbj8RlkeC8Oxs6H+EVYTZJQUo/m5ZqyzU2IHXQHSbGCVXV1XSuVD4kw4lJ5smFotYr5iXD+B0oZ&#10;0pR0+nEyyI6NTeadZ2WSG5Ep04dLiXcJZilulUgYZb4JiZLlPF+JzTgXZh8/oxNKItRbDHv84VVv&#10;Me7ygEWObE3cG+vaWJ+zzzN2KFn1Y1cy2eHRm6O8kxjbZZu5MtkTY2mrLXjhbTdZwfHrGt27YSHe&#10;M49RQsOxHuIdPlJZVN/2EiUr63+9dp/wYDi0lDQYzZKGn2vmBSXqqwH3Pw3H4zTL+TCenI5w8Mea&#10;5bHGrPWlBSWGWESOZzHho9qJ0lv9hC2ySFGhYoYjdknjTryM3cLAFuJiscggTK9j8cY8OJ5cpzIn&#10;bj62T8y7nsARzL+1uyFmsxc87rDJMrjFOoKLmeSp0F1V+wZg8vOY9FsqrZbjc0Yddun8NwAAAP//&#10;AwBQSwMEFAAGAAgAAAAhAJYJL0jhAAAACwEAAA8AAABkcnMvZG93bnJldi54bWxMj81OwzAQhO9I&#10;fQdrkbhRpwH1J41TAYIDlaqKFqlXN17iqPE6ip02fXu2JzitZnc0+02+GlwjztiF2pOCyTgBgVR6&#10;U1Ol4Hv/8TgHEaImoxtPqOCKAVbF6C7XmfEX+sLzLlaCQyhkWoGNsc2kDKVFp8PYt0h8+/Gd05Fl&#10;V0nT6QuHu0amSTKVTtfEH6xu8c1iedr1TsF+82p6aQbz+V5u1ls8yLV93ir1cD+8LEFEHOKfGW74&#10;jA4FMx19TyaIhnXC5JFnOptPQbBjsUhBHHnzNJmlIItc/u9Q/AIAAP//AwBQSwECLQAUAAYACAAA&#10;ACEAtoM4kv4AAADhAQAAEwAAAAAAAAAAAAAAAAAAAAAAW0NvbnRlbnRfVHlwZXNdLnhtbFBLAQIt&#10;ABQABgAIAAAAIQA4/SH/1gAAAJQBAAALAAAAAAAAAAAAAAAAAC8BAABfcmVscy8ucmVsc1BLAQIt&#10;ABQABgAIAAAAIQAUrGPfjgIAAJMFAAAOAAAAAAAAAAAAAAAAAC4CAABkcnMvZTJvRG9jLnhtbFBL&#10;AQItABQABgAIAAAAIQCWCS9I4QAAAAsBAAAPAAAAAAAAAAAAAAAAAOgEAABkcnMvZG93bnJldi54&#10;bWxQSwUGAAAAAAQABADzAAAA9gUAAAAA&#10;" o:allowoverlap="f" fillcolor="white [3201]" stroked="f" strokeweight=".5pt">
              <v:textbox style="mso-fit-shape-to-text:t">
                <w:txbxContent>
                  <w:p w14:paraId="69502841"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8</w:t>
                    </w:r>
                    <w:r>
                      <w:fldChar w:fldCharType="end"/>
                    </w:r>
                  </w:p>
                </w:txbxContent>
              </v:textbox>
              <w10:wrap type="square" anchorx="page" anchory="page"/>
            </v:shape>
          </w:pict>
        </mc:Fallback>
      </mc:AlternateContent>
    </w:r>
    <w:r>
      <w:t xml:space="preserve"> </w:t>
    </w:r>
  </w:p>
</w:ftr>
</file>

<file path=word/footer5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00D756A" w14:textId="77777777" w:rsidR="003122CF" w:rsidRDefault="003122CF" w:rsidP="00A23F7A">
    <w:pPr>
      <w:pStyle w:val="Brdtext"/>
    </w:pPr>
    <w:r>
      <w:rPr>
        <w:noProof/>
        <w:lang w:eastAsia="sv-SE"/>
      </w:rPr>
      <mc:AlternateContent>
        <mc:Choice Requires="wps">
          <w:drawing>
            <wp:anchor distT="0" distB="0" distL="0" distR="0" simplePos="0" relativeHeight="251658294" behindDoc="0" locked="0" layoutInCell="1" allowOverlap="0" wp14:anchorId="17896F92" wp14:editId="0E89ED83">
              <wp:simplePos x="0" y="0"/>
              <wp:positionH relativeFrom="page">
                <wp:posOffset>4982845</wp:posOffset>
              </wp:positionH>
              <wp:positionV relativeFrom="page">
                <wp:posOffset>8118475</wp:posOffset>
              </wp:positionV>
              <wp:extent cx="561600" cy="244800"/>
              <wp:effectExtent l="0" t="0" r="0" b="3810"/>
              <wp:wrapSquare wrapText="bothSides"/>
              <wp:docPr id="113" name="Textruta 1"/>
              <wp:cNvGraphicFramePr/>
              <a:graphic xmlns:a="http://schemas.openxmlformats.org/drawingml/2006/main">
                <a:graphicData uri="http://schemas.microsoft.com/office/word/2010/wordprocessingShape">
                  <wps:wsp>
                    <wps:cNvSpPr txBox="1"/>
                    <wps:spPr>
                      <a:xfrm>
                        <a:off x="0" y="0"/>
                        <a:ext cx="561600" cy="2448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E595249"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9</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17896F92" id="_x0000_t202" coordsize="21600,21600" o:spt="202" path="m,l,21600r21600,l21600,xe">
              <v:stroke joinstyle="miter"/>
              <v:path gradientshapeok="t" o:connecttype="rect"/>
            </v:shapetype>
            <v:shape id="_x0000_s1082" type="#_x0000_t202" style="position:absolute;left:0;text-align:left;margin-left:392.35pt;margin-top:639.25pt;width:44.2pt;height:19.3pt;z-index:25165829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dGgfjwIAAJMFAAAOAAAAZHJzL2Uyb0RvYy54bWysVMFu2zAMvQ/YPwi6r47TJOuCOkXWosOA&#10;oi3WDj0rstQYkyVNUmJnX78n2U6yrpcOu9iU+EiK5CPPL9paka1wvjK6oPnJiBKhuSkr/VzQ74/X&#10;H84o8YHpkimjRUF3wtOLxft3542di7FZG1UKR+BE+3ljC7oOwc6zzPO1qJk/MVZoKKVxNQs4uues&#10;dKyB91pl49FoljXGldYZLrzH7VWnpIvkX0rBw52UXgSiCoq3hfR16buK32xxzubPjtl1xftnsH94&#10;Rc0qjaB7V1csMLJx1V+u6oo7440MJ9zUmZGy4iLlgGzy0YtsHtbMipQLiuPtvkz+/7nlt9t7R6oS&#10;vctPKdGsRpMeRRvcBhnksT6N9XPAHiyAof1sWmCHe4/LmHYrXR3/SIhAj0rv9tWFM8JxOZ3lsxE0&#10;HKrxZHIGGd6zg7F1PnwRpiZRKKhD81JN2fbGhw46QGIsb1RVXldKpUMkjLhUjmwZWq1CeiKc/4FS&#10;mjQFnZ1OR8mxNtG886x0dCMSZfpwMfEuwSSFnRIRo/Q3IVGylOcrsRnnQu/jJ3RESYR6i2GPP7zq&#10;LcZdHrBIkY0Oe+O60sal7NOMHUpW/hhKJjs8enOUdxRDu2oTV6bTgQArU+7AC2e6yfKWX1fo3g3z&#10;4Z45jBIajvUQ7vCRyqD6ppcoWRv367X7iAfDoaWkwWgW1P/cMCcoUV81uP8pn0ziLKfDZPpxjIM7&#10;1qyONXpTXxpQIscisjyJER/UIEpn6idskWWMChXTHLELGgbxMnQLA1uIi+UygTC9loUb/WB5dB3L&#10;HLn52D4xZ3sCBzD/1gxDzOYveNxho6W3y00AFxPJY6G7qvYNwOSnMem3VFwtx+eEOuzSxW8AAAD/&#10;/wMAUEsDBBQABgAIAAAAIQAz+/8u4gAAAA0BAAAPAAAAZHJzL2Rvd25yZXYueG1sTI/BTsMwDIbv&#10;SLxDZCRuLO02SNU1nQDBgUnTxIbENWu8tqJxqibdyttjTnC0/0+/PxfryXXijENoPWlIZwkIpMrb&#10;lmoNH4fXuwxEiIas6Tyhhm8MsC6vrwqTW3+hdzzvYy24hEJuNDQx9rmUoWrQmTDzPRJnJz84E3kc&#10;amkHc+Fy18l5kjxIZ1riC43p8bnB6ms/Og2H7ZMdpZ3s20u13ezwU26a5U7r25vpcQUi4hT/YPjV&#10;Z3Uo2enoR7JBdBpUtlSMcjBX2T0IRjK1SEEcebVIVQqyLOT/L8ofAAAA//8DAFBLAQItABQABgAI&#10;AAAAIQC2gziS/gAAAOEBAAATAAAAAAAAAAAAAAAAAAAAAABbQ29udGVudF9UeXBlc10ueG1sUEsB&#10;Ai0AFAAGAAgAAAAhADj9If/WAAAAlAEAAAsAAAAAAAAAAAAAAAAALwEAAF9yZWxzLy5yZWxzUEsB&#10;Ai0AFAAGAAgAAAAhANB0aB+PAgAAkwUAAA4AAAAAAAAAAAAAAAAALgIAAGRycy9lMm9Eb2MueG1s&#10;UEsBAi0AFAAGAAgAAAAhADP7/y7iAAAADQEAAA8AAAAAAAAAAAAAAAAA6QQAAGRycy9kb3ducmV2&#10;LnhtbFBLBQYAAAAABAAEAPMAAAD4BQAAAAA=&#10;" o:allowoverlap="f" fillcolor="white [3201]" stroked="f" strokeweight=".5pt">
              <v:textbox style="mso-fit-shape-to-text:t">
                <w:txbxContent>
                  <w:p w14:paraId="2E595249"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9</w:t>
                    </w:r>
                    <w:r>
                      <w:fldChar w:fldCharType="end"/>
                    </w:r>
                  </w:p>
                </w:txbxContent>
              </v:textbox>
              <w10:wrap type="square" anchorx="page" anchory="page"/>
            </v:shape>
          </w:pict>
        </mc:Fallback>
      </mc:AlternateContent>
    </w:r>
    <w:r>
      <w:t xml:space="preserve"> </w:t>
    </w:r>
  </w:p>
</w:ftr>
</file>

<file path=word/footer5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57DA210" w14:textId="77777777" w:rsidR="003122CF" w:rsidRDefault="003122CF" w:rsidP="00A23F7A">
    <w:pPr>
      <w:pStyle w:val="Brdtext"/>
    </w:pPr>
    <w:r>
      <w:rPr>
        <w:noProof/>
        <w:lang w:eastAsia="sv-SE"/>
      </w:rPr>
      <mc:AlternateContent>
        <mc:Choice Requires="wps">
          <w:drawing>
            <wp:anchor distT="0" distB="0" distL="0" distR="0" simplePos="0" relativeHeight="251658295" behindDoc="0" locked="0" layoutInCell="1" allowOverlap="0" wp14:anchorId="5C697A47" wp14:editId="5584DEC4">
              <wp:simplePos x="0" y="0"/>
              <wp:positionH relativeFrom="page">
                <wp:posOffset>4991100</wp:posOffset>
              </wp:positionH>
              <wp:positionV relativeFrom="page">
                <wp:posOffset>7762875</wp:posOffset>
              </wp:positionV>
              <wp:extent cx="561340" cy="121920"/>
              <wp:effectExtent l="0" t="0" r="0" b="3810"/>
              <wp:wrapSquare wrapText="bothSides"/>
              <wp:docPr id="11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97597FE"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3</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5C697A47" id="_x0000_t202" coordsize="21600,21600" o:spt="202" path="m,l,21600r21600,l21600,xe">
              <v:stroke joinstyle="miter"/>
              <v:path gradientshapeok="t" o:connecttype="rect"/>
            </v:shapetype>
            <v:shape id="_x0000_s1083" type="#_x0000_t202" style="position:absolute;left:0;text-align:left;margin-left:393pt;margin-top:611.25pt;width:44.2pt;height:9.6pt;z-index:25165829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67jqkAIAAJMFAAAOAAAAZHJzL2Uyb0RvYy54bWysVFFv2yAQfp+0/4B4Xx2nTbZGdaqsVadJ&#10;VVstnfpMMDTWMDAgsbNfvw9sJ1nXl057sYH77o77+O4uLttaka1wvjK6oPnJiBKhuSkr/VzQ7483&#10;Hz5R4gPTJVNGi4LuhKeX8/fvLho7E2OzNqoUjiCI9rPGFnQdgp1lmedrUTN/YqzQMErjahawdc9Z&#10;6ViD6LXKxqPRNGuMK60zXHiP0+vOSOcpvpSCh3spvQhEFRR3C+nr0ncVv9n8gs2eHbPrivfXYP9w&#10;i5pVGkn3oa5ZYGTjqr9C1RV3xhsZTripMyNlxUWqAdXkoxfVLNfMilQLyPF2T5P/f2H53fbBkarE&#10;2+UTSjSr8UiPog1ugwryyE9j/QywpQUwtJ9NC+xw7nEYy26lq+MfBRHYwfRuzy6CEY7DyTQ/PYOF&#10;w5SP8/NxYj87OFvnwxdhahIXBXV4vMQp2976gIsAOkBiLm9UVd5USqVNFIy4Uo5sGZ5ahXRFePyB&#10;Upo0BZ2eTkYpsDbRvYusdAwjkmT6dLHwrsC0CjslIkbpb0KCslTnK7kZ50Lv8yd0REmkeotjjz/c&#10;6i3OXR3wSJmNDnvnutLGpepTjx0oK38MlMkOD8KP6o7L0K7apJXJdBDAypQ76MKZrrO85TcVXu+W&#10;+fDAHFoJD47xEO7xkcqAfdOvKFkb9+u184iHwmGlpEFrFtT/3DAnKFFfNbR/np9FHYW0OZt8hJCI&#10;O7asji16U18ZSCLHILI8LSM+qGEpnamfMEUWMStMTHPkLmgYllehGxiYQlwsFgmE7rUs3Oql5TF0&#10;pDlq87F9Ys72Ag5Q/p0ZmpjNXui4w0ZPbxebAC0mkUeiO1b7B0DnJ+33UyqOluN9Qh1m6fw3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K7ruOq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797597FE"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3</w:t>
                    </w:r>
                    <w:r>
                      <w:fldChar w:fldCharType="end"/>
                    </w:r>
                  </w:p>
                </w:txbxContent>
              </v:textbox>
              <w10:wrap type="square" anchorx="page" anchory="page"/>
            </v:shape>
          </w:pict>
        </mc:Fallback>
      </mc:AlternateContent>
    </w:r>
    <w:r>
      <w:t xml:space="preserve"> </w:t>
    </w:r>
  </w:p>
</w:ftr>
</file>

<file path=word/footer5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790D977" w14:textId="77777777" w:rsidR="003122CF" w:rsidRDefault="003122CF" w:rsidP="00A23F7A">
    <w:pPr>
      <w:pStyle w:val="Brdtext"/>
    </w:pPr>
    <w:r>
      <w:rPr>
        <w:noProof/>
        <w:lang w:eastAsia="sv-SE"/>
      </w:rPr>
      <mc:AlternateContent>
        <mc:Choice Requires="wps">
          <w:drawing>
            <wp:anchor distT="0" distB="0" distL="0" distR="0" simplePos="0" relativeHeight="251658299" behindDoc="0" locked="0" layoutInCell="1" allowOverlap="0" wp14:anchorId="6562F166" wp14:editId="1FD3BAFC">
              <wp:simplePos x="0" y="0"/>
              <wp:positionH relativeFrom="page">
                <wp:posOffset>68580</wp:posOffset>
              </wp:positionH>
              <wp:positionV relativeFrom="page">
                <wp:posOffset>8119110</wp:posOffset>
              </wp:positionV>
              <wp:extent cx="561600" cy="244800"/>
              <wp:effectExtent l="0" t="0" r="0" b="3810"/>
              <wp:wrapSquare wrapText="bothSides"/>
              <wp:docPr id="123" name="Textruta 4"/>
              <wp:cNvGraphicFramePr/>
              <a:graphic xmlns:a="http://schemas.openxmlformats.org/drawingml/2006/main">
                <a:graphicData uri="http://schemas.microsoft.com/office/word/2010/wordprocessingShape">
                  <wps:wsp>
                    <wps:cNvSpPr txBox="1"/>
                    <wps:spPr>
                      <a:xfrm>
                        <a:off x="0" y="0"/>
                        <a:ext cx="561600" cy="2448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09F9471"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8</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562F166" id="_x0000_t202" coordsize="21600,21600" o:spt="202" path="m,l,21600r21600,l21600,xe">
              <v:stroke joinstyle="miter"/>
              <v:path gradientshapeok="t" o:connecttype="rect"/>
            </v:shapetype>
            <v:shape id="_x0000_s1084" type="#_x0000_t202" style="position:absolute;left:0;text-align:left;margin-left:5.4pt;margin-top:639.3pt;width:44.2pt;height:19.3pt;z-index:25165829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lqJZjwIAAJMFAAAOAAAAZHJzL2Uyb0RvYy54bWysVMFu2zAMvQ/YPwi6r07SJO2COkXWosOA&#10;oi2WDj0rstQYkyVNUmJnX98n2U6yrpcOu9iU+EiK5CMvLptKka1wvjQ6p8OTASVCc1OU+jmnPx5v&#10;Pp1T4gPTBVNGi5zuhKeX848fLmo7EyOzNqoQjsCJ9rPa5nQdgp1lmedrUTF/YqzQUErjKhZwdM9Z&#10;4VgN75XKRoPBNKuNK6wzXHiP2+tWSefJv5SCh3spvQhE5RRvC+nr0ncVv9n8gs2eHbPrknfPYP/w&#10;ioqVGkH3rq5ZYGTjyr9cVSV3xhsZTripMiNlyUXKAdkMB6+yWa6ZFSkXFMfbfZn8/3PL77YPjpQF&#10;ejc6pUSzCk16FE1wG2QwjvWprZ8BtrQAhuaLaYDt7z0uY9qNdFX8IyECPSq921cXzgjH5WQ6nA6g&#10;4VCNxuNzyPCeHYyt8+GrMBWJQk4dmpdqyra3PrTQHhJjeaPK4qZUKh0iYcSVcmTL0GoV0hPh/A+U&#10;0qTO6fR0MkiOtYnmrWeloxuRKNOFi4m3CSYp7JSIGKW/C4mSpTzfiM04F3ofP6EjSiLUeww7/OFV&#10;7zFu84BFimx02BtXpTYuZZ9m7FCy4mdfMtni0ZujvKMYmlWTuDI56wmwMsUOvHCmnSxv+U2J7t0y&#10;Hx6Ywyih4VgP4R4fqQyqbzqJkrVxv9+6j3gwHFpKaoxmTv2vDXOCEvVNg/ufh+NxnOV0GE/ORji4&#10;Y83qWKM31ZUBJYZYRJYnMeKD6kXpTPWELbKIUaFimiN2TkMvXoV2YWALcbFYJBCm17Jwq5eWR9ex&#10;zJGbj80Tc7YjcADz70w/xGz2isctNlp6u9gEcDGRPBa6rWrXAEx+GpNuS8XVcnxOqMMunb8AAAD/&#10;/wMAUEsDBBQABgAIAAAAIQCWCS9I4QAAAAsBAAAPAAAAZHJzL2Rvd25yZXYueG1sTI/NTsMwEITv&#10;SH0Ha5G4UacB9SeNUwGCA5WqihapVzde4qjxOoqdNn17tic4rWZ3NPtNvhpcI87YhdqTgsk4AYFU&#10;elNTpeB7//E4BxGiJqMbT6jgigFWxegu15nxF/rC8y5WgkMoZFqBjbHNpAylRafD2LdIfPvxndOR&#10;ZVdJ0+kLh7tGpkkylU7XxB+sbvHNYnna9U7BfvNqemkG8/lebtZbPMi1fd4q9XA/vCxBRBzinxlu&#10;+IwOBTMdfU8miIZ1wuSRZzqbT0GwY7FIQRx58zSZpSCLXP7vUPwCAAD//wMAUEsBAi0AFAAGAAgA&#10;AAAhALaDOJL+AAAA4QEAABMAAAAAAAAAAAAAAAAAAAAAAFtDb250ZW50X1R5cGVzXS54bWxQSwEC&#10;LQAUAAYACAAAACEAOP0h/9YAAACUAQAACwAAAAAAAAAAAAAAAAAvAQAAX3JlbHMvLnJlbHNQSwEC&#10;LQAUAAYACAAAACEAcJaiWY8CAACTBQAADgAAAAAAAAAAAAAAAAAuAgAAZHJzL2Uyb0RvYy54bWxQ&#10;SwECLQAUAAYACAAAACEAlgkvSOEAAAALAQAADwAAAAAAAAAAAAAAAADpBAAAZHJzL2Rvd25yZXYu&#10;eG1sUEsFBgAAAAAEAAQA8wAAAPcFAAAAAA==&#10;" o:allowoverlap="f" fillcolor="white [3201]" stroked="f" strokeweight=".5pt">
              <v:textbox style="mso-fit-shape-to-text:t">
                <w:txbxContent>
                  <w:p w14:paraId="509F9471"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8</w:t>
                    </w:r>
                    <w:r>
                      <w:fldChar w:fldCharType="end"/>
                    </w:r>
                  </w:p>
                </w:txbxContent>
              </v:textbox>
              <w10:wrap type="square" anchorx="page" anchory="page"/>
            </v:shape>
          </w:pict>
        </mc:Fallback>
      </mc:AlternateContent>
    </w:r>
    <w:r>
      <w:t xml:space="preserve"> </w:t>
    </w:r>
  </w:p>
</w:ftr>
</file>

<file path=word/footer5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A41222A" w14:textId="77777777" w:rsidR="003122CF" w:rsidRDefault="003122CF" w:rsidP="00A23F7A">
    <w:pPr>
      <w:pStyle w:val="Brdtext"/>
    </w:pPr>
    <w:r>
      <w:rPr>
        <w:noProof/>
        <w:lang w:eastAsia="sv-SE"/>
      </w:rPr>
      <mc:AlternateContent>
        <mc:Choice Requires="wps">
          <w:drawing>
            <wp:anchor distT="0" distB="0" distL="0" distR="0" simplePos="0" relativeHeight="251658297" behindDoc="0" locked="0" layoutInCell="1" allowOverlap="0" wp14:anchorId="18B922BA" wp14:editId="1175F07F">
              <wp:simplePos x="0" y="0"/>
              <wp:positionH relativeFrom="page">
                <wp:posOffset>4982845</wp:posOffset>
              </wp:positionH>
              <wp:positionV relativeFrom="page">
                <wp:posOffset>8118475</wp:posOffset>
              </wp:positionV>
              <wp:extent cx="561600" cy="244800"/>
              <wp:effectExtent l="0" t="0" r="0" b="3810"/>
              <wp:wrapSquare wrapText="bothSides"/>
              <wp:docPr id="119" name="Textruta 1"/>
              <wp:cNvGraphicFramePr/>
              <a:graphic xmlns:a="http://schemas.openxmlformats.org/drawingml/2006/main">
                <a:graphicData uri="http://schemas.microsoft.com/office/word/2010/wordprocessingShape">
                  <wps:wsp>
                    <wps:cNvSpPr txBox="1"/>
                    <wps:spPr>
                      <a:xfrm>
                        <a:off x="0" y="0"/>
                        <a:ext cx="561600" cy="2448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362493D"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9</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18B922BA" id="_x0000_t202" coordsize="21600,21600" o:spt="202" path="m,l,21600r21600,l21600,xe">
              <v:stroke joinstyle="miter"/>
              <v:path gradientshapeok="t" o:connecttype="rect"/>
            </v:shapetype>
            <v:shape id="_x0000_s1085" type="#_x0000_t202" style="position:absolute;left:0;text-align:left;margin-left:392.35pt;margin-top:639.25pt;width:44.2pt;height:19.3pt;z-index:25165829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UP4AjwIAAJMFAAAOAAAAZHJzL2Uyb0RvYy54bWysVMFu2zAMvQ/YPwi6r46zJGuDOkXWosOA&#10;oi3WDj0rstQYkyVNUmJnX78n2U6yrpcOu9iU+EiK5CPPL9paka1wvjK6oPnJiBKhuSkr/VzQ74/X&#10;H04p8YHpkimjRUF3wtOLxft3542di7FZG1UKR+BE+3ljC7oOwc6zzPO1qJk/MVZoKKVxNQs4uues&#10;dKyB91pl49FoljXGldYZLrzH7VWnpIvkX0rBw52UXgSiCoq3hfR16buK32xxzubPjtl1xftnsH94&#10;Rc0qjaB7V1csMLJx1V+u6oo7440MJ9zUmZGy4iLlgGzy0YtsHtbMipQLiuPtvkz+/7nlt9t7R6oS&#10;vcvPKNGsRpMeRRvcBhnksT6N9XPAHiyAof1sWmCHe4/LmHYrXR3/SIhAj0rv9tWFM8JxOZ3lsxE0&#10;HKrxZHIKGd6zg7F1PnwRpiZRKKhD81JN2fbGhw46QGIsb1RVXldKpUMkjLhUjmwZWq1CeiKc/4FS&#10;mjQFnX2cjpJjbaJ551np6EYkyvThYuJdgkkKOyUiRulvQqJkKc9XYjPOhd7HT+iIkgj1FsMef3jV&#10;W4y7PGCRIhsd9sZ1pY1L2acZO5Ss/DGUTHZ49OYo7yiGdtUmrkxPBwKsTLkDL5zpJstbfl2hezfM&#10;h3vmMEpoONZDuMNHKoPqm16iZG3cr9fuIx4Mh5aSBqNZUP9zw5ygRH3V4P5ZPpnEWU6HyfTTGAd3&#10;rFkda/SmvjSgRI5FZHkSIz6oQZTO1E/YIssYFSqmOWIXNAziZegWBrYQF8tlAmF6LQs3+sHy6DqW&#10;OXLzsX1izvYEDmD+rRmGmM1f8LjDRktvl5sALiaSx0J3Ve0bgMlPY9Jvqbhajs8Jddili98AAAD/&#10;/wMAUEsDBBQABgAIAAAAIQAz+/8u4gAAAA0BAAAPAAAAZHJzL2Rvd25yZXYueG1sTI/BTsMwDIbv&#10;SLxDZCRuLO02SNU1nQDBgUnTxIbENWu8tqJxqibdyttjTnC0/0+/PxfryXXijENoPWlIZwkIpMrb&#10;lmoNH4fXuwxEiIas6Tyhhm8MsC6vrwqTW3+hdzzvYy24hEJuNDQx9rmUoWrQmTDzPRJnJz84E3kc&#10;amkHc+Fy18l5kjxIZ1riC43p8bnB6ms/Og2H7ZMdpZ3s20u13ezwU26a5U7r25vpcQUi4hT/YPjV&#10;Z3Uo2enoR7JBdBpUtlSMcjBX2T0IRjK1SEEcebVIVQqyLOT/L8ofAAAA//8DAFBLAQItABQABgAI&#10;AAAAIQC2gziS/gAAAOEBAAATAAAAAAAAAAAAAAAAAAAAAABbQ29udGVudF9UeXBlc10ueG1sUEsB&#10;Ai0AFAAGAAgAAAAhADj9If/WAAAAlAEAAAsAAAAAAAAAAAAAAAAALwEAAF9yZWxzLy5yZWxzUEsB&#10;Ai0AFAAGAAgAAAAhAPlQ/gCPAgAAkwUAAA4AAAAAAAAAAAAAAAAALgIAAGRycy9lMm9Eb2MueG1s&#10;UEsBAi0AFAAGAAgAAAAhADP7/y7iAAAADQEAAA8AAAAAAAAAAAAAAAAA6QQAAGRycy9kb3ducmV2&#10;LnhtbFBLBQYAAAAABAAEAPMAAAD4BQAAAAA=&#10;" o:allowoverlap="f" fillcolor="white [3201]" stroked="f" strokeweight=".5pt">
              <v:textbox style="mso-fit-shape-to-text:t">
                <w:txbxContent>
                  <w:p w14:paraId="0362493D"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9</w:t>
                    </w:r>
                    <w:r>
                      <w:fldChar w:fldCharType="end"/>
                    </w:r>
                  </w:p>
                </w:txbxContent>
              </v:textbox>
              <w10:wrap type="square" anchorx="page" anchory="page"/>
            </v:shape>
          </w:pict>
        </mc:Fallback>
      </mc:AlternateContent>
    </w:r>
    <w:r>
      <w:t xml:space="preserve"> </w:t>
    </w:r>
  </w:p>
</w:ftr>
</file>

<file path=word/footer6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54451E0" w14:textId="77777777" w:rsidR="003122CF" w:rsidRDefault="003122CF" w:rsidP="00A23F7A">
    <w:pPr>
      <w:pStyle w:val="Brdtext"/>
    </w:pPr>
    <w:r>
      <w:rPr>
        <w:noProof/>
        <w:lang w:eastAsia="sv-SE"/>
      </w:rPr>
      <mc:AlternateContent>
        <mc:Choice Requires="wps">
          <w:drawing>
            <wp:anchor distT="0" distB="0" distL="0" distR="0" simplePos="0" relativeHeight="251658298" behindDoc="0" locked="0" layoutInCell="1" allowOverlap="0" wp14:anchorId="7497F114" wp14:editId="04088E45">
              <wp:simplePos x="0" y="0"/>
              <wp:positionH relativeFrom="page">
                <wp:posOffset>4991100</wp:posOffset>
              </wp:positionH>
              <wp:positionV relativeFrom="page">
                <wp:posOffset>7762875</wp:posOffset>
              </wp:positionV>
              <wp:extent cx="561340" cy="121920"/>
              <wp:effectExtent l="0" t="0" r="0" b="3810"/>
              <wp:wrapSquare wrapText="bothSides"/>
              <wp:docPr id="12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D625E28"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3</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497F114" id="_x0000_t202" coordsize="21600,21600" o:spt="202" path="m,l,21600r21600,l21600,xe">
              <v:stroke joinstyle="miter"/>
              <v:path gradientshapeok="t" o:connecttype="rect"/>
            </v:shapetype>
            <v:shape id="_x0000_s1086" type="#_x0000_t202" style="position:absolute;left:0;text-align:left;margin-left:393pt;margin-top:611.25pt;width:44.2pt;height:9.6pt;z-index:25165829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mG2TjAIAAJMFAAAOAAAAZHJzL2Uyb0RvYy54bWysVF1P2zAUfZ+0/2D5faQtlI2KFHUgpkkI&#10;0GDi2XVsGs1fs90m3a/fsZO0HeOFaS+J7Xvu17nHPr9otSIb4UNtTUnHRyNKhOG2qs1zSb8/Xn/4&#10;REmIzFRMWSNKuhWBXszfvztv3ExM7MqqSniCICbMGlfSVYxuVhSBr4Rm4cg6YWCU1msWsfXPReVZ&#10;g+haFZPR6LRorK+ct1yEgNOrzkjnOb6Ugsc7KYOIRJUUtcX89fm7TN9ifs5mz565Vc37Mtg/VKFZ&#10;bZB0F+qKRUbWvv4rlK65t8HKeMStLqyUNRe5B3QzHr3o5mHFnMi9gJzgdjSF/xeW327uPakrzG4y&#10;psQwjSE9ijb6NToYJ34aF2aAPTgAY/vZtsAO5wGHqe1Wep3+aIjADqa3O3YRjHAcTk/HxyewcJiQ&#10;7GyS2S/2zs6H+EVYTdKipB7Dy5yyzU2IKATQAZJyBavq6rpWKm+SYMSl8mTDMGoVc4nw+AOlDGlK&#10;eno8HeXAxib3LrIyKYzIkunTpca7BvMqbpVIGGW+CQnKcp+v5GacC7PLn9EJJZHqLY49fl/VW5y7&#10;PuCRM1sTd866Ntbn7vMd21NW/Rgokx0ehB/0nZaxXbZZK9OzQQBLW22hC2+7mxUcv64xvRsW4j3z&#10;uEoYOJ6HeIePVBbs235Fycr6X6+dJzwUDislDa5mScPPNfOCEvXVQPtn45Oko5g3J9OPEBLxh5bl&#10;ocWs9aWFJKBuVJeXCR/VsJTe6ie8IouUFSZmOHKXNA7Ly9g9GHiFuFgsMgi317F4Yx4cT6ETzUmb&#10;j+0T864XcITyb+1widnshY47bPIMbrGO0GIWeSK6Y7UfAG5+1n7/SqWn5XCfUfu3dP4bAAD//wMA&#10;UEsDBBQABgAIAAAAIQDv05ii4QAAAA0BAAAPAAAAZHJzL2Rvd25yZXYueG1sTI/BTsMwEETvSPyD&#10;tUjcqNMoNFGIUwGCA5WqihaJqxsvcUS8jmKnDX/P9gTHnRnNvqnWs+vFCcfQeVKwXCQgkBpvOmoV&#10;fBxe7woQIWoyuveECn4wwLq+vqp0afyZ3vG0j63gEgqlVmBjHEopQ2PR6bDwAxJ7X350OvI5ttKM&#10;+szlrpdpkqyk0x3xB6sHfLbYfO8np+CwfTKTNLN5e2m2mx1+yo3Ndkrd3syPDyAizvEvDBd8Roea&#10;mY5+IhNEryAvVrwlspGm6T0IjhR5loE4XqRsmYOsK/l/Rf0LAAD//wMAUEsBAi0AFAAGAAgAAAAh&#10;ALaDOJL+AAAA4QEAABMAAAAAAAAAAAAAAAAAAAAAAFtDb250ZW50X1R5cGVzXS54bWxQSwECLQAU&#10;AAYACAAAACEAOP0h/9YAAACUAQAACwAAAAAAAAAAAAAAAAAvAQAAX3JlbHMvLnJlbHNQSwECLQAU&#10;AAYACAAAACEACZhtk4wCAACTBQAADgAAAAAAAAAAAAAAAAAuAgAAZHJzL2Uyb0RvYy54bWxQSwEC&#10;LQAUAAYACAAAACEA79OYouEAAAANAQAADwAAAAAAAAAAAAAAAADmBAAAZHJzL2Rvd25yZXYueG1s&#10;UEsFBgAAAAAEAAQA8wAAAPQFAAAAAA==&#10;" o:allowoverlap="f" fillcolor="white [3201]" stroked="f" strokeweight=".5pt">
              <v:textbox style="mso-fit-shape-to-text:t">
                <w:txbxContent>
                  <w:p w14:paraId="5D625E28"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3</w:t>
                    </w:r>
                    <w:r>
                      <w:fldChar w:fldCharType="end"/>
                    </w:r>
                  </w:p>
                </w:txbxContent>
              </v:textbox>
              <w10:wrap type="square" anchorx="page" anchory="page"/>
            </v:shape>
          </w:pict>
        </mc:Fallback>
      </mc:AlternateContent>
    </w:r>
    <w:r>
      <w:t xml:space="preserve"> </w:t>
    </w:r>
  </w:p>
</w:ftr>
</file>

<file path=word/footer6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7540875" w14:textId="77777777" w:rsidR="003122CF" w:rsidRDefault="003122CF" w:rsidP="00A23F7A">
    <w:pPr>
      <w:pStyle w:val="Brdtext"/>
    </w:pPr>
    <w:r>
      <w:rPr>
        <w:noProof/>
        <w:lang w:eastAsia="sv-SE"/>
      </w:rPr>
      <mc:AlternateContent>
        <mc:Choice Requires="wps">
          <w:drawing>
            <wp:anchor distT="0" distB="0" distL="0" distR="0" simplePos="0" relativeHeight="251658302" behindDoc="0" locked="0" layoutInCell="1" allowOverlap="0" wp14:anchorId="5746A63C" wp14:editId="4C643C57">
              <wp:simplePos x="0" y="0"/>
              <wp:positionH relativeFrom="page">
                <wp:posOffset>68580</wp:posOffset>
              </wp:positionH>
              <wp:positionV relativeFrom="page">
                <wp:posOffset>8119110</wp:posOffset>
              </wp:positionV>
              <wp:extent cx="561600" cy="244800"/>
              <wp:effectExtent l="0" t="0" r="0" b="3810"/>
              <wp:wrapSquare wrapText="bothSides"/>
              <wp:docPr id="129" name="Textruta 4"/>
              <wp:cNvGraphicFramePr/>
              <a:graphic xmlns:a="http://schemas.openxmlformats.org/drawingml/2006/main">
                <a:graphicData uri="http://schemas.microsoft.com/office/word/2010/wordprocessingShape">
                  <wps:wsp>
                    <wps:cNvSpPr txBox="1"/>
                    <wps:spPr>
                      <a:xfrm>
                        <a:off x="0" y="0"/>
                        <a:ext cx="561600" cy="2448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A184C1E"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8</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5746A63C" id="_x0000_t202" coordsize="21600,21600" o:spt="202" path="m,l,21600r21600,l21600,xe">
              <v:stroke joinstyle="miter"/>
              <v:path gradientshapeok="t" o:connecttype="rect"/>
            </v:shapetype>
            <v:shape id="_x0000_s1087" type="#_x0000_t202" style="position:absolute;left:0;text-align:left;margin-left:5.4pt;margin-top:639.3pt;width:44.2pt;height:19.3pt;z-index:25165830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7P9KwjQIAAJMFAAAOAAAAZHJzL2Uyb0RvYy54bWysVE1v2zAMvQ/YfxB0X51kadYGdYqsRYcB&#10;RVssHXpWZKkxpq9JSuzs1+9Jdj7W9dJhF5sSH0mRfOTFZasV2QgfamtKOjwZUCIMt1Vtnkv6/fHm&#10;wxklITJTMWWNKOlWBHo5e//uonFTMbIrqyrhCZyYMG1cSVcxumlRBL4SmoUT64SBUlqvWcTRPxeV&#10;Zw28a1WMBoNJ0VhfOW+5CAG3152SzrJ/KQWP91IGEYkqKd4W89fn7zJ9i9kFmz575lY175/B/uEV&#10;mtUGQfeurllkZO3rv1zpmnsbrIwn3OrCSllzkXNANsPBi2wWK+ZEzgXFCW5fpvD/3PK7zYMndYXe&#10;jc4pMUyjSY+ijX6NDMapPo0LU8AWDsDYfrYtsLv7gMuUdiu9Tn8kRKBHpbf76sIZ4bg8nQwnA2g4&#10;VKPx+AwyvBcHY+dD/CKsJkkoqUfzck3Z5jbEDrqDpFjBqrq6qZXKh0QYcaU82TC0WsX8RDj/A6UM&#10;aUo6+Xg6yI6NTeadZ2WSG5Ep04dLiXcJZilulUgYZb4JiZLlPF+JzTgXZh8/oxNKItRbDHv84VVv&#10;Me7ygEWObE3cG+vaWJ+zzzN2KFn1Y1cy2eHRm6O8kxjbZZu5MsmtS1dLW23BC2+7yQqO39To3i0L&#10;8YF5jBIajvUQ7/GRyqL6tpcoWVn/67X7hAfDoaWkwWiWNPxcMy8oUV8NuH8+HI/TLOfD+PTTCAd/&#10;rFkea8xaX1lQYohF5HgWEz6qnSi91U/YIvMUFSpmOGKXNO7Eq9gtDGwhLubzDML0OhZvzcLx5DqV&#10;OXHzsX1i3vUEjmD+nd0NMZu+4HGHTZbBzdcRXMwkP1S1bwAmP49Jv6XSajk+Z9Rhl85+AwAA//8D&#10;AFBLAwQUAAYACAAAACEAlgkvSOEAAAALAQAADwAAAGRycy9kb3ducmV2LnhtbEyPzU7DMBCE70h9&#10;B2uRuFGnAfUnjVMBggOVqooWqVc3XuKo8TqKnTZ9e7YnOK1mdzT7Tb4aXCPO2IXak4LJOAGBVHpT&#10;U6Xge//xOAcRoiajG0+o4IoBVsXoLteZ8Rf6wvMuVoJDKGRagY2xzaQMpUWnw9i3SHz78Z3TkWVX&#10;SdPpC4e7RqZJMpVO18QfrG7xzWJ52vVOwX7zanppBvP5Xm7WWzzItX3eKvVwP7wsQUQc4p8ZbviM&#10;DgUzHX1PJoiGdcLkkWc6m09BsGOxSEEcefM0maUgi1z+71D8AgAA//8DAFBLAQItABQABgAIAAAA&#10;IQC2gziS/gAAAOEBAAATAAAAAAAAAAAAAAAAAAAAAABbQ29udGVudF9UeXBlc10ueG1sUEsBAi0A&#10;FAAGAAgAAAAhADj9If/WAAAAlAEAAAsAAAAAAAAAAAAAAAAALwEAAF9yZWxzLy5yZWxzUEsBAi0A&#10;FAAGAAgAAAAhADs/0rCNAgAAkwUAAA4AAAAAAAAAAAAAAAAALgIAAGRycy9lMm9Eb2MueG1sUEsB&#10;Ai0AFAAGAAgAAAAhAJYJL0jhAAAACwEAAA8AAAAAAAAAAAAAAAAA5wQAAGRycy9kb3ducmV2Lnht&#10;bFBLBQYAAAAABAAEAPMAAAD1BQAAAAA=&#10;" o:allowoverlap="f" fillcolor="white [3201]" stroked="f" strokeweight=".5pt">
              <v:textbox style="mso-fit-shape-to-text:t">
                <w:txbxContent>
                  <w:p w14:paraId="0A184C1E"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8</w:t>
                    </w:r>
                    <w:r>
                      <w:fldChar w:fldCharType="end"/>
                    </w:r>
                  </w:p>
                </w:txbxContent>
              </v:textbox>
              <w10:wrap type="square" anchorx="page" anchory="page"/>
            </v:shape>
          </w:pict>
        </mc:Fallback>
      </mc:AlternateContent>
    </w:r>
    <w:r>
      <w:t xml:space="preserve"> </w:t>
    </w:r>
  </w:p>
</w:ftr>
</file>

<file path=word/footer6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B04DE78" w14:textId="77777777" w:rsidR="003122CF" w:rsidRDefault="003122CF" w:rsidP="00A23F7A">
    <w:pPr>
      <w:pStyle w:val="Brdtext"/>
    </w:pPr>
    <w:r>
      <w:rPr>
        <w:noProof/>
        <w:lang w:eastAsia="sv-SE"/>
      </w:rPr>
      <mc:AlternateContent>
        <mc:Choice Requires="wps">
          <w:drawing>
            <wp:anchor distT="0" distB="0" distL="0" distR="0" simplePos="0" relativeHeight="251658300" behindDoc="0" locked="0" layoutInCell="1" allowOverlap="0" wp14:anchorId="3C6BA8B4" wp14:editId="0933C5BB">
              <wp:simplePos x="0" y="0"/>
              <wp:positionH relativeFrom="page">
                <wp:posOffset>4982845</wp:posOffset>
              </wp:positionH>
              <wp:positionV relativeFrom="page">
                <wp:posOffset>8118475</wp:posOffset>
              </wp:positionV>
              <wp:extent cx="561600" cy="244800"/>
              <wp:effectExtent l="0" t="0" r="0" b="3810"/>
              <wp:wrapSquare wrapText="bothSides"/>
              <wp:docPr id="125" name="Textruta 1"/>
              <wp:cNvGraphicFramePr/>
              <a:graphic xmlns:a="http://schemas.openxmlformats.org/drawingml/2006/main">
                <a:graphicData uri="http://schemas.microsoft.com/office/word/2010/wordprocessingShape">
                  <wps:wsp>
                    <wps:cNvSpPr txBox="1"/>
                    <wps:spPr>
                      <a:xfrm>
                        <a:off x="0" y="0"/>
                        <a:ext cx="561600" cy="2448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B6ACB0C"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9</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3C6BA8B4" id="_x0000_t202" coordsize="21600,21600" o:spt="202" path="m,l,21600r21600,l21600,xe">
              <v:stroke joinstyle="miter"/>
              <v:path gradientshapeok="t" o:connecttype="rect"/>
            </v:shapetype>
            <v:shape id="_x0000_s1088" type="#_x0000_t202" style="position:absolute;left:0;text-align:left;margin-left:392.35pt;margin-top:639.25pt;width:44.2pt;height:19.3pt;z-index:2516583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Vgf9jQIAAJMFAAAOAAAAZHJzL2Uyb0RvYy54bWysVE1v2zAMvQ/YfxB0X51kSdYFdYqsRYcB&#10;RVusHXpWZKkxpq9JSuzs1/dJdj7W9dJhF5sSH0mRfOTZeasV2QgfamtKOjwZUCIMt1Vtnkr64+Hq&#10;wyklITJTMWWNKOlWBHo+f//urHEzMbIrqyrhCZyYMGtcSVcxullRBL4SmoUT64SBUlqvWcTRPxWV&#10;Zw28a1WMBoNp0VhfOW+5CAG3l52SzrN/KQWPt1IGEYkqKd4W89fn7zJ9i/kZmz155lY175/B/uEV&#10;mtUGQfeuLllkZO3rv1zpmnsbrIwn3OrCSllzkXNANsPBi2zuV8yJnAuKE9y+TOH/ueU3mztP6gq9&#10;G00oMUyjSQ+ijX6NDIapPo0LM8DuHYCx/WJbYHf3AZcp7VZ6nf5IiECPSm/31YUzwnE5mQ6nA2g4&#10;VKPx+BQyvBcHY+dD/CqsJkkoqUfzck3Z5jrEDrqDpFjBqrq6qpXKh0QYcaE82TC0WsX8RDj/A6UM&#10;aUo6/TgZZMfGJvPOszLJjciU6cOlxLsEsxS3SiSMMt+FRMlynq/EZpwLs4+f0QklEeothj3+8Kq3&#10;GHd5wCJHtibujXVtrM/Z5xk7lKz6uSuZ7PDozVHeSYztss1cme4JsLTVFrzwtpus4PhVje5dsxDv&#10;mMcooeFYD/EWH6ksqm97iZKV9b9fu094MBxaShqMZknDrzXzghL1zYD7n4fjcZrlfBhPPo1w8Mea&#10;5bHGrPWFBSWGWESOZzHho9qJ0lv9iC2ySFGhYoYjdknjTryI3cLAFuJiscggTK9j8drcO55cpzIn&#10;bj60j8y7nsARzL+xuyFmsxc87rDJMrjFOoKLmeSp0F1V+wZg8vOY9FsqrZbjc0Yddun8GQAA//8D&#10;AFBLAwQUAAYACAAAACEAM/v/LuIAAAANAQAADwAAAGRycy9kb3ducmV2LnhtbEyPwU7DMAyG70i8&#10;Q2QkbiztNkjVNZ0AwYFJ08SGxDVrvLaicaom3crbY05wtP9Pvz8X68l14oxDaD1pSGcJCKTK25Zq&#10;DR+H17sMRIiGrOk8oYZvDLAur68Kk1t/oXc872MtuIRCbjQ0Mfa5lKFq0Jkw8z0SZyc/OBN5HGpp&#10;B3PhctfJeZI8SGda4guN6fG5weprPzoNh+2THaWd7NtLtd3s8FNumuVO69ub6XEFIuIU/2D41Wd1&#10;KNnp6EeyQXQaVLZUjHIwV9k9CEYytUhBHHm1SFUKsizk/y/KHwAAAP//AwBQSwECLQAUAAYACAAA&#10;ACEAtoM4kv4AAADhAQAAEwAAAAAAAAAAAAAAAAAAAAAAW0NvbnRlbnRfVHlwZXNdLnhtbFBLAQIt&#10;ABQABgAIAAAAIQA4/SH/1gAAAJQBAAALAAAAAAAAAAAAAAAAAC8BAABfcmVscy8ucmVsc1BLAQIt&#10;ABQABgAIAAAAIQCEVgf9jQIAAJMFAAAOAAAAAAAAAAAAAAAAAC4CAABkcnMvZTJvRG9jLnhtbFBL&#10;AQItABQABgAIAAAAIQAz+/8u4gAAAA0BAAAPAAAAAAAAAAAAAAAAAOcEAABkcnMvZG93bnJldi54&#10;bWxQSwUGAAAAAAQABADzAAAA9gUAAAAA&#10;" o:allowoverlap="f" fillcolor="white [3201]" stroked="f" strokeweight=".5pt">
              <v:textbox style="mso-fit-shape-to-text:t">
                <w:txbxContent>
                  <w:p w14:paraId="6B6ACB0C"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9</w:t>
                    </w:r>
                    <w:r>
                      <w:fldChar w:fldCharType="end"/>
                    </w:r>
                  </w:p>
                </w:txbxContent>
              </v:textbox>
              <w10:wrap type="square" anchorx="page" anchory="page"/>
            </v:shape>
          </w:pict>
        </mc:Fallback>
      </mc:AlternateContent>
    </w:r>
    <w:r>
      <w:t xml:space="preserve"> </w:t>
    </w:r>
  </w:p>
</w:ftr>
</file>

<file path=word/footer6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E34DCCE" w14:textId="77777777" w:rsidR="003122CF" w:rsidRDefault="003122CF" w:rsidP="00A23F7A">
    <w:pPr>
      <w:pStyle w:val="Brdtext"/>
    </w:pPr>
    <w:r>
      <w:rPr>
        <w:noProof/>
        <w:lang w:eastAsia="sv-SE"/>
      </w:rPr>
      <mc:AlternateContent>
        <mc:Choice Requires="wps">
          <w:drawing>
            <wp:anchor distT="0" distB="0" distL="0" distR="0" simplePos="0" relativeHeight="251658301" behindDoc="0" locked="0" layoutInCell="1" allowOverlap="0" wp14:anchorId="22353D39" wp14:editId="6F7A8693">
              <wp:simplePos x="0" y="0"/>
              <wp:positionH relativeFrom="page">
                <wp:posOffset>4991100</wp:posOffset>
              </wp:positionH>
              <wp:positionV relativeFrom="page">
                <wp:posOffset>7762875</wp:posOffset>
              </wp:positionV>
              <wp:extent cx="561340" cy="121920"/>
              <wp:effectExtent l="0" t="0" r="0" b="3810"/>
              <wp:wrapSquare wrapText="bothSides"/>
              <wp:docPr id="12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474B137"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3</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2353D39" id="_x0000_t202" coordsize="21600,21600" o:spt="202" path="m,l,21600r21600,l21600,xe">
              <v:stroke joinstyle="miter"/>
              <v:path gradientshapeok="t" o:connecttype="rect"/>
            </v:shapetype>
            <v:shape id="_x0000_s1089" type="#_x0000_t202" style="position:absolute;left:0;text-align:left;margin-left:393pt;margin-top:611.25pt;width:44.2pt;height:9.6pt;z-index:25165830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nEoCjkAIAAJMFAAAOAAAAZHJzL2Uyb0RvYy54bWysVFFP2zAQfp+0/2D5faQpUEZFijoQ0yQE&#10;aGXi2XVsGs2xPdtt0v16PjtJ2zFemPaS2L7v7nyfv7uLy7ZWZCOcr4wuaH40okRobspKPxf0x+PN&#10;p8+U+MB0yZTRoqBb4enl7OOHi8ZOxdisjCqFIwii/bSxBV2FYKdZ5vlK1MwfGSs0jNK4mgVs3XNW&#10;OtYgeq2y8Wg0yRrjSusMF97j9Loz0lmKL6Xg4V5KLwJRBcXdQvq69F3Gbza7YNNnx+yq4v012D/c&#10;omaVRtJdqGsWGFm76q9QdcWd8UaGI27qzEhZcZFqQDX56FU1ixWzItUCcrzd0eT/X1h+t3lwpCrx&#10;duMzSjSr8UiPog1ujQryyE9j/RSwhQUwtF9MC+xw7nEYy26lq+MfBRHYwfR2xy6CEY7D00l+fAIL&#10;hykf5+fjxH62d7bOh6/C1CQuCurweIlTtrn1ARcBdIDEXN6oqryplEqbKBhxpRzZMDy1CumK8PgD&#10;pTRpCjo5Ph2lwNpE9y6y0jGMSJLp08XCuwLTKmyViBilvwsJylKdb+RmnAu9y5/QESWR6j2OPX5/&#10;q/c4d3XAI2U2Ouyc60obl6pPPbanrPw5UCY7PAg/qDsuQ7tsk1Ym40EAS1NuoQtnus7ylt9UeL1b&#10;5sMDc2glPDjGQ7jHRyoD9k2/omRl3O+3ziMeCoeVkgatWVD/a82coER909D+eX4SdRTS5uT0DEIi&#10;7tCyPLTodX1lIIkcg8jytIz4oIaldKZ+whSZx6wwMc2Ru6BhWF6FbmBgCnExnycQuteycKsXlsfQ&#10;keaozcf2iTnbCzhA+XdmaGI2faXjDhs9vZ2vA7SYRB6J7ljtHwCdn7TfT6k4Wg73CbWfpbMX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GcSgKO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4474B137"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3</w:t>
                    </w:r>
                    <w:r>
                      <w:fldChar w:fldCharType="end"/>
                    </w:r>
                  </w:p>
                </w:txbxContent>
              </v:textbox>
              <w10:wrap type="square" anchorx="page" anchory="page"/>
            </v:shape>
          </w:pict>
        </mc:Fallback>
      </mc:AlternateContent>
    </w:r>
    <w:r>
      <w:t xml:space="preserve"> </w:t>
    </w:r>
  </w:p>
</w:ftr>
</file>

<file path=word/footer6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DBC7035" w14:textId="77777777" w:rsidR="003122CF" w:rsidRDefault="003122CF" w:rsidP="00A23F7A">
    <w:pPr>
      <w:pStyle w:val="Brdtext"/>
    </w:pPr>
    <w:r>
      <w:rPr>
        <w:noProof/>
        <w:lang w:eastAsia="sv-SE"/>
      </w:rPr>
      <mc:AlternateContent>
        <mc:Choice Requires="wps">
          <w:drawing>
            <wp:anchor distT="0" distB="0" distL="0" distR="0" simplePos="0" relativeHeight="251658305" behindDoc="0" locked="0" layoutInCell="1" allowOverlap="0" wp14:anchorId="4A89B18F" wp14:editId="1F6D940B">
              <wp:simplePos x="0" y="0"/>
              <wp:positionH relativeFrom="page">
                <wp:posOffset>68580</wp:posOffset>
              </wp:positionH>
              <wp:positionV relativeFrom="page">
                <wp:posOffset>8119110</wp:posOffset>
              </wp:positionV>
              <wp:extent cx="561600" cy="244800"/>
              <wp:effectExtent l="0" t="0" r="0" b="3810"/>
              <wp:wrapSquare wrapText="bothSides"/>
              <wp:docPr id="135" name="Textruta 4"/>
              <wp:cNvGraphicFramePr/>
              <a:graphic xmlns:a="http://schemas.openxmlformats.org/drawingml/2006/main">
                <a:graphicData uri="http://schemas.microsoft.com/office/word/2010/wordprocessingShape">
                  <wps:wsp>
                    <wps:cNvSpPr txBox="1"/>
                    <wps:spPr>
                      <a:xfrm>
                        <a:off x="0" y="0"/>
                        <a:ext cx="561600" cy="2448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2337819"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8</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A89B18F" id="_x0000_t202" coordsize="21600,21600" o:spt="202" path="m,l,21600r21600,l21600,xe">
              <v:stroke joinstyle="miter"/>
              <v:path gradientshapeok="t" o:connecttype="rect"/>
            </v:shapetype>
            <v:shape id="_x0000_s1090" type="#_x0000_t202" style="position:absolute;left:0;text-align:left;margin-left:5.4pt;margin-top:639.3pt;width:44.2pt;height:19.3pt;z-index:25165830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1aMf8jwIAAJMFAAAOAAAAZHJzL2Uyb0RvYy54bWysVMFu2zAMvQ/YPwi6L07SJOuCOkXWIsOA&#10;oi3WDj0rstQYkyVNUmJnX78n2U6yrpcOu9iU+EiK5CMvLptKkZ1wvjQ6p6PBkBKhuSlK/ZzT74+r&#10;D+eU+MB0wZTRIqd74enl4v27i9rOxdhsjCqEI3Ci/by2Od2EYOdZ5vlGVMwPjBUaSmlcxQKO7jkr&#10;HKvhvVLZeDicZbVxhXWGC+9xe90q6SL5l1LwcCelF4GonOJtIX1d+q7jN1tcsPmzY3ZT8u4Z7B9e&#10;UbFSI+jB1TULjGxd+ZerquTOeCPDgJsqM1KWXKQckM1o+CKbhw2zIuWC4nh7KJP/f2757e7ekbJA&#10;786mlGhWoUmPogluiwwmsT619XPAHiyAoflsGmD7e4/LmHYjXRX/SIhAj0rvD9WFM8JxOZ2NZkNo&#10;OFTjyeQcMrxnR2PrfPgiTEWikFOH5qWast2NDy20h8RY3qiyWJVKpUMkjLhSjuwYWq1CeiKc/4FS&#10;mtQ5nZ1Nh8mxNtG89ax0dCMSZbpwMfE2wSSFvRIRo/Q3IVGylOcrsRnnQh/iJ3RESYR6i2GHP77q&#10;LcZtHrBIkY0OB+Oq1Mal7NOMHUtW/OhLJls8enOSdxRDs24SV2ZnPQHWptiDF860k+UtX5Xo3g3z&#10;4Z45jBIajvUQ7vCRyqD6ppMo2Rj367X7iAfDoaWkxmjm1P/cMicoUV81uP9pNJnEWU6HyfTjGAd3&#10;qlmfavS2ujKgxAiLyPIkRnxQvSidqZ6wRZYxKlRMc8TOaejFq9AuDGwhLpbLBML0WhZu9IPl0XUs&#10;c+TmY/PEnO0IHMD8W9MPMZu/4HGLjZbeLrcBXEwkj4Vuq9o1AJOfxqTbUnG1nJ4T6rhLF78BAAD/&#10;/wMAUEsDBBQABgAIAAAAIQCWCS9I4QAAAAsBAAAPAAAAZHJzL2Rvd25yZXYueG1sTI/NTsMwEITv&#10;SH0Ha5G4UacB9SeNUwGCA5WqihapVzde4qjxOoqdNn17tic4rWZ3NPtNvhpcI87YhdqTgsk4AYFU&#10;elNTpeB7//E4BxGiJqMbT6jgigFWxegu15nxF/rC8y5WgkMoZFqBjbHNpAylRafD2LdIfPvxndOR&#10;ZVdJ0+kLh7tGpkkylU7XxB+sbvHNYnna9U7BfvNqemkG8/lebtZbPMi1fd4q9XA/vCxBRBzinxlu&#10;+IwOBTMdfU8miIZ1wuSRZzqbT0GwY7FIQRx58zSZpSCLXP7vUPwCAAD//wMAUEsBAi0AFAAGAAgA&#10;AAAhALaDOJL+AAAA4QEAABMAAAAAAAAAAAAAAAAAAAAAAFtDb250ZW50X1R5cGVzXS54bWxQSwEC&#10;LQAUAAYACAAAACEAOP0h/9YAAACUAQAACwAAAAAAAAAAAAAAAAAvAQAAX3JlbHMvLnJlbHNQSwEC&#10;LQAUAAYACAAAACEANWjH/I8CAACTBQAADgAAAAAAAAAAAAAAAAAuAgAAZHJzL2Uyb0RvYy54bWxQ&#10;SwECLQAUAAYACAAAACEAlgkvSOEAAAALAQAADwAAAAAAAAAAAAAAAADpBAAAZHJzL2Rvd25yZXYu&#10;eG1sUEsFBgAAAAAEAAQA8wAAAPcFAAAAAA==&#10;" o:allowoverlap="f" fillcolor="white [3201]" stroked="f" strokeweight=".5pt">
              <v:textbox style="mso-fit-shape-to-text:t">
                <w:txbxContent>
                  <w:p w14:paraId="22337819"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8</w:t>
                    </w:r>
                    <w:r>
                      <w:fldChar w:fldCharType="end"/>
                    </w:r>
                  </w:p>
                </w:txbxContent>
              </v:textbox>
              <w10:wrap type="square" anchorx="page" anchory="page"/>
            </v:shape>
          </w:pict>
        </mc:Fallback>
      </mc:AlternateContent>
    </w:r>
    <w:r>
      <w:t xml:space="preserve"> </w:t>
    </w:r>
  </w:p>
</w:ftr>
</file>

<file path=word/footer6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FB775A4" w14:textId="77777777" w:rsidR="003122CF" w:rsidRDefault="003122CF" w:rsidP="00A23F7A">
    <w:pPr>
      <w:pStyle w:val="Brdtext"/>
    </w:pPr>
    <w:r>
      <w:rPr>
        <w:noProof/>
        <w:lang w:eastAsia="sv-SE"/>
      </w:rPr>
      <mc:AlternateContent>
        <mc:Choice Requires="wps">
          <w:drawing>
            <wp:anchor distT="0" distB="0" distL="0" distR="0" simplePos="0" relativeHeight="251658303" behindDoc="0" locked="0" layoutInCell="1" allowOverlap="0" wp14:anchorId="49D51C59" wp14:editId="0FAD5E92">
              <wp:simplePos x="0" y="0"/>
              <wp:positionH relativeFrom="page">
                <wp:posOffset>4982845</wp:posOffset>
              </wp:positionH>
              <wp:positionV relativeFrom="page">
                <wp:posOffset>8118475</wp:posOffset>
              </wp:positionV>
              <wp:extent cx="561600" cy="244800"/>
              <wp:effectExtent l="0" t="0" r="0" b="3810"/>
              <wp:wrapSquare wrapText="bothSides"/>
              <wp:docPr id="131" name="Textruta 1"/>
              <wp:cNvGraphicFramePr/>
              <a:graphic xmlns:a="http://schemas.openxmlformats.org/drawingml/2006/main">
                <a:graphicData uri="http://schemas.microsoft.com/office/word/2010/wordprocessingShape">
                  <wps:wsp>
                    <wps:cNvSpPr txBox="1"/>
                    <wps:spPr>
                      <a:xfrm>
                        <a:off x="0" y="0"/>
                        <a:ext cx="561600" cy="2448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FE77FB0"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9</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9D51C59" id="_x0000_t202" coordsize="21600,21600" o:spt="202" path="m,l,21600r21600,l21600,xe">
              <v:stroke joinstyle="miter"/>
              <v:path gradientshapeok="t" o:connecttype="rect"/>
            </v:shapetype>
            <v:shape id="_x0000_s1091" type="#_x0000_t202" style="position:absolute;left:0;text-align:left;margin-left:392.35pt;margin-top:639.25pt;width:44.2pt;height:19.3pt;z-index:25165830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wF/6ujgIAAJMFAAAOAAAAZHJzL2Uyb0RvYy54bWysVMFu2zAMvQ/YPwi6r07SNOuCOkWWosOA&#10;oi2WDj0rspQYkyVNUmJnX78n2U6yrpcOu9iU+EiK5COvrptKkZ1wvjQ6p8OzASVCc1OUep3T70+3&#10;Hy4p8YHpgimjRU73wtPr2ft3V7WdipHZGFUIR+BE+2ltc7oJwU6zzPONqJg/M1ZoKKVxFQs4unVW&#10;OFbDe6Wy0WAwyWrjCusMF97j9qZV0lnyL6Xg4UFKLwJROcXbQvq69F3Fbza7YtO1Y3ZT8u4Z7B9e&#10;UbFSI+jB1Q0LjGxd+ZerquTOeCPDGTdVZqQsuUg5IJvh4EU2yw2zIuWC4nh7KJP/f275/e7RkbJA&#10;786HlGhWoUlPogluiwyGsT619VPAlhbA0Hw2DbD9vcdlTLuRrop/JESgR6X3h+rCGeG4vJgMJwNo&#10;OFSj8fgSMrxnR2PrfPgiTEWikFOH5qWast2dDy20h8RY3qiyuC2VSodIGLFQjuwYWq1CeiKc/4FS&#10;mtQ5nZxfDJJjbaJ561np6EYkynThYuJtgkkKeyUiRulvQqJkKc9XYjPOhT7ET+iIkgj1FsMOf3zV&#10;W4zbPGCRIhsdDsZVqY1L2acZO5as+NGXTLZ49OYk7yiGZtUkrkzGPQFWptiDF860k+Utvy3RvTvm&#10;wyNzGCU0HOshPOAjlUH1TSdRsjHu12v3EQ+GQ0tJjdHMqf+5ZU5Qor5qcP/TcDyOs5wO44uPIxzc&#10;qWZ1qtHbamFACbAbr0tixAfVi9KZ6hlbZB6jQsU0R+ychl5chHZhYAtxMZ8nEKbXsnCnl5ZH17HM&#10;kZtPzTNztiNwAPPvTT/EbPqCxy02Wno73wZwMZE8FrqtatcATH4ak25LxdVyek6o4y6d/QYAAP//&#10;AwBQSwMEFAAGAAgAAAAhADP7/y7iAAAADQEAAA8AAABkcnMvZG93bnJldi54bWxMj8FOwzAMhu9I&#10;vENkJG4s7TZI1TWdAMGBSdPEhsQ1a7y2onGqJt3K22NOcLT/T78/F+vJdeKMQ2g9aUhnCQikytuW&#10;ag0fh9e7DESIhqzpPKGGbwywLq+vCpNbf6F3PO9jLbiEQm40NDH2uZShatCZMPM9EmcnPzgTeRxq&#10;aQdz4XLXyXmSPEhnWuILjenxucHqaz86DYftkx2lnezbS7Xd7PBTbprlTuvbm+lxBSLiFP9g+NVn&#10;dSjZ6ehHskF0GlS2VIxyMFfZPQhGMrVIQRx5tUhVCrIs5P8vyh8AAAD//wMAUEsBAi0AFAAGAAgA&#10;AAAhALaDOJL+AAAA4QEAABMAAAAAAAAAAAAAAAAAAAAAAFtDb250ZW50X1R5cGVzXS54bWxQSwEC&#10;LQAUAAYACAAAACEAOP0h/9YAAACUAQAACwAAAAAAAAAAAAAAAAAvAQAAX3JlbHMvLnJlbHNQSwEC&#10;LQAUAAYACAAAACEAMBf+ro4CAACTBQAADgAAAAAAAAAAAAAAAAAuAgAAZHJzL2Uyb0RvYy54bWxQ&#10;SwECLQAUAAYACAAAACEAM/v/LuIAAAANAQAADwAAAAAAAAAAAAAAAADoBAAAZHJzL2Rvd25yZXYu&#10;eG1sUEsFBgAAAAAEAAQA8wAAAPcFAAAAAA==&#10;" o:allowoverlap="f" fillcolor="white [3201]" stroked="f" strokeweight=".5pt">
              <v:textbox style="mso-fit-shape-to-text:t">
                <w:txbxContent>
                  <w:p w14:paraId="0FE77FB0"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9</w:t>
                    </w:r>
                    <w:r>
                      <w:fldChar w:fldCharType="end"/>
                    </w:r>
                  </w:p>
                </w:txbxContent>
              </v:textbox>
              <w10:wrap type="square" anchorx="page" anchory="page"/>
            </v:shape>
          </w:pict>
        </mc:Fallback>
      </mc:AlternateContent>
    </w:r>
    <w:r>
      <w:t xml:space="preserve"> </w:t>
    </w:r>
  </w:p>
</w:ftr>
</file>

<file path=word/footer6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D0E1E82" w14:textId="77777777" w:rsidR="003122CF" w:rsidRDefault="003122CF" w:rsidP="00A23F7A">
    <w:pPr>
      <w:pStyle w:val="Brdtext"/>
    </w:pPr>
    <w:r>
      <w:rPr>
        <w:noProof/>
        <w:lang w:eastAsia="sv-SE"/>
      </w:rPr>
      <mc:AlternateContent>
        <mc:Choice Requires="wps">
          <w:drawing>
            <wp:anchor distT="0" distB="0" distL="0" distR="0" simplePos="0" relativeHeight="251658304" behindDoc="0" locked="0" layoutInCell="1" allowOverlap="0" wp14:anchorId="0911D185" wp14:editId="0B9FA3ED">
              <wp:simplePos x="0" y="0"/>
              <wp:positionH relativeFrom="page">
                <wp:posOffset>4991100</wp:posOffset>
              </wp:positionH>
              <wp:positionV relativeFrom="page">
                <wp:posOffset>7762875</wp:posOffset>
              </wp:positionV>
              <wp:extent cx="561340" cy="121920"/>
              <wp:effectExtent l="0" t="0" r="0" b="3810"/>
              <wp:wrapSquare wrapText="bothSides"/>
              <wp:docPr id="13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B729481"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3</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0911D185" id="_x0000_t202" coordsize="21600,21600" o:spt="202" path="m,l,21600r21600,l21600,xe">
              <v:stroke joinstyle="miter"/>
              <v:path gradientshapeok="t" o:connecttype="rect"/>
            </v:shapetype>
            <v:shape id="_x0000_s1092" type="#_x0000_t202" style="position:absolute;left:0;text-align:left;margin-left:393pt;margin-top:611.25pt;width:44.2pt;height:9.6pt;z-index:2516583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sMZeBkAIAAJMFAAAOAAAAZHJzL2Uyb0RvYy54bWysVFFv2yAQfp+0/4B4Xx0nTbZGdaqsVadJ&#10;VVutnfpMMDTWMDAgsbNfvw9sJ1nXl057sYH77o77+O7OL9paka1wvjK6oPnJiBKhuSkr/VzQ74/X&#10;Hz5R4gPTJVNGi4LuhKcXi/fvzhs7F2OzNqoUjiCI9vPGFnQdgp1nmedrUTN/YqzQMErjahawdc9Z&#10;6ViD6LXKxqPRLGuMK60zXHiP06vOSBcpvpSChzspvQhEFRR3C+nr0ncVv9ninM2fHbPrivfXYP9w&#10;i5pVGkn3oa5YYGTjqr9C1RV3xhsZTripMyNlxUWqAdXkoxfVPKyZFakWkOPtnib//8Ly2+29I1WJ&#10;t5tMKNGsxiM9ija4DSrIIz+N9XPAHiyAof1sWmCHc4/DWHYrXR3/KIjADqZ3e3YRjHAcTmf55BQW&#10;DlM+zs/Gif3s4GydD1+EqUlcFNTh8RKnbHvjAy4C6ACJubxRVXldKZU2UTDiUjmyZXhqFdIV4fEH&#10;SmnSFHQ2mY5SYG2iexdZ6RhGJMn06WLhXYFpFXZKRIzS34QEZanOV3IzzoXe50/oiJJI9RbHHn+4&#10;1VucuzrgkTIbHfbOdaWNS9WnHjtQVv4YKJMdHoQf1R2XoV21SSuz6SCAlSl30IUzXWd5y68rvN4N&#10;8+GeObQSHhzjIdzhI5UB+6ZfUbI27tdr5xEPhcNKSYPWLKj/uWFOUKK+amj/LD+NOgppczr9CCER&#10;d2xZHVv0pr40kESOQWR5WkZ8UMNSOlM/YYosY1aYmObIXdAwLC9DNzAwhbhYLhMI3WtZuNEPlsfQ&#10;keaozcf2iTnbCzhA+bdmaGI2f6HjDhs9vV1uArSYRB6J7ljtHwCdn7TfT6k4Wo73CXWYpYv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Gwxl4G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6B729481"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3</w:t>
                    </w:r>
                    <w:r>
                      <w:fldChar w:fldCharType="end"/>
                    </w:r>
                  </w:p>
                </w:txbxContent>
              </v:textbox>
              <w10:wrap type="square" anchorx="page" anchory="page"/>
            </v:shape>
          </w:pict>
        </mc:Fallback>
      </mc:AlternateContent>
    </w:r>
    <w:r>
      <w:t xml:space="preserve"> </w:t>
    </w:r>
  </w:p>
</w:ftr>
</file>

<file path=word/footer6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C3B0C54" w14:textId="77777777" w:rsidR="003122CF" w:rsidRDefault="003122CF" w:rsidP="00A23F7A">
    <w:pPr>
      <w:pStyle w:val="Brdtext"/>
    </w:pPr>
    <w:r>
      <w:rPr>
        <w:noProof/>
        <w:lang w:eastAsia="sv-SE"/>
      </w:rPr>
      <mc:AlternateContent>
        <mc:Choice Requires="wps">
          <w:drawing>
            <wp:anchor distT="0" distB="0" distL="0" distR="0" simplePos="0" relativeHeight="251658308" behindDoc="0" locked="0" layoutInCell="1" allowOverlap="0" wp14:anchorId="06606EF4" wp14:editId="3C8D2E6E">
              <wp:simplePos x="0" y="0"/>
              <wp:positionH relativeFrom="page">
                <wp:posOffset>68580</wp:posOffset>
              </wp:positionH>
              <wp:positionV relativeFrom="page">
                <wp:posOffset>8119110</wp:posOffset>
              </wp:positionV>
              <wp:extent cx="561600" cy="244800"/>
              <wp:effectExtent l="0" t="0" r="0" b="3810"/>
              <wp:wrapSquare wrapText="bothSides"/>
              <wp:docPr id="141" name="Textruta 4"/>
              <wp:cNvGraphicFramePr/>
              <a:graphic xmlns:a="http://schemas.openxmlformats.org/drawingml/2006/main">
                <a:graphicData uri="http://schemas.microsoft.com/office/word/2010/wordprocessingShape">
                  <wps:wsp>
                    <wps:cNvSpPr txBox="1"/>
                    <wps:spPr>
                      <a:xfrm>
                        <a:off x="0" y="0"/>
                        <a:ext cx="561600" cy="2448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3E83608"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8</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06606EF4" id="_x0000_t202" coordsize="21600,21600" o:spt="202" path="m,l,21600r21600,l21600,xe">
              <v:stroke joinstyle="miter"/>
              <v:path gradientshapeok="t" o:connecttype="rect"/>
            </v:shapetype>
            <v:shape id="_x0000_s1093" type="#_x0000_t202" style="position:absolute;left:0;text-align:left;margin-left:5.4pt;margin-top:639.3pt;width:44.2pt;height:19.3pt;z-index:2516583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TSFmjgIAAJMFAAAOAAAAZHJzL2Uyb0RvYy54bWysVMFu2zAMvQ/YPwi6r04yN+uCOkXWosOA&#10;oi2WDj0rstQYkyVNUmJnX98n2U6yrpcOu9iU+EiK5CPPL9paka1wvjK6oOOTESVCc1NW+qmgPx6u&#10;P5xR4gPTJVNGi4LuhKcX8/fvzhs7ExOzNqoUjsCJ9rPGFnQdgp1lmedrUTN/YqzQUErjahZwdE9Z&#10;6VgD77XKJqPRNGuMK60zXHiP26tOSefJv5SChzspvQhEFRRvC+nr0ncVv9n8nM2eHLPrivfPYP/w&#10;ippVGkH3rq5YYGTjqr9c1RV3xhsZTripMyNlxUXKAdmMRy+yWa6ZFSkXFMfbfZn8/3PLb7f3jlQl&#10;epePKdGsRpMeRBvcBhnksT6N9TPAlhbA0H4xLbDDvcdlTLuVro5/JESgR6V3++rCGeG4PJ2OpyNo&#10;OFSTPD+DDO/Zwdg6H74KU5MoFNSheammbHvjQwcdIDGWN6oqryul0iESRlwqR7YMrVYhPRHO/0Ap&#10;TZqCTj+ejpJjbaJ551np6EYkyvThYuJdgkkKOyUiRunvQqJkKc9XYjPOhd7HT+iIkgj1FsMef3jV&#10;W4y7PGCRIhsd9sZ1pY1L2acZO5Ss/DmUTHZ49OYo7yiGdtUmrkynAwFWptyBF850k+Utv67QvRvm&#10;wz1zGCU0HOsh3OEjlUH1TS9Rsjbu92v3EQ+GQ0tJg9EsqP+1YU5Qor5pcP/zOM/jLKdDfvppgoM7&#10;1qyONXpTXxpQAuzG65IY8UENonSmfsQWWcSoUDHNEbugYRAvQ7cwsIW4WCwSCNNrWbjRS8uj61jm&#10;yM2H9pE52xM4gPm3ZhhiNnvB4w4bLb1dbAK4mEgeC91VtW8AJj+NSb+l4mo5PifUYZfOnwEAAP//&#10;AwBQSwMEFAAGAAgAAAAhAJYJL0jhAAAACwEAAA8AAABkcnMvZG93bnJldi54bWxMj81OwzAQhO9I&#10;fQdrkbhRpwH1J41TAYIDlaqKFqlXN17iqPE6ip02fXu2JzitZnc0+02+GlwjztiF2pOCyTgBgVR6&#10;U1Ol4Hv/8TgHEaImoxtPqOCKAVbF6C7XmfEX+sLzLlaCQyhkWoGNsc2kDKVFp8PYt0h8+/Gd05Fl&#10;V0nT6QuHu0amSTKVTtfEH6xu8c1iedr1TsF+82p6aQbz+V5u1ls8yLV93ir1cD+8LEFEHOKfGW74&#10;jA4FMx19TyaIhnXC5JFnOptPQbBjsUhBHHnzNJmlIItc/u9Q/AIAAP//AwBQSwECLQAUAAYACAAA&#10;ACEAtoM4kv4AAADhAQAAEwAAAAAAAAAAAAAAAAAAAAAAW0NvbnRlbnRfVHlwZXNdLnhtbFBLAQIt&#10;ABQABgAIAAAAIQA4/SH/1gAAAJQBAAALAAAAAAAAAAAAAAAAAC8BAABfcmVscy8ucmVsc1BLAQIt&#10;ABQABgAIAAAAIQCyTSFmjgIAAJMFAAAOAAAAAAAAAAAAAAAAAC4CAABkcnMvZTJvRG9jLnhtbFBL&#10;AQItABQABgAIAAAAIQCWCS9I4QAAAAsBAAAPAAAAAAAAAAAAAAAAAOgEAABkcnMvZG93bnJldi54&#10;bWxQSwUGAAAAAAQABADzAAAA9gUAAAAA&#10;" o:allowoverlap="f" fillcolor="white [3201]" stroked="f" strokeweight=".5pt">
              <v:textbox style="mso-fit-shape-to-text:t">
                <w:txbxContent>
                  <w:p w14:paraId="43E83608"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8</w:t>
                    </w:r>
                    <w:r>
                      <w:fldChar w:fldCharType="end"/>
                    </w:r>
                  </w:p>
                </w:txbxContent>
              </v:textbox>
              <w10:wrap type="square" anchorx="page" anchory="page"/>
            </v:shape>
          </w:pict>
        </mc:Fallback>
      </mc:AlternateContent>
    </w:r>
    <w:r>
      <w:t xml:space="preserve"> </w:t>
    </w:r>
  </w:p>
</w:ftr>
</file>

<file path=word/footer6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A2BD60C" w14:textId="77777777" w:rsidR="003122CF" w:rsidRDefault="003122CF" w:rsidP="00A23F7A">
    <w:pPr>
      <w:pStyle w:val="Brdtext"/>
    </w:pPr>
    <w:r>
      <w:rPr>
        <w:noProof/>
        <w:lang w:eastAsia="sv-SE"/>
      </w:rPr>
      <mc:AlternateContent>
        <mc:Choice Requires="wps">
          <w:drawing>
            <wp:anchor distT="0" distB="0" distL="0" distR="0" simplePos="0" relativeHeight="251658306" behindDoc="0" locked="0" layoutInCell="1" allowOverlap="0" wp14:anchorId="0F3AF6C0" wp14:editId="6418CD7C">
              <wp:simplePos x="0" y="0"/>
              <wp:positionH relativeFrom="page">
                <wp:posOffset>4982845</wp:posOffset>
              </wp:positionH>
              <wp:positionV relativeFrom="page">
                <wp:posOffset>8118475</wp:posOffset>
              </wp:positionV>
              <wp:extent cx="561600" cy="244800"/>
              <wp:effectExtent l="0" t="0" r="0" b="3810"/>
              <wp:wrapSquare wrapText="bothSides"/>
              <wp:docPr id="137" name="Textruta 1"/>
              <wp:cNvGraphicFramePr/>
              <a:graphic xmlns:a="http://schemas.openxmlformats.org/drawingml/2006/main">
                <a:graphicData uri="http://schemas.microsoft.com/office/word/2010/wordprocessingShape">
                  <wps:wsp>
                    <wps:cNvSpPr txBox="1"/>
                    <wps:spPr>
                      <a:xfrm>
                        <a:off x="0" y="0"/>
                        <a:ext cx="561600" cy="2448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5B7E2B6"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9</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0F3AF6C0" id="_x0000_t202" coordsize="21600,21600" o:spt="202" path="m,l,21600r21600,l21600,xe">
              <v:stroke joinstyle="miter"/>
              <v:path gradientshapeok="t" o:connecttype="rect"/>
            </v:shapetype>
            <v:shape id="_x0000_s1094" type="#_x0000_t202" style="position:absolute;left:0;text-align:left;margin-left:392.35pt;margin-top:639.25pt;width:44.2pt;height:19.3pt;z-index:25165830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chsZjwIAAJMFAAAOAAAAZHJzL2Uyb0RvYy54bWysVMFu2zAMvQ/YPwi6r07SNO2COEXWosOA&#10;oi3WDj0rspQYkyVNUmJnX98n2U6yrpcOu9iU+EiK5CNnl02lyFY4Xxqd0+HJgBKhuSlKvcrpj6eb&#10;TxeU+MB0wZTRIqc74enl/OOHWW2nYmTWRhXCETjRflrbnK5DsNMs83wtKuZPjBUaSmlcxQKObpUV&#10;jtXwXqlsNBhMstq4wjrDhfe4vW6VdJ78Syl4uJfSi0BUTvG2kL4ufZfxm81nbLpyzK5L3j2D/cMr&#10;KlZqBN27umaBkY0r/3JVldwZb2Q44abKjJQlFykHZDMcvMrmcc2sSLmgON7uy+T/n1t+t31wpCzQ&#10;u9NzSjSr0KQn0QS3QQbDWJ/a+ilgjxbA0HwxDbD9vcdlTLuRrop/JESgR6V3++rCGeG4PJsMJwNo&#10;OFSj8fgCMrxnB2PrfPgqTEWikFOH5qWasu2tDy20h8RY3qiyuCmVSodIGHGlHNkytFqF9EQ4/wOl&#10;NKlzOjk9GyTH2kTz1rPS0Y1IlOnCxcTbBJMUdkpEjNLfhUTJUp5vxGacC72Pn9ARJRHqPYYd/vCq&#10;9xi3ecAiRTY67I2rUhuXsk8zdihZ8bMvmWzx6M1R3lEMzbJJXJmc9wRYmmIHXjjTTpa3/KZE926Z&#10;Dw/MYZTQcKyHcI+PVAbVN51Eydq432/dRzwYDi0lNUYzp/7XhjlBifqmwf3Pw/E4znI6jM/ORzi4&#10;Y83yWKM31ZUBJYZYRJYnMeKD6kXpTPWMLbKIUaFimiN2TkMvXoV2YWALcbFYJBCm17Jwqx8tj65j&#10;mSM3n5pn5mxH4ADm35l+iNn0FY9bbLT0drEJ4GIieSx0W9WuAZj8NCbdloqr5ficUIddOn8BAAD/&#10;/wMAUEsDBBQABgAIAAAAIQAz+/8u4gAAAA0BAAAPAAAAZHJzL2Rvd25yZXYueG1sTI/BTsMwDIbv&#10;SLxDZCRuLO02SNU1nQDBgUnTxIbENWu8tqJxqibdyttjTnC0/0+/PxfryXXijENoPWlIZwkIpMrb&#10;lmoNH4fXuwxEiIas6Tyhhm8MsC6vrwqTW3+hdzzvYy24hEJuNDQx9rmUoWrQmTDzPRJnJz84E3kc&#10;amkHc+Fy18l5kjxIZ1riC43p8bnB6ms/Og2H7ZMdpZ3s20u13ezwU26a5U7r25vpcQUi4hT/YPjV&#10;Z3Uo2enoR7JBdBpUtlSMcjBX2T0IRjK1SEEcebVIVQqyLOT/L8ofAAAA//8DAFBLAQItABQABgAI&#10;AAAAIQC2gziS/gAAAOEBAAATAAAAAAAAAAAAAAAAAAAAAABbQ29udGVudF9UeXBlc10ueG1sUEsB&#10;Ai0AFAAGAAgAAAAhADj9If/WAAAAlAEAAAsAAAAAAAAAAAAAAAAALwEAAF9yZWxzLy5yZWxzUEsB&#10;Ai0AFAAGAAgAAAAhAINyGxmPAgAAkwUAAA4AAAAAAAAAAAAAAAAALgIAAGRycy9lMm9Eb2MueG1s&#10;UEsBAi0AFAAGAAgAAAAhADP7/y7iAAAADQEAAA8AAAAAAAAAAAAAAAAA6QQAAGRycy9kb3ducmV2&#10;LnhtbFBLBQYAAAAABAAEAPMAAAD4BQAAAAA=&#10;" o:allowoverlap="f" fillcolor="white [3201]" stroked="f" strokeweight=".5pt">
              <v:textbox style="mso-fit-shape-to-text:t">
                <w:txbxContent>
                  <w:p w14:paraId="45B7E2B6"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9</w:t>
                    </w:r>
                    <w:r>
                      <w:fldChar w:fldCharType="end"/>
                    </w:r>
                  </w:p>
                </w:txbxContent>
              </v:textbox>
              <w10:wrap type="square" anchorx="page" anchory="page"/>
            </v:shape>
          </w:pict>
        </mc:Fallback>
      </mc:AlternateContent>
    </w:r>
    <w:r>
      <w:t xml:space="preserve"> </w:t>
    </w:r>
  </w:p>
</w:ftr>
</file>

<file path=word/footer6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CADE366" w14:textId="77777777" w:rsidR="003122CF" w:rsidRDefault="003122CF" w:rsidP="00A23F7A">
    <w:pPr>
      <w:pStyle w:val="Brdtext"/>
    </w:pPr>
    <w:r>
      <w:rPr>
        <w:noProof/>
        <w:lang w:eastAsia="sv-SE"/>
      </w:rPr>
      <mc:AlternateContent>
        <mc:Choice Requires="wps">
          <w:drawing>
            <wp:anchor distT="0" distB="0" distL="0" distR="0" simplePos="0" relativeHeight="251658307" behindDoc="0" locked="0" layoutInCell="1" allowOverlap="0" wp14:anchorId="268FEE8E" wp14:editId="7ABF95A0">
              <wp:simplePos x="0" y="0"/>
              <wp:positionH relativeFrom="page">
                <wp:posOffset>4991100</wp:posOffset>
              </wp:positionH>
              <wp:positionV relativeFrom="page">
                <wp:posOffset>7762875</wp:posOffset>
              </wp:positionV>
              <wp:extent cx="561340" cy="121920"/>
              <wp:effectExtent l="0" t="0" r="0" b="3810"/>
              <wp:wrapSquare wrapText="bothSides"/>
              <wp:docPr id="13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C6808DC"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3</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68FEE8E" id="_x0000_t202" coordsize="21600,21600" o:spt="202" path="m,l,21600r21600,l21600,xe">
              <v:stroke joinstyle="miter"/>
              <v:path gradientshapeok="t" o:connecttype="rect"/>
            </v:shapetype>
            <v:shape id="_x0000_s1095" type="#_x0000_t202" style="position:absolute;left:0;text-align:left;margin-left:393pt;margin-top:611.25pt;width:44.2pt;height:9.6pt;z-index:25165830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FQGekAIAAJMFAAAOAAAAZHJzL2Uyb0RvYy54bWysVFFP2zAQfp+0/2D5faQp0NGKFHUgpkkI&#10;0GDi2XVsGs2xPdtt0v16PjtJ2zFemPaS2L7v7nyfv7vzi7ZWZCOcr4wuaH40okRobspKPxf0x+P1&#10;pzNKfGC6ZMpoUdCt8PRi/vHDeWNnYmxWRpXCEQTRftbYgq5CsLMs83wlauaPjBUaRmlczQK27jkr&#10;HWsQvVbZeDSaZI1xpXWGC+9xetUZ6TzFl1LwcCelF4GoguJuIX1d+i7jN5ufs9mzY3ZV8f4a7B9u&#10;UbNKI+ku1BULjKxd9VeouuLOeCPDETd1ZqSsuEg1oJp89KqahxWzItUCcrzd0eT/X1h+u7l3pCrx&#10;dsdTSjSr8UiPog1ujQryyE9j/QywBwtgaL+YFtjh3OMwlt1KV8c/CiKwg+ntjl0EIxyHp5P8+AQW&#10;DlM+zqfjxH62d7bOh6/C1CQuCurweIlTtrnxARcBdIDEXN6oqryulEqbKBhxqRzZMDy1CumK8PgD&#10;pTRpCjo5Ph2lwNpE9y6y0jGMSJLp08XCuwLTKmyViBilvwsJylKdb+RmnAu9y5/QESWR6j2OPX5/&#10;q/c4d3XAI2U2Ouyc60obl6pPPbanrPw5UCY7PAg/qDsuQ7tsk1YmZ4MAlqbcQhfOdJ3lLb+u8Ho3&#10;zId75tBKeHCMh3CHj1QG7Jt+RcnKuN9vnUc8FA4rJQ1as6D+15o5QYn6pqH9aX4SdRTS5uT0M4RE&#10;3KFleWjR6/rSQBI5BpHlaRnxQQ1L6Uz9hCmyiFlhYpojd0HDsLwM3cDAFOJisUggdK9l4UY/WB5D&#10;R5qjNh/bJ+ZsL+AA5d+aoYnZ7JWOO2z09HaxDtBiEnkkumO1fwB0ftJ+P6XiaDncJ9R+ls5f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EUVAZ6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0C6808DC"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3</w:t>
                    </w:r>
                    <w:r>
                      <w:fldChar w:fldCharType="end"/>
                    </w:r>
                  </w:p>
                </w:txbxContent>
              </v:textbox>
              <w10:wrap type="square" anchorx="page" anchory="page"/>
            </v:shape>
          </w:pict>
        </mc:Fallback>
      </mc:AlternateContent>
    </w:r>
    <w:r>
      <w:t xml:space="preserve"> </w:t>
    </w:r>
  </w:p>
</w:ftr>
</file>

<file path=word/footer7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7D9FD56" w14:textId="77777777" w:rsidR="003122CF" w:rsidRDefault="003122CF" w:rsidP="00A23F7A">
    <w:pPr>
      <w:pStyle w:val="Brdtext"/>
    </w:pPr>
    <w:r>
      <w:rPr>
        <w:noProof/>
        <w:lang w:eastAsia="sv-SE"/>
      </w:rPr>
      <mc:AlternateContent>
        <mc:Choice Requires="wps">
          <w:drawing>
            <wp:anchor distT="0" distB="0" distL="0" distR="0" simplePos="0" relativeHeight="251658311" behindDoc="0" locked="0" layoutInCell="1" allowOverlap="0" wp14:anchorId="28EC2E0C" wp14:editId="07AF46D9">
              <wp:simplePos x="0" y="0"/>
              <wp:positionH relativeFrom="page">
                <wp:posOffset>68580</wp:posOffset>
              </wp:positionH>
              <wp:positionV relativeFrom="page">
                <wp:posOffset>8119110</wp:posOffset>
              </wp:positionV>
              <wp:extent cx="561600" cy="244800"/>
              <wp:effectExtent l="0" t="0" r="0" b="3810"/>
              <wp:wrapSquare wrapText="bothSides"/>
              <wp:docPr id="147" name="Textruta 4"/>
              <wp:cNvGraphicFramePr/>
              <a:graphic xmlns:a="http://schemas.openxmlformats.org/drawingml/2006/main">
                <a:graphicData uri="http://schemas.microsoft.com/office/word/2010/wordprocessingShape">
                  <wps:wsp>
                    <wps:cNvSpPr txBox="1"/>
                    <wps:spPr>
                      <a:xfrm>
                        <a:off x="0" y="0"/>
                        <a:ext cx="561600" cy="2448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923B1D9"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8</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8EC2E0C" id="_x0000_t202" coordsize="21600,21600" o:spt="202" path="m,l,21600r21600,l21600,xe">
              <v:stroke joinstyle="miter"/>
              <v:path gradientshapeok="t" o:connecttype="rect"/>
            </v:shapetype>
            <v:shape id="_x0000_s1096" type="#_x0000_t202" style="position:absolute;left:0;text-align:left;margin-left:5.4pt;margin-top:639.3pt;width:44.2pt;height:19.3pt;z-index:251658311;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CYdAujwIAAJMFAAAOAAAAZHJzL2Uyb0RvYy54bWysVFFP2zAQfp+0/2D5faTtQoGKFHUgpkkI&#10;0GDi2XVsGs2xPdtt0v16PjtJ2zFemPaSnH3f3fnuvrvzi7ZWZCOcr4wu6PhoRInQ3JSVfi7oj8fr&#10;T6eU+MB0yZTRoqBb4enF/OOH88bOxMSsjCqFI3Ci/ayxBV2FYGdZ5vlK1MwfGSs0lNK4mgUc3XNW&#10;OtbAe62yyWg0zRrjSusMF97j9qpT0nnyL6Xg4U5KLwJRBcXbQvq69F3GbzY/Z7Nnx+yq4v0z2D+8&#10;omaVRtCdqysWGFm76i9XdcWd8UaGI27qzEhZcZFyQDbj0atsHlbMipQLiuPtrkz+/7nlt5t7R6oS&#10;vctPKNGsRpMeRRvcGhnksT6N9TPAHiyAof1iWmCHe4/LmHYrXR3/SIhAj0pvd9WFM8JxeTwdT0fQ&#10;cKgmeX4KGd6zvbF1PnwVpiZRKKhD81JN2ebGhw46QGIsb1RVXldKpUMkjLhUjmwYWq1CeiKc/4FS&#10;mjQFnX4+HiXH2kTzzrPS0Y1IlOnDxcS7BJMUtkpEjNLfhUTJUp5vxGacC72Ln9ARJRHqPYY9fv+q&#10;9xh3ecAiRTY67IzrShuXsk8zti9Z+XMomezw6M1B3lEM7bJNXJmeDQRYmnILXjjTTZa3/LpC926Y&#10;D/fMYZTQcKyHcIePVAbVN71Eycq432/dRzwYDi0lDUazoP7XmjlBifqmwf2zcZ7HWU6H/PhkgoM7&#10;1CwPNXpdXxpQYoxFZHkSIz6oQZTO1E/YIosYFSqmOWIXNAziZegWBrYQF4tFAmF6LQs3+sHy6DqW&#10;OXLzsX1izvYEDmD+rRmGmM1e8bjDRktvF+sALiaSx0J3Ve0bgMlPY9JvqbhaDs8Jtd+l8xcAAAD/&#10;/wMAUEsDBBQABgAIAAAAIQCWCS9I4QAAAAsBAAAPAAAAZHJzL2Rvd25yZXYueG1sTI/NTsMwEITv&#10;SH0Ha5G4UacB9SeNUwGCA5WqihapVzde4qjxOoqdNn17tic4rWZ3NPtNvhpcI87YhdqTgsk4AYFU&#10;elNTpeB7//E4BxGiJqMbT6jgigFWxegu15nxF/rC8y5WgkMoZFqBjbHNpAylRafD2LdIfPvxndOR&#10;ZVdJ0+kLh7tGpkkylU7XxB+sbvHNYnna9U7BfvNqemkG8/lebtZbPMi1fd4q9XA/vCxBRBzinxlu&#10;+IwOBTMdfU8miIZ1wuSRZzqbT0GwY7FIQRx58zSZpSCLXP7vUPwCAAD//wMAUEsBAi0AFAAGAAgA&#10;AAAhALaDOJL+AAAA4QEAABMAAAAAAAAAAAAAAAAAAAAAAFtDb250ZW50X1R5cGVzXS54bWxQSwEC&#10;LQAUAAYACAAAACEAOP0h/9YAAACUAQAACwAAAAAAAAAAAAAAAAAvAQAAX3JlbHMvLnJlbHNQSwEC&#10;LQAUAAYACAAAACEAwmHQLo8CAACTBQAADgAAAAAAAAAAAAAAAAAuAgAAZHJzL2Uyb0RvYy54bWxQ&#10;SwECLQAUAAYACAAAACEAlgkvSOEAAAALAQAADwAAAAAAAAAAAAAAAADpBAAAZHJzL2Rvd25yZXYu&#10;eG1sUEsFBgAAAAAEAAQA8wAAAPcFAAAAAA==&#10;" o:allowoverlap="f" fillcolor="white [3201]" stroked="f" strokeweight=".5pt">
              <v:textbox style="mso-fit-shape-to-text:t">
                <w:txbxContent>
                  <w:p w14:paraId="0923B1D9"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8</w:t>
                    </w:r>
                    <w:r>
                      <w:fldChar w:fldCharType="end"/>
                    </w:r>
                  </w:p>
                </w:txbxContent>
              </v:textbox>
              <w10:wrap type="square" anchorx="page" anchory="page"/>
            </v:shape>
          </w:pict>
        </mc:Fallback>
      </mc:AlternateContent>
    </w:r>
    <w:r>
      <w:t xml:space="preserve"> </w:t>
    </w:r>
  </w:p>
</w:ftr>
</file>

<file path=word/footer7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231A7C2" w14:textId="77777777" w:rsidR="003122CF" w:rsidRDefault="003122CF" w:rsidP="00A23F7A">
    <w:pPr>
      <w:pStyle w:val="Brdtext"/>
    </w:pPr>
    <w:r>
      <w:rPr>
        <w:noProof/>
        <w:lang w:eastAsia="sv-SE"/>
      </w:rPr>
      <mc:AlternateContent>
        <mc:Choice Requires="wps">
          <w:drawing>
            <wp:anchor distT="0" distB="0" distL="0" distR="0" simplePos="0" relativeHeight="251658309" behindDoc="0" locked="0" layoutInCell="1" allowOverlap="0" wp14:anchorId="6A3DA70E" wp14:editId="5A3EB514">
              <wp:simplePos x="0" y="0"/>
              <wp:positionH relativeFrom="page">
                <wp:posOffset>4982845</wp:posOffset>
              </wp:positionH>
              <wp:positionV relativeFrom="page">
                <wp:posOffset>8118475</wp:posOffset>
              </wp:positionV>
              <wp:extent cx="561600" cy="244800"/>
              <wp:effectExtent l="0" t="0" r="0" b="3810"/>
              <wp:wrapSquare wrapText="bothSides"/>
              <wp:docPr id="143" name="Textruta 1"/>
              <wp:cNvGraphicFramePr/>
              <a:graphic xmlns:a="http://schemas.openxmlformats.org/drawingml/2006/main">
                <a:graphicData uri="http://schemas.microsoft.com/office/word/2010/wordprocessingShape">
                  <wps:wsp>
                    <wps:cNvSpPr txBox="1"/>
                    <wps:spPr>
                      <a:xfrm>
                        <a:off x="0" y="0"/>
                        <a:ext cx="561600" cy="2448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F649CC3"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9</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A3DA70E" id="_x0000_t202" coordsize="21600,21600" o:spt="202" path="m,l,21600r21600,l21600,xe">
              <v:stroke joinstyle="miter"/>
              <v:path gradientshapeok="t" o:connecttype="rect"/>
            </v:shapetype>
            <v:shape id="_x0000_s1097" type="#_x0000_t202" style="position:absolute;left:0;text-align:left;margin-left:392.35pt;margin-top:639.25pt;width:44.2pt;height:19.3pt;z-index:25165830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FnwyjQIAAJMFAAAOAAAAZHJzL2Uyb0RvYy54bWysVE1PGzEQvVfqf7B8L5uEEGjEBqUgqkoI&#10;UKHi7Hhtsqq/ajvZTX89z97NRykXql52x543M56ZN3N+0WpF1sKH2pqSDo8GlAjDbVWb55L+eLz+&#10;dEZJiMxUTFkjSroRgV7MPn44b9xUjOzSqkp4AicmTBtX0mWMbloUgS+FZuHIOmGglNZrFnH0z0Xl&#10;WQPvWhWjwWBSNNZXzlsuQsDtVaeks+xfSsHjnZRBRKJKirfF/PX5u0jfYnbOps+euWXN+2ewf3iF&#10;ZrVB0J2rKxYZWfn6L1e65t4GK+MRt7qwUtZc5ByQzXDwKpuHJXMi54LiBLcrU/h/bvnt+t6TukLv&#10;xseUGKbRpEfRRr9CBsNUn8aFKWAPDsDYfrEtsNv7gMuUdiu9Tn8kRKBHpTe76sIZ4bg8mQwnA2g4&#10;VKPx+AwyvBd7Y+dD/CqsJkkoqUfzck3Z+ibEDrqFpFjBqrq6rpXKh0QYcak8WTO0WsX8RDj/A6UM&#10;aUo6OT4ZZMfGJvPOszLJjciU6cOlxLsEsxQ3SiSMMt+FRMlynm/EZpwLs4uf0QklEeo9hj1+/6r3&#10;GHd5wCJHtibujHVtrM/Z5xnbl6z6uS2Z7PDozUHeSYztos1cOc2tS1cLW23AC2+7yQqOX9fo3g0L&#10;8Z55jBIajvUQ7/CRyqL6tpcoWVr/+637hAfDoaWkwWiWNPxaMS8oUd8MuP95OB6nWc6H8cnpCAd/&#10;qFkcasxKX1pQYohF5HgWEz6qrSi91U/YIvMUFSpmOGKXNG7Fy9gtDGwhLubzDML0OhZvzIPjyXUq&#10;c+LmY/vEvOsJHMH8W7sdYjZ9xeMOmyyDm68iuJhJvq9q3wBMfh6Tfkul1XJ4zqj9Lp29AAAA//8D&#10;AFBLAwQUAAYACAAAACEAM/v/LuIAAAANAQAADwAAAGRycy9kb3ducmV2LnhtbEyPwU7DMAyG70i8&#10;Q2QkbiztNkjVNZ0AwYFJ08SGxDVrvLaicaom3crbY05wtP9Pvz8X68l14oxDaD1pSGcJCKTK25Zq&#10;DR+H17sMRIiGrOk8oYZvDLAur68Kk1t/oXc872MtuIRCbjQ0Mfa5lKFq0Jkw8z0SZyc/OBN5HGpp&#10;B3PhctfJeZI8SGda4guN6fG5weprPzoNh+2THaWd7NtLtd3s8FNumuVO69ub6XEFIuIU/2D41Wd1&#10;KNnp6EeyQXQaVLZUjHIwV9k9CEYytUhBHHm1SFUKsizk/y/KHwAAAP//AwBQSwECLQAUAAYACAAA&#10;ACEAtoM4kv4AAADhAQAAEwAAAAAAAAAAAAAAAAAAAAAAW0NvbnRlbnRfVHlwZXNdLnhtbFBLAQIt&#10;ABQABgAIAAAAIQA4/SH/1gAAAJQBAAALAAAAAAAAAAAAAAAAAC8BAABfcmVscy8ucmVsc1BLAQIt&#10;ABQABgAIAAAAIQCkFnwyjQIAAJMFAAAOAAAAAAAAAAAAAAAAAC4CAABkcnMvZTJvRG9jLnhtbFBL&#10;AQItABQABgAIAAAAIQAz+/8u4gAAAA0BAAAPAAAAAAAAAAAAAAAAAOcEAABkcnMvZG93bnJldi54&#10;bWxQSwUGAAAAAAQABADzAAAA9gUAAAAA&#10;" o:allowoverlap="f" fillcolor="white [3201]" stroked="f" strokeweight=".5pt">
              <v:textbox style="mso-fit-shape-to-text:t">
                <w:txbxContent>
                  <w:p w14:paraId="0F649CC3"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9</w:t>
                    </w:r>
                    <w:r>
                      <w:fldChar w:fldCharType="end"/>
                    </w:r>
                  </w:p>
                </w:txbxContent>
              </v:textbox>
              <w10:wrap type="square" anchorx="page" anchory="page"/>
            </v:shape>
          </w:pict>
        </mc:Fallback>
      </mc:AlternateContent>
    </w:r>
    <w:r>
      <w:t xml:space="preserve"> </w:t>
    </w:r>
  </w:p>
</w:ftr>
</file>

<file path=word/footer7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AE07B80" w14:textId="77777777" w:rsidR="003122CF" w:rsidRDefault="003122CF" w:rsidP="00A23F7A">
    <w:pPr>
      <w:pStyle w:val="Brdtext"/>
    </w:pPr>
    <w:r>
      <w:rPr>
        <w:noProof/>
        <w:lang w:eastAsia="sv-SE"/>
      </w:rPr>
      <mc:AlternateContent>
        <mc:Choice Requires="wps">
          <w:drawing>
            <wp:anchor distT="0" distB="0" distL="0" distR="0" simplePos="0" relativeHeight="251658310" behindDoc="0" locked="0" layoutInCell="1" allowOverlap="0" wp14:anchorId="32B596CF" wp14:editId="7B67552B">
              <wp:simplePos x="0" y="0"/>
              <wp:positionH relativeFrom="page">
                <wp:posOffset>4991100</wp:posOffset>
              </wp:positionH>
              <wp:positionV relativeFrom="page">
                <wp:posOffset>7762875</wp:posOffset>
              </wp:positionV>
              <wp:extent cx="561340" cy="121920"/>
              <wp:effectExtent l="0" t="0" r="0" b="3810"/>
              <wp:wrapSquare wrapText="bothSides"/>
              <wp:docPr id="14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3C84A1F"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3</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32B596CF" id="_x0000_t202" coordsize="21600,21600" o:spt="202" path="m,l,21600r21600,l21600,xe">
              <v:stroke joinstyle="miter"/>
              <v:path gradientshapeok="t" o:connecttype="rect"/>
            </v:shapetype>
            <v:shape id="_x0000_s1098" type="#_x0000_t202" style="position:absolute;left:0;text-align:left;margin-left:393pt;margin-top:611.25pt;width:44.2pt;height:9.6pt;z-index:25165831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60K2jwIAAJMFAAAOAAAAZHJzL2Uyb0RvYy54bWysVE1PGzEQvVfqf7B8L5sNCZQoG5SCqCoh&#10;QIWKs+O1k1W9tms72U1/Pc/ezUcpF6pedm3PmxnP85uZXra1IhvhfGV0QfOTASVCc1NWelnQH083&#10;nz5T4gPTJVNGi4JuhaeXs48fpo2diKFZGVUKRxBE+0ljC7oKwU6yzPOVqJk/MVZoGKVxNQvYumVW&#10;OtYgeq2y4WBwljXGldYZLrzH6XVnpLMUX0rBw72UXgSiCoq7hfR16buI32w2ZZOlY3ZV8f4a7B9u&#10;UbNKI+k+1DULjKxd9VeouuLOeCPDCTd1ZqSsuEg1oJp88KqaxxWzItUCcrzd0+T/X1h+t3lwpCrx&#10;dqMxJZrVeKQn0Qa3RgV55KexfgLYowUwtF9MC+zu3OMwlt1KV8c/CiKwg+ntnl0EIxyH47P8dAQL&#10;hykf5hfDxH52cLbOh6/C1CQuCurweIlTtrn1ARcBdAeJubxRVXlTKZU2UTDiSjmyYXhqFdIV4fEH&#10;SmnSFPTsdDxIgbWJ7l1kpWMYkSTTp4uFdwWmVdgqETFKfxcSlKU638jNOBd6nz+hI0oi1Xsce/zh&#10;Vu9x7uqAR8psdNg715U2LlWfeuxAWflzR5ns8CD8qO64DO2iTVo53wtgYcotdOFM11ne8psKr3fL&#10;fHhgDq2EB8d4CPf4SGXAvulXlKyM+/3WecRD4bBS0qA1C+p/rZkTlKhvGtq/yEdRRyFtRuNzCIm4&#10;Y8vi2KLX9ZWBJHIMIsvTMuKD2i2lM/Uzpsg8ZoWJaY7cBQ275VXoBgamEBfzeQKhey0Lt/rR8hg6&#10;0hy1+dQ+M2d7AQco/87smphNXum4w0ZPb+frAC0mkUeiO1b7B0DnJ+33UyqOluN9Qh1m6ewFAAD/&#10;/wMAUEsDBBQABgAIAAAAIQDv05ii4QAAAA0BAAAPAAAAZHJzL2Rvd25yZXYueG1sTI/BTsMwEETv&#10;SPyDtUjcqNMoNFGIUwGCA5WqihaJqxsvcUS8jmKnDX/P9gTHnRnNvqnWs+vFCcfQeVKwXCQgkBpv&#10;OmoVfBxe7woQIWoyuveECn4wwLq+vqp0afyZ3vG0j63gEgqlVmBjHEopQ2PR6bDwAxJ7X350OvI5&#10;ttKM+szlrpdpkqyk0x3xB6sHfLbYfO8np+CwfTKTNLN5e2m2mx1+yo3Ndkrd3syPDyAizvEvDBd8&#10;RoeamY5+IhNEryAvVrwlspGm6T0IjhR5loE4XqRsmYOsK/l/Rf0LAAD//wMAUEsBAi0AFAAGAAgA&#10;AAAhALaDOJL+AAAA4QEAABMAAAAAAAAAAAAAAAAAAAAAAFtDb250ZW50X1R5cGVzXS54bWxQSwEC&#10;LQAUAAYACAAAACEAOP0h/9YAAACUAQAACwAAAAAAAAAAAAAAAAAvAQAAX3JlbHMvLnJlbHNQSwEC&#10;LQAUAAYACAAAACEAZetCto8CAACTBQAADgAAAAAAAAAAAAAAAAAuAgAAZHJzL2Uyb0RvYy54bWxQ&#10;SwECLQAUAAYACAAAACEA79OYouEAAAANAQAADwAAAAAAAAAAAAAAAADpBAAAZHJzL2Rvd25yZXYu&#10;eG1sUEsFBgAAAAAEAAQA8wAAAPcFAAAAAA==&#10;" o:allowoverlap="f" fillcolor="white [3201]" stroked="f" strokeweight=".5pt">
              <v:textbox style="mso-fit-shape-to-text:t">
                <w:txbxContent>
                  <w:p w14:paraId="73C84A1F"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3</w:t>
                    </w:r>
                    <w:r>
                      <w:fldChar w:fldCharType="end"/>
                    </w:r>
                  </w:p>
                </w:txbxContent>
              </v:textbox>
              <w10:wrap type="square" anchorx="page" anchory="page"/>
            </v:shape>
          </w:pict>
        </mc:Fallback>
      </mc:AlternateContent>
    </w:r>
    <w:r>
      <w:t xml:space="preserve"> </w:t>
    </w:r>
  </w:p>
</w:ftr>
</file>

<file path=word/footer7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F484F5B" w14:textId="77777777" w:rsidR="003122CF" w:rsidRDefault="003122CF" w:rsidP="00A23F7A">
    <w:pPr>
      <w:pStyle w:val="Brdtext"/>
    </w:pPr>
    <w:r>
      <w:rPr>
        <w:noProof/>
        <w:lang w:eastAsia="sv-SE"/>
      </w:rPr>
      <mc:AlternateContent>
        <mc:Choice Requires="wps">
          <w:drawing>
            <wp:anchor distT="0" distB="0" distL="0" distR="0" simplePos="0" relativeHeight="251658314" behindDoc="0" locked="0" layoutInCell="1" allowOverlap="0" wp14:anchorId="6C21A034" wp14:editId="610BDB35">
              <wp:simplePos x="0" y="0"/>
              <wp:positionH relativeFrom="page">
                <wp:posOffset>68580</wp:posOffset>
              </wp:positionH>
              <wp:positionV relativeFrom="page">
                <wp:posOffset>8119110</wp:posOffset>
              </wp:positionV>
              <wp:extent cx="561600" cy="244800"/>
              <wp:effectExtent l="0" t="0" r="0" b="3810"/>
              <wp:wrapSquare wrapText="bothSides"/>
              <wp:docPr id="153" name="Textruta 4"/>
              <wp:cNvGraphicFramePr/>
              <a:graphic xmlns:a="http://schemas.openxmlformats.org/drawingml/2006/main">
                <a:graphicData uri="http://schemas.microsoft.com/office/word/2010/wordprocessingShape">
                  <wps:wsp>
                    <wps:cNvSpPr txBox="1"/>
                    <wps:spPr>
                      <a:xfrm>
                        <a:off x="0" y="0"/>
                        <a:ext cx="561600" cy="2448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C392B29"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8</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1A034" id="_x0000_t202" coordsize="21600,21600" o:spt="202" path="m,l,21600r21600,l21600,xe">
              <v:stroke joinstyle="miter"/>
              <v:path gradientshapeok="t" o:connecttype="rect"/>
            </v:shapetype>
            <v:shape id="_x0000_s1099" type="#_x0000_t202" style="position:absolute;left:0;text-align:left;margin-left:5.4pt;margin-top:639.3pt;width:44.2pt;height:19.3pt;z-index:25165831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KLwzjwIAAJMFAAAOAAAAZHJzL2Uyb0RvYy54bWysVMFu2zAMvQ/YPwi6r07SJO2COkXWosOA&#10;oi2WDj0rstQYkyVNUmJnX98n2U6yrpcOu9iU+EiK5CMvLptKka1wvjQ6p8OTASVCc1OU+jmnPx5v&#10;Pp1T4gPTBVNGi5zuhKeX848fLmo7EyOzNqoQjsCJ9rPa5nQdgp1lmedrUTF/YqzQUErjKhZwdM9Z&#10;4VgN75XKRoPBNKuNK6wzXHiP2+tWSefJv5SCh3spvQhE5RRvC+nr0ncVv9n8gs2eHbPrknfPYP/w&#10;ioqVGkH3rq5ZYGTjyr9cVSV3xhsZTripMiNlyUXKAdkMB6+yWa6ZFSkXFMfbfZn8/3PL77YPjpQF&#10;ejc5pUSzCk16FE1wG2QwjvWprZ8BtrQAhuaLaYDt7z0uY9qNdFX8IyECPSq921cXzgjH5WQ6nA6g&#10;4VCNxuNzyPCeHYyt8+GrMBWJQk4dmpdqyra3PrTQHhJjeaPK4qZUKh0iYcSVcmTL0GoV0hPh/A+U&#10;0qTO6fR0MkiOtYnmrWeloxuRKNOFi4m3CSYp7JSIGKW/C4mSpTzfiM04F3ofP6EjSiLUeww7/OFV&#10;7zFu84BFimx02BtXpTYuZZ9m7FCy4mdfMtni0ZujvKMYmlWTuHI26gmwMsUOvHCmnSxv+U2J7t0y&#10;Hx6Ywyih4VgP4R4fqQyqbzqJkrVxv9+6j3gwHFpKaoxmTv2vDXOCEvVNg/ufh+NxnOV0GE/ORji4&#10;Y83qWKM31ZUBJYZYRJYnMeKD6kXpTPWELbKIUaFimiN2TkMvXoV2YWALcbFYJBCm17Jwq5eWR9ex&#10;zJGbj80Tc7YjcADz70w/xGz2isctNlp6u9gEcDGRPBa6rWrXAEx+GpNuS8XVcnxOqMMunb8AAAD/&#10;/wMAUEsDBBQABgAIAAAAIQCWCS9I4QAAAAsBAAAPAAAAZHJzL2Rvd25yZXYueG1sTI/NTsMwEITv&#10;SH0Ha5G4UacB9SeNUwGCA5WqihapVzde4qjxOoqdNn17tic4rWZ3NPtNvhpcI87YhdqTgsk4AYFU&#10;elNTpeB7//E4BxGiJqMbT6jgigFWxegu15nxF/rC8y5WgkMoZFqBjbHNpAylRafD2LdIfPvxndOR&#10;ZVdJ0+kLh7tGpkkylU7XxB+sbvHNYnna9U7BfvNqemkG8/lebtZbPMi1fd4q9XA/vCxBRBzinxlu&#10;+IwOBTMdfU8miIZ1wuSRZzqbT0GwY7FIQRx58zSZpSCLXP7vUPwCAAD//wMAUEsBAi0AFAAGAAgA&#10;AAAhALaDOJL+AAAA4QEAABMAAAAAAAAAAAAAAAAAAAAAAFtDb250ZW50X1R5cGVzXS54bWxQSwEC&#10;LQAUAAYACAAAACEAOP0h/9YAAACUAQAACwAAAAAAAAAAAAAAAAAvAQAAX3JlbHMvLnJlbHNQSwEC&#10;LQAUAAYACAAAACEAFSi8M48CAACTBQAADgAAAAAAAAAAAAAAAAAuAgAAZHJzL2Uyb0RvYy54bWxQ&#10;SwECLQAUAAYACAAAACEAlgkvSOEAAAALAQAADwAAAAAAAAAAAAAAAADpBAAAZHJzL2Rvd25yZXYu&#10;eG1sUEsFBgAAAAAEAAQA8wAAAPcFAAAAAA==&#10;" o:allowoverlap="f" fillcolor="white [3201]" stroked="f" strokeweight=".5pt">
              <v:textbox style="mso-fit-shape-to-text:t">
                <w:txbxContent>
                  <w:p w14:paraId="6C392B29"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8</w:t>
                    </w:r>
                    <w:r>
                      <w:fldChar w:fldCharType="end"/>
                    </w:r>
                  </w:p>
                </w:txbxContent>
              </v:textbox>
              <w10:wrap type="square" anchorx="page" anchory="page"/>
            </v:shape>
          </w:pict>
        </mc:Fallback>
      </mc:AlternateContent>
    </w:r>
    <w:r>
      <w:t xml:space="preserve"> </w:t>
    </w:r>
  </w:p>
</w:ftr>
</file>

<file path=word/footer7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B3A3839" w14:textId="77777777" w:rsidR="003122CF" w:rsidRDefault="003122CF" w:rsidP="00A23F7A">
    <w:pPr>
      <w:pStyle w:val="Brdtext"/>
    </w:pPr>
    <w:r>
      <w:rPr>
        <w:noProof/>
        <w:lang w:eastAsia="sv-SE"/>
      </w:rPr>
      <mc:AlternateContent>
        <mc:Choice Requires="wps">
          <w:drawing>
            <wp:anchor distT="0" distB="0" distL="0" distR="0" simplePos="0" relativeHeight="251658312" behindDoc="0" locked="0" layoutInCell="1" allowOverlap="0" wp14:anchorId="1EE564E3" wp14:editId="615C09C4">
              <wp:simplePos x="0" y="0"/>
              <wp:positionH relativeFrom="page">
                <wp:posOffset>4982845</wp:posOffset>
              </wp:positionH>
              <wp:positionV relativeFrom="page">
                <wp:posOffset>8118475</wp:posOffset>
              </wp:positionV>
              <wp:extent cx="561600" cy="244800"/>
              <wp:effectExtent l="0" t="0" r="0" b="3810"/>
              <wp:wrapSquare wrapText="bothSides"/>
              <wp:docPr id="149" name="Textruta 1"/>
              <wp:cNvGraphicFramePr/>
              <a:graphic xmlns:a="http://schemas.openxmlformats.org/drawingml/2006/main">
                <a:graphicData uri="http://schemas.microsoft.com/office/word/2010/wordprocessingShape">
                  <wps:wsp>
                    <wps:cNvSpPr txBox="1"/>
                    <wps:spPr>
                      <a:xfrm>
                        <a:off x="0" y="0"/>
                        <a:ext cx="561600" cy="2448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98876D7"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9</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1EE564E3" id="_x0000_t202" coordsize="21600,21600" o:spt="202" path="m,l,21600r21600,l21600,xe">
              <v:stroke joinstyle="miter"/>
              <v:path gradientshapeok="t" o:connecttype="rect"/>
            </v:shapetype>
            <v:shape id="_x0000_s1100" type="#_x0000_t202" style="position:absolute;left:0;text-align:left;margin-left:392.35pt;margin-top:639.25pt;width:44.2pt;height:19.3pt;z-index:2516583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GRCjjwIAAJMFAAAOAAAAZHJzL2Uyb0RvYy54bWysVMFu2zAMvQ/YPwi6r07SNG2DOEXWosOA&#10;oi3WDj0rspQYkyVNUmJnX78n2U6yrpcOu9iU+EiK5CNnV02lyFY4Xxqd0+HJgBKhuSlKvcrp9+fb&#10;TxeU+MB0wZTRIqc74enV/OOHWW2nYmTWRhXCETjRflrbnK5DsNMs83wtKuZPjBUaSmlcxQKObpUV&#10;jtXwXqlsNBhMstq4wjrDhfe4vWmVdJ78Syl4eJDSi0BUTvG2kL4ufZfxm81nbLpyzK5L3j2D/cMr&#10;KlZqBN27umGBkY0r/3JVldwZb2Q44abKjJQlFykHZDMcvMrmac2sSLmgON7uy+T/n1t+v310pCzQ&#10;u/ElJZpVaNKzaILbIINhrE9t/RSwJwtgaD6bBtj+3uMypt1IV8U/EiLQo9K7fXXhjHBcnk2GkwE0&#10;HKrReHwBGd6zg7F1PnwRpiJRyKlD81JN2fbOhxbaQ2Isb1RZ3JZKpUMkjLhWjmwZWq1CeiKc/4FS&#10;mtQ5nZyeDZJjbaJ561np6EYkynThYuJtgkkKOyUiRulvQqJkKc83YjPOhd7HT+iIkgj1HsMOf3jV&#10;e4zbPGCRIhsd9sZVqY1L2acZO5Ss+NGXTLZ49OYo7yiGZtkkrpyf9gRYmmIHXjjTTpa3/LZE9+6Y&#10;D4/MYZTQcKyH8ICPVAbVN51Eydq4X2/dRzwYDi0lNUYzp/7nhjlBifqqwf3L4XgcZzkdxmfnIxzc&#10;sWZ5rNGb6tqAEkMsIsuTGPFB9aJ0pnrBFlnEqFAxzRE7p6EXr0O7MLCFuFgsEgjTa1m400+WR9ex&#10;zJGbz80Lc7YjcADz700/xGz6isctNlp6u9gEcDGRPBa6rWrXAEx+GpNuS8XVcnxOqMMunf8GAAD/&#10;/wMAUEsDBBQABgAIAAAAIQAz+/8u4gAAAA0BAAAPAAAAZHJzL2Rvd25yZXYueG1sTI/BTsMwDIbv&#10;SLxDZCRuLO02SNU1nQDBgUnTxIbENWu8tqJxqibdyttjTnC0/0+/PxfryXXijENoPWlIZwkIpMrb&#10;lmoNH4fXuwxEiIas6Tyhhm8MsC6vrwqTW3+hdzzvYy24hEJuNDQx9rmUoWrQmTDzPRJnJz84E3kc&#10;amkHc+Fy18l5kjxIZ1riC43p8bnB6ms/Og2H7ZMdpZ3s20u13ezwU26a5U7r25vpcQUi4hT/YPjV&#10;Z3Uo2enoR7JBdBpUtlSMcjBX2T0IRjK1SEEcebVIVQqyLOT/L8ofAAAA//8DAFBLAQItABQABgAI&#10;AAAAIQC2gziS/gAAAOEBAAATAAAAAAAAAAAAAAAAAAAAAABbQ29udGVudF9UeXBlc10ueG1sUEsB&#10;Ai0AFAAGAAgAAAAhADj9If/WAAAAlAEAAAsAAAAAAAAAAAAAAAAALwEAAF9yZWxzLy5yZWxzUEsB&#10;Ai0AFAAGAAgAAAAhAPEZEKOPAgAAkwUAAA4AAAAAAAAAAAAAAAAALgIAAGRycy9lMm9Eb2MueG1s&#10;UEsBAi0AFAAGAAgAAAAhADP7/y7iAAAADQEAAA8AAAAAAAAAAAAAAAAA6QQAAGRycy9kb3ducmV2&#10;LnhtbFBLBQYAAAAABAAEAPMAAAD4BQAAAAA=&#10;" o:allowoverlap="f" fillcolor="white [3201]" stroked="f" strokeweight=".5pt">
              <v:textbox style="mso-fit-shape-to-text:t">
                <w:txbxContent>
                  <w:p w14:paraId="498876D7"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9</w:t>
                    </w:r>
                    <w:r>
                      <w:fldChar w:fldCharType="end"/>
                    </w:r>
                  </w:p>
                </w:txbxContent>
              </v:textbox>
              <w10:wrap type="square" anchorx="page" anchory="page"/>
            </v:shape>
          </w:pict>
        </mc:Fallback>
      </mc:AlternateContent>
    </w:r>
    <w:r>
      <w:t xml:space="preserve"> </w:t>
    </w:r>
  </w:p>
</w:ftr>
</file>

<file path=word/footer7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3F39F5D" w14:textId="77777777" w:rsidR="003122CF" w:rsidRDefault="003122CF" w:rsidP="00A23F7A">
    <w:pPr>
      <w:pStyle w:val="Brdtext"/>
    </w:pPr>
    <w:r>
      <w:rPr>
        <w:noProof/>
        <w:lang w:eastAsia="sv-SE"/>
      </w:rPr>
      <mc:AlternateContent>
        <mc:Choice Requires="wps">
          <w:drawing>
            <wp:anchor distT="0" distB="0" distL="0" distR="0" simplePos="0" relativeHeight="251658313" behindDoc="0" locked="0" layoutInCell="1" allowOverlap="0" wp14:anchorId="22EF91FA" wp14:editId="5BBFDB44">
              <wp:simplePos x="0" y="0"/>
              <wp:positionH relativeFrom="page">
                <wp:posOffset>4991100</wp:posOffset>
              </wp:positionH>
              <wp:positionV relativeFrom="page">
                <wp:posOffset>7762875</wp:posOffset>
              </wp:positionV>
              <wp:extent cx="561340" cy="121920"/>
              <wp:effectExtent l="0" t="0" r="0" b="3810"/>
              <wp:wrapSquare wrapText="bothSides"/>
              <wp:docPr id="15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21C3448"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3</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2EF91FA" id="_x0000_t202" coordsize="21600,21600" o:spt="202" path="m,l,21600r21600,l21600,xe">
              <v:stroke joinstyle="miter"/>
              <v:path gradientshapeok="t" o:connecttype="rect"/>
            </v:shapetype>
            <v:shape id="_x0000_s1101" type="#_x0000_t202" style="position:absolute;left:0;text-align:left;margin-left:393pt;margin-top:611.25pt;width:44.2pt;height:9.6pt;z-index:251658313;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RqrvljgIAAJMFAAAOAAAAZHJzL2Uyb0RvYy54bWysVF1P2zAUfZ+0/2D5faQpLYyKFHUgpkkI&#10;0GDi2XVsGs2xPdtt0v16jp2k7RgvTHtJbN9zv8499vlFWyuyEc5XRhc0PxpRIjQ3ZaWfC/rj8frT&#10;Z0p8YLpkymhR0K3w9GL+8cN5Y2dibFZGlcIRBNF+1tiCrkKwsyzzfCVq5o+MFRpGaVzNArbuOSsd&#10;axC9Vtl4NDrJGuNK6wwX3uP0qjPSeYovpeDhTkovAlEFRW0hfV36LuM3m5+z2bNjdlXxvgz2D1XU&#10;rNJIugt1xQIja1f9FaquuDPeyHDETZ0ZKSsuUg/oJh+96uZhxaxIvYAcb3c0+f8Xlt9u7h2pSsxu&#10;mlOiWY0hPYo2uDU6yCM/jfUzwB4sgKH9Ylpgh3OPw9h2K10d/2iIwA6mtzt2EYxwHE5P8uMJLBym&#10;fJyfjRP72d7ZOh++ClOTuCiow/ASp2xz4wMKAXSAxFzeqKq8rpRKmygYcakc2TCMWoVUIjz+QClN&#10;moKeHE9HKbA20b2LrHQMI5Jk+nSx8a7BtApbJSJG6e9CgrLU5xu5GedC7/IndERJpHqPY4/fV/Ue&#10;564PeKTMRoedc11p41L36Y7tKSt/DpTJDg/CD/qOy9Au26SV08kggKUpt9CFM93N8pZfV5jeDfPh&#10;njlcJQwcz0O4w0cqA/ZNv6JkZdzvt84jHgqHlZIGV7Og/teaOUGJ+qah/bN8EnUU0mYyPYWQiDu0&#10;LA8tel1fGkgC6kZ1aRnxQQ1L6Uz9hFdkEbPCxDRH7oKGYXkZugcDrxAXi0UC4fZaFm70g+UxdKQ5&#10;avOxfWLO9gIOUP6tGS4xm73ScYeNnt4u1gFaTCKPRHes9gPAzU/a71+p+LQc7hNq/5bOXwAAAP//&#10;AwBQSwMEFAAGAAgAAAAhAO/TmKLhAAAADQEAAA8AAABkcnMvZG93bnJldi54bWxMj8FOwzAQRO9I&#10;/IO1SNyo0yg0UYhTAYIDlaqKFomrGy9xRLyOYqcNf8/2BMedGc2+qdaz68UJx9B5UrBcJCCQGm86&#10;ahV8HF7vChAhajK694QKfjDAur6+qnRp/Jne8bSPreASCqVWYGMcSilDY9HpsPADEntffnQ68jm2&#10;0oz6zOWul2mSrKTTHfEHqwd8tth87yen4LB9MpM0s3l7ababHX7Kjc12St3ezI8PICLO8S8MF3xG&#10;h5qZjn4iE0SvIC9WvCWykabpPQiOFHmWgThepGyZg6wr+X9F/QsAAP//AwBQSwECLQAUAAYACAAA&#10;ACEAtoM4kv4AAADhAQAAEwAAAAAAAAAAAAAAAAAAAAAAW0NvbnRlbnRfVHlwZXNdLnhtbFBLAQIt&#10;ABQABgAIAAAAIQA4/SH/1gAAAJQBAAALAAAAAAAAAAAAAAAAAC8BAABfcmVscy8ucmVsc1BLAQIt&#10;ABQABgAIAAAAIQDRqrvljgIAAJMFAAAOAAAAAAAAAAAAAAAAAC4CAABkcnMvZTJvRG9jLnhtbFBL&#10;AQItABQABgAIAAAAIQDv05ii4QAAAA0BAAAPAAAAAAAAAAAAAAAAAOgEAABkcnMvZG93bnJldi54&#10;bWxQSwUGAAAAAAQABADzAAAA9gUAAAAA&#10;" o:allowoverlap="f" fillcolor="white [3201]" stroked="f" strokeweight=".5pt">
              <v:textbox style="mso-fit-shape-to-text:t">
                <w:txbxContent>
                  <w:p w14:paraId="321C3448"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3</w:t>
                    </w:r>
                    <w:r>
                      <w:fldChar w:fldCharType="end"/>
                    </w:r>
                  </w:p>
                </w:txbxContent>
              </v:textbox>
              <w10:wrap type="square" anchorx="page" anchory="page"/>
            </v:shape>
          </w:pict>
        </mc:Fallback>
      </mc:AlternateContent>
    </w:r>
    <w:r>
      <w:t xml:space="preserve"> </w:t>
    </w:r>
  </w:p>
</w:ftr>
</file>

<file path=word/footer7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8EDCC79" w14:textId="77777777" w:rsidR="003122CF" w:rsidRDefault="003122CF" w:rsidP="00A23F7A">
    <w:pPr>
      <w:pStyle w:val="Brdtext"/>
    </w:pPr>
    <w:r>
      <w:rPr>
        <w:noProof/>
        <w:lang w:eastAsia="sv-SE"/>
      </w:rPr>
      <mc:AlternateContent>
        <mc:Choice Requires="wps">
          <w:drawing>
            <wp:anchor distT="0" distB="0" distL="0" distR="0" simplePos="0" relativeHeight="251658317" behindDoc="0" locked="0" layoutInCell="1" allowOverlap="0" wp14:anchorId="0DA5F272" wp14:editId="3252A4BB">
              <wp:simplePos x="0" y="0"/>
              <wp:positionH relativeFrom="page">
                <wp:posOffset>68580</wp:posOffset>
              </wp:positionH>
              <wp:positionV relativeFrom="page">
                <wp:posOffset>8119110</wp:posOffset>
              </wp:positionV>
              <wp:extent cx="561600" cy="244800"/>
              <wp:effectExtent l="0" t="0" r="0" b="3810"/>
              <wp:wrapSquare wrapText="bothSides"/>
              <wp:docPr id="159" name="Textruta 4"/>
              <wp:cNvGraphicFramePr/>
              <a:graphic xmlns:a="http://schemas.openxmlformats.org/drawingml/2006/main">
                <a:graphicData uri="http://schemas.microsoft.com/office/word/2010/wordprocessingShape">
                  <wps:wsp>
                    <wps:cNvSpPr txBox="1"/>
                    <wps:spPr>
                      <a:xfrm>
                        <a:off x="0" y="0"/>
                        <a:ext cx="561600" cy="2448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07BAEC1"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8</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0DA5F272" id="_x0000_t202" coordsize="21600,21600" o:spt="202" path="m,l,21600r21600,l21600,xe">
              <v:stroke joinstyle="miter"/>
              <v:path gradientshapeok="t" o:connecttype="rect"/>
            </v:shapetype>
            <v:shape id="_x0000_s1102" type="#_x0000_t202" style="position:absolute;left:0;text-align:left;margin-left:5.4pt;margin-top:639.3pt;width:44.2pt;height:19.3pt;z-index:251658317;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4gxBjwIAAJMFAAAOAAAAZHJzL2Uyb0RvYy54bWysVMFu2zAMvQ/YPwi6r06yJG2DOkXWosOA&#10;oi2WDj0rstQYkyVNUmJnX98n2U6yrpcOu9iU+EiK5CMvLptKka1wvjQ6p8OTASVCc1OU+jmnPx5v&#10;Pp1R4gPTBVNGi5zuhKeX848fLmo7EyOzNqoQjsCJ9rPa5nQdgp1lmedrUTF/YqzQUErjKhZwdM9Z&#10;4VgN75XKRoPBNKuNK6wzXHiP2+tWSefJv5SCh3spvQhE5RRvC+nr0ncVv9n8gs2eHbPrknfPYP/w&#10;ioqVGkH3rq5ZYGTjyr9cVSV3xhsZTripMiNlyUXKAdkMB6+yWa6ZFSkXFMfbfZn8/3PL77YPjpQF&#10;ejc5p0SzCk16FE1wG2QwjvWprZ8BtrQAhuaLaYDt7z0uY9qNdFX8IyECPSq921cXzgjH5WQ6nA6g&#10;4VCNxuMzyPCeHYyt8+GrMBWJQk4dmpdqyra3PrTQHhJjeaPK4qZUKh0iYcSVcmTL0GoV0hPh/A+U&#10;0qTO6fTzZJAcaxPNW89KRzciUaYLFxNvE0xS2CkRMUp/FxIlS3m+EZtxLvQ+fkJHlESo9xh2+MOr&#10;3mPc5gGLFNnosDeuSm1cyj7N2KFkxc++ZLLFozdHeUcxNKsmceV00hNgZYodeOFMO1ne8psS3btl&#10;Pjwwh1FCw7Eewj0+UhlU33QSJWvjfr91H/FgOLSU1BjNnPpfG+YEJeqbBvfPh+NxnOV0GE9ORzi4&#10;Y83qWKM31ZUBJYZYRJYnMeKD6kXpTPWELbKIUaFimiN2TkMvXoV2YWALcbFYJBCm17Jwq5eWR9ex&#10;zJGbj80Tc7YjcADz70w/xGz2isctNlp6u9gEcDGRPBa6rWrXAEx+GpNuS8XVcnxOqMMunb8AAAD/&#10;/wMAUEsDBBQABgAIAAAAIQCWCS9I4QAAAAsBAAAPAAAAZHJzL2Rvd25yZXYueG1sTI/NTsMwEITv&#10;SH0Ha5G4UacB9SeNUwGCA5WqihapVzde4qjxOoqdNn17tic4rWZ3NPtNvhpcI87YhdqTgsk4AYFU&#10;elNTpeB7//E4BxGiJqMbT6jgigFWxegu15nxF/rC8y5WgkMoZFqBjbHNpAylRafD2LdIfPvxndOR&#10;ZVdJ0+kLh7tGpkkylU7XxB+sbvHNYnna9U7BfvNqemkG8/lebtZbPMi1fd4q9XA/vCxBRBzinxlu&#10;+IwOBTMdfU8miIZ1wuSRZzqbT0GwY7FIQRx58zSZpSCLXP7vUPwCAAD//wMAUEsBAi0AFAAGAAgA&#10;AAAhALaDOJL+AAAA4QEAABMAAAAAAAAAAAAAAAAAAAAAAFtDb250ZW50X1R5cGVzXS54bWxQSwEC&#10;LQAUAAYACAAAACEAOP0h/9YAAACUAQAACwAAAAAAAAAAAAAAAAAvAQAAX3JlbHMvLnJlbHNQSwEC&#10;LQAUAAYACAAAACEAPuIMQY8CAACTBQAADgAAAAAAAAAAAAAAAAAuAgAAZHJzL2Uyb0RvYy54bWxQ&#10;SwECLQAUAAYACAAAACEAlgkvSOEAAAALAQAADwAAAAAAAAAAAAAAAADpBAAAZHJzL2Rvd25yZXYu&#10;eG1sUEsFBgAAAAAEAAQA8wAAAPcFAAAAAA==&#10;" o:allowoverlap="f" fillcolor="white [3201]" stroked="f" strokeweight=".5pt">
              <v:textbox style="mso-fit-shape-to-text:t">
                <w:txbxContent>
                  <w:p w14:paraId="607BAEC1"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8</w:t>
                    </w:r>
                    <w:r>
                      <w:fldChar w:fldCharType="end"/>
                    </w:r>
                  </w:p>
                </w:txbxContent>
              </v:textbox>
              <w10:wrap type="square" anchorx="page" anchory="page"/>
            </v:shape>
          </w:pict>
        </mc:Fallback>
      </mc:AlternateContent>
    </w:r>
    <w:r>
      <w:t xml:space="preserve"> </w:t>
    </w:r>
  </w:p>
</w:ftr>
</file>

<file path=word/footer7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8163B5E" w14:textId="77777777" w:rsidR="003122CF" w:rsidRDefault="003122CF" w:rsidP="00A23F7A">
    <w:pPr>
      <w:pStyle w:val="Brdtext"/>
    </w:pPr>
    <w:r>
      <w:rPr>
        <w:noProof/>
        <w:lang w:eastAsia="sv-SE"/>
      </w:rPr>
      <mc:AlternateContent>
        <mc:Choice Requires="wps">
          <w:drawing>
            <wp:anchor distT="0" distB="0" distL="0" distR="0" simplePos="0" relativeHeight="251658315" behindDoc="0" locked="0" layoutInCell="1" allowOverlap="0" wp14:anchorId="27865EF2" wp14:editId="68F5288D">
              <wp:simplePos x="0" y="0"/>
              <wp:positionH relativeFrom="page">
                <wp:posOffset>4982845</wp:posOffset>
              </wp:positionH>
              <wp:positionV relativeFrom="page">
                <wp:posOffset>8118475</wp:posOffset>
              </wp:positionV>
              <wp:extent cx="561600" cy="244800"/>
              <wp:effectExtent l="0" t="0" r="0" b="3810"/>
              <wp:wrapSquare wrapText="bothSides"/>
              <wp:docPr id="155" name="Textruta 1"/>
              <wp:cNvGraphicFramePr/>
              <a:graphic xmlns:a="http://schemas.openxmlformats.org/drawingml/2006/main">
                <a:graphicData uri="http://schemas.microsoft.com/office/word/2010/wordprocessingShape">
                  <wps:wsp>
                    <wps:cNvSpPr txBox="1"/>
                    <wps:spPr>
                      <a:xfrm>
                        <a:off x="0" y="0"/>
                        <a:ext cx="561600" cy="2448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6ACB84E"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9</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7865EF2" id="_x0000_t202" coordsize="21600,21600" o:spt="202" path="m,l,21600r21600,l21600,xe">
              <v:stroke joinstyle="miter"/>
              <v:path gradientshapeok="t" o:connecttype="rect"/>
            </v:shapetype>
            <v:shape id="_x0000_s1103" type="#_x0000_t202" style="position:absolute;left:0;text-align:left;margin-left:392.35pt;margin-top:639.25pt;width:44.2pt;height:19.3pt;z-index:251658315;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6Td9jwIAAJMFAAAOAAAAZHJzL2Uyb0RvYy54bWysVMFu2zAMvQ/YPwi6r06yJO2COEXWosOA&#10;oi3WDj0rspQYkyVNUmJnX78n2U6yrpcOu9iU+EiK5CPnl02lyE44Xxqd0+HZgBKhuSlKvc7p96eb&#10;DxeU+MB0wZTRIqd74enl4v27eW1nYmQ2RhXCETjRflbbnG5CsLMs83wjKubPjBUaSmlcxQKObp0V&#10;jtXwXqlsNBhMs9q4wjrDhfe4vW6VdJH8Syl4uJfSi0BUTvG2kL4ufVfxmy3mbLZ2zG5K3j2D/cMr&#10;KlZqBD24umaBka0r/3JVldwZb2Q446bKjJQlFykHZDMcvMjmccOsSLmgON4eyuT/n1t+t3twpCzQ&#10;u8mEEs0qNOlJNMFtkcEw1qe2fgbYowUwNJ9NA2x/73EZ026kq+IfCRHoUen9obpwRjguJ9PhdAAN&#10;h2o0Hl9AhvfsaGydD1+EqUgUcurQvFRTtrv1oYX2kBjLG1UWN6VS6RAJI66UIzuGVquQngjnf6CU&#10;JnVOpx8ng+RYm2jeelY6uhGJMl24mHibYJLCXomIUfqbkChZyvOV2IxzoQ/xEzqiJEK9xbDDH1/1&#10;FuM2D1ikyEaHg3FVauNS9mnGjiUrfvQlky0evTnJO4qhWTWJK+fTngArU+zBC2fayfKW35To3i3z&#10;4YE5jBIajvUQ7vGRyqD6ppMo2Rj367X7iAfDoaWkxmjm1P/cMicoUV81uP9pOB7HWU6H8eR8hIM7&#10;1axONXpbXRlQYohFZHkSIz6oXpTOVM/YIssYFSqmOWLnNPTiVWgXBrYQF8tlAmF6LQu3+tHy6DqW&#10;OXLzqXlmznYEDmD+nemHmM1e8LjFRktvl9sALiaSx0K3Ve0agMlPY9JtqbhaTs8Jddyli98AAAD/&#10;/wMAUEsDBBQABgAIAAAAIQAz+/8u4gAAAA0BAAAPAAAAZHJzL2Rvd25yZXYueG1sTI/BTsMwDIbv&#10;SLxDZCRuLO02SNU1nQDBgUnTxIbENWu8tqJxqibdyttjTnC0/0+/PxfryXXijENoPWlIZwkIpMrb&#10;lmoNH4fXuwxEiIas6Tyhhm8MsC6vrwqTW3+hdzzvYy24hEJuNDQx9rmUoWrQmTDzPRJnJz84E3kc&#10;amkHc+Fy18l5kjxIZ1riC43p8bnB6ms/Og2H7ZMdpZ3s20u13ezwU26a5U7r25vpcQUi4hT/YPjV&#10;Z3Uo2enoR7JBdBpUtlSMcjBX2T0IRjK1SEEcebVIVQqyLOT/L8ofAAAA//8DAFBLAQItABQABgAI&#10;AAAAIQC2gziS/gAAAOEBAAATAAAAAAAAAAAAAAAAAAAAAABbQ29udGVudF9UeXBlc10ueG1sUEsB&#10;Ai0AFAAGAAgAAAAhADj9If/WAAAAlAEAAAsAAAAAAAAAAAAAAAAALwEAAF9yZWxzLy5yZWxzUEsB&#10;Ai0AFAAGAAgAAAAhAD7pN32PAgAAkwUAAA4AAAAAAAAAAAAAAAAALgIAAGRycy9lMm9Eb2MueG1s&#10;UEsBAi0AFAAGAAgAAAAhADP7/y7iAAAADQEAAA8AAAAAAAAAAAAAAAAA6QQAAGRycy9kb3ducmV2&#10;LnhtbFBLBQYAAAAABAAEAPMAAAD4BQAAAAA=&#10;" o:allowoverlap="f" fillcolor="white [3201]" stroked="f" strokeweight=".5pt">
              <v:textbox style="mso-fit-shape-to-text:t">
                <w:txbxContent>
                  <w:p w14:paraId="06ACB84E"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9</w:t>
                    </w:r>
                    <w:r>
                      <w:fldChar w:fldCharType="end"/>
                    </w:r>
                  </w:p>
                </w:txbxContent>
              </v:textbox>
              <w10:wrap type="square" anchorx="page" anchory="page"/>
            </v:shape>
          </w:pict>
        </mc:Fallback>
      </mc:AlternateContent>
    </w:r>
    <w:r>
      <w:t xml:space="preserve"> </w:t>
    </w:r>
  </w:p>
</w:ftr>
</file>

<file path=word/footer7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EB15ADF" w14:textId="77777777" w:rsidR="003122CF" w:rsidRDefault="003122CF" w:rsidP="00A23F7A">
    <w:pPr>
      <w:pStyle w:val="Brdtext"/>
    </w:pPr>
    <w:r>
      <w:rPr>
        <w:noProof/>
        <w:lang w:eastAsia="sv-SE"/>
      </w:rPr>
      <mc:AlternateContent>
        <mc:Choice Requires="wps">
          <w:drawing>
            <wp:anchor distT="0" distB="0" distL="0" distR="0" simplePos="0" relativeHeight="251658316" behindDoc="0" locked="0" layoutInCell="1" allowOverlap="0" wp14:anchorId="2021A3BC" wp14:editId="45931619">
              <wp:simplePos x="0" y="0"/>
              <wp:positionH relativeFrom="page">
                <wp:posOffset>4991100</wp:posOffset>
              </wp:positionH>
              <wp:positionV relativeFrom="page">
                <wp:posOffset>7762875</wp:posOffset>
              </wp:positionV>
              <wp:extent cx="561340" cy="121920"/>
              <wp:effectExtent l="0" t="0" r="0" b="3810"/>
              <wp:wrapSquare wrapText="bothSides"/>
              <wp:docPr id="15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ABE5148"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3</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021A3BC" id="_x0000_t202" coordsize="21600,21600" o:spt="202" path="m,l,21600r21600,l21600,xe">
              <v:stroke joinstyle="miter"/>
              <v:path gradientshapeok="t" o:connecttype="rect"/>
            </v:shapetype>
            <v:shape id="_x0000_s1104" type="#_x0000_t202" style="position:absolute;left:0;text-align:left;margin-left:393pt;margin-top:611.25pt;width:44.2pt;height:9.6pt;z-index:2516583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iz15SkAIAAJMFAAAOAAAAZHJzL2Uyb0RvYy54bWysVFFP2zAQfp+0/2D5faQplI6KFHUgpkkI&#10;0GDi2XVsGs2xPdtt0v16PjtJ2zFemPaS2L7v7nyfv7vzi7ZWZCOcr4wuaH40okRobspKPxf0x+P1&#10;p8+U+MB0yZTRoqBb4enF/OOH88bOxNisjCqFIwii/ayxBV2FYGdZ5vlK1MwfGSs0jNK4mgVs3XNW&#10;OtYgeq2y8Wh0mjXGldYZLrzH6VVnpPMUX0rBw52UXgSiCoq7hfR16buM32x+zmbPjtlVxftrsH+4&#10;Rc0qjaS7UFcsMLJ21V+h6oo7440MR9zUmZGy4iLVgGry0atqHlbMilQLyPF2R5P/f2H57ebekarE&#10;202mlGhW45EeRRvcGhXkkZ/G+hlgDxbA0H4xLbDDucdhLLuVro5/FERgB9PbHbsIRjgOJ6f58Qks&#10;HKZ8nJ+NE/vZ3tk6H74KU5O4KKjD4yVO2ebGB1wE0AESc3mjqvK6UiptomDEpXJkw/DUKqQrwuMP&#10;lNKkKejp8WSUAmsT3bvISscwIkmmTxcL7wpMq7BVImKU/i4kKEt1vpGbcS70Ln9CR5REqvc49vj9&#10;rd7j3NUBj5TZ6LBzrittXKo+9diesvLnQJns8CD8oO64DO2yTVqZTgcBLE25hS6c6TrLW35d4fVu&#10;mA/3zKGV8OAYD+EOH6kM2Df9ipKVcb/fOo94KBxWShq0ZkH9rzVzghL1TUP7Z/lJ1FFIm5PJFEIi&#10;7tCyPLTodX1pIIkcg8jytIz4oIaldKZ+whRZxKwwMc2Ru6BhWF6GbmBgCnGxWCQQuteycKMfLI+h&#10;I81Rm4/tE3O2F3CA8m/N0MRs9krHHTZ6ertYB2gxiTwS3bHaPwA6P2m/n1JxtBzuE2o/S+cvAAAA&#10;//8DAFBLAwQUAAYACAAAACEA79OYouEAAAANAQAADwAAAGRycy9kb3ducmV2LnhtbEyPwU7DMBBE&#10;70j8g7VI3KjTKDRRiFMBggOVqooWiasbL3FEvI5ipw1/z/YEx50Zzb6p1rPrxQnH0HlSsFwkIJAa&#10;bzpqFXwcXu8KECFqMrr3hAp+MMC6vr6qdGn8md7xtI+t4BIKpVZgYxxKKUNj0emw8AMSe19+dDry&#10;ObbSjPrM5a6XaZKspNMd8QerB3y22HzvJ6fgsH0ykzSzeXtptpsdfsqNzXZK3d7Mjw8gIs7xLwwX&#10;fEaHmpmOfiITRK8gL1a8JbKRpuk9CI4UeZaBOF6kbJmDrCv5f0X9CwAA//8DAFBLAQItABQABgAI&#10;AAAAIQC2gziS/gAAAOEBAAATAAAAAAAAAAAAAAAAAAAAAABbQ29udGVudF9UeXBlc10ueG1sUEsB&#10;Ai0AFAAGAAgAAAAhADj9If/WAAAAlAEAAAsAAAAAAAAAAAAAAAAALwEAAF9yZWxzLy5yZWxzUEsB&#10;Ai0AFAAGAAgAAAAhAGLPXlKQAgAAkwUAAA4AAAAAAAAAAAAAAAAALgIAAGRycy9lMm9Eb2MueG1s&#10;UEsBAi0AFAAGAAgAAAAhAO/TmKLhAAAADQEAAA8AAAAAAAAAAAAAAAAA6gQAAGRycy9kb3ducmV2&#10;LnhtbFBLBQYAAAAABAAEAPMAAAD4BQAAAAA=&#10;" o:allowoverlap="f" fillcolor="white [3201]" stroked="f" strokeweight=".5pt">
              <v:textbox style="mso-fit-shape-to-text:t">
                <w:txbxContent>
                  <w:p w14:paraId="1ABE5148" w14:textId="77777777" w:rsidR="003122CF" w:rsidRPr="00756E21" w:rsidRDefault="003122CF" w:rsidP="00A23F7A">
                    <w:pPr>
                      <w:pStyle w:val="Brdtext"/>
                      <w:jc w:val="right"/>
                    </w:pPr>
                    <w:r>
                      <w:fldChar w:fldCharType="begin"/>
                    </w:r>
                    <w:r>
                      <w:instrText xml:space="preserve"> PAGE   \* MERGEFORMAT </w:instrText>
                    </w:r>
                    <w:r>
                      <w:fldChar w:fldCharType="separate"/>
                    </w:r>
                    <w:r>
                      <w:rPr>
                        <w:noProof/>
                      </w:rPr>
                      <w:t>3</w:t>
                    </w:r>
                    <w:r>
                      <w:fldChar w:fldCharType="end"/>
                    </w:r>
                  </w:p>
                </w:txbxContent>
              </v:textbox>
              <w10:wrap type="square" anchorx="page" anchory="page"/>
            </v:shape>
          </w:pict>
        </mc:Fallback>
      </mc:AlternateContent>
    </w:r>
    <w:r>
      <w:t xml:space="preserve"> </w:t>
    </w:r>
  </w:p>
</w:ftr>
</file>

<file path=word/footer7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B6D9877" w14:textId="77777777" w:rsidR="003122CF" w:rsidRDefault="003122CF" w:rsidP="00C32ED4">
    <w:pPr>
      <w:pStyle w:val="Brdtext"/>
    </w:pPr>
    <w:r>
      <w:rPr>
        <w:noProof/>
        <w:lang w:eastAsia="sv-SE"/>
      </w:rPr>
      <mc:AlternateContent>
        <mc:Choice Requires="wps">
          <w:drawing>
            <wp:anchor distT="0" distB="0" distL="0" distR="0" simplePos="0" relativeHeight="251658320" behindDoc="0" locked="0" layoutInCell="1" allowOverlap="0" wp14:anchorId="467EDA55" wp14:editId="0B8AC533">
              <wp:simplePos x="0" y="0"/>
              <wp:positionH relativeFrom="page">
                <wp:posOffset>68580</wp:posOffset>
              </wp:positionH>
              <wp:positionV relativeFrom="page">
                <wp:posOffset>8119110</wp:posOffset>
              </wp:positionV>
              <wp:extent cx="561600" cy="244800"/>
              <wp:effectExtent l="0" t="0" r="0" b="3810"/>
              <wp:wrapSquare wrapText="bothSides"/>
              <wp:docPr id="13" name="Textruta 4"/>
              <wp:cNvGraphicFramePr/>
              <a:graphic xmlns:a="http://schemas.openxmlformats.org/drawingml/2006/main">
                <a:graphicData uri="http://schemas.microsoft.com/office/word/2010/wordprocessingShape">
                  <wps:wsp>
                    <wps:cNvSpPr txBox="1"/>
                    <wps:spPr>
                      <a:xfrm>
                        <a:off x="0" y="0"/>
                        <a:ext cx="561600" cy="2448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AC8262E" w14:textId="77777777" w:rsidR="003122CF" w:rsidRPr="00756E21" w:rsidRDefault="003122CF" w:rsidP="00C32ED4">
                          <w:pPr>
                            <w:pStyle w:val="Brdtext"/>
                            <w:jc w:val="right"/>
                          </w:pPr>
                          <w:r>
                            <w:fldChar w:fldCharType="begin"/>
                          </w:r>
                          <w:r>
                            <w:instrText xml:space="preserve"> PAGE   \* MERGEFORMAT </w:instrText>
                          </w:r>
                          <w:r>
                            <w:fldChar w:fldCharType="separate"/>
                          </w:r>
                          <w:r>
                            <w:rPr>
                              <w:noProof/>
                            </w:rPr>
                            <w:t>8</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67EDA55" id="_x0000_t202" coordsize="21600,21600" o:spt="202" path="m,l,21600r21600,l21600,xe">
              <v:stroke joinstyle="miter"/>
              <v:path gradientshapeok="t" o:connecttype="rect"/>
            </v:shapetype>
            <v:shape id="_x0000_s1105" type="#_x0000_t202" style="position:absolute;left:0;text-align:left;margin-left:5.4pt;margin-top:639.3pt;width:44.2pt;height:19.3pt;z-index:2516583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0SJ/jgIAAJIFAAAOAAAAZHJzL2Uyb0RvYy54bWysVMFu2zAMvQ/YPwi6r07SNO2COkWWosOA&#10;oi3WDj0rspQYkyVNUmJnX98n2U6yrpcOu9iU+EiK5CMvr5pKka1wvjQ6p8OTASVCc1OUepXTH083&#10;ny4o8YHpgimjRU53wtOr2ccPl7WdipFZG1UIR+BE+2ltc7oOwU6zzPO1qJg/MVZoKKVxFQs4ulVW&#10;OFbDe6Wy0WAwyWrjCusMF97j9rpV0lnyL6Xg4V5KLwJROcXbQvq69F3Gbza7ZNOVY3Zd8u4Z7B9e&#10;UbFSI+je1TULjGxc+ZerquTOeCPDCTdVZqQsuUg5IJvh4FU2j2tmRcoFxfF2Xyb//9zyu+2DI2WB&#10;3p1SolmFHj2JJrgNEhjH8tTWT4F6tMCF5otpAO3vPS5j1o10VfwjHwI9Cr3bFxfOCMfl2WQ4GUDD&#10;oRqNxxeQ4T07GFvnw1dhKhKFnDr0LpWUbW99aKE9JMbyRpXFTalUOkS+iIVyZMvQaRXSE+H8D5TS&#10;pM7p5PRskBxrE81bz0pHNyIxpgsXE28TTFLYKRExSn8XEhVLeb4Rm3Eu9D5+QkeURKj3GHb4w6ve&#10;Y9zmAYsU2eiwN65KbVzKPo3YoWTFz75kssWjN0d5RzE0yyZR5fyiJ8DSFDvwwpl2sLzlNyW6d8t8&#10;eGAOk4SGYzuEe3ykMqi+6SRK1sb9fus+4kFwaCmpMZk59b82zAlK1DcN6n8ejsdxlNNhfHY+wsEd&#10;a5bHGr2pFgaUGGIPWZ7EiA+qF6Uz1TOWyDxGhYppjtg5Db24CO2+wBLiYj5PIAyvZeFWP1oeXccy&#10;R24+Nc/M2Y7AAcy/M/0Ms+krHrfYaOntfBPAxUTyWOi2ql0DMPhpTLolFTfL8TmhDqt09gIAAP//&#10;AwBQSwMEFAAGAAgAAAAhAJYJL0jhAAAACwEAAA8AAABkcnMvZG93bnJldi54bWxMj81OwzAQhO9I&#10;fQdrkbhRpwH1J41TAYIDlaqKFqlXN17iqPE6ip02fXu2JzitZnc0+02+GlwjztiF2pOCyTgBgVR6&#10;U1Ol4Hv/8TgHEaImoxtPqOCKAVbF6C7XmfEX+sLzLlaCQyhkWoGNsc2kDKVFp8PYt0h8+/Gd05Fl&#10;V0nT6QuHu0amSTKVTtfEH6xu8c1iedr1TsF+82p6aQbz+V5u1ls8yLV93ir1cD+8LEFEHOKfGW74&#10;jA4FMx19TyaIhnXC5JFnOptPQbBjsUhBHHnzNJmlIItc/u9Q/AIAAP//AwBQSwECLQAUAAYACAAA&#10;ACEAtoM4kv4AAADhAQAAEwAAAAAAAAAAAAAAAAAAAAAAW0NvbnRlbnRfVHlwZXNdLnhtbFBLAQIt&#10;ABQABgAIAAAAIQA4/SH/1gAAAJQBAAALAAAAAAAAAAAAAAAAAC8BAABfcmVscy8ucmVsc1BLAQIt&#10;ABQABgAIAAAAIQDm0SJ/jgIAAJIFAAAOAAAAAAAAAAAAAAAAAC4CAABkcnMvZTJvRG9jLnhtbFBL&#10;AQItABQABgAIAAAAIQCWCS9I4QAAAAsBAAAPAAAAAAAAAAAAAAAAAOgEAABkcnMvZG93bnJldi54&#10;bWxQSwUGAAAAAAQABADzAAAA9gUAAAAA&#10;" o:allowoverlap="f" fillcolor="white [3201]" stroked="f" strokeweight=".5pt">
              <v:textbox style="mso-fit-shape-to-text:t">
                <w:txbxContent>
                  <w:p w14:paraId="5AC8262E" w14:textId="77777777" w:rsidR="003122CF" w:rsidRPr="00756E21" w:rsidRDefault="003122CF" w:rsidP="00C32ED4">
                    <w:pPr>
                      <w:pStyle w:val="Brdtext"/>
                      <w:jc w:val="right"/>
                    </w:pPr>
                    <w:r>
                      <w:fldChar w:fldCharType="begin"/>
                    </w:r>
                    <w:r>
                      <w:instrText xml:space="preserve"> PAGE   \* MERGEFORMAT </w:instrText>
                    </w:r>
                    <w:r>
                      <w:fldChar w:fldCharType="separate"/>
                    </w:r>
                    <w:r>
                      <w:rPr>
                        <w:noProof/>
                      </w:rPr>
                      <w:t>8</w:t>
                    </w:r>
                    <w:r>
                      <w:fldChar w:fldCharType="end"/>
                    </w:r>
                  </w:p>
                </w:txbxContent>
              </v:textbox>
              <w10:wrap type="square" anchorx="page" anchory="page"/>
            </v:shape>
          </w:pict>
        </mc:Fallback>
      </mc:AlternateContent>
    </w:r>
    <w:r>
      <w:t xml:space="preserve"> </w:t>
    </w:r>
  </w:p>
</w:ftr>
</file>

<file path=word/footer8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C0B796B" w14:textId="77777777" w:rsidR="003122CF" w:rsidRDefault="003122CF" w:rsidP="00C32ED4">
    <w:pPr>
      <w:pStyle w:val="Brdtext"/>
    </w:pPr>
    <w:r>
      <w:rPr>
        <w:noProof/>
        <w:lang w:eastAsia="sv-SE"/>
      </w:rPr>
      <mc:AlternateContent>
        <mc:Choice Requires="wps">
          <w:drawing>
            <wp:anchor distT="0" distB="0" distL="0" distR="0" simplePos="0" relativeHeight="251658318" behindDoc="0" locked="0" layoutInCell="1" allowOverlap="0" wp14:anchorId="2F3DB70B" wp14:editId="6DA3EB2C">
              <wp:simplePos x="0" y="0"/>
              <wp:positionH relativeFrom="page">
                <wp:posOffset>4982845</wp:posOffset>
              </wp:positionH>
              <wp:positionV relativeFrom="page">
                <wp:posOffset>8118475</wp:posOffset>
              </wp:positionV>
              <wp:extent cx="561600" cy="244800"/>
              <wp:effectExtent l="0" t="0" r="0" b="3810"/>
              <wp:wrapSquare wrapText="bothSides"/>
              <wp:docPr id="9" name="Textruta 1"/>
              <wp:cNvGraphicFramePr/>
              <a:graphic xmlns:a="http://schemas.openxmlformats.org/drawingml/2006/main">
                <a:graphicData uri="http://schemas.microsoft.com/office/word/2010/wordprocessingShape">
                  <wps:wsp>
                    <wps:cNvSpPr txBox="1"/>
                    <wps:spPr>
                      <a:xfrm>
                        <a:off x="0" y="0"/>
                        <a:ext cx="561600" cy="24480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F9ED983" w14:textId="77777777" w:rsidR="003122CF" w:rsidRPr="00756E21" w:rsidRDefault="003122CF" w:rsidP="00C32ED4">
                          <w:pPr>
                            <w:pStyle w:val="Brdtext"/>
                            <w:jc w:val="right"/>
                          </w:pPr>
                          <w:r>
                            <w:fldChar w:fldCharType="begin"/>
                          </w:r>
                          <w:r>
                            <w:instrText xml:space="preserve"> PAGE   \* MERGEFORMAT </w:instrText>
                          </w:r>
                          <w:r>
                            <w:fldChar w:fldCharType="separate"/>
                          </w:r>
                          <w:r>
                            <w:rPr>
                              <w:noProof/>
                            </w:rPr>
                            <w:t>9</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F3DB70B" id="_x0000_t202" coordsize="21600,21600" o:spt="202" path="m,l,21600r21600,l21600,xe">
              <v:stroke joinstyle="miter"/>
              <v:path gradientshapeok="t" o:connecttype="rect"/>
            </v:shapetype>
            <v:shape id="_x0000_s1106" type="#_x0000_t202" style="position:absolute;left:0;text-align:left;margin-left:392.35pt;margin-top:639.25pt;width:44.2pt;height:19.3pt;z-index:25165831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kgeGjwIAAJEFAAAOAAAAZHJzL2Uyb0RvYy54bWysVMFu2zAMvQ/YPwi6r06yNG2DOkWWosOA&#10;oi3WDj0rspQYkyVNUmJnX98n2U6yrpcOu9iU+EiK5CMvr5pKka1wvjQ6p8OTASVCc1OUepXTH083&#10;n84p8YHpgimjRU53wtOr2ccPl7WdipFZG1UIR+BE+2ltc7oOwU6zzPO1qJg/MVZoKKVxFQs4ulVW&#10;OFbDe6Wy0WAwyWrjCusMF97j9rpV0lnyL6Xg4V5KLwJROcXbQvq69F3Gbza7ZNOVY3Zd8u4Z7B9e&#10;UbFSI+je1TULjGxc+ZerquTOeCPDCTdVZqQsuUg5IJvh4FU2j2tmRcoFxfF2Xyb//9zyu+2DI2WR&#10;0wtKNKvQoifRBLfB+4exOrX1U4AeLWCh+WIadLm/97iMSTfSVfGPdAj0qPNuX1s4IxyXp5PhZAAN&#10;h2o0Hp9DhvfsYGydD1+FqUgUcurQulRRtr31oYX2kBjLG1UWN6VS6RDpIhbKkS1Do1VIT4TzP1BK&#10;kzqnk8+ng+RYm2jeelY6uhGJMF24mHibYJLCTomIUfq7kChYyvON2IxzoffxEzqiJEK9x7DDH171&#10;HuM2D1ikyEaHvXFVauNS9mnCDiUrfvYlky0evTnKO4qhWTaJKWcXPQGWptiBF860c+UtvynRvVvm&#10;wwNzGCQ0HMsh3OMjlUH1TSdRsjbu91v3EQ9+Q0tJjcHMqf+1YU5Qor5pMP9iOB7HSU6H8enZCAd3&#10;rFkea/SmWhhQYog1ZHkSIz6oXpTOVM/YIfMYFSqmOWLnNPTiIrTrAjuIi/k8gTC7loVb/Wh5dB3L&#10;HLn51DwzZzsCBzD/zvQjzKaveNxio6W3800AFxPJY6HbqnYNwNynMel2VFwsx+eEOmzS2QsAAAD/&#10;/wMAUEsDBBQABgAIAAAAIQAz+/8u4gAAAA0BAAAPAAAAZHJzL2Rvd25yZXYueG1sTI/BTsMwDIbv&#10;SLxDZCRuLO02SNU1nQDBgUnTxIbENWu8tqJxqibdyttjTnC0/0+/PxfryXXijENoPWlIZwkIpMrb&#10;lmoNH4fXuwxEiIas6Tyhhm8MsC6vrwqTW3+hdzzvYy24hEJuNDQx9rmUoWrQmTDzPRJnJz84E3kc&#10;amkHc+Fy18l5kjxIZ1riC43p8bnB6ms/Og2H7ZMdpZ3s20u13ezwU26a5U7r25vpcQUi4hT/YPjV&#10;Z3Uo2enoR7JBdBpUtlSMcjBX2T0IRjK1SEEcebVIVQqyLOT/L8ofAAAA//8DAFBLAQItABQABgAI&#10;AAAAIQC2gziS/gAAAOEBAAATAAAAAAAAAAAAAAAAAAAAAABbQ29udGVudF9UeXBlc10ueG1sUEsB&#10;Ai0AFAAGAAgAAAAhADj9If/WAAAAlAEAAAsAAAAAAAAAAAAAAAAALwEAAF9yZWxzLy5yZWxzUEsB&#10;Ai0AFAAGAAgAAAAhAIOSB4aPAgAAkQUAAA4AAAAAAAAAAAAAAAAALgIAAGRycy9lMm9Eb2MueG1s&#10;UEsBAi0AFAAGAAgAAAAhADP7/y7iAAAADQEAAA8AAAAAAAAAAAAAAAAA6QQAAGRycy9kb3ducmV2&#10;LnhtbFBLBQYAAAAABAAEAPMAAAD4BQAAAAA=&#10;" o:allowoverlap="f" fillcolor="white [3201]" stroked="f" strokeweight=".5pt">
              <v:textbox style="mso-fit-shape-to-text:t">
                <w:txbxContent>
                  <w:p w14:paraId="7F9ED983" w14:textId="77777777" w:rsidR="003122CF" w:rsidRPr="00756E21" w:rsidRDefault="003122CF" w:rsidP="00C32ED4">
                    <w:pPr>
                      <w:pStyle w:val="Brdtext"/>
                      <w:jc w:val="right"/>
                    </w:pPr>
                    <w:r>
                      <w:fldChar w:fldCharType="begin"/>
                    </w:r>
                    <w:r>
                      <w:instrText xml:space="preserve"> PAGE   \* MERGEFORMAT </w:instrText>
                    </w:r>
                    <w:r>
                      <w:fldChar w:fldCharType="separate"/>
                    </w:r>
                    <w:r>
                      <w:rPr>
                        <w:noProof/>
                      </w:rPr>
                      <w:t>9</w:t>
                    </w:r>
                    <w:r>
                      <w:fldChar w:fldCharType="end"/>
                    </w:r>
                  </w:p>
                </w:txbxContent>
              </v:textbox>
              <w10:wrap type="square" anchorx="page" anchory="page"/>
            </v:shape>
          </w:pict>
        </mc:Fallback>
      </mc:AlternateContent>
    </w:r>
    <w:r>
      <w:t xml:space="preserve"> </w:t>
    </w:r>
  </w:p>
</w:ftr>
</file>

<file path=word/footer8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EA3CC42" w14:textId="77777777" w:rsidR="003122CF" w:rsidRDefault="003122CF" w:rsidP="00C32ED4">
    <w:pPr>
      <w:pStyle w:val="Brdtext"/>
    </w:pPr>
    <w:r>
      <w:rPr>
        <w:noProof/>
        <w:lang w:eastAsia="sv-SE"/>
      </w:rPr>
      <mc:AlternateContent>
        <mc:Choice Requires="wps">
          <w:drawing>
            <wp:anchor distT="0" distB="0" distL="0" distR="0" simplePos="0" relativeHeight="251658319" behindDoc="0" locked="0" layoutInCell="1" allowOverlap="0" wp14:anchorId="4CDFF6AA" wp14:editId="4706A6CF">
              <wp:simplePos x="0" y="0"/>
              <wp:positionH relativeFrom="page">
                <wp:posOffset>4991100</wp:posOffset>
              </wp:positionH>
              <wp:positionV relativeFrom="page">
                <wp:posOffset>7762875</wp:posOffset>
              </wp:positionV>
              <wp:extent cx="561340" cy="121920"/>
              <wp:effectExtent l="0" t="0" r="0" b="3810"/>
              <wp:wrapSquare wrapText="bothSides"/>
              <wp:docPr id="11"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AB64C8F" w14:textId="77777777" w:rsidR="003122CF" w:rsidRPr="00756E21" w:rsidRDefault="003122CF" w:rsidP="00C32ED4">
                          <w:pPr>
                            <w:pStyle w:val="Brdtext"/>
                            <w:jc w:val="right"/>
                          </w:pPr>
                          <w:r>
                            <w:fldChar w:fldCharType="begin"/>
                          </w:r>
                          <w:r>
                            <w:instrText xml:space="preserve"> PAGE   \* MERGEFORMAT </w:instrText>
                          </w:r>
                          <w:r>
                            <w:fldChar w:fldCharType="separate"/>
                          </w:r>
                          <w:r>
                            <w:rPr>
                              <w:noProof/>
                            </w:rPr>
                            <w:t>3</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CDFF6AA" id="_x0000_t202" coordsize="21600,21600" o:spt="202" path="m,l,21600r21600,l21600,xe">
              <v:stroke joinstyle="miter"/>
              <v:path gradientshapeok="t" o:connecttype="rect"/>
            </v:shapetype>
            <v:shape id="_x0000_s1107" type="#_x0000_t202" style="position:absolute;left:0;text-align:left;margin-left:393pt;margin-top:611.25pt;width:44.2pt;height:9.6pt;z-index:251658319;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9nI2+igIAAJIFAAAOAAAAZHJzL2Uyb0RvYy54bWysVFtP2zAUfp+0/2D5faQpl0FFijoQ0yQE&#10;aDDx7Do2jebbbLdJ9+v57KSXMV6Y9pLYPt+5f+ecX3RakZXwobGmouXBiBJhuK0b81zRH4/Xn04p&#10;CZGZmilrREXXItCL6ccP562biLFdWFULT2DEhEnrKrqI0U2KIvCF0CwcWCcMhNJ6zSKu/rmoPWth&#10;XatiPBqdFK31tfOWixDwetUL6TTbl1LweCdlEJGoiiK2mL8+f+fpW0zP2eTZM7do+BAG+4coNGsM&#10;nG5NXbHIyNI3f5nSDfc2WBkPuNWFlbLhIueAbMrRq2weFsyJnAuKE9y2TOH/meW3q3tPmhq9Kykx&#10;TKNHj6KLfokEylSe1oUJUA8OuNh9sR2gm/eAx5R1J71Of+RDIEeh19viwhjheDw+KQ+PIOEQlePy&#10;bJyLX+yUnQ/xq7CapENFPXqXS8pWNyEiEEA3kOQrWNXU141S+ZL4Ii6VJyuGTquYQ4TGHyhlSFvR&#10;k8PjUTZsbFLvLSuTzIjMmMFdSrxPMJ/iWomEUea7kKhYzvMN34xzYbb+MzqhJFy9R3HA76J6j3Kf&#10;BzSyZ2viVlk3xvqcfR6xXcnqn5uSyR6Pgu/lnY6xm3eZKqe5delpbus1eOFtP1jB8esG3bthId4z&#10;j0lCw7Ed4h0+UllU3w4nShbW/37rPeFBcEgpaTGZFQ2/lswLStQ3A+qflUeJRzFfjo4/g0jE70vm&#10;+xKz1JcWlAC7EV0+JnxUm6P0Vj9hicySV4iY4fBd0bg5XsZ+X2AJcTGbZRCG17F4Yx4cT6ZTmRM3&#10;H7sn5t1A4Ajm39rNDLPJKx732KQZ3GwZwcVM8l1VhwZg8DP3hyWVNsv+PaN2q3T6AgAA//8DAFBL&#10;AwQUAAYACAAAACEA79OYouEAAAANAQAADwAAAGRycy9kb3ducmV2LnhtbEyPwU7DMBBE70j8g7VI&#10;3KjTKDRRiFMBggOVqooWiasbL3FEvI5ipw1/z/YEx50Zzb6p1rPrxQnH0HlSsFwkIJAabzpqFXwc&#10;Xu8KECFqMrr3hAp+MMC6vr6qdGn8md7xtI+t4BIKpVZgYxxKKUNj0emw8AMSe19+dDryObbSjPrM&#10;5a6XaZKspNMd8QerB3y22HzvJ6fgsH0ykzSzeXtptpsdfsqNzXZK3d7Mjw8gIs7xLwwXfEaHmpmO&#10;fiITRK8gL1a8JbKRpuk9CI4UeZaBOF6kbJmDrCv5f0X9CwAA//8DAFBLAQItABQABgAIAAAAIQC2&#10;gziS/gAAAOEBAAATAAAAAAAAAAAAAAAAAAAAAABbQ29udGVudF9UeXBlc10ueG1sUEsBAi0AFAAG&#10;AAgAAAAhADj9If/WAAAAlAEAAAsAAAAAAAAAAAAAAAAALwEAAF9yZWxzLy5yZWxzUEsBAi0AFAAG&#10;AAgAAAAhAH2cjb6KAgAAkgUAAA4AAAAAAAAAAAAAAAAALgIAAGRycy9lMm9Eb2MueG1sUEsBAi0A&#10;FAAGAAgAAAAhAO/TmKLhAAAADQEAAA8AAAAAAAAAAAAAAAAA5AQAAGRycy9kb3ducmV2LnhtbFBL&#10;BQYAAAAABAAEAPMAAADyBQAAAAA=&#10;" o:allowoverlap="f" fillcolor="white [3201]" stroked="f" strokeweight=".5pt">
              <v:textbox style="mso-fit-shape-to-text:t">
                <w:txbxContent>
                  <w:p w14:paraId="1AB64C8F" w14:textId="77777777" w:rsidR="003122CF" w:rsidRPr="00756E21" w:rsidRDefault="003122CF" w:rsidP="00C32ED4">
                    <w:pPr>
                      <w:pStyle w:val="Brdtext"/>
                      <w:jc w:val="right"/>
                    </w:pPr>
                    <w:r>
                      <w:fldChar w:fldCharType="begin"/>
                    </w:r>
                    <w:r>
                      <w:instrText xml:space="preserve"> PAGE   \* MERGEFORMAT </w:instrText>
                    </w:r>
                    <w:r>
                      <w:fldChar w:fldCharType="separate"/>
                    </w:r>
                    <w:r>
                      <w:rPr>
                        <w:noProof/>
                      </w:rPr>
                      <w:t>3</w:t>
                    </w:r>
                    <w:r>
                      <w:fldChar w:fldCharType="end"/>
                    </w:r>
                  </w:p>
                </w:txbxContent>
              </v:textbox>
              <w10:wrap type="square" anchorx="page" anchory="page"/>
            </v:shape>
          </w:pict>
        </mc:Fallback>
      </mc:AlternateContent>
    </w:r>
    <w:r>
      <w:t xml:space="preserve"> </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footnote w:type="separator" w:id="-1">
    <w:p w14:paraId="3D51AD49" w14:textId="77777777" w:rsidR="003122CF" w:rsidRDefault="003122CF" w:rsidP="006923D1">
      <w:pPr>
        <w:pStyle w:val="Sidfot"/>
      </w:pPr>
    </w:p>
  </w:footnote>
  <w:footnote w:type="continuationSeparator" w:id="0">
    <w:p w14:paraId="7F8C327A" w14:textId="77777777" w:rsidR="003122CF" w:rsidRPr="006923D1" w:rsidRDefault="003122CF" w:rsidP="006923D1">
      <w:pPr>
        <w:pStyle w:val="Sidfot"/>
      </w:pPr>
    </w:p>
  </w:footnote>
  <w:footnote w:type="continuationNotice" w:id="1">
    <w:p w14:paraId="0FF46755" w14:textId="77777777" w:rsidR="003122CF" w:rsidRDefault="003122CF" w:rsidP="006923D1">
      <w:pPr>
        <w:pStyle w:val="RKbas"/>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8F3C36C" w14:textId="7E72CC36" w:rsidR="003122CF" w:rsidRDefault="003122CF">
    <w:pPr>
      <w:pStyle w:val="Sidhuvud"/>
    </w:pPr>
    <w:r>
      <w:t>Skr 2019/20:103</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8BB763B" w14:textId="77777777" w:rsidR="003122CF" w:rsidRDefault="003122CF" w:rsidP="00B5765E">
    <w:pPr>
      <w:pStyle w:val="Sidhuvud"/>
      <w:jc w:val="right"/>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7AC5C7F" w14:textId="01BC37E7" w:rsidR="003122CF" w:rsidRDefault="003122CF">
    <w:pPr>
      <w:pStyle w:val="Sidhuvud"/>
    </w:pPr>
    <w:proofErr w:type="spellStart"/>
    <w:r>
      <w:t>SKr</w:t>
    </w:r>
    <w:proofErr w:type="spellEnd"/>
    <w:r>
      <w:t xml:space="preserve">. </w:t>
    </w:r>
    <w:sdt>
      <w:sdtPr>
        <w:alias w:val="Skr nr"/>
        <w:tag w:val="LawNummer"/>
        <w:id w:val="1178083881"/>
        <w:placeholder>
          <w:docPart w:val="EA07F94FA46745ADA8B8FF9DF2BD09CC"/>
        </w:placeholder>
        <w:dataBinding w:prefixMappings="xmlns:ns0='http://schemas.microsoft.com/office/2006/metadata/properties' xmlns:ns1='http://www.w3.org/2001/XMLSchema-instance' xmlns:ns2='http://schemas.microsoft.com/office/infopath/2007/PartnerControls' xmlns:ns3='ea9b716a-8af0-4c08-91c2-9adb11475d88' xmlns:ns4='19c9fdce-957d-4438-ae57-332e99c57424' xmlns:ns5='http://schemas.microsoft.com/sharepoint/v3' " w:xpath="/ns0:properties[1]/documentManagement[1]/ns5:LawNummer[1]" w:storeItemID="{C6F4E430-32E3-44CF-92A6-7AD37DAB350C}"/>
        <w:text/>
      </w:sdtPr>
      <w:sdtContent>
        <w:r>
          <w:t>2019/20:103</w:t>
        </w:r>
      </w:sdtContent>
    </w:sdt>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97ED7BD" w14:textId="7B3BDDF5" w:rsidR="003122CF" w:rsidRDefault="003122CF" w:rsidP="00B5765E">
    <w:pPr>
      <w:pStyle w:val="Sidhuvud"/>
      <w:jc w:val="right"/>
    </w:pPr>
    <w:proofErr w:type="spellStart"/>
    <w:r>
      <w:t>SKr</w:t>
    </w:r>
    <w:proofErr w:type="spellEnd"/>
    <w:r>
      <w:t xml:space="preserve">. </w:t>
    </w:r>
    <w:sdt>
      <w:sdtPr>
        <w:alias w:val="Skr nr"/>
        <w:tag w:val="LawNummer"/>
        <w:id w:val="-879547446"/>
        <w:placeholder>
          <w:docPart w:val="389C13B25E424EE09411CA9CE5BEC37C"/>
        </w:placeholder>
        <w:dataBinding w:prefixMappings="xmlns:ns0='http://schemas.microsoft.com/office/2006/metadata/properties' xmlns:ns1='http://www.w3.org/2001/XMLSchema-instance' xmlns:ns2='http://schemas.microsoft.com/office/infopath/2007/PartnerControls' xmlns:ns3='ea9b716a-8af0-4c08-91c2-9adb11475d88' xmlns:ns4='19c9fdce-957d-4438-ae57-332e99c57424' xmlns:ns5='http://schemas.microsoft.com/sharepoint/v3' " w:xpath="/ns0:properties[1]/documentManagement[1]/ns5:LawNummer[1]" w:storeItemID="{C6F4E430-32E3-44CF-92A6-7AD37DAB350C}"/>
        <w:text/>
      </w:sdtPr>
      <w:sdtContent>
        <w:r>
          <w:t>2019/20:103</w:t>
        </w:r>
      </w:sdtContent>
    </w:sdt>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4DB2E9C" w14:textId="11074D60" w:rsidR="003122CF" w:rsidRDefault="003122CF" w:rsidP="00A23F7A">
    <w:pPr>
      <w:pStyle w:val="Sidhuvud"/>
    </w:pPr>
    <w:r>
      <w:t xml:space="preserve">Skr </w:t>
    </w:r>
    <w:sdt>
      <w:sdtPr>
        <w:alias w:val="Skr nr"/>
        <w:tag w:val="LawNummer"/>
        <w:id w:val="-303539218"/>
        <w:placeholder>
          <w:docPart w:val="DC8CC97EB2D3437A99A497C1E0FC8014"/>
        </w:placeholder>
        <w:dataBinding w:prefixMappings="xmlns:ns0='http://schemas.microsoft.com/office/2006/metadata/properties' xmlns:ns1='http://www.w3.org/2001/XMLSchema-instance' xmlns:ns2='http://schemas.microsoft.com/office/infopath/2007/PartnerControls' xmlns:ns3='ea9b716a-8af0-4c08-91c2-9adb11475d88' xmlns:ns4='19c9fdce-957d-4438-ae57-332e99c57424' xmlns:ns5='http://schemas.microsoft.com/sharepoint/v3' " w:xpath="/ns0:properties[1]/documentManagement[1]/ns5:LawNummer[1]" w:storeItemID="{C6F4E430-32E3-44CF-92A6-7AD37DAB350C}"/>
        <w:text/>
      </w:sdtPr>
      <w:sdtContent>
        <w:r>
          <w:t>2019/20:103</w:t>
        </w:r>
      </w:sdtContent>
    </w:sdt>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79FE08B" w14:textId="16BF1549" w:rsidR="003122CF" w:rsidRDefault="003122CF" w:rsidP="00A23F7A">
    <w:pPr>
      <w:pStyle w:val="Sidhuvud"/>
      <w:jc w:val="right"/>
    </w:pPr>
    <w:r>
      <w:t xml:space="preserve">Skr </w:t>
    </w:r>
    <w:sdt>
      <w:sdtPr>
        <w:alias w:val="Skr nr"/>
        <w:tag w:val="LawNummer"/>
        <w:id w:val="-77367250"/>
        <w:placeholder>
          <w:docPart w:val="32673D9A2CD5469EB1037F0FA6629599"/>
        </w:placeholder>
        <w:dataBinding w:prefixMappings="xmlns:ns0='http://schemas.microsoft.com/office/2006/metadata/properties' xmlns:ns1='http://www.w3.org/2001/XMLSchema-instance' xmlns:ns2='http://schemas.microsoft.com/office/infopath/2007/PartnerControls' xmlns:ns3='ea9b716a-8af0-4c08-91c2-9adb11475d88' xmlns:ns4='19c9fdce-957d-4438-ae57-332e99c57424' xmlns:ns5='http://schemas.microsoft.com/sharepoint/v3' " w:xpath="/ns0:properties[1]/documentManagement[1]/ns5:LawNummer[1]" w:storeItemID="{C6F4E430-32E3-44CF-92A6-7AD37DAB350C}"/>
        <w:text/>
      </w:sdtPr>
      <w:sdtContent>
        <w:r>
          <w:t>2019/20:103</w:t>
        </w:r>
      </w:sdtContent>
    </w:sdt>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8E1D355" w14:textId="77777777" w:rsidR="003122CF" w:rsidRDefault="003122CF" w:rsidP="00A23F7A">
    <w:pPr>
      <w:pStyle w:val="Sidhuvud"/>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B3AAA27" w14:textId="5CD8368F" w:rsidR="003122CF" w:rsidRDefault="003122CF" w:rsidP="00A23F7A">
    <w:pPr>
      <w:pStyle w:val="Sidhuvud"/>
    </w:pPr>
    <w:r>
      <w:t xml:space="preserve">Skr </w:t>
    </w:r>
    <w:sdt>
      <w:sdtPr>
        <w:alias w:val="Skr nr"/>
        <w:tag w:val="LawNummer"/>
        <w:id w:val="883530363"/>
        <w:placeholder>
          <w:docPart w:val="CF438CC953EE465893544A091A9C8D41"/>
        </w:placeholder>
        <w:dataBinding w:prefixMappings="xmlns:ns0='http://schemas.microsoft.com/office/2006/metadata/properties' xmlns:ns1='http://www.w3.org/2001/XMLSchema-instance' xmlns:ns2='http://schemas.microsoft.com/office/infopath/2007/PartnerControls' xmlns:ns3='ea9b716a-8af0-4c08-91c2-9adb11475d88' xmlns:ns4='19c9fdce-957d-4438-ae57-332e99c57424' xmlns:ns5='http://schemas.microsoft.com/sharepoint/v3' " w:xpath="/ns0:properties[1]/documentManagement[1]/ns5:LawNummer[1]" w:storeItemID="{C6F4E430-32E3-44CF-92A6-7AD37DAB350C}"/>
        <w:text/>
      </w:sdtPr>
      <w:sdtContent>
        <w:r>
          <w:t>2019/20:103</w:t>
        </w:r>
      </w:sdtContent>
    </w:sdt>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A432B86" w14:textId="0C48DE18" w:rsidR="003122CF" w:rsidRDefault="003122CF" w:rsidP="00A23F7A">
    <w:pPr>
      <w:pStyle w:val="Sidhuvud"/>
      <w:jc w:val="right"/>
    </w:pPr>
    <w:r>
      <w:t xml:space="preserve">Skr </w:t>
    </w:r>
    <w:sdt>
      <w:sdtPr>
        <w:alias w:val="Skr nr"/>
        <w:tag w:val="LawNummer"/>
        <w:id w:val="-1406981516"/>
        <w:placeholder>
          <w:docPart w:val="E604AE0C203441AA92BDD4DB2011E0AC"/>
        </w:placeholder>
        <w:dataBinding w:prefixMappings="xmlns:ns0='http://schemas.microsoft.com/office/2006/metadata/properties' xmlns:ns1='http://www.w3.org/2001/XMLSchema-instance' xmlns:ns2='http://schemas.microsoft.com/office/infopath/2007/PartnerControls' xmlns:ns3='ea9b716a-8af0-4c08-91c2-9adb11475d88' xmlns:ns4='19c9fdce-957d-4438-ae57-332e99c57424' xmlns:ns5='http://schemas.microsoft.com/sharepoint/v3' " w:xpath="/ns0:properties[1]/documentManagement[1]/ns5:LawNummer[1]" w:storeItemID="{C6F4E430-32E3-44CF-92A6-7AD37DAB350C}"/>
        <w:text/>
      </w:sdtPr>
      <w:sdtContent>
        <w:r>
          <w:t>2019/20:103</w:t>
        </w:r>
      </w:sdtContent>
    </w:sdt>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6438219" w14:textId="77777777" w:rsidR="003122CF" w:rsidRDefault="003122CF" w:rsidP="00A23F7A">
    <w:pPr>
      <w:pStyle w:val="Sidhuvud"/>
    </w:pP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687F21E" w14:textId="03BF8AEE" w:rsidR="003122CF" w:rsidRPr="00DE6B59" w:rsidRDefault="003122CF" w:rsidP="00A23F7A">
    <w:pPr>
      <w:pStyle w:val="Sidhuvud"/>
    </w:pPr>
    <w:fldSimple w:instr=" STYLEREF  &quot;Rubrik 1&quot;  \* MERGEFORMAT ">
      <w:r w:rsidRPr="008F6E0D">
        <w:rPr>
          <w:b/>
          <w:bCs/>
          <w:noProof/>
        </w:rPr>
        <w:t>Statsrådsberedningen</w:t>
      </w:r>
    </w:fldSimple>
    <w:r w:rsidRPr="00DE6B59">
      <w:t xml:space="preserve"> Skr </w:t>
    </w:r>
    <w:sdt>
      <w:sdtPr>
        <w:alias w:val="Skr nr"/>
        <w:tag w:val="LawNummer"/>
        <w:id w:val="1321461280"/>
        <w:placeholder>
          <w:docPart w:val="F1A7F08199F040E8B64A1A1887A095FC"/>
        </w:placeholder>
        <w:dataBinding w:prefixMappings="xmlns:ns0='http://schemas.microsoft.com/office/2006/metadata/properties' xmlns:ns1='http://www.w3.org/2001/XMLSchema-instance' xmlns:ns2='http://schemas.microsoft.com/office/infopath/2007/PartnerControls' xmlns:ns3='ea9b716a-8af0-4c08-91c2-9adb11475d88' xmlns:ns4='19c9fdce-957d-4438-ae57-332e99c57424' xmlns:ns5='http://schemas.microsoft.com/sharepoint/v3' " w:xpath="/ns0:properties[1]/documentManagement[1]/ns5:LawNummer[1]" w:storeItemID="{C6F4E430-32E3-44CF-92A6-7AD37DAB350C}"/>
        <w:text/>
      </w:sdtPr>
      <w:sdtContent>
        <w:r>
          <w:t>2019/20:103</w:t>
        </w:r>
      </w:sdtContent>
    </w:sdt>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03ABAD7" w14:textId="0FC50672" w:rsidR="003122CF" w:rsidRPr="00F544FA" w:rsidRDefault="003122CF" w:rsidP="00A23F7A">
    <w:pPr>
      <w:pStyle w:val="Sidhuvud"/>
      <w:jc w:val="right"/>
    </w:pPr>
    <w:r w:rsidRPr="00F544FA">
      <w:rPr>
        <w:b/>
      </w:rPr>
      <w:fldChar w:fldCharType="begin"/>
    </w:r>
    <w:r w:rsidRPr="00F544FA">
      <w:rPr>
        <w:b/>
      </w:rPr>
      <w:instrText xml:space="preserve"> STYLEREF  "Rubrik 1"  \* MERGEFORMAT </w:instrText>
    </w:r>
    <w:r w:rsidRPr="00F544FA">
      <w:rPr>
        <w:b/>
      </w:rPr>
      <w:fldChar w:fldCharType="separate"/>
    </w:r>
    <w:r w:rsidR="009B5933" w:rsidRPr="009B5933">
      <w:rPr>
        <w:bCs/>
        <w:noProof/>
      </w:rPr>
      <w:t>Statsrådsberedningen</w:t>
    </w:r>
    <w:r w:rsidRPr="00F544FA">
      <w:rPr>
        <w:b/>
      </w:rPr>
      <w:fldChar w:fldCharType="end"/>
    </w:r>
    <w:r w:rsidRPr="00F544FA">
      <w:t xml:space="preserve"> </w:t>
    </w:r>
    <w:r>
      <w:t>Skr</w:t>
    </w:r>
    <w:r w:rsidRPr="00F544FA">
      <w:t xml:space="preserve"> </w:t>
    </w:r>
    <w:sdt>
      <w:sdtPr>
        <w:alias w:val="Skr nr"/>
        <w:tag w:val="LawNummer"/>
        <w:id w:val="449521710"/>
        <w:placeholder>
          <w:docPart w:val="0EEB1396B6304A41BBA3AC3D36E2672C"/>
        </w:placeholder>
        <w:dataBinding w:prefixMappings="xmlns:ns0='http://schemas.microsoft.com/office/2006/metadata/properties' xmlns:ns1='http://www.w3.org/2001/XMLSchema-instance' xmlns:ns2='http://schemas.microsoft.com/office/infopath/2007/PartnerControls' xmlns:ns3='ea9b716a-8af0-4c08-91c2-9adb11475d88' xmlns:ns4='19c9fdce-957d-4438-ae57-332e99c57424' xmlns:ns5='http://schemas.microsoft.com/sharepoint/v3' " w:xpath="/ns0:properties[1]/documentManagement[1]/ns5:LawNummer[1]" w:storeItemID="{C6F4E430-32E3-44CF-92A6-7AD37DAB350C}"/>
        <w:text/>
      </w:sdtPr>
      <w:sdtContent>
        <w:r>
          <w:t>2019/20:103</w:t>
        </w:r>
      </w:sdtContent>
    </w:sdt>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C9536D6" w14:textId="77777777" w:rsidR="003122CF" w:rsidRDefault="003122CF" w:rsidP="00A23F7A">
    <w:pPr>
      <w:pStyle w:val="Sidhuvud"/>
    </w:pP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6F5033C" w14:textId="31A84138" w:rsidR="003122CF" w:rsidRPr="00DE6B59" w:rsidRDefault="003122CF" w:rsidP="00A23F7A">
    <w:pPr>
      <w:pStyle w:val="Sidhuvud"/>
    </w:pPr>
    <w:fldSimple w:instr=" STYLEREF  &quot;Rubrik 1&quot;  \* MERGEFORMAT ">
      <w:r w:rsidR="009B5933">
        <w:rPr>
          <w:noProof/>
        </w:rPr>
        <w:t>Justitiedepartementet</w:t>
      </w:r>
    </w:fldSimple>
    <w:r w:rsidRPr="00DE6B59">
      <w:t xml:space="preserve"> Skr </w:t>
    </w:r>
    <w:sdt>
      <w:sdtPr>
        <w:alias w:val="Skr nr"/>
        <w:tag w:val="LawNummer"/>
        <w:id w:val="1787076178"/>
        <w:placeholder>
          <w:docPart w:val="9EFF97BD49D047719CB440C3EB83123F"/>
        </w:placeholder>
        <w:dataBinding w:prefixMappings="xmlns:ns0='http://schemas.microsoft.com/office/2006/metadata/properties' xmlns:ns1='http://www.w3.org/2001/XMLSchema-instance' xmlns:ns2='http://schemas.microsoft.com/office/infopath/2007/PartnerControls' xmlns:ns3='ea9b716a-8af0-4c08-91c2-9adb11475d88' xmlns:ns4='19c9fdce-957d-4438-ae57-332e99c57424' xmlns:ns5='http://schemas.microsoft.com/sharepoint/v3' " w:xpath="/ns0:properties[1]/documentManagement[1]/ns5:LawNummer[1]" w:storeItemID="{C6F4E430-32E3-44CF-92A6-7AD37DAB350C}"/>
        <w:text/>
      </w:sdtPr>
      <w:sdtContent>
        <w:r>
          <w:t>2019/20:103</w:t>
        </w:r>
      </w:sdtContent>
    </w:sdt>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50AE69A" w14:textId="7D046652" w:rsidR="003122CF" w:rsidRPr="00F544FA" w:rsidRDefault="003122CF" w:rsidP="00A23F7A">
    <w:pPr>
      <w:pStyle w:val="Sidhuvud"/>
      <w:jc w:val="right"/>
    </w:pPr>
    <w:r w:rsidRPr="00F544FA">
      <w:rPr>
        <w:b/>
      </w:rPr>
      <w:fldChar w:fldCharType="begin"/>
    </w:r>
    <w:r w:rsidRPr="00F544FA">
      <w:rPr>
        <w:b/>
      </w:rPr>
      <w:instrText xml:space="preserve"> STYLEREF  "Rubrik 1"  \* MERGEFORMAT </w:instrText>
    </w:r>
    <w:r w:rsidRPr="00F544FA">
      <w:rPr>
        <w:b/>
      </w:rPr>
      <w:fldChar w:fldCharType="separate"/>
    </w:r>
    <w:r w:rsidR="009B5933" w:rsidRPr="009B5933">
      <w:rPr>
        <w:bCs/>
        <w:noProof/>
      </w:rPr>
      <w:t>Justitiedepartementet</w:t>
    </w:r>
    <w:r w:rsidRPr="00F544FA">
      <w:rPr>
        <w:b/>
      </w:rPr>
      <w:fldChar w:fldCharType="end"/>
    </w:r>
    <w:r w:rsidRPr="00F544FA">
      <w:t xml:space="preserve"> </w:t>
    </w:r>
    <w:r>
      <w:t>Skr</w:t>
    </w:r>
    <w:r w:rsidRPr="00F544FA">
      <w:t xml:space="preserve"> </w:t>
    </w:r>
    <w:sdt>
      <w:sdtPr>
        <w:alias w:val="Skr nr"/>
        <w:tag w:val="LawNummer"/>
        <w:id w:val="-1038197308"/>
        <w:placeholder>
          <w:docPart w:val="1960ABFF9F7E4FA7A6BC5DE734A9984C"/>
        </w:placeholder>
        <w:dataBinding w:prefixMappings="xmlns:ns0='http://schemas.microsoft.com/office/2006/metadata/properties' xmlns:ns1='http://www.w3.org/2001/XMLSchema-instance' xmlns:ns2='http://schemas.microsoft.com/office/infopath/2007/PartnerControls' xmlns:ns3='ea9b716a-8af0-4c08-91c2-9adb11475d88' xmlns:ns4='19c9fdce-957d-4438-ae57-332e99c57424' xmlns:ns5='http://schemas.microsoft.com/sharepoint/v3' " w:xpath="/ns0:properties[1]/documentManagement[1]/ns5:LawNummer[1]" w:storeItemID="{C6F4E430-32E3-44CF-92A6-7AD37DAB350C}"/>
        <w:text/>
      </w:sdtPr>
      <w:sdtContent>
        <w:r>
          <w:t>2019/20:103</w:t>
        </w:r>
      </w:sdtContent>
    </w:sdt>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A4DD383" w14:textId="77777777" w:rsidR="003122CF" w:rsidRDefault="003122CF" w:rsidP="00A23F7A">
    <w:pPr>
      <w:pStyle w:val="Sidhuvud"/>
    </w:pP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90EE21C" w14:textId="3998F6D1" w:rsidR="003122CF" w:rsidRPr="00DE6B59" w:rsidRDefault="003122CF" w:rsidP="00A23F7A">
    <w:pPr>
      <w:pStyle w:val="Sidhuvud"/>
    </w:pPr>
    <w:fldSimple w:instr=" STYLEREF  &quot;Rubrik 1&quot;  \* MERGEFORMAT ">
      <w:r w:rsidR="009B5933">
        <w:rPr>
          <w:noProof/>
        </w:rPr>
        <w:t>Utrikesdepartementet</w:t>
      </w:r>
    </w:fldSimple>
    <w:r w:rsidRPr="00DE6B59">
      <w:t xml:space="preserve"> Skr </w:t>
    </w:r>
    <w:sdt>
      <w:sdtPr>
        <w:alias w:val="Skr nr"/>
        <w:tag w:val="LawNummer"/>
        <w:id w:val="-968512121"/>
        <w:placeholder>
          <w:docPart w:val="E74C16B07B794D03964178C440DA3E50"/>
        </w:placeholder>
        <w:dataBinding w:prefixMappings="xmlns:ns0='http://schemas.microsoft.com/office/2006/metadata/properties' xmlns:ns1='http://www.w3.org/2001/XMLSchema-instance' xmlns:ns2='http://schemas.microsoft.com/office/infopath/2007/PartnerControls' xmlns:ns3='ea9b716a-8af0-4c08-91c2-9adb11475d88' xmlns:ns4='19c9fdce-957d-4438-ae57-332e99c57424' xmlns:ns5='http://schemas.microsoft.com/sharepoint/v3' " w:xpath="/ns0:properties[1]/documentManagement[1]/ns5:LawNummer[1]" w:storeItemID="{C6F4E430-32E3-44CF-92A6-7AD37DAB350C}"/>
        <w:text/>
      </w:sdtPr>
      <w:sdtContent>
        <w:r>
          <w:t>2019/20:103</w:t>
        </w:r>
      </w:sdtContent>
    </w:sdt>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D796AD0" w14:textId="74E27C3E" w:rsidR="003122CF" w:rsidRPr="00F544FA" w:rsidRDefault="003122CF" w:rsidP="00A23F7A">
    <w:pPr>
      <w:pStyle w:val="Sidhuvud"/>
      <w:jc w:val="right"/>
    </w:pPr>
    <w:r w:rsidRPr="00F544FA">
      <w:rPr>
        <w:b/>
      </w:rPr>
      <w:fldChar w:fldCharType="begin"/>
    </w:r>
    <w:r w:rsidRPr="00F544FA">
      <w:rPr>
        <w:b/>
      </w:rPr>
      <w:instrText xml:space="preserve"> STYLEREF  "Rubrik 1"  \* MERGEFORMAT </w:instrText>
    </w:r>
    <w:r w:rsidRPr="00F544FA">
      <w:rPr>
        <w:b/>
      </w:rPr>
      <w:fldChar w:fldCharType="separate"/>
    </w:r>
    <w:r w:rsidR="009B5933" w:rsidRPr="009B5933">
      <w:rPr>
        <w:bCs/>
        <w:noProof/>
      </w:rPr>
      <w:t>Utrikesdepartementet</w:t>
    </w:r>
    <w:r w:rsidRPr="00F544FA">
      <w:rPr>
        <w:b/>
      </w:rPr>
      <w:fldChar w:fldCharType="end"/>
    </w:r>
    <w:r w:rsidRPr="00F544FA">
      <w:t xml:space="preserve"> </w:t>
    </w:r>
    <w:r>
      <w:t>Skr</w:t>
    </w:r>
    <w:r w:rsidRPr="00F544FA">
      <w:t xml:space="preserve"> </w:t>
    </w:r>
    <w:sdt>
      <w:sdtPr>
        <w:alias w:val="Skr nr"/>
        <w:tag w:val="LawNummer"/>
        <w:id w:val="470882096"/>
        <w:placeholder>
          <w:docPart w:val="A252B6D7CD4A4820ACF2B0A53A1E7946"/>
        </w:placeholder>
        <w:dataBinding w:prefixMappings="xmlns:ns0='http://schemas.microsoft.com/office/2006/metadata/properties' xmlns:ns1='http://www.w3.org/2001/XMLSchema-instance' xmlns:ns2='http://schemas.microsoft.com/office/infopath/2007/PartnerControls' xmlns:ns3='ea9b716a-8af0-4c08-91c2-9adb11475d88' xmlns:ns4='19c9fdce-957d-4438-ae57-332e99c57424' xmlns:ns5='http://schemas.microsoft.com/sharepoint/v3' " w:xpath="/ns0:properties[1]/documentManagement[1]/ns5:LawNummer[1]" w:storeItemID="{C6F4E430-32E3-44CF-92A6-7AD37DAB350C}"/>
        <w:text/>
      </w:sdtPr>
      <w:sdtContent>
        <w:r>
          <w:t>2019/20:103</w:t>
        </w:r>
      </w:sdtContent>
    </w:sdt>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1D46C52" w14:textId="77777777" w:rsidR="003122CF" w:rsidRDefault="003122CF" w:rsidP="00A23F7A">
    <w:pPr>
      <w:pStyle w:val="Sidhuvud"/>
    </w:pPr>
  </w:p>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96EFBD8" w14:textId="2EBA68C6" w:rsidR="003122CF" w:rsidRPr="00DE6B59" w:rsidRDefault="003122CF" w:rsidP="00A23F7A">
    <w:pPr>
      <w:pStyle w:val="Sidhuvud"/>
    </w:pPr>
    <w:fldSimple w:instr=" STYLEREF  &quot;Rubrik 1&quot;  \* MERGEFORMAT ">
      <w:r w:rsidR="009B5933">
        <w:rPr>
          <w:noProof/>
        </w:rPr>
        <w:t>Försvarsdepartementet</w:t>
      </w:r>
    </w:fldSimple>
    <w:r w:rsidRPr="00DE6B59">
      <w:t xml:space="preserve"> Skr </w:t>
    </w:r>
    <w:sdt>
      <w:sdtPr>
        <w:alias w:val="Skr nr"/>
        <w:tag w:val="LawNummer"/>
        <w:id w:val="-1471271796"/>
        <w:placeholder>
          <w:docPart w:val="EF4988B2A04649F79A1FCB3742C35A03"/>
        </w:placeholder>
        <w:dataBinding w:prefixMappings="xmlns:ns0='http://schemas.microsoft.com/office/2006/metadata/properties' xmlns:ns1='http://www.w3.org/2001/XMLSchema-instance' xmlns:ns2='http://schemas.microsoft.com/office/infopath/2007/PartnerControls' xmlns:ns3='ea9b716a-8af0-4c08-91c2-9adb11475d88' xmlns:ns4='19c9fdce-957d-4438-ae57-332e99c57424' xmlns:ns5='http://schemas.microsoft.com/sharepoint/v3' " w:xpath="/ns0:properties[1]/documentManagement[1]/ns5:LawNummer[1]" w:storeItemID="{C6F4E430-32E3-44CF-92A6-7AD37DAB350C}"/>
        <w:text/>
      </w:sdtPr>
      <w:sdtContent>
        <w:r>
          <w:t>2019/20:103</w:t>
        </w:r>
      </w:sdtContent>
    </w:sdt>
  </w:p>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35B2D68" w14:textId="7256AA90" w:rsidR="003122CF" w:rsidRPr="00F544FA" w:rsidRDefault="003122CF" w:rsidP="00A23F7A">
    <w:pPr>
      <w:pStyle w:val="Sidhuvud"/>
      <w:jc w:val="right"/>
    </w:pPr>
    <w:r w:rsidRPr="00F544FA">
      <w:rPr>
        <w:b/>
      </w:rPr>
      <w:fldChar w:fldCharType="begin"/>
    </w:r>
    <w:r w:rsidRPr="00F544FA">
      <w:rPr>
        <w:b/>
      </w:rPr>
      <w:instrText xml:space="preserve"> STYLEREF  "Rubrik 1"  \* MERGEFORMAT </w:instrText>
    </w:r>
    <w:r w:rsidRPr="00F544FA">
      <w:rPr>
        <w:b/>
      </w:rPr>
      <w:fldChar w:fldCharType="separate"/>
    </w:r>
    <w:r w:rsidR="009B5933" w:rsidRPr="009B5933">
      <w:rPr>
        <w:bCs/>
        <w:noProof/>
      </w:rPr>
      <w:t>Försvarsdepartementet</w:t>
    </w:r>
    <w:r w:rsidRPr="00F544FA">
      <w:rPr>
        <w:b/>
      </w:rPr>
      <w:fldChar w:fldCharType="end"/>
    </w:r>
    <w:r w:rsidRPr="00F544FA">
      <w:t xml:space="preserve"> </w:t>
    </w:r>
    <w:r>
      <w:t>Skr</w:t>
    </w:r>
    <w:r w:rsidRPr="00F544FA">
      <w:t xml:space="preserve"> </w:t>
    </w:r>
    <w:sdt>
      <w:sdtPr>
        <w:alias w:val="Skr nr"/>
        <w:tag w:val="LawNummer"/>
        <w:id w:val="2013024904"/>
        <w:placeholder>
          <w:docPart w:val="99EF02D2067149C2A19D1812C6220C1E"/>
        </w:placeholder>
        <w:dataBinding w:prefixMappings="xmlns:ns0='http://schemas.microsoft.com/office/2006/metadata/properties' xmlns:ns1='http://www.w3.org/2001/XMLSchema-instance' xmlns:ns2='http://schemas.microsoft.com/office/infopath/2007/PartnerControls' xmlns:ns3='ea9b716a-8af0-4c08-91c2-9adb11475d88' xmlns:ns4='19c9fdce-957d-4438-ae57-332e99c57424' xmlns:ns5='http://schemas.microsoft.com/sharepoint/v3' " w:xpath="/ns0:properties[1]/documentManagement[1]/ns5:LawNummer[1]" w:storeItemID="{C6F4E430-32E3-44CF-92A6-7AD37DAB350C}"/>
        <w:text/>
      </w:sdtPr>
      <w:sdtContent>
        <w:r>
          <w:t>2019/20:103</w:t>
        </w:r>
      </w:sdtContent>
    </w:sdt>
  </w:p>
</w:hdr>
</file>

<file path=word/header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D3A7770" w14:textId="77777777" w:rsidR="003122CF" w:rsidRDefault="003122CF" w:rsidP="00A23F7A">
    <w:pPr>
      <w:pStyle w:val="Sidhuvud"/>
    </w:pPr>
  </w:p>
</w:hdr>
</file>

<file path=word/header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DEB7627" w14:textId="23058DAF" w:rsidR="003122CF" w:rsidRPr="00DE6B59" w:rsidRDefault="003122CF" w:rsidP="00A23F7A">
    <w:pPr>
      <w:pStyle w:val="Sidhuvud"/>
    </w:pPr>
    <w:fldSimple w:instr=" STYLEREF  &quot;Rubrik 1&quot;  \* MERGEFORMAT ">
      <w:r w:rsidR="009B5933">
        <w:rPr>
          <w:noProof/>
        </w:rPr>
        <w:t>Socialdepartementet</w:t>
      </w:r>
    </w:fldSimple>
    <w:r w:rsidRPr="00DE6B59">
      <w:t xml:space="preserve"> Skr </w:t>
    </w:r>
    <w:sdt>
      <w:sdtPr>
        <w:alias w:val="Skr nr"/>
        <w:tag w:val="LawNummer"/>
        <w:id w:val="-407847185"/>
        <w:placeholder>
          <w:docPart w:val="E0826AC20E54494BB4E24E628C9512FF"/>
        </w:placeholder>
        <w:dataBinding w:prefixMappings="xmlns:ns0='http://schemas.microsoft.com/office/2006/metadata/properties' xmlns:ns1='http://www.w3.org/2001/XMLSchema-instance' xmlns:ns2='http://schemas.microsoft.com/office/infopath/2007/PartnerControls' xmlns:ns3='ea9b716a-8af0-4c08-91c2-9adb11475d88' xmlns:ns4='19c9fdce-957d-4438-ae57-332e99c57424' xmlns:ns5='http://schemas.microsoft.com/sharepoint/v3' " w:xpath="/ns0:properties[1]/documentManagement[1]/ns5:LawNummer[1]" w:storeItemID="{C6F4E430-32E3-44CF-92A6-7AD37DAB350C}"/>
        <w:text/>
      </w:sdtPr>
      <w:sdtContent>
        <w:r>
          <w:t>2019/20:103</w:t>
        </w:r>
      </w:sdtContent>
    </w:sdt>
  </w:p>
</w:hdr>
</file>

<file path=word/header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0144A06" w14:textId="70023CA3" w:rsidR="003122CF" w:rsidRPr="00F544FA" w:rsidRDefault="003122CF" w:rsidP="00A23F7A">
    <w:pPr>
      <w:pStyle w:val="Sidhuvud"/>
      <w:jc w:val="right"/>
    </w:pPr>
    <w:r w:rsidRPr="00F544FA">
      <w:rPr>
        <w:b/>
      </w:rPr>
      <w:fldChar w:fldCharType="begin"/>
    </w:r>
    <w:r w:rsidRPr="00F544FA">
      <w:rPr>
        <w:b/>
      </w:rPr>
      <w:instrText xml:space="preserve"> STYLEREF  "Rubrik 1"  \* MERGEFORMAT </w:instrText>
    </w:r>
    <w:r w:rsidRPr="00F544FA">
      <w:rPr>
        <w:b/>
      </w:rPr>
      <w:fldChar w:fldCharType="separate"/>
    </w:r>
    <w:r w:rsidR="009B5933" w:rsidRPr="009B5933">
      <w:rPr>
        <w:bCs/>
        <w:noProof/>
      </w:rPr>
      <w:t>Socialdepartementet</w:t>
    </w:r>
    <w:r w:rsidRPr="00F544FA">
      <w:rPr>
        <w:b/>
      </w:rPr>
      <w:fldChar w:fldCharType="end"/>
    </w:r>
    <w:r w:rsidRPr="00F544FA">
      <w:t xml:space="preserve"> </w:t>
    </w:r>
    <w:r>
      <w:t>Skr</w:t>
    </w:r>
    <w:r w:rsidRPr="00F544FA">
      <w:t xml:space="preserve"> </w:t>
    </w:r>
    <w:sdt>
      <w:sdtPr>
        <w:alias w:val="Skr nr"/>
        <w:tag w:val="LawNummer"/>
        <w:id w:val="456001115"/>
        <w:placeholder>
          <w:docPart w:val="57AAB696518B4BD1AED83CBFB912C6BA"/>
        </w:placeholder>
        <w:dataBinding w:prefixMappings="xmlns:ns0='http://schemas.microsoft.com/office/2006/metadata/properties' xmlns:ns1='http://www.w3.org/2001/XMLSchema-instance' xmlns:ns2='http://schemas.microsoft.com/office/infopath/2007/PartnerControls' xmlns:ns3='ea9b716a-8af0-4c08-91c2-9adb11475d88' xmlns:ns4='19c9fdce-957d-4438-ae57-332e99c57424' xmlns:ns5='http://schemas.microsoft.com/sharepoint/v3' " w:xpath="/ns0:properties[1]/documentManagement[1]/ns5:LawNummer[1]" w:storeItemID="{C6F4E430-32E3-44CF-92A6-7AD37DAB350C}"/>
        <w:text/>
      </w:sdtPr>
      <w:sdtContent>
        <w:r>
          <w:t>2019/20:103</w:t>
        </w:r>
      </w:sdtContent>
    </w:sdt>
  </w:p>
</w:hdr>
</file>

<file path=word/header2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A133AEC" w14:textId="77777777" w:rsidR="003122CF" w:rsidRDefault="003122CF" w:rsidP="00A23F7A">
    <w:pPr>
      <w:pStyle w:val="Sidhuvud"/>
    </w:pPr>
  </w:p>
</w:hdr>
</file>

<file path=word/header2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669EA63" w14:textId="143162DD" w:rsidR="003122CF" w:rsidRPr="00DE6B59" w:rsidRDefault="003122CF" w:rsidP="00A23F7A">
    <w:pPr>
      <w:pStyle w:val="Sidhuvud"/>
    </w:pPr>
    <w:fldSimple w:instr=" STYLEREF  &quot;Rubrik 1&quot;  \* MERGEFORMAT ">
      <w:r w:rsidR="009B5933">
        <w:rPr>
          <w:noProof/>
        </w:rPr>
        <w:t>Finansdepartementet</w:t>
      </w:r>
    </w:fldSimple>
    <w:r w:rsidRPr="00DE6B59">
      <w:t xml:space="preserve"> Skr </w:t>
    </w:r>
    <w:sdt>
      <w:sdtPr>
        <w:alias w:val="Skr nr"/>
        <w:tag w:val="LawNummer"/>
        <w:id w:val="1211685536"/>
        <w:placeholder>
          <w:docPart w:val="C398EA7BD78749379FFAA734772CB2BC"/>
        </w:placeholder>
        <w:dataBinding w:prefixMappings="xmlns:ns0='http://schemas.microsoft.com/office/2006/metadata/properties' xmlns:ns1='http://www.w3.org/2001/XMLSchema-instance' xmlns:ns2='http://schemas.microsoft.com/office/infopath/2007/PartnerControls' xmlns:ns3='ea9b716a-8af0-4c08-91c2-9adb11475d88' xmlns:ns4='19c9fdce-957d-4438-ae57-332e99c57424' xmlns:ns5='http://schemas.microsoft.com/sharepoint/v3' " w:xpath="/ns0:properties[1]/documentManagement[1]/ns5:LawNummer[1]" w:storeItemID="{C6F4E430-32E3-44CF-92A6-7AD37DAB350C}"/>
        <w:text/>
      </w:sdtPr>
      <w:sdtContent>
        <w:r>
          <w:t>2019/20:103</w:t>
        </w:r>
      </w:sdtContent>
    </w:sdt>
  </w:p>
</w:hdr>
</file>

<file path=word/header2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CDD8E85" w14:textId="37FB55ED" w:rsidR="003122CF" w:rsidRPr="00F544FA" w:rsidRDefault="003122CF" w:rsidP="00A23F7A">
    <w:pPr>
      <w:pStyle w:val="Sidhuvud"/>
      <w:jc w:val="right"/>
    </w:pPr>
    <w:r w:rsidRPr="00F544FA">
      <w:rPr>
        <w:b/>
      </w:rPr>
      <w:fldChar w:fldCharType="begin"/>
    </w:r>
    <w:r w:rsidRPr="00F544FA">
      <w:rPr>
        <w:b/>
      </w:rPr>
      <w:instrText xml:space="preserve"> STYLEREF  "Rubrik 1"  \* MERGEFORMAT </w:instrText>
    </w:r>
    <w:r w:rsidRPr="00F544FA">
      <w:rPr>
        <w:b/>
      </w:rPr>
      <w:fldChar w:fldCharType="separate"/>
    </w:r>
    <w:r w:rsidR="009B5933" w:rsidRPr="009B5933">
      <w:rPr>
        <w:bCs/>
        <w:noProof/>
      </w:rPr>
      <w:t>Finansdepartementet</w:t>
    </w:r>
    <w:r w:rsidRPr="00F544FA">
      <w:rPr>
        <w:b/>
      </w:rPr>
      <w:fldChar w:fldCharType="end"/>
    </w:r>
    <w:r w:rsidRPr="00F544FA">
      <w:t xml:space="preserve"> </w:t>
    </w:r>
    <w:r>
      <w:t>Skr</w:t>
    </w:r>
    <w:r w:rsidRPr="00F544FA">
      <w:t xml:space="preserve"> </w:t>
    </w:r>
    <w:sdt>
      <w:sdtPr>
        <w:alias w:val="Skr nr"/>
        <w:tag w:val="LawNummer"/>
        <w:id w:val="1001846013"/>
        <w:placeholder>
          <w:docPart w:val="AB7C680CB1204671BC164DFA90C473B9"/>
        </w:placeholder>
        <w:dataBinding w:prefixMappings="xmlns:ns0='http://schemas.microsoft.com/office/2006/metadata/properties' xmlns:ns1='http://www.w3.org/2001/XMLSchema-instance' xmlns:ns2='http://schemas.microsoft.com/office/infopath/2007/PartnerControls' xmlns:ns3='ea9b716a-8af0-4c08-91c2-9adb11475d88' xmlns:ns4='19c9fdce-957d-4438-ae57-332e99c57424' xmlns:ns5='http://schemas.microsoft.com/sharepoint/v3' " w:xpath="/ns0:properties[1]/documentManagement[1]/ns5:LawNummer[1]" w:storeItemID="{C6F4E430-32E3-44CF-92A6-7AD37DAB350C}"/>
        <w:text/>
      </w:sdtPr>
      <w:sdtContent>
        <w:r>
          <w:t>2019/20:103</w:t>
        </w:r>
      </w:sdtContent>
    </w:sdt>
  </w:p>
</w:hdr>
</file>

<file path=word/header2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08F022F" w14:textId="77777777" w:rsidR="003122CF" w:rsidRDefault="003122CF" w:rsidP="00A23F7A">
    <w:pPr>
      <w:pStyle w:val="Sidhuvud"/>
    </w:pPr>
  </w:p>
</w:hdr>
</file>

<file path=word/header2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59AE8AD" w14:textId="208AC5AF" w:rsidR="003122CF" w:rsidRPr="00DE6B59" w:rsidRDefault="003122CF" w:rsidP="00A23F7A">
    <w:pPr>
      <w:pStyle w:val="Sidhuvud"/>
    </w:pPr>
    <w:fldSimple w:instr=" STYLEREF  &quot;Rubrik 1&quot;  \* MERGEFORMAT ">
      <w:r w:rsidR="009B5933">
        <w:rPr>
          <w:noProof/>
        </w:rPr>
        <w:t>Utbildningsdepartementet</w:t>
      </w:r>
    </w:fldSimple>
    <w:r w:rsidRPr="00DE6B59">
      <w:t xml:space="preserve"> Skr </w:t>
    </w:r>
    <w:sdt>
      <w:sdtPr>
        <w:alias w:val="Skr nr"/>
        <w:tag w:val="LawNummer"/>
        <w:id w:val="796102433"/>
        <w:placeholder>
          <w:docPart w:val="FD3636FE31BB4F2C8A6505D5AA024D1A"/>
        </w:placeholder>
        <w:dataBinding w:prefixMappings="xmlns:ns0='http://schemas.microsoft.com/office/2006/metadata/properties' xmlns:ns1='http://www.w3.org/2001/XMLSchema-instance' xmlns:ns2='http://schemas.microsoft.com/office/infopath/2007/PartnerControls' xmlns:ns3='ea9b716a-8af0-4c08-91c2-9adb11475d88' xmlns:ns4='19c9fdce-957d-4438-ae57-332e99c57424' xmlns:ns5='http://schemas.microsoft.com/sharepoint/v3' " w:xpath="/ns0:properties[1]/documentManagement[1]/ns5:LawNummer[1]" w:storeItemID="{C6F4E430-32E3-44CF-92A6-7AD37DAB350C}"/>
        <w:text/>
      </w:sdtPr>
      <w:sdtContent>
        <w:r>
          <w:t>2019/20:103</w:t>
        </w:r>
      </w:sdtContent>
    </w:sdt>
  </w:p>
</w:hdr>
</file>

<file path=word/header3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88BA4F3" w14:textId="42972066" w:rsidR="003122CF" w:rsidRPr="00F544FA" w:rsidRDefault="003122CF" w:rsidP="00A23F7A">
    <w:pPr>
      <w:pStyle w:val="Sidhuvud"/>
      <w:jc w:val="right"/>
    </w:pPr>
    <w:r w:rsidRPr="00F544FA">
      <w:rPr>
        <w:b/>
      </w:rPr>
      <w:fldChar w:fldCharType="begin"/>
    </w:r>
    <w:r w:rsidRPr="00F544FA">
      <w:rPr>
        <w:b/>
      </w:rPr>
      <w:instrText xml:space="preserve"> STYLEREF  "Rubrik 1"  \* MERGEFORMAT </w:instrText>
    </w:r>
    <w:r w:rsidRPr="00F544FA">
      <w:rPr>
        <w:b/>
      </w:rPr>
      <w:fldChar w:fldCharType="separate"/>
    </w:r>
    <w:r w:rsidR="009B5933" w:rsidRPr="009B5933">
      <w:rPr>
        <w:bCs/>
        <w:noProof/>
      </w:rPr>
      <w:t>Utbildningsdepartementet</w:t>
    </w:r>
    <w:r w:rsidRPr="00F544FA">
      <w:rPr>
        <w:b/>
      </w:rPr>
      <w:fldChar w:fldCharType="end"/>
    </w:r>
    <w:r w:rsidRPr="00F544FA">
      <w:t xml:space="preserve"> </w:t>
    </w:r>
    <w:r>
      <w:t>Skr</w:t>
    </w:r>
    <w:r w:rsidRPr="00F544FA">
      <w:t xml:space="preserve"> </w:t>
    </w:r>
    <w:sdt>
      <w:sdtPr>
        <w:alias w:val="Skr nr"/>
        <w:tag w:val="LawNummer"/>
        <w:id w:val="1838890318"/>
        <w:placeholder>
          <w:docPart w:val="2C14DC09124B48349B72CEE99FD83F97"/>
        </w:placeholder>
        <w:dataBinding w:prefixMappings="xmlns:ns0='http://schemas.microsoft.com/office/2006/metadata/properties' xmlns:ns1='http://www.w3.org/2001/XMLSchema-instance' xmlns:ns2='http://schemas.microsoft.com/office/infopath/2007/PartnerControls' xmlns:ns3='ea9b716a-8af0-4c08-91c2-9adb11475d88' xmlns:ns4='19c9fdce-957d-4438-ae57-332e99c57424' xmlns:ns5='http://schemas.microsoft.com/sharepoint/v3' " w:xpath="/ns0:properties[1]/documentManagement[1]/ns5:LawNummer[1]" w:storeItemID="{C6F4E430-32E3-44CF-92A6-7AD37DAB350C}"/>
        <w:text/>
      </w:sdtPr>
      <w:sdtContent>
        <w:r>
          <w:t>2019/20:103</w:t>
        </w:r>
      </w:sdtContent>
    </w:sdt>
  </w:p>
</w:hdr>
</file>

<file path=word/header3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A03B93C" w14:textId="77777777" w:rsidR="003122CF" w:rsidRDefault="003122CF" w:rsidP="00A23F7A">
    <w:pPr>
      <w:pStyle w:val="Sidhuvud"/>
    </w:pPr>
  </w:p>
</w:hdr>
</file>

<file path=word/header3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EEE23D0" w14:textId="5530E81C" w:rsidR="003122CF" w:rsidRPr="00DE6B59" w:rsidRDefault="003122CF" w:rsidP="00A23F7A">
    <w:pPr>
      <w:pStyle w:val="Sidhuvud"/>
    </w:pPr>
    <w:fldSimple w:instr=" STYLEREF  &quot;Rubrik 1&quot;  \* MERGEFORMAT ">
      <w:r w:rsidR="009B5933">
        <w:rPr>
          <w:noProof/>
        </w:rPr>
        <w:t>Miljödepartementet</w:t>
      </w:r>
    </w:fldSimple>
    <w:r w:rsidRPr="00DE6B59">
      <w:t xml:space="preserve"> Skr </w:t>
    </w:r>
    <w:sdt>
      <w:sdtPr>
        <w:alias w:val="Skr nr"/>
        <w:tag w:val="LawNummer"/>
        <w:id w:val="-615917231"/>
        <w:placeholder>
          <w:docPart w:val="7985695075174B429EEFB04AD78D7030"/>
        </w:placeholder>
        <w:dataBinding w:prefixMappings="xmlns:ns0='http://schemas.microsoft.com/office/2006/metadata/properties' xmlns:ns1='http://www.w3.org/2001/XMLSchema-instance' xmlns:ns2='http://schemas.microsoft.com/office/infopath/2007/PartnerControls' xmlns:ns3='ea9b716a-8af0-4c08-91c2-9adb11475d88' xmlns:ns4='19c9fdce-957d-4438-ae57-332e99c57424' xmlns:ns5='http://schemas.microsoft.com/sharepoint/v3' " w:xpath="/ns0:properties[1]/documentManagement[1]/ns5:LawNummer[1]" w:storeItemID="{C6F4E430-32E3-44CF-92A6-7AD37DAB350C}"/>
        <w:text/>
      </w:sdtPr>
      <w:sdtContent>
        <w:r>
          <w:t>2019/20:103</w:t>
        </w:r>
      </w:sdtContent>
    </w:sdt>
  </w:p>
</w:hdr>
</file>

<file path=word/header3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DF55020" w14:textId="04B7D185" w:rsidR="003122CF" w:rsidRPr="00F544FA" w:rsidRDefault="003122CF" w:rsidP="00A23F7A">
    <w:pPr>
      <w:pStyle w:val="Sidhuvud"/>
      <w:jc w:val="right"/>
    </w:pPr>
    <w:r w:rsidRPr="00F544FA">
      <w:rPr>
        <w:b/>
      </w:rPr>
      <w:fldChar w:fldCharType="begin"/>
    </w:r>
    <w:r w:rsidRPr="00F544FA">
      <w:rPr>
        <w:b/>
      </w:rPr>
      <w:instrText xml:space="preserve"> STYLEREF  "Rubrik 1"  \* MERGEFORMAT </w:instrText>
    </w:r>
    <w:r w:rsidRPr="00F544FA">
      <w:rPr>
        <w:b/>
      </w:rPr>
      <w:fldChar w:fldCharType="separate"/>
    </w:r>
    <w:r w:rsidR="009B5933" w:rsidRPr="009B5933">
      <w:rPr>
        <w:bCs/>
        <w:noProof/>
      </w:rPr>
      <w:t>Miljödepartementet</w:t>
    </w:r>
    <w:r w:rsidRPr="00F544FA">
      <w:rPr>
        <w:b/>
      </w:rPr>
      <w:fldChar w:fldCharType="end"/>
    </w:r>
    <w:r w:rsidRPr="00F544FA">
      <w:t xml:space="preserve"> </w:t>
    </w:r>
    <w:r>
      <w:t>Skr</w:t>
    </w:r>
    <w:r w:rsidRPr="00F544FA">
      <w:t xml:space="preserve"> </w:t>
    </w:r>
    <w:sdt>
      <w:sdtPr>
        <w:alias w:val="Skr nr"/>
        <w:tag w:val="LawNummer"/>
        <w:id w:val="1715156604"/>
        <w:placeholder>
          <w:docPart w:val="03E90F557FFC4C30A9487114C98FBDB6"/>
        </w:placeholder>
        <w:dataBinding w:prefixMappings="xmlns:ns0='http://schemas.microsoft.com/office/2006/metadata/properties' xmlns:ns1='http://www.w3.org/2001/XMLSchema-instance' xmlns:ns2='http://schemas.microsoft.com/office/infopath/2007/PartnerControls' xmlns:ns3='ea9b716a-8af0-4c08-91c2-9adb11475d88' xmlns:ns4='19c9fdce-957d-4438-ae57-332e99c57424' xmlns:ns5='http://schemas.microsoft.com/sharepoint/v3' " w:xpath="/ns0:properties[1]/documentManagement[1]/ns5:LawNummer[1]" w:storeItemID="{C6F4E430-32E3-44CF-92A6-7AD37DAB350C}"/>
        <w:text/>
      </w:sdtPr>
      <w:sdtContent>
        <w:r>
          <w:t>2019/20:103</w:t>
        </w:r>
      </w:sdtContent>
    </w:sdt>
  </w:p>
</w:hdr>
</file>

<file path=word/header3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901DE96" w14:textId="77777777" w:rsidR="003122CF" w:rsidRDefault="003122CF" w:rsidP="00A23F7A">
    <w:pPr>
      <w:pStyle w:val="Sidhuvud"/>
    </w:pPr>
  </w:p>
</w:hdr>
</file>

<file path=word/header3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3E6CCE7" w14:textId="30C749BB" w:rsidR="003122CF" w:rsidRPr="00DE6B59" w:rsidRDefault="003122CF" w:rsidP="00A23F7A">
    <w:pPr>
      <w:pStyle w:val="Sidhuvud"/>
    </w:pPr>
    <w:fldSimple w:instr=" STYLEREF  &quot;Rubrik 1&quot;  \* MERGEFORMAT ">
      <w:r w:rsidR="009B5933">
        <w:rPr>
          <w:noProof/>
        </w:rPr>
        <w:t>Näringsdepartementet</w:t>
      </w:r>
    </w:fldSimple>
    <w:r w:rsidRPr="00DE6B59">
      <w:t xml:space="preserve"> Skr </w:t>
    </w:r>
    <w:sdt>
      <w:sdtPr>
        <w:alias w:val="Skr nr"/>
        <w:tag w:val="LawNummer"/>
        <w:id w:val="-1070722594"/>
        <w:placeholder>
          <w:docPart w:val="CB08AA3F72A74D7582536AB982ED343B"/>
        </w:placeholder>
        <w:dataBinding w:prefixMappings="xmlns:ns0='http://schemas.microsoft.com/office/2006/metadata/properties' xmlns:ns1='http://www.w3.org/2001/XMLSchema-instance' xmlns:ns2='http://schemas.microsoft.com/office/infopath/2007/PartnerControls' xmlns:ns3='ea9b716a-8af0-4c08-91c2-9adb11475d88' xmlns:ns4='19c9fdce-957d-4438-ae57-332e99c57424' xmlns:ns5='http://schemas.microsoft.com/sharepoint/v3' " w:xpath="/ns0:properties[1]/documentManagement[1]/ns5:LawNummer[1]" w:storeItemID="{C6F4E430-32E3-44CF-92A6-7AD37DAB350C}"/>
        <w:text/>
      </w:sdtPr>
      <w:sdtContent>
        <w:r>
          <w:t>2019/20:103</w:t>
        </w:r>
      </w:sdtContent>
    </w:sdt>
  </w:p>
</w:hdr>
</file>

<file path=word/header3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D6627DB" w14:textId="1247B881" w:rsidR="003122CF" w:rsidRPr="00F544FA" w:rsidRDefault="003122CF" w:rsidP="00A23F7A">
    <w:pPr>
      <w:pStyle w:val="Sidhuvud"/>
      <w:jc w:val="right"/>
    </w:pPr>
    <w:r w:rsidRPr="00F544FA">
      <w:rPr>
        <w:b/>
      </w:rPr>
      <w:fldChar w:fldCharType="begin"/>
    </w:r>
    <w:r w:rsidRPr="00F544FA">
      <w:rPr>
        <w:b/>
      </w:rPr>
      <w:instrText xml:space="preserve"> STYLEREF  "Rubrik 1"  \* MERGEFORMAT </w:instrText>
    </w:r>
    <w:r w:rsidRPr="00F544FA">
      <w:rPr>
        <w:b/>
      </w:rPr>
      <w:fldChar w:fldCharType="separate"/>
    </w:r>
    <w:r w:rsidR="009B5933" w:rsidRPr="009B5933">
      <w:rPr>
        <w:bCs/>
        <w:noProof/>
      </w:rPr>
      <w:t>Näringsdepartementet</w:t>
    </w:r>
    <w:r w:rsidRPr="00F544FA">
      <w:rPr>
        <w:b/>
      </w:rPr>
      <w:fldChar w:fldCharType="end"/>
    </w:r>
    <w:r w:rsidRPr="00F544FA">
      <w:t xml:space="preserve"> </w:t>
    </w:r>
    <w:r>
      <w:t>Skr</w:t>
    </w:r>
    <w:r w:rsidRPr="00F544FA">
      <w:t xml:space="preserve"> </w:t>
    </w:r>
    <w:sdt>
      <w:sdtPr>
        <w:alias w:val="Skr nr"/>
        <w:tag w:val="LawNummer"/>
        <w:id w:val="-1550532844"/>
        <w:placeholder>
          <w:docPart w:val="8AAA878C4D424B2E8B0629CC3CD19B79"/>
        </w:placeholder>
        <w:dataBinding w:prefixMappings="xmlns:ns0='http://schemas.microsoft.com/office/2006/metadata/properties' xmlns:ns1='http://www.w3.org/2001/XMLSchema-instance' xmlns:ns2='http://schemas.microsoft.com/office/infopath/2007/PartnerControls' xmlns:ns3='ea9b716a-8af0-4c08-91c2-9adb11475d88' xmlns:ns4='19c9fdce-957d-4438-ae57-332e99c57424' xmlns:ns5='http://schemas.microsoft.com/sharepoint/v3' " w:xpath="/ns0:properties[1]/documentManagement[1]/ns5:LawNummer[1]" w:storeItemID="{C6F4E430-32E3-44CF-92A6-7AD37DAB350C}"/>
        <w:text/>
      </w:sdtPr>
      <w:sdtContent>
        <w:r>
          <w:t>2019/20:103</w:t>
        </w:r>
      </w:sdtContent>
    </w:sdt>
  </w:p>
</w:hdr>
</file>

<file path=word/header3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78A0932" w14:textId="77777777" w:rsidR="003122CF" w:rsidRDefault="003122CF" w:rsidP="00A23F7A">
    <w:pPr>
      <w:pStyle w:val="Sidhuvud"/>
    </w:pPr>
  </w:p>
</w:hdr>
</file>

<file path=word/header3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4B5C52C" w14:textId="7702F74F" w:rsidR="003122CF" w:rsidRPr="00DE6B59" w:rsidRDefault="003122CF" w:rsidP="00A23F7A">
    <w:pPr>
      <w:pStyle w:val="Sidhuvud"/>
    </w:pPr>
    <w:fldSimple w:instr=" STYLEREF  &quot;Rubrik 1&quot;  \* MERGEFORMAT ">
      <w:r w:rsidR="009B5933">
        <w:rPr>
          <w:noProof/>
        </w:rPr>
        <w:t>Kulturdepartementet</w:t>
      </w:r>
    </w:fldSimple>
    <w:r w:rsidRPr="00DE6B59">
      <w:t xml:space="preserve"> Skr </w:t>
    </w:r>
    <w:sdt>
      <w:sdtPr>
        <w:alias w:val="Skr nr"/>
        <w:tag w:val="LawNummer"/>
        <w:id w:val="-727456581"/>
        <w:placeholder>
          <w:docPart w:val="0F7D587D305D42E29C103222A42DE2E5"/>
        </w:placeholder>
        <w:dataBinding w:prefixMappings="xmlns:ns0='http://schemas.microsoft.com/office/2006/metadata/properties' xmlns:ns1='http://www.w3.org/2001/XMLSchema-instance' xmlns:ns2='http://schemas.microsoft.com/office/infopath/2007/PartnerControls' xmlns:ns3='ea9b716a-8af0-4c08-91c2-9adb11475d88' xmlns:ns4='19c9fdce-957d-4438-ae57-332e99c57424' xmlns:ns5='http://schemas.microsoft.com/sharepoint/v3' " w:xpath="/ns0:properties[1]/documentManagement[1]/ns5:LawNummer[1]" w:storeItemID="{C6F4E430-32E3-44CF-92A6-7AD37DAB350C}"/>
        <w:text/>
      </w:sdtPr>
      <w:sdtContent>
        <w:r>
          <w:t>2019/20:103</w:t>
        </w:r>
      </w:sdtContent>
    </w:sdt>
  </w:p>
</w:hdr>
</file>

<file path=word/header3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4D1E2D4" w14:textId="51011261" w:rsidR="003122CF" w:rsidRPr="00F544FA" w:rsidRDefault="003122CF" w:rsidP="00A23F7A">
    <w:pPr>
      <w:pStyle w:val="Sidhuvud"/>
      <w:jc w:val="right"/>
    </w:pPr>
    <w:r w:rsidRPr="00F544FA">
      <w:rPr>
        <w:b/>
      </w:rPr>
      <w:fldChar w:fldCharType="begin"/>
    </w:r>
    <w:r w:rsidRPr="00F544FA">
      <w:rPr>
        <w:b/>
      </w:rPr>
      <w:instrText xml:space="preserve"> STYLEREF  "Rubrik 1"  \* MERGEFORMAT </w:instrText>
    </w:r>
    <w:r w:rsidRPr="00F544FA">
      <w:rPr>
        <w:b/>
      </w:rPr>
      <w:fldChar w:fldCharType="separate"/>
    </w:r>
    <w:r w:rsidR="009B5933" w:rsidRPr="009B5933">
      <w:rPr>
        <w:bCs/>
        <w:noProof/>
      </w:rPr>
      <w:t>Kulturdepartementet</w:t>
    </w:r>
    <w:r w:rsidRPr="00F544FA">
      <w:rPr>
        <w:b/>
      </w:rPr>
      <w:fldChar w:fldCharType="end"/>
    </w:r>
    <w:r w:rsidRPr="00F544FA">
      <w:t xml:space="preserve"> </w:t>
    </w:r>
    <w:r>
      <w:t>Skr</w:t>
    </w:r>
    <w:r w:rsidRPr="00F544FA">
      <w:t xml:space="preserve"> </w:t>
    </w:r>
    <w:sdt>
      <w:sdtPr>
        <w:alias w:val="Skr nr"/>
        <w:tag w:val="LawNummer"/>
        <w:id w:val="-974825517"/>
        <w:placeholder>
          <w:docPart w:val="BD0F990CA6C749029AE8D40F8022C76B"/>
        </w:placeholder>
        <w:dataBinding w:prefixMappings="xmlns:ns0='http://schemas.microsoft.com/office/2006/metadata/properties' xmlns:ns1='http://www.w3.org/2001/XMLSchema-instance' xmlns:ns2='http://schemas.microsoft.com/office/infopath/2007/PartnerControls' xmlns:ns3='ea9b716a-8af0-4c08-91c2-9adb11475d88' xmlns:ns4='19c9fdce-957d-4438-ae57-332e99c57424' xmlns:ns5='http://schemas.microsoft.com/sharepoint/v3' " w:xpath="/ns0:properties[1]/documentManagement[1]/ns5:LawNummer[1]" w:storeItemID="{C6F4E430-32E3-44CF-92A6-7AD37DAB350C}"/>
        <w:text/>
      </w:sdtPr>
      <w:sdtContent>
        <w:r>
          <w:t>2019/20:103</w:t>
        </w:r>
      </w:sdtContent>
    </w:sdt>
  </w:p>
</w:hdr>
</file>

<file path=word/header4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8AFAFB1" w14:textId="77777777" w:rsidR="003122CF" w:rsidRDefault="003122CF" w:rsidP="00A23F7A">
    <w:pPr>
      <w:pStyle w:val="Sidhuvud"/>
    </w:pPr>
  </w:p>
</w:hdr>
</file>

<file path=word/header4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353F08B" w14:textId="1F3681CC" w:rsidR="003122CF" w:rsidRPr="00DE6B59" w:rsidRDefault="003122CF" w:rsidP="00A23F7A">
    <w:pPr>
      <w:pStyle w:val="Sidhuvud"/>
    </w:pPr>
    <w:fldSimple w:instr=" STYLEREF  &quot;Rubrik 1&quot;  \* MERGEFORMAT ">
      <w:r w:rsidR="009B5933">
        <w:rPr>
          <w:noProof/>
        </w:rPr>
        <w:t>Arbetsmarknadsdepartementet</w:t>
      </w:r>
    </w:fldSimple>
    <w:r w:rsidRPr="00DE6B59">
      <w:t xml:space="preserve"> Skr </w:t>
    </w:r>
    <w:sdt>
      <w:sdtPr>
        <w:alias w:val="Skr nr"/>
        <w:tag w:val="LawNummer"/>
        <w:id w:val="390546693"/>
        <w:placeholder>
          <w:docPart w:val="8DB45DBD6B764DBFBCC378CA90B67344"/>
        </w:placeholder>
        <w:dataBinding w:prefixMappings="xmlns:ns0='http://schemas.microsoft.com/office/2006/metadata/properties' xmlns:ns1='http://www.w3.org/2001/XMLSchema-instance' xmlns:ns2='http://schemas.microsoft.com/office/infopath/2007/PartnerControls' xmlns:ns3='ea9b716a-8af0-4c08-91c2-9adb11475d88' xmlns:ns4='19c9fdce-957d-4438-ae57-332e99c57424' xmlns:ns5='http://schemas.microsoft.com/sharepoint/v3' " w:xpath="/ns0:properties[1]/documentManagement[1]/ns5:LawNummer[1]" w:storeItemID="{C6F4E430-32E3-44CF-92A6-7AD37DAB350C}"/>
        <w:text/>
      </w:sdtPr>
      <w:sdtContent>
        <w:r>
          <w:t>2019/20:103</w:t>
        </w:r>
      </w:sdtContent>
    </w:sdt>
  </w:p>
</w:hdr>
</file>

<file path=word/header4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66A72A8" w14:textId="183B98AC" w:rsidR="003122CF" w:rsidRPr="00F544FA" w:rsidRDefault="003122CF" w:rsidP="00A23F7A">
    <w:pPr>
      <w:pStyle w:val="Sidhuvud"/>
      <w:jc w:val="right"/>
    </w:pPr>
    <w:r w:rsidRPr="00F544FA">
      <w:rPr>
        <w:b/>
      </w:rPr>
      <w:fldChar w:fldCharType="begin"/>
    </w:r>
    <w:r w:rsidRPr="00F544FA">
      <w:rPr>
        <w:b/>
      </w:rPr>
      <w:instrText xml:space="preserve"> STYLEREF  "Rubrik 1"  \* MERGEFORMAT </w:instrText>
    </w:r>
    <w:r w:rsidRPr="00F544FA">
      <w:rPr>
        <w:b/>
      </w:rPr>
      <w:fldChar w:fldCharType="separate"/>
    </w:r>
    <w:r w:rsidR="009B5933" w:rsidRPr="009B5933">
      <w:rPr>
        <w:bCs/>
        <w:noProof/>
      </w:rPr>
      <w:t>Arbetsmarknadsdepartementet</w:t>
    </w:r>
    <w:r w:rsidRPr="00F544FA">
      <w:rPr>
        <w:b/>
      </w:rPr>
      <w:fldChar w:fldCharType="end"/>
    </w:r>
    <w:r w:rsidRPr="00F544FA">
      <w:t xml:space="preserve"> </w:t>
    </w:r>
    <w:r>
      <w:t>Skr</w:t>
    </w:r>
    <w:r w:rsidRPr="00F544FA">
      <w:t xml:space="preserve"> </w:t>
    </w:r>
    <w:sdt>
      <w:sdtPr>
        <w:alias w:val="Skr nr"/>
        <w:tag w:val="LawNummer"/>
        <w:id w:val="1772513318"/>
        <w:placeholder>
          <w:docPart w:val="0EB8E38161054ECCA102D1D86C62C9D5"/>
        </w:placeholder>
        <w:dataBinding w:prefixMappings="xmlns:ns0='http://schemas.microsoft.com/office/2006/metadata/properties' xmlns:ns1='http://www.w3.org/2001/XMLSchema-instance' xmlns:ns2='http://schemas.microsoft.com/office/infopath/2007/PartnerControls' xmlns:ns3='ea9b716a-8af0-4c08-91c2-9adb11475d88' xmlns:ns4='19c9fdce-957d-4438-ae57-332e99c57424' xmlns:ns5='http://schemas.microsoft.com/sharepoint/v3' " w:xpath="/ns0:properties[1]/documentManagement[1]/ns5:LawNummer[1]" w:storeItemID="{C6F4E430-32E3-44CF-92A6-7AD37DAB350C}"/>
        <w:text/>
      </w:sdtPr>
      <w:sdtContent>
        <w:r>
          <w:t>2019/20:103</w:t>
        </w:r>
      </w:sdtContent>
    </w:sdt>
  </w:p>
</w:hdr>
</file>

<file path=word/header4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465D2C0" w14:textId="77777777" w:rsidR="003122CF" w:rsidRDefault="003122CF" w:rsidP="00A23F7A">
    <w:pPr>
      <w:pStyle w:val="Sidhuvud"/>
    </w:pPr>
  </w:p>
</w:hdr>
</file>

<file path=word/header4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2E3DE05" w14:textId="262E1BDD" w:rsidR="003122CF" w:rsidRPr="00DE6B59" w:rsidRDefault="003122CF" w:rsidP="00A23F7A">
    <w:pPr>
      <w:pStyle w:val="Sidhuvud"/>
    </w:pPr>
    <w:fldSimple w:instr=" STYLEREF  &quot;Rubrik 1&quot;  \* MERGEFORMAT ">
      <w:r w:rsidR="009B5933">
        <w:rPr>
          <w:noProof/>
        </w:rPr>
        <w:t>Infrastrukturdepartementet</w:t>
      </w:r>
    </w:fldSimple>
    <w:r w:rsidRPr="00DE6B59">
      <w:t xml:space="preserve"> Skr </w:t>
    </w:r>
    <w:sdt>
      <w:sdtPr>
        <w:alias w:val="Skr nr"/>
        <w:tag w:val="LawNummer"/>
        <w:id w:val="1662658828"/>
        <w:placeholder>
          <w:docPart w:val="40DDEBC70DE9484DAF87BE179D32A63C"/>
        </w:placeholder>
        <w:dataBinding w:prefixMappings="xmlns:ns0='http://schemas.microsoft.com/office/2006/metadata/properties' xmlns:ns1='http://www.w3.org/2001/XMLSchema-instance' xmlns:ns2='http://schemas.microsoft.com/office/infopath/2007/PartnerControls' xmlns:ns3='ea9b716a-8af0-4c08-91c2-9adb11475d88' xmlns:ns4='19c9fdce-957d-4438-ae57-332e99c57424' xmlns:ns5='http://schemas.microsoft.com/sharepoint/v3' " w:xpath="/ns0:properties[1]/documentManagement[1]/ns5:LawNummer[1]" w:storeItemID="{C6F4E430-32E3-44CF-92A6-7AD37DAB350C}"/>
        <w:text/>
      </w:sdtPr>
      <w:sdtContent>
        <w:r>
          <w:t>2019/20:103</w:t>
        </w:r>
      </w:sdtContent>
    </w:sdt>
  </w:p>
</w:hdr>
</file>

<file path=word/header4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7D50818" w14:textId="05605272" w:rsidR="003122CF" w:rsidRPr="00F544FA" w:rsidRDefault="003122CF" w:rsidP="00A23F7A">
    <w:pPr>
      <w:pStyle w:val="Sidhuvud"/>
      <w:jc w:val="right"/>
    </w:pPr>
    <w:r w:rsidRPr="00F544FA">
      <w:rPr>
        <w:b/>
      </w:rPr>
      <w:fldChar w:fldCharType="begin"/>
    </w:r>
    <w:r w:rsidRPr="00F544FA">
      <w:rPr>
        <w:b/>
      </w:rPr>
      <w:instrText xml:space="preserve"> STYLEREF  "Rubrik 1"  \* MERGEFORMAT </w:instrText>
    </w:r>
    <w:r w:rsidRPr="00F544FA">
      <w:rPr>
        <w:b/>
      </w:rPr>
      <w:fldChar w:fldCharType="separate"/>
    </w:r>
    <w:r w:rsidR="009B5933" w:rsidRPr="009B5933">
      <w:rPr>
        <w:bCs/>
        <w:noProof/>
      </w:rPr>
      <w:t>Infrastrukturdepartementet</w:t>
    </w:r>
    <w:r w:rsidRPr="00F544FA">
      <w:rPr>
        <w:b/>
      </w:rPr>
      <w:fldChar w:fldCharType="end"/>
    </w:r>
    <w:r w:rsidRPr="00F544FA">
      <w:t xml:space="preserve"> </w:t>
    </w:r>
    <w:r>
      <w:t>Skr</w:t>
    </w:r>
    <w:r w:rsidRPr="00F544FA">
      <w:t xml:space="preserve"> </w:t>
    </w:r>
    <w:sdt>
      <w:sdtPr>
        <w:alias w:val="Skr nr"/>
        <w:tag w:val="LawNummer"/>
        <w:id w:val="1631280072"/>
        <w:placeholder>
          <w:docPart w:val="A2F19EE8602F49B08762BC2BB131B777"/>
        </w:placeholder>
        <w:dataBinding w:prefixMappings="xmlns:ns0='http://schemas.microsoft.com/office/2006/metadata/properties' xmlns:ns1='http://www.w3.org/2001/XMLSchema-instance' xmlns:ns2='http://schemas.microsoft.com/office/infopath/2007/PartnerControls' xmlns:ns3='ea9b716a-8af0-4c08-91c2-9adb11475d88' xmlns:ns4='19c9fdce-957d-4438-ae57-332e99c57424' xmlns:ns5='http://schemas.microsoft.com/sharepoint/v3' " w:xpath="/ns0:properties[1]/documentManagement[1]/ns5:LawNummer[1]" w:storeItemID="{C6F4E430-32E3-44CF-92A6-7AD37DAB350C}"/>
        <w:text/>
      </w:sdtPr>
      <w:sdtContent>
        <w:r>
          <w:t>2019/20:103</w:t>
        </w:r>
      </w:sdtContent>
    </w:sdt>
  </w:p>
</w:hdr>
</file>

<file path=word/header4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7D7D455" w14:textId="77777777" w:rsidR="003122CF" w:rsidRDefault="003122CF" w:rsidP="00A23F7A">
    <w:pPr>
      <w:pStyle w:val="Sidhuvud"/>
    </w:pPr>
  </w:p>
</w:hdr>
</file>

<file path=word/header4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8DE291F" w14:textId="10D2BB42" w:rsidR="003122CF" w:rsidRDefault="003122CF" w:rsidP="00A23F7A">
    <w:pPr>
      <w:pStyle w:val="Sidhuvud"/>
    </w:pPr>
    <w:r>
      <w:t xml:space="preserve">Skr </w:t>
    </w:r>
    <w:sdt>
      <w:sdtPr>
        <w:alias w:val="Skr nr"/>
        <w:tag w:val="LawNummer"/>
        <w:id w:val="1722789487"/>
        <w:placeholder>
          <w:docPart w:val="69435FDC3BE24E97AD61665DC3ED3AAA"/>
        </w:placeholder>
        <w:dataBinding w:prefixMappings="xmlns:ns0='http://schemas.microsoft.com/office/2006/metadata/properties' xmlns:ns1='http://www.w3.org/2001/XMLSchema-instance' xmlns:ns2='http://schemas.microsoft.com/office/infopath/2007/PartnerControls' xmlns:ns3='ea9b716a-8af0-4c08-91c2-9adb11475d88' xmlns:ns4='19c9fdce-957d-4438-ae57-332e99c57424' xmlns:ns5='http://schemas.microsoft.com/sharepoint/v3' " w:xpath="/ns0:properties[1]/documentManagement[1]/ns5:LawNummer[1]" w:storeItemID="{C6F4E430-32E3-44CF-92A6-7AD37DAB350C}"/>
        <w:text/>
      </w:sdtPr>
      <w:sdtContent>
        <w:r>
          <w:t>2019/20:103</w:t>
        </w:r>
      </w:sdtContent>
    </w:sdt>
  </w:p>
</w:hdr>
</file>

<file path=word/header4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8BA24FC" w14:textId="694DE007" w:rsidR="003122CF" w:rsidRDefault="003122CF" w:rsidP="00A23F7A">
    <w:pPr>
      <w:pStyle w:val="Sidhuvud"/>
      <w:jc w:val="right"/>
    </w:pPr>
    <w:r>
      <w:t xml:space="preserve">Skr </w:t>
    </w:r>
    <w:sdt>
      <w:sdtPr>
        <w:alias w:val="Skr nr"/>
        <w:tag w:val="LawNummer"/>
        <w:id w:val="1986668260"/>
        <w:placeholder>
          <w:docPart w:val="D6B5667F0D9F46D1A159E7D1BA71B745"/>
        </w:placeholder>
        <w:dataBinding w:prefixMappings="xmlns:ns0='http://schemas.microsoft.com/office/2006/metadata/properties' xmlns:ns1='http://www.w3.org/2001/XMLSchema-instance' xmlns:ns2='http://schemas.microsoft.com/office/infopath/2007/PartnerControls' xmlns:ns3='ea9b716a-8af0-4c08-91c2-9adb11475d88' xmlns:ns4='19c9fdce-957d-4438-ae57-332e99c57424' xmlns:ns5='http://schemas.microsoft.com/sharepoint/v3' " w:xpath="/ns0:properties[1]/documentManagement[1]/ns5:LawNummer[1]" w:storeItemID="{C6F4E430-32E3-44CF-92A6-7AD37DAB350C}"/>
        <w:text/>
      </w:sdtPr>
      <w:sdtContent>
        <w:r>
          <w:t>2019/20:103</w:t>
        </w:r>
      </w:sdtContent>
    </w:sdt>
  </w:p>
</w:hdr>
</file>

<file path=word/header4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2A95F61" w14:textId="77777777" w:rsidR="003122CF" w:rsidRDefault="003122CF" w:rsidP="00A23F7A">
    <w:pPr>
      <w:pStyle w:val="Sidhuvud"/>
    </w:pPr>
  </w:p>
</w:hdr>
</file>

<file path=word/header5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DBE6FDF" w14:textId="4ABE46BE" w:rsidR="003122CF" w:rsidRDefault="003122CF" w:rsidP="00A23F7A">
    <w:pPr>
      <w:pStyle w:val="Sidhuvud"/>
      <w:tabs>
        <w:tab w:val="left" w:pos="0"/>
      </w:tabs>
    </w:pPr>
    <w:r>
      <w:t xml:space="preserve">Skr </w:t>
    </w:r>
    <w:sdt>
      <w:sdtPr>
        <w:alias w:val="Skr nr"/>
        <w:tag w:val="LawNummer"/>
        <w:id w:val="-2105106630"/>
        <w:placeholder>
          <w:docPart w:val="3BA17735F81C494382339783CF92BC74"/>
        </w:placeholder>
        <w:dataBinding w:prefixMappings="xmlns:ns0='http://schemas.microsoft.com/office/2006/metadata/properties' xmlns:ns1='http://www.w3.org/2001/XMLSchema-instance' xmlns:ns2='http://schemas.microsoft.com/office/infopath/2007/PartnerControls' xmlns:ns3='ea9b716a-8af0-4c08-91c2-9adb11475d88' xmlns:ns4='19c9fdce-957d-4438-ae57-332e99c57424' xmlns:ns5='http://schemas.microsoft.com/sharepoint/v3' " w:xpath="/ns0:properties[1]/documentManagement[1]/ns5:LawNummer[1]" w:storeItemID="{C6F4E430-32E3-44CF-92A6-7AD37DAB350C}"/>
        <w:text/>
      </w:sdtPr>
      <w:sdtContent>
        <w:r>
          <w:t>2019/20:103</w:t>
        </w:r>
      </w:sdtContent>
    </w:sdt>
  </w:p>
  <w:p w14:paraId="1DD696BB" w14:textId="77777777" w:rsidR="003122CF" w:rsidRDefault="003122CF" w:rsidP="00A23F7A">
    <w:pPr>
      <w:pStyle w:val="Sidhuvud"/>
    </w:pPr>
  </w:p>
</w:hdr>
</file>

<file path=word/header5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8F384AD" w14:textId="32DBFADF" w:rsidR="003122CF" w:rsidRPr="001660B8" w:rsidRDefault="003122CF" w:rsidP="00A23F7A">
    <w:pPr>
      <w:pStyle w:val="Sidhuvud"/>
      <w:ind w:right="284"/>
      <w:jc w:val="right"/>
    </w:pPr>
    <w:r>
      <w:t xml:space="preserve">Skr </w:t>
    </w:r>
    <w:sdt>
      <w:sdtPr>
        <w:alias w:val="Skr nr"/>
        <w:tag w:val="LawNummer"/>
        <w:id w:val="907038860"/>
        <w:placeholder>
          <w:docPart w:val="E135C24C937343558AEDA5E37C855EBA"/>
        </w:placeholder>
        <w:dataBinding w:prefixMappings="xmlns:ns0='http://schemas.microsoft.com/office/2006/metadata/properties' xmlns:ns1='http://www.w3.org/2001/XMLSchema-instance' xmlns:ns2='http://schemas.microsoft.com/office/infopath/2007/PartnerControls' xmlns:ns3='ea9b716a-8af0-4c08-91c2-9adb11475d88' xmlns:ns4='19c9fdce-957d-4438-ae57-332e99c57424' xmlns:ns5='http://schemas.microsoft.com/sharepoint/v3' " w:xpath="/ns0:properties[1]/documentManagement[1]/ns5:LawNummer[1]" w:storeItemID="{C6F4E430-32E3-44CF-92A6-7AD37DAB350C}"/>
        <w:text/>
      </w:sdtPr>
      <w:sdtContent>
        <w:r>
          <w:t>2019/20:103</w:t>
        </w:r>
      </w:sdtContent>
    </w:sdt>
  </w:p>
</w:hdr>
</file>

<file path=word/header5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578BD90" w14:textId="77777777" w:rsidR="003122CF" w:rsidRDefault="003122CF" w:rsidP="00A23F7A">
    <w:pPr>
      <w:pStyle w:val="Sidhuvud"/>
    </w:pPr>
  </w:p>
</w:hdr>
</file>

<file path=word/header5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5E23AC2" w14:textId="37925F09" w:rsidR="003122CF" w:rsidRDefault="003122CF" w:rsidP="00A23F7A">
    <w:pPr>
      <w:pStyle w:val="Sidhuvud"/>
    </w:pPr>
    <w:r>
      <w:t xml:space="preserve">Skr </w:t>
    </w:r>
    <w:sdt>
      <w:sdtPr>
        <w:alias w:val="Skr nr"/>
        <w:tag w:val="LawNummer"/>
        <w:id w:val="-1810472236"/>
        <w:placeholder>
          <w:docPart w:val="39C96BD8BF0C4FCC8F1C8A8FFF90603F"/>
        </w:placeholder>
        <w:dataBinding w:prefixMappings="xmlns:ns0='http://schemas.microsoft.com/office/2006/metadata/properties' xmlns:ns1='http://www.w3.org/2001/XMLSchema-instance' xmlns:ns2='http://schemas.microsoft.com/office/infopath/2007/PartnerControls' xmlns:ns3='ea9b716a-8af0-4c08-91c2-9adb11475d88' xmlns:ns4='19c9fdce-957d-4438-ae57-332e99c57424' xmlns:ns5='http://schemas.microsoft.com/sharepoint/v3' " w:xpath="/ns0:properties[1]/documentManagement[1]/ns5:LawNummer[1]" w:storeItemID="{C6F4E430-32E3-44CF-92A6-7AD37DAB350C}"/>
        <w:text/>
      </w:sdtPr>
      <w:sdtContent>
        <w:r>
          <w:t>2019/20:103</w:t>
        </w:r>
      </w:sdtContent>
    </w:sdt>
  </w:p>
</w:hdr>
</file>

<file path=word/header5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6275C26" w14:textId="47485DAB" w:rsidR="003122CF" w:rsidRDefault="003122CF" w:rsidP="00A23F7A">
    <w:pPr>
      <w:pStyle w:val="Sidhuvud"/>
      <w:jc w:val="right"/>
    </w:pPr>
    <w:r>
      <w:t xml:space="preserve">Skr </w:t>
    </w:r>
    <w:sdt>
      <w:sdtPr>
        <w:alias w:val="Skr nr"/>
        <w:tag w:val="LawNummer"/>
        <w:id w:val="-997423868"/>
        <w:placeholder>
          <w:docPart w:val="CE64C7392D2A4EB3A26A9C7F182E06E7"/>
        </w:placeholder>
        <w:dataBinding w:prefixMappings="xmlns:ns0='http://schemas.microsoft.com/office/2006/metadata/properties' xmlns:ns1='http://www.w3.org/2001/XMLSchema-instance' xmlns:ns2='http://schemas.microsoft.com/office/infopath/2007/PartnerControls' xmlns:ns3='ea9b716a-8af0-4c08-91c2-9adb11475d88' xmlns:ns4='19c9fdce-957d-4438-ae57-332e99c57424' xmlns:ns5='http://schemas.microsoft.com/sharepoint/v3' " w:xpath="/ns0:properties[1]/documentManagement[1]/ns5:LawNummer[1]" w:storeItemID="{C6F4E430-32E3-44CF-92A6-7AD37DAB350C}"/>
        <w:text/>
      </w:sdtPr>
      <w:sdtContent>
        <w:r>
          <w:t>2019/20:103</w:t>
        </w:r>
      </w:sdtContent>
    </w:sdt>
  </w:p>
</w:hdr>
</file>

<file path=word/header5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09D87A3" w14:textId="77777777" w:rsidR="003122CF" w:rsidRDefault="003122CF" w:rsidP="00A23F7A">
    <w:pPr>
      <w:pStyle w:val="Sidhuvud"/>
    </w:pPr>
  </w:p>
</w:hdr>
</file>

<file path=word/header5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2B3CDF3" w14:textId="6B833077" w:rsidR="003122CF" w:rsidRDefault="003122CF" w:rsidP="00A23F7A">
    <w:pPr>
      <w:pStyle w:val="Sidhuvud"/>
    </w:pPr>
    <w:r>
      <w:t xml:space="preserve">Skr </w:t>
    </w:r>
    <w:sdt>
      <w:sdtPr>
        <w:alias w:val="Skr nr"/>
        <w:tag w:val="LawNummer"/>
        <w:id w:val="-1326128403"/>
        <w:placeholder>
          <w:docPart w:val="6C83AFAAC5E643F2B3AC34433E387670"/>
        </w:placeholder>
        <w:dataBinding w:prefixMappings="xmlns:ns0='http://schemas.microsoft.com/office/2006/metadata/properties' xmlns:ns1='http://www.w3.org/2001/XMLSchema-instance' xmlns:ns2='http://schemas.microsoft.com/office/infopath/2007/PartnerControls' xmlns:ns3='ea9b716a-8af0-4c08-91c2-9adb11475d88' xmlns:ns4='19c9fdce-957d-4438-ae57-332e99c57424' xmlns:ns5='http://schemas.microsoft.com/sharepoint/v3' " w:xpath="/ns0:properties[1]/documentManagement[1]/ns5:LawNummer[1]" w:storeItemID="{C6F4E430-32E3-44CF-92A6-7AD37DAB350C}"/>
        <w:text/>
      </w:sdtPr>
      <w:sdtContent>
        <w:r>
          <w:t>2019/20:103</w:t>
        </w:r>
      </w:sdtContent>
    </w:sdt>
  </w:p>
</w:hdr>
</file>

<file path=word/header5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9805D01" w14:textId="3A72CDC3" w:rsidR="003122CF" w:rsidRDefault="003122CF" w:rsidP="00A23F7A">
    <w:pPr>
      <w:pStyle w:val="Sidhuvud"/>
      <w:jc w:val="right"/>
    </w:pPr>
    <w:r>
      <w:t xml:space="preserve">Skr </w:t>
    </w:r>
    <w:sdt>
      <w:sdtPr>
        <w:alias w:val="Skr nr"/>
        <w:tag w:val="LawNummer"/>
        <w:id w:val="-505597080"/>
        <w:placeholder>
          <w:docPart w:val="1ED702A5E9EA4142B33508D267F41EDF"/>
        </w:placeholder>
        <w:dataBinding w:prefixMappings="xmlns:ns0='http://schemas.microsoft.com/office/2006/metadata/properties' xmlns:ns1='http://www.w3.org/2001/XMLSchema-instance' xmlns:ns2='http://schemas.microsoft.com/office/infopath/2007/PartnerControls' xmlns:ns3='ea9b716a-8af0-4c08-91c2-9adb11475d88' xmlns:ns4='19c9fdce-957d-4438-ae57-332e99c57424' xmlns:ns5='http://schemas.microsoft.com/sharepoint/v3' " w:xpath="/ns0:properties[1]/documentManagement[1]/ns5:LawNummer[1]" w:storeItemID="{C6F4E430-32E3-44CF-92A6-7AD37DAB350C}"/>
        <w:text/>
      </w:sdtPr>
      <w:sdtContent>
        <w:r>
          <w:t>2019/20:103</w:t>
        </w:r>
      </w:sdtContent>
    </w:sdt>
  </w:p>
</w:hdr>
</file>

<file path=word/header5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C44DDF0" w14:textId="77777777" w:rsidR="003122CF" w:rsidRDefault="003122CF" w:rsidP="00A23F7A">
    <w:pPr>
      <w:pStyle w:val="Sidhuvud"/>
    </w:pPr>
  </w:p>
</w:hdr>
</file>

<file path=word/header5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033F9C1" w14:textId="1EC0F1E6" w:rsidR="003122CF" w:rsidRDefault="003122CF" w:rsidP="00A23F7A">
    <w:pPr>
      <w:pStyle w:val="Sidhuvud"/>
      <w:tabs>
        <w:tab w:val="left" w:pos="0"/>
      </w:tabs>
    </w:pPr>
    <w:r>
      <w:t xml:space="preserve">Skr </w:t>
    </w:r>
    <w:sdt>
      <w:sdtPr>
        <w:alias w:val="Skr nr"/>
        <w:tag w:val="LawNummer"/>
        <w:id w:val="1697112713"/>
        <w:placeholder>
          <w:docPart w:val="B7D14DEF45DF4CD3858A7D28B5B02198"/>
        </w:placeholder>
        <w:dataBinding w:prefixMappings="xmlns:ns0='http://schemas.microsoft.com/office/2006/metadata/properties' xmlns:ns1='http://www.w3.org/2001/XMLSchema-instance' xmlns:ns2='http://schemas.microsoft.com/office/infopath/2007/PartnerControls' xmlns:ns3='ea9b716a-8af0-4c08-91c2-9adb11475d88' xmlns:ns4='19c9fdce-957d-4438-ae57-332e99c57424' xmlns:ns5='http://schemas.microsoft.com/sharepoint/v3' " w:xpath="/ns0:properties[1]/documentManagement[1]/ns5:LawNummer[1]" w:storeItemID="{C6F4E430-32E3-44CF-92A6-7AD37DAB350C}"/>
        <w:text/>
      </w:sdtPr>
      <w:sdtContent>
        <w:r>
          <w:t>2019/20:103</w:t>
        </w:r>
      </w:sdtContent>
    </w:sdt>
  </w:p>
  <w:p w14:paraId="450146A4" w14:textId="77777777" w:rsidR="003122CF" w:rsidRDefault="003122CF" w:rsidP="00A23F7A">
    <w:pPr>
      <w:pStyle w:val="Sidhuvud"/>
    </w:pPr>
  </w:p>
</w:hdr>
</file>

<file path=word/header6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F468165" w14:textId="2F6E6ADF" w:rsidR="003122CF" w:rsidRDefault="003122CF" w:rsidP="00A23F7A">
    <w:pPr>
      <w:pStyle w:val="Sidhuvud"/>
      <w:tabs>
        <w:tab w:val="left" w:pos="0"/>
      </w:tabs>
      <w:ind w:right="-284"/>
      <w:jc w:val="right"/>
    </w:pPr>
    <w:r>
      <w:t xml:space="preserve">Skr </w:t>
    </w:r>
    <w:sdt>
      <w:sdtPr>
        <w:alias w:val="Skr nr"/>
        <w:tag w:val="LawNummer"/>
        <w:id w:val="-961962009"/>
        <w:placeholder>
          <w:docPart w:val="C72B5BA49DCE41A192CEF20A9E7C7C33"/>
        </w:placeholder>
        <w:dataBinding w:prefixMappings="xmlns:ns0='http://schemas.microsoft.com/office/2006/metadata/properties' xmlns:ns1='http://www.w3.org/2001/XMLSchema-instance' xmlns:ns2='http://schemas.microsoft.com/office/infopath/2007/PartnerControls' xmlns:ns3='ea9b716a-8af0-4c08-91c2-9adb11475d88' xmlns:ns4='19c9fdce-957d-4438-ae57-332e99c57424' xmlns:ns5='http://schemas.microsoft.com/sharepoint/v3' " w:xpath="/ns0:properties[1]/documentManagement[1]/ns5:LawNummer[1]" w:storeItemID="{C6F4E430-32E3-44CF-92A6-7AD37DAB350C}"/>
        <w:text/>
      </w:sdtPr>
      <w:sdtContent>
        <w:r>
          <w:t>2019/20:103</w:t>
        </w:r>
      </w:sdtContent>
    </w:sdt>
  </w:p>
</w:hdr>
</file>

<file path=word/header6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0FEC057" w14:textId="77777777" w:rsidR="003122CF" w:rsidRDefault="003122CF" w:rsidP="00A23F7A">
    <w:pPr>
      <w:pStyle w:val="Sidhuvud"/>
    </w:pPr>
  </w:p>
</w:hdr>
</file>

<file path=word/header6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CF48DCD" w14:textId="5FCC0D30" w:rsidR="003122CF" w:rsidRDefault="003122CF" w:rsidP="00A23F7A">
    <w:pPr>
      <w:pStyle w:val="Sidhuvud"/>
      <w:tabs>
        <w:tab w:val="left" w:pos="0"/>
      </w:tabs>
    </w:pPr>
    <w:r>
      <w:t xml:space="preserve">Skr </w:t>
    </w:r>
    <w:sdt>
      <w:sdtPr>
        <w:alias w:val="Skr nr"/>
        <w:tag w:val="LawNummer"/>
        <w:id w:val="-131786616"/>
        <w:placeholder>
          <w:docPart w:val="AEDDD5CF26AC499989492B484DDF6DB0"/>
        </w:placeholder>
        <w:dataBinding w:prefixMappings="xmlns:ns0='http://schemas.microsoft.com/office/2006/metadata/properties' xmlns:ns1='http://www.w3.org/2001/XMLSchema-instance' xmlns:ns2='http://schemas.microsoft.com/office/infopath/2007/PartnerControls' xmlns:ns3='ea9b716a-8af0-4c08-91c2-9adb11475d88' xmlns:ns4='19c9fdce-957d-4438-ae57-332e99c57424' xmlns:ns5='http://schemas.microsoft.com/sharepoint/v3' " w:xpath="/ns0:properties[1]/documentManagement[1]/ns5:LawNummer[1]" w:storeItemID="{C6F4E430-32E3-44CF-92A6-7AD37DAB350C}"/>
        <w:text/>
      </w:sdtPr>
      <w:sdtContent>
        <w:r>
          <w:t>2019/20:103</w:t>
        </w:r>
      </w:sdtContent>
    </w:sdt>
  </w:p>
  <w:p w14:paraId="4CF0E550" w14:textId="77777777" w:rsidR="003122CF" w:rsidRDefault="003122CF" w:rsidP="00A23F7A">
    <w:pPr>
      <w:pStyle w:val="Sidhuvud"/>
    </w:pPr>
  </w:p>
</w:hdr>
</file>

<file path=word/header6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F25867D" w14:textId="3E41C8B2" w:rsidR="003122CF" w:rsidRDefault="003122CF" w:rsidP="00A23F7A">
    <w:pPr>
      <w:pStyle w:val="Sidhuvud"/>
      <w:tabs>
        <w:tab w:val="left" w:pos="0"/>
      </w:tabs>
      <w:ind w:right="-284"/>
      <w:jc w:val="right"/>
    </w:pPr>
    <w:r>
      <w:t xml:space="preserve">Skr </w:t>
    </w:r>
    <w:sdt>
      <w:sdtPr>
        <w:alias w:val="Skr nr"/>
        <w:tag w:val="LawNummer"/>
        <w:id w:val="1071545687"/>
        <w:placeholder>
          <w:docPart w:val="09C1CD35CB8D4A898842618EBE089969"/>
        </w:placeholder>
        <w:dataBinding w:prefixMappings="xmlns:ns0='http://schemas.microsoft.com/office/2006/metadata/properties' xmlns:ns1='http://www.w3.org/2001/XMLSchema-instance' xmlns:ns2='http://schemas.microsoft.com/office/infopath/2007/PartnerControls' xmlns:ns3='ea9b716a-8af0-4c08-91c2-9adb11475d88' xmlns:ns4='19c9fdce-957d-4438-ae57-332e99c57424' xmlns:ns5='http://schemas.microsoft.com/sharepoint/v3' " w:xpath="/ns0:properties[1]/documentManagement[1]/ns5:LawNummer[1]" w:storeItemID="{C6F4E430-32E3-44CF-92A6-7AD37DAB350C}"/>
        <w:text/>
      </w:sdtPr>
      <w:sdtContent>
        <w:r>
          <w:t>2019/20:103</w:t>
        </w:r>
      </w:sdtContent>
    </w:sdt>
  </w:p>
</w:hdr>
</file>

<file path=word/header6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7E0F76D" w14:textId="77777777" w:rsidR="003122CF" w:rsidRDefault="003122CF" w:rsidP="00A23F7A">
    <w:pPr>
      <w:pStyle w:val="Sidhuvud"/>
    </w:pPr>
  </w:p>
</w:hdr>
</file>

<file path=word/header6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B19DD71" w14:textId="2F39ECAF" w:rsidR="003122CF" w:rsidRDefault="003122CF" w:rsidP="00A23F7A">
    <w:pPr>
      <w:pStyle w:val="Sidhuvud"/>
      <w:tabs>
        <w:tab w:val="left" w:pos="0"/>
      </w:tabs>
    </w:pPr>
    <w:r>
      <w:t xml:space="preserve">Skr </w:t>
    </w:r>
    <w:sdt>
      <w:sdtPr>
        <w:alias w:val="Skr nr"/>
        <w:tag w:val="LawNummer"/>
        <w:id w:val="-1244784906"/>
        <w:placeholder>
          <w:docPart w:val="E3A5E9669CC24CF898B3B88B1328E0B8"/>
        </w:placeholder>
        <w:dataBinding w:prefixMappings="xmlns:ns0='http://schemas.microsoft.com/office/2006/metadata/properties' xmlns:ns1='http://www.w3.org/2001/XMLSchema-instance' xmlns:ns2='http://schemas.microsoft.com/office/infopath/2007/PartnerControls' xmlns:ns3='ea9b716a-8af0-4c08-91c2-9adb11475d88' xmlns:ns4='19c9fdce-957d-4438-ae57-332e99c57424' xmlns:ns5='http://schemas.microsoft.com/sharepoint/v3' " w:xpath="/ns0:properties[1]/documentManagement[1]/ns5:LawNummer[1]" w:storeItemID="{C6F4E430-32E3-44CF-92A6-7AD37DAB350C}"/>
        <w:text/>
      </w:sdtPr>
      <w:sdtContent>
        <w:r>
          <w:t>2019/20:103</w:t>
        </w:r>
      </w:sdtContent>
    </w:sdt>
  </w:p>
  <w:p w14:paraId="7A50FDE1" w14:textId="77777777" w:rsidR="003122CF" w:rsidRDefault="003122CF" w:rsidP="00A23F7A">
    <w:pPr>
      <w:pStyle w:val="Sidhuvud"/>
    </w:pPr>
  </w:p>
</w:hdr>
</file>

<file path=word/header6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35C7C29" w14:textId="49261AFB" w:rsidR="003122CF" w:rsidRDefault="003122CF" w:rsidP="00A23F7A">
    <w:pPr>
      <w:pStyle w:val="Sidhuvud"/>
      <w:tabs>
        <w:tab w:val="left" w:pos="0"/>
      </w:tabs>
      <w:ind w:right="-284"/>
      <w:jc w:val="right"/>
    </w:pPr>
    <w:r>
      <w:t xml:space="preserve">Skr </w:t>
    </w:r>
    <w:sdt>
      <w:sdtPr>
        <w:alias w:val="Skr nr"/>
        <w:tag w:val="LawNummer"/>
        <w:id w:val="591598129"/>
        <w:placeholder>
          <w:docPart w:val="DFCFEC2643854FC282A68718EAB68D12"/>
        </w:placeholder>
        <w:dataBinding w:prefixMappings="xmlns:ns0='http://schemas.microsoft.com/office/2006/metadata/properties' xmlns:ns1='http://www.w3.org/2001/XMLSchema-instance' xmlns:ns2='http://schemas.microsoft.com/office/infopath/2007/PartnerControls' xmlns:ns3='ea9b716a-8af0-4c08-91c2-9adb11475d88' xmlns:ns4='19c9fdce-957d-4438-ae57-332e99c57424' xmlns:ns5='http://schemas.microsoft.com/sharepoint/v3' " w:xpath="/ns0:properties[1]/documentManagement[1]/ns5:LawNummer[1]" w:storeItemID="{C6F4E430-32E3-44CF-92A6-7AD37DAB350C}"/>
        <w:text/>
      </w:sdtPr>
      <w:sdtContent>
        <w:r>
          <w:t>2019/20:103</w:t>
        </w:r>
      </w:sdtContent>
    </w:sdt>
  </w:p>
</w:hdr>
</file>

<file path=word/header6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89478F3" w14:textId="77777777" w:rsidR="003122CF" w:rsidRDefault="003122CF" w:rsidP="00A23F7A">
    <w:pPr>
      <w:pStyle w:val="Sidhuvud"/>
    </w:pPr>
  </w:p>
</w:hdr>
</file>

<file path=word/header6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41A4526" w14:textId="4A0877B7" w:rsidR="003122CF" w:rsidRDefault="003122CF" w:rsidP="00A23F7A">
    <w:pPr>
      <w:pStyle w:val="Sidhuvud"/>
      <w:tabs>
        <w:tab w:val="left" w:pos="0"/>
      </w:tabs>
    </w:pPr>
    <w:r>
      <w:t xml:space="preserve">Skr </w:t>
    </w:r>
    <w:sdt>
      <w:sdtPr>
        <w:alias w:val="Skr nr"/>
        <w:tag w:val="LawNummer"/>
        <w:id w:val="-2103797274"/>
        <w:placeholder>
          <w:docPart w:val="58228672627C471C94DD0F88F387DBA6"/>
        </w:placeholder>
        <w:dataBinding w:prefixMappings="xmlns:ns0='http://schemas.microsoft.com/office/2006/metadata/properties' xmlns:ns1='http://www.w3.org/2001/XMLSchema-instance' xmlns:ns2='http://schemas.microsoft.com/office/infopath/2007/PartnerControls' xmlns:ns3='ea9b716a-8af0-4c08-91c2-9adb11475d88' xmlns:ns4='19c9fdce-957d-4438-ae57-332e99c57424' xmlns:ns5='http://schemas.microsoft.com/sharepoint/v3' " w:xpath="/ns0:properties[1]/documentManagement[1]/ns5:LawNummer[1]" w:storeItemID="{C6F4E430-32E3-44CF-92A6-7AD37DAB350C}"/>
        <w:text/>
      </w:sdtPr>
      <w:sdtContent>
        <w:r>
          <w:t>2019/20:103</w:t>
        </w:r>
      </w:sdtContent>
    </w:sdt>
  </w:p>
  <w:p w14:paraId="4EDB76A8" w14:textId="77777777" w:rsidR="003122CF" w:rsidRDefault="003122CF" w:rsidP="00A23F7A">
    <w:pPr>
      <w:pStyle w:val="Sidhuvud"/>
    </w:pPr>
  </w:p>
</w:hdr>
</file>

<file path=word/header6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158FA4DC" w14:textId="1D73EF54" w:rsidR="003122CF" w:rsidRDefault="003122CF" w:rsidP="00A23F7A">
    <w:pPr>
      <w:pStyle w:val="Sidhuvud"/>
      <w:tabs>
        <w:tab w:val="left" w:pos="0"/>
      </w:tabs>
      <w:ind w:right="-284"/>
      <w:jc w:val="right"/>
    </w:pPr>
    <w:r>
      <w:t xml:space="preserve">Skr </w:t>
    </w:r>
    <w:sdt>
      <w:sdtPr>
        <w:alias w:val="Skr nr"/>
        <w:tag w:val="LawNummer"/>
        <w:id w:val="-1525782029"/>
        <w:placeholder>
          <w:docPart w:val="1B477658683948E4839B689BF048C535"/>
        </w:placeholder>
        <w:dataBinding w:prefixMappings="xmlns:ns0='http://schemas.microsoft.com/office/2006/metadata/properties' xmlns:ns1='http://www.w3.org/2001/XMLSchema-instance' xmlns:ns2='http://schemas.microsoft.com/office/infopath/2007/PartnerControls' xmlns:ns3='ea9b716a-8af0-4c08-91c2-9adb11475d88' xmlns:ns4='19c9fdce-957d-4438-ae57-332e99c57424' xmlns:ns5='http://schemas.microsoft.com/sharepoint/v3' " w:xpath="/ns0:properties[1]/documentManagement[1]/ns5:LawNummer[1]" w:storeItemID="{C6F4E430-32E3-44CF-92A6-7AD37DAB350C}"/>
        <w:text/>
      </w:sdtPr>
      <w:sdtContent>
        <w:r>
          <w:t>2019/20:103</w:t>
        </w:r>
      </w:sdtContent>
    </w:sdt>
  </w:p>
</w:hdr>
</file>

<file path=word/header7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2B564B3" w14:textId="77777777" w:rsidR="003122CF" w:rsidRDefault="003122CF" w:rsidP="00A23F7A">
    <w:pPr>
      <w:pStyle w:val="Sidhuvud"/>
    </w:pPr>
  </w:p>
</w:hdr>
</file>

<file path=word/header7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7151386" w14:textId="6BA13682" w:rsidR="003122CF" w:rsidRDefault="003122CF" w:rsidP="00A23F7A">
    <w:pPr>
      <w:pStyle w:val="Sidhuvud"/>
    </w:pPr>
    <w:r>
      <w:t xml:space="preserve">Skr </w:t>
    </w:r>
    <w:sdt>
      <w:sdtPr>
        <w:alias w:val="Skr nr"/>
        <w:tag w:val="LawNummer"/>
        <w:id w:val="-115833715"/>
        <w:placeholder>
          <w:docPart w:val="BE2070EA59874A66BBE9A04801836635"/>
        </w:placeholder>
        <w:dataBinding w:prefixMappings="xmlns:ns0='http://schemas.microsoft.com/office/2006/metadata/properties' xmlns:ns1='http://www.w3.org/2001/XMLSchema-instance' xmlns:ns2='http://schemas.microsoft.com/office/infopath/2007/PartnerControls' xmlns:ns3='ea9b716a-8af0-4c08-91c2-9adb11475d88' xmlns:ns4='19c9fdce-957d-4438-ae57-332e99c57424' xmlns:ns5='http://schemas.microsoft.com/sharepoint/v3' " w:xpath="/ns0:properties[1]/documentManagement[1]/ns5:LawNummer[1]" w:storeItemID="{C6F4E430-32E3-44CF-92A6-7AD37DAB350C}"/>
        <w:text/>
      </w:sdtPr>
      <w:sdtContent>
        <w:r>
          <w:t>2019/20:103</w:t>
        </w:r>
      </w:sdtContent>
    </w:sdt>
  </w:p>
</w:hdr>
</file>

<file path=word/header7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31E1695" w14:textId="1CC81704" w:rsidR="003122CF" w:rsidRDefault="003122CF" w:rsidP="00A23F7A">
    <w:pPr>
      <w:pStyle w:val="Sidhuvud"/>
      <w:jc w:val="right"/>
    </w:pPr>
    <w:r>
      <w:t xml:space="preserve">Skr </w:t>
    </w:r>
    <w:sdt>
      <w:sdtPr>
        <w:alias w:val="Skr nr"/>
        <w:tag w:val="LawNummer"/>
        <w:id w:val="-112516411"/>
        <w:placeholder>
          <w:docPart w:val="D8EAB3B40390408E9B2866EFD25CD60A"/>
        </w:placeholder>
        <w:dataBinding w:prefixMappings="xmlns:ns0='http://schemas.microsoft.com/office/2006/metadata/properties' xmlns:ns1='http://www.w3.org/2001/XMLSchema-instance' xmlns:ns2='http://schemas.microsoft.com/office/infopath/2007/PartnerControls' xmlns:ns3='ea9b716a-8af0-4c08-91c2-9adb11475d88' xmlns:ns4='19c9fdce-957d-4438-ae57-332e99c57424' xmlns:ns5='http://schemas.microsoft.com/sharepoint/v3' " w:xpath="/ns0:properties[1]/documentManagement[1]/ns5:LawNummer[1]" w:storeItemID="{C6F4E430-32E3-44CF-92A6-7AD37DAB350C}"/>
        <w:text/>
      </w:sdtPr>
      <w:sdtContent>
        <w:r>
          <w:t>2019/20:103</w:t>
        </w:r>
      </w:sdtContent>
    </w:sdt>
  </w:p>
</w:hdr>
</file>

<file path=word/header7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6CD0CE07" w14:textId="77777777" w:rsidR="003122CF" w:rsidRDefault="003122CF" w:rsidP="00A23F7A">
    <w:pPr>
      <w:pStyle w:val="Sidhuvud"/>
    </w:pPr>
  </w:p>
</w:hdr>
</file>

<file path=word/header7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2F91F64" w14:textId="2F0C5033" w:rsidR="003122CF" w:rsidRDefault="003122CF" w:rsidP="00A23F7A">
    <w:pPr>
      <w:pStyle w:val="Sidhuvud"/>
    </w:pPr>
    <w:r>
      <w:t xml:space="preserve">Skr </w:t>
    </w:r>
    <w:sdt>
      <w:sdtPr>
        <w:alias w:val="Skr nr"/>
        <w:tag w:val="LawNummer"/>
        <w:id w:val="1535539623"/>
        <w:placeholder>
          <w:docPart w:val="8AE1FE5BB54D4971BBFCD36B21DFB7A7"/>
        </w:placeholder>
        <w:dataBinding w:prefixMappings="xmlns:ns0='http://schemas.microsoft.com/office/2006/metadata/properties' xmlns:ns1='http://www.w3.org/2001/XMLSchema-instance' xmlns:ns2='http://schemas.microsoft.com/office/infopath/2007/PartnerControls' xmlns:ns3='ea9b716a-8af0-4c08-91c2-9adb11475d88' xmlns:ns4='19c9fdce-957d-4438-ae57-332e99c57424' xmlns:ns5='http://schemas.microsoft.com/sharepoint/v3' " w:xpath="/ns0:properties[1]/documentManagement[1]/ns5:LawNummer[1]" w:storeItemID="{C6F4E430-32E3-44CF-92A6-7AD37DAB350C}"/>
        <w:text/>
      </w:sdtPr>
      <w:sdtContent>
        <w:r>
          <w:t>2019/20:103</w:t>
        </w:r>
      </w:sdtContent>
    </w:sdt>
  </w:p>
</w:hdr>
</file>

<file path=word/header7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28B3C30" w14:textId="65616567" w:rsidR="003122CF" w:rsidRDefault="003122CF" w:rsidP="00A23F7A">
    <w:pPr>
      <w:pStyle w:val="Sidhuvud"/>
      <w:jc w:val="right"/>
    </w:pPr>
    <w:r>
      <w:t xml:space="preserve">Skr </w:t>
    </w:r>
    <w:sdt>
      <w:sdtPr>
        <w:alias w:val="Skr nr"/>
        <w:tag w:val="LawNummer"/>
        <w:id w:val="1791545762"/>
        <w:placeholder>
          <w:docPart w:val="20D06FDE7D1446A88997BDDF0A34AF0A"/>
        </w:placeholder>
        <w:dataBinding w:prefixMappings="xmlns:ns0='http://schemas.microsoft.com/office/2006/metadata/properties' xmlns:ns1='http://www.w3.org/2001/XMLSchema-instance' xmlns:ns2='http://schemas.microsoft.com/office/infopath/2007/PartnerControls' xmlns:ns3='ea9b716a-8af0-4c08-91c2-9adb11475d88' xmlns:ns4='19c9fdce-957d-4438-ae57-332e99c57424' xmlns:ns5='http://schemas.microsoft.com/sharepoint/v3' " w:xpath="/ns0:properties[1]/documentManagement[1]/ns5:LawNummer[1]" w:storeItemID="{C6F4E430-32E3-44CF-92A6-7AD37DAB350C}"/>
        <w:text/>
      </w:sdtPr>
      <w:sdtContent>
        <w:r>
          <w:t>2019/20:103</w:t>
        </w:r>
      </w:sdtContent>
    </w:sdt>
  </w:p>
</w:hdr>
</file>

<file path=word/header7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14EC9BB" w14:textId="77777777" w:rsidR="003122CF" w:rsidRDefault="003122CF" w:rsidP="00A23F7A">
    <w:pPr>
      <w:pStyle w:val="Sidhuvud"/>
    </w:pPr>
  </w:p>
</w:hdr>
</file>

<file path=word/header7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A379034" w14:textId="541767E1" w:rsidR="003122CF" w:rsidRDefault="003122CF" w:rsidP="00A23F7A">
    <w:pPr>
      <w:pStyle w:val="Sidhuvud"/>
    </w:pPr>
    <w:r>
      <w:t xml:space="preserve">Skr </w:t>
    </w:r>
    <w:sdt>
      <w:sdtPr>
        <w:alias w:val="Skr nr"/>
        <w:tag w:val="LawNummer"/>
        <w:id w:val="245004804"/>
        <w:placeholder>
          <w:docPart w:val="9B51A71DA57C43E3B6BB18E14A958983"/>
        </w:placeholder>
        <w:dataBinding w:prefixMappings="xmlns:ns0='http://schemas.microsoft.com/office/2006/metadata/properties' xmlns:ns1='http://www.w3.org/2001/XMLSchema-instance' xmlns:ns2='http://schemas.microsoft.com/office/infopath/2007/PartnerControls' xmlns:ns3='ea9b716a-8af0-4c08-91c2-9adb11475d88' xmlns:ns4='19c9fdce-957d-4438-ae57-332e99c57424' xmlns:ns5='http://schemas.microsoft.com/sharepoint/v3' " w:xpath="/ns0:properties[1]/documentManagement[1]/ns5:LawNummer[1]" w:storeItemID="{C6F4E430-32E3-44CF-92A6-7AD37DAB350C}"/>
        <w:text/>
      </w:sdtPr>
      <w:sdtContent>
        <w:r>
          <w:t>2019/20:103</w:t>
        </w:r>
      </w:sdtContent>
    </w:sdt>
  </w:p>
</w:hdr>
</file>

<file path=word/header7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2FDD60C" w14:textId="401C6F34" w:rsidR="003122CF" w:rsidRDefault="003122CF" w:rsidP="00A23F7A">
    <w:pPr>
      <w:pStyle w:val="Sidhuvud"/>
      <w:jc w:val="right"/>
    </w:pPr>
    <w:r>
      <w:t xml:space="preserve">Skr </w:t>
    </w:r>
    <w:sdt>
      <w:sdtPr>
        <w:alias w:val="Skr nr"/>
        <w:tag w:val="LawNummer"/>
        <w:id w:val="-522088927"/>
        <w:placeholder>
          <w:docPart w:val="68CEA8C3E5E14CCA8E645F22D2C91DF6"/>
        </w:placeholder>
        <w:dataBinding w:prefixMappings="xmlns:ns0='http://schemas.microsoft.com/office/2006/metadata/properties' xmlns:ns1='http://www.w3.org/2001/XMLSchema-instance' xmlns:ns2='http://schemas.microsoft.com/office/infopath/2007/PartnerControls' xmlns:ns3='ea9b716a-8af0-4c08-91c2-9adb11475d88' xmlns:ns4='19c9fdce-957d-4438-ae57-332e99c57424' xmlns:ns5='http://schemas.microsoft.com/sharepoint/v3' " w:xpath="/ns0:properties[1]/documentManagement[1]/ns5:LawNummer[1]" w:storeItemID="{C6F4E430-32E3-44CF-92A6-7AD37DAB350C}"/>
        <w:text/>
      </w:sdtPr>
      <w:sdtContent>
        <w:r>
          <w:t>2019/20:103</w:t>
        </w:r>
      </w:sdtContent>
    </w:sdt>
  </w:p>
</w:hdr>
</file>

<file path=word/header7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A620E20" w14:textId="77777777" w:rsidR="003122CF" w:rsidRDefault="003122CF" w:rsidP="00A23F7A">
    <w:pPr>
      <w:pStyle w:val="Sidhuvud"/>
    </w:pPr>
  </w:p>
</w:hdr>
</file>

<file path=word/header8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0BAB4A62" w14:textId="117B635D" w:rsidR="003122CF" w:rsidRDefault="003122CF" w:rsidP="00C32ED4">
    <w:pPr>
      <w:pStyle w:val="Sidhuvud"/>
      <w:tabs>
        <w:tab w:val="left" w:pos="0"/>
      </w:tabs>
    </w:pPr>
    <w:r>
      <w:t xml:space="preserve">Skr </w:t>
    </w:r>
    <w:sdt>
      <w:sdtPr>
        <w:alias w:val="Skr nr"/>
        <w:tag w:val="LawNummer"/>
        <w:id w:val="-295837921"/>
        <w:placeholder>
          <w:docPart w:val="2AF36990A46C409997BDA286BFB3FF88"/>
        </w:placeholder>
        <w:dataBinding w:prefixMappings="xmlns:ns0='http://schemas.microsoft.com/office/2006/metadata/properties' xmlns:ns1='http://www.w3.org/2001/XMLSchema-instance' xmlns:ns2='http://schemas.microsoft.com/office/infopath/2007/PartnerControls' xmlns:ns3='ea9b716a-8af0-4c08-91c2-9adb11475d88' xmlns:ns4='19c9fdce-957d-4438-ae57-332e99c57424' xmlns:ns5='http://schemas.microsoft.com/sharepoint/v3' " w:xpath="/ns0:properties[1]/documentManagement[1]/ns5:LawNummer[1]" w:storeItemID="{C6F4E430-32E3-44CF-92A6-7AD37DAB350C}"/>
        <w:text/>
      </w:sdtPr>
      <w:sdtContent>
        <w:r>
          <w:t>2019/20:103</w:t>
        </w:r>
      </w:sdtContent>
    </w:sdt>
  </w:p>
  <w:p w14:paraId="45514A79" w14:textId="77777777" w:rsidR="003122CF" w:rsidRDefault="003122CF" w:rsidP="00C32ED4">
    <w:pPr>
      <w:pStyle w:val="Sidhuvud"/>
    </w:pPr>
  </w:p>
</w:hdr>
</file>

<file path=word/header8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DB416C2" w14:textId="4EF85C4F" w:rsidR="003122CF" w:rsidRDefault="003122CF" w:rsidP="00C32ED4">
    <w:pPr>
      <w:pStyle w:val="Sidhuvud"/>
      <w:tabs>
        <w:tab w:val="left" w:pos="0"/>
      </w:tabs>
      <w:ind w:right="-284"/>
      <w:jc w:val="right"/>
    </w:pPr>
    <w:r>
      <w:t xml:space="preserve">Skr </w:t>
    </w:r>
    <w:sdt>
      <w:sdtPr>
        <w:alias w:val="Skr nr"/>
        <w:tag w:val="LawNummer"/>
        <w:id w:val="-704707667"/>
        <w:placeholder>
          <w:docPart w:val="2A6CBAF207CF4733B1FC3B8ADF8928C2"/>
        </w:placeholder>
        <w:dataBinding w:prefixMappings="xmlns:ns0='http://schemas.microsoft.com/office/2006/metadata/properties' xmlns:ns1='http://www.w3.org/2001/XMLSchema-instance' xmlns:ns2='http://schemas.microsoft.com/office/infopath/2007/PartnerControls' xmlns:ns3='ea9b716a-8af0-4c08-91c2-9adb11475d88' xmlns:ns4='19c9fdce-957d-4438-ae57-332e99c57424' xmlns:ns5='http://schemas.microsoft.com/sharepoint/v3' " w:xpath="/ns0:properties[1]/documentManagement[1]/ns5:LawNummer[1]" w:storeItemID="{C6F4E430-32E3-44CF-92A6-7AD37DAB350C}"/>
        <w:text/>
      </w:sdtPr>
      <w:sdtContent>
        <w:r>
          <w:t>2019/20:103</w:t>
        </w:r>
      </w:sdtContent>
    </w:sdt>
  </w:p>
</w:hdr>
</file>

<file path=word/header8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7D6C72D" w14:textId="77777777" w:rsidR="003122CF" w:rsidRDefault="003122CF" w:rsidP="00C32ED4">
    <w:pPr>
      <w:pStyle w:val="Sidhuvud"/>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abstractNum w:abstractNumId="0" w15:restartNumberingAfterBreak="0">
    <w:nsid w:val="01B064D1"/>
    <w:multiLevelType w:val="multilevel"/>
    <w:tmpl w:val="4B9E585A"/>
    <w:numStyleLink w:val="RKnummerlista"/>
  </w:abstractNum>
  <w:abstractNum w:abstractNumId="1" w15:restartNumberingAfterBreak="0">
    <w:nsid w:val="026161C1"/>
    <w:multiLevelType w:val="multilevel"/>
    <w:tmpl w:val="089CCD3C"/>
    <w:numStyleLink w:val="RKpunktlistaram"/>
  </w:abstractNum>
  <w:abstractNum w:abstractNumId="2" w15:restartNumberingAfterBreak="0">
    <w:nsid w:val="04B66FE9"/>
    <w:multiLevelType w:val="multilevel"/>
    <w:tmpl w:val="07E8A37C"/>
    <w:styleLink w:val="RKstrecklistaram"/>
    <w:lvl w:ilvl="0">
      <w:start w:val="1"/>
      <w:numFmt w:val="none"/>
      <w:pStyle w:val="Brdtextefterstrecklistaram"/>
      <w:suff w:val="nothing"/>
      <w:lvlText w:val=""/>
      <w:lvlJc w:val="left"/>
      <w:pPr>
        <w:ind w:left="0" w:firstLine="0"/>
      </w:pPr>
      <w:rPr>
        <w:rFonts w:hint="default"/>
      </w:rPr>
    </w:lvl>
    <w:lvl w:ilvl="1">
      <w:start w:val="1"/>
      <w:numFmt w:val="bullet"/>
      <w:pStyle w:val="Strecklistaram"/>
      <w:lvlText w:val="–"/>
      <w:lvlJc w:val="left"/>
      <w:pPr>
        <w:tabs>
          <w:tab w:val="num" w:pos="397"/>
        </w:tabs>
        <w:ind w:left="397" w:hanging="284"/>
      </w:pPr>
      <w:rPr>
        <w:rFonts w:ascii="Times New Roman" w:hAnsi="Times New Roman" w:cs="Times New Roman" w:hint="default"/>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3" w15:restartNumberingAfterBreak="0">
    <w:nsid w:val="12393F3B"/>
    <w:multiLevelType w:val="multilevel"/>
    <w:tmpl w:val="70D898A8"/>
    <w:styleLink w:val="RKstrecklista"/>
    <w:lvl w:ilvl="0">
      <w:start w:val="1"/>
      <w:numFmt w:val="none"/>
      <w:pStyle w:val="Brdtextefterstrecklista"/>
      <w:suff w:val="nothing"/>
      <w:lvlText w:val=""/>
      <w:lvlJc w:val="left"/>
      <w:pPr>
        <w:ind w:left="0" w:firstLine="0"/>
      </w:pPr>
      <w:rPr>
        <w:rFonts w:hint="default"/>
      </w:rPr>
    </w:lvl>
    <w:lvl w:ilvl="1">
      <w:start w:val="1"/>
      <w:numFmt w:val="bullet"/>
      <w:pStyle w:val="Strecklista"/>
      <w:lvlText w:val="–"/>
      <w:lvlJc w:val="left"/>
      <w:pPr>
        <w:ind w:left="284" w:hanging="284"/>
      </w:pPr>
      <w:rPr>
        <w:rFonts w:ascii="Times New Roman" w:hAnsi="Times New Roman" w:cs="Times New Roman" w:hint="default"/>
      </w:rPr>
    </w:lvl>
    <w:lvl w:ilvl="2">
      <w:start w:val="1"/>
      <w:numFmt w:val="none"/>
      <w:lvlRestart w:val="0"/>
      <w:lvlText w:val=""/>
      <w:lvlJc w:val="left"/>
      <w:pPr>
        <w:ind w:left="1440" w:hanging="363"/>
      </w:pPr>
      <w:rPr>
        <w:rFonts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4" w15:restartNumberingAfterBreak="0">
    <w:nsid w:val="17EC6E5E"/>
    <w:multiLevelType w:val="multilevel"/>
    <w:tmpl w:val="4B9E585A"/>
    <w:styleLink w:val="RKnummerlista"/>
    <w:lvl w:ilvl="0">
      <w:start w:val="1"/>
      <w:numFmt w:val="none"/>
      <w:pStyle w:val="Brdtextefternumreradlista"/>
      <w:suff w:val="nothing"/>
      <w:lvlText w:val=""/>
      <w:lvlJc w:val="left"/>
      <w:pPr>
        <w:ind w:left="0" w:firstLine="0"/>
      </w:pPr>
      <w:rPr>
        <w:rFonts w:ascii="Times New Roman" w:hAnsi="Times New Roman" w:hint="default"/>
      </w:rPr>
    </w:lvl>
    <w:lvl w:ilvl="1">
      <w:start w:val="1"/>
      <w:numFmt w:val="decimal"/>
      <w:pStyle w:val="Numreradlista"/>
      <w:lvlText w:val="%2."/>
      <w:lvlJc w:val="left"/>
      <w:pPr>
        <w:ind w:left="284" w:hanging="284"/>
      </w:pPr>
      <w:rPr>
        <w:rFonts w:hint="default"/>
      </w:rPr>
    </w:lvl>
    <w:lvl w:ilvl="2">
      <w:start w:val="1"/>
      <w:numFmt w:val="bullet"/>
      <w:pStyle w:val="Strecklistainumreradlista"/>
      <w:lvlText w:val="–"/>
      <w:lvlJc w:val="left"/>
      <w:pPr>
        <w:ind w:left="567" w:hanging="283"/>
      </w:pPr>
      <w:rPr>
        <w:rFonts w:ascii="Times New Roman" w:hAnsi="Times New Roman" w:cs="Times New Roman"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5" w15:restartNumberingAfterBreak="0">
    <w:nsid w:val="197B46EC"/>
    <w:multiLevelType w:val="multilevel"/>
    <w:tmpl w:val="85CA2C1E"/>
    <w:styleLink w:val="RKpunktlista"/>
    <w:lvl w:ilvl="0">
      <w:start w:val="1"/>
      <w:numFmt w:val="none"/>
      <w:pStyle w:val="Brdtextefterpunktlista"/>
      <w:suff w:val="nothing"/>
      <w:lvlText w:val="%1"/>
      <w:lvlJc w:val="left"/>
      <w:pPr>
        <w:ind w:left="0" w:firstLine="0"/>
      </w:pPr>
      <w:rPr>
        <w:rFonts w:hint="default"/>
        <w:color w:val="auto"/>
      </w:rPr>
    </w:lvl>
    <w:lvl w:ilvl="1">
      <w:start w:val="1"/>
      <w:numFmt w:val="bullet"/>
      <w:pStyle w:val="Punktlista"/>
      <w:lvlText w:val=""/>
      <w:lvlJc w:val="left"/>
      <w:pPr>
        <w:ind w:left="284" w:hanging="284"/>
      </w:pPr>
      <w:rPr>
        <w:rFonts w:ascii="Symbol" w:hAnsi="Symbol" w:hint="default"/>
        <w:color w:val="auto"/>
      </w:rPr>
    </w:lvl>
    <w:lvl w:ilvl="2">
      <w:start w:val="1"/>
      <w:numFmt w:val="bullet"/>
      <w:pStyle w:val="Strecklistaipunktlista"/>
      <w:lvlText w:val="–"/>
      <w:lvlJc w:val="left"/>
      <w:pPr>
        <w:ind w:left="567" w:hanging="283"/>
      </w:pPr>
      <w:rPr>
        <w:rFonts w:ascii="Times New Roman" w:hAnsi="Times New Roman" w:cs="Times New Roman"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6" w15:restartNumberingAfterBreak="0">
    <w:nsid w:val="199F21EB"/>
    <w:multiLevelType w:val="multilevel"/>
    <w:tmpl w:val="EC762F8C"/>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ind w:left="864" w:hanging="864"/>
      </w:pPr>
      <w:rPr>
        <w:rFonts w:hint="default"/>
      </w:rPr>
    </w:lvl>
    <w:lvl w:ilvl="4">
      <w:start w:val="1"/>
      <w:numFmt w:val="decimal"/>
      <w:pStyle w:val="Rubrik5"/>
      <w:lvlText w:val="%1.%2.%3.%4.%5"/>
      <w:lvlJc w:val="left"/>
      <w:pPr>
        <w:ind w:left="1008" w:hanging="1008"/>
      </w:pPr>
      <w:rPr>
        <w:rFonts w:hint="default"/>
      </w:rPr>
    </w:lvl>
    <w:lvl w:ilvl="5">
      <w:start w:val="1"/>
      <w:numFmt w:val="decimal"/>
      <w:pStyle w:val="Rubrik6"/>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pStyle w:val="Rubrik8"/>
      <w:lvlText w:val="%1.%2.%3.%4.%5.%6.%7.%8"/>
      <w:lvlJc w:val="left"/>
      <w:pPr>
        <w:ind w:left="1440" w:hanging="1440"/>
      </w:pPr>
      <w:rPr>
        <w:rFonts w:hint="default"/>
      </w:rPr>
    </w:lvl>
    <w:lvl w:ilvl="8">
      <w:start w:val="1"/>
      <w:numFmt w:val="decimal"/>
      <w:pStyle w:val="Rubrik9"/>
      <w:lvlText w:val="%1.%2.%3.%4.%5.%6.%7.%8.%9"/>
      <w:lvlJc w:val="left"/>
      <w:pPr>
        <w:ind w:left="1584" w:hanging="1584"/>
      </w:pPr>
      <w:rPr>
        <w:rFonts w:hint="default"/>
      </w:rPr>
    </w:lvl>
  </w:abstractNum>
  <w:abstractNum w:abstractNumId="7" w15:restartNumberingAfterBreak="0">
    <w:nsid w:val="1EAD06AE"/>
    <w:multiLevelType w:val="multilevel"/>
    <w:tmpl w:val="07E8A37C"/>
    <w:numStyleLink w:val="RKstrecklistaram"/>
  </w:abstractNum>
  <w:abstractNum w:abstractNumId="8" w15:restartNumberingAfterBreak="0">
    <w:nsid w:val="24993A85"/>
    <w:multiLevelType w:val="multilevel"/>
    <w:tmpl w:val="2EB89F6E"/>
    <w:styleLink w:val="RKrubrik1-4"/>
    <w:lvl w:ilvl="0">
      <w:start w:val="1"/>
      <w:numFmt w:val="decimal"/>
      <w:pStyle w:val="Rubrik1"/>
      <w:lvlText w:val="%1"/>
      <w:lvlJc w:val="left"/>
      <w:pPr>
        <w:tabs>
          <w:tab w:val="num" w:pos="907"/>
        </w:tabs>
        <w:ind w:left="907" w:hanging="907"/>
      </w:pPr>
      <w:rPr>
        <w:rFonts w:hint="default"/>
      </w:rPr>
    </w:lvl>
    <w:lvl w:ilvl="1">
      <w:start w:val="1"/>
      <w:numFmt w:val="decimal"/>
      <w:pStyle w:val="Rubrik2"/>
      <w:lvlText w:val="%1.%2"/>
      <w:lvlJc w:val="left"/>
      <w:pPr>
        <w:tabs>
          <w:tab w:val="num" w:pos="907"/>
        </w:tabs>
        <w:ind w:left="907" w:hanging="907"/>
      </w:pPr>
      <w:rPr>
        <w:rFonts w:hint="default"/>
      </w:rPr>
    </w:lvl>
    <w:lvl w:ilvl="2">
      <w:start w:val="1"/>
      <w:numFmt w:val="decimal"/>
      <w:pStyle w:val="Rubrik3"/>
      <w:lvlText w:val="%1.%2.%3"/>
      <w:lvlJc w:val="left"/>
      <w:pPr>
        <w:tabs>
          <w:tab w:val="num" w:pos="907"/>
        </w:tabs>
        <w:ind w:left="907" w:hanging="907"/>
      </w:pPr>
      <w:rPr>
        <w:rFonts w:hint="default"/>
      </w:rPr>
    </w:lvl>
    <w:lvl w:ilvl="3">
      <w:start w:val="1"/>
      <w:numFmt w:val="decimal"/>
      <w:pStyle w:val="Rubrik4"/>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9" w15:restartNumberingAfterBreak="0">
    <w:nsid w:val="2A1355EC"/>
    <w:multiLevelType w:val="multilevel"/>
    <w:tmpl w:val="77F4358A"/>
    <w:numStyleLink w:val="RKnumreradlistaram"/>
  </w:abstractNum>
  <w:abstractNum w:abstractNumId="10" w15:restartNumberingAfterBreak="0">
    <w:nsid w:val="39647D17"/>
    <w:multiLevelType w:val="multilevel"/>
    <w:tmpl w:val="2EB89F6E"/>
    <w:numStyleLink w:val="RKrubrik1-4"/>
  </w:abstractNum>
  <w:abstractNum w:abstractNumId="11" w15:restartNumberingAfterBreak="0">
    <w:nsid w:val="3B3772BC"/>
    <w:multiLevelType w:val="hybridMultilevel"/>
    <w:tmpl w:val="6D944974"/>
    <w:lvl w:ilvl="0" w:tplc="7532A3CC">
      <w:start w:val="1"/>
      <w:numFmt w:val="decimal"/>
      <w:pStyle w:val="Innehll4"/>
      <w:lvlText w:val="Bilaga %1"/>
      <w:lvlJc w:val="left"/>
      <w:pPr>
        <w:ind w:left="720" w:hanging="360"/>
      </w:pPr>
      <w:rPr>
        <w:rFonts w:ascii="Times New Roman" w:hAnsi="Times New Roman" w:hint="default"/>
        <w:sz w:val="20"/>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12" w15:restartNumberingAfterBreak="0">
    <w:nsid w:val="3FF67402"/>
    <w:multiLevelType w:val="multilevel"/>
    <w:tmpl w:val="089CCD3C"/>
    <w:styleLink w:val="RKpunktlistaram"/>
    <w:lvl w:ilvl="0">
      <w:start w:val="1"/>
      <w:numFmt w:val="none"/>
      <w:pStyle w:val="Brdtextefterpunktlistaram"/>
      <w:suff w:val="nothing"/>
      <w:lvlText w:val=""/>
      <w:lvlJc w:val="left"/>
      <w:pPr>
        <w:ind w:left="0" w:firstLine="0"/>
      </w:pPr>
      <w:rPr>
        <w:rFonts w:hint="default"/>
      </w:rPr>
    </w:lvl>
    <w:lvl w:ilvl="1">
      <w:start w:val="1"/>
      <w:numFmt w:val="bullet"/>
      <w:pStyle w:val="Punktlistaram"/>
      <w:lvlText w:val=""/>
      <w:lvlJc w:val="left"/>
      <w:pPr>
        <w:tabs>
          <w:tab w:val="num" w:pos="397"/>
        </w:tabs>
        <w:ind w:left="397" w:hanging="284"/>
      </w:pPr>
      <w:rPr>
        <w:rFonts w:ascii="Symbol" w:hAnsi="Symbol" w:hint="default"/>
        <w:color w:val="auto"/>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3" w15:restartNumberingAfterBreak="0">
    <w:nsid w:val="489C4783"/>
    <w:multiLevelType w:val="multilevel"/>
    <w:tmpl w:val="70D898A8"/>
    <w:numStyleLink w:val="RKstrecklista"/>
  </w:abstractNum>
  <w:abstractNum w:abstractNumId="14" w15:restartNumberingAfterBreak="0">
    <w:nsid w:val="58A86BDA"/>
    <w:multiLevelType w:val="multilevel"/>
    <w:tmpl w:val="77F4358A"/>
    <w:styleLink w:val="RKnumreradlistaram"/>
    <w:lvl w:ilvl="0">
      <w:start w:val="1"/>
      <w:numFmt w:val="none"/>
      <w:pStyle w:val="Brdtextefternumreradlistaram"/>
      <w:suff w:val="nothing"/>
      <w:lvlText w:val=""/>
      <w:lvlJc w:val="left"/>
      <w:pPr>
        <w:ind w:left="0" w:firstLine="0"/>
      </w:pPr>
      <w:rPr>
        <w:rFonts w:ascii="Times New Roman" w:hAnsi="Times New Roman" w:hint="default"/>
        <w:sz w:val="20"/>
      </w:rPr>
    </w:lvl>
    <w:lvl w:ilvl="1">
      <w:start w:val="1"/>
      <w:numFmt w:val="decimal"/>
      <w:pStyle w:val="Numreradlistaram"/>
      <w:lvlText w:val="%2."/>
      <w:lvlJc w:val="left"/>
      <w:pPr>
        <w:tabs>
          <w:tab w:val="num" w:pos="397"/>
        </w:tabs>
        <w:ind w:left="397" w:hanging="284"/>
      </w:pPr>
      <w:rPr>
        <w:rFonts w:ascii="Times New Roman" w:hAnsi="Times New Roman" w:hint="default"/>
        <w:sz w:val="20"/>
      </w:rPr>
    </w:lvl>
    <w:lvl w:ilvl="2">
      <w:start w:val="1"/>
      <w:numFmt w:val="none"/>
      <w:lvlRestart w:val="0"/>
      <w:lvlText w:val="%3"/>
      <w:lvlJc w:val="right"/>
      <w:pPr>
        <w:tabs>
          <w:tab w:val="num" w:pos="1588"/>
        </w:tabs>
        <w:ind w:left="1814" w:hanging="510"/>
      </w:pPr>
      <w:rPr>
        <w:rFonts w:hint="default"/>
      </w:rPr>
    </w:lvl>
    <w:lvl w:ilvl="3">
      <w:start w:val="1"/>
      <w:numFmt w:val="none"/>
      <w:lvlRestart w:val="0"/>
      <w:lvlText w:val="%4"/>
      <w:lvlJc w:val="left"/>
      <w:pPr>
        <w:tabs>
          <w:tab w:val="num" w:pos="2381"/>
        </w:tabs>
        <w:ind w:left="2892" w:hanging="1191"/>
      </w:pPr>
      <w:rPr>
        <w:rFonts w:hint="default"/>
      </w:rPr>
    </w:lvl>
    <w:lvl w:ilvl="4">
      <w:start w:val="1"/>
      <w:numFmt w:val="none"/>
      <w:lvlRestart w:val="0"/>
      <w:lvlText w:val="%5"/>
      <w:lvlJc w:val="left"/>
      <w:pPr>
        <w:tabs>
          <w:tab w:val="num" w:pos="3062"/>
        </w:tabs>
        <w:ind w:left="3345" w:hanging="907"/>
      </w:pPr>
      <w:rPr>
        <w:rFonts w:hint="default"/>
      </w:rPr>
    </w:lvl>
    <w:lvl w:ilvl="5">
      <w:start w:val="1"/>
      <w:numFmt w:val="none"/>
      <w:lvlRestart w:val="0"/>
      <w:lvlText w:val="%6"/>
      <w:lvlJc w:val="right"/>
      <w:pPr>
        <w:tabs>
          <w:tab w:val="num" w:pos="4026"/>
        </w:tabs>
        <w:ind w:left="4593" w:hanging="1248"/>
      </w:pPr>
      <w:rPr>
        <w:rFonts w:hint="default"/>
      </w:rPr>
    </w:lvl>
    <w:lvl w:ilvl="6">
      <w:start w:val="1"/>
      <w:numFmt w:val="none"/>
      <w:lvlRestart w:val="0"/>
      <w:lvlText w:val="%7"/>
      <w:lvlJc w:val="left"/>
      <w:pPr>
        <w:tabs>
          <w:tab w:val="num" w:pos="4423"/>
        </w:tabs>
        <w:ind w:left="4649" w:hanging="623"/>
      </w:pPr>
      <w:rPr>
        <w:rFonts w:hint="default"/>
      </w:rPr>
    </w:lvl>
    <w:lvl w:ilvl="7">
      <w:start w:val="1"/>
      <w:numFmt w:val="none"/>
      <w:lvlRestart w:val="0"/>
      <w:lvlText w:val="%8"/>
      <w:lvlJc w:val="left"/>
      <w:pPr>
        <w:tabs>
          <w:tab w:val="num" w:pos="5160"/>
        </w:tabs>
        <w:ind w:left="5500" w:hanging="2665"/>
      </w:pPr>
      <w:rPr>
        <w:rFonts w:hint="default"/>
      </w:rPr>
    </w:lvl>
    <w:lvl w:ilvl="8">
      <w:start w:val="1"/>
      <w:numFmt w:val="none"/>
      <w:lvlRestart w:val="0"/>
      <w:lvlText w:val="%9"/>
      <w:lvlJc w:val="right"/>
      <w:pPr>
        <w:tabs>
          <w:tab w:val="num" w:pos="5670"/>
        </w:tabs>
        <w:ind w:left="6294" w:hanging="2438"/>
      </w:pPr>
      <w:rPr>
        <w:rFonts w:hint="default"/>
      </w:rPr>
    </w:lvl>
  </w:abstractNum>
  <w:abstractNum w:abstractNumId="15" w15:restartNumberingAfterBreak="0">
    <w:nsid w:val="5EC7410E"/>
    <w:multiLevelType w:val="hybridMultilevel"/>
    <w:tmpl w:val="EAE03386"/>
    <w:lvl w:ilvl="0" w:tplc="041D0001">
      <w:start w:val="1"/>
      <w:numFmt w:val="bullet"/>
      <w:lvlText w:val=""/>
      <w:lvlJc w:val="left"/>
      <w:pPr>
        <w:ind w:left="1077" w:hanging="360"/>
      </w:pPr>
      <w:rPr>
        <w:rFonts w:ascii="Symbol" w:hAnsi="Symbol" w:hint="default"/>
      </w:rPr>
    </w:lvl>
    <w:lvl w:ilvl="1" w:tplc="041D0003">
      <w:start w:val="1"/>
      <w:numFmt w:val="bullet"/>
      <w:lvlText w:val="o"/>
      <w:lvlJc w:val="left"/>
      <w:pPr>
        <w:ind w:left="1797" w:hanging="360"/>
      </w:pPr>
      <w:rPr>
        <w:rFonts w:ascii="Courier New" w:hAnsi="Courier New" w:cs="Courier New" w:hint="default"/>
      </w:rPr>
    </w:lvl>
    <w:lvl w:ilvl="2" w:tplc="041D0005" w:tentative="1">
      <w:start w:val="1"/>
      <w:numFmt w:val="bullet"/>
      <w:lvlText w:val=""/>
      <w:lvlJc w:val="left"/>
      <w:pPr>
        <w:ind w:left="2517" w:hanging="360"/>
      </w:pPr>
      <w:rPr>
        <w:rFonts w:ascii="Wingdings" w:hAnsi="Wingdings" w:hint="default"/>
      </w:rPr>
    </w:lvl>
    <w:lvl w:ilvl="3" w:tplc="041D0001" w:tentative="1">
      <w:start w:val="1"/>
      <w:numFmt w:val="bullet"/>
      <w:lvlText w:val=""/>
      <w:lvlJc w:val="left"/>
      <w:pPr>
        <w:ind w:left="3237" w:hanging="360"/>
      </w:pPr>
      <w:rPr>
        <w:rFonts w:ascii="Symbol" w:hAnsi="Symbol" w:hint="default"/>
      </w:rPr>
    </w:lvl>
    <w:lvl w:ilvl="4" w:tplc="041D0003" w:tentative="1">
      <w:start w:val="1"/>
      <w:numFmt w:val="bullet"/>
      <w:lvlText w:val="o"/>
      <w:lvlJc w:val="left"/>
      <w:pPr>
        <w:ind w:left="3957" w:hanging="360"/>
      </w:pPr>
      <w:rPr>
        <w:rFonts w:ascii="Courier New" w:hAnsi="Courier New" w:cs="Courier New" w:hint="default"/>
      </w:rPr>
    </w:lvl>
    <w:lvl w:ilvl="5" w:tplc="041D0005" w:tentative="1">
      <w:start w:val="1"/>
      <w:numFmt w:val="bullet"/>
      <w:lvlText w:val=""/>
      <w:lvlJc w:val="left"/>
      <w:pPr>
        <w:ind w:left="4677" w:hanging="360"/>
      </w:pPr>
      <w:rPr>
        <w:rFonts w:ascii="Wingdings" w:hAnsi="Wingdings" w:hint="default"/>
      </w:rPr>
    </w:lvl>
    <w:lvl w:ilvl="6" w:tplc="041D0001" w:tentative="1">
      <w:start w:val="1"/>
      <w:numFmt w:val="bullet"/>
      <w:lvlText w:val=""/>
      <w:lvlJc w:val="left"/>
      <w:pPr>
        <w:ind w:left="5397" w:hanging="360"/>
      </w:pPr>
      <w:rPr>
        <w:rFonts w:ascii="Symbol" w:hAnsi="Symbol" w:hint="default"/>
      </w:rPr>
    </w:lvl>
    <w:lvl w:ilvl="7" w:tplc="041D0003" w:tentative="1">
      <w:start w:val="1"/>
      <w:numFmt w:val="bullet"/>
      <w:lvlText w:val="o"/>
      <w:lvlJc w:val="left"/>
      <w:pPr>
        <w:ind w:left="6117" w:hanging="360"/>
      </w:pPr>
      <w:rPr>
        <w:rFonts w:ascii="Courier New" w:hAnsi="Courier New" w:cs="Courier New" w:hint="default"/>
      </w:rPr>
    </w:lvl>
    <w:lvl w:ilvl="8" w:tplc="041D0005" w:tentative="1">
      <w:start w:val="1"/>
      <w:numFmt w:val="bullet"/>
      <w:lvlText w:val=""/>
      <w:lvlJc w:val="left"/>
      <w:pPr>
        <w:ind w:left="6837" w:hanging="360"/>
      </w:pPr>
      <w:rPr>
        <w:rFonts w:ascii="Wingdings" w:hAnsi="Wingdings" w:hint="default"/>
      </w:rPr>
    </w:lvl>
  </w:abstractNum>
  <w:abstractNum w:abstractNumId="16" w15:restartNumberingAfterBreak="0">
    <w:nsid w:val="621E5655"/>
    <w:multiLevelType w:val="multilevel"/>
    <w:tmpl w:val="85CA2C1E"/>
    <w:numStyleLink w:val="RKpunktlista"/>
  </w:abstractNum>
  <w:abstractNum w:abstractNumId="17" w15:restartNumberingAfterBreak="0">
    <w:nsid w:val="76322898"/>
    <w:multiLevelType w:val="multilevel"/>
    <w:tmpl w:val="186C6512"/>
    <w:lvl w:ilvl="0">
      <w:start w:val="1"/>
      <w:numFmt w:val="bullet"/>
      <w:lvlText w:val="−"/>
      <w:lvlJc w:val="left"/>
      <w:pPr>
        <w:tabs>
          <w:tab w:val="num" w:pos="425"/>
        </w:tabs>
        <w:ind w:left="425" w:hanging="425"/>
      </w:pPr>
      <w:rPr>
        <w:rFonts w:ascii="Garamond" w:hAnsi="Garamond" w:hint="default"/>
      </w:rPr>
    </w:lvl>
    <w:lvl w:ilvl="1">
      <w:start w:val="1"/>
      <w:numFmt w:val="bullet"/>
      <w:lvlText w:val="−"/>
      <w:lvlJc w:val="left"/>
      <w:pPr>
        <w:tabs>
          <w:tab w:val="num" w:pos="851"/>
        </w:tabs>
        <w:ind w:left="851" w:hanging="426"/>
      </w:pPr>
      <w:rPr>
        <w:rFonts w:ascii="Garamond" w:hAnsi="Garamond" w:hint="default"/>
      </w:rPr>
    </w:lvl>
    <w:lvl w:ilvl="2">
      <w:start w:val="1"/>
      <w:numFmt w:val="bullet"/>
      <w:lvlText w:val="−"/>
      <w:lvlJc w:val="left"/>
      <w:pPr>
        <w:tabs>
          <w:tab w:val="num" w:pos="1276"/>
        </w:tabs>
        <w:ind w:left="1276" w:hanging="425"/>
      </w:pPr>
      <w:rPr>
        <w:rFonts w:ascii="Garamond" w:hAnsi="Garamond"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num w:numId="1">
    <w:abstractNumId w:val="4"/>
  </w:num>
  <w:num w:numId="2">
    <w:abstractNumId w:val="5"/>
  </w:num>
  <w:num w:numId="3">
    <w:abstractNumId w:val="3"/>
  </w:num>
  <w:num w:numId="4">
    <w:abstractNumId w:val="11"/>
  </w:num>
  <w:num w:numId="5">
    <w:abstractNumId w:val="14"/>
  </w:num>
  <w:num w:numId="6">
    <w:abstractNumId w:val="8"/>
  </w:num>
  <w:num w:numId="7">
    <w:abstractNumId w:val="10"/>
  </w:num>
  <w:num w:numId="8">
    <w:abstractNumId w:val="0"/>
  </w:num>
  <w:num w:numId="9">
    <w:abstractNumId w:val="9"/>
  </w:num>
  <w:num w:numId="10">
    <w:abstractNumId w:val="16"/>
  </w:num>
  <w:num w:numId="11">
    <w:abstractNumId w:val="12"/>
  </w:num>
  <w:num w:numId="12">
    <w:abstractNumId w:val="2"/>
  </w:num>
  <w:num w:numId="13">
    <w:abstractNumId w:val="1"/>
  </w:num>
  <w:num w:numId="14">
    <w:abstractNumId w:val="13"/>
  </w:num>
  <w:num w:numId="15">
    <w:abstractNumId w:val="7"/>
  </w:num>
  <w:num w:numId="16">
    <w:abstractNumId w:val="17"/>
  </w:num>
  <w:num w:numId="17">
    <w:abstractNumId w:val="15"/>
  </w:num>
  <w:num w:numId="18">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IdMacAtCleanup w:val="1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zoom w:percent="100"/>
  <w:proofState w:spelling="clean"/>
  <w:attachedTemplate r:id="rId1"/>
  <w:stylePaneFormatFilter w:val="1724" w:allStyles="0" w:customStyles="0" w:latentStyles="1" w:stylesInUse="0" w:headingStyles="1" w:numberingStyles="0" w:tableStyles="0" w:directFormattingOnRuns="1" w:directFormattingOnParagraphs="1" w:directFormattingOnNumbering="1" w:directFormattingOnTables="0" w:clearFormatting="1" w:top3HeadingStyles="0" w:visibleStyles="0" w:alternateStyleNames="0"/>
  <w:stylePaneSortMethod w:val="0000"/>
  <w:defaultTabStop w:val="1304"/>
  <w:hyphenationZone w:val="425"/>
  <w:evenAndOddHeaders/>
  <w:characterSpacingControl w:val="doNotCompress"/>
  <w:hdrShapeDefaults>
    <o:shapedefaults v:ext="edit" spidmax="49153"/>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A23F7A"/>
    <w:rsid w:val="000023F8"/>
    <w:rsid w:val="000106C3"/>
    <w:rsid w:val="000127FF"/>
    <w:rsid w:val="000140A3"/>
    <w:rsid w:val="000145CB"/>
    <w:rsid w:val="000163C7"/>
    <w:rsid w:val="00021515"/>
    <w:rsid w:val="000228AE"/>
    <w:rsid w:val="00025F74"/>
    <w:rsid w:val="000276E3"/>
    <w:rsid w:val="000323BE"/>
    <w:rsid w:val="00032E6D"/>
    <w:rsid w:val="00040A0F"/>
    <w:rsid w:val="00043AB1"/>
    <w:rsid w:val="00046417"/>
    <w:rsid w:val="00047664"/>
    <w:rsid w:val="00055486"/>
    <w:rsid w:val="00061989"/>
    <w:rsid w:val="000631A9"/>
    <w:rsid w:val="00066581"/>
    <w:rsid w:val="00066D99"/>
    <w:rsid w:val="00072689"/>
    <w:rsid w:val="000761F8"/>
    <w:rsid w:val="0008203A"/>
    <w:rsid w:val="00083B24"/>
    <w:rsid w:val="00085EFF"/>
    <w:rsid w:val="00090588"/>
    <w:rsid w:val="00092059"/>
    <w:rsid w:val="00093BD3"/>
    <w:rsid w:val="0009544E"/>
    <w:rsid w:val="00096CFD"/>
    <w:rsid w:val="000A1209"/>
    <w:rsid w:val="000A40DD"/>
    <w:rsid w:val="000A66BE"/>
    <w:rsid w:val="000B39E3"/>
    <w:rsid w:val="000B3DDA"/>
    <w:rsid w:val="000B7DEE"/>
    <w:rsid w:val="000C0142"/>
    <w:rsid w:val="000C0772"/>
    <w:rsid w:val="000C0C1F"/>
    <w:rsid w:val="000C4232"/>
    <w:rsid w:val="000C5CDD"/>
    <w:rsid w:val="000C7233"/>
    <w:rsid w:val="000D03DE"/>
    <w:rsid w:val="000D0D88"/>
    <w:rsid w:val="000D0FAC"/>
    <w:rsid w:val="000D3031"/>
    <w:rsid w:val="000D6996"/>
    <w:rsid w:val="000E6A30"/>
    <w:rsid w:val="000E7DA9"/>
    <w:rsid w:val="000F4D00"/>
    <w:rsid w:val="000F4DD6"/>
    <w:rsid w:val="001028C5"/>
    <w:rsid w:val="00107129"/>
    <w:rsid w:val="00113CC6"/>
    <w:rsid w:val="001153BD"/>
    <w:rsid w:val="00115516"/>
    <w:rsid w:val="00116299"/>
    <w:rsid w:val="001221E1"/>
    <w:rsid w:val="00122565"/>
    <w:rsid w:val="0012360F"/>
    <w:rsid w:val="00131972"/>
    <w:rsid w:val="0013464D"/>
    <w:rsid w:val="00135343"/>
    <w:rsid w:val="001434D1"/>
    <w:rsid w:val="001445FB"/>
    <w:rsid w:val="0014747B"/>
    <w:rsid w:val="001531B4"/>
    <w:rsid w:val="00155500"/>
    <w:rsid w:val="00156855"/>
    <w:rsid w:val="00157EF7"/>
    <w:rsid w:val="00165BF4"/>
    <w:rsid w:val="001660B8"/>
    <w:rsid w:val="00166139"/>
    <w:rsid w:val="00174E46"/>
    <w:rsid w:val="00175A45"/>
    <w:rsid w:val="001803BA"/>
    <w:rsid w:val="0018179F"/>
    <w:rsid w:val="00181DAB"/>
    <w:rsid w:val="00183C46"/>
    <w:rsid w:val="00185AD6"/>
    <w:rsid w:val="0019074D"/>
    <w:rsid w:val="00193570"/>
    <w:rsid w:val="001A0FB9"/>
    <w:rsid w:val="001A465E"/>
    <w:rsid w:val="001A4767"/>
    <w:rsid w:val="001A6152"/>
    <w:rsid w:val="001A6FAB"/>
    <w:rsid w:val="001B0A10"/>
    <w:rsid w:val="001B7048"/>
    <w:rsid w:val="001B7CDA"/>
    <w:rsid w:val="001C4647"/>
    <w:rsid w:val="001C7C8F"/>
    <w:rsid w:val="001D0157"/>
    <w:rsid w:val="001D0638"/>
    <w:rsid w:val="001D3465"/>
    <w:rsid w:val="001D3CB1"/>
    <w:rsid w:val="001D4287"/>
    <w:rsid w:val="001D7D3E"/>
    <w:rsid w:val="001E5607"/>
    <w:rsid w:val="001E60E3"/>
    <w:rsid w:val="001E6D4C"/>
    <w:rsid w:val="001E6EBE"/>
    <w:rsid w:val="001F5CE5"/>
    <w:rsid w:val="001F6B9F"/>
    <w:rsid w:val="00202DE2"/>
    <w:rsid w:val="00203904"/>
    <w:rsid w:val="00203FAB"/>
    <w:rsid w:val="0020543F"/>
    <w:rsid w:val="00211E15"/>
    <w:rsid w:val="00212EA3"/>
    <w:rsid w:val="002132D5"/>
    <w:rsid w:val="00213F0D"/>
    <w:rsid w:val="00215E07"/>
    <w:rsid w:val="00216801"/>
    <w:rsid w:val="00232BC4"/>
    <w:rsid w:val="00233407"/>
    <w:rsid w:val="00233E31"/>
    <w:rsid w:val="00235765"/>
    <w:rsid w:val="002367E5"/>
    <w:rsid w:val="00244011"/>
    <w:rsid w:val="00246999"/>
    <w:rsid w:val="00246DBC"/>
    <w:rsid w:val="00250665"/>
    <w:rsid w:val="0025077E"/>
    <w:rsid w:val="00252C4D"/>
    <w:rsid w:val="00254B5E"/>
    <w:rsid w:val="00256250"/>
    <w:rsid w:val="00257F90"/>
    <w:rsid w:val="00263274"/>
    <w:rsid w:val="00264750"/>
    <w:rsid w:val="00266F36"/>
    <w:rsid w:val="002675C4"/>
    <w:rsid w:val="00284565"/>
    <w:rsid w:val="00287AA0"/>
    <w:rsid w:val="0029293D"/>
    <w:rsid w:val="00292E0F"/>
    <w:rsid w:val="00294B19"/>
    <w:rsid w:val="00295C59"/>
    <w:rsid w:val="00297A80"/>
    <w:rsid w:val="002A1E80"/>
    <w:rsid w:val="002B01BF"/>
    <w:rsid w:val="002B12FD"/>
    <w:rsid w:val="002C14EF"/>
    <w:rsid w:val="002C1EBF"/>
    <w:rsid w:val="002C49A5"/>
    <w:rsid w:val="002D0198"/>
    <w:rsid w:val="002D09C9"/>
    <w:rsid w:val="002D7B9E"/>
    <w:rsid w:val="002E219E"/>
    <w:rsid w:val="002E3744"/>
    <w:rsid w:val="002E5F6A"/>
    <w:rsid w:val="002E60D4"/>
    <w:rsid w:val="002F2CC7"/>
    <w:rsid w:val="002F4A14"/>
    <w:rsid w:val="002F4DD9"/>
    <w:rsid w:val="002F6B1F"/>
    <w:rsid w:val="00300C7B"/>
    <w:rsid w:val="00304DC8"/>
    <w:rsid w:val="00305423"/>
    <w:rsid w:val="0030585F"/>
    <w:rsid w:val="0031012B"/>
    <w:rsid w:val="003122CF"/>
    <w:rsid w:val="00312E5A"/>
    <w:rsid w:val="003166B4"/>
    <w:rsid w:val="00317CC4"/>
    <w:rsid w:val="003207C7"/>
    <w:rsid w:val="00320896"/>
    <w:rsid w:val="00327E6C"/>
    <w:rsid w:val="00332455"/>
    <w:rsid w:val="00333890"/>
    <w:rsid w:val="003424D0"/>
    <w:rsid w:val="00342D4D"/>
    <w:rsid w:val="00344E28"/>
    <w:rsid w:val="0034791C"/>
    <w:rsid w:val="00351E66"/>
    <w:rsid w:val="0035347F"/>
    <w:rsid w:val="0035356C"/>
    <w:rsid w:val="00355582"/>
    <w:rsid w:val="00355960"/>
    <w:rsid w:val="003605D4"/>
    <w:rsid w:val="00360677"/>
    <w:rsid w:val="003612EA"/>
    <w:rsid w:val="00361ABA"/>
    <w:rsid w:val="00362B62"/>
    <w:rsid w:val="00365541"/>
    <w:rsid w:val="0037021E"/>
    <w:rsid w:val="00370C70"/>
    <w:rsid w:val="00371D07"/>
    <w:rsid w:val="00376669"/>
    <w:rsid w:val="00381C02"/>
    <w:rsid w:val="00382918"/>
    <w:rsid w:val="0038525D"/>
    <w:rsid w:val="00385C7A"/>
    <w:rsid w:val="0038780B"/>
    <w:rsid w:val="00390A6D"/>
    <w:rsid w:val="003918B5"/>
    <w:rsid w:val="00397521"/>
    <w:rsid w:val="003A1544"/>
    <w:rsid w:val="003B024C"/>
    <w:rsid w:val="003B0EF7"/>
    <w:rsid w:val="003B735E"/>
    <w:rsid w:val="003C0194"/>
    <w:rsid w:val="003D02E8"/>
    <w:rsid w:val="003D0E6F"/>
    <w:rsid w:val="003D1675"/>
    <w:rsid w:val="003D2B4E"/>
    <w:rsid w:val="003D3041"/>
    <w:rsid w:val="003D565A"/>
    <w:rsid w:val="003E1270"/>
    <w:rsid w:val="003E3D11"/>
    <w:rsid w:val="003E4276"/>
    <w:rsid w:val="003F2744"/>
    <w:rsid w:val="003F3ADB"/>
    <w:rsid w:val="003F3D8A"/>
    <w:rsid w:val="003F41D2"/>
    <w:rsid w:val="003F5F51"/>
    <w:rsid w:val="003F67F1"/>
    <w:rsid w:val="003F7CDD"/>
    <w:rsid w:val="00402D76"/>
    <w:rsid w:val="0040671B"/>
    <w:rsid w:val="00414A77"/>
    <w:rsid w:val="004158C3"/>
    <w:rsid w:val="00421CA9"/>
    <w:rsid w:val="0042549F"/>
    <w:rsid w:val="0042561B"/>
    <w:rsid w:val="0042584F"/>
    <w:rsid w:val="00432371"/>
    <w:rsid w:val="00436997"/>
    <w:rsid w:val="00437E7F"/>
    <w:rsid w:val="004457A0"/>
    <w:rsid w:val="00446747"/>
    <w:rsid w:val="00447086"/>
    <w:rsid w:val="004506DF"/>
    <w:rsid w:val="004521C2"/>
    <w:rsid w:val="00452D99"/>
    <w:rsid w:val="00453EE1"/>
    <w:rsid w:val="00454D1F"/>
    <w:rsid w:val="00465E66"/>
    <w:rsid w:val="0047219C"/>
    <w:rsid w:val="004727BD"/>
    <w:rsid w:val="004734CD"/>
    <w:rsid w:val="00474BF2"/>
    <w:rsid w:val="0047580B"/>
    <w:rsid w:val="00477ABF"/>
    <w:rsid w:val="00480CC1"/>
    <w:rsid w:val="004819BB"/>
    <w:rsid w:val="00481B05"/>
    <w:rsid w:val="00487BE9"/>
    <w:rsid w:val="00490ACA"/>
    <w:rsid w:val="00490D35"/>
    <w:rsid w:val="004917D3"/>
    <w:rsid w:val="004939FC"/>
    <w:rsid w:val="00493B1C"/>
    <w:rsid w:val="004A4D23"/>
    <w:rsid w:val="004B1220"/>
    <w:rsid w:val="004B4A86"/>
    <w:rsid w:val="004B5BE4"/>
    <w:rsid w:val="004B5C2E"/>
    <w:rsid w:val="004B6A37"/>
    <w:rsid w:val="004B771E"/>
    <w:rsid w:val="004C021F"/>
    <w:rsid w:val="004C2EC7"/>
    <w:rsid w:val="004C3AEF"/>
    <w:rsid w:val="004C6EBB"/>
    <w:rsid w:val="004C70F2"/>
    <w:rsid w:val="004D6D83"/>
    <w:rsid w:val="004D7475"/>
    <w:rsid w:val="004D7A3D"/>
    <w:rsid w:val="004E0277"/>
    <w:rsid w:val="004E0A21"/>
    <w:rsid w:val="004E2026"/>
    <w:rsid w:val="004E62A0"/>
    <w:rsid w:val="004E65E0"/>
    <w:rsid w:val="004F013F"/>
    <w:rsid w:val="004F243C"/>
    <w:rsid w:val="004F29B2"/>
    <w:rsid w:val="004F4518"/>
    <w:rsid w:val="004F4804"/>
    <w:rsid w:val="00500834"/>
    <w:rsid w:val="00500B7A"/>
    <w:rsid w:val="0050181A"/>
    <w:rsid w:val="0050311B"/>
    <w:rsid w:val="00504ADE"/>
    <w:rsid w:val="00506A6B"/>
    <w:rsid w:val="0050742E"/>
    <w:rsid w:val="00510644"/>
    <w:rsid w:val="00511071"/>
    <w:rsid w:val="00513F14"/>
    <w:rsid w:val="00515EC7"/>
    <w:rsid w:val="005311C5"/>
    <w:rsid w:val="00533460"/>
    <w:rsid w:val="0053355B"/>
    <w:rsid w:val="00535212"/>
    <w:rsid w:val="00537022"/>
    <w:rsid w:val="00537049"/>
    <w:rsid w:val="00541BF1"/>
    <w:rsid w:val="005429E7"/>
    <w:rsid w:val="00544010"/>
    <w:rsid w:val="00544938"/>
    <w:rsid w:val="00546227"/>
    <w:rsid w:val="00546E34"/>
    <w:rsid w:val="005505F0"/>
    <w:rsid w:val="00552E1E"/>
    <w:rsid w:val="00552E8C"/>
    <w:rsid w:val="0055385F"/>
    <w:rsid w:val="0055532A"/>
    <w:rsid w:val="00556424"/>
    <w:rsid w:val="00557DE9"/>
    <w:rsid w:val="00561D74"/>
    <w:rsid w:val="00561E9E"/>
    <w:rsid w:val="00564D4D"/>
    <w:rsid w:val="005652A9"/>
    <w:rsid w:val="005722ED"/>
    <w:rsid w:val="00574282"/>
    <w:rsid w:val="005806DC"/>
    <w:rsid w:val="00580753"/>
    <w:rsid w:val="0058227A"/>
    <w:rsid w:val="005828DF"/>
    <w:rsid w:val="00584FCD"/>
    <w:rsid w:val="00585D1A"/>
    <w:rsid w:val="005862EE"/>
    <w:rsid w:val="005870F4"/>
    <w:rsid w:val="00590D6D"/>
    <w:rsid w:val="00597CD3"/>
    <w:rsid w:val="005A0098"/>
    <w:rsid w:val="005A14EE"/>
    <w:rsid w:val="005A1792"/>
    <w:rsid w:val="005A3B8A"/>
    <w:rsid w:val="005A72C8"/>
    <w:rsid w:val="005A7445"/>
    <w:rsid w:val="005A7EB1"/>
    <w:rsid w:val="005B02A6"/>
    <w:rsid w:val="005B2F85"/>
    <w:rsid w:val="005B49A2"/>
    <w:rsid w:val="005B6B7A"/>
    <w:rsid w:val="005C11AF"/>
    <w:rsid w:val="005C2347"/>
    <w:rsid w:val="005C2E5B"/>
    <w:rsid w:val="005C5DD2"/>
    <w:rsid w:val="005D0302"/>
    <w:rsid w:val="005D19F2"/>
    <w:rsid w:val="005D31A4"/>
    <w:rsid w:val="005D3660"/>
    <w:rsid w:val="005D3B15"/>
    <w:rsid w:val="005D4CED"/>
    <w:rsid w:val="005E09A9"/>
    <w:rsid w:val="005E1131"/>
    <w:rsid w:val="005E16C8"/>
    <w:rsid w:val="005E2966"/>
    <w:rsid w:val="005E3C87"/>
    <w:rsid w:val="005E4D41"/>
    <w:rsid w:val="005E5E8D"/>
    <w:rsid w:val="005E7780"/>
    <w:rsid w:val="005F089D"/>
    <w:rsid w:val="005F13BA"/>
    <w:rsid w:val="005F2B53"/>
    <w:rsid w:val="005F3AEB"/>
    <w:rsid w:val="005F4EBB"/>
    <w:rsid w:val="005F5ADE"/>
    <w:rsid w:val="005F7386"/>
    <w:rsid w:val="00602FF7"/>
    <w:rsid w:val="006042E5"/>
    <w:rsid w:val="00606142"/>
    <w:rsid w:val="006115D2"/>
    <w:rsid w:val="0061547E"/>
    <w:rsid w:val="00617215"/>
    <w:rsid w:val="00617D56"/>
    <w:rsid w:val="00621C41"/>
    <w:rsid w:val="00626B7E"/>
    <w:rsid w:val="00626EB6"/>
    <w:rsid w:val="00631049"/>
    <w:rsid w:val="006316F1"/>
    <w:rsid w:val="00634C6C"/>
    <w:rsid w:val="0064045C"/>
    <w:rsid w:val="0064389E"/>
    <w:rsid w:val="0064723F"/>
    <w:rsid w:val="00647BD8"/>
    <w:rsid w:val="00650A95"/>
    <w:rsid w:val="006512CB"/>
    <w:rsid w:val="0065293C"/>
    <w:rsid w:val="00656140"/>
    <w:rsid w:val="00660C66"/>
    <w:rsid w:val="00663456"/>
    <w:rsid w:val="0066468C"/>
    <w:rsid w:val="00664D04"/>
    <w:rsid w:val="0066533B"/>
    <w:rsid w:val="00670FDB"/>
    <w:rsid w:val="006737AA"/>
    <w:rsid w:val="00674574"/>
    <w:rsid w:val="00676699"/>
    <w:rsid w:val="00676752"/>
    <w:rsid w:val="00676F16"/>
    <w:rsid w:val="0068579B"/>
    <w:rsid w:val="006923D1"/>
    <w:rsid w:val="006949B8"/>
    <w:rsid w:val="006A2EEC"/>
    <w:rsid w:val="006A69E2"/>
    <w:rsid w:val="006A72D5"/>
    <w:rsid w:val="006B2E43"/>
    <w:rsid w:val="006B6F5C"/>
    <w:rsid w:val="006C04BE"/>
    <w:rsid w:val="006C0F23"/>
    <w:rsid w:val="006C2B54"/>
    <w:rsid w:val="006C5654"/>
    <w:rsid w:val="006C671A"/>
    <w:rsid w:val="006D0EAA"/>
    <w:rsid w:val="006D1AC9"/>
    <w:rsid w:val="006D2262"/>
    <w:rsid w:val="006D232A"/>
    <w:rsid w:val="006D4A59"/>
    <w:rsid w:val="006D6F79"/>
    <w:rsid w:val="006D7905"/>
    <w:rsid w:val="006E0779"/>
    <w:rsid w:val="006E0B12"/>
    <w:rsid w:val="006E234F"/>
    <w:rsid w:val="006E34F6"/>
    <w:rsid w:val="006E3E74"/>
    <w:rsid w:val="006E5A48"/>
    <w:rsid w:val="006E5BA0"/>
    <w:rsid w:val="006E5E61"/>
    <w:rsid w:val="006F1889"/>
    <w:rsid w:val="006F19F9"/>
    <w:rsid w:val="006F2296"/>
    <w:rsid w:val="006F4417"/>
    <w:rsid w:val="006F4745"/>
    <w:rsid w:val="007020D6"/>
    <w:rsid w:val="007064DA"/>
    <w:rsid w:val="00707BEF"/>
    <w:rsid w:val="00712EDD"/>
    <w:rsid w:val="007159FE"/>
    <w:rsid w:val="00720CB8"/>
    <w:rsid w:val="007254C8"/>
    <w:rsid w:val="007444F6"/>
    <w:rsid w:val="00744503"/>
    <w:rsid w:val="00745F30"/>
    <w:rsid w:val="00747D24"/>
    <w:rsid w:val="00751306"/>
    <w:rsid w:val="007524F1"/>
    <w:rsid w:val="00753EFC"/>
    <w:rsid w:val="00756E53"/>
    <w:rsid w:val="00756EAD"/>
    <w:rsid w:val="00762CDA"/>
    <w:rsid w:val="00763A3D"/>
    <w:rsid w:val="007705A3"/>
    <w:rsid w:val="00773619"/>
    <w:rsid w:val="0077500F"/>
    <w:rsid w:val="007751D7"/>
    <w:rsid w:val="00777AB3"/>
    <w:rsid w:val="00782D59"/>
    <w:rsid w:val="00784BF4"/>
    <w:rsid w:val="00785B4A"/>
    <w:rsid w:val="00786775"/>
    <w:rsid w:val="00787BEC"/>
    <w:rsid w:val="007A0AC8"/>
    <w:rsid w:val="007A188C"/>
    <w:rsid w:val="007A2097"/>
    <w:rsid w:val="007A4089"/>
    <w:rsid w:val="007A738E"/>
    <w:rsid w:val="007B1470"/>
    <w:rsid w:val="007B183E"/>
    <w:rsid w:val="007B7645"/>
    <w:rsid w:val="007C1416"/>
    <w:rsid w:val="007C1483"/>
    <w:rsid w:val="007C15BE"/>
    <w:rsid w:val="007C2D60"/>
    <w:rsid w:val="007C3606"/>
    <w:rsid w:val="007C516E"/>
    <w:rsid w:val="007C6631"/>
    <w:rsid w:val="007C6E37"/>
    <w:rsid w:val="007D045C"/>
    <w:rsid w:val="007E0AA0"/>
    <w:rsid w:val="007E12F7"/>
    <w:rsid w:val="007E2956"/>
    <w:rsid w:val="007E2F4C"/>
    <w:rsid w:val="007E44F8"/>
    <w:rsid w:val="007E5010"/>
    <w:rsid w:val="007E6FC3"/>
    <w:rsid w:val="007E70C6"/>
    <w:rsid w:val="007F0708"/>
    <w:rsid w:val="007F5652"/>
    <w:rsid w:val="007F6EA6"/>
    <w:rsid w:val="007F6F49"/>
    <w:rsid w:val="008054AE"/>
    <w:rsid w:val="00806287"/>
    <w:rsid w:val="00811E52"/>
    <w:rsid w:val="008141FF"/>
    <w:rsid w:val="0081778B"/>
    <w:rsid w:val="008212D3"/>
    <w:rsid w:val="0082338F"/>
    <w:rsid w:val="00824379"/>
    <w:rsid w:val="00830602"/>
    <w:rsid w:val="008321F8"/>
    <w:rsid w:val="00835F2E"/>
    <w:rsid w:val="00837AFA"/>
    <w:rsid w:val="008449F4"/>
    <w:rsid w:val="00845878"/>
    <w:rsid w:val="00845C5F"/>
    <w:rsid w:val="008463D8"/>
    <w:rsid w:val="008467A6"/>
    <w:rsid w:val="008478BB"/>
    <w:rsid w:val="008524DA"/>
    <w:rsid w:val="00853C1F"/>
    <w:rsid w:val="00853F8F"/>
    <w:rsid w:val="008546DA"/>
    <w:rsid w:val="0085737A"/>
    <w:rsid w:val="0086023C"/>
    <w:rsid w:val="00862380"/>
    <w:rsid w:val="00863AA1"/>
    <w:rsid w:val="00863C1F"/>
    <w:rsid w:val="00863FAF"/>
    <w:rsid w:val="008732B8"/>
    <w:rsid w:val="0087615E"/>
    <w:rsid w:val="00876795"/>
    <w:rsid w:val="00882820"/>
    <w:rsid w:val="00884D66"/>
    <w:rsid w:val="008857B8"/>
    <w:rsid w:val="008877C9"/>
    <w:rsid w:val="00890F70"/>
    <w:rsid w:val="008918C8"/>
    <w:rsid w:val="00893E54"/>
    <w:rsid w:val="00894484"/>
    <w:rsid w:val="00897BD6"/>
    <w:rsid w:val="008A0604"/>
    <w:rsid w:val="008A3DA3"/>
    <w:rsid w:val="008A48C1"/>
    <w:rsid w:val="008B1C1B"/>
    <w:rsid w:val="008B48D7"/>
    <w:rsid w:val="008B5B8D"/>
    <w:rsid w:val="008B6314"/>
    <w:rsid w:val="008B6943"/>
    <w:rsid w:val="008C5C70"/>
    <w:rsid w:val="008C6FA5"/>
    <w:rsid w:val="008C728F"/>
    <w:rsid w:val="008D06FC"/>
    <w:rsid w:val="008D0BDD"/>
    <w:rsid w:val="008D5418"/>
    <w:rsid w:val="008E1047"/>
    <w:rsid w:val="008E3166"/>
    <w:rsid w:val="008E3691"/>
    <w:rsid w:val="008E434C"/>
    <w:rsid w:val="008E643A"/>
    <w:rsid w:val="008F0389"/>
    <w:rsid w:val="008F0733"/>
    <w:rsid w:val="008F2013"/>
    <w:rsid w:val="008F61C6"/>
    <w:rsid w:val="008F6E0D"/>
    <w:rsid w:val="00900A87"/>
    <w:rsid w:val="009026BB"/>
    <w:rsid w:val="00906FC8"/>
    <w:rsid w:val="00913287"/>
    <w:rsid w:val="00914A74"/>
    <w:rsid w:val="00915BF3"/>
    <w:rsid w:val="009161B5"/>
    <w:rsid w:val="009205B3"/>
    <w:rsid w:val="00922E83"/>
    <w:rsid w:val="0093096C"/>
    <w:rsid w:val="00930FCB"/>
    <w:rsid w:val="00932F55"/>
    <w:rsid w:val="009354AB"/>
    <w:rsid w:val="00936B1B"/>
    <w:rsid w:val="00937BCA"/>
    <w:rsid w:val="009415C3"/>
    <w:rsid w:val="00941BAA"/>
    <w:rsid w:val="0094324D"/>
    <w:rsid w:val="00947731"/>
    <w:rsid w:val="0095145E"/>
    <w:rsid w:val="00951955"/>
    <w:rsid w:val="00953221"/>
    <w:rsid w:val="00955249"/>
    <w:rsid w:val="009564BF"/>
    <w:rsid w:val="0097170D"/>
    <w:rsid w:val="00980016"/>
    <w:rsid w:val="00987008"/>
    <w:rsid w:val="009946EC"/>
    <w:rsid w:val="0099673B"/>
    <w:rsid w:val="009A46D7"/>
    <w:rsid w:val="009A4FDE"/>
    <w:rsid w:val="009A5187"/>
    <w:rsid w:val="009A51D0"/>
    <w:rsid w:val="009A5500"/>
    <w:rsid w:val="009A7B86"/>
    <w:rsid w:val="009B4C39"/>
    <w:rsid w:val="009B5933"/>
    <w:rsid w:val="009C0F31"/>
    <w:rsid w:val="009C1A57"/>
    <w:rsid w:val="009C2B67"/>
    <w:rsid w:val="009C38E8"/>
    <w:rsid w:val="009C5051"/>
    <w:rsid w:val="009C52B1"/>
    <w:rsid w:val="009C61EC"/>
    <w:rsid w:val="009C6229"/>
    <w:rsid w:val="009C7148"/>
    <w:rsid w:val="009D0DEF"/>
    <w:rsid w:val="009D1AD6"/>
    <w:rsid w:val="009D6A5E"/>
    <w:rsid w:val="009D7B25"/>
    <w:rsid w:val="009D7EF0"/>
    <w:rsid w:val="009E12DE"/>
    <w:rsid w:val="009E449C"/>
    <w:rsid w:val="009F221C"/>
    <w:rsid w:val="009F2AC6"/>
    <w:rsid w:val="009F38FB"/>
    <w:rsid w:val="009F5569"/>
    <w:rsid w:val="009F6861"/>
    <w:rsid w:val="00A02FA1"/>
    <w:rsid w:val="00A0742A"/>
    <w:rsid w:val="00A118D8"/>
    <w:rsid w:val="00A13A71"/>
    <w:rsid w:val="00A16183"/>
    <w:rsid w:val="00A177C7"/>
    <w:rsid w:val="00A17BE0"/>
    <w:rsid w:val="00A20FD6"/>
    <w:rsid w:val="00A21062"/>
    <w:rsid w:val="00A2108E"/>
    <w:rsid w:val="00A22920"/>
    <w:rsid w:val="00A22B78"/>
    <w:rsid w:val="00A23EBF"/>
    <w:rsid w:val="00A23F7A"/>
    <w:rsid w:val="00A27C03"/>
    <w:rsid w:val="00A30AE8"/>
    <w:rsid w:val="00A32406"/>
    <w:rsid w:val="00A32BF1"/>
    <w:rsid w:val="00A32DA6"/>
    <w:rsid w:val="00A3303F"/>
    <w:rsid w:val="00A36DDD"/>
    <w:rsid w:val="00A401C4"/>
    <w:rsid w:val="00A4086F"/>
    <w:rsid w:val="00A41013"/>
    <w:rsid w:val="00A46AD1"/>
    <w:rsid w:val="00A476E3"/>
    <w:rsid w:val="00A50856"/>
    <w:rsid w:val="00A50BA0"/>
    <w:rsid w:val="00A538A3"/>
    <w:rsid w:val="00A600B2"/>
    <w:rsid w:val="00A62A68"/>
    <w:rsid w:val="00A640C6"/>
    <w:rsid w:val="00A643CF"/>
    <w:rsid w:val="00A72967"/>
    <w:rsid w:val="00A738F0"/>
    <w:rsid w:val="00A73FCD"/>
    <w:rsid w:val="00A74327"/>
    <w:rsid w:val="00A75E24"/>
    <w:rsid w:val="00A76360"/>
    <w:rsid w:val="00A77512"/>
    <w:rsid w:val="00A829A8"/>
    <w:rsid w:val="00A84330"/>
    <w:rsid w:val="00A851EA"/>
    <w:rsid w:val="00A8548C"/>
    <w:rsid w:val="00A856B5"/>
    <w:rsid w:val="00A8707F"/>
    <w:rsid w:val="00A91BBA"/>
    <w:rsid w:val="00A932B0"/>
    <w:rsid w:val="00A937DF"/>
    <w:rsid w:val="00A950D5"/>
    <w:rsid w:val="00A979C4"/>
    <w:rsid w:val="00AA1AF4"/>
    <w:rsid w:val="00AA2CC8"/>
    <w:rsid w:val="00AA4E4B"/>
    <w:rsid w:val="00AA5DA5"/>
    <w:rsid w:val="00AB16A2"/>
    <w:rsid w:val="00AB31F7"/>
    <w:rsid w:val="00AB35DF"/>
    <w:rsid w:val="00AB5A93"/>
    <w:rsid w:val="00AB67EF"/>
    <w:rsid w:val="00AC3E3B"/>
    <w:rsid w:val="00AC484C"/>
    <w:rsid w:val="00AC736A"/>
    <w:rsid w:val="00AD6662"/>
    <w:rsid w:val="00AE2E96"/>
    <w:rsid w:val="00AE553C"/>
    <w:rsid w:val="00AF1194"/>
    <w:rsid w:val="00AF283E"/>
    <w:rsid w:val="00AF2C80"/>
    <w:rsid w:val="00AF670C"/>
    <w:rsid w:val="00AF6F64"/>
    <w:rsid w:val="00AF7BE2"/>
    <w:rsid w:val="00AF7CDA"/>
    <w:rsid w:val="00B00FB0"/>
    <w:rsid w:val="00B0163B"/>
    <w:rsid w:val="00B01D90"/>
    <w:rsid w:val="00B03E2A"/>
    <w:rsid w:val="00B04D10"/>
    <w:rsid w:val="00B063D2"/>
    <w:rsid w:val="00B06E73"/>
    <w:rsid w:val="00B07126"/>
    <w:rsid w:val="00B11EE0"/>
    <w:rsid w:val="00B16971"/>
    <w:rsid w:val="00B21971"/>
    <w:rsid w:val="00B22069"/>
    <w:rsid w:val="00B23508"/>
    <w:rsid w:val="00B24B93"/>
    <w:rsid w:val="00B2653F"/>
    <w:rsid w:val="00B27AD0"/>
    <w:rsid w:val="00B27EB3"/>
    <w:rsid w:val="00B30790"/>
    <w:rsid w:val="00B30ADF"/>
    <w:rsid w:val="00B311A1"/>
    <w:rsid w:val="00B32167"/>
    <w:rsid w:val="00B36F45"/>
    <w:rsid w:val="00B40CA5"/>
    <w:rsid w:val="00B425C2"/>
    <w:rsid w:val="00B42712"/>
    <w:rsid w:val="00B439B9"/>
    <w:rsid w:val="00B43E6A"/>
    <w:rsid w:val="00B444D4"/>
    <w:rsid w:val="00B50A9C"/>
    <w:rsid w:val="00B50C12"/>
    <w:rsid w:val="00B50DBD"/>
    <w:rsid w:val="00B52186"/>
    <w:rsid w:val="00B5765E"/>
    <w:rsid w:val="00B61F4F"/>
    <w:rsid w:val="00B6470E"/>
    <w:rsid w:val="00B669F3"/>
    <w:rsid w:val="00B72B1A"/>
    <w:rsid w:val="00B76245"/>
    <w:rsid w:val="00B7625D"/>
    <w:rsid w:val="00B76D63"/>
    <w:rsid w:val="00B77A08"/>
    <w:rsid w:val="00B90158"/>
    <w:rsid w:val="00B916E4"/>
    <w:rsid w:val="00B92D32"/>
    <w:rsid w:val="00B9461D"/>
    <w:rsid w:val="00B95D87"/>
    <w:rsid w:val="00BA556D"/>
    <w:rsid w:val="00BA6701"/>
    <w:rsid w:val="00BA7192"/>
    <w:rsid w:val="00BA760C"/>
    <w:rsid w:val="00BA79AD"/>
    <w:rsid w:val="00BB2A4B"/>
    <w:rsid w:val="00BB4010"/>
    <w:rsid w:val="00BB7EA5"/>
    <w:rsid w:val="00BC0372"/>
    <w:rsid w:val="00BC06AC"/>
    <w:rsid w:val="00BC4987"/>
    <w:rsid w:val="00BC4B2B"/>
    <w:rsid w:val="00BC4EBF"/>
    <w:rsid w:val="00BC7C9D"/>
    <w:rsid w:val="00BD1624"/>
    <w:rsid w:val="00BD1E07"/>
    <w:rsid w:val="00BD1EA5"/>
    <w:rsid w:val="00BD794E"/>
    <w:rsid w:val="00BE673F"/>
    <w:rsid w:val="00BF319C"/>
    <w:rsid w:val="00BF449B"/>
    <w:rsid w:val="00BF5F66"/>
    <w:rsid w:val="00BF68D1"/>
    <w:rsid w:val="00C015F7"/>
    <w:rsid w:val="00C01CC0"/>
    <w:rsid w:val="00C026B4"/>
    <w:rsid w:val="00C0514A"/>
    <w:rsid w:val="00C05B93"/>
    <w:rsid w:val="00C06FD5"/>
    <w:rsid w:val="00C112D4"/>
    <w:rsid w:val="00C13B63"/>
    <w:rsid w:val="00C15774"/>
    <w:rsid w:val="00C17119"/>
    <w:rsid w:val="00C250F3"/>
    <w:rsid w:val="00C25258"/>
    <w:rsid w:val="00C25663"/>
    <w:rsid w:val="00C31687"/>
    <w:rsid w:val="00C3241F"/>
    <w:rsid w:val="00C32ED4"/>
    <w:rsid w:val="00C3691B"/>
    <w:rsid w:val="00C40064"/>
    <w:rsid w:val="00C42FFB"/>
    <w:rsid w:val="00C475C4"/>
    <w:rsid w:val="00C47A8A"/>
    <w:rsid w:val="00C511B9"/>
    <w:rsid w:val="00C513EE"/>
    <w:rsid w:val="00C5364D"/>
    <w:rsid w:val="00C53A00"/>
    <w:rsid w:val="00C5439E"/>
    <w:rsid w:val="00C544DB"/>
    <w:rsid w:val="00C54F93"/>
    <w:rsid w:val="00C5509B"/>
    <w:rsid w:val="00C57488"/>
    <w:rsid w:val="00C57E30"/>
    <w:rsid w:val="00C60629"/>
    <w:rsid w:val="00C6365E"/>
    <w:rsid w:val="00C67150"/>
    <w:rsid w:val="00C70289"/>
    <w:rsid w:val="00C71644"/>
    <w:rsid w:val="00C716D6"/>
    <w:rsid w:val="00C725A2"/>
    <w:rsid w:val="00C72EFD"/>
    <w:rsid w:val="00C746D2"/>
    <w:rsid w:val="00C76EC8"/>
    <w:rsid w:val="00C779B1"/>
    <w:rsid w:val="00C77C20"/>
    <w:rsid w:val="00C812FB"/>
    <w:rsid w:val="00C81524"/>
    <w:rsid w:val="00C83D18"/>
    <w:rsid w:val="00C8425B"/>
    <w:rsid w:val="00C84FCF"/>
    <w:rsid w:val="00C92EDF"/>
    <w:rsid w:val="00C946FC"/>
    <w:rsid w:val="00C95829"/>
    <w:rsid w:val="00C95AD1"/>
    <w:rsid w:val="00C95EDD"/>
    <w:rsid w:val="00C97F02"/>
    <w:rsid w:val="00CA1B36"/>
    <w:rsid w:val="00CA644F"/>
    <w:rsid w:val="00CB11D5"/>
    <w:rsid w:val="00CB4B96"/>
    <w:rsid w:val="00CB67B4"/>
    <w:rsid w:val="00CC3895"/>
    <w:rsid w:val="00CD3194"/>
    <w:rsid w:val="00CD41FA"/>
    <w:rsid w:val="00CD6BFA"/>
    <w:rsid w:val="00CD7FE6"/>
    <w:rsid w:val="00CE0113"/>
    <w:rsid w:val="00CE2068"/>
    <w:rsid w:val="00CE5186"/>
    <w:rsid w:val="00CF0598"/>
    <w:rsid w:val="00CF2B9C"/>
    <w:rsid w:val="00CF3744"/>
    <w:rsid w:val="00CF5FD1"/>
    <w:rsid w:val="00CF73CA"/>
    <w:rsid w:val="00D02A0E"/>
    <w:rsid w:val="00D04A47"/>
    <w:rsid w:val="00D04EC3"/>
    <w:rsid w:val="00D105EF"/>
    <w:rsid w:val="00D130A5"/>
    <w:rsid w:val="00D143D5"/>
    <w:rsid w:val="00D16069"/>
    <w:rsid w:val="00D1655D"/>
    <w:rsid w:val="00D201AF"/>
    <w:rsid w:val="00D21DDB"/>
    <w:rsid w:val="00D332B5"/>
    <w:rsid w:val="00D42F0C"/>
    <w:rsid w:val="00D4380B"/>
    <w:rsid w:val="00D465BF"/>
    <w:rsid w:val="00D50784"/>
    <w:rsid w:val="00D51C77"/>
    <w:rsid w:val="00D51E13"/>
    <w:rsid w:val="00D56458"/>
    <w:rsid w:val="00D64CFA"/>
    <w:rsid w:val="00D72E57"/>
    <w:rsid w:val="00D75981"/>
    <w:rsid w:val="00D76584"/>
    <w:rsid w:val="00D87966"/>
    <w:rsid w:val="00D9256D"/>
    <w:rsid w:val="00D92C98"/>
    <w:rsid w:val="00D9410D"/>
    <w:rsid w:val="00D947BA"/>
    <w:rsid w:val="00DB3C2B"/>
    <w:rsid w:val="00DB522D"/>
    <w:rsid w:val="00DB5937"/>
    <w:rsid w:val="00DB5DF7"/>
    <w:rsid w:val="00DB687B"/>
    <w:rsid w:val="00DD1584"/>
    <w:rsid w:val="00DD1CE7"/>
    <w:rsid w:val="00DD24CB"/>
    <w:rsid w:val="00DD26CE"/>
    <w:rsid w:val="00DD7177"/>
    <w:rsid w:val="00DE119C"/>
    <w:rsid w:val="00DE5754"/>
    <w:rsid w:val="00DE581C"/>
    <w:rsid w:val="00DE591D"/>
    <w:rsid w:val="00DE62BC"/>
    <w:rsid w:val="00DE6481"/>
    <w:rsid w:val="00DE6547"/>
    <w:rsid w:val="00DE6B59"/>
    <w:rsid w:val="00DF5E55"/>
    <w:rsid w:val="00DF6A2F"/>
    <w:rsid w:val="00E01018"/>
    <w:rsid w:val="00E016D9"/>
    <w:rsid w:val="00E05B09"/>
    <w:rsid w:val="00E067F1"/>
    <w:rsid w:val="00E07DD1"/>
    <w:rsid w:val="00E11FB1"/>
    <w:rsid w:val="00E169B3"/>
    <w:rsid w:val="00E20629"/>
    <w:rsid w:val="00E22294"/>
    <w:rsid w:val="00E22AC9"/>
    <w:rsid w:val="00E24560"/>
    <w:rsid w:val="00E24CE3"/>
    <w:rsid w:val="00E2570A"/>
    <w:rsid w:val="00E2734F"/>
    <w:rsid w:val="00E375B2"/>
    <w:rsid w:val="00E444C3"/>
    <w:rsid w:val="00E46004"/>
    <w:rsid w:val="00E465F6"/>
    <w:rsid w:val="00E47A9C"/>
    <w:rsid w:val="00E52261"/>
    <w:rsid w:val="00E52325"/>
    <w:rsid w:val="00E52500"/>
    <w:rsid w:val="00E57A88"/>
    <w:rsid w:val="00E65830"/>
    <w:rsid w:val="00E65BC1"/>
    <w:rsid w:val="00E65F96"/>
    <w:rsid w:val="00E672A6"/>
    <w:rsid w:val="00E678BE"/>
    <w:rsid w:val="00E70884"/>
    <w:rsid w:val="00E72942"/>
    <w:rsid w:val="00E779B8"/>
    <w:rsid w:val="00E77BE5"/>
    <w:rsid w:val="00E8008E"/>
    <w:rsid w:val="00E80DA0"/>
    <w:rsid w:val="00E823D2"/>
    <w:rsid w:val="00E84359"/>
    <w:rsid w:val="00E870F7"/>
    <w:rsid w:val="00E90753"/>
    <w:rsid w:val="00E93706"/>
    <w:rsid w:val="00EA1F6C"/>
    <w:rsid w:val="00EA362F"/>
    <w:rsid w:val="00EA4366"/>
    <w:rsid w:val="00EA7762"/>
    <w:rsid w:val="00EB2528"/>
    <w:rsid w:val="00EB32B0"/>
    <w:rsid w:val="00EC2EEF"/>
    <w:rsid w:val="00EC3063"/>
    <w:rsid w:val="00EC442C"/>
    <w:rsid w:val="00EC61D7"/>
    <w:rsid w:val="00EC63E8"/>
    <w:rsid w:val="00ED3C69"/>
    <w:rsid w:val="00ED4D8B"/>
    <w:rsid w:val="00ED5748"/>
    <w:rsid w:val="00ED633C"/>
    <w:rsid w:val="00EE06D6"/>
    <w:rsid w:val="00EE1584"/>
    <w:rsid w:val="00EE4C07"/>
    <w:rsid w:val="00EE69EA"/>
    <w:rsid w:val="00EF34A0"/>
    <w:rsid w:val="00EF74DE"/>
    <w:rsid w:val="00F007F3"/>
    <w:rsid w:val="00F00C64"/>
    <w:rsid w:val="00F010F9"/>
    <w:rsid w:val="00F05B4E"/>
    <w:rsid w:val="00F10357"/>
    <w:rsid w:val="00F1105E"/>
    <w:rsid w:val="00F11470"/>
    <w:rsid w:val="00F11605"/>
    <w:rsid w:val="00F12A03"/>
    <w:rsid w:val="00F13B4D"/>
    <w:rsid w:val="00F150B3"/>
    <w:rsid w:val="00F16A9C"/>
    <w:rsid w:val="00F20AC7"/>
    <w:rsid w:val="00F2564E"/>
    <w:rsid w:val="00F301F8"/>
    <w:rsid w:val="00F323C1"/>
    <w:rsid w:val="00F50DDC"/>
    <w:rsid w:val="00F50F3C"/>
    <w:rsid w:val="00F544FA"/>
    <w:rsid w:val="00F615FB"/>
    <w:rsid w:val="00F66903"/>
    <w:rsid w:val="00F67AA9"/>
    <w:rsid w:val="00F7204B"/>
    <w:rsid w:val="00F72DEB"/>
    <w:rsid w:val="00F7331F"/>
    <w:rsid w:val="00F77C15"/>
    <w:rsid w:val="00F8009C"/>
    <w:rsid w:val="00F8033E"/>
    <w:rsid w:val="00F83776"/>
    <w:rsid w:val="00F85211"/>
    <w:rsid w:val="00F862EE"/>
    <w:rsid w:val="00F874C2"/>
    <w:rsid w:val="00F93877"/>
    <w:rsid w:val="00F963F7"/>
    <w:rsid w:val="00F965F7"/>
    <w:rsid w:val="00FA1E93"/>
    <w:rsid w:val="00FA2081"/>
    <w:rsid w:val="00FA3A3E"/>
    <w:rsid w:val="00FA5110"/>
    <w:rsid w:val="00FA63CA"/>
    <w:rsid w:val="00FB037F"/>
    <w:rsid w:val="00FB0984"/>
    <w:rsid w:val="00FB2317"/>
    <w:rsid w:val="00FB2D6C"/>
    <w:rsid w:val="00FB75EF"/>
    <w:rsid w:val="00FB78A1"/>
    <w:rsid w:val="00FC0765"/>
    <w:rsid w:val="00FC2152"/>
    <w:rsid w:val="00FC2CFD"/>
    <w:rsid w:val="00FC60F5"/>
    <w:rsid w:val="00FC6786"/>
    <w:rsid w:val="00FC6F89"/>
    <w:rsid w:val="00FD2604"/>
    <w:rsid w:val="00FD3796"/>
    <w:rsid w:val="00FD3887"/>
    <w:rsid w:val="00FD5004"/>
    <w:rsid w:val="00FD695E"/>
    <w:rsid w:val="00FE0AB2"/>
    <w:rsid w:val="00FE0C4D"/>
    <w:rsid w:val="00FE104B"/>
    <w:rsid w:val="00FE2333"/>
    <w:rsid w:val="00FE41DC"/>
    <w:rsid w:val="00FF471A"/>
    <w:rsid w:val="00FF75EE"/>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49153"/>
    <o:shapelayout v:ext="edit">
      <o:idmap v:ext="edit" data="1"/>
    </o:shapelayout>
  </w:shapeDefaults>
  <w:decimalSymbol w:val=","/>
  <w:listSeparator w:val=";"/>
  <w14:docId w14:val="73812A34"/>
  <w15:docId w15:val="{E267F220-86B9-4B20-A2E9-986F28EF97D2}"/>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imes New Roman" w:eastAsiaTheme="minorHAnsi" w:hAnsi="Times New Roman" w:cstheme="minorBidi"/>
        <w:lang w:val="sv-SE" w:eastAsia="en-US" w:bidi="ar-SA"/>
      </w:rPr>
    </w:rPrDefault>
    <w:pPrDefault/>
  </w:docDefaults>
  <w:latentStyles w:defLockedState="0" w:defUIPriority="99" w:defSemiHidden="0" w:defUnhideWhenUsed="0" w:defQFormat="0" w:count="377">
    <w:lsdException w:name="Normal" w:uiPriority="4"/>
    <w:lsdException w:name="heading 1" w:semiHidden="1" w:uiPriority="0" w:qFormat="1"/>
    <w:lsdException w:name="heading 2" w:semiHidden="1" w:uiPriority="0" w:qFormat="1"/>
    <w:lsdException w:name="heading 3" w:semiHidden="1" w:uiPriority="0" w:unhideWhenUsed="1" w:qFormat="1"/>
    <w:lsdException w:name="heading 4" w:semiHidden="1" w:uiPriority="0" w:qFormat="1"/>
    <w:lsdException w:name="heading 5" w:semiHidden="1" w:uiPriority="0"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uiPriority="39"/>
    <w:lsdException w:name="toc 3" w:uiPriority="39"/>
    <w:lsdException w:name="toc 4" w:uiPriority="39"/>
    <w:lsdException w:name="toc 5" w:uiPriority="39"/>
    <w:lsdException w:name="toc 6" w:uiPriority="39"/>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4" w:unhideWhenUsed="1"/>
    <w:lsdException w:name="annotation text" w:semiHidden="1" w:unhideWhenUsed="1"/>
    <w:lsdException w:name="header" w:semiHidden="1" w:uiPriority="8" w:unhideWhenUsed="1"/>
    <w:lsdException w:name="footer" w:semiHidden="1" w:uiPriority="8"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4" w:unhideWhenUsed="1"/>
    <w:lsdException w:name="annotation reference" w:semiHidden="1"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uiPriority="8" w:qFormat="1"/>
    <w:lsdException w:name="List Number" w:uiPriority="4"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iPriority="0" w:unhideWhenUsed="1"/>
    <w:lsdException w:name="List Bullet 3" w:semiHidden="1" w:uiPriority="0" w:unhideWhenUsed="1"/>
    <w:lsdException w:name="List Bullet 4" w:semiHidden="1" w:uiPriority="0" w:unhideWhenUsed="1"/>
    <w:lsdException w:name="List Bullet 5" w:semiHidden="1" w:uiPriority="0" w:unhideWhenUsed="1"/>
    <w:lsdException w:name="List Number 2" w:semiHidden="1" w:uiPriority="0" w:unhideWhenUsed="1"/>
    <w:lsdException w:name="List Number 3" w:semiHidden="1" w:uiPriority="0" w:unhideWhenUsed="1"/>
    <w:lsdException w:name="List Number 4" w:semiHidden="1" w:uiPriority="0" w:unhideWhenUsed="1"/>
    <w:lsdException w:name="List Number 5" w:semiHidden="1" w:uiPriority="0"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qFormat="1"/>
    <w:lsdException w:name="Body Text Indent" w:semiHidden="1" w:uiPriority="0" w:unhideWhenUsed="1" w:qFormat="1"/>
    <w:lsdException w:name="List Continue" w:semiHidden="1" w:unhideWhenUsed="1"/>
    <w:lsdException w:name="List Continue 2" w:semiHidden="1" w:unhideWhenUsed="1"/>
    <w:lsdException w:name="List Continue 3" w:semiHidden="1" w:uiPriority="0"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iPriority="0"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semiHidden="1" w:uiPriority="9"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4"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sdException w:name="Smart Link Error" w:semiHidden="1" w:unhideWhenUsed="1"/>
  </w:latentStyles>
  <w:style w:type="paragraph" w:default="1" w:styleId="Normal">
    <w:name w:val="Normal"/>
    <w:uiPriority w:val="4"/>
    <w:semiHidden/>
    <w:rsid w:val="006E3E74"/>
  </w:style>
  <w:style w:type="paragraph" w:styleId="Rubrik1">
    <w:name w:val="heading 1"/>
    <w:basedOn w:val="RKbas"/>
    <w:next w:val="Brdtext"/>
    <w:link w:val="Rubrik1Char"/>
    <w:qFormat/>
    <w:rsid w:val="006E3E74"/>
    <w:pPr>
      <w:keepNext/>
      <w:pageBreakBefore/>
      <w:numPr>
        <w:numId w:val="7"/>
      </w:numPr>
      <w:spacing w:before="720" w:after="240"/>
      <w:outlineLvl w:val="0"/>
    </w:pPr>
    <w:rPr>
      <w:kern w:val="28"/>
      <w:sz w:val="30"/>
    </w:rPr>
  </w:style>
  <w:style w:type="paragraph" w:styleId="Rubrik2">
    <w:name w:val="heading 2"/>
    <w:basedOn w:val="RKbas"/>
    <w:next w:val="Brdtext"/>
    <w:link w:val="Rubrik2Char"/>
    <w:qFormat/>
    <w:rsid w:val="006E3E74"/>
    <w:pPr>
      <w:keepNext/>
      <w:numPr>
        <w:ilvl w:val="1"/>
        <w:numId w:val="7"/>
      </w:numPr>
      <w:spacing w:before="480" w:after="160"/>
      <w:outlineLvl w:val="1"/>
    </w:pPr>
    <w:rPr>
      <w:sz w:val="26"/>
    </w:rPr>
  </w:style>
  <w:style w:type="paragraph" w:styleId="Rubrik3">
    <w:name w:val="heading 3"/>
    <w:basedOn w:val="RKbas"/>
    <w:next w:val="Brdtext"/>
    <w:link w:val="Rubrik3Char"/>
    <w:qFormat/>
    <w:rsid w:val="006E3E74"/>
    <w:pPr>
      <w:keepNext/>
      <w:numPr>
        <w:ilvl w:val="2"/>
        <w:numId w:val="7"/>
      </w:numPr>
      <w:spacing w:before="400" w:after="120"/>
      <w:outlineLvl w:val="2"/>
    </w:pPr>
    <w:rPr>
      <w:b/>
      <w:sz w:val="23"/>
    </w:rPr>
  </w:style>
  <w:style w:type="paragraph" w:styleId="Rubrik4">
    <w:name w:val="heading 4"/>
    <w:basedOn w:val="RKbas"/>
    <w:next w:val="Brdtext"/>
    <w:link w:val="Rubrik4Char"/>
    <w:qFormat/>
    <w:rsid w:val="006E3E74"/>
    <w:pPr>
      <w:keepNext/>
      <w:numPr>
        <w:ilvl w:val="3"/>
        <w:numId w:val="7"/>
      </w:numPr>
      <w:spacing w:before="320" w:after="80" w:line="210" w:lineRule="exact"/>
      <w:outlineLvl w:val="3"/>
    </w:pPr>
    <w:rPr>
      <w:rFonts w:eastAsiaTheme="majorEastAsia" w:cstheme="majorBidi"/>
      <w:b/>
      <w:bCs/>
      <w:iCs/>
      <w:sz w:val="20"/>
    </w:rPr>
  </w:style>
  <w:style w:type="paragraph" w:styleId="Rubrik5">
    <w:name w:val="heading 5"/>
    <w:basedOn w:val="Normal"/>
    <w:next w:val="Normal"/>
    <w:link w:val="Rubrik5Char"/>
    <w:qFormat/>
    <w:rsid w:val="006E3E74"/>
    <w:pPr>
      <w:keepNext/>
      <w:keepLines/>
      <w:numPr>
        <w:ilvl w:val="4"/>
        <w:numId w:val="18"/>
      </w:numPr>
      <w:spacing w:before="200"/>
      <w:outlineLvl w:val="4"/>
    </w:pPr>
    <w:rPr>
      <w:rFonts w:asciiTheme="majorHAnsi" w:eastAsiaTheme="majorEastAsia" w:hAnsiTheme="majorHAnsi" w:cstheme="majorBidi"/>
      <w:color w:val="243F60" w:themeColor="accent1" w:themeShade="7F"/>
    </w:rPr>
  </w:style>
  <w:style w:type="paragraph" w:styleId="Rubrik6">
    <w:name w:val="heading 6"/>
    <w:basedOn w:val="Normal"/>
    <w:next w:val="Normal"/>
    <w:link w:val="Rubrik6Char"/>
    <w:qFormat/>
    <w:rsid w:val="006E3E74"/>
    <w:pPr>
      <w:keepNext/>
      <w:keepLines/>
      <w:numPr>
        <w:ilvl w:val="5"/>
        <w:numId w:val="18"/>
      </w:numPr>
      <w:spacing w:before="200"/>
      <w:outlineLvl w:val="5"/>
    </w:pPr>
    <w:rPr>
      <w:rFonts w:asciiTheme="majorHAnsi" w:eastAsiaTheme="majorEastAsia" w:hAnsiTheme="majorHAnsi" w:cstheme="majorBidi"/>
      <w:i/>
      <w:iCs/>
      <w:color w:val="243F60" w:themeColor="accent1" w:themeShade="7F"/>
    </w:rPr>
  </w:style>
  <w:style w:type="paragraph" w:styleId="Rubrik7">
    <w:name w:val="heading 7"/>
    <w:basedOn w:val="Normal"/>
    <w:next w:val="Normal"/>
    <w:link w:val="Rubrik7Char"/>
    <w:qFormat/>
    <w:rsid w:val="006E3E74"/>
    <w:pPr>
      <w:keepNext/>
      <w:keepLines/>
      <w:spacing w:before="200"/>
      <w:outlineLvl w:val="6"/>
    </w:pPr>
    <w:rPr>
      <w:rFonts w:asciiTheme="majorHAnsi" w:eastAsiaTheme="majorEastAsia" w:hAnsiTheme="majorHAnsi" w:cstheme="majorBidi"/>
      <w:i/>
      <w:iCs/>
      <w:color w:val="404040" w:themeColor="text1" w:themeTint="BF"/>
    </w:rPr>
  </w:style>
  <w:style w:type="paragraph" w:styleId="Rubrik8">
    <w:name w:val="heading 8"/>
    <w:basedOn w:val="Normal"/>
    <w:next w:val="Normal"/>
    <w:link w:val="Rubrik8Char"/>
    <w:qFormat/>
    <w:rsid w:val="006E3E74"/>
    <w:pPr>
      <w:keepNext/>
      <w:keepLines/>
      <w:numPr>
        <w:ilvl w:val="7"/>
        <w:numId w:val="18"/>
      </w:numPr>
      <w:spacing w:before="200"/>
      <w:outlineLvl w:val="7"/>
    </w:pPr>
    <w:rPr>
      <w:rFonts w:asciiTheme="majorHAnsi" w:eastAsiaTheme="majorEastAsia" w:hAnsiTheme="majorHAnsi" w:cstheme="majorBidi"/>
      <w:color w:val="404040" w:themeColor="text1" w:themeTint="BF"/>
    </w:rPr>
  </w:style>
  <w:style w:type="paragraph" w:styleId="Rubrik9">
    <w:name w:val="heading 9"/>
    <w:basedOn w:val="Normal"/>
    <w:next w:val="Normal"/>
    <w:link w:val="Rubrik9Char"/>
    <w:qFormat/>
    <w:rsid w:val="006E3E74"/>
    <w:pPr>
      <w:keepNext/>
      <w:keepLines/>
      <w:numPr>
        <w:ilvl w:val="8"/>
        <w:numId w:val="18"/>
      </w:numPr>
      <w:spacing w:before="200"/>
      <w:outlineLvl w:val="8"/>
    </w:pPr>
    <w:rPr>
      <w:rFonts w:asciiTheme="majorHAnsi" w:eastAsiaTheme="majorEastAsia" w:hAnsiTheme="majorHAnsi" w:cstheme="majorBidi"/>
      <w:i/>
      <w:iCs/>
      <w:color w:val="404040" w:themeColor="text1" w:themeTint="BF"/>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RKbas">
    <w:name w:val="RKbas"/>
    <w:link w:val="RKbasChar"/>
    <w:uiPriority w:val="8"/>
    <w:semiHidden/>
    <w:rsid w:val="006E3E74"/>
    <w:rPr>
      <w:sz w:val="18"/>
    </w:rPr>
  </w:style>
  <w:style w:type="paragraph" w:styleId="Brdtext">
    <w:name w:val="Body Text"/>
    <w:basedOn w:val="RKbas"/>
    <w:next w:val="Brdtextmedindrag"/>
    <w:link w:val="BrdtextChar"/>
    <w:qFormat/>
    <w:rsid w:val="006E3E74"/>
    <w:pPr>
      <w:tabs>
        <w:tab w:val="left" w:pos="2268"/>
      </w:tabs>
      <w:overflowPunct w:val="0"/>
      <w:autoSpaceDE w:val="0"/>
      <w:autoSpaceDN w:val="0"/>
      <w:adjustRightInd w:val="0"/>
      <w:jc w:val="both"/>
      <w:textAlignment w:val="baseline"/>
    </w:pPr>
    <w:rPr>
      <w:rFonts w:eastAsia="Times New Roman" w:cs="Times New Roman"/>
      <w:sz w:val="20"/>
    </w:rPr>
  </w:style>
  <w:style w:type="character" w:customStyle="1" w:styleId="BrdtextChar">
    <w:name w:val="Brödtext Char"/>
    <w:basedOn w:val="Standardstycketeckensnitt"/>
    <w:link w:val="Brdtext"/>
    <w:rsid w:val="006E3E74"/>
    <w:rPr>
      <w:rFonts w:eastAsia="Times New Roman" w:cs="Times New Roman"/>
    </w:rPr>
  </w:style>
  <w:style w:type="paragraph" w:styleId="Brdtextmedindrag">
    <w:name w:val="Body Text Indent"/>
    <w:basedOn w:val="Brdtext"/>
    <w:link w:val="BrdtextmedindragChar"/>
    <w:qFormat/>
    <w:rsid w:val="006E3E74"/>
    <w:pPr>
      <w:ind w:left="170"/>
    </w:pPr>
  </w:style>
  <w:style w:type="character" w:customStyle="1" w:styleId="BrdtextmedindragChar">
    <w:name w:val="Brödtext med indrag Char"/>
    <w:basedOn w:val="Standardstycketeckensnitt"/>
    <w:link w:val="Brdtextmedindrag"/>
    <w:rsid w:val="006E3E74"/>
    <w:rPr>
      <w:rFonts w:eastAsia="Times New Roman" w:cs="Times New Roman"/>
    </w:rPr>
  </w:style>
  <w:style w:type="character" w:customStyle="1" w:styleId="Rubrik1Char">
    <w:name w:val="Rubrik 1 Char"/>
    <w:basedOn w:val="Standardstycketeckensnitt"/>
    <w:link w:val="Rubrik1"/>
    <w:rsid w:val="006E3E74"/>
    <w:rPr>
      <w:kern w:val="28"/>
      <w:sz w:val="30"/>
    </w:rPr>
  </w:style>
  <w:style w:type="character" w:customStyle="1" w:styleId="Rubrik2Char">
    <w:name w:val="Rubrik 2 Char"/>
    <w:basedOn w:val="Standardstycketeckensnitt"/>
    <w:link w:val="Rubrik2"/>
    <w:rsid w:val="006E3E74"/>
    <w:rPr>
      <w:sz w:val="26"/>
    </w:rPr>
  </w:style>
  <w:style w:type="character" w:customStyle="1" w:styleId="Rubrik3Char">
    <w:name w:val="Rubrik 3 Char"/>
    <w:basedOn w:val="Standardstycketeckensnitt"/>
    <w:link w:val="Rubrik3"/>
    <w:rsid w:val="006E3E74"/>
    <w:rPr>
      <w:b/>
      <w:sz w:val="23"/>
    </w:rPr>
  </w:style>
  <w:style w:type="character" w:customStyle="1" w:styleId="Rubrik4Char">
    <w:name w:val="Rubrik 4 Char"/>
    <w:basedOn w:val="Standardstycketeckensnitt"/>
    <w:link w:val="Rubrik4"/>
    <w:rsid w:val="006E3E74"/>
    <w:rPr>
      <w:rFonts w:eastAsiaTheme="majorEastAsia" w:cstheme="majorBidi"/>
      <w:b/>
      <w:bCs/>
      <w:iCs/>
    </w:rPr>
  </w:style>
  <w:style w:type="character" w:customStyle="1" w:styleId="Rubrik5Char">
    <w:name w:val="Rubrik 5 Char"/>
    <w:basedOn w:val="Standardstycketeckensnitt"/>
    <w:link w:val="Rubrik5"/>
    <w:rsid w:val="006E3E74"/>
    <w:rPr>
      <w:rFonts w:asciiTheme="majorHAnsi" w:eastAsiaTheme="majorEastAsia" w:hAnsiTheme="majorHAnsi" w:cstheme="majorBidi"/>
      <w:color w:val="243F60" w:themeColor="accent1" w:themeShade="7F"/>
    </w:rPr>
  </w:style>
  <w:style w:type="character" w:customStyle="1" w:styleId="Rubrik6Char">
    <w:name w:val="Rubrik 6 Char"/>
    <w:basedOn w:val="Standardstycketeckensnitt"/>
    <w:link w:val="Rubrik6"/>
    <w:rsid w:val="006E3E74"/>
    <w:rPr>
      <w:rFonts w:asciiTheme="majorHAnsi" w:eastAsiaTheme="majorEastAsia" w:hAnsiTheme="majorHAnsi" w:cstheme="majorBidi"/>
      <w:i/>
      <w:iCs/>
      <w:color w:val="243F60" w:themeColor="accent1" w:themeShade="7F"/>
    </w:rPr>
  </w:style>
  <w:style w:type="character" w:customStyle="1" w:styleId="Rubrik7Char">
    <w:name w:val="Rubrik 7 Char"/>
    <w:basedOn w:val="Standardstycketeckensnitt"/>
    <w:link w:val="Rubrik7"/>
    <w:rsid w:val="006E3E74"/>
    <w:rPr>
      <w:rFonts w:asciiTheme="majorHAnsi" w:eastAsiaTheme="majorEastAsia" w:hAnsiTheme="majorHAnsi" w:cstheme="majorBidi"/>
      <w:i/>
      <w:iCs/>
      <w:color w:val="404040" w:themeColor="text1" w:themeTint="BF"/>
    </w:rPr>
  </w:style>
  <w:style w:type="character" w:customStyle="1" w:styleId="Rubrik8Char">
    <w:name w:val="Rubrik 8 Char"/>
    <w:basedOn w:val="Standardstycketeckensnitt"/>
    <w:link w:val="Rubrik8"/>
    <w:rsid w:val="006E3E74"/>
    <w:rPr>
      <w:rFonts w:asciiTheme="majorHAnsi" w:eastAsiaTheme="majorEastAsia" w:hAnsiTheme="majorHAnsi" w:cstheme="majorBidi"/>
      <w:color w:val="404040" w:themeColor="text1" w:themeTint="BF"/>
    </w:rPr>
  </w:style>
  <w:style w:type="character" w:customStyle="1" w:styleId="Rubrik9Char">
    <w:name w:val="Rubrik 9 Char"/>
    <w:basedOn w:val="Standardstycketeckensnitt"/>
    <w:link w:val="Rubrik9"/>
    <w:rsid w:val="006E3E74"/>
    <w:rPr>
      <w:rFonts w:asciiTheme="majorHAnsi" w:eastAsiaTheme="majorEastAsia" w:hAnsiTheme="majorHAnsi" w:cstheme="majorBidi"/>
      <w:i/>
      <w:iCs/>
      <w:color w:val="404040" w:themeColor="text1" w:themeTint="BF"/>
    </w:rPr>
  </w:style>
  <w:style w:type="paragraph" w:customStyle="1" w:styleId="Rubrik1utannumrering">
    <w:name w:val="Rubrik 1 utan numrering"/>
    <w:basedOn w:val="RKbas"/>
    <w:next w:val="Brdtext"/>
    <w:link w:val="Rubrik1utannumreringChar"/>
    <w:uiPriority w:val="8"/>
    <w:qFormat/>
    <w:rsid w:val="006E3E74"/>
    <w:pPr>
      <w:keepNext/>
      <w:pageBreakBefore/>
      <w:tabs>
        <w:tab w:val="left" w:pos="907"/>
      </w:tabs>
      <w:spacing w:before="720" w:after="240"/>
      <w:outlineLvl w:val="0"/>
    </w:pPr>
    <w:rPr>
      <w:sz w:val="30"/>
    </w:rPr>
  </w:style>
  <w:style w:type="character" w:customStyle="1" w:styleId="RKbasChar">
    <w:name w:val="RKbas Char"/>
    <w:basedOn w:val="Standardstycketeckensnitt"/>
    <w:link w:val="RKbas"/>
    <w:uiPriority w:val="8"/>
    <w:semiHidden/>
    <w:rsid w:val="006E3E74"/>
    <w:rPr>
      <w:sz w:val="18"/>
    </w:rPr>
  </w:style>
  <w:style w:type="character" w:customStyle="1" w:styleId="Rubrik1utannumreringChar">
    <w:name w:val="Rubrik 1 utan numrering Char"/>
    <w:basedOn w:val="RKbasChar"/>
    <w:link w:val="Rubrik1utannumrering"/>
    <w:uiPriority w:val="8"/>
    <w:rsid w:val="006E3E74"/>
    <w:rPr>
      <w:sz w:val="30"/>
    </w:rPr>
  </w:style>
  <w:style w:type="paragraph" w:customStyle="1" w:styleId="Rubrik2utannumrering">
    <w:name w:val="Rubrik 2 utan numrering"/>
    <w:basedOn w:val="RKbas"/>
    <w:next w:val="Brdtext"/>
    <w:link w:val="Rubrik2utannumreringChar"/>
    <w:uiPriority w:val="8"/>
    <w:qFormat/>
    <w:rsid w:val="006E3E74"/>
    <w:pPr>
      <w:keepNext/>
      <w:tabs>
        <w:tab w:val="left" w:pos="907"/>
      </w:tabs>
      <w:spacing w:before="480" w:after="160"/>
      <w:outlineLvl w:val="1"/>
    </w:pPr>
    <w:rPr>
      <w:sz w:val="26"/>
    </w:rPr>
  </w:style>
  <w:style w:type="character" w:customStyle="1" w:styleId="Rubrik2utannumreringChar">
    <w:name w:val="Rubrik 2 utan numrering Char"/>
    <w:basedOn w:val="RKbasChar"/>
    <w:link w:val="Rubrik2utannumrering"/>
    <w:uiPriority w:val="8"/>
    <w:rsid w:val="006E3E74"/>
    <w:rPr>
      <w:sz w:val="26"/>
    </w:rPr>
  </w:style>
  <w:style w:type="paragraph" w:customStyle="1" w:styleId="Rubrik3utannumrering">
    <w:name w:val="Rubrik 3 utan numrering"/>
    <w:basedOn w:val="RKbas"/>
    <w:next w:val="Brdtext"/>
    <w:link w:val="Rubrik3utannumreringChar"/>
    <w:uiPriority w:val="8"/>
    <w:qFormat/>
    <w:rsid w:val="006E3E74"/>
    <w:pPr>
      <w:keepNext/>
      <w:tabs>
        <w:tab w:val="left" w:pos="907"/>
      </w:tabs>
      <w:spacing w:before="400" w:after="120"/>
      <w:outlineLvl w:val="2"/>
    </w:pPr>
    <w:rPr>
      <w:b/>
      <w:sz w:val="23"/>
    </w:rPr>
  </w:style>
  <w:style w:type="character" w:customStyle="1" w:styleId="Rubrik3utannumreringChar">
    <w:name w:val="Rubrik 3 utan numrering Char"/>
    <w:basedOn w:val="RKbasChar"/>
    <w:link w:val="Rubrik3utannumrering"/>
    <w:uiPriority w:val="8"/>
    <w:rsid w:val="006E3E74"/>
    <w:rPr>
      <w:b/>
      <w:sz w:val="23"/>
    </w:rPr>
  </w:style>
  <w:style w:type="paragraph" w:customStyle="1" w:styleId="Rubrik4utannumrering">
    <w:name w:val="Rubrik 4 utan numrering"/>
    <w:basedOn w:val="RKbas"/>
    <w:next w:val="Brdtext"/>
    <w:link w:val="Rubrik4utannumreringChar"/>
    <w:uiPriority w:val="8"/>
    <w:qFormat/>
    <w:rsid w:val="003122CF"/>
    <w:pPr>
      <w:keepNext/>
      <w:tabs>
        <w:tab w:val="left" w:pos="907"/>
      </w:tabs>
      <w:spacing w:before="320" w:after="80" w:line="210" w:lineRule="exact"/>
      <w:outlineLvl w:val="3"/>
    </w:pPr>
    <w:rPr>
      <w:b/>
    </w:rPr>
  </w:style>
  <w:style w:type="character" w:customStyle="1" w:styleId="Rubrik4utannumreringChar">
    <w:name w:val="Rubrik 4 utan numrering Char"/>
    <w:basedOn w:val="RKbasChar"/>
    <w:link w:val="Rubrik4utannumrering"/>
    <w:uiPriority w:val="8"/>
    <w:rsid w:val="003122CF"/>
    <w:rPr>
      <w:b/>
      <w:sz w:val="18"/>
    </w:rPr>
  </w:style>
  <w:style w:type="paragraph" w:customStyle="1" w:styleId="Rubrik5utannumrering">
    <w:name w:val="Rubrik 5 utan numrering"/>
    <w:basedOn w:val="RKbas"/>
    <w:next w:val="Brdtext"/>
    <w:link w:val="Rubrik5utannumreringChar"/>
    <w:uiPriority w:val="8"/>
    <w:qFormat/>
    <w:rsid w:val="006E3E74"/>
    <w:pPr>
      <w:keepNext/>
      <w:tabs>
        <w:tab w:val="left" w:pos="907"/>
      </w:tabs>
      <w:spacing w:before="240" w:after="80" w:line="210" w:lineRule="exact"/>
    </w:pPr>
    <w:rPr>
      <w:i/>
    </w:rPr>
  </w:style>
  <w:style w:type="character" w:customStyle="1" w:styleId="Rubrik5utannumreringChar">
    <w:name w:val="Rubrik 5 utan numrering Char"/>
    <w:basedOn w:val="RKbasChar"/>
    <w:link w:val="Rubrik5utannumrering"/>
    <w:uiPriority w:val="8"/>
    <w:rsid w:val="006E3E74"/>
    <w:rPr>
      <w:i/>
      <w:sz w:val="18"/>
    </w:rPr>
  </w:style>
  <w:style w:type="paragraph" w:customStyle="1" w:styleId="FigurRubrik">
    <w:name w:val="Figur Rubrik"/>
    <w:basedOn w:val="RKbas"/>
    <w:next w:val="FigurUnderrubrik"/>
    <w:link w:val="FigurRubrikChar"/>
    <w:uiPriority w:val="4"/>
    <w:rsid w:val="006E3E74"/>
    <w:pPr>
      <w:keepNext/>
      <w:keepLines/>
      <w:tabs>
        <w:tab w:val="left" w:pos="1134"/>
      </w:tabs>
      <w:overflowPunct w:val="0"/>
      <w:autoSpaceDE w:val="0"/>
      <w:autoSpaceDN w:val="0"/>
      <w:adjustRightInd w:val="0"/>
      <w:spacing w:before="260" w:after="80"/>
      <w:ind w:left="1134" w:hanging="1134"/>
      <w:textAlignment w:val="baseline"/>
    </w:pPr>
    <w:rPr>
      <w:rFonts w:ascii="Trade Gothic Pro" w:eastAsia="Times New Roman" w:hAnsi="Trade Gothic Pro" w:cs="Times New Roman"/>
      <w:b/>
    </w:rPr>
  </w:style>
  <w:style w:type="character" w:customStyle="1" w:styleId="FigurRubrikChar">
    <w:name w:val="Figur Rubrik Char"/>
    <w:basedOn w:val="RKbasChar"/>
    <w:link w:val="FigurRubrik"/>
    <w:uiPriority w:val="4"/>
    <w:rsid w:val="006E3E74"/>
    <w:rPr>
      <w:rFonts w:ascii="Trade Gothic Pro" w:eastAsia="Times New Roman" w:hAnsi="Trade Gothic Pro" w:cs="Times New Roman"/>
      <w:b/>
      <w:sz w:val="18"/>
    </w:rPr>
  </w:style>
  <w:style w:type="paragraph" w:customStyle="1" w:styleId="FigurUnderrubrik">
    <w:name w:val="Figur Underrubrik"/>
    <w:basedOn w:val="RKbas"/>
    <w:link w:val="FigurUnderrubrikChar"/>
    <w:uiPriority w:val="4"/>
    <w:rsid w:val="006E3E74"/>
    <w:pPr>
      <w:keepNext/>
      <w:keepLines/>
      <w:tabs>
        <w:tab w:val="right" w:pos="5897"/>
      </w:tabs>
      <w:overflowPunct w:val="0"/>
      <w:autoSpaceDE w:val="0"/>
      <w:autoSpaceDN w:val="0"/>
      <w:adjustRightInd w:val="0"/>
      <w:spacing w:after="100" w:line="200" w:lineRule="exact"/>
      <w:ind w:left="1134"/>
      <w:textAlignment w:val="baseline"/>
    </w:pPr>
    <w:rPr>
      <w:rFonts w:ascii="Trade Gothic Pro" w:eastAsia="Times New Roman" w:hAnsi="Trade Gothic Pro" w:cs="Times New Roman"/>
      <w:sz w:val="17"/>
    </w:rPr>
  </w:style>
  <w:style w:type="character" w:customStyle="1" w:styleId="FigurUnderrubrikChar">
    <w:name w:val="Figur Underrubrik Char"/>
    <w:basedOn w:val="RKbasChar"/>
    <w:link w:val="FigurUnderrubrik"/>
    <w:uiPriority w:val="4"/>
    <w:rsid w:val="006E3E74"/>
    <w:rPr>
      <w:rFonts w:ascii="Trade Gothic Pro" w:eastAsia="Times New Roman" w:hAnsi="Trade Gothic Pro" w:cs="Times New Roman"/>
      <w:sz w:val="17"/>
    </w:rPr>
  </w:style>
  <w:style w:type="paragraph" w:styleId="Fotnotstext">
    <w:name w:val="footnote text"/>
    <w:basedOn w:val="RKbas"/>
    <w:link w:val="FotnotstextChar"/>
    <w:uiPriority w:val="4"/>
    <w:rsid w:val="006E3E74"/>
    <w:pPr>
      <w:overflowPunct w:val="0"/>
      <w:autoSpaceDE w:val="0"/>
      <w:autoSpaceDN w:val="0"/>
      <w:adjustRightInd w:val="0"/>
      <w:textAlignment w:val="baseline"/>
    </w:pPr>
    <w:rPr>
      <w:rFonts w:eastAsia="Times New Roman" w:cs="Times New Roman"/>
      <w:sz w:val="16"/>
    </w:rPr>
  </w:style>
  <w:style w:type="character" w:customStyle="1" w:styleId="FotnotstextChar">
    <w:name w:val="Fotnotstext Char"/>
    <w:basedOn w:val="Standardstycketeckensnitt"/>
    <w:link w:val="Fotnotstext"/>
    <w:uiPriority w:val="4"/>
    <w:rsid w:val="006E3E74"/>
    <w:rPr>
      <w:rFonts w:eastAsia="Times New Roman" w:cs="Times New Roman"/>
      <w:sz w:val="16"/>
    </w:rPr>
  </w:style>
  <w:style w:type="character" w:styleId="Fotnotsreferens">
    <w:name w:val="footnote reference"/>
    <w:basedOn w:val="Standardstycketeckensnitt"/>
    <w:uiPriority w:val="4"/>
    <w:semiHidden/>
    <w:rsid w:val="006E3E74"/>
    <w:rPr>
      <w:vertAlign w:val="superscript"/>
    </w:rPr>
  </w:style>
  <w:style w:type="paragraph" w:customStyle="1" w:styleId="Bilagarubrik">
    <w:name w:val="Bilaga rubrik"/>
    <w:basedOn w:val="Proprubrik"/>
    <w:next w:val="Brdtext"/>
    <w:link w:val="BilagarubrikChar"/>
    <w:rsid w:val="00585D1A"/>
    <w:pPr>
      <w:spacing w:after="240"/>
      <w:outlineLvl w:val="0"/>
    </w:pPr>
  </w:style>
  <w:style w:type="character" w:customStyle="1" w:styleId="BilagarubrikChar">
    <w:name w:val="Bilaga rubrik Char"/>
    <w:basedOn w:val="RKbasChar"/>
    <w:link w:val="Bilagarubrik"/>
    <w:rsid w:val="00585D1A"/>
    <w:rPr>
      <w:rFonts w:eastAsia="Times New Roman" w:cs="Times New Roman"/>
      <w:sz w:val="30"/>
    </w:rPr>
  </w:style>
  <w:style w:type="paragraph" w:customStyle="1" w:styleId="Proprubrik">
    <w:name w:val="Prop. rubrik"/>
    <w:basedOn w:val="Brdtext"/>
    <w:next w:val="Brdtext"/>
    <w:link w:val="ProprubrikChar"/>
    <w:rsid w:val="003122CF"/>
    <w:pPr>
      <w:jc w:val="left"/>
      <w:outlineLvl w:val="1"/>
    </w:pPr>
    <w:rPr>
      <w:sz w:val="30"/>
    </w:rPr>
  </w:style>
  <w:style w:type="character" w:customStyle="1" w:styleId="ProprubrikChar">
    <w:name w:val="Prop. rubrik Char"/>
    <w:basedOn w:val="BrdtextChar"/>
    <w:link w:val="Proprubrik"/>
    <w:rsid w:val="003122CF"/>
    <w:rPr>
      <w:rFonts w:eastAsia="Times New Roman" w:cs="Times New Roman"/>
      <w:sz w:val="30"/>
    </w:rPr>
  </w:style>
  <w:style w:type="paragraph" w:customStyle="1" w:styleId="TabellFotnot">
    <w:name w:val="Tabell Fotnot"/>
    <w:basedOn w:val="RKbas"/>
    <w:link w:val="TabellFotnotChar"/>
    <w:uiPriority w:val="8"/>
    <w:rsid w:val="006E3E74"/>
    <w:pPr>
      <w:keepNext/>
      <w:keepLines/>
      <w:overflowPunct w:val="0"/>
      <w:autoSpaceDE w:val="0"/>
      <w:autoSpaceDN w:val="0"/>
      <w:adjustRightInd w:val="0"/>
      <w:spacing w:before="120" w:line="160" w:lineRule="exact"/>
      <w:textAlignment w:val="baseline"/>
    </w:pPr>
    <w:rPr>
      <w:rFonts w:ascii="TradeGothic CondEighteen" w:eastAsia="Times New Roman" w:hAnsi="TradeGothic CondEighteen" w:cs="Times New Roman"/>
      <w:spacing w:val="4"/>
      <w:sz w:val="14"/>
    </w:rPr>
  </w:style>
  <w:style w:type="character" w:customStyle="1" w:styleId="TabellFotnotChar">
    <w:name w:val="Tabell Fotnot Char"/>
    <w:basedOn w:val="RKbasChar"/>
    <w:link w:val="TabellFotnot"/>
    <w:uiPriority w:val="8"/>
    <w:rsid w:val="006E3E74"/>
    <w:rPr>
      <w:rFonts w:ascii="TradeGothic CondEighteen" w:eastAsia="Times New Roman" w:hAnsi="TradeGothic CondEighteen" w:cs="Times New Roman"/>
      <w:spacing w:val="4"/>
      <w:sz w:val="14"/>
    </w:rPr>
  </w:style>
  <w:style w:type="paragraph" w:customStyle="1" w:styleId="TabellHuvud">
    <w:name w:val="Tabell Huvud"/>
    <w:basedOn w:val="RKbas"/>
    <w:link w:val="TabellHuvudChar"/>
    <w:uiPriority w:val="8"/>
    <w:qFormat/>
    <w:rsid w:val="006E3E74"/>
    <w:pPr>
      <w:keepNext/>
      <w:keepLines/>
      <w:overflowPunct w:val="0"/>
      <w:autoSpaceDE w:val="0"/>
      <w:autoSpaceDN w:val="0"/>
      <w:adjustRightInd w:val="0"/>
      <w:spacing w:before="20" w:after="20" w:line="220" w:lineRule="exact"/>
      <w:jc w:val="right"/>
      <w:textAlignment w:val="baseline"/>
    </w:pPr>
    <w:rPr>
      <w:rFonts w:ascii="Trade Gothic LT Std Cn" w:eastAsia="Times New Roman" w:hAnsi="Trade Gothic LT Std Cn" w:cs="Times New Roman"/>
      <w:b/>
      <w:spacing w:val="4"/>
    </w:rPr>
  </w:style>
  <w:style w:type="character" w:customStyle="1" w:styleId="TabellHuvudChar">
    <w:name w:val="Tabell Huvud Char"/>
    <w:basedOn w:val="RKbasChar"/>
    <w:link w:val="TabellHuvud"/>
    <w:uiPriority w:val="8"/>
    <w:rsid w:val="006E3E74"/>
    <w:rPr>
      <w:rFonts w:ascii="Trade Gothic LT Std Cn" w:eastAsia="Times New Roman" w:hAnsi="Trade Gothic LT Std Cn" w:cs="Times New Roman"/>
      <w:b/>
      <w:spacing w:val="4"/>
      <w:sz w:val="18"/>
    </w:rPr>
  </w:style>
  <w:style w:type="paragraph" w:customStyle="1" w:styleId="TabellRader">
    <w:name w:val="Tabell Rader"/>
    <w:basedOn w:val="RKbas"/>
    <w:link w:val="TabellRaderChar"/>
    <w:uiPriority w:val="8"/>
    <w:qFormat/>
    <w:rsid w:val="006E3E74"/>
    <w:pPr>
      <w:keepNext/>
      <w:keepLines/>
      <w:overflowPunct w:val="0"/>
      <w:autoSpaceDE w:val="0"/>
      <w:autoSpaceDN w:val="0"/>
      <w:adjustRightInd w:val="0"/>
      <w:spacing w:before="20" w:after="20" w:line="220" w:lineRule="exact"/>
      <w:jc w:val="right"/>
      <w:textAlignment w:val="baseline"/>
    </w:pPr>
    <w:rPr>
      <w:rFonts w:ascii="Trade Gothic LT Std Cn" w:eastAsia="Times New Roman" w:hAnsi="Trade Gothic LT Std Cn" w:cs="Times New Roman"/>
      <w:spacing w:val="4"/>
    </w:rPr>
  </w:style>
  <w:style w:type="character" w:customStyle="1" w:styleId="TabellRaderChar">
    <w:name w:val="Tabell Rader Char"/>
    <w:basedOn w:val="RKbasChar"/>
    <w:link w:val="TabellRader"/>
    <w:uiPriority w:val="8"/>
    <w:rsid w:val="006E3E74"/>
    <w:rPr>
      <w:rFonts w:ascii="Trade Gothic LT Std Cn" w:eastAsia="Times New Roman" w:hAnsi="Trade Gothic LT Std Cn" w:cs="Times New Roman"/>
      <w:spacing w:val="4"/>
      <w:sz w:val="18"/>
    </w:rPr>
  </w:style>
  <w:style w:type="paragraph" w:customStyle="1" w:styleId="TabellRubrik">
    <w:name w:val="Tabell Rubrik"/>
    <w:basedOn w:val="RKbas"/>
    <w:next w:val="FigurUnderrubrik"/>
    <w:link w:val="TabellRubrikChar"/>
    <w:uiPriority w:val="8"/>
    <w:qFormat/>
    <w:rsid w:val="006E3E74"/>
    <w:pPr>
      <w:keepNext/>
      <w:keepLines/>
      <w:tabs>
        <w:tab w:val="left" w:pos="1134"/>
      </w:tabs>
      <w:overflowPunct w:val="0"/>
      <w:autoSpaceDE w:val="0"/>
      <w:autoSpaceDN w:val="0"/>
      <w:adjustRightInd w:val="0"/>
      <w:spacing w:before="260" w:after="80"/>
      <w:ind w:left="1134" w:hanging="1134"/>
      <w:textAlignment w:val="baseline"/>
    </w:pPr>
    <w:rPr>
      <w:rFonts w:ascii="Trade Gothic Pro" w:eastAsia="Times New Roman" w:hAnsi="Trade Gothic Pro" w:cs="Times New Roman"/>
      <w:b/>
    </w:rPr>
  </w:style>
  <w:style w:type="character" w:customStyle="1" w:styleId="TabellRubrikChar">
    <w:name w:val="Tabell Rubrik Char"/>
    <w:basedOn w:val="RKbasChar"/>
    <w:link w:val="TabellRubrik"/>
    <w:uiPriority w:val="8"/>
    <w:rsid w:val="006E3E74"/>
    <w:rPr>
      <w:rFonts w:ascii="Trade Gothic Pro" w:eastAsia="Times New Roman" w:hAnsi="Trade Gothic Pro" w:cs="Times New Roman"/>
      <w:b/>
      <w:sz w:val="18"/>
    </w:rPr>
  </w:style>
  <w:style w:type="paragraph" w:customStyle="1" w:styleId="TabellSlutsumma">
    <w:name w:val="Tabell Slutsumma"/>
    <w:basedOn w:val="TabellRader"/>
    <w:link w:val="TabellSlutsummaChar"/>
    <w:uiPriority w:val="8"/>
    <w:qFormat/>
    <w:rsid w:val="006E3E74"/>
    <w:rPr>
      <w:b/>
    </w:rPr>
  </w:style>
  <w:style w:type="character" w:customStyle="1" w:styleId="TabellSlutsummaChar">
    <w:name w:val="Tabell Slutsumma Char"/>
    <w:basedOn w:val="TabellRaderChar"/>
    <w:link w:val="TabellSlutsumma"/>
    <w:uiPriority w:val="8"/>
    <w:rsid w:val="006E3E74"/>
    <w:rPr>
      <w:rFonts w:ascii="Trade Gothic LT Std Cn" w:eastAsia="Times New Roman" w:hAnsi="Trade Gothic LT Std Cn" w:cs="Times New Roman"/>
      <w:b/>
      <w:spacing w:val="4"/>
      <w:sz w:val="18"/>
    </w:rPr>
  </w:style>
  <w:style w:type="paragraph" w:customStyle="1" w:styleId="TabellUnderrubrik">
    <w:name w:val="Tabell Underrubrik"/>
    <w:basedOn w:val="TabellRubrik"/>
    <w:next w:val="Brdtext"/>
    <w:link w:val="TabellUnderrubrikChar"/>
    <w:uiPriority w:val="8"/>
    <w:qFormat/>
    <w:rsid w:val="006E3E74"/>
    <w:pPr>
      <w:tabs>
        <w:tab w:val="clear" w:pos="1134"/>
      </w:tabs>
      <w:spacing w:before="0" w:after="100" w:line="200" w:lineRule="exact"/>
      <w:ind w:firstLine="0"/>
    </w:pPr>
    <w:rPr>
      <w:b w:val="0"/>
      <w:sz w:val="17"/>
    </w:rPr>
  </w:style>
  <w:style w:type="character" w:customStyle="1" w:styleId="TabellUnderrubrikChar">
    <w:name w:val="Tabell Underrubrik Char"/>
    <w:basedOn w:val="TabellRubrikChar"/>
    <w:link w:val="TabellUnderrubrik"/>
    <w:uiPriority w:val="8"/>
    <w:rsid w:val="006E3E74"/>
    <w:rPr>
      <w:rFonts w:ascii="Trade Gothic Pro" w:eastAsia="Times New Roman" w:hAnsi="Trade Gothic Pro" w:cs="Times New Roman"/>
      <w:b w:val="0"/>
      <w:sz w:val="17"/>
    </w:rPr>
  </w:style>
  <w:style w:type="paragraph" w:styleId="Sidhuvud">
    <w:name w:val="header"/>
    <w:basedOn w:val="Normal"/>
    <w:link w:val="SidhuvudChar"/>
    <w:uiPriority w:val="8"/>
    <w:rsid w:val="006E3E74"/>
    <w:pPr>
      <w:tabs>
        <w:tab w:val="center" w:pos="4536"/>
        <w:tab w:val="right" w:pos="9072"/>
      </w:tabs>
      <w:ind w:right="-1701"/>
    </w:pPr>
  </w:style>
  <w:style w:type="character" w:customStyle="1" w:styleId="SidhuvudChar">
    <w:name w:val="Sidhuvud Char"/>
    <w:basedOn w:val="Standardstycketeckensnitt"/>
    <w:link w:val="Sidhuvud"/>
    <w:uiPriority w:val="8"/>
    <w:rsid w:val="006E3E74"/>
  </w:style>
  <w:style w:type="paragraph" w:styleId="Sidfot">
    <w:name w:val="footer"/>
    <w:basedOn w:val="Normal"/>
    <w:link w:val="SidfotChar"/>
    <w:uiPriority w:val="8"/>
    <w:rsid w:val="006E3E74"/>
    <w:pPr>
      <w:tabs>
        <w:tab w:val="center" w:pos="4536"/>
        <w:tab w:val="right" w:pos="9072"/>
      </w:tabs>
    </w:pPr>
  </w:style>
  <w:style w:type="character" w:customStyle="1" w:styleId="SidfotChar">
    <w:name w:val="Sidfot Char"/>
    <w:basedOn w:val="Standardstycketeckensnitt"/>
    <w:link w:val="Sidfot"/>
    <w:uiPriority w:val="8"/>
    <w:rsid w:val="006E3E74"/>
  </w:style>
  <w:style w:type="paragraph" w:customStyle="1" w:styleId="Prophuvudrubrik">
    <w:name w:val="Prop. huvudrubrik"/>
    <w:basedOn w:val="RKbas"/>
    <w:link w:val="ProphuvudrubrikChar"/>
    <w:rsid w:val="003122CF"/>
    <w:pPr>
      <w:overflowPunct w:val="0"/>
      <w:autoSpaceDE w:val="0"/>
      <w:autoSpaceDN w:val="0"/>
      <w:adjustRightInd w:val="0"/>
      <w:textAlignment w:val="baseline"/>
      <w:outlineLvl w:val="0"/>
    </w:pPr>
    <w:rPr>
      <w:rFonts w:eastAsia="Times New Roman" w:cs="Times New Roman"/>
      <w:sz w:val="38"/>
    </w:rPr>
  </w:style>
  <w:style w:type="character" w:customStyle="1" w:styleId="ProphuvudrubrikChar">
    <w:name w:val="Prop. huvudrubrik Char"/>
    <w:basedOn w:val="RKbasChar"/>
    <w:link w:val="Prophuvudrubrik"/>
    <w:rsid w:val="003122CF"/>
    <w:rPr>
      <w:rFonts w:eastAsia="Times New Roman" w:cs="Times New Roman"/>
      <w:sz w:val="38"/>
    </w:rPr>
  </w:style>
  <w:style w:type="paragraph" w:customStyle="1" w:styleId="Propnamnunderskrift1">
    <w:name w:val="Prop. namnunderskrift 1"/>
    <w:basedOn w:val="RKbas"/>
    <w:link w:val="Propnamnunderskrift1Char"/>
    <w:rsid w:val="006E3E74"/>
    <w:pPr>
      <w:tabs>
        <w:tab w:val="left" w:pos="2693"/>
      </w:tabs>
      <w:overflowPunct w:val="0"/>
      <w:autoSpaceDE w:val="0"/>
      <w:autoSpaceDN w:val="0"/>
      <w:adjustRightInd w:val="0"/>
      <w:spacing w:before="240" w:after="290"/>
      <w:textAlignment w:val="baseline"/>
    </w:pPr>
    <w:rPr>
      <w:rFonts w:eastAsia="Times New Roman" w:cs="Times New Roman"/>
      <w:i/>
      <w:iCs/>
    </w:rPr>
  </w:style>
  <w:style w:type="character" w:customStyle="1" w:styleId="Propnamnunderskrift1Char">
    <w:name w:val="Prop. namnunderskrift 1 Char"/>
    <w:basedOn w:val="RKbasChar"/>
    <w:link w:val="Propnamnunderskrift1"/>
    <w:rsid w:val="006E3E74"/>
    <w:rPr>
      <w:rFonts w:eastAsia="Times New Roman" w:cs="Times New Roman"/>
      <w:i/>
      <w:iCs/>
      <w:sz w:val="18"/>
    </w:rPr>
  </w:style>
  <w:style w:type="paragraph" w:customStyle="1" w:styleId="Propnamnunderskrift2">
    <w:name w:val="Prop. namnunderskrift 2"/>
    <w:basedOn w:val="RKbas"/>
    <w:link w:val="Propnamnunderskrift2Char"/>
    <w:rsid w:val="006E3E74"/>
    <w:pPr>
      <w:tabs>
        <w:tab w:val="left" w:pos="2693"/>
        <w:tab w:val="left" w:pos="7474"/>
      </w:tabs>
      <w:overflowPunct w:val="0"/>
      <w:autoSpaceDE w:val="0"/>
      <w:autoSpaceDN w:val="0"/>
      <w:adjustRightInd w:val="0"/>
      <w:ind w:right="-2268"/>
      <w:textAlignment w:val="baseline"/>
    </w:pPr>
    <w:rPr>
      <w:rFonts w:eastAsia="Times New Roman" w:cs="Times New Roman"/>
      <w:i/>
      <w:iCs/>
    </w:rPr>
  </w:style>
  <w:style w:type="character" w:customStyle="1" w:styleId="Propnamnunderskrift2Char">
    <w:name w:val="Prop. namnunderskrift 2 Char"/>
    <w:basedOn w:val="RKbasChar"/>
    <w:link w:val="Propnamnunderskrift2"/>
    <w:rsid w:val="006E3E74"/>
    <w:rPr>
      <w:rFonts w:eastAsia="Times New Roman" w:cs="Times New Roman"/>
      <w:i/>
      <w:iCs/>
      <w:sz w:val="18"/>
    </w:rPr>
  </w:style>
  <w:style w:type="paragraph" w:customStyle="1" w:styleId="Proprdatablad">
    <w:name w:val="Prop. rdatablad"/>
    <w:basedOn w:val="Proprubrik"/>
    <w:next w:val="Brdtext"/>
    <w:link w:val="ProprdatabladChar"/>
    <w:uiPriority w:val="8"/>
    <w:rsid w:val="006E3E74"/>
    <w:pPr>
      <w:spacing w:after="80"/>
    </w:pPr>
  </w:style>
  <w:style w:type="character" w:customStyle="1" w:styleId="ProprdatabladChar">
    <w:name w:val="Prop. rdatablad Char"/>
    <w:basedOn w:val="ProprubrikChar"/>
    <w:link w:val="Proprdatablad"/>
    <w:uiPriority w:val="8"/>
    <w:rsid w:val="006E3E74"/>
    <w:rPr>
      <w:rFonts w:eastAsia="Times New Roman" w:cs="Times New Roman"/>
      <w:sz w:val="30"/>
    </w:rPr>
  </w:style>
  <w:style w:type="paragraph" w:customStyle="1" w:styleId="Proputdrag">
    <w:name w:val="Prop. utdrag"/>
    <w:basedOn w:val="Brdtext"/>
    <w:next w:val="Brdtext"/>
    <w:link w:val="ProputdragChar"/>
    <w:uiPriority w:val="8"/>
    <w:rsid w:val="006E3E74"/>
  </w:style>
  <w:style w:type="character" w:customStyle="1" w:styleId="ProputdragChar">
    <w:name w:val="Prop. utdrag Char"/>
    <w:basedOn w:val="BrdtextChar"/>
    <w:link w:val="Proputdrag"/>
    <w:uiPriority w:val="8"/>
    <w:rsid w:val="006E3E74"/>
    <w:rPr>
      <w:rFonts w:eastAsia="Times New Roman" w:cs="Times New Roman"/>
    </w:rPr>
  </w:style>
  <w:style w:type="paragraph" w:styleId="Innehll1">
    <w:name w:val="toc 1"/>
    <w:basedOn w:val="RKbas"/>
    <w:next w:val="Brdtext"/>
    <w:link w:val="Innehll1Char"/>
    <w:uiPriority w:val="39"/>
    <w:rsid w:val="006E3E74"/>
    <w:pPr>
      <w:tabs>
        <w:tab w:val="left" w:pos="510"/>
        <w:tab w:val="right" w:leader="dot" w:pos="5880"/>
      </w:tabs>
      <w:spacing w:before="100"/>
      <w:ind w:left="397" w:right="510" w:hanging="397"/>
    </w:pPr>
    <w:rPr>
      <w:noProof/>
    </w:rPr>
  </w:style>
  <w:style w:type="character" w:customStyle="1" w:styleId="Innehll1Char">
    <w:name w:val="Innehåll 1 Char"/>
    <w:basedOn w:val="RKbasChar"/>
    <w:link w:val="Innehll1"/>
    <w:uiPriority w:val="39"/>
    <w:rsid w:val="006E3E74"/>
    <w:rPr>
      <w:noProof/>
      <w:sz w:val="18"/>
    </w:rPr>
  </w:style>
  <w:style w:type="paragraph" w:styleId="Innehll2">
    <w:name w:val="toc 2"/>
    <w:basedOn w:val="RKbas"/>
    <w:next w:val="Brdtext"/>
    <w:link w:val="Innehll2Char"/>
    <w:uiPriority w:val="39"/>
    <w:rsid w:val="006E3E74"/>
    <w:pPr>
      <w:tabs>
        <w:tab w:val="left" w:pos="1418"/>
        <w:tab w:val="right" w:leader="dot" w:pos="5880"/>
      </w:tabs>
      <w:overflowPunct w:val="0"/>
      <w:autoSpaceDE w:val="0"/>
      <w:autoSpaceDN w:val="0"/>
      <w:adjustRightInd w:val="0"/>
      <w:ind w:left="1134" w:right="510" w:hanging="737"/>
      <w:textAlignment w:val="baseline"/>
    </w:pPr>
    <w:rPr>
      <w:rFonts w:eastAsia="Times New Roman" w:cs="Times New Roman"/>
      <w:noProof/>
    </w:rPr>
  </w:style>
  <w:style w:type="character" w:customStyle="1" w:styleId="Innehll2Char">
    <w:name w:val="Innehåll 2 Char"/>
    <w:basedOn w:val="RKbasChar"/>
    <w:link w:val="Innehll2"/>
    <w:uiPriority w:val="39"/>
    <w:rsid w:val="006E3E74"/>
    <w:rPr>
      <w:rFonts w:eastAsia="Times New Roman" w:cs="Times New Roman"/>
      <w:noProof/>
      <w:sz w:val="18"/>
    </w:rPr>
  </w:style>
  <w:style w:type="paragraph" w:styleId="Innehll3">
    <w:name w:val="toc 3"/>
    <w:basedOn w:val="RKbas"/>
    <w:next w:val="Brdtext"/>
    <w:link w:val="Innehll3Char"/>
    <w:uiPriority w:val="39"/>
    <w:rsid w:val="006E3E74"/>
    <w:pPr>
      <w:tabs>
        <w:tab w:val="left" w:pos="2552"/>
        <w:tab w:val="right" w:leader="dot" w:pos="5880"/>
      </w:tabs>
      <w:overflowPunct w:val="0"/>
      <w:autoSpaceDE w:val="0"/>
      <w:autoSpaceDN w:val="0"/>
      <w:adjustRightInd w:val="0"/>
      <w:ind w:left="1985" w:right="510" w:hanging="851"/>
      <w:textAlignment w:val="baseline"/>
    </w:pPr>
    <w:rPr>
      <w:rFonts w:eastAsia="Times New Roman" w:cs="Times New Roman"/>
      <w:noProof/>
    </w:rPr>
  </w:style>
  <w:style w:type="character" w:customStyle="1" w:styleId="Innehll3Char">
    <w:name w:val="Innehåll 3 Char"/>
    <w:basedOn w:val="RKbasChar"/>
    <w:link w:val="Innehll3"/>
    <w:uiPriority w:val="39"/>
    <w:rsid w:val="006E3E74"/>
    <w:rPr>
      <w:rFonts w:eastAsia="Times New Roman" w:cs="Times New Roman"/>
      <w:noProof/>
      <w:sz w:val="18"/>
    </w:rPr>
  </w:style>
  <w:style w:type="paragraph" w:customStyle="1" w:styleId="Innehllsfrteckning">
    <w:name w:val="Innehållsförteckning"/>
    <w:basedOn w:val="RKbas"/>
    <w:next w:val="Brdtext"/>
    <w:link w:val="InnehllsfrteckningChar"/>
    <w:rsid w:val="006E3E74"/>
    <w:pPr>
      <w:overflowPunct w:val="0"/>
      <w:autoSpaceDE w:val="0"/>
      <w:autoSpaceDN w:val="0"/>
      <w:adjustRightInd w:val="0"/>
      <w:spacing w:before="520" w:after="280"/>
      <w:textAlignment w:val="baseline"/>
    </w:pPr>
    <w:rPr>
      <w:rFonts w:eastAsia="Times New Roman" w:cs="Times New Roman"/>
      <w:sz w:val="27"/>
    </w:rPr>
  </w:style>
  <w:style w:type="character" w:customStyle="1" w:styleId="InnehllsfrteckningChar">
    <w:name w:val="Innehållsförteckning Char"/>
    <w:basedOn w:val="RKbasChar"/>
    <w:link w:val="Innehllsfrteckning"/>
    <w:rsid w:val="006E3E74"/>
    <w:rPr>
      <w:rFonts w:eastAsia="Times New Roman" w:cs="Times New Roman"/>
      <w:sz w:val="27"/>
    </w:rPr>
  </w:style>
  <w:style w:type="character" w:styleId="Platshllartext">
    <w:name w:val="Placeholder Text"/>
    <w:basedOn w:val="Standardstycketeckensnitt"/>
    <w:uiPriority w:val="99"/>
    <w:semiHidden/>
    <w:rsid w:val="006E3E74"/>
    <w:rPr>
      <w:color w:val="808080"/>
    </w:rPr>
  </w:style>
  <w:style w:type="paragraph" w:styleId="Innehll4">
    <w:name w:val="toc 4"/>
    <w:basedOn w:val="RKbas"/>
    <w:next w:val="Brdtext"/>
    <w:link w:val="Innehll4Char"/>
    <w:uiPriority w:val="39"/>
    <w:rsid w:val="006E3E74"/>
    <w:pPr>
      <w:numPr>
        <w:numId w:val="4"/>
      </w:numPr>
      <w:tabs>
        <w:tab w:val="left" w:pos="1134"/>
        <w:tab w:val="right" w:leader="dot" w:pos="5880"/>
      </w:tabs>
      <w:spacing w:before="100"/>
      <w:ind w:left="1134" w:right="510" w:hanging="1134"/>
    </w:pPr>
  </w:style>
  <w:style w:type="character" w:customStyle="1" w:styleId="Innehll4Char">
    <w:name w:val="Innehåll 4 Char"/>
    <w:basedOn w:val="RKbasChar"/>
    <w:link w:val="Innehll4"/>
    <w:uiPriority w:val="39"/>
    <w:rsid w:val="006E3E74"/>
    <w:rPr>
      <w:sz w:val="18"/>
    </w:rPr>
  </w:style>
  <w:style w:type="paragraph" w:styleId="Innehll5">
    <w:name w:val="toc 5"/>
    <w:basedOn w:val="RKbas"/>
    <w:next w:val="Brdtext"/>
    <w:link w:val="Innehll5Char"/>
    <w:uiPriority w:val="39"/>
    <w:rsid w:val="006E3E74"/>
    <w:pPr>
      <w:tabs>
        <w:tab w:val="left" w:pos="510"/>
        <w:tab w:val="right" w:leader="dot" w:pos="5880"/>
      </w:tabs>
      <w:spacing w:before="100"/>
      <w:ind w:left="851" w:right="510" w:hanging="851"/>
    </w:pPr>
  </w:style>
  <w:style w:type="character" w:customStyle="1" w:styleId="Innehll5Char">
    <w:name w:val="Innehåll 5 Char"/>
    <w:basedOn w:val="RKbasChar"/>
    <w:link w:val="Innehll5"/>
    <w:uiPriority w:val="39"/>
    <w:rsid w:val="006E3E74"/>
    <w:rPr>
      <w:sz w:val="18"/>
    </w:rPr>
  </w:style>
  <w:style w:type="paragraph" w:styleId="Innehll6">
    <w:name w:val="toc 6"/>
    <w:basedOn w:val="RKbas"/>
    <w:next w:val="Brdtext"/>
    <w:link w:val="Innehll6Char"/>
    <w:uiPriority w:val="39"/>
    <w:rsid w:val="006E3E74"/>
    <w:pPr>
      <w:tabs>
        <w:tab w:val="left" w:pos="510"/>
        <w:tab w:val="right" w:leader="dot" w:pos="5880"/>
      </w:tabs>
      <w:spacing w:before="100"/>
      <w:ind w:left="851" w:right="510" w:hanging="851"/>
    </w:pPr>
  </w:style>
  <w:style w:type="character" w:customStyle="1" w:styleId="Innehll6Char">
    <w:name w:val="Innehåll 6 Char"/>
    <w:basedOn w:val="RKbasChar"/>
    <w:link w:val="Innehll6"/>
    <w:uiPriority w:val="39"/>
    <w:rsid w:val="006E3E74"/>
    <w:rPr>
      <w:sz w:val="18"/>
    </w:rPr>
  </w:style>
  <w:style w:type="paragraph" w:styleId="Ballongtext">
    <w:name w:val="Balloon Text"/>
    <w:basedOn w:val="Normal"/>
    <w:link w:val="BallongtextChar"/>
    <w:uiPriority w:val="99"/>
    <w:unhideWhenUsed/>
    <w:rsid w:val="006E3E74"/>
    <w:rPr>
      <w:rFonts w:ascii="Tahoma" w:hAnsi="Tahoma" w:cs="Tahoma"/>
      <w:sz w:val="16"/>
      <w:szCs w:val="16"/>
    </w:rPr>
  </w:style>
  <w:style w:type="character" w:customStyle="1" w:styleId="BallongtextChar">
    <w:name w:val="Ballongtext Char"/>
    <w:basedOn w:val="Standardstycketeckensnitt"/>
    <w:link w:val="Ballongtext"/>
    <w:uiPriority w:val="99"/>
    <w:rsid w:val="006E3E74"/>
    <w:rPr>
      <w:rFonts w:ascii="Tahoma" w:hAnsi="Tahoma" w:cs="Tahoma"/>
      <w:sz w:val="16"/>
      <w:szCs w:val="16"/>
    </w:rPr>
  </w:style>
  <w:style w:type="numbering" w:customStyle="1" w:styleId="RKnummerlista">
    <w:name w:val="RK nummerlista"/>
    <w:uiPriority w:val="99"/>
    <w:rsid w:val="006E3E74"/>
    <w:pPr>
      <w:numPr>
        <w:numId w:val="1"/>
      </w:numPr>
    </w:pPr>
  </w:style>
  <w:style w:type="numbering" w:customStyle="1" w:styleId="RKpunktlista">
    <w:name w:val="RK punktlista"/>
    <w:uiPriority w:val="99"/>
    <w:rsid w:val="006E3E74"/>
    <w:pPr>
      <w:numPr>
        <w:numId w:val="2"/>
      </w:numPr>
    </w:pPr>
  </w:style>
  <w:style w:type="numbering" w:customStyle="1" w:styleId="RKstrecklista">
    <w:name w:val="RK strecklista"/>
    <w:uiPriority w:val="99"/>
    <w:rsid w:val="006E3E74"/>
    <w:pPr>
      <w:numPr>
        <w:numId w:val="3"/>
      </w:numPr>
    </w:pPr>
  </w:style>
  <w:style w:type="paragraph" w:styleId="Punktlista">
    <w:name w:val="List Bullet"/>
    <w:basedOn w:val="Brdtext"/>
    <w:link w:val="PunktlistaChar"/>
    <w:uiPriority w:val="8"/>
    <w:qFormat/>
    <w:rsid w:val="006E3E74"/>
    <w:pPr>
      <w:numPr>
        <w:ilvl w:val="1"/>
        <w:numId w:val="10"/>
      </w:numPr>
      <w:contextualSpacing/>
    </w:pPr>
  </w:style>
  <w:style w:type="character" w:customStyle="1" w:styleId="PunktlistaChar">
    <w:name w:val="Punktlista Char"/>
    <w:basedOn w:val="BrdtextChar"/>
    <w:link w:val="Punktlista"/>
    <w:uiPriority w:val="8"/>
    <w:rsid w:val="006E3E74"/>
    <w:rPr>
      <w:rFonts w:eastAsia="Times New Roman" w:cs="Times New Roman"/>
    </w:rPr>
  </w:style>
  <w:style w:type="paragraph" w:customStyle="1" w:styleId="Strecklista">
    <w:name w:val="Strecklista"/>
    <w:basedOn w:val="Punktlista"/>
    <w:link w:val="StrecklistaChar"/>
    <w:uiPriority w:val="8"/>
    <w:qFormat/>
    <w:rsid w:val="006E3E74"/>
    <w:pPr>
      <w:numPr>
        <w:numId w:val="14"/>
      </w:numPr>
    </w:pPr>
  </w:style>
  <w:style w:type="character" w:customStyle="1" w:styleId="StrecklistaChar">
    <w:name w:val="Strecklista Char"/>
    <w:basedOn w:val="PunktlistaChar"/>
    <w:link w:val="Strecklista"/>
    <w:uiPriority w:val="8"/>
    <w:rsid w:val="006E3E74"/>
    <w:rPr>
      <w:rFonts w:eastAsia="Times New Roman" w:cs="Times New Roman"/>
    </w:rPr>
  </w:style>
  <w:style w:type="paragraph" w:styleId="Numreradlista">
    <w:name w:val="List Number"/>
    <w:basedOn w:val="Brdtext"/>
    <w:link w:val="NumreradlistaChar"/>
    <w:uiPriority w:val="4"/>
    <w:qFormat/>
    <w:rsid w:val="006E3E74"/>
    <w:pPr>
      <w:numPr>
        <w:ilvl w:val="1"/>
        <w:numId w:val="8"/>
      </w:numPr>
      <w:contextualSpacing/>
    </w:pPr>
  </w:style>
  <w:style w:type="character" w:customStyle="1" w:styleId="NumreradlistaChar">
    <w:name w:val="Numrerad lista Char"/>
    <w:basedOn w:val="BrdtextChar"/>
    <w:link w:val="Numreradlista"/>
    <w:uiPriority w:val="4"/>
    <w:rsid w:val="006E3E74"/>
    <w:rPr>
      <w:rFonts w:eastAsia="Times New Roman" w:cs="Times New Roman"/>
    </w:rPr>
  </w:style>
  <w:style w:type="paragraph" w:customStyle="1" w:styleId="Brdtextram">
    <w:name w:val="Brödtext ram"/>
    <w:basedOn w:val="Brdtext"/>
    <w:next w:val="Brdtextmedindragram"/>
    <w:link w:val="BrdtextramChar"/>
    <w:uiPriority w:val="2"/>
    <w:qFormat/>
    <w:rsid w:val="006E3E74"/>
    <w:pPr>
      <w:pBdr>
        <w:top w:val="single" w:sz="4" w:space="2" w:color="auto"/>
        <w:left w:val="single" w:sz="4" w:space="4" w:color="auto"/>
        <w:bottom w:val="single" w:sz="4" w:space="3" w:color="auto"/>
        <w:right w:val="single" w:sz="4" w:space="4" w:color="auto"/>
      </w:pBdr>
      <w:ind w:left="113" w:right="113"/>
    </w:pPr>
  </w:style>
  <w:style w:type="paragraph" w:customStyle="1" w:styleId="Brdtextmedindragram">
    <w:name w:val="Brödtext med indrag ram"/>
    <w:basedOn w:val="Brdtextmedindrag"/>
    <w:link w:val="BrdtextmedindragramChar"/>
    <w:uiPriority w:val="3"/>
    <w:qFormat/>
    <w:rsid w:val="006E3E74"/>
    <w:pPr>
      <w:pBdr>
        <w:top w:val="single" w:sz="4" w:space="2" w:color="auto"/>
        <w:left w:val="single" w:sz="4" w:space="4" w:color="auto"/>
        <w:bottom w:val="single" w:sz="4" w:space="3" w:color="auto"/>
        <w:right w:val="single" w:sz="4" w:space="4" w:color="auto"/>
      </w:pBdr>
      <w:ind w:left="113" w:right="113"/>
    </w:pPr>
  </w:style>
  <w:style w:type="character" w:customStyle="1" w:styleId="BrdtextramChar">
    <w:name w:val="Brödtext ram Char"/>
    <w:basedOn w:val="BrdtextChar"/>
    <w:link w:val="Brdtextram"/>
    <w:uiPriority w:val="2"/>
    <w:rsid w:val="006E3E74"/>
    <w:rPr>
      <w:rFonts w:eastAsia="Times New Roman" w:cs="Times New Roman"/>
    </w:rPr>
  </w:style>
  <w:style w:type="paragraph" w:customStyle="1" w:styleId="Numreradlistaram">
    <w:name w:val="Numrerad lista ram"/>
    <w:basedOn w:val="Numreradlista"/>
    <w:link w:val="NumreradlistaramChar"/>
    <w:uiPriority w:val="6"/>
    <w:qFormat/>
    <w:rsid w:val="006E3E74"/>
    <w:pPr>
      <w:numPr>
        <w:numId w:val="9"/>
      </w:numPr>
      <w:pBdr>
        <w:top w:val="single" w:sz="4" w:space="2" w:color="auto"/>
        <w:left w:val="single" w:sz="4" w:space="4" w:color="auto"/>
        <w:bottom w:val="single" w:sz="4" w:space="3" w:color="auto"/>
        <w:right w:val="single" w:sz="4" w:space="4" w:color="auto"/>
      </w:pBdr>
      <w:ind w:right="113"/>
    </w:pPr>
  </w:style>
  <w:style w:type="character" w:customStyle="1" w:styleId="BrdtextmedindragramChar">
    <w:name w:val="Brödtext med indrag ram Char"/>
    <w:basedOn w:val="BrdtextmedindragChar"/>
    <w:link w:val="Brdtextmedindragram"/>
    <w:uiPriority w:val="3"/>
    <w:rsid w:val="006E3E74"/>
    <w:rPr>
      <w:rFonts w:eastAsia="Times New Roman" w:cs="Times New Roman"/>
    </w:rPr>
  </w:style>
  <w:style w:type="paragraph" w:customStyle="1" w:styleId="Strecklistaram">
    <w:name w:val="Strecklista ram"/>
    <w:basedOn w:val="Strecklista"/>
    <w:link w:val="StrecklistaramChar"/>
    <w:uiPriority w:val="8"/>
    <w:qFormat/>
    <w:rsid w:val="006E3E74"/>
    <w:pPr>
      <w:numPr>
        <w:numId w:val="15"/>
      </w:numPr>
      <w:pBdr>
        <w:top w:val="single" w:sz="4" w:space="2" w:color="auto"/>
        <w:left w:val="single" w:sz="4" w:space="4" w:color="auto"/>
        <w:bottom w:val="single" w:sz="4" w:space="3" w:color="auto"/>
        <w:right w:val="single" w:sz="4" w:space="4" w:color="auto"/>
      </w:pBdr>
      <w:ind w:right="113"/>
    </w:pPr>
  </w:style>
  <w:style w:type="character" w:customStyle="1" w:styleId="NumreradlistaramChar">
    <w:name w:val="Numrerad lista ram Char"/>
    <w:basedOn w:val="NumreradlistaChar"/>
    <w:link w:val="Numreradlistaram"/>
    <w:uiPriority w:val="6"/>
    <w:rsid w:val="006E3E74"/>
    <w:rPr>
      <w:rFonts w:eastAsia="Times New Roman" w:cs="Times New Roman"/>
    </w:rPr>
  </w:style>
  <w:style w:type="paragraph" w:customStyle="1" w:styleId="Punktlistaram">
    <w:name w:val="Punktlista ram"/>
    <w:basedOn w:val="Punktlista"/>
    <w:link w:val="PunktlistaramChar"/>
    <w:uiPriority w:val="8"/>
    <w:qFormat/>
    <w:rsid w:val="006E3E74"/>
    <w:pPr>
      <w:numPr>
        <w:numId w:val="13"/>
      </w:numPr>
      <w:pBdr>
        <w:top w:val="single" w:sz="4" w:space="2" w:color="auto"/>
        <w:left w:val="single" w:sz="4" w:space="4" w:color="auto"/>
        <w:bottom w:val="single" w:sz="4" w:space="3" w:color="auto"/>
        <w:right w:val="single" w:sz="4" w:space="4" w:color="auto"/>
      </w:pBdr>
      <w:ind w:right="113"/>
    </w:pPr>
  </w:style>
  <w:style w:type="character" w:customStyle="1" w:styleId="StrecklistaramChar">
    <w:name w:val="Strecklista ram Char"/>
    <w:basedOn w:val="StrecklistaChar"/>
    <w:link w:val="Strecklistaram"/>
    <w:uiPriority w:val="8"/>
    <w:rsid w:val="006E3E74"/>
    <w:rPr>
      <w:rFonts w:eastAsia="Times New Roman" w:cs="Times New Roman"/>
    </w:rPr>
  </w:style>
  <w:style w:type="character" w:customStyle="1" w:styleId="PunktlistaramChar">
    <w:name w:val="Punktlista ram Char"/>
    <w:basedOn w:val="PunktlistaChar"/>
    <w:link w:val="Punktlistaram"/>
    <w:uiPriority w:val="8"/>
    <w:rsid w:val="006E3E74"/>
    <w:rPr>
      <w:rFonts w:eastAsia="Times New Roman" w:cs="Times New Roman"/>
    </w:rPr>
  </w:style>
  <w:style w:type="paragraph" w:customStyle="1" w:styleId="Slutstreck">
    <w:name w:val="Slutstreck"/>
    <w:basedOn w:val="Brdtext"/>
    <w:next w:val="Brdtextmedindrag"/>
    <w:link w:val="SlutstreckChar"/>
    <w:uiPriority w:val="8"/>
    <w:qFormat/>
    <w:rsid w:val="006E3E74"/>
    <w:pPr>
      <w:spacing w:after="240"/>
    </w:pPr>
    <w:rPr>
      <w:spacing w:val="34"/>
      <w:u w:val="single"/>
    </w:rPr>
  </w:style>
  <w:style w:type="character" w:customStyle="1" w:styleId="SlutstreckChar">
    <w:name w:val="Slutstreck Char"/>
    <w:basedOn w:val="BrdtextChar"/>
    <w:link w:val="Slutstreck"/>
    <w:uiPriority w:val="8"/>
    <w:rsid w:val="006E3E74"/>
    <w:rPr>
      <w:rFonts w:eastAsia="Times New Roman" w:cs="Times New Roman"/>
      <w:spacing w:val="34"/>
      <w:u w:val="single"/>
    </w:rPr>
  </w:style>
  <w:style w:type="paragraph" w:styleId="Citat">
    <w:name w:val="Quote"/>
    <w:basedOn w:val="Brdtext"/>
    <w:next w:val="Brdtext"/>
    <w:link w:val="CitatChar"/>
    <w:uiPriority w:val="4"/>
    <w:qFormat/>
    <w:rsid w:val="006E3E74"/>
    <w:pPr>
      <w:spacing w:before="120" w:after="240"/>
      <w:ind w:left="454"/>
    </w:pPr>
    <w:rPr>
      <w:iCs/>
      <w:sz w:val="19"/>
    </w:rPr>
  </w:style>
  <w:style w:type="character" w:customStyle="1" w:styleId="CitatChar">
    <w:name w:val="Citat Char"/>
    <w:basedOn w:val="Standardstycketeckensnitt"/>
    <w:link w:val="Citat"/>
    <w:uiPriority w:val="4"/>
    <w:rsid w:val="006E3E74"/>
    <w:rPr>
      <w:rFonts w:eastAsia="Times New Roman" w:cs="Times New Roman"/>
      <w:iCs/>
      <w:sz w:val="19"/>
    </w:rPr>
  </w:style>
  <w:style w:type="numbering" w:customStyle="1" w:styleId="RKnumreradlistaram">
    <w:name w:val="RK numrerad lista ram"/>
    <w:basedOn w:val="Ingenlista"/>
    <w:uiPriority w:val="99"/>
    <w:rsid w:val="006E3E74"/>
    <w:pPr>
      <w:numPr>
        <w:numId w:val="5"/>
      </w:numPr>
    </w:pPr>
  </w:style>
  <w:style w:type="paragraph" w:customStyle="1" w:styleId="FigurFotnot">
    <w:name w:val="Figur Fotnot"/>
    <w:basedOn w:val="Brdtext"/>
    <w:next w:val="Brdtext"/>
    <w:link w:val="FigurFotnotChar"/>
    <w:uiPriority w:val="4"/>
    <w:rsid w:val="006E3E74"/>
    <w:pPr>
      <w:keepNext/>
      <w:keepLines/>
      <w:ind w:left="153"/>
      <w:jc w:val="left"/>
    </w:pPr>
    <w:rPr>
      <w:rFonts w:ascii="TradeGothic CondEighteen" w:hAnsi="TradeGothic CondEighteen"/>
      <w:spacing w:val="4"/>
      <w:sz w:val="14"/>
    </w:rPr>
  </w:style>
  <w:style w:type="character" w:customStyle="1" w:styleId="FigurFotnotChar">
    <w:name w:val="Figur Fotnot Char"/>
    <w:basedOn w:val="BrdtextChar"/>
    <w:link w:val="FigurFotnot"/>
    <w:uiPriority w:val="4"/>
    <w:rsid w:val="006E3E74"/>
    <w:rPr>
      <w:rFonts w:ascii="TradeGothic CondEighteen" w:eastAsia="Times New Roman" w:hAnsi="TradeGothic CondEighteen" w:cs="Times New Roman"/>
      <w:spacing w:val="4"/>
      <w:sz w:val="14"/>
    </w:rPr>
  </w:style>
  <w:style w:type="numbering" w:customStyle="1" w:styleId="RKrubrik1-4">
    <w:name w:val="RK rubrik 1-4"/>
    <w:uiPriority w:val="99"/>
    <w:rsid w:val="006E3E74"/>
    <w:pPr>
      <w:numPr>
        <w:numId w:val="6"/>
      </w:numPr>
    </w:pPr>
  </w:style>
  <w:style w:type="paragraph" w:customStyle="1" w:styleId="Brdtextefternumreradlista">
    <w:name w:val="Brödtext efter numrerad lista"/>
    <w:basedOn w:val="Brdtext"/>
    <w:next w:val="Brdtextmedindrag"/>
    <w:link w:val="BrdtextefternumreradlistaChar"/>
    <w:uiPriority w:val="5"/>
    <w:rsid w:val="006E3E74"/>
    <w:pPr>
      <w:numPr>
        <w:numId w:val="8"/>
      </w:numPr>
      <w:spacing w:before="230"/>
    </w:pPr>
  </w:style>
  <w:style w:type="character" w:customStyle="1" w:styleId="BrdtextefternumreradlistaChar">
    <w:name w:val="Brödtext efter numrerad lista Char"/>
    <w:basedOn w:val="BrdtextChar"/>
    <w:link w:val="Brdtextefternumreradlista"/>
    <w:uiPriority w:val="5"/>
    <w:rsid w:val="006E3E74"/>
    <w:rPr>
      <w:rFonts w:eastAsia="Times New Roman" w:cs="Times New Roman"/>
    </w:rPr>
  </w:style>
  <w:style w:type="paragraph" w:customStyle="1" w:styleId="Strecklistainumreradlista">
    <w:name w:val="Strecklista i numrerad lista"/>
    <w:basedOn w:val="Strecklista"/>
    <w:link w:val="StrecklistainumreradlistaChar"/>
    <w:uiPriority w:val="8"/>
    <w:semiHidden/>
    <w:rsid w:val="006E3E74"/>
    <w:pPr>
      <w:numPr>
        <w:ilvl w:val="2"/>
        <w:numId w:val="8"/>
      </w:numPr>
    </w:pPr>
  </w:style>
  <w:style w:type="character" w:customStyle="1" w:styleId="StrecklistainumreradlistaChar">
    <w:name w:val="Strecklista i numrerad lista Char"/>
    <w:basedOn w:val="StrecklistaChar"/>
    <w:link w:val="Strecklistainumreradlista"/>
    <w:uiPriority w:val="8"/>
    <w:semiHidden/>
    <w:rsid w:val="006E3E74"/>
    <w:rPr>
      <w:rFonts w:eastAsia="Times New Roman" w:cs="Times New Roman"/>
    </w:rPr>
  </w:style>
  <w:style w:type="paragraph" w:customStyle="1" w:styleId="Brdtextefternumreradlistaram">
    <w:name w:val="Brödtext efter numrerad lista ram"/>
    <w:basedOn w:val="Brdtext"/>
    <w:next w:val="Brdtextmedindrag"/>
    <w:link w:val="BrdtextefternumreradlistaramChar"/>
    <w:uiPriority w:val="7"/>
    <w:rsid w:val="006E3E74"/>
    <w:pPr>
      <w:numPr>
        <w:numId w:val="9"/>
      </w:numPr>
      <w:spacing w:before="90"/>
    </w:pPr>
  </w:style>
  <w:style w:type="character" w:customStyle="1" w:styleId="BrdtextefternumreradlistaramChar">
    <w:name w:val="Brödtext efter numrerad lista ram Char"/>
    <w:basedOn w:val="BrdtextChar"/>
    <w:link w:val="Brdtextefternumreradlistaram"/>
    <w:uiPriority w:val="7"/>
    <w:rsid w:val="006E3E74"/>
    <w:rPr>
      <w:rFonts w:eastAsia="Times New Roman" w:cs="Times New Roman"/>
    </w:rPr>
  </w:style>
  <w:style w:type="paragraph" w:customStyle="1" w:styleId="Strecklistaipunktlista">
    <w:name w:val="Strecklista i punktlista"/>
    <w:basedOn w:val="Strecklistainumreradlista"/>
    <w:link w:val="StrecklistaipunktlistaChar"/>
    <w:uiPriority w:val="8"/>
    <w:semiHidden/>
    <w:rsid w:val="006E3E74"/>
    <w:pPr>
      <w:numPr>
        <w:numId w:val="10"/>
      </w:numPr>
    </w:pPr>
  </w:style>
  <w:style w:type="paragraph" w:customStyle="1" w:styleId="Brdtextefterpunktlista">
    <w:name w:val="Brödtext efter punktlista"/>
    <w:basedOn w:val="Brdtext"/>
    <w:next w:val="Brdtextmedindrag"/>
    <w:link w:val="BrdtextefterpunktlistaChar"/>
    <w:uiPriority w:val="4"/>
    <w:semiHidden/>
    <w:rsid w:val="006E3E74"/>
    <w:pPr>
      <w:numPr>
        <w:numId w:val="10"/>
      </w:numPr>
      <w:spacing w:before="230"/>
    </w:pPr>
  </w:style>
  <w:style w:type="character" w:customStyle="1" w:styleId="StrecklistaipunktlistaChar">
    <w:name w:val="Strecklista i punktlista Char"/>
    <w:basedOn w:val="StrecklistainumreradlistaChar"/>
    <w:link w:val="Strecklistaipunktlista"/>
    <w:uiPriority w:val="8"/>
    <w:semiHidden/>
    <w:rsid w:val="006E3E74"/>
    <w:rPr>
      <w:rFonts w:eastAsia="Times New Roman" w:cs="Times New Roman"/>
    </w:rPr>
  </w:style>
  <w:style w:type="character" w:customStyle="1" w:styleId="BrdtextefterpunktlistaChar">
    <w:name w:val="Brödtext efter punktlista Char"/>
    <w:basedOn w:val="BrdtextChar"/>
    <w:link w:val="Brdtextefterpunktlista"/>
    <w:uiPriority w:val="4"/>
    <w:semiHidden/>
    <w:rsid w:val="006E3E74"/>
    <w:rPr>
      <w:rFonts w:eastAsia="Times New Roman" w:cs="Times New Roman"/>
    </w:rPr>
  </w:style>
  <w:style w:type="paragraph" w:customStyle="1" w:styleId="Brdtextefterstrecklista">
    <w:name w:val="Brödtext efter strecklista"/>
    <w:basedOn w:val="Brdtext"/>
    <w:next w:val="Brdtextmedindrag"/>
    <w:link w:val="BrdtextefterstrecklistaChar"/>
    <w:uiPriority w:val="4"/>
    <w:semiHidden/>
    <w:rsid w:val="006E3E74"/>
    <w:pPr>
      <w:numPr>
        <w:numId w:val="14"/>
      </w:numPr>
      <w:spacing w:before="230"/>
    </w:pPr>
  </w:style>
  <w:style w:type="character" w:customStyle="1" w:styleId="BrdtextefterstrecklistaChar">
    <w:name w:val="Brödtext efter strecklista Char"/>
    <w:basedOn w:val="BrdtextChar"/>
    <w:link w:val="Brdtextefterstrecklista"/>
    <w:uiPriority w:val="4"/>
    <w:semiHidden/>
    <w:rsid w:val="006E3E74"/>
    <w:rPr>
      <w:rFonts w:eastAsia="Times New Roman" w:cs="Times New Roman"/>
    </w:rPr>
  </w:style>
  <w:style w:type="numbering" w:customStyle="1" w:styleId="RKpunktlistaram">
    <w:name w:val="RK punktlista ram"/>
    <w:uiPriority w:val="99"/>
    <w:rsid w:val="006E3E74"/>
    <w:pPr>
      <w:numPr>
        <w:numId w:val="11"/>
      </w:numPr>
    </w:pPr>
  </w:style>
  <w:style w:type="paragraph" w:customStyle="1" w:styleId="Brdtextefterpunktlistaram">
    <w:name w:val="Brödtext efter punktlista ram"/>
    <w:basedOn w:val="Brdtext"/>
    <w:next w:val="Brdtextmedindrag"/>
    <w:link w:val="BrdtextefterpunktlistaramChar"/>
    <w:uiPriority w:val="4"/>
    <w:semiHidden/>
    <w:rsid w:val="006E3E74"/>
    <w:pPr>
      <w:numPr>
        <w:numId w:val="13"/>
      </w:numPr>
      <w:spacing w:before="90"/>
    </w:pPr>
  </w:style>
  <w:style w:type="character" w:customStyle="1" w:styleId="BrdtextefterpunktlistaramChar">
    <w:name w:val="Brödtext efter punktlista ram Char"/>
    <w:basedOn w:val="BrdtextChar"/>
    <w:link w:val="Brdtextefterpunktlistaram"/>
    <w:uiPriority w:val="4"/>
    <w:semiHidden/>
    <w:rsid w:val="006E3E74"/>
    <w:rPr>
      <w:rFonts w:eastAsia="Times New Roman" w:cs="Times New Roman"/>
    </w:rPr>
  </w:style>
  <w:style w:type="numbering" w:customStyle="1" w:styleId="RKstrecklistaram">
    <w:name w:val="RK strecklista ram"/>
    <w:uiPriority w:val="99"/>
    <w:rsid w:val="006E3E74"/>
    <w:pPr>
      <w:numPr>
        <w:numId w:val="12"/>
      </w:numPr>
    </w:pPr>
  </w:style>
  <w:style w:type="paragraph" w:customStyle="1" w:styleId="Brdtextefterstrecklistaram">
    <w:name w:val="Brödtext efter strecklista ram"/>
    <w:basedOn w:val="Brdtext"/>
    <w:next w:val="Brdtextmedindrag"/>
    <w:link w:val="BrdtextefterstrecklistaramChar"/>
    <w:uiPriority w:val="4"/>
    <w:semiHidden/>
    <w:rsid w:val="006E3E74"/>
    <w:pPr>
      <w:numPr>
        <w:numId w:val="15"/>
      </w:numPr>
      <w:spacing w:before="90"/>
    </w:pPr>
  </w:style>
  <w:style w:type="character" w:customStyle="1" w:styleId="BrdtextefterstrecklistaramChar">
    <w:name w:val="Brödtext efter strecklista ram Char"/>
    <w:basedOn w:val="BrdtextChar"/>
    <w:link w:val="Brdtextefterstrecklistaram"/>
    <w:uiPriority w:val="4"/>
    <w:semiHidden/>
    <w:rsid w:val="006E3E74"/>
    <w:rPr>
      <w:rFonts w:eastAsia="Times New Roman" w:cs="Times New Roman"/>
    </w:rPr>
  </w:style>
  <w:style w:type="paragraph" w:styleId="Brdtext2">
    <w:name w:val="Body Text 2"/>
    <w:basedOn w:val="Normal"/>
    <w:link w:val="Brdtext2Char"/>
    <w:uiPriority w:val="99"/>
    <w:unhideWhenUsed/>
    <w:rsid w:val="006E3E74"/>
    <w:pPr>
      <w:spacing w:after="120" w:line="480" w:lineRule="auto"/>
    </w:pPr>
  </w:style>
  <w:style w:type="character" w:customStyle="1" w:styleId="Brdtext2Char">
    <w:name w:val="Brödtext 2 Char"/>
    <w:basedOn w:val="Standardstycketeckensnitt"/>
    <w:link w:val="Brdtext2"/>
    <w:uiPriority w:val="99"/>
    <w:rsid w:val="006E3E74"/>
  </w:style>
  <w:style w:type="paragraph" w:styleId="Brdtext3">
    <w:name w:val="Body Text 3"/>
    <w:basedOn w:val="Normal"/>
    <w:link w:val="Brdtext3Char"/>
    <w:uiPriority w:val="99"/>
    <w:unhideWhenUsed/>
    <w:rsid w:val="006E3E74"/>
    <w:pPr>
      <w:spacing w:after="120"/>
    </w:pPr>
    <w:rPr>
      <w:sz w:val="16"/>
      <w:szCs w:val="16"/>
    </w:rPr>
  </w:style>
  <w:style w:type="character" w:customStyle="1" w:styleId="Brdtext3Char">
    <w:name w:val="Brödtext 3 Char"/>
    <w:basedOn w:val="Standardstycketeckensnitt"/>
    <w:link w:val="Brdtext3"/>
    <w:uiPriority w:val="99"/>
    <w:rsid w:val="006E3E74"/>
    <w:rPr>
      <w:sz w:val="16"/>
      <w:szCs w:val="16"/>
    </w:rPr>
  </w:style>
  <w:style w:type="paragraph" w:styleId="Brdtextmedfrstaindrag">
    <w:name w:val="Body Text First Indent"/>
    <w:basedOn w:val="Brdtext"/>
    <w:link w:val="BrdtextmedfrstaindragChar"/>
    <w:uiPriority w:val="99"/>
    <w:unhideWhenUsed/>
    <w:rsid w:val="006E3E74"/>
    <w:pPr>
      <w:tabs>
        <w:tab w:val="clear" w:pos="2268"/>
      </w:tabs>
      <w:overflowPunct/>
      <w:autoSpaceDE/>
      <w:autoSpaceDN/>
      <w:adjustRightInd/>
      <w:ind w:firstLine="357"/>
      <w:jc w:val="left"/>
      <w:textAlignment w:val="auto"/>
    </w:pPr>
  </w:style>
  <w:style w:type="character" w:customStyle="1" w:styleId="BrdtextmedfrstaindragChar">
    <w:name w:val="Brödtext med första indrag Char"/>
    <w:basedOn w:val="BrdtextChar"/>
    <w:link w:val="Brdtextmedfrstaindrag"/>
    <w:uiPriority w:val="99"/>
    <w:rsid w:val="006E3E74"/>
    <w:rPr>
      <w:rFonts w:eastAsia="Times New Roman" w:cs="Times New Roman"/>
    </w:rPr>
  </w:style>
  <w:style w:type="paragraph" w:styleId="Brdtextmedindrag2">
    <w:name w:val="Body Text Indent 2"/>
    <w:basedOn w:val="Normal"/>
    <w:link w:val="Brdtextmedindrag2Char"/>
    <w:uiPriority w:val="99"/>
    <w:unhideWhenUsed/>
    <w:rsid w:val="006E3E74"/>
    <w:pPr>
      <w:spacing w:after="120" w:line="480" w:lineRule="auto"/>
      <w:ind w:left="283"/>
    </w:pPr>
  </w:style>
  <w:style w:type="character" w:customStyle="1" w:styleId="Brdtextmedindrag2Char">
    <w:name w:val="Brödtext med indrag 2 Char"/>
    <w:basedOn w:val="Standardstycketeckensnitt"/>
    <w:link w:val="Brdtextmedindrag2"/>
    <w:uiPriority w:val="99"/>
    <w:rsid w:val="006E3E74"/>
  </w:style>
  <w:style w:type="paragraph" w:styleId="Brdtextmedindrag3">
    <w:name w:val="Body Text Indent 3"/>
    <w:basedOn w:val="Normal"/>
    <w:link w:val="Brdtextmedindrag3Char"/>
    <w:uiPriority w:val="99"/>
    <w:unhideWhenUsed/>
    <w:rsid w:val="006E3E74"/>
    <w:pPr>
      <w:spacing w:after="120"/>
      <w:ind w:left="283"/>
    </w:pPr>
    <w:rPr>
      <w:sz w:val="16"/>
      <w:szCs w:val="16"/>
    </w:rPr>
  </w:style>
  <w:style w:type="character" w:customStyle="1" w:styleId="Brdtextmedindrag3Char">
    <w:name w:val="Brödtext med indrag 3 Char"/>
    <w:basedOn w:val="Standardstycketeckensnitt"/>
    <w:link w:val="Brdtextmedindrag3"/>
    <w:uiPriority w:val="99"/>
    <w:rsid w:val="006E3E74"/>
    <w:rPr>
      <w:sz w:val="16"/>
      <w:szCs w:val="16"/>
    </w:rPr>
  </w:style>
  <w:style w:type="paragraph" w:customStyle="1" w:styleId="Brdtextupprkning">
    <w:name w:val="Brödtext uppräkning"/>
    <w:basedOn w:val="Brdtext"/>
    <w:next w:val="Brdtextmedindrag"/>
    <w:uiPriority w:val="4"/>
    <w:rsid w:val="006E3E74"/>
    <w:pPr>
      <w:spacing w:before="120"/>
      <w:jc w:val="left"/>
    </w:pPr>
  </w:style>
  <w:style w:type="paragraph" w:styleId="Innehllsfrteckningsrubrik">
    <w:name w:val="TOC Heading"/>
    <w:basedOn w:val="Innehllsfrteckning"/>
    <w:next w:val="Normal"/>
    <w:uiPriority w:val="39"/>
    <w:semiHidden/>
    <w:qFormat/>
    <w:rsid w:val="006E3E74"/>
    <w:pPr>
      <w:pageBreakBefore/>
    </w:pPr>
    <w:rPr>
      <w:rFonts w:eastAsiaTheme="minorHAnsi"/>
      <w:noProof/>
      <w:sz w:val="30"/>
      <w:szCs w:val="30"/>
    </w:rPr>
  </w:style>
  <w:style w:type="table" w:styleId="Tabellrutnt">
    <w:name w:val="Table Grid"/>
    <w:basedOn w:val="Normaltabell"/>
    <w:uiPriority w:val="59"/>
    <w:rsid w:val="006E3E74"/>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PersonregMedTabb">
    <w:name w:val="PersonregMedTabb"/>
    <w:basedOn w:val="Brdtext"/>
    <w:uiPriority w:val="4"/>
    <w:rsid w:val="006E3E74"/>
    <w:pPr>
      <w:tabs>
        <w:tab w:val="left" w:pos="6350"/>
      </w:tabs>
      <w:jc w:val="left"/>
    </w:pPr>
  </w:style>
  <w:style w:type="paragraph" w:customStyle="1" w:styleId="Rubrikvertvspalter">
    <w:name w:val="Rubrik över två spalter"/>
    <w:basedOn w:val="Rubrik1utannumrering"/>
    <w:uiPriority w:val="4"/>
    <w:rsid w:val="006E3E74"/>
    <w:pPr>
      <w:framePr w:w="6804" w:wrap="notBeside" w:vAnchor="text" w:hAnchor="text" w:y="1"/>
    </w:pPr>
  </w:style>
  <w:style w:type="paragraph" w:customStyle="1" w:styleId="BrdtextsomskallmediToc">
    <w:name w:val="Brödtext som skall med i Toc"/>
    <w:basedOn w:val="Brdtext"/>
    <w:uiPriority w:val="4"/>
    <w:rsid w:val="006E3E74"/>
    <w:pPr>
      <w:keepNext/>
      <w:keepLines/>
      <w:spacing w:after="120"/>
      <w:outlineLvl w:val="0"/>
    </w:pPr>
  </w:style>
  <w:style w:type="paragraph" w:styleId="Rubrik">
    <w:name w:val="Title"/>
    <w:basedOn w:val="Normal"/>
    <w:next w:val="Normal"/>
    <w:link w:val="RubrikChar"/>
    <w:uiPriority w:val="10"/>
    <w:qFormat/>
    <w:rsid w:val="006E3E74"/>
    <w:pPr>
      <w:contextualSpacing/>
    </w:pPr>
    <w:rPr>
      <w:rFonts w:asciiTheme="majorHAnsi" w:eastAsiaTheme="majorEastAsia" w:hAnsiTheme="majorHAnsi" w:cstheme="majorBidi"/>
      <w:spacing w:val="-10"/>
      <w:kern w:val="28"/>
      <w:sz w:val="56"/>
      <w:szCs w:val="56"/>
    </w:rPr>
  </w:style>
  <w:style w:type="character" w:customStyle="1" w:styleId="RubrikChar">
    <w:name w:val="Rubrik Char"/>
    <w:basedOn w:val="Standardstycketeckensnitt"/>
    <w:link w:val="Rubrik"/>
    <w:uiPriority w:val="10"/>
    <w:rsid w:val="006E3E74"/>
    <w:rPr>
      <w:rFonts w:asciiTheme="majorHAnsi" w:eastAsiaTheme="majorEastAsia" w:hAnsiTheme="majorHAnsi" w:cstheme="majorBidi"/>
      <w:spacing w:val="-10"/>
      <w:kern w:val="28"/>
      <w:sz w:val="56"/>
      <w:szCs w:val="56"/>
    </w:rPr>
  </w:style>
  <w:style w:type="paragraph" w:customStyle="1" w:styleId="Brdtextvnster">
    <w:name w:val="Brödtext vänster"/>
    <w:basedOn w:val="Brdtext"/>
    <w:uiPriority w:val="4"/>
    <w:rsid w:val="006E3E74"/>
    <w:pPr>
      <w:jc w:val="left"/>
    </w:pPr>
  </w:style>
  <w:style w:type="paragraph" w:customStyle="1" w:styleId="Brdtextmedindragvnster">
    <w:name w:val="Brödtext med indrag vänster"/>
    <w:basedOn w:val="Brdtextmedindrag"/>
    <w:uiPriority w:val="4"/>
    <w:rsid w:val="006E3E74"/>
    <w:pPr>
      <w:jc w:val="left"/>
    </w:pPr>
  </w:style>
  <w:style w:type="paragraph" w:customStyle="1" w:styleId="Brdtexthllihop">
    <w:name w:val="Brödtext håll ihop"/>
    <w:basedOn w:val="Brdtextupprkning"/>
    <w:uiPriority w:val="4"/>
    <w:rsid w:val="006E3E74"/>
    <w:pPr>
      <w:keepNext/>
    </w:pPr>
  </w:style>
  <w:style w:type="paragraph" w:styleId="Listafortstt3">
    <w:name w:val="List Continue 3"/>
    <w:basedOn w:val="Normal"/>
    <w:rsid w:val="00A23F7A"/>
    <w:pPr>
      <w:spacing w:after="120"/>
      <w:ind w:left="849"/>
    </w:pPr>
    <w:rPr>
      <w:rFonts w:eastAsia="Calibri" w:cs="Times New Roman"/>
    </w:rPr>
  </w:style>
  <w:style w:type="paragraph" w:customStyle="1" w:styleId="Propbilaga">
    <w:name w:val="Prop. bilaga"/>
    <w:basedOn w:val="Proprubrik"/>
    <w:next w:val="Brdtext"/>
    <w:rsid w:val="00A23F7A"/>
    <w:pPr>
      <w:spacing w:before="60" w:after="190"/>
    </w:pPr>
  </w:style>
  <w:style w:type="paragraph" w:styleId="Numreradlista2">
    <w:name w:val="List Number 2"/>
    <w:basedOn w:val="Normal"/>
    <w:semiHidden/>
    <w:rsid w:val="00A23F7A"/>
    <w:pPr>
      <w:tabs>
        <w:tab w:val="num" w:pos="643"/>
      </w:tabs>
      <w:ind w:left="643" w:hanging="360"/>
    </w:pPr>
    <w:rPr>
      <w:rFonts w:eastAsia="Calibri" w:cs="Times New Roman"/>
    </w:rPr>
  </w:style>
  <w:style w:type="paragraph" w:styleId="Innehll7">
    <w:name w:val="toc 7"/>
    <w:basedOn w:val="Normal"/>
    <w:next w:val="Normal"/>
    <w:uiPriority w:val="39"/>
    <w:rsid w:val="00A23F7A"/>
    <w:pPr>
      <w:tabs>
        <w:tab w:val="right" w:leader="dot" w:pos="7371"/>
      </w:tabs>
      <w:spacing w:before="120"/>
      <w:ind w:left="1134" w:hanging="1134"/>
    </w:pPr>
    <w:rPr>
      <w:rFonts w:eastAsia="Calibri" w:cs="Times New Roman"/>
    </w:rPr>
  </w:style>
  <w:style w:type="paragraph" w:styleId="Innehll8">
    <w:name w:val="toc 8"/>
    <w:basedOn w:val="Normal"/>
    <w:next w:val="Normal"/>
    <w:uiPriority w:val="39"/>
    <w:rsid w:val="00A23F7A"/>
    <w:pPr>
      <w:tabs>
        <w:tab w:val="right" w:leader="dot" w:pos="7371"/>
      </w:tabs>
      <w:spacing w:before="120"/>
    </w:pPr>
    <w:rPr>
      <w:rFonts w:eastAsia="Calibri" w:cs="Times New Roman"/>
    </w:rPr>
  </w:style>
  <w:style w:type="paragraph" w:styleId="Innehll9">
    <w:name w:val="toc 9"/>
    <w:basedOn w:val="Innehll8"/>
    <w:next w:val="Normal"/>
    <w:uiPriority w:val="39"/>
    <w:rsid w:val="00A23F7A"/>
  </w:style>
  <w:style w:type="paragraph" w:styleId="Numreradlista3">
    <w:name w:val="List Number 3"/>
    <w:basedOn w:val="Normal"/>
    <w:semiHidden/>
    <w:rsid w:val="00A23F7A"/>
    <w:pPr>
      <w:tabs>
        <w:tab w:val="num" w:pos="926"/>
      </w:tabs>
      <w:ind w:left="926" w:hanging="360"/>
    </w:pPr>
    <w:rPr>
      <w:rFonts w:eastAsia="Calibri" w:cs="Times New Roman"/>
    </w:rPr>
  </w:style>
  <w:style w:type="paragraph" w:styleId="Numreradlista4">
    <w:name w:val="List Number 4"/>
    <w:basedOn w:val="Normal"/>
    <w:semiHidden/>
    <w:rsid w:val="00A23F7A"/>
    <w:pPr>
      <w:tabs>
        <w:tab w:val="num" w:pos="1209"/>
      </w:tabs>
      <w:ind w:left="1209" w:hanging="360"/>
    </w:pPr>
    <w:rPr>
      <w:rFonts w:eastAsia="Calibri" w:cs="Times New Roman"/>
    </w:rPr>
  </w:style>
  <w:style w:type="paragraph" w:styleId="Numreradlista5">
    <w:name w:val="List Number 5"/>
    <w:basedOn w:val="Normal"/>
    <w:semiHidden/>
    <w:rsid w:val="00A23F7A"/>
    <w:pPr>
      <w:tabs>
        <w:tab w:val="num" w:pos="1492"/>
      </w:tabs>
      <w:ind w:left="1492" w:hanging="360"/>
    </w:pPr>
    <w:rPr>
      <w:rFonts w:eastAsia="Calibri" w:cs="Times New Roman"/>
    </w:rPr>
  </w:style>
  <w:style w:type="paragraph" w:styleId="Punktlista2">
    <w:name w:val="List Bullet 2"/>
    <w:basedOn w:val="Normal"/>
    <w:semiHidden/>
    <w:rsid w:val="00A23F7A"/>
    <w:pPr>
      <w:tabs>
        <w:tab w:val="num" w:pos="643"/>
      </w:tabs>
      <w:ind w:left="643" w:hanging="360"/>
    </w:pPr>
    <w:rPr>
      <w:rFonts w:eastAsia="Calibri" w:cs="Times New Roman"/>
    </w:rPr>
  </w:style>
  <w:style w:type="paragraph" w:styleId="Punktlista3">
    <w:name w:val="List Bullet 3"/>
    <w:basedOn w:val="Normal"/>
    <w:semiHidden/>
    <w:rsid w:val="00A23F7A"/>
    <w:pPr>
      <w:tabs>
        <w:tab w:val="num" w:pos="926"/>
      </w:tabs>
      <w:ind w:left="926" w:hanging="360"/>
    </w:pPr>
    <w:rPr>
      <w:rFonts w:eastAsia="Calibri" w:cs="Times New Roman"/>
    </w:rPr>
  </w:style>
  <w:style w:type="paragraph" w:styleId="Punktlista4">
    <w:name w:val="List Bullet 4"/>
    <w:basedOn w:val="Normal"/>
    <w:semiHidden/>
    <w:rsid w:val="00A23F7A"/>
    <w:pPr>
      <w:tabs>
        <w:tab w:val="num" w:pos="1209"/>
      </w:tabs>
      <w:ind w:left="1209" w:hanging="360"/>
    </w:pPr>
    <w:rPr>
      <w:rFonts w:eastAsia="Calibri" w:cs="Times New Roman"/>
    </w:rPr>
  </w:style>
  <w:style w:type="paragraph" w:styleId="Punktlista5">
    <w:name w:val="List Bullet 5"/>
    <w:basedOn w:val="Normal"/>
    <w:semiHidden/>
    <w:rsid w:val="00A23F7A"/>
    <w:pPr>
      <w:tabs>
        <w:tab w:val="num" w:pos="1492"/>
      </w:tabs>
      <w:ind w:left="1492" w:hanging="360"/>
    </w:pPr>
    <w:rPr>
      <w:rFonts w:eastAsia="Calibri" w:cs="Times New Roman"/>
    </w:rPr>
  </w:style>
  <w:style w:type="paragraph" w:customStyle="1" w:styleId="DiagramRubrik">
    <w:name w:val="Diagram Rubrik"/>
    <w:basedOn w:val="Normal"/>
    <w:next w:val="TabellUnderrubrik"/>
    <w:rsid w:val="00A23F7A"/>
    <w:pPr>
      <w:tabs>
        <w:tab w:val="left" w:pos="1134"/>
      </w:tabs>
      <w:spacing w:before="260" w:after="80"/>
      <w:ind w:left="1134" w:hanging="1134"/>
    </w:pPr>
    <w:rPr>
      <w:rFonts w:ascii="Trade Gothic Pro" w:eastAsia="Calibri" w:hAnsi="Trade Gothic Pro" w:cs="Times New Roman"/>
      <w:b/>
    </w:rPr>
  </w:style>
  <w:style w:type="paragraph" w:customStyle="1" w:styleId="DiagramUnderrubrik">
    <w:name w:val="Diagram Underrubrik"/>
    <w:basedOn w:val="Normal"/>
    <w:next w:val="Brdtext"/>
    <w:rsid w:val="00A23F7A"/>
    <w:pPr>
      <w:spacing w:after="100" w:line="200" w:lineRule="exact"/>
      <w:ind w:left="1134"/>
    </w:pPr>
    <w:rPr>
      <w:rFonts w:ascii="Trade Gothic Pro" w:eastAsia="Calibri" w:hAnsi="Trade Gothic Pro" w:cs="Times New Roman"/>
      <w:sz w:val="17"/>
    </w:rPr>
  </w:style>
  <w:style w:type="paragraph" w:customStyle="1" w:styleId="Proputanindrag">
    <w:name w:val="Prop. utan indrag"/>
    <w:basedOn w:val="Normal"/>
    <w:next w:val="Propmedindrag"/>
    <w:rsid w:val="00A23F7A"/>
    <w:pPr>
      <w:tabs>
        <w:tab w:val="left" w:pos="2835"/>
      </w:tabs>
      <w:jc w:val="both"/>
    </w:pPr>
    <w:rPr>
      <w:rFonts w:eastAsia="Calibri" w:cs="Times New Roman"/>
      <w:sz w:val="25"/>
    </w:rPr>
  </w:style>
  <w:style w:type="paragraph" w:customStyle="1" w:styleId="Propmedindrag">
    <w:name w:val="Prop. med indrag"/>
    <w:basedOn w:val="Proputanindrag"/>
    <w:rsid w:val="00A23F7A"/>
    <w:pPr>
      <w:ind w:firstLine="227"/>
    </w:pPr>
  </w:style>
  <w:style w:type="character" w:styleId="Sidnummer">
    <w:name w:val="page number"/>
    <w:rsid w:val="00A23F7A"/>
    <w:rPr>
      <w:sz w:val="25"/>
    </w:rPr>
  </w:style>
  <w:style w:type="paragraph" w:styleId="Oformateradtext">
    <w:name w:val="Plain Text"/>
    <w:basedOn w:val="Normal"/>
    <w:link w:val="OformateradtextChar"/>
    <w:rsid w:val="00A23F7A"/>
    <w:rPr>
      <w:rFonts w:ascii="Courier New" w:eastAsia="Calibri" w:hAnsi="Courier New" w:cs="Courier New"/>
      <w:lang w:val="en-GB"/>
    </w:rPr>
  </w:style>
  <w:style w:type="character" w:customStyle="1" w:styleId="OformateradtextChar">
    <w:name w:val="Oformaterad text Char"/>
    <w:basedOn w:val="Standardstycketeckensnitt"/>
    <w:link w:val="Oformateradtext"/>
    <w:rsid w:val="00A23F7A"/>
    <w:rPr>
      <w:rFonts w:ascii="Courier New" w:eastAsia="Calibri" w:hAnsi="Courier New" w:cs="Courier New"/>
      <w:lang w:val="en-GB"/>
    </w:rPr>
  </w:style>
  <w:style w:type="paragraph" w:customStyle="1" w:styleId="Propnr">
    <w:name w:val="Prop. nr"/>
    <w:basedOn w:val="Normal"/>
    <w:rsid w:val="00A23F7A"/>
    <w:rPr>
      <w:rFonts w:eastAsia="Calibri" w:cs="Times New Roman"/>
      <w:sz w:val="34"/>
    </w:rPr>
  </w:style>
  <w:style w:type="character" w:customStyle="1" w:styleId="CharChar">
    <w:name w:val="Char Char"/>
    <w:rsid w:val="00A23F7A"/>
    <w:rPr>
      <w:lang w:val="sv-SE" w:eastAsia="en-US" w:bidi="ar-SA"/>
    </w:rPr>
  </w:style>
  <w:style w:type="paragraph" w:customStyle="1" w:styleId="Brdtextutanavstnd">
    <w:name w:val="Brödtext utan avstånd"/>
    <w:basedOn w:val="Normal"/>
    <w:qFormat/>
    <w:rsid w:val="00A23F7A"/>
    <w:pPr>
      <w:tabs>
        <w:tab w:val="left" w:pos="1701"/>
        <w:tab w:val="left" w:pos="3600"/>
        <w:tab w:val="left" w:pos="5387"/>
      </w:tabs>
    </w:pPr>
    <w:rPr>
      <w:noProof/>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optimizeForBrowser/>
  <w:relyOnVML/>
  <w:allowPNG/>
</w:webSettings>
</file>

<file path=word/_rels/document.xml.rels><?xml version="1.0" encoding="UTF-8" standalone="yes"?>
<Relationships xmlns="http://schemas.openxmlformats.org/package/2006/relationships"><Relationship Id="rId26" Type="http://schemas.openxmlformats.org/officeDocument/2006/relationships/footer" Target="footer5.xml"/><Relationship Id="rId117" Type="http://schemas.openxmlformats.org/officeDocument/2006/relationships/footer" Target="footer49.xml"/><Relationship Id="rId21" Type="http://schemas.openxmlformats.org/officeDocument/2006/relationships/header" Target="header3.xml"/><Relationship Id="rId42" Type="http://schemas.openxmlformats.org/officeDocument/2006/relationships/header" Target="header15.xml"/><Relationship Id="rId47" Type="http://schemas.openxmlformats.org/officeDocument/2006/relationships/header" Target="header17.xml"/><Relationship Id="rId63" Type="http://schemas.openxmlformats.org/officeDocument/2006/relationships/header" Target="header25.xml"/><Relationship Id="rId68" Type="http://schemas.openxmlformats.org/officeDocument/2006/relationships/footer" Target="footer26.xml"/><Relationship Id="rId84" Type="http://schemas.openxmlformats.org/officeDocument/2006/relationships/header" Target="header36.xml"/><Relationship Id="rId89" Type="http://schemas.openxmlformats.org/officeDocument/2006/relationships/header" Target="header38.xml"/><Relationship Id="rId112" Type="http://schemas.openxmlformats.org/officeDocument/2006/relationships/footer" Target="footer48.xml"/><Relationship Id="rId133" Type="http://schemas.openxmlformats.org/officeDocument/2006/relationships/header" Target="header59.xml"/><Relationship Id="rId138" Type="http://schemas.openxmlformats.org/officeDocument/2006/relationships/footer" Target="footer60.xml"/><Relationship Id="rId154" Type="http://schemas.openxmlformats.org/officeDocument/2006/relationships/footer" Target="footer68.xml"/><Relationship Id="rId159" Type="http://schemas.openxmlformats.org/officeDocument/2006/relationships/footer" Target="footer70.xml"/><Relationship Id="rId175" Type="http://schemas.openxmlformats.org/officeDocument/2006/relationships/header" Target="header80.xml"/><Relationship Id="rId170" Type="http://schemas.openxmlformats.org/officeDocument/2006/relationships/header" Target="header78.xml"/><Relationship Id="rId16" Type="http://schemas.openxmlformats.org/officeDocument/2006/relationships/header" Target="header1.xml"/><Relationship Id="rId107" Type="http://schemas.openxmlformats.org/officeDocument/2006/relationships/header" Target="header47.xml"/><Relationship Id="rId11" Type="http://schemas.openxmlformats.org/officeDocument/2006/relationships/settings" Target="settings.xml"/><Relationship Id="rId32" Type="http://schemas.openxmlformats.org/officeDocument/2006/relationships/footer" Target="footer8.xml"/><Relationship Id="rId37" Type="http://schemas.openxmlformats.org/officeDocument/2006/relationships/footer" Target="footer10.xml"/><Relationship Id="rId53" Type="http://schemas.openxmlformats.org/officeDocument/2006/relationships/header" Target="header20.xml"/><Relationship Id="rId58" Type="http://schemas.openxmlformats.org/officeDocument/2006/relationships/footer" Target="footer21.xml"/><Relationship Id="rId74" Type="http://schemas.openxmlformats.org/officeDocument/2006/relationships/footer" Target="footer29.xml"/><Relationship Id="rId79" Type="http://schemas.openxmlformats.org/officeDocument/2006/relationships/footer" Target="footer31.xml"/><Relationship Id="rId102" Type="http://schemas.openxmlformats.org/officeDocument/2006/relationships/header" Target="header45.xml"/><Relationship Id="rId123" Type="http://schemas.openxmlformats.org/officeDocument/2006/relationships/footer" Target="footer52.xml"/><Relationship Id="rId128" Type="http://schemas.openxmlformats.org/officeDocument/2006/relationships/header" Target="header57.xml"/><Relationship Id="rId144" Type="http://schemas.openxmlformats.org/officeDocument/2006/relationships/footer" Target="footer63.xml"/><Relationship Id="rId149" Type="http://schemas.openxmlformats.org/officeDocument/2006/relationships/header" Target="header67.xml"/><Relationship Id="rId5" Type="http://schemas.openxmlformats.org/officeDocument/2006/relationships/customXml" Target="../customXml/item5.xml"/><Relationship Id="rId90" Type="http://schemas.openxmlformats.org/officeDocument/2006/relationships/header" Target="header39.xml"/><Relationship Id="rId95" Type="http://schemas.openxmlformats.org/officeDocument/2006/relationships/header" Target="header41.xml"/><Relationship Id="rId160" Type="http://schemas.openxmlformats.org/officeDocument/2006/relationships/footer" Target="footer71.xml"/><Relationship Id="rId165" Type="http://schemas.openxmlformats.org/officeDocument/2006/relationships/footer" Target="footer73.xml"/><Relationship Id="rId181" Type="http://schemas.openxmlformats.org/officeDocument/2006/relationships/fontTable" Target="fontTable.xml"/><Relationship Id="rId22" Type="http://schemas.openxmlformats.org/officeDocument/2006/relationships/header" Target="header4.xml"/><Relationship Id="rId27" Type="http://schemas.openxmlformats.org/officeDocument/2006/relationships/header" Target="header7.xml"/><Relationship Id="rId43" Type="http://schemas.openxmlformats.org/officeDocument/2006/relationships/footer" Target="footer13.xml"/><Relationship Id="rId48" Type="http://schemas.openxmlformats.org/officeDocument/2006/relationships/header" Target="header18.xml"/><Relationship Id="rId64" Type="http://schemas.openxmlformats.org/officeDocument/2006/relationships/footer" Target="footer24.xml"/><Relationship Id="rId69" Type="http://schemas.openxmlformats.org/officeDocument/2006/relationships/header" Target="header28.xml"/><Relationship Id="rId113" Type="http://schemas.openxmlformats.org/officeDocument/2006/relationships/chart" Target="charts/chart1.xml"/><Relationship Id="rId118" Type="http://schemas.openxmlformats.org/officeDocument/2006/relationships/footer" Target="footer50.xml"/><Relationship Id="rId134" Type="http://schemas.openxmlformats.org/officeDocument/2006/relationships/header" Target="header60.xml"/><Relationship Id="rId139" Type="http://schemas.openxmlformats.org/officeDocument/2006/relationships/header" Target="header62.xml"/><Relationship Id="rId80" Type="http://schemas.openxmlformats.org/officeDocument/2006/relationships/footer" Target="footer32.xml"/><Relationship Id="rId85" Type="http://schemas.openxmlformats.org/officeDocument/2006/relationships/footer" Target="footer34.xml"/><Relationship Id="rId150" Type="http://schemas.openxmlformats.org/officeDocument/2006/relationships/footer" Target="footer66.xml"/><Relationship Id="rId155" Type="http://schemas.openxmlformats.org/officeDocument/2006/relationships/header" Target="header70.xml"/><Relationship Id="rId171" Type="http://schemas.openxmlformats.org/officeDocument/2006/relationships/footer" Target="footer76.xml"/><Relationship Id="rId176" Type="http://schemas.openxmlformats.org/officeDocument/2006/relationships/header" Target="header81.xml"/><Relationship Id="rId12" Type="http://schemas.openxmlformats.org/officeDocument/2006/relationships/webSettings" Target="webSettings.xml"/><Relationship Id="rId17" Type="http://schemas.openxmlformats.org/officeDocument/2006/relationships/header" Target="header2.xml"/><Relationship Id="rId33" Type="http://schemas.openxmlformats.org/officeDocument/2006/relationships/header" Target="header10.xml"/><Relationship Id="rId38" Type="http://schemas.openxmlformats.org/officeDocument/2006/relationships/footer" Target="footer11.xml"/><Relationship Id="rId59" Type="http://schemas.openxmlformats.org/officeDocument/2006/relationships/header" Target="header23.xml"/><Relationship Id="rId103" Type="http://schemas.openxmlformats.org/officeDocument/2006/relationships/footer" Target="footer43.xml"/><Relationship Id="rId108" Type="http://schemas.openxmlformats.org/officeDocument/2006/relationships/header" Target="header48.xml"/><Relationship Id="rId124" Type="http://schemas.openxmlformats.org/officeDocument/2006/relationships/footer" Target="footer53.xml"/><Relationship Id="rId129" Type="http://schemas.openxmlformats.org/officeDocument/2006/relationships/footer" Target="footer55.xml"/><Relationship Id="rId54" Type="http://schemas.openxmlformats.org/officeDocument/2006/relationships/header" Target="header21.xml"/><Relationship Id="rId70" Type="http://schemas.openxmlformats.org/officeDocument/2006/relationships/footer" Target="footer27.xml"/><Relationship Id="rId75" Type="http://schemas.openxmlformats.org/officeDocument/2006/relationships/header" Target="header31.xml"/><Relationship Id="rId91" Type="http://schemas.openxmlformats.org/officeDocument/2006/relationships/footer" Target="footer37.xml"/><Relationship Id="rId96" Type="http://schemas.openxmlformats.org/officeDocument/2006/relationships/header" Target="header42.xml"/><Relationship Id="rId140" Type="http://schemas.openxmlformats.org/officeDocument/2006/relationships/header" Target="header63.xml"/><Relationship Id="rId145" Type="http://schemas.openxmlformats.org/officeDocument/2006/relationships/header" Target="header65.xml"/><Relationship Id="rId161" Type="http://schemas.openxmlformats.org/officeDocument/2006/relationships/header" Target="header73.xml"/><Relationship Id="rId166" Type="http://schemas.openxmlformats.org/officeDocument/2006/relationships/footer" Target="footer74.xml"/><Relationship Id="rId182" Type="http://schemas.openxmlformats.org/officeDocument/2006/relationships/glossaryDocument" Target="glossary/document.xml"/><Relationship Id="rId1" Type="http://schemas.openxmlformats.org/officeDocument/2006/relationships/customXml" Target="../customXml/item1.xml"/><Relationship Id="rId6" Type="http://schemas.openxmlformats.org/officeDocument/2006/relationships/customXml" Target="../customXml/item6.xml"/><Relationship Id="rId23" Type="http://schemas.openxmlformats.org/officeDocument/2006/relationships/header" Target="header5.xml"/><Relationship Id="rId28" Type="http://schemas.openxmlformats.org/officeDocument/2006/relationships/footer" Target="footer6.xml"/><Relationship Id="rId49" Type="http://schemas.openxmlformats.org/officeDocument/2006/relationships/footer" Target="footer16.xml"/><Relationship Id="rId114" Type="http://schemas.openxmlformats.org/officeDocument/2006/relationships/chart" Target="charts/chart2.xml"/><Relationship Id="rId119" Type="http://schemas.openxmlformats.org/officeDocument/2006/relationships/header" Target="header52.xml"/><Relationship Id="rId44" Type="http://schemas.openxmlformats.org/officeDocument/2006/relationships/footer" Target="footer14.xml"/><Relationship Id="rId60" Type="http://schemas.openxmlformats.org/officeDocument/2006/relationships/header" Target="header24.xml"/><Relationship Id="rId65" Type="http://schemas.openxmlformats.org/officeDocument/2006/relationships/header" Target="header26.xml"/><Relationship Id="rId81" Type="http://schemas.openxmlformats.org/officeDocument/2006/relationships/header" Target="header34.xml"/><Relationship Id="rId86" Type="http://schemas.openxmlformats.org/officeDocument/2006/relationships/footer" Target="footer35.xml"/><Relationship Id="rId130" Type="http://schemas.openxmlformats.org/officeDocument/2006/relationships/footer" Target="footer56.xml"/><Relationship Id="rId135" Type="http://schemas.openxmlformats.org/officeDocument/2006/relationships/footer" Target="footer58.xml"/><Relationship Id="rId151" Type="http://schemas.openxmlformats.org/officeDocument/2006/relationships/header" Target="header68.xml"/><Relationship Id="rId156" Type="http://schemas.openxmlformats.org/officeDocument/2006/relationships/footer" Target="footer69.xml"/><Relationship Id="rId177" Type="http://schemas.openxmlformats.org/officeDocument/2006/relationships/footer" Target="footer79.xml"/><Relationship Id="rId4" Type="http://schemas.openxmlformats.org/officeDocument/2006/relationships/customXml" Target="../customXml/item4.xml"/><Relationship Id="rId9" Type="http://schemas.openxmlformats.org/officeDocument/2006/relationships/numbering" Target="numbering.xml"/><Relationship Id="rId172" Type="http://schemas.openxmlformats.org/officeDocument/2006/relationships/footer" Target="footer77.xml"/><Relationship Id="rId180" Type="http://schemas.openxmlformats.org/officeDocument/2006/relationships/footer" Target="footer81.xml"/><Relationship Id="rId13" Type="http://schemas.openxmlformats.org/officeDocument/2006/relationships/footnotes" Target="footnotes.xml"/><Relationship Id="rId18" Type="http://schemas.openxmlformats.org/officeDocument/2006/relationships/footer" Target="footer1.xml"/><Relationship Id="rId39" Type="http://schemas.openxmlformats.org/officeDocument/2006/relationships/header" Target="header13.xml"/><Relationship Id="rId109" Type="http://schemas.openxmlformats.org/officeDocument/2006/relationships/footer" Target="footer46.xml"/><Relationship Id="rId34" Type="http://schemas.openxmlformats.org/officeDocument/2006/relationships/footer" Target="footer9.xml"/><Relationship Id="rId50" Type="http://schemas.openxmlformats.org/officeDocument/2006/relationships/footer" Target="footer17.xml"/><Relationship Id="rId55" Type="http://schemas.openxmlformats.org/officeDocument/2006/relationships/footer" Target="footer19.xml"/><Relationship Id="rId76" Type="http://schemas.openxmlformats.org/officeDocument/2006/relationships/footer" Target="footer30.xml"/><Relationship Id="rId97" Type="http://schemas.openxmlformats.org/officeDocument/2006/relationships/footer" Target="footer40.xml"/><Relationship Id="rId104" Type="http://schemas.openxmlformats.org/officeDocument/2006/relationships/footer" Target="footer44.xml"/><Relationship Id="rId120" Type="http://schemas.openxmlformats.org/officeDocument/2006/relationships/footer" Target="footer51.xml"/><Relationship Id="rId125" Type="http://schemas.openxmlformats.org/officeDocument/2006/relationships/header" Target="header55.xml"/><Relationship Id="rId141" Type="http://schemas.openxmlformats.org/officeDocument/2006/relationships/footer" Target="footer61.xml"/><Relationship Id="rId146" Type="http://schemas.openxmlformats.org/officeDocument/2006/relationships/header" Target="header66.xml"/><Relationship Id="rId167" Type="http://schemas.openxmlformats.org/officeDocument/2006/relationships/header" Target="header76.xml"/><Relationship Id="rId7" Type="http://schemas.openxmlformats.org/officeDocument/2006/relationships/customXml" Target="../customXml/item7.xml"/><Relationship Id="rId71" Type="http://schemas.openxmlformats.org/officeDocument/2006/relationships/header" Target="header29.xml"/><Relationship Id="rId92" Type="http://schemas.openxmlformats.org/officeDocument/2006/relationships/footer" Target="footer38.xml"/><Relationship Id="rId162" Type="http://schemas.openxmlformats.org/officeDocument/2006/relationships/footer" Target="footer72.xml"/><Relationship Id="rId183" Type="http://schemas.openxmlformats.org/officeDocument/2006/relationships/theme" Target="theme/theme1.xml"/><Relationship Id="rId2" Type="http://schemas.openxmlformats.org/officeDocument/2006/relationships/customXml" Target="../customXml/item2.xml"/><Relationship Id="rId29" Type="http://schemas.openxmlformats.org/officeDocument/2006/relationships/header" Target="header8.xml"/><Relationship Id="rId24" Type="http://schemas.openxmlformats.org/officeDocument/2006/relationships/header" Target="header6.xml"/><Relationship Id="rId40" Type="http://schemas.openxmlformats.org/officeDocument/2006/relationships/footer" Target="footer12.xml"/><Relationship Id="rId45" Type="http://schemas.openxmlformats.org/officeDocument/2006/relationships/header" Target="header16.xml"/><Relationship Id="rId66" Type="http://schemas.openxmlformats.org/officeDocument/2006/relationships/header" Target="header27.xml"/><Relationship Id="rId87" Type="http://schemas.openxmlformats.org/officeDocument/2006/relationships/header" Target="header37.xml"/><Relationship Id="rId110" Type="http://schemas.openxmlformats.org/officeDocument/2006/relationships/footer" Target="footer47.xml"/><Relationship Id="rId115" Type="http://schemas.openxmlformats.org/officeDocument/2006/relationships/header" Target="header50.xml"/><Relationship Id="rId131" Type="http://schemas.openxmlformats.org/officeDocument/2006/relationships/header" Target="header58.xml"/><Relationship Id="rId136" Type="http://schemas.openxmlformats.org/officeDocument/2006/relationships/footer" Target="footer59.xml"/><Relationship Id="rId157" Type="http://schemas.openxmlformats.org/officeDocument/2006/relationships/header" Target="header71.xml"/><Relationship Id="rId178" Type="http://schemas.openxmlformats.org/officeDocument/2006/relationships/footer" Target="footer80.xml"/><Relationship Id="rId61" Type="http://schemas.openxmlformats.org/officeDocument/2006/relationships/footer" Target="footer22.xml"/><Relationship Id="rId82" Type="http://schemas.openxmlformats.org/officeDocument/2006/relationships/footer" Target="footer33.xml"/><Relationship Id="rId152" Type="http://schemas.openxmlformats.org/officeDocument/2006/relationships/header" Target="header69.xml"/><Relationship Id="rId173" Type="http://schemas.openxmlformats.org/officeDocument/2006/relationships/header" Target="header79.xml"/><Relationship Id="rId19" Type="http://schemas.openxmlformats.org/officeDocument/2006/relationships/footer" Target="footer2.xml"/><Relationship Id="rId14" Type="http://schemas.openxmlformats.org/officeDocument/2006/relationships/endnotes" Target="endnotes.xml"/><Relationship Id="rId30" Type="http://schemas.openxmlformats.org/officeDocument/2006/relationships/header" Target="header9.xml"/><Relationship Id="rId35" Type="http://schemas.openxmlformats.org/officeDocument/2006/relationships/header" Target="header11.xml"/><Relationship Id="rId56" Type="http://schemas.openxmlformats.org/officeDocument/2006/relationships/footer" Target="footer20.xml"/><Relationship Id="rId77" Type="http://schemas.openxmlformats.org/officeDocument/2006/relationships/header" Target="header32.xml"/><Relationship Id="rId100" Type="http://schemas.openxmlformats.org/officeDocument/2006/relationships/footer" Target="footer42.xml"/><Relationship Id="rId105" Type="http://schemas.openxmlformats.org/officeDocument/2006/relationships/header" Target="header46.xml"/><Relationship Id="rId126" Type="http://schemas.openxmlformats.org/officeDocument/2006/relationships/footer" Target="footer54.xml"/><Relationship Id="rId147" Type="http://schemas.openxmlformats.org/officeDocument/2006/relationships/footer" Target="footer64.xml"/><Relationship Id="rId168" Type="http://schemas.openxmlformats.org/officeDocument/2006/relationships/footer" Target="footer75.xml"/><Relationship Id="rId8" Type="http://schemas.openxmlformats.org/officeDocument/2006/relationships/customXml" Target="../customXml/item8.xml"/><Relationship Id="rId51" Type="http://schemas.openxmlformats.org/officeDocument/2006/relationships/header" Target="header19.xml"/><Relationship Id="rId72" Type="http://schemas.openxmlformats.org/officeDocument/2006/relationships/header" Target="header30.xml"/><Relationship Id="rId93" Type="http://schemas.openxmlformats.org/officeDocument/2006/relationships/header" Target="header40.xml"/><Relationship Id="rId98" Type="http://schemas.openxmlformats.org/officeDocument/2006/relationships/footer" Target="footer41.xml"/><Relationship Id="rId121" Type="http://schemas.openxmlformats.org/officeDocument/2006/relationships/header" Target="header53.xml"/><Relationship Id="rId142" Type="http://schemas.openxmlformats.org/officeDocument/2006/relationships/footer" Target="footer62.xml"/><Relationship Id="rId163" Type="http://schemas.openxmlformats.org/officeDocument/2006/relationships/header" Target="header74.xml"/><Relationship Id="rId3" Type="http://schemas.openxmlformats.org/officeDocument/2006/relationships/customXml" Target="../customXml/item3.xml"/><Relationship Id="rId25" Type="http://schemas.openxmlformats.org/officeDocument/2006/relationships/footer" Target="footer4.xml"/><Relationship Id="rId46" Type="http://schemas.openxmlformats.org/officeDocument/2006/relationships/footer" Target="footer15.xml"/><Relationship Id="rId67" Type="http://schemas.openxmlformats.org/officeDocument/2006/relationships/footer" Target="footer25.xml"/><Relationship Id="rId116" Type="http://schemas.openxmlformats.org/officeDocument/2006/relationships/header" Target="header51.xml"/><Relationship Id="rId137" Type="http://schemas.openxmlformats.org/officeDocument/2006/relationships/header" Target="header61.xml"/><Relationship Id="rId158" Type="http://schemas.openxmlformats.org/officeDocument/2006/relationships/header" Target="header72.xml"/><Relationship Id="rId20" Type="http://schemas.openxmlformats.org/officeDocument/2006/relationships/footer" Target="footer3.xml"/><Relationship Id="rId41" Type="http://schemas.openxmlformats.org/officeDocument/2006/relationships/header" Target="header14.xml"/><Relationship Id="rId62" Type="http://schemas.openxmlformats.org/officeDocument/2006/relationships/footer" Target="footer23.xml"/><Relationship Id="rId83" Type="http://schemas.openxmlformats.org/officeDocument/2006/relationships/header" Target="header35.xml"/><Relationship Id="rId88" Type="http://schemas.openxmlformats.org/officeDocument/2006/relationships/footer" Target="footer36.xml"/><Relationship Id="rId111" Type="http://schemas.openxmlformats.org/officeDocument/2006/relationships/header" Target="header49.xml"/><Relationship Id="rId132" Type="http://schemas.openxmlformats.org/officeDocument/2006/relationships/footer" Target="footer57.xml"/><Relationship Id="rId153" Type="http://schemas.openxmlformats.org/officeDocument/2006/relationships/footer" Target="footer67.xml"/><Relationship Id="rId174" Type="http://schemas.openxmlformats.org/officeDocument/2006/relationships/footer" Target="footer78.xml"/><Relationship Id="rId179" Type="http://schemas.openxmlformats.org/officeDocument/2006/relationships/header" Target="header82.xml"/><Relationship Id="rId15" Type="http://schemas.openxmlformats.org/officeDocument/2006/relationships/image" Target="media/image1.emf"/><Relationship Id="rId36" Type="http://schemas.openxmlformats.org/officeDocument/2006/relationships/header" Target="header12.xml"/><Relationship Id="rId57" Type="http://schemas.openxmlformats.org/officeDocument/2006/relationships/header" Target="header22.xml"/><Relationship Id="rId106" Type="http://schemas.openxmlformats.org/officeDocument/2006/relationships/footer" Target="footer45.xml"/><Relationship Id="rId127" Type="http://schemas.openxmlformats.org/officeDocument/2006/relationships/header" Target="header56.xml"/><Relationship Id="rId10" Type="http://schemas.openxmlformats.org/officeDocument/2006/relationships/styles" Target="styles.xml"/><Relationship Id="rId31" Type="http://schemas.openxmlformats.org/officeDocument/2006/relationships/footer" Target="footer7.xml"/><Relationship Id="rId52" Type="http://schemas.openxmlformats.org/officeDocument/2006/relationships/footer" Target="footer18.xml"/><Relationship Id="rId73" Type="http://schemas.openxmlformats.org/officeDocument/2006/relationships/footer" Target="footer28.xml"/><Relationship Id="rId78" Type="http://schemas.openxmlformats.org/officeDocument/2006/relationships/header" Target="header33.xml"/><Relationship Id="rId94" Type="http://schemas.openxmlformats.org/officeDocument/2006/relationships/footer" Target="footer39.xml"/><Relationship Id="rId99" Type="http://schemas.openxmlformats.org/officeDocument/2006/relationships/header" Target="header43.xml"/><Relationship Id="rId101" Type="http://schemas.openxmlformats.org/officeDocument/2006/relationships/header" Target="header44.xml"/><Relationship Id="rId122" Type="http://schemas.openxmlformats.org/officeDocument/2006/relationships/header" Target="header54.xml"/><Relationship Id="rId143" Type="http://schemas.openxmlformats.org/officeDocument/2006/relationships/header" Target="header64.xml"/><Relationship Id="rId148" Type="http://schemas.openxmlformats.org/officeDocument/2006/relationships/footer" Target="footer65.xml"/><Relationship Id="rId164" Type="http://schemas.openxmlformats.org/officeDocument/2006/relationships/header" Target="header75.xml"/><Relationship Id="rId169" Type="http://schemas.openxmlformats.org/officeDocument/2006/relationships/header" Target="header77.xml"/></Relationships>
</file>

<file path=word/_rels/settings.xml.rels><?xml version="1.0" encoding="UTF-8" standalone="yes"?>
<Relationships xmlns="http://schemas.openxmlformats.org/package/2006/relationships"><Relationship Id="rId1" Type="http://schemas.openxmlformats.org/officeDocument/2006/relationships/attachedTemplate" Target="file:///C:\Program%20Files%20(x86)\Learningpoint\Regeringskansliets%20Kommiteboken\RK%20Kommiteboken\KommBoken.dotx" TargetMode="External"/></Relationships>
</file>

<file path=word/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word/charts/_rels/chart2.xml.rels><?xml version="1.0" encoding="UTF-8" standalone="yes"?>
<Relationships xmlns="http://schemas.openxmlformats.org/package/2006/relationships"><Relationship Id="rId1" Type="http://schemas.openxmlformats.org/officeDocument/2006/relationships/package" Target="../embeddings/Microsoft_Excel_Worksheet1.xlsx"/></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'(Kostn)'!$N$30</c:f>
              <c:strCache>
                <c:ptCount val="1"/>
                <c:pt idx="0">
                  <c:v>Mnkr</c:v>
                </c:pt>
              </c:strCache>
            </c:strRef>
          </c:tx>
          <c:spPr>
            <a:solidFill>
              <a:srgbClr val="4F81BD"/>
            </a:solidFill>
            <a:ln w="25400">
              <a:noFill/>
            </a:ln>
          </c:spPr>
          <c:invertIfNegative val="0"/>
          <c:cat>
            <c:numRef>
              <c:f>'(Kostn)'!$M$31:$M$36</c:f>
              <c:numCache>
                <c:formatCode>General</c:formatCode>
                <c:ptCount val="6"/>
                <c:pt idx="0">
                  <c:v>2014</c:v>
                </c:pt>
                <c:pt idx="1">
                  <c:v>2015</c:v>
                </c:pt>
                <c:pt idx="2">
                  <c:v>2016</c:v>
                </c:pt>
                <c:pt idx="3">
                  <c:v>2017</c:v>
                </c:pt>
                <c:pt idx="4">
                  <c:v>2018</c:v>
                </c:pt>
                <c:pt idx="5">
                  <c:v>2019</c:v>
                </c:pt>
              </c:numCache>
            </c:numRef>
          </c:cat>
          <c:val>
            <c:numRef>
              <c:f>'(Kostn)'!$N$31:$N$36</c:f>
              <c:numCache>
                <c:formatCode>0</c:formatCode>
                <c:ptCount val="6"/>
                <c:pt idx="0">
                  <c:v>547</c:v>
                </c:pt>
                <c:pt idx="1">
                  <c:v>410</c:v>
                </c:pt>
                <c:pt idx="2">
                  <c:v>433</c:v>
                </c:pt>
                <c:pt idx="3">
                  <c:v>484</c:v>
                </c:pt>
                <c:pt idx="4">
                  <c:v>453</c:v>
                </c:pt>
                <c:pt idx="5">
                  <c:v>427</c:v>
                </c:pt>
              </c:numCache>
            </c:numRef>
          </c:val>
          <c:extLst>
            <c:ext xmlns:c16="http://schemas.microsoft.com/office/drawing/2014/chart" uri="{C3380CC4-5D6E-409C-BE32-E72D297353CC}">
              <c16:uniqueId val="{00000000-A5B9-48A7-B51B-15DC4934BC23}"/>
            </c:ext>
          </c:extLst>
        </c:ser>
        <c:dLbls>
          <c:showLegendKey val="0"/>
          <c:showVal val="0"/>
          <c:showCatName val="0"/>
          <c:showSerName val="0"/>
          <c:showPercent val="0"/>
          <c:showBubbleSize val="0"/>
        </c:dLbls>
        <c:gapWidth val="219"/>
        <c:overlap val="-27"/>
        <c:axId val="369087032"/>
        <c:axId val="1"/>
      </c:barChart>
      <c:catAx>
        <c:axId val="36908703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0" vert="horz"/>
          <a:lstStyle/>
          <a:p>
            <a:pPr>
              <a:defRPr sz="900" b="0" i="0" u="none" strike="noStrike" baseline="0">
                <a:solidFill>
                  <a:srgbClr val="333333"/>
                </a:solidFill>
                <a:latin typeface="Calibri"/>
                <a:ea typeface="Calibri"/>
                <a:cs typeface="Calibri"/>
              </a:defRPr>
            </a:pPr>
            <a:endParaRPr lang="sv-SE"/>
          </a:p>
        </c:txPr>
        <c:crossAx val="1"/>
        <c:crosses val="autoZero"/>
        <c:auto val="1"/>
        <c:lblAlgn val="ctr"/>
        <c:lblOffset val="100"/>
        <c:noMultiLvlLbl val="0"/>
      </c:catAx>
      <c:valAx>
        <c:axId val="1"/>
        <c:scaling>
          <c:orientation val="minMax"/>
        </c:scaling>
        <c:delete val="0"/>
        <c:axPos val="l"/>
        <c:majorGridlines>
          <c:spPr>
            <a:ln w="9525" cap="flat" cmpd="dbl" algn="ctr">
              <a:solidFill>
                <a:schemeClr val="tx1"/>
              </a:solidFill>
              <a:round/>
            </a:ln>
            <a:effectLst/>
          </c:spPr>
        </c:majorGridlines>
        <c:title>
          <c:tx>
            <c:rich>
              <a:bodyPr/>
              <a:lstStyle/>
              <a:p>
                <a:pPr>
                  <a:defRPr sz="1000" b="1" i="0" u="none" strike="noStrike" baseline="0">
                    <a:solidFill>
                      <a:srgbClr val="333333"/>
                    </a:solidFill>
                    <a:latin typeface="Calibri"/>
                    <a:ea typeface="Calibri"/>
                    <a:cs typeface="Calibri"/>
                  </a:defRPr>
                </a:pPr>
                <a:r>
                  <a:rPr lang="sv-SE"/>
                  <a:t>Mkr</a:t>
                </a:r>
              </a:p>
            </c:rich>
          </c:tx>
          <c:overlay val="0"/>
          <c:spPr>
            <a:noFill/>
            <a:ln w="25400">
              <a:noFill/>
            </a:ln>
          </c:spPr>
        </c:title>
        <c:numFmt formatCode="0" sourceLinked="1"/>
        <c:majorTickMark val="none"/>
        <c:minorTickMark val="none"/>
        <c:tickLblPos val="nextTo"/>
        <c:spPr>
          <a:ln w="9525">
            <a:noFill/>
          </a:ln>
        </c:spPr>
        <c:txPr>
          <a:bodyPr rot="0" vert="horz"/>
          <a:lstStyle/>
          <a:p>
            <a:pPr>
              <a:defRPr sz="900" b="0" i="0" u="none" strike="noStrike" baseline="0">
                <a:solidFill>
                  <a:srgbClr val="333333"/>
                </a:solidFill>
                <a:latin typeface="Calibri"/>
                <a:ea typeface="Calibri"/>
                <a:cs typeface="Calibri"/>
              </a:defRPr>
            </a:pPr>
            <a:endParaRPr lang="sv-SE"/>
          </a:p>
        </c:txPr>
        <c:crossAx val="369087032"/>
        <c:crosses val="autoZero"/>
        <c:crossBetween val="between"/>
      </c:valAx>
      <c:spPr>
        <a:solidFill>
          <a:schemeClr val="bg1">
            <a:lumMod val="85000"/>
          </a:schemeClr>
        </a:solidFill>
        <a:ln>
          <a:solidFill>
            <a:schemeClr val="tx1">
              <a:lumMod val="50000"/>
              <a:lumOff val="50000"/>
            </a:schemeClr>
          </a:solidFill>
        </a:ln>
        <a:effectLst/>
      </c:spPr>
    </c:plotArea>
    <c:plotVisOnly val="1"/>
    <c:dispBlanksAs val="gap"/>
    <c:showDLblsOverMax val="0"/>
  </c:chart>
  <c:spPr>
    <a:solidFill>
      <a:schemeClr val="bg1"/>
    </a:solidFill>
    <a:ln w="9525" cap="flat" cmpd="sng" algn="ctr">
      <a:solidFill>
        <a:schemeClr val="tx1"/>
      </a:solidFill>
      <a:round/>
    </a:ln>
    <a:effectLst/>
  </c:spPr>
  <c:txPr>
    <a:bodyPr/>
    <a:lstStyle/>
    <a:p>
      <a:pPr>
        <a:defRPr sz="1000" b="0" i="0" u="none" strike="noStrike" baseline="0">
          <a:solidFill>
            <a:srgbClr val="000000"/>
          </a:solidFill>
          <a:latin typeface="Calibri"/>
          <a:ea typeface="Calibri"/>
          <a:cs typeface="Calibri"/>
        </a:defRPr>
      </a:pPr>
      <a:endParaRPr lang="sv-SE"/>
    </a:p>
  </c:txPr>
  <c:externalData r:id="rId1">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sv-SE"/>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'(Kostn)'!$N$41</c:f>
              <c:strCache>
                <c:ptCount val="1"/>
                <c:pt idx="0">
                  <c:v>Mnkr</c:v>
                </c:pt>
              </c:strCache>
            </c:strRef>
          </c:tx>
          <c:spPr>
            <a:solidFill>
              <a:srgbClr val="4F81BD"/>
            </a:solidFill>
            <a:ln w="25400">
              <a:noFill/>
            </a:ln>
          </c:spPr>
          <c:invertIfNegative val="0"/>
          <c:cat>
            <c:numRef>
              <c:f>'(Kostn)'!$M$42:$M$47</c:f>
              <c:numCache>
                <c:formatCode>General</c:formatCode>
                <c:ptCount val="6"/>
                <c:pt idx="0">
                  <c:v>2014</c:v>
                </c:pt>
                <c:pt idx="1">
                  <c:v>2015</c:v>
                </c:pt>
                <c:pt idx="2">
                  <c:v>2016</c:v>
                </c:pt>
                <c:pt idx="3">
                  <c:v>2017</c:v>
                </c:pt>
                <c:pt idx="4">
                  <c:v>2018</c:v>
                </c:pt>
                <c:pt idx="5">
                  <c:v>2019</c:v>
                </c:pt>
              </c:numCache>
            </c:numRef>
          </c:cat>
          <c:val>
            <c:numRef>
              <c:f>'(Kostn)'!$N$42:$N$47</c:f>
              <c:numCache>
                <c:formatCode>0</c:formatCode>
                <c:ptCount val="6"/>
                <c:pt idx="0">
                  <c:v>83</c:v>
                </c:pt>
                <c:pt idx="1">
                  <c:v>35</c:v>
                </c:pt>
                <c:pt idx="2">
                  <c:v>39</c:v>
                </c:pt>
                <c:pt idx="3">
                  <c:v>38</c:v>
                </c:pt>
                <c:pt idx="4">
                  <c:v>40</c:v>
                </c:pt>
                <c:pt idx="5">
                  <c:v>49</c:v>
                </c:pt>
              </c:numCache>
            </c:numRef>
          </c:val>
          <c:extLst>
            <c:ext xmlns:c16="http://schemas.microsoft.com/office/drawing/2014/chart" uri="{C3380CC4-5D6E-409C-BE32-E72D297353CC}">
              <c16:uniqueId val="{00000000-A2A6-44F7-B1A1-F5306EAE830F}"/>
            </c:ext>
          </c:extLst>
        </c:ser>
        <c:dLbls>
          <c:showLegendKey val="0"/>
          <c:showVal val="0"/>
          <c:showCatName val="0"/>
          <c:showSerName val="0"/>
          <c:showPercent val="0"/>
          <c:showBubbleSize val="0"/>
        </c:dLbls>
        <c:gapWidth val="219"/>
        <c:overlap val="-27"/>
        <c:axId val="369089656"/>
        <c:axId val="1"/>
      </c:barChart>
      <c:catAx>
        <c:axId val="36908965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0" vert="horz"/>
          <a:lstStyle/>
          <a:p>
            <a:pPr>
              <a:defRPr sz="900" b="0" i="0" u="none" strike="noStrike" baseline="0">
                <a:solidFill>
                  <a:srgbClr val="333333"/>
                </a:solidFill>
                <a:latin typeface="Calibri"/>
                <a:ea typeface="Calibri"/>
                <a:cs typeface="Calibri"/>
              </a:defRPr>
            </a:pPr>
            <a:endParaRPr lang="sv-SE"/>
          </a:p>
        </c:txPr>
        <c:crossAx val="1"/>
        <c:crosses val="autoZero"/>
        <c:auto val="1"/>
        <c:lblAlgn val="ctr"/>
        <c:lblOffset val="100"/>
        <c:noMultiLvlLbl val="0"/>
      </c:catAx>
      <c:valAx>
        <c:axId val="1"/>
        <c:scaling>
          <c:orientation val="minMax"/>
        </c:scaling>
        <c:delete val="0"/>
        <c:axPos val="l"/>
        <c:majorGridlines>
          <c:spPr>
            <a:ln w="9525" cap="flat" cmpd="sng" algn="ctr">
              <a:solidFill>
                <a:schemeClr val="tx1"/>
              </a:solidFill>
              <a:round/>
            </a:ln>
            <a:effectLst/>
          </c:spPr>
        </c:majorGridlines>
        <c:title>
          <c:tx>
            <c:rich>
              <a:bodyPr/>
              <a:lstStyle/>
              <a:p>
                <a:pPr>
                  <a:defRPr sz="1000" b="1" i="0" u="none" strike="noStrike" baseline="0">
                    <a:solidFill>
                      <a:srgbClr val="333333"/>
                    </a:solidFill>
                    <a:latin typeface="Calibri"/>
                    <a:ea typeface="Calibri"/>
                    <a:cs typeface="Calibri"/>
                  </a:defRPr>
                </a:pPr>
                <a:r>
                  <a:rPr lang="sv-SE"/>
                  <a:t>Mkr</a:t>
                </a:r>
              </a:p>
            </c:rich>
          </c:tx>
          <c:overlay val="0"/>
          <c:spPr>
            <a:noFill/>
            <a:ln w="25400">
              <a:noFill/>
            </a:ln>
          </c:spPr>
        </c:title>
        <c:numFmt formatCode="0" sourceLinked="1"/>
        <c:majorTickMark val="none"/>
        <c:minorTickMark val="none"/>
        <c:tickLblPos val="nextTo"/>
        <c:spPr>
          <a:ln w="9525">
            <a:noFill/>
          </a:ln>
        </c:spPr>
        <c:txPr>
          <a:bodyPr rot="0" vert="horz"/>
          <a:lstStyle/>
          <a:p>
            <a:pPr>
              <a:defRPr sz="900" b="0" i="0" u="none" strike="noStrike" baseline="0">
                <a:solidFill>
                  <a:srgbClr val="333333"/>
                </a:solidFill>
                <a:latin typeface="Calibri"/>
                <a:ea typeface="Calibri"/>
                <a:cs typeface="Calibri"/>
              </a:defRPr>
            </a:pPr>
            <a:endParaRPr lang="sv-SE"/>
          </a:p>
        </c:txPr>
        <c:crossAx val="369089656"/>
        <c:crosses val="autoZero"/>
        <c:crossBetween val="between"/>
      </c:valAx>
      <c:spPr>
        <a:solidFill>
          <a:schemeClr val="bg1">
            <a:lumMod val="85000"/>
          </a:schemeClr>
        </a:solidFill>
        <a:ln>
          <a:noFill/>
        </a:ln>
        <a:effectLst/>
      </c:spPr>
    </c:plotArea>
    <c:plotVisOnly val="1"/>
    <c:dispBlanksAs val="gap"/>
    <c:showDLblsOverMax val="0"/>
  </c:chart>
  <c:spPr>
    <a:solidFill>
      <a:schemeClr val="bg1"/>
    </a:solidFill>
    <a:ln w="9525" cap="flat" cmpd="sng" algn="ctr">
      <a:solidFill>
        <a:schemeClr val="tx1"/>
      </a:solidFill>
      <a:round/>
    </a:ln>
    <a:effectLst/>
  </c:spPr>
  <c:txPr>
    <a:bodyPr/>
    <a:lstStyle/>
    <a:p>
      <a:pPr>
        <a:defRPr sz="1000" b="0" i="0" u="none" strike="noStrike" baseline="0">
          <a:solidFill>
            <a:srgbClr val="000000"/>
          </a:solidFill>
          <a:latin typeface="Calibri"/>
          <a:ea typeface="Calibri"/>
          <a:cs typeface="Calibri"/>
        </a:defRPr>
      </a:pPr>
      <a:endParaRPr lang="sv-SE"/>
    </a:p>
  </c:txPr>
  <c:externalData r:id="rId1">
    <c:autoUpdate val="0"/>
  </c:externalData>
</c:chartSpace>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docParts>
    <w:docPart>
      <w:docPartPr>
        <w:name w:val="91DD7F87509D4D149FA3B6E42A61CAB7"/>
        <w:category>
          <w:name w:val="Allmänt"/>
          <w:gallery w:val="placeholder"/>
        </w:category>
        <w:types>
          <w:type w:val="bbPlcHdr"/>
        </w:types>
        <w:behaviors>
          <w:behavior w:val="content"/>
        </w:behaviors>
        <w:guid w:val="{58AD756C-2F0D-4FB3-B618-78F720CDA100}"/>
      </w:docPartPr>
      <w:docPartBody>
        <w:p w:rsidR="009C1B44" w:rsidRDefault="009C1B44" w:rsidP="009C1B44">
          <w:pPr>
            <w:pStyle w:val="91DD7F87509D4D149FA3B6E42A61CAB7"/>
          </w:pPr>
          <w:r>
            <w:t>Ange år/nummer</w:t>
          </w:r>
        </w:p>
      </w:docPartBody>
    </w:docPart>
    <w:docPart>
      <w:docPartPr>
        <w:name w:val="C9D3CFFD1CB344F1A45E1953476CF44F"/>
        <w:category>
          <w:name w:val="Allmänt"/>
          <w:gallery w:val="placeholder"/>
        </w:category>
        <w:types>
          <w:type w:val="bbPlcHdr"/>
        </w:types>
        <w:behaviors>
          <w:behavior w:val="content"/>
        </w:behaviors>
        <w:guid w:val="{F2A73691-6B0A-4893-8888-0645580A5FC3}"/>
      </w:docPartPr>
      <w:docPartBody>
        <w:p w:rsidR="009C1B44" w:rsidRDefault="009C1B44" w:rsidP="009C1B44">
          <w:pPr>
            <w:pStyle w:val="C9D3CFFD1CB344F1A45E1953476CF44F"/>
          </w:pPr>
          <w:r w:rsidRPr="007B044D">
            <w:rPr>
              <w:rStyle w:val="Platshllartext"/>
            </w:rPr>
            <w:t>[Skr nr]</w:t>
          </w:r>
        </w:p>
      </w:docPartBody>
    </w:docPart>
    <w:docPart>
      <w:docPartPr>
        <w:name w:val="BDC03F9EAE97472B84A1805905F8AE46"/>
        <w:category>
          <w:name w:val="Allmänt"/>
          <w:gallery w:val="placeholder"/>
        </w:category>
        <w:types>
          <w:type w:val="bbPlcHdr"/>
        </w:types>
        <w:behaviors>
          <w:behavior w:val="content"/>
        </w:behaviors>
        <w:guid w:val="{4F08E76B-D839-4CE9-B1E3-154C2A7DFC35}"/>
      </w:docPartPr>
      <w:docPartBody>
        <w:p w:rsidR="009C1B44" w:rsidRDefault="009C1B44" w:rsidP="009C1B44">
          <w:pPr>
            <w:pStyle w:val="BDC03F9EAE97472B84A1805905F8AE46"/>
          </w:pPr>
          <w:r w:rsidRPr="009362C9">
            <w:rPr>
              <w:rStyle w:val="Platshllartext"/>
              <w:rFonts w:eastAsiaTheme="minorHAnsi"/>
            </w:rPr>
            <w:t>Klicka här för att ange datum.</w:t>
          </w:r>
        </w:p>
      </w:docPartBody>
    </w:docPart>
    <w:docPart>
      <w:docPartPr>
        <w:name w:val="7629C19A751442D3A963A8C783352128"/>
        <w:category>
          <w:name w:val="Allmänt"/>
          <w:gallery w:val="placeholder"/>
        </w:category>
        <w:types>
          <w:type w:val="bbPlcHdr"/>
        </w:types>
        <w:behaviors>
          <w:behavior w:val="content"/>
        </w:behaviors>
        <w:guid w:val="{D6EED163-41E4-41B0-B74F-4372ACE0075A}"/>
      </w:docPartPr>
      <w:docPartBody>
        <w:p w:rsidR="009C1B44" w:rsidRDefault="009C1B44" w:rsidP="009C1B44">
          <w:pPr>
            <w:pStyle w:val="7629C19A751442D3A963A8C783352128"/>
          </w:pPr>
          <w:r>
            <w:rPr>
              <w:rStyle w:val="Platshllartext"/>
            </w:rPr>
            <w:t>Klicka här för att ange namnunderskrift1</w:t>
          </w:r>
        </w:p>
      </w:docPartBody>
    </w:docPart>
    <w:docPart>
      <w:docPartPr>
        <w:name w:val="C9546917B9BD43169D1286B9144F5005"/>
        <w:category>
          <w:name w:val="Allmänt"/>
          <w:gallery w:val="placeholder"/>
        </w:category>
        <w:types>
          <w:type w:val="bbPlcHdr"/>
        </w:types>
        <w:behaviors>
          <w:behavior w:val="content"/>
        </w:behaviors>
        <w:guid w:val="{5345DB52-12CF-43BD-BCCD-021765724AE6}"/>
      </w:docPartPr>
      <w:docPartBody>
        <w:p w:rsidR="009C1B44" w:rsidRDefault="009C1B44" w:rsidP="009C1B44">
          <w:pPr>
            <w:pStyle w:val="C9546917B9BD43169D1286B9144F5005"/>
          </w:pPr>
          <w:r w:rsidRPr="009362C9">
            <w:rPr>
              <w:rStyle w:val="Platshllartext"/>
              <w:rFonts w:eastAsiaTheme="minorHAnsi"/>
            </w:rPr>
            <w:t xml:space="preserve">Klicka här för att ange </w:t>
          </w:r>
          <w:r>
            <w:rPr>
              <w:rStyle w:val="Platshllartext"/>
              <w:rFonts w:eastAsiaTheme="minorHAnsi"/>
            </w:rPr>
            <w:t>namnunderskrift2</w:t>
          </w:r>
          <w:r w:rsidRPr="009362C9">
            <w:rPr>
              <w:rStyle w:val="Platshllartext"/>
              <w:rFonts w:eastAsiaTheme="minorHAnsi"/>
            </w:rPr>
            <w:t>.</w:t>
          </w:r>
        </w:p>
      </w:docPartBody>
    </w:docPart>
    <w:docPart>
      <w:docPartPr>
        <w:name w:val="EA07F94FA46745ADA8B8FF9DF2BD09CC"/>
        <w:category>
          <w:name w:val="Allmänt"/>
          <w:gallery w:val="placeholder"/>
        </w:category>
        <w:types>
          <w:type w:val="bbPlcHdr"/>
        </w:types>
        <w:behaviors>
          <w:behavior w:val="content"/>
        </w:behaviors>
        <w:guid w:val="{211F0253-E09B-4DB2-B001-C82014844CD4}"/>
      </w:docPartPr>
      <w:docPartBody>
        <w:p w:rsidR="009C1B44" w:rsidRDefault="009C1B44" w:rsidP="009C1B44">
          <w:pPr>
            <w:pStyle w:val="EA07F94FA46745ADA8B8FF9DF2BD09CC"/>
          </w:pPr>
          <w:r w:rsidRPr="007B044D">
            <w:rPr>
              <w:rStyle w:val="Platshllartext"/>
            </w:rPr>
            <w:t>[Skr nr]</w:t>
          </w:r>
        </w:p>
      </w:docPartBody>
    </w:docPart>
    <w:docPart>
      <w:docPartPr>
        <w:name w:val="389C13B25E424EE09411CA9CE5BEC37C"/>
        <w:category>
          <w:name w:val="Allmänt"/>
          <w:gallery w:val="placeholder"/>
        </w:category>
        <w:types>
          <w:type w:val="bbPlcHdr"/>
        </w:types>
        <w:behaviors>
          <w:behavior w:val="content"/>
        </w:behaviors>
        <w:guid w:val="{C89A0A61-0E94-4983-AF85-6F3B72563FD8}"/>
      </w:docPartPr>
      <w:docPartBody>
        <w:p w:rsidR="009C1B44" w:rsidRDefault="009C1B44" w:rsidP="009C1B44">
          <w:pPr>
            <w:pStyle w:val="389C13B25E424EE09411CA9CE5BEC37C"/>
          </w:pPr>
          <w:r w:rsidRPr="007B044D">
            <w:rPr>
              <w:rStyle w:val="Platshllartext"/>
            </w:rPr>
            <w:t>[Skr nr]</w:t>
          </w:r>
        </w:p>
      </w:docPartBody>
    </w:docPart>
    <w:docPart>
      <w:docPartPr>
        <w:name w:val="32673D9A2CD5469EB1037F0FA6629599"/>
        <w:category>
          <w:name w:val="Allmänt"/>
          <w:gallery w:val="placeholder"/>
        </w:category>
        <w:types>
          <w:type w:val="bbPlcHdr"/>
        </w:types>
        <w:behaviors>
          <w:behavior w:val="content"/>
        </w:behaviors>
        <w:guid w:val="{63977CB5-3162-4BA4-B5F1-903DF9704157}"/>
      </w:docPartPr>
      <w:docPartBody>
        <w:p w:rsidR="009C1B44" w:rsidRDefault="009C1B44" w:rsidP="009C1B44">
          <w:pPr>
            <w:pStyle w:val="32673D9A2CD5469EB1037F0FA6629599"/>
          </w:pPr>
          <w:r w:rsidRPr="007B044D">
            <w:rPr>
              <w:rStyle w:val="Platshllartext"/>
            </w:rPr>
            <w:t>[Skr nr]</w:t>
          </w:r>
        </w:p>
      </w:docPartBody>
    </w:docPart>
    <w:docPart>
      <w:docPartPr>
        <w:name w:val="DC8CC97EB2D3437A99A497C1E0FC8014"/>
        <w:category>
          <w:name w:val="Allmänt"/>
          <w:gallery w:val="placeholder"/>
        </w:category>
        <w:types>
          <w:type w:val="bbPlcHdr"/>
        </w:types>
        <w:behaviors>
          <w:behavior w:val="content"/>
        </w:behaviors>
        <w:guid w:val="{AAC916F1-25DE-4E7E-AD79-70E6817C92CA}"/>
      </w:docPartPr>
      <w:docPartBody>
        <w:p w:rsidR="009C1B44" w:rsidRDefault="009C1B44" w:rsidP="009C1B44">
          <w:pPr>
            <w:pStyle w:val="DC8CC97EB2D3437A99A497C1E0FC8014"/>
          </w:pPr>
          <w:r w:rsidRPr="007B044D">
            <w:rPr>
              <w:rStyle w:val="Platshllartext"/>
            </w:rPr>
            <w:t>[Skr nr]</w:t>
          </w:r>
        </w:p>
      </w:docPartBody>
    </w:docPart>
    <w:docPart>
      <w:docPartPr>
        <w:name w:val="E604AE0C203441AA92BDD4DB2011E0AC"/>
        <w:category>
          <w:name w:val="Allmänt"/>
          <w:gallery w:val="placeholder"/>
        </w:category>
        <w:types>
          <w:type w:val="bbPlcHdr"/>
        </w:types>
        <w:behaviors>
          <w:behavior w:val="content"/>
        </w:behaviors>
        <w:guid w:val="{845CF129-A83A-4E9F-89AC-9F4BD4994882}"/>
      </w:docPartPr>
      <w:docPartBody>
        <w:p w:rsidR="009C1B44" w:rsidRDefault="009C1B44" w:rsidP="009C1B44">
          <w:pPr>
            <w:pStyle w:val="E604AE0C203441AA92BDD4DB2011E0AC"/>
          </w:pPr>
          <w:r w:rsidRPr="007B044D">
            <w:rPr>
              <w:rStyle w:val="Platshllartext"/>
            </w:rPr>
            <w:t>[Skr nr]</w:t>
          </w:r>
        </w:p>
      </w:docPartBody>
    </w:docPart>
    <w:docPart>
      <w:docPartPr>
        <w:name w:val="CF438CC953EE465893544A091A9C8D41"/>
        <w:category>
          <w:name w:val="Allmänt"/>
          <w:gallery w:val="placeholder"/>
        </w:category>
        <w:types>
          <w:type w:val="bbPlcHdr"/>
        </w:types>
        <w:behaviors>
          <w:behavior w:val="content"/>
        </w:behaviors>
        <w:guid w:val="{43197C66-BA22-435D-8E18-30F2B4C1E5F5}"/>
      </w:docPartPr>
      <w:docPartBody>
        <w:p w:rsidR="009C1B44" w:rsidRDefault="009C1B44" w:rsidP="009C1B44">
          <w:pPr>
            <w:pStyle w:val="CF438CC953EE465893544A091A9C8D41"/>
          </w:pPr>
          <w:r w:rsidRPr="007B044D">
            <w:rPr>
              <w:rStyle w:val="Platshllartext"/>
            </w:rPr>
            <w:t>[Skr nr]</w:t>
          </w:r>
        </w:p>
      </w:docPartBody>
    </w:docPart>
    <w:docPart>
      <w:docPartPr>
        <w:name w:val="0EEB1396B6304A41BBA3AC3D36E2672C"/>
        <w:category>
          <w:name w:val="Allmänt"/>
          <w:gallery w:val="placeholder"/>
        </w:category>
        <w:types>
          <w:type w:val="bbPlcHdr"/>
        </w:types>
        <w:behaviors>
          <w:behavior w:val="content"/>
        </w:behaviors>
        <w:guid w:val="{C94E428A-3154-49BB-B35C-618441364BC5}"/>
      </w:docPartPr>
      <w:docPartBody>
        <w:p w:rsidR="009C1B44" w:rsidRDefault="009C1B44" w:rsidP="009C1B44">
          <w:pPr>
            <w:pStyle w:val="0EEB1396B6304A41BBA3AC3D36E2672C"/>
          </w:pPr>
          <w:r w:rsidRPr="007B044D">
            <w:rPr>
              <w:rStyle w:val="Platshllartext"/>
            </w:rPr>
            <w:t>[Skr nr]</w:t>
          </w:r>
        </w:p>
      </w:docPartBody>
    </w:docPart>
    <w:docPart>
      <w:docPartPr>
        <w:name w:val="F1A7F08199F040E8B64A1A1887A095FC"/>
        <w:category>
          <w:name w:val="Allmänt"/>
          <w:gallery w:val="placeholder"/>
        </w:category>
        <w:types>
          <w:type w:val="bbPlcHdr"/>
        </w:types>
        <w:behaviors>
          <w:behavior w:val="content"/>
        </w:behaviors>
        <w:guid w:val="{1FA3A6BF-1AAB-493E-B354-28FE0B3F957F}"/>
      </w:docPartPr>
      <w:docPartBody>
        <w:p w:rsidR="009C1B44" w:rsidRDefault="009C1B44" w:rsidP="009C1B44">
          <w:pPr>
            <w:pStyle w:val="F1A7F08199F040E8B64A1A1887A095FC"/>
          </w:pPr>
          <w:r w:rsidRPr="007B044D">
            <w:rPr>
              <w:rStyle w:val="Platshllartext"/>
            </w:rPr>
            <w:t>[Skr nr]</w:t>
          </w:r>
        </w:p>
      </w:docPartBody>
    </w:docPart>
    <w:docPart>
      <w:docPartPr>
        <w:name w:val="1960ABFF9F7E4FA7A6BC5DE734A9984C"/>
        <w:category>
          <w:name w:val="Allmänt"/>
          <w:gallery w:val="placeholder"/>
        </w:category>
        <w:types>
          <w:type w:val="bbPlcHdr"/>
        </w:types>
        <w:behaviors>
          <w:behavior w:val="content"/>
        </w:behaviors>
        <w:guid w:val="{E1D6254E-83E4-4FB5-A80E-D003C78321BF}"/>
      </w:docPartPr>
      <w:docPartBody>
        <w:p w:rsidR="009C1B44" w:rsidRDefault="009C1B44" w:rsidP="009C1B44">
          <w:pPr>
            <w:pStyle w:val="1960ABFF9F7E4FA7A6BC5DE734A9984C"/>
          </w:pPr>
          <w:r w:rsidRPr="007B044D">
            <w:rPr>
              <w:rStyle w:val="Platshllartext"/>
            </w:rPr>
            <w:t>[Skr nr]</w:t>
          </w:r>
        </w:p>
      </w:docPartBody>
    </w:docPart>
    <w:docPart>
      <w:docPartPr>
        <w:name w:val="9EFF97BD49D047719CB440C3EB83123F"/>
        <w:category>
          <w:name w:val="Allmänt"/>
          <w:gallery w:val="placeholder"/>
        </w:category>
        <w:types>
          <w:type w:val="bbPlcHdr"/>
        </w:types>
        <w:behaviors>
          <w:behavior w:val="content"/>
        </w:behaviors>
        <w:guid w:val="{6FE5BB34-05EE-4D60-8999-3CF626EB949B}"/>
      </w:docPartPr>
      <w:docPartBody>
        <w:p w:rsidR="009C1B44" w:rsidRDefault="009C1B44" w:rsidP="009C1B44">
          <w:pPr>
            <w:pStyle w:val="9EFF97BD49D047719CB440C3EB83123F"/>
          </w:pPr>
          <w:r w:rsidRPr="007B044D">
            <w:rPr>
              <w:rStyle w:val="Platshllartext"/>
            </w:rPr>
            <w:t>[Skr nr]</w:t>
          </w:r>
        </w:p>
      </w:docPartBody>
    </w:docPart>
    <w:docPart>
      <w:docPartPr>
        <w:name w:val="A252B6D7CD4A4820ACF2B0A53A1E7946"/>
        <w:category>
          <w:name w:val="Allmänt"/>
          <w:gallery w:val="placeholder"/>
        </w:category>
        <w:types>
          <w:type w:val="bbPlcHdr"/>
        </w:types>
        <w:behaviors>
          <w:behavior w:val="content"/>
        </w:behaviors>
        <w:guid w:val="{DF679230-B59C-4943-8E75-4B71132E5530}"/>
      </w:docPartPr>
      <w:docPartBody>
        <w:p w:rsidR="009C1B44" w:rsidRDefault="009C1B44" w:rsidP="009C1B44">
          <w:pPr>
            <w:pStyle w:val="A252B6D7CD4A4820ACF2B0A53A1E7946"/>
          </w:pPr>
          <w:r w:rsidRPr="007B044D">
            <w:rPr>
              <w:rStyle w:val="Platshllartext"/>
            </w:rPr>
            <w:t>[Skr nr]</w:t>
          </w:r>
        </w:p>
      </w:docPartBody>
    </w:docPart>
    <w:docPart>
      <w:docPartPr>
        <w:name w:val="E74C16B07B794D03964178C440DA3E50"/>
        <w:category>
          <w:name w:val="Allmänt"/>
          <w:gallery w:val="placeholder"/>
        </w:category>
        <w:types>
          <w:type w:val="bbPlcHdr"/>
        </w:types>
        <w:behaviors>
          <w:behavior w:val="content"/>
        </w:behaviors>
        <w:guid w:val="{DE0F27AF-882F-4A99-8423-F3037B4D4E2B}"/>
      </w:docPartPr>
      <w:docPartBody>
        <w:p w:rsidR="009C1B44" w:rsidRDefault="009C1B44" w:rsidP="009C1B44">
          <w:pPr>
            <w:pStyle w:val="E74C16B07B794D03964178C440DA3E50"/>
          </w:pPr>
          <w:r w:rsidRPr="007B044D">
            <w:rPr>
              <w:rStyle w:val="Platshllartext"/>
            </w:rPr>
            <w:t>[Skr nr]</w:t>
          </w:r>
        </w:p>
      </w:docPartBody>
    </w:docPart>
    <w:docPart>
      <w:docPartPr>
        <w:name w:val="99EF02D2067149C2A19D1812C6220C1E"/>
        <w:category>
          <w:name w:val="Allmänt"/>
          <w:gallery w:val="placeholder"/>
        </w:category>
        <w:types>
          <w:type w:val="bbPlcHdr"/>
        </w:types>
        <w:behaviors>
          <w:behavior w:val="content"/>
        </w:behaviors>
        <w:guid w:val="{E1271AB9-AC1F-4DD8-947B-531988266CCD}"/>
      </w:docPartPr>
      <w:docPartBody>
        <w:p w:rsidR="009C1B44" w:rsidRDefault="009C1B44" w:rsidP="009C1B44">
          <w:pPr>
            <w:pStyle w:val="99EF02D2067149C2A19D1812C6220C1E"/>
          </w:pPr>
          <w:r w:rsidRPr="007B044D">
            <w:rPr>
              <w:rStyle w:val="Platshllartext"/>
            </w:rPr>
            <w:t>[Skr nr]</w:t>
          </w:r>
        </w:p>
      </w:docPartBody>
    </w:docPart>
    <w:docPart>
      <w:docPartPr>
        <w:name w:val="EF4988B2A04649F79A1FCB3742C35A03"/>
        <w:category>
          <w:name w:val="Allmänt"/>
          <w:gallery w:val="placeholder"/>
        </w:category>
        <w:types>
          <w:type w:val="bbPlcHdr"/>
        </w:types>
        <w:behaviors>
          <w:behavior w:val="content"/>
        </w:behaviors>
        <w:guid w:val="{DAC098C5-4A97-4415-8E27-1111055A682F}"/>
      </w:docPartPr>
      <w:docPartBody>
        <w:p w:rsidR="009C1B44" w:rsidRDefault="009C1B44" w:rsidP="009C1B44">
          <w:pPr>
            <w:pStyle w:val="EF4988B2A04649F79A1FCB3742C35A03"/>
          </w:pPr>
          <w:r w:rsidRPr="007B044D">
            <w:rPr>
              <w:rStyle w:val="Platshllartext"/>
            </w:rPr>
            <w:t>[Skr nr]</w:t>
          </w:r>
        </w:p>
      </w:docPartBody>
    </w:docPart>
    <w:docPart>
      <w:docPartPr>
        <w:name w:val="57AAB696518B4BD1AED83CBFB912C6BA"/>
        <w:category>
          <w:name w:val="Allmänt"/>
          <w:gallery w:val="placeholder"/>
        </w:category>
        <w:types>
          <w:type w:val="bbPlcHdr"/>
        </w:types>
        <w:behaviors>
          <w:behavior w:val="content"/>
        </w:behaviors>
        <w:guid w:val="{23B6A77F-E5B8-43E6-B7B0-E33D2780F38C}"/>
      </w:docPartPr>
      <w:docPartBody>
        <w:p w:rsidR="009C1B44" w:rsidRDefault="009C1B44" w:rsidP="009C1B44">
          <w:pPr>
            <w:pStyle w:val="57AAB696518B4BD1AED83CBFB912C6BA"/>
          </w:pPr>
          <w:r w:rsidRPr="007B044D">
            <w:rPr>
              <w:rStyle w:val="Platshllartext"/>
            </w:rPr>
            <w:t>[Skr nr]</w:t>
          </w:r>
        </w:p>
      </w:docPartBody>
    </w:docPart>
    <w:docPart>
      <w:docPartPr>
        <w:name w:val="E0826AC20E54494BB4E24E628C9512FF"/>
        <w:category>
          <w:name w:val="Allmänt"/>
          <w:gallery w:val="placeholder"/>
        </w:category>
        <w:types>
          <w:type w:val="bbPlcHdr"/>
        </w:types>
        <w:behaviors>
          <w:behavior w:val="content"/>
        </w:behaviors>
        <w:guid w:val="{DFEFD0FF-B39B-420A-A8EF-4EF498F93AC5}"/>
      </w:docPartPr>
      <w:docPartBody>
        <w:p w:rsidR="009C1B44" w:rsidRDefault="009C1B44" w:rsidP="009C1B44">
          <w:pPr>
            <w:pStyle w:val="E0826AC20E54494BB4E24E628C9512FF"/>
          </w:pPr>
          <w:r w:rsidRPr="007B044D">
            <w:rPr>
              <w:rStyle w:val="Platshllartext"/>
            </w:rPr>
            <w:t>[Skr nr]</w:t>
          </w:r>
        </w:p>
      </w:docPartBody>
    </w:docPart>
    <w:docPart>
      <w:docPartPr>
        <w:name w:val="AB7C680CB1204671BC164DFA90C473B9"/>
        <w:category>
          <w:name w:val="Allmänt"/>
          <w:gallery w:val="placeholder"/>
        </w:category>
        <w:types>
          <w:type w:val="bbPlcHdr"/>
        </w:types>
        <w:behaviors>
          <w:behavior w:val="content"/>
        </w:behaviors>
        <w:guid w:val="{F95B130E-18D5-4600-85F1-F6A8ADCBC8A9}"/>
      </w:docPartPr>
      <w:docPartBody>
        <w:p w:rsidR="009C1B44" w:rsidRDefault="009C1B44" w:rsidP="009C1B44">
          <w:pPr>
            <w:pStyle w:val="AB7C680CB1204671BC164DFA90C473B9"/>
          </w:pPr>
          <w:r w:rsidRPr="007B044D">
            <w:rPr>
              <w:rStyle w:val="Platshllartext"/>
            </w:rPr>
            <w:t>[Skr nr]</w:t>
          </w:r>
        </w:p>
      </w:docPartBody>
    </w:docPart>
    <w:docPart>
      <w:docPartPr>
        <w:name w:val="C398EA7BD78749379FFAA734772CB2BC"/>
        <w:category>
          <w:name w:val="Allmänt"/>
          <w:gallery w:val="placeholder"/>
        </w:category>
        <w:types>
          <w:type w:val="bbPlcHdr"/>
        </w:types>
        <w:behaviors>
          <w:behavior w:val="content"/>
        </w:behaviors>
        <w:guid w:val="{3D3F1C0E-DED3-44CE-86A3-4D6886A16480}"/>
      </w:docPartPr>
      <w:docPartBody>
        <w:p w:rsidR="009C1B44" w:rsidRDefault="009C1B44" w:rsidP="009C1B44">
          <w:pPr>
            <w:pStyle w:val="C398EA7BD78749379FFAA734772CB2BC"/>
          </w:pPr>
          <w:r w:rsidRPr="007B044D">
            <w:rPr>
              <w:rStyle w:val="Platshllartext"/>
            </w:rPr>
            <w:t>[Skr nr]</w:t>
          </w:r>
        </w:p>
      </w:docPartBody>
    </w:docPart>
    <w:docPart>
      <w:docPartPr>
        <w:name w:val="2C14DC09124B48349B72CEE99FD83F97"/>
        <w:category>
          <w:name w:val="Allmänt"/>
          <w:gallery w:val="placeholder"/>
        </w:category>
        <w:types>
          <w:type w:val="bbPlcHdr"/>
        </w:types>
        <w:behaviors>
          <w:behavior w:val="content"/>
        </w:behaviors>
        <w:guid w:val="{23C0A63C-6E86-465B-9E8C-EF92897EDE37}"/>
      </w:docPartPr>
      <w:docPartBody>
        <w:p w:rsidR="009C1B44" w:rsidRDefault="009C1B44" w:rsidP="009C1B44">
          <w:pPr>
            <w:pStyle w:val="2C14DC09124B48349B72CEE99FD83F97"/>
          </w:pPr>
          <w:r w:rsidRPr="007B044D">
            <w:rPr>
              <w:rStyle w:val="Platshllartext"/>
            </w:rPr>
            <w:t>[Skr nr]</w:t>
          </w:r>
        </w:p>
      </w:docPartBody>
    </w:docPart>
    <w:docPart>
      <w:docPartPr>
        <w:name w:val="FD3636FE31BB4F2C8A6505D5AA024D1A"/>
        <w:category>
          <w:name w:val="Allmänt"/>
          <w:gallery w:val="placeholder"/>
        </w:category>
        <w:types>
          <w:type w:val="bbPlcHdr"/>
        </w:types>
        <w:behaviors>
          <w:behavior w:val="content"/>
        </w:behaviors>
        <w:guid w:val="{5D0CD487-57AB-49D2-9DD2-F4E35200BBDE}"/>
      </w:docPartPr>
      <w:docPartBody>
        <w:p w:rsidR="009C1B44" w:rsidRDefault="009C1B44" w:rsidP="009C1B44">
          <w:pPr>
            <w:pStyle w:val="FD3636FE31BB4F2C8A6505D5AA024D1A"/>
          </w:pPr>
          <w:r w:rsidRPr="007B044D">
            <w:rPr>
              <w:rStyle w:val="Platshllartext"/>
            </w:rPr>
            <w:t>[Skr nr]</w:t>
          </w:r>
        </w:p>
      </w:docPartBody>
    </w:docPart>
    <w:docPart>
      <w:docPartPr>
        <w:name w:val="03E90F557FFC4C30A9487114C98FBDB6"/>
        <w:category>
          <w:name w:val="Allmänt"/>
          <w:gallery w:val="placeholder"/>
        </w:category>
        <w:types>
          <w:type w:val="bbPlcHdr"/>
        </w:types>
        <w:behaviors>
          <w:behavior w:val="content"/>
        </w:behaviors>
        <w:guid w:val="{0BEE5746-CBFB-49C8-B88E-82544E8D963F}"/>
      </w:docPartPr>
      <w:docPartBody>
        <w:p w:rsidR="009C1B44" w:rsidRDefault="009C1B44" w:rsidP="009C1B44">
          <w:pPr>
            <w:pStyle w:val="03E90F557FFC4C30A9487114C98FBDB6"/>
          </w:pPr>
          <w:r w:rsidRPr="007B044D">
            <w:rPr>
              <w:rStyle w:val="Platshllartext"/>
            </w:rPr>
            <w:t>[Skr nr]</w:t>
          </w:r>
        </w:p>
      </w:docPartBody>
    </w:docPart>
    <w:docPart>
      <w:docPartPr>
        <w:name w:val="7985695075174B429EEFB04AD78D7030"/>
        <w:category>
          <w:name w:val="Allmänt"/>
          <w:gallery w:val="placeholder"/>
        </w:category>
        <w:types>
          <w:type w:val="bbPlcHdr"/>
        </w:types>
        <w:behaviors>
          <w:behavior w:val="content"/>
        </w:behaviors>
        <w:guid w:val="{36140D5C-F0AF-4E0E-8E36-8721103E0FD4}"/>
      </w:docPartPr>
      <w:docPartBody>
        <w:p w:rsidR="009C1B44" w:rsidRDefault="009C1B44" w:rsidP="009C1B44">
          <w:pPr>
            <w:pStyle w:val="7985695075174B429EEFB04AD78D7030"/>
          </w:pPr>
          <w:r w:rsidRPr="007B044D">
            <w:rPr>
              <w:rStyle w:val="Platshllartext"/>
            </w:rPr>
            <w:t>[Skr nr]</w:t>
          </w:r>
        </w:p>
      </w:docPartBody>
    </w:docPart>
    <w:docPart>
      <w:docPartPr>
        <w:name w:val="8AAA878C4D424B2E8B0629CC3CD19B79"/>
        <w:category>
          <w:name w:val="Allmänt"/>
          <w:gallery w:val="placeholder"/>
        </w:category>
        <w:types>
          <w:type w:val="bbPlcHdr"/>
        </w:types>
        <w:behaviors>
          <w:behavior w:val="content"/>
        </w:behaviors>
        <w:guid w:val="{2AF3E850-2B18-454B-A014-AF21D71FCDFC}"/>
      </w:docPartPr>
      <w:docPartBody>
        <w:p w:rsidR="009C1B44" w:rsidRDefault="009C1B44" w:rsidP="009C1B44">
          <w:pPr>
            <w:pStyle w:val="8AAA878C4D424B2E8B0629CC3CD19B79"/>
          </w:pPr>
          <w:r w:rsidRPr="007B044D">
            <w:rPr>
              <w:rStyle w:val="Platshllartext"/>
            </w:rPr>
            <w:t>[Skr nr]</w:t>
          </w:r>
        </w:p>
      </w:docPartBody>
    </w:docPart>
    <w:docPart>
      <w:docPartPr>
        <w:name w:val="CB08AA3F72A74D7582536AB982ED343B"/>
        <w:category>
          <w:name w:val="Allmänt"/>
          <w:gallery w:val="placeholder"/>
        </w:category>
        <w:types>
          <w:type w:val="bbPlcHdr"/>
        </w:types>
        <w:behaviors>
          <w:behavior w:val="content"/>
        </w:behaviors>
        <w:guid w:val="{19EE38FC-75E9-421D-BBA1-D0AB26C84CB2}"/>
      </w:docPartPr>
      <w:docPartBody>
        <w:p w:rsidR="009C1B44" w:rsidRDefault="009C1B44" w:rsidP="009C1B44">
          <w:pPr>
            <w:pStyle w:val="CB08AA3F72A74D7582536AB982ED343B"/>
          </w:pPr>
          <w:r w:rsidRPr="007B044D">
            <w:rPr>
              <w:rStyle w:val="Platshllartext"/>
            </w:rPr>
            <w:t>[Skr nr]</w:t>
          </w:r>
        </w:p>
      </w:docPartBody>
    </w:docPart>
    <w:docPart>
      <w:docPartPr>
        <w:name w:val="BD0F990CA6C749029AE8D40F8022C76B"/>
        <w:category>
          <w:name w:val="Allmänt"/>
          <w:gallery w:val="placeholder"/>
        </w:category>
        <w:types>
          <w:type w:val="bbPlcHdr"/>
        </w:types>
        <w:behaviors>
          <w:behavior w:val="content"/>
        </w:behaviors>
        <w:guid w:val="{8272B795-A842-40B2-AEED-F82AB7872E5C}"/>
      </w:docPartPr>
      <w:docPartBody>
        <w:p w:rsidR="009C1B44" w:rsidRDefault="009C1B44" w:rsidP="009C1B44">
          <w:pPr>
            <w:pStyle w:val="BD0F990CA6C749029AE8D40F8022C76B"/>
          </w:pPr>
          <w:r w:rsidRPr="007B044D">
            <w:rPr>
              <w:rStyle w:val="Platshllartext"/>
            </w:rPr>
            <w:t>[Skr nr]</w:t>
          </w:r>
        </w:p>
      </w:docPartBody>
    </w:docPart>
    <w:docPart>
      <w:docPartPr>
        <w:name w:val="0F7D587D305D42E29C103222A42DE2E5"/>
        <w:category>
          <w:name w:val="Allmänt"/>
          <w:gallery w:val="placeholder"/>
        </w:category>
        <w:types>
          <w:type w:val="bbPlcHdr"/>
        </w:types>
        <w:behaviors>
          <w:behavior w:val="content"/>
        </w:behaviors>
        <w:guid w:val="{86CD14F3-9A91-47AD-8001-C2CD780B4BA5}"/>
      </w:docPartPr>
      <w:docPartBody>
        <w:p w:rsidR="009C1B44" w:rsidRDefault="009C1B44" w:rsidP="009C1B44">
          <w:pPr>
            <w:pStyle w:val="0F7D587D305D42E29C103222A42DE2E5"/>
          </w:pPr>
          <w:r w:rsidRPr="007B044D">
            <w:rPr>
              <w:rStyle w:val="Platshllartext"/>
            </w:rPr>
            <w:t>[Skr nr]</w:t>
          </w:r>
        </w:p>
      </w:docPartBody>
    </w:docPart>
    <w:docPart>
      <w:docPartPr>
        <w:name w:val="0EB8E38161054ECCA102D1D86C62C9D5"/>
        <w:category>
          <w:name w:val="Allmänt"/>
          <w:gallery w:val="placeholder"/>
        </w:category>
        <w:types>
          <w:type w:val="bbPlcHdr"/>
        </w:types>
        <w:behaviors>
          <w:behavior w:val="content"/>
        </w:behaviors>
        <w:guid w:val="{BC9DD3B8-AB00-4056-AF01-77801B508CDC}"/>
      </w:docPartPr>
      <w:docPartBody>
        <w:p w:rsidR="009C1B44" w:rsidRDefault="009C1B44" w:rsidP="009C1B44">
          <w:pPr>
            <w:pStyle w:val="0EB8E38161054ECCA102D1D86C62C9D5"/>
          </w:pPr>
          <w:r w:rsidRPr="007B044D">
            <w:rPr>
              <w:rStyle w:val="Platshllartext"/>
            </w:rPr>
            <w:t>[Skr nr]</w:t>
          </w:r>
        </w:p>
      </w:docPartBody>
    </w:docPart>
    <w:docPart>
      <w:docPartPr>
        <w:name w:val="8DB45DBD6B764DBFBCC378CA90B67344"/>
        <w:category>
          <w:name w:val="Allmänt"/>
          <w:gallery w:val="placeholder"/>
        </w:category>
        <w:types>
          <w:type w:val="bbPlcHdr"/>
        </w:types>
        <w:behaviors>
          <w:behavior w:val="content"/>
        </w:behaviors>
        <w:guid w:val="{A9729AAB-850A-4EE0-8535-E69ABE885ADB}"/>
      </w:docPartPr>
      <w:docPartBody>
        <w:p w:rsidR="009C1B44" w:rsidRDefault="009C1B44" w:rsidP="009C1B44">
          <w:pPr>
            <w:pStyle w:val="8DB45DBD6B764DBFBCC378CA90B67344"/>
          </w:pPr>
          <w:r w:rsidRPr="007B044D">
            <w:rPr>
              <w:rStyle w:val="Platshllartext"/>
            </w:rPr>
            <w:t>[Skr nr]</w:t>
          </w:r>
        </w:p>
      </w:docPartBody>
    </w:docPart>
    <w:docPart>
      <w:docPartPr>
        <w:name w:val="A2F19EE8602F49B08762BC2BB131B777"/>
        <w:category>
          <w:name w:val="Allmänt"/>
          <w:gallery w:val="placeholder"/>
        </w:category>
        <w:types>
          <w:type w:val="bbPlcHdr"/>
        </w:types>
        <w:behaviors>
          <w:behavior w:val="content"/>
        </w:behaviors>
        <w:guid w:val="{E2B00F8E-802A-462E-BDCF-B60B4FBCDB09}"/>
      </w:docPartPr>
      <w:docPartBody>
        <w:p w:rsidR="009C1B44" w:rsidRDefault="009C1B44" w:rsidP="009C1B44">
          <w:pPr>
            <w:pStyle w:val="A2F19EE8602F49B08762BC2BB131B777"/>
          </w:pPr>
          <w:r w:rsidRPr="007B044D">
            <w:rPr>
              <w:rStyle w:val="Platshllartext"/>
            </w:rPr>
            <w:t>[Skr nr]</w:t>
          </w:r>
        </w:p>
      </w:docPartBody>
    </w:docPart>
    <w:docPart>
      <w:docPartPr>
        <w:name w:val="40DDEBC70DE9484DAF87BE179D32A63C"/>
        <w:category>
          <w:name w:val="Allmänt"/>
          <w:gallery w:val="placeholder"/>
        </w:category>
        <w:types>
          <w:type w:val="bbPlcHdr"/>
        </w:types>
        <w:behaviors>
          <w:behavior w:val="content"/>
        </w:behaviors>
        <w:guid w:val="{2C7D27BE-AF4E-4CD2-8E3D-9A6BFBC1EFC2}"/>
      </w:docPartPr>
      <w:docPartBody>
        <w:p w:rsidR="009C1B44" w:rsidRDefault="009C1B44" w:rsidP="009C1B44">
          <w:pPr>
            <w:pStyle w:val="40DDEBC70DE9484DAF87BE179D32A63C"/>
          </w:pPr>
          <w:r w:rsidRPr="007B044D">
            <w:rPr>
              <w:rStyle w:val="Platshllartext"/>
            </w:rPr>
            <w:t>[Skr nr]</w:t>
          </w:r>
        </w:p>
      </w:docPartBody>
    </w:docPart>
    <w:docPart>
      <w:docPartPr>
        <w:name w:val="D6B5667F0D9F46D1A159E7D1BA71B745"/>
        <w:category>
          <w:name w:val="Allmänt"/>
          <w:gallery w:val="placeholder"/>
        </w:category>
        <w:types>
          <w:type w:val="bbPlcHdr"/>
        </w:types>
        <w:behaviors>
          <w:behavior w:val="content"/>
        </w:behaviors>
        <w:guid w:val="{62BFC7DF-24A0-49EB-B4E2-44C6635ACA7E}"/>
      </w:docPartPr>
      <w:docPartBody>
        <w:p w:rsidR="009C1B44" w:rsidRDefault="009C1B44" w:rsidP="009C1B44">
          <w:pPr>
            <w:pStyle w:val="D6B5667F0D9F46D1A159E7D1BA71B745"/>
          </w:pPr>
          <w:r w:rsidRPr="007B044D">
            <w:rPr>
              <w:rStyle w:val="Platshllartext"/>
            </w:rPr>
            <w:t>[Skr nr]</w:t>
          </w:r>
        </w:p>
      </w:docPartBody>
    </w:docPart>
    <w:docPart>
      <w:docPartPr>
        <w:name w:val="69435FDC3BE24E97AD61665DC3ED3AAA"/>
        <w:category>
          <w:name w:val="Allmänt"/>
          <w:gallery w:val="placeholder"/>
        </w:category>
        <w:types>
          <w:type w:val="bbPlcHdr"/>
        </w:types>
        <w:behaviors>
          <w:behavior w:val="content"/>
        </w:behaviors>
        <w:guid w:val="{325B0AD7-617B-46C0-A6C7-49E8C03C6474}"/>
      </w:docPartPr>
      <w:docPartBody>
        <w:p w:rsidR="009C1B44" w:rsidRDefault="009C1B44" w:rsidP="009C1B44">
          <w:pPr>
            <w:pStyle w:val="69435FDC3BE24E97AD61665DC3ED3AAA"/>
          </w:pPr>
          <w:r w:rsidRPr="007B044D">
            <w:rPr>
              <w:rStyle w:val="Platshllartext"/>
            </w:rPr>
            <w:t>[Skr nr]</w:t>
          </w:r>
        </w:p>
      </w:docPartBody>
    </w:docPart>
    <w:docPart>
      <w:docPartPr>
        <w:name w:val="E135C24C937343558AEDA5E37C855EBA"/>
        <w:category>
          <w:name w:val="Allmänt"/>
          <w:gallery w:val="placeholder"/>
        </w:category>
        <w:types>
          <w:type w:val="bbPlcHdr"/>
        </w:types>
        <w:behaviors>
          <w:behavior w:val="content"/>
        </w:behaviors>
        <w:guid w:val="{DD216A44-64D8-4502-8883-18817F613084}"/>
      </w:docPartPr>
      <w:docPartBody>
        <w:p w:rsidR="009C1B44" w:rsidRDefault="009C1B44" w:rsidP="009C1B44">
          <w:pPr>
            <w:pStyle w:val="E135C24C937343558AEDA5E37C855EBA"/>
          </w:pPr>
          <w:r w:rsidRPr="007B044D">
            <w:rPr>
              <w:rStyle w:val="Platshllartext"/>
            </w:rPr>
            <w:t>[Skr nr]</w:t>
          </w:r>
        </w:p>
      </w:docPartBody>
    </w:docPart>
    <w:docPart>
      <w:docPartPr>
        <w:name w:val="3BA17735F81C494382339783CF92BC74"/>
        <w:category>
          <w:name w:val="Allmänt"/>
          <w:gallery w:val="placeholder"/>
        </w:category>
        <w:types>
          <w:type w:val="bbPlcHdr"/>
        </w:types>
        <w:behaviors>
          <w:behavior w:val="content"/>
        </w:behaviors>
        <w:guid w:val="{C553A4D0-09EB-48D0-9BB7-D3B0AA7E91B7}"/>
      </w:docPartPr>
      <w:docPartBody>
        <w:p w:rsidR="009C1B44" w:rsidRDefault="009C1B44" w:rsidP="009C1B44">
          <w:pPr>
            <w:pStyle w:val="3BA17735F81C494382339783CF92BC74"/>
          </w:pPr>
          <w:r w:rsidRPr="007B044D">
            <w:rPr>
              <w:rStyle w:val="Platshllartext"/>
            </w:rPr>
            <w:t>[Skr nr]</w:t>
          </w:r>
        </w:p>
      </w:docPartBody>
    </w:docPart>
    <w:docPart>
      <w:docPartPr>
        <w:name w:val="CE64C7392D2A4EB3A26A9C7F182E06E7"/>
        <w:category>
          <w:name w:val="Allmänt"/>
          <w:gallery w:val="placeholder"/>
        </w:category>
        <w:types>
          <w:type w:val="bbPlcHdr"/>
        </w:types>
        <w:behaviors>
          <w:behavior w:val="content"/>
        </w:behaviors>
        <w:guid w:val="{A594C3E8-447D-4A68-BD64-A7905B55B1EB}"/>
      </w:docPartPr>
      <w:docPartBody>
        <w:p w:rsidR="009C1B44" w:rsidRDefault="009C1B44" w:rsidP="009C1B44">
          <w:pPr>
            <w:pStyle w:val="CE64C7392D2A4EB3A26A9C7F182E06E7"/>
          </w:pPr>
          <w:r w:rsidRPr="007B044D">
            <w:rPr>
              <w:rStyle w:val="Platshllartext"/>
            </w:rPr>
            <w:t>[Skr nr]</w:t>
          </w:r>
        </w:p>
      </w:docPartBody>
    </w:docPart>
    <w:docPart>
      <w:docPartPr>
        <w:name w:val="39C96BD8BF0C4FCC8F1C8A8FFF90603F"/>
        <w:category>
          <w:name w:val="Allmänt"/>
          <w:gallery w:val="placeholder"/>
        </w:category>
        <w:types>
          <w:type w:val="bbPlcHdr"/>
        </w:types>
        <w:behaviors>
          <w:behavior w:val="content"/>
        </w:behaviors>
        <w:guid w:val="{A80EDA81-8A4C-4B1B-A73D-2C70EC23F3AC}"/>
      </w:docPartPr>
      <w:docPartBody>
        <w:p w:rsidR="009C1B44" w:rsidRDefault="009C1B44" w:rsidP="009C1B44">
          <w:pPr>
            <w:pStyle w:val="39C96BD8BF0C4FCC8F1C8A8FFF90603F"/>
          </w:pPr>
          <w:r w:rsidRPr="007B044D">
            <w:rPr>
              <w:rStyle w:val="Platshllartext"/>
            </w:rPr>
            <w:t>[Skr nr]</w:t>
          </w:r>
        </w:p>
      </w:docPartBody>
    </w:docPart>
    <w:docPart>
      <w:docPartPr>
        <w:name w:val="1ED702A5E9EA4142B33508D267F41EDF"/>
        <w:category>
          <w:name w:val="Allmänt"/>
          <w:gallery w:val="placeholder"/>
        </w:category>
        <w:types>
          <w:type w:val="bbPlcHdr"/>
        </w:types>
        <w:behaviors>
          <w:behavior w:val="content"/>
        </w:behaviors>
        <w:guid w:val="{257F958A-9E84-4771-98F9-F1BDD4C361C1}"/>
      </w:docPartPr>
      <w:docPartBody>
        <w:p w:rsidR="009C1B44" w:rsidRDefault="009C1B44" w:rsidP="009C1B44">
          <w:pPr>
            <w:pStyle w:val="1ED702A5E9EA4142B33508D267F41EDF"/>
          </w:pPr>
          <w:r w:rsidRPr="007B044D">
            <w:rPr>
              <w:rStyle w:val="Platshllartext"/>
            </w:rPr>
            <w:t>[Skr nr]</w:t>
          </w:r>
        </w:p>
      </w:docPartBody>
    </w:docPart>
    <w:docPart>
      <w:docPartPr>
        <w:name w:val="6C83AFAAC5E643F2B3AC34433E387670"/>
        <w:category>
          <w:name w:val="Allmänt"/>
          <w:gallery w:val="placeholder"/>
        </w:category>
        <w:types>
          <w:type w:val="bbPlcHdr"/>
        </w:types>
        <w:behaviors>
          <w:behavior w:val="content"/>
        </w:behaviors>
        <w:guid w:val="{FD24D199-1594-4284-A9AB-0A391D3D1098}"/>
      </w:docPartPr>
      <w:docPartBody>
        <w:p w:rsidR="009C1B44" w:rsidRDefault="009C1B44" w:rsidP="009C1B44">
          <w:pPr>
            <w:pStyle w:val="6C83AFAAC5E643F2B3AC34433E387670"/>
          </w:pPr>
          <w:r w:rsidRPr="007B044D">
            <w:rPr>
              <w:rStyle w:val="Platshllartext"/>
            </w:rPr>
            <w:t>[Skr nr]</w:t>
          </w:r>
        </w:p>
      </w:docPartBody>
    </w:docPart>
    <w:docPart>
      <w:docPartPr>
        <w:name w:val="C72B5BA49DCE41A192CEF20A9E7C7C33"/>
        <w:category>
          <w:name w:val="Allmänt"/>
          <w:gallery w:val="placeholder"/>
        </w:category>
        <w:types>
          <w:type w:val="bbPlcHdr"/>
        </w:types>
        <w:behaviors>
          <w:behavior w:val="content"/>
        </w:behaviors>
        <w:guid w:val="{DD0F0586-E297-4A95-B550-F0A5FAEA1D5F}"/>
      </w:docPartPr>
      <w:docPartBody>
        <w:p w:rsidR="009C1B44" w:rsidRDefault="009C1B44" w:rsidP="009C1B44">
          <w:pPr>
            <w:pStyle w:val="C72B5BA49DCE41A192CEF20A9E7C7C33"/>
          </w:pPr>
          <w:r w:rsidRPr="007B044D">
            <w:rPr>
              <w:rStyle w:val="Platshllartext"/>
            </w:rPr>
            <w:t>[Skr nr]</w:t>
          </w:r>
        </w:p>
      </w:docPartBody>
    </w:docPart>
    <w:docPart>
      <w:docPartPr>
        <w:name w:val="B7D14DEF45DF4CD3858A7D28B5B02198"/>
        <w:category>
          <w:name w:val="Allmänt"/>
          <w:gallery w:val="placeholder"/>
        </w:category>
        <w:types>
          <w:type w:val="bbPlcHdr"/>
        </w:types>
        <w:behaviors>
          <w:behavior w:val="content"/>
        </w:behaviors>
        <w:guid w:val="{38A4121D-27C2-4033-9D4D-796A4B7CC1A4}"/>
      </w:docPartPr>
      <w:docPartBody>
        <w:p w:rsidR="009C1B44" w:rsidRDefault="009C1B44" w:rsidP="009C1B44">
          <w:pPr>
            <w:pStyle w:val="B7D14DEF45DF4CD3858A7D28B5B02198"/>
          </w:pPr>
          <w:r w:rsidRPr="007B044D">
            <w:rPr>
              <w:rStyle w:val="Platshllartext"/>
            </w:rPr>
            <w:t>[Skr nr]</w:t>
          </w:r>
        </w:p>
      </w:docPartBody>
    </w:docPart>
    <w:docPart>
      <w:docPartPr>
        <w:name w:val="09C1CD35CB8D4A898842618EBE089969"/>
        <w:category>
          <w:name w:val="Allmänt"/>
          <w:gallery w:val="placeholder"/>
        </w:category>
        <w:types>
          <w:type w:val="bbPlcHdr"/>
        </w:types>
        <w:behaviors>
          <w:behavior w:val="content"/>
        </w:behaviors>
        <w:guid w:val="{CFD15E3C-BCB4-4303-A5C2-D0CFA7B5AD5A}"/>
      </w:docPartPr>
      <w:docPartBody>
        <w:p w:rsidR="009C1B44" w:rsidRDefault="009C1B44" w:rsidP="009C1B44">
          <w:pPr>
            <w:pStyle w:val="09C1CD35CB8D4A898842618EBE089969"/>
          </w:pPr>
          <w:r w:rsidRPr="007B044D">
            <w:rPr>
              <w:rStyle w:val="Platshllartext"/>
            </w:rPr>
            <w:t>[Skr nr]</w:t>
          </w:r>
        </w:p>
      </w:docPartBody>
    </w:docPart>
    <w:docPart>
      <w:docPartPr>
        <w:name w:val="AEDDD5CF26AC499989492B484DDF6DB0"/>
        <w:category>
          <w:name w:val="Allmänt"/>
          <w:gallery w:val="placeholder"/>
        </w:category>
        <w:types>
          <w:type w:val="bbPlcHdr"/>
        </w:types>
        <w:behaviors>
          <w:behavior w:val="content"/>
        </w:behaviors>
        <w:guid w:val="{D7FF4D8D-29FC-445B-999C-66B4E4F964B3}"/>
      </w:docPartPr>
      <w:docPartBody>
        <w:p w:rsidR="009C1B44" w:rsidRDefault="009C1B44" w:rsidP="009C1B44">
          <w:pPr>
            <w:pStyle w:val="AEDDD5CF26AC499989492B484DDF6DB0"/>
          </w:pPr>
          <w:r w:rsidRPr="007B044D">
            <w:rPr>
              <w:rStyle w:val="Platshllartext"/>
            </w:rPr>
            <w:t>[Skr nr]</w:t>
          </w:r>
        </w:p>
      </w:docPartBody>
    </w:docPart>
    <w:docPart>
      <w:docPartPr>
        <w:name w:val="DFCFEC2643854FC282A68718EAB68D12"/>
        <w:category>
          <w:name w:val="Allmänt"/>
          <w:gallery w:val="placeholder"/>
        </w:category>
        <w:types>
          <w:type w:val="bbPlcHdr"/>
        </w:types>
        <w:behaviors>
          <w:behavior w:val="content"/>
        </w:behaviors>
        <w:guid w:val="{D9005EC3-9429-4467-9100-AD95478A8E72}"/>
      </w:docPartPr>
      <w:docPartBody>
        <w:p w:rsidR="009C1B44" w:rsidRDefault="009C1B44" w:rsidP="009C1B44">
          <w:pPr>
            <w:pStyle w:val="DFCFEC2643854FC282A68718EAB68D12"/>
          </w:pPr>
          <w:r w:rsidRPr="007B044D">
            <w:rPr>
              <w:rStyle w:val="Platshllartext"/>
            </w:rPr>
            <w:t>[Skr nr]</w:t>
          </w:r>
        </w:p>
      </w:docPartBody>
    </w:docPart>
    <w:docPart>
      <w:docPartPr>
        <w:name w:val="E3A5E9669CC24CF898B3B88B1328E0B8"/>
        <w:category>
          <w:name w:val="Allmänt"/>
          <w:gallery w:val="placeholder"/>
        </w:category>
        <w:types>
          <w:type w:val="bbPlcHdr"/>
        </w:types>
        <w:behaviors>
          <w:behavior w:val="content"/>
        </w:behaviors>
        <w:guid w:val="{26AD189B-7B77-42AE-B202-3F96124CA04D}"/>
      </w:docPartPr>
      <w:docPartBody>
        <w:p w:rsidR="009C1B44" w:rsidRDefault="009C1B44" w:rsidP="009C1B44">
          <w:pPr>
            <w:pStyle w:val="E3A5E9669CC24CF898B3B88B1328E0B8"/>
          </w:pPr>
          <w:r w:rsidRPr="007B044D">
            <w:rPr>
              <w:rStyle w:val="Platshllartext"/>
            </w:rPr>
            <w:t>[Skr nr]</w:t>
          </w:r>
        </w:p>
      </w:docPartBody>
    </w:docPart>
    <w:docPart>
      <w:docPartPr>
        <w:name w:val="1B477658683948E4839B689BF048C535"/>
        <w:category>
          <w:name w:val="Allmänt"/>
          <w:gallery w:val="placeholder"/>
        </w:category>
        <w:types>
          <w:type w:val="bbPlcHdr"/>
        </w:types>
        <w:behaviors>
          <w:behavior w:val="content"/>
        </w:behaviors>
        <w:guid w:val="{B3A2FE8F-6F93-440C-8073-A8331240236D}"/>
      </w:docPartPr>
      <w:docPartBody>
        <w:p w:rsidR="009C1B44" w:rsidRDefault="009C1B44" w:rsidP="009C1B44">
          <w:pPr>
            <w:pStyle w:val="1B477658683948E4839B689BF048C535"/>
          </w:pPr>
          <w:r w:rsidRPr="007B044D">
            <w:rPr>
              <w:rStyle w:val="Platshllartext"/>
            </w:rPr>
            <w:t>[Skr nr]</w:t>
          </w:r>
        </w:p>
      </w:docPartBody>
    </w:docPart>
    <w:docPart>
      <w:docPartPr>
        <w:name w:val="58228672627C471C94DD0F88F387DBA6"/>
        <w:category>
          <w:name w:val="Allmänt"/>
          <w:gallery w:val="placeholder"/>
        </w:category>
        <w:types>
          <w:type w:val="bbPlcHdr"/>
        </w:types>
        <w:behaviors>
          <w:behavior w:val="content"/>
        </w:behaviors>
        <w:guid w:val="{3FA84ED7-BF08-4DF9-8589-2525F1362FBC}"/>
      </w:docPartPr>
      <w:docPartBody>
        <w:p w:rsidR="009C1B44" w:rsidRDefault="009C1B44" w:rsidP="009C1B44">
          <w:pPr>
            <w:pStyle w:val="58228672627C471C94DD0F88F387DBA6"/>
          </w:pPr>
          <w:r w:rsidRPr="007B044D">
            <w:rPr>
              <w:rStyle w:val="Platshllartext"/>
            </w:rPr>
            <w:t>[Skr nr]</w:t>
          </w:r>
        </w:p>
      </w:docPartBody>
    </w:docPart>
    <w:docPart>
      <w:docPartPr>
        <w:name w:val="D8EAB3B40390408E9B2866EFD25CD60A"/>
        <w:category>
          <w:name w:val="Allmänt"/>
          <w:gallery w:val="placeholder"/>
        </w:category>
        <w:types>
          <w:type w:val="bbPlcHdr"/>
        </w:types>
        <w:behaviors>
          <w:behavior w:val="content"/>
        </w:behaviors>
        <w:guid w:val="{43C93E1D-83A1-49E7-B7B9-235CACC7B560}"/>
      </w:docPartPr>
      <w:docPartBody>
        <w:p w:rsidR="009C1B44" w:rsidRDefault="009C1B44" w:rsidP="009C1B44">
          <w:pPr>
            <w:pStyle w:val="D8EAB3B40390408E9B2866EFD25CD60A"/>
          </w:pPr>
          <w:r w:rsidRPr="007B044D">
            <w:rPr>
              <w:rStyle w:val="Platshllartext"/>
            </w:rPr>
            <w:t>[Skr nr]</w:t>
          </w:r>
        </w:p>
      </w:docPartBody>
    </w:docPart>
    <w:docPart>
      <w:docPartPr>
        <w:name w:val="BE2070EA59874A66BBE9A04801836635"/>
        <w:category>
          <w:name w:val="Allmänt"/>
          <w:gallery w:val="placeholder"/>
        </w:category>
        <w:types>
          <w:type w:val="bbPlcHdr"/>
        </w:types>
        <w:behaviors>
          <w:behavior w:val="content"/>
        </w:behaviors>
        <w:guid w:val="{7FFACA1C-25A0-4814-B2B0-20469F8B928D}"/>
      </w:docPartPr>
      <w:docPartBody>
        <w:p w:rsidR="009C1B44" w:rsidRDefault="009C1B44" w:rsidP="009C1B44">
          <w:pPr>
            <w:pStyle w:val="BE2070EA59874A66BBE9A04801836635"/>
          </w:pPr>
          <w:r w:rsidRPr="007B044D">
            <w:rPr>
              <w:rStyle w:val="Platshllartext"/>
            </w:rPr>
            <w:t>[Skr nr]</w:t>
          </w:r>
        </w:p>
      </w:docPartBody>
    </w:docPart>
    <w:docPart>
      <w:docPartPr>
        <w:name w:val="20D06FDE7D1446A88997BDDF0A34AF0A"/>
        <w:category>
          <w:name w:val="Allmänt"/>
          <w:gallery w:val="placeholder"/>
        </w:category>
        <w:types>
          <w:type w:val="bbPlcHdr"/>
        </w:types>
        <w:behaviors>
          <w:behavior w:val="content"/>
        </w:behaviors>
        <w:guid w:val="{0A7F8AF2-3DFC-47BD-8561-950AF25CAB8D}"/>
      </w:docPartPr>
      <w:docPartBody>
        <w:p w:rsidR="009C1B44" w:rsidRDefault="009C1B44" w:rsidP="009C1B44">
          <w:pPr>
            <w:pStyle w:val="20D06FDE7D1446A88997BDDF0A34AF0A"/>
          </w:pPr>
          <w:r w:rsidRPr="007B044D">
            <w:rPr>
              <w:rStyle w:val="Platshllartext"/>
            </w:rPr>
            <w:t>[Skr nr]</w:t>
          </w:r>
        </w:p>
      </w:docPartBody>
    </w:docPart>
    <w:docPart>
      <w:docPartPr>
        <w:name w:val="8AE1FE5BB54D4971BBFCD36B21DFB7A7"/>
        <w:category>
          <w:name w:val="Allmänt"/>
          <w:gallery w:val="placeholder"/>
        </w:category>
        <w:types>
          <w:type w:val="bbPlcHdr"/>
        </w:types>
        <w:behaviors>
          <w:behavior w:val="content"/>
        </w:behaviors>
        <w:guid w:val="{D3C59620-0512-4576-BDD2-B762D2F805EE}"/>
      </w:docPartPr>
      <w:docPartBody>
        <w:p w:rsidR="009C1B44" w:rsidRDefault="009C1B44" w:rsidP="009C1B44">
          <w:pPr>
            <w:pStyle w:val="8AE1FE5BB54D4971BBFCD36B21DFB7A7"/>
          </w:pPr>
          <w:r w:rsidRPr="007B044D">
            <w:rPr>
              <w:rStyle w:val="Platshllartext"/>
            </w:rPr>
            <w:t>[Skr nr]</w:t>
          </w:r>
        </w:p>
      </w:docPartBody>
    </w:docPart>
    <w:docPart>
      <w:docPartPr>
        <w:name w:val="68CEA8C3E5E14CCA8E645F22D2C91DF6"/>
        <w:category>
          <w:name w:val="Allmänt"/>
          <w:gallery w:val="placeholder"/>
        </w:category>
        <w:types>
          <w:type w:val="bbPlcHdr"/>
        </w:types>
        <w:behaviors>
          <w:behavior w:val="content"/>
        </w:behaviors>
        <w:guid w:val="{F7EEABE3-B5D6-493C-B0FF-7DBBB7FB07C3}"/>
      </w:docPartPr>
      <w:docPartBody>
        <w:p w:rsidR="009C1B44" w:rsidRDefault="009C1B44" w:rsidP="009C1B44">
          <w:pPr>
            <w:pStyle w:val="68CEA8C3E5E14CCA8E645F22D2C91DF6"/>
          </w:pPr>
          <w:r w:rsidRPr="007B044D">
            <w:rPr>
              <w:rStyle w:val="Platshllartext"/>
            </w:rPr>
            <w:t>[Skr nr]</w:t>
          </w:r>
        </w:p>
      </w:docPartBody>
    </w:docPart>
    <w:docPart>
      <w:docPartPr>
        <w:name w:val="9B51A71DA57C43E3B6BB18E14A958983"/>
        <w:category>
          <w:name w:val="Allmänt"/>
          <w:gallery w:val="placeholder"/>
        </w:category>
        <w:types>
          <w:type w:val="bbPlcHdr"/>
        </w:types>
        <w:behaviors>
          <w:behavior w:val="content"/>
        </w:behaviors>
        <w:guid w:val="{0AD756C5-2B3E-475B-B997-851AB3182A82}"/>
      </w:docPartPr>
      <w:docPartBody>
        <w:p w:rsidR="009C1B44" w:rsidRDefault="009C1B44" w:rsidP="009C1B44">
          <w:pPr>
            <w:pStyle w:val="9B51A71DA57C43E3B6BB18E14A958983"/>
          </w:pPr>
          <w:r w:rsidRPr="007B044D">
            <w:rPr>
              <w:rStyle w:val="Platshllartext"/>
            </w:rPr>
            <w:t>[Skr nr]</w:t>
          </w:r>
        </w:p>
      </w:docPartBody>
    </w:docPart>
    <w:docPart>
      <w:docPartPr>
        <w:name w:val="2A6CBAF207CF4733B1FC3B8ADF8928C2"/>
        <w:category>
          <w:name w:val="Allmänt"/>
          <w:gallery w:val="placeholder"/>
        </w:category>
        <w:types>
          <w:type w:val="bbPlcHdr"/>
        </w:types>
        <w:behaviors>
          <w:behavior w:val="content"/>
        </w:behaviors>
        <w:guid w:val="{C3904E6E-5BE0-4E43-9602-7F5A9DE2A3FB}"/>
      </w:docPartPr>
      <w:docPartBody>
        <w:p w:rsidR="00AF5589" w:rsidRDefault="00AF5589" w:rsidP="00AF5589">
          <w:pPr>
            <w:pStyle w:val="2A6CBAF207CF4733B1FC3B8ADF8928C2"/>
          </w:pPr>
          <w:r w:rsidRPr="007B044D">
            <w:rPr>
              <w:rStyle w:val="Platshllartext"/>
            </w:rPr>
            <w:t>[Skr nr]</w:t>
          </w:r>
        </w:p>
      </w:docPartBody>
    </w:docPart>
    <w:docPart>
      <w:docPartPr>
        <w:name w:val="2AF36990A46C409997BDA286BFB3FF88"/>
        <w:category>
          <w:name w:val="Allmänt"/>
          <w:gallery w:val="placeholder"/>
        </w:category>
        <w:types>
          <w:type w:val="bbPlcHdr"/>
        </w:types>
        <w:behaviors>
          <w:behavior w:val="content"/>
        </w:behaviors>
        <w:guid w:val="{00ABAA44-5491-4AF9-A201-CA6E56DDCC11}"/>
      </w:docPartPr>
      <w:docPartBody>
        <w:p w:rsidR="00AF5589" w:rsidRDefault="00AF5589" w:rsidP="00AF5589">
          <w:pPr>
            <w:pStyle w:val="2AF36990A46C409997BDA286BFB3FF88"/>
          </w:pPr>
          <w:r w:rsidRPr="007B044D">
            <w:rPr>
              <w:rStyle w:val="Platshllartext"/>
            </w:rPr>
            <w:t>[Skr nr]</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Garamond">
    <w:panose1 w:val="02020404030301010803"/>
    <w:charset w:val="00"/>
    <w:family w:val="roman"/>
    <w:pitch w:val="variable"/>
    <w:sig w:usb0="00000287" w:usb1="00000000" w:usb2="00000000" w:usb3="00000000" w:csb0="0000009F"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 Gothic Pro">
    <w:panose1 w:val="02000500000000000000"/>
    <w:charset w:val="00"/>
    <w:family w:val="modern"/>
    <w:notTrueType/>
    <w:pitch w:val="variable"/>
    <w:sig w:usb0="800000AF" w:usb1="5000204A" w:usb2="00000000" w:usb3="00000000" w:csb0="0000009B" w:csb1="00000000"/>
  </w:font>
  <w:font w:name="TradeGothic CondEighteen">
    <w:panose1 w:val="00000400000000000000"/>
    <w:charset w:val="00"/>
    <w:family w:val="auto"/>
    <w:pitch w:val="variable"/>
    <w:sig w:usb0="00000003" w:usb1="00000000" w:usb2="00000000" w:usb3="00000000" w:csb0="00000001" w:csb1="00000000"/>
  </w:font>
  <w:font w:name="Trade Gothic LT Std Cn">
    <w:panose1 w:val="00000506000000000000"/>
    <w:charset w:val="00"/>
    <w:family w:val="modern"/>
    <w:notTrueType/>
    <w:pitch w:val="variable"/>
    <w:sig w:usb0="800000AF" w:usb1="4000204A" w:usb2="00000000" w:usb3="00000000" w:csb0="00000001" w:csb1="00000000"/>
  </w:font>
  <w:font w:name="Tahoma">
    <w:panose1 w:val="020B0604030504040204"/>
    <w:charset w:val="00"/>
    <w:family w:val="swiss"/>
    <w:pitch w:val="variable"/>
    <w:sig w:usb0="E1002EFF" w:usb1="C000605B" w:usb2="00000029" w:usb3="00000000" w:csb0="000101FF" w:csb1="00000000"/>
  </w:font>
  <w:font w:name="Arial">
    <w:panose1 w:val="020B0604020202020204"/>
    <w:charset w:val="00"/>
    <w:family w:val="swiss"/>
    <w:pitch w:val="variable"/>
    <w:sig w:usb0="E0002EFF" w:usb1="C000785B" w:usb2="00000009" w:usb3="00000000" w:csb0="000001FF" w:csb1="00000000"/>
  </w:font>
  <w:font w:name="Calibri Light">
    <w:panose1 w:val="020F0302020204030204"/>
    <w:charset w:val="00"/>
    <w:family w:val="swiss"/>
    <w:pitch w:val="variable"/>
    <w:sig w:usb0="E4002EFF" w:usb1="C0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view w:val="normal"/>
  <w:revisionView w:inkAnnotations="0"/>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9C1B44"/>
    <w:rsid w:val="00046A97"/>
    <w:rsid w:val="001065B2"/>
    <w:rsid w:val="0016416C"/>
    <w:rsid w:val="00166501"/>
    <w:rsid w:val="00244B71"/>
    <w:rsid w:val="005B050B"/>
    <w:rsid w:val="00684FE3"/>
    <w:rsid w:val="00695CD7"/>
    <w:rsid w:val="00996124"/>
    <w:rsid w:val="009C1B44"/>
    <w:rsid w:val="00AF5589"/>
    <w:rsid w:val="00E54B3A"/>
    <w:rsid w:val="00E7547A"/>
    <w:rsid w:val="00EB2D66"/>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heme="minorHAnsi" w:eastAsiaTheme="minorEastAsia" w:hAnsiTheme="minorHAnsi" w:cstheme="minorBidi"/>
        <w:sz w:val="22"/>
        <w:szCs w:val="22"/>
        <w:lang w:val="sv-SE" w:eastAsia="sv-SE" w:bidi="ar-SA"/>
      </w:rPr>
    </w:rPrDefault>
    <w:pPrDefault>
      <w:pPr>
        <w:spacing w:after="160" w:line="259" w:lineRule="auto"/>
      </w:pPr>
    </w:pPrDefault>
  </w:docDefaults>
  <w:latentStyles w:defLockedState="0" w:defUIPriority="99" w:defSemiHidden="0" w:defUnhideWhenUsed="0" w:defQFormat="0" w:count="377">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sdException w:name="Smart Link Error"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17E242BC684A4F94BA15E574E24D4B2A">
    <w:name w:val="17E242BC684A4F94BA15E574E24D4B2A"/>
  </w:style>
  <w:style w:type="character" w:styleId="Platshllartext">
    <w:name w:val="Placeholder Text"/>
    <w:basedOn w:val="Standardstycketeckensnitt"/>
    <w:uiPriority w:val="99"/>
    <w:semiHidden/>
    <w:rsid w:val="00AF5589"/>
    <w:rPr>
      <w:color w:val="808080"/>
    </w:rPr>
  </w:style>
  <w:style w:type="paragraph" w:customStyle="1" w:styleId="8B89501FE9114C1D9B1E01D461EF1D09">
    <w:name w:val="8B89501FE9114C1D9B1E01D461EF1D09"/>
  </w:style>
  <w:style w:type="paragraph" w:customStyle="1" w:styleId="92B4DBE8B1AE4B28BEBCC9685F36FE44">
    <w:name w:val="92B4DBE8B1AE4B28BEBCC9685F36FE44"/>
  </w:style>
  <w:style w:type="paragraph" w:customStyle="1" w:styleId="639BEFA3D3534CE6889F725427043D89">
    <w:name w:val="639BEFA3D3534CE6889F725427043D89"/>
  </w:style>
  <w:style w:type="paragraph" w:customStyle="1" w:styleId="D1CC63FEA1B64DD28BEB36D979EDD681">
    <w:name w:val="D1CC63FEA1B64DD28BEB36D979EDD681"/>
  </w:style>
  <w:style w:type="paragraph" w:customStyle="1" w:styleId="5A0851901DAD4FF2B2D53639C8B2F06A">
    <w:name w:val="5A0851901DAD4FF2B2D53639C8B2F06A"/>
  </w:style>
  <w:style w:type="paragraph" w:customStyle="1" w:styleId="48FD4B9DD45443F5A0220115F5497E01">
    <w:name w:val="48FD4B9DD45443F5A0220115F5497E01"/>
  </w:style>
  <w:style w:type="paragraph" w:customStyle="1" w:styleId="B60437D802BD455FBFC8625A549037F8">
    <w:name w:val="B60437D802BD455FBFC8625A549037F8"/>
  </w:style>
  <w:style w:type="paragraph" w:customStyle="1" w:styleId="06C8EC8CB3FD4241A15AF7EE2BA043FD">
    <w:name w:val="06C8EC8CB3FD4241A15AF7EE2BA043FD"/>
  </w:style>
  <w:style w:type="paragraph" w:customStyle="1" w:styleId="D4E05D333BF54B92A9AE6FA44C95C41A">
    <w:name w:val="D4E05D333BF54B92A9AE6FA44C95C41A"/>
  </w:style>
  <w:style w:type="paragraph" w:customStyle="1" w:styleId="6F9C4441479C4E178D59A610473DD15B">
    <w:name w:val="6F9C4441479C4E178D59A610473DD15B"/>
  </w:style>
  <w:style w:type="paragraph" w:customStyle="1" w:styleId="D9410D033E8E44B5A55D6DB9C8B2E222">
    <w:name w:val="D9410D033E8E44B5A55D6DB9C8B2E222"/>
  </w:style>
  <w:style w:type="paragraph" w:customStyle="1" w:styleId="26DA0269237D417B92513BB3BC555D9B">
    <w:name w:val="26DA0269237D417B92513BB3BC555D9B"/>
  </w:style>
  <w:style w:type="paragraph" w:customStyle="1" w:styleId="DBA9473E8DB048FFBD4FC68F55BC4675">
    <w:name w:val="DBA9473E8DB048FFBD4FC68F55BC4675"/>
  </w:style>
  <w:style w:type="paragraph" w:customStyle="1" w:styleId="A5AEA6469A054C69807048E98D493F2A">
    <w:name w:val="A5AEA6469A054C69807048E98D493F2A"/>
  </w:style>
  <w:style w:type="paragraph" w:customStyle="1" w:styleId="18D3BD448ECD4513B036AC45ECEA4ABE">
    <w:name w:val="18D3BD448ECD4513B036AC45ECEA4ABE"/>
  </w:style>
  <w:style w:type="paragraph" w:customStyle="1" w:styleId="F1F18F292C32484D845A29478490CB05">
    <w:name w:val="F1F18F292C32484D845A29478490CB05"/>
  </w:style>
  <w:style w:type="paragraph" w:customStyle="1" w:styleId="D05A35F478634BBCA469975AA1D598A9">
    <w:name w:val="D05A35F478634BBCA469975AA1D598A9"/>
  </w:style>
  <w:style w:type="paragraph" w:customStyle="1" w:styleId="DCBA4EE17EDD49179B6FE3520290316A">
    <w:name w:val="DCBA4EE17EDD49179B6FE3520290316A"/>
  </w:style>
  <w:style w:type="paragraph" w:customStyle="1" w:styleId="B959699CCB9E4150B68837AE3239D454">
    <w:name w:val="B959699CCB9E4150B68837AE3239D454"/>
  </w:style>
  <w:style w:type="paragraph" w:customStyle="1" w:styleId="27D5D61BFB394C1BBE1DEA2F0AFC9459">
    <w:name w:val="27D5D61BFB394C1BBE1DEA2F0AFC9459"/>
  </w:style>
  <w:style w:type="paragraph" w:customStyle="1" w:styleId="A65E0459ABBC419188CEAD6437E6C769">
    <w:name w:val="A65E0459ABBC419188CEAD6437E6C769"/>
  </w:style>
  <w:style w:type="paragraph" w:customStyle="1" w:styleId="18F90A846E084BFE83E7DB0B8CC90997">
    <w:name w:val="18F90A846E084BFE83E7DB0B8CC90997"/>
  </w:style>
  <w:style w:type="paragraph" w:customStyle="1" w:styleId="38EF83BDF4CE48C9B8AC34DCDCCDB041">
    <w:name w:val="38EF83BDF4CE48C9B8AC34DCDCCDB041"/>
  </w:style>
  <w:style w:type="paragraph" w:customStyle="1" w:styleId="7F9CA5ED06984D5CAD1B0AC4008C67D8">
    <w:name w:val="7F9CA5ED06984D5CAD1B0AC4008C67D8"/>
  </w:style>
  <w:style w:type="paragraph" w:customStyle="1" w:styleId="1B9C003A503C4D2BBD3D0447FAC70465">
    <w:name w:val="1B9C003A503C4D2BBD3D0447FAC70465"/>
  </w:style>
  <w:style w:type="paragraph" w:customStyle="1" w:styleId="FF204932E0E14AF69502E0BBCCD1E333">
    <w:name w:val="FF204932E0E14AF69502E0BBCCD1E333"/>
  </w:style>
  <w:style w:type="paragraph" w:customStyle="1" w:styleId="9CA6B88F958747DDADC5A43FA0F0EB5F">
    <w:name w:val="9CA6B88F958747DDADC5A43FA0F0EB5F"/>
  </w:style>
  <w:style w:type="paragraph" w:customStyle="1" w:styleId="05495586778647AD8C3CBB1406B48AC7">
    <w:name w:val="05495586778647AD8C3CBB1406B48AC7"/>
  </w:style>
  <w:style w:type="paragraph" w:customStyle="1" w:styleId="D0868DF0DE414ED89BF281ACD43AE264">
    <w:name w:val="D0868DF0DE414ED89BF281ACD43AE264"/>
  </w:style>
  <w:style w:type="paragraph" w:customStyle="1" w:styleId="91DD7F87509D4D149FA3B6E42A61CAB7">
    <w:name w:val="91DD7F87509D4D149FA3B6E42A61CAB7"/>
    <w:rsid w:val="009C1B44"/>
  </w:style>
  <w:style w:type="paragraph" w:customStyle="1" w:styleId="B63D7620B7E24803BEC255DCE6AAFB0F">
    <w:name w:val="B63D7620B7E24803BEC255DCE6AAFB0F"/>
    <w:rsid w:val="009C1B44"/>
  </w:style>
  <w:style w:type="paragraph" w:customStyle="1" w:styleId="C9D3CFFD1CB344F1A45E1953476CF44F">
    <w:name w:val="C9D3CFFD1CB344F1A45E1953476CF44F"/>
    <w:rsid w:val="009C1B44"/>
  </w:style>
  <w:style w:type="paragraph" w:customStyle="1" w:styleId="BDC03F9EAE97472B84A1805905F8AE46">
    <w:name w:val="BDC03F9EAE97472B84A1805905F8AE46"/>
    <w:rsid w:val="009C1B44"/>
  </w:style>
  <w:style w:type="paragraph" w:customStyle="1" w:styleId="7629C19A751442D3A963A8C783352128">
    <w:name w:val="7629C19A751442D3A963A8C783352128"/>
    <w:rsid w:val="009C1B44"/>
  </w:style>
  <w:style w:type="paragraph" w:customStyle="1" w:styleId="C9546917B9BD43169D1286B9144F5005">
    <w:name w:val="C9546917B9BD43169D1286B9144F5005"/>
    <w:rsid w:val="009C1B44"/>
  </w:style>
  <w:style w:type="paragraph" w:customStyle="1" w:styleId="9CABE2AA5C9E4F42B22FEB7B35D9C1F0">
    <w:name w:val="9CABE2AA5C9E4F42B22FEB7B35D9C1F0"/>
    <w:rsid w:val="009C1B44"/>
  </w:style>
  <w:style w:type="paragraph" w:customStyle="1" w:styleId="408C0A2B832341418AA734D7A2237833">
    <w:name w:val="408C0A2B832341418AA734D7A2237833"/>
    <w:rsid w:val="009C1B44"/>
  </w:style>
  <w:style w:type="paragraph" w:customStyle="1" w:styleId="12A05E599A8E4281ADFEB9536B4450CC">
    <w:name w:val="12A05E599A8E4281ADFEB9536B4450CC"/>
    <w:rsid w:val="009C1B44"/>
  </w:style>
  <w:style w:type="paragraph" w:customStyle="1" w:styleId="4ECE7F54A2EF4017A1A7DC870233DE83">
    <w:name w:val="4ECE7F54A2EF4017A1A7DC870233DE83"/>
    <w:rsid w:val="009C1B44"/>
  </w:style>
  <w:style w:type="paragraph" w:customStyle="1" w:styleId="D98AA6E007C34C07B6641384D81B2319">
    <w:name w:val="D98AA6E007C34C07B6641384D81B2319"/>
    <w:rsid w:val="009C1B44"/>
  </w:style>
  <w:style w:type="paragraph" w:customStyle="1" w:styleId="EA07F94FA46745ADA8B8FF9DF2BD09CC">
    <w:name w:val="EA07F94FA46745ADA8B8FF9DF2BD09CC"/>
    <w:rsid w:val="009C1B44"/>
  </w:style>
  <w:style w:type="paragraph" w:customStyle="1" w:styleId="389C13B25E424EE09411CA9CE5BEC37C">
    <w:name w:val="389C13B25E424EE09411CA9CE5BEC37C"/>
    <w:rsid w:val="009C1B44"/>
  </w:style>
  <w:style w:type="paragraph" w:customStyle="1" w:styleId="32673D9A2CD5469EB1037F0FA6629599">
    <w:name w:val="32673D9A2CD5469EB1037F0FA6629599"/>
    <w:rsid w:val="009C1B44"/>
  </w:style>
  <w:style w:type="paragraph" w:customStyle="1" w:styleId="DC8CC97EB2D3437A99A497C1E0FC8014">
    <w:name w:val="DC8CC97EB2D3437A99A497C1E0FC8014"/>
    <w:rsid w:val="009C1B44"/>
  </w:style>
  <w:style w:type="paragraph" w:customStyle="1" w:styleId="E604AE0C203441AA92BDD4DB2011E0AC">
    <w:name w:val="E604AE0C203441AA92BDD4DB2011E0AC"/>
    <w:rsid w:val="009C1B44"/>
  </w:style>
  <w:style w:type="paragraph" w:customStyle="1" w:styleId="CF438CC953EE465893544A091A9C8D41">
    <w:name w:val="CF438CC953EE465893544A091A9C8D41"/>
    <w:rsid w:val="009C1B44"/>
  </w:style>
  <w:style w:type="paragraph" w:customStyle="1" w:styleId="04A662B9E7D4418384D1FBCF39BC565A">
    <w:name w:val="04A662B9E7D4418384D1FBCF39BC565A"/>
    <w:rsid w:val="009C1B44"/>
  </w:style>
  <w:style w:type="paragraph" w:customStyle="1" w:styleId="0EEB1396B6304A41BBA3AC3D36E2672C">
    <w:name w:val="0EEB1396B6304A41BBA3AC3D36E2672C"/>
    <w:rsid w:val="009C1B44"/>
  </w:style>
  <w:style w:type="paragraph" w:customStyle="1" w:styleId="910B7D45CDB047DAB7F665F2F28BA57C">
    <w:name w:val="910B7D45CDB047DAB7F665F2F28BA57C"/>
    <w:rsid w:val="009C1B44"/>
  </w:style>
  <w:style w:type="paragraph" w:customStyle="1" w:styleId="F1A7F08199F040E8B64A1A1887A095FC">
    <w:name w:val="F1A7F08199F040E8B64A1A1887A095FC"/>
    <w:rsid w:val="009C1B44"/>
  </w:style>
  <w:style w:type="paragraph" w:customStyle="1" w:styleId="5AAABDA1EF3A4297BDFB781C1B3BA7EF">
    <w:name w:val="5AAABDA1EF3A4297BDFB781C1B3BA7EF"/>
    <w:rsid w:val="009C1B44"/>
  </w:style>
  <w:style w:type="paragraph" w:customStyle="1" w:styleId="1960ABFF9F7E4FA7A6BC5DE734A9984C">
    <w:name w:val="1960ABFF9F7E4FA7A6BC5DE734A9984C"/>
    <w:rsid w:val="009C1B44"/>
  </w:style>
  <w:style w:type="paragraph" w:customStyle="1" w:styleId="8D27C8AAAB01463BB7FC03E619EA8430">
    <w:name w:val="8D27C8AAAB01463BB7FC03E619EA8430"/>
    <w:rsid w:val="009C1B44"/>
  </w:style>
  <w:style w:type="paragraph" w:customStyle="1" w:styleId="9EFF97BD49D047719CB440C3EB83123F">
    <w:name w:val="9EFF97BD49D047719CB440C3EB83123F"/>
    <w:rsid w:val="009C1B44"/>
  </w:style>
  <w:style w:type="paragraph" w:customStyle="1" w:styleId="3A02C7623E8B45508A0E3AB7F0A67AD4">
    <w:name w:val="3A02C7623E8B45508A0E3AB7F0A67AD4"/>
    <w:rsid w:val="009C1B44"/>
  </w:style>
  <w:style w:type="paragraph" w:customStyle="1" w:styleId="A252B6D7CD4A4820ACF2B0A53A1E7946">
    <w:name w:val="A252B6D7CD4A4820ACF2B0A53A1E7946"/>
    <w:rsid w:val="009C1B44"/>
  </w:style>
  <w:style w:type="paragraph" w:customStyle="1" w:styleId="9DE70197D2EB43EEB026B15FD9093D37">
    <w:name w:val="9DE70197D2EB43EEB026B15FD9093D37"/>
    <w:rsid w:val="009C1B44"/>
  </w:style>
  <w:style w:type="paragraph" w:customStyle="1" w:styleId="E74C16B07B794D03964178C440DA3E50">
    <w:name w:val="E74C16B07B794D03964178C440DA3E50"/>
    <w:rsid w:val="009C1B44"/>
  </w:style>
  <w:style w:type="paragraph" w:customStyle="1" w:styleId="18325F2B0A9943CF8AF464E98B634862">
    <w:name w:val="18325F2B0A9943CF8AF464E98B634862"/>
    <w:rsid w:val="009C1B44"/>
  </w:style>
  <w:style w:type="paragraph" w:customStyle="1" w:styleId="99EF02D2067149C2A19D1812C6220C1E">
    <w:name w:val="99EF02D2067149C2A19D1812C6220C1E"/>
    <w:rsid w:val="009C1B44"/>
  </w:style>
  <w:style w:type="paragraph" w:customStyle="1" w:styleId="73583EF289114D948FB03B9A0E670F6C">
    <w:name w:val="73583EF289114D948FB03B9A0E670F6C"/>
    <w:rsid w:val="009C1B44"/>
  </w:style>
  <w:style w:type="paragraph" w:customStyle="1" w:styleId="EF4988B2A04649F79A1FCB3742C35A03">
    <w:name w:val="EF4988B2A04649F79A1FCB3742C35A03"/>
    <w:rsid w:val="009C1B44"/>
  </w:style>
  <w:style w:type="paragraph" w:customStyle="1" w:styleId="D177AE74A1EE4AE88431B9082E3AD693">
    <w:name w:val="D177AE74A1EE4AE88431B9082E3AD693"/>
    <w:rsid w:val="009C1B44"/>
  </w:style>
  <w:style w:type="paragraph" w:customStyle="1" w:styleId="57AAB696518B4BD1AED83CBFB912C6BA">
    <w:name w:val="57AAB696518B4BD1AED83CBFB912C6BA"/>
    <w:rsid w:val="009C1B44"/>
  </w:style>
  <w:style w:type="paragraph" w:customStyle="1" w:styleId="C31F3C82139F4BA0A31D06B70E7C1B54">
    <w:name w:val="C31F3C82139F4BA0A31D06B70E7C1B54"/>
    <w:rsid w:val="009C1B44"/>
  </w:style>
  <w:style w:type="paragraph" w:customStyle="1" w:styleId="E0826AC20E54494BB4E24E628C9512FF">
    <w:name w:val="E0826AC20E54494BB4E24E628C9512FF"/>
    <w:rsid w:val="009C1B44"/>
  </w:style>
  <w:style w:type="paragraph" w:customStyle="1" w:styleId="FE8780DE96DA415981F71719F2C4FF44">
    <w:name w:val="FE8780DE96DA415981F71719F2C4FF44"/>
    <w:rsid w:val="009C1B44"/>
  </w:style>
  <w:style w:type="paragraph" w:customStyle="1" w:styleId="AB7C680CB1204671BC164DFA90C473B9">
    <w:name w:val="AB7C680CB1204671BC164DFA90C473B9"/>
    <w:rsid w:val="009C1B44"/>
  </w:style>
  <w:style w:type="paragraph" w:customStyle="1" w:styleId="0AB68996261A4678AEF1DB6E59D400CD">
    <w:name w:val="0AB68996261A4678AEF1DB6E59D400CD"/>
    <w:rsid w:val="009C1B44"/>
  </w:style>
  <w:style w:type="paragraph" w:customStyle="1" w:styleId="C398EA7BD78749379FFAA734772CB2BC">
    <w:name w:val="C398EA7BD78749379FFAA734772CB2BC"/>
    <w:rsid w:val="009C1B44"/>
  </w:style>
  <w:style w:type="paragraph" w:customStyle="1" w:styleId="818E55CE36DF4D44BAABF7F16D33D0CF">
    <w:name w:val="818E55CE36DF4D44BAABF7F16D33D0CF"/>
    <w:rsid w:val="009C1B44"/>
  </w:style>
  <w:style w:type="paragraph" w:customStyle="1" w:styleId="2C14DC09124B48349B72CEE99FD83F97">
    <w:name w:val="2C14DC09124B48349B72CEE99FD83F97"/>
    <w:rsid w:val="009C1B44"/>
  </w:style>
  <w:style w:type="paragraph" w:customStyle="1" w:styleId="4C2383A551B9496D9CDD067ED40A7D33">
    <w:name w:val="4C2383A551B9496D9CDD067ED40A7D33"/>
    <w:rsid w:val="009C1B44"/>
  </w:style>
  <w:style w:type="paragraph" w:customStyle="1" w:styleId="FD3636FE31BB4F2C8A6505D5AA024D1A">
    <w:name w:val="FD3636FE31BB4F2C8A6505D5AA024D1A"/>
    <w:rsid w:val="009C1B44"/>
  </w:style>
  <w:style w:type="paragraph" w:customStyle="1" w:styleId="5297D1E7663946799CFAB2A1AA60629B">
    <w:name w:val="5297D1E7663946799CFAB2A1AA60629B"/>
    <w:rsid w:val="009C1B44"/>
  </w:style>
  <w:style w:type="paragraph" w:customStyle="1" w:styleId="03E90F557FFC4C30A9487114C98FBDB6">
    <w:name w:val="03E90F557FFC4C30A9487114C98FBDB6"/>
    <w:rsid w:val="009C1B44"/>
  </w:style>
  <w:style w:type="paragraph" w:customStyle="1" w:styleId="DB085756986443D4ACEA225A0A550F95">
    <w:name w:val="DB085756986443D4ACEA225A0A550F95"/>
    <w:rsid w:val="009C1B44"/>
  </w:style>
  <w:style w:type="paragraph" w:customStyle="1" w:styleId="7985695075174B429EEFB04AD78D7030">
    <w:name w:val="7985695075174B429EEFB04AD78D7030"/>
    <w:rsid w:val="009C1B44"/>
  </w:style>
  <w:style w:type="paragraph" w:customStyle="1" w:styleId="8879DE28F5364147823CD4D1AE8A6C39">
    <w:name w:val="8879DE28F5364147823CD4D1AE8A6C39"/>
    <w:rsid w:val="009C1B44"/>
  </w:style>
  <w:style w:type="paragraph" w:customStyle="1" w:styleId="8AAA878C4D424B2E8B0629CC3CD19B79">
    <w:name w:val="8AAA878C4D424B2E8B0629CC3CD19B79"/>
    <w:rsid w:val="009C1B44"/>
  </w:style>
  <w:style w:type="paragraph" w:customStyle="1" w:styleId="931F81CDDD5E42D7807474081F355B89">
    <w:name w:val="931F81CDDD5E42D7807474081F355B89"/>
    <w:rsid w:val="009C1B44"/>
  </w:style>
  <w:style w:type="paragraph" w:customStyle="1" w:styleId="CB08AA3F72A74D7582536AB982ED343B">
    <w:name w:val="CB08AA3F72A74D7582536AB982ED343B"/>
    <w:rsid w:val="009C1B44"/>
  </w:style>
  <w:style w:type="paragraph" w:customStyle="1" w:styleId="690AFA8E29C64167874D84178C54718B">
    <w:name w:val="690AFA8E29C64167874D84178C54718B"/>
    <w:rsid w:val="009C1B44"/>
  </w:style>
  <w:style w:type="paragraph" w:customStyle="1" w:styleId="BD0F990CA6C749029AE8D40F8022C76B">
    <w:name w:val="BD0F990CA6C749029AE8D40F8022C76B"/>
    <w:rsid w:val="009C1B44"/>
  </w:style>
  <w:style w:type="paragraph" w:customStyle="1" w:styleId="4E9EAD3C08A74A3EB35E89B5BC4E539C">
    <w:name w:val="4E9EAD3C08A74A3EB35E89B5BC4E539C"/>
    <w:rsid w:val="009C1B44"/>
  </w:style>
  <w:style w:type="paragraph" w:customStyle="1" w:styleId="0F7D587D305D42E29C103222A42DE2E5">
    <w:name w:val="0F7D587D305D42E29C103222A42DE2E5"/>
    <w:rsid w:val="009C1B44"/>
  </w:style>
  <w:style w:type="paragraph" w:customStyle="1" w:styleId="92872B5842CE4424ABA9FA296EA0D05E">
    <w:name w:val="92872B5842CE4424ABA9FA296EA0D05E"/>
    <w:rsid w:val="009C1B44"/>
  </w:style>
  <w:style w:type="paragraph" w:customStyle="1" w:styleId="0EB8E38161054ECCA102D1D86C62C9D5">
    <w:name w:val="0EB8E38161054ECCA102D1D86C62C9D5"/>
    <w:rsid w:val="009C1B44"/>
  </w:style>
  <w:style w:type="paragraph" w:customStyle="1" w:styleId="9E2444A5367A42E8836E9F28605C2726">
    <w:name w:val="9E2444A5367A42E8836E9F28605C2726"/>
    <w:rsid w:val="009C1B44"/>
  </w:style>
  <w:style w:type="paragraph" w:customStyle="1" w:styleId="8DB45DBD6B764DBFBCC378CA90B67344">
    <w:name w:val="8DB45DBD6B764DBFBCC378CA90B67344"/>
    <w:rsid w:val="009C1B44"/>
  </w:style>
  <w:style w:type="paragraph" w:customStyle="1" w:styleId="2747217A9B3B4B2A8185F642CEAEC180">
    <w:name w:val="2747217A9B3B4B2A8185F642CEAEC180"/>
    <w:rsid w:val="009C1B44"/>
  </w:style>
  <w:style w:type="paragraph" w:customStyle="1" w:styleId="A2F19EE8602F49B08762BC2BB131B777">
    <w:name w:val="A2F19EE8602F49B08762BC2BB131B777"/>
    <w:rsid w:val="009C1B44"/>
  </w:style>
  <w:style w:type="paragraph" w:customStyle="1" w:styleId="DA43B1DA724D4853B1F3162F126A0E52">
    <w:name w:val="DA43B1DA724D4853B1F3162F126A0E52"/>
    <w:rsid w:val="009C1B44"/>
  </w:style>
  <w:style w:type="paragraph" w:customStyle="1" w:styleId="40DDEBC70DE9484DAF87BE179D32A63C">
    <w:name w:val="40DDEBC70DE9484DAF87BE179D32A63C"/>
    <w:rsid w:val="009C1B44"/>
  </w:style>
  <w:style w:type="paragraph" w:customStyle="1" w:styleId="C5677081B14E470FB0698D92751399BA">
    <w:name w:val="C5677081B14E470FB0698D92751399BA"/>
    <w:rsid w:val="009C1B44"/>
  </w:style>
  <w:style w:type="paragraph" w:customStyle="1" w:styleId="D6B5667F0D9F46D1A159E7D1BA71B745">
    <w:name w:val="D6B5667F0D9F46D1A159E7D1BA71B745"/>
    <w:rsid w:val="009C1B44"/>
  </w:style>
  <w:style w:type="paragraph" w:customStyle="1" w:styleId="308B3300D0D74D978D15A4D647E96F03">
    <w:name w:val="308B3300D0D74D978D15A4D647E96F03"/>
    <w:rsid w:val="009C1B44"/>
  </w:style>
  <w:style w:type="paragraph" w:customStyle="1" w:styleId="69435FDC3BE24E97AD61665DC3ED3AAA">
    <w:name w:val="69435FDC3BE24E97AD61665DC3ED3AAA"/>
    <w:rsid w:val="009C1B44"/>
  </w:style>
  <w:style w:type="paragraph" w:customStyle="1" w:styleId="7784454B070C4D60A0270E0DD5827C26">
    <w:name w:val="7784454B070C4D60A0270E0DD5827C26"/>
    <w:rsid w:val="009C1B44"/>
  </w:style>
  <w:style w:type="paragraph" w:customStyle="1" w:styleId="E135C24C937343558AEDA5E37C855EBA">
    <w:name w:val="E135C24C937343558AEDA5E37C855EBA"/>
    <w:rsid w:val="009C1B44"/>
  </w:style>
  <w:style w:type="paragraph" w:customStyle="1" w:styleId="03BE45D0542B46E0BABB9EF046B91A61">
    <w:name w:val="03BE45D0542B46E0BABB9EF046B91A61"/>
    <w:rsid w:val="009C1B44"/>
  </w:style>
  <w:style w:type="paragraph" w:customStyle="1" w:styleId="3BA17735F81C494382339783CF92BC74">
    <w:name w:val="3BA17735F81C494382339783CF92BC74"/>
    <w:rsid w:val="009C1B44"/>
  </w:style>
  <w:style w:type="paragraph" w:customStyle="1" w:styleId="9A15D41CC96C49EFAA53DB27419C2534">
    <w:name w:val="9A15D41CC96C49EFAA53DB27419C2534"/>
    <w:rsid w:val="009C1B44"/>
  </w:style>
  <w:style w:type="paragraph" w:customStyle="1" w:styleId="CE64C7392D2A4EB3A26A9C7F182E06E7">
    <w:name w:val="CE64C7392D2A4EB3A26A9C7F182E06E7"/>
    <w:rsid w:val="009C1B44"/>
  </w:style>
  <w:style w:type="paragraph" w:customStyle="1" w:styleId="0A610F686C52474DB61B1C786E40701E">
    <w:name w:val="0A610F686C52474DB61B1C786E40701E"/>
    <w:rsid w:val="009C1B44"/>
  </w:style>
  <w:style w:type="paragraph" w:customStyle="1" w:styleId="39C96BD8BF0C4FCC8F1C8A8FFF90603F">
    <w:name w:val="39C96BD8BF0C4FCC8F1C8A8FFF90603F"/>
    <w:rsid w:val="009C1B44"/>
  </w:style>
  <w:style w:type="paragraph" w:customStyle="1" w:styleId="3551EDF706CD4E0BB4A0EC707C2B7161">
    <w:name w:val="3551EDF706CD4E0BB4A0EC707C2B7161"/>
    <w:rsid w:val="009C1B44"/>
  </w:style>
  <w:style w:type="paragraph" w:customStyle="1" w:styleId="1ED702A5E9EA4142B33508D267F41EDF">
    <w:name w:val="1ED702A5E9EA4142B33508D267F41EDF"/>
    <w:rsid w:val="009C1B44"/>
  </w:style>
  <w:style w:type="paragraph" w:customStyle="1" w:styleId="0374E76AAACF430C894BD6786A477318">
    <w:name w:val="0374E76AAACF430C894BD6786A477318"/>
    <w:rsid w:val="009C1B44"/>
  </w:style>
  <w:style w:type="paragraph" w:customStyle="1" w:styleId="6C83AFAAC5E643F2B3AC34433E387670">
    <w:name w:val="6C83AFAAC5E643F2B3AC34433E387670"/>
    <w:rsid w:val="009C1B44"/>
  </w:style>
  <w:style w:type="paragraph" w:customStyle="1" w:styleId="A19BCCC469354908A76F1310B9C34655">
    <w:name w:val="A19BCCC469354908A76F1310B9C34655"/>
    <w:rsid w:val="009C1B44"/>
  </w:style>
  <w:style w:type="paragraph" w:customStyle="1" w:styleId="C72B5BA49DCE41A192CEF20A9E7C7C33">
    <w:name w:val="C72B5BA49DCE41A192CEF20A9E7C7C33"/>
    <w:rsid w:val="009C1B44"/>
  </w:style>
  <w:style w:type="paragraph" w:customStyle="1" w:styleId="BD0FE0B1AD384C8E8A9E57849E35C5BB">
    <w:name w:val="BD0FE0B1AD384C8E8A9E57849E35C5BB"/>
    <w:rsid w:val="009C1B44"/>
  </w:style>
  <w:style w:type="paragraph" w:customStyle="1" w:styleId="B7D14DEF45DF4CD3858A7D28B5B02198">
    <w:name w:val="B7D14DEF45DF4CD3858A7D28B5B02198"/>
    <w:rsid w:val="009C1B44"/>
  </w:style>
  <w:style w:type="paragraph" w:customStyle="1" w:styleId="4B47E43A7CFC458DB741CE000C7EAA09">
    <w:name w:val="4B47E43A7CFC458DB741CE000C7EAA09"/>
    <w:rsid w:val="009C1B44"/>
  </w:style>
  <w:style w:type="paragraph" w:customStyle="1" w:styleId="09C1CD35CB8D4A898842618EBE089969">
    <w:name w:val="09C1CD35CB8D4A898842618EBE089969"/>
    <w:rsid w:val="009C1B44"/>
  </w:style>
  <w:style w:type="paragraph" w:customStyle="1" w:styleId="44BCC9486191436AA94E4C485367015E">
    <w:name w:val="44BCC9486191436AA94E4C485367015E"/>
    <w:rsid w:val="009C1B44"/>
  </w:style>
  <w:style w:type="paragraph" w:customStyle="1" w:styleId="AEDDD5CF26AC499989492B484DDF6DB0">
    <w:name w:val="AEDDD5CF26AC499989492B484DDF6DB0"/>
    <w:rsid w:val="009C1B44"/>
  </w:style>
  <w:style w:type="paragraph" w:customStyle="1" w:styleId="264D939DC189461C92E863B017F515E4">
    <w:name w:val="264D939DC189461C92E863B017F515E4"/>
    <w:rsid w:val="009C1B44"/>
  </w:style>
  <w:style w:type="paragraph" w:customStyle="1" w:styleId="DFCFEC2643854FC282A68718EAB68D12">
    <w:name w:val="DFCFEC2643854FC282A68718EAB68D12"/>
    <w:rsid w:val="009C1B44"/>
  </w:style>
  <w:style w:type="paragraph" w:customStyle="1" w:styleId="AD67C1AF7E4243ACAE45D4998B3C1BD1">
    <w:name w:val="AD67C1AF7E4243ACAE45D4998B3C1BD1"/>
    <w:rsid w:val="009C1B44"/>
  </w:style>
  <w:style w:type="paragraph" w:customStyle="1" w:styleId="E3A5E9669CC24CF898B3B88B1328E0B8">
    <w:name w:val="E3A5E9669CC24CF898B3B88B1328E0B8"/>
    <w:rsid w:val="009C1B44"/>
  </w:style>
  <w:style w:type="paragraph" w:customStyle="1" w:styleId="65DFC591289E426781D5903DE13440E4">
    <w:name w:val="65DFC591289E426781D5903DE13440E4"/>
    <w:rsid w:val="009C1B44"/>
  </w:style>
  <w:style w:type="paragraph" w:customStyle="1" w:styleId="1B477658683948E4839B689BF048C535">
    <w:name w:val="1B477658683948E4839B689BF048C535"/>
    <w:rsid w:val="009C1B44"/>
  </w:style>
  <w:style w:type="paragraph" w:customStyle="1" w:styleId="E8B0F8924ED14849AF3ACB6D7245233C">
    <w:name w:val="E8B0F8924ED14849AF3ACB6D7245233C"/>
    <w:rsid w:val="009C1B44"/>
  </w:style>
  <w:style w:type="paragraph" w:customStyle="1" w:styleId="58228672627C471C94DD0F88F387DBA6">
    <w:name w:val="58228672627C471C94DD0F88F387DBA6"/>
    <w:rsid w:val="009C1B44"/>
  </w:style>
  <w:style w:type="paragraph" w:customStyle="1" w:styleId="F51B3B6DDAFE434FAF440B69D17DBC13">
    <w:name w:val="F51B3B6DDAFE434FAF440B69D17DBC13"/>
    <w:rsid w:val="009C1B44"/>
  </w:style>
  <w:style w:type="paragraph" w:customStyle="1" w:styleId="D8EAB3B40390408E9B2866EFD25CD60A">
    <w:name w:val="D8EAB3B40390408E9B2866EFD25CD60A"/>
    <w:rsid w:val="009C1B44"/>
  </w:style>
  <w:style w:type="paragraph" w:customStyle="1" w:styleId="D3CE928B3F704E1ABEBFCEE70BA2902B">
    <w:name w:val="D3CE928B3F704E1ABEBFCEE70BA2902B"/>
    <w:rsid w:val="009C1B44"/>
  </w:style>
  <w:style w:type="paragraph" w:customStyle="1" w:styleId="BE2070EA59874A66BBE9A04801836635">
    <w:name w:val="BE2070EA59874A66BBE9A04801836635"/>
    <w:rsid w:val="009C1B44"/>
  </w:style>
  <w:style w:type="paragraph" w:customStyle="1" w:styleId="F9582A3E7ABE4A71A293312E462F07CE">
    <w:name w:val="F9582A3E7ABE4A71A293312E462F07CE"/>
    <w:rsid w:val="009C1B44"/>
  </w:style>
  <w:style w:type="paragraph" w:customStyle="1" w:styleId="20D06FDE7D1446A88997BDDF0A34AF0A">
    <w:name w:val="20D06FDE7D1446A88997BDDF0A34AF0A"/>
    <w:rsid w:val="009C1B44"/>
  </w:style>
  <w:style w:type="paragraph" w:customStyle="1" w:styleId="0C87DD31A906424AA73456D8AA53429B">
    <w:name w:val="0C87DD31A906424AA73456D8AA53429B"/>
    <w:rsid w:val="009C1B44"/>
  </w:style>
  <w:style w:type="paragraph" w:customStyle="1" w:styleId="8AE1FE5BB54D4971BBFCD36B21DFB7A7">
    <w:name w:val="8AE1FE5BB54D4971BBFCD36B21DFB7A7"/>
    <w:rsid w:val="009C1B44"/>
  </w:style>
  <w:style w:type="paragraph" w:customStyle="1" w:styleId="5902E06D5A104119855F11D12AB6A1C7">
    <w:name w:val="5902E06D5A104119855F11D12AB6A1C7"/>
    <w:rsid w:val="009C1B44"/>
  </w:style>
  <w:style w:type="paragraph" w:customStyle="1" w:styleId="68CEA8C3E5E14CCA8E645F22D2C91DF6">
    <w:name w:val="68CEA8C3E5E14CCA8E645F22D2C91DF6"/>
    <w:rsid w:val="009C1B44"/>
  </w:style>
  <w:style w:type="paragraph" w:customStyle="1" w:styleId="3C3C8EE9B2054CA09FA17C55BAB15A16">
    <w:name w:val="3C3C8EE9B2054CA09FA17C55BAB15A16"/>
    <w:rsid w:val="009C1B44"/>
  </w:style>
  <w:style w:type="paragraph" w:customStyle="1" w:styleId="9B51A71DA57C43E3B6BB18E14A958983">
    <w:name w:val="9B51A71DA57C43E3B6BB18E14A958983"/>
    <w:rsid w:val="009C1B44"/>
  </w:style>
  <w:style w:type="paragraph" w:customStyle="1" w:styleId="E1CF98E81B104A4AB4B30D1256C2FB48">
    <w:name w:val="E1CF98E81B104A4AB4B30D1256C2FB48"/>
    <w:rsid w:val="009C1B44"/>
  </w:style>
  <w:style w:type="paragraph" w:customStyle="1" w:styleId="26DE33C55766491FAA4B699CB1BF01E9">
    <w:name w:val="26DE33C55766491FAA4B699CB1BF01E9"/>
    <w:rsid w:val="009C1B44"/>
  </w:style>
  <w:style w:type="paragraph" w:customStyle="1" w:styleId="05E156ABFDA2427D99976E8CFA1DDBFE">
    <w:name w:val="05E156ABFDA2427D99976E8CFA1DDBFE"/>
    <w:rsid w:val="009C1B44"/>
  </w:style>
  <w:style w:type="paragraph" w:customStyle="1" w:styleId="B56D0CE4337A4E2089B6873E63FF51D4">
    <w:name w:val="B56D0CE4337A4E2089B6873E63FF51D4"/>
    <w:rsid w:val="009C1B44"/>
  </w:style>
  <w:style w:type="paragraph" w:customStyle="1" w:styleId="2A6CBAF207CF4733B1FC3B8ADF8928C2">
    <w:name w:val="2A6CBAF207CF4733B1FC3B8ADF8928C2"/>
    <w:rsid w:val="00AF5589"/>
  </w:style>
  <w:style w:type="paragraph" w:customStyle="1" w:styleId="2AF36990A46C409997BDA286BFB3FF88">
    <w:name w:val="2AF36990A46C409997BDA286BFB3FF88"/>
    <w:rsid w:val="00AF5589"/>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optimizeForBrowser/>
  <w:allowPNG/>
</w:webSettings>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ct:contentTypeSchema xmlns:ct="http://schemas.microsoft.com/office/2006/metadata/contentType" xmlns:ma="http://schemas.microsoft.com/office/2006/metadata/properties/metaAttributes" ct:_="" ma:_="" ma:contentTypeName="RK Word" ma:contentTypeID="0x010100BBA312BF02777149882D207184EC35C03200809FFC4ADB9B6B46A924C31E5E6E4CF0" ma:contentTypeVersion="13" ma:contentTypeDescription="Skapa nytt dokument med möjlighet att välja RK-mall" ma:contentTypeScope="" ma:versionID="8c2192f88689a49f2da826d7cca0f17a">
  <xsd:schema xmlns:xsd="http://www.w3.org/2001/XMLSchema" xmlns:xs="http://www.w3.org/2001/XMLSchema" xmlns:p="http://schemas.microsoft.com/office/2006/metadata/properties" xmlns:ns2="cc625d36-bb37-4650-91b9-0c96159295ba" xmlns:ns4="4e9c2f0c-7bf8-49af-8356-cbf363fc78a7" xmlns:ns5="18f3d968-6251-40b0-9f11-012b293496c2" xmlns:ns6="9c9941df-7074-4a92-bf99-225d24d78d61" xmlns:ns7="4f5ca95d-8798-43a8-9b50-3b2f8b9416bf" targetNamespace="http://schemas.microsoft.com/office/2006/metadata/properties" ma:root="true" ma:fieldsID="1681bc89ccd329170f41fe0b4c84ec09" ns2:_="" ns4:_="" ns5:_="" ns6:_="" ns7:_="">
    <xsd:import namespace="cc625d36-bb37-4650-91b9-0c96159295ba"/>
    <xsd:import namespace="4e9c2f0c-7bf8-49af-8356-cbf363fc78a7"/>
    <xsd:import namespace="18f3d968-6251-40b0-9f11-012b293496c2"/>
    <xsd:import namespace="9c9941df-7074-4a92-bf99-225d24d78d61"/>
    <xsd:import namespace="4f5ca95d-8798-43a8-9b50-3b2f8b9416bf"/>
    <xsd:element name="properties">
      <xsd:complexType>
        <xsd:sequence>
          <xsd:element name="documentManagement">
            <xsd:complexType>
              <xsd:all>
                <xsd:element ref="ns2:k46d94c0acf84ab9a79866a9d8b1905f" minOccurs="0"/>
                <xsd:element ref="ns2:TaxCatchAll" minOccurs="0"/>
                <xsd:element ref="ns2:TaxCatchAllLabel" minOccurs="0"/>
                <xsd:element ref="ns4:RecordNumber" minOccurs="0"/>
                <xsd:element ref="ns5:RKNyckelord" minOccurs="0"/>
                <xsd:element ref="ns2:edbe0b5c82304c8e847ab7b8c02a77c3" minOccurs="0"/>
                <xsd:element ref="ns4:DirtyMigration" minOccurs="0"/>
                <xsd:element ref="ns6:SharedWithUsers" minOccurs="0"/>
                <xsd:element ref="ns7:_dlc_DocId" minOccurs="0"/>
                <xsd:element ref="ns7:_dlc_DocIdUrl" minOccurs="0"/>
                <xsd:element ref="ns7: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k46d94c0acf84ab9a79866a9d8b1905f" ma:index="4" nillable="true" ma:taxonomy="true" ma:internalName="k46d94c0acf84ab9a79866a9d8b1905f" ma:taxonomyFieldName="Organisation" ma:displayName="Organisatorisk enhet" ma:default="" ma:fieldId="{446d94c0-acf8-4ab9-a798-66a9d8b1905f}" ma:sspId="d07acfae-4dfa-4949-99a8-259efd31a6ae" ma:termSetId="8c1436be-a8c9-4c8f-93bb-07dc2d5595bf" ma:anchorId="00000000-0000-0000-0000-000000000000" ma:open="false" ma:isKeyword="false">
      <xsd:complexType>
        <xsd:sequence>
          <xsd:element ref="pc:Terms" minOccurs="0" maxOccurs="1"/>
        </xsd:sequence>
      </xsd:complexType>
    </xsd:element>
    <xsd:element name="TaxCatchAll" ma:index="5" nillable="true" ma:displayName="Taxonomy Catch All Column" ma:description="" ma:hidden="true" ma:list="{2311779a-7458-4354-9411-ec27cd5f36ea}" ma:internalName="TaxCatchAll" ma:showField="CatchAllData"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TaxCatchAllLabel" ma:index="6" nillable="true" ma:displayName="Global taxonomikolumn1" ma:description="" ma:hidden="true" ma:list="{2311779a-7458-4354-9411-ec27cd5f36ea}" ma:internalName="TaxCatchAllLabel" ma:readOnly="true" ma:showField="CatchAllDataLabel"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5"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9" nillable="true" ma:displayName="Diarienummer" ma:internalName="RecordNumber">
      <xsd:simpleType>
        <xsd:restriction base="dms:Text">
          <xsd:maxLength value="255"/>
        </xsd:restriction>
      </xsd:simpleType>
    </xsd:element>
    <xsd:element name="DirtyMigration" ma:index="16"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0"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17" nillable="true" ma:displayName="Delat med"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Url" ma:index="19"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0" nillable="true" ma:displayName="Spara ID" ma:description="Behåll ID vid tillägg."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1" ma:displayName="Innehållstyp"/>
        <xsd:element ref="dc:title" minOccurs="0" maxOccurs="1" ma:index="3"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customXsn xmlns="http://schemas.microsoft.com/office/2006/metadata/customXsn">
  <xsnLocation/>
  <cached>True</cached>
  <openByDefault>False</openByDefault>
  <xsnScope/>
</customXsn>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mso-contentType ?>
<SharedContentType xmlns="Microsoft.SharePoint.Taxonomy.ContentTypeSync" SourceId="d07acfae-4dfa-4949-99a8-259efd31a6ae" ContentTypeId="0x010100BBA312BF02777149882D207184EC35C032" PreviousValue="false"/>
</file>

<file path=customXml/item5.xml><?xml version="1.0" encoding="utf-8"?>
<p:properties xmlns:p="http://schemas.microsoft.com/office/2006/metadata/properties" xmlns:xsi="http://www.w3.org/2001/XMLSchema-instance" xmlns:pc="http://schemas.microsoft.com/office/infopath/2007/PartnerControls">
  <documentManagement>
    <k46d94c0acf84ab9a79866a9d8b1905f xmlns="cc625d36-bb37-4650-91b9-0c96159295ba">
      <Terms xmlns="http://schemas.microsoft.com/office/infopath/2007/PartnerControls">
        <TermInfo xmlns="http://schemas.microsoft.com/office/infopath/2007/PartnerControls">
          <TermName xmlns="http://schemas.microsoft.com/office/infopath/2007/PartnerControls">Statsrådsberedningen</TermName>
          <TermId xmlns="http://schemas.microsoft.com/office/infopath/2007/PartnerControls">464cde59-7dc7-443b-bb6a-3b40ce05f788</TermId>
        </TermInfo>
      </Terms>
    </k46d94c0acf84ab9a79866a9d8b1905f>
    <_dlc_DocId xmlns="4f5ca95d-8798-43a8-9b50-3b2f8b9416bf">6VV7YVCVAJZ7-373442560-8780</_dlc_DocId>
    <TaxCatchAll xmlns="cc625d36-bb37-4650-91b9-0c96159295ba">
      <Value>3</Value>
    </TaxCatchAll>
    <_dlc_DocIdUrl xmlns="4f5ca95d-8798-43a8-9b50-3b2f8b9416bf">
      <Url>https://dhs.sp.regeringskansliet.se/yta/sb-gransk/_layouts/15/DocIdRedir.aspx?ID=6VV7YVCVAJZ7-373442560-8780</Url>
      <Description>6VV7YVCVAJZ7-373442560-8780</Description>
    </_dlc_DocIdUrl>
    <edbe0b5c82304c8e847ab7b8c02a77c3 xmlns="cc625d36-bb37-4650-91b9-0c96159295ba">
      <Terms xmlns="http://schemas.microsoft.com/office/infopath/2007/PartnerControls"/>
    </edbe0b5c82304c8e847ab7b8c02a77c3>
    <DirtyMigration xmlns="4e9c2f0c-7bf8-49af-8356-cbf363fc78a7">false</DirtyMigration>
    <RecordNumber xmlns="4e9c2f0c-7bf8-49af-8356-cbf363fc78a7" xsi:nil="true"/>
    <RKNyckelord xmlns="18f3d968-6251-40b0-9f11-012b293496c2" xsi:nil="true"/>
  </documentManagement>
</p:properties>
</file>

<file path=customXml/item6.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7.xml><?xml version="1.0" encoding="utf-8"?>
<dokumentvärden xmlns="http://rkdhs/mallar/lagstiftning/Skr/Skr.xsd">
  <departementsenhet id="1"/>
  <dokumentnummer etikett="Skr.">2019/20:103</dokumentnummer>
  <titel/>
  <template id="16"/>
  <kapitel/>
  <avsnitt/>
  <fastaavsnitt/>
  <bilagor/>
  <departementsnamn>Statsrådsberedningen</departementsnamn>
  <logos>
    <logo id="26">AQAAAHQAAACnAAAAXQAAANsAAAC7AAAAYxQAAFoLAAC8GgAA1BYAACBFTUYAAAEAWA4AAF8AAAAEAAAADQAAAFgAAAAAAAAAAAQAAAADAABAAQAA8AAAAEEAZABvAGIAZQAgAFMAeQBzAHQAZQBtAHMAAAARAAAADAAAAAgAAAASAAAADAAAAAEAAAAKAAAAEAAAAAAAAAAAAAAADAAAABAAAAAAAAAAAAAAAAkAAAAQAAAA1AEAAE4DAAALAAAAEAAAAJwAAAAaAQAAEwAAAAwAAAACAAAAJwAAABgAAAABAAAAAAAAAAAAAAAAAAAAJQAAAAwAAAABAAAAXwAAADQAAAACAAAALAAAAAAAAAAsAAAAAAAAAAAiAQACAAAAAAAAAAAAAAAAAAAAAAAAACUAAAAMAAAAAgAAADoAAAAMAAAACgAAAF8AAAA0AAAAAwAAACwAAAAAAAAALAAAAAAAAAAFAAAAAAAAAAAAAAAAAAAAAAAAAAAAAAAlAAAADAAAAAMAAAAoAAAADAAAAAIAAABbAAAALAAAAMAAAABcAAAAwgAAAGIAAAABAAAAAgAAAAIAAABDAhYBQwIjAV8AAAA0AAAAAgAAACwAAAAAAAAALAAAAAAAAAAAIgEAAgAAAAAAAAAAAAAAAAAAAAAAAAAlAAAADAAAAAIAAAAoAAAADAAAAAMAAAAnAAAAGAAAAAMAAAABAAAAAAAAAAAAAAAlAAAADAAAAAMAAAAoAAAADAAAAAEAAABaAAAALAAAAMAAAABcAAAAwgAAAGIAAAABAAAAAgAAAAIAAABDAhYBQwIjARMAAAAMAAAAAgAAACcAAAAYAAAAAQAAAAAAAAAAAAAAAAAAACUAAAAMAAAAAQAAACgAAAAMAAAAAwAAAF8AAAA0AAAAAwAAACwAAAAAAAAALAAAAAAAAAAAIgEAAwAAAAAAAAAAAAAAAAAAAAAAAAAlAAAADAAAAAMAAAAoAAAADAAAAAIAAAA6AAAADAAAAAoAAABfAAAANAAAAAIAAAAsAAAAAAAAACwAAAAAAAAABQAAAAAAAAAAAAAAAAAAAAAAAAAAAAAAJQAAAAwAAAACAAAAKAAAAAwAAAADAAAAWwAAACwAAAC+AAAAXgAAAMQAAABgAAAAAQAAAAIAAAACAAAAPAIcAUkCHAFfAAAANAAAAAMAAAAsAAAAAAAAACwAAAAAAAAAACIBAAMAAAAAAAAAAAAAAAAAAAAAAAAAJQAAAAwAAAADAAAAKAAAAAwAAAACAAAAJwAAABgAAAACAAAAAQAAAAAAAAAAAAAAJQAAAAwAAAACAAAAKAAAAAwAAAABAAAAWgAAACwAAAC+AAAAXgAAAMQAAABgAAAAAQAAAAIAAAACAAAAPAIcAUkCHAE6AAAADAAAAAoAAAA7AAAACAAAABsAAAAQAAAATAIAAC0BAABYAAAATAAAAL0AAABgAAAAxQAAAGgAAAAMAAAATAIxAUgCNQFDAjUBPgI1AToCMgE6Ai0BOgIoAT4CJAFDAiQBSAIkAUwCKAFMAi0BPQAAAAgAAAA8AAAACAAAAEAAAAAYAAAAn4YBAJ+GAQBhef7/YXn+/zoAAAAMAAAABwAAADsAAAAIAAAAGwAAABAAAABDAgAAWgEAAFgAAADoAAAAqAAAAGYAAADaAAAAdQAAADMAAABLAloBSwJaAUsCWgFLAkwBSAJAAUgCQAFWAkkBWwJbAVsCWwFrAlsBawJbAWsCWwFkAkoBVQJBAVUCQQFvAkgBewJaAXsCWgGKAloBigJaAYoCWgFuAjUBQwI4AUMCOAFDAjgBQwI4AUMCOAFDAjgBGAI1AfwBWgELAloBCwJaAQsCWgELAloBFwJIATACQQEwAkEBIgJKARsCWwErAlsBKwJbASsCWwErAlsBMAJJAT4CQAE+AkABOwJMATwCWgFDAloBQwJaAUMCWgE9AAAACAAAADwAAAAIAAAAQAAAABgAAACfhgEAn4YBAGF5/v9hef7/OgAAAAwAAAAHAAAAOwAAAAgAAAAbAAAAEAAAAEMCAACOAQAAWAAAAJgCAACmAAAAcgAAANsAAACGAAAAnwAAAIcCjgGHAo4BhwKOAYkCcwGPAl8BjwJfAYECWgGEAmYBhAJmAYQCZgGBAmUBfwJmAX0CZgF6AmgBegJtAXsCcQF+AnIBgAJyAYQCcwGGAnABhgJwAYYCcAGGAnsBeAJ7AWoCewFpAnEBaQJxAWkCcQFrAnMBbgJyAXACcgF0AnEBdAJtAXUCagF0AmgBcgJnAXACZQFsAmYBbAJmAWwCZgFuAl4BZgJeAV4CXgFgAmYBYAJmAWACZgFeAmYBWwJnAVkCZwFXAmkBVwJtAVgCcQFbAnIBXQJyAWACcgFjAnABYwJwAWMCcAFjAnsBUwJ7AUUCewFGAnABRgJwAUYCcAFHAnIBSgJyAUwCcwFPAnIBUAJvAVECbAFRAmkBTwJoAU0CZQFIAmYBSAJmAUoCXgFDAl4BQwJeAUMCXgFDAl4BQwJeAUMCXgE8Al4BPQJmAT0CZgE5AmUBNwJoATUCaQE0AmwBNQJvATYCcgE5AnMBPAJyAT4CcgFAAnABQAJwAUACcAFBAnsBMwJ7ASMCewEjAnABIwJwASMCcAEmAnIBKQJyASsCcgEuAnEBLgJtAS8CaQEtAmcBKwJnASgCZgEmAmYBJgJmASYCZgEoAl4BIAJeARgCXgEaAmYBGgJmARoCZgEWAmUBFAJnARICaAERAmoBEQJtARICcQEVAnIBFwJyARsCcwEcAnEBHAJxARwCcQEcAnsBDgJ7AQACewEAAnABAAJwAQACcAECAnMBBQJyAQgCcgELAnEBCwJtAQsCaAEJAmYBBwJmAQUCZQECAmYBAgJmAQICZgEEAloB9gFfAfYBXwH9AXMB/wGOAUMCjgFDAo4BQwKOAT0AAAAIAAAAPAAAAAgAAABAAAAAGAAAAJ+GAQCfhgEAYXn+/2F5/v86AAAADAAAAAcAAAA7AAAACAAAABsAAAAQAAAAQwIAAC8CAABYAAAAoAAAAKgAAACHAAAA2gAAALsAAAAhAAAAQwIvAnECJwJ8AiICggIfAowCHQKMAgkCjALxAYwC1wGMAtcBjAKXAYwClwGMApcBQwKXAUMClwFDApcBQwKXAUMClwFDApcB+gGXAfoBlwH6AZcB+gHXAfoB1wH6AdcB+gHXAfoB8AH6AQkC+gEdAgQCHwIKAiICFAInAkMCLwJDAi8CPQAAAAgAAAA8AAAACAAAAEAAAAAYAAAAn4YBAJ+GAQBhef7/YXn+/zoAAAAMAAAABwAAADsAAAAIAAAAGwAAABAAAAAiAgAA0gEAAFgAAAAwAQAArAAAAIwAAADAAAAAnAAAAEUAAAA5AtIBOQLSATkC0gE+AqkBPgKpAT4CqQE2AqcBNwKvATcCrwEwAq8BMAK0ATACtAEwArQBMAK3ATICuAE0AroBOAK5ATgCuQE4ArkBNwLCAS4CwgElAsIBJAK5ASQCuQEkArkBJwK6ASgCuQEpArkBLAK4ASwCtAEtAq8BJwKvAScCrwEoAqgBIgKoASICqAEiAqgBHAKoAR4CrwEeAq8BGAKvARgCtAEYArgBGwK5ARwCuQEeAroBIAK5ASACuQEgArkBHwLCARYCwgENAsIBDQK5AQ0CuQENArkBEQK6ARICuAEUArcBFAK0ARQCtAEUArQBFAKvAQ4CrwEOAq8BDgKnAQcCqQEMAtIBDALSAQwC0gE9AAAACAAAADwAAAAIAAAAQAAAABgAAACfhgEAn4YBAGF5/v9hef7/OgAAAAwAAAAHAAAAOwAAAAgAAAAbAAAAEAAAAGUCAADSAQAAWAAAADABAADCAAAAjAAAANYAAACcAAAARQAAAE8C0gFPAtIBTwLSAUkCqQFJAqkBSQKpAVECpwFQAq8BUAKvAVcCrwFXArQBVwK0AVcCtAFXArcBVQK4AVMCugFPArkBTwK5AU8CuQFQAsIBWQLCAWICwgFjArkBYwK5AWMCuQFgAroBXwK5AV4CuQFbArgBWwK0AVsCrwFgAq8BYAKvAV8CqAFlAqgBZQKoAWUCqAFrAqgBaQKvAWkCrwFvAq8BbwK0AW8CuAFsArkBawK5AWkCugFnArkBZwK5AWcCuQFoAsIBcQLCAXoCwgF6ArkBegK5AXoCuQF3AroBdQK4AXMCtwFzArQBcwK0AXMCtAFzAq8BeQKvAXkCrwF5AqcBgAKpAXsC0gF7AtIBewLSAT0AAAAIAAAAPAAAAAgAAABAAAAAGAAAAJ+GAQCfhgEAYXn+/2F5/v86AAAADAAAAAcAAAA7AAAACAAAABsAAAAQAAAAQwIAAAoCAABYAAAAMAEAALcAAACeAAAAzAAAAK8AAABFAAAALAIKAiwCCgIsAgoCJwLfAScC3wEnAt8BLgLeAS0C5gEtAuYBNALlATQC6wE0AusBNALrATUC7gEzAvABMQLxAS0C8AEtAvABLQLwAS4C+gE3AvoBQAL6AUEC8AFBAvABQQLwAT8C8QE9AvABPALwATkC8AE5AusBOQLmAT4C5gE+AuYBPQLfAUQC3wFEAt8BRALfAUoC3gFJAuYBSQLmAU8C5gFPAusBTwLvAUwC8AFLAvEBSQLxAUcC8AFHAvABRwLwAUgC+gFSAvoBWwL6AVwC8AFcAvABXALwAVgC8QFWAvABVALvAVQC7AFUAuwBVALsAVQC5gFcAuYBXALmAVsC3gFiAuABXQIKAl0CCgJdAgoCPQAAAAgAAAA8AAAACAAAAEAAAAAYAAAAn4YBAJ+GAQBhef7/YXn+/ygAAAAMAAAAAgAAACgAAAAMAAAAAwAAAA4AAAAUAAAAAAAAABAAAAAUAAAA</logo>
  </logos>
  <närvarande>statsminister Löfven, ordförande, och statsråden Romson, Wallström, Y Johansson, M Johansson, Baylan, Persson, Bucht, Hultqvist, Hellmark Knutsson, Lövin, Regnér, Andersson, Ygeman, A Johansson, Bolund, Kaplan, Damberg, Bah Kuhnke, Strandhäll, Shekarabi, Fridolin, Wikström, Hadzialic</närvarande>
  <föredragande>statsminister Löfven, ordförande, och statsråden Romson, Wallström, Y Johansson, M Johansson, Baylan, Persson, Bucht, Hultqvist, Hellmark Knutsson, Lövin, Regnér, Andersson, Ygeman, A Johansson, Bolund, Kaplan, Damberg, Bah Kuhnke, Strandhäll, Shekarabi, Fridolin, Wikström, Hadzialic</föredragande>
</dokumentvärden>
</file>

<file path=customXml/item8.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373B8578-E01D-43ED-9AB6-9564C63B953F}"/>
</file>

<file path=customXml/itemProps2.xml><?xml version="1.0" encoding="utf-8"?>
<ds:datastoreItem xmlns:ds="http://schemas.openxmlformats.org/officeDocument/2006/customXml" ds:itemID="{8D54D262-B663-4AA3-9F70-8E1E893E80C0}"/>
</file>

<file path=customXml/itemProps3.xml><?xml version="1.0" encoding="utf-8"?>
<ds:datastoreItem xmlns:ds="http://schemas.openxmlformats.org/officeDocument/2006/customXml" ds:itemID="{554968CB-3D92-41EE-96ED-26E6D0DCDA8B}"/>
</file>

<file path=customXml/itemProps4.xml><?xml version="1.0" encoding="utf-8"?>
<ds:datastoreItem xmlns:ds="http://schemas.openxmlformats.org/officeDocument/2006/customXml" ds:itemID="{8FAF59A7-3313-414D-BC67-A421B2638CFC}"/>
</file>

<file path=customXml/itemProps5.xml><?xml version="1.0" encoding="utf-8"?>
<ds:datastoreItem xmlns:ds="http://schemas.openxmlformats.org/officeDocument/2006/customXml" ds:itemID="{C6F4E430-32E3-44CF-92A6-7AD37DAB350C}"/>
</file>

<file path=customXml/itemProps6.xml><?xml version="1.0" encoding="utf-8"?>
<ds:datastoreItem xmlns:ds="http://schemas.openxmlformats.org/officeDocument/2006/customXml" ds:itemID="{4D846726-7665-4029-B470-05BB85126859}"/>
</file>

<file path=customXml/itemProps7.xml><?xml version="1.0" encoding="utf-8"?>
<ds:datastoreItem xmlns:ds="http://schemas.openxmlformats.org/officeDocument/2006/customXml" ds:itemID="{068625C3-B546-44A5-B525-B7CC092E5AD6}"/>
</file>

<file path=customXml/itemProps8.xml><?xml version="1.0" encoding="utf-8"?>
<ds:datastoreItem xmlns:ds="http://schemas.openxmlformats.org/officeDocument/2006/customXml" ds:itemID="{12928AA2-BD31-48DC-8E4D-11FAA6702802}"/>
</file>

<file path=docProps/app.xml><?xml version="1.0" encoding="utf-8"?>
<Properties xmlns="http://schemas.openxmlformats.org/officeDocument/2006/extended-properties" xmlns:vt="http://schemas.openxmlformats.org/officeDocument/2006/docPropsVTypes">
  <Template>KommBoken.dotx</Template>
  <TotalTime>0</TotalTime>
  <Pages>349</Pages>
  <Words>80544</Words>
  <Characters>538041</Characters>
  <Application>Microsoft Office Word</Application>
  <DocSecurity>0</DocSecurity>
  <Lines>26902</Lines>
  <Paragraphs>19954</Paragraphs>
  <ScaleCrop>false</ScaleCrop>
  <HeadingPairs>
    <vt:vector size="2" baseType="variant">
      <vt:variant>
        <vt:lpstr>Rubrik</vt:lpstr>
      </vt:variant>
      <vt:variant>
        <vt:i4>1</vt:i4>
      </vt:variant>
    </vt:vector>
  </HeadingPairs>
  <TitlesOfParts>
    <vt:vector size="1" baseType="lpstr">
      <vt:lpstr>Regeringens skrivelse 2019/20:103</vt:lpstr>
    </vt:vector>
  </TitlesOfParts>
  <Company>Regeringskansliet</Company>
  <LinksUpToDate>false</LinksUpToDate>
  <CharactersWithSpaces>598631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Regeringens skrivelse 2019/20:103</dc:title>
  <dc:creator>Regeringskansliet</dc:creator>
  <cp:lastModifiedBy>Jesper Ek</cp:lastModifiedBy>
  <cp:revision>160</cp:revision>
  <cp:lastPrinted>2020-02-28T14:27:00Z</cp:lastPrinted>
  <dcterms:created xsi:type="dcterms:W3CDTF">2020-02-12T13:07:00Z</dcterms:created>
  <dcterms:modified xsi:type="dcterms:W3CDTF">2020-03-05T14:14:00Z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ommBoken">
    <vt:lpwstr>Empty</vt:lpwstr>
  </property>
  <property fmtid="{D5CDD505-2E9C-101B-9397-08002B2CF9AE}" pid="3" name="Organisation">
    <vt:lpwstr>3;#Statsrådsberedningen|464cde59-7dc7-443b-bb6a-3b40ce05f788</vt:lpwstr>
  </property>
  <property fmtid="{D5CDD505-2E9C-101B-9397-08002B2CF9AE}" pid="4" name="ContentTypeId">
    <vt:lpwstr>0x010100BBA312BF02777149882D207184EC35C03200809FFC4ADB9B6B46A924C31E5E6E4CF0</vt:lpwstr>
  </property>
  <property fmtid="{D5CDD505-2E9C-101B-9397-08002B2CF9AE}" pid="5" name="ActivityCategory">
    <vt:lpwstr/>
  </property>
  <property fmtid="{D5CDD505-2E9C-101B-9397-08002B2CF9AE}" pid="6" name="_dlc_DocIdItemGuid">
    <vt:lpwstr>9b9b9e58-f1f0-4d8a-b741-b291a1ec275f</vt:lpwstr>
  </property>
</Properties>
</file>